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36" r:id="rId2"/>
    <p:sldId id="334" r:id="rId3"/>
    <p:sldId id="335" r:id="rId4"/>
    <p:sldId id="289" r:id="rId5"/>
    <p:sldId id="313" r:id="rId6"/>
    <p:sldId id="314" r:id="rId7"/>
    <p:sldId id="290" r:id="rId8"/>
    <p:sldId id="337" r:id="rId9"/>
    <p:sldId id="338" r:id="rId10"/>
    <p:sldId id="339" r:id="rId11"/>
    <p:sldId id="340" r:id="rId12"/>
    <p:sldId id="315" r:id="rId13"/>
    <p:sldId id="341" r:id="rId14"/>
    <p:sldId id="317" r:id="rId15"/>
    <p:sldId id="321" r:id="rId16"/>
    <p:sldId id="343" r:id="rId17"/>
    <p:sldId id="322" r:id="rId18"/>
    <p:sldId id="332" r:id="rId19"/>
    <p:sldId id="333" r:id="rId20"/>
    <p:sldId id="329" r:id="rId21"/>
    <p:sldId id="344" r:id="rId22"/>
    <p:sldId id="330" r:id="rId23"/>
    <p:sldId id="345" r:id="rId24"/>
    <p:sldId id="346" r:id="rId25"/>
    <p:sldId id="331" r:id="rId26"/>
    <p:sldId id="318" r:id="rId27"/>
    <p:sldId id="342" r:id="rId28"/>
    <p:sldId id="319" r:id="rId29"/>
    <p:sldId id="347" r:id="rId30"/>
    <p:sldId id="320" r:id="rId31"/>
    <p:sldId id="349" r:id="rId32"/>
    <p:sldId id="350" r:id="rId33"/>
    <p:sldId id="351" r:id="rId34"/>
    <p:sldId id="352" r:id="rId35"/>
    <p:sldId id="348" r:id="rId36"/>
    <p:sldId id="353" r:id="rId37"/>
    <p:sldId id="354" r:id="rId38"/>
    <p:sldId id="355" r:id="rId39"/>
    <p:sldId id="324" r:id="rId40"/>
    <p:sldId id="325" r:id="rId41"/>
    <p:sldId id="356" r:id="rId42"/>
    <p:sldId id="357" r:id="rId43"/>
    <p:sldId id="358" r:id="rId44"/>
    <p:sldId id="359" r:id="rId45"/>
    <p:sldId id="326" r:id="rId46"/>
    <p:sldId id="311" r:id="rId47"/>
    <p:sldId id="327" r:id="rId48"/>
    <p:sldId id="328" r:id="rId49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22B"/>
    <a:srgbClr val="009900"/>
    <a:srgbClr val="33CC33"/>
    <a:srgbClr val="CECED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7" d="100"/>
          <a:sy n="167" d="100"/>
        </p:scale>
        <p:origin x="-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F9A53BC-8741-0E4C-A477-555DEA231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8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CD38D-2F02-C34D-9CE2-CDD675D4A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19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2D8009-E315-9843-AE00-62755131E69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A5FC8A-260A-E849-A277-7728C04F0FA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7DD66-DDD6-A540-86E8-03A964C92E0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ABE4E-C249-BB4F-A408-8627FBA039A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A939B-9B3C-9947-B195-4278A42F1ED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9DBAF-C4B3-4F4A-B2C4-999E5A25AA5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6FD69-5555-364B-9DF3-58970E1B219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6FD69-5555-364B-9DF3-58970E1B219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1C7D36-0FF1-424B-8AEA-B14DC1E6870B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1C7D36-0FF1-424B-8AEA-B14DC1E6870B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EA963-685E-4841-BE96-AAAFC9F4A23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84AE78-EC35-0745-942A-069C423D20E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28D91E-A160-9946-A02E-29D0DDCD46B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6B7A3-A765-664D-AF3C-0A2A824F3A3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C5248-8360-9248-8EDA-305ECA58671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D17051-6F98-AE46-ACE8-4A2B9132FB7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F136BF-182F-DF4E-AC20-2AA5FA70198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7EB22-2640-384F-B2D2-2963F394DF0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6B66-7165-564D-9E9E-54DAECD63BE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749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5157-ECEE-7C4E-B76E-9E665DD4C60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91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C457-686A-CE48-9C82-DF27D651E62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1348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5A9CF-AE98-6C4B-827F-88508502583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395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F009-CFFA-2744-B62B-5EBCE4E7BDB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200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AA4B-2DD1-C54D-8420-40030FC6AB5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85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7BF45-2DBF-8E42-926A-3709D836D68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878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D810D-65FF-A945-BEDD-B7C4206B305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531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EBDC-64AE-2640-8393-B32A8BDA6B3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091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C2D1-C0A9-7749-89F0-E19373CD9E16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24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6F88F-C750-9D4C-82AB-5A8FA14062C2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189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2D24C-06EB-824B-AB87-853502628F1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133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EEA9AAF-2B1D-EE48-958B-D0E407553F4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7800"/>
            <a:ext cx="7924800" cy="65024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311400"/>
            <a:ext cx="7620000" cy="41656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11163"/>
            <a:ext cx="7620000" cy="15494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852936"/>
            <a:ext cx="77724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5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Sustantivos </a:t>
            </a:r>
            <a:r>
              <a:rPr lang="es-ES_tradnl" sz="5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y </a:t>
            </a:r>
            <a:r>
              <a:rPr lang="es-ES_tradnl" sz="5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Adjetivos</a:t>
            </a:r>
            <a:r>
              <a:rPr lang="es-ES_tradnl" sz="85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/>
            </a:r>
            <a:br>
              <a:rPr lang="es-ES_tradnl" sz="85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</a:br>
            <a:r>
              <a:rPr lang="es-ES_tradnl" sz="85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3ª Declinación; </a:t>
            </a:r>
            <a:r>
              <a:rPr lang="el-GR" sz="85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τις, τίς</a:t>
            </a:r>
            <a:endParaRPr lang="es-ES_tradnl" sz="8500" dirty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1594" y="551582"/>
            <a:ext cx="71008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</a:t>
            </a:r>
            <a:r>
              <a:rPr lang="es-ES_tradnl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:</a:t>
            </a: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 </a:t>
            </a: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Lección 1</a:t>
            </a:r>
            <a:r>
              <a:rPr lang="es-ES_tradnl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8</a:t>
            </a:r>
            <a:endParaRPr lang="en-US" sz="6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"/>
              <a:defRPr/>
            </a:pPr>
            <a:r>
              <a:rPr lang="pt-BR" sz="5500" dirty="0">
                <a:solidFill>
                  <a:srgbClr val="000000"/>
                </a:solidFill>
                <a:latin typeface="Bwgrkn"/>
                <a:cs typeface="Bwgrkn"/>
              </a:rPr>
              <a:t>ti, </a:t>
            </a:r>
            <a:r>
              <a:rPr lang="pt-BR" sz="5500" dirty="0" err="1">
                <a:solidFill>
                  <a:srgbClr val="000000"/>
                </a:solidFill>
                <a:latin typeface="Bwgrkn"/>
                <a:cs typeface="Bwgrkn"/>
              </a:rPr>
              <a:t>le,gei</a:t>
            </a:r>
            <a:r>
              <a:rPr lang="pt-BR" sz="5500" dirty="0">
                <a:solidFill>
                  <a:srgbClr val="000000"/>
                </a:solidFill>
                <a:latin typeface="Bwgrkn"/>
                <a:cs typeface="Bwgrkn"/>
              </a:rPr>
              <a:t> o` </a:t>
            </a:r>
            <a:r>
              <a:rPr lang="pt-BR" sz="5500" dirty="0" err="1">
                <a:solidFill>
                  <a:srgbClr val="000000"/>
                </a:solidFill>
                <a:latin typeface="Bwgrkn"/>
                <a:cs typeface="Bwgrkn"/>
              </a:rPr>
              <a:t>ku,riojÈ</a:t>
            </a:r>
            <a:endParaRPr lang="es-PE" sz="5500" dirty="0">
              <a:latin typeface="Bwgrkn"/>
              <a:cs typeface="Bwgrkn"/>
            </a:endParaRPr>
          </a:p>
        </p:txBody>
      </p:sp>
      <p:sp>
        <p:nvSpPr>
          <p:cNvPr id="43102" name="Text Box 94"/>
          <p:cNvSpPr txBox="1">
            <a:spLocks noChangeArrowheads="1"/>
          </p:cNvSpPr>
          <p:nvPr/>
        </p:nvSpPr>
        <p:spPr bwMode="auto">
          <a:xfrm>
            <a:off x="179388" y="1412875"/>
            <a:ext cx="87852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500">
                <a:solidFill>
                  <a:srgbClr val="000000"/>
                </a:solidFill>
                <a:cs typeface="Times New Roman" charset="0"/>
              </a:rPr>
              <a:t>¿qué dice el Señor?</a:t>
            </a:r>
            <a:endParaRPr lang="es-PE" sz="45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43126" name="Text Box 118"/>
          <p:cNvSpPr txBox="1">
            <a:spLocks noChangeArrowheads="1"/>
          </p:cNvSpPr>
          <p:nvPr/>
        </p:nvSpPr>
        <p:spPr bwMode="auto">
          <a:xfrm>
            <a:off x="-612775" y="3027363"/>
            <a:ext cx="1044098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"/>
              <a:defRPr/>
            </a:pP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ti,noj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e;labon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oi`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maqh,tai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tou.j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lo,gouj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*</a:t>
            </a:r>
            <a:endParaRPr lang="es-PE" sz="4400" dirty="0">
              <a:solidFill>
                <a:srgbClr val="000000"/>
              </a:solidFill>
              <a:latin typeface="Bwgrkn"/>
              <a:cs typeface="Bwgrkn"/>
            </a:endParaRPr>
          </a:p>
        </p:txBody>
      </p:sp>
      <p:graphicFrame>
        <p:nvGraphicFramePr>
          <p:cNvPr id="43329" name="Group 321"/>
          <p:cNvGraphicFramePr>
            <a:graphicFrameLocks noGrp="1"/>
          </p:cNvGraphicFramePr>
          <p:nvPr/>
        </p:nvGraphicFramePr>
        <p:xfrm>
          <a:off x="107950" y="4941888"/>
          <a:ext cx="8928100" cy="1858963"/>
        </p:xfrm>
        <a:graphic>
          <a:graphicData uri="http://schemas.openxmlformats.org/drawingml/2006/table">
            <a:tbl>
              <a:tblPr/>
              <a:tblGrid>
                <a:gridCol w="1727200"/>
                <a:gridCol w="649288"/>
                <a:gridCol w="503237"/>
                <a:gridCol w="504825"/>
                <a:gridCol w="647700"/>
                <a:gridCol w="647700"/>
                <a:gridCol w="647700"/>
                <a:gridCol w="649288"/>
                <a:gridCol w="1295400"/>
                <a:gridCol w="165576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ti,noj</a:t>
                      </a:r>
                      <a:endParaRPr kumimoji="0" lang="es-PE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ti,j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quién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e;labon</a:t>
                      </a:r>
                      <a:endParaRPr kumimoji="0" lang="es-PE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A2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λαμβάνω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recibieron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"/>
              <a:defRPr/>
            </a:pPr>
            <a:r>
              <a:rPr lang="pt-BR" sz="5500" dirty="0">
                <a:solidFill>
                  <a:srgbClr val="000000"/>
                </a:solidFill>
                <a:latin typeface="Bwgrkn"/>
                <a:cs typeface="Bwgrkn"/>
              </a:rPr>
              <a:t>ti, </a:t>
            </a:r>
            <a:r>
              <a:rPr lang="pt-BR" sz="5500" dirty="0" err="1">
                <a:solidFill>
                  <a:srgbClr val="000000"/>
                </a:solidFill>
                <a:latin typeface="Bwgrkn"/>
                <a:cs typeface="Bwgrkn"/>
              </a:rPr>
              <a:t>le,gei</a:t>
            </a:r>
            <a:r>
              <a:rPr lang="pt-BR" sz="5500" dirty="0">
                <a:solidFill>
                  <a:srgbClr val="000000"/>
                </a:solidFill>
                <a:latin typeface="Bwgrkn"/>
                <a:cs typeface="Bwgrkn"/>
              </a:rPr>
              <a:t> o` </a:t>
            </a:r>
            <a:r>
              <a:rPr lang="pt-BR" sz="5500" dirty="0" err="1">
                <a:solidFill>
                  <a:srgbClr val="000000"/>
                </a:solidFill>
                <a:latin typeface="Bwgrkn"/>
                <a:cs typeface="Bwgrkn"/>
              </a:rPr>
              <a:t>ku,riojÈ</a:t>
            </a:r>
            <a:endParaRPr lang="es-PE" sz="5500" dirty="0">
              <a:latin typeface="Bwgrkn"/>
              <a:cs typeface="Bwgrkn"/>
            </a:endParaRPr>
          </a:p>
        </p:txBody>
      </p:sp>
      <p:sp>
        <p:nvSpPr>
          <p:cNvPr id="43102" name="Text Box 94"/>
          <p:cNvSpPr txBox="1">
            <a:spLocks noChangeArrowheads="1"/>
          </p:cNvSpPr>
          <p:nvPr/>
        </p:nvSpPr>
        <p:spPr bwMode="auto">
          <a:xfrm>
            <a:off x="179388" y="1412875"/>
            <a:ext cx="87852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500">
                <a:solidFill>
                  <a:srgbClr val="000000"/>
                </a:solidFill>
                <a:cs typeface="Times New Roman" charset="0"/>
              </a:rPr>
              <a:t>¿qué dice el Señor?</a:t>
            </a:r>
            <a:endParaRPr lang="es-PE" sz="45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43126" name="Text Box 118"/>
          <p:cNvSpPr txBox="1">
            <a:spLocks noChangeArrowheads="1"/>
          </p:cNvSpPr>
          <p:nvPr/>
        </p:nvSpPr>
        <p:spPr bwMode="auto">
          <a:xfrm>
            <a:off x="-612775" y="3027363"/>
            <a:ext cx="1044098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"/>
              <a:defRPr/>
            </a:pP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ti,noj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e;labon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oi`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maqh,tai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tou.j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lo,gouj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*</a:t>
            </a:r>
            <a:endParaRPr lang="es-PE" sz="4400" dirty="0">
              <a:solidFill>
                <a:srgbClr val="000000"/>
              </a:solidFill>
              <a:latin typeface="Bwgrkn"/>
              <a:cs typeface="Bwgrkn"/>
            </a:endParaRPr>
          </a:p>
        </p:txBody>
      </p:sp>
      <p:sp>
        <p:nvSpPr>
          <p:cNvPr id="43127" name="Text Box 119"/>
          <p:cNvSpPr txBox="1">
            <a:spLocks noChangeArrowheads="1"/>
          </p:cNvSpPr>
          <p:nvPr/>
        </p:nvSpPr>
        <p:spPr bwMode="auto">
          <a:xfrm>
            <a:off x="179388" y="4005263"/>
            <a:ext cx="8785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000" dirty="0">
                <a:solidFill>
                  <a:srgbClr val="000000"/>
                </a:solidFill>
                <a:cs typeface="+mn-cs"/>
              </a:rPr>
              <a:t>¿De quién recibieron los discípulos las palabras?</a:t>
            </a:r>
            <a:endParaRPr lang="es-PE" sz="3000" dirty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43329" name="Group 321"/>
          <p:cNvGraphicFramePr>
            <a:graphicFrameLocks noGrp="1"/>
          </p:cNvGraphicFramePr>
          <p:nvPr/>
        </p:nvGraphicFramePr>
        <p:xfrm>
          <a:off x="107950" y="4941888"/>
          <a:ext cx="8928100" cy="1858963"/>
        </p:xfrm>
        <a:graphic>
          <a:graphicData uri="http://schemas.openxmlformats.org/drawingml/2006/table">
            <a:tbl>
              <a:tblPr/>
              <a:tblGrid>
                <a:gridCol w="1727200"/>
                <a:gridCol w="649288"/>
                <a:gridCol w="503237"/>
                <a:gridCol w="504825"/>
                <a:gridCol w="647700"/>
                <a:gridCol w="647700"/>
                <a:gridCol w="647700"/>
                <a:gridCol w="649288"/>
                <a:gridCol w="1295400"/>
                <a:gridCol w="165576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ti,noj</a:t>
                      </a:r>
                      <a:endParaRPr kumimoji="0" lang="es-PE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ti,j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quién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e;labon</a:t>
                      </a:r>
                      <a:endParaRPr kumimoji="0" lang="es-PE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A2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λαμβάνω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recibieron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85225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Pct val="100000"/>
              <a:buFont typeface="Wingdings" charset="0"/>
              <a:buNone/>
              <a:defRPr/>
            </a:pPr>
            <a:r>
              <a:rPr lang="es-ES" sz="2500" dirty="0" err="1">
                <a:solidFill>
                  <a:srgbClr val="000000"/>
                </a:solidFill>
                <a:ea typeface="Times New Roman" charset="0"/>
                <a:cs typeface="Arial" charset="0"/>
              </a:rPr>
              <a:t>Lc</a:t>
            </a:r>
            <a:r>
              <a:rPr lang="es-ES" sz="2500" dirty="0">
                <a:solidFill>
                  <a:srgbClr val="000000"/>
                </a:solidFill>
                <a:ea typeface="Times New Roman" charset="0"/>
                <a:cs typeface="Arial" charset="0"/>
              </a:rPr>
              <a:t> 20:33</a:t>
            </a:r>
            <a:r>
              <a:rPr lang="es-ES" sz="4400" dirty="0">
                <a:solidFill>
                  <a:srgbClr val="000000"/>
                </a:solidFill>
                <a:latin typeface="Bwgrkl" charset="0"/>
                <a:ea typeface="Times New Roman" charset="0"/>
                <a:cs typeface="Arial" charset="0"/>
              </a:rPr>
              <a:t> 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h`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gunh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.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ou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=n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evn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th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/|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avnasta,sei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800" b="1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ti,noj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auvtw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/n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gi,netai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gunh,È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</a:p>
          <a:p>
            <a:pPr algn="ctr">
              <a:buSzPct val="100000"/>
              <a:buFont typeface="Wingdings" charset="0"/>
              <a:buNone/>
              <a:defRPr/>
            </a:pP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oi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`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ga.r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e`pta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.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e;scon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auvth.n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gunai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/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kaÅ</a:t>
            </a:r>
            <a:endParaRPr lang="es-PE" sz="4400" dirty="0">
              <a:solidFill>
                <a:srgbClr val="000000"/>
              </a:solidFill>
              <a:latin typeface="Bwgrkn"/>
              <a:ea typeface="Times New Roman" charset="0"/>
              <a:cs typeface="Bwgrk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85225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Pct val="100000"/>
              <a:buFont typeface="Wingdings" charset="0"/>
              <a:buNone/>
              <a:defRPr/>
            </a:pPr>
            <a:r>
              <a:rPr lang="es-ES" sz="2500" dirty="0" err="1">
                <a:solidFill>
                  <a:srgbClr val="000000"/>
                </a:solidFill>
                <a:ea typeface="Times New Roman" charset="0"/>
                <a:cs typeface="Arial" charset="0"/>
              </a:rPr>
              <a:t>Lc</a:t>
            </a:r>
            <a:r>
              <a:rPr lang="es-ES" sz="2500" dirty="0">
                <a:solidFill>
                  <a:srgbClr val="000000"/>
                </a:solidFill>
                <a:ea typeface="Times New Roman" charset="0"/>
                <a:cs typeface="Arial" charset="0"/>
              </a:rPr>
              <a:t> 20:33</a:t>
            </a:r>
            <a:r>
              <a:rPr lang="es-ES" sz="4400" dirty="0">
                <a:solidFill>
                  <a:srgbClr val="000000"/>
                </a:solidFill>
                <a:latin typeface="Bwgrkl" charset="0"/>
                <a:ea typeface="Times New Roman" charset="0"/>
                <a:cs typeface="Arial" charset="0"/>
              </a:rPr>
              <a:t> 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h`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gunh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.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ou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=n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evn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th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/|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avnasta,sei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800" b="1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ti,noj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auvtw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/n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gi,netai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gunh,È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</a:p>
          <a:p>
            <a:pPr algn="ctr">
              <a:buSzPct val="100000"/>
              <a:buFont typeface="Wingdings" charset="0"/>
              <a:buNone/>
              <a:defRPr/>
            </a:pP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oi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`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ga.r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e`pta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.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e;scon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auvth.n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gunai</a:t>
            </a:r>
            <a:r>
              <a:rPr lang="es-ES" sz="48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/</a:t>
            </a:r>
            <a:r>
              <a:rPr lang="es-ES" sz="48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kaÅ</a:t>
            </a:r>
            <a:endParaRPr lang="es-PE" sz="4400" dirty="0">
              <a:solidFill>
                <a:srgbClr val="000000"/>
              </a:solidFill>
              <a:latin typeface="Bwgrkn"/>
              <a:ea typeface="Times New Roman" charset="0"/>
              <a:cs typeface="Bwgrkn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79388" y="2852738"/>
            <a:ext cx="878522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500">
                <a:solidFill>
                  <a:srgbClr val="000000"/>
                </a:solidFill>
                <a:cs typeface="+mn-cs"/>
              </a:rPr>
              <a:t>La mujer pues, en la resurrección </a:t>
            </a:r>
          </a:p>
          <a:p>
            <a:pPr algn="ctr">
              <a:defRPr/>
            </a:pPr>
            <a:r>
              <a:rPr lang="es-ES" sz="3500">
                <a:solidFill>
                  <a:srgbClr val="000000"/>
                </a:solidFill>
                <a:cs typeface="+mn-cs"/>
              </a:rPr>
              <a:t>¿de quién de ellos será mujer? </a:t>
            </a:r>
          </a:p>
          <a:p>
            <a:pPr algn="ctr">
              <a:defRPr/>
            </a:pPr>
            <a:r>
              <a:rPr lang="es-ES" sz="3500">
                <a:solidFill>
                  <a:srgbClr val="000000"/>
                </a:solidFill>
                <a:cs typeface="+mn-cs"/>
              </a:rPr>
              <a:t>pues los siete la tuvieron por mujer.</a:t>
            </a:r>
            <a:endParaRPr lang="es-PE" sz="35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4132263" y="11779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4132263" y="13589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4132263" y="191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4132263" y="2098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87166" name="Group 126"/>
          <p:cNvGraphicFramePr>
            <a:graphicFrameLocks noGrp="1"/>
          </p:cNvGraphicFramePr>
          <p:nvPr/>
        </p:nvGraphicFramePr>
        <p:xfrm>
          <a:off x="684213" y="476250"/>
          <a:ext cx="7704136" cy="4886324"/>
        </p:xfrm>
        <a:graphic>
          <a:graphicData uri="http://schemas.openxmlformats.org/drawingml/2006/table">
            <a:tbl>
              <a:tblPr/>
              <a:tblGrid>
                <a:gridCol w="1872033"/>
                <a:gridCol w="1141158"/>
                <a:gridCol w="1131927"/>
                <a:gridCol w="1131929"/>
                <a:gridCol w="2427089"/>
              </a:tblGrid>
              <a:tr h="132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1" marR="9143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consonante final del tema</a:t>
                      </a:r>
                    </a:p>
                  </a:txBody>
                  <a:tcPr marL="91431" marR="91431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+ </a:t>
                      </a:r>
                      <a:r>
                        <a:rPr kumimoji="0" lang="es-MX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Times New Roman" charset="0"/>
                          <a:cs typeface="Bwgrkn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cambia a</a:t>
                      </a:r>
                    </a:p>
                  </a:txBody>
                  <a:tcPr marL="91431" marR="91431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Labiales</a:t>
                      </a:r>
                    </a:p>
                  </a:txBody>
                  <a:tcPr marL="91431" marR="91431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6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</a:t>
                      </a:r>
                      <a:endParaRPr kumimoji="0" lang="en-US" sz="7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6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</a:t>
                      </a:r>
                      <a:endParaRPr kumimoji="0" lang="en-US" sz="7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6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</a:t>
                      </a:r>
                      <a:endParaRPr kumimoji="0" lang="en-US" sz="7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y</a:t>
                      </a:r>
                      <a:endParaRPr kumimoji="0" lang="en-US" sz="7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Palatales</a:t>
                      </a: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s-P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</a:t>
                      </a:r>
                    </a:p>
                  </a:txBody>
                  <a:tcPr marL="91431" marR="91431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</a:t>
                      </a:r>
                    </a:p>
                  </a:txBody>
                  <a:tcPr marL="91431" marR="914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c</a:t>
                      </a:r>
                    </a:p>
                  </a:txBody>
                  <a:tcPr marL="91431" marR="914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x</a:t>
                      </a:r>
                    </a:p>
                  </a:txBody>
                  <a:tcPr marL="91431" marR="91431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Linguales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s-PE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</a:t>
                      </a:r>
                      <a:endParaRPr kumimoji="0" lang="en-US" sz="7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</a:t>
                      </a:r>
                      <a:endParaRPr kumimoji="0" lang="en-US" sz="7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</a:t>
                      </a:r>
                      <a:endParaRPr kumimoji="0" lang="en-US" sz="7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</a:t>
                      </a:r>
                      <a:endParaRPr kumimoji="0" lang="en-US" sz="7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71" name="Text Box 130"/>
          <p:cNvSpPr txBox="1">
            <a:spLocks noChangeArrowheads="1"/>
          </p:cNvSpPr>
          <p:nvPr/>
        </p:nvSpPr>
        <p:spPr bwMode="auto">
          <a:xfrm>
            <a:off x="2195513" y="5589588"/>
            <a:ext cx="4537075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5000" b="1">
                <a:solidFill>
                  <a:schemeClr val="accent2"/>
                </a:solidFill>
                <a:latin typeface="Bwgrkn" charset="0"/>
                <a:cs typeface="Bwgrkn" charset="0"/>
              </a:rPr>
              <a:t>n</a:t>
            </a:r>
            <a:r>
              <a:rPr lang="en-US" sz="5000" b="1"/>
              <a:t> </a:t>
            </a:r>
            <a:r>
              <a:rPr lang="en-US" sz="5000"/>
              <a:t>+</a:t>
            </a:r>
            <a:r>
              <a:rPr lang="en-US" sz="5000" b="1"/>
              <a:t> </a:t>
            </a:r>
            <a:r>
              <a:rPr lang="es-MX" sz="5000" b="1">
                <a:solidFill>
                  <a:srgbClr val="FF3300"/>
                </a:solidFill>
                <a:latin typeface="Bwgrkn" charset="0"/>
                <a:cs typeface="Bwgrkn" charset="0"/>
              </a:rPr>
              <a:t>s</a:t>
            </a:r>
            <a:r>
              <a:rPr lang="en-US" sz="5000" b="1"/>
              <a:t> </a:t>
            </a:r>
            <a:r>
              <a:rPr lang="en-US" sz="5000"/>
              <a:t>=</a:t>
            </a:r>
            <a:r>
              <a:rPr lang="en-US" sz="5000" b="1"/>
              <a:t> </a:t>
            </a:r>
            <a:r>
              <a:rPr lang="es-MX" sz="5000" b="1">
                <a:solidFill>
                  <a:srgbClr val="FF3300"/>
                </a:solidFill>
                <a:latin typeface="Bwgrkn" charset="0"/>
                <a:cs typeface="Bwgrkn" charset="0"/>
              </a:rPr>
              <a:t>s</a:t>
            </a:r>
            <a:endParaRPr lang="en-US" sz="5000" b="1">
              <a:solidFill>
                <a:srgbClr val="FF3300"/>
              </a:solidFill>
              <a:latin typeface="Bwgrkn" charset="0"/>
              <a:cs typeface="Bwgrk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763713" y="249238"/>
            <a:ext cx="5616575" cy="6302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00" dirty="0" err="1">
                <a:cs typeface="+mn-cs"/>
              </a:rPr>
              <a:t>palabras</a:t>
            </a:r>
            <a:r>
              <a:rPr lang="en-US" sz="3500" dirty="0">
                <a:cs typeface="+mn-cs"/>
              </a:rPr>
              <a:t> </a:t>
            </a:r>
            <a:r>
              <a:rPr lang="en-US" sz="3500" dirty="0" err="1">
                <a:cs typeface="+mn-cs"/>
              </a:rPr>
              <a:t>liquido-nasales</a:t>
            </a:r>
            <a:endParaRPr lang="en-US" sz="3500" dirty="0">
              <a:cs typeface="+mn-cs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84213" y="1573213"/>
            <a:ext cx="806450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en-US" sz="10000" b="1" dirty="0">
                <a:solidFill>
                  <a:srgbClr val="009900"/>
                </a:solidFill>
                <a:latin typeface="Bwgrkn"/>
                <a:cs typeface="Bwgrkn"/>
              </a:rPr>
              <a:t>l </a:t>
            </a:r>
          </a:p>
          <a:p>
            <a:pPr>
              <a:lnSpc>
                <a:spcPct val="75000"/>
              </a:lnSpc>
              <a:defRPr/>
            </a:pPr>
            <a:r>
              <a:rPr lang="en-US" sz="10000" b="1" dirty="0">
                <a:solidFill>
                  <a:srgbClr val="009900"/>
                </a:solidFill>
                <a:latin typeface="Bwgrkn"/>
                <a:cs typeface="Bwgrkn"/>
              </a:rPr>
              <a:t>m </a:t>
            </a:r>
          </a:p>
          <a:p>
            <a:pPr>
              <a:lnSpc>
                <a:spcPct val="75000"/>
              </a:lnSpc>
              <a:defRPr/>
            </a:pPr>
            <a:r>
              <a:rPr lang="en-US" sz="10000" b="1" dirty="0">
                <a:solidFill>
                  <a:srgbClr val="009900"/>
                </a:solidFill>
                <a:latin typeface="Bwgrkn"/>
                <a:cs typeface="Bwgrkn"/>
              </a:rPr>
              <a:t>n </a:t>
            </a:r>
          </a:p>
          <a:p>
            <a:pPr>
              <a:lnSpc>
                <a:spcPct val="75000"/>
              </a:lnSpc>
              <a:defRPr/>
            </a:pPr>
            <a:r>
              <a:rPr lang="en-US" sz="10000" b="1" dirty="0">
                <a:solidFill>
                  <a:srgbClr val="009900"/>
                </a:solidFill>
                <a:latin typeface="Bwgrkn"/>
                <a:cs typeface="Bwgrkn"/>
              </a:rPr>
              <a:t>r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179888" y="2965450"/>
            <a:ext cx="784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0" b="1" dirty="0">
                <a:solidFill>
                  <a:srgbClr val="FF3300"/>
                </a:solidFill>
                <a:latin typeface="Bwgrkn"/>
                <a:cs typeface="Bwgrkn"/>
              </a:rPr>
              <a:t>s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608263" y="3213100"/>
            <a:ext cx="739775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0">
                <a:cs typeface="+mn-cs"/>
              </a:rPr>
              <a:t>+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5776913" y="3213100"/>
            <a:ext cx="739775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0">
                <a:cs typeface="+mn-cs"/>
              </a:rPr>
              <a:t>=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763713" y="249238"/>
            <a:ext cx="5616575" cy="6302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00" dirty="0" err="1">
                <a:cs typeface="+mn-cs"/>
              </a:rPr>
              <a:t>palabras</a:t>
            </a:r>
            <a:r>
              <a:rPr lang="en-US" sz="3500" dirty="0">
                <a:cs typeface="+mn-cs"/>
              </a:rPr>
              <a:t> </a:t>
            </a:r>
            <a:r>
              <a:rPr lang="en-US" sz="3500" dirty="0" err="1">
                <a:cs typeface="+mn-cs"/>
              </a:rPr>
              <a:t>liquido-nasales</a:t>
            </a:r>
            <a:endParaRPr lang="en-US" sz="3500" dirty="0">
              <a:cs typeface="+mn-cs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84213" y="1573213"/>
            <a:ext cx="806450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en-US" sz="10000" b="1" dirty="0">
                <a:solidFill>
                  <a:srgbClr val="009900"/>
                </a:solidFill>
                <a:latin typeface="Bwgrkn"/>
                <a:cs typeface="Bwgrkn"/>
              </a:rPr>
              <a:t>l </a:t>
            </a:r>
          </a:p>
          <a:p>
            <a:pPr>
              <a:lnSpc>
                <a:spcPct val="75000"/>
              </a:lnSpc>
              <a:defRPr/>
            </a:pPr>
            <a:r>
              <a:rPr lang="en-US" sz="10000" b="1" dirty="0">
                <a:solidFill>
                  <a:srgbClr val="009900"/>
                </a:solidFill>
                <a:latin typeface="Bwgrkn"/>
                <a:cs typeface="Bwgrkn"/>
              </a:rPr>
              <a:t>m </a:t>
            </a:r>
          </a:p>
          <a:p>
            <a:pPr>
              <a:lnSpc>
                <a:spcPct val="75000"/>
              </a:lnSpc>
              <a:defRPr/>
            </a:pPr>
            <a:r>
              <a:rPr lang="en-US" sz="10000" b="1" dirty="0">
                <a:solidFill>
                  <a:srgbClr val="009900"/>
                </a:solidFill>
                <a:latin typeface="Bwgrkn"/>
                <a:cs typeface="Bwgrkn"/>
              </a:rPr>
              <a:t>n </a:t>
            </a:r>
          </a:p>
          <a:p>
            <a:pPr>
              <a:lnSpc>
                <a:spcPct val="75000"/>
              </a:lnSpc>
              <a:defRPr/>
            </a:pPr>
            <a:r>
              <a:rPr lang="en-US" sz="10000" b="1" dirty="0">
                <a:solidFill>
                  <a:srgbClr val="009900"/>
                </a:solidFill>
                <a:latin typeface="Bwgrkn"/>
                <a:cs typeface="Bwgrkn"/>
              </a:rPr>
              <a:t>r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179888" y="2965450"/>
            <a:ext cx="784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0" b="1" dirty="0">
                <a:solidFill>
                  <a:srgbClr val="FF3300"/>
                </a:solidFill>
                <a:latin typeface="Bwgrkn"/>
                <a:cs typeface="Bwgrkn"/>
              </a:rPr>
              <a:t>s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608263" y="3213100"/>
            <a:ext cx="739775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0">
                <a:cs typeface="+mn-cs"/>
              </a:rPr>
              <a:t>+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5776913" y="3213100"/>
            <a:ext cx="739775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0">
                <a:cs typeface="+mn-cs"/>
              </a:rPr>
              <a:t>=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7596188" y="1557338"/>
            <a:ext cx="806450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en-US" sz="10000" b="1" dirty="0">
                <a:solidFill>
                  <a:srgbClr val="009900"/>
                </a:solidFill>
                <a:latin typeface="Bwgrkn"/>
                <a:cs typeface="Bwgrkn"/>
              </a:rPr>
              <a:t>l </a:t>
            </a:r>
          </a:p>
          <a:p>
            <a:pPr>
              <a:lnSpc>
                <a:spcPct val="75000"/>
              </a:lnSpc>
              <a:defRPr/>
            </a:pPr>
            <a:r>
              <a:rPr lang="en-US" sz="10000" b="1" dirty="0">
                <a:solidFill>
                  <a:srgbClr val="009900"/>
                </a:solidFill>
                <a:latin typeface="Bwgrkn"/>
                <a:cs typeface="Bwgrkn"/>
              </a:rPr>
              <a:t>m </a:t>
            </a:r>
          </a:p>
          <a:p>
            <a:pPr>
              <a:lnSpc>
                <a:spcPct val="75000"/>
              </a:lnSpc>
              <a:defRPr/>
            </a:pPr>
            <a:r>
              <a:rPr lang="en-US" sz="10000" b="1" dirty="0">
                <a:solidFill>
                  <a:srgbClr val="009900"/>
                </a:solidFill>
                <a:latin typeface="Bwgrkn"/>
                <a:cs typeface="Bwgrkn"/>
              </a:rPr>
              <a:t>n </a:t>
            </a:r>
          </a:p>
          <a:p>
            <a:pPr>
              <a:lnSpc>
                <a:spcPct val="75000"/>
              </a:lnSpc>
              <a:defRPr/>
            </a:pPr>
            <a:r>
              <a:rPr lang="en-US" sz="10000" b="1" dirty="0">
                <a:solidFill>
                  <a:srgbClr val="009900"/>
                </a:solidFill>
                <a:latin typeface="Bwgrkn"/>
                <a:cs typeface="Bwgrkn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27868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132263" y="11779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59" name="Line 3"/>
          <p:cNvSpPr>
            <a:spLocks noChangeShapeType="1"/>
          </p:cNvSpPr>
          <p:nvPr/>
        </p:nvSpPr>
        <p:spPr bwMode="auto">
          <a:xfrm>
            <a:off x="4132263" y="13589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4132263" y="191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4132263" y="2098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3" name="Text Box 38"/>
          <p:cNvSpPr txBox="1">
            <a:spLocks noChangeArrowheads="1"/>
          </p:cNvSpPr>
          <p:nvPr/>
        </p:nvSpPr>
        <p:spPr bwMode="auto">
          <a:xfrm>
            <a:off x="4067175" y="5516563"/>
            <a:ext cx="4537075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5000" b="1">
                <a:solidFill>
                  <a:schemeClr val="accent2"/>
                </a:solidFill>
                <a:latin typeface="Bwgrkn" charset="0"/>
                <a:cs typeface="Bwgrkn" charset="0"/>
              </a:rPr>
              <a:t>pant</a:t>
            </a:r>
            <a:r>
              <a:rPr lang="en-US" sz="5000"/>
              <a:t> + </a:t>
            </a:r>
            <a:r>
              <a:rPr lang="es-MX" sz="5000" b="1">
                <a:solidFill>
                  <a:srgbClr val="FF3300"/>
                </a:solidFill>
                <a:latin typeface="Times New Roman" charset="0"/>
              </a:rPr>
              <a:t>(</a:t>
            </a:r>
            <a:r>
              <a:rPr lang="es-PE" sz="5000" b="1">
                <a:solidFill>
                  <a:srgbClr val="FF3300"/>
                </a:solidFill>
                <a:latin typeface="Times New Roman" charset="0"/>
              </a:rPr>
              <a:t>-)</a:t>
            </a:r>
            <a:r>
              <a:rPr lang="es-PE" sz="5000">
                <a:latin typeface="Times New Roman" charset="0"/>
              </a:rPr>
              <a:t> </a:t>
            </a:r>
            <a:r>
              <a:rPr lang="en-US" sz="5000"/>
              <a:t>= </a:t>
            </a:r>
            <a:r>
              <a:rPr lang="es-MX" sz="5000" b="1">
                <a:solidFill>
                  <a:schemeClr val="accent2"/>
                </a:solidFill>
                <a:latin typeface="Bwgrkn" charset="0"/>
                <a:cs typeface="Bwgrkn" charset="0"/>
              </a:rPr>
              <a:t>pa/n</a:t>
            </a:r>
            <a:r>
              <a:rPr lang="en-US" sz="5000">
                <a:latin typeface="Bwgrkl" charset="0"/>
              </a:rPr>
              <a:t> </a:t>
            </a:r>
            <a:endParaRPr lang="en-US" sz="5000"/>
          </a:p>
        </p:txBody>
      </p:sp>
      <p:sp>
        <p:nvSpPr>
          <p:cNvPr id="43014" name="Text Box 39"/>
          <p:cNvSpPr txBox="1">
            <a:spLocks noChangeArrowheads="1"/>
          </p:cNvSpPr>
          <p:nvPr/>
        </p:nvSpPr>
        <p:spPr bwMode="auto">
          <a:xfrm>
            <a:off x="539750" y="5516563"/>
            <a:ext cx="3240088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5000" b="1">
                <a:solidFill>
                  <a:schemeClr val="accent2"/>
                </a:solidFill>
                <a:latin typeface="Bwgrkn" charset="0"/>
                <a:cs typeface="Bwgrkn" charset="0"/>
              </a:rPr>
              <a:t>n</a:t>
            </a:r>
            <a:r>
              <a:rPr lang="en-US" sz="5000" b="1"/>
              <a:t> </a:t>
            </a:r>
            <a:r>
              <a:rPr lang="en-US" sz="5000"/>
              <a:t>+</a:t>
            </a:r>
            <a:r>
              <a:rPr lang="en-US" sz="5000" b="1"/>
              <a:t> </a:t>
            </a:r>
            <a:r>
              <a:rPr lang="es-MX" sz="5000" b="1">
                <a:solidFill>
                  <a:srgbClr val="FF3300"/>
                </a:solidFill>
                <a:latin typeface="Bwgrkn" charset="0"/>
                <a:cs typeface="Bwgrkn" charset="0"/>
              </a:rPr>
              <a:t>s</a:t>
            </a:r>
            <a:r>
              <a:rPr lang="en-US" sz="5000" b="1"/>
              <a:t> </a:t>
            </a:r>
            <a:r>
              <a:rPr lang="en-US" sz="5000"/>
              <a:t>=</a:t>
            </a:r>
            <a:r>
              <a:rPr lang="en-US" sz="5000" b="1"/>
              <a:t> </a:t>
            </a:r>
            <a:r>
              <a:rPr lang="es-MX" sz="5000" b="1">
                <a:solidFill>
                  <a:srgbClr val="FF3300"/>
                </a:solidFill>
                <a:latin typeface="Bwgrkn" charset="0"/>
                <a:cs typeface="Bwgrkn" charset="0"/>
              </a:rPr>
              <a:t>s</a:t>
            </a:r>
            <a:endParaRPr lang="en-US" sz="5000" b="1">
              <a:solidFill>
                <a:srgbClr val="FF3300"/>
              </a:solidFill>
              <a:latin typeface="Bwgrkn" charset="0"/>
              <a:cs typeface="Bwgrkn" charset="0"/>
            </a:endParaRPr>
          </a:p>
        </p:txBody>
      </p:sp>
      <p:graphicFrame>
        <p:nvGraphicFramePr>
          <p:cNvPr id="42" name="Group 126"/>
          <p:cNvGraphicFramePr>
            <a:graphicFrameLocks noGrp="1"/>
          </p:cNvGraphicFramePr>
          <p:nvPr/>
        </p:nvGraphicFramePr>
        <p:xfrm>
          <a:off x="755650" y="188913"/>
          <a:ext cx="7704139" cy="4886324"/>
        </p:xfrm>
        <a:graphic>
          <a:graphicData uri="http://schemas.openxmlformats.org/drawingml/2006/table">
            <a:tbl>
              <a:tblPr/>
              <a:tblGrid>
                <a:gridCol w="1872034"/>
                <a:gridCol w="1141159"/>
                <a:gridCol w="1131928"/>
                <a:gridCol w="1131930"/>
                <a:gridCol w="2427088"/>
              </a:tblGrid>
              <a:tr h="132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1" marR="9143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consonante final del tema</a:t>
                      </a:r>
                    </a:p>
                  </a:txBody>
                  <a:tcPr marL="91431" marR="91431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+ </a:t>
                      </a:r>
                      <a:r>
                        <a:rPr kumimoji="0" lang="es-MX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Times New Roman" charset="0"/>
                          <a:cs typeface="Bwgrkn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cambia a</a:t>
                      </a:r>
                    </a:p>
                  </a:txBody>
                  <a:tcPr marL="91431" marR="91431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Labiales</a:t>
                      </a:r>
                    </a:p>
                  </a:txBody>
                  <a:tcPr marL="91431" marR="91431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6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</a:t>
                      </a:r>
                      <a:endParaRPr kumimoji="0" lang="en-US" sz="7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6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</a:t>
                      </a:r>
                      <a:endParaRPr kumimoji="0" lang="en-US" sz="7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6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</a:t>
                      </a:r>
                      <a:endParaRPr kumimoji="0" lang="en-US" sz="7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y</a:t>
                      </a:r>
                      <a:endParaRPr kumimoji="0" lang="en-US" sz="7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Palatales</a:t>
                      </a: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s-PE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</a:t>
                      </a:r>
                    </a:p>
                  </a:txBody>
                  <a:tcPr marL="91431" marR="91431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</a:t>
                      </a:r>
                    </a:p>
                  </a:txBody>
                  <a:tcPr marL="91431" marR="914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c</a:t>
                      </a:r>
                    </a:p>
                  </a:txBody>
                  <a:tcPr marL="91431" marR="914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x</a:t>
                      </a:r>
                    </a:p>
                  </a:txBody>
                  <a:tcPr marL="91431" marR="91431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Linguales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es-PE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1431" marR="91431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</a:t>
                      </a:r>
                      <a:endParaRPr kumimoji="0" lang="en-US" sz="7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</a:t>
                      </a:r>
                      <a:endParaRPr kumimoji="0" lang="en-US" sz="7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</a:t>
                      </a:r>
                      <a:endParaRPr kumimoji="0" lang="en-US" sz="7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</a:t>
                      </a:r>
                      <a:endParaRPr kumimoji="0" lang="en-US" sz="7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L="91431" marR="91431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13" name="Group 269"/>
          <p:cNvGrpSpPr>
            <a:grpSpLocks/>
          </p:cNvGrpSpPr>
          <p:nvPr/>
        </p:nvGrpSpPr>
        <p:grpSpPr bwMode="auto">
          <a:xfrm>
            <a:off x="369888" y="3411538"/>
            <a:ext cx="5794375" cy="2689225"/>
            <a:chOff x="233" y="2149"/>
            <a:chExt cx="3650" cy="1694"/>
          </a:xfrm>
        </p:grpSpPr>
        <p:sp>
          <p:nvSpPr>
            <p:cNvPr id="45058" name="Freeform 111"/>
            <p:cNvSpPr>
              <a:spLocks/>
            </p:cNvSpPr>
            <p:nvPr/>
          </p:nvSpPr>
          <p:spPr bwMode="auto">
            <a:xfrm>
              <a:off x="1368" y="2754"/>
              <a:ext cx="913" cy="717"/>
            </a:xfrm>
            <a:custGeom>
              <a:avLst/>
              <a:gdLst>
                <a:gd name="T0" fmla="*/ 0 w 913"/>
                <a:gd name="T1" fmla="*/ 717 h 717"/>
                <a:gd name="T2" fmla="*/ 913 w 913"/>
                <a:gd name="T3" fmla="*/ 717 h 717"/>
                <a:gd name="T4" fmla="*/ 913 w 913"/>
                <a:gd name="T5" fmla="*/ 0 h 717"/>
                <a:gd name="T6" fmla="*/ 0 w 913"/>
                <a:gd name="T7" fmla="*/ 0 h 717"/>
                <a:gd name="T8" fmla="*/ 0 w 913"/>
                <a:gd name="T9" fmla="*/ 717 h 717"/>
                <a:gd name="T10" fmla="*/ 0 w 913"/>
                <a:gd name="T11" fmla="*/ 717 h 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3" h="717">
                  <a:moveTo>
                    <a:pt x="0" y="717"/>
                  </a:moveTo>
                  <a:lnTo>
                    <a:pt x="913" y="717"/>
                  </a:lnTo>
                  <a:lnTo>
                    <a:pt x="913" y="0"/>
                  </a:lnTo>
                  <a:lnTo>
                    <a:pt x="0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AB5E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9" name="Freeform 112"/>
            <p:cNvSpPr>
              <a:spLocks/>
            </p:cNvSpPr>
            <p:nvPr/>
          </p:nvSpPr>
          <p:spPr bwMode="auto">
            <a:xfrm>
              <a:off x="1372" y="2778"/>
              <a:ext cx="815" cy="612"/>
            </a:xfrm>
            <a:custGeom>
              <a:avLst/>
              <a:gdLst>
                <a:gd name="T0" fmla="*/ 0 w 815"/>
                <a:gd name="T1" fmla="*/ 612 h 612"/>
                <a:gd name="T2" fmla="*/ 815 w 815"/>
                <a:gd name="T3" fmla="*/ 612 h 612"/>
                <a:gd name="T4" fmla="*/ 815 w 815"/>
                <a:gd name="T5" fmla="*/ 0 h 612"/>
                <a:gd name="T6" fmla="*/ 0 w 815"/>
                <a:gd name="T7" fmla="*/ 0 h 612"/>
                <a:gd name="T8" fmla="*/ 0 w 815"/>
                <a:gd name="T9" fmla="*/ 612 h 612"/>
                <a:gd name="T10" fmla="*/ 0 w 815"/>
                <a:gd name="T11" fmla="*/ 612 h 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5" h="612">
                  <a:moveTo>
                    <a:pt x="0" y="612"/>
                  </a:moveTo>
                  <a:lnTo>
                    <a:pt x="815" y="612"/>
                  </a:lnTo>
                  <a:lnTo>
                    <a:pt x="815" y="0"/>
                  </a:lnTo>
                  <a:lnTo>
                    <a:pt x="0" y="0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AB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0" name="Freeform 113"/>
            <p:cNvSpPr>
              <a:spLocks/>
            </p:cNvSpPr>
            <p:nvPr/>
          </p:nvSpPr>
          <p:spPr bwMode="auto">
            <a:xfrm>
              <a:off x="1334" y="2149"/>
              <a:ext cx="951" cy="629"/>
            </a:xfrm>
            <a:custGeom>
              <a:avLst/>
              <a:gdLst>
                <a:gd name="T0" fmla="*/ 859 w 951"/>
                <a:gd name="T1" fmla="*/ 629 h 629"/>
                <a:gd name="T2" fmla="*/ 875 w 951"/>
                <a:gd name="T3" fmla="*/ 627 h 629"/>
                <a:gd name="T4" fmla="*/ 893 w 951"/>
                <a:gd name="T5" fmla="*/ 621 h 629"/>
                <a:gd name="T6" fmla="*/ 907 w 951"/>
                <a:gd name="T7" fmla="*/ 613 h 629"/>
                <a:gd name="T8" fmla="*/ 923 w 951"/>
                <a:gd name="T9" fmla="*/ 603 h 629"/>
                <a:gd name="T10" fmla="*/ 933 w 951"/>
                <a:gd name="T11" fmla="*/ 587 h 629"/>
                <a:gd name="T12" fmla="*/ 941 w 951"/>
                <a:gd name="T13" fmla="*/ 573 h 629"/>
                <a:gd name="T14" fmla="*/ 947 w 951"/>
                <a:gd name="T15" fmla="*/ 555 h 629"/>
                <a:gd name="T16" fmla="*/ 951 w 951"/>
                <a:gd name="T17" fmla="*/ 539 h 629"/>
                <a:gd name="T18" fmla="*/ 949 w 951"/>
                <a:gd name="T19" fmla="*/ 78 h 629"/>
                <a:gd name="T20" fmla="*/ 945 w 951"/>
                <a:gd name="T21" fmla="*/ 60 h 629"/>
                <a:gd name="T22" fmla="*/ 937 w 951"/>
                <a:gd name="T23" fmla="*/ 44 h 629"/>
                <a:gd name="T24" fmla="*/ 927 w 951"/>
                <a:gd name="T25" fmla="*/ 30 h 629"/>
                <a:gd name="T26" fmla="*/ 915 w 951"/>
                <a:gd name="T27" fmla="*/ 18 h 629"/>
                <a:gd name="T28" fmla="*/ 901 w 951"/>
                <a:gd name="T29" fmla="*/ 8 h 629"/>
                <a:gd name="T30" fmla="*/ 885 w 951"/>
                <a:gd name="T31" fmla="*/ 2 h 629"/>
                <a:gd name="T32" fmla="*/ 867 w 951"/>
                <a:gd name="T33" fmla="*/ 0 h 629"/>
                <a:gd name="T34" fmla="*/ 92 w 951"/>
                <a:gd name="T35" fmla="*/ 0 h 629"/>
                <a:gd name="T36" fmla="*/ 72 w 951"/>
                <a:gd name="T37" fmla="*/ 0 h 629"/>
                <a:gd name="T38" fmla="*/ 56 w 951"/>
                <a:gd name="T39" fmla="*/ 6 h 629"/>
                <a:gd name="T40" fmla="*/ 40 w 951"/>
                <a:gd name="T41" fmla="*/ 12 h 629"/>
                <a:gd name="T42" fmla="*/ 26 w 951"/>
                <a:gd name="T43" fmla="*/ 24 h 629"/>
                <a:gd name="T44" fmla="*/ 14 w 951"/>
                <a:gd name="T45" fmla="*/ 36 h 629"/>
                <a:gd name="T46" fmla="*/ 6 w 951"/>
                <a:gd name="T47" fmla="*/ 52 h 629"/>
                <a:gd name="T48" fmla="*/ 2 w 951"/>
                <a:gd name="T49" fmla="*/ 70 h 629"/>
                <a:gd name="T50" fmla="*/ 0 w 951"/>
                <a:gd name="T51" fmla="*/ 88 h 629"/>
                <a:gd name="T52" fmla="*/ 0 w 951"/>
                <a:gd name="T53" fmla="*/ 547 h 629"/>
                <a:gd name="T54" fmla="*/ 2 w 951"/>
                <a:gd name="T55" fmla="*/ 565 h 629"/>
                <a:gd name="T56" fmla="*/ 10 w 951"/>
                <a:gd name="T57" fmla="*/ 581 h 629"/>
                <a:gd name="T58" fmla="*/ 18 w 951"/>
                <a:gd name="T59" fmla="*/ 595 h 629"/>
                <a:gd name="T60" fmla="*/ 32 w 951"/>
                <a:gd name="T61" fmla="*/ 607 h 629"/>
                <a:gd name="T62" fmla="*/ 48 w 951"/>
                <a:gd name="T63" fmla="*/ 617 h 629"/>
                <a:gd name="T64" fmla="*/ 62 w 951"/>
                <a:gd name="T65" fmla="*/ 623 h 629"/>
                <a:gd name="T66" fmla="*/ 82 w 951"/>
                <a:gd name="T67" fmla="*/ 629 h 629"/>
                <a:gd name="T68" fmla="*/ 92 w 951"/>
                <a:gd name="T69" fmla="*/ 629 h 6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51" h="629">
                  <a:moveTo>
                    <a:pt x="92" y="629"/>
                  </a:moveTo>
                  <a:lnTo>
                    <a:pt x="859" y="629"/>
                  </a:lnTo>
                  <a:lnTo>
                    <a:pt x="867" y="629"/>
                  </a:lnTo>
                  <a:lnTo>
                    <a:pt x="875" y="627"/>
                  </a:lnTo>
                  <a:lnTo>
                    <a:pt x="885" y="623"/>
                  </a:lnTo>
                  <a:lnTo>
                    <a:pt x="893" y="621"/>
                  </a:lnTo>
                  <a:lnTo>
                    <a:pt x="901" y="617"/>
                  </a:lnTo>
                  <a:lnTo>
                    <a:pt x="907" y="613"/>
                  </a:lnTo>
                  <a:lnTo>
                    <a:pt x="915" y="607"/>
                  </a:lnTo>
                  <a:lnTo>
                    <a:pt x="923" y="603"/>
                  </a:lnTo>
                  <a:lnTo>
                    <a:pt x="927" y="595"/>
                  </a:lnTo>
                  <a:lnTo>
                    <a:pt x="933" y="587"/>
                  </a:lnTo>
                  <a:lnTo>
                    <a:pt x="937" y="581"/>
                  </a:lnTo>
                  <a:lnTo>
                    <a:pt x="941" y="573"/>
                  </a:lnTo>
                  <a:lnTo>
                    <a:pt x="945" y="565"/>
                  </a:lnTo>
                  <a:lnTo>
                    <a:pt x="947" y="555"/>
                  </a:lnTo>
                  <a:lnTo>
                    <a:pt x="949" y="547"/>
                  </a:lnTo>
                  <a:lnTo>
                    <a:pt x="951" y="539"/>
                  </a:lnTo>
                  <a:lnTo>
                    <a:pt x="951" y="88"/>
                  </a:lnTo>
                  <a:lnTo>
                    <a:pt x="949" y="78"/>
                  </a:lnTo>
                  <a:lnTo>
                    <a:pt x="947" y="70"/>
                  </a:lnTo>
                  <a:lnTo>
                    <a:pt x="945" y="60"/>
                  </a:lnTo>
                  <a:lnTo>
                    <a:pt x="941" y="52"/>
                  </a:lnTo>
                  <a:lnTo>
                    <a:pt x="937" y="44"/>
                  </a:lnTo>
                  <a:lnTo>
                    <a:pt x="933" y="36"/>
                  </a:lnTo>
                  <a:lnTo>
                    <a:pt x="927" y="30"/>
                  </a:lnTo>
                  <a:lnTo>
                    <a:pt x="923" y="24"/>
                  </a:lnTo>
                  <a:lnTo>
                    <a:pt x="915" y="18"/>
                  </a:lnTo>
                  <a:lnTo>
                    <a:pt x="907" y="12"/>
                  </a:lnTo>
                  <a:lnTo>
                    <a:pt x="901" y="8"/>
                  </a:lnTo>
                  <a:lnTo>
                    <a:pt x="893" y="6"/>
                  </a:lnTo>
                  <a:lnTo>
                    <a:pt x="885" y="2"/>
                  </a:lnTo>
                  <a:lnTo>
                    <a:pt x="875" y="0"/>
                  </a:lnTo>
                  <a:lnTo>
                    <a:pt x="867" y="0"/>
                  </a:lnTo>
                  <a:lnTo>
                    <a:pt x="859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2"/>
                  </a:lnTo>
                  <a:lnTo>
                    <a:pt x="56" y="6"/>
                  </a:lnTo>
                  <a:lnTo>
                    <a:pt x="48" y="8"/>
                  </a:lnTo>
                  <a:lnTo>
                    <a:pt x="40" y="12"/>
                  </a:lnTo>
                  <a:lnTo>
                    <a:pt x="32" y="18"/>
                  </a:lnTo>
                  <a:lnTo>
                    <a:pt x="26" y="24"/>
                  </a:lnTo>
                  <a:lnTo>
                    <a:pt x="18" y="30"/>
                  </a:lnTo>
                  <a:lnTo>
                    <a:pt x="14" y="36"/>
                  </a:lnTo>
                  <a:lnTo>
                    <a:pt x="10" y="44"/>
                  </a:lnTo>
                  <a:lnTo>
                    <a:pt x="6" y="52"/>
                  </a:lnTo>
                  <a:lnTo>
                    <a:pt x="2" y="60"/>
                  </a:lnTo>
                  <a:lnTo>
                    <a:pt x="2" y="70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539"/>
                  </a:lnTo>
                  <a:lnTo>
                    <a:pt x="0" y="547"/>
                  </a:lnTo>
                  <a:lnTo>
                    <a:pt x="2" y="555"/>
                  </a:lnTo>
                  <a:lnTo>
                    <a:pt x="2" y="565"/>
                  </a:lnTo>
                  <a:lnTo>
                    <a:pt x="6" y="573"/>
                  </a:lnTo>
                  <a:lnTo>
                    <a:pt x="10" y="581"/>
                  </a:lnTo>
                  <a:lnTo>
                    <a:pt x="14" y="587"/>
                  </a:lnTo>
                  <a:lnTo>
                    <a:pt x="18" y="595"/>
                  </a:lnTo>
                  <a:lnTo>
                    <a:pt x="26" y="603"/>
                  </a:lnTo>
                  <a:lnTo>
                    <a:pt x="32" y="607"/>
                  </a:lnTo>
                  <a:lnTo>
                    <a:pt x="40" y="613"/>
                  </a:lnTo>
                  <a:lnTo>
                    <a:pt x="48" y="617"/>
                  </a:lnTo>
                  <a:lnTo>
                    <a:pt x="56" y="621"/>
                  </a:lnTo>
                  <a:lnTo>
                    <a:pt x="62" y="623"/>
                  </a:lnTo>
                  <a:lnTo>
                    <a:pt x="72" y="627"/>
                  </a:lnTo>
                  <a:lnTo>
                    <a:pt x="82" y="629"/>
                  </a:lnTo>
                  <a:lnTo>
                    <a:pt x="92" y="629"/>
                  </a:lnTo>
                  <a:close/>
                </a:path>
              </a:pathLst>
            </a:custGeom>
            <a:solidFill>
              <a:srgbClr val="298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1" name="Freeform 114"/>
            <p:cNvSpPr>
              <a:spLocks/>
            </p:cNvSpPr>
            <p:nvPr/>
          </p:nvSpPr>
          <p:spPr bwMode="auto">
            <a:xfrm>
              <a:off x="1438" y="2245"/>
              <a:ext cx="721" cy="457"/>
            </a:xfrm>
            <a:custGeom>
              <a:avLst/>
              <a:gdLst>
                <a:gd name="T0" fmla="*/ 631 w 721"/>
                <a:gd name="T1" fmla="*/ 457 h 457"/>
                <a:gd name="T2" fmla="*/ 647 w 721"/>
                <a:gd name="T3" fmla="*/ 455 h 457"/>
                <a:gd name="T4" fmla="*/ 665 w 721"/>
                <a:gd name="T5" fmla="*/ 449 h 457"/>
                <a:gd name="T6" fmla="*/ 679 w 721"/>
                <a:gd name="T7" fmla="*/ 441 h 457"/>
                <a:gd name="T8" fmla="*/ 693 w 721"/>
                <a:gd name="T9" fmla="*/ 431 h 457"/>
                <a:gd name="T10" fmla="*/ 705 w 721"/>
                <a:gd name="T11" fmla="*/ 417 h 457"/>
                <a:gd name="T12" fmla="*/ 713 w 721"/>
                <a:gd name="T13" fmla="*/ 401 h 457"/>
                <a:gd name="T14" fmla="*/ 719 w 721"/>
                <a:gd name="T15" fmla="*/ 383 h 457"/>
                <a:gd name="T16" fmla="*/ 721 w 721"/>
                <a:gd name="T17" fmla="*/ 365 h 457"/>
                <a:gd name="T18" fmla="*/ 721 w 721"/>
                <a:gd name="T19" fmla="*/ 82 h 457"/>
                <a:gd name="T20" fmla="*/ 715 w 721"/>
                <a:gd name="T21" fmla="*/ 64 h 457"/>
                <a:gd name="T22" fmla="*/ 709 w 721"/>
                <a:gd name="T23" fmla="*/ 48 h 457"/>
                <a:gd name="T24" fmla="*/ 699 w 721"/>
                <a:gd name="T25" fmla="*/ 32 h 457"/>
                <a:gd name="T26" fmla="*/ 687 w 721"/>
                <a:gd name="T27" fmla="*/ 20 h 457"/>
                <a:gd name="T28" fmla="*/ 671 w 721"/>
                <a:gd name="T29" fmla="*/ 10 h 457"/>
                <a:gd name="T30" fmla="*/ 655 w 721"/>
                <a:gd name="T31" fmla="*/ 2 h 457"/>
                <a:gd name="T32" fmla="*/ 639 w 721"/>
                <a:gd name="T33" fmla="*/ 0 h 457"/>
                <a:gd name="T34" fmla="*/ 90 w 721"/>
                <a:gd name="T35" fmla="*/ 0 h 457"/>
                <a:gd name="T36" fmla="*/ 72 w 721"/>
                <a:gd name="T37" fmla="*/ 2 h 457"/>
                <a:gd name="T38" fmla="*/ 54 w 721"/>
                <a:gd name="T39" fmla="*/ 6 h 457"/>
                <a:gd name="T40" fmla="*/ 38 w 721"/>
                <a:gd name="T41" fmla="*/ 14 h 457"/>
                <a:gd name="T42" fmla="*/ 24 w 721"/>
                <a:gd name="T43" fmla="*/ 26 h 457"/>
                <a:gd name="T44" fmla="*/ 12 w 721"/>
                <a:gd name="T45" fmla="*/ 40 h 457"/>
                <a:gd name="T46" fmla="*/ 6 w 721"/>
                <a:gd name="T47" fmla="*/ 56 h 457"/>
                <a:gd name="T48" fmla="*/ 0 w 721"/>
                <a:gd name="T49" fmla="*/ 74 h 457"/>
                <a:gd name="T50" fmla="*/ 0 w 721"/>
                <a:gd name="T51" fmla="*/ 92 h 457"/>
                <a:gd name="T52" fmla="*/ 0 w 721"/>
                <a:gd name="T53" fmla="*/ 375 h 457"/>
                <a:gd name="T54" fmla="*/ 2 w 721"/>
                <a:gd name="T55" fmla="*/ 391 h 457"/>
                <a:gd name="T56" fmla="*/ 8 w 721"/>
                <a:gd name="T57" fmla="*/ 409 h 457"/>
                <a:gd name="T58" fmla="*/ 18 w 721"/>
                <a:gd name="T59" fmla="*/ 423 h 457"/>
                <a:gd name="T60" fmla="*/ 32 w 721"/>
                <a:gd name="T61" fmla="*/ 435 h 457"/>
                <a:gd name="T62" fmla="*/ 46 w 721"/>
                <a:gd name="T63" fmla="*/ 445 h 457"/>
                <a:gd name="T64" fmla="*/ 62 w 721"/>
                <a:gd name="T65" fmla="*/ 451 h 457"/>
                <a:gd name="T66" fmla="*/ 80 w 721"/>
                <a:gd name="T67" fmla="*/ 457 h 457"/>
                <a:gd name="T68" fmla="*/ 90 w 721"/>
                <a:gd name="T69" fmla="*/ 457 h 4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21" h="457">
                  <a:moveTo>
                    <a:pt x="90" y="457"/>
                  </a:moveTo>
                  <a:lnTo>
                    <a:pt x="631" y="457"/>
                  </a:lnTo>
                  <a:lnTo>
                    <a:pt x="639" y="457"/>
                  </a:lnTo>
                  <a:lnTo>
                    <a:pt x="647" y="455"/>
                  </a:lnTo>
                  <a:lnTo>
                    <a:pt x="655" y="451"/>
                  </a:lnTo>
                  <a:lnTo>
                    <a:pt x="665" y="449"/>
                  </a:lnTo>
                  <a:lnTo>
                    <a:pt x="671" y="445"/>
                  </a:lnTo>
                  <a:lnTo>
                    <a:pt x="679" y="441"/>
                  </a:lnTo>
                  <a:lnTo>
                    <a:pt x="687" y="435"/>
                  </a:lnTo>
                  <a:lnTo>
                    <a:pt x="693" y="431"/>
                  </a:lnTo>
                  <a:lnTo>
                    <a:pt x="699" y="423"/>
                  </a:lnTo>
                  <a:lnTo>
                    <a:pt x="705" y="417"/>
                  </a:lnTo>
                  <a:lnTo>
                    <a:pt x="709" y="409"/>
                  </a:lnTo>
                  <a:lnTo>
                    <a:pt x="713" y="401"/>
                  </a:lnTo>
                  <a:lnTo>
                    <a:pt x="715" y="391"/>
                  </a:lnTo>
                  <a:lnTo>
                    <a:pt x="719" y="383"/>
                  </a:lnTo>
                  <a:lnTo>
                    <a:pt x="721" y="375"/>
                  </a:lnTo>
                  <a:lnTo>
                    <a:pt x="721" y="365"/>
                  </a:lnTo>
                  <a:lnTo>
                    <a:pt x="721" y="92"/>
                  </a:lnTo>
                  <a:lnTo>
                    <a:pt x="721" y="82"/>
                  </a:lnTo>
                  <a:lnTo>
                    <a:pt x="719" y="74"/>
                  </a:lnTo>
                  <a:lnTo>
                    <a:pt x="715" y="64"/>
                  </a:lnTo>
                  <a:lnTo>
                    <a:pt x="713" y="56"/>
                  </a:lnTo>
                  <a:lnTo>
                    <a:pt x="709" y="48"/>
                  </a:lnTo>
                  <a:lnTo>
                    <a:pt x="705" y="40"/>
                  </a:lnTo>
                  <a:lnTo>
                    <a:pt x="699" y="32"/>
                  </a:lnTo>
                  <a:lnTo>
                    <a:pt x="693" y="26"/>
                  </a:lnTo>
                  <a:lnTo>
                    <a:pt x="687" y="20"/>
                  </a:lnTo>
                  <a:lnTo>
                    <a:pt x="679" y="14"/>
                  </a:lnTo>
                  <a:lnTo>
                    <a:pt x="671" y="10"/>
                  </a:lnTo>
                  <a:lnTo>
                    <a:pt x="665" y="6"/>
                  </a:lnTo>
                  <a:lnTo>
                    <a:pt x="655" y="2"/>
                  </a:lnTo>
                  <a:lnTo>
                    <a:pt x="647" y="2"/>
                  </a:lnTo>
                  <a:lnTo>
                    <a:pt x="639" y="0"/>
                  </a:lnTo>
                  <a:lnTo>
                    <a:pt x="631" y="0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72" y="2"/>
                  </a:lnTo>
                  <a:lnTo>
                    <a:pt x="62" y="2"/>
                  </a:lnTo>
                  <a:lnTo>
                    <a:pt x="54" y="6"/>
                  </a:lnTo>
                  <a:lnTo>
                    <a:pt x="46" y="10"/>
                  </a:lnTo>
                  <a:lnTo>
                    <a:pt x="38" y="14"/>
                  </a:lnTo>
                  <a:lnTo>
                    <a:pt x="32" y="20"/>
                  </a:lnTo>
                  <a:lnTo>
                    <a:pt x="24" y="26"/>
                  </a:lnTo>
                  <a:lnTo>
                    <a:pt x="18" y="32"/>
                  </a:lnTo>
                  <a:lnTo>
                    <a:pt x="12" y="40"/>
                  </a:lnTo>
                  <a:lnTo>
                    <a:pt x="8" y="48"/>
                  </a:lnTo>
                  <a:lnTo>
                    <a:pt x="6" y="56"/>
                  </a:lnTo>
                  <a:lnTo>
                    <a:pt x="2" y="6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365"/>
                  </a:lnTo>
                  <a:lnTo>
                    <a:pt x="0" y="375"/>
                  </a:lnTo>
                  <a:lnTo>
                    <a:pt x="0" y="383"/>
                  </a:lnTo>
                  <a:lnTo>
                    <a:pt x="2" y="391"/>
                  </a:lnTo>
                  <a:lnTo>
                    <a:pt x="6" y="401"/>
                  </a:lnTo>
                  <a:lnTo>
                    <a:pt x="8" y="409"/>
                  </a:lnTo>
                  <a:lnTo>
                    <a:pt x="12" y="417"/>
                  </a:lnTo>
                  <a:lnTo>
                    <a:pt x="18" y="423"/>
                  </a:lnTo>
                  <a:lnTo>
                    <a:pt x="24" y="431"/>
                  </a:lnTo>
                  <a:lnTo>
                    <a:pt x="32" y="435"/>
                  </a:lnTo>
                  <a:lnTo>
                    <a:pt x="38" y="441"/>
                  </a:lnTo>
                  <a:lnTo>
                    <a:pt x="46" y="445"/>
                  </a:lnTo>
                  <a:lnTo>
                    <a:pt x="54" y="449"/>
                  </a:lnTo>
                  <a:lnTo>
                    <a:pt x="62" y="451"/>
                  </a:lnTo>
                  <a:lnTo>
                    <a:pt x="72" y="455"/>
                  </a:lnTo>
                  <a:lnTo>
                    <a:pt x="80" y="457"/>
                  </a:lnTo>
                  <a:lnTo>
                    <a:pt x="90" y="457"/>
                  </a:lnTo>
                  <a:close/>
                </a:path>
              </a:pathLst>
            </a:custGeom>
            <a:solidFill>
              <a:srgbClr val="7A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5062" name="Picture 268" descr="DanielHea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3" b="14992"/>
            <a:stretch>
              <a:fillRect/>
            </a:stretch>
          </p:blipFill>
          <p:spPr bwMode="auto">
            <a:xfrm>
              <a:off x="1618" y="2243"/>
              <a:ext cx="400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3" name="Freeform 115"/>
            <p:cNvSpPr>
              <a:spLocks/>
            </p:cNvSpPr>
            <p:nvPr/>
          </p:nvSpPr>
          <p:spPr bwMode="auto">
            <a:xfrm>
              <a:off x="387" y="2712"/>
              <a:ext cx="1029" cy="751"/>
            </a:xfrm>
            <a:custGeom>
              <a:avLst/>
              <a:gdLst>
                <a:gd name="T0" fmla="*/ 883 w 1029"/>
                <a:gd name="T1" fmla="*/ 724 h 751"/>
                <a:gd name="T2" fmla="*/ 873 w 1029"/>
                <a:gd name="T3" fmla="*/ 686 h 751"/>
                <a:gd name="T4" fmla="*/ 859 w 1029"/>
                <a:gd name="T5" fmla="*/ 654 h 751"/>
                <a:gd name="T6" fmla="*/ 843 w 1029"/>
                <a:gd name="T7" fmla="*/ 622 h 751"/>
                <a:gd name="T8" fmla="*/ 825 w 1029"/>
                <a:gd name="T9" fmla="*/ 592 h 751"/>
                <a:gd name="T10" fmla="*/ 803 w 1029"/>
                <a:gd name="T11" fmla="*/ 562 h 751"/>
                <a:gd name="T12" fmla="*/ 779 w 1029"/>
                <a:gd name="T13" fmla="*/ 536 h 751"/>
                <a:gd name="T14" fmla="*/ 741 w 1029"/>
                <a:gd name="T15" fmla="*/ 498 h 751"/>
                <a:gd name="T16" fmla="*/ 711 w 1029"/>
                <a:gd name="T17" fmla="*/ 478 h 751"/>
                <a:gd name="T18" fmla="*/ 681 w 1029"/>
                <a:gd name="T19" fmla="*/ 460 h 751"/>
                <a:gd name="T20" fmla="*/ 649 w 1029"/>
                <a:gd name="T21" fmla="*/ 444 h 751"/>
                <a:gd name="T22" fmla="*/ 615 w 1029"/>
                <a:gd name="T23" fmla="*/ 430 h 751"/>
                <a:gd name="T24" fmla="*/ 579 w 1029"/>
                <a:gd name="T25" fmla="*/ 418 h 751"/>
                <a:gd name="T26" fmla="*/ 545 w 1029"/>
                <a:gd name="T27" fmla="*/ 412 h 751"/>
                <a:gd name="T28" fmla="*/ 507 w 1029"/>
                <a:gd name="T29" fmla="*/ 408 h 751"/>
                <a:gd name="T30" fmla="*/ 469 w 1029"/>
                <a:gd name="T31" fmla="*/ 408 h 751"/>
                <a:gd name="T32" fmla="*/ 431 w 1029"/>
                <a:gd name="T33" fmla="*/ 410 h 751"/>
                <a:gd name="T34" fmla="*/ 393 w 1029"/>
                <a:gd name="T35" fmla="*/ 414 h 751"/>
                <a:gd name="T36" fmla="*/ 359 w 1029"/>
                <a:gd name="T37" fmla="*/ 424 h 751"/>
                <a:gd name="T38" fmla="*/ 325 w 1029"/>
                <a:gd name="T39" fmla="*/ 436 h 751"/>
                <a:gd name="T40" fmla="*/ 292 w 1029"/>
                <a:gd name="T41" fmla="*/ 450 h 751"/>
                <a:gd name="T42" fmla="*/ 262 w 1029"/>
                <a:gd name="T43" fmla="*/ 468 h 751"/>
                <a:gd name="T44" fmla="*/ 232 w 1029"/>
                <a:gd name="T45" fmla="*/ 488 h 751"/>
                <a:gd name="T46" fmla="*/ 206 w 1029"/>
                <a:gd name="T47" fmla="*/ 510 h 751"/>
                <a:gd name="T48" fmla="*/ 178 w 1029"/>
                <a:gd name="T49" fmla="*/ 536 h 751"/>
                <a:gd name="T50" fmla="*/ 154 w 1029"/>
                <a:gd name="T51" fmla="*/ 562 h 751"/>
                <a:gd name="T52" fmla="*/ 134 w 1029"/>
                <a:gd name="T53" fmla="*/ 590 h 751"/>
                <a:gd name="T54" fmla="*/ 116 w 1029"/>
                <a:gd name="T55" fmla="*/ 620 h 751"/>
                <a:gd name="T56" fmla="*/ 98 w 1029"/>
                <a:gd name="T57" fmla="*/ 652 h 751"/>
                <a:gd name="T58" fmla="*/ 84 w 1029"/>
                <a:gd name="T59" fmla="*/ 686 h 751"/>
                <a:gd name="T60" fmla="*/ 74 w 1029"/>
                <a:gd name="T61" fmla="*/ 722 h 751"/>
                <a:gd name="T62" fmla="*/ 62 w 1029"/>
                <a:gd name="T63" fmla="*/ 745 h 751"/>
                <a:gd name="T64" fmla="*/ 30 w 1029"/>
                <a:gd name="T65" fmla="*/ 728 h 751"/>
                <a:gd name="T66" fmla="*/ 8 w 1029"/>
                <a:gd name="T67" fmla="*/ 698 h 751"/>
                <a:gd name="T68" fmla="*/ 0 w 1029"/>
                <a:gd name="T69" fmla="*/ 668 h 751"/>
                <a:gd name="T70" fmla="*/ 2 w 1029"/>
                <a:gd name="T71" fmla="*/ 72 h 751"/>
                <a:gd name="T72" fmla="*/ 14 w 1029"/>
                <a:gd name="T73" fmla="*/ 38 h 751"/>
                <a:gd name="T74" fmla="*/ 40 w 1029"/>
                <a:gd name="T75" fmla="*/ 14 h 751"/>
                <a:gd name="T76" fmla="*/ 72 w 1029"/>
                <a:gd name="T77" fmla="*/ 2 h 751"/>
                <a:gd name="T78" fmla="*/ 947 w 1029"/>
                <a:gd name="T79" fmla="*/ 0 h 751"/>
                <a:gd name="T80" fmla="*/ 979 w 1029"/>
                <a:gd name="T81" fmla="*/ 10 h 751"/>
                <a:gd name="T82" fmla="*/ 1007 w 1029"/>
                <a:gd name="T83" fmla="*/ 32 h 751"/>
                <a:gd name="T84" fmla="*/ 1023 w 1029"/>
                <a:gd name="T85" fmla="*/ 62 h 751"/>
                <a:gd name="T86" fmla="*/ 1029 w 1029"/>
                <a:gd name="T87" fmla="*/ 662 h 751"/>
                <a:gd name="T88" fmla="*/ 1021 w 1029"/>
                <a:gd name="T89" fmla="*/ 696 h 751"/>
                <a:gd name="T90" fmla="*/ 1001 w 1029"/>
                <a:gd name="T91" fmla="*/ 724 h 751"/>
                <a:gd name="T92" fmla="*/ 971 w 1029"/>
                <a:gd name="T93" fmla="*/ 743 h 751"/>
                <a:gd name="T94" fmla="*/ 937 w 1029"/>
                <a:gd name="T95" fmla="*/ 751 h 751"/>
                <a:gd name="T96" fmla="*/ 909 w 1029"/>
                <a:gd name="T97" fmla="*/ 751 h 7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9" h="751">
                  <a:moveTo>
                    <a:pt x="891" y="751"/>
                  </a:moveTo>
                  <a:lnTo>
                    <a:pt x="887" y="741"/>
                  </a:lnTo>
                  <a:lnTo>
                    <a:pt x="885" y="733"/>
                  </a:lnTo>
                  <a:lnTo>
                    <a:pt x="883" y="724"/>
                  </a:lnTo>
                  <a:lnTo>
                    <a:pt x="881" y="716"/>
                  </a:lnTo>
                  <a:lnTo>
                    <a:pt x="877" y="706"/>
                  </a:lnTo>
                  <a:lnTo>
                    <a:pt x="875" y="696"/>
                  </a:lnTo>
                  <a:lnTo>
                    <a:pt x="873" y="686"/>
                  </a:lnTo>
                  <a:lnTo>
                    <a:pt x="871" y="680"/>
                  </a:lnTo>
                  <a:lnTo>
                    <a:pt x="867" y="670"/>
                  </a:lnTo>
                  <a:lnTo>
                    <a:pt x="863" y="662"/>
                  </a:lnTo>
                  <a:lnTo>
                    <a:pt x="859" y="654"/>
                  </a:lnTo>
                  <a:lnTo>
                    <a:pt x="855" y="646"/>
                  </a:lnTo>
                  <a:lnTo>
                    <a:pt x="851" y="638"/>
                  </a:lnTo>
                  <a:lnTo>
                    <a:pt x="847" y="630"/>
                  </a:lnTo>
                  <a:lnTo>
                    <a:pt x="843" y="622"/>
                  </a:lnTo>
                  <a:lnTo>
                    <a:pt x="841" y="614"/>
                  </a:lnTo>
                  <a:lnTo>
                    <a:pt x="833" y="606"/>
                  </a:lnTo>
                  <a:lnTo>
                    <a:pt x="829" y="598"/>
                  </a:lnTo>
                  <a:lnTo>
                    <a:pt x="825" y="592"/>
                  </a:lnTo>
                  <a:lnTo>
                    <a:pt x="819" y="584"/>
                  </a:lnTo>
                  <a:lnTo>
                    <a:pt x="813" y="576"/>
                  </a:lnTo>
                  <a:lnTo>
                    <a:pt x="809" y="570"/>
                  </a:lnTo>
                  <a:lnTo>
                    <a:pt x="803" y="562"/>
                  </a:lnTo>
                  <a:lnTo>
                    <a:pt x="799" y="556"/>
                  </a:lnTo>
                  <a:lnTo>
                    <a:pt x="791" y="548"/>
                  </a:lnTo>
                  <a:lnTo>
                    <a:pt x="787" y="542"/>
                  </a:lnTo>
                  <a:lnTo>
                    <a:pt x="779" y="536"/>
                  </a:lnTo>
                  <a:lnTo>
                    <a:pt x="773" y="530"/>
                  </a:lnTo>
                  <a:lnTo>
                    <a:pt x="761" y="516"/>
                  </a:lnTo>
                  <a:lnTo>
                    <a:pt x="749" y="506"/>
                  </a:lnTo>
                  <a:lnTo>
                    <a:pt x="741" y="498"/>
                  </a:lnTo>
                  <a:lnTo>
                    <a:pt x="733" y="494"/>
                  </a:lnTo>
                  <a:lnTo>
                    <a:pt x="727" y="488"/>
                  </a:lnTo>
                  <a:lnTo>
                    <a:pt x="719" y="482"/>
                  </a:lnTo>
                  <a:lnTo>
                    <a:pt x="711" y="478"/>
                  </a:lnTo>
                  <a:lnTo>
                    <a:pt x="705" y="472"/>
                  </a:lnTo>
                  <a:lnTo>
                    <a:pt x="697" y="468"/>
                  </a:lnTo>
                  <a:lnTo>
                    <a:pt x="689" y="464"/>
                  </a:lnTo>
                  <a:lnTo>
                    <a:pt x="681" y="460"/>
                  </a:lnTo>
                  <a:lnTo>
                    <a:pt x="673" y="454"/>
                  </a:lnTo>
                  <a:lnTo>
                    <a:pt x="665" y="450"/>
                  </a:lnTo>
                  <a:lnTo>
                    <a:pt x="657" y="448"/>
                  </a:lnTo>
                  <a:lnTo>
                    <a:pt x="649" y="444"/>
                  </a:lnTo>
                  <a:lnTo>
                    <a:pt x="641" y="440"/>
                  </a:lnTo>
                  <a:lnTo>
                    <a:pt x="633" y="436"/>
                  </a:lnTo>
                  <a:lnTo>
                    <a:pt x="625" y="434"/>
                  </a:lnTo>
                  <a:lnTo>
                    <a:pt x="615" y="430"/>
                  </a:lnTo>
                  <a:lnTo>
                    <a:pt x="607" y="426"/>
                  </a:lnTo>
                  <a:lnTo>
                    <a:pt x="597" y="424"/>
                  </a:lnTo>
                  <a:lnTo>
                    <a:pt x="589" y="422"/>
                  </a:lnTo>
                  <a:lnTo>
                    <a:pt x="579" y="418"/>
                  </a:lnTo>
                  <a:lnTo>
                    <a:pt x="571" y="416"/>
                  </a:lnTo>
                  <a:lnTo>
                    <a:pt x="563" y="414"/>
                  </a:lnTo>
                  <a:lnTo>
                    <a:pt x="555" y="414"/>
                  </a:lnTo>
                  <a:lnTo>
                    <a:pt x="545" y="412"/>
                  </a:lnTo>
                  <a:lnTo>
                    <a:pt x="535" y="410"/>
                  </a:lnTo>
                  <a:lnTo>
                    <a:pt x="525" y="410"/>
                  </a:lnTo>
                  <a:lnTo>
                    <a:pt x="517" y="410"/>
                  </a:lnTo>
                  <a:lnTo>
                    <a:pt x="507" y="408"/>
                  </a:lnTo>
                  <a:lnTo>
                    <a:pt x="497" y="408"/>
                  </a:lnTo>
                  <a:lnTo>
                    <a:pt x="487" y="408"/>
                  </a:lnTo>
                  <a:lnTo>
                    <a:pt x="479" y="408"/>
                  </a:lnTo>
                  <a:lnTo>
                    <a:pt x="469" y="408"/>
                  </a:lnTo>
                  <a:lnTo>
                    <a:pt x="459" y="408"/>
                  </a:lnTo>
                  <a:lnTo>
                    <a:pt x="449" y="408"/>
                  </a:lnTo>
                  <a:lnTo>
                    <a:pt x="441" y="410"/>
                  </a:lnTo>
                  <a:lnTo>
                    <a:pt x="431" y="410"/>
                  </a:lnTo>
                  <a:lnTo>
                    <a:pt x="421" y="410"/>
                  </a:lnTo>
                  <a:lnTo>
                    <a:pt x="413" y="412"/>
                  </a:lnTo>
                  <a:lnTo>
                    <a:pt x="403" y="414"/>
                  </a:lnTo>
                  <a:lnTo>
                    <a:pt x="393" y="414"/>
                  </a:lnTo>
                  <a:lnTo>
                    <a:pt x="385" y="416"/>
                  </a:lnTo>
                  <a:lnTo>
                    <a:pt x="375" y="418"/>
                  </a:lnTo>
                  <a:lnTo>
                    <a:pt x="367" y="422"/>
                  </a:lnTo>
                  <a:lnTo>
                    <a:pt x="359" y="424"/>
                  </a:lnTo>
                  <a:lnTo>
                    <a:pt x="349" y="426"/>
                  </a:lnTo>
                  <a:lnTo>
                    <a:pt x="341" y="430"/>
                  </a:lnTo>
                  <a:lnTo>
                    <a:pt x="333" y="434"/>
                  </a:lnTo>
                  <a:lnTo>
                    <a:pt x="325" y="436"/>
                  </a:lnTo>
                  <a:lnTo>
                    <a:pt x="315" y="440"/>
                  </a:lnTo>
                  <a:lnTo>
                    <a:pt x="307" y="444"/>
                  </a:lnTo>
                  <a:lnTo>
                    <a:pt x="300" y="448"/>
                  </a:lnTo>
                  <a:lnTo>
                    <a:pt x="292" y="450"/>
                  </a:lnTo>
                  <a:lnTo>
                    <a:pt x="284" y="454"/>
                  </a:lnTo>
                  <a:lnTo>
                    <a:pt x="278" y="460"/>
                  </a:lnTo>
                  <a:lnTo>
                    <a:pt x="270" y="464"/>
                  </a:lnTo>
                  <a:lnTo>
                    <a:pt x="262" y="468"/>
                  </a:lnTo>
                  <a:lnTo>
                    <a:pt x="254" y="472"/>
                  </a:lnTo>
                  <a:lnTo>
                    <a:pt x="246" y="478"/>
                  </a:lnTo>
                  <a:lnTo>
                    <a:pt x="240" y="482"/>
                  </a:lnTo>
                  <a:lnTo>
                    <a:pt x="232" y="488"/>
                  </a:lnTo>
                  <a:lnTo>
                    <a:pt x="224" y="494"/>
                  </a:lnTo>
                  <a:lnTo>
                    <a:pt x="218" y="498"/>
                  </a:lnTo>
                  <a:lnTo>
                    <a:pt x="212" y="506"/>
                  </a:lnTo>
                  <a:lnTo>
                    <a:pt x="206" y="510"/>
                  </a:lnTo>
                  <a:lnTo>
                    <a:pt x="198" y="516"/>
                  </a:lnTo>
                  <a:lnTo>
                    <a:pt x="192" y="522"/>
                  </a:lnTo>
                  <a:lnTo>
                    <a:pt x="186" y="530"/>
                  </a:lnTo>
                  <a:lnTo>
                    <a:pt x="178" y="536"/>
                  </a:lnTo>
                  <a:lnTo>
                    <a:pt x="172" y="542"/>
                  </a:lnTo>
                  <a:lnTo>
                    <a:pt x="166" y="548"/>
                  </a:lnTo>
                  <a:lnTo>
                    <a:pt x="162" y="556"/>
                  </a:lnTo>
                  <a:lnTo>
                    <a:pt x="154" y="562"/>
                  </a:lnTo>
                  <a:lnTo>
                    <a:pt x="150" y="568"/>
                  </a:lnTo>
                  <a:lnTo>
                    <a:pt x="144" y="576"/>
                  </a:lnTo>
                  <a:lnTo>
                    <a:pt x="138" y="582"/>
                  </a:lnTo>
                  <a:lnTo>
                    <a:pt x="134" y="590"/>
                  </a:lnTo>
                  <a:lnTo>
                    <a:pt x="128" y="598"/>
                  </a:lnTo>
                  <a:lnTo>
                    <a:pt x="124" y="604"/>
                  </a:lnTo>
                  <a:lnTo>
                    <a:pt x="120" y="614"/>
                  </a:lnTo>
                  <a:lnTo>
                    <a:pt x="116" y="620"/>
                  </a:lnTo>
                  <a:lnTo>
                    <a:pt x="110" y="628"/>
                  </a:lnTo>
                  <a:lnTo>
                    <a:pt x="106" y="636"/>
                  </a:lnTo>
                  <a:lnTo>
                    <a:pt x="102" y="644"/>
                  </a:lnTo>
                  <a:lnTo>
                    <a:pt x="98" y="652"/>
                  </a:lnTo>
                  <a:lnTo>
                    <a:pt x="94" y="660"/>
                  </a:lnTo>
                  <a:lnTo>
                    <a:pt x="90" y="668"/>
                  </a:lnTo>
                  <a:lnTo>
                    <a:pt x="88" y="678"/>
                  </a:lnTo>
                  <a:lnTo>
                    <a:pt x="84" y="686"/>
                  </a:lnTo>
                  <a:lnTo>
                    <a:pt x="80" y="694"/>
                  </a:lnTo>
                  <a:lnTo>
                    <a:pt x="78" y="702"/>
                  </a:lnTo>
                  <a:lnTo>
                    <a:pt x="78" y="712"/>
                  </a:lnTo>
                  <a:lnTo>
                    <a:pt x="74" y="722"/>
                  </a:lnTo>
                  <a:lnTo>
                    <a:pt x="72" y="729"/>
                  </a:lnTo>
                  <a:lnTo>
                    <a:pt x="70" y="739"/>
                  </a:lnTo>
                  <a:lnTo>
                    <a:pt x="70" y="749"/>
                  </a:lnTo>
                  <a:lnTo>
                    <a:pt x="62" y="745"/>
                  </a:lnTo>
                  <a:lnTo>
                    <a:pt x="54" y="743"/>
                  </a:lnTo>
                  <a:lnTo>
                    <a:pt x="46" y="739"/>
                  </a:lnTo>
                  <a:lnTo>
                    <a:pt x="40" y="737"/>
                  </a:lnTo>
                  <a:lnTo>
                    <a:pt x="30" y="728"/>
                  </a:lnTo>
                  <a:lnTo>
                    <a:pt x="20" y="718"/>
                  </a:lnTo>
                  <a:lnTo>
                    <a:pt x="14" y="712"/>
                  </a:lnTo>
                  <a:lnTo>
                    <a:pt x="12" y="706"/>
                  </a:lnTo>
                  <a:lnTo>
                    <a:pt x="8" y="698"/>
                  </a:lnTo>
                  <a:lnTo>
                    <a:pt x="6" y="692"/>
                  </a:lnTo>
                  <a:lnTo>
                    <a:pt x="2" y="684"/>
                  </a:lnTo>
                  <a:lnTo>
                    <a:pt x="0" y="676"/>
                  </a:lnTo>
                  <a:lnTo>
                    <a:pt x="0" y="668"/>
                  </a:lnTo>
                  <a:lnTo>
                    <a:pt x="0" y="662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2" y="62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4" y="38"/>
                  </a:lnTo>
                  <a:lnTo>
                    <a:pt x="18" y="32"/>
                  </a:lnTo>
                  <a:lnTo>
                    <a:pt x="26" y="26"/>
                  </a:lnTo>
                  <a:lnTo>
                    <a:pt x="32" y="18"/>
                  </a:lnTo>
                  <a:lnTo>
                    <a:pt x="40" y="14"/>
                  </a:lnTo>
                  <a:lnTo>
                    <a:pt x="46" y="10"/>
                  </a:lnTo>
                  <a:lnTo>
                    <a:pt x="54" y="6"/>
                  </a:lnTo>
                  <a:lnTo>
                    <a:pt x="62" y="2"/>
                  </a:lnTo>
                  <a:lnTo>
                    <a:pt x="72" y="2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937" y="0"/>
                  </a:lnTo>
                  <a:lnTo>
                    <a:pt x="947" y="0"/>
                  </a:lnTo>
                  <a:lnTo>
                    <a:pt x="955" y="2"/>
                  </a:lnTo>
                  <a:lnTo>
                    <a:pt x="963" y="2"/>
                  </a:lnTo>
                  <a:lnTo>
                    <a:pt x="971" y="6"/>
                  </a:lnTo>
                  <a:lnTo>
                    <a:pt x="979" y="10"/>
                  </a:lnTo>
                  <a:lnTo>
                    <a:pt x="987" y="14"/>
                  </a:lnTo>
                  <a:lnTo>
                    <a:pt x="995" y="18"/>
                  </a:lnTo>
                  <a:lnTo>
                    <a:pt x="1001" y="26"/>
                  </a:lnTo>
                  <a:lnTo>
                    <a:pt x="1007" y="32"/>
                  </a:lnTo>
                  <a:lnTo>
                    <a:pt x="1013" y="38"/>
                  </a:lnTo>
                  <a:lnTo>
                    <a:pt x="1017" y="46"/>
                  </a:lnTo>
                  <a:lnTo>
                    <a:pt x="1021" y="54"/>
                  </a:lnTo>
                  <a:lnTo>
                    <a:pt x="1023" y="62"/>
                  </a:lnTo>
                  <a:lnTo>
                    <a:pt x="1027" y="72"/>
                  </a:lnTo>
                  <a:lnTo>
                    <a:pt x="1029" y="80"/>
                  </a:lnTo>
                  <a:lnTo>
                    <a:pt x="1029" y="90"/>
                  </a:lnTo>
                  <a:lnTo>
                    <a:pt x="1029" y="662"/>
                  </a:lnTo>
                  <a:lnTo>
                    <a:pt x="1029" y="670"/>
                  </a:lnTo>
                  <a:lnTo>
                    <a:pt x="1027" y="678"/>
                  </a:lnTo>
                  <a:lnTo>
                    <a:pt x="1023" y="686"/>
                  </a:lnTo>
                  <a:lnTo>
                    <a:pt x="1021" y="696"/>
                  </a:lnTo>
                  <a:lnTo>
                    <a:pt x="1017" y="702"/>
                  </a:lnTo>
                  <a:lnTo>
                    <a:pt x="1013" y="710"/>
                  </a:lnTo>
                  <a:lnTo>
                    <a:pt x="1007" y="718"/>
                  </a:lnTo>
                  <a:lnTo>
                    <a:pt x="1001" y="724"/>
                  </a:lnTo>
                  <a:lnTo>
                    <a:pt x="995" y="729"/>
                  </a:lnTo>
                  <a:lnTo>
                    <a:pt x="987" y="735"/>
                  </a:lnTo>
                  <a:lnTo>
                    <a:pt x="979" y="739"/>
                  </a:lnTo>
                  <a:lnTo>
                    <a:pt x="971" y="743"/>
                  </a:lnTo>
                  <a:lnTo>
                    <a:pt x="963" y="745"/>
                  </a:lnTo>
                  <a:lnTo>
                    <a:pt x="955" y="749"/>
                  </a:lnTo>
                  <a:lnTo>
                    <a:pt x="947" y="751"/>
                  </a:lnTo>
                  <a:lnTo>
                    <a:pt x="937" y="751"/>
                  </a:lnTo>
                  <a:lnTo>
                    <a:pt x="935" y="751"/>
                  </a:lnTo>
                  <a:lnTo>
                    <a:pt x="925" y="751"/>
                  </a:lnTo>
                  <a:lnTo>
                    <a:pt x="917" y="751"/>
                  </a:lnTo>
                  <a:lnTo>
                    <a:pt x="909" y="751"/>
                  </a:lnTo>
                  <a:lnTo>
                    <a:pt x="899" y="751"/>
                  </a:lnTo>
                  <a:lnTo>
                    <a:pt x="891" y="751"/>
                  </a:lnTo>
                  <a:close/>
                </a:path>
              </a:pathLst>
            </a:custGeom>
            <a:solidFill>
              <a:srgbClr val="2B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Freeform 116"/>
            <p:cNvSpPr>
              <a:spLocks/>
            </p:cNvSpPr>
            <p:nvPr/>
          </p:nvSpPr>
          <p:spPr bwMode="auto">
            <a:xfrm>
              <a:off x="411" y="3088"/>
              <a:ext cx="913" cy="381"/>
            </a:xfrm>
            <a:custGeom>
              <a:avLst/>
              <a:gdLst>
                <a:gd name="T0" fmla="*/ 779 w 913"/>
                <a:gd name="T1" fmla="*/ 381 h 381"/>
                <a:gd name="T2" fmla="*/ 809 w 913"/>
                <a:gd name="T3" fmla="*/ 381 h 381"/>
                <a:gd name="T4" fmla="*/ 841 w 913"/>
                <a:gd name="T5" fmla="*/ 381 h 381"/>
                <a:gd name="T6" fmla="*/ 867 w 913"/>
                <a:gd name="T7" fmla="*/ 381 h 381"/>
                <a:gd name="T8" fmla="*/ 895 w 913"/>
                <a:gd name="T9" fmla="*/ 381 h 381"/>
                <a:gd name="T10" fmla="*/ 907 w 913"/>
                <a:gd name="T11" fmla="*/ 369 h 381"/>
                <a:gd name="T12" fmla="*/ 891 w 913"/>
                <a:gd name="T13" fmla="*/ 340 h 381"/>
                <a:gd name="T14" fmla="*/ 873 w 913"/>
                <a:gd name="T15" fmla="*/ 302 h 381"/>
                <a:gd name="T16" fmla="*/ 859 w 913"/>
                <a:gd name="T17" fmla="*/ 276 h 381"/>
                <a:gd name="T18" fmla="*/ 845 w 913"/>
                <a:gd name="T19" fmla="*/ 248 h 381"/>
                <a:gd name="T20" fmla="*/ 825 w 913"/>
                <a:gd name="T21" fmla="*/ 210 h 381"/>
                <a:gd name="T22" fmla="*/ 807 w 913"/>
                <a:gd name="T23" fmla="*/ 172 h 381"/>
                <a:gd name="T24" fmla="*/ 789 w 913"/>
                <a:gd name="T25" fmla="*/ 138 h 381"/>
                <a:gd name="T26" fmla="*/ 773 w 913"/>
                <a:gd name="T27" fmla="*/ 108 h 381"/>
                <a:gd name="T28" fmla="*/ 761 w 913"/>
                <a:gd name="T29" fmla="*/ 86 h 381"/>
                <a:gd name="T30" fmla="*/ 753 w 913"/>
                <a:gd name="T31" fmla="*/ 68 h 381"/>
                <a:gd name="T32" fmla="*/ 735 w 913"/>
                <a:gd name="T33" fmla="*/ 42 h 381"/>
                <a:gd name="T34" fmla="*/ 703 w 913"/>
                <a:gd name="T35" fmla="*/ 18 h 381"/>
                <a:gd name="T36" fmla="*/ 683 w 913"/>
                <a:gd name="T37" fmla="*/ 10 h 381"/>
                <a:gd name="T38" fmla="*/ 663 w 913"/>
                <a:gd name="T39" fmla="*/ 6 h 381"/>
                <a:gd name="T40" fmla="*/ 266 w 913"/>
                <a:gd name="T41" fmla="*/ 0 h 381"/>
                <a:gd name="T42" fmla="*/ 246 w 913"/>
                <a:gd name="T43" fmla="*/ 4 h 381"/>
                <a:gd name="T44" fmla="*/ 222 w 913"/>
                <a:gd name="T45" fmla="*/ 12 h 381"/>
                <a:gd name="T46" fmla="*/ 192 w 913"/>
                <a:gd name="T47" fmla="*/ 34 h 381"/>
                <a:gd name="T48" fmla="*/ 174 w 913"/>
                <a:gd name="T49" fmla="*/ 60 h 381"/>
                <a:gd name="T50" fmla="*/ 164 w 913"/>
                <a:gd name="T51" fmla="*/ 80 h 381"/>
                <a:gd name="T52" fmla="*/ 150 w 913"/>
                <a:gd name="T53" fmla="*/ 102 h 381"/>
                <a:gd name="T54" fmla="*/ 132 w 913"/>
                <a:gd name="T55" fmla="*/ 136 h 381"/>
                <a:gd name="T56" fmla="*/ 112 w 913"/>
                <a:gd name="T57" fmla="*/ 172 h 381"/>
                <a:gd name="T58" fmla="*/ 92 w 913"/>
                <a:gd name="T59" fmla="*/ 210 h 381"/>
                <a:gd name="T60" fmla="*/ 82 w 913"/>
                <a:gd name="T61" fmla="*/ 230 h 381"/>
                <a:gd name="T62" fmla="*/ 70 w 913"/>
                <a:gd name="T63" fmla="*/ 250 h 381"/>
                <a:gd name="T64" fmla="*/ 60 w 913"/>
                <a:gd name="T65" fmla="*/ 270 h 381"/>
                <a:gd name="T66" fmla="*/ 50 w 913"/>
                <a:gd name="T67" fmla="*/ 292 h 381"/>
                <a:gd name="T68" fmla="*/ 28 w 913"/>
                <a:gd name="T69" fmla="*/ 328 h 381"/>
                <a:gd name="T70" fmla="*/ 10 w 913"/>
                <a:gd name="T71" fmla="*/ 361 h 381"/>
                <a:gd name="T72" fmla="*/ 8 w 913"/>
                <a:gd name="T73" fmla="*/ 381 h 381"/>
                <a:gd name="T74" fmla="*/ 34 w 913"/>
                <a:gd name="T75" fmla="*/ 381 h 381"/>
                <a:gd name="T76" fmla="*/ 58 w 913"/>
                <a:gd name="T77" fmla="*/ 381 h 381"/>
                <a:gd name="T78" fmla="*/ 84 w 913"/>
                <a:gd name="T79" fmla="*/ 381 h 381"/>
                <a:gd name="T80" fmla="*/ 110 w 913"/>
                <a:gd name="T81" fmla="*/ 381 h 381"/>
                <a:gd name="T82" fmla="*/ 136 w 913"/>
                <a:gd name="T83" fmla="*/ 381 h 381"/>
                <a:gd name="T84" fmla="*/ 148 w 913"/>
                <a:gd name="T85" fmla="*/ 357 h 381"/>
                <a:gd name="T86" fmla="*/ 158 w 913"/>
                <a:gd name="T87" fmla="*/ 336 h 381"/>
                <a:gd name="T88" fmla="*/ 170 w 913"/>
                <a:gd name="T89" fmla="*/ 316 h 381"/>
                <a:gd name="T90" fmla="*/ 182 w 913"/>
                <a:gd name="T91" fmla="*/ 294 h 381"/>
                <a:gd name="T92" fmla="*/ 200 w 913"/>
                <a:gd name="T93" fmla="*/ 258 h 381"/>
                <a:gd name="T94" fmla="*/ 216 w 913"/>
                <a:gd name="T95" fmla="*/ 232 h 381"/>
                <a:gd name="T96" fmla="*/ 230 w 913"/>
                <a:gd name="T97" fmla="*/ 208 h 381"/>
                <a:gd name="T98" fmla="*/ 258 w 913"/>
                <a:gd name="T99" fmla="*/ 184 h 381"/>
                <a:gd name="T100" fmla="*/ 287 w 913"/>
                <a:gd name="T101" fmla="*/ 172 h 381"/>
                <a:gd name="T102" fmla="*/ 611 w 913"/>
                <a:gd name="T103" fmla="*/ 176 h 381"/>
                <a:gd name="T104" fmla="*/ 645 w 913"/>
                <a:gd name="T105" fmla="*/ 190 h 381"/>
                <a:gd name="T106" fmla="*/ 671 w 913"/>
                <a:gd name="T107" fmla="*/ 212 h 381"/>
                <a:gd name="T108" fmla="*/ 683 w 913"/>
                <a:gd name="T109" fmla="*/ 238 h 381"/>
                <a:gd name="T110" fmla="*/ 697 w 913"/>
                <a:gd name="T111" fmla="*/ 262 h 381"/>
                <a:gd name="T112" fmla="*/ 713 w 913"/>
                <a:gd name="T113" fmla="*/ 296 h 381"/>
                <a:gd name="T114" fmla="*/ 725 w 913"/>
                <a:gd name="T115" fmla="*/ 316 h 381"/>
                <a:gd name="T116" fmla="*/ 735 w 913"/>
                <a:gd name="T117" fmla="*/ 338 h 381"/>
                <a:gd name="T118" fmla="*/ 747 w 913"/>
                <a:gd name="T119" fmla="*/ 359 h 381"/>
                <a:gd name="T120" fmla="*/ 759 w 913"/>
                <a:gd name="T121" fmla="*/ 381 h 3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3" h="381">
                  <a:moveTo>
                    <a:pt x="759" y="381"/>
                  </a:moveTo>
                  <a:lnTo>
                    <a:pt x="769" y="381"/>
                  </a:lnTo>
                  <a:lnTo>
                    <a:pt x="779" y="381"/>
                  </a:lnTo>
                  <a:lnTo>
                    <a:pt x="789" y="381"/>
                  </a:lnTo>
                  <a:lnTo>
                    <a:pt x="801" y="381"/>
                  </a:lnTo>
                  <a:lnTo>
                    <a:pt x="809" y="381"/>
                  </a:lnTo>
                  <a:lnTo>
                    <a:pt x="819" y="381"/>
                  </a:lnTo>
                  <a:lnTo>
                    <a:pt x="829" y="381"/>
                  </a:lnTo>
                  <a:lnTo>
                    <a:pt x="841" y="381"/>
                  </a:lnTo>
                  <a:lnTo>
                    <a:pt x="849" y="381"/>
                  </a:lnTo>
                  <a:lnTo>
                    <a:pt x="859" y="381"/>
                  </a:lnTo>
                  <a:lnTo>
                    <a:pt x="867" y="381"/>
                  </a:lnTo>
                  <a:lnTo>
                    <a:pt x="877" y="381"/>
                  </a:lnTo>
                  <a:lnTo>
                    <a:pt x="885" y="381"/>
                  </a:lnTo>
                  <a:lnTo>
                    <a:pt x="895" y="381"/>
                  </a:lnTo>
                  <a:lnTo>
                    <a:pt x="905" y="381"/>
                  </a:lnTo>
                  <a:lnTo>
                    <a:pt x="913" y="381"/>
                  </a:lnTo>
                  <a:lnTo>
                    <a:pt x="907" y="369"/>
                  </a:lnTo>
                  <a:lnTo>
                    <a:pt x="903" y="359"/>
                  </a:lnTo>
                  <a:lnTo>
                    <a:pt x="897" y="348"/>
                  </a:lnTo>
                  <a:lnTo>
                    <a:pt x="891" y="340"/>
                  </a:lnTo>
                  <a:lnTo>
                    <a:pt x="885" y="326"/>
                  </a:lnTo>
                  <a:lnTo>
                    <a:pt x="879" y="314"/>
                  </a:lnTo>
                  <a:lnTo>
                    <a:pt x="873" y="302"/>
                  </a:lnTo>
                  <a:lnTo>
                    <a:pt x="867" y="288"/>
                  </a:lnTo>
                  <a:lnTo>
                    <a:pt x="863" y="282"/>
                  </a:lnTo>
                  <a:lnTo>
                    <a:pt x="859" y="276"/>
                  </a:lnTo>
                  <a:lnTo>
                    <a:pt x="855" y="268"/>
                  </a:lnTo>
                  <a:lnTo>
                    <a:pt x="853" y="262"/>
                  </a:lnTo>
                  <a:lnTo>
                    <a:pt x="845" y="248"/>
                  </a:lnTo>
                  <a:lnTo>
                    <a:pt x="839" y="236"/>
                  </a:lnTo>
                  <a:lnTo>
                    <a:pt x="831" y="222"/>
                  </a:lnTo>
                  <a:lnTo>
                    <a:pt x="825" y="210"/>
                  </a:lnTo>
                  <a:lnTo>
                    <a:pt x="819" y="198"/>
                  </a:lnTo>
                  <a:lnTo>
                    <a:pt x="813" y="186"/>
                  </a:lnTo>
                  <a:lnTo>
                    <a:pt x="807" y="172"/>
                  </a:lnTo>
                  <a:lnTo>
                    <a:pt x="801" y="160"/>
                  </a:lnTo>
                  <a:lnTo>
                    <a:pt x="795" y="150"/>
                  </a:lnTo>
                  <a:lnTo>
                    <a:pt x="789" y="138"/>
                  </a:lnTo>
                  <a:lnTo>
                    <a:pt x="783" y="128"/>
                  </a:lnTo>
                  <a:lnTo>
                    <a:pt x="779" y="118"/>
                  </a:lnTo>
                  <a:lnTo>
                    <a:pt x="773" y="108"/>
                  </a:lnTo>
                  <a:lnTo>
                    <a:pt x="769" y="100"/>
                  </a:lnTo>
                  <a:lnTo>
                    <a:pt x="765" y="92"/>
                  </a:lnTo>
                  <a:lnTo>
                    <a:pt x="761" y="86"/>
                  </a:lnTo>
                  <a:lnTo>
                    <a:pt x="759" y="78"/>
                  </a:lnTo>
                  <a:lnTo>
                    <a:pt x="757" y="74"/>
                  </a:lnTo>
                  <a:lnTo>
                    <a:pt x="753" y="68"/>
                  </a:lnTo>
                  <a:lnTo>
                    <a:pt x="753" y="66"/>
                  </a:lnTo>
                  <a:lnTo>
                    <a:pt x="743" y="52"/>
                  </a:lnTo>
                  <a:lnTo>
                    <a:pt x="735" y="42"/>
                  </a:lnTo>
                  <a:lnTo>
                    <a:pt x="721" y="30"/>
                  </a:lnTo>
                  <a:lnTo>
                    <a:pt x="711" y="24"/>
                  </a:lnTo>
                  <a:lnTo>
                    <a:pt x="703" y="18"/>
                  </a:lnTo>
                  <a:lnTo>
                    <a:pt x="697" y="14"/>
                  </a:lnTo>
                  <a:lnTo>
                    <a:pt x="691" y="12"/>
                  </a:lnTo>
                  <a:lnTo>
                    <a:pt x="683" y="10"/>
                  </a:lnTo>
                  <a:lnTo>
                    <a:pt x="677" y="8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57" y="6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58" y="0"/>
                  </a:lnTo>
                  <a:lnTo>
                    <a:pt x="252" y="2"/>
                  </a:lnTo>
                  <a:lnTo>
                    <a:pt x="246" y="4"/>
                  </a:lnTo>
                  <a:lnTo>
                    <a:pt x="238" y="6"/>
                  </a:lnTo>
                  <a:lnTo>
                    <a:pt x="230" y="8"/>
                  </a:lnTo>
                  <a:lnTo>
                    <a:pt x="222" y="12"/>
                  </a:lnTo>
                  <a:lnTo>
                    <a:pt x="216" y="16"/>
                  </a:lnTo>
                  <a:lnTo>
                    <a:pt x="204" y="24"/>
                  </a:lnTo>
                  <a:lnTo>
                    <a:pt x="192" y="34"/>
                  </a:lnTo>
                  <a:lnTo>
                    <a:pt x="182" y="46"/>
                  </a:lnTo>
                  <a:lnTo>
                    <a:pt x="176" y="58"/>
                  </a:lnTo>
                  <a:lnTo>
                    <a:pt x="174" y="60"/>
                  </a:lnTo>
                  <a:lnTo>
                    <a:pt x="170" y="68"/>
                  </a:lnTo>
                  <a:lnTo>
                    <a:pt x="166" y="72"/>
                  </a:lnTo>
                  <a:lnTo>
                    <a:pt x="164" y="80"/>
                  </a:lnTo>
                  <a:lnTo>
                    <a:pt x="160" y="86"/>
                  </a:lnTo>
                  <a:lnTo>
                    <a:pt x="156" y="96"/>
                  </a:lnTo>
                  <a:lnTo>
                    <a:pt x="150" y="102"/>
                  </a:lnTo>
                  <a:lnTo>
                    <a:pt x="144" y="114"/>
                  </a:lnTo>
                  <a:lnTo>
                    <a:pt x="138" y="124"/>
                  </a:lnTo>
                  <a:lnTo>
                    <a:pt x="132" y="136"/>
                  </a:lnTo>
                  <a:lnTo>
                    <a:pt x="126" y="146"/>
                  </a:lnTo>
                  <a:lnTo>
                    <a:pt x="120" y="160"/>
                  </a:lnTo>
                  <a:lnTo>
                    <a:pt x="112" y="172"/>
                  </a:lnTo>
                  <a:lnTo>
                    <a:pt x="106" y="184"/>
                  </a:lnTo>
                  <a:lnTo>
                    <a:pt x="100" y="198"/>
                  </a:lnTo>
                  <a:lnTo>
                    <a:pt x="92" y="210"/>
                  </a:lnTo>
                  <a:lnTo>
                    <a:pt x="88" y="216"/>
                  </a:lnTo>
                  <a:lnTo>
                    <a:pt x="84" y="222"/>
                  </a:lnTo>
                  <a:lnTo>
                    <a:pt x="82" y="230"/>
                  </a:lnTo>
                  <a:lnTo>
                    <a:pt x="78" y="238"/>
                  </a:lnTo>
                  <a:lnTo>
                    <a:pt x="74" y="244"/>
                  </a:lnTo>
                  <a:lnTo>
                    <a:pt x="70" y="250"/>
                  </a:lnTo>
                  <a:lnTo>
                    <a:pt x="66" y="258"/>
                  </a:lnTo>
                  <a:lnTo>
                    <a:pt x="62" y="264"/>
                  </a:lnTo>
                  <a:lnTo>
                    <a:pt x="60" y="270"/>
                  </a:lnTo>
                  <a:lnTo>
                    <a:pt x="56" y="278"/>
                  </a:lnTo>
                  <a:lnTo>
                    <a:pt x="52" y="284"/>
                  </a:lnTo>
                  <a:lnTo>
                    <a:pt x="50" y="292"/>
                  </a:lnTo>
                  <a:lnTo>
                    <a:pt x="42" y="304"/>
                  </a:lnTo>
                  <a:lnTo>
                    <a:pt x="34" y="316"/>
                  </a:lnTo>
                  <a:lnTo>
                    <a:pt x="28" y="328"/>
                  </a:lnTo>
                  <a:lnTo>
                    <a:pt x="22" y="340"/>
                  </a:lnTo>
                  <a:lnTo>
                    <a:pt x="16" y="352"/>
                  </a:lnTo>
                  <a:lnTo>
                    <a:pt x="10" y="361"/>
                  </a:lnTo>
                  <a:lnTo>
                    <a:pt x="4" y="371"/>
                  </a:lnTo>
                  <a:lnTo>
                    <a:pt x="0" y="381"/>
                  </a:lnTo>
                  <a:lnTo>
                    <a:pt x="8" y="381"/>
                  </a:lnTo>
                  <a:lnTo>
                    <a:pt x="16" y="381"/>
                  </a:lnTo>
                  <a:lnTo>
                    <a:pt x="24" y="381"/>
                  </a:lnTo>
                  <a:lnTo>
                    <a:pt x="34" y="381"/>
                  </a:lnTo>
                  <a:lnTo>
                    <a:pt x="40" y="381"/>
                  </a:lnTo>
                  <a:lnTo>
                    <a:pt x="50" y="381"/>
                  </a:lnTo>
                  <a:lnTo>
                    <a:pt x="58" y="381"/>
                  </a:lnTo>
                  <a:lnTo>
                    <a:pt x="68" y="381"/>
                  </a:lnTo>
                  <a:lnTo>
                    <a:pt x="76" y="381"/>
                  </a:lnTo>
                  <a:lnTo>
                    <a:pt x="84" y="381"/>
                  </a:lnTo>
                  <a:lnTo>
                    <a:pt x="92" y="381"/>
                  </a:lnTo>
                  <a:lnTo>
                    <a:pt x="100" y="381"/>
                  </a:lnTo>
                  <a:lnTo>
                    <a:pt x="110" y="381"/>
                  </a:lnTo>
                  <a:lnTo>
                    <a:pt x="118" y="381"/>
                  </a:lnTo>
                  <a:lnTo>
                    <a:pt x="126" y="381"/>
                  </a:lnTo>
                  <a:lnTo>
                    <a:pt x="136" y="381"/>
                  </a:lnTo>
                  <a:lnTo>
                    <a:pt x="140" y="373"/>
                  </a:lnTo>
                  <a:lnTo>
                    <a:pt x="144" y="365"/>
                  </a:lnTo>
                  <a:lnTo>
                    <a:pt x="148" y="357"/>
                  </a:lnTo>
                  <a:lnTo>
                    <a:pt x="150" y="352"/>
                  </a:lnTo>
                  <a:lnTo>
                    <a:pt x="154" y="344"/>
                  </a:lnTo>
                  <a:lnTo>
                    <a:pt x="158" y="336"/>
                  </a:lnTo>
                  <a:lnTo>
                    <a:pt x="162" y="330"/>
                  </a:lnTo>
                  <a:lnTo>
                    <a:pt x="166" y="324"/>
                  </a:lnTo>
                  <a:lnTo>
                    <a:pt x="170" y="316"/>
                  </a:lnTo>
                  <a:lnTo>
                    <a:pt x="174" y="308"/>
                  </a:lnTo>
                  <a:lnTo>
                    <a:pt x="178" y="302"/>
                  </a:lnTo>
                  <a:lnTo>
                    <a:pt x="182" y="294"/>
                  </a:lnTo>
                  <a:lnTo>
                    <a:pt x="188" y="282"/>
                  </a:lnTo>
                  <a:lnTo>
                    <a:pt x="196" y="270"/>
                  </a:lnTo>
                  <a:lnTo>
                    <a:pt x="200" y="258"/>
                  </a:lnTo>
                  <a:lnTo>
                    <a:pt x="208" y="248"/>
                  </a:lnTo>
                  <a:lnTo>
                    <a:pt x="212" y="240"/>
                  </a:lnTo>
                  <a:lnTo>
                    <a:pt x="216" y="232"/>
                  </a:lnTo>
                  <a:lnTo>
                    <a:pt x="222" y="222"/>
                  </a:lnTo>
                  <a:lnTo>
                    <a:pt x="226" y="220"/>
                  </a:lnTo>
                  <a:lnTo>
                    <a:pt x="230" y="208"/>
                  </a:lnTo>
                  <a:lnTo>
                    <a:pt x="238" y="200"/>
                  </a:lnTo>
                  <a:lnTo>
                    <a:pt x="246" y="192"/>
                  </a:lnTo>
                  <a:lnTo>
                    <a:pt x="258" y="184"/>
                  </a:lnTo>
                  <a:lnTo>
                    <a:pt x="268" y="178"/>
                  </a:lnTo>
                  <a:lnTo>
                    <a:pt x="278" y="174"/>
                  </a:lnTo>
                  <a:lnTo>
                    <a:pt x="287" y="172"/>
                  </a:lnTo>
                  <a:lnTo>
                    <a:pt x="301" y="172"/>
                  </a:lnTo>
                  <a:lnTo>
                    <a:pt x="603" y="176"/>
                  </a:lnTo>
                  <a:lnTo>
                    <a:pt x="611" y="176"/>
                  </a:lnTo>
                  <a:lnTo>
                    <a:pt x="623" y="178"/>
                  </a:lnTo>
                  <a:lnTo>
                    <a:pt x="633" y="182"/>
                  </a:lnTo>
                  <a:lnTo>
                    <a:pt x="645" y="190"/>
                  </a:lnTo>
                  <a:lnTo>
                    <a:pt x="653" y="196"/>
                  </a:lnTo>
                  <a:lnTo>
                    <a:pt x="663" y="204"/>
                  </a:lnTo>
                  <a:lnTo>
                    <a:pt x="671" y="212"/>
                  </a:lnTo>
                  <a:lnTo>
                    <a:pt x="677" y="224"/>
                  </a:lnTo>
                  <a:lnTo>
                    <a:pt x="679" y="226"/>
                  </a:lnTo>
                  <a:lnTo>
                    <a:pt x="683" y="238"/>
                  </a:lnTo>
                  <a:lnTo>
                    <a:pt x="687" y="244"/>
                  </a:lnTo>
                  <a:lnTo>
                    <a:pt x="691" y="252"/>
                  </a:lnTo>
                  <a:lnTo>
                    <a:pt x="697" y="262"/>
                  </a:lnTo>
                  <a:lnTo>
                    <a:pt x="703" y="274"/>
                  </a:lnTo>
                  <a:lnTo>
                    <a:pt x="707" y="284"/>
                  </a:lnTo>
                  <a:lnTo>
                    <a:pt x="713" y="296"/>
                  </a:lnTo>
                  <a:lnTo>
                    <a:pt x="717" y="302"/>
                  </a:lnTo>
                  <a:lnTo>
                    <a:pt x="721" y="308"/>
                  </a:lnTo>
                  <a:lnTo>
                    <a:pt x="725" y="316"/>
                  </a:lnTo>
                  <a:lnTo>
                    <a:pt x="729" y="324"/>
                  </a:lnTo>
                  <a:lnTo>
                    <a:pt x="731" y="330"/>
                  </a:lnTo>
                  <a:lnTo>
                    <a:pt x="735" y="338"/>
                  </a:lnTo>
                  <a:lnTo>
                    <a:pt x="739" y="346"/>
                  </a:lnTo>
                  <a:lnTo>
                    <a:pt x="743" y="352"/>
                  </a:lnTo>
                  <a:lnTo>
                    <a:pt x="747" y="359"/>
                  </a:lnTo>
                  <a:lnTo>
                    <a:pt x="749" y="367"/>
                  </a:lnTo>
                  <a:lnTo>
                    <a:pt x="753" y="373"/>
                  </a:lnTo>
                  <a:lnTo>
                    <a:pt x="759" y="381"/>
                  </a:lnTo>
                  <a:close/>
                </a:path>
              </a:pathLst>
            </a:custGeom>
            <a:solidFill>
              <a:srgbClr val="DB0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Freeform 117"/>
            <p:cNvSpPr>
              <a:spLocks/>
            </p:cNvSpPr>
            <p:nvPr/>
          </p:nvSpPr>
          <p:spPr bwMode="auto">
            <a:xfrm>
              <a:off x="2259" y="2461"/>
              <a:ext cx="1536" cy="66"/>
            </a:xfrm>
            <a:custGeom>
              <a:avLst/>
              <a:gdLst>
                <a:gd name="T0" fmla="*/ 0 w 1536"/>
                <a:gd name="T1" fmla="*/ 66 h 66"/>
                <a:gd name="T2" fmla="*/ 1536 w 1536"/>
                <a:gd name="T3" fmla="*/ 66 h 66"/>
                <a:gd name="T4" fmla="*/ 1536 w 1536"/>
                <a:gd name="T5" fmla="*/ 0 h 66"/>
                <a:gd name="T6" fmla="*/ 0 w 1536"/>
                <a:gd name="T7" fmla="*/ 0 h 66"/>
                <a:gd name="T8" fmla="*/ 0 w 1536"/>
                <a:gd name="T9" fmla="*/ 66 h 66"/>
                <a:gd name="T10" fmla="*/ 0 w 1536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6" h="66">
                  <a:moveTo>
                    <a:pt x="0" y="66"/>
                  </a:moveTo>
                  <a:lnTo>
                    <a:pt x="1536" y="66"/>
                  </a:lnTo>
                  <a:lnTo>
                    <a:pt x="1536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6E9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Freeform 118"/>
            <p:cNvSpPr>
              <a:spLocks/>
            </p:cNvSpPr>
            <p:nvPr/>
          </p:nvSpPr>
          <p:spPr bwMode="auto">
            <a:xfrm>
              <a:off x="2255" y="2610"/>
              <a:ext cx="1536" cy="66"/>
            </a:xfrm>
            <a:custGeom>
              <a:avLst/>
              <a:gdLst>
                <a:gd name="T0" fmla="*/ 0 w 1536"/>
                <a:gd name="T1" fmla="*/ 66 h 66"/>
                <a:gd name="T2" fmla="*/ 1536 w 1536"/>
                <a:gd name="T3" fmla="*/ 66 h 66"/>
                <a:gd name="T4" fmla="*/ 1536 w 1536"/>
                <a:gd name="T5" fmla="*/ 0 h 66"/>
                <a:gd name="T6" fmla="*/ 0 w 1536"/>
                <a:gd name="T7" fmla="*/ 0 h 66"/>
                <a:gd name="T8" fmla="*/ 0 w 1536"/>
                <a:gd name="T9" fmla="*/ 66 h 66"/>
                <a:gd name="T10" fmla="*/ 0 w 1536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6" h="66">
                  <a:moveTo>
                    <a:pt x="0" y="66"/>
                  </a:moveTo>
                  <a:lnTo>
                    <a:pt x="1536" y="66"/>
                  </a:lnTo>
                  <a:lnTo>
                    <a:pt x="1536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6E9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Freeform 119"/>
            <p:cNvSpPr>
              <a:spLocks/>
            </p:cNvSpPr>
            <p:nvPr/>
          </p:nvSpPr>
          <p:spPr bwMode="auto">
            <a:xfrm>
              <a:off x="2602" y="2461"/>
              <a:ext cx="56" cy="333"/>
            </a:xfrm>
            <a:custGeom>
              <a:avLst/>
              <a:gdLst>
                <a:gd name="T0" fmla="*/ 0 w 56"/>
                <a:gd name="T1" fmla="*/ 333 h 333"/>
                <a:gd name="T2" fmla="*/ 56 w 56"/>
                <a:gd name="T3" fmla="*/ 333 h 333"/>
                <a:gd name="T4" fmla="*/ 56 w 56"/>
                <a:gd name="T5" fmla="*/ 0 h 333"/>
                <a:gd name="T6" fmla="*/ 0 w 56"/>
                <a:gd name="T7" fmla="*/ 0 h 333"/>
                <a:gd name="T8" fmla="*/ 0 w 56"/>
                <a:gd name="T9" fmla="*/ 333 h 333"/>
                <a:gd name="T10" fmla="*/ 0 w 5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333">
                  <a:moveTo>
                    <a:pt x="0" y="333"/>
                  </a:moveTo>
                  <a:lnTo>
                    <a:pt x="56" y="33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3B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Freeform 120"/>
            <p:cNvSpPr>
              <a:spLocks/>
            </p:cNvSpPr>
            <p:nvPr/>
          </p:nvSpPr>
          <p:spPr bwMode="auto">
            <a:xfrm>
              <a:off x="2606" y="2461"/>
              <a:ext cx="48" cy="333"/>
            </a:xfrm>
            <a:custGeom>
              <a:avLst/>
              <a:gdLst>
                <a:gd name="T0" fmla="*/ 0 w 48"/>
                <a:gd name="T1" fmla="*/ 333 h 333"/>
                <a:gd name="T2" fmla="*/ 48 w 48"/>
                <a:gd name="T3" fmla="*/ 333 h 333"/>
                <a:gd name="T4" fmla="*/ 48 w 48"/>
                <a:gd name="T5" fmla="*/ 0 h 333"/>
                <a:gd name="T6" fmla="*/ 0 w 48"/>
                <a:gd name="T7" fmla="*/ 0 h 333"/>
                <a:gd name="T8" fmla="*/ 0 w 48"/>
                <a:gd name="T9" fmla="*/ 333 h 333"/>
                <a:gd name="T10" fmla="*/ 0 w 4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3">
                  <a:moveTo>
                    <a:pt x="0" y="333"/>
                  </a:moveTo>
                  <a:lnTo>
                    <a:pt x="48" y="333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Freeform 121"/>
            <p:cNvSpPr>
              <a:spLocks/>
            </p:cNvSpPr>
            <p:nvPr/>
          </p:nvSpPr>
          <p:spPr bwMode="auto">
            <a:xfrm>
              <a:off x="2612" y="2461"/>
              <a:ext cx="36" cy="333"/>
            </a:xfrm>
            <a:custGeom>
              <a:avLst/>
              <a:gdLst>
                <a:gd name="T0" fmla="*/ 0 w 36"/>
                <a:gd name="T1" fmla="*/ 333 h 333"/>
                <a:gd name="T2" fmla="*/ 36 w 36"/>
                <a:gd name="T3" fmla="*/ 333 h 333"/>
                <a:gd name="T4" fmla="*/ 36 w 36"/>
                <a:gd name="T5" fmla="*/ 0 h 333"/>
                <a:gd name="T6" fmla="*/ 0 w 36"/>
                <a:gd name="T7" fmla="*/ 0 h 333"/>
                <a:gd name="T8" fmla="*/ 0 w 36"/>
                <a:gd name="T9" fmla="*/ 333 h 333"/>
                <a:gd name="T10" fmla="*/ 0 w 3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3">
                  <a:moveTo>
                    <a:pt x="0" y="333"/>
                  </a:moveTo>
                  <a:lnTo>
                    <a:pt x="36" y="333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Freeform 122"/>
            <p:cNvSpPr>
              <a:spLocks/>
            </p:cNvSpPr>
            <p:nvPr/>
          </p:nvSpPr>
          <p:spPr bwMode="auto">
            <a:xfrm>
              <a:off x="2618" y="2461"/>
              <a:ext cx="24" cy="333"/>
            </a:xfrm>
            <a:custGeom>
              <a:avLst/>
              <a:gdLst>
                <a:gd name="T0" fmla="*/ 0 w 24"/>
                <a:gd name="T1" fmla="*/ 333 h 333"/>
                <a:gd name="T2" fmla="*/ 24 w 24"/>
                <a:gd name="T3" fmla="*/ 333 h 333"/>
                <a:gd name="T4" fmla="*/ 24 w 24"/>
                <a:gd name="T5" fmla="*/ 0 h 333"/>
                <a:gd name="T6" fmla="*/ 0 w 24"/>
                <a:gd name="T7" fmla="*/ 0 h 333"/>
                <a:gd name="T8" fmla="*/ 0 w 24"/>
                <a:gd name="T9" fmla="*/ 333 h 333"/>
                <a:gd name="T10" fmla="*/ 0 w 24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333">
                  <a:moveTo>
                    <a:pt x="0" y="333"/>
                  </a:moveTo>
                  <a:lnTo>
                    <a:pt x="24" y="33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Freeform 123"/>
            <p:cNvSpPr>
              <a:spLocks/>
            </p:cNvSpPr>
            <p:nvPr/>
          </p:nvSpPr>
          <p:spPr bwMode="auto">
            <a:xfrm>
              <a:off x="2620" y="2461"/>
              <a:ext cx="18" cy="333"/>
            </a:xfrm>
            <a:custGeom>
              <a:avLst/>
              <a:gdLst>
                <a:gd name="T0" fmla="*/ 0 w 18"/>
                <a:gd name="T1" fmla="*/ 333 h 333"/>
                <a:gd name="T2" fmla="*/ 18 w 18"/>
                <a:gd name="T3" fmla="*/ 333 h 333"/>
                <a:gd name="T4" fmla="*/ 18 w 18"/>
                <a:gd name="T5" fmla="*/ 0 h 333"/>
                <a:gd name="T6" fmla="*/ 0 w 18"/>
                <a:gd name="T7" fmla="*/ 0 h 333"/>
                <a:gd name="T8" fmla="*/ 0 w 18"/>
                <a:gd name="T9" fmla="*/ 333 h 333"/>
                <a:gd name="T10" fmla="*/ 0 w 1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333">
                  <a:moveTo>
                    <a:pt x="0" y="333"/>
                  </a:moveTo>
                  <a:lnTo>
                    <a:pt x="18" y="33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Freeform 124"/>
            <p:cNvSpPr>
              <a:spLocks/>
            </p:cNvSpPr>
            <p:nvPr/>
          </p:nvSpPr>
          <p:spPr bwMode="auto">
            <a:xfrm>
              <a:off x="2626" y="2461"/>
              <a:ext cx="8" cy="333"/>
            </a:xfrm>
            <a:custGeom>
              <a:avLst/>
              <a:gdLst>
                <a:gd name="T0" fmla="*/ 0 w 8"/>
                <a:gd name="T1" fmla="*/ 333 h 333"/>
                <a:gd name="T2" fmla="*/ 8 w 8"/>
                <a:gd name="T3" fmla="*/ 333 h 333"/>
                <a:gd name="T4" fmla="*/ 8 w 8"/>
                <a:gd name="T5" fmla="*/ 0 h 333"/>
                <a:gd name="T6" fmla="*/ 0 w 8"/>
                <a:gd name="T7" fmla="*/ 0 h 333"/>
                <a:gd name="T8" fmla="*/ 0 w 8"/>
                <a:gd name="T9" fmla="*/ 333 h 333"/>
                <a:gd name="T10" fmla="*/ 0 w 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33">
                  <a:moveTo>
                    <a:pt x="0" y="333"/>
                  </a:moveTo>
                  <a:lnTo>
                    <a:pt x="8" y="33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125"/>
            <p:cNvSpPr>
              <a:spLocks/>
            </p:cNvSpPr>
            <p:nvPr/>
          </p:nvSpPr>
          <p:spPr bwMode="auto">
            <a:xfrm>
              <a:off x="2980" y="2461"/>
              <a:ext cx="58" cy="333"/>
            </a:xfrm>
            <a:custGeom>
              <a:avLst/>
              <a:gdLst>
                <a:gd name="T0" fmla="*/ 0 w 58"/>
                <a:gd name="T1" fmla="*/ 333 h 333"/>
                <a:gd name="T2" fmla="*/ 58 w 58"/>
                <a:gd name="T3" fmla="*/ 333 h 333"/>
                <a:gd name="T4" fmla="*/ 58 w 58"/>
                <a:gd name="T5" fmla="*/ 0 h 333"/>
                <a:gd name="T6" fmla="*/ 0 w 58"/>
                <a:gd name="T7" fmla="*/ 0 h 333"/>
                <a:gd name="T8" fmla="*/ 0 w 58"/>
                <a:gd name="T9" fmla="*/ 333 h 333"/>
                <a:gd name="T10" fmla="*/ 0 w 5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333">
                  <a:moveTo>
                    <a:pt x="0" y="333"/>
                  </a:moveTo>
                  <a:lnTo>
                    <a:pt x="58" y="33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3B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Freeform 126"/>
            <p:cNvSpPr>
              <a:spLocks/>
            </p:cNvSpPr>
            <p:nvPr/>
          </p:nvSpPr>
          <p:spPr bwMode="auto">
            <a:xfrm>
              <a:off x="2986" y="2461"/>
              <a:ext cx="46" cy="333"/>
            </a:xfrm>
            <a:custGeom>
              <a:avLst/>
              <a:gdLst>
                <a:gd name="T0" fmla="*/ 0 w 46"/>
                <a:gd name="T1" fmla="*/ 333 h 333"/>
                <a:gd name="T2" fmla="*/ 46 w 46"/>
                <a:gd name="T3" fmla="*/ 333 h 333"/>
                <a:gd name="T4" fmla="*/ 46 w 46"/>
                <a:gd name="T5" fmla="*/ 0 h 333"/>
                <a:gd name="T6" fmla="*/ 0 w 46"/>
                <a:gd name="T7" fmla="*/ 0 h 333"/>
                <a:gd name="T8" fmla="*/ 0 w 46"/>
                <a:gd name="T9" fmla="*/ 333 h 333"/>
                <a:gd name="T10" fmla="*/ 0 w 4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33">
                  <a:moveTo>
                    <a:pt x="0" y="333"/>
                  </a:moveTo>
                  <a:lnTo>
                    <a:pt x="46" y="333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Freeform 127"/>
            <p:cNvSpPr>
              <a:spLocks/>
            </p:cNvSpPr>
            <p:nvPr/>
          </p:nvSpPr>
          <p:spPr bwMode="auto">
            <a:xfrm>
              <a:off x="2992" y="2461"/>
              <a:ext cx="36" cy="333"/>
            </a:xfrm>
            <a:custGeom>
              <a:avLst/>
              <a:gdLst>
                <a:gd name="T0" fmla="*/ 0 w 36"/>
                <a:gd name="T1" fmla="*/ 333 h 333"/>
                <a:gd name="T2" fmla="*/ 36 w 36"/>
                <a:gd name="T3" fmla="*/ 333 h 333"/>
                <a:gd name="T4" fmla="*/ 36 w 36"/>
                <a:gd name="T5" fmla="*/ 0 h 333"/>
                <a:gd name="T6" fmla="*/ 0 w 36"/>
                <a:gd name="T7" fmla="*/ 0 h 333"/>
                <a:gd name="T8" fmla="*/ 0 w 36"/>
                <a:gd name="T9" fmla="*/ 333 h 333"/>
                <a:gd name="T10" fmla="*/ 0 w 3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3">
                  <a:moveTo>
                    <a:pt x="0" y="333"/>
                  </a:moveTo>
                  <a:lnTo>
                    <a:pt x="36" y="333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Freeform 128"/>
            <p:cNvSpPr>
              <a:spLocks/>
            </p:cNvSpPr>
            <p:nvPr/>
          </p:nvSpPr>
          <p:spPr bwMode="auto">
            <a:xfrm>
              <a:off x="2994" y="2461"/>
              <a:ext cx="28" cy="333"/>
            </a:xfrm>
            <a:custGeom>
              <a:avLst/>
              <a:gdLst>
                <a:gd name="T0" fmla="*/ 0 w 28"/>
                <a:gd name="T1" fmla="*/ 333 h 333"/>
                <a:gd name="T2" fmla="*/ 28 w 28"/>
                <a:gd name="T3" fmla="*/ 333 h 333"/>
                <a:gd name="T4" fmla="*/ 28 w 28"/>
                <a:gd name="T5" fmla="*/ 0 h 333"/>
                <a:gd name="T6" fmla="*/ 0 w 28"/>
                <a:gd name="T7" fmla="*/ 0 h 333"/>
                <a:gd name="T8" fmla="*/ 0 w 28"/>
                <a:gd name="T9" fmla="*/ 333 h 333"/>
                <a:gd name="T10" fmla="*/ 0 w 2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333">
                  <a:moveTo>
                    <a:pt x="0" y="333"/>
                  </a:moveTo>
                  <a:lnTo>
                    <a:pt x="28" y="333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Freeform 129"/>
            <p:cNvSpPr>
              <a:spLocks/>
            </p:cNvSpPr>
            <p:nvPr/>
          </p:nvSpPr>
          <p:spPr bwMode="auto">
            <a:xfrm>
              <a:off x="3000" y="2461"/>
              <a:ext cx="16" cy="333"/>
            </a:xfrm>
            <a:custGeom>
              <a:avLst/>
              <a:gdLst>
                <a:gd name="T0" fmla="*/ 0 w 16"/>
                <a:gd name="T1" fmla="*/ 333 h 333"/>
                <a:gd name="T2" fmla="*/ 16 w 16"/>
                <a:gd name="T3" fmla="*/ 333 h 333"/>
                <a:gd name="T4" fmla="*/ 16 w 16"/>
                <a:gd name="T5" fmla="*/ 0 h 333"/>
                <a:gd name="T6" fmla="*/ 0 w 16"/>
                <a:gd name="T7" fmla="*/ 0 h 333"/>
                <a:gd name="T8" fmla="*/ 0 w 16"/>
                <a:gd name="T9" fmla="*/ 333 h 333"/>
                <a:gd name="T10" fmla="*/ 0 w 1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33">
                  <a:moveTo>
                    <a:pt x="0" y="333"/>
                  </a:moveTo>
                  <a:lnTo>
                    <a:pt x="16" y="33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Freeform 130"/>
            <p:cNvSpPr>
              <a:spLocks/>
            </p:cNvSpPr>
            <p:nvPr/>
          </p:nvSpPr>
          <p:spPr bwMode="auto">
            <a:xfrm>
              <a:off x="3006" y="2461"/>
              <a:ext cx="6" cy="333"/>
            </a:xfrm>
            <a:custGeom>
              <a:avLst/>
              <a:gdLst>
                <a:gd name="T0" fmla="*/ 0 w 6"/>
                <a:gd name="T1" fmla="*/ 333 h 333"/>
                <a:gd name="T2" fmla="*/ 6 w 6"/>
                <a:gd name="T3" fmla="*/ 333 h 333"/>
                <a:gd name="T4" fmla="*/ 6 w 6"/>
                <a:gd name="T5" fmla="*/ 0 h 333"/>
                <a:gd name="T6" fmla="*/ 0 w 6"/>
                <a:gd name="T7" fmla="*/ 0 h 333"/>
                <a:gd name="T8" fmla="*/ 0 w 6"/>
                <a:gd name="T9" fmla="*/ 333 h 333"/>
                <a:gd name="T10" fmla="*/ 0 w 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333">
                  <a:moveTo>
                    <a:pt x="0" y="333"/>
                  </a:moveTo>
                  <a:lnTo>
                    <a:pt x="6" y="3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131"/>
            <p:cNvSpPr>
              <a:spLocks/>
            </p:cNvSpPr>
            <p:nvPr/>
          </p:nvSpPr>
          <p:spPr bwMode="auto">
            <a:xfrm>
              <a:off x="3358" y="2461"/>
              <a:ext cx="54" cy="333"/>
            </a:xfrm>
            <a:custGeom>
              <a:avLst/>
              <a:gdLst>
                <a:gd name="T0" fmla="*/ 0 w 54"/>
                <a:gd name="T1" fmla="*/ 333 h 333"/>
                <a:gd name="T2" fmla="*/ 54 w 54"/>
                <a:gd name="T3" fmla="*/ 333 h 333"/>
                <a:gd name="T4" fmla="*/ 54 w 54"/>
                <a:gd name="T5" fmla="*/ 0 h 333"/>
                <a:gd name="T6" fmla="*/ 0 w 54"/>
                <a:gd name="T7" fmla="*/ 0 h 333"/>
                <a:gd name="T8" fmla="*/ 0 w 54"/>
                <a:gd name="T9" fmla="*/ 333 h 333"/>
                <a:gd name="T10" fmla="*/ 0 w 54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333">
                  <a:moveTo>
                    <a:pt x="0" y="333"/>
                  </a:moveTo>
                  <a:lnTo>
                    <a:pt x="54" y="333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3B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Freeform 132"/>
            <p:cNvSpPr>
              <a:spLocks/>
            </p:cNvSpPr>
            <p:nvPr/>
          </p:nvSpPr>
          <p:spPr bwMode="auto">
            <a:xfrm>
              <a:off x="3362" y="2461"/>
              <a:ext cx="48" cy="333"/>
            </a:xfrm>
            <a:custGeom>
              <a:avLst/>
              <a:gdLst>
                <a:gd name="T0" fmla="*/ 0 w 48"/>
                <a:gd name="T1" fmla="*/ 333 h 333"/>
                <a:gd name="T2" fmla="*/ 48 w 48"/>
                <a:gd name="T3" fmla="*/ 333 h 333"/>
                <a:gd name="T4" fmla="*/ 48 w 48"/>
                <a:gd name="T5" fmla="*/ 0 h 333"/>
                <a:gd name="T6" fmla="*/ 0 w 48"/>
                <a:gd name="T7" fmla="*/ 0 h 333"/>
                <a:gd name="T8" fmla="*/ 0 w 48"/>
                <a:gd name="T9" fmla="*/ 333 h 333"/>
                <a:gd name="T10" fmla="*/ 0 w 4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3">
                  <a:moveTo>
                    <a:pt x="0" y="333"/>
                  </a:moveTo>
                  <a:lnTo>
                    <a:pt x="48" y="333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Freeform 133"/>
            <p:cNvSpPr>
              <a:spLocks/>
            </p:cNvSpPr>
            <p:nvPr/>
          </p:nvSpPr>
          <p:spPr bwMode="auto">
            <a:xfrm>
              <a:off x="3368" y="2461"/>
              <a:ext cx="36" cy="333"/>
            </a:xfrm>
            <a:custGeom>
              <a:avLst/>
              <a:gdLst>
                <a:gd name="T0" fmla="*/ 0 w 36"/>
                <a:gd name="T1" fmla="*/ 333 h 333"/>
                <a:gd name="T2" fmla="*/ 36 w 36"/>
                <a:gd name="T3" fmla="*/ 333 h 333"/>
                <a:gd name="T4" fmla="*/ 36 w 36"/>
                <a:gd name="T5" fmla="*/ 0 h 333"/>
                <a:gd name="T6" fmla="*/ 0 w 36"/>
                <a:gd name="T7" fmla="*/ 0 h 333"/>
                <a:gd name="T8" fmla="*/ 0 w 36"/>
                <a:gd name="T9" fmla="*/ 333 h 333"/>
                <a:gd name="T10" fmla="*/ 0 w 3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3">
                  <a:moveTo>
                    <a:pt x="0" y="333"/>
                  </a:moveTo>
                  <a:lnTo>
                    <a:pt x="36" y="333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Freeform 134"/>
            <p:cNvSpPr>
              <a:spLocks/>
            </p:cNvSpPr>
            <p:nvPr/>
          </p:nvSpPr>
          <p:spPr bwMode="auto">
            <a:xfrm>
              <a:off x="3372" y="2461"/>
              <a:ext cx="26" cy="333"/>
            </a:xfrm>
            <a:custGeom>
              <a:avLst/>
              <a:gdLst>
                <a:gd name="T0" fmla="*/ 0 w 26"/>
                <a:gd name="T1" fmla="*/ 333 h 333"/>
                <a:gd name="T2" fmla="*/ 26 w 26"/>
                <a:gd name="T3" fmla="*/ 333 h 333"/>
                <a:gd name="T4" fmla="*/ 26 w 26"/>
                <a:gd name="T5" fmla="*/ 0 h 333"/>
                <a:gd name="T6" fmla="*/ 0 w 26"/>
                <a:gd name="T7" fmla="*/ 0 h 333"/>
                <a:gd name="T8" fmla="*/ 0 w 26"/>
                <a:gd name="T9" fmla="*/ 333 h 333"/>
                <a:gd name="T10" fmla="*/ 0 w 2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33">
                  <a:moveTo>
                    <a:pt x="0" y="333"/>
                  </a:moveTo>
                  <a:lnTo>
                    <a:pt x="26" y="33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Freeform 135"/>
            <p:cNvSpPr>
              <a:spLocks/>
            </p:cNvSpPr>
            <p:nvPr/>
          </p:nvSpPr>
          <p:spPr bwMode="auto">
            <a:xfrm>
              <a:off x="3376" y="2461"/>
              <a:ext cx="18" cy="333"/>
            </a:xfrm>
            <a:custGeom>
              <a:avLst/>
              <a:gdLst>
                <a:gd name="T0" fmla="*/ 0 w 18"/>
                <a:gd name="T1" fmla="*/ 333 h 333"/>
                <a:gd name="T2" fmla="*/ 18 w 18"/>
                <a:gd name="T3" fmla="*/ 333 h 333"/>
                <a:gd name="T4" fmla="*/ 18 w 18"/>
                <a:gd name="T5" fmla="*/ 0 h 333"/>
                <a:gd name="T6" fmla="*/ 0 w 18"/>
                <a:gd name="T7" fmla="*/ 0 h 333"/>
                <a:gd name="T8" fmla="*/ 0 w 18"/>
                <a:gd name="T9" fmla="*/ 333 h 333"/>
                <a:gd name="T10" fmla="*/ 0 w 1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333">
                  <a:moveTo>
                    <a:pt x="0" y="333"/>
                  </a:moveTo>
                  <a:lnTo>
                    <a:pt x="18" y="33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Freeform 136"/>
            <p:cNvSpPr>
              <a:spLocks/>
            </p:cNvSpPr>
            <p:nvPr/>
          </p:nvSpPr>
          <p:spPr bwMode="auto">
            <a:xfrm>
              <a:off x="3382" y="2461"/>
              <a:ext cx="8" cy="333"/>
            </a:xfrm>
            <a:custGeom>
              <a:avLst/>
              <a:gdLst>
                <a:gd name="T0" fmla="*/ 0 w 8"/>
                <a:gd name="T1" fmla="*/ 333 h 333"/>
                <a:gd name="T2" fmla="*/ 8 w 8"/>
                <a:gd name="T3" fmla="*/ 333 h 333"/>
                <a:gd name="T4" fmla="*/ 8 w 8"/>
                <a:gd name="T5" fmla="*/ 0 h 333"/>
                <a:gd name="T6" fmla="*/ 0 w 8"/>
                <a:gd name="T7" fmla="*/ 0 h 333"/>
                <a:gd name="T8" fmla="*/ 0 w 8"/>
                <a:gd name="T9" fmla="*/ 333 h 333"/>
                <a:gd name="T10" fmla="*/ 0 w 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33">
                  <a:moveTo>
                    <a:pt x="0" y="333"/>
                  </a:moveTo>
                  <a:lnTo>
                    <a:pt x="8" y="33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Freeform 137"/>
            <p:cNvSpPr>
              <a:spLocks/>
            </p:cNvSpPr>
            <p:nvPr/>
          </p:nvSpPr>
          <p:spPr bwMode="auto">
            <a:xfrm>
              <a:off x="2255" y="2461"/>
              <a:ext cx="58" cy="333"/>
            </a:xfrm>
            <a:custGeom>
              <a:avLst/>
              <a:gdLst>
                <a:gd name="T0" fmla="*/ 0 w 58"/>
                <a:gd name="T1" fmla="*/ 333 h 333"/>
                <a:gd name="T2" fmla="*/ 58 w 58"/>
                <a:gd name="T3" fmla="*/ 333 h 333"/>
                <a:gd name="T4" fmla="*/ 58 w 58"/>
                <a:gd name="T5" fmla="*/ 0 h 333"/>
                <a:gd name="T6" fmla="*/ 0 w 58"/>
                <a:gd name="T7" fmla="*/ 0 h 333"/>
                <a:gd name="T8" fmla="*/ 0 w 58"/>
                <a:gd name="T9" fmla="*/ 333 h 333"/>
                <a:gd name="T10" fmla="*/ 0 w 5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333">
                  <a:moveTo>
                    <a:pt x="0" y="333"/>
                  </a:moveTo>
                  <a:lnTo>
                    <a:pt x="58" y="33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3B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Freeform 138"/>
            <p:cNvSpPr>
              <a:spLocks/>
            </p:cNvSpPr>
            <p:nvPr/>
          </p:nvSpPr>
          <p:spPr bwMode="auto">
            <a:xfrm>
              <a:off x="2261" y="2461"/>
              <a:ext cx="46" cy="333"/>
            </a:xfrm>
            <a:custGeom>
              <a:avLst/>
              <a:gdLst>
                <a:gd name="T0" fmla="*/ 0 w 46"/>
                <a:gd name="T1" fmla="*/ 333 h 333"/>
                <a:gd name="T2" fmla="*/ 46 w 46"/>
                <a:gd name="T3" fmla="*/ 333 h 333"/>
                <a:gd name="T4" fmla="*/ 46 w 46"/>
                <a:gd name="T5" fmla="*/ 0 h 333"/>
                <a:gd name="T6" fmla="*/ 0 w 46"/>
                <a:gd name="T7" fmla="*/ 0 h 333"/>
                <a:gd name="T8" fmla="*/ 0 w 46"/>
                <a:gd name="T9" fmla="*/ 333 h 333"/>
                <a:gd name="T10" fmla="*/ 0 w 4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33">
                  <a:moveTo>
                    <a:pt x="0" y="333"/>
                  </a:moveTo>
                  <a:lnTo>
                    <a:pt x="46" y="333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Freeform 139"/>
            <p:cNvSpPr>
              <a:spLocks/>
            </p:cNvSpPr>
            <p:nvPr/>
          </p:nvSpPr>
          <p:spPr bwMode="auto">
            <a:xfrm>
              <a:off x="2265" y="2461"/>
              <a:ext cx="36" cy="333"/>
            </a:xfrm>
            <a:custGeom>
              <a:avLst/>
              <a:gdLst>
                <a:gd name="T0" fmla="*/ 0 w 36"/>
                <a:gd name="T1" fmla="*/ 333 h 333"/>
                <a:gd name="T2" fmla="*/ 36 w 36"/>
                <a:gd name="T3" fmla="*/ 333 h 333"/>
                <a:gd name="T4" fmla="*/ 36 w 36"/>
                <a:gd name="T5" fmla="*/ 0 h 333"/>
                <a:gd name="T6" fmla="*/ 0 w 36"/>
                <a:gd name="T7" fmla="*/ 0 h 333"/>
                <a:gd name="T8" fmla="*/ 0 w 36"/>
                <a:gd name="T9" fmla="*/ 333 h 333"/>
                <a:gd name="T10" fmla="*/ 0 w 3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3">
                  <a:moveTo>
                    <a:pt x="0" y="333"/>
                  </a:moveTo>
                  <a:lnTo>
                    <a:pt x="36" y="333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Freeform 140"/>
            <p:cNvSpPr>
              <a:spLocks/>
            </p:cNvSpPr>
            <p:nvPr/>
          </p:nvSpPr>
          <p:spPr bwMode="auto">
            <a:xfrm>
              <a:off x="2269" y="2461"/>
              <a:ext cx="28" cy="333"/>
            </a:xfrm>
            <a:custGeom>
              <a:avLst/>
              <a:gdLst>
                <a:gd name="T0" fmla="*/ 0 w 28"/>
                <a:gd name="T1" fmla="*/ 333 h 333"/>
                <a:gd name="T2" fmla="*/ 28 w 28"/>
                <a:gd name="T3" fmla="*/ 333 h 333"/>
                <a:gd name="T4" fmla="*/ 28 w 28"/>
                <a:gd name="T5" fmla="*/ 0 h 333"/>
                <a:gd name="T6" fmla="*/ 0 w 28"/>
                <a:gd name="T7" fmla="*/ 0 h 333"/>
                <a:gd name="T8" fmla="*/ 0 w 28"/>
                <a:gd name="T9" fmla="*/ 333 h 333"/>
                <a:gd name="T10" fmla="*/ 0 w 2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333">
                  <a:moveTo>
                    <a:pt x="0" y="333"/>
                  </a:moveTo>
                  <a:lnTo>
                    <a:pt x="28" y="333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Freeform 141"/>
            <p:cNvSpPr>
              <a:spLocks/>
            </p:cNvSpPr>
            <p:nvPr/>
          </p:nvSpPr>
          <p:spPr bwMode="auto">
            <a:xfrm>
              <a:off x="2275" y="2461"/>
              <a:ext cx="16" cy="333"/>
            </a:xfrm>
            <a:custGeom>
              <a:avLst/>
              <a:gdLst>
                <a:gd name="T0" fmla="*/ 0 w 16"/>
                <a:gd name="T1" fmla="*/ 333 h 333"/>
                <a:gd name="T2" fmla="*/ 16 w 16"/>
                <a:gd name="T3" fmla="*/ 333 h 333"/>
                <a:gd name="T4" fmla="*/ 16 w 16"/>
                <a:gd name="T5" fmla="*/ 0 h 333"/>
                <a:gd name="T6" fmla="*/ 0 w 16"/>
                <a:gd name="T7" fmla="*/ 0 h 333"/>
                <a:gd name="T8" fmla="*/ 0 w 16"/>
                <a:gd name="T9" fmla="*/ 333 h 333"/>
                <a:gd name="T10" fmla="*/ 0 w 1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33">
                  <a:moveTo>
                    <a:pt x="0" y="333"/>
                  </a:moveTo>
                  <a:lnTo>
                    <a:pt x="16" y="33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Freeform 142"/>
            <p:cNvSpPr>
              <a:spLocks/>
            </p:cNvSpPr>
            <p:nvPr/>
          </p:nvSpPr>
          <p:spPr bwMode="auto">
            <a:xfrm>
              <a:off x="2279" y="2461"/>
              <a:ext cx="8" cy="333"/>
            </a:xfrm>
            <a:custGeom>
              <a:avLst/>
              <a:gdLst>
                <a:gd name="T0" fmla="*/ 0 w 8"/>
                <a:gd name="T1" fmla="*/ 333 h 333"/>
                <a:gd name="T2" fmla="*/ 8 w 8"/>
                <a:gd name="T3" fmla="*/ 333 h 333"/>
                <a:gd name="T4" fmla="*/ 8 w 8"/>
                <a:gd name="T5" fmla="*/ 0 h 333"/>
                <a:gd name="T6" fmla="*/ 0 w 8"/>
                <a:gd name="T7" fmla="*/ 0 h 333"/>
                <a:gd name="T8" fmla="*/ 0 w 8"/>
                <a:gd name="T9" fmla="*/ 333 h 333"/>
                <a:gd name="T10" fmla="*/ 0 w 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33">
                  <a:moveTo>
                    <a:pt x="0" y="333"/>
                  </a:moveTo>
                  <a:lnTo>
                    <a:pt x="8" y="33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Freeform 143"/>
            <p:cNvSpPr>
              <a:spLocks/>
            </p:cNvSpPr>
            <p:nvPr/>
          </p:nvSpPr>
          <p:spPr bwMode="auto">
            <a:xfrm>
              <a:off x="2269" y="2776"/>
              <a:ext cx="1504" cy="687"/>
            </a:xfrm>
            <a:custGeom>
              <a:avLst/>
              <a:gdLst>
                <a:gd name="T0" fmla="*/ 1177 w 1504"/>
                <a:gd name="T1" fmla="*/ 687 h 687"/>
                <a:gd name="T2" fmla="*/ 1212 w 1504"/>
                <a:gd name="T3" fmla="*/ 687 h 687"/>
                <a:gd name="T4" fmla="*/ 1240 w 1504"/>
                <a:gd name="T5" fmla="*/ 683 h 687"/>
                <a:gd name="T6" fmla="*/ 1278 w 1504"/>
                <a:gd name="T7" fmla="*/ 681 h 687"/>
                <a:gd name="T8" fmla="*/ 1320 w 1504"/>
                <a:gd name="T9" fmla="*/ 681 h 687"/>
                <a:gd name="T10" fmla="*/ 1362 w 1504"/>
                <a:gd name="T11" fmla="*/ 681 h 687"/>
                <a:gd name="T12" fmla="*/ 1404 w 1504"/>
                <a:gd name="T13" fmla="*/ 681 h 687"/>
                <a:gd name="T14" fmla="*/ 1440 w 1504"/>
                <a:gd name="T15" fmla="*/ 681 h 687"/>
                <a:gd name="T16" fmla="*/ 1470 w 1504"/>
                <a:gd name="T17" fmla="*/ 681 h 687"/>
                <a:gd name="T18" fmla="*/ 1502 w 1504"/>
                <a:gd name="T19" fmla="*/ 681 h 687"/>
                <a:gd name="T20" fmla="*/ 0 w 1504"/>
                <a:gd name="T21" fmla="*/ 685 h 687"/>
                <a:gd name="T22" fmla="*/ 22 w 1504"/>
                <a:gd name="T23" fmla="*/ 685 h 687"/>
                <a:gd name="T24" fmla="*/ 58 w 1504"/>
                <a:gd name="T25" fmla="*/ 685 h 687"/>
                <a:gd name="T26" fmla="*/ 106 w 1504"/>
                <a:gd name="T27" fmla="*/ 685 h 687"/>
                <a:gd name="T28" fmla="*/ 132 w 1504"/>
                <a:gd name="T29" fmla="*/ 685 h 687"/>
                <a:gd name="T30" fmla="*/ 172 w 1504"/>
                <a:gd name="T31" fmla="*/ 685 h 687"/>
                <a:gd name="T32" fmla="*/ 200 w 1504"/>
                <a:gd name="T33" fmla="*/ 685 h 687"/>
                <a:gd name="T34" fmla="*/ 226 w 1504"/>
                <a:gd name="T35" fmla="*/ 685 h 687"/>
                <a:gd name="T36" fmla="*/ 264 w 1504"/>
                <a:gd name="T37" fmla="*/ 685 h 687"/>
                <a:gd name="T38" fmla="*/ 305 w 1504"/>
                <a:gd name="T39" fmla="*/ 685 h 687"/>
                <a:gd name="T40" fmla="*/ 323 w 1504"/>
                <a:gd name="T41" fmla="*/ 685 h 687"/>
                <a:gd name="T42" fmla="*/ 339 w 1504"/>
                <a:gd name="T43" fmla="*/ 685 h 687"/>
                <a:gd name="T44" fmla="*/ 339 w 1504"/>
                <a:gd name="T45" fmla="*/ 652 h 687"/>
                <a:gd name="T46" fmla="*/ 345 w 1504"/>
                <a:gd name="T47" fmla="*/ 616 h 687"/>
                <a:gd name="T48" fmla="*/ 365 w 1504"/>
                <a:gd name="T49" fmla="*/ 576 h 687"/>
                <a:gd name="T50" fmla="*/ 401 w 1504"/>
                <a:gd name="T51" fmla="*/ 526 h 687"/>
                <a:gd name="T52" fmla="*/ 443 w 1504"/>
                <a:gd name="T53" fmla="*/ 482 h 687"/>
                <a:gd name="T54" fmla="*/ 479 w 1504"/>
                <a:gd name="T55" fmla="*/ 452 h 687"/>
                <a:gd name="T56" fmla="*/ 519 w 1504"/>
                <a:gd name="T57" fmla="*/ 428 h 687"/>
                <a:gd name="T58" fmla="*/ 549 w 1504"/>
                <a:gd name="T59" fmla="*/ 414 h 687"/>
                <a:gd name="T60" fmla="*/ 577 w 1504"/>
                <a:gd name="T61" fmla="*/ 402 h 687"/>
                <a:gd name="T62" fmla="*/ 609 w 1504"/>
                <a:gd name="T63" fmla="*/ 392 h 687"/>
                <a:gd name="T64" fmla="*/ 641 w 1504"/>
                <a:gd name="T65" fmla="*/ 384 h 687"/>
                <a:gd name="T66" fmla="*/ 675 w 1504"/>
                <a:gd name="T67" fmla="*/ 378 h 687"/>
                <a:gd name="T68" fmla="*/ 707 w 1504"/>
                <a:gd name="T69" fmla="*/ 374 h 687"/>
                <a:gd name="T70" fmla="*/ 745 w 1504"/>
                <a:gd name="T71" fmla="*/ 374 h 687"/>
                <a:gd name="T72" fmla="*/ 781 w 1504"/>
                <a:gd name="T73" fmla="*/ 374 h 687"/>
                <a:gd name="T74" fmla="*/ 819 w 1504"/>
                <a:gd name="T75" fmla="*/ 380 h 687"/>
                <a:gd name="T76" fmla="*/ 855 w 1504"/>
                <a:gd name="T77" fmla="*/ 386 h 687"/>
                <a:gd name="T78" fmla="*/ 889 w 1504"/>
                <a:gd name="T79" fmla="*/ 396 h 687"/>
                <a:gd name="T80" fmla="*/ 921 w 1504"/>
                <a:gd name="T81" fmla="*/ 408 h 687"/>
                <a:gd name="T82" fmla="*/ 955 w 1504"/>
                <a:gd name="T83" fmla="*/ 424 h 687"/>
                <a:gd name="T84" fmla="*/ 985 w 1504"/>
                <a:gd name="T85" fmla="*/ 440 h 687"/>
                <a:gd name="T86" fmla="*/ 1015 w 1504"/>
                <a:gd name="T87" fmla="*/ 460 h 687"/>
                <a:gd name="T88" fmla="*/ 1065 w 1504"/>
                <a:gd name="T89" fmla="*/ 504 h 687"/>
                <a:gd name="T90" fmla="*/ 1097 w 1504"/>
                <a:gd name="T91" fmla="*/ 540 h 687"/>
                <a:gd name="T92" fmla="*/ 1117 w 1504"/>
                <a:gd name="T93" fmla="*/ 568 h 687"/>
                <a:gd name="T94" fmla="*/ 1133 w 1504"/>
                <a:gd name="T95" fmla="*/ 596 h 687"/>
                <a:gd name="T96" fmla="*/ 1147 w 1504"/>
                <a:gd name="T97" fmla="*/ 626 h 687"/>
                <a:gd name="T98" fmla="*/ 1159 w 1504"/>
                <a:gd name="T99" fmla="*/ 658 h 687"/>
                <a:gd name="T100" fmla="*/ 1165 w 1504"/>
                <a:gd name="T101" fmla="*/ 681 h 6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04" h="687">
                  <a:moveTo>
                    <a:pt x="1165" y="681"/>
                  </a:moveTo>
                  <a:lnTo>
                    <a:pt x="1165" y="685"/>
                  </a:lnTo>
                  <a:lnTo>
                    <a:pt x="1169" y="687"/>
                  </a:lnTo>
                  <a:lnTo>
                    <a:pt x="1177" y="687"/>
                  </a:lnTo>
                  <a:lnTo>
                    <a:pt x="1187" y="687"/>
                  </a:lnTo>
                  <a:lnTo>
                    <a:pt x="1193" y="687"/>
                  </a:lnTo>
                  <a:lnTo>
                    <a:pt x="1202" y="687"/>
                  </a:lnTo>
                  <a:lnTo>
                    <a:pt x="1212" y="687"/>
                  </a:lnTo>
                  <a:lnTo>
                    <a:pt x="1214" y="687"/>
                  </a:lnTo>
                  <a:lnTo>
                    <a:pt x="1224" y="687"/>
                  </a:lnTo>
                  <a:lnTo>
                    <a:pt x="1232" y="685"/>
                  </a:lnTo>
                  <a:lnTo>
                    <a:pt x="1240" y="683"/>
                  </a:lnTo>
                  <a:lnTo>
                    <a:pt x="1248" y="681"/>
                  </a:lnTo>
                  <a:lnTo>
                    <a:pt x="1258" y="681"/>
                  </a:lnTo>
                  <a:lnTo>
                    <a:pt x="1268" y="681"/>
                  </a:lnTo>
                  <a:lnTo>
                    <a:pt x="1278" y="681"/>
                  </a:lnTo>
                  <a:lnTo>
                    <a:pt x="1288" y="681"/>
                  </a:lnTo>
                  <a:lnTo>
                    <a:pt x="1298" y="681"/>
                  </a:lnTo>
                  <a:lnTo>
                    <a:pt x="1310" y="681"/>
                  </a:lnTo>
                  <a:lnTo>
                    <a:pt x="1320" y="681"/>
                  </a:lnTo>
                  <a:lnTo>
                    <a:pt x="1330" y="681"/>
                  </a:lnTo>
                  <a:lnTo>
                    <a:pt x="1340" y="681"/>
                  </a:lnTo>
                  <a:lnTo>
                    <a:pt x="1352" y="681"/>
                  </a:lnTo>
                  <a:lnTo>
                    <a:pt x="1362" y="681"/>
                  </a:lnTo>
                  <a:lnTo>
                    <a:pt x="1372" y="681"/>
                  </a:lnTo>
                  <a:lnTo>
                    <a:pt x="1382" y="681"/>
                  </a:lnTo>
                  <a:lnTo>
                    <a:pt x="1394" y="681"/>
                  </a:lnTo>
                  <a:lnTo>
                    <a:pt x="1404" y="681"/>
                  </a:lnTo>
                  <a:lnTo>
                    <a:pt x="1414" y="681"/>
                  </a:lnTo>
                  <a:lnTo>
                    <a:pt x="1422" y="681"/>
                  </a:lnTo>
                  <a:lnTo>
                    <a:pt x="1432" y="681"/>
                  </a:lnTo>
                  <a:lnTo>
                    <a:pt x="1440" y="681"/>
                  </a:lnTo>
                  <a:lnTo>
                    <a:pt x="1450" y="681"/>
                  </a:lnTo>
                  <a:lnTo>
                    <a:pt x="1456" y="681"/>
                  </a:lnTo>
                  <a:lnTo>
                    <a:pt x="1462" y="681"/>
                  </a:lnTo>
                  <a:lnTo>
                    <a:pt x="1470" y="681"/>
                  </a:lnTo>
                  <a:lnTo>
                    <a:pt x="1478" y="681"/>
                  </a:lnTo>
                  <a:lnTo>
                    <a:pt x="1488" y="681"/>
                  </a:lnTo>
                  <a:lnTo>
                    <a:pt x="1498" y="681"/>
                  </a:lnTo>
                  <a:lnTo>
                    <a:pt x="1502" y="681"/>
                  </a:lnTo>
                  <a:lnTo>
                    <a:pt x="1504" y="681"/>
                  </a:lnTo>
                  <a:lnTo>
                    <a:pt x="1504" y="0"/>
                  </a:lnTo>
                  <a:lnTo>
                    <a:pt x="0" y="4"/>
                  </a:lnTo>
                  <a:lnTo>
                    <a:pt x="0" y="685"/>
                  </a:lnTo>
                  <a:lnTo>
                    <a:pt x="2" y="685"/>
                  </a:lnTo>
                  <a:lnTo>
                    <a:pt x="10" y="685"/>
                  </a:lnTo>
                  <a:lnTo>
                    <a:pt x="14" y="685"/>
                  </a:lnTo>
                  <a:lnTo>
                    <a:pt x="22" y="685"/>
                  </a:lnTo>
                  <a:lnTo>
                    <a:pt x="28" y="685"/>
                  </a:lnTo>
                  <a:lnTo>
                    <a:pt x="38" y="685"/>
                  </a:lnTo>
                  <a:lnTo>
                    <a:pt x="48" y="685"/>
                  </a:lnTo>
                  <a:lnTo>
                    <a:pt x="58" y="685"/>
                  </a:lnTo>
                  <a:lnTo>
                    <a:pt x="70" y="685"/>
                  </a:lnTo>
                  <a:lnTo>
                    <a:pt x="82" y="685"/>
                  </a:lnTo>
                  <a:lnTo>
                    <a:pt x="92" y="685"/>
                  </a:lnTo>
                  <a:lnTo>
                    <a:pt x="106" y="685"/>
                  </a:lnTo>
                  <a:lnTo>
                    <a:pt x="112" y="685"/>
                  </a:lnTo>
                  <a:lnTo>
                    <a:pt x="118" y="685"/>
                  </a:lnTo>
                  <a:lnTo>
                    <a:pt x="126" y="685"/>
                  </a:lnTo>
                  <a:lnTo>
                    <a:pt x="132" y="685"/>
                  </a:lnTo>
                  <a:lnTo>
                    <a:pt x="146" y="685"/>
                  </a:lnTo>
                  <a:lnTo>
                    <a:pt x="158" y="685"/>
                  </a:lnTo>
                  <a:lnTo>
                    <a:pt x="164" y="685"/>
                  </a:lnTo>
                  <a:lnTo>
                    <a:pt x="172" y="685"/>
                  </a:lnTo>
                  <a:lnTo>
                    <a:pt x="180" y="685"/>
                  </a:lnTo>
                  <a:lnTo>
                    <a:pt x="186" y="685"/>
                  </a:lnTo>
                  <a:lnTo>
                    <a:pt x="192" y="685"/>
                  </a:lnTo>
                  <a:lnTo>
                    <a:pt x="200" y="685"/>
                  </a:lnTo>
                  <a:lnTo>
                    <a:pt x="206" y="685"/>
                  </a:lnTo>
                  <a:lnTo>
                    <a:pt x="214" y="685"/>
                  </a:lnTo>
                  <a:lnTo>
                    <a:pt x="220" y="685"/>
                  </a:lnTo>
                  <a:lnTo>
                    <a:pt x="226" y="685"/>
                  </a:lnTo>
                  <a:lnTo>
                    <a:pt x="234" y="685"/>
                  </a:lnTo>
                  <a:lnTo>
                    <a:pt x="240" y="685"/>
                  </a:lnTo>
                  <a:lnTo>
                    <a:pt x="252" y="685"/>
                  </a:lnTo>
                  <a:lnTo>
                    <a:pt x="264" y="685"/>
                  </a:lnTo>
                  <a:lnTo>
                    <a:pt x="275" y="685"/>
                  </a:lnTo>
                  <a:lnTo>
                    <a:pt x="285" y="685"/>
                  </a:lnTo>
                  <a:lnTo>
                    <a:pt x="295" y="685"/>
                  </a:lnTo>
                  <a:lnTo>
                    <a:pt x="305" y="685"/>
                  </a:lnTo>
                  <a:lnTo>
                    <a:pt x="313" y="685"/>
                  </a:lnTo>
                  <a:lnTo>
                    <a:pt x="321" y="685"/>
                  </a:lnTo>
                  <a:lnTo>
                    <a:pt x="323" y="685"/>
                  </a:lnTo>
                  <a:lnTo>
                    <a:pt x="329" y="685"/>
                  </a:lnTo>
                  <a:lnTo>
                    <a:pt x="335" y="685"/>
                  </a:lnTo>
                  <a:lnTo>
                    <a:pt x="337" y="685"/>
                  </a:lnTo>
                  <a:lnTo>
                    <a:pt x="339" y="685"/>
                  </a:lnTo>
                  <a:lnTo>
                    <a:pt x="339" y="679"/>
                  </a:lnTo>
                  <a:lnTo>
                    <a:pt x="339" y="669"/>
                  </a:lnTo>
                  <a:lnTo>
                    <a:pt x="339" y="662"/>
                  </a:lnTo>
                  <a:lnTo>
                    <a:pt x="339" y="652"/>
                  </a:lnTo>
                  <a:lnTo>
                    <a:pt x="339" y="642"/>
                  </a:lnTo>
                  <a:lnTo>
                    <a:pt x="339" y="630"/>
                  </a:lnTo>
                  <a:lnTo>
                    <a:pt x="341" y="622"/>
                  </a:lnTo>
                  <a:lnTo>
                    <a:pt x="345" y="616"/>
                  </a:lnTo>
                  <a:lnTo>
                    <a:pt x="347" y="608"/>
                  </a:lnTo>
                  <a:lnTo>
                    <a:pt x="351" y="600"/>
                  </a:lnTo>
                  <a:lnTo>
                    <a:pt x="357" y="588"/>
                  </a:lnTo>
                  <a:lnTo>
                    <a:pt x="365" y="576"/>
                  </a:lnTo>
                  <a:lnTo>
                    <a:pt x="373" y="562"/>
                  </a:lnTo>
                  <a:lnTo>
                    <a:pt x="381" y="550"/>
                  </a:lnTo>
                  <a:lnTo>
                    <a:pt x="389" y="538"/>
                  </a:lnTo>
                  <a:lnTo>
                    <a:pt x="401" y="526"/>
                  </a:lnTo>
                  <a:lnTo>
                    <a:pt x="411" y="514"/>
                  </a:lnTo>
                  <a:lnTo>
                    <a:pt x="421" y="504"/>
                  </a:lnTo>
                  <a:lnTo>
                    <a:pt x="431" y="492"/>
                  </a:lnTo>
                  <a:lnTo>
                    <a:pt x="443" y="482"/>
                  </a:lnTo>
                  <a:lnTo>
                    <a:pt x="455" y="472"/>
                  </a:lnTo>
                  <a:lnTo>
                    <a:pt x="467" y="462"/>
                  </a:lnTo>
                  <a:lnTo>
                    <a:pt x="473" y="458"/>
                  </a:lnTo>
                  <a:lnTo>
                    <a:pt x="479" y="452"/>
                  </a:lnTo>
                  <a:lnTo>
                    <a:pt x="487" y="450"/>
                  </a:lnTo>
                  <a:lnTo>
                    <a:pt x="493" y="446"/>
                  </a:lnTo>
                  <a:lnTo>
                    <a:pt x="505" y="436"/>
                  </a:lnTo>
                  <a:lnTo>
                    <a:pt x="519" y="428"/>
                  </a:lnTo>
                  <a:lnTo>
                    <a:pt x="527" y="424"/>
                  </a:lnTo>
                  <a:lnTo>
                    <a:pt x="533" y="422"/>
                  </a:lnTo>
                  <a:lnTo>
                    <a:pt x="541" y="418"/>
                  </a:lnTo>
                  <a:lnTo>
                    <a:pt x="549" y="414"/>
                  </a:lnTo>
                  <a:lnTo>
                    <a:pt x="555" y="412"/>
                  </a:lnTo>
                  <a:lnTo>
                    <a:pt x="563" y="408"/>
                  </a:lnTo>
                  <a:lnTo>
                    <a:pt x="571" y="406"/>
                  </a:lnTo>
                  <a:lnTo>
                    <a:pt x="577" y="402"/>
                  </a:lnTo>
                  <a:lnTo>
                    <a:pt x="585" y="398"/>
                  </a:lnTo>
                  <a:lnTo>
                    <a:pt x="593" y="396"/>
                  </a:lnTo>
                  <a:lnTo>
                    <a:pt x="601" y="394"/>
                  </a:lnTo>
                  <a:lnTo>
                    <a:pt x="609" y="392"/>
                  </a:lnTo>
                  <a:lnTo>
                    <a:pt x="617" y="390"/>
                  </a:lnTo>
                  <a:lnTo>
                    <a:pt x="625" y="388"/>
                  </a:lnTo>
                  <a:lnTo>
                    <a:pt x="631" y="386"/>
                  </a:lnTo>
                  <a:lnTo>
                    <a:pt x="641" y="384"/>
                  </a:lnTo>
                  <a:lnTo>
                    <a:pt x="647" y="382"/>
                  </a:lnTo>
                  <a:lnTo>
                    <a:pt x="657" y="380"/>
                  </a:lnTo>
                  <a:lnTo>
                    <a:pt x="665" y="378"/>
                  </a:lnTo>
                  <a:lnTo>
                    <a:pt x="675" y="378"/>
                  </a:lnTo>
                  <a:lnTo>
                    <a:pt x="681" y="376"/>
                  </a:lnTo>
                  <a:lnTo>
                    <a:pt x="691" y="376"/>
                  </a:lnTo>
                  <a:lnTo>
                    <a:pt x="699" y="374"/>
                  </a:lnTo>
                  <a:lnTo>
                    <a:pt x="707" y="374"/>
                  </a:lnTo>
                  <a:lnTo>
                    <a:pt x="715" y="374"/>
                  </a:lnTo>
                  <a:lnTo>
                    <a:pt x="725" y="374"/>
                  </a:lnTo>
                  <a:lnTo>
                    <a:pt x="735" y="374"/>
                  </a:lnTo>
                  <a:lnTo>
                    <a:pt x="745" y="374"/>
                  </a:lnTo>
                  <a:lnTo>
                    <a:pt x="753" y="374"/>
                  </a:lnTo>
                  <a:lnTo>
                    <a:pt x="763" y="374"/>
                  </a:lnTo>
                  <a:lnTo>
                    <a:pt x="771" y="374"/>
                  </a:lnTo>
                  <a:lnTo>
                    <a:pt x="781" y="374"/>
                  </a:lnTo>
                  <a:lnTo>
                    <a:pt x="789" y="374"/>
                  </a:lnTo>
                  <a:lnTo>
                    <a:pt x="799" y="376"/>
                  </a:lnTo>
                  <a:lnTo>
                    <a:pt x="809" y="376"/>
                  </a:lnTo>
                  <a:lnTo>
                    <a:pt x="819" y="380"/>
                  </a:lnTo>
                  <a:lnTo>
                    <a:pt x="827" y="380"/>
                  </a:lnTo>
                  <a:lnTo>
                    <a:pt x="835" y="382"/>
                  </a:lnTo>
                  <a:lnTo>
                    <a:pt x="845" y="384"/>
                  </a:lnTo>
                  <a:lnTo>
                    <a:pt x="855" y="386"/>
                  </a:lnTo>
                  <a:lnTo>
                    <a:pt x="863" y="388"/>
                  </a:lnTo>
                  <a:lnTo>
                    <a:pt x="871" y="390"/>
                  </a:lnTo>
                  <a:lnTo>
                    <a:pt x="879" y="392"/>
                  </a:lnTo>
                  <a:lnTo>
                    <a:pt x="889" y="396"/>
                  </a:lnTo>
                  <a:lnTo>
                    <a:pt x="897" y="398"/>
                  </a:lnTo>
                  <a:lnTo>
                    <a:pt x="905" y="402"/>
                  </a:lnTo>
                  <a:lnTo>
                    <a:pt x="913" y="404"/>
                  </a:lnTo>
                  <a:lnTo>
                    <a:pt x="921" y="408"/>
                  </a:lnTo>
                  <a:lnTo>
                    <a:pt x="929" y="412"/>
                  </a:lnTo>
                  <a:lnTo>
                    <a:pt x="937" y="414"/>
                  </a:lnTo>
                  <a:lnTo>
                    <a:pt x="945" y="418"/>
                  </a:lnTo>
                  <a:lnTo>
                    <a:pt x="955" y="424"/>
                  </a:lnTo>
                  <a:lnTo>
                    <a:pt x="961" y="428"/>
                  </a:lnTo>
                  <a:lnTo>
                    <a:pt x="969" y="430"/>
                  </a:lnTo>
                  <a:lnTo>
                    <a:pt x="977" y="436"/>
                  </a:lnTo>
                  <a:lnTo>
                    <a:pt x="985" y="440"/>
                  </a:lnTo>
                  <a:lnTo>
                    <a:pt x="993" y="444"/>
                  </a:lnTo>
                  <a:lnTo>
                    <a:pt x="999" y="450"/>
                  </a:lnTo>
                  <a:lnTo>
                    <a:pt x="1007" y="454"/>
                  </a:lnTo>
                  <a:lnTo>
                    <a:pt x="1015" y="460"/>
                  </a:lnTo>
                  <a:lnTo>
                    <a:pt x="1027" y="470"/>
                  </a:lnTo>
                  <a:lnTo>
                    <a:pt x="1039" y="480"/>
                  </a:lnTo>
                  <a:lnTo>
                    <a:pt x="1053" y="492"/>
                  </a:lnTo>
                  <a:lnTo>
                    <a:pt x="1065" y="504"/>
                  </a:lnTo>
                  <a:lnTo>
                    <a:pt x="1075" y="514"/>
                  </a:lnTo>
                  <a:lnTo>
                    <a:pt x="1087" y="528"/>
                  </a:lnTo>
                  <a:lnTo>
                    <a:pt x="1091" y="534"/>
                  </a:lnTo>
                  <a:lnTo>
                    <a:pt x="1097" y="540"/>
                  </a:lnTo>
                  <a:lnTo>
                    <a:pt x="1103" y="546"/>
                  </a:lnTo>
                  <a:lnTo>
                    <a:pt x="1109" y="554"/>
                  </a:lnTo>
                  <a:lnTo>
                    <a:pt x="1111" y="560"/>
                  </a:lnTo>
                  <a:lnTo>
                    <a:pt x="1117" y="568"/>
                  </a:lnTo>
                  <a:lnTo>
                    <a:pt x="1121" y="574"/>
                  </a:lnTo>
                  <a:lnTo>
                    <a:pt x="1125" y="582"/>
                  </a:lnTo>
                  <a:lnTo>
                    <a:pt x="1129" y="588"/>
                  </a:lnTo>
                  <a:lnTo>
                    <a:pt x="1133" y="596"/>
                  </a:lnTo>
                  <a:lnTo>
                    <a:pt x="1137" y="604"/>
                  </a:lnTo>
                  <a:lnTo>
                    <a:pt x="1141" y="612"/>
                  </a:lnTo>
                  <a:lnTo>
                    <a:pt x="1143" y="620"/>
                  </a:lnTo>
                  <a:lnTo>
                    <a:pt x="1147" y="626"/>
                  </a:lnTo>
                  <a:lnTo>
                    <a:pt x="1149" y="634"/>
                  </a:lnTo>
                  <a:lnTo>
                    <a:pt x="1153" y="642"/>
                  </a:lnTo>
                  <a:lnTo>
                    <a:pt x="1155" y="650"/>
                  </a:lnTo>
                  <a:lnTo>
                    <a:pt x="1159" y="658"/>
                  </a:lnTo>
                  <a:lnTo>
                    <a:pt x="1161" y="665"/>
                  </a:lnTo>
                  <a:lnTo>
                    <a:pt x="1165" y="675"/>
                  </a:lnTo>
                  <a:lnTo>
                    <a:pt x="1165" y="679"/>
                  </a:lnTo>
                  <a:lnTo>
                    <a:pt x="1165" y="681"/>
                  </a:lnTo>
                  <a:close/>
                </a:path>
              </a:pathLst>
            </a:custGeom>
            <a:solidFill>
              <a:srgbClr val="AB8A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Freeform 144"/>
            <p:cNvSpPr>
              <a:spLocks/>
            </p:cNvSpPr>
            <p:nvPr/>
          </p:nvSpPr>
          <p:spPr bwMode="auto">
            <a:xfrm>
              <a:off x="233" y="3198"/>
              <a:ext cx="238" cy="287"/>
            </a:xfrm>
            <a:custGeom>
              <a:avLst/>
              <a:gdLst>
                <a:gd name="T0" fmla="*/ 58 w 238"/>
                <a:gd name="T1" fmla="*/ 287 h 287"/>
                <a:gd name="T2" fmla="*/ 44 w 238"/>
                <a:gd name="T3" fmla="*/ 283 h 287"/>
                <a:gd name="T4" fmla="*/ 26 w 238"/>
                <a:gd name="T5" fmla="*/ 275 h 287"/>
                <a:gd name="T6" fmla="*/ 8 w 238"/>
                <a:gd name="T7" fmla="*/ 257 h 287"/>
                <a:gd name="T8" fmla="*/ 0 w 238"/>
                <a:gd name="T9" fmla="*/ 236 h 287"/>
                <a:gd name="T10" fmla="*/ 0 w 238"/>
                <a:gd name="T11" fmla="*/ 66 h 287"/>
                <a:gd name="T12" fmla="*/ 0 w 238"/>
                <a:gd name="T13" fmla="*/ 50 h 287"/>
                <a:gd name="T14" fmla="*/ 2 w 238"/>
                <a:gd name="T15" fmla="*/ 40 h 287"/>
                <a:gd name="T16" fmla="*/ 16 w 238"/>
                <a:gd name="T17" fmla="*/ 18 h 287"/>
                <a:gd name="T18" fmla="*/ 38 w 238"/>
                <a:gd name="T19" fmla="*/ 6 h 287"/>
                <a:gd name="T20" fmla="*/ 50 w 238"/>
                <a:gd name="T21" fmla="*/ 0 h 287"/>
                <a:gd name="T22" fmla="*/ 64 w 238"/>
                <a:gd name="T23" fmla="*/ 0 h 287"/>
                <a:gd name="T24" fmla="*/ 78 w 238"/>
                <a:gd name="T25" fmla="*/ 0 h 287"/>
                <a:gd name="T26" fmla="*/ 96 w 238"/>
                <a:gd name="T27" fmla="*/ 0 h 287"/>
                <a:gd name="T28" fmla="*/ 118 w 238"/>
                <a:gd name="T29" fmla="*/ 0 h 287"/>
                <a:gd name="T30" fmla="*/ 130 w 238"/>
                <a:gd name="T31" fmla="*/ 8 h 287"/>
                <a:gd name="T32" fmla="*/ 130 w 238"/>
                <a:gd name="T33" fmla="*/ 24 h 287"/>
                <a:gd name="T34" fmla="*/ 130 w 238"/>
                <a:gd name="T35" fmla="*/ 42 h 287"/>
                <a:gd name="T36" fmla="*/ 130 w 238"/>
                <a:gd name="T37" fmla="*/ 58 h 287"/>
                <a:gd name="T38" fmla="*/ 142 w 238"/>
                <a:gd name="T39" fmla="*/ 80 h 287"/>
                <a:gd name="T40" fmla="*/ 160 w 238"/>
                <a:gd name="T41" fmla="*/ 96 h 287"/>
                <a:gd name="T42" fmla="*/ 178 w 238"/>
                <a:gd name="T43" fmla="*/ 104 h 287"/>
                <a:gd name="T44" fmla="*/ 190 w 238"/>
                <a:gd name="T45" fmla="*/ 108 h 287"/>
                <a:gd name="T46" fmla="*/ 200 w 238"/>
                <a:gd name="T47" fmla="*/ 110 h 287"/>
                <a:gd name="T48" fmla="*/ 214 w 238"/>
                <a:gd name="T49" fmla="*/ 110 h 287"/>
                <a:gd name="T50" fmla="*/ 228 w 238"/>
                <a:gd name="T51" fmla="*/ 110 h 287"/>
                <a:gd name="T52" fmla="*/ 238 w 238"/>
                <a:gd name="T53" fmla="*/ 116 h 287"/>
                <a:gd name="T54" fmla="*/ 238 w 238"/>
                <a:gd name="T55" fmla="*/ 136 h 287"/>
                <a:gd name="T56" fmla="*/ 238 w 238"/>
                <a:gd name="T57" fmla="*/ 156 h 287"/>
                <a:gd name="T58" fmla="*/ 238 w 238"/>
                <a:gd name="T59" fmla="*/ 174 h 287"/>
                <a:gd name="T60" fmla="*/ 238 w 238"/>
                <a:gd name="T61" fmla="*/ 192 h 287"/>
                <a:gd name="T62" fmla="*/ 238 w 238"/>
                <a:gd name="T63" fmla="*/ 204 h 287"/>
                <a:gd name="T64" fmla="*/ 238 w 238"/>
                <a:gd name="T65" fmla="*/ 220 h 287"/>
                <a:gd name="T66" fmla="*/ 234 w 238"/>
                <a:gd name="T67" fmla="*/ 236 h 287"/>
                <a:gd name="T68" fmla="*/ 226 w 238"/>
                <a:gd name="T69" fmla="*/ 257 h 287"/>
                <a:gd name="T70" fmla="*/ 206 w 238"/>
                <a:gd name="T71" fmla="*/ 275 h 287"/>
                <a:gd name="T72" fmla="*/ 184 w 238"/>
                <a:gd name="T73" fmla="*/ 285 h 287"/>
                <a:gd name="T74" fmla="*/ 64 w 238"/>
                <a:gd name="T75" fmla="*/ 287 h 2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38" h="287">
                  <a:moveTo>
                    <a:pt x="64" y="287"/>
                  </a:moveTo>
                  <a:lnTo>
                    <a:pt x="58" y="287"/>
                  </a:lnTo>
                  <a:lnTo>
                    <a:pt x="50" y="285"/>
                  </a:lnTo>
                  <a:lnTo>
                    <a:pt x="44" y="283"/>
                  </a:lnTo>
                  <a:lnTo>
                    <a:pt x="38" y="281"/>
                  </a:lnTo>
                  <a:lnTo>
                    <a:pt x="26" y="275"/>
                  </a:lnTo>
                  <a:lnTo>
                    <a:pt x="16" y="269"/>
                  </a:lnTo>
                  <a:lnTo>
                    <a:pt x="8" y="257"/>
                  </a:lnTo>
                  <a:lnTo>
                    <a:pt x="2" y="247"/>
                  </a:lnTo>
                  <a:lnTo>
                    <a:pt x="0" y="236"/>
                  </a:lnTo>
                  <a:lnTo>
                    <a:pt x="0" y="224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8" y="28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30" y="8"/>
                  </a:lnTo>
                  <a:lnTo>
                    <a:pt x="130" y="18"/>
                  </a:lnTo>
                  <a:lnTo>
                    <a:pt x="130" y="24"/>
                  </a:lnTo>
                  <a:lnTo>
                    <a:pt x="130" y="32"/>
                  </a:lnTo>
                  <a:lnTo>
                    <a:pt x="130" y="42"/>
                  </a:lnTo>
                  <a:lnTo>
                    <a:pt x="130" y="46"/>
                  </a:lnTo>
                  <a:lnTo>
                    <a:pt x="130" y="58"/>
                  </a:lnTo>
                  <a:lnTo>
                    <a:pt x="136" y="70"/>
                  </a:lnTo>
                  <a:lnTo>
                    <a:pt x="142" y="80"/>
                  </a:lnTo>
                  <a:lnTo>
                    <a:pt x="150" y="90"/>
                  </a:lnTo>
                  <a:lnTo>
                    <a:pt x="160" y="96"/>
                  </a:lnTo>
                  <a:lnTo>
                    <a:pt x="172" y="102"/>
                  </a:lnTo>
                  <a:lnTo>
                    <a:pt x="178" y="104"/>
                  </a:lnTo>
                  <a:lnTo>
                    <a:pt x="184" y="106"/>
                  </a:lnTo>
                  <a:lnTo>
                    <a:pt x="190" y="108"/>
                  </a:lnTo>
                  <a:lnTo>
                    <a:pt x="198" y="110"/>
                  </a:lnTo>
                  <a:lnTo>
                    <a:pt x="200" y="110"/>
                  </a:lnTo>
                  <a:lnTo>
                    <a:pt x="210" y="110"/>
                  </a:lnTo>
                  <a:lnTo>
                    <a:pt x="214" y="110"/>
                  </a:lnTo>
                  <a:lnTo>
                    <a:pt x="222" y="110"/>
                  </a:lnTo>
                  <a:lnTo>
                    <a:pt x="228" y="110"/>
                  </a:lnTo>
                  <a:lnTo>
                    <a:pt x="238" y="110"/>
                  </a:lnTo>
                  <a:lnTo>
                    <a:pt x="238" y="116"/>
                  </a:lnTo>
                  <a:lnTo>
                    <a:pt x="238" y="126"/>
                  </a:lnTo>
                  <a:lnTo>
                    <a:pt x="238" y="136"/>
                  </a:lnTo>
                  <a:lnTo>
                    <a:pt x="238" y="146"/>
                  </a:lnTo>
                  <a:lnTo>
                    <a:pt x="238" y="156"/>
                  </a:lnTo>
                  <a:lnTo>
                    <a:pt x="238" y="166"/>
                  </a:lnTo>
                  <a:lnTo>
                    <a:pt x="238" y="174"/>
                  </a:lnTo>
                  <a:lnTo>
                    <a:pt x="238" y="184"/>
                  </a:lnTo>
                  <a:lnTo>
                    <a:pt x="238" y="192"/>
                  </a:lnTo>
                  <a:lnTo>
                    <a:pt x="238" y="198"/>
                  </a:lnTo>
                  <a:lnTo>
                    <a:pt x="238" y="204"/>
                  </a:lnTo>
                  <a:lnTo>
                    <a:pt x="238" y="212"/>
                  </a:lnTo>
                  <a:lnTo>
                    <a:pt x="238" y="220"/>
                  </a:lnTo>
                  <a:lnTo>
                    <a:pt x="238" y="224"/>
                  </a:lnTo>
                  <a:lnTo>
                    <a:pt x="234" y="236"/>
                  </a:lnTo>
                  <a:lnTo>
                    <a:pt x="232" y="247"/>
                  </a:lnTo>
                  <a:lnTo>
                    <a:pt x="226" y="257"/>
                  </a:lnTo>
                  <a:lnTo>
                    <a:pt x="218" y="269"/>
                  </a:lnTo>
                  <a:lnTo>
                    <a:pt x="206" y="275"/>
                  </a:lnTo>
                  <a:lnTo>
                    <a:pt x="196" y="281"/>
                  </a:lnTo>
                  <a:lnTo>
                    <a:pt x="184" y="285"/>
                  </a:lnTo>
                  <a:lnTo>
                    <a:pt x="172" y="287"/>
                  </a:lnTo>
                  <a:lnTo>
                    <a:pt x="64" y="287"/>
                  </a:lnTo>
                  <a:close/>
                </a:path>
              </a:pathLst>
            </a:custGeom>
            <a:solidFill>
              <a:srgbClr val="03C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145"/>
            <p:cNvSpPr>
              <a:spLocks/>
            </p:cNvSpPr>
            <p:nvPr/>
          </p:nvSpPr>
          <p:spPr bwMode="auto">
            <a:xfrm>
              <a:off x="239" y="3212"/>
              <a:ext cx="218" cy="261"/>
            </a:xfrm>
            <a:custGeom>
              <a:avLst/>
              <a:gdLst>
                <a:gd name="T0" fmla="*/ 46 w 218"/>
                <a:gd name="T1" fmla="*/ 257 h 261"/>
                <a:gd name="T2" fmla="*/ 24 w 218"/>
                <a:gd name="T3" fmla="*/ 249 h 261"/>
                <a:gd name="T4" fmla="*/ 8 w 218"/>
                <a:gd name="T5" fmla="*/ 235 h 261"/>
                <a:gd name="T6" fmla="*/ 0 w 218"/>
                <a:gd name="T7" fmla="*/ 216 h 261"/>
                <a:gd name="T8" fmla="*/ 0 w 218"/>
                <a:gd name="T9" fmla="*/ 58 h 261"/>
                <a:gd name="T10" fmla="*/ 4 w 218"/>
                <a:gd name="T11" fmla="*/ 34 h 261"/>
                <a:gd name="T12" fmla="*/ 18 w 218"/>
                <a:gd name="T13" fmla="*/ 16 h 261"/>
                <a:gd name="T14" fmla="*/ 36 w 218"/>
                <a:gd name="T15" fmla="*/ 4 h 261"/>
                <a:gd name="T16" fmla="*/ 60 w 218"/>
                <a:gd name="T17" fmla="*/ 0 h 261"/>
                <a:gd name="T18" fmla="*/ 72 w 218"/>
                <a:gd name="T19" fmla="*/ 0 h 261"/>
                <a:gd name="T20" fmla="*/ 88 w 218"/>
                <a:gd name="T21" fmla="*/ 0 h 261"/>
                <a:gd name="T22" fmla="*/ 110 w 218"/>
                <a:gd name="T23" fmla="*/ 0 h 261"/>
                <a:gd name="T24" fmla="*/ 122 w 218"/>
                <a:gd name="T25" fmla="*/ 6 h 261"/>
                <a:gd name="T26" fmla="*/ 122 w 218"/>
                <a:gd name="T27" fmla="*/ 20 h 261"/>
                <a:gd name="T28" fmla="*/ 122 w 218"/>
                <a:gd name="T29" fmla="*/ 36 h 261"/>
                <a:gd name="T30" fmla="*/ 122 w 218"/>
                <a:gd name="T31" fmla="*/ 52 h 261"/>
                <a:gd name="T32" fmla="*/ 130 w 218"/>
                <a:gd name="T33" fmla="*/ 72 h 261"/>
                <a:gd name="T34" fmla="*/ 146 w 218"/>
                <a:gd name="T35" fmla="*/ 88 h 261"/>
                <a:gd name="T36" fmla="*/ 162 w 218"/>
                <a:gd name="T37" fmla="*/ 96 h 261"/>
                <a:gd name="T38" fmla="*/ 176 w 218"/>
                <a:gd name="T39" fmla="*/ 98 h 261"/>
                <a:gd name="T40" fmla="*/ 186 w 218"/>
                <a:gd name="T41" fmla="*/ 98 h 261"/>
                <a:gd name="T42" fmla="*/ 196 w 218"/>
                <a:gd name="T43" fmla="*/ 98 h 261"/>
                <a:gd name="T44" fmla="*/ 210 w 218"/>
                <a:gd name="T45" fmla="*/ 98 h 261"/>
                <a:gd name="T46" fmla="*/ 218 w 218"/>
                <a:gd name="T47" fmla="*/ 106 h 261"/>
                <a:gd name="T48" fmla="*/ 218 w 218"/>
                <a:gd name="T49" fmla="*/ 124 h 261"/>
                <a:gd name="T50" fmla="*/ 218 w 218"/>
                <a:gd name="T51" fmla="*/ 142 h 261"/>
                <a:gd name="T52" fmla="*/ 218 w 218"/>
                <a:gd name="T53" fmla="*/ 158 h 261"/>
                <a:gd name="T54" fmla="*/ 218 w 218"/>
                <a:gd name="T55" fmla="*/ 174 h 261"/>
                <a:gd name="T56" fmla="*/ 218 w 218"/>
                <a:gd name="T57" fmla="*/ 188 h 261"/>
                <a:gd name="T58" fmla="*/ 218 w 218"/>
                <a:gd name="T59" fmla="*/ 202 h 261"/>
                <a:gd name="T60" fmla="*/ 216 w 218"/>
                <a:gd name="T61" fmla="*/ 216 h 261"/>
                <a:gd name="T62" fmla="*/ 206 w 218"/>
                <a:gd name="T63" fmla="*/ 235 h 261"/>
                <a:gd name="T64" fmla="*/ 190 w 218"/>
                <a:gd name="T65" fmla="*/ 249 h 261"/>
                <a:gd name="T66" fmla="*/ 168 w 218"/>
                <a:gd name="T67" fmla="*/ 257 h 261"/>
                <a:gd name="T68" fmla="*/ 60 w 218"/>
                <a:gd name="T69" fmla="*/ 261 h 2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8" h="261">
                  <a:moveTo>
                    <a:pt x="60" y="261"/>
                  </a:moveTo>
                  <a:lnTo>
                    <a:pt x="46" y="257"/>
                  </a:lnTo>
                  <a:lnTo>
                    <a:pt x="36" y="255"/>
                  </a:lnTo>
                  <a:lnTo>
                    <a:pt x="24" y="249"/>
                  </a:lnTo>
                  <a:lnTo>
                    <a:pt x="18" y="243"/>
                  </a:lnTo>
                  <a:lnTo>
                    <a:pt x="8" y="235"/>
                  </a:lnTo>
                  <a:lnTo>
                    <a:pt x="4" y="226"/>
                  </a:lnTo>
                  <a:lnTo>
                    <a:pt x="0" y="216"/>
                  </a:lnTo>
                  <a:lnTo>
                    <a:pt x="0" y="206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4" y="34"/>
                  </a:lnTo>
                  <a:lnTo>
                    <a:pt x="8" y="22"/>
                  </a:lnTo>
                  <a:lnTo>
                    <a:pt x="18" y="16"/>
                  </a:lnTo>
                  <a:lnTo>
                    <a:pt x="24" y="8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22" y="0"/>
                  </a:lnTo>
                  <a:lnTo>
                    <a:pt x="122" y="6"/>
                  </a:lnTo>
                  <a:lnTo>
                    <a:pt x="122" y="14"/>
                  </a:lnTo>
                  <a:lnTo>
                    <a:pt x="122" y="20"/>
                  </a:lnTo>
                  <a:lnTo>
                    <a:pt x="122" y="28"/>
                  </a:lnTo>
                  <a:lnTo>
                    <a:pt x="122" y="36"/>
                  </a:lnTo>
                  <a:lnTo>
                    <a:pt x="122" y="40"/>
                  </a:lnTo>
                  <a:lnTo>
                    <a:pt x="122" y="52"/>
                  </a:lnTo>
                  <a:lnTo>
                    <a:pt x="124" y="62"/>
                  </a:lnTo>
                  <a:lnTo>
                    <a:pt x="130" y="72"/>
                  </a:lnTo>
                  <a:lnTo>
                    <a:pt x="138" y="82"/>
                  </a:lnTo>
                  <a:lnTo>
                    <a:pt x="146" y="88"/>
                  </a:lnTo>
                  <a:lnTo>
                    <a:pt x="158" y="94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6" y="98"/>
                  </a:lnTo>
                  <a:lnTo>
                    <a:pt x="184" y="98"/>
                  </a:lnTo>
                  <a:lnTo>
                    <a:pt x="186" y="98"/>
                  </a:lnTo>
                  <a:lnTo>
                    <a:pt x="194" y="98"/>
                  </a:lnTo>
                  <a:lnTo>
                    <a:pt x="196" y="98"/>
                  </a:lnTo>
                  <a:lnTo>
                    <a:pt x="204" y="98"/>
                  </a:lnTo>
                  <a:lnTo>
                    <a:pt x="210" y="98"/>
                  </a:lnTo>
                  <a:lnTo>
                    <a:pt x="218" y="98"/>
                  </a:lnTo>
                  <a:lnTo>
                    <a:pt x="218" y="106"/>
                  </a:lnTo>
                  <a:lnTo>
                    <a:pt x="218" y="114"/>
                  </a:lnTo>
                  <a:lnTo>
                    <a:pt x="218" y="124"/>
                  </a:lnTo>
                  <a:lnTo>
                    <a:pt x="218" y="134"/>
                  </a:lnTo>
                  <a:lnTo>
                    <a:pt x="218" y="142"/>
                  </a:lnTo>
                  <a:lnTo>
                    <a:pt x="218" y="150"/>
                  </a:lnTo>
                  <a:lnTo>
                    <a:pt x="218" y="158"/>
                  </a:lnTo>
                  <a:lnTo>
                    <a:pt x="218" y="168"/>
                  </a:lnTo>
                  <a:lnTo>
                    <a:pt x="218" y="174"/>
                  </a:lnTo>
                  <a:lnTo>
                    <a:pt x="218" y="182"/>
                  </a:lnTo>
                  <a:lnTo>
                    <a:pt x="218" y="188"/>
                  </a:lnTo>
                  <a:lnTo>
                    <a:pt x="218" y="194"/>
                  </a:lnTo>
                  <a:lnTo>
                    <a:pt x="218" y="202"/>
                  </a:lnTo>
                  <a:lnTo>
                    <a:pt x="218" y="206"/>
                  </a:lnTo>
                  <a:lnTo>
                    <a:pt x="216" y="216"/>
                  </a:lnTo>
                  <a:lnTo>
                    <a:pt x="212" y="226"/>
                  </a:lnTo>
                  <a:lnTo>
                    <a:pt x="206" y="235"/>
                  </a:lnTo>
                  <a:lnTo>
                    <a:pt x="200" y="243"/>
                  </a:lnTo>
                  <a:lnTo>
                    <a:pt x="190" y="249"/>
                  </a:lnTo>
                  <a:lnTo>
                    <a:pt x="180" y="255"/>
                  </a:lnTo>
                  <a:lnTo>
                    <a:pt x="168" y="257"/>
                  </a:lnTo>
                  <a:lnTo>
                    <a:pt x="158" y="261"/>
                  </a:lnTo>
                  <a:lnTo>
                    <a:pt x="60" y="261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Freeform 146"/>
            <p:cNvSpPr>
              <a:spLocks/>
            </p:cNvSpPr>
            <p:nvPr/>
          </p:nvSpPr>
          <p:spPr bwMode="auto">
            <a:xfrm>
              <a:off x="247" y="3224"/>
              <a:ext cx="198" cy="237"/>
            </a:xfrm>
            <a:custGeom>
              <a:avLst/>
              <a:gdLst>
                <a:gd name="T0" fmla="*/ 44 w 198"/>
                <a:gd name="T1" fmla="*/ 235 h 237"/>
                <a:gd name="T2" fmla="*/ 22 w 198"/>
                <a:gd name="T3" fmla="*/ 227 h 237"/>
                <a:gd name="T4" fmla="*/ 8 w 198"/>
                <a:gd name="T5" fmla="*/ 214 h 237"/>
                <a:gd name="T6" fmla="*/ 0 w 198"/>
                <a:gd name="T7" fmla="*/ 196 h 237"/>
                <a:gd name="T8" fmla="*/ 0 w 198"/>
                <a:gd name="T9" fmla="*/ 54 h 237"/>
                <a:gd name="T10" fmla="*/ 4 w 198"/>
                <a:gd name="T11" fmla="*/ 32 h 237"/>
                <a:gd name="T12" fmla="*/ 16 w 198"/>
                <a:gd name="T13" fmla="*/ 16 h 237"/>
                <a:gd name="T14" fmla="*/ 32 w 198"/>
                <a:gd name="T15" fmla="*/ 4 h 237"/>
                <a:gd name="T16" fmla="*/ 54 w 198"/>
                <a:gd name="T17" fmla="*/ 0 h 237"/>
                <a:gd name="T18" fmla="*/ 64 w 198"/>
                <a:gd name="T19" fmla="*/ 0 h 237"/>
                <a:gd name="T20" fmla="*/ 80 w 198"/>
                <a:gd name="T21" fmla="*/ 0 h 237"/>
                <a:gd name="T22" fmla="*/ 100 w 198"/>
                <a:gd name="T23" fmla="*/ 0 h 237"/>
                <a:gd name="T24" fmla="*/ 110 w 198"/>
                <a:gd name="T25" fmla="*/ 8 h 237"/>
                <a:gd name="T26" fmla="*/ 110 w 198"/>
                <a:gd name="T27" fmla="*/ 20 h 237"/>
                <a:gd name="T28" fmla="*/ 110 w 198"/>
                <a:gd name="T29" fmla="*/ 32 h 237"/>
                <a:gd name="T30" fmla="*/ 110 w 198"/>
                <a:gd name="T31" fmla="*/ 46 h 237"/>
                <a:gd name="T32" fmla="*/ 118 w 198"/>
                <a:gd name="T33" fmla="*/ 66 h 237"/>
                <a:gd name="T34" fmla="*/ 132 w 198"/>
                <a:gd name="T35" fmla="*/ 80 h 237"/>
                <a:gd name="T36" fmla="*/ 154 w 198"/>
                <a:gd name="T37" fmla="*/ 88 h 237"/>
                <a:gd name="T38" fmla="*/ 168 w 198"/>
                <a:gd name="T39" fmla="*/ 90 h 237"/>
                <a:gd name="T40" fmla="*/ 184 w 198"/>
                <a:gd name="T41" fmla="*/ 90 h 237"/>
                <a:gd name="T42" fmla="*/ 198 w 198"/>
                <a:gd name="T43" fmla="*/ 96 h 237"/>
                <a:gd name="T44" fmla="*/ 198 w 198"/>
                <a:gd name="T45" fmla="*/ 112 h 237"/>
                <a:gd name="T46" fmla="*/ 198 w 198"/>
                <a:gd name="T47" fmla="*/ 128 h 237"/>
                <a:gd name="T48" fmla="*/ 198 w 198"/>
                <a:gd name="T49" fmla="*/ 144 h 237"/>
                <a:gd name="T50" fmla="*/ 198 w 198"/>
                <a:gd name="T51" fmla="*/ 158 h 237"/>
                <a:gd name="T52" fmla="*/ 198 w 198"/>
                <a:gd name="T53" fmla="*/ 170 h 237"/>
                <a:gd name="T54" fmla="*/ 198 w 198"/>
                <a:gd name="T55" fmla="*/ 182 h 237"/>
                <a:gd name="T56" fmla="*/ 196 w 198"/>
                <a:gd name="T57" fmla="*/ 196 h 237"/>
                <a:gd name="T58" fmla="*/ 186 w 198"/>
                <a:gd name="T59" fmla="*/ 214 h 237"/>
                <a:gd name="T60" fmla="*/ 172 w 198"/>
                <a:gd name="T61" fmla="*/ 227 h 237"/>
                <a:gd name="T62" fmla="*/ 152 w 198"/>
                <a:gd name="T63" fmla="*/ 235 h 237"/>
                <a:gd name="T64" fmla="*/ 54 w 198"/>
                <a:gd name="T65" fmla="*/ 237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8" h="237">
                  <a:moveTo>
                    <a:pt x="54" y="237"/>
                  </a:moveTo>
                  <a:lnTo>
                    <a:pt x="44" y="235"/>
                  </a:lnTo>
                  <a:lnTo>
                    <a:pt x="32" y="233"/>
                  </a:lnTo>
                  <a:lnTo>
                    <a:pt x="22" y="227"/>
                  </a:lnTo>
                  <a:lnTo>
                    <a:pt x="16" y="221"/>
                  </a:lnTo>
                  <a:lnTo>
                    <a:pt x="8" y="214"/>
                  </a:lnTo>
                  <a:lnTo>
                    <a:pt x="4" y="206"/>
                  </a:lnTo>
                  <a:lnTo>
                    <a:pt x="0" y="196"/>
                  </a:lnTo>
                  <a:lnTo>
                    <a:pt x="0" y="186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10" y="8"/>
                  </a:lnTo>
                  <a:lnTo>
                    <a:pt x="110" y="14"/>
                  </a:lnTo>
                  <a:lnTo>
                    <a:pt x="110" y="20"/>
                  </a:lnTo>
                  <a:lnTo>
                    <a:pt x="110" y="26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0" y="46"/>
                  </a:lnTo>
                  <a:lnTo>
                    <a:pt x="114" y="58"/>
                  </a:lnTo>
                  <a:lnTo>
                    <a:pt x="118" y="66"/>
                  </a:lnTo>
                  <a:lnTo>
                    <a:pt x="126" y="74"/>
                  </a:lnTo>
                  <a:lnTo>
                    <a:pt x="132" y="80"/>
                  </a:lnTo>
                  <a:lnTo>
                    <a:pt x="144" y="86"/>
                  </a:lnTo>
                  <a:lnTo>
                    <a:pt x="154" y="88"/>
                  </a:lnTo>
                  <a:lnTo>
                    <a:pt x="166" y="90"/>
                  </a:lnTo>
                  <a:lnTo>
                    <a:pt x="168" y="90"/>
                  </a:lnTo>
                  <a:lnTo>
                    <a:pt x="174" y="90"/>
                  </a:lnTo>
                  <a:lnTo>
                    <a:pt x="184" y="90"/>
                  </a:lnTo>
                  <a:lnTo>
                    <a:pt x="198" y="90"/>
                  </a:lnTo>
                  <a:lnTo>
                    <a:pt x="198" y="96"/>
                  </a:lnTo>
                  <a:lnTo>
                    <a:pt x="198" y="104"/>
                  </a:lnTo>
                  <a:lnTo>
                    <a:pt x="198" y="112"/>
                  </a:lnTo>
                  <a:lnTo>
                    <a:pt x="198" y="122"/>
                  </a:lnTo>
                  <a:lnTo>
                    <a:pt x="198" y="128"/>
                  </a:lnTo>
                  <a:lnTo>
                    <a:pt x="198" y="136"/>
                  </a:lnTo>
                  <a:lnTo>
                    <a:pt x="198" y="144"/>
                  </a:lnTo>
                  <a:lnTo>
                    <a:pt x="198" y="152"/>
                  </a:lnTo>
                  <a:lnTo>
                    <a:pt x="198" y="158"/>
                  </a:lnTo>
                  <a:lnTo>
                    <a:pt x="198" y="166"/>
                  </a:lnTo>
                  <a:lnTo>
                    <a:pt x="198" y="170"/>
                  </a:lnTo>
                  <a:lnTo>
                    <a:pt x="198" y="176"/>
                  </a:lnTo>
                  <a:lnTo>
                    <a:pt x="198" y="182"/>
                  </a:lnTo>
                  <a:lnTo>
                    <a:pt x="198" y="186"/>
                  </a:lnTo>
                  <a:lnTo>
                    <a:pt x="196" y="196"/>
                  </a:lnTo>
                  <a:lnTo>
                    <a:pt x="192" y="206"/>
                  </a:lnTo>
                  <a:lnTo>
                    <a:pt x="186" y="214"/>
                  </a:lnTo>
                  <a:lnTo>
                    <a:pt x="180" y="221"/>
                  </a:lnTo>
                  <a:lnTo>
                    <a:pt x="172" y="227"/>
                  </a:lnTo>
                  <a:lnTo>
                    <a:pt x="164" y="233"/>
                  </a:lnTo>
                  <a:lnTo>
                    <a:pt x="152" y="235"/>
                  </a:lnTo>
                  <a:lnTo>
                    <a:pt x="142" y="237"/>
                  </a:lnTo>
                  <a:lnTo>
                    <a:pt x="54" y="237"/>
                  </a:lnTo>
                  <a:close/>
                </a:path>
              </a:pathLst>
            </a:custGeom>
            <a:solidFill>
              <a:srgbClr val="007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Freeform 147"/>
            <p:cNvSpPr>
              <a:spLocks/>
            </p:cNvSpPr>
            <p:nvPr/>
          </p:nvSpPr>
          <p:spPr bwMode="auto">
            <a:xfrm>
              <a:off x="253" y="3238"/>
              <a:ext cx="180" cy="211"/>
            </a:xfrm>
            <a:custGeom>
              <a:avLst/>
              <a:gdLst>
                <a:gd name="T0" fmla="*/ 50 w 180"/>
                <a:gd name="T1" fmla="*/ 211 h 211"/>
                <a:gd name="T2" fmla="*/ 38 w 180"/>
                <a:gd name="T3" fmla="*/ 209 h 211"/>
                <a:gd name="T4" fmla="*/ 30 w 180"/>
                <a:gd name="T5" fmla="*/ 207 h 211"/>
                <a:gd name="T6" fmla="*/ 22 w 180"/>
                <a:gd name="T7" fmla="*/ 202 h 211"/>
                <a:gd name="T8" fmla="*/ 16 w 180"/>
                <a:gd name="T9" fmla="*/ 198 h 211"/>
                <a:gd name="T10" fmla="*/ 8 w 180"/>
                <a:gd name="T11" fmla="*/ 190 h 211"/>
                <a:gd name="T12" fmla="*/ 4 w 180"/>
                <a:gd name="T13" fmla="*/ 182 h 211"/>
                <a:gd name="T14" fmla="*/ 0 w 180"/>
                <a:gd name="T15" fmla="*/ 174 h 211"/>
                <a:gd name="T16" fmla="*/ 0 w 180"/>
                <a:gd name="T17" fmla="*/ 166 h 211"/>
                <a:gd name="T18" fmla="*/ 0 w 180"/>
                <a:gd name="T19" fmla="*/ 48 h 211"/>
                <a:gd name="T20" fmla="*/ 0 w 180"/>
                <a:gd name="T21" fmla="*/ 36 h 211"/>
                <a:gd name="T22" fmla="*/ 4 w 180"/>
                <a:gd name="T23" fmla="*/ 28 h 211"/>
                <a:gd name="T24" fmla="*/ 8 w 180"/>
                <a:gd name="T25" fmla="*/ 18 h 211"/>
                <a:gd name="T26" fmla="*/ 16 w 180"/>
                <a:gd name="T27" fmla="*/ 12 h 211"/>
                <a:gd name="T28" fmla="*/ 22 w 180"/>
                <a:gd name="T29" fmla="*/ 6 h 211"/>
                <a:gd name="T30" fmla="*/ 30 w 180"/>
                <a:gd name="T31" fmla="*/ 2 h 211"/>
                <a:gd name="T32" fmla="*/ 38 w 180"/>
                <a:gd name="T33" fmla="*/ 0 h 211"/>
                <a:gd name="T34" fmla="*/ 50 w 180"/>
                <a:gd name="T35" fmla="*/ 0 h 211"/>
                <a:gd name="T36" fmla="*/ 54 w 180"/>
                <a:gd name="T37" fmla="*/ 0 h 211"/>
                <a:gd name="T38" fmla="*/ 58 w 180"/>
                <a:gd name="T39" fmla="*/ 0 h 211"/>
                <a:gd name="T40" fmla="*/ 66 w 180"/>
                <a:gd name="T41" fmla="*/ 0 h 211"/>
                <a:gd name="T42" fmla="*/ 74 w 180"/>
                <a:gd name="T43" fmla="*/ 0 h 211"/>
                <a:gd name="T44" fmla="*/ 82 w 180"/>
                <a:gd name="T45" fmla="*/ 0 h 211"/>
                <a:gd name="T46" fmla="*/ 90 w 180"/>
                <a:gd name="T47" fmla="*/ 0 h 211"/>
                <a:gd name="T48" fmla="*/ 100 w 180"/>
                <a:gd name="T49" fmla="*/ 0 h 211"/>
                <a:gd name="T50" fmla="*/ 100 w 180"/>
                <a:gd name="T51" fmla="*/ 12 h 211"/>
                <a:gd name="T52" fmla="*/ 100 w 180"/>
                <a:gd name="T53" fmla="*/ 22 h 211"/>
                <a:gd name="T54" fmla="*/ 100 w 180"/>
                <a:gd name="T55" fmla="*/ 28 h 211"/>
                <a:gd name="T56" fmla="*/ 100 w 180"/>
                <a:gd name="T57" fmla="*/ 32 h 211"/>
                <a:gd name="T58" fmla="*/ 100 w 180"/>
                <a:gd name="T59" fmla="*/ 42 h 211"/>
                <a:gd name="T60" fmla="*/ 104 w 180"/>
                <a:gd name="T61" fmla="*/ 50 h 211"/>
                <a:gd name="T62" fmla="*/ 108 w 180"/>
                <a:gd name="T63" fmla="*/ 56 h 211"/>
                <a:gd name="T64" fmla="*/ 114 w 180"/>
                <a:gd name="T65" fmla="*/ 66 h 211"/>
                <a:gd name="T66" fmla="*/ 122 w 180"/>
                <a:gd name="T67" fmla="*/ 70 h 211"/>
                <a:gd name="T68" fmla="*/ 130 w 180"/>
                <a:gd name="T69" fmla="*/ 76 h 211"/>
                <a:gd name="T70" fmla="*/ 140 w 180"/>
                <a:gd name="T71" fmla="*/ 78 h 211"/>
                <a:gd name="T72" fmla="*/ 152 w 180"/>
                <a:gd name="T73" fmla="*/ 80 h 211"/>
                <a:gd name="T74" fmla="*/ 152 w 180"/>
                <a:gd name="T75" fmla="*/ 80 h 211"/>
                <a:gd name="T76" fmla="*/ 158 w 180"/>
                <a:gd name="T77" fmla="*/ 80 h 211"/>
                <a:gd name="T78" fmla="*/ 168 w 180"/>
                <a:gd name="T79" fmla="*/ 80 h 211"/>
                <a:gd name="T80" fmla="*/ 180 w 180"/>
                <a:gd name="T81" fmla="*/ 80 h 211"/>
                <a:gd name="T82" fmla="*/ 180 w 180"/>
                <a:gd name="T83" fmla="*/ 86 h 211"/>
                <a:gd name="T84" fmla="*/ 180 w 180"/>
                <a:gd name="T85" fmla="*/ 92 h 211"/>
                <a:gd name="T86" fmla="*/ 180 w 180"/>
                <a:gd name="T87" fmla="*/ 100 h 211"/>
                <a:gd name="T88" fmla="*/ 180 w 180"/>
                <a:gd name="T89" fmla="*/ 108 h 211"/>
                <a:gd name="T90" fmla="*/ 180 w 180"/>
                <a:gd name="T91" fmla="*/ 114 h 211"/>
                <a:gd name="T92" fmla="*/ 180 w 180"/>
                <a:gd name="T93" fmla="*/ 120 h 211"/>
                <a:gd name="T94" fmla="*/ 180 w 180"/>
                <a:gd name="T95" fmla="*/ 128 h 211"/>
                <a:gd name="T96" fmla="*/ 180 w 180"/>
                <a:gd name="T97" fmla="*/ 136 h 211"/>
                <a:gd name="T98" fmla="*/ 180 w 180"/>
                <a:gd name="T99" fmla="*/ 146 h 211"/>
                <a:gd name="T100" fmla="*/ 180 w 180"/>
                <a:gd name="T101" fmla="*/ 156 h 211"/>
                <a:gd name="T102" fmla="*/ 180 w 180"/>
                <a:gd name="T103" fmla="*/ 162 h 211"/>
                <a:gd name="T104" fmla="*/ 180 w 180"/>
                <a:gd name="T105" fmla="*/ 166 h 211"/>
                <a:gd name="T106" fmla="*/ 178 w 180"/>
                <a:gd name="T107" fmla="*/ 174 h 211"/>
                <a:gd name="T108" fmla="*/ 176 w 180"/>
                <a:gd name="T109" fmla="*/ 182 h 211"/>
                <a:gd name="T110" fmla="*/ 170 w 180"/>
                <a:gd name="T111" fmla="*/ 190 h 211"/>
                <a:gd name="T112" fmla="*/ 164 w 180"/>
                <a:gd name="T113" fmla="*/ 198 h 211"/>
                <a:gd name="T114" fmla="*/ 156 w 180"/>
                <a:gd name="T115" fmla="*/ 202 h 211"/>
                <a:gd name="T116" fmla="*/ 148 w 180"/>
                <a:gd name="T117" fmla="*/ 207 h 211"/>
                <a:gd name="T118" fmla="*/ 138 w 180"/>
                <a:gd name="T119" fmla="*/ 209 h 211"/>
                <a:gd name="T120" fmla="*/ 130 w 180"/>
                <a:gd name="T121" fmla="*/ 211 h 211"/>
                <a:gd name="T122" fmla="*/ 50 w 180"/>
                <a:gd name="T123" fmla="*/ 211 h 211"/>
                <a:gd name="T124" fmla="*/ 50 w 180"/>
                <a:gd name="T125" fmla="*/ 211 h 2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0" h="211">
                  <a:moveTo>
                    <a:pt x="50" y="211"/>
                  </a:moveTo>
                  <a:lnTo>
                    <a:pt x="38" y="209"/>
                  </a:lnTo>
                  <a:lnTo>
                    <a:pt x="30" y="207"/>
                  </a:lnTo>
                  <a:lnTo>
                    <a:pt x="22" y="202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82"/>
                  </a:lnTo>
                  <a:lnTo>
                    <a:pt x="0" y="174"/>
                  </a:lnTo>
                  <a:lnTo>
                    <a:pt x="0" y="166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22" y="6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00" y="12"/>
                  </a:lnTo>
                  <a:lnTo>
                    <a:pt x="100" y="22"/>
                  </a:lnTo>
                  <a:lnTo>
                    <a:pt x="100" y="28"/>
                  </a:lnTo>
                  <a:lnTo>
                    <a:pt x="100" y="32"/>
                  </a:lnTo>
                  <a:lnTo>
                    <a:pt x="100" y="42"/>
                  </a:lnTo>
                  <a:lnTo>
                    <a:pt x="104" y="50"/>
                  </a:lnTo>
                  <a:lnTo>
                    <a:pt x="108" y="56"/>
                  </a:lnTo>
                  <a:lnTo>
                    <a:pt x="114" y="66"/>
                  </a:lnTo>
                  <a:lnTo>
                    <a:pt x="122" y="70"/>
                  </a:lnTo>
                  <a:lnTo>
                    <a:pt x="130" y="76"/>
                  </a:lnTo>
                  <a:lnTo>
                    <a:pt x="140" y="78"/>
                  </a:lnTo>
                  <a:lnTo>
                    <a:pt x="152" y="80"/>
                  </a:lnTo>
                  <a:lnTo>
                    <a:pt x="158" y="80"/>
                  </a:lnTo>
                  <a:lnTo>
                    <a:pt x="168" y="80"/>
                  </a:lnTo>
                  <a:lnTo>
                    <a:pt x="180" y="80"/>
                  </a:lnTo>
                  <a:lnTo>
                    <a:pt x="180" y="86"/>
                  </a:lnTo>
                  <a:lnTo>
                    <a:pt x="180" y="92"/>
                  </a:lnTo>
                  <a:lnTo>
                    <a:pt x="180" y="100"/>
                  </a:lnTo>
                  <a:lnTo>
                    <a:pt x="180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0" y="128"/>
                  </a:lnTo>
                  <a:lnTo>
                    <a:pt x="180" y="136"/>
                  </a:lnTo>
                  <a:lnTo>
                    <a:pt x="180" y="146"/>
                  </a:lnTo>
                  <a:lnTo>
                    <a:pt x="180" y="156"/>
                  </a:lnTo>
                  <a:lnTo>
                    <a:pt x="180" y="162"/>
                  </a:lnTo>
                  <a:lnTo>
                    <a:pt x="180" y="166"/>
                  </a:lnTo>
                  <a:lnTo>
                    <a:pt x="178" y="174"/>
                  </a:lnTo>
                  <a:lnTo>
                    <a:pt x="176" y="182"/>
                  </a:lnTo>
                  <a:lnTo>
                    <a:pt x="170" y="190"/>
                  </a:lnTo>
                  <a:lnTo>
                    <a:pt x="164" y="198"/>
                  </a:lnTo>
                  <a:lnTo>
                    <a:pt x="156" y="202"/>
                  </a:lnTo>
                  <a:lnTo>
                    <a:pt x="148" y="207"/>
                  </a:lnTo>
                  <a:lnTo>
                    <a:pt x="138" y="209"/>
                  </a:lnTo>
                  <a:lnTo>
                    <a:pt x="130" y="211"/>
                  </a:lnTo>
                  <a:lnTo>
                    <a:pt x="50" y="211"/>
                  </a:lnTo>
                  <a:close/>
                </a:path>
              </a:pathLst>
            </a:custGeom>
            <a:solidFill>
              <a:srgbClr val="005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Freeform 148"/>
            <p:cNvSpPr>
              <a:spLocks/>
            </p:cNvSpPr>
            <p:nvPr/>
          </p:nvSpPr>
          <p:spPr bwMode="auto">
            <a:xfrm>
              <a:off x="263" y="3250"/>
              <a:ext cx="158" cy="190"/>
            </a:xfrm>
            <a:custGeom>
              <a:avLst/>
              <a:gdLst>
                <a:gd name="T0" fmla="*/ 44 w 158"/>
                <a:gd name="T1" fmla="*/ 190 h 190"/>
                <a:gd name="T2" fmla="*/ 32 w 158"/>
                <a:gd name="T3" fmla="*/ 188 h 190"/>
                <a:gd name="T4" fmla="*/ 26 w 158"/>
                <a:gd name="T5" fmla="*/ 186 h 190"/>
                <a:gd name="T6" fmla="*/ 16 w 158"/>
                <a:gd name="T7" fmla="*/ 180 h 190"/>
                <a:gd name="T8" fmla="*/ 12 w 158"/>
                <a:gd name="T9" fmla="*/ 178 h 190"/>
                <a:gd name="T10" fmla="*/ 6 w 158"/>
                <a:gd name="T11" fmla="*/ 170 h 190"/>
                <a:gd name="T12" fmla="*/ 2 w 158"/>
                <a:gd name="T13" fmla="*/ 162 h 190"/>
                <a:gd name="T14" fmla="*/ 0 w 158"/>
                <a:gd name="T15" fmla="*/ 154 h 190"/>
                <a:gd name="T16" fmla="*/ 0 w 158"/>
                <a:gd name="T17" fmla="*/ 146 h 190"/>
                <a:gd name="T18" fmla="*/ 0 w 158"/>
                <a:gd name="T19" fmla="*/ 42 h 190"/>
                <a:gd name="T20" fmla="*/ 0 w 158"/>
                <a:gd name="T21" fmla="*/ 32 h 190"/>
                <a:gd name="T22" fmla="*/ 2 w 158"/>
                <a:gd name="T23" fmla="*/ 26 h 190"/>
                <a:gd name="T24" fmla="*/ 6 w 158"/>
                <a:gd name="T25" fmla="*/ 16 h 190"/>
                <a:gd name="T26" fmla="*/ 12 w 158"/>
                <a:gd name="T27" fmla="*/ 12 h 190"/>
                <a:gd name="T28" fmla="*/ 16 w 158"/>
                <a:gd name="T29" fmla="*/ 6 h 190"/>
                <a:gd name="T30" fmla="*/ 26 w 158"/>
                <a:gd name="T31" fmla="*/ 2 h 190"/>
                <a:gd name="T32" fmla="*/ 32 w 158"/>
                <a:gd name="T33" fmla="*/ 0 h 190"/>
                <a:gd name="T34" fmla="*/ 44 w 158"/>
                <a:gd name="T35" fmla="*/ 0 h 190"/>
                <a:gd name="T36" fmla="*/ 48 w 158"/>
                <a:gd name="T37" fmla="*/ 0 h 190"/>
                <a:gd name="T38" fmla="*/ 58 w 158"/>
                <a:gd name="T39" fmla="*/ 0 h 190"/>
                <a:gd name="T40" fmla="*/ 64 w 158"/>
                <a:gd name="T41" fmla="*/ 0 h 190"/>
                <a:gd name="T42" fmla="*/ 72 w 158"/>
                <a:gd name="T43" fmla="*/ 0 h 190"/>
                <a:gd name="T44" fmla="*/ 78 w 158"/>
                <a:gd name="T45" fmla="*/ 0 h 190"/>
                <a:gd name="T46" fmla="*/ 88 w 158"/>
                <a:gd name="T47" fmla="*/ 0 h 190"/>
                <a:gd name="T48" fmla="*/ 88 w 158"/>
                <a:gd name="T49" fmla="*/ 10 h 190"/>
                <a:gd name="T50" fmla="*/ 88 w 158"/>
                <a:gd name="T51" fmla="*/ 20 h 190"/>
                <a:gd name="T52" fmla="*/ 88 w 158"/>
                <a:gd name="T53" fmla="*/ 26 h 190"/>
                <a:gd name="T54" fmla="*/ 88 w 158"/>
                <a:gd name="T55" fmla="*/ 30 h 190"/>
                <a:gd name="T56" fmla="*/ 88 w 158"/>
                <a:gd name="T57" fmla="*/ 36 h 190"/>
                <a:gd name="T58" fmla="*/ 90 w 158"/>
                <a:gd name="T59" fmla="*/ 44 h 190"/>
                <a:gd name="T60" fmla="*/ 94 w 158"/>
                <a:gd name="T61" fmla="*/ 52 h 190"/>
                <a:gd name="T62" fmla="*/ 100 w 158"/>
                <a:gd name="T63" fmla="*/ 60 h 190"/>
                <a:gd name="T64" fmla="*/ 104 w 158"/>
                <a:gd name="T65" fmla="*/ 64 h 190"/>
                <a:gd name="T66" fmla="*/ 114 w 158"/>
                <a:gd name="T67" fmla="*/ 68 h 190"/>
                <a:gd name="T68" fmla="*/ 120 w 158"/>
                <a:gd name="T69" fmla="*/ 70 h 190"/>
                <a:gd name="T70" fmla="*/ 130 w 158"/>
                <a:gd name="T71" fmla="*/ 72 h 190"/>
                <a:gd name="T72" fmla="*/ 132 w 158"/>
                <a:gd name="T73" fmla="*/ 72 h 190"/>
                <a:gd name="T74" fmla="*/ 138 w 158"/>
                <a:gd name="T75" fmla="*/ 72 h 190"/>
                <a:gd name="T76" fmla="*/ 146 w 158"/>
                <a:gd name="T77" fmla="*/ 72 h 190"/>
                <a:gd name="T78" fmla="*/ 158 w 158"/>
                <a:gd name="T79" fmla="*/ 72 h 190"/>
                <a:gd name="T80" fmla="*/ 158 w 158"/>
                <a:gd name="T81" fmla="*/ 82 h 190"/>
                <a:gd name="T82" fmla="*/ 158 w 158"/>
                <a:gd name="T83" fmla="*/ 96 h 190"/>
                <a:gd name="T84" fmla="*/ 158 w 158"/>
                <a:gd name="T85" fmla="*/ 108 h 190"/>
                <a:gd name="T86" fmla="*/ 158 w 158"/>
                <a:gd name="T87" fmla="*/ 120 h 190"/>
                <a:gd name="T88" fmla="*/ 158 w 158"/>
                <a:gd name="T89" fmla="*/ 130 h 190"/>
                <a:gd name="T90" fmla="*/ 158 w 158"/>
                <a:gd name="T91" fmla="*/ 138 h 190"/>
                <a:gd name="T92" fmla="*/ 158 w 158"/>
                <a:gd name="T93" fmla="*/ 144 h 190"/>
                <a:gd name="T94" fmla="*/ 158 w 158"/>
                <a:gd name="T95" fmla="*/ 146 h 190"/>
                <a:gd name="T96" fmla="*/ 156 w 158"/>
                <a:gd name="T97" fmla="*/ 154 h 190"/>
                <a:gd name="T98" fmla="*/ 154 w 158"/>
                <a:gd name="T99" fmla="*/ 162 h 190"/>
                <a:gd name="T100" fmla="*/ 148 w 158"/>
                <a:gd name="T101" fmla="*/ 170 h 190"/>
                <a:gd name="T102" fmla="*/ 144 w 158"/>
                <a:gd name="T103" fmla="*/ 178 h 190"/>
                <a:gd name="T104" fmla="*/ 136 w 158"/>
                <a:gd name="T105" fmla="*/ 180 h 190"/>
                <a:gd name="T106" fmla="*/ 130 w 158"/>
                <a:gd name="T107" fmla="*/ 186 h 190"/>
                <a:gd name="T108" fmla="*/ 122 w 158"/>
                <a:gd name="T109" fmla="*/ 188 h 190"/>
                <a:gd name="T110" fmla="*/ 114 w 158"/>
                <a:gd name="T111" fmla="*/ 190 h 190"/>
                <a:gd name="T112" fmla="*/ 44 w 158"/>
                <a:gd name="T113" fmla="*/ 190 h 190"/>
                <a:gd name="T114" fmla="*/ 44 w 158"/>
                <a:gd name="T115" fmla="*/ 190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" h="190">
                  <a:moveTo>
                    <a:pt x="44" y="190"/>
                  </a:moveTo>
                  <a:lnTo>
                    <a:pt x="32" y="188"/>
                  </a:lnTo>
                  <a:lnTo>
                    <a:pt x="26" y="186"/>
                  </a:lnTo>
                  <a:lnTo>
                    <a:pt x="16" y="180"/>
                  </a:lnTo>
                  <a:lnTo>
                    <a:pt x="12" y="178"/>
                  </a:lnTo>
                  <a:lnTo>
                    <a:pt x="6" y="170"/>
                  </a:lnTo>
                  <a:lnTo>
                    <a:pt x="2" y="162"/>
                  </a:lnTo>
                  <a:lnTo>
                    <a:pt x="0" y="154"/>
                  </a:lnTo>
                  <a:lnTo>
                    <a:pt x="0" y="146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88" y="26"/>
                  </a:lnTo>
                  <a:lnTo>
                    <a:pt x="88" y="30"/>
                  </a:lnTo>
                  <a:lnTo>
                    <a:pt x="88" y="36"/>
                  </a:lnTo>
                  <a:lnTo>
                    <a:pt x="90" y="44"/>
                  </a:lnTo>
                  <a:lnTo>
                    <a:pt x="94" y="52"/>
                  </a:lnTo>
                  <a:lnTo>
                    <a:pt x="100" y="60"/>
                  </a:lnTo>
                  <a:lnTo>
                    <a:pt x="104" y="64"/>
                  </a:lnTo>
                  <a:lnTo>
                    <a:pt x="114" y="68"/>
                  </a:lnTo>
                  <a:lnTo>
                    <a:pt x="120" y="70"/>
                  </a:lnTo>
                  <a:lnTo>
                    <a:pt x="130" y="72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46" y="72"/>
                  </a:lnTo>
                  <a:lnTo>
                    <a:pt x="158" y="72"/>
                  </a:lnTo>
                  <a:lnTo>
                    <a:pt x="158" y="82"/>
                  </a:lnTo>
                  <a:lnTo>
                    <a:pt x="158" y="96"/>
                  </a:lnTo>
                  <a:lnTo>
                    <a:pt x="158" y="108"/>
                  </a:lnTo>
                  <a:lnTo>
                    <a:pt x="158" y="120"/>
                  </a:lnTo>
                  <a:lnTo>
                    <a:pt x="158" y="130"/>
                  </a:lnTo>
                  <a:lnTo>
                    <a:pt x="158" y="138"/>
                  </a:lnTo>
                  <a:lnTo>
                    <a:pt x="158" y="144"/>
                  </a:lnTo>
                  <a:lnTo>
                    <a:pt x="158" y="146"/>
                  </a:lnTo>
                  <a:lnTo>
                    <a:pt x="156" y="154"/>
                  </a:lnTo>
                  <a:lnTo>
                    <a:pt x="154" y="162"/>
                  </a:lnTo>
                  <a:lnTo>
                    <a:pt x="148" y="170"/>
                  </a:lnTo>
                  <a:lnTo>
                    <a:pt x="144" y="178"/>
                  </a:lnTo>
                  <a:lnTo>
                    <a:pt x="136" y="180"/>
                  </a:lnTo>
                  <a:lnTo>
                    <a:pt x="130" y="186"/>
                  </a:lnTo>
                  <a:lnTo>
                    <a:pt x="122" y="188"/>
                  </a:lnTo>
                  <a:lnTo>
                    <a:pt x="114" y="190"/>
                  </a:lnTo>
                  <a:lnTo>
                    <a:pt x="44" y="190"/>
                  </a:lnTo>
                  <a:close/>
                </a:path>
              </a:pathLst>
            </a:custGeom>
            <a:solidFill>
              <a:srgbClr val="003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Freeform 149"/>
            <p:cNvSpPr>
              <a:spLocks/>
            </p:cNvSpPr>
            <p:nvPr/>
          </p:nvSpPr>
          <p:spPr bwMode="auto">
            <a:xfrm>
              <a:off x="269" y="3264"/>
              <a:ext cx="138" cy="162"/>
            </a:xfrm>
            <a:custGeom>
              <a:avLst/>
              <a:gdLst>
                <a:gd name="T0" fmla="*/ 40 w 138"/>
                <a:gd name="T1" fmla="*/ 162 h 162"/>
                <a:gd name="T2" fmla="*/ 32 w 138"/>
                <a:gd name="T3" fmla="*/ 160 h 162"/>
                <a:gd name="T4" fmla="*/ 24 w 138"/>
                <a:gd name="T5" fmla="*/ 158 h 162"/>
                <a:gd name="T6" fmla="*/ 16 w 138"/>
                <a:gd name="T7" fmla="*/ 154 h 162"/>
                <a:gd name="T8" fmla="*/ 12 w 138"/>
                <a:gd name="T9" fmla="*/ 150 h 162"/>
                <a:gd name="T10" fmla="*/ 4 w 138"/>
                <a:gd name="T11" fmla="*/ 140 h 162"/>
                <a:gd name="T12" fmla="*/ 0 w 138"/>
                <a:gd name="T13" fmla="*/ 128 h 162"/>
                <a:gd name="T14" fmla="*/ 0 w 138"/>
                <a:gd name="T15" fmla="*/ 36 h 162"/>
                <a:gd name="T16" fmla="*/ 0 w 138"/>
                <a:gd name="T17" fmla="*/ 28 h 162"/>
                <a:gd name="T18" fmla="*/ 4 w 138"/>
                <a:gd name="T19" fmla="*/ 20 h 162"/>
                <a:gd name="T20" fmla="*/ 6 w 138"/>
                <a:gd name="T21" fmla="*/ 14 h 162"/>
                <a:gd name="T22" fmla="*/ 12 w 138"/>
                <a:gd name="T23" fmla="*/ 8 h 162"/>
                <a:gd name="T24" fmla="*/ 16 w 138"/>
                <a:gd name="T25" fmla="*/ 4 h 162"/>
                <a:gd name="T26" fmla="*/ 24 w 138"/>
                <a:gd name="T27" fmla="*/ 2 h 162"/>
                <a:gd name="T28" fmla="*/ 32 w 138"/>
                <a:gd name="T29" fmla="*/ 0 h 162"/>
                <a:gd name="T30" fmla="*/ 40 w 138"/>
                <a:gd name="T31" fmla="*/ 0 h 162"/>
                <a:gd name="T32" fmla="*/ 42 w 138"/>
                <a:gd name="T33" fmla="*/ 0 h 162"/>
                <a:gd name="T34" fmla="*/ 50 w 138"/>
                <a:gd name="T35" fmla="*/ 0 h 162"/>
                <a:gd name="T36" fmla="*/ 56 w 138"/>
                <a:gd name="T37" fmla="*/ 0 h 162"/>
                <a:gd name="T38" fmla="*/ 64 w 138"/>
                <a:gd name="T39" fmla="*/ 0 h 162"/>
                <a:gd name="T40" fmla="*/ 70 w 138"/>
                <a:gd name="T41" fmla="*/ 0 h 162"/>
                <a:gd name="T42" fmla="*/ 78 w 138"/>
                <a:gd name="T43" fmla="*/ 0 h 162"/>
                <a:gd name="T44" fmla="*/ 78 w 138"/>
                <a:gd name="T45" fmla="*/ 8 h 162"/>
                <a:gd name="T46" fmla="*/ 78 w 138"/>
                <a:gd name="T47" fmla="*/ 18 h 162"/>
                <a:gd name="T48" fmla="*/ 78 w 138"/>
                <a:gd name="T49" fmla="*/ 22 h 162"/>
                <a:gd name="T50" fmla="*/ 78 w 138"/>
                <a:gd name="T51" fmla="*/ 24 h 162"/>
                <a:gd name="T52" fmla="*/ 78 w 138"/>
                <a:gd name="T53" fmla="*/ 30 h 162"/>
                <a:gd name="T54" fmla="*/ 80 w 138"/>
                <a:gd name="T55" fmla="*/ 38 h 162"/>
                <a:gd name="T56" fmla="*/ 82 w 138"/>
                <a:gd name="T57" fmla="*/ 44 h 162"/>
                <a:gd name="T58" fmla="*/ 88 w 138"/>
                <a:gd name="T59" fmla="*/ 50 h 162"/>
                <a:gd name="T60" fmla="*/ 92 w 138"/>
                <a:gd name="T61" fmla="*/ 54 h 162"/>
                <a:gd name="T62" fmla="*/ 100 w 138"/>
                <a:gd name="T63" fmla="*/ 58 h 162"/>
                <a:gd name="T64" fmla="*/ 108 w 138"/>
                <a:gd name="T65" fmla="*/ 60 h 162"/>
                <a:gd name="T66" fmla="*/ 114 w 138"/>
                <a:gd name="T67" fmla="*/ 62 h 162"/>
                <a:gd name="T68" fmla="*/ 116 w 138"/>
                <a:gd name="T69" fmla="*/ 62 h 162"/>
                <a:gd name="T70" fmla="*/ 120 w 138"/>
                <a:gd name="T71" fmla="*/ 62 h 162"/>
                <a:gd name="T72" fmla="*/ 128 w 138"/>
                <a:gd name="T73" fmla="*/ 62 h 162"/>
                <a:gd name="T74" fmla="*/ 138 w 138"/>
                <a:gd name="T75" fmla="*/ 62 h 162"/>
                <a:gd name="T76" fmla="*/ 138 w 138"/>
                <a:gd name="T77" fmla="*/ 72 h 162"/>
                <a:gd name="T78" fmla="*/ 138 w 138"/>
                <a:gd name="T79" fmla="*/ 82 h 162"/>
                <a:gd name="T80" fmla="*/ 138 w 138"/>
                <a:gd name="T81" fmla="*/ 92 h 162"/>
                <a:gd name="T82" fmla="*/ 138 w 138"/>
                <a:gd name="T83" fmla="*/ 104 h 162"/>
                <a:gd name="T84" fmla="*/ 138 w 138"/>
                <a:gd name="T85" fmla="*/ 112 h 162"/>
                <a:gd name="T86" fmla="*/ 138 w 138"/>
                <a:gd name="T87" fmla="*/ 120 h 162"/>
                <a:gd name="T88" fmla="*/ 138 w 138"/>
                <a:gd name="T89" fmla="*/ 126 h 162"/>
                <a:gd name="T90" fmla="*/ 138 w 138"/>
                <a:gd name="T91" fmla="*/ 128 h 162"/>
                <a:gd name="T92" fmla="*/ 136 w 138"/>
                <a:gd name="T93" fmla="*/ 140 h 162"/>
                <a:gd name="T94" fmla="*/ 126 w 138"/>
                <a:gd name="T95" fmla="*/ 150 h 162"/>
                <a:gd name="T96" fmla="*/ 120 w 138"/>
                <a:gd name="T97" fmla="*/ 154 h 162"/>
                <a:gd name="T98" fmla="*/ 114 w 138"/>
                <a:gd name="T99" fmla="*/ 158 h 162"/>
                <a:gd name="T100" fmla="*/ 106 w 138"/>
                <a:gd name="T101" fmla="*/ 160 h 162"/>
                <a:gd name="T102" fmla="*/ 100 w 138"/>
                <a:gd name="T103" fmla="*/ 162 h 162"/>
                <a:gd name="T104" fmla="*/ 40 w 138"/>
                <a:gd name="T105" fmla="*/ 162 h 162"/>
                <a:gd name="T106" fmla="*/ 40 w 138"/>
                <a:gd name="T107" fmla="*/ 162 h 1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8" h="162">
                  <a:moveTo>
                    <a:pt x="40" y="162"/>
                  </a:moveTo>
                  <a:lnTo>
                    <a:pt x="32" y="160"/>
                  </a:lnTo>
                  <a:lnTo>
                    <a:pt x="24" y="158"/>
                  </a:lnTo>
                  <a:lnTo>
                    <a:pt x="16" y="154"/>
                  </a:lnTo>
                  <a:lnTo>
                    <a:pt x="12" y="150"/>
                  </a:lnTo>
                  <a:lnTo>
                    <a:pt x="4" y="140"/>
                  </a:lnTo>
                  <a:lnTo>
                    <a:pt x="0" y="128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0" y="38"/>
                  </a:lnTo>
                  <a:lnTo>
                    <a:pt x="82" y="44"/>
                  </a:lnTo>
                  <a:lnTo>
                    <a:pt x="88" y="50"/>
                  </a:lnTo>
                  <a:lnTo>
                    <a:pt x="92" y="54"/>
                  </a:lnTo>
                  <a:lnTo>
                    <a:pt x="100" y="58"/>
                  </a:lnTo>
                  <a:lnTo>
                    <a:pt x="108" y="60"/>
                  </a:lnTo>
                  <a:lnTo>
                    <a:pt x="114" y="62"/>
                  </a:lnTo>
                  <a:lnTo>
                    <a:pt x="116" y="62"/>
                  </a:lnTo>
                  <a:lnTo>
                    <a:pt x="120" y="62"/>
                  </a:lnTo>
                  <a:lnTo>
                    <a:pt x="128" y="62"/>
                  </a:lnTo>
                  <a:lnTo>
                    <a:pt x="138" y="62"/>
                  </a:lnTo>
                  <a:lnTo>
                    <a:pt x="138" y="72"/>
                  </a:lnTo>
                  <a:lnTo>
                    <a:pt x="138" y="82"/>
                  </a:lnTo>
                  <a:lnTo>
                    <a:pt x="138" y="92"/>
                  </a:lnTo>
                  <a:lnTo>
                    <a:pt x="138" y="104"/>
                  </a:lnTo>
                  <a:lnTo>
                    <a:pt x="138" y="112"/>
                  </a:lnTo>
                  <a:lnTo>
                    <a:pt x="138" y="120"/>
                  </a:lnTo>
                  <a:lnTo>
                    <a:pt x="138" y="126"/>
                  </a:lnTo>
                  <a:lnTo>
                    <a:pt x="138" y="128"/>
                  </a:lnTo>
                  <a:lnTo>
                    <a:pt x="136" y="140"/>
                  </a:lnTo>
                  <a:lnTo>
                    <a:pt x="126" y="150"/>
                  </a:lnTo>
                  <a:lnTo>
                    <a:pt x="120" y="154"/>
                  </a:lnTo>
                  <a:lnTo>
                    <a:pt x="114" y="158"/>
                  </a:lnTo>
                  <a:lnTo>
                    <a:pt x="106" y="160"/>
                  </a:lnTo>
                  <a:lnTo>
                    <a:pt x="100" y="162"/>
                  </a:lnTo>
                  <a:lnTo>
                    <a:pt x="40" y="162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Freeform 150"/>
            <p:cNvSpPr>
              <a:spLocks/>
            </p:cNvSpPr>
            <p:nvPr/>
          </p:nvSpPr>
          <p:spPr bwMode="auto">
            <a:xfrm>
              <a:off x="339" y="2754"/>
              <a:ext cx="66" cy="384"/>
            </a:xfrm>
            <a:custGeom>
              <a:avLst/>
              <a:gdLst>
                <a:gd name="T0" fmla="*/ 50 w 66"/>
                <a:gd name="T1" fmla="*/ 384 h 384"/>
                <a:gd name="T2" fmla="*/ 40 w 66"/>
                <a:gd name="T3" fmla="*/ 382 h 384"/>
                <a:gd name="T4" fmla="*/ 30 w 66"/>
                <a:gd name="T5" fmla="*/ 380 h 384"/>
                <a:gd name="T6" fmla="*/ 20 w 66"/>
                <a:gd name="T7" fmla="*/ 374 h 384"/>
                <a:gd name="T8" fmla="*/ 14 w 66"/>
                <a:gd name="T9" fmla="*/ 370 h 384"/>
                <a:gd name="T10" fmla="*/ 6 w 66"/>
                <a:gd name="T11" fmla="*/ 362 h 384"/>
                <a:gd name="T12" fmla="*/ 2 w 66"/>
                <a:gd name="T13" fmla="*/ 352 h 384"/>
                <a:gd name="T14" fmla="*/ 0 w 66"/>
                <a:gd name="T15" fmla="*/ 342 h 384"/>
                <a:gd name="T16" fmla="*/ 0 w 66"/>
                <a:gd name="T17" fmla="*/ 334 h 384"/>
                <a:gd name="T18" fmla="*/ 0 w 66"/>
                <a:gd name="T19" fmla="*/ 52 h 384"/>
                <a:gd name="T20" fmla="*/ 0 w 66"/>
                <a:gd name="T21" fmla="*/ 40 h 384"/>
                <a:gd name="T22" fmla="*/ 2 w 66"/>
                <a:gd name="T23" fmla="*/ 30 h 384"/>
                <a:gd name="T24" fmla="*/ 6 w 66"/>
                <a:gd name="T25" fmla="*/ 20 h 384"/>
                <a:gd name="T26" fmla="*/ 14 w 66"/>
                <a:gd name="T27" fmla="*/ 14 h 384"/>
                <a:gd name="T28" fmla="*/ 20 w 66"/>
                <a:gd name="T29" fmla="*/ 8 h 384"/>
                <a:gd name="T30" fmla="*/ 30 w 66"/>
                <a:gd name="T31" fmla="*/ 4 h 384"/>
                <a:gd name="T32" fmla="*/ 40 w 66"/>
                <a:gd name="T33" fmla="*/ 0 h 384"/>
                <a:gd name="T34" fmla="*/ 50 w 66"/>
                <a:gd name="T35" fmla="*/ 0 h 384"/>
                <a:gd name="T36" fmla="*/ 56 w 66"/>
                <a:gd name="T37" fmla="*/ 0 h 384"/>
                <a:gd name="T38" fmla="*/ 66 w 66"/>
                <a:gd name="T39" fmla="*/ 0 h 384"/>
                <a:gd name="T40" fmla="*/ 66 w 66"/>
                <a:gd name="T41" fmla="*/ 8 h 384"/>
                <a:gd name="T42" fmla="*/ 66 w 66"/>
                <a:gd name="T43" fmla="*/ 18 h 384"/>
                <a:gd name="T44" fmla="*/ 66 w 66"/>
                <a:gd name="T45" fmla="*/ 26 h 384"/>
                <a:gd name="T46" fmla="*/ 66 w 66"/>
                <a:gd name="T47" fmla="*/ 36 h 384"/>
                <a:gd name="T48" fmla="*/ 66 w 66"/>
                <a:gd name="T49" fmla="*/ 46 h 384"/>
                <a:gd name="T50" fmla="*/ 66 w 66"/>
                <a:gd name="T51" fmla="*/ 58 h 384"/>
                <a:gd name="T52" fmla="*/ 66 w 66"/>
                <a:gd name="T53" fmla="*/ 68 h 384"/>
                <a:gd name="T54" fmla="*/ 66 w 66"/>
                <a:gd name="T55" fmla="*/ 80 h 384"/>
                <a:gd name="T56" fmla="*/ 66 w 66"/>
                <a:gd name="T57" fmla="*/ 90 h 384"/>
                <a:gd name="T58" fmla="*/ 66 w 66"/>
                <a:gd name="T59" fmla="*/ 102 h 384"/>
                <a:gd name="T60" fmla="*/ 66 w 66"/>
                <a:gd name="T61" fmla="*/ 114 h 384"/>
                <a:gd name="T62" fmla="*/ 66 w 66"/>
                <a:gd name="T63" fmla="*/ 126 h 384"/>
                <a:gd name="T64" fmla="*/ 66 w 66"/>
                <a:gd name="T65" fmla="*/ 138 h 384"/>
                <a:gd name="T66" fmla="*/ 66 w 66"/>
                <a:gd name="T67" fmla="*/ 150 h 384"/>
                <a:gd name="T68" fmla="*/ 66 w 66"/>
                <a:gd name="T69" fmla="*/ 162 h 384"/>
                <a:gd name="T70" fmla="*/ 66 w 66"/>
                <a:gd name="T71" fmla="*/ 176 h 384"/>
                <a:gd name="T72" fmla="*/ 66 w 66"/>
                <a:gd name="T73" fmla="*/ 186 h 384"/>
                <a:gd name="T74" fmla="*/ 66 w 66"/>
                <a:gd name="T75" fmla="*/ 200 h 384"/>
                <a:gd name="T76" fmla="*/ 66 w 66"/>
                <a:gd name="T77" fmla="*/ 212 h 384"/>
                <a:gd name="T78" fmla="*/ 66 w 66"/>
                <a:gd name="T79" fmla="*/ 226 h 384"/>
                <a:gd name="T80" fmla="*/ 66 w 66"/>
                <a:gd name="T81" fmla="*/ 238 h 384"/>
                <a:gd name="T82" fmla="*/ 66 w 66"/>
                <a:gd name="T83" fmla="*/ 250 h 384"/>
                <a:gd name="T84" fmla="*/ 66 w 66"/>
                <a:gd name="T85" fmla="*/ 258 h 384"/>
                <a:gd name="T86" fmla="*/ 66 w 66"/>
                <a:gd name="T87" fmla="*/ 264 h 384"/>
                <a:gd name="T88" fmla="*/ 66 w 66"/>
                <a:gd name="T89" fmla="*/ 270 h 384"/>
                <a:gd name="T90" fmla="*/ 66 w 66"/>
                <a:gd name="T91" fmla="*/ 278 h 384"/>
                <a:gd name="T92" fmla="*/ 66 w 66"/>
                <a:gd name="T93" fmla="*/ 290 h 384"/>
                <a:gd name="T94" fmla="*/ 66 w 66"/>
                <a:gd name="T95" fmla="*/ 304 h 384"/>
                <a:gd name="T96" fmla="*/ 66 w 66"/>
                <a:gd name="T97" fmla="*/ 310 h 384"/>
                <a:gd name="T98" fmla="*/ 66 w 66"/>
                <a:gd name="T99" fmla="*/ 316 h 384"/>
                <a:gd name="T100" fmla="*/ 66 w 66"/>
                <a:gd name="T101" fmla="*/ 324 h 384"/>
                <a:gd name="T102" fmla="*/ 66 w 66"/>
                <a:gd name="T103" fmla="*/ 330 h 384"/>
                <a:gd name="T104" fmla="*/ 66 w 66"/>
                <a:gd name="T105" fmla="*/ 336 h 384"/>
                <a:gd name="T106" fmla="*/ 66 w 66"/>
                <a:gd name="T107" fmla="*/ 342 h 384"/>
                <a:gd name="T108" fmla="*/ 66 w 66"/>
                <a:gd name="T109" fmla="*/ 350 h 384"/>
                <a:gd name="T110" fmla="*/ 66 w 66"/>
                <a:gd name="T111" fmla="*/ 358 h 384"/>
                <a:gd name="T112" fmla="*/ 66 w 66"/>
                <a:gd name="T113" fmla="*/ 364 h 384"/>
                <a:gd name="T114" fmla="*/ 66 w 66"/>
                <a:gd name="T115" fmla="*/ 370 h 384"/>
                <a:gd name="T116" fmla="*/ 66 w 66"/>
                <a:gd name="T117" fmla="*/ 376 h 384"/>
                <a:gd name="T118" fmla="*/ 66 w 66"/>
                <a:gd name="T119" fmla="*/ 384 h 384"/>
                <a:gd name="T120" fmla="*/ 56 w 66"/>
                <a:gd name="T121" fmla="*/ 384 h 384"/>
                <a:gd name="T122" fmla="*/ 50 w 66"/>
                <a:gd name="T123" fmla="*/ 384 h 384"/>
                <a:gd name="T124" fmla="*/ 50 w 66"/>
                <a:gd name="T125" fmla="*/ 384 h 3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" h="384">
                  <a:moveTo>
                    <a:pt x="50" y="384"/>
                  </a:moveTo>
                  <a:lnTo>
                    <a:pt x="40" y="382"/>
                  </a:lnTo>
                  <a:lnTo>
                    <a:pt x="30" y="380"/>
                  </a:lnTo>
                  <a:lnTo>
                    <a:pt x="20" y="374"/>
                  </a:lnTo>
                  <a:lnTo>
                    <a:pt x="14" y="370"/>
                  </a:lnTo>
                  <a:lnTo>
                    <a:pt x="6" y="362"/>
                  </a:lnTo>
                  <a:lnTo>
                    <a:pt x="2" y="352"/>
                  </a:lnTo>
                  <a:lnTo>
                    <a:pt x="0" y="342"/>
                  </a:lnTo>
                  <a:lnTo>
                    <a:pt x="0" y="334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6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66" y="18"/>
                  </a:lnTo>
                  <a:lnTo>
                    <a:pt x="66" y="26"/>
                  </a:lnTo>
                  <a:lnTo>
                    <a:pt x="66" y="36"/>
                  </a:lnTo>
                  <a:lnTo>
                    <a:pt x="66" y="46"/>
                  </a:lnTo>
                  <a:lnTo>
                    <a:pt x="66" y="58"/>
                  </a:lnTo>
                  <a:lnTo>
                    <a:pt x="66" y="68"/>
                  </a:lnTo>
                  <a:lnTo>
                    <a:pt x="66" y="80"/>
                  </a:lnTo>
                  <a:lnTo>
                    <a:pt x="66" y="90"/>
                  </a:lnTo>
                  <a:lnTo>
                    <a:pt x="66" y="102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6" y="138"/>
                  </a:lnTo>
                  <a:lnTo>
                    <a:pt x="66" y="150"/>
                  </a:lnTo>
                  <a:lnTo>
                    <a:pt x="66" y="162"/>
                  </a:lnTo>
                  <a:lnTo>
                    <a:pt x="66" y="176"/>
                  </a:lnTo>
                  <a:lnTo>
                    <a:pt x="66" y="186"/>
                  </a:lnTo>
                  <a:lnTo>
                    <a:pt x="66" y="200"/>
                  </a:lnTo>
                  <a:lnTo>
                    <a:pt x="66" y="212"/>
                  </a:lnTo>
                  <a:lnTo>
                    <a:pt x="66" y="226"/>
                  </a:lnTo>
                  <a:lnTo>
                    <a:pt x="66" y="238"/>
                  </a:lnTo>
                  <a:lnTo>
                    <a:pt x="66" y="250"/>
                  </a:lnTo>
                  <a:lnTo>
                    <a:pt x="66" y="258"/>
                  </a:lnTo>
                  <a:lnTo>
                    <a:pt x="66" y="264"/>
                  </a:lnTo>
                  <a:lnTo>
                    <a:pt x="66" y="270"/>
                  </a:lnTo>
                  <a:lnTo>
                    <a:pt x="66" y="278"/>
                  </a:lnTo>
                  <a:lnTo>
                    <a:pt x="66" y="290"/>
                  </a:lnTo>
                  <a:lnTo>
                    <a:pt x="66" y="304"/>
                  </a:lnTo>
                  <a:lnTo>
                    <a:pt x="66" y="310"/>
                  </a:lnTo>
                  <a:lnTo>
                    <a:pt x="66" y="316"/>
                  </a:lnTo>
                  <a:lnTo>
                    <a:pt x="66" y="324"/>
                  </a:lnTo>
                  <a:lnTo>
                    <a:pt x="66" y="330"/>
                  </a:lnTo>
                  <a:lnTo>
                    <a:pt x="66" y="336"/>
                  </a:lnTo>
                  <a:lnTo>
                    <a:pt x="66" y="342"/>
                  </a:lnTo>
                  <a:lnTo>
                    <a:pt x="66" y="350"/>
                  </a:lnTo>
                  <a:lnTo>
                    <a:pt x="66" y="358"/>
                  </a:lnTo>
                  <a:lnTo>
                    <a:pt x="66" y="364"/>
                  </a:lnTo>
                  <a:lnTo>
                    <a:pt x="66" y="370"/>
                  </a:lnTo>
                  <a:lnTo>
                    <a:pt x="66" y="376"/>
                  </a:lnTo>
                  <a:lnTo>
                    <a:pt x="66" y="384"/>
                  </a:lnTo>
                  <a:lnTo>
                    <a:pt x="56" y="384"/>
                  </a:lnTo>
                  <a:lnTo>
                    <a:pt x="50" y="384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Freeform 151"/>
            <p:cNvSpPr>
              <a:spLocks/>
            </p:cNvSpPr>
            <p:nvPr/>
          </p:nvSpPr>
          <p:spPr bwMode="auto">
            <a:xfrm>
              <a:off x="335" y="2750"/>
              <a:ext cx="70" cy="166"/>
            </a:xfrm>
            <a:custGeom>
              <a:avLst/>
              <a:gdLst>
                <a:gd name="T0" fmla="*/ 70 w 70"/>
                <a:gd name="T1" fmla="*/ 166 h 166"/>
                <a:gd name="T2" fmla="*/ 60 w 70"/>
                <a:gd name="T3" fmla="*/ 166 h 166"/>
                <a:gd name="T4" fmla="*/ 50 w 70"/>
                <a:gd name="T5" fmla="*/ 166 h 166"/>
                <a:gd name="T6" fmla="*/ 40 w 70"/>
                <a:gd name="T7" fmla="*/ 166 h 166"/>
                <a:gd name="T8" fmla="*/ 32 w 70"/>
                <a:gd name="T9" fmla="*/ 166 h 166"/>
                <a:gd name="T10" fmla="*/ 22 w 70"/>
                <a:gd name="T11" fmla="*/ 166 h 166"/>
                <a:gd name="T12" fmla="*/ 14 w 70"/>
                <a:gd name="T13" fmla="*/ 166 h 166"/>
                <a:gd name="T14" fmla="*/ 6 w 70"/>
                <a:gd name="T15" fmla="*/ 166 h 166"/>
                <a:gd name="T16" fmla="*/ 0 w 70"/>
                <a:gd name="T17" fmla="*/ 166 h 166"/>
                <a:gd name="T18" fmla="*/ 0 w 70"/>
                <a:gd name="T19" fmla="*/ 154 h 166"/>
                <a:gd name="T20" fmla="*/ 0 w 70"/>
                <a:gd name="T21" fmla="*/ 142 h 166"/>
                <a:gd name="T22" fmla="*/ 0 w 70"/>
                <a:gd name="T23" fmla="*/ 132 h 166"/>
                <a:gd name="T24" fmla="*/ 0 w 70"/>
                <a:gd name="T25" fmla="*/ 122 h 166"/>
                <a:gd name="T26" fmla="*/ 0 w 70"/>
                <a:gd name="T27" fmla="*/ 110 h 166"/>
                <a:gd name="T28" fmla="*/ 0 w 70"/>
                <a:gd name="T29" fmla="*/ 102 h 166"/>
                <a:gd name="T30" fmla="*/ 0 w 70"/>
                <a:gd name="T31" fmla="*/ 94 h 166"/>
                <a:gd name="T32" fmla="*/ 0 w 70"/>
                <a:gd name="T33" fmla="*/ 86 h 166"/>
                <a:gd name="T34" fmla="*/ 0 w 70"/>
                <a:gd name="T35" fmla="*/ 78 h 166"/>
                <a:gd name="T36" fmla="*/ 0 w 70"/>
                <a:gd name="T37" fmla="*/ 72 h 166"/>
                <a:gd name="T38" fmla="*/ 0 w 70"/>
                <a:gd name="T39" fmla="*/ 64 h 166"/>
                <a:gd name="T40" fmla="*/ 0 w 70"/>
                <a:gd name="T41" fmla="*/ 60 h 166"/>
                <a:gd name="T42" fmla="*/ 0 w 70"/>
                <a:gd name="T43" fmla="*/ 52 h 166"/>
                <a:gd name="T44" fmla="*/ 0 w 70"/>
                <a:gd name="T45" fmla="*/ 52 h 166"/>
                <a:gd name="T46" fmla="*/ 0 w 70"/>
                <a:gd name="T47" fmla="*/ 40 h 166"/>
                <a:gd name="T48" fmla="*/ 4 w 70"/>
                <a:gd name="T49" fmla="*/ 30 h 166"/>
                <a:gd name="T50" fmla="*/ 10 w 70"/>
                <a:gd name="T51" fmla="*/ 22 h 166"/>
                <a:gd name="T52" fmla="*/ 16 w 70"/>
                <a:gd name="T53" fmla="*/ 16 h 166"/>
                <a:gd name="T54" fmla="*/ 24 w 70"/>
                <a:gd name="T55" fmla="*/ 8 h 166"/>
                <a:gd name="T56" fmla="*/ 34 w 70"/>
                <a:gd name="T57" fmla="*/ 4 h 166"/>
                <a:gd name="T58" fmla="*/ 44 w 70"/>
                <a:gd name="T59" fmla="*/ 0 h 166"/>
                <a:gd name="T60" fmla="*/ 54 w 70"/>
                <a:gd name="T61" fmla="*/ 0 h 166"/>
                <a:gd name="T62" fmla="*/ 60 w 70"/>
                <a:gd name="T63" fmla="*/ 0 h 166"/>
                <a:gd name="T64" fmla="*/ 70 w 70"/>
                <a:gd name="T65" fmla="*/ 0 h 166"/>
                <a:gd name="T66" fmla="*/ 70 w 70"/>
                <a:gd name="T67" fmla="*/ 8 h 166"/>
                <a:gd name="T68" fmla="*/ 70 w 70"/>
                <a:gd name="T69" fmla="*/ 18 h 166"/>
                <a:gd name="T70" fmla="*/ 70 w 70"/>
                <a:gd name="T71" fmla="*/ 26 h 166"/>
                <a:gd name="T72" fmla="*/ 70 w 70"/>
                <a:gd name="T73" fmla="*/ 36 h 166"/>
                <a:gd name="T74" fmla="*/ 70 w 70"/>
                <a:gd name="T75" fmla="*/ 46 h 166"/>
                <a:gd name="T76" fmla="*/ 70 w 70"/>
                <a:gd name="T77" fmla="*/ 56 h 166"/>
                <a:gd name="T78" fmla="*/ 70 w 70"/>
                <a:gd name="T79" fmla="*/ 66 h 166"/>
                <a:gd name="T80" fmla="*/ 70 w 70"/>
                <a:gd name="T81" fmla="*/ 76 h 166"/>
                <a:gd name="T82" fmla="*/ 70 w 70"/>
                <a:gd name="T83" fmla="*/ 86 h 166"/>
                <a:gd name="T84" fmla="*/ 70 w 70"/>
                <a:gd name="T85" fmla="*/ 98 h 166"/>
                <a:gd name="T86" fmla="*/ 70 w 70"/>
                <a:gd name="T87" fmla="*/ 108 h 166"/>
                <a:gd name="T88" fmla="*/ 70 w 70"/>
                <a:gd name="T89" fmla="*/ 118 h 166"/>
                <a:gd name="T90" fmla="*/ 70 w 70"/>
                <a:gd name="T91" fmla="*/ 130 h 166"/>
                <a:gd name="T92" fmla="*/ 70 w 70"/>
                <a:gd name="T93" fmla="*/ 142 h 166"/>
                <a:gd name="T94" fmla="*/ 70 w 70"/>
                <a:gd name="T95" fmla="*/ 154 h 166"/>
                <a:gd name="T96" fmla="*/ 70 w 70"/>
                <a:gd name="T97" fmla="*/ 166 h 166"/>
                <a:gd name="T98" fmla="*/ 70 w 70"/>
                <a:gd name="T99" fmla="*/ 166 h 1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0" h="166">
                  <a:moveTo>
                    <a:pt x="70" y="166"/>
                  </a:moveTo>
                  <a:lnTo>
                    <a:pt x="60" y="166"/>
                  </a:lnTo>
                  <a:lnTo>
                    <a:pt x="50" y="166"/>
                  </a:lnTo>
                  <a:lnTo>
                    <a:pt x="40" y="166"/>
                  </a:lnTo>
                  <a:lnTo>
                    <a:pt x="32" y="166"/>
                  </a:lnTo>
                  <a:lnTo>
                    <a:pt x="22" y="166"/>
                  </a:lnTo>
                  <a:lnTo>
                    <a:pt x="14" y="166"/>
                  </a:lnTo>
                  <a:lnTo>
                    <a:pt x="6" y="16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4" y="4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0" y="8"/>
                  </a:lnTo>
                  <a:lnTo>
                    <a:pt x="70" y="18"/>
                  </a:lnTo>
                  <a:lnTo>
                    <a:pt x="70" y="26"/>
                  </a:lnTo>
                  <a:lnTo>
                    <a:pt x="70" y="36"/>
                  </a:lnTo>
                  <a:lnTo>
                    <a:pt x="70" y="46"/>
                  </a:lnTo>
                  <a:lnTo>
                    <a:pt x="70" y="56"/>
                  </a:lnTo>
                  <a:lnTo>
                    <a:pt x="70" y="66"/>
                  </a:lnTo>
                  <a:lnTo>
                    <a:pt x="70" y="76"/>
                  </a:lnTo>
                  <a:lnTo>
                    <a:pt x="70" y="86"/>
                  </a:lnTo>
                  <a:lnTo>
                    <a:pt x="70" y="98"/>
                  </a:lnTo>
                  <a:lnTo>
                    <a:pt x="70" y="108"/>
                  </a:lnTo>
                  <a:lnTo>
                    <a:pt x="70" y="118"/>
                  </a:lnTo>
                  <a:lnTo>
                    <a:pt x="70" y="130"/>
                  </a:lnTo>
                  <a:lnTo>
                    <a:pt x="70" y="142"/>
                  </a:lnTo>
                  <a:lnTo>
                    <a:pt x="70" y="154"/>
                  </a:lnTo>
                  <a:lnTo>
                    <a:pt x="70" y="166"/>
                  </a:lnTo>
                  <a:close/>
                </a:path>
              </a:pathLst>
            </a:custGeom>
            <a:solidFill>
              <a:srgbClr val="96D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Freeform 152"/>
            <p:cNvSpPr>
              <a:spLocks/>
            </p:cNvSpPr>
            <p:nvPr/>
          </p:nvSpPr>
          <p:spPr bwMode="auto">
            <a:xfrm>
              <a:off x="339" y="2758"/>
              <a:ext cx="60" cy="146"/>
            </a:xfrm>
            <a:custGeom>
              <a:avLst/>
              <a:gdLst>
                <a:gd name="T0" fmla="*/ 60 w 60"/>
                <a:gd name="T1" fmla="*/ 146 h 146"/>
                <a:gd name="T2" fmla="*/ 50 w 60"/>
                <a:gd name="T3" fmla="*/ 146 h 146"/>
                <a:gd name="T4" fmla="*/ 42 w 60"/>
                <a:gd name="T5" fmla="*/ 146 h 146"/>
                <a:gd name="T6" fmla="*/ 34 w 60"/>
                <a:gd name="T7" fmla="*/ 146 h 146"/>
                <a:gd name="T8" fmla="*/ 26 w 60"/>
                <a:gd name="T9" fmla="*/ 146 h 146"/>
                <a:gd name="T10" fmla="*/ 18 w 60"/>
                <a:gd name="T11" fmla="*/ 146 h 146"/>
                <a:gd name="T12" fmla="*/ 12 w 60"/>
                <a:gd name="T13" fmla="*/ 146 h 146"/>
                <a:gd name="T14" fmla="*/ 4 w 60"/>
                <a:gd name="T15" fmla="*/ 146 h 146"/>
                <a:gd name="T16" fmla="*/ 0 w 60"/>
                <a:gd name="T17" fmla="*/ 146 h 146"/>
                <a:gd name="T18" fmla="*/ 0 w 60"/>
                <a:gd name="T19" fmla="*/ 136 h 146"/>
                <a:gd name="T20" fmla="*/ 0 w 60"/>
                <a:gd name="T21" fmla="*/ 126 h 146"/>
                <a:gd name="T22" fmla="*/ 0 w 60"/>
                <a:gd name="T23" fmla="*/ 116 h 146"/>
                <a:gd name="T24" fmla="*/ 0 w 60"/>
                <a:gd name="T25" fmla="*/ 108 h 146"/>
                <a:gd name="T26" fmla="*/ 0 w 60"/>
                <a:gd name="T27" fmla="*/ 98 h 146"/>
                <a:gd name="T28" fmla="*/ 0 w 60"/>
                <a:gd name="T29" fmla="*/ 90 h 146"/>
                <a:gd name="T30" fmla="*/ 0 w 60"/>
                <a:gd name="T31" fmla="*/ 82 h 146"/>
                <a:gd name="T32" fmla="*/ 0 w 60"/>
                <a:gd name="T33" fmla="*/ 76 h 146"/>
                <a:gd name="T34" fmla="*/ 0 w 60"/>
                <a:gd name="T35" fmla="*/ 68 h 146"/>
                <a:gd name="T36" fmla="*/ 0 w 60"/>
                <a:gd name="T37" fmla="*/ 62 h 146"/>
                <a:gd name="T38" fmla="*/ 0 w 60"/>
                <a:gd name="T39" fmla="*/ 58 h 146"/>
                <a:gd name="T40" fmla="*/ 0 w 60"/>
                <a:gd name="T41" fmla="*/ 54 h 146"/>
                <a:gd name="T42" fmla="*/ 0 w 60"/>
                <a:gd name="T43" fmla="*/ 48 h 146"/>
                <a:gd name="T44" fmla="*/ 0 w 60"/>
                <a:gd name="T45" fmla="*/ 46 h 146"/>
                <a:gd name="T46" fmla="*/ 0 w 60"/>
                <a:gd name="T47" fmla="*/ 36 h 146"/>
                <a:gd name="T48" fmla="*/ 2 w 60"/>
                <a:gd name="T49" fmla="*/ 28 h 146"/>
                <a:gd name="T50" fmla="*/ 6 w 60"/>
                <a:gd name="T51" fmla="*/ 20 h 146"/>
                <a:gd name="T52" fmla="*/ 12 w 60"/>
                <a:gd name="T53" fmla="*/ 14 h 146"/>
                <a:gd name="T54" fmla="*/ 18 w 60"/>
                <a:gd name="T55" fmla="*/ 6 h 146"/>
                <a:gd name="T56" fmla="*/ 26 w 60"/>
                <a:gd name="T57" fmla="*/ 2 h 146"/>
                <a:gd name="T58" fmla="*/ 34 w 60"/>
                <a:gd name="T59" fmla="*/ 0 h 146"/>
                <a:gd name="T60" fmla="*/ 44 w 60"/>
                <a:gd name="T61" fmla="*/ 0 h 146"/>
                <a:gd name="T62" fmla="*/ 46 w 60"/>
                <a:gd name="T63" fmla="*/ 0 h 146"/>
                <a:gd name="T64" fmla="*/ 50 w 60"/>
                <a:gd name="T65" fmla="*/ 0 h 146"/>
                <a:gd name="T66" fmla="*/ 54 w 60"/>
                <a:gd name="T67" fmla="*/ 0 h 146"/>
                <a:gd name="T68" fmla="*/ 60 w 60"/>
                <a:gd name="T69" fmla="*/ 0 h 146"/>
                <a:gd name="T70" fmla="*/ 60 w 60"/>
                <a:gd name="T71" fmla="*/ 8 h 146"/>
                <a:gd name="T72" fmla="*/ 60 w 60"/>
                <a:gd name="T73" fmla="*/ 14 h 146"/>
                <a:gd name="T74" fmla="*/ 60 w 60"/>
                <a:gd name="T75" fmla="*/ 22 h 146"/>
                <a:gd name="T76" fmla="*/ 60 w 60"/>
                <a:gd name="T77" fmla="*/ 32 h 146"/>
                <a:gd name="T78" fmla="*/ 60 w 60"/>
                <a:gd name="T79" fmla="*/ 38 h 146"/>
                <a:gd name="T80" fmla="*/ 60 w 60"/>
                <a:gd name="T81" fmla="*/ 48 h 146"/>
                <a:gd name="T82" fmla="*/ 60 w 60"/>
                <a:gd name="T83" fmla="*/ 58 h 146"/>
                <a:gd name="T84" fmla="*/ 60 w 60"/>
                <a:gd name="T85" fmla="*/ 66 h 146"/>
                <a:gd name="T86" fmla="*/ 60 w 60"/>
                <a:gd name="T87" fmla="*/ 76 h 146"/>
                <a:gd name="T88" fmla="*/ 60 w 60"/>
                <a:gd name="T89" fmla="*/ 86 h 146"/>
                <a:gd name="T90" fmla="*/ 60 w 60"/>
                <a:gd name="T91" fmla="*/ 94 h 146"/>
                <a:gd name="T92" fmla="*/ 60 w 60"/>
                <a:gd name="T93" fmla="*/ 104 h 146"/>
                <a:gd name="T94" fmla="*/ 60 w 60"/>
                <a:gd name="T95" fmla="*/ 114 h 146"/>
                <a:gd name="T96" fmla="*/ 60 w 60"/>
                <a:gd name="T97" fmla="*/ 124 h 146"/>
                <a:gd name="T98" fmla="*/ 60 w 60"/>
                <a:gd name="T99" fmla="*/ 136 h 146"/>
                <a:gd name="T100" fmla="*/ 60 w 60"/>
                <a:gd name="T101" fmla="*/ 146 h 146"/>
                <a:gd name="T102" fmla="*/ 60 w 60"/>
                <a:gd name="T103" fmla="*/ 146 h 1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" h="146">
                  <a:moveTo>
                    <a:pt x="60" y="146"/>
                  </a:moveTo>
                  <a:lnTo>
                    <a:pt x="50" y="146"/>
                  </a:lnTo>
                  <a:lnTo>
                    <a:pt x="42" y="146"/>
                  </a:lnTo>
                  <a:lnTo>
                    <a:pt x="34" y="146"/>
                  </a:lnTo>
                  <a:lnTo>
                    <a:pt x="26" y="146"/>
                  </a:lnTo>
                  <a:lnTo>
                    <a:pt x="18" y="146"/>
                  </a:lnTo>
                  <a:lnTo>
                    <a:pt x="12" y="146"/>
                  </a:lnTo>
                  <a:lnTo>
                    <a:pt x="4" y="146"/>
                  </a:lnTo>
                  <a:lnTo>
                    <a:pt x="0" y="146"/>
                  </a:lnTo>
                  <a:lnTo>
                    <a:pt x="0" y="136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0" y="108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22"/>
                  </a:lnTo>
                  <a:lnTo>
                    <a:pt x="60" y="32"/>
                  </a:lnTo>
                  <a:lnTo>
                    <a:pt x="60" y="38"/>
                  </a:lnTo>
                  <a:lnTo>
                    <a:pt x="60" y="48"/>
                  </a:lnTo>
                  <a:lnTo>
                    <a:pt x="60" y="58"/>
                  </a:lnTo>
                  <a:lnTo>
                    <a:pt x="60" y="66"/>
                  </a:lnTo>
                  <a:lnTo>
                    <a:pt x="60" y="76"/>
                  </a:lnTo>
                  <a:lnTo>
                    <a:pt x="60" y="86"/>
                  </a:lnTo>
                  <a:lnTo>
                    <a:pt x="60" y="94"/>
                  </a:lnTo>
                  <a:lnTo>
                    <a:pt x="60" y="104"/>
                  </a:lnTo>
                  <a:lnTo>
                    <a:pt x="60" y="114"/>
                  </a:lnTo>
                  <a:lnTo>
                    <a:pt x="60" y="124"/>
                  </a:lnTo>
                  <a:lnTo>
                    <a:pt x="60" y="136"/>
                  </a:lnTo>
                  <a:lnTo>
                    <a:pt x="60" y="146"/>
                  </a:lnTo>
                  <a:close/>
                </a:path>
              </a:pathLst>
            </a:custGeom>
            <a:solidFill>
              <a:srgbClr val="B0BF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Freeform 153"/>
            <p:cNvSpPr>
              <a:spLocks/>
            </p:cNvSpPr>
            <p:nvPr/>
          </p:nvSpPr>
          <p:spPr bwMode="auto">
            <a:xfrm>
              <a:off x="339" y="2766"/>
              <a:ext cx="52" cy="126"/>
            </a:xfrm>
            <a:custGeom>
              <a:avLst/>
              <a:gdLst>
                <a:gd name="T0" fmla="*/ 52 w 52"/>
                <a:gd name="T1" fmla="*/ 126 h 126"/>
                <a:gd name="T2" fmla="*/ 44 w 52"/>
                <a:gd name="T3" fmla="*/ 126 h 126"/>
                <a:gd name="T4" fmla="*/ 38 w 52"/>
                <a:gd name="T5" fmla="*/ 126 h 126"/>
                <a:gd name="T6" fmla="*/ 30 w 52"/>
                <a:gd name="T7" fmla="*/ 126 h 126"/>
                <a:gd name="T8" fmla="*/ 24 w 52"/>
                <a:gd name="T9" fmla="*/ 126 h 126"/>
                <a:gd name="T10" fmla="*/ 12 w 52"/>
                <a:gd name="T11" fmla="*/ 126 h 126"/>
                <a:gd name="T12" fmla="*/ 0 w 52"/>
                <a:gd name="T13" fmla="*/ 126 h 126"/>
                <a:gd name="T14" fmla="*/ 0 w 52"/>
                <a:gd name="T15" fmla="*/ 116 h 126"/>
                <a:gd name="T16" fmla="*/ 0 w 52"/>
                <a:gd name="T17" fmla="*/ 108 h 126"/>
                <a:gd name="T18" fmla="*/ 0 w 52"/>
                <a:gd name="T19" fmla="*/ 100 h 126"/>
                <a:gd name="T20" fmla="*/ 0 w 52"/>
                <a:gd name="T21" fmla="*/ 92 h 126"/>
                <a:gd name="T22" fmla="*/ 0 w 52"/>
                <a:gd name="T23" fmla="*/ 84 h 126"/>
                <a:gd name="T24" fmla="*/ 0 w 52"/>
                <a:gd name="T25" fmla="*/ 78 h 126"/>
                <a:gd name="T26" fmla="*/ 0 w 52"/>
                <a:gd name="T27" fmla="*/ 70 h 126"/>
                <a:gd name="T28" fmla="*/ 0 w 52"/>
                <a:gd name="T29" fmla="*/ 66 h 126"/>
                <a:gd name="T30" fmla="*/ 0 w 52"/>
                <a:gd name="T31" fmla="*/ 52 h 126"/>
                <a:gd name="T32" fmla="*/ 0 w 52"/>
                <a:gd name="T33" fmla="*/ 46 h 126"/>
                <a:gd name="T34" fmla="*/ 0 w 52"/>
                <a:gd name="T35" fmla="*/ 40 h 126"/>
                <a:gd name="T36" fmla="*/ 0 w 52"/>
                <a:gd name="T37" fmla="*/ 40 h 126"/>
                <a:gd name="T38" fmla="*/ 0 w 52"/>
                <a:gd name="T39" fmla="*/ 30 h 126"/>
                <a:gd name="T40" fmla="*/ 2 w 52"/>
                <a:gd name="T41" fmla="*/ 22 h 126"/>
                <a:gd name="T42" fmla="*/ 6 w 52"/>
                <a:gd name="T43" fmla="*/ 14 h 126"/>
                <a:gd name="T44" fmla="*/ 12 w 52"/>
                <a:gd name="T45" fmla="*/ 10 h 126"/>
                <a:gd name="T46" fmla="*/ 16 w 52"/>
                <a:gd name="T47" fmla="*/ 4 h 126"/>
                <a:gd name="T48" fmla="*/ 24 w 52"/>
                <a:gd name="T49" fmla="*/ 2 h 126"/>
                <a:gd name="T50" fmla="*/ 32 w 52"/>
                <a:gd name="T51" fmla="*/ 0 h 126"/>
                <a:gd name="T52" fmla="*/ 40 w 52"/>
                <a:gd name="T53" fmla="*/ 0 h 126"/>
                <a:gd name="T54" fmla="*/ 44 w 52"/>
                <a:gd name="T55" fmla="*/ 0 h 126"/>
                <a:gd name="T56" fmla="*/ 52 w 52"/>
                <a:gd name="T57" fmla="*/ 0 h 126"/>
                <a:gd name="T58" fmla="*/ 52 w 52"/>
                <a:gd name="T59" fmla="*/ 6 h 126"/>
                <a:gd name="T60" fmla="*/ 52 w 52"/>
                <a:gd name="T61" fmla="*/ 12 h 126"/>
                <a:gd name="T62" fmla="*/ 52 w 52"/>
                <a:gd name="T63" fmla="*/ 18 h 126"/>
                <a:gd name="T64" fmla="*/ 52 w 52"/>
                <a:gd name="T65" fmla="*/ 26 h 126"/>
                <a:gd name="T66" fmla="*/ 52 w 52"/>
                <a:gd name="T67" fmla="*/ 34 h 126"/>
                <a:gd name="T68" fmla="*/ 52 w 52"/>
                <a:gd name="T69" fmla="*/ 40 h 126"/>
                <a:gd name="T70" fmla="*/ 52 w 52"/>
                <a:gd name="T71" fmla="*/ 50 h 126"/>
                <a:gd name="T72" fmla="*/ 52 w 52"/>
                <a:gd name="T73" fmla="*/ 58 h 126"/>
                <a:gd name="T74" fmla="*/ 52 w 52"/>
                <a:gd name="T75" fmla="*/ 66 h 126"/>
                <a:gd name="T76" fmla="*/ 52 w 52"/>
                <a:gd name="T77" fmla="*/ 72 h 126"/>
                <a:gd name="T78" fmla="*/ 52 w 52"/>
                <a:gd name="T79" fmla="*/ 82 h 126"/>
                <a:gd name="T80" fmla="*/ 52 w 52"/>
                <a:gd name="T81" fmla="*/ 90 h 126"/>
                <a:gd name="T82" fmla="*/ 52 w 52"/>
                <a:gd name="T83" fmla="*/ 98 h 126"/>
                <a:gd name="T84" fmla="*/ 52 w 52"/>
                <a:gd name="T85" fmla="*/ 108 h 126"/>
                <a:gd name="T86" fmla="*/ 52 w 52"/>
                <a:gd name="T87" fmla="*/ 116 h 126"/>
                <a:gd name="T88" fmla="*/ 52 w 52"/>
                <a:gd name="T89" fmla="*/ 126 h 126"/>
                <a:gd name="T90" fmla="*/ 52 w 52"/>
                <a:gd name="T91" fmla="*/ 126 h 1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126">
                  <a:moveTo>
                    <a:pt x="52" y="126"/>
                  </a:moveTo>
                  <a:lnTo>
                    <a:pt x="44" y="126"/>
                  </a:lnTo>
                  <a:lnTo>
                    <a:pt x="38" y="126"/>
                  </a:lnTo>
                  <a:lnTo>
                    <a:pt x="30" y="126"/>
                  </a:lnTo>
                  <a:lnTo>
                    <a:pt x="24" y="126"/>
                  </a:lnTo>
                  <a:lnTo>
                    <a:pt x="12" y="126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2" y="10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2" y="6"/>
                  </a:lnTo>
                  <a:lnTo>
                    <a:pt x="52" y="12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52" y="34"/>
                  </a:lnTo>
                  <a:lnTo>
                    <a:pt x="52" y="40"/>
                  </a:lnTo>
                  <a:lnTo>
                    <a:pt x="52" y="50"/>
                  </a:lnTo>
                  <a:lnTo>
                    <a:pt x="52" y="58"/>
                  </a:lnTo>
                  <a:lnTo>
                    <a:pt x="52" y="66"/>
                  </a:lnTo>
                  <a:lnTo>
                    <a:pt x="52" y="72"/>
                  </a:lnTo>
                  <a:lnTo>
                    <a:pt x="52" y="82"/>
                  </a:lnTo>
                  <a:lnTo>
                    <a:pt x="52" y="90"/>
                  </a:lnTo>
                  <a:lnTo>
                    <a:pt x="52" y="98"/>
                  </a:lnTo>
                  <a:lnTo>
                    <a:pt x="52" y="108"/>
                  </a:lnTo>
                  <a:lnTo>
                    <a:pt x="52" y="116"/>
                  </a:lnTo>
                  <a:lnTo>
                    <a:pt x="52" y="126"/>
                  </a:lnTo>
                  <a:close/>
                </a:path>
              </a:pathLst>
            </a:custGeom>
            <a:solidFill>
              <a:srgbClr val="CCA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Freeform 154"/>
            <p:cNvSpPr>
              <a:spLocks/>
            </p:cNvSpPr>
            <p:nvPr/>
          </p:nvSpPr>
          <p:spPr bwMode="auto">
            <a:xfrm>
              <a:off x="341" y="2772"/>
              <a:ext cx="44" cy="110"/>
            </a:xfrm>
            <a:custGeom>
              <a:avLst/>
              <a:gdLst>
                <a:gd name="T0" fmla="*/ 44 w 44"/>
                <a:gd name="T1" fmla="*/ 110 h 110"/>
                <a:gd name="T2" fmla="*/ 32 w 44"/>
                <a:gd name="T3" fmla="*/ 110 h 110"/>
                <a:gd name="T4" fmla="*/ 20 w 44"/>
                <a:gd name="T5" fmla="*/ 110 h 110"/>
                <a:gd name="T6" fmla="*/ 10 w 44"/>
                <a:gd name="T7" fmla="*/ 110 h 110"/>
                <a:gd name="T8" fmla="*/ 0 w 44"/>
                <a:gd name="T9" fmla="*/ 110 h 110"/>
                <a:gd name="T10" fmla="*/ 0 w 44"/>
                <a:gd name="T11" fmla="*/ 102 h 110"/>
                <a:gd name="T12" fmla="*/ 0 w 44"/>
                <a:gd name="T13" fmla="*/ 94 h 110"/>
                <a:gd name="T14" fmla="*/ 0 w 44"/>
                <a:gd name="T15" fmla="*/ 88 h 110"/>
                <a:gd name="T16" fmla="*/ 0 w 44"/>
                <a:gd name="T17" fmla="*/ 82 h 110"/>
                <a:gd name="T18" fmla="*/ 0 w 44"/>
                <a:gd name="T19" fmla="*/ 68 h 110"/>
                <a:gd name="T20" fmla="*/ 0 w 44"/>
                <a:gd name="T21" fmla="*/ 58 h 110"/>
                <a:gd name="T22" fmla="*/ 0 w 44"/>
                <a:gd name="T23" fmla="*/ 48 h 110"/>
                <a:gd name="T24" fmla="*/ 0 w 44"/>
                <a:gd name="T25" fmla="*/ 40 h 110"/>
                <a:gd name="T26" fmla="*/ 0 w 44"/>
                <a:gd name="T27" fmla="*/ 36 h 110"/>
                <a:gd name="T28" fmla="*/ 0 w 44"/>
                <a:gd name="T29" fmla="*/ 28 h 110"/>
                <a:gd name="T30" fmla="*/ 4 w 44"/>
                <a:gd name="T31" fmla="*/ 22 h 110"/>
                <a:gd name="T32" fmla="*/ 6 w 44"/>
                <a:gd name="T33" fmla="*/ 14 h 110"/>
                <a:gd name="T34" fmla="*/ 10 w 44"/>
                <a:gd name="T35" fmla="*/ 10 h 110"/>
                <a:gd name="T36" fmla="*/ 14 w 44"/>
                <a:gd name="T37" fmla="*/ 6 h 110"/>
                <a:gd name="T38" fmla="*/ 20 w 44"/>
                <a:gd name="T39" fmla="*/ 2 h 110"/>
                <a:gd name="T40" fmla="*/ 26 w 44"/>
                <a:gd name="T41" fmla="*/ 0 h 110"/>
                <a:gd name="T42" fmla="*/ 34 w 44"/>
                <a:gd name="T43" fmla="*/ 0 h 110"/>
                <a:gd name="T44" fmla="*/ 38 w 44"/>
                <a:gd name="T45" fmla="*/ 0 h 110"/>
                <a:gd name="T46" fmla="*/ 44 w 44"/>
                <a:gd name="T47" fmla="*/ 0 h 110"/>
                <a:gd name="T48" fmla="*/ 44 w 44"/>
                <a:gd name="T49" fmla="*/ 12 h 110"/>
                <a:gd name="T50" fmla="*/ 44 w 44"/>
                <a:gd name="T51" fmla="*/ 24 h 110"/>
                <a:gd name="T52" fmla="*/ 44 w 44"/>
                <a:gd name="T53" fmla="*/ 30 h 110"/>
                <a:gd name="T54" fmla="*/ 44 w 44"/>
                <a:gd name="T55" fmla="*/ 36 h 110"/>
                <a:gd name="T56" fmla="*/ 44 w 44"/>
                <a:gd name="T57" fmla="*/ 44 h 110"/>
                <a:gd name="T58" fmla="*/ 44 w 44"/>
                <a:gd name="T59" fmla="*/ 50 h 110"/>
                <a:gd name="T60" fmla="*/ 44 w 44"/>
                <a:gd name="T61" fmla="*/ 56 h 110"/>
                <a:gd name="T62" fmla="*/ 44 w 44"/>
                <a:gd name="T63" fmla="*/ 64 h 110"/>
                <a:gd name="T64" fmla="*/ 44 w 44"/>
                <a:gd name="T65" fmla="*/ 72 h 110"/>
                <a:gd name="T66" fmla="*/ 44 w 44"/>
                <a:gd name="T67" fmla="*/ 78 h 110"/>
                <a:gd name="T68" fmla="*/ 44 w 44"/>
                <a:gd name="T69" fmla="*/ 86 h 110"/>
                <a:gd name="T70" fmla="*/ 44 w 44"/>
                <a:gd name="T71" fmla="*/ 94 h 110"/>
                <a:gd name="T72" fmla="*/ 44 w 44"/>
                <a:gd name="T73" fmla="*/ 100 h 110"/>
                <a:gd name="T74" fmla="*/ 44 w 44"/>
                <a:gd name="T75" fmla="*/ 110 h 110"/>
                <a:gd name="T76" fmla="*/ 44 w 44"/>
                <a:gd name="T77" fmla="*/ 110 h 1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4" h="110">
                  <a:moveTo>
                    <a:pt x="44" y="110"/>
                  </a:moveTo>
                  <a:lnTo>
                    <a:pt x="32" y="110"/>
                  </a:lnTo>
                  <a:lnTo>
                    <a:pt x="20" y="110"/>
                  </a:lnTo>
                  <a:lnTo>
                    <a:pt x="10" y="110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12"/>
                  </a:lnTo>
                  <a:lnTo>
                    <a:pt x="44" y="24"/>
                  </a:lnTo>
                  <a:lnTo>
                    <a:pt x="44" y="30"/>
                  </a:lnTo>
                  <a:lnTo>
                    <a:pt x="44" y="36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44" y="56"/>
                  </a:lnTo>
                  <a:lnTo>
                    <a:pt x="44" y="64"/>
                  </a:lnTo>
                  <a:lnTo>
                    <a:pt x="44" y="72"/>
                  </a:lnTo>
                  <a:lnTo>
                    <a:pt x="44" y="78"/>
                  </a:lnTo>
                  <a:lnTo>
                    <a:pt x="44" y="86"/>
                  </a:lnTo>
                  <a:lnTo>
                    <a:pt x="44" y="94"/>
                  </a:lnTo>
                  <a:lnTo>
                    <a:pt x="44" y="100"/>
                  </a:lnTo>
                  <a:lnTo>
                    <a:pt x="44" y="110"/>
                  </a:lnTo>
                  <a:close/>
                </a:path>
              </a:pathLst>
            </a:custGeom>
            <a:solidFill>
              <a:srgbClr val="E68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Freeform 155"/>
            <p:cNvSpPr>
              <a:spLocks/>
            </p:cNvSpPr>
            <p:nvPr/>
          </p:nvSpPr>
          <p:spPr bwMode="auto">
            <a:xfrm>
              <a:off x="343" y="2782"/>
              <a:ext cx="36" cy="86"/>
            </a:xfrm>
            <a:custGeom>
              <a:avLst/>
              <a:gdLst>
                <a:gd name="T0" fmla="*/ 36 w 36"/>
                <a:gd name="T1" fmla="*/ 86 h 86"/>
                <a:gd name="T2" fmla="*/ 26 w 36"/>
                <a:gd name="T3" fmla="*/ 86 h 86"/>
                <a:gd name="T4" fmla="*/ 16 w 36"/>
                <a:gd name="T5" fmla="*/ 86 h 86"/>
                <a:gd name="T6" fmla="*/ 8 w 36"/>
                <a:gd name="T7" fmla="*/ 86 h 86"/>
                <a:gd name="T8" fmla="*/ 0 w 36"/>
                <a:gd name="T9" fmla="*/ 86 h 86"/>
                <a:gd name="T10" fmla="*/ 0 w 36"/>
                <a:gd name="T11" fmla="*/ 74 h 86"/>
                <a:gd name="T12" fmla="*/ 0 w 36"/>
                <a:gd name="T13" fmla="*/ 62 h 86"/>
                <a:gd name="T14" fmla="*/ 0 w 36"/>
                <a:gd name="T15" fmla="*/ 52 h 86"/>
                <a:gd name="T16" fmla="*/ 0 w 36"/>
                <a:gd name="T17" fmla="*/ 44 h 86"/>
                <a:gd name="T18" fmla="*/ 0 w 36"/>
                <a:gd name="T19" fmla="*/ 36 h 86"/>
                <a:gd name="T20" fmla="*/ 0 w 36"/>
                <a:gd name="T21" fmla="*/ 30 h 86"/>
                <a:gd name="T22" fmla="*/ 0 w 36"/>
                <a:gd name="T23" fmla="*/ 28 h 86"/>
                <a:gd name="T24" fmla="*/ 2 w 36"/>
                <a:gd name="T25" fmla="*/ 14 h 86"/>
                <a:gd name="T26" fmla="*/ 8 w 36"/>
                <a:gd name="T27" fmla="*/ 8 h 86"/>
                <a:gd name="T28" fmla="*/ 18 w 36"/>
                <a:gd name="T29" fmla="*/ 2 h 86"/>
                <a:gd name="T30" fmla="*/ 28 w 36"/>
                <a:gd name="T31" fmla="*/ 0 h 86"/>
                <a:gd name="T32" fmla="*/ 30 w 36"/>
                <a:gd name="T33" fmla="*/ 0 h 86"/>
                <a:gd name="T34" fmla="*/ 36 w 36"/>
                <a:gd name="T35" fmla="*/ 0 h 86"/>
                <a:gd name="T36" fmla="*/ 36 w 36"/>
                <a:gd name="T37" fmla="*/ 8 h 86"/>
                <a:gd name="T38" fmla="*/ 36 w 36"/>
                <a:gd name="T39" fmla="*/ 18 h 86"/>
                <a:gd name="T40" fmla="*/ 36 w 36"/>
                <a:gd name="T41" fmla="*/ 28 h 86"/>
                <a:gd name="T42" fmla="*/ 36 w 36"/>
                <a:gd name="T43" fmla="*/ 40 h 86"/>
                <a:gd name="T44" fmla="*/ 36 w 36"/>
                <a:gd name="T45" fmla="*/ 50 h 86"/>
                <a:gd name="T46" fmla="*/ 36 w 36"/>
                <a:gd name="T47" fmla="*/ 60 h 86"/>
                <a:gd name="T48" fmla="*/ 36 w 36"/>
                <a:gd name="T49" fmla="*/ 72 h 86"/>
                <a:gd name="T50" fmla="*/ 36 w 36"/>
                <a:gd name="T51" fmla="*/ 86 h 86"/>
                <a:gd name="T52" fmla="*/ 36 w 36"/>
                <a:gd name="T53" fmla="*/ 86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" h="86">
                  <a:moveTo>
                    <a:pt x="36" y="86"/>
                  </a:moveTo>
                  <a:lnTo>
                    <a:pt x="26" y="86"/>
                  </a:lnTo>
                  <a:lnTo>
                    <a:pt x="16" y="86"/>
                  </a:lnTo>
                  <a:lnTo>
                    <a:pt x="8" y="86"/>
                  </a:lnTo>
                  <a:lnTo>
                    <a:pt x="0" y="86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8"/>
                  </a:lnTo>
                  <a:lnTo>
                    <a:pt x="36" y="18"/>
                  </a:lnTo>
                  <a:lnTo>
                    <a:pt x="36" y="28"/>
                  </a:lnTo>
                  <a:lnTo>
                    <a:pt x="36" y="40"/>
                  </a:lnTo>
                  <a:lnTo>
                    <a:pt x="36" y="50"/>
                  </a:lnTo>
                  <a:lnTo>
                    <a:pt x="36" y="60"/>
                  </a:lnTo>
                  <a:lnTo>
                    <a:pt x="36" y="72"/>
                  </a:lnTo>
                  <a:lnTo>
                    <a:pt x="36" y="8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Freeform 156"/>
            <p:cNvSpPr>
              <a:spLocks/>
            </p:cNvSpPr>
            <p:nvPr/>
          </p:nvSpPr>
          <p:spPr bwMode="auto">
            <a:xfrm>
              <a:off x="3745" y="3238"/>
              <a:ext cx="138" cy="211"/>
            </a:xfrm>
            <a:custGeom>
              <a:avLst/>
              <a:gdLst>
                <a:gd name="T0" fmla="*/ 0 w 138"/>
                <a:gd name="T1" fmla="*/ 211 h 211"/>
                <a:gd name="T2" fmla="*/ 138 w 138"/>
                <a:gd name="T3" fmla="*/ 211 h 211"/>
                <a:gd name="T4" fmla="*/ 138 w 138"/>
                <a:gd name="T5" fmla="*/ 0 h 211"/>
                <a:gd name="T6" fmla="*/ 0 w 138"/>
                <a:gd name="T7" fmla="*/ 0 h 211"/>
                <a:gd name="T8" fmla="*/ 0 w 138"/>
                <a:gd name="T9" fmla="*/ 211 h 211"/>
                <a:gd name="T10" fmla="*/ 0 w 138"/>
                <a:gd name="T11" fmla="*/ 211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" h="211">
                  <a:moveTo>
                    <a:pt x="0" y="211"/>
                  </a:moveTo>
                  <a:lnTo>
                    <a:pt x="138" y="211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ED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157"/>
            <p:cNvSpPr>
              <a:spLocks/>
            </p:cNvSpPr>
            <p:nvPr/>
          </p:nvSpPr>
          <p:spPr bwMode="auto">
            <a:xfrm>
              <a:off x="3751" y="3266"/>
              <a:ext cx="128" cy="181"/>
            </a:xfrm>
            <a:custGeom>
              <a:avLst/>
              <a:gdLst>
                <a:gd name="T0" fmla="*/ 0 w 128"/>
                <a:gd name="T1" fmla="*/ 181 h 181"/>
                <a:gd name="T2" fmla="*/ 128 w 128"/>
                <a:gd name="T3" fmla="*/ 181 h 181"/>
                <a:gd name="T4" fmla="*/ 128 w 128"/>
                <a:gd name="T5" fmla="*/ 0 h 181"/>
                <a:gd name="T6" fmla="*/ 0 w 128"/>
                <a:gd name="T7" fmla="*/ 0 h 181"/>
                <a:gd name="T8" fmla="*/ 0 w 128"/>
                <a:gd name="T9" fmla="*/ 181 h 181"/>
                <a:gd name="T10" fmla="*/ 0 w 128"/>
                <a:gd name="T11" fmla="*/ 181 h 1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8" h="181">
                  <a:moveTo>
                    <a:pt x="0" y="181"/>
                  </a:moveTo>
                  <a:lnTo>
                    <a:pt x="128" y="181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0C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Freeform 158"/>
            <p:cNvSpPr>
              <a:spLocks/>
            </p:cNvSpPr>
            <p:nvPr/>
          </p:nvSpPr>
          <p:spPr bwMode="auto">
            <a:xfrm>
              <a:off x="3755" y="3296"/>
              <a:ext cx="122" cy="147"/>
            </a:xfrm>
            <a:custGeom>
              <a:avLst/>
              <a:gdLst>
                <a:gd name="T0" fmla="*/ 0 w 122"/>
                <a:gd name="T1" fmla="*/ 147 h 147"/>
                <a:gd name="T2" fmla="*/ 122 w 122"/>
                <a:gd name="T3" fmla="*/ 147 h 147"/>
                <a:gd name="T4" fmla="*/ 122 w 122"/>
                <a:gd name="T5" fmla="*/ 0 h 147"/>
                <a:gd name="T6" fmla="*/ 0 w 122"/>
                <a:gd name="T7" fmla="*/ 0 h 147"/>
                <a:gd name="T8" fmla="*/ 0 w 122"/>
                <a:gd name="T9" fmla="*/ 147 h 147"/>
                <a:gd name="T10" fmla="*/ 0 w 122"/>
                <a:gd name="T11" fmla="*/ 147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147">
                  <a:moveTo>
                    <a:pt x="0" y="147"/>
                  </a:moveTo>
                  <a:lnTo>
                    <a:pt x="122" y="147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59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Freeform 159"/>
            <p:cNvSpPr>
              <a:spLocks/>
            </p:cNvSpPr>
            <p:nvPr/>
          </p:nvSpPr>
          <p:spPr bwMode="auto">
            <a:xfrm>
              <a:off x="3759" y="3322"/>
              <a:ext cx="114" cy="119"/>
            </a:xfrm>
            <a:custGeom>
              <a:avLst/>
              <a:gdLst>
                <a:gd name="T0" fmla="*/ 0 w 114"/>
                <a:gd name="T1" fmla="*/ 119 h 119"/>
                <a:gd name="T2" fmla="*/ 114 w 114"/>
                <a:gd name="T3" fmla="*/ 119 h 119"/>
                <a:gd name="T4" fmla="*/ 114 w 114"/>
                <a:gd name="T5" fmla="*/ 0 h 119"/>
                <a:gd name="T6" fmla="*/ 0 w 114"/>
                <a:gd name="T7" fmla="*/ 0 h 119"/>
                <a:gd name="T8" fmla="*/ 0 w 114"/>
                <a:gd name="T9" fmla="*/ 119 h 119"/>
                <a:gd name="T10" fmla="*/ 0 w 114"/>
                <a:gd name="T11" fmla="*/ 119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9">
                  <a:moveTo>
                    <a:pt x="0" y="119"/>
                  </a:moveTo>
                  <a:lnTo>
                    <a:pt x="114" y="119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76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Freeform 160"/>
            <p:cNvSpPr>
              <a:spLocks/>
            </p:cNvSpPr>
            <p:nvPr/>
          </p:nvSpPr>
          <p:spPr bwMode="auto">
            <a:xfrm>
              <a:off x="3763" y="3352"/>
              <a:ext cx="110" cy="88"/>
            </a:xfrm>
            <a:custGeom>
              <a:avLst/>
              <a:gdLst>
                <a:gd name="T0" fmla="*/ 0 w 110"/>
                <a:gd name="T1" fmla="*/ 88 h 88"/>
                <a:gd name="T2" fmla="*/ 110 w 110"/>
                <a:gd name="T3" fmla="*/ 88 h 88"/>
                <a:gd name="T4" fmla="*/ 110 w 110"/>
                <a:gd name="T5" fmla="*/ 0 h 88"/>
                <a:gd name="T6" fmla="*/ 0 w 110"/>
                <a:gd name="T7" fmla="*/ 0 h 88"/>
                <a:gd name="T8" fmla="*/ 0 w 110"/>
                <a:gd name="T9" fmla="*/ 88 h 88"/>
                <a:gd name="T10" fmla="*/ 0 w 110"/>
                <a:gd name="T11" fmla="*/ 88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" h="88">
                  <a:moveTo>
                    <a:pt x="0" y="88"/>
                  </a:moveTo>
                  <a:lnTo>
                    <a:pt x="110" y="88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C3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Freeform 161"/>
            <p:cNvSpPr>
              <a:spLocks/>
            </p:cNvSpPr>
            <p:nvPr/>
          </p:nvSpPr>
          <p:spPr bwMode="auto">
            <a:xfrm>
              <a:off x="3767" y="3380"/>
              <a:ext cx="102" cy="56"/>
            </a:xfrm>
            <a:custGeom>
              <a:avLst/>
              <a:gdLst>
                <a:gd name="T0" fmla="*/ 0 w 102"/>
                <a:gd name="T1" fmla="*/ 56 h 56"/>
                <a:gd name="T2" fmla="*/ 102 w 102"/>
                <a:gd name="T3" fmla="*/ 56 h 56"/>
                <a:gd name="T4" fmla="*/ 102 w 102"/>
                <a:gd name="T5" fmla="*/ 0 h 56"/>
                <a:gd name="T6" fmla="*/ 0 w 102"/>
                <a:gd name="T7" fmla="*/ 0 h 56"/>
                <a:gd name="T8" fmla="*/ 0 w 102"/>
                <a:gd name="T9" fmla="*/ 56 h 56"/>
                <a:gd name="T10" fmla="*/ 0 w 102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56">
                  <a:moveTo>
                    <a:pt x="0" y="56"/>
                  </a:moveTo>
                  <a:lnTo>
                    <a:pt x="102" y="56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Freeform 162"/>
            <p:cNvSpPr>
              <a:spLocks/>
            </p:cNvSpPr>
            <p:nvPr/>
          </p:nvSpPr>
          <p:spPr bwMode="auto">
            <a:xfrm>
              <a:off x="1454" y="2447"/>
              <a:ext cx="173" cy="245"/>
            </a:xfrm>
            <a:custGeom>
              <a:avLst/>
              <a:gdLst>
                <a:gd name="T0" fmla="*/ 160 w 173"/>
                <a:gd name="T1" fmla="*/ 241 h 245"/>
                <a:gd name="T2" fmla="*/ 167 w 173"/>
                <a:gd name="T3" fmla="*/ 231 h 245"/>
                <a:gd name="T4" fmla="*/ 173 w 173"/>
                <a:gd name="T5" fmla="*/ 221 h 245"/>
                <a:gd name="T6" fmla="*/ 173 w 173"/>
                <a:gd name="T7" fmla="*/ 213 h 245"/>
                <a:gd name="T8" fmla="*/ 173 w 173"/>
                <a:gd name="T9" fmla="*/ 207 h 245"/>
                <a:gd name="T10" fmla="*/ 171 w 173"/>
                <a:gd name="T11" fmla="*/ 199 h 245"/>
                <a:gd name="T12" fmla="*/ 169 w 173"/>
                <a:gd name="T13" fmla="*/ 193 h 245"/>
                <a:gd name="T14" fmla="*/ 64 w 173"/>
                <a:gd name="T15" fmla="*/ 16 h 245"/>
                <a:gd name="T16" fmla="*/ 54 w 173"/>
                <a:gd name="T17" fmla="*/ 6 h 245"/>
                <a:gd name="T18" fmla="*/ 42 w 173"/>
                <a:gd name="T19" fmla="*/ 0 h 245"/>
                <a:gd name="T20" fmla="*/ 28 w 173"/>
                <a:gd name="T21" fmla="*/ 0 h 245"/>
                <a:gd name="T22" fmla="*/ 18 w 173"/>
                <a:gd name="T23" fmla="*/ 6 h 245"/>
                <a:gd name="T24" fmla="*/ 6 w 173"/>
                <a:gd name="T25" fmla="*/ 14 h 245"/>
                <a:gd name="T26" fmla="*/ 2 w 173"/>
                <a:gd name="T27" fmla="*/ 26 h 245"/>
                <a:gd name="T28" fmla="*/ 0 w 173"/>
                <a:gd name="T29" fmla="*/ 38 h 245"/>
                <a:gd name="T30" fmla="*/ 6 w 173"/>
                <a:gd name="T31" fmla="*/ 52 h 245"/>
                <a:gd name="T32" fmla="*/ 112 w 173"/>
                <a:gd name="T33" fmla="*/ 229 h 245"/>
                <a:gd name="T34" fmla="*/ 118 w 173"/>
                <a:gd name="T35" fmla="*/ 239 h 245"/>
                <a:gd name="T36" fmla="*/ 132 w 173"/>
                <a:gd name="T37" fmla="*/ 245 h 245"/>
                <a:gd name="T38" fmla="*/ 138 w 173"/>
                <a:gd name="T39" fmla="*/ 245 h 245"/>
                <a:gd name="T40" fmla="*/ 144 w 173"/>
                <a:gd name="T41" fmla="*/ 245 h 245"/>
                <a:gd name="T42" fmla="*/ 152 w 173"/>
                <a:gd name="T43" fmla="*/ 243 h 245"/>
                <a:gd name="T44" fmla="*/ 160 w 173"/>
                <a:gd name="T45" fmla="*/ 241 h 245"/>
                <a:gd name="T46" fmla="*/ 160 w 173"/>
                <a:gd name="T47" fmla="*/ 241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3" h="245">
                  <a:moveTo>
                    <a:pt x="160" y="241"/>
                  </a:moveTo>
                  <a:lnTo>
                    <a:pt x="167" y="231"/>
                  </a:lnTo>
                  <a:lnTo>
                    <a:pt x="173" y="221"/>
                  </a:lnTo>
                  <a:lnTo>
                    <a:pt x="173" y="213"/>
                  </a:lnTo>
                  <a:lnTo>
                    <a:pt x="173" y="207"/>
                  </a:lnTo>
                  <a:lnTo>
                    <a:pt x="171" y="199"/>
                  </a:lnTo>
                  <a:lnTo>
                    <a:pt x="169" y="193"/>
                  </a:lnTo>
                  <a:lnTo>
                    <a:pt x="64" y="16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8" y="6"/>
                  </a:lnTo>
                  <a:lnTo>
                    <a:pt x="6" y="14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6" y="52"/>
                  </a:lnTo>
                  <a:lnTo>
                    <a:pt x="112" y="229"/>
                  </a:lnTo>
                  <a:lnTo>
                    <a:pt x="118" y="239"/>
                  </a:lnTo>
                  <a:lnTo>
                    <a:pt x="132" y="245"/>
                  </a:lnTo>
                  <a:lnTo>
                    <a:pt x="138" y="245"/>
                  </a:lnTo>
                  <a:lnTo>
                    <a:pt x="144" y="245"/>
                  </a:lnTo>
                  <a:lnTo>
                    <a:pt x="152" y="243"/>
                  </a:lnTo>
                  <a:lnTo>
                    <a:pt x="160" y="24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Freeform 163"/>
            <p:cNvSpPr>
              <a:spLocks/>
            </p:cNvSpPr>
            <p:nvPr/>
          </p:nvSpPr>
          <p:spPr bwMode="auto">
            <a:xfrm>
              <a:off x="1446" y="2834"/>
              <a:ext cx="211" cy="60"/>
            </a:xfrm>
            <a:custGeom>
              <a:avLst/>
              <a:gdLst>
                <a:gd name="T0" fmla="*/ 26 w 211"/>
                <a:gd name="T1" fmla="*/ 60 h 60"/>
                <a:gd name="T2" fmla="*/ 185 w 211"/>
                <a:gd name="T3" fmla="*/ 60 h 60"/>
                <a:gd name="T4" fmla="*/ 195 w 211"/>
                <a:gd name="T5" fmla="*/ 58 h 60"/>
                <a:gd name="T6" fmla="*/ 203 w 211"/>
                <a:gd name="T7" fmla="*/ 52 h 60"/>
                <a:gd name="T8" fmla="*/ 209 w 211"/>
                <a:gd name="T9" fmla="*/ 44 h 60"/>
                <a:gd name="T10" fmla="*/ 211 w 211"/>
                <a:gd name="T11" fmla="*/ 34 h 60"/>
                <a:gd name="T12" fmla="*/ 211 w 211"/>
                <a:gd name="T13" fmla="*/ 22 h 60"/>
                <a:gd name="T14" fmla="*/ 209 w 211"/>
                <a:gd name="T15" fmla="*/ 14 h 60"/>
                <a:gd name="T16" fmla="*/ 203 w 211"/>
                <a:gd name="T17" fmla="*/ 6 h 60"/>
                <a:gd name="T18" fmla="*/ 195 w 211"/>
                <a:gd name="T19" fmla="*/ 0 h 60"/>
                <a:gd name="T20" fmla="*/ 185 w 211"/>
                <a:gd name="T21" fmla="*/ 0 h 60"/>
                <a:gd name="T22" fmla="*/ 26 w 211"/>
                <a:gd name="T23" fmla="*/ 0 h 60"/>
                <a:gd name="T24" fmla="*/ 14 w 211"/>
                <a:gd name="T25" fmla="*/ 0 h 60"/>
                <a:gd name="T26" fmla="*/ 8 w 211"/>
                <a:gd name="T27" fmla="*/ 6 h 60"/>
                <a:gd name="T28" fmla="*/ 0 w 211"/>
                <a:gd name="T29" fmla="*/ 14 h 60"/>
                <a:gd name="T30" fmla="*/ 0 w 211"/>
                <a:gd name="T31" fmla="*/ 22 h 60"/>
                <a:gd name="T32" fmla="*/ 0 w 211"/>
                <a:gd name="T33" fmla="*/ 34 h 60"/>
                <a:gd name="T34" fmla="*/ 0 w 211"/>
                <a:gd name="T35" fmla="*/ 44 h 60"/>
                <a:gd name="T36" fmla="*/ 8 w 211"/>
                <a:gd name="T37" fmla="*/ 52 h 60"/>
                <a:gd name="T38" fmla="*/ 14 w 211"/>
                <a:gd name="T39" fmla="*/ 58 h 60"/>
                <a:gd name="T40" fmla="*/ 26 w 211"/>
                <a:gd name="T41" fmla="*/ 60 h 60"/>
                <a:gd name="T42" fmla="*/ 26 w 211"/>
                <a:gd name="T43" fmla="*/ 60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1" h="60">
                  <a:moveTo>
                    <a:pt x="26" y="60"/>
                  </a:moveTo>
                  <a:lnTo>
                    <a:pt x="185" y="60"/>
                  </a:lnTo>
                  <a:lnTo>
                    <a:pt x="195" y="58"/>
                  </a:lnTo>
                  <a:lnTo>
                    <a:pt x="203" y="52"/>
                  </a:lnTo>
                  <a:lnTo>
                    <a:pt x="209" y="44"/>
                  </a:lnTo>
                  <a:lnTo>
                    <a:pt x="211" y="34"/>
                  </a:lnTo>
                  <a:lnTo>
                    <a:pt x="211" y="22"/>
                  </a:lnTo>
                  <a:lnTo>
                    <a:pt x="209" y="14"/>
                  </a:lnTo>
                  <a:lnTo>
                    <a:pt x="203" y="6"/>
                  </a:lnTo>
                  <a:lnTo>
                    <a:pt x="195" y="0"/>
                  </a:lnTo>
                  <a:lnTo>
                    <a:pt x="185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8" y="6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14" y="58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B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Freeform 164"/>
            <p:cNvSpPr>
              <a:spLocks/>
            </p:cNvSpPr>
            <p:nvPr/>
          </p:nvSpPr>
          <p:spPr bwMode="auto">
            <a:xfrm>
              <a:off x="1474" y="2844"/>
              <a:ext cx="128" cy="34"/>
            </a:xfrm>
            <a:custGeom>
              <a:avLst/>
              <a:gdLst>
                <a:gd name="T0" fmla="*/ 0 w 128"/>
                <a:gd name="T1" fmla="*/ 34 h 34"/>
                <a:gd name="T2" fmla="*/ 128 w 128"/>
                <a:gd name="T3" fmla="*/ 34 h 34"/>
                <a:gd name="T4" fmla="*/ 128 w 128"/>
                <a:gd name="T5" fmla="*/ 32 h 34"/>
                <a:gd name="T6" fmla="*/ 128 w 128"/>
                <a:gd name="T7" fmla="*/ 32 h 34"/>
                <a:gd name="T8" fmla="*/ 128 w 128"/>
                <a:gd name="T9" fmla="*/ 0 h 34"/>
                <a:gd name="T10" fmla="*/ 0 w 128"/>
                <a:gd name="T11" fmla="*/ 0 h 34"/>
                <a:gd name="T12" fmla="*/ 0 w 128"/>
                <a:gd name="T13" fmla="*/ 32 h 34"/>
                <a:gd name="T14" fmla="*/ 0 w 128"/>
                <a:gd name="T15" fmla="*/ 32 h 34"/>
                <a:gd name="T16" fmla="*/ 0 w 128"/>
                <a:gd name="T17" fmla="*/ 34 h 34"/>
                <a:gd name="T18" fmla="*/ 0 w 128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34">
                  <a:moveTo>
                    <a:pt x="0" y="34"/>
                  </a:moveTo>
                  <a:lnTo>
                    <a:pt x="128" y="34"/>
                  </a:lnTo>
                  <a:lnTo>
                    <a:pt x="128" y="32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Freeform 165"/>
            <p:cNvSpPr>
              <a:spLocks/>
            </p:cNvSpPr>
            <p:nvPr/>
          </p:nvSpPr>
          <p:spPr bwMode="auto">
            <a:xfrm>
              <a:off x="1470" y="2920"/>
              <a:ext cx="40" cy="40"/>
            </a:xfrm>
            <a:custGeom>
              <a:avLst/>
              <a:gdLst>
                <a:gd name="T0" fmla="*/ 20 w 40"/>
                <a:gd name="T1" fmla="*/ 40 h 40"/>
                <a:gd name="T2" fmla="*/ 26 w 40"/>
                <a:gd name="T3" fmla="*/ 38 h 40"/>
                <a:gd name="T4" fmla="*/ 34 w 40"/>
                <a:gd name="T5" fmla="*/ 34 h 40"/>
                <a:gd name="T6" fmla="*/ 38 w 40"/>
                <a:gd name="T7" fmla="*/ 26 h 40"/>
                <a:gd name="T8" fmla="*/ 40 w 40"/>
                <a:gd name="T9" fmla="*/ 20 h 40"/>
                <a:gd name="T10" fmla="*/ 38 w 40"/>
                <a:gd name="T11" fmla="*/ 12 h 40"/>
                <a:gd name="T12" fmla="*/ 34 w 40"/>
                <a:gd name="T13" fmla="*/ 6 h 40"/>
                <a:gd name="T14" fmla="*/ 26 w 40"/>
                <a:gd name="T15" fmla="*/ 0 h 40"/>
                <a:gd name="T16" fmla="*/ 20 w 40"/>
                <a:gd name="T17" fmla="*/ 0 h 40"/>
                <a:gd name="T18" fmla="*/ 12 w 40"/>
                <a:gd name="T19" fmla="*/ 0 h 40"/>
                <a:gd name="T20" fmla="*/ 6 w 40"/>
                <a:gd name="T21" fmla="*/ 6 h 40"/>
                <a:gd name="T22" fmla="*/ 0 w 40"/>
                <a:gd name="T23" fmla="*/ 12 h 40"/>
                <a:gd name="T24" fmla="*/ 0 w 40"/>
                <a:gd name="T25" fmla="*/ 20 h 40"/>
                <a:gd name="T26" fmla="*/ 0 w 40"/>
                <a:gd name="T27" fmla="*/ 26 h 40"/>
                <a:gd name="T28" fmla="*/ 6 w 40"/>
                <a:gd name="T29" fmla="*/ 34 h 40"/>
                <a:gd name="T30" fmla="*/ 12 w 40"/>
                <a:gd name="T31" fmla="*/ 38 h 40"/>
                <a:gd name="T32" fmla="*/ 20 w 40"/>
                <a:gd name="T33" fmla="*/ 40 h 40"/>
                <a:gd name="T34" fmla="*/ 20 w 40"/>
                <a:gd name="T35" fmla="*/ 4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26" y="38"/>
                  </a:lnTo>
                  <a:lnTo>
                    <a:pt x="34" y="34"/>
                  </a:lnTo>
                  <a:lnTo>
                    <a:pt x="38" y="26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599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Freeform 166"/>
            <p:cNvSpPr>
              <a:spLocks/>
            </p:cNvSpPr>
            <p:nvPr/>
          </p:nvSpPr>
          <p:spPr bwMode="auto">
            <a:xfrm>
              <a:off x="401" y="2656"/>
              <a:ext cx="937" cy="134"/>
            </a:xfrm>
            <a:custGeom>
              <a:avLst/>
              <a:gdLst>
                <a:gd name="T0" fmla="*/ 921 w 937"/>
                <a:gd name="T1" fmla="*/ 134 h 134"/>
                <a:gd name="T2" fmla="*/ 889 w 937"/>
                <a:gd name="T3" fmla="*/ 134 h 134"/>
                <a:gd name="T4" fmla="*/ 857 w 937"/>
                <a:gd name="T5" fmla="*/ 134 h 134"/>
                <a:gd name="T6" fmla="*/ 825 w 937"/>
                <a:gd name="T7" fmla="*/ 134 h 134"/>
                <a:gd name="T8" fmla="*/ 791 w 937"/>
                <a:gd name="T9" fmla="*/ 134 h 134"/>
                <a:gd name="T10" fmla="*/ 757 w 937"/>
                <a:gd name="T11" fmla="*/ 134 h 134"/>
                <a:gd name="T12" fmla="*/ 725 w 937"/>
                <a:gd name="T13" fmla="*/ 134 h 134"/>
                <a:gd name="T14" fmla="*/ 691 w 937"/>
                <a:gd name="T15" fmla="*/ 134 h 134"/>
                <a:gd name="T16" fmla="*/ 657 w 937"/>
                <a:gd name="T17" fmla="*/ 134 h 134"/>
                <a:gd name="T18" fmla="*/ 623 w 937"/>
                <a:gd name="T19" fmla="*/ 134 h 134"/>
                <a:gd name="T20" fmla="*/ 591 w 937"/>
                <a:gd name="T21" fmla="*/ 134 h 134"/>
                <a:gd name="T22" fmla="*/ 555 w 937"/>
                <a:gd name="T23" fmla="*/ 134 h 134"/>
                <a:gd name="T24" fmla="*/ 521 w 937"/>
                <a:gd name="T25" fmla="*/ 134 h 134"/>
                <a:gd name="T26" fmla="*/ 489 w 937"/>
                <a:gd name="T27" fmla="*/ 134 h 134"/>
                <a:gd name="T28" fmla="*/ 455 w 937"/>
                <a:gd name="T29" fmla="*/ 134 h 134"/>
                <a:gd name="T30" fmla="*/ 423 w 937"/>
                <a:gd name="T31" fmla="*/ 134 h 134"/>
                <a:gd name="T32" fmla="*/ 391 w 937"/>
                <a:gd name="T33" fmla="*/ 134 h 134"/>
                <a:gd name="T34" fmla="*/ 357 w 937"/>
                <a:gd name="T35" fmla="*/ 134 h 134"/>
                <a:gd name="T36" fmla="*/ 327 w 937"/>
                <a:gd name="T37" fmla="*/ 134 h 134"/>
                <a:gd name="T38" fmla="*/ 297 w 937"/>
                <a:gd name="T39" fmla="*/ 134 h 134"/>
                <a:gd name="T40" fmla="*/ 268 w 937"/>
                <a:gd name="T41" fmla="*/ 134 h 134"/>
                <a:gd name="T42" fmla="*/ 240 w 937"/>
                <a:gd name="T43" fmla="*/ 134 h 134"/>
                <a:gd name="T44" fmla="*/ 210 w 937"/>
                <a:gd name="T45" fmla="*/ 134 h 134"/>
                <a:gd name="T46" fmla="*/ 182 w 937"/>
                <a:gd name="T47" fmla="*/ 134 h 134"/>
                <a:gd name="T48" fmla="*/ 156 w 937"/>
                <a:gd name="T49" fmla="*/ 134 h 134"/>
                <a:gd name="T50" fmla="*/ 130 w 937"/>
                <a:gd name="T51" fmla="*/ 134 h 134"/>
                <a:gd name="T52" fmla="*/ 108 w 937"/>
                <a:gd name="T53" fmla="*/ 134 h 134"/>
                <a:gd name="T54" fmla="*/ 86 w 937"/>
                <a:gd name="T55" fmla="*/ 134 h 134"/>
                <a:gd name="T56" fmla="*/ 64 w 937"/>
                <a:gd name="T57" fmla="*/ 134 h 134"/>
                <a:gd name="T58" fmla="*/ 42 w 937"/>
                <a:gd name="T59" fmla="*/ 134 h 134"/>
                <a:gd name="T60" fmla="*/ 24 w 937"/>
                <a:gd name="T61" fmla="*/ 134 h 134"/>
                <a:gd name="T62" fmla="*/ 8 w 937"/>
                <a:gd name="T63" fmla="*/ 134 h 134"/>
                <a:gd name="T64" fmla="*/ 0 w 937"/>
                <a:gd name="T65" fmla="*/ 124 h 134"/>
                <a:gd name="T66" fmla="*/ 0 w 937"/>
                <a:gd name="T67" fmla="*/ 110 h 134"/>
                <a:gd name="T68" fmla="*/ 12 w 937"/>
                <a:gd name="T69" fmla="*/ 88 h 134"/>
                <a:gd name="T70" fmla="*/ 32 w 937"/>
                <a:gd name="T71" fmla="*/ 72 h 134"/>
                <a:gd name="T72" fmla="*/ 50 w 937"/>
                <a:gd name="T73" fmla="*/ 62 h 134"/>
                <a:gd name="T74" fmla="*/ 64 w 937"/>
                <a:gd name="T75" fmla="*/ 60 h 134"/>
                <a:gd name="T76" fmla="*/ 863 w 937"/>
                <a:gd name="T77" fmla="*/ 2 h 134"/>
                <a:gd name="T78" fmla="*/ 877 w 937"/>
                <a:gd name="T79" fmla="*/ 0 h 134"/>
                <a:gd name="T80" fmla="*/ 891 w 937"/>
                <a:gd name="T81" fmla="*/ 2 h 134"/>
                <a:gd name="T82" fmla="*/ 903 w 937"/>
                <a:gd name="T83" fmla="*/ 6 h 134"/>
                <a:gd name="T84" fmla="*/ 915 w 937"/>
                <a:gd name="T85" fmla="*/ 14 h 134"/>
                <a:gd name="T86" fmla="*/ 931 w 937"/>
                <a:gd name="T87" fmla="*/ 30 h 134"/>
                <a:gd name="T88" fmla="*/ 937 w 937"/>
                <a:gd name="T89" fmla="*/ 52 h 134"/>
                <a:gd name="T90" fmla="*/ 937 w 937"/>
                <a:gd name="T91" fmla="*/ 60 h 134"/>
                <a:gd name="T92" fmla="*/ 937 w 937"/>
                <a:gd name="T93" fmla="*/ 78 h 134"/>
                <a:gd name="T94" fmla="*/ 937 w 937"/>
                <a:gd name="T95" fmla="*/ 90 h 134"/>
                <a:gd name="T96" fmla="*/ 937 w 937"/>
                <a:gd name="T97" fmla="*/ 104 h 134"/>
                <a:gd name="T98" fmla="*/ 937 w 937"/>
                <a:gd name="T99" fmla="*/ 118 h 134"/>
                <a:gd name="T100" fmla="*/ 937 w 937"/>
                <a:gd name="T101" fmla="*/ 134 h 1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7" h="134">
                  <a:moveTo>
                    <a:pt x="937" y="134"/>
                  </a:moveTo>
                  <a:lnTo>
                    <a:pt x="921" y="134"/>
                  </a:lnTo>
                  <a:lnTo>
                    <a:pt x="905" y="134"/>
                  </a:lnTo>
                  <a:lnTo>
                    <a:pt x="889" y="134"/>
                  </a:lnTo>
                  <a:lnTo>
                    <a:pt x="873" y="134"/>
                  </a:lnTo>
                  <a:lnTo>
                    <a:pt x="857" y="134"/>
                  </a:lnTo>
                  <a:lnTo>
                    <a:pt x="841" y="134"/>
                  </a:lnTo>
                  <a:lnTo>
                    <a:pt x="825" y="134"/>
                  </a:lnTo>
                  <a:lnTo>
                    <a:pt x="809" y="134"/>
                  </a:lnTo>
                  <a:lnTo>
                    <a:pt x="791" y="134"/>
                  </a:lnTo>
                  <a:lnTo>
                    <a:pt x="775" y="134"/>
                  </a:lnTo>
                  <a:lnTo>
                    <a:pt x="757" y="134"/>
                  </a:lnTo>
                  <a:lnTo>
                    <a:pt x="741" y="134"/>
                  </a:lnTo>
                  <a:lnTo>
                    <a:pt x="725" y="134"/>
                  </a:lnTo>
                  <a:lnTo>
                    <a:pt x="709" y="134"/>
                  </a:lnTo>
                  <a:lnTo>
                    <a:pt x="691" y="134"/>
                  </a:lnTo>
                  <a:lnTo>
                    <a:pt x="675" y="134"/>
                  </a:lnTo>
                  <a:lnTo>
                    <a:pt x="657" y="134"/>
                  </a:lnTo>
                  <a:lnTo>
                    <a:pt x="641" y="134"/>
                  </a:lnTo>
                  <a:lnTo>
                    <a:pt x="623" y="134"/>
                  </a:lnTo>
                  <a:lnTo>
                    <a:pt x="607" y="134"/>
                  </a:lnTo>
                  <a:lnTo>
                    <a:pt x="591" y="134"/>
                  </a:lnTo>
                  <a:lnTo>
                    <a:pt x="573" y="134"/>
                  </a:lnTo>
                  <a:lnTo>
                    <a:pt x="555" y="134"/>
                  </a:lnTo>
                  <a:lnTo>
                    <a:pt x="541" y="134"/>
                  </a:lnTo>
                  <a:lnTo>
                    <a:pt x="521" y="134"/>
                  </a:lnTo>
                  <a:lnTo>
                    <a:pt x="505" y="134"/>
                  </a:lnTo>
                  <a:lnTo>
                    <a:pt x="489" y="134"/>
                  </a:lnTo>
                  <a:lnTo>
                    <a:pt x="473" y="134"/>
                  </a:lnTo>
                  <a:lnTo>
                    <a:pt x="455" y="134"/>
                  </a:lnTo>
                  <a:lnTo>
                    <a:pt x="439" y="134"/>
                  </a:lnTo>
                  <a:lnTo>
                    <a:pt x="423" y="134"/>
                  </a:lnTo>
                  <a:lnTo>
                    <a:pt x="407" y="134"/>
                  </a:lnTo>
                  <a:lnTo>
                    <a:pt x="391" y="134"/>
                  </a:lnTo>
                  <a:lnTo>
                    <a:pt x="375" y="134"/>
                  </a:lnTo>
                  <a:lnTo>
                    <a:pt x="357" y="134"/>
                  </a:lnTo>
                  <a:lnTo>
                    <a:pt x="343" y="134"/>
                  </a:lnTo>
                  <a:lnTo>
                    <a:pt x="327" y="134"/>
                  </a:lnTo>
                  <a:lnTo>
                    <a:pt x="311" y="134"/>
                  </a:lnTo>
                  <a:lnTo>
                    <a:pt x="297" y="134"/>
                  </a:lnTo>
                  <a:lnTo>
                    <a:pt x="284" y="134"/>
                  </a:lnTo>
                  <a:lnTo>
                    <a:pt x="268" y="134"/>
                  </a:lnTo>
                  <a:lnTo>
                    <a:pt x="254" y="134"/>
                  </a:lnTo>
                  <a:lnTo>
                    <a:pt x="240" y="134"/>
                  </a:lnTo>
                  <a:lnTo>
                    <a:pt x="224" y="134"/>
                  </a:lnTo>
                  <a:lnTo>
                    <a:pt x="210" y="134"/>
                  </a:lnTo>
                  <a:lnTo>
                    <a:pt x="196" y="134"/>
                  </a:lnTo>
                  <a:lnTo>
                    <a:pt x="182" y="134"/>
                  </a:lnTo>
                  <a:lnTo>
                    <a:pt x="170" y="134"/>
                  </a:lnTo>
                  <a:lnTo>
                    <a:pt x="156" y="134"/>
                  </a:lnTo>
                  <a:lnTo>
                    <a:pt x="144" y="134"/>
                  </a:lnTo>
                  <a:lnTo>
                    <a:pt x="130" y="134"/>
                  </a:lnTo>
                  <a:lnTo>
                    <a:pt x="120" y="134"/>
                  </a:lnTo>
                  <a:lnTo>
                    <a:pt x="108" y="134"/>
                  </a:lnTo>
                  <a:lnTo>
                    <a:pt x="96" y="134"/>
                  </a:lnTo>
                  <a:lnTo>
                    <a:pt x="86" y="134"/>
                  </a:lnTo>
                  <a:lnTo>
                    <a:pt x="74" y="134"/>
                  </a:lnTo>
                  <a:lnTo>
                    <a:pt x="64" y="134"/>
                  </a:lnTo>
                  <a:lnTo>
                    <a:pt x="52" y="134"/>
                  </a:lnTo>
                  <a:lnTo>
                    <a:pt x="42" y="134"/>
                  </a:lnTo>
                  <a:lnTo>
                    <a:pt x="34" y="134"/>
                  </a:lnTo>
                  <a:lnTo>
                    <a:pt x="24" y="134"/>
                  </a:lnTo>
                  <a:lnTo>
                    <a:pt x="16" y="134"/>
                  </a:lnTo>
                  <a:lnTo>
                    <a:pt x="8" y="134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10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22" y="80"/>
                  </a:lnTo>
                  <a:lnTo>
                    <a:pt x="32" y="72"/>
                  </a:lnTo>
                  <a:lnTo>
                    <a:pt x="44" y="64"/>
                  </a:lnTo>
                  <a:lnTo>
                    <a:pt x="50" y="62"/>
                  </a:lnTo>
                  <a:lnTo>
                    <a:pt x="58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863" y="2"/>
                  </a:lnTo>
                  <a:lnTo>
                    <a:pt x="869" y="0"/>
                  </a:lnTo>
                  <a:lnTo>
                    <a:pt x="877" y="0"/>
                  </a:lnTo>
                  <a:lnTo>
                    <a:pt x="883" y="0"/>
                  </a:lnTo>
                  <a:lnTo>
                    <a:pt x="891" y="2"/>
                  </a:lnTo>
                  <a:lnTo>
                    <a:pt x="897" y="4"/>
                  </a:lnTo>
                  <a:lnTo>
                    <a:pt x="903" y="6"/>
                  </a:lnTo>
                  <a:lnTo>
                    <a:pt x="909" y="10"/>
                  </a:lnTo>
                  <a:lnTo>
                    <a:pt x="915" y="14"/>
                  </a:lnTo>
                  <a:lnTo>
                    <a:pt x="923" y="20"/>
                  </a:lnTo>
                  <a:lnTo>
                    <a:pt x="931" y="30"/>
                  </a:lnTo>
                  <a:lnTo>
                    <a:pt x="935" y="40"/>
                  </a:lnTo>
                  <a:lnTo>
                    <a:pt x="937" y="52"/>
                  </a:lnTo>
                  <a:lnTo>
                    <a:pt x="937" y="54"/>
                  </a:lnTo>
                  <a:lnTo>
                    <a:pt x="937" y="60"/>
                  </a:lnTo>
                  <a:lnTo>
                    <a:pt x="937" y="68"/>
                  </a:lnTo>
                  <a:lnTo>
                    <a:pt x="937" y="78"/>
                  </a:lnTo>
                  <a:lnTo>
                    <a:pt x="937" y="84"/>
                  </a:lnTo>
                  <a:lnTo>
                    <a:pt x="937" y="90"/>
                  </a:lnTo>
                  <a:lnTo>
                    <a:pt x="937" y="96"/>
                  </a:lnTo>
                  <a:lnTo>
                    <a:pt x="937" y="104"/>
                  </a:lnTo>
                  <a:lnTo>
                    <a:pt x="937" y="112"/>
                  </a:lnTo>
                  <a:lnTo>
                    <a:pt x="937" y="118"/>
                  </a:lnTo>
                  <a:lnTo>
                    <a:pt x="937" y="126"/>
                  </a:lnTo>
                  <a:lnTo>
                    <a:pt x="937" y="134"/>
                  </a:lnTo>
                  <a:close/>
                </a:path>
              </a:pathLst>
            </a:custGeom>
            <a:solidFill>
              <a:srgbClr val="008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Freeform 167"/>
            <p:cNvSpPr>
              <a:spLocks/>
            </p:cNvSpPr>
            <p:nvPr/>
          </p:nvSpPr>
          <p:spPr bwMode="auto">
            <a:xfrm>
              <a:off x="417" y="2668"/>
              <a:ext cx="911" cy="118"/>
            </a:xfrm>
            <a:custGeom>
              <a:avLst/>
              <a:gdLst>
                <a:gd name="T0" fmla="*/ 895 w 911"/>
                <a:gd name="T1" fmla="*/ 118 h 118"/>
                <a:gd name="T2" fmla="*/ 863 w 911"/>
                <a:gd name="T3" fmla="*/ 118 h 118"/>
                <a:gd name="T4" fmla="*/ 831 w 911"/>
                <a:gd name="T5" fmla="*/ 118 h 118"/>
                <a:gd name="T6" fmla="*/ 801 w 911"/>
                <a:gd name="T7" fmla="*/ 118 h 118"/>
                <a:gd name="T8" fmla="*/ 769 w 911"/>
                <a:gd name="T9" fmla="*/ 118 h 118"/>
                <a:gd name="T10" fmla="*/ 737 w 911"/>
                <a:gd name="T11" fmla="*/ 118 h 118"/>
                <a:gd name="T12" fmla="*/ 703 w 911"/>
                <a:gd name="T13" fmla="*/ 118 h 118"/>
                <a:gd name="T14" fmla="*/ 671 w 911"/>
                <a:gd name="T15" fmla="*/ 118 h 118"/>
                <a:gd name="T16" fmla="*/ 639 w 911"/>
                <a:gd name="T17" fmla="*/ 118 h 118"/>
                <a:gd name="T18" fmla="*/ 605 w 911"/>
                <a:gd name="T19" fmla="*/ 118 h 118"/>
                <a:gd name="T20" fmla="*/ 573 w 911"/>
                <a:gd name="T21" fmla="*/ 118 h 118"/>
                <a:gd name="T22" fmla="*/ 539 w 911"/>
                <a:gd name="T23" fmla="*/ 118 h 118"/>
                <a:gd name="T24" fmla="*/ 507 w 911"/>
                <a:gd name="T25" fmla="*/ 118 h 118"/>
                <a:gd name="T26" fmla="*/ 473 w 911"/>
                <a:gd name="T27" fmla="*/ 118 h 118"/>
                <a:gd name="T28" fmla="*/ 443 w 911"/>
                <a:gd name="T29" fmla="*/ 118 h 118"/>
                <a:gd name="T30" fmla="*/ 411 w 911"/>
                <a:gd name="T31" fmla="*/ 118 h 118"/>
                <a:gd name="T32" fmla="*/ 379 w 911"/>
                <a:gd name="T33" fmla="*/ 118 h 118"/>
                <a:gd name="T34" fmla="*/ 347 w 911"/>
                <a:gd name="T35" fmla="*/ 118 h 118"/>
                <a:gd name="T36" fmla="*/ 317 w 911"/>
                <a:gd name="T37" fmla="*/ 118 h 118"/>
                <a:gd name="T38" fmla="*/ 289 w 911"/>
                <a:gd name="T39" fmla="*/ 118 h 118"/>
                <a:gd name="T40" fmla="*/ 260 w 911"/>
                <a:gd name="T41" fmla="*/ 118 h 118"/>
                <a:gd name="T42" fmla="*/ 232 w 911"/>
                <a:gd name="T43" fmla="*/ 118 h 118"/>
                <a:gd name="T44" fmla="*/ 204 w 911"/>
                <a:gd name="T45" fmla="*/ 118 h 118"/>
                <a:gd name="T46" fmla="*/ 178 w 911"/>
                <a:gd name="T47" fmla="*/ 118 h 118"/>
                <a:gd name="T48" fmla="*/ 152 w 911"/>
                <a:gd name="T49" fmla="*/ 118 h 118"/>
                <a:gd name="T50" fmla="*/ 126 w 911"/>
                <a:gd name="T51" fmla="*/ 118 h 118"/>
                <a:gd name="T52" fmla="*/ 104 w 911"/>
                <a:gd name="T53" fmla="*/ 118 h 118"/>
                <a:gd name="T54" fmla="*/ 82 w 911"/>
                <a:gd name="T55" fmla="*/ 118 h 118"/>
                <a:gd name="T56" fmla="*/ 60 w 911"/>
                <a:gd name="T57" fmla="*/ 118 h 118"/>
                <a:gd name="T58" fmla="*/ 40 w 911"/>
                <a:gd name="T59" fmla="*/ 118 h 118"/>
                <a:gd name="T60" fmla="*/ 22 w 911"/>
                <a:gd name="T61" fmla="*/ 118 h 118"/>
                <a:gd name="T62" fmla="*/ 6 w 911"/>
                <a:gd name="T63" fmla="*/ 118 h 118"/>
                <a:gd name="T64" fmla="*/ 0 w 911"/>
                <a:gd name="T65" fmla="*/ 112 h 118"/>
                <a:gd name="T66" fmla="*/ 0 w 911"/>
                <a:gd name="T67" fmla="*/ 100 h 118"/>
                <a:gd name="T68" fmla="*/ 10 w 911"/>
                <a:gd name="T69" fmla="*/ 78 h 118"/>
                <a:gd name="T70" fmla="*/ 28 w 911"/>
                <a:gd name="T71" fmla="*/ 64 h 118"/>
                <a:gd name="T72" fmla="*/ 48 w 911"/>
                <a:gd name="T73" fmla="*/ 56 h 118"/>
                <a:gd name="T74" fmla="*/ 62 w 911"/>
                <a:gd name="T75" fmla="*/ 52 h 118"/>
                <a:gd name="T76" fmla="*/ 841 w 911"/>
                <a:gd name="T77" fmla="*/ 2 h 118"/>
                <a:gd name="T78" fmla="*/ 867 w 911"/>
                <a:gd name="T79" fmla="*/ 4 h 118"/>
                <a:gd name="T80" fmla="*/ 889 w 911"/>
                <a:gd name="T81" fmla="*/ 14 h 118"/>
                <a:gd name="T82" fmla="*/ 905 w 911"/>
                <a:gd name="T83" fmla="*/ 28 h 118"/>
                <a:gd name="T84" fmla="*/ 911 w 911"/>
                <a:gd name="T85" fmla="*/ 48 h 118"/>
                <a:gd name="T86" fmla="*/ 911 w 911"/>
                <a:gd name="T87" fmla="*/ 54 h 118"/>
                <a:gd name="T88" fmla="*/ 911 w 911"/>
                <a:gd name="T89" fmla="*/ 72 h 118"/>
                <a:gd name="T90" fmla="*/ 911 w 911"/>
                <a:gd name="T91" fmla="*/ 94 h 118"/>
                <a:gd name="T92" fmla="*/ 911 w 911"/>
                <a:gd name="T93" fmla="*/ 118 h 1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11" h="118">
                  <a:moveTo>
                    <a:pt x="911" y="118"/>
                  </a:moveTo>
                  <a:lnTo>
                    <a:pt x="895" y="118"/>
                  </a:lnTo>
                  <a:lnTo>
                    <a:pt x="879" y="118"/>
                  </a:lnTo>
                  <a:lnTo>
                    <a:pt x="863" y="118"/>
                  </a:lnTo>
                  <a:lnTo>
                    <a:pt x="847" y="118"/>
                  </a:lnTo>
                  <a:lnTo>
                    <a:pt x="831" y="118"/>
                  </a:lnTo>
                  <a:lnTo>
                    <a:pt x="817" y="118"/>
                  </a:lnTo>
                  <a:lnTo>
                    <a:pt x="801" y="118"/>
                  </a:lnTo>
                  <a:lnTo>
                    <a:pt x="785" y="118"/>
                  </a:lnTo>
                  <a:lnTo>
                    <a:pt x="769" y="118"/>
                  </a:lnTo>
                  <a:lnTo>
                    <a:pt x="753" y="118"/>
                  </a:lnTo>
                  <a:lnTo>
                    <a:pt x="737" y="118"/>
                  </a:lnTo>
                  <a:lnTo>
                    <a:pt x="721" y="118"/>
                  </a:lnTo>
                  <a:lnTo>
                    <a:pt x="703" y="118"/>
                  </a:lnTo>
                  <a:lnTo>
                    <a:pt x="687" y="118"/>
                  </a:lnTo>
                  <a:lnTo>
                    <a:pt x="671" y="118"/>
                  </a:lnTo>
                  <a:lnTo>
                    <a:pt x="655" y="118"/>
                  </a:lnTo>
                  <a:lnTo>
                    <a:pt x="639" y="118"/>
                  </a:lnTo>
                  <a:lnTo>
                    <a:pt x="623" y="118"/>
                  </a:lnTo>
                  <a:lnTo>
                    <a:pt x="605" y="118"/>
                  </a:lnTo>
                  <a:lnTo>
                    <a:pt x="591" y="118"/>
                  </a:lnTo>
                  <a:lnTo>
                    <a:pt x="573" y="118"/>
                  </a:lnTo>
                  <a:lnTo>
                    <a:pt x="557" y="118"/>
                  </a:lnTo>
                  <a:lnTo>
                    <a:pt x="539" y="118"/>
                  </a:lnTo>
                  <a:lnTo>
                    <a:pt x="525" y="118"/>
                  </a:lnTo>
                  <a:lnTo>
                    <a:pt x="507" y="118"/>
                  </a:lnTo>
                  <a:lnTo>
                    <a:pt x="491" y="118"/>
                  </a:lnTo>
                  <a:lnTo>
                    <a:pt x="473" y="118"/>
                  </a:lnTo>
                  <a:lnTo>
                    <a:pt x="457" y="118"/>
                  </a:lnTo>
                  <a:lnTo>
                    <a:pt x="443" y="118"/>
                  </a:lnTo>
                  <a:lnTo>
                    <a:pt x="427" y="118"/>
                  </a:lnTo>
                  <a:lnTo>
                    <a:pt x="411" y="118"/>
                  </a:lnTo>
                  <a:lnTo>
                    <a:pt x="395" y="118"/>
                  </a:lnTo>
                  <a:lnTo>
                    <a:pt x="379" y="118"/>
                  </a:lnTo>
                  <a:lnTo>
                    <a:pt x="363" y="118"/>
                  </a:lnTo>
                  <a:lnTo>
                    <a:pt x="347" y="118"/>
                  </a:lnTo>
                  <a:lnTo>
                    <a:pt x="333" y="118"/>
                  </a:lnTo>
                  <a:lnTo>
                    <a:pt x="317" y="118"/>
                  </a:lnTo>
                  <a:lnTo>
                    <a:pt x="303" y="118"/>
                  </a:lnTo>
                  <a:lnTo>
                    <a:pt x="289" y="118"/>
                  </a:lnTo>
                  <a:lnTo>
                    <a:pt x="274" y="118"/>
                  </a:lnTo>
                  <a:lnTo>
                    <a:pt x="260" y="118"/>
                  </a:lnTo>
                  <a:lnTo>
                    <a:pt x="246" y="118"/>
                  </a:lnTo>
                  <a:lnTo>
                    <a:pt x="232" y="118"/>
                  </a:lnTo>
                  <a:lnTo>
                    <a:pt x="218" y="118"/>
                  </a:lnTo>
                  <a:lnTo>
                    <a:pt x="204" y="118"/>
                  </a:lnTo>
                  <a:lnTo>
                    <a:pt x="192" y="118"/>
                  </a:lnTo>
                  <a:lnTo>
                    <a:pt x="178" y="118"/>
                  </a:lnTo>
                  <a:lnTo>
                    <a:pt x="166" y="118"/>
                  </a:lnTo>
                  <a:lnTo>
                    <a:pt x="152" y="118"/>
                  </a:lnTo>
                  <a:lnTo>
                    <a:pt x="140" y="118"/>
                  </a:lnTo>
                  <a:lnTo>
                    <a:pt x="126" y="118"/>
                  </a:lnTo>
                  <a:lnTo>
                    <a:pt x="116" y="118"/>
                  </a:lnTo>
                  <a:lnTo>
                    <a:pt x="104" y="118"/>
                  </a:lnTo>
                  <a:lnTo>
                    <a:pt x="92" y="118"/>
                  </a:lnTo>
                  <a:lnTo>
                    <a:pt x="82" y="118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50" y="118"/>
                  </a:lnTo>
                  <a:lnTo>
                    <a:pt x="40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4" y="118"/>
                  </a:lnTo>
                  <a:lnTo>
                    <a:pt x="6" y="118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4" y="88"/>
                  </a:lnTo>
                  <a:lnTo>
                    <a:pt x="10" y="78"/>
                  </a:lnTo>
                  <a:lnTo>
                    <a:pt x="18" y="72"/>
                  </a:lnTo>
                  <a:lnTo>
                    <a:pt x="28" y="64"/>
                  </a:lnTo>
                  <a:lnTo>
                    <a:pt x="42" y="58"/>
                  </a:lnTo>
                  <a:lnTo>
                    <a:pt x="48" y="56"/>
                  </a:lnTo>
                  <a:lnTo>
                    <a:pt x="54" y="54"/>
                  </a:lnTo>
                  <a:lnTo>
                    <a:pt x="62" y="52"/>
                  </a:lnTo>
                  <a:lnTo>
                    <a:pt x="70" y="52"/>
                  </a:lnTo>
                  <a:lnTo>
                    <a:pt x="841" y="2"/>
                  </a:lnTo>
                  <a:lnTo>
                    <a:pt x="853" y="0"/>
                  </a:lnTo>
                  <a:lnTo>
                    <a:pt x="867" y="4"/>
                  </a:lnTo>
                  <a:lnTo>
                    <a:pt x="877" y="6"/>
                  </a:lnTo>
                  <a:lnTo>
                    <a:pt x="889" y="14"/>
                  </a:lnTo>
                  <a:lnTo>
                    <a:pt x="897" y="20"/>
                  </a:lnTo>
                  <a:lnTo>
                    <a:pt x="905" y="28"/>
                  </a:lnTo>
                  <a:lnTo>
                    <a:pt x="907" y="36"/>
                  </a:lnTo>
                  <a:lnTo>
                    <a:pt x="911" y="48"/>
                  </a:lnTo>
                  <a:lnTo>
                    <a:pt x="911" y="50"/>
                  </a:lnTo>
                  <a:lnTo>
                    <a:pt x="911" y="54"/>
                  </a:lnTo>
                  <a:lnTo>
                    <a:pt x="911" y="60"/>
                  </a:lnTo>
                  <a:lnTo>
                    <a:pt x="911" y="72"/>
                  </a:lnTo>
                  <a:lnTo>
                    <a:pt x="911" y="82"/>
                  </a:lnTo>
                  <a:lnTo>
                    <a:pt x="911" y="94"/>
                  </a:lnTo>
                  <a:lnTo>
                    <a:pt x="911" y="106"/>
                  </a:lnTo>
                  <a:lnTo>
                    <a:pt x="911" y="118"/>
                  </a:lnTo>
                  <a:close/>
                </a:path>
              </a:pathLst>
            </a:custGeom>
            <a:solidFill>
              <a:srgbClr val="14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Freeform 168"/>
            <p:cNvSpPr>
              <a:spLocks/>
            </p:cNvSpPr>
            <p:nvPr/>
          </p:nvSpPr>
          <p:spPr bwMode="auto">
            <a:xfrm>
              <a:off x="431" y="2684"/>
              <a:ext cx="887" cy="102"/>
            </a:xfrm>
            <a:custGeom>
              <a:avLst/>
              <a:gdLst>
                <a:gd name="T0" fmla="*/ 871 w 887"/>
                <a:gd name="T1" fmla="*/ 102 h 102"/>
                <a:gd name="T2" fmla="*/ 839 w 887"/>
                <a:gd name="T3" fmla="*/ 102 h 102"/>
                <a:gd name="T4" fmla="*/ 809 w 887"/>
                <a:gd name="T5" fmla="*/ 102 h 102"/>
                <a:gd name="T6" fmla="*/ 779 w 887"/>
                <a:gd name="T7" fmla="*/ 102 h 102"/>
                <a:gd name="T8" fmla="*/ 749 w 887"/>
                <a:gd name="T9" fmla="*/ 102 h 102"/>
                <a:gd name="T10" fmla="*/ 717 w 887"/>
                <a:gd name="T11" fmla="*/ 102 h 102"/>
                <a:gd name="T12" fmla="*/ 685 w 887"/>
                <a:gd name="T13" fmla="*/ 102 h 102"/>
                <a:gd name="T14" fmla="*/ 653 w 887"/>
                <a:gd name="T15" fmla="*/ 102 h 102"/>
                <a:gd name="T16" fmla="*/ 621 w 887"/>
                <a:gd name="T17" fmla="*/ 102 h 102"/>
                <a:gd name="T18" fmla="*/ 589 w 887"/>
                <a:gd name="T19" fmla="*/ 102 h 102"/>
                <a:gd name="T20" fmla="*/ 557 w 887"/>
                <a:gd name="T21" fmla="*/ 102 h 102"/>
                <a:gd name="T22" fmla="*/ 525 w 887"/>
                <a:gd name="T23" fmla="*/ 102 h 102"/>
                <a:gd name="T24" fmla="*/ 493 w 887"/>
                <a:gd name="T25" fmla="*/ 102 h 102"/>
                <a:gd name="T26" fmla="*/ 461 w 887"/>
                <a:gd name="T27" fmla="*/ 102 h 102"/>
                <a:gd name="T28" fmla="*/ 431 w 887"/>
                <a:gd name="T29" fmla="*/ 102 h 102"/>
                <a:gd name="T30" fmla="*/ 401 w 887"/>
                <a:gd name="T31" fmla="*/ 102 h 102"/>
                <a:gd name="T32" fmla="*/ 369 w 887"/>
                <a:gd name="T33" fmla="*/ 102 h 102"/>
                <a:gd name="T34" fmla="*/ 339 w 887"/>
                <a:gd name="T35" fmla="*/ 102 h 102"/>
                <a:gd name="T36" fmla="*/ 309 w 887"/>
                <a:gd name="T37" fmla="*/ 102 h 102"/>
                <a:gd name="T38" fmla="*/ 281 w 887"/>
                <a:gd name="T39" fmla="*/ 102 h 102"/>
                <a:gd name="T40" fmla="*/ 254 w 887"/>
                <a:gd name="T41" fmla="*/ 102 h 102"/>
                <a:gd name="T42" fmla="*/ 226 w 887"/>
                <a:gd name="T43" fmla="*/ 102 h 102"/>
                <a:gd name="T44" fmla="*/ 196 w 887"/>
                <a:gd name="T45" fmla="*/ 102 h 102"/>
                <a:gd name="T46" fmla="*/ 172 w 887"/>
                <a:gd name="T47" fmla="*/ 102 h 102"/>
                <a:gd name="T48" fmla="*/ 146 w 887"/>
                <a:gd name="T49" fmla="*/ 102 h 102"/>
                <a:gd name="T50" fmla="*/ 124 w 887"/>
                <a:gd name="T51" fmla="*/ 102 h 102"/>
                <a:gd name="T52" fmla="*/ 100 w 887"/>
                <a:gd name="T53" fmla="*/ 102 h 102"/>
                <a:gd name="T54" fmla="*/ 80 w 887"/>
                <a:gd name="T55" fmla="*/ 102 h 102"/>
                <a:gd name="T56" fmla="*/ 58 w 887"/>
                <a:gd name="T57" fmla="*/ 102 h 102"/>
                <a:gd name="T58" fmla="*/ 40 w 887"/>
                <a:gd name="T59" fmla="*/ 102 h 102"/>
                <a:gd name="T60" fmla="*/ 22 w 887"/>
                <a:gd name="T61" fmla="*/ 102 h 102"/>
                <a:gd name="T62" fmla="*/ 8 w 887"/>
                <a:gd name="T63" fmla="*/ 102 h 102"/>
                <a:gd name="T64" fmla="*/ 0 w 887"/>
                <a:gd name="T65" fmla="*/ 94 h 102"/>
                <a:gd name="T66" fmla="*/ 0 w 887"/>
                <a:gd name="T67" fmla="*/ 82 h 102"/>
                <a:gd name="T68" fmla="*/ 12 w 887"/>
                <a:gd name="T69" fmla="*/ 66 h 102"/>
                <a:gd name="T70" fmla="*/ 30 w 887"/>
                <a:gd name="T71" fmla="*/ 52 h 102"/>
                <a:gd name="T72" fmla="*/ 48 w 887"/>
                <a:gd name="T73" fmla="*/ 46 h 102"/>
                <a:gd name="T74" fmla="*/ 62 w 887"/>
                <a:gd name="T75" fmla="*/ 44 h 102"/>
                <a:gd name="T76" fmla="*/ 817 w 887"/>
                <a:gd name="T77" fmla="*/ 0 h 102"/>
                <a:gd name="T78" fmla="*/ 831 w 887"/>
                <a:gd name="T79" fmla="*/ 0 h 102"/>
                <a:gd name="T80" fmla="*/ 843 w 887"/>
                <a:gd name="T81" fmla="*/ 0 h 102"/>
                <a:gd name="T82" fmla="*/ 865 w 887"/>
                <a:gd name="T83" fmla="*/ 8 h 102"/>
                <a:gd name="T84" fmla="*/ 881 w 887"/>
                <a:gd name="T85" fmla="*/ 22 h 102"/>
                <a:gd name="T86" fmla="*/ 887 w 887"/>
                <a:gd name="T87" fmla="*/ 40 h 102"/>
                <a:gd name="T88" fmla="*/ 887 w 887"/>
                <a:gd name="T89" fmla="*/ 50 h 102"/>
                <a:gd name="T90" fmla="*/ 887 w 887"/>
                <a:gd name="T91" fmla="*/ 68 h 102"/>
                <a:gd name="T92" fmla="*/ 887 w 887"/>
                <a:gd name="T93" fmla="*/ 90 h 102"/>
                <a:gd name="T94" fmla="*/ 887 w 887"/>
                <a:gd name="T95" fmla="*/ 102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87" h="102">
                  <a:moveTo>
                    <a:pt x="887" y="102"/>
                  </a:moveTo>
                  <a:lnTo>
                    <a:pt x="871" y="102"/>
                  </a:lnTo>
                  <a:lnTo>
                    <a:pt x="855" y="102"/>
                  </a:lnTo>
                  <a:lnTo>
                    <a:pt x="839" y="102"/>
                  </a:lnTo>
                  <a:lnTo>
                    <a:pt x="825" y="102"/>
                  </a:lnTo>
                  <a:lnTo>
                    <a:pt x="809" y="102"/>
                  </a:lnTo>
                  <a:lnTo>
                    <a:pt x="795" y="102"/>
                  </a:lnTo>
                  <a:lnTo>
                    <a:pt x="779" y="102"/>
                  </a:lnTo>
                  <a:lnTo>
                    <a:pt x="765" y="102"/>
                  </a:lnTo>
                  <a:lnTo>
                    <a:pt x="749" y="102"/>
                  </a:lnTo>
                  <a:lnTo>
                    <a:pt x="733" y="102"/>
                  </a:lnTo>
                  <a:lnTo>
                    <a:pt x="717" y="102"/>
                  </a:lnTo>
                  <a:lnTo>
                    <a:pt x="701" y="102"/>
                  </a:lnTo>
                  <a:lnTo>
                    <a:pt x="685" y="102"/>
                  </a:lnTo>
                  <a:lnTo>
                    <a:pt x="669" y="102"/>
                  </a:lnTo>
                  <a:lnTo>
                    <a:pt x="653" y="102"/>
                  </a:lnTo>
                  <a:lnTo>
                    <a:pt x="639" y="102"/>
                  </a:lnTo>
                  <a:lnTo>
                    <a:pt x="621" y="102"/>
                  </a:lnTo>
                  <a:lnTo>
                    <a:pt x="605" y="102"/>
                  </a:lnTo>
                  <a:lnTo>
                    <a:pt x="589" y="102"/>
                  </a:lnTo>
                  <a:lnTo>
                    <a:pt x="573" y="102"/>
                  </a:lnTo>
                  <a:lnTo>
                    <a:pt x="557" y="102"/>
                  </a:lnTo>
                  <a:lnTo>
                    <a:pt x="541" y="102"/>
                  </a:lnTo>
                  <a:lnTo>
                    <a:pt x="525" y="102"/>
                  </a:lnTo>
                  <a:lnTo>
                    <a:pt x="511" y="102"/>
                  </a:lnTo>
                  <a:lnTo>
                    <a:pt x="493" y="102"/>
                  </a:lnTo>
                  <a:lnTo>
                    <a:pt x="477" y="102"/>
                  </a:lnTo>
                  <a:lnTo>
                    <a:pt x="461" y="102"/>
                  </a:lnTo>
                  <a:lnTo>
                    <a:pt x="447" y="102"/>
                  </a:lnTo>
                  <a:lnTo>
                    <a:pt x="431" y="102"/>
                  </a:lnTo>
                  <a:lnTo>
                    <a:pt x="415" y="102"/>
                  </a:lnTo>
                  <a:lnTo>
                    <a:pt x="401" y="102"/>
                  </a:lnTo>
                  <a:lnTo>
                    <a:pt x="385" y="102"/>
                  </a:lnTo>
                  <a:lnTo>
                    <a:pt x="369" y="102"/>
                  </a:lnTo>
                  <a:lnTo>
                    <a:pt x="353" y="102"/>
                  </a:lnTo>
                  <a:lnTo>
                    <a:pt x="339" y="102"/>
                  </a:lnTo>
                  <a:lnTo>
                    <a:pt x="325" y="102"/>
                  </a:lnTo>
                  <a:lnTo>
                    <a:pt x="309" y="102"/>
                  </a:lnTo>
                  <a:lnTo>
                    <a:pt x="295" y="102"/>
                  </a:lnTo>
                  <a:lnTo>
                    <a:pt x="281" y="102"/>
                  </a:lnTo>
                  <a:lnTo>
                    <a:pt x="267" y="102"/>
                  </a:lnTo>
                  <a:lnTo>
                    <a:pt x="254" y="102"/>
                  </a:lnTo>
                  <a:lnTo>
                    <a:pt x="238" y="102"/>
                  </a:lnTo>
                  <a:lnTo>
                    <a:pt x="226" y="102"/>
                  </a:lnTo>
                  <a:lnTo>
                    <a:pt x="212" y="102"/>
                  </a:lnTo>
                  <a:lnTo>
                    <a:pt x="196" y="102"/>
                  </a:lnTo>
                  <a:lnTo>
                    <a:pt x="184" y="102"/>
                  </a:lnTo>
                  <a:lnTo>
                    <a:pt x="172" y="102"/>
                  </a:lnTo>
                  <a:lnTo>
                    <a:pt x="160" y="102"/>
                  </a:lnTo>
                  <a:lnTo>
                    <a:pt x="146" y="102"/>
                  </a:lnTo>
                  <a:lnTo>
                    <a:pt x="134" y="102"/>
                  </a:lnTo>
                  <a:lnTo>
                    <a:pt x="124" y="102"/>
                  </a:lnTo>
                  <a:lnTo>
                    <a:pt x="112" y="102"/>
                  </a:lnTo>
                  <a:lnTo>
                    <a:pt x="100" y="102"/>
                  </a:lnTo>
                  <a:lnTo>
                    <a:pt x="90" y="102"/>
                  </a:lnTo>
                  <a:lnTo>
                    <a:pt x="80" y="102"/>
                  </a:lnTo>
                  <a:lnTo>
                    <a:pt x="70" y="102"/>
                  </a:lnTo>
                  <a:lnTo>
                    <a:pt x="58" y="102"/>
                  </a:lnTo>
                  <a:lnTo>
                    <a:pt x="50" y="102"/>
                  </a:lnTo>
                  <a:lnTo>
                    <a:pt x="40" y="102"/>
                  </a:lnTo>
                  <a:lnTo>
                    <a:pt x="32" y="102"/>
                  </a:lnTo>
                  <a:lnTo>
                    <a:pt x="22" y="102"/>
                  </a:lnTo>
                  <a:lnTo>
                    <a:pt x="14" y="102"/>
                  </a:lnTo>
                  <a:lnTo>
                    <a:pt x="8" y="102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4" y="74"/>
                  </a:lnTo>
                  <a:lnTo>
                    <a:pt x="12" y="66"/>
                  </a:lnTo>
                  <a:lnTo>
                    <a:pt x="20" y="60"/>
                  </a:lnTo>
                  <a:lnTo>
                    <a:pt x="30" y="52"/>
                  </a:lnTo>
                  <a:lnTo>
                    <a:pt x="42" y="50"/>
                  </a:lnTo>
                  <a:lnTo>
                    <a:pt x="48" y="46"/>
                  </a:lnTo>
                  <a:lnTo>
                    <a:pt x="56" y="46"/>
                  </a:lnTo>
                  <a:lnTo>
                    <a:pt x="62" y="44"/>
                  </a:lnTo>
                  <a:lnTo>
                    <a:pt x="70" y="44"/>
                  </a:lnTo>
                  <a:lnTo>
                    <a:pt x="817" y="0"/>
                  </a:lnTo>
                  <a:lnTo>
                    <a:pt x="823" y="0"/>
                  </a:lnTo>
                  <a:lnTo>
                    <a:pt x="831" y="0"/>
                  </a:lnTo>
                  <a:lnTo>
                    <a:pt x="837" y="0"/>
                  </a:lnTo>
                  <a:lnTo>
                    <a:pt x="843" y="0"/>
                  </a:lnTo>
                  <a:lnTo>
                    <a:pt x="855" y="2"/>
                  </a:lnTo>
                  <a:lnTo>
                    <a:pt x="865" y="8"/>
                  </a:lnTo>
                  <a:lnTo>
                    <a:pt x="873" y="14"/>
                  </a:lnTo>
                  <a:lnTo>
                    <a:pt x="881" y="22"/>
                  </a:lnTo>
                  <a:lnTo>
                    <a:pt x="885" y="30"/>
                  </a:lnTo>
                  <a:lnTo>
                    <a:pt x="887" y="40"/>
                  </a:lnTo>
                  <a:lnTo>
                    <a:pt x="887" y="44"/>
                  </a:lnTo>
                  <a:lnTo>
                    <a:pt x="887" y="50"/>
                  </a:lnTo>
                  <a:lnTo>
                    <a:pt x="887" y="60"/>
                  </a:lnTo>
                  <a:lnTo>
                    <a:pt x="887" y="68"/>
                  </a:lnTo>
                  <a:lnTo>
                    <a:pt x="887" y="78"/>
                  </a:lnTo>
                  <a:lnTo>
                    <a:pt x="887" y="90"/>
                  </a:lnTo>
                  <a:lnTo>
                    <a:pt x="887" y="102"/>
                  </a:lnTo>
                  <a:close/>
                </a:path>
              </a:pathLst>
            </a:custGeom>
            <a:solidFill>
              <a:srgbClr val="33A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Freeform 169"/>
            <p:cNvSpPr>
              <a:spLocks/>
            </p:cNvSpPr>
            <p:nvPr/>
          </p:nvSpPr>
          <p:spPr bwMode="auto">
            <a:xfrm>
              <a:off x="449" y="2696"/>
              <a:ext cx="857" cy="88"/>
            </a:xfrm>
            <a:custGeom>
              <a:avLst/>
              <a:gdLst>
                <a:gd name="T0" fmla="*/ 843 w 857"/>
                <a:gd name="T1" fmla="*/ 88 h 88"/>
                <a:gd name="T2" fmla="*/ 813 w 857"/>
                <a:gd name="T3" fmla="*/ 88 h 88"/>
                <a:gd name="T4" fmla="*/ 785 w 857"/>
                <a:gd name="T5" fmla="*/ 88 h 88"/>
                <a:gd name="T6" fmla="*/ 755 w 857"/>
                <a:gd name="T7" fmla="*/ 88 h 88"/>
                <a:gd name="T8" fmla="*/ 725 w 857"/>
                <a:gd name="T9" fmla="*/ 88 h 88"/>
                <a:gd name="T10" fmla="*/ 693 w 857"/>
                <a:gd name="T11" fmla="*/ 88 h 88"/>
                <a:gd name="T12" fmla="*/ 663 w 857"/>
                <a:gd name="T13" fmla="*/ 88 h 88"/>
                <a:gd name="T14" fmla="*/ 633 w 857"/>
                <a:gd name="T15" fmla="*/ 88 h 88"/>
                <a:gd name="T16" fmla="*/ 603 w 857"/>
                <a:gd name="T17" fmla="*/ 88 h 88"/>
                <a:gd name="T18" fmla="*/ 571 w 857"/>
                <a:gd name="T19" fmla="*/ 88 h 88"/>
                <a:gd name="T20" fmla="*/ 539 w 857"/>
                <a:gd name="T21" fmla="*/ 88 h 88"/>
                <a:gd name="T22" fmla="*/ 507 w 857"/>
                <a:gd name="T23" fmla="*/ 88 h 88"/>
                <a:gd name="T24" fmla="*/ 477 w 857"/>
                <a:gd name="T25" fmla="*/ 88 h 88"/>
                <a:gd name="T26" fmla="*/ 445 w 857"/>
                <a:gd name="T27" fmla="*/ 88 h 88"/>
                <a:gd name="T28" fmla="*/ 417 w 857"/>
                <a:gd name="T29" fmla="*/ 88 h 88"/>
                <a:gd name="T30" fmla="*/ 387 w 857"/>
                <a:gd name="T31" fmla="*/ 88 h 88"/>
                <a:gd name="T32" fmla="*/ 357 w 857"/>
                <a:gd name="T33" fmla="*/ 88 h 88"/>
                <a:gd name="T34" fmla="*/ 327 w 857"/>
                <a:gd name="T35" fmla="*/ 88 h 88"/>
                <a:gd name="T36" fmla="*/ 297 w 857"/>
                <a:gd name="T37" fmla="*/ 88 h 88"/>
                <a:gd name="T38" fmla="*/ 271 w 857"/>
                <a:gd name="T39" fmla="*/ 88 h 88"/>
                <a:gd name="T40" fmla="*/ 244 w 857"/>
                <a:gd name="T41" fmla="*/ 88 h 88"/>
                <a:gd name="T42" fmla="*/ 216 w 857"/>
                <a:gd name="T43" fmla="*/ 88 h 88"/>
                <a:gd name="T44" fmla="*/ 190 w 857"/>
                <a:gd name="T45" fmla="*/ 88 h 88"/>
                <a:gd name="T46" fmla="*/ 166 w 857"/>
                <a:gd name="T47" fmla="*/ 88 h 88"/>
                <a:gd name="T48" fmla="*/ 142 w 857"/>
                <a:gd name="T49" fmla="*/ 88 h 88"/>
                <a:gd name="T50" fmla="*/ 120 w 857"/>
                <a:gd name="T51" fmla="*/ 88 h 88"/>
                <a:gd name="T52" fmla="*/ 96 w 857"/>
                <a:gd name="T53" fmla="*/ 88 h 88"/>
                <a:gd name="T54" fmla="*/ 76 w 857"/>
                <a:gd name="T55" fmla="*/ 88 h 88"/>
                <a:gd name="T56" fmla="*/ 56 w 857"/>
                <a:gd name="T57" fmla="*/ 88 h 88"/>
                <a:gd name="T58" fmla="*/ 38 w 857"/>
                <a:gd name="T59" fmla="*/ 88 h 88"/>
                <a:gd name="T60" fmla="*/ 22 w 857"/>
                <a:gd name="T61" fmla="*/ 88 h 88"/>
                <a:gd name="T62" fmla="*/ 6 w 857"/>
                <a:gd name="T63" fmla="*/ 88 h 88"/>
                <a:gd name="T64" fmla="*/ 0 w 857"/>
                <a:gd name="T65" fmla="*/ 82 h 88"/>
                <a:gd name="T66" fmla="*/ 0 w 857"/>
                <a:gd name="T67" fmla="*/ 72 h 88"/>
                <a:gd name="T68" fmla="*/ 10 w 857"/>
                <a:gd name="T69" fmla="*/ 56 h 88"/>
                <a:gd name="T70" fmla="*/ 28 w 857"/>
                <a:gd name="T71" fmla="*/ 46 h 88"/>
                <a:gd name="T72" fmla="*/ 44 w 857"/>
                <a:gd name="T73" fmla="*/ 40 h 88"/>
                <a:gd name="T74" fmla="*/ 58 w 857"/>
                <a:gd name="T75" fmla="*/ 38 h 88"/>
                <a:gd name="T76" fmla="*/ 791 w 857"/>
                <a:gd name="T77" fmla="*/ 2 h 88"/>
                <a:gd name="T78" fmla="*/ 815 w 857"/>
                <a:gd name="T79" fmla="*/ 2 h 88"/>
                <a:gd name="T80" fmla="*/ 837 w 857"/>
                <a:gd name="T81" fmla="*/ 8 h 88"/>
                <a:gd name="T82" fmla="*/ 851 w 857"/>
                <a:gd name="T83" fmla="*/ 20 h 88"/>
                <a:gd name="T84" fmla="*/ 857 w 857"/>
                <a:gd name="T85" fmla="*/ 34 h 88"/>
                <a:gd name="T86" fmla="*/ 857 w 857"/>
                <a:gd name="T87" fmla="*/ 44 h 88"/>
                <a:gd name="T88" fmla="*/ 857 w 857"/>
                <a:gd name="T89" fmla="*/ 60 h 88"/>
                <a:gd name="T90" fmla="*/ 857 w 857"/>
                <a:gd name="T91" fmla="*/ 78 h 88"/>
                <a:gd name="T92" fmla="*/ 857 w 857"/>
                <a:gd name="T93" fmla="*/ 88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57" h="88">
                  <a:moveTo>
                    <a:pt x="857" y="88"/>
                  </a:moveTo>
                  <a:lnTo>
                    <a:pt x="843" y="88"/>
                  </a:lnTo>
                  <a:lnTo>
                    <a:pt x="829" y="88"/>
                  </a:lnTo>
                  <a:lnTo>
                    <a:pt x="813" y="88"/>
                  </a:lnTo>
                  <a:lnTo>
                    <a:pt x="799" y="88"/>
                  </a:lnTo>
                  <a:lnTo>
                    <a:pt x="785" y="88"/>
                  </a:lnTo>
                  <a:lnTo>
                    <a:pt x="769" y="88"/>
                  </a:lnTo>
                  <a:lnTo>
                    <a:pt x="755" y="88"/>
                  </a:lnTo>
                  <a:lnTo>
                    <a:pt x="741" y="88"/>
                  </a:lnTo>
                  <a:lnTo>
                    <a:pt x="725" y="88"/>
                  </a:lnTo>
                  <a:lnTo>
                    <a:pt x="709" y="88"/>
                  </a:lnTo>
                  <a:lnTo>
                    <a:pt x="693" y="88"/>
                  </a:lnTo>
                  <a:lnTo>
                    <a:pt x="679" y="88"/>
                  </a:lnTo>
                  <a:lnTo>
                    <a:pt x="663" y="88"/>
                  </a:lnTo>
                  <a:lnTo>
                    <a:pt x="649" y="88"/>
                  </a:lnTo>
                  <a:lnTo>
                    <a:pt x="633" y="88"/>
                  </a:lnTo>
                  <a:lnTo>
                    <a:pt x="617" y="88"/>
                  </a:lnTo>
                  <a:lnTo>
                    <a:pt x="603" y="88"/>
                  </a:lnTo>
                  <a:lnTo>
                    <a:pt x="587" y="88"/>
                  </a:lnTo>
                  <a:lnTo>
                    <a:pt x="571" y="88"/>
                  </a:lnTo>
                  <a:lnTo>
                    <a:pt x="555" y="88"/>
                  </a:lnTo>
                  <a:lnTo>
                    <a:pt x="539" y="88"/>
                  </a:lnTo>
                  <a:lnTo>
                    <a:pt x="523" y="88"/>
                  </a:lnTo>
                  <a:lnTo>
                    <a:pt x="507" y="88"/>
                  </a:lnTo>
                  <a:lnTo>
                    <a:pt x="493" y="88"/>
                  </a:lnTo>
                  <a:lnTo>
                    <a:pt x="477" y="88"/>
                  </a:lnTo>
                  <a:lnTo>
                    <a:pt x="461" y="88"/>
                  </a:lnTo>
                  <a:lnTo>
                    <a:pt x="445" y="88"/>
                  </a:lnTo>
                  <a:lnTo>
                    <a:pt x="431" y="88"/>
                  </a:lnTo>
                  <a:lnTo>
                    <a:pt x="417" y="88"/>
                  </a:lnTo>
                  <a:lnTo>
                    <a:pt x="401" y="88"/>
                  </a:lnTo>
                  <a:lnTo>
                    <a:pt x="387" y="88"/>
                  </a:lnTo>
                  <a:lnTo>
                    <a:pt x="373" y="88"/>
                  </a:lnTo>
                  <a:lnTo>
                    <a:pt x="357" y="88"/>
                  </a:lnTo>
                  <a:lnTo>
                    <a:pt x="341" y="88"/>
                  </a:lnTo>
                  <a:lnTo>
                    <a:pt x="327" y="88"/>
                  </a:lnTo>
                  <a:lnTo>
                    <a:pt x="313" y="88"/>
                  </a:lnTo>
                  <a:lnTo>
                    <a:pt x="297" y="88"/>
                  </a:lnTo>
                  <a:lnTo>
                    <a:pt x="285" y="88"/>
                  </a:lnTo>
                  <a:lnTo>
                    <a:pt x="271" y="88"/>
                  </a:lnTo>
                  <a:lnTo>
                    <a:pt x="257" y="88"/>
                  </a:lnTo>
                  <a:lnTo>
                    <a:pt x="244" y="88"/>
                  </a:lnTo>
                  <a:lnTo>
                    <a:pt x="230" y="88"/>
                  </a:lnTo>
                  <a:lnTo>
                    <a:pt x="216" y="88"/>
                  </a:lnTo>
                  <a:lnTo>
                    <a:pt x="204" y="88"/>
                  </a:lnTo>
                  <a:lnTo>
                    <a:pt x="190" y="88"/>
                  </a:lnTo>
                  <a:lnTo>
                    <a:pt x="178" y="88"/>
                  </a:lnTo>
                  <a:lnTo>
                    <a:pt x="166" y="88"/>
                  </a:lnTo>
                  <a:lnTo>
                    <a:pt x="154" y="88"/>
                  </a:lnTo>
                  <a:lnTo>
                    <a:pt x="142" y="88"/>
                  </a:lnTo>
                  <a:lnTo>
                    <a:pt x="130" y="88"/>
                  </a:lnTo>
                  <a:lnTo>
                    <a:pt x="120" y="88"/>
                  </a:lnTo>
                  <a:lnTo>
                    <a:pt x="108" y="88"/>
                  </a:lnTo>
                  <a:lnTo>
                    <a:pt x="96" y="88"/>
                  </a:lnTo>
                  <a:lnTo>
                    <a:pt x="86" y="88"/>
                  </a:lnTo>
                  <a:lnTo>
                    <a:pt x="76" y="88"/>
                  </a:lnTo>
                  <a:lnTo>
                    <a:pt x="66" y="88"/>
                  </a:lnTo>
                  <a:lnTo>
                    <a:pt x="56" y="88"/>
                  </a:lnTo>
                  <a:lnTo>
                    <a:pt x="46" y="88"/>
                  </a:lnTo>
                  <a:lnTo>
                    <a:pt x="38" y="88"/>
                  </a:lnTo>
                  <a:lnTo>
                    <a:pt x="30" y="88"/>
                  </a:lnTo>
                  <a:lnTo>
                    <a:pt x="22" y="88"/>
                  </a:lnTo>
                  <a:lnTo>
                    <a:pt x="12" y="88"/>
                  </a:lnTo>
                  <a:lnTo>
                    <a:pt x="6" y="88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4" y="64"/>
                  </a:lnTo>
                  <a:lnTo>
                    <a:pt x="10" y="56"/>
                  </a:lnTo>
                  <a:lnTo>
                    <a:pt x="18" y="52"/>
                  </a:lnTo>
                  <a:lnTo>
                    <a:pt x="28" y="46"/>
                  </a:lnTo>
                  <a:lnTo>
                    <a:pt x="38" y="42"/>
                  </a:lnTo>
                  <a:lnTo>
                    <a:pt x="44" y="40"/>
                  </a:lnTo>
                  <a:lnTo>
                    <a:pt x="50" y="38"/>
                  </a:lnTo>
                  <a:lnTo>
                    <a:pt x="58" y="38"/>
                  </a:lnTo>
                  <a:lnTo>
                    <a:pt x="66" y="38"/>
                  </a:lnTo>
                  <a:lnTo>
                    <a:pt x="791" y="2"/>
                  </a:lnTo>
                  <a:lnTo>
                    <a:pt x="803" y="0"/>
                  </a:lnTo>
                  <a:lnTo>
                    <a:pt x="815" y="2"/>
                  </a:lnTo>
                  <a:lnTo>
                    <a:pt x="827" y="4"/>
                  </a:lnTo>
                  <a:lnTo>
                    <a:pt x="837" y="8"/>
                  </a:lnTo>
                  <a:lnTo>
                    <a:pt x="845" y="12"/>
                  </a:lnTo>
                  <a:lnTo>
                    <a:pt x="851" y="20"/>
                  </a:lnTo>
                  <a:lnTo>
                    <a:pt x="855" y="26"/>
                  </a:lnTo>
                  <a:lnTo>
                    <a:pt x="857" y="34"/>
                  </a:lnTo>
                  <a:lnTo>
                    <a:pt x="857" y="40"/>
                  </a:lnTo>
                  <a:lnTo>
                    <a:pt x="857" y="44"/>
                  </a:lnTo>
                  <a:lnTo>
                    <a:pt x="857" y="52"/>
                  </a:lnTo>
                  <a:lnTo>
                    <a:pt x="857" y="60"/>
                  </a:lnTo>
                  <a:lnTo>
                    <a:pt x="857" y="68"/>
                  </a:lnTo>
                  <a:lnTo>
                    <a:pt x="857" y="78"/>
                  </a:lnTo>
                  <a:lnTo>
                    <a:pt x="857" y="88"/>
                  </a:lnTo>
                  <a:close/>
                </a:path>
              </a:pathLst>
            </a:custGeom>
            <a:solidFill>
              <a:srgbClr val="4FB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Freeform 170"/>
            <p:cNvSpPr>
              <a:spLocks/>
            </p:cNvSpPr>
            <p:nvPr/>
          </p:nvSpPr>
          <p:spPr bwMode="auto">
            <a:xfrm>
              <a:off x="463" y="2710"/>
              <a:ext cx="833" cy="70"/>
            </a:xfrm>
            <a:custGeom>
              <a:avLst/>
              <a:gdLst>
                <a:gd name="T0" fmla="*/ 817 w 833"/>
                <a:gd name="T1" fmla="*/ 70 h 70"/>
                <a:gd name="T2" fmla="*/ 789 w 833"/>
                <a:gd name="T3" fmla="*/ 70 h 70"/>
                <a:gd name="T4" fmla="*/ 761 w 833"/>
                <a:gd name="T5" fmla="*/ 70 h 70"/>
                <a:gd name="T6" fmla="*/ 731 w 833"/>
                <a:gd name="T7" fmla="*/ 70 h 70"/>
                <a:gd name="T8" fmla="*/ 703 w 833"/>
                <a:gd name="T9" fmla="*/ 70 h 70"/>
                <a:gd name="T10" fmla="*/ 673 w 833"/>
                <a:gd name="T11" fmla="*/ 70 h 70"/>
                <a:gd name="T12" fmla="*/ 645 w 833"/>
                <a:gd name="T13" fmla="*/ 70 h 70"/>
                <a:gd name="T14" fmla="*/ 615 w 833"/>
                <a:gd name="T15" fmla="*/ 70 h 70"/>
                <a:gd name="T16" fmla="*/ 585 w 833"/>
                <a:gd name="T17" fmla="*/ 70 h 70"/>
                <a:gd name="T18" fmla="*/ 553 w 833"/>
                <a:gd name="T19" fmla="*/ 70 h 70"/>
                <a:gd name="T20" fmla="*/ 523 w 833"/>
                <a:gd name="T21" fmla="*/ 70 h 70"/>
                <a:gd name="T22" fmla="*/ 493 w 833"/>
                <a:gd name="T23" fmla="*/ 70 h 70"/>
                <a:gd name="T24" fmla="*/ 463 w 833"/>
                <a:gd name="T25" fmla="*/ 70 h 70"/>
                <a:gd name="T26" fmla="*/ 433 w 833"/>
                <a:gd name="T27" fmla="*/ 70 h 70"/>
                <a:gd name="T28" fmla="*/ 405 w 833"/>
                <a:gd name="T29" fmla="*/ 70 h 70"/>
                <a:gd name="T30" fmla="*/ 375 w 833"/>
                <a:gd name="T31" fmla="*/ 70 h 70"/>
                <a:gd name="T32" fmla="*/ 347 w 833"/>
                <a:gd name="T33" fmla="*/ 70 h 70"/>
                <a:gd name="T34" fmla="*/ 317 w 833"/>
                <a:gd name="T35" fmla="*/ 70 h 70"/>
                <a:gd name="T36" fmla="*/ 289 w 833"/>
                <a:gd name="T37" fmla="*/ 70 h 70"/>
                <a:gd name="T38" fmla="*/ 261 w 833"/>
                <a:gd name="T39" fmla="*/ 70 h 70"/>
                <a:gd name="T40" fmla="*/ 235 w 833"/>
                <a:gd name="T41" fmla="*/ 70 h 70"/>
                <a:gd name="T42" fmla="*/ 210 w 833"/>
                <a:gd name="T43" fmla="*/ 70 h 70"/>
                <a:gd name="T44" fmla="*/ 184 w 833"/>
                <a:gd name="T45" fmla="*/ 70 h 70"/>
                <a:gd name="T46" fmla="*/ 162 w 833"/>
                <a:gd name="T47" fmla="*/ 70 h 70"/>
                <a:gd name="T48" fmla="*/ 138 w 833"/>
                <a:gd name="T49" fmla="*/ 70 h 70"/>
                <a:gd name="T50" fmla="*/ 114 w 833"/>
                <a:gd name="T51" fmla="*/ 70 h 70"/>
                <a:gd name="T52" fmla="*/ 94 w 833"/>
                <a:gd name="T53" fmla="*/ 70 h 70"/>
                <a:gd name="T54" fmla="*/ 74 w 833"/>
                <a:gd name="T55" fmla="*/ 70 h 70"/>
                <a:gd name="T56" fmla="*/ 54 w 833"/>
                <a:gd name="T57" fmla="*/ 70 h 70"/>
                <a:gd name="T58" fmla="*/ 36 w 833"/>
                <a:gd name="T59" fmla="*/ 70 h 70"/>
                <a:gd name="T60" fmla="*/ 20 w 833"/>
                <a:gd name="T61" fmla="*/ 70 h 70"/>
                <a:gd name="T62" fmla="*/ 6 w 833"/>
                <a:gd name="T63" fmla="*/ 70 h 70"/>
                <a:gd name="T64" fmla="*/ 0 w 833"/>
                <a:gd name="T65" fmla="*/ 64 h 70"/>
                <a:gd name="T66" fmla="*/ 4 w 833"/>
                <a:gd name="T67" fmla="*/ 52 h 70"/>
                <a:gd name="T68" fmla="*/ 18 w 833"/>
                <a:gd name="T69" fmla="*/ 42 h 70"/>
                <a:gd name="T70" fmla="*/ 40 w 833"/>
                <a:gd name="T71" fmla="*/ 34 h 70"/>
                <a:gd name="T72" fmla="*/ 64 w 833"/>
                <a:gd name="T73" fmla="*/ 32 h 70"/>
                <a:gd name="T74" fmla="*/ 781 w 833"/>
                <a:gd name="T75" fmla="*/ 0 h 70"/>
                <a:gd name="T76" fmla="*/ 805 w 833"/>
                <a:gd name="T77" fmla="*/ 4 h 70"/>
                <a:gd name="T78" fmla="*/ 821 w 833"/>
                <a:gd name="T79" fmla="*/ 10 h 70"/>
                <a:gd name="T80" fmla="*/ 831 w 833"/>
                <a:gd name="T81" fmla="*/ 20 h 70"/>
                <a:gd name="T82" fmla="*/ 833 w 833"/>
                <a:gd name="T83" fmla="*/ 30 h 70"/>
                <a:gd name="T84" fmla="*/ 833 w 833"/>
                <a:gd name="T85" fmla="*/ 48 h 70"/>
                <a:gd name="T86" fmla="*/ 833 w 833"/>
                <a:gd name="T87" fmla="*/ 62 h 70"/>
                <a:gd name="T88" fmla="*/ 833 w 833"/>
                <a:gd name="T89" fmla="*/ 7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33" h="70">
                  <a:moveTo>
                    <a:pt x="833" y="70"/>
                  </a:moveTo>
                  <a:lnTo>
                    <a:pt x="817" y="70"/>
                  </a:lnTo>
                  <a:lnTo>
                    <a:pt x="803" y="70"/>
                  </a:lnTo>
                  <a:lnTo>
                    <a:pt x="789" y="70"/>
                  </a:lnTo>
                  <a:lnTo>
                    <a:pt x="775" y="70"/>
                  </a:lnTo>
                  <a:lnTo>
                    <a:pt x="761" y="70"/>
                  </a:lnTo>
                  <a:lnTo>
                    <a:pt x="745" y="70"/>
                  </a:lnTo>
                  <a:lnTo>
                    <a:pt x="731" y="70"/>
                  </a:lnTo>
                  <a:lnTo>
                    <a:pt x="717" y="70"/>
                  </a:lnTo>
                  <a:lnTo>
                    <a:pt x="703" y="70"/>
                  </a:lnTo>
                  <a:lnTo>
                    <a:pt x="689" y="70"/>
                  </a:lnTo>
                  <a:lnTo>
                    <a:pt x="673" y="70"/>
                  </a:lnTo>
                  <a:lnTo>
                    <a:pt x="659" y="70"/>
                  </a:lnTo>
                  <a:lnTo>
                    <a:pt x="645" y="70"/>
                  </a:lnTo>
                  <a:lnTo>
                    <a:pt x="629" y="70"/>
                  </a:lnTo>
                  <a:lnTo>
                    <a:pt x="615" y="70"/>
                  </a:lnTo>
                  <a:lnTo>
                    <a:pt x="601" y="70"/>
                  </a:lnTo>
                  <a:lnTo>
                    <a:pt x="585" y="70"/>
                  </a:lnTo>
                  <a:lnTo>
                    <a:pt x="569" y="70"/>
                  </a:lnTo>
                  <a:lnTo>
                    <a:pt x="553" y="70"/>
                  </a:lnTo>
                  <a:lnTo>
                    <a:pt x="539" y="70"/>
                  </a:lnTo>
                  <a:lnTo>
                    <a:pt x="523" y="70"/>
                  </a:lnTo>
                  <a:lnTo>
                    <a:pt x="509" y="70"/>
                  </a:lnTo>
                  <a:lnTo>
                    <a:pt x="493" y="70"/>
                  </a:lnTo>
                  <a:lnTo>
                    <a:pt x="479" y="70"/>
                  </a:lnTo>
                  <a:lnTo>
                    <a:pt x="463" y="70"/>
                  </a:lnTo>
                  <a:lnTo>
                    <a:pt x="449" y="70"/>
                  </a:lnTo>
                  <a:lnTo>
                    <a:pt x="433" y="70"/>
                  </a:lnTo>
                  <a:lnTo>
                    <a:pt x="419" y="70"/>
                  </a:lnTo>
                  <a:lnTo>
                    <a:pt x="405" y="70"/>
                  </a:lnTo>
                  <a:lnTo>
                    <a:pt x="391" y="70"/>
                  </a:lnTo>
                  <a:lnTo>
                    <a:pt x="375" y="70"/>
                  </a:lnTo>
                  <a:lnTo>
                    <a:pt x="361" y="70"/>
                  </a:lnTo>
                  <a:lnTo>
                    <a:pt x="347" y="70"/>
                  </a:lnTo>
                  <a:lnTo>
                    <a:pt x="333" y="70"/>
                  </a:lnTo>
                  <a:lnTo>
                    <a:pt x="317" y="70"/>
                  </a:lnTo>
                  <a:lnTo>
                    <a:pt x="303" y="70"/>
                  </a:lnTo>
                  <a:lnTo>
                    <a:pt x="289" y="70"/>
                  </a:lnTo>
                  <a:lnTo>
                    <a:pt x="275" y="70"/>
                  </a:lnTo>
                  <a:lnTo>
                    <a:pt x="261" y="70"/>
                  </a:lnTo>
                  <a:lnTo>
                    <a:pt x="249" y="70"/>
                  </a:lnTo>
                  <a:lnTo>
                    <a:pt x="235" y="70"/>
                  </a:lnTo>
                  <a:lnTo>
                    <a:pt x="224" y="70"/>
                  </a:lnTo>
                  <a:lnTo>
                    <a:pt x="210" y="70"/>
                  </a:lnTo>
                  <a:lnTo>
                    <a:pt x="198" y="70"/>
                  </a:lnTo>
                  <a:lnTo>
                    <a:pt x="184" y="70"/>
                  </a:lnTo>
                  <a:lnTo>
                    <a:pt x="172" y="70"/>
                  </a:lnTo>
                  <a:lnTo>
                    <a:pt x="162" y="70"/>
                  </a:lnTo>
                  <a:lnTo>
                    <a:pt x="150" y="70"/>
                  </a:lnTo>
                  <a:lnTo>
                    <a:pt x="138" y="70"/>
                  </a:lnTo>
                  <a:lnTo>
                    <a:pt x="126" y="70"/>
                  </a:lnTo>
                  <a:lnTo>
                    <a:pt x="114" y="70"/>
                  </a:lnTo>
                  <a:lnTo>
                    <a:pt x="106" y="70"/>
                  </a:lnTo>
                  <a:lnTo>
                    <a:pt x="94" y="70"/>
                  </a:lnTo>
                  <a:lnTo>
                    <a:pt x="82" y="70"/>
                  </a:lnTo>
                  <a:lnTo>
                    <a:pt x="74" y="70"/>
                  </a:lnTo>
                  <a:lnTo>
                    <a:pt x="64" y="70"/>
                  </a:lnTo>
                  <a:lnTo>
                    <a:pt x="54" y="70"/>
                  </a:lnTo>
                  <a:lnTo>
                    <a:pt x="46" y="70"/>
                  </a:lnTo>
                  <a:lnTo>
                    <a:pt x="36" y="70"/>
                  </a:lnTo>
                  <a:lnTo>
                    <a:pt x="30" y="70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6" y="70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4" y="52"/>
                  </a:lnTo>
                  <a:lnTo>
                    <a:pt x="10" y="46"/>
                  </a:lnTo>
                  <a:lnTo>
                    <a:pt x="18" y="42"/>
                  </a:lnTo>
                  <a:lnTo>
                    <a:pt x="26" y="36"/>
                  </a:lnTo>
                  <a:lnTo>
                    <a:pt x="40" y="34"/>
                  </a:lnTo>
                  <a:lnTo>
                    <a:pt x="50" y="32"/>
                  </a:lnTo>
                  <a:lnTo>
                    <a:pt x="64" y="32"/>
                  </a:lnTo>
                  <a:lnTo>
                    <a:pt x="769" y="0"/>
                  </a:lnTo>
                  <a:lnTo>
                    <a:pt x="781" y="0"/>
                  </a:lnTo>
                  <a:lnTo>
                    <a:pt x="793" y="2"/>
                  </a:lnTo>
                  <a:lnTo>
                    <a:pt x="805" y="4"/>
                  </a:lnTo>
                  <a:lnTo>
                    <a:pt x="815" y="8"/>
                  </a:lnTo>
                  <a:lnTo>
                    <a:pt x="821" y="10"/>
                  </a:lnTo>
                  <a:lnTo>
                    <a:pt x="827" y="16"/>
                  </a:lnTo>
                  <a:lnTo>
                    <a:pt x="831" y="20"/>
                  </a:lnTo>
                  <a:lnTo>
                    <a:pt x="833" y="28"/>
                  </a:lnTo>
                  <a:lnTo>
                    <a:pt x="833" y="30"/>
                  </a:lnTo>
                  <a:lnTo>
                    <a:pt x="833" y="42"/>
                  </a:lnTo>
                  <a:lnTo>
                    <a:pt x="833" y="48"/>
                  </a:lnTo>
                  <a:lnTo>
                    <a:pt x="833" y="56"/>
                  </a:lnTo>
                  <a:lnTo>
                    <a:pt x="833" y="62"/>
                  </a:lnTo>
                  <a:lnTo>
                    <a:pt x="833" y="70"/>
                  </a:lnTo>
                  <a:close/>
                </a:path>
              </a:pathLst>
            </a:custGeom>
            <a:solidFill>
              <a:srgbClr val="6EC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Freeform 171"/>
            <p:cNvSpPr>
              <a:spLocks/>
            </p:cNvSpPr>
            <p:nvPr/>
          </p:nvSpPr>
          <p:spPr bwMode="auto">
            <a:xfrm>
              <a:off x="477" y="2724"/>
              <a:ext cx="809" cy="54"/>
            </a:xfrm>
            <a:custGeom>
              <a:avLst/>
              <a:gdLst>
                <a:gd name="T0" fmla="*/ 795 w 809"/>
                <a:gd name="T1" fmla="*/ 54 h 54"/>
                <a:gd name="T2" fmla="*/ 769 w 809"/>
                <a:gd name="T3" fmla="*/ 54 h 54"/>
                <a:gd name="T4" fmla="*/ 741 w 809"/>
                <a:gd name="T5" fmla="*/ 54 h 54"/>
                <a:gd name="T6" fmla="*/ 713 w 809"/>
                <a:gd name="T7" fmla="*/ 54 h 54"/>
                <a:gd name="T8" fmla="*/ 683 w 809"/>
                <a:gd name="T9" fmla="*/ 54 h 54"/>
                <a:gd name="T10" fmla="*/ 655 w 809"/>
                <a:gd name="T11" fmla="*/ 54 h 54"/>
                <a:gd name="T12" fmla="*/ 627 w 809"/>
                <a:gd name="T13" fmla="*/ 54 h 54"/>
                <a:gd name="T14" fmla="*/ 597 w 809"/>
                <a:gd name="T15" fmla="*/ 54 h 54"/>
                <a:gd name="T16" fmla="*/ 569 w 809"/>
                <a:gd name="T17" fmla="*/ 54 h 54"/>
                <a:gd name="T18" fmla="*/ 539 w 809"/>
                <a:gd name="T19" fmla="*/ 54 h 54"/>
                <a:gd name="T20" fmla="*/ 511 w 809"/>
                <a:gd name="T21" fmla="*/ 54 h 54"/>
                <a:gd name="T22" fmla="*/ 481 w 809"/>
                <a:gd name="T23" fmla="*/ 54 h 54"/>
                <a:gd name="T24" fmla="*/ 451 w 809"/>
                <a:gd name="T25" fmla="*/ 54 h 54"/>
                <a:gd name="T26" fmla="*/ 423 w 809"/>
                <a:gd name="T27" fmla="*/ 54 h 54"/>
                <a:gd name="T28" fmla="*/ 393 w 809"/>
                <a:gd name="T29" fmla="*/ 54 h 54"/>
                <a:gd name="T30" fmla="*/ 367 w 809"/>
                <a:gd name="T31" fmla="*/ 54 h 54"/>
                <a:gd name="T32" fmla="*/ 339 w 809"/>
                <a:gd name="T33" fmla="*/ 54 h 54"/>
                <a:gd name="T34" fmla="*/ 309 w 809"/>
                <a:gd name="T35" fmla="*/ 54 h 54"/>
                <a:gd name="T36" fmla="*/ 281 w 809"/>
                <a:gd name="T37" fmla="*/ 54 h 54"/>
                <a:gd name="T38" fmla="*/ 257 w 809"/>
                <a:gd name="T39" fmla="*/ 54 h 54"/>
                <a:gd name="T40" fmla="*/ 231 w 809"/>
                <a:gd name="T41" fmla="*/ 54 h 54"/>
                <a:gd name="T42" fmla="*/ 206 w 809"/>
                <a:gd name="T43" fmla="*/ 54 h 54"/>
                <a:gd name="T44" fmla="*/ 182 w 809"/>
                <a:gd name="T45" fmla="*/ 54 h 54"/>
                <a:gd name="T46" fmla="*/ 158 w 809"/>
                <a:gd name="T47" fmla="*/ 54 h 54"/>
                <a:gd name="T48" fmla="*/ 134 w 809"/>
                <a:gd name="T49" fmla="*/ 54 h 54"/>
                <a:gd name="T50" fmla="*/ 114 w 809"/>
                <a:gd name="T51" fmla="*/ 54 h 54"/>
                <a:gd name="T52" fmla="*/ 92 w 809"/>
                <a:gd name="T53" fmla="*/ 54 h 54"/>
                <a:gd name="T54" fmla="*/ 72 w 809"/>
                <a:gd name="T55" fmla="*/ 54 h 54"/>
                <a:gd name="T56" fmla="*/ 54 w 809"/>
                <a:gd name="T57" fmla="*/ 54 h 54"/>
                <a:gd name="T58" fmla="*/ 36 w 809"/>
                <a:gd name="T59" fmla="*/ 54 h 54"/>
                <a:gd name="T60" fmla="*/ 22 w 809"/>
                <a:gd name="T61" fmla="*/ 54 h 54"/>
                <a:gd name="T62" fmla="*/ 6 w 809"/>
                <a:gd name="T63" fmla="*/ 54 h 54"/>
                <a:gd name="T64" fmla="*/ 0 w 809"/>
                <a:gd name="T65" fmla="*/ 50 h 54"/>
                <a:gd name="T66" fmla="*/ 0 w 809"/>
                <a:gd name="T67" fmla="*/ 44 h 54"/>
                <a:gd name="T68" fmla="*/ 10 w 809"/>
                <a:gd name="T69" fmla="*/ 34 h 54"/>
                <a:gd name="T70" fmla="*/ 26 w 809"/>
                <a:gd name="T71" fmla="*/ 28 h 54"/>
                <a:gd name="T72" fmla="*/ 42 w 809"/>
                <a:gd name="T73" fmla="*/ 26 h 54"/>
                <a:gd name="T74" fmla="*/ 56 w 809"/>
                <a:gd name="T75" fmla="*/ 26 h 54"/>
                <a:gd name="T76" fmla="*/ 747 w 809"/>
                <a:gd name="T77" fmla="*/ 0 h 54"/>
                <a:gd name="T78" fmla="*/ 771 w 809"/>
                <a:gd name="T79" fmla="*/ 0 h 54"/>
                <a:gd name="T80" fmla="*/ 791 w 809"/>
                <a:gd name="T81" fmla="*/ 6 h 54"/>
                <a:gd name="T82" fmla="*/ 803 w 809"/>
                <a:gd name="T83" fmla="*/ 12 h 54"/>
                <a:gd name="T84" fmla="*/ 809 w 809"/>
                <a:gd name="T85" fmla="*/ 22 h 54"/>
                <a:gd name="T86" fmla="*/ 809 w 809"/>
                <a:gd name="T87" fmla="*/ 32 h 54"/>
                <a:gd name="T88" fmla="*/ 809 w 809"/>
                <a:gd name="T89" fmla="*/ 54 h 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09" h="54">
                  <a:moveTo>
                    <a:pt x="809" y="54"/>
                  </a:moveTo>
                  <a:lnTo>
                    <a:pt x="795" y="54"/>
                  </a:lnTo>
                  <a:lnTo>
                    <a:pt x="781" y="54"/>
                  </a:lnTo>
                  <a:lnTo>
                    <a:pt x="769" y="54"/>
                  </a:lnTo>
                  <a:lnTo>
                    <a:pt x="755" y="54"/>
                  </a:lnTo>
                  <a:lnTo>
                    <a:pt x="741" y="54"/>
                  </a:lnTo>
                  <a:lnTo>
                    <a:pt x="727" y="54"/>
                  </a:lnTo>
                  <a:lnTo>
                    <a:pt x="713" y="54"/>
                  </a:lnTo>
                  <a:lnTo>
                    <a:pt x="699" y="54"/>
                  </a:lnTo>
                  <a:lnTo>
                    <a:pt x="683" y="54"/>
                  </a:lnTo>
                  <a:lnTo>
                    <a:pt x="669" y="54"/>
                  </a:lnTo>
                  <a:lnTo>
                    <a:pt x="655" y="54"/>
                  </a:lnTo>
                  <a:lnTo>
                    <a:pt x="641" y="54"/>
                  </a:lnTo>
                  <a:lnTo>
                    <a:pt x="627" y="54"/>
                  </a:lnTo>
                  <a:lnTo>
                    <a:pt x="611" y="54"/>
                  </a:lnTo>
                  <a:lnTo>
                    <a:pt x="597" y="54"/>
                  </a:lnTo>
                  <a:lnTo>
                    <a:pt x="583" y="54"/>
                  </a:lnTo>
                  <a:lnTo>
                    <a:pt x="569" y="54"/>
                  </a:lnTo>
                  <a:lnTo>
                    <a:pt x="555" y="54"/>
                  </a:lnTo>
                  <a:lnTo>
                    <a:pt x="539" y="54"/>
                  </a:lnTo>
                  <a:lnTo>
                    <a:pt x="525" y="54"/>
                  </a:lnTo>
                  <a:lnTo>
                    <a:pt x="511" y="54"/>
                  </a:lnTo>
                  <a:lnTo>
                    <a:pt x="495" y="54"/>
                  </a:lnTo>
                  <a:lnTo>
                    <a:pt x="481" y="54"/>
                  </a:lnTo>
                  <a:lnTo>
                    <a:pt x="467" y="54"/>
                  </a:lnTo>
                  <a:lnTo>
                    <a:pt x="451" y="54"/>
                  </a:lnTo>
                  <a:lnTo>
                    <a:pt x="437" y="54"/>
                  </a:lnTo>
                  <a:lnTo>
                    <a:pt x="423" y="54"/>
                  </a:lnTo>
                  <a:lnTo>
                    <a:pt x="407" y="54"/>
                  </a:lnTo>
                  <a:lnTo>
                    <a:pt x="393" y="54"/>
                  </a:lnTo>
                  <a:lnTo>
                    <a:pt x="379" y="54"/>
                  </a:lnTo>
                  <a:lnTo>
                    <a:pt x="367" y="54"/>
                  </a:lnTo>
                  <a:lnTo>
                    <a:pt x="353" y="54"/>
                  </a:lnTo>
                  <a:lnTo>
                    <a:pt x="339" y="54"/>
                  </a:lnTo>
                  <a:lnTo>
                    <a:pt x="323" y="54"/>
                  </a:lnTo>
                  <a:lnTo>
                    <a:pt x="309" y="54"/>
                  </a:lnTo>
                  <a:lnTo>
                    <a:pt x="297" y="54"/>
                  </a:lnTo>
                  <a:lnTo>
                    <a:pt x="281" y="54"/>
                  </a:lnTo>
                  <a:lnTo>
                    <a:pt x="269" y="54"/>
                  </a:lnTo>
                  <a:lnTo>
                    <a:pt x="257" y="54"/>
                  </a:lnTo>
                  <a:lnTo>
                    <a:pt x="243" y="54"/>
                  </a:lnTo>
                  <a:lnTo>
                    <a:pt x="231" y="54"/>
                  </a:lnTo>
                  <a:lnTo>
                    <a:pt x="219" y="54"/>
                  </a:lnTo>
                  <a:lnTo>
                    <a:pt x="206" y="54"/>
                  </a:lnTo>
                  <a:lnTo>
                    <a:pt x="194" y="54"/>
                  </a:lnTo>
                  <a:lnTo>
                    <a:pt x="182" y="54"/>
                  </a:lnTo>
                  <a:lnTo>
                    <a:pt x="170" y="54"/>
                  </a:lnTo>
                  <a:lnTo>
                    <a:pt x="158" y="54"/>
                  </a:lnTo>
                  <a:lnTo>
                    <a:pt x="148" y="54"/>
                  </a:lnTo>
                  <a:lnTo>
                    <a:pt x="134" y="54"/>
                  </a:lnTo>
                  <a:lnTo>
                    <a:pt x="124" y="54"/>
                  </a:lnTo>
                  <a:lnTo>
                    <a:pt x="114" y="54"/>
                  </a:lnTo>
                  <a:lnTo>
                    <a:pt x="104" y="54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4"/>
                  </a:lnTo>
                  <a:lnTo>
                    <a:pt x="64" y="54"/>
                  </a:lnTo>
                  <a:lnTo>
                    <a:pt x="54" y="54"/>
                  </a:lnTo>
                  <a:lnTo>
                    <a:pt x="46" y="54"/>
                  </a:lnTo>
                  <a:lnTo>
                    <a:pt x="36" y="54"/>
                  </a:lnTo>
                  <a:lnTo>
                    <a:pt x="28" y="54"/>
                  </a:lnTo>
                  <a:lnTo>
                    <a:pt x="22" y="54"/>
                  </a:lnTo>
                  <a:lnTo>
                    <a:pt x="14" y="54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4" y="38"/>
                  </a:lnTo>
                  <a:lnTo>
                    <a:pt x="10" y="34"/>
                  </a:lnTo>
                  <a:lnTo>
                    <a:pt x="18" y="32"/>
                  </a:lnTo>
                  <a:lnTo>
                    <a:pt x="26" y="28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8" y="26"/>
                  </a:lnTo>
                  <a:lnTo>
                    <a:pt x="56" y="26"/>
                  </a:lnTo>
                  <a:lnTo>
                    <a:pt x="62" y="26"/>
                  </a:lnTo>
                  <a:lnTo>
                    <a:pt x="747" y="0"/>
                  </a:lnTo>
                  <a:lnTo>
                    <a:pt x="759" y="0"/>
                  </a:lnTo>
                  <a:lnTo>
                    <a:pt x="771" y="0"/>
                  </a:lnTo>
                  <a:lnTo>
                    <a:pt x="781" y="2"/>
                  </a:lnTo>
                  <a:lnTo>
                    <a:pt x="791" y="6"/>
                  </a:lnTo>
                  <a:lnTo>
                    <a:pt x="797" y="8"/>
                  </a:lnTo>
                  <a:lnTo>
                    <a:pt x="803" y="12"/>
                  </a:lnTo>
                  <a:lnTo>
                    <a:pt x="807" y="16"/>
                  </a:lnTo>
                  <a:lnTo>
                    <a:pt x="809" y="22"/>
                  </a:lnTo>
                  <a:lnTo>
                    <a:pt x="809" y="24"/>
                  </a:lnTo>
                  <a:lnTo>
                    <a:pt x="809" y="32"/>
                  </a:lnTo>
                  <a:lnTo>
                    <a:pt x="809" y="42"/>
                  </a:lnTo>
                  <a:lnTo>
                    <a:pt x="809" y="54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Freeform 172"/>
            <p:cNvSpPr>
              <a:spLocks/>
            </p:cNvSpPr>
            <p:nvPr/>
          </p:nvSpPr>
          <p:spPr bwMode="auto">
            <a:xfrm>
              <a:off x="2586" y="3124"/>
              <a:ext cx="864" cy="349"/>
            </a:xfrm>
            <a:custGeom>
              <a:avLst/>
              <a:gdLst>
                <a:gd name="T0" fmla="*/ 84 w 864"/>
                <a:gd name="T1" fmla="*/ 349 h 349"/>
                <a:gd name="T2" fmla="*/ 56 w 864"/>
                <a:gd name="T3" fmla="*/ 349 h 349"/>
                <a:gd name="T4" fmla="*/ 28 w 864"/>
                <a:gd name="T5" fmla="*/ 349 h 349"/>
                <a:gd name="T6" fmla="*/ 2 w 864"/>
                <a:gd name="T7" fmla="*/ 337 h 349"/>
                <a:gd name="T8" fmla="*/ 12 w 864"/>
                <a:gd name="T9" fmla="*/ 302 h 349"/>
                <a:gd name="T10" fmla="*/ 24 w 864"/>
                <a:gd name="T11" fmla="*/ 266 h 349"/>
                <a:gd name="T12" fmla="*/ 40 w 864"/>
                <a:gd name="T13" fmla="*/ 234 h 349"/>
                <a:gd name="T14" fmla="*/ 60 w 864"/>
                <a:gd name="T15" fmla="*/ 202 h 349"/>
                <a:gd name="T16" fmla="*/ 82 w 864"/>
                <a:gd name="T17" fmla="*/ 170 h 349"/>
                <a:gd name="T18" fmla="*/ 106 w 864"/>
                <a:gd name="T19" fmla="*/ 142 h 349"/>
                <a:gd name="T20" fmla="*/ 132 w 864"/>
                <a:gd name="T21" fmla="*/ 116 h 349"/>
                <a:gd name="T22" fmla="*/ 160 w 864"/>
                <a:gd name="T23" fmla="*/ 92 h 349"/>
                <a:gd name="T24" fmla="*/ 188 w 864"/>
                <a:gd name="T25" fmla="*/ 70 h 349"/>
                <a:gd name="T26" fmla="*/ 220 w 864"/>
                <a:gd name="T27" fmla="*/ 52 h 349"/>
                <a:gd name="T28" fmla="*/ 254 w 864"/>
                <a:gd name="T29" fmla="*/ 36 h 349"/>
                <a:gd name="T30" fmla="*/ 288 w 864"/>
                <a:gd name="T31" fmla="*/ 22 h 349"/>
                <a:gd name="T32" fmla="*/ 326 w 864"/>
                <a:gd name="T33" fmla="*/ 10 h 349"/>
                <a:gd name="T34" fmla="*/ 362 w 864"/>
                <a:gd name="T35" fmla="*/ 4 h 349"/>
                <a:gd name="T36" fmla="*/ 402 w 864"/>
                <a:gd name="T37" fmla="*/ 0 h 349"/>
                <a:gd name="T38" fmla="*/ 442 w 864"/>
                <a:gd name="T39" fmla="*/ 0 h 349"/>
                <a:gd name="T40" fmla="*/ 480 w 864"/>
                <a:gd name="T41" fmla="*/ 2 h 349"/>
                <a:gd name="T42" fmla="*/ 518 w 864"/>
                <a:gd name="T43" fmla="*/ 6 h 349"/>
                <a:gd name="T44" fmla="*/ 554 w 864"/>
                <a:gd name="T45" fmla="*/ 16 h 349"/>
                <a:gd name="T46" fmla="*/ 590 w 864"/>
                <a:gd name="T47" fmla="*/ 28 h 349"/>
                <a:gd name="T48" fmla="*/ 624 w 864"/>
                <a:gd name="T49" fmla="*/ 44 h 349"/>
                <a:gd name="T50" fmla="*/ 656 w 864"/>
                <a:gd name="T51" fmla="*/ 60 h 349"/>
                <a:gd name="T52" fmla="*/ 688 w 864"/>
                <a:gd name="T53" fmla="*/ 82 h 349"/>
                <a:gd name="T54" fmla="*/ 722 w 864"/>
                <a:gd name="T55" fmla="*/ 110 h 349"/>
                <a:gd name="T56" fmla="*/ 754 w 864"/>
                <a:gd name="T57" fmla="*/ 142 h 349"/>
                <a:gd name="T58" fmla="*/ 780 w 864"/>
                <a:gd name="T59" fmla="*/ 170 h 349"/>
                <a:gd name="T60" fmla="*/ 802 w 864"/>
                <a:gd name="T61" fmla="*/ 202 h 349"/>
                <a:gd name="T62" fmla="*/ 820 w 864"/>
                <a:gd name="T63" fmla="*/ 234 h 349"/>
                <a:gd name="T64" fmla="*/ 836 w 864"/>
                <a:gd name="T65" fmla="*/ 266 h 349"/>
                <a:gd name="T66" fmla="*/ 848 w 864"/>
                <a:gd name="T67" fmla="*/ 302 h 349"/>
                <a:gd name="T68" fmla="*/ 860 w 864"/>
                <a:gd name="T69" fmla="*/ 337 h 349"/>
                <a:gd name="T70" fmla="*/ 842 w 864"/>
                <a:gd name="T71" fmla="*/ 349 h 349"/>
                <a:gd name="T72" fmla="*/ 816 w 864"/>
                <a:gd name="T73" fmla="*/ 349 h 349"/>
                <a:gd name="T74" fmla="*/ 788 w 864"/>
                <a:gd name="T75" fmla="*/ 349 h 349"/>
                <a:gd name="T76" fmla="*/ 754 w 864"/>
                <a:gd name="T77" fmla="*/ 341 h 349"/>
                <a:gd name="T78" fmla="*/ 742 w 864"/>
                <a:gd name="T79" fmla="*/ 310 h 349"/>
                <a:gd name="T80" fmla="*/ 716 w 864"/>
                <a:gd name="T81" fmla="*/ 262 h 349"/>
                <a:gd name="T82" fmla="*/ 684 w 864"/>
                <a:gd name="T83" fmla="*/ 218 h 349"/>
                <a:gd name="T84" fmla="*/ 646 w 864"/>
                <a:gd name="T85" fmla="*/ 182 h 349"/>
                <a:gd name="T86" fmla="*/ 600 w 864"/>
                <a:gd name="T87" fmla="*/ 152 h 349"/>
                <a:gd name="T88" fmla="*/ 554 w 864"/>
                <a:gd name="T89" fmla="*/ 126 h 349"/>
                <a:gd name="T90" fmla="*/ 520 w 864"/>
                <a:gd name="T91" fmla="*/ 116 h 349"/>
                <a:gd name="T92" fmla="*/ 480 w 864"/>
                <a:gd name="T93" fmla="*/ 108 h 349"/>
                <a:gd name="T94" fmla="*/ 452 w 864"/>
                <a:gd name="T95" fmla="*/ 106 h 349"/>
                <a:gd name="T96" fmla="*/ 426 w 864"/>
                <a:gd name="T97" fmla="*/ 106 h 349"/>
                <a:gd name="T98" fmla="*/ 396 w 864"/>
                <a:gd name="T99" fmla="*/ 106 h 349"/>
                <a:gd name="T100" fmla="*/ 368 w 864"/>
                <a:gd name="T101" fmla="*/ 110 h 349"/>
                <a:gd name="T102" fmla="*/ 334 w 864"/>
                <a:gd name="T103" fmla="*/ 118 h 349"/>
                <a:gd name="T104" fmla="*/ 282 w 864"/>
                <a:gd name="T105" fmla="*/ 138 h 349"/>
                <a:gd name="T106" fmla="*/ 238 w 864"/>
                <a:gd name="T107" fmla="*/ 166 h 349"/>
                <a:gd name="T108" fmla="*/ 196 w 864"/>
                <a:gd name="T109" fmla="*/ 198 h 349"/>
                <a:gd name="T110" fmla="*/ 160 w 864"/>
                <a:gd name="T111" fmla="*/ 240 h 349"/>
                <a:gd name="T112" fmla="*/ 132 w 864"/>
                <a:gd name="T113" fmla="*/ 284 h 349"/>
                <a:gd name="T114" fmla="*/ 112 w 864"/>
                <a:gd name="T115" fmla="*/ 327 h 349"/>
                <a:gd name="T116" fmla="*/ 106 w 864"/>
                <a:gd name="T117" fmla="*/ 349 h 3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64" h="349">
                  <a:moveTo>
                    <a:pt x="106" y="349"/>
                  </a:moveTo>
                  <a:lnTo>
                    <a:pt x="98" y="349"/>
                  </a:lnTo>
                  <a:lnTo>
                    <a:pt x="92" y="349"/>
                  </a:lnTo>
                  <a:lnTo>
                    <a:pt x="84" y="349"/>
                  </a:lnTo>
                  <a:lnTo>
                    <a:pt x="76" y="349"/>
                  </a:lnTo>
                  <a:lnTo>
                    <a:pt x="68" y="349"/>
                  </a:lnTo>
                  <a:lnTo>
                    <a:pt x="62" y="349"/>
                  </a:lnTo>
                  <a:lnTo>
                    <a:pt x="56" y="349"/>
                  </a:lnTo>
                  <a:lnTo>
                    <a:pt x="50" y="349"/>
                  </a:lnTo>
                  <a:lnTo>
                    <a:pt x="42" y="349"/>
                  </a:lnTo>
                  <a:lnTo>
                    <a:pt x="34" y="349"/>
                  </a:lnTo>
                  <a:lnTo>
                    <a:pt x="28" y="349"/>
                  </a:lnTo>
                  <a:lnTo>
                    <a:pt x="22" y="349"/>
                  </a:lnTo>
                  <a:lnTo>
                    <a:pt x="12" y="349"/>
                  </a:lnTo>
                  <a:lnTo>
                    <a:pt x="0" y="349"/>
                  </a:lnTo>
                  <a:lnTo>
                    <a:pt x="2" y="337"/>
                  </a:lnTo>
                  <a:lnTo>
                    <a:pt x="4" y="329"/>
                  </a:lnTo>
                  <a:lnTo>
                    <a:pt x="6" y="319"/>
                  </a:lnTo>
                  <a:lnTo>
                    <a:pt x="10" y="312"/>
                  </a:lnTo>
                  <a:lnTo>
                    <a:pt x="12" y="302"/>
                  </a:lnTo>
                  <a:lnTo>
                    <a:pt x="16" y="294"/>
                  </a:lnTo>
                  <a:lnTo>
                    <a:pt x="18" y="284"/>
                  </a:lnTo>
                  <a:lnTo>
                    <a:pt x="22" y="276"/>
                  </a:lnTo>
                  <a:lnTo>
                    <a:pt x="24" y="266"/>
                  </a:lnTo>
                  <a:lnTo>
                    <a:pt x="28" y="258"/>
                  </a:lnTo>
                  <a:lnTo>
                    <a:pt x="32" y="250"/>
                  </a:lnTo>
                  <a:lnTo>
                    <a:pt x="38" y="242"/>
                  </a:lnTo>
                  <a:lnTo>
                    <a:pt x="40" y="234"/>
                  </a:lnTo>
                  <a:lnTo>
                    <a:pt x="46" y="224"/>
                  </a:lnTo>
                  <a:lnTo>
                    <a:pt x="50" y="218"/>
                  </a:lnTo>
                  <a:lnTo>
                    <a:pt x="56" y="210"/>
                  </a:lnTo>
                  <a:lnTo>
                    <a:pt x="60" y="202"/>
                  </a:lnTo>
                  <a:lnTo>
                    <a:pt x="66" y="194"/>
                  </a:lnTo>
                  <a:lnTo>
                    <a:pt x="70" y="186"/>
                  </a:lnTo>
                  <a:lnTo>
                    <a:pt x="76" y="178"/>
                  </a:lnTo>
                  <a:lnTo>
                    <a:pt x="82" y="170"/>
                  </a:lnTo>
                  <a:lnTo>
                    <a:pt x="88" y="164"/>
                  </a:lnTo>
                  <a:lnTo>
                    <a:pt x="92" y="156"/>
                  </a:lnTo>
                  <a:lnTo>
                    <a:pt x="100" y="150"/>
                  </a:lnTo>
                  <a:lnTo>
                    <a:pt x="106" y="142"/>
                  </a:lnTo>
                  <a:lnTo>
                    <a:pt x="112" y="136"/>
                  </a:lnTo>
                  <a:lnTo>
                    <a:pt x="118" y="130"/>
                  </a:lnTo>
                  <a:lnTo>
                    <a:pt x="126" y="124"/>
                  </a:lnTo>
                  <a:lnTo>
                    <a:pt x="132" y="116"/>
                  </a:lnTo>
                  <a:lnTo>
                    <a:pt x="138" y="110"/>
                  </a:lnTo>
                  <a:lnTo>
                    <a:pt x="146" y="104"/>
                  </a:lnTo>
                  <a:lnTo>
                    <a:pt x="154" y="100"/>
                  </a:lnTo>
                  <a:lnTo>
                    <a:pt x="160" y="92"/>
                  </a:lnTo>
                  <a:lnTo>
                    <a:pt x="166" y="88"/>
                  </a:lnTo>
                  <a:lnTo>
                    <a:pt x="174" y="82"/>
                  </a:lnTo>
                  <a:lnTo>
                    <a:pt x="182" y="76"/>
                  </a:lnTo>
                  <a:lnTo>
                    <a:pt x="188" y="70"/>
                  </a:lnTo>
                  <a:lnTo>
                    <a:pt x="198" y="66"/>
                  </a:lnTo>
                  <a:lnTo>
                    <a:pt x="204" y="60"/>
                  </a:lnTo>
                  <a:lnTo>
                    <a:pt x="214" y="58"/>
                  </a:lnTo>
                  <a:lnTo>
                    <a:pt x="220" y="52"/>
                  </a:lnTo>
                  <a:lnTo>
                    <a:pt x="230" y="48"/>
                  </a:lnTo>
                  <a:lnTo>
                    <a:pt x="238" y="44"/>
                  </a:lnTo>
                  <a:lnTo>
                    <a:pt x="246" y="40"/>
                  </a:lnTo>
                  <a:lnTo>
                    <a:pt x="254" y="36"/>
                  </a:lnTo>
                  <a:lnTo>
                    <a:pt x="264" y="32"/>
                  </a:lnTo>
                  <a:lnTo>
                    <a:pt x="272" y="28"/>
                  </a:lnTo>
                  <a:lnTo>
                    <a:pt x="282" y="26"/>
                  </a:lnTo>
                  <a:lnTo>
                    <a:pt x="288" y="22"/>
                  </a:lnTo>
                  <a:lnTo>
                    <a:pt x="298" y="20"/>
                  </a:lnTo>
                  <a:lnTo>
                    <a:pt x="308" y="16"/>
                  </a:lnTo>
                  <a:lnTo>
                    <a:pt x="318" y="14"/>
                  </a:lnTo>
                  <a:lnTo>
                    <a:pt x="326" y="10"/>
                  </a:lnTo>
                  <a:lnTo>
                    <a:pt x="336" y="10"/>
                  </a:lnTo>
                  <a:lnTo>
                    <a:pt x="344" y="6"/>
                  </a:lnTo>
                  <a:lnTo>
                    <a:pt x="354" y="6"/>
                  </a:lnTo>
                  <a:lnTo>
                    <a:pt x="362" y="4"/>
                  </a:lnTo>
                  <a:lnTo>
                    <a:pt x="372" y="4"/>
                  </a:lnTo>
                  <a:lnTo>
                    <a:pt x="382" y="2"/>
                  </a:lnTo>
                  <a:lnTo>
                    <a:pt x="392" y="2"/>
                  </a:lnTo>
                  <a:lnTo>
                    <a:pt x="402" y="0"/>
                  </a:lnTo>
                  <a:lnTo>
                    <a:pt x="412" y="0"/>
                  </a:lnTo>
                  <a:lnTo>
                    <a:pt x="422" y="0"/>
                  </a:lnTo>
                  <a:lnTo>
                    <a:pt x="434" y="0"/>
                  </a:lnTo>
                  <a:lnTo>
                    <a:pt x="442" y="0"/>
                  </a:lnTo>
                  <a:lnTo>
                    <a:pt x="452" y="0"/>
                  </a:lnTo>
                  <a:lnTo>
                    <a:pt x="462" y="0"/>
                  </a:lnTo>
                  <a:lnTo>
                    <a:pt x="470" y="2"/>
                  </a:lnTo>
                  <a:lnTo>
                    <a:pt x="480" y="2"/>
                  </a:lnTo>
                  <a:lnTo>
                    <a:pt x="490" y="4"/>
                  </a:lnTo>
                  <a:lnTo>
                    <a:pt x="500" y="4"/>
                  </a:lnTo>
                  <a:lnTo>
                    <a:pt x="508" y="6"/>
                  </a:lnTo>
                  <a:lnTo>
                    <a:pt x="518" y="6"/>
                  </a:lnTo>
                  <a:lnTo>
                    <a:pt x="528" y="10"/>
                  </a:lnTo>
                  <a:lnTo>
                    <a:pt x="536" y="10"/>
                  </a:lnTo>
                  <a:lnTo>
                    <a:pt x="546" y="14"/>
                  </a:lnTo>
                  <a:lnTo>
                    <a:pt x="554" y="16"/>
                  </a:lnTo>
                  <a:lnTo>
                    <a:pt x="564" y="20"/>
                  </a:lnTo>
                  <a:lnTo>
                    <a:pt x="572" y="22"/>
                  </a:lnTo>
                  <a:lnTo>
                    <a:pt x="582" y="26"/>
                  </a:lnTo>
                  <a:lnTo>
                    <a:pt x="590" y="28"/>
                  </a:lnTo>
                  <a:lnTo>
                    <a:pt x="598" y="32"/>
                  </a:lnTo>
                  <a:lnTo>
                    <a:pt x="606" y="36"/>
                  </a:lnTo>
                  <a:lnTo>
                    <a:pt x="616" y="40"/>
                  </a:lnTo>
                  <a:lnTo>
                    <a:pt x="624" y="44"/>
                  </a:lnTo>
                  <a:lnTo>
                    <a:pt x="632" y="48"/>
                  </a:lnTo>
                  <a:lnTo>
                    <a:pt x="642" y="52"/>
                  </a:lnTo>
                  <a:lnTo>
                    <a:pt x="650" y="58"/>
                  </a:lnTo>
                  <a:lnTo>
                    <a:pt x="656" y="60"/>
                  </a:lnTo>
                  <a:lnTo>
                    <a:pt x="664" y="66"/>
                  </a:lnTo>
                  <a:lnTo>
                    <a:pt x="672" y="70"/>
                  </a:lnTo>
                  <a:lnTo>
                    <a:pt x="680" y="76"/>
                  </a:lnTo>
                  <a:lnTo>
                    <a:pt x="688" y="82"/>
                  </a:lnTo>
                  <a:lnTo>
                    <a:pt x="694" y="88"/>
                  </a:lnTo>
                  <a:lnTo>
                    <a:pt x="702" y="92"/>
                  </a:lnTo>
                  <a:lnTo>
                    <a:pt x="710" y="100"/>
                  </a:lnTo>
                  <a:lnTo>
                    <a:pt x="722" y="110"/>
                  </a:lnTo>
                  <a:lnTo>
                    <a:pt x="736" y="124"/>
                  </a:lnTo>
                  <a:lnTo>
                    <a:pt x="742" y="130"/>
                  </a:lnTo>
                  <a:lnTo>
                    <a:pt x="748" y="136"/>
                  </a:lnTo>
                  <a:lnTo>
                    <a:pt x="754" y="142"/>
                  </a:lnTo>
                  <a:lnTo>
                    <a:pt x="762" y="150"/>
                  </a:lnTo>
                  <a:lnTo>
                    <a:pt x="766" y="156"/>
                  </a:lnTo>
                  <a:lnTo>
                    <a:pt x="772" y="164"/>
                  </a:lnTo>
                  <a:lnTo>
                    <a:pt x="780" y="170"/>
                  </a:lnTo>
                  <a:lnTo>
                    <a:pt x="786" y="178"/>
                  </a:lnTo>
                  <a:lnTo>
                    <a:pt x="790" y="186"/>
                  </a:lnTo>
                  <a:lnTo>
                    <a:pt x="796" y="194"/>
                  </a:lnTo>
                  <a:lnTo>
                    <a:pt x="802" y="202"/>
                  </a:lnTo>
                  <a:lnTo>
                    <a:pt x="808" y="210"/>
                  </a:lnTo>
                  <a:lnTo>
                    <a:pt x="810" y="218"/>
                  </a:lnTo>
                  <a:lnTo>
                    <a:pt x="816" y="224"/>
                  </a:lnTo>
                  <a:lnTo>
                    <a:pt x="820" y="234"/>
                  </a:lnTo>
                  <a:lnTo>
                    <a:pt x="824" y="242"/>
                  </a:lnTo>
                  <a:lnTo>
                    <a:pt x="828" y="250"/>
                  </a:lnTo>
                  <a:lnTo>
                    <a:pt x="832" y="258"/>
                  </a:lnTo>
                  <a:lnTo>
                    <a:pt x="836" y="266"/>
                  </a:lnTo>
                  <a:lnTo>
                    <a:pt x="840" y="276"/>
                  </a:lnTo>
                  <a:lnTo>
                    <a:pt x="842" y="284"/>
                  </a:lnTo>
                  <a:lnTo>
                    <a:pt x="846" y="294"/>
                  </a:lnTo>
                  <a:lnTo>
                    <a:pt x="848" y="302"/>
                  </a:lnTo>
                  <a:lnTo>
                    <a:pt x="852" y="312"/>
                  </a:lnTo>
                  <a:lnTo>
                    <a:pt x="854" y="319"/>
                  </a:lnTo>
                  <a:lnTo>
                    <a:pt x="858" y="329"/>
                  </a:lnTo>
                  <a:lnTo>
                    <a:pt x="860" y="337"/>
                  </a:lnTo>
                  <a:lnTo>
                    <a:pt x="864" y="349"/>
                  </a:lnTo>
                  <a:lnTo>
                    <a:pt x="856" y="349"/>
                  </a:lnTo>
                  <a:lnTo>
                    <a:pt x="850" y="349"/>
                  </a:lnTo>
                  <a:lnTo>
                    <a:pt x="842" y="349"/>
                  </a:lnTo>
                  <a:lnTo>
                    <a:pt x="836" y="349"/>
                  </a:lnTo>
                  <a:lnTo>
                    <a:pt x="830" y="349"/>
                  </a:lnTo>
                  <a:lnTo>
                    <a:pt x="824" y="349"/>
                  </a:lnTo>
                  <a:lnTo>
                    <a:pt x="816" y="349"/>
                  </a:lnTo>
                  <a:lnTo>
                    <a:pt x="810" y="349"/>
                  </a:lnTo>
                  <a:lnTo>
                    <a:pt x="802" y="349"/>
                  </a:lnTo>
                  <a:lnTo>
                    <a:pt x="796" y="349"/>
                  </a:lnTo>
                  <a:lnTo>
                    <a:pt x="788" y="349"/>
                  </a:lnTo>
                  <a:lnTo>
                    <a:pt x="782" y="349"/>
                  </a:lnTo>
                  <a:lnTo>
                    <a:pt x="770" y="349"/>
                  </a:lnTo>
                  <a:lnTo>
                    <a:pt x="758" y="349"/>
                  </a:lnTo>
                  <a:lnTo>
                    <a:pt x="754" y="341"/>
                  </a:lnTo>
                  <a:lnTo>
                    <a:pt x="752" y="333"/>
                  </a:lnTo>
                  <a:lnTo>
                    <a:pt x="748" y="327"/>
                  </a:lnTo>
                  <a:lnTo>
                    <a:pt x="748" y="321"/>
                  </a:lnTo>
                  <a:lnTo>
                    <a:pt x="742" y="310"/>
                  </a:lnTo>
                  <a:lnTo>
                    <a:pt x="736" y="298"/>
                  </a:lnTo>
                  <a:lnTo>
                    <a:pt x="730" y="284"/>
                  </a:lnTo>
                  <a:lnTo>
                    <a:pt x="722" y="272"/>
                  </a:lnTo>
                  <a:lnTo>
                    <a:pt x="716" y="262"/>
                  </a:lnTo>
                  <a:lnTo>
                    <a:pt x="710" y="250"/>
                  </a:lnTo>
                  <a:lnTo>
                    <a:pt x="700" y="240"/>
                  </a:lnTo>
                  <a:lnTo>
                    <a:pt x="692" y="228"/>
                  </a:lnTo>
                  <a:lnTo>
                    <a:pt x="684" y="218"/>
                  </a:lnTo>
                  <a:lnTo>
                    <a:pt x="676" y="208"/>
                  </a:lnTo>
                  <a:lnTo>
                    <a:pt x="666" y="198"/>
                  </a:lnTo>
                  <a:lnTo>
                    <a:pt x="656" y="190"/>
                  </a:lnTo>
                  <a:lnTo>
                    <a:pt x="646" y="182"/>
                  </a:lnTo>
                  <a:lnTo>
                    <a:pt x="636" y="174"/>
                  </a:lnTo>
                  <a:lnTo>
                    <a:pt x="624" y="166"/>
                  </a:lnTo>
                  <a:lnTo>
                    <a:pt x="612" y="158"/>
                  </a:lnTo>
                  <a:lnTo>
                    <a:pt x="600" y="152"/>
                  </a:lnTo>
                  <a:lnTo>
                    <a:pt x="590" y="146"/>
                  </a:lnTo>
                  <a:lnTo>
                    <a:pt x="578" y="138"/>
                  </a:lnTo>
                  <a:lnTo>
                    <a:pt x="566" y="132"/>
                  </a:lnTo>
                  <a:lnTo>
                    <a:pt x="554" y="126"/>
                  </a:lnTo>
                  <a:lnTo>
                    <a:pt x="540" y="124"/>
                  </a:lnTo>
                  <a:lnTo>
                    <a:pt x="534" y="120"/>
                  </a:lnTo>
                  <a:lnTo>
                    <a:pt x="528" y="118"/>
                  </a:lnTo>
                  <a:lnTo>
                    <a:pt x="520" y="116"/>
                  </a:lnTo>
                  <a:lnTo>
                    <a:pt x="514" y="114"/>
                  </a:lnTo>
                  <a:lnTo>
                    <a:pt x="500" y="112"/>
                  </a:lnTo>
                  <a:lnTo>
                    <a:pt x="488" y="110"/>
                  </a:lnTo>
                  <a:lnTo>
                    <a:pt x="480" y="108"/>
                  </a:lnTo>
                  <a:lnTo>
                    <a:pt x="474" y="108"/>
                  </a:lnTo>
                  <a:lnTo>
                    <a:pt x="466" y="106"/>
                  </a:lnTo>
                  <a:lnTo>
                    <a:pt x="460" y="106"/>
                  </a:lnTo>
                  <a:lnTo>
                    <a:pt x="452" y="106"/>
                  </a:lnTo>
                  <a:lnTo>
                    <a:pt x="446" y="106"/>
                  </a:lnTo>
                  <a:lnTo>
                    <a:pt x="440" y="106"/>
                  </a:lnTo>
                  <a:lnTo>
                    <a:pt x="434" y="106"/>
                  </a:lnTo>
                  <a:lnTo>
                    <a:pt x="426" y="106"/>
                  </a:lnTo>
                  <a:lnTo>
                    <a:pt x="418" y="106"/>
                  </a:lnTo>
                  <a:lnTo>
                    <a:pt x="412" y="106"/>
                  </a:lnTo>
                  <a:lnTo>
                    <a:pt x="404" y="106"/>
                  </a:lnTo>
                  <a:lnTo>
                    <a:pt x="396" y="106"/>
                  </a:lnTo>
                  <a:lnTo>
                    <a:pt x="390" y="108"/>
                  </a:lnTo>
                  <a:lnTo>
                    <a:pt x="382" y="108"/>
                  </a:lnTo>
                  <a:lnTo>
                    <a:pt x="376" y="110"/>
                  </a:lnTo>
                  <a:lnTo>
                    <a:pt x="368" y="110"/>
                  </a:lnTo>
                  <a:lnTo>
                    <a:pt x="362" y="112"/>
                  </a:lnTo>
                  <a:lnTo>
                    <a:pt x="354" y="112"/>
                  </a:lnTo>
                  <a:lnTo>
                    <a:pt x="348" y="114"/>
                  </a:lnTo>
                  <a:lnTo>
                    <a:pt x="334" y="118"/>
                  </a:lnTo>
                  <a:lnTo>
                    <a:pt x="322" y="124"/>
                  </a:lnTo>
                  <a:lnTo>
                    <a:pt x="308" y="126"/>
                  </a:lnTo>
                  <a:lnTo>
                    <a:pt x="296" y="132"/>
                  </a:lnTo>
                  <a:lnTo>
                    <a:pt x="282" y="138"/>
                  </a:lnTo>
                  <a:lnTo>
                    <a:pt x="272" y="146"/>
                  </a:lnTo>
                  <a:lnTo>
                    <a:pt x="260" y="152"/>
                  </a:lnTo>
                  <a:lnTo>
                    <a:pt x="248" y="158"/>
                  </a:lnTo>
                  <a:lnTo>
                    <a:pt x="238" y="166"/>
                  </a:lnTo>
                  <a:lnTo>
                    <a:pt x="228" y="174"/>
                  </a:lnTo>
                  <a:lnTo>
                    <a:pt x="216" y="182"/>
                  </a:lnTo>
                  <a:lnTo>
                    <a:pt x="206" y="190"/>
                  </a:lnTo>
                  <a:lnTo>
                    <a:pt x="196" y="198"/>
                  </a:lnTo>
                  <a:lnTo>
                    <a:pt x="186" y="208"/>
                  </a:lnTo>
                  <a:lnTo>
                    <a:pt x="176" y="218"/>
                  </a:lnTo>
                  <a:lnTo>
                    <a:pt x="168" y="228"/>
                  </a:lnTo>
                  <a:lnTo>
                    <a:pt x="160" y="240"/>
                  </a:lnTo>
                  <a:lnTo>
                    <a:pt x="154" y="250"/>
                  </a:lnTo>
                  <a:lnTo>
                    <a:pt x="144" y="262"/>
                  </a:lnTo>
                  <a:lnTo>
                    <a:pt x="138" y="272"/>
                  </a:lnTo>
                  <a:lnTo>
                    <a:pt x="132" y="284"/>
                  </a:lnTo>
                  <a:lnTo>
                    <a:pt x="126" y="298"/>
                  </a:lnTo>
                  <a:lnTo>
                    <a:pt x="120" y="310"/>
                  </a:lnTo>
                  <a:lnTo>
                    <a:pt x="114" y="321"/>
                  </a:lnTo>
                  <a:lnTo>
                    <a:pt x="112" y="327"/>
                  </a:lnTo>
                  <a:lnTo>
                    <a:pt x="110" y="333"/>
                  </a:lnTo>
                  <a:lnTo>
                    <a:pt x="108" y="341"/>
                  </a:lnTo>
                  <a:lnTo>
                    <a:pt x="106" y="349"/>
                  </a:lnTo>
                  <a:close/>
                </a:path>
              </a:pathLst>
            </a:custGeom>
            <a:solidFill>
              <a:srgbClr val="F545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Freeform 173"/>
            <p:cNvSpPr>
              <a:spLocks/>
            </p:cNvSpPr>
            <p:nvPr/>
          </p:nvSpPr>
          <p:spPr bwMode="auto">
            <a:xfrm>
              <a:off x="501" y="2834"/>
              <a:ext cx="233" cy="80"/>
            </a:xfrm>
            <a:custGeom>
              <a:avLst/>
              <a:gdLst>
                <a:gd name="T0" fmla="*/ 118 w 233"/>
                <a:gd name="T1" fmla="*/ 80 h 80"/>
                <a:gd name="T2" fmla="*/ 128 w 233"/>
                <a:gd name="T3" fmla="*/ 80 h 80"/>
                <a:gd name="T4" fmla="*/ 140 w 233"/>
                <a:gd name="T5" fmla="*/ 80 h 80"/>
                <a:gd name="T6" fmla="*/ 150 w 233"/>
                <a:gd name="T7" fmla="*/ 78 h 80"/>
                <a:gd name="T8" fmla="*/ 162 w 233"/>
                <a:gd name="T9" fmla="*/ 76 h 80"/>
                <a:gd name="T10" fmla="*/ 170 w 233"/>
                <a:gd name="T11" fmla="*/ 74 h 80"/>
                <a:gd name="T12" fmla="*/ 180 w 233"/>
                <a:gd name="T13" fmla="*/ 72 h 80"/>
                <a:gd name="T14" fmla="*/ 190 w 233"/>
                <a:gd name="T15" fmla="*/ 70 h 80"/>
                <a:gd name="T16" fmla="*/ 197 w 233"/>
                <a:gd name="T17" fmla="*/ 68 h 80"/>
                <a:gd name="T18" fmla="*/ 205 w 233"/>
                <a:gd name="T19" fmla="*/ 64 h 80"/>
                <a:gd name="T20" fmla="*/ 213 w 233"/>
                <a:gd name="T21" fmla="*/ 60 h 80"/>
                <a:gd name="T22" fmla="*/ 217 w 233"/>
                <a:gd name="T23" fmla="*/ 58 h 80"/>
                <a:gd name="T24" fmla="*/ 223 w 233"/>
                <a:gd name="T25" fmla="*/ 54 h 80"/>
                <a:gd name="T26" fmla="*/ 229 w 233"/>
                <a:gd name="T27" fmla="*/ 48 h 80"/>
                <a:gd name="T28" fmla="*/ 233 w 233"/>
                <a:gd name="T29" fmla="*/ 40 h 80"/>
                <a:gd name="T30" fmla="*/ 229 w 233"/>
                <a:gd name="T31" fmla="*/ 32 h 80"/>
                <a:gd name="T32" fmla="*/ 223 w 233"/>
                <a:gd name="T33" fmla="*/ 24 h 80"/>
                <a:gd name="T34" fmla="*/ 217 w 233"/>
                <a:gd name="T35" fmla="*/ 20 h 80"/>
                <a:gd name="T36" fmla="*/ 213 w 233"/>
                <a:gd name="T37" fmla="*/ 16 h 80"/>
                <a:gd name="T38" fmla="*/ 205 w 233"/>
                <a:gd name="T39" fmla="*/ 14 h 80"/>
                <a:gd name="T40" fmla="*/ 197 w 233"/>
                <a:gd name="T41" fmla="*/ 12 h 80"/>
                <a:gd name="T42" fmla="*/ 190 w 233"/>
                <a:gd name="T43" fmla="*/ 8 h 80"/>
                <a:gd name="T44" fmla="*/ 180 w 233"/>
                <a:gd name="T45" fmla="*/ 6 h 80"/>
                <a:gd name="T46" fmla="*/ 170 w 233"/>
                <a:gd name="T47" fmla="*/ 4 h 80"/>
                <a:gd name="T48" fmla="*/ 162 w 233"/>
                <a:gd name="T49" fmla="*/ 4 h 80"/>
                <a:gd name="T50" fmla="*/ 150 w 233"/>
                <a:gd name="T51" fmla="*/ 0 h 80"/>
                <a:gd name="T52" fmla="*/ 140 w 233"/>
                <a:gd name="T53" fmla="*/ 0 h 80"/>
                <a:gd name="T54" fmla="*/ 128 w 233"/>
                <a:gd name="T55" fmla="*/ 0 h 80"/>
                <a:gd name="T56" fmla="*/ 118 w 233"/>
                <a:gd name="T57" fmla="*/ 0 h 80"/>
                <a:gd name="T58" fmla="*/ 104 w 233"/>
                <a:gd name="T59" fmla="*/ 0 h 80"/>
                <a:gd name="T60" fmla="*/ 92 w 233"/>
                <a:gd name="T61" fmla="*/ 0 h 80"/>
                <a:gd name="T62" fmla="*/ 82 w 233"/>
                <a:gd name="T63" fmla="*/ 0 h 80"/>
                <a:gd name="T64" fmla="*/ 72 w 233"/>
                <a:gd name="T65" fmla="*/ 4 h 80"/>
                <a:gd name="T66" fmla="*/ 60 w 233"/>
                <a:gd name="T67" fmla="*/ 4 h 80"/>
                <a:gd name="T68" fmla="*/ 52 w 233"/>
                <a:gd name="T69" fmla="*/ 6 h 80"/>
                <a:gd name="T70" fmla="*/ 42 w 233"/>
                <a:gd name="T71" fmla="*/ 8 h 80"/>
                <a:gd name="T72" fmla="*/ 34 w 233"/>
                <a:gd name="T73" fmla="*/ 12 h 80"/>
                <a:gd name="T74" fmla="*/ 26 w 233"/>
                <a:gd name="T75" fmla="*/ 14 h 80"/>
                <a:gd name="T76" fmla="*/ 20 w 233"/>
                <a:gd name="T77" fmla="*/ 16 h 80"/>
                <a:gd name="T78" fmla="*/ 12 w 233"/>
                <a:gd name="T79" fmla="*/ 20 h 80"/>
                <a:gd name="T80" fmla="*/ 8 w 233"/>
                <a:gd name="T81" fmla="*/ 24 h 80"/>
                <a:gd name="T82" fmla="*/ 2 w 233"/>
                <a:gd name="T83" fmla="*/ 32 h 80"/>
                <a:gd name="T84" fmla="*/ 0 w 233"/>
                <a:gd name="T85" fmla="*/ 40 h 80"/>
                <a:gd name="T86" fmla="*/ 2 w 233"/>
                <a:gd name="T87" fmla="*/ 48 h 80"/>
                <a:gd name="T88" fmla="*/ 8 w 233"/>
                <a:gd name="T89" fmla="*/ 54 h 80"/>
                <a:gd name="T90" fmla="*/ 12 w 233"/>
                <a:gd name="T91" fmla="*/ 58 h 80"/>
                <a:gd name="T92" fmla="*/ 20 w 233"/>
                <a:gd name="T93" fmla="*/ 60 h 80"/>
                <a:gd name="T94" fmla="*/ 26 w 233"/>
                <a:gd name="T95" fmla="*/ 64 h 80"/>
                <a:gd name="T96" fmla="*/ 34 w 233"/>
                <a:gd name="T97" fmla="*/ 68 h 80"/>
                <a:gd name="T98" fmla="*/ 42 w 233"/>
                <a:gd name="T99" fmla="*/ 70 h 80"/>
                <a:gd name="T100" fmla="*/ 52 w 233"/>
                <a:gd name="T101" fmla="*/ 72 h 80"/>
                <a:gd name="T102" fmla="*/ 60 w 233"/>
                <a:gd name="T103" fmla="*/ 74 h 80"/>
                <a:gd name="T104" fmla="*/ 72 w 233"/>
                <a:gd name="T105" fmla="*/ 76 h 80"/>
                <a:gd name="T106" fmla="*/ 82 w 233"/>
                <a:gd name="T107" fmla="*/ 78 h 80"/>
                <a:gd name="T108" fmla="*/ 92 w 233"/>
                <a:gd name="T109" fmla="*/ 80 h 80"/>
                <a:gd name="T110" fmla="*/ 104 w 233"/>
                <a:gd name="T111" fmla="*/ 80 h 80"/>
                <a:gd name="T112" fmla="*/ 118 w 233"/>
                <a:gd name="T113" fmla="*/ 80 h 80"/>
                <a:gd name="T114" fmla="*/ 118 w 233"/>
                <a:gd name="T115" fmla="*/ 80 h 8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3" h="80">
                  <a:moveTo>
                    <a:pt x="118" y="80"/>
                  </a:moveTo>
                  <a:lnTo>
                    <a:pt x="128" y="80"/>
                  </a:lnTo>
                  <a:lnTo>
                    <a:pt x="140" y="80"/>
                  </a:lnTo>
                  <a:lnTo>
                    <a:pt x="150" y="78"/>
                  </a:lnTo>
                  <a:lnTo>
                    <a:pt x="162" y="76"/>
                  </a:lnTo>
                  <a:lnTo>
                    <a:pt x="170" y="74"/>
                  </a:lnTo>
                  <a:lnTo>
                    <a:pt x="180" y="72"/>
                  </a:lnTo>
                  <a:lnTo>
                    <a:pt x="190" y="70"/>
                  </a:lnTo>
                  <a:lnTo>
                    <a:pt x="197" y="68"/>
                  </a:lnTo>
                  <a:lnTo>
                    <a:pt x="205" y="64"/>
                  </a:lnTo>
                  <a:lnTo>
                    <a:pt x="213" y="60"/>
                  </a:lnTo>
                  <a:lnTo>
                    <a:pt x="217" y="58"/>
                  </a:lnTo>
                  <a:lnTo>
                    <a:pt x="223" y="54"/>
                  </a:lnTo>
                  <a:lnTo>
                    <a:pt x="229" y="48"/>
                  </a:lnTo>
                  <a:lnTo>
                    <a:pt x="233" y="40"/>
                  </a:lnTo>
                  <a:lnTo>
                    <a:pt x="229" y="32"/>
                  </a:lnTo>
                  <a:lnTo>
                    <a:pt x="223" y="24"/>
                  </a:lnTo>
                  <a:lnTo>
                    <a:pt x="217" y="20"/>
                  </a:lnTo>
                  <a:lnTo>
                    <a:pt x="213" y="16"/>
                  </a:lnTo>
                  <a:lnTo>
                    <a:pt x="205" y="14"/>
                  </a:lnTo>
                  <a:lnTo>
                    <a:pt x="197" y="12"/>
                  </a:lnTo>
                  <a:lnTo>
                    <a:pt x="190" y="8"/>
                  </a:lnTo>
                  <a:lnTo>
                    <a:pt x="180" y="6"/>
                  </a:lnTo>
                  <a:lnTo>
                    <a:pt x="170" y="4"/>
                  </a:lnTo>
                  <a:lnTo>
                    <a:pt x="162" y="4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118" y="0"/>
                  </a:lnTo>
                  <a:lnTo>
                    <a:pt x="104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2" y="4"/>
                  </a:lnTo>
                  <a:lnTo>
                    <a:pt x="60" y="4"/>
                  </a:lnTo>
                  <a:lnTo>
                    <a:pt x="52" y="6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6" y="14"/>
                  </a:lnTo>
                  <a:lnTo>
                    <a:pt x="20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8" y="54"/>
                  </a:lnTo>
                  <a:lnTo>
                    <a:pt x="12" y="58"/>
                  </a:lnTo>
                  <a:lnTo>
                    <a:pt x="20" y="60"/>
                  </a:lnTo>
                  <a:lnTo>
                    <a:pt x="26" y="64"/>
                  </a:lnTo>
                  <a:lnTo>
                    <a:pt x="34" y="68"/>
                  </a:lnTo>
                  <a:lnTo>
                    <a:pt x="42" y="70"/>
                  </a:lnTo>
                  <a:lnTo>
                    <a:pt x="52" y="72"/>
                  </a:lnTo>
                  <a:lnTo>
                    <a:pt x="60" y="74"/>
                  </a:lnTo>
                  <a:lnTo>
                    <a:pt x="72" y="76"/>
                  </a:lnTo>
                  <a:lnTo>
                    <a:pt x="82" y="78"/>
                  </a:lnTo>
                  <a:lnTo>
                    <a:pt x="92" y="80"/>
                  </a:lnTo>
                  <a:lnTo>
                    <a:pt x="104" y="80"/>
                  </a:lnTo>
                  <a:lnTo>
                    <a:pt x="118" y="80"/>
                  </a:lnTo>
                  <a:close/>
                </a:path>
              </a:pathLst>
            </a:custGeom>
            <a:solidFill>
              <a:srgbClr val="FFB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Freeform 174"/>
            <p:cNvSpPr>
              <a:spLocks/>
            </p:cNvSpPr>
            <p:nvPr/>
          </p:nvSpPr>
          <p:spPr bwMode="auto">
            <a:xfrm>
              <a:off x="539" y="2856"/>
              <a:ext cx="136" cy="44"/>
            </a:xfrm>
            <a:custGeom>
              <a:avLst/>
              <a:gdLst>
                <a:gd name="T0" fmla="*/ 68 w 136"/>
                <a:gd name="T1" fmla="*/ 44 h 44"/>
                <a:gd name="T2" fmla="*/ 80 w 136"/>
                <a:gd name="T3" fmla="*/ 44 h 44"/>
                <a:gd name="T4" fmla="*/ 94 w 136"/>
                <a:gd name="T5" fmla="*/ 42 h 44"/>
                <a:gd name="T6" fmla="*/ 104 w 136"/>
                <a:gd name="T7" fmla="*/ 40 h 44"/>
                <a:gd name="T8" fmla="*/ 116 w 136"/>
                <a:gd name="T9" fmla="*/ 38 h 44"/>
                <a:gd name="T10" fmla="*/ 124 w 136"/>
                <a:gd name="T11" fmla="*/ 32 h 44"/>
                <a:gd name="T12" fmla="*/ 130 w 136"/>
                <a:gd name="T13" fmla="*/ 28 h 44"/>
                <a:gd name="T14" fmla="*/ 134 w 136"/>
                <a:gd name="T15" fmla="*/ 26 h 44"/>
                <a:gd name="T16" fmla="*/ 136 w 136"/>
                <a:gd name="T17" fmla="*/ 22 h 44"/>
                <a:gd name="T18" fmla="*/ 134 w 136"/>
                <a:gd name="T19" fmla="*/ 16 h 44"/>
                <a:gd name="T20" fmla="*/ 130 w 136"/>
                <a:gd name="T21" fmla="*/ 12 h 44"/>
                <a:gd name="T22" fmla="*/ 124 w 136"/>
                <a:gd name="T23" fmla="*/ 8 h 44"/>
                <a:gd name="T24" fmla="*/ 116 w 136"/>
                <a:gd name="T25" fmla="*/ 4 h 44"/>
                <a:gd name="T26" fmla="*/ 104 w 136"/>
                <a:gd name="T27" fmla="*/ 0 h 44"/>
                <a:gd name="T28" fmla="*/ 94 w 136"/>
                <a:gd name="T29" fmla="*/ 0 h 44"/>
                <a:gd name="T30" fmla="*/ 80 w 136"/>
                <a:gd name="T31" fmla="*/ 0 h 44"/>
                <a:gd name="T32" fmla="*/ 68 w 136"/>
                <a:gd name="T33" fmla="*/ 0 h 44"/>
                <a:gd name="T34" fmla="*/ 60 w 136"/>
                <a:gd name="T35" fmla="*/ 0 h 44"/>
                <a:gd name="T36" fmla="*/ 54 w 136"/>
                <a:gd name="T37" fmla="*/ 0 h 44"/>
                <a:gd name="T38" fmla="*/ 46 w 136"/>
                <a:gd name="T39" fmla="*/ 0 h 44"/>
                <a:gd name="T40" fmla="*/ 40 w 136"/>
                <a:gd name="T41" fmla="*/ 0 h 44"/>
                <a:gd name="T42" fmla="*/ 30 w 136"/>
                <a:gd name="T43" fmla="*/ 0 h 44"/>
                <a:gd name="T44" fmla="*/ 20 w 136"/>
                <a:gd name="T45" fmla="*/ 4 h 44"/>
                <a:gd name="T46" fmla="*/ 10 w 136"/>
                <a:gd name="T47" fmla="*/ 8 h 44"/>
                <a:gd name="T48" fmla="*/ 6 w 136"/>
                <a:gd name="T49" fmla="*/ 12 h 44"/>
                <a:gd name="T50" fmla="*/ 0 w 136"/>
                <a:gd name="T51" fmla="*/ 16 h 44"/>
                <a:gd name="T52" fmla="*/ 0 w 136"/>
                <a:gd name="T53" fmla="*/ 22 h 44"/>
                <a:gd name="T54" fmla="*/ 0 w 136"/>
                <a:gd name="T55" fmla="*/ 26 h 44"/>
                <a:gd name="T56" fmla="*/ 6 w 136"/>
                <a:gd name="T57" fmla="*/ 28 h 44"/>
                <a:gd name="T58" fmla="*/ 10 w 136"/>
                <a:gd name="T59" fmla="*/ 32 h 44"/>
                <a:gd name="T60" fmla="*/ 20 w 136"/>
                <a:gd name="T61" fmla="*/ 38 h 44"/>
                <a:gd name="T62" fmla="*/ 30 w 136"/>
                <a:gd name="T63" fmla="*/ 40 h 44"/>
                <a:gd name="T64" fmla="*/ 40 w 136"/>
                <a:gd name="T65" fmla="*/ 42 h 44"/>
                <a:gd name="T66" fmla="*/ 46 w 136"/>
                <a:gd name="T67" fmla="*/ 42 h 44"/>
                <a:gd name="T68" fmla="*/ 54 w 136"/>
                <a:gd name="T69" fmla="*/ 44 h 44"/>
                <a:gd name="T70" fmla="*/ 60 w 136"/>
                <a:gd name="T71" fmla="*/ 44 h 44"/>
                <a:gd name="T72" fmla="*/ 68 w 136"/>
                <a:gd name="T73" fmla="*/ 44 h 44"/>
                <a:gd name="T74" fmla="*/ 68 w 136"/>
                <a:gd name="T75" fmla="*/ 44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6" h="44">
                  <a:moveTo>
                    <a:pt x="68" y="44"/>
                  </a:moveTo>
                  <a:lnTo>
                    <a:pt x="80" y="44"/>
                  </a:lnTo>
                  <a:lnTo>
                    <a:pt x="94" y="42"/>
                  </a:lnTo>
                  <a:lnTo>
                    <a:pt x="104" y="40"/>
                  </a:lnTo>
                  <a:lnTo>
                    <a:pt x="116" y="38"/>
                  </a:lnTo>
                  <a:lnTo>
                    <a:pt x="124" y="32"/>
                  </a:lnTo>
                  <a:lnTo>
                    <a:pt x="130" y="28"/>
                  </a:lnTo>
                  <a:lnTo>
                    <a:pt x="134" y="26"/>
                  </a:lnTo>
                  <a:lnTo>
                    <a:pt x="136" y="22"/>
                  </a:lnTo>
                  <a:lnTo>
                    <a:pt x="134" y="16"/>
                  </a:lnTo>
                  <a:lnTo>
                    <a:pt x="130" y="12"/>
                  </a:lnTo>
                  <a:lnTo>
                    <a:pt x="124" y="8"/>
                  </a:lnTo>
                  <a:lnTo>
                    <a:pt x="116" y="4"/>
                  </a:lnTo>
                  <a:lnTo>
                    <a:pt x="104" y="0"/>
                  </a:lnTo>
                  <a:lnTo>
                    <a:pt x="94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6" y="28"/>
                  </a:lnTo>
                  <a:lnTo>
                    <a:pt x="10" y="32"/>
                  </a:lnTo>
                  <a:lnTo>
                    <a:pt x="20" y="38"/>
                  </a:lnTo>
                  <a:lnTo>
                    <a:pt x="30" y="40"/>
                  </a:lnTo>
                  <a:lnTo>
                    <a:pt x="40" y="42"/>
                  </a:lnTo>
                  <a:lnTo>
                    <a:pt x="46" y="42"/>
                  </a:lnTo>
                  <a:lnTo>
                    <a:pt x="54" y="44"/>
                  </a:lnTo>
                  <a:lnTo>
                    <a:pt x="60" y="44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Freeform 175"/>
            <p:cNvSpPr>
              <a:spLocks/>
            </p:cNvSpPr>
            <p:nvPr/>
          </p:nvSpPr>
          <p:spPr bwMode="auto">
            <a:xfrm>
              <a:off x="2255" y="2764"/>
              <a:ext cx="1530" cy="124"/>
            </a:xfrm>
            <a:custGeom>
              <a:avLst/>
              <a:gdLst>
                <a:gd name="T0" fmla="*/ 0 w 1530"/>
                <a:gd name="T1" fmla="*/ 124 h 124"/>
                <a:gd name="T2" fmla="*/ 1530 w 1530"/>
                <a:gd name="T3" fmla="*/ 124 h 124"/>
                <a:gd name="T4" fmla="*/ 1530 w 1530"/>
                <a:gd name="T5" fmla="*/ 0 h 124"/>
                <a:gd name="T6" fmla="*/ 0 w 1530"/>
                <a:gd name="T7" fmla="*/ 0 h 124"/>
                <a:gd name="T8" fmla="*/ 0 w 1530"/>
                <a:gd name="T9" fmla="*/ 124 h 124"/>
                <a:gd name="T10" fmla="*/ 0 w 1530"/>
                <a:gd name="T11" fmla="*/ 124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0" h="124">
                  <a:moveTo>
                    <a:pt x="0" y="124"/>
                  </a:moveTo>
                  <a:lnTo>
                    <a:pt x="1530" y="124"/>
                  </a:lnTo>
                  <a:lnTo>
                    <a:pt x="1530" y="0"/>
                  </a:lnTo>
                  <a:lnTo>
                    <a:pt x="0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599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Freeform 176"/>
            <p:cNvSpPr>
              <a:spLocks/>
            </p:cNvSpPr>
            <p:nvPr/>
          </p:nvSpPr>
          <p:spPr bwMode="auto">
            <a:xfrm>
              <a:off x="1284" y="2786"/>
              <a:ext cx="68" cy="58"/>
            </a:xfrm>
            <a:custGeom>
              <a:avLst/>
              <a:gdLst>
                <a:gd name="T0" fmla="*/ 22 w 68"/>
                <a:gd name="T1" fmla="*/ 58 h 58"/>
                <a:gd name="T2" fmla="*/ 46 w 68"/>
                <a:gd name="T3" fmla="*/ 58 h 58"/>
                <a:gd name="T4" fmla="*/ 54 w 68"/>
                <a:gd name="T5" fmla="*/ 56 h 58"/>
                <a:gd name="T6" fmla="*/ 62 w 68"/>
                <a:gd name="T7" fmla="*/ 52 h 58"/>
                <a:gd name="T8" fmla="*/ 66 w 68"/>
                <a:gd name="T9" fmla="*/ 44 h 58"/>
                <a:gd name="T10" fmla="*/ 68 w 68"/>
                <a:gd name="T11" fmla="*/ 36 h 58"/>
                <a:gd name="T12" fmla="*/ 68 w 68"/>
                <a:gd name="T13" fmla="*/ 20 h 58"/>
                <a:gd name="T14" fmla="*/ 66 w 68"/>
                <a:gd name="T15" fmla="*/ 10 h 58"/>
                <a:gd name="T16" fmla="*/ 62 w 68"/>
                <a:gd name="T17" fmla="*/ 4 h 58"/>
                <a:gd name="T18" fmla="*/ 54 w 68"/>
                <a:gd name="T19" fmla="*/ 0 h 58"/>
                <a:gd name="T20" fmla="*/ 46 w 68"/>
                <a:gd name="T21" fmla="*/ 0 h 58"/>
                <a:gd name="T22" fmla="*/ 22 w 68"/>
                <a:gd name="T23" fmla="*/ 0 h 58"/>
                <a:gd name="T24" fmla="*/ 12 w 68"/>
                <a:gd name="T25" fmla="*/ 0 h 58"/>
                <a:gd name="T26" fmla="*/ 6 w 68"/>
                <a:gd name="T27" fmla="*/ 4 h 58"/>
                <a:gd name="T28" fmla="*/ 2 w 68"/>
                <a:gd name="T29" fmla="*/ 10 h 58"/>
                <a:gd name="T30" fmla="*/ 0 w 68"/>
                <a:gd name="T31" fmla="*/ 20 h 58"/>
                <a:gd name="T32" fmla="*/ 0 w 68"/>
                <a:gd name="T33" fmla="*/ 36 h 58"/>
                <a:gd name="T34" fmla="*/ 2 w 68"/>
                <a:gd name="T35" fmla="*/ 44 h 58"/>
                <a:gd name="T36" fmla="*/ 6 w 68"/>
                <a:gd name="T37" fmla="*/ 52 h 58"/>
                <a:gd name="T38" fmla="*/ 12 w 68"/>
                <a:gd name="T39" fmla="*/ 56 h 58"/>
                <a:gd name="T40" fmla="*/ 22 w 68"/>
                <a:gd name="T41" fmla="*/ 58 h 58"/>
                <a:gd name="T42" fmla="*/ 22 w 68"/>
                <a:gd name="T43" fmla="*/ 5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8" h="58">
                  <a:moveTo>
                    <a:pt x="22" y="58"/>
                  </a:moveTo>
                  <a:lnTo>
                    <a:pt x="46" y="58"/>
                  </a:lnTo>
                  <a:lnTo>
                    <a:pt x="54" y="56"/>
                  </a:lnTo>
                  <a:lnTo>
                    <a:pt x="62" y="52"/>
                  </a:lnTo>
                  <a:lnTo>
                    <a:pt x="66" y="44"/>
                  </a:lnTo>
                  <a:lnTo>
                    <a:pt x="68" y="36"/>
                  </a:lnTo>
                  <a:lnTo>
                    <a:pt x="68" y="20"/>
                  </a:lnTo>
                  <a:lnTo>
                    <a:pt x="66" y="10"/>
                  </a:lnTo>
                  <a:lnTo>
                    <a:pt x="62" y="4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6" y="52"/>
                  </a:lnTo>
                  <a:lnTo>
                    <a:pt x="12" y="56"/>
                  </a:lnTo>
                  <a:lnTo>
                    <a:pt x="22" y="58"/>
                  </a:lnTo>
                  <a:close/>
                </a:path>
              </a:pathLst>
            </a:custGeom>
            <a:solidFill>
              <a:srgbClr val="F0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Freeform 177"/>
            <p:cNvSpPr>
              <a:spLocks/>
            </p:cNvSpPr>
            <p:nvPr/>
          </p:nvSpPr>
          <p:spPr bwMode="auto">
            <a:xfrm>
              <a:off x="1378" y="2608"/>
              <a:ext cx="126" cy="138"/>
            </a:xfrm>
            <a:custGeom>
              <a:avLst/>
              <a:gdLst>
                <a:gd name="T0" fmla="*/ 40 w 126"/>
                <a:gd name="T1" fmla="*/ 138 h 138"/>
                <a:gd name="T2" fmla="*/ 86 w 126"/>
                <a:gd name="T3" fmla="*/ 138 h 138"/>
                <a:gd name="T4" fmla="*/ 94 w 126"/>
                <a:gd name="T5" fmla="*/ 138 h 138"/>
                <a:gd name="T6" fmla="*/ 100 w 126"/>
                <a:gd name="T7" fmla="*/ 136 h 138"/>
                <a:gd name="T8" fmla="*/ 106 w 126"/>
                <a:gd name="T9" fmla="*/ 132 h 138"/>
                <a:gd name="T10" fmla="*/ 114 w 126"/>
                <a:gd name="T11" fmla="*/ 128 h 138"/>
                <a:gd name="T12" fmla="*/ 118 w 126"/>
                <a:gd name="T13" fmla="*/ 122 h 138"/>
                <a:gd name="T14" fmla="*/ 122 w 126"/>
                <a:gd name="T15" fmla="*/ 116 h 138"/>
                <a:gd name="T16" fmla="*/ 126 w 126"/>
                <a:gd name="T17" fmla="*/ 108 h 138"/>
                <a:gd name="T18" fmla="*/ 126 w 126"/>
                <a:gd name="T19" fmla="*/ 100 h 138"/>
                <a:gd name="T20" fmla="*/ 126 w 126"/>
                <a:gd name="T21" fmla="*/ 38 h 138"/>
                <a:gd name="T22" fmla="*/ 126 w 126"/>
                <a:gd name="T23" fmla="*/ 30 h 138"/>
                <a:gd name="T24" fmla="*/ 122 w 126"/>
                <a:gd name="T25" fmla="*/ 22 h 138"/>
                <a:gd name="T26" fmla="*/ 118 w 126"/>
                <a:gd name="T27" fmla="*/ 16 h 138"/>
                <a:gd name="T28" fmla="*/ 114 w 126"/>
                <a:gd name="T29" fmla="*/ 10 h 138"/>
                <a:gd name="T30" fmla="*/ 106 w 126"/>
                <a:gd name="T31" fmla="*/ 4 h 138"/>
                <a:gd name="T32" fmla="*/ 100 w 126"/>
                <a:gd name="T33" fmla="*/ 2 h 138"/>
                <a:gd name="T34" fmla="*/ 94 w 126"/>
                <a:gd name="T35" fmla="*/ 0 h 138"/>
                <a:gd name="T36" fmla="*/ 86 w 126"/>
                <a:gd name="T37" fmla="*/ 0 h 138"/>
                <a:gd name="T38" fmla="*/ 40 w 126"/>
                <a:gd name="T39" fmla="*/ 0 h 138"/>
                <a:gd name="T40" fmla="*/ 32 w 126"/>
                <a:gd name="T41" fmla="*/ 0 h 138"/>
                <a:gd name="T42" fmla="*/ 24 w 126"/>
                <a:gd name="T43" fmla="*/ 2 h 138"/>
                <a:gd name="T44" fmla="*/ 16 w 126"/>
                <a:gd name="T45" fmla="*/ 4 h 138"/>
                <a:gd name="T46" fmla="*/ 12 w 126"/>
                <a:gd name="T47" fmla="*/ 10 h 138"/>
                <a:gd name="T48" fmla="*/ 6 w 126"/>
                <a:gd name="T49" fmla="*/ 16 h 138"/>
                <a:gd name="T50" fmla="*/ 4 w 126"/>
                <a:gd name="T51" fmla="*/ 22 h 138"/>
                <a:gd name="T52" fmla="*/ 0 w 126"/>
                <a:gd name="T53" fmla="*/ 30 h 138"/>
                <a:gd name="T54" fmla="*/ 0 w 126"/>
                <a:gd name="T55" fmla="*/ 38 h 138"/>
                <a:gd name="T56" fmla="*/ 0 w 126"/>
                <a:gd name="T57" fmla="*/ 100 h 138"/>
                <a:gd name="T58" fmla="*/ 0 w 126"/>
                <a:gd name="T59" fmla="*/ 108 h 138"/>
                <a:gd name="T60" fmla="*/ 4 w 126"/>
                <a:gd name="T61" fmla="*/ 116 h 138"/>
                <a:gd name="T62" fmla="*/ 6 w 126"/>
                <a:gd name="T63" fmla="*/ 122 h 138"/>
                <a:gd name="T64" fmla="*/ 12 w 126"/>
                <a:gd name="T65" fmla="*/ 128 h 138"/>
                <a:gd name="T66" fmla="*/ 16 w 126"/>
                <a:gd name="T67" fmla="*/ 132 h 138"/>
                <a:gd name="T68" fmla="*/ 24 w 126"/>
                <a:gd name="T69" fmla="*/ 136 h 138"/>
                <a:gd name="T70" fmla="*/ 32 w 126"/>
                <a:gd name="T71" fmla="*/ 138 h 138"/>
                <a:gd name="T72" fmla="*/ 40 w 126"/>
                <a:gd name="T73" fmla="*/ 138 h 138"/>
                <a:gd name="T74" fmla="*/ 40 w 126"/>
                <a:gd name="T75" fmla="*/ 138 h 1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38">
                  <a:moveTo>
                    <a:pt x="40" y="138"/>
                  </a:moveTo>
                  <a:lnTo>
                    <a:pt x="86" y="138"/>
                  </a:lnTo>
                  <a:lnTo>
                    <a:pt x="94" y="138"/>
                  </a:lnTo>
                  <a:lnTo>
                    <a:pt x="100" y="136"/>
                  </a:lnTo>
                  <a:lnTo>
                    <a:pt x="106" y="132"/>
                  </a:lnTo>
                  <a:lnTo>
                    <a:pt x="114" y="128"/>
                  </a:lnTo>
                  <a:lnTo>
                    <a:pt x="118" y="122"/>
                  </a:lnTo>
                  <a:lnTo>
                    <a:pt x="122" y="116"/>
                  </a:lnTo>
                  <a:lnTo>
                    <a:pt x="126" y="108"/>
                  </a:lnTo>
                  <a:lnTo>
                    <a:pt x="126" y="100"/>
                  </a:lnTo>
                  <a:lnTo>
                    <a:pt x="126" y="38"/>
                  </a:lnTo>
                  <a:lnTo>
                    <a:pt x="126" y="30"/>
                  </a:lnTo>
                  <a:lnTo>
                    <a:pt x="122" y="22"/>
                  </a:lnTo>
                  <a:lnTo>
                    <a:pt x="118" y="16"/>
                  </a:lnTo>
                  <a:lnTo>
                    <a:pt x="114" y="10"/>
                  </a:lnTo>
                  <a:lnTo>
                    <a:pt x="106" y="4"/>
                  </a:lnTo>
                  <a:lnTo>
                    <a:pt x="100" y="2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100"/>
                  </a:lnTo>
                  <a:lnTo>
                    <a:pt x="0" y="108"/>
                  </a:lnTo>
                  <a:lnTo>
                    <a:pt x="4" y="116"/>
                  </a:lnTo>
                  <a:lnTo>
                    <a:pt x="6" y="122"/>
                  </a:lnTo>
                  <a:lnTo>
                    <a:pt x="12" y="128"/>
                  </a:lnTo>
                  <a:lnTo>
                    <a:pt x="16" y="132"/>
                  </a:lnTo>
                  <a:lnTo>
                    <a:pt x="24" y="136"/>
                  </a:lnTo>
                  <a:lnTo>
                    <a:pt x="32" y="138"/>
                  </a:lnTo>
                  <a:lnTo>
                    <a:pt x="40" y="138"/>
                  </a:lnTo>
                  <a:close/>
                </a:path>
              </a:pathLst>
            </a:custGeom>
            <a:solidFill>
              <a:srgbClr val="7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Freeform 178"/>
            <p:cNvSpPr>
              <a:spLocks/>
            </p:cNvSpPr>
            <p:nvPr/>
          </p:nvSpPr>
          <p:spPr bwMode="auto">
            <a:xfrm>
              <a:off x="2329" y="2926"/>
              <a:ext cx="1368" cy="454"/>
            </a:xfrm>
            <a:custGeom>
              <a:avLst/>
              <a:gdLst>
                <a:gd name="T0" fmla="*/ 1368 w 1368"/>
                <a:gd name="T1" fmla="*/ 0 h 454"/>
                <a:gd name="T2" fmla="*/ 1362 w 1368"/>
                <a:gd name="T3" fmla="*/ 454 h 454"/>
                <a:gd name="T4" fmla="*/ 1342 w 1368"/>
                <a:gd name="T5" fmla="*/ 454 h 454"/>
                <a:gd name="T6" fmla="*/ 1322 w 1368"/>
                <a:gd name="T7" fmla="*/ 454 h 454"/>
                <a:gd name="T8" fmla="*/ 1300 w 1368"/>
                <a:gd name="T9" fmla="*/ 454 h 454"/>
                <a:gd name="T10" fmla="*/ 1270 w 1368"/>
                <a:gd name="T11" fmla="*/ 454 h 454"/>
                <a:gd name="T12" fmla="*/ 1236 w 1368"/>
                <a:gd name="T13" fmla="*/ 454 h 454"/>
                <a:gd name="T14" fmla="*/ 1202 w 1368"/>
                <a:gd name="T15" fmla="*/ 454 h 454"/>
                <a:gd name="T16" fmla="*/ 1180 w 1368"/>
                <a:gd name="T17" fmla="*/ 454 h 454"/>
                <a:gd name="T18" fmla="*/ 1160 w 1368"/>
                <a:gd name="T19" fmla="*/ 454 h 454"/>
                <a:gd name="T20" fmla="*/ 1138 w 1368"/>
                <a:gd name="T21" fmla="*/ 454 h 454"/>
                <a:gd name="T22" fmla="*/ 1117 w 1368"/>
                <a:gd name="T23" fmla="*/ 454 h 454"/>
                <a:gd name="T24" fmla="*/ 1095 w 1368"/>
                <a:gd name="T25" fmla="*/ 454 h 454"/>
                <a:gd name="T26" fmla="*/ 1081 w 1368"/>
                <a:gd name="T27" fmla="*/ 440 h 454"/>
                <a:gd name="T28" fmla="*/ 1065 w 1368"/>
                <a:gd name="T29" fmla="*/ 412 h 454"/>
                <a:gd name="T30" fmla="*/ 1039 w 1368"/>
                <a:gd name="T31" fmla="*/ 374 h 454"/>
                <a:gd name="T32" fmla="*/ 1009 w 1368"/>
                <a:gd name="T33" fmla="*/ 338 h 454"/>
                <a:gd name="T34" fmla="*/ 977 w 1368"/>
                <a:gd name="T35" fmla="*/ 306 h 454"/>
                <a:gd name="T36" fmla="*/ 941 w 1368"/>
                <a:gd name="T37" fmla="*/ 278 h 454"/>
                <a:gd name="T38" fmla="*/ 915 w 1368"/>
                <a:gd name="T39" fmla="*/ 262 h 454"/>
                <a:gd name="T40" fmla="*/ 895 w 1368"/>
                <a:gd name="T41" fmla="*/ 250 h 454"/>
                <a:gd name="T42" fmla="*/ 873 w 1368"/>
                <a:gd name="T43" fmla="*/ 240 h 454"/>
                <a:gd name="T44" fmla="*/ 851 w 1368"/>
                <a:gd name="T45" fmla="*/ 230 h 454"/>
                <a:gd name="T46" fmla="*/ 829 w 1368"/>
                <a:gd name="T47" fmla="*/ 224 h 454"/>
                <a:gd name="T48" fmla="*/ 807 w 1368"/>
                <a:gd name="T49" fmla="*/ 216 h 454"/>
                <a:gd name="T50" fmla="*/ 785 w 1368"/>
                <a:gd name="T51" fmla="*/ 210 h 454"/>
                <a:gd name="T52" fmla="*/ 761 w 1368"/>
                <a:gd name="T53" fmla="*/ 204 h 454"/>
                <a:gd name="T54" fmla="*/ 737 w 1368"/>
                <a:gd name="T55" fmla="*/ 202 h 454"/>
                <a:gd name="T56" fmla="*/ 713 w 1368"/>
                <a:gd name="T57" fmla="*/ 202 h 454"/>
                <a:gd name="T58" fmla="*/ 691 w 1368"/>
                <a:gd name="T59" fmla="*/ 202 h 454"/>
                <a:gd name="T60" fmla="*/ 663 w 1368"/>
                <a:gd name="T61" fmla="*/ 202 h 454"/>
                <a:gd name="T62" fmla="*/ 639 w 1368"/>
                <a:gd name="T63" fmla="*/ 202 h 454"/>
                <a:gd name="T64" fmla="*/ 615 w 1368"/>
                <a:gd name="T65" fmla="*/ 204 h 454"/>
                <a:gd name="T66" fmla="*/ 591 w 1368"/>
                <a:gd name="T67" fmla="*/ 210 h 454"/>
                <a:gd name="T68" fmla="*/ 569 w 1368"/>
                <a:gd name="T69" fmla="*/ 216 h 454"/>
                <a:gd name="T70" fmla="*/ 545 w 1368"/>
                <a:gd name="T71" fmla="*/ 224 h 454"/>
                <a:gd name="T72" fmla="*/ 525 w 1368"/>
                <a:gd name="T73" fmla="*/ 230 h 454"/>
                <a:gd name="T74" fmla="*/ 503 w 1368"/>
                <a:gd name="T75" fmla="*/ 240 h 454"/>
                <a:gd name="T76" fmla="*/ 481 w 1368"/>
                <a:gd name="T77" fmla="*/ 250 h 454"/>
                <a:gd name="T78" fmla="*/ 449 w 1368"/>
                <a:gd name="T79" fmla="*/ 272 h 454"/>
                <a:gd name="T80" fmla="*/ 429 w 1368"/>
                <a:gd name="T81" fmla="*/ 284 h 454"/>
                <a:gd name="T82" fmla="*/ 399 w 1368"/>
                <a:gd name="T83" fmla="*/ 306 h 454"/>
                <a:gd name="T84" fmla="*/ 367 w 1368"/>
                <a:gd name="T85" fmla="*/ 338 h 454"/>
                <a:gd name="T86" fmla="*/ 337 w 1368"/>
                <a:gd name="T87" fmla="*/ 374 h 454"/>
                <a:gd name="T88" fmla="*/ 311 w 1368"/>
                <a:gd name="T89" fmla="*/ 412 h 454"/>
                <a:gd name="T90" fmla="*/ 297 w 1368"/>
                <a:gd name="T91" fmla="*/ 440 h 454"/>
                <a:gd name="T92" fmla="*/ 281 w 1368"/>
                <a:gd name="T93" fmla="*/ 454 h 454"/>
                <a:gd name="T94" fmla="*/ 257 w 1368"/>
                <a:gd name="T95" fmla="*/ 454 h 454"/>
                <a:gd name="T96" fmla="*/ 235 w 1368"/>
                <a:gd name="T97" fmla="*/ 454 h 454"/>
                <a:gd name="T98" fmla="*/ 213 w 1368"/>
                <a:gd name="T99" fmla="*/ 454 h 454"/>
                <a:gd name="T100" fmla="*/ 192 w 1368"/>
                <a:gd name="T101" fmla="*/ 454 h 454"/>
                <a:gd name="T102" fmla="*/ 174 w 1368"/>
                <a:gd name="T103" fmla="*/ 454 h 454"/>
                <a:gd name="T104" fmla="*/ 152 w 1368"/>
                <a:gd name="T105" fmla="*/ 454 h 454"/>
                <a:gd name="T106" fmla="*/ 122 w 1368"/>
                <a:gd name="T107" fmla="*/ 454 h 454"/>
                <a:gd name="T108" fmla="*/ 90 w 1368"/>
                <a:gd name="T109" fmla="*/ 454 h 454"/>
                <a:gd name="T110" fmla="*/ 62 w 1368"/>
                <a:gd name="T111" fmla="*/ 454 h 454"/>
                <a:gd name="T112" fmla="*/ 38 w 1368"/>
                <a:gd name="T113" fmla="*/ 454 h 454"/>
                <a:gd name="T114" fmla="*/ 20 w 1368"/>
                <a:gd name="T115" fmla="*/ 454 h 454"/>
                <a:gd name="T116" fmla="*/ 0 w 1368"/>
                <a:gd name="T117" fmla="*/ 454 h 4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68" h="454">
                  <a:moveTo>
                    <a:pt x="0" y="454"/>
                  </a:moveTo>
                  <a:lnTo>
                    <a:pt x="0" y="0"/>
                  </a:lnTo>
                  <a:lnTo>
                    <a:pt x="1368" y="0"/>
                  </a:lnTo>
                  <a:lnTo>
                    <a:pt x="1368" y="454"/>
                  </a:lnTo>
                  <a:lnTo>
                    <a:pt x="1366" y="454"/>
                  </a:lnTo>
                  <a:lnTo>
                    <a:pt x="1362" y="454"/>
                  </a:lnTo>
                  <a:lnTo>
                    <a:pt x="1356" y="454"/>
                  </a:lnTo>
                  <a:lnTo>
                    <a:pt x="1348" y="454"/>
                  </a:lnTo>
                  <a:lnTo>
                    <a:pt x="1342" y="454"/>
                  </a:lnTo>
                  <a:lnTo>
                    <a:pt x="1336" y="454"/>
                  </a:lnTo>
                  <a:lnTo>
                    <a:pt x="1328" y="454"/>
                  </a:lnTo>
                  <a:lnTo>
                    <a:pt x="1322" y="454"/>
                  </a:lnTo>
                  <a:lnTo>
                    <a:pt x="1314" y="454"/>
                  </a:lnTo>
                  <a:lnTo>
                    <a:pt x="1308" y="454"/>
                  </a:lnTo>
                  <a:lnTo>
                    <a:pt x="1300" y="454"/>
                  </a:lnTo>
                  <a:lnTo>
                    <a:pt x="1290" y="454"/>
                  </a:lnTo>
                  <a:lnTo>
                    <a:pt x="1280" y="454"/>
                  </a:lnTo>
                  <a:lnTo>
                    <a:pt x="1270" y="454"/>
                  </a:lnTo>
                  <a:lnTo>
                    <a:pt x="1258" y="454"/>
                  </a:lnTo>
                  <a:lnTo>
                    <a:pt x="1250" y="454"/>
                  </a:lnTo>
                  <a:lnTo>
                    <a:pt x="1236" y="454"/>
                  </a:lnTo>
                  <a:lnTo>
                    <a:pt x="1226" y="454"/>
                  </a:lnTo>
                  <a:lnTo>
                    <a:pt x="1214" y="454"/>
                  </a:lnTo>
                  <a:lnTo>
                    <a:pt x="1202" y="454"/>
                  </a:lnTo>
                  <a:lnTo>
                    <a:pt x="1194" y="454"/>
                  </a:lnTo>
                  <a:lnTo>
                    <a:pt x="1188" y="454"/>
                  </a:lnTo>
                  <a:lnTo>
                    <a:pt x="1180" y="454"/>
                  </a:lnTo>
                  <a:lnTo>
                    <a:pt x="1174" y="454"/>
                  </a:lnTo>
                  <a:lnTo>
                    <a:pt x="1168" y="454"/>
                  </a:lnTo>
                  <a:lnTo>
                    <a:pt x="1160" y="454"/>
                  </a:lnTo>
                  <a:lnTo>
                    <a:pt x="1152" y="454"/>
                  </a:lnTo>
                  <a:lnTo>
                    <a:pt x="1146" y="454"/>
                  </a:lnTo>
                  <a:lnTo>
                    <a:pt x="1138" y="454"/>
                  </a:lnTo>
                  <a:lnTo>
                    <a:pt x="1133" y="454"/>
                  </a:lnTo>
                  <a:lnTo>
                    <a:pt x="1125" y="454"/>
                  </a:lnTo>
                  <a:lnTo>
                    <a:pt x="1117" y="454"/>
                  </a:lnTo>
                  <a:lnTo>
                    <a:pt x="1111" y="454"/>
                  </a:lnTo>
                  <a:lnTo>
                    <a:pt x="1103" y="454"/>
                  </a:lnTo>
                  <a:lnTo>
                    <a:pt x="1095" y="454"/>
                  </a:lnTo>
                  <a:lnTo>
                    <a:pt x="1089" y="454"/>
                  </a:lnTo>
                  <a:lnTo>
                    <a:pt x="1085" y="448"/>
                  </a:lnTo>
                  <a:lnTo>
                    <a:pt x="1081" y="440"/>
                  </a:lnTo>
                  <a:lnTo>
                    <a:pt x="1077" y="432"/>
                  </a:lnTo>
                  <a:lnTo>
                    <a:pt x="1075" y="426"/>
                  </a:lnTo>
                  <a:lnTo>
                    <a:pt x="1065" y="412"/>
                  </a:lnTo>
                  <a:lnTo>
                    <a:pt x="1059" y="400"/>
                  </a:lnTo>
                  <a:lnTo>
                    <a:pt x="1049" y="386"/>
                  </a:lnTo>
                  <a:lnTo>
                    <a:pt x="1039" y="374"/>
                  </a:lnTo>
                  <a:lnTo>
                    <a:pt x="1029" y="362"/>
                  </a:lnTo>
                  <a:lnTo>
                    <a:pt x="1021" y="350"/>
                  </a:lnTo>
                  <a:lnTo>
                    <a:pt x="1009" y="338"/>
                  </a:lnTo>
                  <a:lnTo>
                    <a:pt x="999" y="328"/>
                  </a:lnTo>
                  <a:lnTo>
                    <a:pt x="987" y="316"/>
                  </a:lnTo>
                  <a:lnTo>
                    <a:pt x="977" y="306"/>
                  </a:lnTo>
                  <a:lnTo>
                    <a:pt x="963" y="296"/>
                  </a:lnTo>
                  <a:lnTo>
                    <a:pt x="953" y="288"/>
                  </a:lnTo>
                  <a:lnTo>
                    <a:pt x="941" y="278"/>
                  </a:lnTo>
                  <a:lnTo>
                    <a:pt x="929" y="272"/>
                  </a:lnTo>
                  <a:lnTo>
                    <a:pt x="921" y="266"/>
                  </a:lnTo>
                  <a:lnTo>
                    <a:pt x="915" y="262"/>
                  </a:lnTo>
                  <a:lnTo>
                    <a:pt x="907" y="258"/>
                  </a:lnTo>
                  <a:lnTo>
                    <a:pt x="901" y="254"/>
                  </a:lnTo>
                  <a:lnTo>
                    <a:pt x="895" y="250"/>
                  </a:lnTo>
                  <a:lnTo>
                    <a:pt x="887" y="246"/>
                  </a:lnTo>
                  <a:lnTo>
                    <a:pt x="879" y="242"/>
                  </a:lnTo>
                  <a:lnTo>
                    <a:pt x="873" y="240"/>
                  </a:lnTo>
                  <a:lnTo>
                    <a:pt x="867" y="236"/>
                  </a:lnTo>
                  <a:lnTo>
                    <a:pt x="859" y="234"/>
                  </a:lnTo>
                  <a:lnTo>
                    <a:pt x="851" y="230"/>
                  </a:lnTo>
                  <a:lnTo>
                    <a:pt x="845" y="228"/>
                  </a:lnTo>
                  <a:lnTo>
                    <a:pt x="837" y="224"/>
                  </a:lnTo>
                  <a:lnTo>
                    <a:pt x="829" y="224"/>
                  </a:lnTo>
                  <a:lnTo>
                    <a:pt x="823" y="220"/>
                  </a:lnTo>
                  <a:lnTo>
                    <a:pt x="817" y="220"/>
                  </a:lnTo>
                  <a:lnTo>
                    <a:pt x="807" y="216"/>
                  </a:lnTo>
                  <a:lnTo>
                    <a:pt x="801" y="214"/>
                  </a:lnTo>
                  <a:lnTo>
                    <a:pt x="791" y="212"/>
                  </a:lnTo>
                  <a:lnTo>
                    <a:pt x="785" y="210"/>
                  </a:lnTo>
                  <a:lnTo>
                    <a:pt x="775" y="208"/>
                  </a:lnTo>
                  <a:lnTo>
                    <a:pt x="769" y="208"/>
                  </a:lnTo>
                  <a:lnTo>
                    <a:pt x="761" y="204"/>
                  </a:lnTo>
                  <a:lnTo>
                    <a:pt x="753" y="204"/>
                  </a:lnTo>
                  <a:lnTo>
                    <a:pt x="745" y="204"/>
                  </a:lnTo>
                  <a:lnTo>
                    <a:pt x="737" y="202"/>
                  </a:lnTo>
                  <a:lnTo>
                    <a:pt x="729" y="202"/>
                  </a:lnTo>
                  <a:lnTo>
                    <a:pt x="721" y="202"/>
                  </a:lnTo>
                  <a:lnTo>
                    <a:pt x="713" y="202"/>
                  </a:lnTo>
                  <a:lnTo>
                    <a:pt x="707" y="202"/>
                  </a:lnTo>
                  <a:lnTo>
                    <a:pt x="697" y="202"/>
                  </a:lnTo>
                  <a:lnTo>
                    <a:pt x="691" y="202"/>
                  </a:lnTo>
                  <a:lnTo>
                    <a:pt x="681" y="202"/>
                  </a:lnTo>
                  <a:lnTo>
                    <a:pt x="671" y="202"/>
                  </a:lnTo>
                  <a:lnTo>
                    <a:pt x="663" y="202"/>
                  </a:lnTo>
                  <a:lnTo>
                    <a:pt x="655" y="202"/>
                  </a:lnTo>
                  <a:lnTo>
                    <a:pt x="647" y="202"/>
                  </a:lnTo>
                  <a:lnTo>
                    <a:pt x="639" y="202"/>
                  </a:lnTo>
                  <a:lnTo>
                    <a:pt x="631" y="204"/>
                  </a:lnTo>
                  <a:lnTo>
                    <a:pt x="625" y="204"/>
                  </a:lnTo>
                  <a:lnTo>
                    <a:pt x="615" y="204"/>
                  </a:lnTo>
                  <a:lnTo>
                    <a:pt x="607" y="208"/>
                  </a:lnTo>
                  <a:lnTo>
                    <a:pt x="599" y="208"/>
                  </a:lnTo>
                  <a:lnTo>
                    <a:pt x="591" y="210"/>
                  </a:lnTo>
                  <a:lnTo>
                    <a:pt x="583" y="212"/>
                  </a:lnTo>
                  <a:lnTo>
                    <a:pt x="577" y="214"/>
                  </a:lnTo>
                  <a:lnTo>
                    <a:pt x="569" y="216"/>
                  </a:lnTo>
                  <a:lnTo>
                    <a:pt x="561" y="220"/>
                  </a:lnTo>
                  <a:lnTo>
                    <a:pt x="553" y="220"/>
                  </a:lnTo>
                  <a:lnTo>
                    <a:pt x="545" y="224"/>
                  </a:lnTo>
                  <a:lnTo>
                    <a:pt x="539" y="224"/>
                  </a:lnTo>
                  <a:lnTo>
                    <a:pt x="531" y="228"/>
                  </a:lnTo>
                  <a:lnTo>
                    <a:pt x="525" y="230"/>
                  </a:lnTo>
                  <a:lnTo>
                    <a:pt x="517" y="234"/>
                  </a:lnTo>
                  <a:lnTo>
                    <a:pt x="509" y="236"/>
                  </a:lnTo>
                  <a:lnTo>
                    <a:pt x="503" y="240"/>
                  </a:lnTo>
                  <a:lnTo>
                    <a:pt x="495" y="242"/>
                  </a:lnTo>
                  <a:lnTo>
                    <a:pt x="489" y="246"/>
                  </a:lnTo>
                  <a:lnTo>
                    <a:pt x="481" y="250"/>
                  </a:lnTo>
                  <a:lnTo>
                    <a:pt x="475" y="254"/>
                  </a:lnTo>
                  <a:lnTo>
                    <a:pt x="461" y="262"/>
                  </a:lnTo>
                  <a:lnTo>
                    <a:pt x="449" y="272"/>
                  </a:lnTo>
                  <a:lnTo>
                    <a:pt x="443" y="274"/>
                  </a:lnTo>
                  <a:lnTo>
                    <a:pt x="435" y="278"/>
                  </a:lnTo>
                  <a:lnTo>
                    <a:pt x="429" y="284"/>
                  </a:lnTo>
                  <a:lnTo>
                    <a:pt x="423" y="288"/>
                  </a:lnTo>
                  <a:lnTo>
                    <a:pt x="411" y="296"/>
                  </a:lnTo>
                  <a:lnTo>
                    <a:pt x="399" y="306"/>
                  </a:lnTo>
                  <a:lnTo>
                    <a:pt x="387" y="316"/>
                  </a:lnTo>
                  <a:lnTo>
                    <a:pt x="377" y="328"/>
                  </a:lnTo>
                  <a:lnTo>
                    <a:pt x="367" y="338"/>
                  </a:lnTo>
                  <a:lnTo>
                    <a:pt x="357" y="350"/>
                  </a:lnTo>
                  <a:lnTo>
                    <a:pt x="345" y="362"/>
                  </a:lnTo>
                  <a:lnTo>
                    <a:pt x="337" y="374"/>
                  </a:lnTo>
                  <a:lnTo>
                    <a:pt x="327" y="386"/>
                  </a:lnTo>
                  <a:lnTo>
                    <a:pt x="319" y="400"/>
                  </a:lnTo>
                  <a:lnTo>
                    <a:pt x="311" y="412"/>
                  </a:lnTo>
                  <a:lnTo>
                    <a:pt x="303" y="426"/>
                  </a:lnTo>
                  <a:lnTo>
                    <a:pt x="301" y="432"/>
                  </a:lnTo>
                  <a:lnTo>
                    <a:pt x="297" y="440"/>
                  </a:lnTo>
                  <a:lnTo>
                    <a:pt x="293" y="448"/>
                  </a:lnTo>
                  <a:lnTo>
                    <a:pt x="291" y="454"/>
                  </a:lnTo>
                  <a:lnTo>
                    <a:pt x="281" y="454"/>
                  </a:lnTo>
                  <a:lnTo>
                    <a:pt x="273" y="454"/>
                  </a:lnTo>
                  <a:lnTo>
                    <a:pt x="265" y="454"/>
                  </a:lnTo>
                  <a:lnTo>
                    <a:pt x="257" y="454"/>
                  </a:lnTo>
                  <a:lnTo>
                    <a:pt x="251" y="454"/>
                  </a:lnTo>
                  <a:lnTo>
                    <a:pt x="243" y="454"/>
                  </a:lnTo>
                  <a:lnTo>
                    <a:pt x="235" y="454"/>
                  </a:lnTo>
                  <a:lnTo>
                    <a:pt x="229" y="454"/>
                  </a:lnTo>
                  <a:lnTo>
                    <a:pt x="221" y="454"/>
                  </a:lnTo>
                  <a:lnTo>
                    <a:pt x="213" y="454"/>
                  </a:lnTo>
                  <a:lnTo>
                    <a:pt x="208" y="454"/>
                  </a:lnTo>
                  <a:lnTo>
                    <a:pt x="200" y="454"/>
                  </a:lnTo>
                  <a:lnTo>
                    <a:pt x="192" y="454"/>
                  </a:lnTo>
                  <a:lnTo>
                    <a:pt x="186" y="454"/>
                  </a:lnTo>
                  <a:lnTo>
                    <a:pt x="180" y="454"/>
                  </a:lnTo>
                  <a:lnTo>
                    <a:pt x="174" y="454"/>
                  </a:lnTo>
                  <a:lnTo>
                    <a:pt x="166" y="454"/>
                  </a:lnTo>
                  <a:lnTo>
                    <a:pt x="158" y="454"/>
                  </a:lnTo>
                  <a:lnTo>
                    <a:pt x="152" y="454"/>
                  </a:lnTo>
                  <a:lnTo>
                    <a:pt x="146" y="454"/>
                  </a:lnTo>
                  <a:lnTo>
                    <a:pt x="134" y="454"/>
                  </a:lnTo>
                  <a:lnTo>
                    <a:pt x="122" y="454"/>
                  </a:lnTo>
                  <a:lnTo>
                    <a:pt x="112" y="454"/>
                  </a:lnTo>
                  <a:lnTo>
                    <a:pt x="100" y="454"/>
                  </a:lnTo>
                  <a:lnTo>
                    <a:pt x="90" y="454"/>
                  </a:lnTo>
                  <a:lnTo>
                    <a:pt x="82" y="454"/>
                  </a:lnTo>
                  <a:lnTo>
                    <a:pt x="70" y="454"/>
                  </a:lnTo>
                  <a:lnTo>
                    <a:pt x="62" y="454"/>
                  </a:lnTo>
                  <a:lnTo>
                    <a:pt x="52" y="454"/>
                  </a:lnTo>
                  <a:lnTo>
                    <a:pt x="44" y="454"/>
                  </a:lnTo>
                  <a:lnTo>
                    <a:pt x="38" y="454"/>
                  </a:lnTo>
                  <a:lnTo>
                    <a:pt x="30" y="454"/>
                  </a:lnTo>
                  <a:lnTo>
                    <a:pt x="24" y="454"/>
                  </a:lnTo>
                  <a:lnTo>
                    <a:pt x="20" y="454"/>
                  </a:lnTo>
                  <a:lnTo>
                    <a:pt x="10" y="454"/>
                  </a:lnTo>
                  <a:lnTo>
                    <a:pt x="4" y="454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59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Freeform 179"/>
            <p:cNvSpPr>
              <a:spLocks/>
            </p:cNvSpPr>
            <p:nvPr/>
          </p:nvSpPr>
          <p:spPr bwMode="auto">
            <a:xfrm>
              <a:off x="1358" y="2606"/>
              <a:ext cx="128" cy="140"/>
            </a:xfrm>
            <a:custGeom>
              <a:avLst/>
              <a:gdLst>
                <a:gd name="T0" fmla="*/ 40 w 128"/>
                <a:gd name="T1" fmla="*/ 140 h 140"/>
                <a:gd name="T2" fmla="*/ 88 w 128"/>
                <a:gd name="T3" fmla="*/ 140 h 140"/>
                <a:gd name="T4" fmla="*/ 96 w 128"/>
                <a:gd name="T5" fmla="*/ 140 h 140"/>
                <a:gd name="T6" fmla="*/ 102 w 128"/>
                <a:gd name="T7" fmla="*/ 138 h 140"/>
                <a:gd name="T8" fmla="*/ 108 w 128"/>
                <a:gd name="T9" fmla="*/ 134 h 140"/>
                <a:gd name="T10" fmla="*/ 116 w 128"/>
                <a:gd name="T11" fmla="*/ 130 h 140"/>
                <a:gd name="T12" fmla="*/ 120 w 128"/>
                <a:gd name="T13" fmla="*/ 124 h 140"/>
                <a:gd name="T14" fmla="*/ 124 w 128"/>
                <a:gd name="T15" fmla="*/ 118 h 140"/>
                <a:gd name="T16" fmla="*/ 126 w 128"/>
                <a:gd name="T17" fmla="*/ 110 h 140"/>
                <a:gd name="T18" fmla="*/ 128 w 128"/>
                <a:gd name="T19" fmla="*/ 102 h 140"/>
                <a:gd name="T20" fmla="*/ 128 w 128"/>
                <a:gd name="T21" fmla="*/ 40 h 140"/>
                <a:gd name="T22" fmla="*/ 126 w 128"/>
                <a:gd name="T23" fmla="*/ 32 h 140"/>
                <a:gd name="T24" fmla="*/ 124 w 128"/>
                <a:gd name="T25" fmla="*/ 24 h 140"/>
                <a:gd name="T26" fmla="*/ 120 w 128"/>
                <a:gd name="T27" fmla="*/ 16 h 140"/>
                <a:gd name="T28" fmla="*/ 116 w 128"/>
                <a:gd name="T29" fmla="*/ 10 h 140"/>
                <a:gd name="T30" fmla="*/ 108 w 128"/>
                <a:gd name="T31" fmla="*/ 4 h 140"/>
                <a:gd name="T32" fmla="*/ 102 w 128"/>
                <a:gd name="T33" fmla="*/ 2 h 140"/>
                <a:gd name="T34" fmla="*/ 96 w 128"/>
                <a:gd name="T35" fmla="*/ 0 h 140"/>
                <a:gd name="T36" fmla="*/ 88 w 128"/>
                <a:gd name="T37" fmla="*/ 0 h 140"/>
                <a:gd name="T38" fmla="*/ 40 w 128"/>
                <a:gd name="T39" fmla="*/ 0 h 140"/>
                <a:gd name="T40" fmla="*/ 32 w 128"/>
                <a:gd name="T41" fmla="*/ 0 h 140"/>
                <a:gd name="T42" fmla="*/ 24 w 128"/>
                <a:gd name="T43" fmla="*/ 2 h 140"/>
                <a:gd name="T44" fmla="*/ 16 w 128"/>
                <a:gd name="T45" fmla="*/ 4 h 140"/>
                <a:gd name="T46" fmla="*/ 10 w 128"/>
                <a:gd name="T47" fmla="*/ 10 h 140"/>
                <a:gd name="T48" fmla="*/ 4 w 128"/>
                <a:gd name="T49" fmla="*/ 16 h 140"/>
                <a:gd name="T50" fmla="*/ 2 w 128"/>
                <a:gd name="T51" fmla="*/ 24 h 140"/>
                <a:gd name="T52" fmla="*/ 0 w 128"/>
                <a:gd name="T53" fmla="*/ 32 h 140"/>
                <a:gd name="T54" fmla="*/ 0 w 128"/>
                <a:gd name="T55" fmla="*/ 40 h 140"/>
                <a:gd name="T56" fmla="*/ 0 w 128"/>
                <a:gd name="T57" fmla="*/ 102 h 140"/>
                <a:gd name="T58" fmla="*/ 0 w 128"/>
                <a:gd name="T59" fmla="*/ 110 h 140"/>
                <a:gd name="T60" fmla="*/ 2 w 128"/>
                <a:gd name="T61" fmla="*/ 118 h 140"/>
                <a:gd name="T62" fmla="*/ 4 w 128"/>
                <a:gd name="T63" fmla="*/ 124 h 140"/>
                <a:gd name="T64" fmla="*/ 10 w 128"/>
                <a:gd name="T65" fmla="*/ 130 h 140"/>
                <a:gd name="T66" fmla="*/ 16 w 128"/>
                <a:gd name="T67" fmla="*/ 134 h 140"/>
                <a:gd name="T68" fmla="*/ 24 w 128"/>
                <a:gd name="T69" fmla="*/ 138 h 140"/>
                <a:gd name="T70" fmla="*/ 32 w 128"/>
                <a:gd name="T71" fmla="*/ 140 h 140"/>
                <a:gd name="T72" fmla="*/ 40 w 128"/>
                <a:gd name="T73" fmla="*/ 140 h 140"/>
                <a:gd name="T74" fmla="*/ 40 w 128"/>
                <a:gd name="T75" fmla="*/ 140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8" h="140">
                  <a:moveTo>
                    <a:pt x="40" y="140"/>
                  </a:moveTo>
                  <a:lnTo>
                    <a:pt x="88" y="140"/>
                  </a:lnTo>
                  <a:lnTo>
                    <a:pt x="96" y="140"/>
                  </a:lnTo>
                  <a:lnTo>
                    <a:pt x="102" y="138"/>
                  </a:lnTo>
                  <a:lnTo>
                    <a:pt x="108" y="134"/>
                  </a:lnTo>
                  <a:lnTo>
                    <a:pt x="116" y="130"/>
                  </a:lnTo>
                  <a:lnTo>
                    <a:pt x="120" y="124"/>
                  </a:lnTo>
                  <a:lnTo>
                    <a:pt x="124" y="118"/>
                  </a:lnTo>
                  <a:lnTo>
                    <a:pt x="126" y="110"/>
                  </a:lnTo>
                  <a:lnTo>
                    <a:pt x="128" y="102"/>
                  </a:lnTo>
                  <a:lnTo>
                    <a:pt x="128" y="40"/>
                  </a:lnTo>
                  <a:lnTo>
                    <a:pt x="126" y="32"/>
                  </a:lnTo>
                  <a:lnTo>
                    <a:pt x="124" y="24"/>
                  </a:lnTo>
                  <a:lnTo>
                    <a:pt x="120" y="16"/>
                  </a:lnTo>
                  <a:lnTo>
                    <a:pt x="116" y="10"/>
                  </a:lnTo>
                  <a:lnTo>
                    <a:pt x="108" y="4"/>
                  </a:lnTo>
                  <a:lnTo>
                    <a:pt x="102" y="2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10" y="10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4" y="124"/>
                  </a:lnTo>
                  <a:lnTo>
                    <a:pt x="10" y="130"/>
                  </a:lnTo>
                  <a:lnTo>
                    <a:pt x="16" y="134"/>
                  </a:lnTo>
                  <a:lnTo>
                    <a:pt x="24" y="138"/>
                  </a:lnTo>
                  <a:lnTo>
                    <a:pt x="32" y="140"/>
                  </a:lnTo>
                  <a:lnTo>
                    <a:pt x="40" y="140"/>
                  </a:lnTo>
                  <a:close/>
                </a:path>
              </a:pathLst>
            </a:custGeom>
            <a:solidFill>
              <a:srgbClr val="AB3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Freeform 180"/>
            <p:cNvSpPr>
              <a:spLocks/>
            </p:cNvSpPr>
            <p:nvPr/>
          </p:nvSpPr>
          <p:spPr bwMode="auto">
            <a:xfrm>
              <a:off x="1306" y="2672"/>
              <a:ext cx="100" cy="144"/>
            </a:xfrm>
            <a:custGeom>
              <a:avLst/>
              <a:gdLst>
                <a:gd name="T0" fmla="*/ 6 w 100"/>
                <a:gd name="T1" fmla="*/ 144 h 144"/>
                <a:gd name="T2" fmla="*/ 10 w 100"/>
                <a:gd name="T3" fmla="*/ 144 h 144"/>
                <a:gd name="T4" fmla="*/ 16 w 100"/>
                <a:gd name="T5" fmla="*/ 142 h 144"/>
                <a:gd name="T6" fmla="*/ 18 w 100"/>
                <a:gd name="T7" fmla="*/ 138 h 144"/>
                <a:gd name="T8" fmla="*/ 22 w 100"/>
                <a:gd name="T9" fmla="*/ 136 h 144"/>
                <a:gd name="T10" fmla="*/ 100 w 100"/>
                <a:gd name="T11" fmla="*/ 12 h 144"/>
                <a:gd name="T12" fmla="*/ 100 w 100"/>
                <a:gd name="T13" fmla="*/ 2 h 144"/>
                <a:gd name="T14" fmla="*/ 94 w 100"/>
                <a:gd name="T15" fmla="*/ 0 h 144"/>
                <a:gd name="T16" fmla="*/ 84 w 100"/>
                <a:gd name="T17" fmla="*/ 2 h 144"/>
                <a:gd name="T18" fmla="*/ 78 w 100"/>
                <a:gd name="T19" fmla="*/ 12 h 144"/>
                <a:gd name="T20" fmla="*/ 0 w 100"/>
                <a:gd name="T21" fmla="*/ 136 h 144"/>
                <a:gd name="T22" fmla="*/ 0 w 100"/>
                <a:gd name="T23" fmla="*/ 142 h 144"/>
                <a:gd name="T24" fmla="*/ 6 w 100"/>
                <a:gd name="T25" fmla="*/ 144 h 144"/>
                <a:gd name="T26" fmla="*/ 6 w 100"/>
                <a:gd name="T27" fmla="*/ 144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" h="144">
                  <a:moveTo>
                    <a:pt x="6" y="144"/>
                  </a:moveTo>
                  <a:lnTo>
                    <a:pt x="10" y="144"/>
                  </a:lnTo>
                  <a:lnTo>
                    <a:pt x="16" y="142"/>
                  </a:lnTo>
                  <a:lnTo>
                    <a:pt x="18" y="138"/>
                  </a:lnTo>
                  <a:lnTo>
                    <a:pt x="22" y="136"/>
                  </a:lnTo>
                  <a:lnTo>
                    <a:pt x="100" y="12"/>
                  </a:lnTo>
                  <a:lnTo>
                    <a:pt x="100" y="2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8" y="12"/>
                  </a:lnTo>
                  <a:lnTo>
                    <a:pt x="0" y="136"/>
                  </a:lnTo>
                  <a:lnTo>
                    <a:pt x="0" y="142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001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Freeform 181"/>
            <p:cNvSpPr>
              <a:spLocks/>
            </p:cNvSpPr>
            <p:nvPr/>
          </p:nvSpPr>
          <p:spPr bwMode="auto">
            <a:xfrm>
              <a:off x="467" y="3134"/>
              <a:ext cx="803" cy="333"/>
            </a:xfrm>
            <a:custGeom>
              <a:avLst/>
              <a:gdLst>
                <a:gd name="T0" fmla="*/ 685 w 803"/>
                <a:gd name="T1" fmla="*/ 333 h 333"/>
                <a:gd name="T2" fmla="*/ 711 w 803"/>
                <a:gd name="T3" fmla="*/ 333 h 333"/>
                <a:gd name="T4" fmla="*/ 739 w 803"/>
                <a:gd name="T5" fmla="*/ 333 h 333"/>
                <a:gd name="T6" fmla="*/ 763 w 803"/>
                <a:gd name="T7" fmla="*/ 333 h 333"/>
                <a:gd name="T8" fmla="*/ 787 w 803"/>
                <a:gd name="T9" fmla="*/ 333 h 333"/>
                <a:gd name="T10" fmla="*/ 797 w 803"/>
                <a:gd name="T11" fmla="*/ 323 h 333"/>
                <a:gd name="T12" fmla="*/ 781 w 803"/>
                <a:gd name="T13" fmla="*/ 296 h 333"/>
                <a:gd name="T14" fmla="*/ 765 w 803"/>
                <a:gd name="T15" fmla="*/ 264 h 333"/>
                <a:gd name="T16" fmla="*/ 747 w 803"/>
                <a:gd name="T17" fmla="*/ 230 h 333"/>
                <a:gd name="T18" fmla="*/ 729 w 803"/>
                <a:gd name="T19" fmla="*/ 196 h 333"/>
                <a:gd name="T20" fmla="*/ 713 w 803"/>
                <a:gd name="T21" fmla="*/ 164 h 333"/>
                <a:gd name="T22" fmla="*/ 697 w 803"/>
                <a:gd name="T23" fmla="*/ 130 h 333"/>
                <a:gd name="T24" fmla="*/ 683 w 803"/>
                <a:gd name="T25" fmla="*/ 104 h 333"/>
                <a:gd name="T26" fmla="*/ 673 w 803"/>
                <a:gd name="T27" fmla="*/ 82 h 333"/>
                <a:gd name="T28" fmla="*/ 663 w 803"/>
                <a:gd name="T29" fmla="*/ 66 h 333"/>
                <a:gd name="T30" fmla="*/ 653 w 803"/>
                <a:gd name="T31" fmla="*/ 48 h 333"/>
                <a:gd name="T32" fmla="*/ 625 w 803"/>
                <a:gd name="T33" fmla="*/ 20 h 333"/>
                <a:gd name="T34" fmla="*/ 589 w 803"/>
                <a:gd name="T35" fmla="*/ 4 h 333"/>
                <a:gd name="T36" fmla="*/ 227 w 803"/>
                <a:gd name="T37" fmla="*/ 0 h 333"/>
                <a:gd name="T38" fmla="*/ 192 w 803"/>
                <a:gd name="T39" fmla="*/ 16 h 333"/>
                <a:gd name="T40" fmla="*/ 160 w 803"/>
                <a:gd name="T41" fmla="*/ 40 h 333"/>
                <a:gd name="T42" fmla="*/ 148 w 803"/>
                <a:gd name="T43" fmla="*/ 60 h 333"/>
                <a:gd name="T44" fmla="*/ 138 w 803"/>
                <a:gd name="T45" fmla="*/ 76 h 333"/>
                <a:gd name="T46" fmla="*/ 126 w 803"/>
                <a:gd name="T47" fmla="*/ 98 h 333"/>
                <a:gd name="T48" fmla="*/ 110 w 803"/>
                <a:gd name="T49" fmla="*/ 128 h 333"/>
                <a:gd name="T50" fmla="*/ 94 w 803"/>
                <a:gd name="T51" fmla="*/ 162 h 333"/>
                <a:gd name="T52" fmla="*/ 76 w 803"/>
                <a:gd name="T53" fmla="*/ 196 h 333"/>
                <a:gd name="T54" fmla="*/ 56 w 803"/>
                <a:gd name="T55" fmla="*/ 230 h 333"/>
                <a:gd name="T56" fmla="*/ 36 w 803"/>
                <a:gd name="T57" fmla="*/ 264 h 333"/>
                <a:gd name="T58" fmla="*/ 20 w 803"/>
                <a:gd name="T59" fmla="*/ 298 h 333"/>
                <a:gd name="T60" fmla="*/ 4 w 803"/>
                <a:gd name="T61" fmla="*/ 323 h 333"/>
                <a:gd name="T62" fmla="*/ 16 w 803"/>
                <a:gd name="T63" fmla="*/ 333 h 333"/>
                <a:gd name="T64" fmla="*/ 38 w 803"/>
                <a:gd name="T65" fmla="*/ 333 h 333"/>
                <a:gd name="T66" fmla="*/ 60 w 803"/>
                <a:gd name="T67" fmla="*/ 333 h 333"/>
                <a:gd name="T68" fmla="*/ 82 w 803"/>
                <a:gd name="T69" fmla="*/ 333 h 333"/>
                <a:gd name="T70" fmla="*/ 104 w 803"/>
                <a:gd name="T71" fmla="*/ 333 h 333"/>
                <a:gd name="T72" fmla="*/ 124 w 803"/>
                <a:gd name="T73" fmla="*/ 327 h 333"/>
                <a:gd name="T74" fmla="*/ 134 w 803"/>
                <a:gd name="T75" fmla="*/ 307 h 333"/>
                <a:gd name="T76" fmla="*/ 154 w 803"/>
                <a:gd name="T77" fmla="*/ 270 h 333"/>
                <a:gd name="T78" fmla="*/ 174 w 803"/>
                <a:gd name="T79" fmla="*/ 236 h 333"/>
                <a:gd name="T80" fmla="*/ 186 w 803"/>
                <a:gd name="T81" fmla="*/ 210 h 333"/>
                <a:gd name="T82" fmla="*/ 198 w 803"/>
                <a:gd name="T83" fmla="*/ 192 h 333"/>
                <a:gd name="T84" fmla="*/ 218 w 803"/>
                <a:gd name="T85" fmla="*/ 166 h 333"/>
                <a:gd name="T86" fmla="*/ 245 w 803"/>
                <a:gd name="T87" fmla="*/ 154 h 333"/>
                <a:gd name="T88" fmla="*/ 531 w 803"/>
                <a:gd name="T89" fmla="*/ 154 h 333"/>
                <a:gd name="T90" fmla="*/ 555 w 803"/>
                <a:gd name="T91" fmla="*/ 160 h 333"/>
                <a:gd name="T92" fmla="*/ 581 w 803"/>
                <a:gd name="T93" fmla="*/ 180 h 333"/>
                <a:gd name="T94" fmla="*/ 593 w 803"/>
                <a:gd name="T95" fmla="*/ 198 h 333"/>
                <a:gd name="T96" fmla="*/ 605 w 803"/>
                <a:gd name="T97" fmla="*/ 222 h 333"/>
                <a:gd name="T98" fmla="*/ 619 w 803"/>
                <a:gd name="T99" fmla="*/ 248 h 333"/>
                <a:gd name="T100" fmla="*/ 639 w 803"/>
                <a:gd name="T101" fmla="*/ 284 h 333"/>
                <a:gd name="T102" fmla="*/ 659 w 803"/>
                <a:gd name="T103" fmla="*/ 321 h 3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03" h="333">
                  <a:moveTo>
                    <a:pt x="665" y="333"/>
                  </a:moveTo>
                  <a:lnTo>
                    <a:pt x="675" y="333"/>
                  </a:lnTo>
                  <a:lnTo>
                    <a:pt x="685" y="333"/>
                  </a:lnTo>
                  <a:lnTo>
                    <a:pt x="693" y="333"/>
                  </a:lnTo>
                  <a:lnTo>
                    <a:pt x="703" y="333"/>
                  </a:lnTo>
                  <a:lnTo>
                    <a:pt x="711" y="333"/>
                  </a:lnTo>
                  <a:lnTo>
                    <a:pt x="719" y="333"/>
                  </a:lnTo>
                  <a:lnTo>
                    <a:pt x="729" y="333"/>
                  </a:lnTo>
                  <a:lnTo>
                    <a:pt x="739" y="333"/>
                  </a:lnTo>
                  <a:lnTo>
                    <a:pt x="745" y="333"/>
                  </a:lnTo>
                  <a:lnTo>
                    <a:pt x="753" y="333"/>
                  </a:lnTo>
                  <a:lnTo>
                    <a:pt x="763" y="333"/>
                  </a:lnTo>
                  <a:lnTo>
                    <a:pt x="771" y="333"/>
                  </a:lnTo>
                  <a:lnTo>
                    <a:pt x="779" y="333"/>
                  </a:lnTo>
                  <a:lnTo>
                    <a:pt x="787" y="333"/>
                  </a:lnTo>
                  <a:lnTo>
                    <a:pt x="795" y="333"/>
                  </a:lnTo>
                  <a:lnTo>
                    <a:pt x="803" y="333"/>
                  </a:lnTo>
                  <a:lnTo>
                    <a:pt x="797" y="323"/>
                  </a:lnTo>
                  <a:lnTo>
                    <a:pt x="791" y="315"/>
                  </a:lnTo>
                  <a:lnTo>
                    <a:pt x="787" y="306"/>
                  </a:lnTo>
                  <a:lnTo>
                    <a:pt x="781" y="296"/>
                  </a:lnTo>
                  <a:lnTo>
                    <a:pt x="775" y="286"/>
                  </a:lnTo>
                  <a:lnTo>
                    <a:pt x="771" y="274"/>
                  </a:lnTo>
                  <a:lnTo>
                    <a:pt x="765" y="264"/>
                  </a:lnTo>
                  <a:lnTo>
                    <a:pt x="761" y="254"/>
                  </a:lnTo>
                  <a:lnTo>
                    <a:pt x="753" y="242"/>
                  </a:lnTo>
                  <a:lnTo>
                    <a:pt x="747" y="230"/>
                  </a:lnTo>
                  <a:lnTo>
                    <a:pt x="741" y="218"/>
                  </a:lnTo>
                  <a:lnTo>
                    <a:pt x="737" y="208"/>
                  </a:lnTo>
                  <a:lnTo>
                    <a:pt x="729" y="196"/>
                  </a:lnTo>
                  <a:lnTo>
                    <a:pt x="725" y="184"/>
                  </a:lnTo>
                  <a:lnTo>
                    <a:pt x="719" y="174"/>
                  </a:lnTo>
                  <a:lnTo>
                    <a:pt x="713" y="164"/>
                  </a:lnTo>
                  <a:lnTo>
                    <a:pt x="707" y="152"/>
                  </a:lnTo>
                  <a:lnTo>
                    <a:pt x="703" y="142"/>
                  </a:lnTo>
                  <a:lnTo>
                    <a:pt x="697" y="130"/>
                  </a:lnTo>
                  <a:lnTo>
                    <a:pt x="693" y="122"/>
                  </a:lnTo>
                  <a:lnTo>
                    <a:pt x="687" y="112"/>
                  </a:lnTo>
                  <a:lnTo>
                    <a:pt x="683" y="104"/>
                  </a:lnTo>
                  <a:lnTo>
                    <a:pt x="679" y="96"/>
                  </a:lnTo>
                  <a:lnTo>
                    <a:pt x="675" y="88"/>
                  </a:lnTo>
                  <a:lnTo>
                    <a:pt x="673" y="82"/>
                  </a:lnTo>
                  <a:lnTo>
                    <a:pt x="669" y="76"/>
                  </a:lnTo>
                  <a:lnTo>
                    <a:pt x="665" y="70"/>
                  </a:lnTo>
                  <a:lnTo>
                    <a:pt x="663" y="66"/>
                  </a:lnTo>
                  <a:lnTo>
                    <a:pt x="659" y="60"/>
                  </a:lnTo>
                  <a:lnTo>
                    <a:pt x="653" y="48"/>
                  </a:lnTo>
                  <a:lnTo>
                    <a:pt x="643" y="38"/>
                  </a:lnTo>
                  <a:lnTo>
                    <a:pt x="635" y="28"/>
                  </a:lnTo>
                  <a:lnTo>
                    <a:pt x="625" y="20"/>
                  </a:lnTo>
                  <a:lnTo>
                    <a:pt x="613" y="12"/>
                  </a:lnTo>
                  <a:lnTo>
                    <a:pt x="601" y="8"/>
                  </a:lnTo>
                  <a:lnTo>
                    <a:pt x="589" y="4"/>
                  </a:lnTo>
                  <a:lnTo>
                    <a:pt x="577" y="4"/>
                  </a:lnTo>
                  <a:lnTo>
                    <a:pt x="241" y="0"/>
                  </a:lnTo>
                  <a:lnTo>
                    <a:pt x="227" y="0"/>
                  </a:lnTo>
                  <a:lnTo>
                    <a:pt x="216" y="4"/>
                  </a:lnTo>
                  <a:lnTo>
                    <a:pt x="204" y="8"/>
                  </a:lnTo>
                  <a:lnTo>
                    <a:pt x="192" y="16"/>
                  </a:lnTo>
                  <a:lnTo>
                    <a:pt x="180" y="22"/>
                  </a:lnTo>
                  <a:lnTo>
                    <a:pt x="170" y="32"/>
                  </a:lnTo>
                  <a:lnTo>
                    <a:pt x="160" y="40"/>
                  </a:lnTo>
                  <a:lnTo>
                    <a:pt x="154" y="52"/>
                  </a:lnTo>
                  <a:lnTo>
                    <a:pt x="152" y="54"/>
                  </a:lnTo>
                  <a:lnTo>
                    <a:pt x="148" y="60"/>
                  </a:lnTo>
                  <a:lnTo>
                    <a:pt x="144" y="64"/>
                  </a:lnTo>
                  <a:lnTo>
                    <a:pt x="142" y="70"/>
                  </a:lnTo>
                  <a:lnTo>
                    <a:pt x="138" y="76"/>
                  </a:lnTo>
                  <a:lnTo>
                    <a:pt x="136" y="84"/>
                  </a:lnTo>
                  <a:lnTo>
                    <a:pt x="132" y="92"/>
                  </a:lnTo>
                  <a:lnTo>
                    <a:pt x="126" y="98"/>
                  </a:lnTo>
                  <a:lnTo>
                    <a:pt x="122" y="108"/>
                  </a:lnTo>
                  <a:lnTo>
                    <a:pt x="116" y="118"/>
                  </a:lnTo>
                  <a:lnTo>
                    <a:pt x="110" y="128"/>
                  </a:lnTo>
                  <a:lnTo>
                    <a:pt x="106" y="138"/>
                  </a:lnTo>
                  <a:lnTo>
                    <a:pt x="100" y="150"/>
                  </a:lnTo>
                  <a:lnTo>
                    <a:pt x="94" y="162"/>
                  </a:lnTo>
                  <a:lnTo>
                    <a:pt x="88" y="174"/>
                  </a:lnTo>
                  <a:lnTo>
                    <a:pt x="82" y="184"/>
                  </a:lnTo>
                  <a:lnTo>
                    <a:pt x="76" y="196"/>
                  </a:lnTo>
                  <a:lnTo>
                    <a:pt x="70" y="208"/>
                  </a:lnTo>
                  <a:lnTo>
                    <a:pt x="62" y="218"/>
                  </a:lnTo>
                  <a:lnTo>
                    <a:pt x="56" y="230"/>
                  </a:lnTo>
                  <a:lnTo>
                    <a:pt x="50" y="242"/>
                  </a:lnTo>
                  <a:lnTo>
                    <a:pt x="44" y="256"/>
                  </a:lnTo>
                  <a:lnTo>
                    <a:pt x="36" y="264"/>
                  </a:lnTo>
                  <a:lnTo>
                    <a:pt x="32" y="276"/>
                  </a:lnTo>
                  <a:lnTo>
                    <a:pt x="26" y="286"/>
                  </a:lnTo>
                  <a:lnTo>
                    <a:pt x="20" y="298"/>
                  </a:lnTo>
                  <a:lnTo>
                    <a:pt x="14" y="306"/>
                  </a:lnTo>
                  <a:lnTo>
                    <a:pt x="10" y="315"/>
                  </a:lnTo>
                  <a:lnTo>
                    <a:pt x="4" y="323"/>
                  </a:lnTo>
                  <a:lnTo>
                    <a:pt x="0" y="333"/>
                  </a:lnTo>
                  <a:lnTo>
                    <a:pt x="8" y="333"/>
                  </a:lnTo>
                  <a:lnTo>
                    <a:pt x="16" y="333"/>
                  </a:lnTo>
                  <a:lnTo>
                    <a:pt x="22" y="333"/>
                  </a:lnTo>
                  <a:lnTo>
                    <a:pt x="30" y="333"/>
                  </a:lnTo>
                  <a:lnTo>
                    <a:pt x="38" y="333"/>
                  </a:lnTo>
                  <a:lnTo>
                    <a:pt x="44" y="333"/>
                  </a:lnTo>
                  <a:lnTo>
                    <a:pt x="52" y="333"/>
                  </a:lnTo>
                  <a:lnTo>
                    <a:pt x="60" y="333"/>
                  </a:lnTo>
                  <a:lnTo>
                    <a:pt x="68" y="333"/>
                  </a:lnTo>
                  <a:lnTo>
                    <a:pt x="76" y="333"/>
                  </a:lnTo>
                  <a:lnTo>
                    <a:pt x="82" y="333"/>
                  </a:lnTo>
                  <a:lnTo>
                    <a:pt x="90" y="333"/>
                  </a:lnTo>
                  <a:lnTo>
                    <a:pt x="98" y="333"/>
                  </a:lnTo>
                  <a:lnTo>
                    <a:pt x="104" y="333"/>
                  </a:lnTo>
                  <a:lnTo>
                    <a:pt x="112" y="333"/>
                  </a:lnTo>
                  <a:lnTo>
                    <a:pt x="120" y="333"/>
                  </a:lnTo>
                  <a:lnTo>
                    <a:pt x="124" y="327"/>
                  </a:lnTo>
                  <a:lnTo>
                    <a:pt x="126" y="321"/>
                  </a:lnTo>
                  <a:lnTo>
                    <a:pt x="130" y="313"/>
                  </a:lnTo>
                  <a:lnTo>
                    <a:pt x="134" y="307"/>
                  </a:lnTo>
                  <a:lnTo>
                    <a:pt x="140" y="294"/>
                  </a:lnTo>
                  <a:lnTo>
                    <a:pt x="148" y="282"/>
                  </a:lnTo>
                  <a:lnTo>
                    <a:pt x="154" y="270"/>
                  </a:lnTo>
                  <a:lnTo>
                    <a:pt x="160" y="258"/>
                  </a:lnTo>
                  <a:lnTo>
                    <a:pt x="166" y="246"/>
                  </a:lnTo>
                  <a:lnTo>
                    <a:pt x="174" y="236"/>
                  </a:lnTo>
                  <a:lnTo>
                    <a:pt x="178" y="226"/>
                  </a:lnTo>
                  <a:lnTo>
                    <a:pt x="182" y="218"/>
                  </a:lnTo>
                  <a:lnTo>
                    <a:pt x="186" y="210"/>
                  </a:lnTo>
                  <a:lnTo>
                    <a:pt x="192" y="204"/>
                  </a:lnTo>
                  <a:lnTo>
                    <a:pt x="196" y="194"/>
                  </a:lnTo>
                  <a:lnTo>
                    <a:pt x="198" y="192"/>
                  </a:lnTo>
                  <a:lnTo>
                    <a:pt x="204" y="182"/>
                  </a:lnTo>
                  <a:lnTo>
                    <a:pt x="212" y="174"/>
                  </a:lnTo>
                  <a:lnTo>
                    <a:pt x="218" y="166"/>
                  </a:lnTo>
                  <a:lnTo>
                    <a:pt x="227" y="162"/>
                  </a:lnTo>
                  <a:lnTo>
                    <a:pt x="235" y="156"/>
                  </a:lnTo>
                  <a:lnTo>
                    <a:pt x="245" y="154"/>
                  </a:lnTo>
                  <a:lnTo>
                    <a:pt x="253" y="152"/>
                  </a:lnTo>
                  <a:lnTo>
                    <a:pt x="263" y="152"/>
                  </a:lnTo>
                  <a:lnTo>
                    <a:pt x="531" y="154"/>
                  </a:lnTo>
                  <a:lnTo>
                    <a:pt x="537" y="154"/>
                  </a:lnTo>
                  <a:lnTo>
                    <a:pt x="547" y="158"/>
                  </a:lnTo>
                  <a:lnTo>
                    <a:pt x="555" y="160"/>
                  </a:lnTo>
                  <a:lnTo>
                    <a:pt x="565" y="166"/>
                  </a:lnTo>
                  <a:lnTo>
                    <a:pt x="573" y="172"/>
                  </a:lnTo>
                  <a:lnTo>
                    <a:pt x="581" y="180"/>
                  </a:lnTo>
                  <a:lnTo>
                    <a:pt x="587" y="186"/>
                  </a:lnTo>
                  <a:lnTo>
                    <a:pt x="593" y="196"/>
                  </a:lnTo>
                  <a:lnTo>
                    <a:pt x="593" y="198"/>
                  </a:lnTo>
                  <a:lnTo>
                    <a:pt x="599" y="208"/>
                  </a:lnTo>
                  <a:lnTo>
                    <a:pt x="603" y="214"/>
                  </a:lnTo>
                  <a:lnTo>
                    <a:pt x="605" y="222"/>
                  </a:lnTo>
                  <a:lnTo>
                    <a:pt x="609" y="230"/>
                  </a:lnTo>
                  <a:lnTo>
                    <a:pt x="615" y="240"/>
                  </a:lnTo>
                  <a:lnTo>
                    <a:pt x="619" y="248"/>
                  </a:lnTo>
                  <a:lnTo>
                    <a:pt x="625" y="260"/>
                  </a:lnTo>
                  <a:lnTo>
                    <a:pt x="631" y="272"/>
                  </a:lnTo>
                  <a:lnTo>
                    <a:pt x="639" y="284"/>
                  </a:lnTo>
                  <a:lnTo>
                    <a:pt x="645" y="296"/>
                  </a:lnTo>
                  <a:lnTo>
                    <a:pt x="651" y="307"/>
                  </a:lnTo>
                  <a:lnTo>
                    <a:pt x="659" y="321"/>
                  </a:lnTo>
                  <a:lnTo>
                    <a:pt x="665" y="333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0" name="Freeform 182"/>
            <p:cNvSpPr>
              <a:spLocks/>
            </p:cNvSpPr>
            <p:nvPr/>
          </p:nvSpPr>
          <p:spPr bwMode="auto">
            <a:xfrm>
              <a:off x="537" y="3176"/>
              <a:ext cx="655" cy="657"/>
            </a:xfrm>
            <a:custGeom>
              <a:avLst/>
              <a:gdLst>
                <a:gd name="T0" fmla="*/ 349 w 655"/>
                <a:gd name="T1" fmla="*/ 653 h 657"/>
                <a:gd name="T2" fmla="*/ 383 w 655"/>
                <a:gd name="T3" fmla="*/ 651 h 657"/>
                <a:gd name="T4" fmla="*/ 413 w 655"/>
                <a:gd name="T5" fmla="*/ 641 h 657"/>
                <a:gd name="T6" fmla="*/ 443 w 655"/>
                <a:gd name="T7" fmla="*/ 631 h 657"/>
                <a:gd name="T8" fmla="*/ 473 w 655"/>
                <a:gd name="T9" fmla="*/ 619 h 657"/>
                <a:gd name="T10" fmla="*/ 499 w 655"/>
                <a:gd name="T11" fmla="*/ 603 h 657"/>
                <a:gd name="T12" fmla="*/ 545 w 655"/>
                <a:gd name="T13" fmla="*/ 569 h 657"/>
                <a:gd name="T14" fmla="*/ 587 w 655"/>
                <a:gd name="T15" fmla="*/ 523 h 657"/>
                <a:gd name="T16" fmla="*/ 609 w 655"/>
                <a:gd name="T17" fmla="*/ 489 h 657"/>
                <a:gd name="T18" fmla="*/ 623 w 655"/>
                <a:gd name="T19" fmla="*/ 461 h 657"/>
                <a:gd name="T20" fmla="*/ 635 w 655"/>
                <a:gd name="T21" fmla="*/ 433 h 657"/>
                <a:gd name="T22" fmla="*/ 645 w 655"/>
                <a:gd name="T23" fmla="*/ 401 h 657"/>
                <a:gd name="T24" fmla="*/ 651 w 655"/>
                <a:gd name="T25" fmla="*/ 367 h 657"/>
                <a:gd name="T26" fmla="*/ 653 w 655"/>
                <a:gd name="T27" fmla="*/ 335 h 657"/>
                <a:gd name="T28" fmla="*/ 653 w 655"/>
                <a:gd name="T29" fmla="*/ 301 h 657"/>
                <a:gd name="T30" fmla="*/ 649 w 655"/>
                <a:gd name="T31" fmla="*/ 269 h 657"/>
                <a:gd name="T32" fmla="*/ 639 w 655"/>
                <a:gd name="T33" fmla="*/ 236 h 657"/>
                <a:gd name="T34" fmla="*/ 631 w 655"/>
                <a:gd name="T35" fmla="*/ 206 h 657"/>
                <a:gd name="T36" fmla="*/ 617 w 655"/>
                <a:gd name="T37" fmla="*/ 178 h 657"/>
                <a:gd name="T38" fmla="*/ 599 w 655"/>
                <a:gd name="T39" fmla="*/ 150 h 657"/>
                <a:gd name="T40" fmla="*/ 567 w 655"/>
                <a:gd name="T41" fmla="*/ 106 h 657"/>
                <a:gd name="T42" fmla="*/ 519 w 655"/>
                <a:gd name="T43" fmla="*/ 64 h 657"/>
                <a:gd name="T44" fmla="*/ 485 w 655"/>
                <a:gd name="T45" fmla="*/ 42 h 657"/>
                <a:gd name="T46" fmla="*/ 457 w 655"/>
                <a:gd name="T47" fmla="*/ 28 h 657"/>
                <a:gd name="T48" fmla="*/ 429 w 655"/>
                <a:gd name="T49" fmla="*/ 16 h 657"/>
                <a:gd name="T50" fmla="*/ 397 w 655"/>
                <a:gd name="T51" fmla="*/ 6 h 657"/>
                <a:gd name="T52" fmla="*/ 365 w 655"/>
                <a:gd name="T53" fmla="*/ 2 h 657"/>
                <a:gd name="T54" fmla="*/ 333 w 655"/>
                <a:gd name="T55" fmla="*/ 0 h 657"/>
                <a:gd name="T56" fmla="*/ 299 w 655"/>
                <a:gd name="T57" fmla="*/ 0 h 657"/>
                <a:gd name="T58" fmla="*/ 265 w 655"/>
                <a:gd name="T59" fmla="*/ 4 h 657"/>
                <a:gd name="T60" fmla="*/ 235 w 655"/>
                <a:gd name="T61" fmla="*/ 10 h 657"/>
                <a:gd name="T62" fmla="*/ 205 w 655"/>
                <a:gd name="T63" fmla="*/ 22 h 657"/>
                <a:gd name="T64" fmla="*/ 175 w 655"/>
                <a:gd name="T65" fmla="*/ 34 h 657"/>
                <a:gd name="T66" fmla="*/ 148 w 655"/>
                <a:gd name="T67" fmla="*/ 50 h 657"/>
                <a:gd name="T68" fmla="*/ 106 w 655"/>
                <a:gd name="T69" fmla="*/ 84 h 657"/>
                <a:gd name="T70" fmla="*/ 62 w 655"/>
                <a:gd name="T71" fmla="*/ 130 h 657"/>
                <a:gd name="T72" fmla="*/ 40 w 655"/>
                <a:gd name="T73" fmla="*/ 162 h 657"/>
                <a:gd name="T74" fmla="*/ 28 w 655"/>
                <a:gd name="T75" fmla="*/ 192 h 657"/>
                <a:gd name="T76" fmla="*/ 16 w 655"/>
                <a:gd name="T77" fmla="*/ 222 h 657"/>
                <a:gd name="T78" fmla="*/ 6 w 655"/>
                <a:gd name="T79" fmla="*/ 254 h 657"/>
                <a:gd name="T80" fmla="*/ 0 w 655"/>
                <a:gd name="T81" fmla="*/ 285 h 657"/>
                <a:gd name="T82" fmla="*/ 0 w 655"/>
                <a:gd name="T83" fmla="*/ 319 h 657"/>
                <a:gd name="T84" fmla="*/ 0 w 655"/>
                <a:gd name="T85" fmla="*/ 351 h 657"/>
                <a:gd name="T86" fmla="*/ 2 w 655"/>
                <a:gd name="T87" fmla="*/ 385 h 657"/>
                <a:gd name="T88" fmla="*/ 8 w 655"/>
                <a:gd name="T89" fmla="*/ 417 h 657"/>
                <a:gd name="T90" fmla="*/ 22 w 655"/>
                <a:gd name="T91" fmla="*/ 447 h 657"/>
                <a:gd name="T92" fmla="*/ 34 w 655"/>
                <a:gd name="T93" fmla="*/ 477 h 657"/>
                <a:gd name="T94" fmla="*/ 50 w 655"/>
                <a:gd name="T95" fmla="*/ 503 h 657"/>
                <a:gd name="T96" fmla="*/ 84 w 655"/>
                <a:gd name="T97" fmla="*/ 547 h 657"/>
                <a:gd name="T98" fmla="*/ 128 w 655"/>
                <a:gd name="T99" fmla="*/ 589 h 657"/>
                <a:gd name="T100" fmla="*/ 161 w 655"/>
                <a:gd name="T101" fmla="*/ 609 h 657"/>
                <a:gd name="T102" fmla="*/ 191 w 655"/>
                <a:gd name="T103" fmla="*/ 625 h 657"/>
                <a:gd name="T104" fmla="*/ 219 w 655"/>
                <a:gd name="T105" fmla="*/ 637 h 657"/>
                <a:gd name="T106" fmla="*/ 249 w 655"/>
                <a:gd name="T107" fmla="*/ 647 h 657"/>
                <a:gd name="T108" fmla="*/ 283 w 655"/>
                <a:gd name="T109" fmla="*/ 653 h 657"/>
                <a:gd name="T110" fmla="*/ 317 w 655"/>
                <a:gd name="T111" fmla="*/ 655 h 65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5" h="657">
                  <a:moveTo>
                    <a:pt x="325" y="657"/>
                  </a:moveTo>
                  <a:lnTo>
                    <a:pt x="333" y="655"/>
                  </a:lnTo>
                  <a:lnTo>
                    <a:pt x="341" y="655"/>
                  </a:lnTo>
                  <a:lnTo>
                    <a:pt x="349" y="653"/>
                  </a:lnTo>
                  <a:lnTo>
                    <a:pt x="357" y="653"/>
                  </a:lnTo>
                  <a:lnTo>
                    <a:pt x="365" y="653"/>
                  </a:lnTo>
                  <a:lnTo>
                    <a:pt x="373" y="651"/>
                  </a:lnTo>
                  <a:lnTo>
                    <a:pt x="383" y="651"/>
                  </a:lnTo>
                  <a:lnTo>
                    <a:pt x="391" y="649"/>
                  </a:lnTo>
                  <a:lnTo>
                    <a:pt x="397" y="647"/>
                  </a:lnTo>
                  <a:lnTo>
                    <a:pt x="405" y="643"/>
                  </a:lnTo>
                  <a:lnTo>
                    <a:pt x="413" y="641"/>
                  </a:lnTo>
                  <a:lnTo>
                    <a:pt x="421" y="641"/>
                  </a:lnTo>
                  <a:lnTo>
                    <a:pt x="429" y="637"/>
                  </a:lnTo>
                  <a:lnTo>
                    <a:pt x="435" y="635"/>
                  </a:lnTo>
                  <a:lnTo>
                    <a:pt x="443" y="631"/>
                  </a:lnTo>
                  <a:lnTo>
                    <a:pt x="451" y="629"/>
                  </a:lnTo>
                  <a:lnTo>
                    <a:pt x="457" y="625"/>
                  </a:lnTo>
                  <a:lnTo>
                    <a:pt x="465" y="623"/>
                  </a:lnTo>
                  <a:lnTo>
                    <a:pt x="473" y="619"/>
                  </a:lnTo>
                  <a:lnTo>
                    <a:pt x="479" y="615"/>
                  </a:lnTo>
                  <a:lnTo>
                    <a:pt x="485" y="609"/>
                  </a:lnTo>
                  <a:lnTo>
                    <a:pt x="493" y="607"/>
                  </a:lnTo>
                  <a:lnTo>
                    <a:pt x="499" y="603"/>
                  </a:lnTo>
                  <a:lnTo>
                    <a:pt x="507" y="599"/>
                  </a:lnTo>
                  <a:lnTo>
                    <a:pt x="519" y="589"/>
                  </a:lnTo>
                  <a:lnTo>
                    <a:pt x="533" y="581"/>
                  </a:lnTo>
                  <a:lnTo>
                    <a:pt x="545" y="569"/>
                  </a:lnTo>
                  <a:lnTo>
                    <a:pt x="557" y="559"/>
                  </a:lnTo>
                  <a:lnTo>
                    <a:pt x="567" y="547"/>
                  </a:lnTo>
                  <a:lnTo>
                    <a:pt x="577" y="535"/>
                  </a:lnTo>
                  <a:lnTo>
                    <a:pt x="587" y="523"/>
                  </a:lnTo>
                  <a:lnTo>
                    <a:pt x="595" y="511"/>
                  </a:lnTo>
                  <a:lnTo>
                    <a:pt x="599" y="503"/>
                  </a:lnTo>
                  <a:lnTo>
                    <a:pt x="605" y="497"/>
                  </a:lnTo>
                  <a:lnTo>
                    <a:pt x="609" y="489"/>
                  </a:lnTo>
                  <a:lnTo>
                    <a:pt x="613" y="483"/>
                  </a:lnTo>
                  <a:lnTo>
                    <a:pt x="617" y="477"/>
                  </a:lnTo>
                  <a:lnTo>
                    <a:pt x="621" y="469"/>
                  </a:lnTo>
                  <a:lnTo>
                    <a:pt x="623" y="461"/>
                  </a:lnTo>
                  <a:lnTo>
                    <a:pt x="627" y="455"/>
                  </a:lnTo>
                  <a:lnTo>
                    <a:pt x="631" y="447"/>
                  </a:lnTo>
                  <a:lnTo>
                    <a:pt x="633" y="439"/>
                  </a:lnTo>
                  <a:lnTo>
                    <a:pt x="635" y="433"/>
                  </a:lnTo>
                  <a:lnTo>
                    <a:pt x="639" y="425"/>
                  </a:lnTo>
                  <a:lnTo>
                    <a:pt x="639" y="417"/>
                  </a:lnTo>
                  <a:lnTo>
                    <a:pt x="643" y="409"/>
                  </a:lnTo>
                  <a:lnTo>
                    <a:pt x="645" y="401"/>
                  </a:lnTo>
                  <a:lnTo>
                    <a:pt x="647" y="393"/>
                  </a:lnTo>
                  <a:lnTo>
                    <a:pt x="649" y="385"/>
                  </a:lnTo>
                  <a:lnTo>
                    <a:pt x="649" y="375"/>
                  </a:lnTo>
                  <a:lnTo>
                    <a:pt x="651" y="367"/>
                  </a:lnTo>
                  <a:lnTo>
                    <a:pt x="653" y="361"/>
                  </a:lnTo>
                  <a:lnTo>
                    <a:pt x="653" y="351"/>
                  </a:lnTo>
                  <a:lnTo>
                    <a:pt x="653" y="345"/>
                  </a:lnTo>
                  <a:lnTo>
                    <a:pt x="653" y="335"/>
                  </a:lnTo>
                  <a:lnTo>
                    <a:pt x="655" y="329"/>
                  </a:lnTo>
                  <a:lnTo>
                    <a:pt x="653" y="319"/>
                  </a:lnTo>
                  <a:lnTo>
                    <a:pt x="653" y="309"/>
                  </a:lnTo>
                  <a:lnTo>
                    <a:pt x="653" y="301"/>
                  </a:lnTo>
                  <a:lnTo>
                    <a:pt x="653" y="293"/>
                  </a:lnTo>
                  <a:lnTo>
                    <a:pt x="651" y="285"/>
                  </a:lnTo>
                  <a:lnTo>
                    <a:pt x="649" y="275"/>
                  </a:lnTo>
                  <a:lnTo>
                    <a:pt x="649" y="269"/>
                  </a:lnTo>
                  <a:lnTo>
                    <a:pt x="647" y="262"/>
                  </a:lnTo>
                  <a:lnTo>
                    <a:pt x="645" y="254"/>
                  </a:lnTo>
                  <a:lnTo>
                    <a:pt x="643" y="244"/>
                  </a:lnTo>
                  <a:lnTo>
                    <a:pt x="639" y="236"/>
                  </a:lnTo>
                  <a:lnTo>
                    <a:pt x="639" y="228"/>
                  </a:lnTo>
                  <a:lnTo>
                    <a:pt x="635" y="222"/>
                  </a:lnTo>
                  <a:lnTo>
                    <a:pt x="633" y="214"/>
                  </a:lnTo>
                  <a:lnTo>
                    <a:pt x="631" y="206"/>
                  </a:lnTo>
                  <a:lnTo>
                    <a:pt x="627" y="200"/>
                  </a:lnTo>
                  <a:lnTo>
                    <a:pt x="623" y="192"/>
                  </a:lnTo>
                  <a:lnTo>
                    <a:pt x="621" y="186"/>
                  </a:lnTo>
                  <a:lnTo>
                    <a:pt x="617" y="178"/>
                  </a:lnTo>
                  <a:lnTo>
                    <a:pt x="613" y="170"/>
                  </a:lnTo>
                  <a:lnTo>
                    <a:pt x="609" y="162"/>
                  </a:lnTo>
                  <a:lnTo>
                    <a:pt x="605" y="156"/>
                  </a:lnTo>
                  <a:lnTo>
                    <a:pt x="599" y="150"/>
                  </a:lnTo>
                  <a:lnTo>
                    <a:pt x="595" y="144"/>
                  </a:lnTo>
                  <a:lnTo>
                    <a:pt x="587" y="130"/>
                  </a:lnTo>
                  <a:lnTo>
                    <a:pt x="577" y="118"/>
                  </a:lnTo>
                  <a:lnTo>
                    <a:pt x="567" y="106"/>
                  </a:lnTo>
                  <a:lnTo>
                    <a:pt x="557" y="96"/>
                  </a:lnTo>
                  <a:lnTo>
                    <a:pt x="545" y="84"/>
                  </a:lnTo>
                  <a:lnTo>
                    <a:pt x="533" y="74"/>
                  </a:lnTo>
                  <a:lnTo>
                    <a:pt x="519" y="64"/>
                  </a:lnTo>
                  <a:lnTo>
                    <a:pt x="507" y="56"/>
                  </a:lnTo>
                  <a:lnTo>
                    <a:pt x="499" y="50"/>
                  </a:lnTo>
                  <a:lnTo>
                    <a:pt x="493" y="46"/>
                  </a:lnTo>
                  <a:lnTo>
                    <a:pt x="485" y="42"/>
                  </a:lnTo>
                  <a:lnTo>
                    <a:pt x="479" y="38"/>
                  </a:lnTo>
                  <a:lnTo>
                    <a:pt x="473" y="34"/>
                  </a:lnTo>
                  <a:lnTo>
                    <a:pt x="465" y="30"/>
                  </a:lnTo>
                  <a:lnTo>
                    <a:pt x="457" y="28"/>
                  </a:lnTo>
                  <a:lnTo>
                    <a:pt x="451" y="26"/>
                  </a:lnTo>
                  <a:lnTo>
                    <a:pt x="443" y="22"/>
                  </a:lnTo>
                  <a:lnTo>
                    <a:pt x="435" y="18"/>
                  </a:lnTo>
                  <a:lnTo>
                    <a:pt x="429" y="16"/>
                  </a:lnTo>
                  <a:lnTo>
                    <a:pt x="421" y="14"/>
                  </a:lnTo>
                  <a:lnTo>
                    <a:pt x="413" y="10"/>
                  </a:lnTo>
                  <a:lnTo>
                    <a:pt x="405" y="8"/>
                  </a:lnTo>
                  <a:lnTo>
                    <a:pt x="397" y="6"/>
                  </a:lnTo>
                  <a:lnTo>
                    <a:pt x="391" y="6"/>
                  </a:lnTo>
                  <a:lnTo>
                    <a:pt x="383" y="4"/>
                  </a:lnTo>
                  <a:lnTo>
                    <a:pt x="373" y="2"/>
                  </a:lnTo>
                  <a:lnTo>
                    <a:pt x="365" y="2"/>
                  </a:lnTo>
                  <a:lnTo>
                    <a:pt x="357" y="2"/>
                  </a:lnTo>
                  <a:lnTo>
                    <a:pt x="349" y="0"/>
                  </a:lnTo>
                  <a:lnTo>
                    <a:pt x="341" y="0"/>
                  </a:lnTo>
                  <a:lnTo>
                    <a:pt x="333" y="0"/>
                  </a:lnTo>
                  <a:lnTo>
                    <a:pt x="325" y="0"/>
                  </a:lnTo>
                  <a:lnTo>
                    <a:pt x="317" y="0"/>
                  </a:lnTo>
                  <a:lnTo>
                    <a:pt x="307" y="0"/>
                  </a:lnTo>
                  <a:lnTo>
                    <a:pt x="299" y="0"/>
                  </a:lnTo>
                  <a:lnTo>
                    <a:pt x="291" y="2"/>
                  </a:lnTo>
                  <a:lnTo>
                    <a:pt x="283" y="2"/>
                  </a:lnTo>
                  <a:lnTo>
                    <a:pt x="275" y="2"/>
                  </a:lnTo>
                  <a:lnTo>
                    <a:pt x="265" y="4"/>
                  </a:lnTo>
                  <a:lnTo>
                    <a:pt x="259" y="6"/>
                  </a:lnTo>
                  <a:lnTo>
                    <a:pt x="249" y="6"/>
                  </a:lnTo>
                  <a:lnTo>
                    <a:pt x="243" y="8"/>
                  </a:lnTo>
                  <a:lnTo>
                    <a:pt x="235" y="10"/>
                  </a:lnTo>
                  <a:lnTo>
                    <a:pt x="227" y="14"/>
                  </a:lnTo>
                  <a:lnTo>
                    <a:pt x="219" y="16"/>
                  </a:lnTo>
                  <a:lnTo>
                    <a:pt x="213" y="18"/>
                  </a:lnTo>
                  <a:lnTo>
                    <a:pt x="205" y="22"/>
                  </a:lnTo>
                  <a:lnTo>
                    <a:pt x="197" y="26"/>
                  </a:lnTo>
                  <a:lnTo>
                    <a:pt x="191" y="28"/>
                  </a:lnTo>
                  <a:lnTo>
                    <a:pt x="183" y="30"/>
                  </a:lnTo>
                  <a:lnTo>
                    <a:pt x="175" y="34"/>
                  </a:lnTo>
                  <a:lnTo>
                    <a:pt x="169" y="38"/>
                  </a:lnTo>
                  <a:lnTo>
                    <a:pt x="161" y="42"/>
                  </a:lnTo>
                  <a:lnTo>
                    <a:pt x="154" y="46"/>
                  </a:lnTo>
                  <a:lnTo>
                    <a:pt x="148" y="50"/>
                  </a:lnTo>
                  <a:lnTo>
                    <a:pt x="142" y="56"/>
                  </a:lnTo>
                  <a:lnTo>
                    <a:pt x="128" y="64"/>
                  </a:lnTo>
                  <a:lnTo>
                    <a:pt x="116" y="74"/>
                  </a:lnTo>
                  <a:lnTo>
                    <a:pt x="106" y="84"/>
                  </a:lnTo>
                  <a:lnTo>
                    <a:pt x="94" y="96"/>
                  </a:lnTo>
                  <a:lnTo>
                    <a:pt x="84" y="106"/>
                  </a:lnTo>
                  <a:lnTo>
                    <a:pt x="72" y="118"/>
                  </a:lnTo>
                  <a:lnTo>
                    <a:pt x="62" y="130"/>
                  </a:lnTo>
                  <a:lnTo>
                    <a:pt x="54" y="144"/>
                  </a:lnTo>
                  <a:lnTo>
                    <a:pt x="50" y="150"/>
                  </a:lnTo>
                  <a:lnTo>
                    <a:pt x="44" y="156"/>
                  </a:lnTo>
                  <a:lnTo>
                    <a:pt x="40" y="162"/>
                  </a:lnTo>
                  <a:lnTo>
                    <a:pt x="38" y="170"/>
                  </a:lnTo>
                  <a:lnTo>
                    <a:pt x="34" y="178"/>
                  </a:lnTo>
                  <a:lnTo>
                    <a:pt x="30" y="186"/>
                  </a:lnTo>
                  <a:lnTo>
                    <a:pt x="28" y="192"/>
                  </a:lnTo>
                  <a:lnTo>
                    <a:pt x="24" y="200"/>
                  </a:lnTo>
                  <a:lnTo>
                    <a:pt x="22" y="206"/>
                  </a:lnTo>
                  <a:lnTo>
                    <a:pt x="18" y="214"/>
                  </a:lnTo>
                  <a:lnTo>
                    <a:pt x="16" y="222"/>
                  </a:lnTo>
                  <a:lnTo>
                    <a:pt x="12" y="228"/>
                  </a:lnTo>
                  <a:lnTo>
                    <a:pt x="8" y="236"/>
                  </a:lnTo>
                  <a:lnTo>
                    <a:pt x="8" y="244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2" y="269"/>
                  </a:lnTo>
                  <a:lnTo>
                    <a:pt x="2" y="275"/>
                  </a:lnTo>
                  <a:lnTo>
                    <a:pt x="0" y="285"/>
                  </a:lnTo>
                  <a:lnTo>
                    <a:pt x="0" y="293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0" y="319"/>
                  </a:lnTo>
                  <a:lnTo>
                    <a:pt x="0" y="329"/>
                  </a:lnTo>
                  <a:lnTo>
                    <a:pt x="0" y="335"/>
                  </a:lnTo>
                  <a:lnTo>
                    <a:pt x="0" y="345"/>
                  </a:lnTo>
                  <a:lnTo>
                    <a:pt x="0" y="351"/>
                  </a:lnTo>
                  <a:lnTo>
                    <a:pt x="0" y="361"/>
                  </a:lnTo>
                  <a:lnTo>
                    <a:pt x="0" y="367"/>
                  </a:lnTo>
                  <a:lnTo>
                    <a:pt x="2" y="375"/>
                  </a:lnTo>
                  <a:lnTo>
                    <a:pt x="2" y="385"/>
                  </a:lnTo>
                  <a:lnTo>
                    <a:pt x="6" y="393"/>
                  </a:lnTo>
                  <a:lnTo>
                    <a:pt x="6" y="401"/>
                  </a:lnTo>
                  <a:lnTo>
                    <a:pt x="8" y="409"/>
                  </a:lnTo>
                  <a:lnTo>
                    <a:pt x="8" y="417"/>
                  </a:lnTo>
                  <a:lnTo>
                    <a:pt x="12" y="425"/>
                  </a:lnTo>
                  <a:lnTo>
                    <a:pt x="16" y="433"/>
                  </a:lnTo>
                  <a:lnTo>
                    <a:pt x="18" y="439"/>
                  </a:lnTo>
                  <a:lnTo>
                    <a:pt x="22" y="447"/>
                  </a:lnTo>
                  <a:lnTo>
                    <a:pt x="24" y="455"/>
                  </a:lnTo>
                  <a:lnTo>
                    <a:pt x="28" y="461"/>
                  </a:lnTo>
                  <a:lnTo>
                    <a:pt x="30" y="469"/>
                  </a:lnTo>
                  <a:lnTo>
                    <a:pt x="34" y="477"/>
                  </a:lnTo>
                  <a:lnTo>
                    <a:pt x="38" y="483"/>
                  </a:lnTo>
                  <a:lnTo>
                    <a:pt x="40" y="489"/>
                  </a:lnTo>
                  <a:lnTo>
                    <a:pt x="44" y="497"/>
                  </a:lnTo>
                  <a:lnTo>
                    <a:pt x="50" y="503"/>
                  </a:lnTo>
                  <a:lnTo>
                    <a:pt x="54" y="511"/>
                  </a:lnTo>
                  <a:lnTo>
                    <a:pt x="62" y="523"/>
                  </a:lnTo>
                  <a:lnTo>
                    <a:pt x="72" y="535"/>
                  </a:lnTo>
                  <a:lnTo>
                    <a:pt x="84" y="547"/>
                  </a:lnTo>
                  <a:lnTo>
                    <a:pt x="94" y="559"/>
                  </a:lnTo>
                  <a:lnTo>
                    <a:pt x="106" y="569"/>
                  </a:lnTo>
                  <a:lnTo>
                    <a:pt x="116" y="581"/>
                  </a:lnTo>
                  <a:lnTo>
                    <a:pt x="128" y="589"/>
                  </a:lnTo>
                  <a:lnTo>
                    <a:pt x="142" y="599"/>
                  </a:lnTo>
                  <a:lnTo>
                    <a:pt x="148" y="603"/>
                  </a:lnTo>
                  <a:lnTo>
                    <a:pt x="154" y="607"/>
                  </a:lnTo>
                  <a:lnTo>
                    <a:pt x="161" y="609"/>
                  </a:lnTo>
                  <a:lnTo>
                    <a:pt x="169" y="615"/>
                  </a:lnTo>
                  <a:lnTo>
                    <a:pt x="175" y="619"/>
                  </a:lnTo>
                  <a:lnTo>
                    <a:pt x="183" y="623"/>
                  </a:lnTo>
                  <a:lnTo>
                    <a:pt x="191" y="625"/>
                  </a:lnTo>
                  <a:lnTo>
                    <a:pt x="197" y="629"/>
                  </a:lnTo>
                  <a:lnTo>
                    <a:pt x="205" y="631"/>
                  </a:lnTo>
                  <a:lnTo>
                    <a:pt x="213" y="635"/>
                  </a:lnTo>
                  <a:lnTo>
                    <a:pt x="219" y="637"/>
                  </a:lnTo>
                  <a:lnTo>
                    <a:pt x="227" y="641"/>
                  </a:lnTo>
                  <a:lnTo>
                    <a:pt x="235" y="641"/>
                  </a:lnTo>
                  <a:lnTo>
                    <a:pt x="243" y="643"/>
                  </a:lnTo>
                  <a:lnTo>
                    <a:pt x="249" y="647"/>
                  </a:lnTo>
                  <a:lnTo>
                    <a:pt x="259" y="649"/>
                  </a:lnTo>
                  <a:lnTo>
                    <a:pt x="265" y="651"/>
                  </a:lnTo>
                  <a:lnTo>
                    <a:pt x="275" y="651"/>
                  </a:lnTo>
                  <a:lnTo>
                    <a:pt x="283" y="653"/>
                  </a:lnTo>
                  <a:lnTo>
                    <a:pt x="291" y="653"/>
                  </a:lnTo>
                  <a:lnTo>
                    <a:pt x="299" y="653"/>
                  </a:lnTo>
                  <a:lnTo>
                    <a:pt x="307" y="655"/>
                  </a:lnTo>
                  <a:lnTo>
                    <a:pt x="317" y="655"/>
                  </a:lnTo>
                  <a:lnTo>
                    <a:pt x="325" y="657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Freeform 183"/>
            <p:cNvSpPr>
              <a:spLocks/>
            </p:cNvSpPr>
            <p:nvPr/>
          </p:nvSpPr>
          <p:spPr bwMode="auto">
            <a:xfrm>
              <a:off x="537" y="3178"/>
              <a:ext cx="651" cy="653"/>
            </a:xfrm>
            <a:custGeom>
              <a:avLst/>
              <a:gdLst>
                <a:gd name="T0" fmla="*/ 403 w 651"/>
                <a:gd name="T1" fmla="*/ 579 h 653"/>
                <a:gd name="T2" fmla="*/ 505 w 651"/>
                <a:gd name="T3" fmla="*/ 521 h 653"/>
                <a:gd name="T4" fmla="*/ 571 w 651"/>
                <a:gd name="T5" fmla="*/ 429 h 653"/>
                <a:gd name="T6" fmla="*/ 591 w 651"/>
                <a:gd name="T7" fmla="*/ 339 h 653"/>
                <a:gd name="T8" fmla="*/ 573 w 651"/>
                <a:gd name="T9" fmla="*/ 234 h 653"/>
                <a:gd name="T10" fmla="*/ 519 w 651"/>
                <a:gd name="T11" fmla="*/ 144 h 653"/>
                <a:gd name="T12" fmla="*/ 435 w 651"/>
                <a:gd name="T13" fmla="*/ 84 h 653"/>
                <a:gd name="T14" fmla="*/ 373 w 651"/>
                <a:gd name="T15" fmla="*/ 38 h 653"/>
                <a:gd name="T16" fmla="*/ 417 w 651"/>
                <a:gd name="T17" fmla="*/ 20 h 653"/>
                <a:gd name="T18" fmla="*/ 461 w 651"/>
                <a:gd name="T19" fmla="*/ 32 h 653"/>
                <a:gd name="T20" fmla="*/ 497 w 651"/>
                <a:gd name="T21" fmla="*/ 78 h 653"/>
                <a:gd name="T22" fmla="*/ 531 w 651"/>
                <a:gd name="T23" fmla="*/ 110 h 653"/>
                <a:gd name="T24" fmla="*/ 579 w 651"/>
                <a:gd name="T25" fmla="*/ 134 h 653"/>
                <a:gd name="T26" fmla="*/ 609 w 651"/>
                <a:gd name="T27" fmla="*/ 168 h 653"/>
                <a:gd name="T28" fmla="*/ 611 w 651"/>
                <a:gd name="T29" fmla="*/ 226 h 653"/>
                <a:gd name="T30" fmla="*/ 625 w 651"/>
                <a:gd name="T31" fmla="*/ 262 h 653"/>
                <a:gd name="T32" fmla="*/ 645 w 651"/>
                <a:gd name="T33" fmla="*/ 319 h 653"/>
                <a:gd name="T34" fmla="*/ 647 w 651"/>
                <a:gd name="T35" fmla="*/ 377 h 653"/>
                <a:gd name="T36" fmla="*/ 629 w 651"/>
                <a:gd name="T37" fmla="*/ 427 h 653"/>
                <a:gd name="T38" fmla="*/ 589 w 651"/>
                <a:gd name="T39" fmla="*/ 467 h 653"/>
                <a:gd name="T40" fmla="*/ 567 w 651"/>
                <a:gd name="T41" fmla="*/ 505 h 653"/>
                <a:gd name="T42" fmla="*/ 555 w 651"/>
                <a:gd name="T43" fmla="*/ 559 h 653"/>
                <a:gd name="T44" fmla="*/ 511 w 651"/>
                <a:gd name="T45" fmla="*/ 595 h 653"/>
                <a:gd name="T46" fmla="*/ 455 w 651"/>
                <a:gd name="T47" fmla="*/ 605 h 653"/>
                <a:gd name="T48" fmla="*/ 415 w 651"/>
                <a:gd name="T49" fmla="*/ 613 h 653"/>
                <a:gd name="T50" fmla="*/ 379 w 651"/>
                <a:gd name="T51" fmla="*/ 649 h 653"/>
                <a:gd name="T52" fmla="*/ 333 w 651"/>
                <a:gd name="T53" fmla="*/ 629 h 653"/>
                <a:gd name="T54" fmla="*/ 285 w 651"/>
                <a:gd name="T55" fmla="*/ 623 h 653"/>
                <a:gd name="T56" fmla="*/ 235 w 651"/>
                <a:gd name="T57" fmla="*/ 633 h 653"/>
                <a:gd name="T58" fmla="*/ 175 w 651"/>
                <a:gd name="T59" fmla="*/ 617 h 653"/>
                <a:gd name="T60" fmla="*/ 128 w 651"/>
                <a:gd name="T61" fmla="*/ 585 h 653"/>
                <a:gd name="T62" fmla="*/ 102 w 651"/>
                <a:gd name="T63" fmla="*/ 535 h 653"/>
                <a:gd name="T64" fmla="*/ 80 w 651"/>
                <a:gd name="T65" fmla="*/ 501 h 653"/>
                <a:gd name="T66" fmla="*/ 34 w 651"/>
                <a:gd name="T67" fmla="*/ 471 h 653"/>
                <a:gd name="T68" fmla="*/ 22 w 651"/>
                <a:gd name="T69" fmla="*/ 423 h 653"/>
                <a:gd name="T70" fmla="*/ 30 w 651"/>
                <a:gd name="T71" fmla="*/ 369 h 653"/>
                <a:gd name="T72" fmla="*/ 24 w 651"/>
                <a:gd name="T73" fmla="*/ 323 h 653"/>
                <a:gd name="T74" fmla="*/ 4 w 651"/>
                <a:gd name="T75" fmla="*/ 273 h 653"/>
                <a:gd name="T76" fmla="*/ 22 w 651"/>
                <a:gd name="T77" fmla="*/ 228 h 653"/>
                <a:gd name="T78" fmla="*/ 60 w 651"/>
                <a:gd name="T79" fmla="*/ 178 h 653"/>
                <a:gd name="T80" fmla="*/ 94 w 651"/>
                <a:gd name="T81" fmla="*/ 140 h 653"/>
                <a:gd name="T82" fmla="*/ 102 w 651"/>
                <a:gd name="T83" fmla="*/ 92 h 653"/>
                <a:gd name="T84" fmla="*/ 140 w 651"/>
                <a:gd name="T85" fmla="*/ 68 h 653"/>
                <a:gd name="T86" fmla="*/ 193 w 651"/>
                <a:gd name="T87" fmla="*/ 56 h 653"/>
                <a:gd name="T88" fmla="*/ 235 w 651"/>
                <a:gd name="T89" fmla="*/ 38 h 653"/>
                <a:gd name="T90" fmla="*/ 277 w 651"/>
                <a:gd name="T91" fmla="*/ 4 h 653"/>
                <a:gd name="T92" fmla="*/ 325 w 651"/>
                <a:gd name="T93" fmla="*/ 8 h 653"/>
                <a:gd name="T94" fmla="*/ 365 w 651"/>
                <a:gd name="T95" fmla="*/ 32 h 653"/>
                <a:gd name="T96" fmla="*/ 319 w 651"/>
                <a:gd name="T97" fmla="*/ 60 h 653"/>
                <a:gd name="T98" fmla="*/ 245 w 651"/>
                <a:gd name="T99" fmla="*/ 72 h 653"/>
                <a:gd name="T100" fmla="*/ 146 w 651"/>
                <a:gd name="T101" fmla="*/ 130 h 653"/>
                <a:gd name="T102" fmla="*/ 82 w 651"/>
                <a:gd name="T103" fmla="*/ 224 h 653"/>
                <a:gd name="T104" fmla="*/ 62 w 651"/>
                <a:gd name="T105" fmla="*/ 305 h 653"/>
                <a:gd name="T106" fmla="*/ 66 w 651"/>
                <a:gd name="T107" fmla="*/ 379 h 653"/>
                <a:gd name="T108" fmla="*/ 112 w 651"/>
                <a:gd name="T109" fmla="*/ 483 h 653"/>
                <a:gd name="T110" fmla="*/ 197 w 651"/>
                <a:gd name="T111" fmla="*/ 557 h 653"/>
                <a:gd name="T112" fmla="*/ 285 w 651"/>
                <a:gd name="T113" fmla="*/ 587 h 6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51" h="653">
                  <a:moveTo>
                    <a:pt x="325" y="591"/>
                  </a:moveTo>
                  <a:lnTo>
                    <a:pt x="337" y="591"/>
                  </a:lnTo>
                  <a:lnTo>
                    <a:pt x="351" y="589"/>
                  </a:lnTo>
                  <a:lnTo>
                    <a:pt x="357" y="589"/>
                  </a:lnTo>
                  <a:lnTo>
                    <a:pt x="365" y="587"/>
                  </a:lnTo>
                  <a:lnTo>
                    <a:pt x="371" y="585"/>
                  </a:lnTo>
                  <a:lnTo>
                    <a:pt x="379" y="585"/>
                  </a:lnTo>
                  <a:lnTo>
                    <a:pt x="391" y="583"/>
                  </a:lnTo>
                  <a:lnTo>
                    <a:pt x="403" y="579"/>
                  </a:lnTo>
                  <a:lnTo>
                    <a:pt x="415" y="573"/>
                  </a:lnTo>
                  <a:lnTo>
                    <a:pt x="429" y="569"/>
                  </a:lnTo>
                  <a:lnTo>
                    <a:pt x="439" y="563"/>
                  </a:lnTo>
                  <a:lnTo>
                    <a:pt x="451" y="557"/>
                  </a:lnTo>
                  <a:lnTo>
                    <a:pt x="461" y="551"/>
                  </a:lnTo>
                  <a:lnTo>
                    <a:pt x="473" y="545"/>
                  </a:lnTo>
                  <a:lnTo>
                    <a:pt x="483" y="537"/>
                  </a:lnTo>
                  <a:lnTo>
                    <a:pt x="495" y="529"/>
                  </a:lnTo>
                  <a:lnTo>
                    <a:pt x="505" y="521"/>
                  </a:lnTo>
                  <a:lnTo>
                    <a:pt x="515" y="513"/>
                  </a:lnTo>
                  <a:lnTo>
                    <a:pt x="521" y="503"/>
                  </a:lnTo>
                  <a:lnTo>
                    <a:pt x="529" y="493"/>
                  </a:lnTo>
                  <a:lnTo>
                    <a:pt x="537" y="483"/>
                  </a:lnTo>
                  <a:lnTo>
                    <a:pt x="545" y="473"/>
                  </a:lnTo>
                  <a:lnTo>
                    <a:pt x="551" y="463"/>
                  </a:lnTo>
                  <a:lnTo>
                    <a:pt x="557" y="451"/>
                  </a:lnTo>
                  <a:lnTo>
                    <a:pt x="565" y="441"/>
                  </a:lnTo>
                  <a:lnTo>
                    <a:pt x="571" y="429"/>
                  </a:lnTo>
                  <a:lnTo>
                    <a:pt x="573" y="415"/>
                  </a:lnTo>
                  <a:lnTo>
                    <a:pt x="579" y="403"/>
                  </a:lnTo>
                  <a:lnTo>
                    <a:pt x="583" y="391"/>
                  </a:lnTo>
                  <a:lnTo>
                    <a:pt x="587" y="379"/>
                  </a:lnTo>
                  <a:lnTo>
                    <a:pt x="587" y="371"/>
                  </a:lnTo>
                  <a:lnTo>
                    <a:pt x="587" y="365"/>
                  </a:lnTo>
                  <a:lnTo>
                    <a:pt x="589" y="359"/>
                  </a:lnTo>
                  <a:lnTo>
                    <a:pt x="589" y="353"/>
                  </a:lnTo>
                  <a:lnTo>
                    <a:pt x="591" y="339"/>
                  </a:lnTo>
                  <a:lnTo>
                    <a:pt x="593" y="327"/>
                  </a:lnTo>
                  <a:lnTo>
                    <a:pt x="591" y="313"/>
                  </a:lnTo>
                  <a:lnTo>
                    <a:pt x="589" y="301"/>
                  </a:lnTo>
                  <a:lnTo>
                    <a:pt x="589" y="289"/>
                  </a:lnTo>
                  <a:lnTo>
                    <a:pt x="587" y="277"/>
                  </a:lnTo>
                  <a:lnTo>
                    <a:pt x="583" y="265"/>
                  </a:lnTo>
                  <a:lnTo>
                    <a:pt x="581" y="256"/>
                  </a:lnTo>
                  <a:lnTo>
                    <a:pt x="577" y="244"/>
                  </a:lnTo>
                  <a:lnTo>
                    <a:pt x="573" y="234"/>
                  </a:lnTo>
                  <a:lnTo>
                    <a:pt x="569" y="222"/>
                  </a:lnTo>
                  <a:lnTo>
                    <a:pt x="565" y="212"/>
                  </a:lnTo>
                  <a:lnTo>
                    <a:pt x="557" y="200"/>
                  </a:lnTo>
                  <a:lnTo>
                    <a:pt x="553" y="192"/>
                  </a:lnTo>
                  <a:lnTo>
                    <a:pt x="547" y="180"/>
                  </a:lnTo>
                  <a:lnTo>
                    <a:pt x="541" y="172"/>
                  </a:lnTo>
                  <a:lnTo>
                    <a:pt x="533" y="162"/>
                  </a:lnTo>
                  <a:lnTo>
                    <a:pt x="527" y="154"/>
                  </a:lnTo>
                  <a:lnTo>
                    <a:pt x="519" y="144"/>
                  </a:lnTo>
                  <a:lnTo>
                    <a:pt x="511" y="136"/>
                  </a:lnTo>
                  <a:lnTo>
                    <a:pt x="501" y="130"/>
                  </a:lnTo>
                  <a:lnTo>
                    <a:pt x="493" y="122"/>
                  </a:lnTo>
                  <a:lnTo>
                    <a:pt x="483" y="114"/>
                  </a:lnTo>
                  <a:lnTo>
                    <a:pt x="475" y="108"/>
                  </a:lnTo>
                  <a:lnTo>
                    <a:pt x="465" y="102"/>
                  </a:lnTo>
                  <a:lnTo>
                    <a:pt x="457" y="96"/>
                  </a:lnTo>
                  <a:lnTo>
                    <a:pt x="445" y="88"/>
                  </a:lnTo>
                  <a:lnTo>
                    <a:pt x="435" y="84"/>
                  </a:lnTo>
                  <a:lnTo>
                    <a:pt x="423" y="78"/>
                  </a:lnTo>
                  <a:lnTo>
                    <a:pt x="413" y="76"/>
                  </a:lnTo>
                  <a:lnTo>
                    <a:pt x="403" y="72"/>
                  </a:lnTo>
                  <a:lnTo>
                    <a:pt x="391" y="68"/>
                  </a:lnTo>
                  <a:lnTo>
                    <a:pt x="381" y="66"/>
                  </a:lnTo>
                  <a:lnTo>
                    <a:pt x="369" y="64"/>
                  </a:lnTo>
                  <a:lnTo>
                    <a:pt x="371" y="56"/>
                  </a:lnTo>
                  <a:lnTo>
                    <a:pt x="373" y="48"/>
                  </a:lnTo>
                  <a:lnTo>
                    <a:pt x="373" y="38"/>
                  </a:lnTo>
                  <a:lnTo>
                    <a:pt x="375" y="32"/>
                  </a:lnTo>
                  <a:lnTo>
                    <a:pt x="377" y="32"/>
                  </a:lnTo>
                  <a:lnTo>
                    <a:pt x="381" y="28"/>
                  </a:lnTo>
                  <a:lnTo>
                    <a:pt x="385" y="26"/>
                  </a:lnTo>
                  <a:lnTo>
                    <a:pt x="395" y="16"/>
                  </a:lnTo>
                  <a:lnTo>
                    <a:pt x="397" y="10"/>
                  </a:lnTo>
                  <a:lnTo>
                    <a:pt x="403" y="10"/>
                  </a:lnTo>
                  <a:lnTo>
                    <a:pt x="411" y="10"/>
                  </a:lnTo>
                  <a:lnTo>
                    <a:pt x="417" y="20"/>
                  </a:lnTo>
                  <a:lnTo>
                    <a:pt x="419" y="34"/>
                  </a:lnTo>
                  <a:lnTo>
                    <a:pt x="421" y="40"/>
                  </a:lnTo>
                  <a:lnTo>
                    <a:pt x="425" y="44"/>
                  </a:lnTo>
                  <a:lnTo>
                    <a:pt x="431" y="48"/>
                  </a:lnTo>
                  <a:lnTo>
                    <a:pt x="439" y="48"/>
                  </a:lnTo>
                  <a:lnTo>
                    <a:pt x="441" y="46"/>
                  </a:lnTo>
                  <a:lnTo>
                    <a:pt x="445" y="44"/>
                  </a:lnTo>
                  <a:lnTo>
                    <a:pt x="457" y="34"/>
                  </a:lnTo>
                  <a:lnTo>
                    <a:pt x="461" y="32"/>
                  </a:lnTo>
                  <a:lnTo>
                    <a:pt x="467" y="32"/>
                  </a:lnTo>
                  <a:lnTo>
                    <a:pt x="477" y="36"/>
                  </a:lnTo>
                  <a:lnTo>
                    <a:pt x="479" y="46"/>
                  </a:lnTo>
                  <a:lnTo>
                    <a:pt x="479" y="60"/>
                  </a:lnTo>
                  <a:lnTo>
                    <a:pt x="479" y="66"/>
                  </a:lnTo>
                  <a:lnTo>
                    <a:pt x="483" y="72"/>
                  </a:lnTo>
                  <a:lnTo>
                    <a:pt x="485" y="76"/>
                  </a:lnTo>
                  <a:lnTo>
                    <a:pt x="493" y="78"/>
                  </a:lnTo>
                  <a:lnTo>
                    <a:pt x="497" y="78"/>
                  </a:lnTo>
                  <a:lnTo>
                    <a:pt x="501" y="76"/>
                  </a:lnTo>
                  <a:lnTo>
                    <a:pt x="515" y="70"/>
                  </a:lnTo>
                  <a:lnTo>
                    <a:pt x="519" y="66"/>
                  </a:lnTo>
                  <a:lnTo>
                    <a:pt x="523" y="68"/>
                  </a:lnTo>
                  <a:lnTo>
                    <a:pt x="533" y="74"/>
                  </a:lnTo>
                  <a:lnTo>
                    <a:pt x="533" y="86"/>
                  </a:lnTo>
                  <a:lnTo>
                    <a:pt x="529" y="98"/>
                  </a:lnTo>
                  <a:lnTo>
                    <a:pt x="529" y="104"/>
                  </a:lnTo>
                  <a:lnTo>
                    <a:pt x="531" y="110"/>
                  </a:lnTo>
                  <a:lnTo>
                    <a:pt x="535" y="114"/>
                  </a:lnTo>
                  <a:lnTo>
                    <a:pt x="541" y="118"/>
                  </a:lnTo>
                  <a:lnTo>
                    <a:pt x="545" y="118"/>
                  </a:lnTo>
                  <a:lnTo>
                    <a:pt x="549" y="118"/>
                  </a:lnTo>
                  <a:lnTo>
                    <a:pt x="565" y="114"/>
                  </a:lnTo>
                  <a:lnTo>
                    <a:pt x="569" y="114"/>
                  </a:lnTo>
                  <a:lnTo>
                    <a:pt x="573" y="116"/>
                  </a:lnTo>
                  <a:lnTo>
                    <a:pt x="581" y="122"/>
                  </a:lnTo>
                  <a:lnTo>
                    <a:pt x="579" y="134"/>
                  </a:lnTo>
                  <a:lnTo>
                    <a:pt x="573" y="144"/>
                  </a:lnTo>
                  <a:lnTo>
                    <a:pt x="571" y="152"/>
                  </a:lnTo>
                  <a:lnTo>
                    <a:pt x="571" y="158"/>
                  </a:lnTo>
                  <a:lnTo>
                    <a:pt x="573" y="162"/>
                  </a:lnTo>
                  <a:lnTo>
                    <a:pt x="579" y="168"/>
                  </a:lnTo>
                  <a:lnTo>
                    <a:pt x="583" y="168"/>
                  </a:lnTo>
                  <a:lnTo>
                    <a:pt x="589" y="170"/>
                  </a:lnTo>
                  <a:lnTo>
                    <a:pt x="603" y="170"/>
                  </a:lnTo>
                  <a:lnTo>
                    <a:pt x="609" y="168"/>
                  </a:lnTo>
                  <a:lnTo>
                    <a:pt x="611" y="170"/>
                  </a:lnTo>
                  <a:lnTo>
                    <a:pt x="617" y="180"/>
                  </a:lnTo>
                  <a:lnTo>
                    <a:pt x="615" y="192"/>
                  </a:lnTo>
                  <a:lnTo>
                    <a:pt x="605" y="202"/>
                  </a:lnTo>
                  <a:lnTo>
                    <a:pt x="601" y="206"/>
                  </a:lnTo>
                  <a:lnTo>
                    <a:pt x="601" y="212"/>
                  </a:lnTo>
                  <a:lnTo>
                    <a:pt x="603" y="218"/>
                  </a:lnTo>
                  <a:lnTo>
                    <a:pt x="607" y="224"/>
                  </a:lnTo>
                  <a:lnTo>
                    <a:pt x="611" y="226"/>
                  </a:lnTo>
                  <a:lnTo>
                    <a:pt x="615" y="228"/>
                  </a:lnTo>
                  <a:lnTo>
                    <a:pt x="631" y="230"/>
                  </a:lnTo>
                  <a:lnTo>
                    <a:pt x="635" y="230"/>
                  </a:lnTo>
                  <a:lnTo>
                    <a:pt x="639" y="236"/>
                  </a:lnTo>
                  <a:lnTo>
                    <a:pt x="641" y="240"/>
                  </a:lnTo>
                  <a:lnTo>
                    <a:pt x="641" y="244"/>
                  </a:lnTo>
                  <a:lnTo>
                    <a:pt x="639" y="250"/>
                  </a:lnTo>
                  <a:lnTo>
                    <a:pt x="637" y="254"/>
                  </a:lnTo>
                  <a:lnTo>
                    <a:pt x="625" y="262"/>
                  </a:lnTo>
                  <a:lnTo>
                    <a:pt x="619" y="271"/>
                  </a:lnTo>
                  <a:lnTo>
                    <a:pt x="623" y="283"/>
                  </a:lnTo>
                  <a:lnTo>
                    <a:pt x="625" y="287"/>
                  </a:lnTo>
                  <a:lnTo>
                    <a:pt x="631" y="289"/>
                  </a:lnTo>
                  <a:lnTo>
                    <a:pt x="643" y="295"/>
                  </a:lnTo>
                  <a:lnTo>
                    <a:pt x="649" y="295"/>
                  </a:lnTo>
                  <a:lnTo>
                    <a:pt x="651" y="301"/>
                  </a:lnTo>
                  <a:lnTo>
                    <a:pt x="651" y="311"/>
                  </a:lnTo>
                  <a:lnTo>
                    <a:pt x="645" y="319"/>
                  </a:lnTo>
                  <a:lnTo>
                    <a:pt x="633" y="327"/>
                  </a:lnTo>
                  <a:lnTo>
                    <a:pt x="623" y="333"/>
                  </a:lnTo>
                  <a:lnTo>
                    <a:pt x="625" y="345"/>
                  </a:lnTo>
                  <a:lnTo>
                    <a:pt x="627" y="349"/>
                  </a:lnTo>
                  <a:lnTo>
                    <a:pt x="631" y="353"/>
                  </a:lnTo>
                  <a:lnTo>
                    <a:pt x="643" y="361"/>
                  </a:lnTo>
                  <a:lnTo>
                    <a:pt x="645" y="365"/>
                  </a:lnTo>
                  <a:lnTo>
                    <a:pt x="649" y="371"/>
                  </a:lnTo>
                  <a:lnTo>
                    <a:pt x="647" y="377"/>
                  </a:lnTo>
                  <a:lnTo>
                    <a:pt x="639" y="385"/>
                  </a:lnTo>
                  <a:lnTo>
                    <a:pt x="625" y="389"/>
                  </a:lnTo>
                  <a:lnTo>
                    <a:pt x="619" y="389"/>
                  </a:lnTo>
                  <a:lnTo>
                    <a:pt x="615" y="395"/>
                  </a:lnTo>
                  <a:lnTo>
                    <a:pt x="613" y="401"/>
                  </a:lnTo>
                  <a:lnTo>
                    <a:pt x="615" y="409"/>
                  </a:lnTo>
                  <a:lnTo>
                    <a:pt x="615" y="413"/>
                  </a:lnTo>
                  <a:lnTo>
                    <a:pt x="619" y="415"/>
                  </a:lnTo>
                  <a:lnTo>
                    <a:pt x="629" y="427"/>
                  </a:lnTo>
                  <a:lnTo>
                    <a:pt x="633" y="431"/>
                  </a:lnTo>
                  <a:lnTo>
                    <a:pt x="633" y="437"/>
                  </a:lnTo>
                  <a:lnTo>
                    <a:pt x="631" y="445"/>
                  </a:lnTo>
                  <a:lnTo>
                    <a:pt x="621" y="449"/>
                  </a:lnTo>
                  <a:lnTo>
                    <a:pt x="607" y="451"/>
                  </a:lnTo>
                  <a:lnTo>
                    <a:pt x="599" y="451"/>
                  </a:lnTo>
                  <a:lnTo>
                    <a:pt x="595" y="455"/>
                  </a:lnTo>
                  <a:lnTo>
                    <a:pt x="589" y="459"/>
                  </a:lnTo>
                  <a:lnTo>
                    <a:pt x="589" y="467"/>
                  </a:lnTo>
                  <a:lnTo>
                    <a:pt x="591" y="471"/>
                  </a:lnTo>
                  <a:lnTo>
                    <a:pt x="593" y="475"/>
                  </a:lnTo>
                  <a:lnTo>
                    <a:pt x="601" y="487"/>
                  </a:lnTo>
                  <a:lnTo>
                    <a:pt x="603" y="491"/>
                  </a:lnTo>
                  <a:lnTo>
                    <a:pt x="605" y="497"/>
                  </a:lnTo>
                  <a:lnTo>
                    <a:pt x="599" y="505"/>
                  </a:lnTo>
                  <a:lnTo>
                    <a:pt x="589" y="507"/>
                  </a:lnTo>
                  <a:lnTo>
                    <a:pt x="573" y="507"/>
                  </a:lnTo>
                  <a:lnTo>
                    <a:pt x="567" y="505"/>
                  </a:lnTo>
                  <a:lnTo>
                    <a:pt x="561" y="507"/>
                  </a:lnTo>
                  <a:lnTo>
                    <a:pt x="557" y="511"/>
                  </a:lnTo>
                  <a:lnTo>
                    <a:pt x="555" y="519"/>
                  </a:lnTo>
                  <a:lnTo>
                    <a:pt x="555" y="523"/>
                  </a:lnTo>
                  <a:lnTo>
                    <a:pt x="557" y="529"/>
                  </a:lnTo>
                  <a:lnTo>
                    <a:pt x="563" y="541"/>
                  </a:lnTo>
                  <a:lnTo>
                    <a:pt x="563" y="545"/>
                  </a:lnTo>
                  <a:lnTo>
                    <a:pt x="563" y="551"/>
                  </a:lnTo>
                  <a:lnTo>
                    <a:pt x="555" y="559"/>
                  </a:lnTo>
                  <a:lnTo>
                    <a:pt x="545" y="559"/>
                  </a:lnTo>
                  <a:lnTo>
                    <a:pt x="531" y="553"/>
                  </a:lnTo>
                  <a:lnTo>
                    <a:pt x="519" y="553"/>
                  </a:lnTo>
                  <a:lnTo>
                    <a:pt x="511" y="563"/>
                  </a:lnTo>
                  <a:lnTo>
                    <a:pt x="509" y="567"/>
                  </a:lnTo>
                  <a:lnTo>
                    <a:pt x="509" y="573"/>
                  </a:lnTo>
                  <a:lnTo>
                    <a:pt x="513" y="585"/>
                  </a:lnTo>
                  <a:lnTo>
                    <a:pt x="511" y="591"/>
                  </a:lnTo>
                  <a:lnTo>
                    <a:pt x="511" y="595"/>
                  </a:lnTo>
                  <a:lnTo>
                    <a:pt x="501" y="601"/>
                  </a:lnTo>
                  <a:lnTo>
                    <a:pt x="491" y="599"/>
                  </a:lnTo>
                  <a:lnTo>
                    <a:pt x="479" y="591"/>
                  </a:lnTo>
                  <a:lnTo>
                    <a:pt x="473" y="589"/>
                  </a:lnTo>
                  <a:lnTo>
                    <a:pt x="467" y="589"/>
                  </a:lnTo>
                  <a:lnTo>
                    <a:pt x="461" y="591"/>
                  </a:lnTo>
                  <a:lnTo>
                    <a:pt x="457" y="595"/>
                  </a:lnTo>
                  <a:lnTo>
                    <a:pt x="455" y="599"/>
                  </a:lnTo>
                  <a:lnTo>
                    <a:pt x="455" y="605"/>
                  </a:lnTo>
                  <a:lnTo>
                    <a:pt x="455" y="621"/>
                  </a:lnTo>
                  <a:lnTo>
                    <a:pt x="453" y="623"/>
                  </a:lnTo>
                  <a:lnTo>
                    <a:pt x="451" y="629"/>
                  </a:lnTo>
                  <a:lnTo>
                    <a:pt x="445" y="631"/>
                  </a:lnTo>
                  <a:lnTo>
                    <a:pt x="441" y="633"/>
                  </a:lnTo>
                  <a:lnTo>
                    <a:pt x="435" y="631"/>
                  </a:lnTo>
                  <a:lnTo>
                    <a:pt x="431" y="629"/>
                  </a:lnTo>
                  <a:lnTo>
                    <a:pt x="421" y="617"/>
                  </a:lnTo>
                  <a:lnTo>
                    <a:pt x="415" y="613"/>
                  </a:lnTo>
                  <a:lnTo>
                    <a:pt x="411" y="613"/>
                  </a:lnTo>
                  <a:lnTo>
                    <a:pt x="405" y="613"/>
                  </a:lnTo>
                  <a:lnTo>
                    <a:pt x="399" y="617"/>
                  </a:lnTo>
                  <a:lnTo>
                    <a:pt x="395" y="621"/>
                  </a:lnTo>
                  <a:lnTo>
                    <a:pt x="395" y="625"/>
                  </a:lnTo>
                  <a:lnTo>
                    <a:pt x="391" y="639"/>
                  </a:lnTo>
                  <a:lnTo>
                    <a:pt x="389" y="643"/>
                  </a:lnTo>
                  <a:lnTo>
                    <a:pt x="385" y="647"/>
                  </a:lnTo>
                  <a:lnTo>
                    <a:pt x="379" y="649"/>
                  </a:lnTo>
                  <a:lnTo>
                    <a:pt x="375" y="649"/>
                  </a:lnTo>
                  <a:lnTo>
                    <a:pt x="369" y="645"/>
                  </a:lnTo>
                  <a:lnTo>
                    <a:pt x="367" y="643"/>
                  </a:lnTo>
                  <a:lnTo>
                    <a:pt x="359" y="631"/>
                  </a:lnTo>
                  <a:lnTo>
                    <a:pt x="353" y="627"/>
                  </a:lnTo>
                  <a:lnTo>
                    <a:pt x="347" y="623"/>
                  </a:lnTo>
                  <a:lnTo>
                    <a:pt x="341" y="623"/>
                  </a:lnTo>
                  <a:lnTo>
                    <a:pt x="337" y="627"/>
                  </a:lnTo>
                  <a:lnTo>
                    <a:pt x="333" y="629"/>
                  </a:lnTo>
                  <a:lnTo>
                    <a:pt x="329" y="633"/>
                  </a:lnTo>
                  <a:lnTo>
                    <a:pt x="325" y="645"/>
                  </a:lnTo>
                  <a:lnTo>
                    <a:pt x="321" y="651"/>
                  </a:lnTo>
                  <a:lnTo>
                    <a:pt x="317" y="653"/>
                  </a:lnTo>
                  <a:lnTo>
                    <a:pt x="307" y="653"/>
                  </a:lnTo>
                  <a:lnTo>
                    <a:pt x="301" y="645"/>
                  </a:lnTo>
                  <a:lnTo>
                    <a:pt x="295" y="633"/>
                  </a:lnTo>
                  <a:lnTo>
                    <a:pt x="291" y="627"/>
                  </a:lnTo>
                  <a:lnTo>
                    <a:pt x="285" y="623"/>
                  </a:lnTo>
                  <a:lnTo>
                    <a:pt x="279" y="621"/>
                  </a:lnTo>
                  <a:lnTo>
                    <a:pt x="275" y="621"/>
                  </a:lnTo>
                  <a:lnTo>
                    <a:pt x="269" y="623"/>
                  </a:lnTo>
                  <a:lnTo>
                    <a:pt x="267" y="627"/>
                  </a:lnTo>
                  <a:lnTo>
                    <a:pt x="259" y="639"/>
                  </a:lnTo>
                  <a:lnTo>
                    <a:pt x="253" y="641"/>
                  </a:lnTo>
                  <a:lnTo>
                    <a:pt x="249" y="643"/>
                  </a:lnTo>
                  <a:lnTo>
                    <a:pt x="237" y="641"/>
                  </a:lnTo>
                  <a:lnTo>
                    <a:pt x="235" y="633"/>
                  </a:lnTo>
                  <a:lnTo>
                    <a:pt x="233" y="617"/>
                  </a:lnTo>
                  <a:lnTo>
                    <a:pt x="225" y="607"/>
                  </a:lnTo>
                  <a:lnTo>
                    <a:pt x="215" y="605"/>
                  </a:lnTo>
                  <a:lnTo>
                    <a:pt x="209" y="605"/>
                  </a:lnTo>
                  <a:lnTo>
                    <a:pt x="205" y="609"/>
                  </a:lnTo>
                  <a:lnTo>
                    <a:pt x="193" y="617"/>
                  </a:lnTo>
                  <a:lnTo>
                    <a:pt x="191" y="621"/>
                  </a:lnTo>
                  <a:lnTo>
                    <a:pt x="185" y="621"/>
                  </a:lnTo>
                  <a:lnTo>
                    <a:pt x="175" y="617"/>
                  </a:lnTo>
                  <a:lnTo>
                    <a:pt x="171" y="607"/>
                  </a:lnTo>
                  <a:lnTo>
                    <a:pt x="175" y="591"/>
                  </a:lnTo>
                  <a:lnTo>
                    <a:pt x="169" y="579"/>
                  </a:lnTo>
                  <a:lnTo>
                    <a:pt x="159" y="575"/>
                  </a:lnTo>
                  <a:lnTo>
                    <a:pt x="154" y="575"/>
                  </a:lnTo>
                  <a:lnTo>
                    <a:pt x="150" y="577"/>
                  </a:lnTo>
                  <a:lnTo>
                    <a:pt x="138" y="585"/>
                  </a:lnTo>
                  <a:lnTo>
                    <a:pt x="132" y="585"/>
                  </a:lnTo>
                  <a:lnTo>
                    <a:pt x="128" y="585"/>
                  </a:lnTo>
                  <a:lnTo>
                    <a:pt x="120" y="579"/>
                  </a:lnTo>
                  <a:lnTo>
                    <a:pt x="118" y="569"/>
                  </a:lnTo>
                  <a:lnTo>
                    <a:pt x="122" y="555"/>
                  </a:lnTo>
                  <a:lnTo>
                    <a:pt x="122" y="547"/>
                  </a:lnTo>
                  <a:lnTo>
                    <a:pt x="120" y="541"/>
                  </a:lnTo>
                  <a:lnTo>
                    <a:pt x="116" y="537"/>
                  </a:lnTo>
                  <a:lnTo>
                    <a:pt x="110" y="535"/>
                  </a:lnTo>
                  <a:lnTo>
                    <a:pt x="106" y="535"/>
                  </a:lnTo>
                  <a:lnTo>
                    <a:pt x="102" y="535"/>
                  </a:lnTo>
                  <a:lnTo>
                    <a:pt x="88" y="539"/>
                  </a:lnTo>
                  <a:lnTo>
                    <a:pt x="82" y="539"/>
                  </a:lnTo>
                  <a:lnTo>
                    <a:pt x="78" y="539"/>
                  </a:lnTo>
                  <a:lnTo>
                    <a:pt x="74" y="535"/>
                  </a:lnTo>
                  <a:lnTo>
                    <a:pt x="72" y="529"/>
                  </a:lnTo>
                  <a:lnTo>
                    <a:pt x="70" y="525"/>
                  </a:lnTo>
                  <a:lnTo>
                    <a:pt x="72" y="521"/>
                  </a:lnTo>
                  <a:lnTo>
                    <a:pt x="80" y="507"/>
                  </a:lnTo>
                  <a:lnTo>
                    <a:pt x="80" y="501"/>
                  </a:lnTo>
                  <a:lnTo>
                    <a:pt x="80" y="493"/>
                  </a:lnTo>
                  <a:lnTo>
                    <a:pt x="76" y="487"/>
                  </a:lnTo>
                  <a:lnTo>
                    <a:pt x="72" y="485"/>
                  </a:lnTo>
                  <a:lnTo>
                    <a:pt x="68" y="485"/>
                  </a:lnTo>
                  <a:lnTo>
                    <a:pt x="62" y="485"/>
                  </a:lnTo>
                  <a:lnTo>
                    <a:pt x="50" y="485"/>
                  </a:lnTo>
                  <a:lnTo>
                    <a:pt x="44" y="485"/>
                  </a:lnTo>
                  <a:lnTo>
                    <a:pt x="40" y="481"/>
                  </a:lnTo>
                  <a:lnTo>
                    <a:pt x="34" y="471"/>
                  </a:lnTo>
                  <a:lnTo>
                    <a:pt x="38" y="463"/>
                  </a:lnTo>
                  <a:lnTo>
                    <a:pt x="46" y="453"/>
                  </a:lnTo>
                  <a:lnTo>
                    <a:pt x="50" y="445"/>
                  </a:lnTo>
                  <a:lnTo>
                    <a:pt x="50" y="439"/>
                  </a:lnTo>
                  <a:lnTo>
                    <a:pt x="48" y="433"/>
                  </a:lnTo>
                  <a:lnTo>
                    <a:pt x="44" y="429"/>
                  </a:lnTo>
                  <a:lnTo>
                    <a:pt x="40" y="425"/>
                  </a:lnTo>
                  <a:lnTo>
                    <a:pt x="38" y="425"/>
                  </a:lnTo>
                  <a:lnTo>
                    <a:pt x="22" y="423"/>
                  </a:lnTo>
                  <a:lnTo>
                    <a:pt x="16" y="421"/>
                  </a:lnTo>
                  <a:lnTo>
                    <a:pt x="14" y="419"/>
                  </a:lnTo>
                  <a:lnTo>
                    <a:pt x="10" y="409"/>
                  </a:lnTo>
                  <a:lnTo>
                    <a:pt x="16" y="399"/>
                  </a:lnTo>
                  <a:lnTo>
                    <a:pt x="26" y="389"/>
                  </a:lnTo>
                  <a:lnTo>
                    <a:pt x="30" y="385"/>
                  </a:lnTo>
                  <a:lnTo>
                    <a:pt x="32" y="379"/>
                  </a:lnTo>
                  <a:lnTo>
                    <a:pt x="32" y="373"/>
                  </a:lnTo>
                  <a:lnTo>
                    <a:pt x="30" y="369"/>
                  </a:lnTo>
                  <a:lnTo>
                    <a:pt x="26" y="365"/>
                  </a:lnTo>
                  <a:lnTo>
                    <a:pt x="22" y="363"/>
                  </a:lnTo>
                  <a:lnTo>
                    <a:pt x="8" y="359"/>
                  </a:lnTo>
                  <a:lnTo>
                    <a:pt x="4" y="355"/>
                  </a:lnTo>
                  <a:lnTo>
                    <a:pt x="0" y="353"/>
                  </a:lnTo>
                  <a:lnTo>
                    <a:pt x="0" y="341"/>
                  </a:lnTo>
                  <a:lnTo>
                    <a:pt x="8" y="333"/>
                  </a:lnTo>
                  <a:lnTo>
                    <a:pt x="22" y="327"/>
                  </a:lnTo>
                  <a:lnTo>
                    <a:pt x="24" y="323"/>
                  </a:lnTo>
                  <a:lnTo>
                    <a:pt x="28" y="317"/>
                  </a:lnTo>
                  <a:lnTo>
                    <a:pt x="28" y="311"/>
                  </a:lnTo>
                  <a:lnTo>
                    <a:pt x="28" y="305"/>
                  </a:lnTo>
                  <a:lnTo>
                    <a:pt x="24" y="301"/>
                  </a:lnTo>
                  <a:lnTo>
                    <a:pt x="22" y="299"/>
                  </a:lnTo>
                  <a:lnTo>
                    <a:pt x="10" y="291"/>
                  </a:lnTo>
                  <a:lnTo>
                    <a:pt x="6" y="287"/>
                  </a:lnTo>
                  <a:lnTo>
                    <a:pt x="2" y="283"/>
                  </a:lnTo>
                  <a:lnTo>
                    <a:pt x="4" y="273"/>
                  </a:lnTo>
                  <a:lnTo>
                    <a:pt x="14" y="267"/>
                  </a:lnTo>
                  <a:lnTo>
                    <a:pt x="26" y="263"/>
                  </a:lnTo>
                  <a:lnTo>
                    <a:pt x="32" y="262"/>
                  </a:lnTo>
                  <a:lnTo>
                    <a:pt x="36" y="256"/>
                  </a:lnTo>
                  <a:lnTo>
                    <a:pt x="38" y="250"/>
                  </a:lnTo>
                  <a:lnTo>
                    <a:pt x="40" y="244"/>
                  </a:lnTo>
                  <a:lnTo>
                    <a:pt x="36" y="240"/>
                  </a:lnTo>
                  <a:lnTo>
                    <a:pt x="34" y="236"/>
                  </a:lnTo>
                  <a:lnTo>
                    <a:pt x="22" y="228"/>
                  </a:lnTo>
                  <a:lnTo>
                    <a:pt x="20" y="222"/>
                  </a:lnTo>
                  <a:lnTo>
                    <a:pt x="18" y="218"/>
                  </a:lnTo>
                  <a:lnTo>
                    <a:pt x="22" y="208"/>
                  </a:lnTo>
                  <a:lnTo>
                    <a:pt x="32" y="204"/>
                  </a:lnTo>
                  <a:lnTo>
                    <a:pt x="46" y="204"/>
                  </a:lnTo>
                  <a:lnTo>
                    <a:pt x="56" y="198"/>
                  </a:lnTo>
                  <a:lnTo>
                    <a:pt x="62" y="188"/>
                  </a:lnTo>
                  <a:lnTo>
                    <a:pt x="60" y="182"/>
                  </a:lnTo>
                  <a:lnTo>
                    <a:pt x="60" y="178"/>
                  </a:lnTo>
                  <a:lnTo>
                    <a:pt x="50" y="166"/>
                  </a:lnTo>
                  <a:lnTo>
                    <a:pt x="48" y="160"/>
                  </a:lnTo>
                  <a:lnTo>
                    <a:pt x="48" y="156"/>
                  </a:lnTo>
                  <a:lnTo>
                    <a:pt x="54" y="146"/>
                  </a:lnTo>
                  <a:lnTo>
                    <a:pt x="66" y="144"/>
                  </a:lnTo>
                  <a:lnTo>
                    <a:pt x="78" y="148"/>
                  </a:lnTo>
                  <a:lnTo>
                    <a:pt x="84" y="146"/>
                  </a:lnTo>
                  <a:lnTo>
                    <a:pt x="90" y="144"/>
                  </a:lnTo>
                  <a:lnTo>
                    <a:pt x="94" y="140"/>
                  </a:lnTo>
                  <a:lnTo>
                    <a:pt x="96" y="134"/>
                  </a:lnTo>
                  <a:lnTo>
                    <a:pt x="96" y="130"/>
                  </a:lnTo>
                  <a:lnTo>
                    <a:pt x="96" y="126"/>
                  </a:lnTo>
                  <a:lnTo>
                    <a:pt x="90" y="112"/>
                  </a:lnTo>
                  <a:lnTo>
                    <a:pt x="88" y="106"/>
                  </a:lnTo>
                  <a:lnTo>
                    <a:pt x="90" y="102"/>
                  </a:lnTo>
                  <a:lnTo>
                    <a:pt x="92" y="98"/>
                  </a:lnTo>
                  <a:lnTo>
                    <a:pt x="96" y="94"/>
                  </a:lnTo>
                  <a:lnTo>
                    <a:pt x="102" y="92"/>
                  </a:lnTo>
                  <a:lnTo>
                    <a:pt x="106" y="94"/>
                  </a:lnTo>
                  <a:lnTo>
                    <a:pt x="120" y="100"/>
                  </a:lnTo>
                  <a:lnTo>
                    <a:pt x="126" y="100"/>
                  </a:lnTo>
                  <a:lnTo>
                    <a:pt x="132" y="100"/>
                  </a:lnTo>
                  <a:lnTo>
                    <a:pt x="138" y="94"/>
                  </a:lnTo>
                  <a:lnTo>
                    <a:pt x="142" y="90"/>
                  </a:lnTo>
                  <a:lnTo>
                    <a:pt x="142" y="86"/>
                  </a:lnTo>
                  <a:lnTo>
                    <a:pt x="142" y="82"/>
                  </a:lnTo>
                  <a:lnTo>
                    <a:pt x="140" y="68"/>
                  </a:lnTo>
                  <a:lnTo>
                    <a:pt x="140" y="62"/>
                  </a:lnTo>
                  <a:lnTo>
                    <a:pt x="142" y="56"/>
                  </a:lnTo>
                  <a:lnTo>
                    <a:pt x="150" y="50"/>
                  </a:lnTo>
                  <a:lnTo>
                    <a:pt x="159" y="54"/>
                  </a:lnTo>
                  <a:lnTo>
                    <a:pt x="171" y="64"/>
                  </a:lnTo>
                  <a:lnTo>
                    <a:pt x="177" y="64"/>
                  </a:lnTo>
                  <a:lnTo>
                    <a:pt x="183" y="64"/>
                  </a:lnTo>
                  <a:lnTo>
                    <a:pt x="189" y="60"/>
                  </a:lnTo>
                  <a:lnTo>
                    <a:pt x="193" y="56"/>
                  </a:lnTo>
                  <a:lnTo>
                    <a:pt x="195" y="54"/>
                  </a:lnTo>
                  <a:lnTo>
                    <a:pt x="197" y="48"/>
                  </a:lnTo>
                  <a:lnTo>
                    <a:pt x="197" y="34"/>
                  </a:lnTo>
                  <a:lnTo>
                    <a:pt x="199" y="28"/>
                  </a:lnTo>
                  <a:lnTo>
                    <a:pt x="201" y="24"/>
                  </a:lnTo>
                  <a:lnTo>
                    <a:pt x="209" y="22"/>
                  </a:lnTo>
                  <a:lnTo>
                    <a:pt x="219" y="26"/>
                  </a:lnTo>
                  <a:lnTo>
                    <a:pt x="231" y="34"/>
                  </a:lnTo>
                  <a:lnTo>
                    <a:pt x="235" y="38"/>
                  </a:lnTo>
                  <a:lnTo>
                    <a:pt x="241" y="40"/>
                  </a:lnTo>
                  <a:lnTo>
                    <a:pt x="247" y="38"/>
                  </a:lnTo>
                  <a:lnTo>
                    <a:pt x="253" y="34"/>
                  </a:lnTo>
                  <a:lnTo>
                    <a:pt x="255" y="32"/>
                  </a:lnTo>
                  <a:lnTo>
                    <a:pt x="259" y="28"/>
                  </a:lnTo>
                  <a:lnTo>
                    <a:pt x="259" y="16"/>
                  </a:lnTo>
                  <a:lnTo>
                    <a:pt x="263" y="10"/>
                  </a:lnTo>
                  <a:lnTo>
                    <a:pt x="267" y="6"/>
                  </a:lnTo>
                  <a:lnTo>
                    <a:pt x="277" y="4"/>
                  </a:lnTo>
                  <a:lnTo>
                    <a:pt x="285" y="10"/>
                  </a:lnTo>
                  <a:lnTo>
                    <a:pt x="293" y="22"/>
                  </a:lnTo>
                  <a:lnTo>
                    <a:pt x="295" y="26"/>
                  </a:lnTo>
                  <a:lnTo>
                    <a:pt x="301" y="28"/>
                  </a:lnTo>
                  <a:lnTo>
                    <a:pt x="307" y="28"/>
                  </a:lnTo>
                  <a:lnTo>
                    <a:pt x="315" y="28"/>
                  </a:lnTo>
                  <a:lnTo>
                    <a:pt x="319" y="24"/>
                  </a:lnTo>
                  <a:lnTo>
                    <a:pt x="321" y="20"/>
                  </a:lnTo>
                  <a:lnTo>
                    <a:pt x="325" y="8"/>
                  </a:lnTo>
                  <a:lnTo>
                    <a:pt x="329" y="4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5" y="0"/>
                  </a:lnTo>
                  <a:lnTo>
                    <a:pt x="347" y="4"/>
                  </a:lnTo>
                  <a:lnTo>
                    <a:pt x="351" y="8"/>
                  </a:lnTo>
                  <a:lnTo>
                    <a:pt x="357" y="22"/>
                  </a:lnTo>
                  <a:lnTo>
                    <a:pt x="359" y="28"/>
                  </a:lnTo>
                  <a:lnTo>
                    <a:pt x="365" y="32"/>
                  </a:lnTo>
                  <a:lnTo>
                    <a:pt x="363" y="38"/>
                  </a:lnTo>
                  <a:lnTo>
                    <a:pt x="363" y="48"/>
                  </a:lnTo>
                  <a:lnTo>
                    <a:pt x="361" y="54"/>
                  </a:lnTo>
                  <a:lnTo>
                    <a:pt x="361" y="64"/>
                  </a:lnTo>
                  <a:lnTo>
                    <a:pt x="351" y="62"/>
                  </a:lnTo>
                  <a:lnTo>
                    <a:pt x="343" y="62"/>
                  </a:lnTo>
                  <a:lnTo>
                    <a:pt x="333" y="60"/>
                  </a:lnTo>
                  <a:lnTo>
                    <a:pt x="325" y="60"/>
                  </a:lnTo>
                  <a:lnTo>
                    <a:pt x="319" y="60"/>
                  </a:lnTo>
                  <a:lnTo>
                    <a:pt x="311" y="60"/>
                  </a:lnTo>
                  <a:lnTo>
                    <a:pt x="303" y="60"/>
                  </a:lnTo>
                  <a:lnTo>
                    <a:pt x="297" y="60"/>
                  </a:lnTo>
                  <a:lnTo>
                    <a:pt x="285" y="62"/>
                  </a:lnTo>
                  <a:lnTo>
                    <a:pt x="271" y="66"/>
                  </a:lnTo>
                  <a:lnTo>
                    <a:pt x="265" y="66"/>
                  </a:lnTo>
                  <a:lnTo>
                    <a:pt x="257" y="68"/>
                  </a:lnTo>
                  <a:lnTo>
                    <a:pt x="251" y="70"/>
                  </a:lnTo>
                  <a:lnTo>
                    <a:pt x="245" y="72"/>
                  </a:lnTo>
                  <a:lnTo>
                    <a:pt x="233" y="76"/>
                  </a:lnTo>
                  <a:lnTo>
                    <a:pt x="221" y="82"/>
                  </a:lnTo>
                  <a:lnTo>
                    <a:pt x="209" y="86"/>
                  </a:lnTo>
                  <a:lnTo>
                    <a:pt x="197" y="92"/>
                  </a:lnTo>
                  <a:lnTo>
                    <a:pt x="187" y="98"/>
                  </a:lnTo>
                  <a:lnTo>
                    <a:pt x="175" y="106"/>
                  </a:lnTo>
                  <a:lnTo>
                    <a:pt x="165" y="114"/>
                  </a:lnTo>
                  <a:lnTo>
                    <a:pt x="156" y="120"/>
                  </a:lnTo>
                  <a:lnTo>
                    <a:pt x="146" y="130"/>
                  </a:lnTo>
                  <a:lnTo>
                    <a:pt x="138" y="138"/>
                  </a:lnTo>
                  <a:lnTo>
                    <a:pt x="128" y="146"/>
                  </a:lnTo>
                  <a:lnTo>
                    <a:pt x="120" y="156"/>
                  </a:lnTo>
                  <a:lnTo>
                    <a:pt x="112" y="166"/>
                  </a:lnTo>
                  <a:lnTo>
                    <a:pt x="106" y="176"/>
                  </a:lnTo>
                  <a:lnTo>
                    <a:pt x="98" y="188"/>
                  </a:lnTo>
                  <a:lnTo>
                    <a:pt x="90" y="198"/>
                  </a:lnTo>
                  <a:lnTo>
                    <a:pt x="84" y="212"/>
                  </a:lnTo>
                  <a:lnTo>
                    <a:pt x="82" y="224"/>
                  </a:lnTo>
                  <a:lnTo>
                    <a:pt x="76" y="234"/>
                  </a:lnTo>
                  <a:lnTo>
                    <a:pt x="72" y="246"/>
                  </a:lnTo>
                  <a:lnTo>
                    <a:pt x="70" y="252"/>
                  </a:lnTo>
                  <a:lnTo>
                    <a:pt x="68" y="258"/>
                  </a:lnTo>
                  <a:lnTo>
                    <a:pt x="66" y="265"/>
                  </a:lnTo>
                  <a:lnTo>
                    <a:pt x="66" y="273"/>
                  </a:lnTo>
                  <a:lnTo>
                    <a:pt x="62" y="285"/>
                  </a:lnTo>
                  <a:lnTo>
                    <a:pt x="62" y="299"/>
                  </a:lnTo>
                  <a:lnTo>
                    <a:pt x="62" y="305"/>
                  </a:lnTo>
                  <a:lnTo>
                    <a:pt x="62" y="311"/>
                  </a:lnTo>
                  <a:lnTo>
                    <a:pt x="62" y="319"/>
                  </a:lnTo>
                  <a:lnTo>
                    <a:pt x="62" y="327"/>
                  </a:lnTo>
                  <a:lnTo>
                    <a:pt x="62" y="339"/>
                  </a:lnTo>
                  <a:lnTo>
                    <a:pt x="62" y="353"/>
                  </a:lnTo>
                  <a:lnTo>
                    <a:pt x="62" y="359"/>
                  </a:lnTo>
                  <a:lnTo>
                    <a:pt x="62" y="365"/>
                  </a:lnTo>
                  <a:lnTo>
                    <a:pt x="64" y="371"/>
                  </a:lnTo>
                  <a:lnTo>
                    <a:pt x="66" y="379"/>
                  </a:lnTo>
                  <a:lnTo>
                    <a:pt x="68" y="391"/>
                  </a:lnTo>
                  <a:lnTo>
                    <a:pt x="72" y="403"/>
                  </a:lnTo>
                  <a:lnTo>
                    <a:pt x="76" y="415"/>
                  </a:lnTo>
                  <a:lnTo>
                    <a:pt x="82" y="429"/>
                  </a:lnTo>
                  <a:lnTo>
                    <a:pt x="84" y="441"/>
                  </a:lnTo>
                  <a:lnTo>
                    <a:pt x="90" y="451"/>
                  </a:lnTo>
                  <a:lnTo>
                    <a:pt x="98" y="463"/>
                  </a:lnTo>
                  <a:lnTo>
                    <a:pt x="106" y="473"/>
                  </a:lnTo>
                  <a:lnTo>
                    <a:pt x="112" y="483"/>
                  </a:lnTo>
                  <a:lnTo>
                    <a:pt x="120" y="493"/>
                  </a:lnTo>
                  <a:lnTo>
                    <a:pt x="128" y="503"/>
                  </a:lnTo>
                  <a:lnTo>
                    <a:pt x="138" y="513"/>
                  </a:lnTo>
                  <a:lnTo>
                    <a:pt x="146" y="521"/>
                  </a:lnTo>
                  <a:lnTo>
                    <a:pt x="156" y="529"/>
                  </a:lnTo>
                  <a:lnTo>
                    <a:pt x="165" y="537"/>
                  </a:lnTo>
                  <a:lnTo>
                    <a:pt x="175" y="545"/>
                  </a:lnTo>
                  <a:lnTo>
                    <a:pt x="187" y="551"/>
                  </a:lnTo>
                  <a:lnTo>
                    <a:pt x="197" y="557"/>
                  </a:lnTo>
                  <a:lnTo>
                    <a:pt x="209" y="563"/>
                  </a:lnTo>
                  <a:lnTo>
                    <a:pt x="221" y="569"/>
                  </a:lnTo>
                  <a:lnTo>
                    <a:pt x="233" y="573"/>
                  </a:lnTo>
                  <a:lnTo>
                    <a:pt x="245" y="579"/>
                  </a:lnTo>
                  <a:lnTo>
                    <a:pt x="251" y="579"/>
                  </a:lnTo>
                  <a:lnTo>
                    <a:pt x="257" y="583"/>
                  </a:lnTo>
                  <a:lnTo>
                    <a:pt x="265" y="583"/>
                  </a:lnTo>
                  <a:lnTo>
                    <a:pt x="271" y="585"/>
                  </a:lnTo>
                  <a:lnTo>
                    <a:pt x="285" y="587"/>
                  </a:lnTo>
                  <a:lnTo>
                    <a:pt x="297" y="589"/>
                  </a:lnTo>
                  <a:lnTo>
                    <a:pt x="303" y="589"/>
                  </a:lnTo>
                  <a:lnTo>
                    <a:pt x="311" y="591"/>
                  </a:lnTo>
                  <a:lnTo>
                    <a:pt x="319" y="591"/>
                  </a:lnTo>
                  <a:lnTo>
                    <a:pt x="325" y="5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Freeform 184"/>
            <p:cNvSpPr>
              <a:spLocks/>
            </p:cNvSpPr>
            <p:nvPr/>
          </p:nvSpPr>
          <p:spPr bwMode="auto">
            <a:xfrm>
              <a:off x="890" y="3210"/>
              <a:ext cx="28" cy="32"/>
            </a:xfrm>
            <a:custGeom>
              <a:avLst/>
              <a:gdLst>
                <a:gd name="T0" fmla="*/ 12 w 28"/>
                <a:gd name="T1" fmla="*/ 0 h 32"/>
                <a:gd name="T2" fmla="*/ 22 w 28"/>
                <a:gd name="T3" fmla="*/ 0 h 32"/>
                <a:gd name="T4" fmla="*/ 28 w 28"/>
                <a:gd name="T5" fmla="*/ 12 h 32"/>
                <a:gd name="T6" fmla="*/ 16 w 28"/>
                <a:gd name="T7" fmla="*/ 32 h 32"/>
                <a:gd name="T8" fmla="*/ 6 w 28"/>
                <a:gd name="T9" fmla="*/ 32 h 32"/>
                <a:gd name="T10" fmla="*/ 0 w 28"/>
                <a:gd name="T11" fmla="*/ 14 h 32"/>
                <a:gd name="T12" fmla="*/ 12 w 28"/>
                <a:gd name="T13" fmla="*/ 0 h 32"/>
                <a:gd name="T14" fmla="*/ 12 w 28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32">
                  <a:moveTo>
                    <a:pt x="12" y="0"/>
                  </a:moveTo>
                  <a:lnTo>
                    <a:pt x="22" y="0"/>
                  </a:lnTo>
                  <a:lnTo>
                    <a:pt x="28" y="12"/>
                  </a:lnTo>
                  <a:lnTo>
                    <a:pt x="16" y="32"/>
                  </a:lnTo>
                  <a:lnTo>
                    <a:pt x="6" y="32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Freeform 185"/>
            <p:cNvSpPr>
              <a:spLocks/>
            </p:cNvSpPr>
            <p:nvPr/>
          </p:nvSpPr>
          <p:spPr bwMode="auto">
            <a:xfrm>
              <a:off x="617" y="3256"/>
              <a:ext cx="493" cy="495"/>
            </a:xfrm>
            <a:custGeom>
              <a:avLst/>
              <a:gdLst>
                <a:gd name="T0" fmla="*/ 271 w 493"/>
                <a:gd name="T1" fmla="*/ 493 h 495"/>
                <a:gd name="T2" fmla="*/ 305 w 493"/>
                <a:gd name="T3" fmla="*/ 485 h 495"/>
                <a:gd name="T4" fmla="*/ 341 w 493"/>
                <a:gd name="T5" fmla="*/ 475 h 495"/>
                <a:gd name="T6" fmla="*/ 371 w 493"/>
                <a:gd name="T7" fmla="*/ 457 h 495"/>
                <a:gd name="T8" fmla="*/ 401 w 493"/>
                <a:gd name="T9" fmla="*/ 439 h 495"/>
                <a:gd name="T10" fmla="*/ 427 w 493"/>
                <a:gd name="T11" fmla="*/ 413 h 495"/>
                <a:gd name="T12" fmla="*/ 449 w 493"/>
                <a:gd name="T13" fmla="*/ 385 h 495"/>
                <a:gd name="T14" fmla="*/ 467 w 493"/>
                <a:gd name="T15" fmla="*/ 353 h 495"/>
                <a:gd name="T16" fmla="*/ 481 w 493"/>
                <a:gd name="T17" fmla="*/ 321 h 495"/>
                <a:gd name="T18" fmla="*/ 489 w 493"/>
                <a:gd name="T19" fmla="*/ 285 h 495"/>
                <a:gd name="T20" fmla="*/ 493 w 493"/>
                <a:gd name="T21" fmla="*/ 249 h 495"/>
                <a:gd name="T22" fmla="*/ 489 w 493"/>
                <a:gd name="T23" fmla="*/ 209 h 495"/>
                <a:gd name="T24" fmla="*/ 481 w 493"/>
                <a:gd name="T25" fmla="*/ 174 h 495"/>
                <a:gd name="T26" fmla="*/ 467 w 493"/>
                <a:gd name="T27" fmla="*/ 140 h 495"/>
                <a:gd name="T28" fmla="*/ 449 w 493"/>
                <a:gd name="T29" fmla="*/ 108 h 495"/>
                <a:gd name="T30" fmla="*/ 427 w 493"/>
                <a:gd name="T31" fmla="*/ 80 h 495"/>
                <a:gd name="T32" fmla="*/ 401 w 493"/>
                <a:gd name="T33" fmla="*/ 56 h 495"/>
                <a:gd name="T34" fmla="*/ 371 w 493"/>
                <a:gd name="T35" fmla="*/ 36 h 495"/>
                <a:gd name="T36" fmla="*/ 341 w 493"/>
                <a:gd name="T37" fmla="*/ 20 h 495"/>
                <a:gd name="T38" fmla="*/ 305 w 493"/>
                <a:gd name="T39" fmla="*/ 8 h 495"/>
                <a:gd name="T40" fmla="*/ 271 w 493"/>
                <a:gd name="T41" fmla="*/ 0 h 495"/>
                <a:gd name="T42" fmla="*/ 233 w 493"/>
                <a:gd name="T43" fmla="*/ 0 h 495"/>
                <a:gd name="T44" fmla="*/ 195 w 493"/>
                <a:gd name="T45" fmla="*/ 4 h 495"/>
                <a:gd name="T46" fmla="*/ 161 w 493"/>
                <a:gd name="T47" fmla="*/ 14 h 495"/>
                <a:gd name="T48" fmla="*/ 127 w 493"/>
                <a:gd name="T49" fmla="*/ 30 h 495"/>
                <a:gd name="T50" fmla="*/ 95 w 493"/>
                <a:gd name="T51" fmla="*/ 48 h 495"/>
                <a:gd name="T52" fmla="*/ 72 w 493"/>
                <a:gd name="T53" fmla="*/ 74 h 495"/>
                <a:gd name="T54" fmla="*/ 48 w 493"/>
                <a:gd name="T55" fmla="*/ 98 h 495"/>
                <a:gd name="T56" fmla="*/ 28 w 493"/>
                <a:gd name="T57" fmla="*/ 130 h 495"/>
                <a:gd name="T58" fmla="*/ 14 w 493"/>
                <a:gd name="T59" fmla="*/ 162 h 495"/>
                <a:gd name="T60" fmla="*/ 4 w 493"/>
                <a:gd name="T61" fmla="*/ 197 h 495"/>
                <a:gd name="T62" fmla="*/ 0 w 493"/>
                <a:gd name="T63" fmla="*/ 235 h 495"/>
                <a:gd name="T64" fmla="*/ 0 w 493"/>
                <a:gd name="T65" fmla="*/ 273 h 495"/>
                <a:gd name="T66" fmla="*/ 6 w 493"/>
                <a:gd name="T67" fmla="*/ 309 h 495"/>
                <a:gd name="T68" fmla="*/ 18 w 493"/>
                <a:gd name="T69" fmla="*/ 343 h 495"/>
                <a:gd name="T70" fmla="*/ 32 w 493"/>
                <a:gd name="T71" fmla="*/ 375 h 495"/>
                <a:gd name="T72" fmla="*/ 54 w 493"/>
                <a:gd name="T73" fmla="*/ 403 h 495"/>
                <a:gd name="T74" fmla="*/ 79 w 493"/>
                <a:gd name="T75" fmla="*/ 431 h 495"/>
                <a:gd name="T76" fmla="*/ 107 w 493"/>
                <a:gd name="T77" fmla="*/ 453 h 495"/>
                <a:gd name="T78" fmla="*/ 137 w 493"/>
                <a:gd name="T79" fmla="*/ 469 h 495"/>
                <a:gd name="T80" fmla="*/ 171 w 493"/>
                <a:gd name="T81" fmla="*/ 483 h 495"/>
                <a:gd name="T82" fmla="*/ 207 w 493"/>
                <a:gd name="T83" fmla="*/ 491 h 495"/>
                <a:gd name="T84" fmla="*/ 245 w 493"/>
                <a:gd name="T85" fmla="*/ 495 h 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93" h="495">
                  <a:moveTo>
                    <a:pt x="245" y="495"/>
                  </a:moveTo>
                  <a:lnTo>
                    <a:pt x="257" y="495"/>
                  </a:lnTo>
                  <a:lnTo>
                    <a:pt x="271" y="493"/>
                  </a:lnTo>
                  <a:lnTo>
                    <a:pt x="281" y="491"/>
                  </a:lnTo>
                  <a:lnTo>
                    <a:pt x="295" y="489"/>
                  </a:lnTo>
                  <a:lnTo>
                    <a:pt x="305" y="485"/>
                  </a:lnTo>
                  <a:lnTo>
                    <a:pt x="317" y="483"/>
                  </a:lnTo>
                  <a:lnTo>
                    <a:pt x="329" y="479"/>
                  </a:lnTo>
                  <a:lnTo>
                    <a:pt x="341" y="475"/>
                  </a:lnTo>
                  <a:lnTo>
                    <a:pt x="351" y="469"/>
                  </a:lnTo>
                  <a:lnTo>
                    <a:pt x="361" y="463"/>
                  </a:lnTo>
                  <a:lnTo>
                    <a:pt x="371" y="457"/>
                  </a:lnTo>
                  <a:lnTo>
                    <a:pt x="383" y="453"/>
                  </a:lnTo>
                  <a:lnTo>
                    <a:pt x="391" y="445"/>
                  </a:lnTo>
                  <a:lnTo>
                    <a:pt x="401" y="439"/>
                  </a:lnTo>
                  <a:lnTo>
                    <a:pt x="411" y="431"/>
                  </a:lnTo>
                  <a:lnTo>
                    <a:pt x="421" y="423"/>
                  </a:lnTo>
                  <a:lnTo>
                    <a:pt x="427" y="413"/>
                  </a:lnTo>
                  <a:lnTo>
                    <a:pt x="435" y="403"/>
                  </a:lnTo>
                  <a:lnTo>
                    <a:pt x="443" y="393"/>
                  </a:lnTo>
                  <a:lnTo>
                    <a:pt x="449" y="385"/>
                  </a:lnTo>
                  <a:lnTo>
                    <a:pt x="455" y="375"/>
                  </a:lnTo>
                  <a:lnTo>
                    <a:pt x="463" y="365"/>
                  </a:lnTo>
                  <a:lnTo>
                    <a:pt x="467" y="353"/>
                  </a:lnTo>
                  <a:lnTo>
                    <a:pt x="473" y="343"/>
                  </a:lnTo>
                  <a:lnTo>
                    <a:pt x="477" y="331"/>
                  </a:lnTo>
                  <a:lnTo>
                    <a:pt x="481" y="321"/>
                  </a:lnTo>
                  <a:lnTo>
                    <a:pt x="485" y="309"/>
                  </a:lnTo>
                  <a:lnTo>
                    <a:pt x="487" y="297"/>
                  </a:lnTo>
                  <a:lnTo>
                    <a:pt x="489" y="285"/>
                  </a:lnTo>
                  <a:lnTo>
                    <a:pt x="491" y="273"/>
                  </a:lnTo>
                  <a:lnTo>
                    <a:pt x="493" y="261"/>
                  </a:lnTo>
                  <a:lnTo>
                    <a:pt x="493" y="249"/>
                  </a:lnTo>
                  <a:lnTo>
                    <a:pt x="493" y="235"/>
                  </a:lnTo>
                  <a:lnTo>
                    <a:pt x="491" y="223"/>
                  </a:lnTo>
                  <a:lnTo>
                    <a:pt x="489" y="209"/>
                  </a:lnTo>
                  <a:lnTo>
                    <a:pt x="487" y="197"/>
                  </a:lnTo>
                  <a:lnTo>
                    <a:pt x="485" y="185"/>
                  </a:lnTo>
                  <a:lnTo>
                    <a:pt x="481" y="174"/>
                  </a:lnTo>
                  <a:lnTo>
                    <a:pt x="477" y="162"/>
                  </a:lnTo>
                  <a:lnTo>
                    <a:pt x="473" y="152"/>
                  </a:lnTo>
                  <a:lnTo>
                    <a:pt x="467" y="140"/>
                  </a:lnTo>
                  <a:lnTo>
                    <a:pt x="463" y="130"/>
                  </a:lnTo>
                  <a:lnTo>
                    <a:pt x="455" y="118"/>
                  </a:lnTo>
                  <a:lnTo>
                    <a:pt x="449" y="108"/>
                  </a:lnTo>
                  <a:lnTo>
                    <a:pt x="443" y="98"/>
                  </a:lnTo>
                  <a:lnTo>
                    <a:pt x="435" y="90"/>
                  </a:lnTo>
                  <a:lnTo>
                    <a:pt x="427" y="80"/>
                  </a:lnTo>
                  <a:lnTo>
                    <a:pt x="421" y="74"/>
                  </a:lnTo>
                  <a:lnTo>
                    <a:pt x="411" y="64"/>
                  </a:lnTo>
                  <a:lnTo>
                    <a:pt x="401" y="56"/>
                  </a:lnTo>
                  <a:lnTo>
                    <a:pt x="391" y="48"/>
                  </a:lnTo>
                  <a:lnTo>
                    <a:pt x="383" y="42"/>
                  </a:lnTo>
                  <a:lnTo>
                    <a:pt x="371" y="36"/>
                  </a:lnTo>
                  <a:lnTo>
                    <a:pt x="361" y="30"/>
                  </a:lnTo>
                  <a:lnTo>
                    <a:pt x="351" y="24"/>
                  </a:lnTo>
                  <a:lnTo>
                    <a:pt x="341" y="20"/>
                  </a:lnTo>
                  <a:lnTo>
                    <a:pt x="329" y="14"/>
                  </a:lnTo>
                  <a:lnTo>
                    <a:pt x="317" y="10"/>
                  </a:lnTo>
                  <a:lnTo>
                    <a:pt x="305" y="8"/>
                  </a:lnTo>
                  <a:lnTo>
                    <a:pt x="295" y="4"/>
                  </a:lnTo>
                  <a:lnTo>
                    <a:pt x="281" y="2"/>
                  </a:lnTo>
                  <a:lnTo>
                    <a:pt x="271" y="0"/>
                  </a:lnTo>
                  <a:lnTo>
                    <a:pt x="257" y="0"/>
                  </a:lnTo>
                  <a:lnTo>
                    <a:pt x="245" y="0"/>
                  </a:lnTo>
                  <a:lnTo>
                    <a:pt x="233" y="0"/>
                  </a:lnTo>
                  <a:lnTo>
                    <a:pt x="221" y="0"/>
                  </a:lnTo>
                  <a:lnTo>
                    <a:pt x="207" y="2"/>
                  </a:lnTo>
                  <a:lnTo>
                    <a:pt x="195" y="4"/>
                  </a:lnTo>
                  <a:lnTo>
                    <a:pt x="183" y="8"/>
                  </a:lnTo>
                  <a:lnTo>
                    <a:pt x="171" y="10"/>
                  </a:lnTo>
                  <a:lnTo>
                    <a:pt x="161" y="14"/>
                  </a:lnTo>
                  <a:lnTo>
                    <a:pt x="149" y="20"/>
                  </a:lnTo>
                  <a:lnTo>
                    <a:pt x="137" y="24"/>
                  </a:lnTo>
                  <a:lnTo>
                    <a:pt x="127" y="30"/>
                  </a:lnTo>
                  <a:lnTo>
                    <a:pt x="117" y="36"/>
                  </a:lnTo>
                  <a:lnTo>
                    <a:pt x="107" y="42"/>
                  </a:lnTo>
                  <a:lnTo>
                    <a:pt x="95" y="48"/>
                  </a:lnTo>
                  <a:lnTo>
                    <a:pt x="87" y="56"/>
                  </a:lnTo>
                  <a:lnTo>
                    <a:pt x="79" y="64"/>
                  </a:lnTo>
                  <a:lnTo>
                    <a:pt x="72" y="74"/>
                  </a:lnTo>
                  <a:lnTo>
                    <a:pt x="62" y="80"/>
                  </a:lnTo>
                  <a:lnTo>
                    <a:pt x="54" y="90"/>
                  </a:lnTo>
                  <a:lnTo>
                    <a:pt x="48" y="98"/>
                  </a:lnTo>
                  <a:lnTo>
                    <a:pt x="40" y="108"/>
                  </a:lnTo>
                  <a:lnTo>
                    <a:pt x="32" y="118"/>
                  </a:lnTo>
                  <a:lnTo>
                    <a:pt x="28" y="130"/>
                  </a:lnTo>
                  <a:lnTo>
                    <a:pt x="22" y="140"/>
                  </a:lnTo>
                  <a:lnTo>
                    <a:pt x="18" y="152"/>
                  </a:lnTo>
                  <a:lnTo>
                    <a:pt x="14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4" y="197"/>
                  </a:lnTo>
                  <a:lnTo>
                    <a:pt x="2" y="209"/>
                  </a:lnTo>
                  <a:lnTo>
                    <a:pt x="0" y="223"/>
                  </a:lnTo>
                  <a:lnTo>
                    <a:pt x="0" y="235"/>
                  </a:lnTo>
                  <a:lnTo>
                    <a:pt x="0" y="249"/>
                  </a:lnTo>
                  <a:lnTo>
                    <a:pt x="0" y="261"/>
                  </a:lnTo>
                  <a:lnTo>
                    <a:pt x="0" y="273"/>
                  </a:lnTo>
                  <a:lnTo>
                    <a:pt x="2" y="285"/>
                  </a:lnTo>
                  <a:lnTo>
                    <a:pt x="4" y="297"/>
                  </a:lnTo>
                  <a:lnTo>
                    <a:pt x="6" y="309"/>
                  </a:lnTo>
                  <a:lnTo>
                    <a:pt x="10" y="321"/>
                  </a:lnTo>
                  <a:lnTo>
                    <a:pt x="14" y="331"/>
                  </a:lnTo>
                  <a:lnTo>
                    <a:pt x="18" y="343"/>
                  </a:lnTo>
                  <a:lnTo>
                    <a:pt x="22" y="353"/>
                  </a:lnTo>
                  <a:lnTo>
                    <a:pt x="28" y="365"/>
                  </a:lnTo>
                  <a:lnTo>
                    <a:pt x="32" y="375"/>
                  </a:lnTo>
                  <a:lnTo>
                    <a:pt x="40" y="385"/>
                  </a:lnTo>
                  <a:lnTo>
                    <a:pt x="48" y="393"/>
                  </a:lnTo>
                  <a:lnTo>
                    <a:pt x="54" y="403"/>
                  </a:lnTo>
                  <a:lnTo>
                    <a:pt x="62" y="413"/>
                  </a:lnTo>
                  <a:lnTo>
                    <a:pt x="72" y="423"/>
                  </a:lnTo>
                  <a:lnTo>
                    <a:pt x="79" y="431"/>
                  </a:lnTo>
                  <a:lnTo>
                    <a:pt x="87" y="439"/>
                  </a:lnTo>
                  <a:lnTo>
                    <a:pt x="95" y="445"/>
                  </a:lnTo>
                  <a:lnTo>
                    <a:pt x="107" y="453"/>
                  </a:lnTo>
                  <a:lnTo>
                    <a:pt x="117" y="457"/>
                  </a:lnTo>
                  <a:lnTo>
                    <a:pt x="127" y="463"/>
                  </a:lnTo>
                  <a:lnTo>
                    <a:pt x="137" y="469"/>
                  </a:lnTo>
                  <a:lnTo>
                    <a:pt x="149" y="475"/>
                  </a:lnTo>
                  <a:lnTo>
                    <a:pt x="161" y="479"/>
                  </a:lnTo>
                  <a:lnTo>
                    <a:pt x="171" y="483"/>
                  </a:lnTo>
                  <a:lnTo>
                    <a:pt x="183" y="485"/>
                  </a:lnTo>
                  <a:lnTo>
                    <a:pt x="195" y="489"/>
                  </a:lnTo>
                  <a:lnTo>
                    <a:pt x="207" y="491"/>
                  </a:lnTo>
                  <a:lnTo>
                    <a:pt x="221" y="493"/>
                  </a:lnTo>
                  <a:lnTo>
                    <a:pt x="233" y="495"/>
                  </a:lnTo>
                  <a:lnTo>
                    <a:pt x="245" y="495"/>
                  </a:lnTo>
                  <a:close/>
                </a:path>
              </a:pathLst>
            </a:custGeom>
            <a:solidFill>
              <a:srgbClr val="0A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Freeform 186"/>
            <p:cNvSpPr>
              <a:spLocks/>
            </p:cNvSpPr>
            <p:nvPr/>
          </p:nvSpPr>
          <p:spPr bwMode="auto">
            <a:xfrm>
              <a:off x="679" y="3314"/>
              <a:ext cx="375" cy="375"/>
            </a:xfrm>
            <a:custGeom>
              <a:avLst/>
              <a:gdLst>
                <a:gd name="T0" fmla="*/ 205 w 375"/>
                <a:gd name="T1" fmla="*/ 373 h 375"/>
                <a:gd name="T2" fmla="*/ 231 w 375"/>
                <a:gd name="T3" fmla="*/ 367 h 375"/>
                <a:gd name="T4" fmla="*/ 259 w 375"/>
                <a:gd name="T5" fmla="*/ 359 h 375"/>
                <a:gd name="T6" fmla="*/ 281 w 375"/>
                <a:gd name="T7" fmla="*/ 345 h 375"/>
                <a:gd name="T8" fmla="*/ 303 w 375"/>
                <a:gd name="T9" fmla="*/ 329 h 375"/>
                <a:gd name="T10" fmla="*/ 323 w 375"/>
                <a:gd name="T11" fmla="*/ 313 h 375"/>
                <a:gd name="T12" fmla="*/ 341 w 375"/>
                <a:gd name="T13" fmla="*/ 291 h 375"/>
                <a:gd name="T14" fmla="*/ 353 w 375"/>
                <a:gd name="T15" fmla="*/ 267 h 375"/>
                <a:gd name="T16" fmla="*/ 365 w 375"/>
                <a:gd name="T17" fmla="*/ 241 h 375"/>
                <a:gd name="T18" fmla="*/ 371 w 375"/>
                <a:gd name="T19" fmla="*/ 215 h 375"/>
                <a:gd name="T20" fmla="*/ 375 w 375"/>
                <a:gd name="T21" fmla="*/ 187 h 375"/>
                <a:gd name="T22" fmla="*/ 371 w 375"/>
                <a:gd name="T23" fmla="*/ 157 h 375"/>
                <a:gd name="T24" fmla="*/ 365 w 375"/>
                <a:gd name="T25" fmla="*/ 131 h 375"/>
                <a:gd name="T26" fmla="*/ 353 w 375"/>
                <a:gd name="T27" fmla="*/ 106 h 375"/>
                <a:gd name="T28" fmla="*/ 341 w 375"/>
                <a:gd name="T29" fmla="*/ 82 h 375"/>
                <a:gd name="T30" fmla="*/ 323 w 375"/>
                <a:gd name="T31" fmla="*/ 62 h 375"/>
                <a:gd name="T32" fmla="*/ 303 w 375"/>
                <a:gd name="T33" fmla="*/ 42 h 375"/>
                <a:gd name="T34" fmla="*/ 281 w 375"/>
                <a:gd name="T35" fmla="*/ 26 h 375"/>
                <a:gd name="T36" fmla="*/ 259 w 375"/>
                <a:gd name="T37" fmla="*/ 16 h 375"/>
                <a:gd name="T38" fmla="*/ 231 w 375"/>
                <a:gd name="T39" fmla="*/ 6 h 375"/>
                <a:gd name="T40" fmla="*/ 205 w 375"/>
                <a:gd name="T41" fmla="*/ 0 h 375"/>
                <a:gd name="T42" fmla="*/ 175 w 375"/>
                <a:gd name="T43" fmla="*/ 0 h 375"/>
                <a:gd name="T44" fmla="*/ 147 w 375"/>
                <a:gd name="T45" fmla="*/ 4 h 375"/>
                <a:gd name="T46" fmla="*/ 121 w 375"/>
                <a:gd name="T47" fmla="*/ 12 h 375"/>
                <a:gd name="T48" fmla="*/ 95 w 375"/>
                <a:gd name="T49" fmla="*/ 22 h 375"/>
                <a:gd name="T50" fmla="*/ 73 w 375"/>
                <a:gd name="T51" fmla="*/ 36 h 375"/>
                <a:gd name="T52" fmla="*/ 55 w 375"/>
                <a:gd name="T53" fmla="*/ 56 h 375"/>
                <a:gd name="T54" fmla="*/ 35 w 375"/>
                <a:gd name="T55" fmla="*/ 76 h 375"/>
                <a:gd name="T56" fmla="*/ 19 w 375"/>
                <a:gd name="T57" fmla="*/ 98 h 375"/>
                <a:gd name="T58" fmla="*/ 12 w 375"/>
                <a:gd name="T59" fmla="*/ 122 h 375"/>
                <a:gd name="T60" fmla="*/ 4 w 375"/>
                <a:gd name="T61" fmla="*/ 149 h 375"/>
                <a:gd name="T62" fmla="*/ 0 w 375"/>
                <a:gd name="T63" fmla="*/ 177 h 375"/>
                <a:gd name="T64" fmla="*/ 0 w 375"/>
                <a:gd name="T65" fmla="*/ 207 h 375"/>
                <a:gd name="T66" fmla="*/ 6 w 375"/>
                <a:gd name="T67" fmla="*/ 233 h 375"/>
                <a:gd name="T68" fmla="*/ 14 w 375"/>
                <a:gd name="T69" fmla="*/ 261 h 375"/>
                <a:gd name="T70" fmla="*/ 25 w 375"/>
                <a:gd name="T71" fmla="*/ 283 h 375"/>
                <a:gd name="T72" fmla="*/ 41 w 375"/>
                <a:gd name="T73" fmla="*/ 305 h 375"/>
                <a:gd name="T74" fmla="*/ 59 w 375"/>
                <a:gd name="T75" fmla="*/ 325 h 375"/>
                <a:gd name="T76" fmla="*/ 81 w 375"/>
                <a:gd name="T77" fmla="*/ 341 h 375"/>
                <a:gd name="T78" fmla="*/ 105 w 375"/>
                <a:gd name="T79" fmla="*/ 355 h 375"/>
                <a:gd name="T80" fmla="*/ 129 w 375"/>
                <a:gd name="T81" fmla="*/ 365 h 375"/>
                <a:gd name="T82" fmla="*/ 155 w 375"/>
                <a:gd name="T83" fmla="*/ 371 h 375"/>
                <a:gd name="T84" fmla="*/ 187 w 375"/>
                <a:gd name="T85" fmla="*/ 375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5" h="375">
                  <a:moveTo>
                    <a:pt x="187" y="375"/>
                  </a:moveTo>
                  <a:lnTo>
                    <a:pt x="195" y="373"/>
                  </a:lnTo>
                  <a:lnTo>
                    <a:pt x="205" y="373"/>
                  </a:lnTo>
                  <a:lnTo>
                    <a:pt x="213" y="371"/>
                  </a:lnTo>
                  <a:lnTo>
                    <a:pt x="223" y="371"/>
                  </a:lnTo>
                  <a:lnTo>
                    <a:pt x="231" y="367"/>
                  </a:lnTo>
                  <a:lnTo>
                    <a:pt x="241" y="365"/>
                  </a:lnTo>
                  <a:lnTo>
                    <a:pt x="249" y="361"/>
                  </a:lnTo>
                  <a:lnTo>
                    <a:pt x="259" y="359"/>
                  </a:lnTo>
                  <a:lnTo>
                    <a:pt x="265" y="355"/>
                  </a:lnTo>
                  <a:lnTo>
                    <a:pt x="275" y="351"/>
                  </a:lnTo>
                  <a:lnTo>
                    <a:pt x="281" y="345"/>
                  </a:lnTo>
                  <a:lnTo>
                    <a:pt x="291" y="341"/>
                  </a:lnTo>
                  <a:lnTo>
                    <a:pt x="297" y="335"/>
                  </a:lnTo>
                  <a:lnTo>
                    <a:pt x="303" y="329"/>
                  </a:lnTo>
                  <a:lnTo>
                    <a:pt x="311" y="325"/>
                  </a:lnTo>
                  <a:lnTo>
                    <a:pt x="319" y="321"/>
                  </a:lnTo>
                  <a:lnTo>
                    <a:pt x="323" y="313"/>
                  </a:lnTo>
                  <a:lnTo>
                    <a:pt x="329" y="305"/>
                  </a:lnTo>
                  <a:lnTo>
                    <a:pt x="335" y="299"/>
                  </a:lnTo>
                  <a:lnTo>
                    <a:pt x="341" y="291"/>
                  </a:lnTo>
                  <a:lnTo>
                    <a:pt x="345" y="283"/>
                  </a:lnTo>
                  <a:lnTo>
                    <a:pt x="351" y="277"/>
                  </a:lnTo>
                  <a:lnTo>
                    <a:pt x="353" y="267"/>
                  </a:lnTo>
                  <a:lnTo>
                    <a:pt x="359" y="261"/>
                  </a:lnTo>
                  <a:lnTo>
                    <a:pt x="361" y="251"/>
                  </a:lnTo>
                  <a:lnTo>
                    <a:pt x="365" y="241"/>
                  </a:lnTo>
                  <a:lnTo>
                    <a:pt x="367" y="233"/>
                  </a:lnTo>
                  <a:lnTo>
                    <a:pt x="369" y="225"/>
                  </a:lnTo>
                  <a:lnTo>
                    <a:pt x="371" y="215"/>
                  </a:lnTo>
                  <a:lnTo>
                    <a:pt x="373" y="207"/>
                  </a:lnTo>
                  <a:lnTo>
                    <a:pt x="373" y="197"/>
                  </a:lnTo>
                  <a:lnTo>
                    <a:pt x="375" y="187"/>
                  </a:lnTo>
                  <a:lnTo>
                    <a:pt x="373" y="177"/>
                  </a:lnTo>
                  <a:lnTo>
                    <a:pt x="373" y="167"/>
                  </a:lnTo>
                  <a:lnTo>
                    <a:pt x="371" y="157"/>
                  </a:lnTo>
                  <a:lnTo>
                    <a:pt x="369" y="149"/>
                  </a:lnTo>
                  <a:lnTo>
                    <a:pt x="367" y="139"/>
                  </a:lnTo>
                  <a:lnTo>
                    <a:pt x="365" y="131"/>
                  </a:lnTo>
                  <a:lnTo>
                    <a:pt x="361" y="122"/>
                  </a:lnTo>
                  <a:lnTo>
                    <a:pt x="359" y="114"/>
                  </a:lnTo>
                  <a:lnTo>
                    <a:pt x="353" y="106"/>
                  </a:lnTo>
                  <a:lnTo>
                    <a:pt x="351" y="98"/>
                  </a:lnTo>
                  <a:lnTo>
                    <a:pt x="345" y="90"/>
                  </a:lnTo>
                  <a:lnTo>
                    <a:pt x="341" y="82"/>
                  </a:lnTo>
                  <a:lnTo>
                    <a:pt x="335" y="76"/>
                  </a:lnTo>
                  <a:lnTo>
                    <a:pt x="329" y="68"/>
                  </a:lnTo>
                  <a:lnTo>
                    <a:pt x="323" y="62"/>
                  </a:lnTo>
                  <a:lnTo>
                    <a:pt x="319" y="56"/>
                  </a:lnTo>
                  <a:lnTo>
                    <a:pt x="311" y="48"/>
                  </a:lnTo>
                  <a:lnTo>
                    <a:pt x="303" y="42"/>
                  </a:lnTo>
                  <a:lnTo>
                    <a:pt x="297" y="36"/>
                  </a:lnTo>
                  <a:lnTo>
                    <a:pt x="291" y="32"/>
                  </a:lnTo>
                  <a:lnTo>
                    <a:pt x="281" y="26"/>
                  </a:lnTo>
                  <a:lnTo>
                    <a:pt x="275" y="22"/>
                  </a:lnTo>
                  <a:lnTo>
                    <a:pt x="265" y="18"/>
                  </a:lnTo>
                  <a:lnTo>
                    <a:pt x="259" y="16"/>
                  </a:lnTo>
                  <a:lnTo>
                    <a:pt x="249" y="12"/>
                  </a:lnTo>
                  <a:lnTo>
                    <a:pt x="241" y="8"/>
                  </a:lnTo>
                  <a:lnTo>
                    <a:pt x="231" y="6"/>
                  </a:lnTo>
                  <a:lnTo>
                    <a:pt x="223" y="4"/>
                  </a:lnTo>
                  <a:lnTo>
                    <a:pt x="213" y="2"/>
                  </a:lnTo>
                  <a:lnTo>
                    <a:pt x="205" y="0"/>
                  </a:lnTo>
                  <a:lnTo>
                    <a:pt x="195" y="0"/>
                  </a:lnTo>
                  <a:lnTo>
                    <a:pt x="187" y="0"/>
                  </a:lnTo>
                  <a:lnTo>
                    <a:pt x="175" y="0"/>
                  </a:lnTo>
                  <a:lnTo>
                    <a:pt x="167" y="0"/>
                  </a:lnTo>
                  <a:lnTo>
                    <a:pt x="155" y="2"/>
                  </a:lnTo>
                  <a:lnTo>
                    <a:pt x="147" y="4"/>
                  </a:lnTo>
                  <a:lnTo>
                    <a:pt x="137" y="6"/>
                  </a:lnTo>
                  <a:lnTo>
                    <a:pt x="129" y="8"/>
                  </a:lnTo>
                  <a:lnTo>
                    <a:pt x="121" y="12"/>
                  </a:lnTo>
                  <a:lnTo>
                    <a:pt x="113" y="16"/>
                  </a:lnTo>
                  <a:lnTo>
                    <a:pt x="105" y="18"/>
                  </a:lnTo>
                  <a:lnTo>
                    <a:pt x="95" y="22"/>
                  </a:lnTo>
                  <a:lnTo>
                    <a:pt x="89" y="26"/>
                  </a:lnTo>
                  <a:lnTo>
                    <a:pt x="81" y="32"/>
                  </a:lnTo>
                  <a:lnTo>
                    <a:pt x="73" y="36"/>
                  </a:lnTo>
                  <a:lnTo>
                    <a:pt x="67" y="42"/>
                  </a:lnTo>
                  <a:lnTo>
                    <a:pt x="59" y="48"/>
                  </a:lnTo>
                  <a:lnTo>
                    <a:pt x="55" y="56"/>
                  </a:lnTo>
                  <a:lnTo>
                    <a:pt x="47" y="62"/>
                  </a:lnTo>
                  <a:lnTo>
                    <a:pt x="41" y="68"/>
                  </a:lnTo>
                  <a:lnTo>
                    <a:pt x="35" y="76"/>
                  </a:lnTo>
                  <a:lnTo>
                    <a:pt x="29" y="82"/>
                  </a:lnTo>
                  <a:lnTo>
                    <a:pt x="25" y="90"/>
                  </a:lnTo>
                  <a:lnTo>
                    <a:pt x="19" y="98"/>
                  </a:lnTo>
                  <a:lnTo>
                    <a:pt x="17" y="106"/>
                  </a:lnTo>
                  <a:lnTo>
                    <a:pt x="14" y="114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6" y="139"/>
                  </a:lnTo>
                  <a:lnTo>
                    <a:pt x="4" y="149"/>
                  </a:lnTo>
                  <a:lnTo>
                    <a:pt x="2" y="157"/>
                  </a:lnTo>
                  <a:lnTo>
                    <a:pt x="0" y="167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7"/>
                  </a:lnTo>
                  <a:lnTo>
                    <a:pt x="0" y="207"/>
                  </a:lnTo>
                  <a:lnTo>
                    <a:pt x="2" y="215"/>
                  </a:lnTo>
                  <a:lnTo>
                    <a:pt x="4" y="225"/>
                  </a:lnTo>
                  <a:lnTo>
                    <a:pt x="6" y="233"/>
                  </a:lnTo>
                  <a:lnTo>
                    <a:pt x="8" y="241"/>
                  </a:lnTo>
                  <a:lnTo>
                    <a:pt x="12" y="251"/>
                  </a:lnTo>
                  <a:lnTo>
                    <a:pt x="14" y="261"/>
                  </a:lnTo>
                  <a:lnTo>
                    <a:pt x="17" y="267"/>
                  </a:lnTo>
                  <a:lnTo>
                    <a:pt x="19" y="277"/>
                  </a:lnTo>
                  <a:lnTo>
                    <a:pt x="25" y="283"/>
                  </a:lnTo>
                  <a:lnTo>
                    <a:pt x="29" y="291"/>
                  </a:lnTo>
                  <a:lnTo>
                    <a:pt x="35" y="299"/>
                  </a:lnTo>
                  <a:lnTo>
                    <a:pt x="41" y="305"/>
                  </a:lnTo>
                  <a:lnTo>
                    <a:pt x="47" y="313"/>
                  </a:lnTo>
                  <a:lnTo>
                    <a:pt x="55" y="321"/>
                  </a:lnTo>
                  <a:lnTo>
                    <a:pt x="59" y="325"/>
                  </a:lnTo>
                  <a:lnTo>
                    <a:pt x="67" y="329"/>
                  </a:lnTo>
                  <a:lnTo>
                    <a:pt x="73" y="335"/>
                  </a:lnTo>
                  <a:lnTo>
                    <a:pt x="81" y="341"/>
                  </a:lnTo>
                  <a:lnTo>
                    <a:pt x="89" y="345"/>
                  </a:lnTo>
                  <a:lnTo>
                    <a:pt x="95" y="351"/>
                  </a:lnTo>
                  <a:lnTo>
                    <a:pt x="105" y="355"/>
                  </a:lnTo>
                  <a:lnTo>
                    <a:pt x="113" y="359"/>
                  </a:lnTo>
                  <a:lnTo>
                    <a:pt x="121" y="361"/>
                  </a:lnTo>
                  <a:lnTo>
                    <a:pt x="129" y="365"/>
                  </a:lnTo>
                  <a:lnTo>
                    <a:pt x="137" y="367"/>
                  </a:lnTo>
                  <a:lnTo>
                    <a:pt x="147" y="371"/>
                  </a:lnTo>
                  <a:lnTo>
                    <a:pt x="155" y="371"/>
                  </a:lnTo>
                  <a:lnTo>
                    <a:pt x="167" y="373"/>
                  </a:lnTo>
                  <a:lnTo>
                    <a:pt x="175" y="373"/>
                  </a:lnTo>
                  <a:lnTo>
                    <a:pt x="187" y="375"/>
                  </a:lnTo>
                  <a:close/>
                </a:path>
              </a:pathLst>
            </a:custGeom>
            <a:solidFill>
              <a:srgbClr val="ABA8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Freeform 187"/>
            <p:cNvSpPr>
              <a:spLocks/>
            </p:cNvSpPr>
            <p:nvPr/>
          </p:nvSpPr>
          <p:spPr bwMode="auto">
            <a:xfrm>
              <a:off x="673" y="3318"/>
              <a:ext cx="387" cy="367"/>
            </a:xfrm>
            <a:custGeom>
              <a:avLst/>
              <a:gdLst>
                <a:gd name="T0" fmla="*/ 169 w 387"/>
                <a:gd name="T1" fmla="*/ 287 h 367"/>
                <a:gd name="T2" fmla="*/ 137 w 387"/>
                <a:gd name="T3" fmla="*/ 307 h 367"/>
                <a:gd name="T4" fmla="*/ 113 w 387"/>
                <a:gd name="T5" fmla="*/ 323 h 367"/>
                <a:gd name="T6" fmla="*/ 91 w 387"/>
                <a:gd name="T7" fmla="*/ 339 h 367"/>
                <a:gd name="T8" fmla="*/ 61 w 387"/>
                <a:gd name="T9" fmla="*/ 327 h 367"/>
                <a:gd name="T10" fmla="*/ 71 w 387"/>
                <a:gd name="T11" fmla="*/ 301 h 367"/>
                <a:gd name="T12" fmla="*/ 79 w 387"/>
                <a:gd name="T13" fmla="*/ 273 h 367"/>
                <a:gd name="T14" fmla="*/ 89 w 387"/>
                <a:gd name="T15" fmla="*/ 249 h 367"/>
                <a:gd name="T16" fmla="*/ 95 w 387"/>
                <a:gd name="T17" fmla="*/ 231 h 367"/>
                <a:gd name="T18" fmla="*/ 97 w 387"/>
                <a:gd name="T19" fmla="*/ 219 h 367"/>
                <a:gd name="T20" fmla="*/ 77 w 387"/>
                <a:gd name="T21" fmla="*/ 209 h 367"/>
                <a:gd name="T22" fmla="*/ 55 w 387"/>
                <a:gd name="T23" fmla="*/ 197 h 367"/>
                <a:gd name="T24" fmla="*/ 31 w 387"/>
                <a:gd name="T25" fmla="*/ 185 h 367"/>
                <a:gd name="T26" fmla="*/ 8 w 387"/>
                <a:gd name="T27" fmla="*/ 173 h 367"/>
                <a:gd name="T28" fmla="*/ 2 w 387"/>
                <a:gd name="T29" fmla="*/ 155 h 367"/>
                <a:gd name="T30" fmla="*/ 12 w 387"/>
                <a:gd name="T31" fmla="*/ 141 h 367"/>
                <a:gd name="T32" fmla="*/ 39 w 387"/>
                <a:gd name="T33" fmla="*/ 137 h 367"/>
                <a:gd name="T34" fmla="*/ 67 w 387"/>
                <a:gd name="T35" fmla="*/ 131 h 367"/>
                <a:gd name="T36" fmla="*/ 91 w 387"/>
                <a:gd name="T37" fmla="*/ 127 h 367"/>
                <a:gd name="T38" fmla="*/ 111 w 387"/>
                <a:gd name="T39" fmla="*/ 123 h 367"/>
                <a:gd name="T40" fmla="*/ 113 w 387"/>
                <a:gd name="T41" fmla="*/ 112 h 367"/>
                <a:gd name="T42" fmla="*/ 113 w 387"/>
                <a:gd name="T43" fmla="*/ 92 h 367"/>
                <a:gd name="T44" fmla="*/ 111 w 387"/>
                <a:gd name="T45" fmla="*/ 64 h 367"/>
                <a:gd name="T46" fmla="*/ 109 w 387"/>
                <a:gd name="T47" fmla="*/ 36 h 367"/>
                <a:gd name="T48" fmla="*/ 107 w 387"/>
                <a:gd name="T49" fmla="*/ 8 h 367"/>
                <a:gd name="T50" fmla="*/ 127 w 387"/>
                <a:gd name="T51" fmla="*/ 0 h 367"/>
                <a:gd name="T52" fmla="*/ 145 w 387"/>
                <a:gd name="T53" fmla="*/ 12 h 367"/>
                <a:gd name="T54" fmla="*/ 163 w 387"/>
                <a:gd name="T55" fmla="*/ 34 h 367"/>
                <a:gd name="T56" fmla="*/ 181 w 387"/>
                <a:gd name="T57" fmla="*/ 56 h 367"/>
                <a:gd name="T58" fmla="*/ 205 w 387"/>
                <a:gd name="T59" fmla="*/ 82 h 367"/>
                <a:gd name="T60" fmla="*/ 215 w 387"/>
                <a:gd name="T61" fmla="*/ 78 h 367"/>
                <a:gd name="T62" fmla="*/ 233 w 387"/>
                <a:gd name="T63" fmla="*/ 68 h 367"/>
                <a:gd name="T64" fmla="*/ 253 w 387"/>
                <a:gd name="T65" fmla="*/ 52 h 367"/>
                <a:gd name="T66" fmla="*/ 277 w 387"/>
                <a:gd name="T67" fmla="*/ 36 h 367"/>
                <a:gd name="T68" fmla="*/ 303 w 387"/>
                <a:gd name="T69" fmla="*/ 24 h 367"/>
                <a:gd name="T70" fmla="*/ 319 w 387"/>
                <a:gd name="T71" fmla="*/ 48 h 367"/>
                <a:gd name="T72" fmla="*/ 309 w 387"/>
                <a:gd name="T73" fmla="*/ 74 h 367"/>
                <a:gd name="T74" fmla="*/ 299 w 387"/>
                <a:gd name="T75" fmla="*/ 100 h 367"/>
                <a:gd name="T76" fmla="*/ 289 w 387"/>
                <a:gd name="T77" fmla="*/ 123 h 367"/>
                <a:gd name="T78" fmla="*/ 283 w 387"/>
                <a:gd name="T79" fmla="*/ 143 h 367"/>
                <a:gd name="T80" fmla="*/ 293 w 387"/>
                <a:gd name="T81" fmla="*/ 151 h 367"/>
                <a:gd name="T82" fmla="*/ 311 w 387"/>
                <a:gd name="T83" fmla="*/ 161 h 367"/>
                <a:gd name="T84" fmla="*/ 335 w 387"/>
                <a:gd name="T85" fmla="*/ 171 h 367"/>
                <a:gd name="T86" fmla="*/ 359 w 387"/>
                <a:gd name="T87" fmla="*/ 183 h 367"/>
                <a:gd name="T88" fmla="*/ 387 w 387"/>
                <a:gd name="T89" fmla="*/ 197 h 367"/>
                <a:gd name="T90" fmla="*/ 383 w 387"/>
                <a:gd name="T91" fmla="*/ 217 h 367"/>
                <a:gd name="T92" fmla="*/ 363 w 387"/>
                <a:gd name="T93" fmla="*/ 227 h 367"/>
                <a:gd name="T94" fmla="*/ 335 w 387"/>
                <a:gd name="T95" fmla="*/ 231 h 367"/>
                <a:gd name="T96" fmla="*/ 309 w 387"/>
                <a:gd name="T97" fmla="*/ 237 h 367"/>
                <a:gd name="T98" fmla="*/ 285 w 387"/>
                <a:gd name="T99" fmla="*/ 241 h 367"/>
                <a:gd name="T100" fmla="*/ 271 w 387"/>
                <a:gd name="T101" fmla="*/ 245 h 367"/>
                <a:gd name="T102" fmla="*/ 271 w 387"/>
                <a:gd name="T103" fmla="*/ 259 h 367"/>
                <a:gd name="T104" fmla="*/ 271 w 387"/>
                <a:gd name="T105" fmla="*/ 285 h 367"/>
                <a:gd name="T106" fmla="*/ 273 w 387"/>
                <a:gd name="T107" fmla="*/ 311 h 367"/>
                <a:gd name="T108" fmla="*/ 275 w 387"/>
                <a:gd name="T109" fmla="*/ 339 h 367"/>
                <a:gd name="T110" fmla="*/ 271 w 387"/>
                <a:gd name="T111" fmla="*/ 361 h 367"/>
                <a:gd name="T112" fmla="*/ 253 w 387"/>
                <a:gd name="T113" fmla="*/ 367 h 367"/>
                <a:gd name="T114" fmla="*/ 233 w 387"/>
                <a:gd name="T115" fmla="*/ 345 h 367"/>
                <a:gd name="T116" fmla="*/ 215 w 387"/>
                <a:gd name="T117" fmla="*/ 325 h 367"/>
                <a:gd name="T118" fmla="*/ 193 w 387"/>
                <a:gd name="T119" fmla="*/ 299 h 367"/>
                <a:gd name="T120" fmla="*/ 179 w 387"/>
                <a:gd name="T121" fmla="*/ 281 h 3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87" h="367">
                  <a:moveTo>
                    <a:pt x="179" y="281"/>
                  </a:moveTo>
                  <a:lnTo>
                    <a:pt x="175" y="281"/>
                  </a:lnTo>
                  <a:lnTo>
                    <a:pt x="169" y="287"/>
                  </a:lnTo>
                  <a:lnTo>
                    <a:pt x="159" y="293"/>
                  </a:lnTo>
                  <a:lnTo>
                    <a:pt x="145" y="303"/>
                  </a:lnTo>
                  <a:lnTo>
                    <a:pt x="137" y="307"/>
                  </a:lnTo>
                  <a:lnTo>
                    <a:pt x="129" y="311"/>
                  </a:lnTo>
                  <a:lnTo>
                    <a:pt x="121" y="317"/>
                  </a:lnTo>
                  <a:lnTo>
                    <a:pt x="113" y="323"/>
                  </a:lnTo>
                  <a:lnTo>
                    <a:pt x="105" y="327"/>
                  </a:lnTo>
                  <a:lnTo>
                    <a:pt x="99" y="333"/>
                  </a:lnTo>
                  <a:lnTo>
                    <a:pt x="91" y="339"/>
                  </a:lnTo>
                  <a:lnTo>
                    <a:pt x="83" y="345"/>
                  </a:lnTo>
                  <a:lnTo>
                    <a:pt x="73" y="337"/>
                  </a:lnTo>
                  <a:lnTo>
                    <a:pt x="61" y="327"/>
                  </a:lnTo>
                  <a:lnTo>
                    <a:pt x="63" y="317"/>
                  </a:lnTo>
                  <a:lnTo>
                    <a:pt x="67" y="309"/>
                  </a:lnTo>
                  <a:lnTo>
                    <a:pt x="71" y="301"/>
                  </a:lnTo>
                  <a:lnTo>
                    <a:pt x="73" y="291"/>
                  </a:lnTo>
                  <a:lnTo>
                    <a:pt x="77" y="281"/>
                  </a:lnTo>
                  <a:lnTo>
                    <a:pt x="79" y="273"/>
                  </a:lnTo>
                  <a:lnTo>
                    <a:pt x="83" y="265"/>
                  </a:lnTo>
                  <a:lnTo>
                    <a:pt x="87" y="257"/>
                  </a:lnTo>
                  <a:lnTo>
                    <a:pt x="89" y="249"/>
                  </a:lnTo>
                  <a:lnTo>
                    <a:pt x="91" y="241"/>
                  </a:lnTo>
                  <a:lnTo>
                    <a:pt x="93" y="233"/>
                  </a:lnTo>
                  <a:lnTo>
                    <a:pt x="95" y="231"/>
                  </a:lnTo>
                  <a:lnTo>
                    <a:pt x="99" y="223"/>
                  </a:lnTo>
                  <a:lnTo>
                    <a:pt x="101" y="221"/>
                  </a:lnTo>
                  <a:lnTo>
                    <a:pt x="97" y="219"/>
                  </a:lnTo>
                  <a:lnTo>
                    <a:pt x="89" y="215"/>
                  </a:lnTo>
                  <a:lnTo>
                    <a:pt x="83" y="211"/>
                  </a:lnTo>
                  <a:lnTo>
                    <a:pt x="77" y="209"/>
                  </a:lnTo>
                  <a:lnTo>
                    <a:pt x="71" y="205"/>
                  </a:lnTo>
                  <a:lnTo>
                    <a:pt x="63" y="203"/>
                  </a:lnTo>
                  <a:lnTo>
                    <a:pt x="55" y="197"/>
                  </a:lnTo>
                  <a:lnTo>
                    <a:pt x="47" y="193"/>
                  </a:lnTo>
                  <a:lnTo>
                    <a:pt x="39" y="189"/>
                  </a:lnTo>
                  <a:lnTo>
                    <a:pt x="31" y="185"/>
                  </a:lnTo>
                  <a:lnTo>
                    <a:pt x="23" y="181"/>
                  </a:lnTo>
                  <a:lnTo>
                    <a:pt x="14" y="177"/>
                  </a:lnTo>
                  <a:lnTo>
                    <a:pt x="8" y="173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2" y="149"/>
                  </a:lnTo>
                  <a:lnTo>
                    <a:pt x="4" y="143"/>
                  </a:lnTo>
                  <a:lnTo>
                    <a:pt x="12" y="141"/>
                  </a:lnTo>
                  <a:lnTo>
                    <a:pt x="20" y="139"/>
                  </a:lnTo>
                  <a:lnTo>
                    <a:pt x="29" y="137"/>
                  </a:lnTo>
                  <a:lnTo>
                    <a:pt x="39" y="137"/>
                  </a:lnTo>
                  <a:lnTo>
                    <a:pt x="47" y="133"/>
                  </a:lnTo>
                  <a:lnTo>
                    <a:pt x="57" y="133"/>
                  </a:lnTo>
                  <a:lnTo>
                    <a:pt x="67" y="131"/>
                  </a:lnTo>
                  <a:lnTo>
                    <a:pt x="77" y="131"/>
                  </a:lnTo>
                  <a:lnTo>
                    <a:pt x="83" y="127"/>
                  </a:lnTo>
                  <a:lnTo>
                    <a:pt x="91" y="127"/>
                  </a:lnTo>
                  <a:lnTo>
                    <a:pt x="97" y="125"/>
                  </a:lnTo>
                  <a:lnTo>
                    <a:pt x="103" y="125"/>
                  </a:lnTo>
                  <a:lnTo>
                    <a:pt x="111" y="123"/>
                  </a:lnTo>
                  <a:lnTo>
                    <a:pt x="115" y="123"/>
                  </a:lnTo>
                  <a:lnTo>
                    <a:pt x="113" y="122"/>
                  </a:lnTo>
                  <a:lnTo>
                    <a:pt x="113" y="112"/>
                  </a:lnTo>
                  <a:lnTo>
                    <a:pt x="113" y="106"/>
                  </a:lnTo>
                  <a:lnTo>
                    <a:pt x="113" y="100"/>
                  </a:lnTo>
                  <a:lnTo>
                    <a:pt x="113" y="92"/>
                  </a:lnTo>
                  <a:lnTo>
                    <a:pt x="113" y="84"/>
                  </a:lnTo>
                  <a:lnTo>
                    <a:pt x="111" y="74"/>
                  </a:lnTo>
                  <a:lnTo>
                    <a:pt x="111" y="64"/>
                  </a:lnTo>
                  <a:lnTo>
                    <a:pt x="111" y="56"/>
                  </a:lnTo>
                  <a:lnTo>
                    <a:pt x="111" y="46"/>
                  </a:lnTo>
                  <a:lnTo>
                    <a:pt x="109" y="36"/>
                  </a:lnTo>
                  <a:lnTo>
                    <a:pt x="107" y="26"/>
                  </a:lnTo>
                  <a:lnTo>
                    <a:pt x="107" y="16"/>
                  </a:lnTo>
                  <a:lnTo>
                    <a:pt x="107" y="8"/>
                  </a:lnTo>
                  <a:lnTo>
                    <a:pt x="113" y="4"/>
                  </a:lnTo>
                  <a:lnTo>
                    <a:pt x="119" y="2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39" y="6"/>
                  </a:lnTo>
                  <a:lnTo>
                    <a:pt x="145" y="12"/>
                  </a:lnTo>
                  <a:lnTo>
                    <a:pt x="149" y="20"/>
                  </a:lnTo>
                  <a:lnTo>
                    <a:pt x="157" y="28"/>
                  </a:lnTo>
                  <a:lnTo>
                    <a:pt x="163" y="34"/>
                  </a:lnTo>
                  <a:lnTo>
                    <a:pt x="169" y="40"/>
                  </a:lnTo>
                  <a:lnTo>
                    <a:pt x="175" y="48"/>
                  </a:lnTo>
                  <a:lnTo>
                    <a:pt x="181" y="56"/>
                  </a:lnTo>
                  <a:lnTo>
                    <a:pt x="191" y="66"/>
                  </a:lnTo>
                  <a:lnTo>
                    <a:pt x="199" y="76"/>
                  </a:lnTo>
                  <a:lnTo>
                    <a:pt x="205" y="82"/>
                  </a:lnTo>
                  <a:lnTo>
                    <a:pt x="207" y="86"/>
                  </a:lnTo>
                  <a:lnTo>
                    <a:pt x="209" y="84"/>
                  </a:lnTo>
                  <a:lnTo>
                    <a:pt x="215" y="78"/>
                  </a:lnTo>
                  <a:lnTo>
                    <a:pt x="219" y="74"/>
                  </a:lnTo>
                  <a:lnTo>
                    <a:pt x="225" y="72"/>
                  </a:lnTo>
                  <a:lnTo>
                    <a:pt x="233" y="68"/>
                  </a:lnTo>
                  <a:lnTo>
                    <a:pt x="239" y="64"/>
                  </a:lnTo>
                  <a:lnTo>
                    <a:pt x="247" y="58"/>
                  </a:lnTo>
                  <a:lnTo>
                    <a:pt x="253" y="52"/>
                  </a:lnTo>
                  <a:lnTo>
                    <a:pt x="261" y="48"/>
                  </a:lnTo>
                  <a:lnTo>
                    <a:pt x="271" y="44"/>
                  </a:lnTo>
                  <a:lnTo>
                    <a:pt x="277" y="36"/>
                  </a:lnTo>
                  <a:lnTo>
                    <a:pt x="287" y="32"/>
                  </a:lnTo>
                  <a:lnTo>
                    <a:pt x="293" y="28"/>
                  </a:lnTo>
                  <a:lnTo>
                    <a:pt x="303" y="24"/>
                  </a:lnTo>
                  <a:lnTo>
                    <a:pt x="311" y="32"/>
                  </a:lnTo>
                  <a:lnTo>
                    <a:pt x="321" y="40"/>
                  </a:lnTo>
                  <a:lnTo>
                    <a:pt x="319" y="48"/>
                  </a:lnTo>
                  <a:lnTo>
                    <a:pt x="315" y="58"/>
                  </a:lnTo>
                  <a:lnTo>
                    <a:pt x="311" y="64"/>
                  </a:lnTo>
                  <a:lnTo>
                    <a:pt x="309" y="74"/>
                  </a:lnTo>
                  <a:lnTo>
                    <a:pt x="305" y="84"/>
                  </a:lnTo>
                  <a:lnTo>
                    <a:pt x="303" y="92"/>
                  </a:lnTo>
                  <a:lnTo>
                    <a:pt x="299" y="100"/>
                  </a:lnTo>
                  <a:lnTo>
                    <a:pt x="297" y="110"/>
                  </a:lnTo>
                  <a:lnTo>
                    <a:pt x="293" y="118"/>
                  </a:lnTo>
                  <a:lnTo>
                    <a:pt x="289" y="123"/>
                  </a:lnTo>
                  <a:lnTo>
                    <a:pt x="287" y="131"/>
                  </a:lnTo>
                  <a:lnTo>
                    <a:pt x="287" y="137"/>
                  </a:lnTo>
                  <a:lnTo>
                    <a:pt x="283" y="143"/>
                  </a:lnTo>
                  <a:lnTo>
                    <a:pt x="283" y="147"/>
                  </a:lnTo>
                  <a:lnTo>
                    <a:pt x="287" y="147"/>
                  </a:lnTo>
                  <a:lnTo>
                    <a:pt x="293" y="151"/>
                  </a:lnTo>
                  <a:lnTo>
                    <a:pt x="297" y="153"/>
                  </a:lnTo>
                  <a:lnTo>
                    <a:pt x="303" y="157"/>
                  </a:lnTo>
                  <a:lnTo>
                    <a:pt x="311" y="161"/>
                  </a:lnTo>
                  <a:lnTo>
                    <a:pt x="319" y="165"/>
                  </a:lnTo>
                  <a:lnTo>
                    <a:pt x="325" y="167"/>
                  </a:lnTo>
                  <a:lnTo>
                    <a:pt x="335" y="171"/>
                  </a:lnTo>
                  <a:lnTo>
                    <a:pt x="341" y="175"/>
                  </a:lnTo>
                  <a:lnTo>
                    <a:pt x="351" y="181"/>
                  </a:lnTo>
                  <a:lnTo>
                    <a:pt x="359" y="183"/>
                  </a:lnTo>
                  <a:lnTo>
                    <a:pt x="369" y="187"/>
                  </a:lnTo>
                  <a:lnTo>
                    <a:pt x="377" y="193"/>
                  </a:lnTo>
                  <a:lnTo>
                    <a:pt x="387" y="197"/>
                  </a:lnTo>
                  <a:lnTo>
                    <a:pt x="385" y="203"/>
                  </a:lnTo>
                  <a:lnTo>
                    <a:pt x="385" y="211"/>
                  </a:lnTo>
                  <a:lnTo>
                    <a:pt x="383" y="217"/>
                  </a:lnTo>
                  <a:lnTo>
                    <a:pt x="383" y="225"/>
                  </a:lnTo>
                  <a:lnTo>
                    <a:pt x="373" y="225"/>
                  </a:lnTo>
                  <a:lnTo>
                    <a:pt x="363" y="227"/>
                  </a:lnTo>
                  <a:lnTo>
                    <a:pt x="353" y="229"/>
                  </a:lnTo>
                  <a:lnTo>
                    <a:pt x="345" y="231"/>
                  </a:lnTo>
                  <a:lnTo>
                    <a:pt x="335" y="231"/>
                  </a:lnTo>
                  <a:lnTo>
                    <a:pt x="325" y="233"/>
                  </a:lnTo>
                  <a:lnTo>
                    <a:pt x="315" y="233"/>
                  </a:lnTo>
                  <a:lnTo>
                    <a:pt x="309" y="237"/>
                  </a:lnTo>
                  <a:lnTo>
                    <a:pt x="299" y="237"/>
                  </a:lnTo>
                  <a:lnTo>
                    <a:pt x="293" y="239"/>
                  </a:lnTo>
                  <a:lnTo>
                    <a:pt x="285" y="241"/>
                  </a:lnTo>
                  <a:lnTo>
                    <a:pt x="281" y="243"/>
                  </a:lnTo>
                  <a:lnTo>
                    <a:pt x="273" y="243"/>
                  </a:lnTo>
                  <a:lnTo>
                    <a:pt x="271" y="245"/>
                  </a:lnTo>
                  <a:lnTo>
                    <a:pt x="271" y="247"/>
                  </a:lnTo>
                  <a:lnTo>
                    <a:pt x="271" y="255"/>
                  </a:lnTo>
                  <a:lnTo>
                    <a:pt x="271" y="259"/>
                  </a:lnTo>
                  <a:lnTo>
                    <a:pt x="271" y="267"/>
                  </a:lnTo>
                  <a:lnTo>
                    <a:pt x="271" y="275"/>
                  </a:lnTo>
                  <a:lnTo>
                    <a:pt x="271" y="285"/>
                  </a:lnTo>
                  <a:lnTo>
                    <a:pt x="271" y="291"/>
                  </a:lnTo>
                  <a:lnTo>
                    <a:pt x="273" y="301"/>
                  </a:lnTo>
                  <a:lnTo>
                    <a:pt x="273" y="311"/>
                  </a:lnTo>
                  <a:lnTo>
                    <a:pt x="275" y="321"/>
                  </a:lnTo>
                  <a:lnTo>
                    <a:pt x="275" y="329"/>
                  </a:lnTo>
                  <a:lnTo>
                    <a:pt x="275" y="339"/>
                  </a:lnTo>
                  <a:lnTo>
                    <a:pt x="277" y="349"/>
                  </a:lnTo>
                  <a:lnTo>
                    <a:pt x="277" y="359"/>
                  </a:lnTo>
                  <a:lnTo>
                    <a:pt x="271" y="361"/>
                  </a:lnTo>
                  <a:lnTo>
                    <a:pt x="265" y="363"/>
                  </a:lnTo>
                  <a:lnTo>
                    <a:pt x="259" y="365"/>
                  </a:lnTo>
                  <a:lnTo>
                    <a:pt x="253" y="367"/>
                  </a:lnTo>
                  <a:lnTo>
                    <a:pt x="247" y="361"/>
                  </a:lnTo>
                  <a:lnTo>
                    <a:pt x="239" y="353"/>
                  </a:lnTo>
                  <a:lnTo>
                    <a:pt x="233" y="345"/>
                  </a:lnTo>
                  <a:lnTo>
                    <a:pt x="227" y="339"/>
                  </a:lnTo>
                  <a:lnTo>
                    <a:pt x="221" y="331"/>
                  </a:lnTo>
                  <a:lnTo>
                    <a:pt x="215" y="325"/>
                  </a:lnTo>
                  <a:lnTo>
                    <a:pt x="209" y="317"/>
                  </a:lnTo>
                  <a:lnTo>
                    <a:pt x="205" y="311"/>
                  </a:lnTo>
                  <a:lnTo>
                    <a:pt x="193" y="299"/>
                  </a:lnTo>
                  <a:lnTo>
                    <a:pt x="187" y="289"/>
                  </a:lnTo>
                  <a:lnTo>
                    <a:pt x="181" y="283"/>
                  </a:lnTo>
                  <a:lnTo>
                    <a:pt x="179" y="281"/>
                  </a:lnTo>
                  <a:close/>
                </a:path>
              </a:pathLst>
            </a:custGeom>
            <a:solidFill>
              <a:srgbClr val="03B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Freeform 188"/>
            <p:cNvSpPr>
              <a:spLocks/>
            </p:cNvSpPr>
            <p:nvPr/>
          </p:nvSpPr>
          <p:spPr bwMode="auto">
            <a:xfrm>
              <a:off x="669" y="3304"/>
              <a:ext cx="395" cy="397"/>
            </a:xfrm>
            <a:custGeom>
              <a:avLst/>
              <a:gdLst>
                <a:gd name="T0" fmla="*/ 231 w 395"/>
                <a:gd name="T1" fmla="*/ 371 h 397"/>
                <a:gd name="T2" fmla="*/ 271 w 395"/>
                <a:gd name="T3" fmla="*/ 355 h 397"/>
                <a:gd name="T4" fmla="*/ 307 w 395"/>
                <a:gd name="T5" fmla="*/ 333 h 397"/>
                <a:gd name="T6" fmla="*/ 335 w 395"/>
                <a:gd name="T7" fmla="*/ 301 h 397"/>
                <a:gd name="T8" fmla="*/ 357 w 395"/>
                <a:gd name="T9" fmla="*/ 267 h 397"/>
                <a:gd name="T10" fmla="*/ 369 w 395"/>
                <a:gd name="T11" fmla="*/ 223 h 397"/>
                <a:gd name="T12" fmla="*/ 371 w 395"/>
                <a:gd name="T13" fmla="*/ 179 h 397"/>
                <a:gd name="T14" fmla="*/ 361 w 395"/>
                <a:gd name="T15" fmla="*/ 139 h 397"/>
                <a:gd name="T16" fmla="*/ 343 w 395"/>
                <a:gd name="T17" fmla="*/ 104 h 397"/>
                <a:gd name="T18" fmla="*/ 313 w 395"/>
                <a:gd name="T19" fmla="*/ 66 h 397"/>
                <a:gd name="T20" fmla="*/ 273 w 395"/>
                <a:gd name="T21" fmla="*/ 38 h 397"/>
                <a:gd name="T22" fmla="*/ 231 w 395"/>
                <a:gd name="T23" fmla="*/ 24 h 397"/>
                <a:gd name="T24" fmla="*/ 209 w 395"/>
                <a:gd name="T25" fmla="*/ 0 h 397"/>
                <a:gd name="T26" fmla="*/ 253 w 395"/>
                <a:gd name="T27" fmla="*/ 6 h 397"/>
                <a:gd name="T28" fmla="*/ 297 w 395"/>
                <a:gd name="T29" fmla="*/ 26 h 397"/>
                <a:gd name="T30" fmla="*/ 333 w 395"/>
                <a:gd name="T31" fmla="*/ 54 h 397"/>
                <a:gd name="T32" fmla="*/ 363 w 395"/>
                <a:gd name="T33" fmla="*/ 90 h 397"/>
                <a:gd name="T34" fmla="*/ 383 w 395"/>
                <a:gd name="T35" fmla="*/ 130 h 397"/>
                <a:gd name="T36" fmla="*/ 393 w 395"/>
                <a:gd name="T37" fmla="*/ 177 h 397"/>
                <a:gd name="T38" fmla="*/ 391 w 395"/>
                <a:gd name="T39" fmla="*/ 227 h 397"/>
                <a:gd name="T40" fmla="*/ 379 w 395"/>
                <a:gd name="T41" fmla="*/ 275 h 397"/>
                <a:gd name="T42" fmla="*/ 353 w 395"/>
                <a:gd name="T43" fmla="*/ 315 h 397"/>
                <a:gd name="T44" fmla="*/ 321 w 395"/>
                <a:gd name="T45" fmla="*/ 349 h 397"/>
                <a:gd name="T46" fmla="*/ 281 w 395"/>
                <a:gd name="T47" fmla="*/ 375 h 397"/>
                <a:gd name="T48" fmla="*/ 235 w 395"/>
                <a:gd name="T49" fmla="*/ 391 h 397"/>
                <a:gd name="T50" fmla="*/ 185 w 395"/>
                <a:gd name="T51" fmla="*/ 395 h 397"/>
                <a:gd name="T52" fmla="*/ 137 w 395"/>
                <a:gd name="T53" fmla="*/ 387 h 397"/>
                <a:gd name="T54" fmla="*/ 91 w 395"/>
                <a:gd name="T55" fmla="*/ 367 h 397"/>
                <a:gd name="T56" fmla="*/ 55 w 395"/>
                <a:gd name="T57" fmla="*/ 337 h 397"/>
                <a:gd name="T58" fmla="*/ 25 w 395"/>
                <a:gd name="T59" fmla="*/ 299 h 397"/>
                <a:gd name="T60" fmla="*/ 6 w 395"/>
                <a:gd name="T61" fmla="*/ 255 h 397"/>
                <a:gd name="T62" fmla="*/ 0 w 395"/>
                <a:gd name="T63" fmla="*/ 207 h 397"/>
                <a:gd name="T64" fmla="*/ 2 w 395"/>
                <a:gd name="T65" fmla="*/ 157 h 397"/>
                <a:gd name="T66" fmla="*/ 18 w 395"/>
                <a:gd name="T67" fmla="*/ 110 h 397"/>
                <a:gd name="T68" fmla="*/ 41 w 395"/>
                <a:gd name="T69" fmla="*/ 70 h 397"/>
                <a:gd name="T70" fmla="*/ 77 w 395"/>
                <a:gd name="T71" fmla="*/ 36 h 397"/>
                <a:gd name="T72" fmla="*/ 117 w 395"/>
                <a:gd name="T73" fmla="*/ 14 h 397"/>
                <a:gd name="T74" fmla="*/ 165 w 395"/>
                <a:gd name="T75" fmla="*/ 0 h 397"/>
                <a:gd name="T76" fmla="*/ 201 w 395"/>
                <a:gd name="T77" fmla="*/ 0 h 397"/>
                <a:gd name="T78" fmla="*/ 187 w 395"/>
                <a:gd name="T79" fmla="*/ 22 h 397"/>
                <a:gd name="T80" fmla="*/ 143 w 395"/>
                <a:gd name="T81" fmla="*/ 28 h 397"/>
                <a:gd name="T82" fmla="*/ 103 w 395"/>
                <a:gd name="T83" fmla="*/ 48 h 397"/>
                <a:gd name="T84" fmla="*/ 71 w 395"/>
                <a:gd name="T85" fmla="*/ 74 h 397"/>
                <a:gd name="T86" fmla="*/ 45 w 395"/>
                <a:gd name="T87" fmla="*/ 106 h 397"/>
                <a:gd name="T88" fmla="*/ 27 w 395"/>
                <a:gd name="T89" fmla="*/ 145 h 397"/>
                <a:gd name="T90" fmla="*/ 22 w 395"/>
                <a:gd name="T91" fmla="*/ 189 h 397"/>
                <a:gd name="T92" fmla="*/ 24 w 395"/>
                <a:gd name="T93" fmla="*/ 233 h 397"/>
                <a:gd name="T94" fmla="*/ 37 w 395"/>
                <a:gd name="T95" fmla="*/ 273 h 397"/>
                <a:gd name="T96" fmla="*/ 59 w 395"/>
                <a:gd name="T97" fmla="*/ 309 h 397"/>
                <a:gd name="T98" fmla="*/ 89 w 395"/>
                <a:gd name="T99" fmla="*/ 337 h 397"/>
                <a:gd name="T100" fmla="*/ 127 w 395"/>
                <a:gd name="T101" fmla="*/ 359 h 397"/>
                <a:gd name="T102" fmla="*/ 169 w 395"/>
                <a:gd name="T103" fmla="*/ 371 h 3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5" h="397">
                  <a:moveTo>
                    <a:pt x="197" y="375"/>
                  </a:moveTo>
                  <a:lnTo>
                    <a:pt x="203" y="373"/>
                  </a:lnTo>
                  <a:lnTo>
                    <a:pt x="213" y="373"/>
                  </a:lnTo>
                  <a:lnTo>
                    <a:pt x="221" y="371"/>
                  </a:lnTo>
                  <a:lnTo>
                    <a:pt x="231" y="371"/>
                  </a:lnTo>
                  <a:lnTo>
                    <a:pt x="237" y="367"/>
                  </a:lnTo>
                  <a:lnTo>
                    <a:pt x="247" y="365"/>
                  </a:lnTo>
                  <a:lnTo>
                    <a:pt x="255" y="361"/>
                  </a:lnTo>
                  <a:lnTo>
                    <a:pt x="263" y="359"/>
                  </a:lnTo>
                  <a:lnTo>
                    <a:pt x="271" y="355"/>
                  </a:lnTo>
                  <a:lnTo>
                    <a:pt x="279" y="351"/>
                  </a:lnTo>
                  <a:lnTo>
                    <a:pt x="285" y="347"/>
                  </a:lnTo>
                  <a:lnTo>
                    <a:pt x="293" y="343"/>
                  </a:lnTo>
                  <a:lnTo>
                    <a:pt x="299" y="337"/>
                  </a:lnTo>
                  <a:lnTo>
                    <a:pt x="307" y="333"/>
                  </a:lnTo>
                  <a:lnTo>
                    <a:pt x="313" y="327"/>
                  </a:lnTo>
                  <a:lnTo>
                    <a:pt x="319" y="323"/>
                  </a:lnTo>
                  <a:lnTo>
                    <a:pt x="325" y="315"/>
                  </a:lnTo>
                  <a:lnTo>
                    <a:pt x="329" y="309"/>
                  </a:lnTo>
                  <a:lnTo>
                    <a:pt x="335" y="301"/>
                  </a:lnTo>
                  <a:lnTo>
                    <a:pt x="341" y="295"/>
                  </a:lnTo>
                  <a:lnTo>
                    <a:pt x="345" y="289"/>
                  </a:lnTo>
                  <a:lnTo>
                    <a:pt x="349" y="281"/>
                  </a:lnTo>
                  <a:lnTo>
                    <a:pt x="353" y="273"/>
                  </a:lnTo>
                  <a:lnTo>
                    <a:pt x="357" y="267"/>
                  </a:lnTo>
                  <a:lnTo>
                    <a:pt x="361" y="257"/>
                  </a:lnTo>
                  <a:lnTo>
                    <a:pt x="363" y="249"/>
                  </a:lnTo>
                  <a:lnTo>
                    <a:pt x="365" y="241"/>
                  </a:lnTo>
                  <a:lnTo>
                    <a:pt x="367" y="233"/>
                  </a:lnTo>
                  <a:lnTo>
                    <a:pt x="369" y="223"/>
                  </a:lnTo>
                  <a:lnTo>
                    <a:pt x="369" y="215"/>
                  </a:lnTo>
                  <a:lnTo>
                    <a:pt x="371" y="207"/>
                  </a:lnTo>
                  <a:lnTo>
                    <a:pt x="373" y="197"/>
                  </a:lnTo>
                  <a:lnTo>
                    <a:pt x="371" y="189"/>
                  </a:lnTo>
                  <a:lnTo>
                    <a:pt x="371" y="179"/>
                  </a:lnTo>
                  <a:lnTo>
                    <a:pt x="369" y="171"/>
                  </a:lnTo>
                  <a:lnTo>
                    <a:pt x="369" y="163"/>
                  </a:lnTo>
                  <a:lnTo>
                    <a:pt x="367" y="153"/>
                  </a:lnTo>
                  <a:lnTo>
                    <a:pt x="363" y="147"/>
                  </a:lnTo>
                  <a:lnTo>
                    <a:pt x="361" y="139"/>
                  </a:lnTo>
                  <a:lnTo>
                    <a:pt x="359" y="132"/>
                  </a:lnTo>
                  <a:lnTo>
                    <a:pt x="353" y="124"/>
                  </a:lnTo>
                  <a:lnTo>
                    <a:pt x="351" y="116"/>
                  </a:lnTo>
                  <a:lnTo>
                    <a:pt x="347" y="110"/>
                  </a:lnTo>
                  <a:lnTo>
                    <a:pt x="343" y="104"/>
                  </a:lnTo>
                  <a:lnTo>
                    <a:pt x="339" y="96"/>
                  </a:lnTo>
                  <a:lnTo>
                    <a:pt x="335" y="88"/>
                  </a:lnTo>
                  <a:lnTo>
                    <a:pt x="329" y="82"/>
                  </a:lnTo>
                  <a:lnTo>
                    <a:pt x="325" y="78"/>
                  </a:lnTo>
                  <a:lnTo>
                    <a:pt x="313" y="66"/>
                  </a:lnTo>
                  <a:lnTo>
                    <a:pt x="301" y="56"/>
                  </a:lnTo>
                  <a:lnTo>
                    <a:pt x="293" y="50"/>
                  </a:lnTo>
                  <a:lnTo>
                    <a:pt x="285" y="46"/>
                  </a:lnTo>
                  <a:lnTo>
                    <a:pt x="279" y="42"/>
                  </a:lnTo>
                  <a:lnTo>
                    <a:pt x="273" y="38"/>
                  </a:lnTo>
                  <a:lnTo>
                    <a:pt x="263" y="34"/>
                  </a:lnTo>
                  <a:lnTo>
                    <a:pt x="257" y="32"/>
                  </a:lnTo>
                  <a:lnTo>
                    <a:pt x="247" y="28"/>
                  </a:lnTo>
                  <a:lnTo>
                    <a:pt x="241" y="26"/>
                  </a:lnTo>
                  <a:lnTo>
                    <a:pt x="231" y="24"/>
                  </a:lnTo>
                  <a:lnTo>
                    <a:pt x="225" y="22"/>
                  </a:lnTo>
                  <a:lnTo>
                    <a:pt x="215" y="22"/>
                  </a:lnTo>
                  <a:lnTo>
                    <a:pt x="209" y="22"/>
                  </a:lnTo>
                  <a:lnTo>
                    <a:pt x="209" y="1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7" y="0"/>
                  </a:lnTo>
                  <a:lnTo>
                    <a:pt x="235" y="2"/>
                  </a:lnTo>
                  <a:lnTo>
                    <a:pt x="245" y="4"/>
                  </a:lnTo>
                  <a:lnTo>
                    <a:pt x="253" y="6"/>
                  </a:lnTo>
                  <a:lnTo>
                    <a:pt x="263" y="10"/>
                  </a:lnTo>
                  <a:lnTo>
                    <a:pt x="273" y="14"/>
                  </a:lnTo>
                  <a:lnTo>
                    <a:pt x="281" y="18"/>
                  </a:lnTo>
                  <a:lnTo>
                    <a:pt x="289" y="22"/>
                  </a:lnTo>
                  <a:lnTo>
                    <a:pt x="297" y="26"/>
                  </a:lnTo>
                  <a:lnTo>
                    <a:pt x="303" y="30"/>
                  </a:lnTo>
                  <a:lnTo>
                    <a:pt x="313" y="36"/>
                  </a:lnTo>
                  <a:lnTo>
                    <a:pt x="319" y="42"/>
                  </a:lnTo>
                  <a:lnTo>
                    <a:pt x="325" y="48"/>
                  </a:lnTo>
                  <a:lnTo>
                    <a:pt x="333" y="54"/>
                  </a:lnTo>
                  <a:lnTo>
                    <a:pt x="341" y="62"/>
                  </a:lnTo>
                  <a:lnTo>
                    <a:pt x="345" y="68"/>
                  </a:lnTo>
                  <a:lnTo>
                    <a:pt x="351" y="74"/>
                  </a:lnTo>
                  <a:lnTo>
                    <a:pt x="357" y="82"/>
                  </a:lnTo>
                  <a:lnTo>
                    <a:pt x="363" y="90"/>
                  </a:lnTo>
                  <a:lnTo>
                    <a:pt x="367" y="98"/>
                  </a:lnTo>
                  <a:lnTo>
                    <a:pt x="373" y="104"/>
                  </a:lnTo>
                  <a:lnTo>
                    <a:pt x="375" y="114"/>
                  </a:lnTo>
                  <a:lnTo>
                    <a:pt x="381" y="124"/>
                  </a:lnTo>
                  <a:lnTo>
                    <a:pt x="383" y="130"/>
                  </a:lnTo>
                  <a:lnTo>
                    <a:pt x="385" y="139"/>
                  </a:lnTo>
                  <a:lnTo>
                    <a:pt x="389" y="147"/>
                  </a:lnTo>
                  <a:lnTo>
                    <a:pt x="391" y="157"/>
                  </a:lnTo>
                  <a:lnTo>
                    <a:pt x="391" y="167"/>
                  </a:lnTo>
                  <a:lnTo>
                    <a:pt x="393" y="177"/>
                  </a:lnTo>
                  <a:lnTo>
                    <a:pt x="395" y="187"/>
                  </a:lnTo>
                  <a:lnTo>
                    <a:pt x="395" y="197"/>
                  </a:lnTo>
                  <a:lnTo>
                    <a:pt x="395" y="207"/>
                  </a:lnTo>
                  <a:lnTo>
                    <a:pt x="393" y="217"/>
                  </a:lnTo>
                  <a:lnTo>
                    <a:pt x="391" y="227"/>
                  </a:lnTo>
                  <a:lnTo>
                    <a:pt x="391" y="237"/>
                  </a:lnTo>
                  <a:lnTo>
                    <a:pt x="387" y="245"/>
                  </a:lnTo>
                  <a:lnTo>
                    <a:pt x="385" y="255"/>
                  </a:lnTo>
                  <a:lnTo>
                    <a:pt x="381" y="265"/>
                  </a:lnTo>
                  <a:lnTo>
                    <a:pt x="379" y="275"/>
                  </a:lnTo>
                  <a:lnTo>
                    <a:pt x="373" y="283"/>
                  </a:lnTo>
                  <a:lnTo>
                    <a:pt x="369" y="291"/>
                  </a:lnTo>
                  <a:lnTo>
                    <a:pt x="365" y="299"/>
                  </a:lnTo>
                  <a:lnTo>
                    <a:pt x="361" y="309"/>
                  </a:lnTo>
                  <a:lnTo>
                    <a:pt x="353" y="315"/>
                  </a:lnTo>
                  <a:lnTo>
                    <a:pt x="347" y="323"/>
                  </a:lnTo>
                  <a:lnTo>
                    <a:pt x="341" y="331"/>
                  </a:lnTo>
                  <a:lnTo>
                    <a:pt x="337" y="337"/>
                  </a:lnTo>
                  <a:lnTo>
                    <a:pt x="329" y="343"/>
                  </a:lnTo>
                  <a:lnTo>
                    <a:pt x="321" y="349"/>
                  </a:lnTo>
                  <a:lnTo>
                    <a:pt x="313" y="355"/>
                  </a:lnTo>
                  <a:lnTo>
                    <a:pt x="307" y="361"/>
                  </a:lnTo>
                  <a:lnTo>
                    <a:pt x="297" y="367"/>
                  </a:lnTo>
                  <a:lnTo>
                    <a:pt x="289" y="371"/>
                  </a:lnTo>
                  <a:lnTo>
                    <a:pt x="281" y="375"/>
                  </a:lnTo>
                  <a:lnTo>
                    <a:pt x="273" y="381"/>
                  </a:lnTo>
                  <a:lnTo>
                    <a:pt x="263" y="383"/>
                  </a:lnTo>
                  <a:lnTo>
                    <a:pt x="253" y="387"/>
                  </a:lnTo>
                  <a:lnTo>
                    <a:pt x="243" y="389"/>
                  </a:lnTo>
                  <a:lnTo>
                    <a:pt x="235" y="391"/>
                  </a:lnTo>
                  <a:lnTo>
                    <a:pt x="225" y="393"/>
                  </a:lnTo>
                  <a:lnTo>
                    <a:pt x="215" y="393"/>
                  </a:lnTo>
                  <a:lnTo>
                    <a:pt x="205" y="395"/>
                  </a:lnTo>
                  <a:lnTo>
                    <a:pt x="197" y="397"/>
                  </a:lnTo>
                  <a:lnTo>
                    <a:pt x="185" y="395"/>
                  </a:lnTo>
                  <a:lnTo>
                    <a:pt x="175" y="393"/>
                  </a:lnTo>
                  <a:lnTo>
                    <a:pt x="165" y="393"/>
                  </a:lnTo>
                  <a:lnTo>
                    <a:pt x="155" y="391"/>
                  </a:lnTo>
                  <a:lnTo>
                    <a:pt x="145" y="389"/>
                  </a:lnTo>
                  <a:lnTo>
                    <a:pt x="137" y="387"/>
                  </a:lnTo>
                  <a:lnTo>
                    <a:pt x="127" y="383"/>
                  </a:lnTo>
                  <a:lnTo>
                    <a:pt x="117" y="381"/>
                  </a:lnTo>
                  <a:lnTo>
                    <a:pt x="109" y="375"/>
                  </a:lnTo>
                  <a:lnTo>
                    <a:pt x="99" y="371"/>
                  </a:lnTo>
                  <a:lnTo>
                    <a:pt x="91" y="367"/>
                  </a:lnTo>
                  <a:lnTo>
                    <a:pt x="83" y="361"/>
                  </a:lnTo>
                  <a:lnTo>
                    <a:pt x="77" y="355"/>
                  </a:lnTo>
                  <a:lnTo>
                    <a:pt x="69" y="349"/>
                  </a:lnTo>
                  <a:lnTo>
                    <a:pt x="61" y="343"/>
                  </a:lnTo>
                  <a:lnTo>
                    <a:pt x="55" y="337"/>
                  </a:lnTo>
                  <a:lnTo>
                    <a:pt x="49" y="331"/>
                  </a:lnTo>
                  <a:lnTo>
                    <a:pt x="41" y="323"/>
                  </a:lnTo>
                  <a:lnTo>
                    <a:pt x="35" y="315"/>
                  </a:lnTo>
                  <a:lnTo>
                    <a:pt x="29" y="309"/>
                  </a:lnTo>
                  <a:lnTo>
                    <a:pt x="25" y="299"/>
                  </a:lnTo>
                  <a:lnTo>
                    <a:pt x="22" y="291"/>
                  </a:lnTo>
                  <a:lnTo>
                    <a:pt x="18" y="283"/>
                  </a:lnTo>
                  <a:lnTo>
                    <a:pt x="14" y="275"/>
                  </a:lnTo>
                  <a:lnTo>
                    <a:pt x="10" y="265"/>
                  </a:lnTo>
                  <a:lnTo>
                    <a:pt x="6" y="255"/>
                  </a:lnTo>
                  <a:lnTo>
                    <a:pt x="4" y="245"/>
                  </a:lnTo>
                  <a:lnTo>
                    <a:pt x="2" y="237"/>
                  </a:lnTo>
                  <a:lnTo>
                    <a:pt x="0" y="227"/>
                  </a:lnTo>
                  <a:lnTo>
                    <a:pt x="0" y="217"/>
                  </a:lnTo>
                  <a:lnTo>
                    <a:pt x="0" y="207"/>
                  </a:lnTo>
                  <a:lnTo>
                    <a:pt x="0" y="197"/>
                  </a:lnTo>
                  <a:lnTo>
                    <a:pt x="0" y="187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2" y="157"/>
                  </a:lnTo>
                  <a:lnTo>
                    <a:pt x="4" y="147"/>
                  </a:lnTo>
                  <a:lnTo>
                    <a:pt x="6" y="137"/>
                  </a:lnTo>
                  <a:lnTo>
                    <a:pt x="10" y="130"/>
                  </a:lnTo>
                  <a:lnTo>
                    <a:pt x="14" y="120"/>
                  </a:lnTo>
                  <a:lnTo>
                    <a:pt x="18" y="110"/>
                  </a:lnTo>
                  <a:lnTo>
                    <a:pt x="22" y="102"/>
                  </a:lnTo>
                  <a:lnTo>
                    <a:pt x="25" y="94"/>
                  </a:lnTo>
                  <a:lnTo>
                    <a:pt x="29" y="86"/>
                  </a:lnTo>
                  <a:lnTo>
                    <a:pt x="35" y="78"/>
                  </a:lnTo>
                  <a:lnTo>
                    <a:pt x="41" y="70"/>
                  </a:lnTo>
                  <a:lnTo>
                    <a:pt x="49" y="64"/>
                  </a:lnTo>
                  <a:lnTo>
                    <a:pt x="55" y="58"/>
                  </a:lnTo>
                  <a:lnTo>
                    <a:pt x="61" y="50"/>
                  </a:lnTo>
                  <a:lnTo>
                    <a:pt x="69" y="42"/>
                  </a:lnTo>
                  <a:lnTo>
                    <a:pt x="77" y="36"/>
                  </a:lnTo>
                  <a:lnTo>
                    <a:pt x="83" y="32"/>
                  </a:lnTo>
                  <a:lnTo>
                    <a:pt x="91" y="26"/>
                  </a:lnTo>
                  <a:lnTo>
                    <a:pt x="99" y="22"/>
                  </a:lnTo>
                  <a:lnTo>
                    <a:pt x="109" y="18"/>
                  </a:lnTo>
                  <a:lnTo>
                    <a:pt x="117" y="14"/>
                  </a:lnTo>
                  <a:lnTo>
                    <a:pt x="127" y="10"/>
                  </a:lnTo>
                  <a:lnTo>
                    <a:pt x="137" y="6"/>
                  </a:lnTo>
                  <a:lnTo>
                    <a:pt x="145" y="4"/>
                  </a:lnTo>
                  <a:lnTo>
                    <a:pt x="155" y="4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85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201" y="0"/>
                  </a:lnTo>
                  <a:lnTo>
                    <a:pt x="201" y="10"/>
                  </a:lnTo>
                  <a:lnTo>
                    <a:pt x="201" y="22"/>
                  </a:lnTo>
                  <a:lnTo>
                    <a:pt x="199" y="22"/>
                  </a:lnTo>
                  <a:lnTo>
                    <a:pt x="197" y="22"/>
                  </a:lnTo>
                  <a:lnTo>
                    <a:pt x="187" y="22"/>
                  </a:lnTo>
                  <a:lnTo>
                    <a:pt x="177" y="22"/>
                  </a:lnTo>
                  <a:lnTo>
                    <a:pt x="169" y="24"/>
                  </a:lnTo>
                  <a:lnTo>
                    <a:pt x="159" y="26"/>
                  </a:lnTo>
                  <a:lnTo>
                    <a:pt x="151" y="26"/>
                  </a:lnTo>
                  <a:lnTo>
                    <a:pt x="143" y="28"/>
                  </a:lnTo>
                  <a:lnTo>
                    <a:pt x="133" y="32"/>
                  </a:lnTo>
                  <a:lnTo>
                    <a:pt x="127" y="36"/>
                  </a:lnTo>
                  <a:lnTo>
                    <a:pt x="117" y="38"/>
                  </a:lnTo>
                  <a:lnTo>
                    <a:pt x="111" y="42"/>
                  </a:lnTo>
                  <a:lnTo>
                    <a:pt x="103" y="48"/>
                  </a:lnTo>
                  <a:lnTo>
                    <a:pt x="97" y="52"/>
                  </a:lnTo>
                  <a:lnTo>
                    <a:pt x="89" y="56"/>
                  </a:lnTo>
                  <a:lnTo>
                    <a:pt x="83" y="62"/>
                  </a:lnTo>
                  <a:lnTo>
                    <a:pt x="77" y="66"/>
                  </a:lnTo>
                  <a:lnTo>
                    <a:pt x="71" y="74"/>
                  </a:lnTo>
                  <a:lnTo>
                    <a:pt x="65" y="78"/>
                  </a:lnTo>
                  <a:lnTo>
                    <a:pt x="59" y="86"/>
                  </a:lnTo>
                  <a:lnTo>
                    <a:pt x="53" y="92"/>
                  </a:lnTo>
                  <a:lnTo>
                    <a:pt x="49" y="100"/>
                  </a:lnTo>
                  <a:lnTo>
                    <a:pt x="45" y="106"/>
                  </a:lnTo>
                  <a:lnTo>
                    <a:pt x="39" y="114"/>
                  </a:lnTo>
                  <a:lnTo>
                    <a:pt x="37" y="120"/>
                  </a:lnTo>
                  <a:lnTo>
                    <a:pt x="33" y="130"/>
                  </a:lnTo>
                  <a:lnTo>
                    <a:pt x="29" y="136"/>
                  </a:lnTo>
                  <a:lnTo>
                    <a:pt x="27" y="145"/>
                  </a:lnTo>
                  <a:lnTo>
                    <a:pt x="24" y="153"/>
                  </a:lnTo>
                  <a:lnTo>
                    <a:pt x="24" y="161"/>
                  </a:lnTo>
                  <a:lnTo>
                    <a:pt x="22" y="169"/>
                  </a:lnTo>
                  <a:lnTo>
                    <a:pt x="22" y="179"/>
                  </a:lnTo>
                  <a:lnTo>
                    <a:pt x="22" y="189"/>
                  </a:lnTo>
                  <a:lnTo>
                    <a:pt x="22" y="197"/>
                  </a:lnTo>
                  <a:lnTo>
                    <a:pt x="22" y="207"/>
                  </a:lnTo>
                  <a:lnTo>
                    <a:pt x="22" y="215"/>
                  </a:lnTo>
                  <a:lnTo>
                    <a:pt x="22" y="223"/>
                  </a:lnTo>
                  <a:lnTo>
                    <a:pt x="24" y="233"/>
                  </a:lnTo>
                  <a:lnTo>
                    <a:pt x="24" y="241"/>
                  </a:lnTo>
                  <a:lnTo>
                    <a:pt x="27" y="249"/>
                  </a:lnTo>
                  <a:lnTo>
                    <a:pt x="29" y="257"/>
                  </a:lnTo>
                  <a:lnTo>
                    <a:pt x="33" y="267"/>
                  </a:lnTo>
                  <a:lnTo>
                    <a:pt x="37" y="273"/>
                  </a:lnTo>
                  <a:lnTo>
                    <a:pt x="39" y="281"/>
                  </a:lnTo>
                  <a:lnTo>
                    <a:pt x="45" y="289"/>
                  </a:lnTo>
                  <a:lnTo>
                    <a:pt x="49" y="295"/>
                  </a:lnTo>
                  <a:lnTo>
                    <a:pt x="53" y="301"/>
                  </a:lnTo>
                  <a:lnTo>
                    <a:pt x="59" y="309"/>
                  </a:lnTo>
                  <a:lnTo>
                    <a:pt x="65" y="315"/>
                  </a:lnTo>
                  <a:lnTo>
                    <a:pt x="71" y="323"/>
                  </a:lnTo>
                  <a:lnTo>
                    <a:pt x="77" y="327"/>
                  </a:lnTo>
                  <a:lnTo>
                    <a:pt x="83" y="333"/>
                  </a:lnTo>
                  <a:lnTo>
                    <a:pt x="89" y="337"/>
                  </a:lnTo>
                  <a:lnTo>
                    <a:pt x="97" y="343"/>
                  </a:lnTo>
                  <a:lnTo>
                    <a:pt x="103" y="347"/>
                  </a:lnTo>
                  <a:lnTo>
                    <a:pt x="111" y="351"/>
                  </a:lnTo>
                  <a:lnTo>
                    <a:pt x="117" y="355"/>
                  </a:lnTo>
                  <a:lnTo>
                    <a:pt x="127" y="359"/>
                  </a:lnTo>
                  <a:lnTo>
                    <a:pt x="133" y="361"/>
                  </a:lnTo>
                  <a:lnTo>
                    <a:pt x="143" y="365"/>
                  </a:lnTo>
                  <a:lnTo>
                    <a:pt x="151" y="367"/>
                  </a:lnTo>
                  <a:lnTo>
                    <a:pt x="159" y="371"/>
                  </a:lnTo>
                  <a:lnTo>
                    <a:pt x="169" y="371"/>
                  </a:lnTo>
                  <a:lnTo>
                    <a:pt x="177" y="373"/>
                  </a:lnTo>
                  <a:lnTo>
                    <a:pt x="187" y="373"/>
                  </a:lnTo>
                  <a:lnTo>
                    <a:pt x="197" y="375"/>
                  </a:lnTo>
                  <a:close/>
                </a:path>
              </a:pathLst>
            </a:custGeom>
            <a:solidFill>
              <a:srgbClr val="FF4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Freeform 189"/>
            <p:cNvSpPr>
              <a:spLocks/>
            </p:cNvSpPr>
            <p:nvPr/>
          </p:nvSpPr>
          <p:spPr bwMode="auto">
            <a:xfrm>
              <a:off x="862" y="3304"/>
              <a:ext cx="26" cy="22"/>
            </a:xfrm>
            <a:custGeom>
              <a:avLst/>
              <a:gdLst>
                <a:gd name="T0" fmla="*/ 8 w 26"/>
                <a:gd name="T1" fmla="*/ 0 h 22"/>
                <a:gd name="T2" fmla="*/ 16 w 26"/>
                <a:gd name="T3" fmla="*/ 0 h 22"/>
                <a:gd name="T4" fmla="*/ 26 w 26"/>
                <a:gd name="T5" fmla="*/ 16 h 22"/>
                <a:gd name="T6" fmla="*/ 16 w 26"/>
                <a:gd name="T7" fmla="*/ 22 h 22"/>
                <a:gd name="T8" fmla="*/ 8 w 26"/>
                <a:gd name="T9" fmla="*/ 22 h 22"/>
                <a:gd name="T10" fmla="*/ 0 w 26"/>
                <a:gd name="T11" fmla="*/ 8 h 22"/>
                <a:gd name="T12" fmla="*/ 8 w 26"/>
                <a:gd name="T13" fmla="*/ 0 h 22"/>
                <a:gd name="T14" fmla="*/ 8 w 26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2">
                  <a:moveTo>
                    <a:pt x="8" y="0"/>
                  </a:moveTo>
                  <a:lnTo>
                    <a:pt x="16" y="0"/>
                  </a:lnTo>
                  <a:lnTo>
                    <a:pt x="26" y="16"/>
                  </a:lnTo>
                  <a:lnTo>
                    <a:pt x="16" y="22"/>
                  </a:lnTo>
                  <a:lnTo>
                    <a:pt x="8" y="22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4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Freeform 190"/>
            <p:cNvSpPr>
              <a:spLocks/>
            </p:cNvSpPr>
            <p:nvPr/>
          </p:nvSpPr>
          <p:spPr bwMode="auto">
            <a:xfrm>
              <a:off x="786" y="3426"/>
              <a:ext cx="158" cy="157"/>
            </a:xfrm>
            <a:custGeom>
              <a:avLst/>
              <a:gdLst>
                <a:gd name="T0" fmla="*/ 80 w 158"/>
                <a:gd name="T1" fmla="*/ 157 h 157"/>
                <a:gd name="T2" fmla="*/ 86 w 158"/>
                <a:gd name="T3" fmla="*/ 155 h 157"/>
                <a:gd name="T4" fmla="*/ 94 w 158"/>
                <a:gd name="T5" fmla="*/ 155 h 157"/>
                <a:gd name="T6" fmla="*/ 102 w 158"/>
                <a:gd name="T7" fmla="*/ 151 h 157"/>
                <a:gd name="T8" fmla="*/ 110 w 158"/>
                <a:gd name="T9" fmla="*/ 151 h 157"/>
                <a:gd name="T10" fmla="*/ 122 w 158"/>
                <a:gd name="T11" fmla="*/ 141 h 157"/>
                <a:gd name="T12" fmla="*/ 134 w 158"/>
                <a:gd name="T13" fmla="*/ 133 h 157"/>
                <a:gd name="T14" fmla="*/ 142 w 158"/>
                <a:gd name="T15" fmla="*/ 121 h 157"/>
                <a:gd name="T16" fmla="*/ 152 w 158"/>
                <a:gd name="T17" fmla="*/ 109 h 157"/>
                <a:gd name="T18" fmla="*/ 152 w 158"/>
                <a:gd name="T19" fmla="*/ 101 h 157"/>
                <a:gd name="T20" fmla="*/ 156 w 158"/>
                <a:gd name="T21" fmla="*/ 93 h 157"/>
                <a:gd name="T22" fmla="*/ 156 w 158"/>
                <a:gd name="T23" fmla="*/ 85 h 157"/>
                <a:gd name="T24" fmla="*/ 158 w 158"/>
                <a:gd name="T25" fmla="*/ 79 h 157"/>
                <a:gd name="T26" fmla="*/ 156 w 158"/>
                <a:gd name="T27" fmla="*/ 69 h 157"/>
                <a:gd name="T28" fmla="*/ 156 w 158"/>
                <a:gd name="T29" fmla="*/ 61 h 157"/>
                <a:gd name="T30" fmla="*/ 152 w 158"/>
                <a:gd name="T31" fmla="*/ 53 h 157"/>
                <a:gd name="T32" fmla="*/ 152 w 158"/>
                <a:gd name="T33" fmla="*/ 47 h 157"/>
                <a:gd name="T34" fmla="*/ 146 w 158"/>
                <a:gd name="T35" fmla="*/ 39 h 157"/>
                <a:gd name="T36" fmla="*/ 142 w 158"/>
                <a:gd name="T37" fmla="*/ 31 h 157"/>
                <a:gd name="T38" fmla="*/ 138 w 158"/>
                <a:gd name="T39" fmla="*/ 25 h 157"/>
                <a:gd name="T40" fmla="*/ 134 w 158"/>
                <a:gd name="T41" fmla="*/ 23 h 157"/>
                <a:gd name="T42" fmla="*/ 122 w 158"/>
                <a:gd name="T43" fmla="*/ 12 h 157"/>
                <a:gd name="T44" fmla="*/ 110 w 158"/>
                <a:gd name="T45" fmla="*/ 6 h 157"/>
                <a:gd name="T46" fmla="*/ 102 w 158"/>
                <a:gd name="T47" fmla="*/ 2 h 157"/>
                <a:gd name="T48" fmla="*/ 94 w 158"/>
                <a:gd name="T49" fmla="*/ 2 h 157"/>
                <a:gd name="T50" fmla="*/ 86 w 158"/>
                <a:gd name="T51" fmla="*/ 0 h 157"/>
                <a:gd name="T52" fmla="*/ 80 w 158"/>
                <a:gd name="T53" fmla="*/ 0 h 157"/>
                <a:gd name="T54" fmla="*/ 70 w 158"/>
                <a:gd name="T55" fmla="*/ 0 h 157"/>
                <a:gd name="T56" fmla="*/ 62 w 158"/>
                <a:gd name="T57" fmla="*/ 2 h 157"/>
                <a:gd name="T58" fmla="*/ 54 w 158"/>
                <a:gd name="T59" fmla="*/ 2 h 157"/>
                <a:gd name="T60" fmla="*/ 48 w 158"/>
                <a:gd name="T61" fmla="*/ 6 h 157"/>
                <a:gd name="T62" fmla="*/ 40 w 158"/>
                <a:gd name="T63" fmla="*/ 8 h 157"/>
                <a:gd name="T64" fmla="*/ 32 w 158"/>
                <a:gd name="T65" fmla="*/ 12 h 157"/>
                <a:gd name="T66" fmla="*/ 26 w 158"/>
                <a:gd name="T67" fmla="*/ 15 h 157"/>
                <a:gd name="T68" fmla="*/ 22 w 158"/>
                <a:gd name="T69" fmla="*/ 23 h 157"/>
                <a:gd name="T70" fmla="*/ 16 w 158"/>
                <a:gd name="T71" fmla="*/ 25 h 157"/>
                <a:gd name="T72" fmla="*/ 12 w 158"/>
                <a:gd name="T73" fmla="*/ 31 h 157"/>
                <a:gd name="T74" fmla="*/ 8 w 158"/>
                <a:gd name="T75" fmla="*/ 39 h 157"/>
                <a:gd name="T76" fmla="*/ 6 w 158"/>
                <a:gd name="T77" fmla="*/ 47 h 157"/>
                <a:gd name="T78" fmla="*/ 2 w 158"/>
                <a:gd name="T79" fmla="*/ 53 h 157"/>
                <a:gd name="T80" fmla="*/ 0 w 158"/>
                <a:gd name="T81" fmla="*/ 61 h 157"/>
                <a:gd name="T82" fmla="*/ 0 w 158"/>
                <a:gd name="T83" fmla="*/ 69 h 157"/>
                <a:gd name="T84" fmla="*/ 0 w 158"/>
                <a:gd name="T85" fmla="*/ 79 h 157"/>
                <a:gd name="T86" fmla="*/ 0 w 158"/>
                <a:gd name="T87" fmla="*/ 85 h 157"/>
                <a:gd name="T88" fmla="*/ 0 w 158"/>
                <a:gd name="T89" fmla="*/ 93 h 157"/>
                <a:gd name="T90" fmla="*/ 2 w 158"/>
                <a:gd name="T91" fmla="*/ 101 h 157"/>
                <a:gd name="T92" fmla="*/ 6 w 158"/>
                <a:gd name="T93" fmla="*/ 109 h 157"/>
                <a:gd name="T94" fmla="*/ 12 w 158"/>
                <a:gd name="T95" fmla="*/ 121 h 157"/>
                <a:gd name="T96" fmla="*/ 22 w 158"/>
                <a:gd name="T97" fmla="*/ 133 h 157"/>
                <a:gd name="T98" fmla="*/ 26 w 158"/>
                <a:gd name="T99" fmla="*/ 137 h 157"/>
                <a:gd name="T100" fmla="*/ 32 w 158"/>
                <a:gd name="T101" fmla="*/ 141 h 157"/>
                <a:gd name="T102" fmla="*/ 40 w 158"/>
                <a:gd name="T103" fmla="*/ 145 h 157"/>
                <a:gd name="T104" fmla="*/ 48 w 158"/>
                <a:gd name="T105" fmla="*/ 151 h 157"/>
                <a:gd name="T106" fmla="*/ 54 w 158"/>
                <a:gd name="T107" fmla="*/ 151 h 157"/>
                <a:gd name="T108" fmla="*/ 62 w 158"/>
                <a:gd name="T109" fmla="*/ 155 h 157"/>
                <a:gd name="T110" fmla="*/ 70 w 158"/>
                <a:gd name="T111" fmla="*/ 155 h 157"/>
                <a:gd name="T112" fmla="*/ 80 w 158"/>
                <a:gd name="T113" fmla="*/ 157 h 157"/>
                <a:gd name="T114" fmla="*/ 80 w 158"/>
                <a:gd name="T115" fmla="*/ 157 h 1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" h="157">
                  <a:moveTo>
                    <a:pt x="80" y="157"/>
                  </a:moveTo>
                  <a:lnTo>
                    <a:pt x="86" y="155"/>
                  </a:lnTo>
                  <a:lnTo>
                    <a:pt x="94" y="155"/>
                  </a:lnTo>
                  <a:lnTo>
                    <a:pt x="102" y="151"/>
                  </a:lnTo>
                  <a:lnTo>
                    <a:pt x="110" y="151"/>
                  </a:lnTo>
                  <a:lnTo>
                    <a:pt x="122" y="141"/>
                  </a:lnTo>
                  <a:lnTo>
                    <a:pt x="134" y="133"/>
                  </a:lnTo>
                  <a:lnTo>
                    <a:pt x="142" y="121"/>
                  </a:lnTo>
                  <a:lnTo>
                    <a:pt x="152" y="109"/>
                  </a:lnTo>
                  <a:lnTo>
                    <a:pt x="152" y="101"/>
                  </a:lnTo>
                  <a:lnTo>
                    <a:pt x="156" y="93"/>
                  </a:lnTo>
                  <a:lnTo>
                    <a:pt x="156" y="85"/>
                  </a:lnTo>
                  <a:lnTo>
                    <a:pt x="158" y="79"/>
                  </a:lnTo>
                  <a:lnTo>
                    <a:pt x="156" y="69"/>
                  </a:lnTo>
                  <a:lnTo>
                    <a:pt x="156" y="61"/>
                  </a:lnTo>
                  <a:lnTo>
                    <a:pt x="152" y="53"/>
                  </a:lnTo>
                  <a:lnTo>
                    <a:pt x="152" y="47"/>
                  </a:lnTo>
                  <a:lnTo>
                    <a:pt x="146" y="39"/>
                  </a:lnTo>
                  <a:lnTo>
                    <a:pt x="142" y="31"/>
                  </a:lnTo>
                  <a:lnTo>
                    <a:pt x="138" y="25"/>
                  </a:lnTo>
                  <a:lnTo>
                    <a:pt x="134" y="23"/>
                  </a:lnTo>
                  <a:lnTo>
                    <a:pt x="122" y="12"/>
                  </a:lnTo>
                  <a:lnTo>
                    <a:pt x="110" y="6"/>
                  </a:lnTo>
                  <a:lnTo>
                    <a:pt x="102" y="2"/>
                  </a:lnTo>
                  <a:lnTo>
                    <a:pt x="94" y="2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8" y="6"/>
                  </a:lnTo>
                  <a:lnTo>
                    <a:pt x="40" y="8"/>
                  </a:lnTo>
                  <a:lnTo>
                    <a:pt x="32" y="12"/>
                  </a:lnTo>
                  <a:lnTo>
                    <a:pt x="26" y="15"/>
                  </a:lnTo>
                  <a:lnTo>
                    <a:pt x="22" y="23"/>
                  </a:lnTo>
                  <a:lnTo>
                    <a:pt x="16" y="25"/>
                  </a:lnTo>
                  <a:lnTo>
                    <a:pt x="12" y="31"/>
                  </a:lnTo>
                  <a:lnTo>
                    <a:pt x="8" y="39"/>
                  </a:lnTo>
                  <a:lnTo>
                    <a:pt x="6" y="47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0" y="85"/>
                  </a:lnTo>
                  <a:lnTo>
                    <a:pt x="0" y="93"/>
                  </a:lnTo>
                  <a:lnTo>
                    <a:pt x="2" y="101"/>
                  </a:lnTo>
                  <a:lnTo>
                    <a:pt x="6" y="109"/>
                  </a:lnTo>
                  <a:lnTo>
                    <a:pt x="12" y="121"/>
                  </a:lnTo>
                  <a:lnTo>
                    <a:pt x="22" y="133"/>
                  </a:lnTo>
                  <a:lnTo>
                    <a:pt x="26" y="137"/>
                  </a:lnTo>
                  <a:lnTo>
                    <a:pt x="32" y="141"/>
                  </a:lnTo>
                  <a:lnTo>
                    <a:pt x="40" y="145"/>
                  </a:lnTo>
                  <a:lnTo>
                    <a:pt x="48" y="151"/>
                  </a:lnTo>
                  <a:lnTo>
                    <a:pt x="54" y="151"/>
                  </a:lnTo>
                  <a:lnTo>
                    <a:pt x="62" y="155"/>
                  </a:lnTo>
                  <a:lnTo>
                    <a:pt x="70" y="155"/>
                  </a:lnTo>
                  <a:lnTo>
                    <a:pt x="80" y="157"/>
                  </a:lnTo>
                  <a:close/>
                </a:path>
              </a:pathLst>
            </a:custGeom>
            <a:solidFill>
              <a:srgbClr val="03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Freeform 191"/>
            <p:cNvSpPr>
              <a:spLocks/>
            </p:cNvSpPr>
            <p:nvPr/>
          </p:nvSpPr>
          <p:spPr bwMode="auto">
            <a:xfrm>
              <a:off x="856" y="3445"/>
              <a:ext cx="20" cy="22"/>
            </a:xfrm>
            <a:custGeom>
              <a:avLst/>
              <a:gdLst>
                <a:gd name="T0" fmla="*/ 10 w 20"/>
                <a:gd name="T1" fmla="*/ 22 h 22"/>
                <a:gd name="T2" fmla="*/ 16 w 20"/>
                <a:gd name="T3" fmla="*/ 18 h 22"/>
                <a:gd name="T4" fmla="*/ 20 w 20"/>
                <a:gd name="T5" fmla="*/ 12 h 22"/>
                <a:gd name="T6" fmla="*/ 16 w 20"/>
                <a:gd name="T7" fmla="*/ 4 h 22"/>
                <a:gd name="T8" fmla="*/ 10 w 20"/>
                <a:gd name="T9" fmla="*/ 0 h 22"/>
                <a:gd name="T10" fmla="*/ 2 w 20"/>
                <a:gd name="T11" fmla="*/ 4 h 22"/>
                <a:gd name="T12" fmla="*/ 0 w 20"/>
                <a:gd name="T13" fmla="*/ 12 h 22"/>
                <a:gd name="T14" fmla="*/ 2 w 20"/>
                <a:gd name="T15" fmla="*/ 18 h 22"/>
                <a:gd name="T16" fmla="*/ 10 w 20"/>
                <a:gd name="T17" fmla="*/ 22 h 22"/>
                <a:gd name="T18" fmla="*/ 10 w 20"/>
                <a:gd name="T19" fmla="*/ 2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2">
                  <a:moveTo>
                    <a:pt x="10" y="22"/>
                  </a:moveTo>
                  <a:lnTo>
                    <a:pt x="16" y="18"/>
                  </a:lnTo>
                  <a:lnTo>
                    <a:pt x="20" y="12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0" name="Freeform 192"/>
            <p:cNvSpPr>
              <a:spLocks/>
            </p:cNvSpPr>
            <p:nvPr/>
          </p:nvSpPr>
          <p:spPr bwMode="auto">
            <a:xfrm>
              <a:off x="888" y="3539"/>
              <a:ext cx="22" cy="20"/>
            </a:xfrm>
            <a:custGeom>
              <a:avLst/>
              <a:gdLst>
                <a:gd name="T0" fmla="*/ 10 w 22"/>
                <a:gd name="T1" fmla="*/ 20 h 20"/>
                <a:gd name="T2" fmla="*/ 18 w 22"/>
                <a:gd name="T3" fmla="*/ 16 h 20"/>
                <a:gd name="T4" fmla="*/ 22 w 22"/>
                <a:gd name="T5" fmla="*/ 10 h 20"/>
                <a:gd name="T6" fmla="*/ 18 w 22"/>
                <a:gd name="T7" fmla="*/ 4 h 20"/>
                <a:gd name="T8" fmla="*/ 10 w 22"/>
                <a:gd name="T9" fmla="*/ 0 h 20"/>
                <a:gd name="T10" fmla="*/ 2 w 22"/>
                <a:gd name="T11" fmla="*/ 4 h 20"/>
                <a:gd name="T12" fmla="*/ 0 w 22"/>
                <a:gd name="T13" fmla="*/ 10 h 20"/>
                <a:gd name="T14" fmla="*/ 2 w 22"/>
                <a:gd name="T15" fmla="*/ 16 h 20"/>
                <a:gd name="T16" fmla="*/ 10 w 22"/>
                <a:gd name="T17" fmla="*/ 20 h 20"/>
                <a:gd name="T18" fmla="*/ 10 w 22"/>
                <a:gd name="T19" fmla="*/ 2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0">
                  <a:moveTo>
                    <a:pt x="10" y="20"/>
                  </a:moveTo>
                  <a:lnTo>
                    <a:pt x="18" y="16"/>
                  </a:lnTo>
                  <a:lnTo>
                    <a:pt x="22" y="10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Freeform 193"/>
            <p:cNvSpPr>
              <a:spLocks/>
            </p:cNvSpPr>
            <p:nvPr/>
          </p:nvSpPr>
          <p:spPr bwMode="auto">
            <a:xfrm>
              <a:off x="824" y="3539"/>
              <a:ext cx="20" cy="22"/>
            </a:xfrm>
            <a:custGeom>
              <a:avLst/>
              <a:gdLst>
                <a:gd name="T0" fmla="*/ 12 w 20"/>
                <a:gd name="T1" fmla="*/ 22 h 22"/>
                <a:gd name="T2" fmla="*/ 18 w 20"/>
                <a:gd name="T3" fmla="*/ 18 h 22"/>
                <a:gd name="T4" fmla="*/ 20 w 20"/>
                <a:gd name="T5" fmla="*/ 10 h 22"/>
                <a:gd name="T6" fmla="*/ 18 w 20"/>
                <a:gd name="T7" fmla="*/ 4 h 22"/>
                <a:gd name="T8" fmla="*/ 12 w 20"/>
                <a:gd name="T9" fmla="*/ 0 h 22"/>
                <a:gd name="T10" fmla="*/ 4 w 20"/>
                <a:gd name="T11" fmla="*/ 4 h 22"/>
                <a:gd name="T12" fmla="*/ 0 w 20"/>
                <a:gd name="T13" fmla="*/ 10 h 22"/>
                <a:gd name="T14" fmla="*/ 4 w 20"/>
                <a:gd name="T15" fmla="*/ 18 h 22"/>
                <a:gd name="T16" fmla="*/ 12 w 20"/>
                <a:gd name="T17" fmla="*/ 22 h 22"/>
                <a:gd name="T18" fmla="*/ 12 w 20"/>
                <a:gd name="T19" fmla="*/ 2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2">
                  <a:moveTo>
                    <a:pt x="12" y="22"/>
                  </a:moveTo>
                  <a:lnTo>
                    <a:pt x="18" y="18"/>
                  </a:lnTo>
                  <a:lnTo>
                    <a:pt x="20" y="10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2" name="Freeform 194"/>
            <p:cNvSpPr>
              <a:spLocks/>
            </p:cNvSpPr>
            <p:nvPr/>
          </p:nvSpPr>
          <p:spPr bwMode="auto">
            <a:xfrm>
              <a:off x="802" y="3487"/>
              <a:ext cx="22" cy="22"/>
            </a:xfrm>
            <a:custGeom>
              <a:avLst/>
              <a:gdLst>
                <a:gd name="T0" fmla="*/ 12 w 22"/>
                <a:gd name="T1" fmla="*/ 22 h 22"/>
                <a:gd name="T2" fmla="*/ 20 w 22"/>
                <a:gd name="T3" fmla="*/ 18 h 22"/>
                <a:gd name="T4" fmla="*/ 22 w 22"/>
                <a:gd name="T5" fmla="*/ 10 h 22"/>
                <a:gd name="T6" fmla="*/ 20 w 22"/>
                <a:gd name="T7" fmla="*/ 2 h 22"/>
                <a:gd name="T8" fmla="*/ 12 w 22"/>
                <a:gd name="T9" fmla="*/ 0 h 22"/>
                <a:gd name="T10" fmla="*/ 4 w 22"/>
                <a:gd name="T11" fmla="*/ 2 h 22"/>
                <a:gd name="T12" fmla="*/ 0 w 22"/>
                <a:gd name="T13" fmla="*/ 10 h 22"/>
                <a:gd name="T14" fmla="*/ 4 w 22"/>
                <a:gd name="T15" fmla="*/ 18 h 22"/>
                <a:gd name="T16" fmla="*/ 12 w 22"/>
                <a:gd name="T17" fmla="*/ 22 h 22"/>
                <a:gd name="T18" fmla="*/ 12 w 22"/>
                <a:gd name="T19" fmla="*/ 2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2">
                  <a:moveTo>
                    <a:pt x="12" y="22"/>
                  </a:moveTo>
                  <a:lnTo>
                    <a:pt x="20" y="18"/>
                  </a:lnTo>
                  <a:lnTo>
                    <a:pt x="22" y="10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3" name="Freeform 195"/>
            <p:cNvSpPr>
              <a:spLocks/>
            </p:cNvSpPr>
            <p:nvPr/>
          </p:nvSpPr>
          <p:spPr bwMode="auto">
            <a:xfrm>
              <a:off x="904" y="3489"/>
              <a:ext cx="22" cy="20"/>
            </a:xfrm>
            <a:custGeom>
              <a:avLst/>
              <a:gdLst>
                <a:gd name="T0" fmla="*/ 10 w 22"/>
                <a:gd name="T1" fmla="*/ 20 h 20"/>
                <a:gd name="T2" fmla="*/ 18 w 22"/>
                <a:gd name="T3" fmla="*/ 18 h 20"/>
                <a:gd name="T4" fmla="*/ 22 w 22"/>
                <a:gd name="T5" fmla="*/ 12 h 20"/>
                <a:gd name="T6" fmla="*/ 18 w 22"/>
                <a:gd name="T7" fmla="*/ 4 h 20"/>
                <a:gd name="T8" fmla="*/ 10 w 22"/>
                <a:gd name="T9" fmla="*/ 0 h 20"/>
                <a:gd name="T10" fmla="*/ 2 w 22"/>
                <a:gd name="T11" fmla="*/ 4 h 20"/>
                <a:gd name="T12" fmla="*/ 0 w 22"/>
                <a:gd name="T13" fmla="*/ 12 h 20"/>
                <a:gd name="T14" fmla="*/ 2 w 22"/>
                <a:gd name="T15" fmla="*/ 18 h 20"/>
                <a:gd name="T16" fmla="*/ 10 w 22"/>
                <a:gd name="T17" fmla="*/ 20 h 20"/>
                <a:gd name="T18" fmla="*/ 10 w 22"/>
                <a:gd name="T19" fmla="*/ 2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0">
                  <a:moveTo>
                    <a:pt x="10" y="20"/>
                  </a:moveTo>
                  <a:lnTo>
                    <a:pt x="18" y="18"/>
                  </a:lnTo>
                  <a:lnTo>
                    <a:pt x="22" y="12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4" name="Freeform 196"/>
            <p:cNvSpPr>
              <a:spLocks/>
            </p:cNvSpPr>
            <p:nvPr/>
          </p:nvSpPr>
          <p:spPr bwMode="auto">
            <a:xfrm>
              <a:off x="828" y="3296"/>
              <a:ext cx="64" cy="34"/>
            </a:xfrm>
            <a:custGeom>
              <a:avLst/>
              <a:gdLst>
                <a:gd name="T0" fmla="*/ 18 w 64"/>
                <a:gd name="T1" fmla="*/ 34 h 34"/>
                <a:gd name="T2" fmla="*/ 46 w 64"/>
                <a:gd name="T3" fmla="*/ 34 h 34"/>
                <a:gd name="T4" fmla="*/ 52 w 64"/>
                <a:gd name="T5" fmla="*/ 32 h 34"/>
                <a:gd name="T6" fmla="*/ 58 w 64"/>
                <a:gd name="T7" fmla="*/ 30 h 34"/>
                <a:gd name="T8" fmla="*/ 62 w 64"/>
                <a:gd name="T9" fmla="*/ 24 h 34"/>
                <a:gd name="T10" fmla="*/ 64 w 64"/>
                <a:gd name="T11" fmla="*/ 18 h 34"/>
                <a:gd name="T12" fmla="*/ 62 w 64"/>
                <a:gd name="T13" fmla="*/ 10 h 34"/>
                <a:gd name="T14" fmla="*/ 58 w 64"/>
                <a:gd name="T15" fmla="*/ 4 h 34"/>
                <a:gd name="T16" fmla="*/ 52 w 64"/>
                <a:gd name="T17" fmla="*/ 0 h 34"/>
                <a:gd name="T18" fmla="*/ 46 w 64"/>
                <a:gd name="T19" fmla="*/ 0 h 34"/>
                <a:gd name="T20" fmla="*/ 18 w 64"/>
                <a:gd name="T21" fmla="*/ 0 h 34"/>
                <a:gd name="T22" fmla="*/ 10 w 64"/>
                <a:gd name="T23" fmla="*/ 0 h 34"/>
                <a:gd name="T24" fmla="*/ 6 w 64"/>
                <a:gd name="T25" fmla="*/ 4 h 34"/>
                <a:gd name="T26" fmla="*/ 0 w 64"/>
                <a:gd name="T27" fmla="*/ 10 h 34"/>
                <a:gd name="T28" fmla="*/ 0 w 64"/>
                <a:gd name="T29" fmla="*/ 18 h 34"/>
                <a:gd name="T30" fmla="*/ 0 w 64"/>
                <a:gd name="T31" fmla="*/ 24 h 34"/>
                <a:gd name="T32" fmla="*/ 6 w 64"/>
                <a:gd name="T33" fmla="*/ 30 h 34"/>
                <a:gd name="T34" fmla="*/ 10 w 64"/>
                <a:gd name="T35" fmla="*/ 32 h 34"/>
                <a:gd name="T36" fmla="*/ 18 w 64"/>
                <a:gd name="T37" fmla="*/ 34 h 34"/>
                <a:gd name="T38" fmla="*/ 18 w 64"/>
                <a:gd name="T39" fmla="*/ 34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4" h="34">
                  <a:moveTo>
                    <a:pt x="18" y="34"/>
                  </a:moveTo>
                  <a:lnTo>
                    <a:pt x="46" y="34"/>
                  </a:lnTo>
                  <a:lnTo>
                    <a:pt x="52" y="32"/>
                  </a:lnTo>
                  <a:lnTo>
                    <a:pt x="58" y="30"/>
                  </a:lnTo>
                  <a:lnTo>
                    <a:pt x="62" y="24"/>
                  </a:lnTo>
                  <a:lnTo>
                    <a:pt x="64" y="18"/>
                  </a:lnTo>
                  <a:lnTo>
                    <a:pt x="62" y="10"/>
                  </a:lnTo>
                  <a:lnTo>
                    <a:pt x="58" y="4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10" y="32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5" name="Freeform 197"/>
            <p:cNvSpPr>
              <a:spLocks/>
            </p:cNvSpPr>
            <p:nvPr/>
          </p:nvSpPr>
          <p:spPr bwMode="auto">
            <a:xfrm>
              <a:off x="828" y="3679"/>
              <a:ext cx="62" cy="34"/>
            </a:xfrm>
            <a:custGeom>
              <a:avLst/>
              <a:gdLst>
                <a:gd name="T0" fmla="*/ 16 w 62"/>
                <a:gd name="T1" fmla="*/ 34 h 34"/>
                <a:gd name="T2" fmla="*/ 46 w 62"/>
                <a:gd name="T3" fmla="*/ 34 h 34"/>
                <a:gd name="T4" fmla="*/ 52 w 62"/>
                <a:gd name="T5" fmla="*/ 32 h 34"/>
                <a:gd name="T6" fmla="*/ 58 w 62"/>
                <a:gd name="T7" fmla="*/ 30 h 34"/>
                <a:gd name="T8" fmla="*/ 60 w 62"/>
                <a:gd name="T9" fmla="*/ 24 h 34"/>
                <a:gd name="T10" fmla="*/ 62 w 62"/>
                <a:gd name="T11" fmla="*/ 18 h 34"/>
                <a:gd name="T12" fmla="*/ 60 w 62"/>
                <a:gd name="T13" fmla="*/ 10 h 34"/>
                <a:gd name="T14" fmla="*/ 58 w 62"/>
                <a:gd name="T15" fmla="*/ 4 h 34"/>
                <a:gd name="T16" fmla="*/ 52 w 62"/>
                <a:gd name="T17" fmla="*/ 0 h 34"/>
                <a:gd name="T18" fmla="*/ 46 w 62"/>
                <a:gd name="T19" fmla="*/ 0 h 34"/>
                <a:gd name="T20" fmla="*/ 16 w 62"/>
                <a:gd name="T21" fmla="*/ 0 h 34"/>
                <a:gd name="T22" fmla="*/ 10 w 62"/>
                <a:gd name="T23" fmla="*/ 0 h 34"/>
                <a:gd name="T24" fmla="*/ 4 w 62"/>
                <a:gd name="T25" fmla="*/ 4 h 34"/>
                <a:gd name="T26" fmla="*/ 0 w 62"/>
                <a:gd name="T27" fmla="*/ 10 h 34"/>
                <a:gd name="T28" fmla="*/ 0 w 62"/>
                <a:gd name="T29" fmla="*/ 18 h 34"/>
                <a:gd name="T30" fmla="*/ 0 w 62"/>
                <a:gd name="T31" fmla="*/ 24 h 34"/>
                <a:gd name="T32" fmla="*/ 4 w 62"/>
                <a:gd name="T33" fmla="*/ 30 h 34"/>
                <a:gd name="T34" fmla="*/ 10 w 62"/>
                <a:gd name="T35" fmla="*/ 32 h 34"/>
                <a:gd name="T36" fmla="*/ 16 w 62"/>
                <a:gd name="T37" fmla="*/ 34 h 34"/>
                <a:gd name="T38" fmla="*/ 16 w 62"/>
                <a:gd name="T39" fmla="*/ 34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2" h="34">
                  <a:moveTo>
                    <a:pt x="16" y="34"/>
                  </a:moveTo>
                  <a:lnTo>
                    <a:pt x="46" y="34"/>
                  </a:lnTo>
                  <a:lnTo>
                    <a:pt x="52" y="32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2" y="18"/>
                  </a:lnTo>
                  <a:lnTo>
                    <a:pt x="60" y="10"/>
                  </a:lnTo>
                  <a:lnTo>
                    <a:pt x="58" y="4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6" name="Freeform 198"/>
            <p:cNvSpPr>
              <a:spLocks/>
            </p:cNvSpPr>
            <p:nvPr/>
          </p:nvSpPr>
          <p:spPr bwMode="auto">
            <a:xfrm>
              <a:off x="1038" y="3479"/>
              <a:ext cx="36" cy="64"/>
            </a:xfrm>
            <a:custGeom>
              <a:avLst/>
              <a:gdLst>
                <a:gd name="T0" fmla="*/ 36 w 36"/>
                <a:gd name="T1" fmla="*/ 44 h 64"/>
                <a:gd name="T2" fmla="*/ 36 w 36"/>
                <a:gd name="T3" fmla="*/ 18 h 64"/>
                <a:gd name="T4" fmla="*/ 34 w 36"/>
                <a:gd name="T5" fmla="*/ 10 h 64"/>
                <a:gd name="T6" fmla="*/ 30 w 36"/>
                <a:gd name="T7" fmla="*/ 4 h 64"/>
                <a:gd name="T8" fmla="*/ 24 w 36"/>
                <a:gd name="T9" fmla="*/ 0 h 64"/>
                <a:gd name="T10" fmla="*/ 18 w 36"/>
                <a:gd name="T11" fmla="*/ 0 h 64"/>
                <a:gd name="T12" fmla="*/ 10 w 36"/>
                <a:gd name="T13" fmla="*/ 0 h 64"/>
                <a:gd name="T14" fmla="*/ 6 w 36"/>
                <a:gd name="T15" fmla="*/ 4 h 64"/>
                <a:gd name="T16" fmla="*/ 0 w 36"/>
                <a:gd name="T17" fmla="*/ 10 h 64"/>
                <a:gd name="T18" fmla="*/ 0 w 36"/>
                <a:gd name="T19" fmla="*/ 18 h 64"/>
                <a:gd name="T20" fmla="*/ 0 w 36"/>
                <a:gd name="T21" fmla="*/ 44 h 64"/>
                <a:gd name="T22" fmla="*/ 0 w 36"/>
                <a:gd name="T23" fmla="*/ 52 h 64"/>
                <a:gd name="T24" fmla="*/ 6 w 36"/>
                <a:gd name="T25" fmla="*/ 58 h 64"/>
                <a:gd name="T26" fmla="*/ 10 w 36"/>
                <a:gd name="T27" fmla="*/ 60 h 64"/>
                <a:gd name="T28" fmla="*/ 18 w 36"/>
                <a:gd name="T29" fmla="*/ 64 h 64"/>
                <a:gd name="T30" fmla="*/ 24 w 36"/>
                <a:gd name="T31" fmla="*/ 60 h 64"/>
                <a:gd name="T32" fmla="*/ 30 w 36"/>
                <a:gd name="T33" fmla="*/ 58 h 64"/>
                <a:gd name="T34" fmla="*/ 34 w 36"/>
                <a:gd name="T35" fmla="*/ 52 h 64"/>
                <a:gd name="T36" fmla="*/ 36 w 36"/>
                <a:gd name="T37" fmla="*/ 44 h 64"/>
                <a:gd name="T38" fmla="*/ 36 w 36"/>
                <a:gd name="T39" fmla="*/ 44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" h="64">
                  <a:moveTo>
                    <a:pt x="36" y="44"/>
                  </a:moveTo>
                  <a:lnTo>
                    <a:pt x="36" y="18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18" y="64"/>
                  </a:lnTo>
                  <a:lnTo>
                    <a:pt x="24" y="60"/>
                  </a:lnTo>
                  <a:lnTo>
                    <a:pt x="30" y="58"/>
                  </a:lnTo>
                  <a:lnTo>
                    <a:pt x="34" y="52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7" name="Freeform 199"/>
            <p:cNvSpPr>
              <a:spLocks/>
            </p:cNvSpPr>
            <p:nvPr/>
          </p:nvSpPr>
          <p:spPr bwMode="auto">
            <a:xfrm>
              <a:off x="653" y="3479"/>
              <a:ext cx="34" cy="66"/>
            </a:xfrm>
            <a:custGeom>
              <a:avLst/>
              <a:gdLst>
                <a:gd name="T0" fmla="*/ 34 w 34"/>
                <a:gd name="T1" fmla="*/ 48 h 66"/>
                <a:gd name="T2" fmla="*/ 34 w 34"/>
                <a:gd name="T3" fmla="*/ 20 h 66"/>
                <a:gd name="T4" fmla="*/ 32 w 34"/>
                <a:gd name="T5" fmla="*/ 12 h 66"/>
                <a:gd name="T6" fmla="*/ 28 w 34"/>
                <a:gd name="T7" fmla="*/ 6 h 66"/>
                <a:gd name="T8" fmla="*/ 22 w 34"/>
                <a:gd name="T9" fmla="*/ 2 h 66"/>
                <a:gd name="T10" fmla="*/ 16 w 34"/>
                <a:gd name="T11" fmla="*/ 0 h 66"/>
                <a:gd name="T12" fmla="*/ 10 w 34"/>
                <a:gd name="T13" fmla="*/ 2 h 66"/>
                <a:gd name="T14" fmla="*/ 4 w 34"/>
                <a:gd name="T15" fmla="*/ 6 h 66"/>
                <a:gd name="T16" fmla="*/ 0 w 34"/>
                <a:gd name="T17" fmla="*/ 12 h 66"/>
                <a:gd name="T18" fmla="*/ 0 w 34"/>
                <a:gd name="T19" fmla="*/ 20 h 66"/>
                <a:gd name="T20" fmla="*/ 0 w 34"/>
                <a:gd name="T21" fmla="*/ 48 h 66"/>
                <a:gd name="T22" fmla="*/ 0 w 34"/>
                <a:gd name="T23" fmla="*/ 54 h 66"/>
                <a:gd name="T24" fmla="*/ 4 w 34"/>
                <a:gd name="T25" fmla="*/ 60 h 66"/>
                <a:gd name="T26" fmla="*/ 10 w 34"/>
                <a:gd name="T27" fmla="*/ 64 h 66"/>
                <a:gd name="T28" fmla="*/ 16 w 34"/>
                <a:gd name="T29" fmla="*/ 66 h 66"/>
                <a:gd name="T30" fmla="*/ 22 w 34"/>
                <a:gd name="T31" fmla="*/ 64 h 66"/>
                <a:gd name="T32" fmla="*/ 28 w 34"/>
                <a:gd name="T33" fmla="*/ 60 h 66"/>
                <a:gd name="T34" fmla="*/ 32 w 34"/>
                <a:gd name="T35" fmla="*/ 54 h 66"/>
                <a:gd name="T36" fmla="*/ 34 w 34"/>
                <a:gd name="T37" fmla="*/ 48 h 66"/>
                <a:gd name="T38" fmla="*/ 34 w 34"/>
                <a:gd name="T39" fmla="*/ 48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" h="66">
                  <a:moveTo>
                    <a:pt x="34" y="48"/>
                  </a:moveTo>
                  <a:lnTo>
                    <a:pt x="34" y="20"/>
                  </a:lnTo>
                  <a:lnTo>
                    <a:pt x="32" y="12"/>
                  </a:lnTo>
                  <a:lnTo>
                    <a:pt x="28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4" y="60"/>
                  </a:lnTo>
                  <a:lnTo>
                    <a:pt x="10" y="64"/>
                  </a:lnTo>
                  <a:lnTo>
                    <a:pt x="16" y="66"/>
                  </a:lnTo>
                  <a:lnTo>
                    <a:pt x="22" y="64"/>
                  </a:lnTo>
                  <a:lnTo>
                    <a:pt x="28" y="60"/>
                  </a:lnTo>
                  <a:lnTo>
                    <a:pt x="32" y="54"/>
                  </a:lnTo>
                  <a:lnTo>
                    <a:pt x="34" y="48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8" name="Freeform 200"/>
            <p:cNvSpPr>
              <a:spLocks/>
            </p:cNvSpPr>
            <p:nvPr/>
          </p:nvSpPr>
          <p:spPr bwMode="auto">
            <a:xfrm>
              <a:off x="970" y="3338"/>
              <a:ext cx="54" cy="56"/>
            </a:xfrm>
            <a:custGeom>
              <a:avLst/>
              <a:gdLst>
                <a:gd name="T0" fmla="*/ 6 w 54"/>
                <a:gd name="T1" fmla="*/ 32 h 56"/>
                <a:gd name="T2" fmla="*/ 24 w 54"/>
                <a:gd name="T3" fmla="*/ 52 h 56"/>
                <a:gd name="T4" fmla="*/ 30 w 54"/>
                <a:gd name="T5" fmla="*/ 54 h 56"/>
                <a:gd name="T6" fmla="*/ 36 w 54"/>
                <a:gd name="T7" fmla="*/ 56 h 56"/>
                <a:gd name="T8" fmla="*/ 42 w 54"/>
                <a:gd name="T9" fmla="*/ 54 h 56"/>
                <a:gd name="T10" fmla="*/ 50 w 54"/>
                <a:gd name="T11" fmla="*/ 52 h 56"/>
                <a:gd name="T12" fmla="*/ 52 w 54"/>
                <a:gd name="T13" fmla="*/ 44 h 56"/>
                <a:gd name="T14" fmla="*/ 54 w 54"/>
                <a:gd name="T15" fmla="*/ 40 h 56"/>
                <a:gd name="T16" fmla="*/ 52 w 54"/>
                <a:gd name="T17" fmla="*/ 32 h 56"/>
                <a:gd name="T18" fmla="*/ 50 w 54"/>
                <a:gd name="T19" fmla="*/ 28 h 56"/>
                <a:gd name="T20" fmla="*/ 28 w 54"/>
                <a:gd name="T21" fmla="*/ 8 h 56"/>
                <a:gd name="T22" fmla="*/ 22 w 54"/>
                <a:gd name="T23" fmla="*/ 2 h 56"/>
                <a:gd name="T24" fmla="*/ 14 w 54"/>
                <a:gd name="T25" fmla="*/ 0 h 56"/>
                <a:gd name="T26" fmla="*/ 8 w 54"/>
                <a:gd name="T27" fmla="*/ 2 h 56"/>
                <a:gd name="T28" fmla="*/ 6 w 54"/>
                <a:gd name="T29" fmla="*/ 8 h 56"/>
                <a:gd name="T30" fmla="*/ 0 w 54"/>
                <a:gd name="T31" fmla="*/ 12 h 56"/>
                <a:gd name="T32" fmla="*/ 0 w 54"/>
                <a:gd name="T33" fmla="*/ 20 h 56"/>
                <a:gd name="T34" fmla="*/ 0 w 54"/>
                <a:gd name="T35" fmla="*/ 26 h 56"/>
                <a:gd name="T36" fmla="*/ 6 w 54"/>
                <a:gd name="T37" fmla="*/ 32 h 56"/>
                <a:gd name="T38" fmla="*/ 6 w 54"/>
                <a:gd name="T39" fmla="*/ 32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56">
                  <a:moveTo>
                    <a:pt x="6" y="32"/>
                  </a:moveTo>
                  <a:lnTo>
                    <a:pt x="24" y="52"/>
                  </a:lnTo>
                  <a:lnTo>
                    <a:pt x="30" y="54"/>
                  </a:lnTo>
                  <a:lnTo>
                    <a:pt x="36" y="56"/>
                  </a:lnTo>
                  <a:lnTo>
                    <a:pt x="42" y="54"/>
                  </a:lnTo>
                  <a:lnTo>
                    <a:pt x="50" y="52"/>
                  </a:lnTo>
                  <a:lnTo>
                    <a:pt x="52" y="44"/>
                  </a:lnTo>
                  <a:lnTo>
                    <a:pt x="54" y="40"/>
                  </a:lnTo>
                  <a:lnTo>
                    <a:pt x="52" y="32"/>
                  </a:lnTo>
                  <a:lnTo>
                    <a:pt x="50" y="28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9" name="Freeform 201"/>
            <p:cNvSpPr>
              <a:spLocks/>
            </p:cNvSpPr>
            <p:nvPr/>
          </p:nvSpPr>
          <p:spPr bwMode="auto">
            <a:xfrm>
              <a:off x="698" y="3609"/>
              <a:ext cx="54" cy="56"/>
            </a:xfrm>
            <a:custGeom>
              <a:avLst/>
              <a:gdLst>
                <a:gd name="T0" fmla="*/ 4 w 54"/>
                <a:gd name="T1" fmla="*/ 32 h 56"/>
                <a:gd name="T2" fmla="*/ 26 w 54"/>
                <a:gd name="T3" fmla="*/ 50 h 56"/>
                <a:gd name="T4" fmla="*/ 30 w 54"/>
                <a:gd name="T5" fmla="*/ 54 h 56"/>
                <a:gd name="T6" fmla="*/ 36 w 54"/>
                <a:gd name="T7" fmla="*/ 56 h 56"/>
                <a:gd name="T8" fmla="*/ 42 w 54"/>
                <a:gd name="T9" fmla="*/ 54 h 56"/>
                <a:gd name="T10" fmla="*/ 50 w 54"/>
                <a:gd name="T11" fmla="*/ 50 h 56"/>
                <a:gd name="T12" fmla="*/ 52 w 54"/>
                <a:gd name="T13" fmla="*/ 44 h 56"/>
                <a:gd name="T14" fmla="*/ 54 w 54"/>
                <a:gd name="T15" fmla="*/ 38 h 56"/>
                <a:gd name="T16" fmla="*/ 52 w 54"/>
                <a:gd name="T17" fmla="*/ 32 h 56"/>
                <a:gd name="T18" fmla="*/ 50 w 54"/>
                <a:gd name="T19" fmla="*/ 28 h 56"/>
                <a:gd name="T20" fmla="*/ 30 w 54"/>
                <a:gd name="T21" fmla="*/ 6 h 56"/>
                <a:gd name="T22" fmla="*/ 22 w 54"/>
                <a:gd name="T23" fmla="*/ 2 h 56"/>
                <a:gd name="T24" fmla="*/ 16 w 54"/>
                <a:gd name="T25" fmla="*/ 0 h 56"/>
                <a:gd name="T26" fmla="*/ 8 w 54"/>
                <a:gd name="T27" fmla="*/ 2 h 56"/>
                <a:gd name="T28" fmla="*/ 4 w 54"/>
                <a:gd name="T29" fmla="*/ 6 h 56"/>
                <a:gd name="T30" fmla="*/ 0 w 54"/>
                <a:gd name="T31" fmla="*/ 12 h 56"/>
                <a:gd name="T32" fmla="*/ 0 w 54"/>
                <a:gd name="T33" fmla="*/ 18 h 56"/>
                <a:gd name="T34" fmla="*/ 0 w 54"/>
                <a:gd name="T35" fmla="*/ 24 h 56"/>
                <a:gd name="T36" fmla="*/ 4 w 54"/>
                <a:gd name="T37" fmla="*/ 32 h 56"/>
                <a:gd name="T38" fmla="*/ 4 w 54"/>
                <a:gd name="T39" fmla="*/ 32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56">
                  <a:moveTo>
                    <a:pt x="4" y="32"/>
                  </a:moveTo>
                  <a:lnTo>
                    <a:pt x="26" y="50"/>
                  </a:lnTo>
                  <a:lnTo>
                    <a:pt x="30" y="54"/>
                  </a:lnTo>
                  <a:lnTo>
                    <a:pt x="36" y="56"/>
                  </a:lnTo>
                  <a:lnTo>
                    <a:pt x="42" y="54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54" y="38"/>
                  </a:lnTo>
                  <a:lnTo>
                    <a:pt x="52" y="32"/>
                  </a:lnTo>
                  <a:lnTo>
                    <a:pt x="50" y="28"/>
                  </a:lnTo>
                  <a:lnTo>
                    <a:pt x="30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0" name="Freeform 202"/>
            <p:cNvSpPr>
              <a:spLocks/>
            </p:cNvSpPr>
            <p:nvPr/>
          </p:nvSpPr>
          <p:spPr bwMode="auto">
            <a:xfrm>
              <a:off x="966" y="3617"/>
              <a:ext cx="56" cy="54"/>
            </a:xfrm>
            <a:custGeom>
              <a:avLst/>
              <a:gdLst>
                <a:gd name="T0" fmla="*/ 32 w 56"/>
                <a:gd name="T1" fmla="*/ 50 h 54"/>
                <a:gd name="T2" fmla="*/ 50 w 56"/>
                <a:gd name="T3" fmla="*/ 30 h 54"/>
                <a:gd name="T4" fmla="*/ 54 w 56"/>
                <a:gd name="T5" fmla="*/ 24 h 54"/>
                <a:gd name="T6" fmla="*/ 56 w 56"/>
                <a:gd name="T7" fmla="*/ 18 h 54"/>
                <a:gd name="T8" fmla="*/ 54 w 56"/>
                <a:gd name="T9" fmla="*/ 12 h 54"/>
                <a:gd name="T10" fmla="*/ 50 w 56"/>
                <a:gd name="T11" fmla="*/ 6 h 54"/>
                <a:gd name="T12" fmla="*/ 44 w 56"/>
                <a:gd name="T13" fmla="*/ 2 h 54"/>
                <a:gd name="T14" fmla="*/ 40 w 56"/>
                <a:gd name="T15" fmla="*/ 0 h 54"/>
                <a:gd name="T16" fmla="*/ 32 w 56"/>
                <a:gd name="T17" fmla="*/ 2 h 54"/>
                <a:gd name="T18" fmla="*/ 28 w 56"/>
                <a:gd name="T19" fmla="*/ 6 h 54"/>
                <a:gd name="T20" fmla="*/ 6 w 56"/>
                <a:gd name="T21" fmla="*/ 26 h 54"/>
                <a:gd name="T22" fmla="*/ 2 w 56"/>
                <a:gd name="T23" fmla="*/ 32 h 54"/>
                <a:gd name="T24" fmla="*/ 0 w 56"/>
                <a:gd name="T25" fmla="*/ 40 h 54"/>
                <a:gd name="T26" fmla="*/ 2 w 56"/>
                <a:gd name="T27" fmla="*/ 44 h 54"/>
                <a:gd name="T28" fmla="*/ 6 w 56"/>
                <a:gd name="T29" fmla="*/ 50 h 54"/>
                <a:gd name="T30" fmla="*/ 12 w 56"/>
                <a:gd name="T31" fmla="*/ 54 h 54"/>
                <a:gd name="T32" fmla="*/ 18 w 56"/>
                <a:gd name="T33" fmla="*/ 54 h 54"/>
                <a:gd name="T34" fmla="*/ 26 w 56"/>
                <a:gd name="T35" fmla="*/ 54 h 54"/>
                <a:gd name="T36" fmla="*/ 32 w 56"/>
                <a:gd name="T37" fmla="*/ 50 h 54"/>
                <a:gd name="T38" fmla="*/ 32 w 56"/>
                <a:gd name="T39" fmla="*/ 5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6" h="54">
                  <a:moveTo>
                    <a:pt x="32" y="50"/>
                  </a:moveTo>
                  <a:lnTo>
                    <a:pt x="50" y="30"/>
                  </a:lnTo>
                  <a:lnTo>
                    <a:pt x="54" y="24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8" y="6"/>
                  </a:lnTo>
                  <a:lnTo>
                    <a:pt x="6" y="26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6" y="50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6" y="54"/>
                  </a:lnTo>
                  <a:lnTo>
                    <a:pt x="32" y="5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Freeform 203"/>
            <p:cNvSpPr>
              <a:spLocks/>
            </p:cNvSpPr>
            <p:nvPr/>
          </p:nvSpPr>
          <p:spPr bwMode="auto">
            <a:xfrm>
              <a:off x="693" y="3346"/>
              <a:ext cx="53" cy="56"/>
            </a:xfrm>
            <a:custGeom>
              <a:avLst/>
              <a:gdLst>
                <a:gd name="T0" fmla="*/ 29 w 53"/>
                <a:gd name="T1" fmla="*/ 50 h 56"/>
                <a:gd name="T2" fmla="*/ 49 w 53"/>
                <a:gd name="T3" fmla="*/ 30 h 56"/>
                <a:gd name="T4" fmla="*/ 53 w 53"/>
                <a:gd name="T5" fmla="*/ 24 h 56"/>
                <a:gd name="T6" fmla="*/ 53 w 53"/>
                <a:gd name="T7" fmla="*/ 18 h 56"/>
                <a:gd name="T8" fmla="*/ 53 w 53"/>
                <a:gd name="T9" fmla="*/ 12 h 56"/>
                <a:gd name="T10" fmla="*/ 49 w 53"/>
                <a:gd name="T11" fmla="*/ 6 h 56"/>
                <a:gd name="T12" fmla="*/ 43 w 53"/>
                <a:gd name="T13" fmla="*/ 2 h 56"/>
                <a:gd name="T14" fmla="*/ 37 w 53"/>
                <a:gd name="T15" fmla="*/ 0 h 56"/>
                <a:gd name="T16" fmla="*/ 31 w 53"/>
                <a:gd name="T17" fmla="*/ 2 h 56"/>
                <a:gd name="T18" fmla="*/ 25 w 53"/>
                <a:gd name="T19" fmla="*/ 6 h 56"/>
                <a:gd name="T20" fmla="*/ 5 w 53"/>
                <a:gd name="T21" fmla="*/ 28 h 56"/>
                <a:gd name="T22" fmla="*/ 0 w 53"/>
                <a:gd name="T23" fmla="*/ 30 h 56"/>
                <a:gd name="T24" fmla="*/ 0 w 53"/>
                <a:gd name="T25" fmla="*/ 36 h 56"/>
                <a:gd name="T26" fmla="*/ 0 w 53"/>
                <a:gd name="T27" fmla="*/ 44 h 56"/>
                <a:gd name="T28" fmla="*/ 5 w 53"/>
                <a:gd name="T29" fmla="*/ 50 h 56"/>
                <a:gd name="T30" fmla="*/ 9 w 53"/>
                <a:gd name="T31" fmla="*/ 54 h 56"/>
                <a:gd name="T32" fmla="*/ 17 w 53"/>
                <a:gd name="T33" fmla="*/ 56 h 56"/>
                <a:gd name="T34" fmla="*/ 23 w 53"/>
                <a:gd name="T35" fmla="*/ 54 h 56"/>
                <a:gd name="T36" fmla="*/ 29 w 53"/>
                <a:gd name="T37" fmla="*/ 50 h 56"/>
                <a:gd name="T38" fmla="*/ 29 w 53"/>
                <a:gd name="T39" fmla="*/ 50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3" h="56">
                  <a:moveTo>
                    <a:pt x="29" y="50"/>
                  </a:moveTo>
                  <a:lnTo>
                    <a:pt x="49" y="30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9" y="6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5" y="2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5" y="50"/>
                  </a:lnTo>
                  <a:lnTo>
                    <a:pt x="9" y="54"/>
                  </a:lnTo>
                  <a:lnTo>
                    <a:pt x="17" y="56"/>
                  </a:lnTo>
                  <a:lnTo>
                    <a:pt x="23" y="54"/>
                  </a:lnTo>
                  <a:lnTo>
                    <a:pt x="29" y="5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2" name="Freeform 204"/>
            <p:cNvSpPr>
              <a:spLocks/>
            </p:cNvSpPr>
            <p:nvPr/>
          </p:nvSpPr>
          <p:spPr bwMode="auto">
            <a:xfrm>
              <a:off x="3613" y="3250"/>
              <a:ext cx="68" cy="102"/>
            </a:xfrm>
            <a:custGeom>
              <a:avLst/>
              <a:gdLst>
                <a:gd name="T0" fmla="*/ 34 w 68"/>
                <a:gd name="T1" fmla="*/ 102 h 102"/>
                <a:gd name="T2" fmla="*/ 40 w 68"/>
                <a:gd name="T3" fmla="*/ 100 h 102"/>
                <a:gd name="T4" fmla="*/ 46 w 68"/>
                <a:gd name="T5" fmla="*/ 98 h 102"/>
                <a:gd name="T6" fmla="*/ 52 w 68"/>
                <a:gd name="T7" fmla="*/ 92 h 102"/>
                <a:gd name="T8" fmla="*/ 58 w 68"/>
                <a:gd name="T9" fmla="*/ 86 h 102"/>
                <a:gd name="T10" fmla="*/ 62 w 68"/>
                <a:gd name="T11" fmla="*/ 78 h 102"/>
                <a:gd name="T12" fmla="*/ 66 w 68"/>
                <a:gd name="T13" fmla="*/ 70 h 102"/>
                <a:gd name="T14" fmla="*/ 68 w 68"/>
                <a:gd name="T15" fmla="*/ 60 h 102"/>
                <a:gd name="T16" fmla="*/ 68 w 68"/>
                <a:gd name="T17" fmla="*/ 50 h 102"/>
                <a:gd name="T18" fmla="*/ 68 w 68"/>
                <a:gd name="T19" fmla="*/ 40 h 102"/>
                <a:gd name="T20" fmla="*/ 66 w 68"/>
                <a:gd name="T21" fmla="*/ 30 h 102"/>
                <a:gd name="T22" fmla="*/ 62 w 68"/>
                <a:gd name="T23" fmla="*/ 20 h 102"/>
                <a:gd name="T24" fmla="*/ 58 w 68"/>
                <a:gd name="T25" fmla="*/ 14 h 102"/>
                <a:gd name="T26" fmla="*/ 52 w 68"/>
                <a:gd name="T27" fmla="*/ 6 h 102"/>
                <a:gd name="T28" fmla="*/ 46 w 68"/>
                <a:gd name="T29" fmla="*/ 4 h 102"/>
                <a:gd name="T30" fmla="*/ 40 w 68"/>
                <a:gd name="T31" fmla="*/ 0 h 102"/>
                <a:gd name="T32" fmla="*/ 34 w 68"/>
                <a:gd name="T33" fmla="*/ 0 h 102"/>
                <a:gd name="T34" fmla="*/ 26 w 68"/>
                <a:gd name="T35" fmla="*/ 0 h 102"/>
                <a:gd name="T36" fmla="*/ 18 w 68"/>
                <a:gd name="T37" fmla="*/ 4 h 102"/>
                <a:gd name="T38" fmla="*/ 12 w 68"/>
                <a:gd name="T39" fmla="*/ 6 h 102"/>
                <a:gd name="T40" fmla="*/ 8 w 68"/>
                <a:gd name="T41" fmla="*/ 14 h 102"/>
                <a:gd name="T42" fmla="*/ 6 w 68"/>
                <a:gd name="T43" fmla="*/ 20 h 102"/>
                <a:gd name="T44" fmla="*/ 2 w 68"/>
                <a:gd name="T45" fmla="*/ 30 h 102"/>
                <a:gd name="T46" fmla="*/ 0 w 68"/>
                <a:gd name="T47" fmla="*/ 40 h 102"/>
                <a:gd name="T48" fmla="*/ 0 w 68"/>
                <a:gd name="T49" fmla="*/ 50 h 102"/>
                <a:gd name="T50" fmla="*/ 0 w 68"/>
                <a:gd name="T51" fmla="*/ 60 h 102"/>
                <a:gd name="T52" fmla="*/ 2 w 68"/>
                <a:gd name="T53" fmla="*/ 70 h 102"/>
                <a:gd name="T54" fmla="*/ 6 w 68"/>
                <a:gd name="T55" fmla="*/ 78 h 102"/>
                <a:gd name="T56" fmla="*/ 8 w 68"/>
                <a:gd name="T57" fmla="*/ 86 h 102"/>
                <a:gd name="T58" fmla="*/ 12 w 68"/>
                <a:gd name="T59" fmla="*/ 92 h 102"/>
                <a:gd name="T60" fmla="*/ 18 w 68"/>
                <a:gd name="T61" fmla="*/ 98 h 102"/>
                <a:gd name="T62" fmla="*/ 26 w 68"/>
                <a:gd name="T63" fmla="*/ 100 h 102"/>
                <a:gd name="T64" fmla="*/ 34 w 68"/>
                <a:gd name="T65" fmla="*/ 102 h 102"/>
                <a:gd name="T66" fmla="*/ 34 w 68"/>
                <a:gd name="T67" fmla="*/ 102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102">
                  <a:moveTo>
                    <a:pt x="34" y="102"/>
                  </a:moveTo>
                  <a:lnTo>
                    <a:pt x="40" y="100"/>
                  </a:lnTo>
                  <a:lnTo>
                    <a:pt x="46" y="98"/>
                  </a:lnTo>
                  <a:lnTo>
                    <a:pt x="52" y="92"/>
                  </a:lnTo>
                  <a:lnTo>
                    <a:pt x="58" y="86"/>
                  </a:lnTo>
                  <a:lnTo>
                    <a:pt x="62" y="78"/>
                  </a:lnTo>
                  <a:lnTo>
                    <a:pt x="66" y="70"/>
                  </a:lnTo>
                  <a:lnTo>
                    <a:pt x="68" y="60"/>
                  </a:lnTo>
                  <a:lnTo>
                    <a:pt x="68" y="50"/>
                  </a:lnTo>
                  <a:lnTo>
                    <a:pt x="68" y="40"/>
                  </a:lnTo>
                  <a:lnTo>
                    <a:pt x="66" y="30"/>
                  </a:lnTo>
                  <a:lnTo>
                    <a:pt x="62" y="20"/>
                  </a:lnTo>
                  <a:lnTo>
                    <a:pt x="58" y="14"/>
                  </a:lnTo>
                  <a:lnTo>
                    <a:pt x="52" y="6"/>
                  </a:lnTo>
                  <a:lnTo>
                    <a:pt x="46" y="4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8" y="14"/>
                  </a:lnTo>
                  <a:lnTo>
                    <a:pt x="6" y="20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6" y="78"/>
                  </a:lnTo>
                  <a:lnTo>
                    <a:pt x="8" y="86"/>
                  </a:lnTo>
                  <a:lnTo>
                    <a:pt x="12" y="92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34" y="10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3" name="Freeform 205"/>
            <p:cNvSpPr>
              <a:spLocks/>
            </p:cNvSpPr>
            <p:nvPr/>
          </p:nvSpPr>
          <p:spPr bwMode="auto">
            <a:xfrm>
              <a:off x="2017" y="2461"/>
              <a:ext cx="142" cy="241"/>
            </a:xfrm>
            <a:custGeom>
              <a:avLst/>
              <a:gdLst>
                <a:gd name="T0" fmla="*/ 50 w 142"/>
                <a:gd name="T1" fmla="*/ 241 h 241"/>
                <a:gd name="T2" fmla="*/ 42 w 142"/>
                <a:gd name="T3" fmla="*/ 241 h 241"/>
                <a:gd name="T4" fmla="*/ 28 w 142"/>
                <a:gd name="T5" fmla="*/ 241 h 241"/>
                <a:gd name="T6" fmla="*/ 10 w 142"/>
                <a:gd name="T7" fmla="*/ 241 h 241"/>
                <a:gd name="T8" fmla="*/ 0 w 142"/>
                <a:gd name="T9" fmla="*/ 235 h 241"/>
                <a:gd name="T10" fmla="*/ 0 w 142"/>
                <a:gd name="T11" fmla="*/ 219 h 241"/>
                <a:gd name="T12" fmla="*/ 0 w 142"/>
                <a:gd name="T13" fmla="*/ 207 h 241"/>
                <a:gd name="T14" fmla="*/ 0 w 142"/>
                <a:gd name="T15" fmla="*/ 193 h 241"/>
                <a:gd name="T16" fmla="*/ 0 w 142"/>
                <a:gd name="T17" fmla="*/ 179 h 241"/>
                <a:gd name="T18" fmla="*/ 0 w 142"/>
                <a:gd name="T19" fmla="*/ 165 h 241"/>
                <a:gd name="T20" fmla="*/ 0 w 142"/>
                <a:gd name="T21" fmla="*/ 149 h 241"/>
                <a:gd name="T22" fmla="*/ 0 w 142"/>
                <a:gd name="T23" fmla="*/ 127 h 241"/>
                <a:gd name="T24" fmla="*/ 0 w 142"/>
                <a:gd name="T25" fmla="*/ 109 h 241"/>
                <a:gd name="T26" fmla="*/ 0 w 142"/>
                <a:gd name="T27" fmla="*/ 93 h 241"/>
                <a:gd name="T28" fmla="*/ 0 w 142"/>
                <a:gd name="T29" fmla="*/ 80 h 241"/>
                <a:gd name="T30" fmla="*/ 2 w 142"/>
                <a:gd name="T31" fmla="*/ 62 h 241"/>
                <a:gd name="T32" fmla="*/ 10 w 142"/>
                <a:gd name="T33" fmla="*/ 46 h 241"/>
                <a:gd name="T34" fmla="*/ 18 w 142"/>
                <a:gd name="T35" fmla="*/ 32 h 241"/>
                <a:gd name="T36" fmla="*/ 32 w 142"/>
                <a:gd name="T37" fmla="*/ 18 h 241"/>
                <a:gd name="T38" fmla="*/ 46 w 142"/>
                <a:gd name="T39" fmla="*/ 10 h 241"/>
                <a:gd name="T40" fmla="*/ 62 w 142"/>
                <a:gd name="T41" fmla="*/ 2 h 241"/>
                <a:gd name="T42" fmla="*/ 80 w 142"/>
                <a:gd name="T43" fmla="*/ 0 h 241"/>
                <a:gd name="T44" fmla="*/ 94 w 142"/>
                <a:gd name="T45" fmla="*/ 0 h 241"/>
                <a:gd name="T46" fmla="*/ 112 w 142"/>
                <a:gd name="T47" fmla="*/ 0 h 241"/>
                <a:gd name="T48" fmla="*/ 130 w 142"/>
                <a:gd name="T49" fmla="*/ 0 h 241"/>
                <a:gd name="T50" fmla="*/ 142 w 142"/>
                <a:gd name="T51" fmla="*/ 12 h 241"/>
                <a:gd name="T52" fmla="*/ 142 w 142"/>
                <a:gd name="T53" fmla="*/ 32 h 241"/>
                <a:gd name="T54" fmla="*/ 142 w 142"/>
                <a:gd name="T55" fmla="*/ 46 h 241"/>
                <a:gd name="T56" fmla="*/ 142 w 142"/>
                <a:gd name="T57" fmla="*/ 66 h 241"/>
                <a:gd name="T58" fmla="*/ 142 w 142"/>
                <a:gd name="T59" fmla="*/ 90 h 241"/>
                <a:gd name="T60" fmla="*/ 142 w 142"/>
                <a:gd name="T61" fmla="*/ 111 h 241"/>
                <a:gd name="T62" fmla="*/ 142 w 142"/>
                <a:gd name="T63" fmla="*/ 127 h 241"/>
                <a:gd name="T64" fmla="*/ 142 w 142"/>
                <a:gd name="T65" fmla="*/ 147 h 241"/>
                <a:gd name="T66" fmla="*/ 142 w 142"/>
                <a:gd name="T67" fmla="*/ 159 h 241"/>
                <a:gd name="T68" fmla="*/ 136 w 142"/>
                <a:gd name="T69" fmla="*/ 175 h 241"/>
                <a:gd name="T70" fmla="*/ 130 w 142"/>
                <a:gd name="T71" fmla="*/ 193 h 241"/>
                <a:gd name="T72" fmla="*/ 120 w 142"/>
                <a:gd name="T73" fmla="*/ 207 h 241"/>
                <a:gd name="T74" fmla="*/ 108 w 142"/>
                <a:gd name="T75" fmla="*/ 219 h 241"/>
                <a:gd name="T76" fmla="*/ 94 w 142"/>
                <a:gd name="T77" fmla="*/ 229 h 241"/>
                <a:gd name="T78" fmla="*/ 76 w 142"/>
                <a:gd name="T79" fmla="*/ 235 h 241"/>
                <a:gd name="T80" fmla="*/ 60 w 142"/>
                <a:gd name="T81" fmla="*/ 241 h 241"/>
                <a:gd name="T82" fmla="*/ 52 w 142"/>
                <a:gd name="T83" fmla="*/ 241 h 2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2" h="241">
                  <a:moveTo>
                    <a:pt x="52" y="241"/>
                  </a:moveTo>
                  <a:lnTo>
                    <a:pt x="50" y="241"/>
                  </a:lnTo>
                  <a:lnTo>
                    <a:pt x="48" y="241"/>
                  </a:lnTo>
                  <a:lnTo>
                    <a:pt x="42" y="241"/>
                  </a:lnTo>
                  <a:lnTo>
                    <a:pt x="36" y="241"/>
                  </a:lnTo>
                  <a:lnTo>
                    <a:pt x="28" y="241"/>
                  </a:lnTo>
                  <a:lnTo>
                    <a:pt x="20" y="241"/>
                  </a:lnTo>
                  <a:lnTo>
                    <a:pt x="10" y="241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0" y="227"/>
                  </a:lnTo>
                  <a:lnTo>
                    <a:pt x="0" y="219"/>
                  </a:lnTo>
                  <a:lnTo>
                    <a:pt x="0" y="213"/>
                  </a:lnTo>
                  <a:lnTo>
                    <a:pt x="0" y="207"/>
                  </a:lnTo>
                  <a:lnTo>
                    <a:pt x="0" y="199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9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9"/>
                  </a:lnTo>
                  <a:lnTo>
                    <a:pt x="0" y="149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2" y="62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4" y="40"/>
                  </a:lnTo>
                  <a:lnTo>
                    <a:pt x="18" y="32"/>
                  </a:lnTo>
                  <a:lnTo>
                    <a:pt x="26" y="26"/>
                  </a:lnTo>
                  <a:lnTo>
                    <a:pt x="32" y="18"/>
                  </a:lnTo>
                  <a:lnTo>
                    <a:pt x="38" y="14"/>
                  </a:lnTo>
                  <a:lnTo>
                    <a:pt x="46" y="10"/>
                  </a:lnTo>
                  <a:lnTo>
                    <a:pt x="54" y="6"/>
                  </a:lnTo>
                  <a:lnTo>
                    <a:pt x="62" y="2"/>
                  </a:lnTo>
                  <a:lnTo>
                    <a:pt x="72" y="2"/>
                  </a:lnTo>
                  <a:lnTo>
                    <a:pt x="8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42" y="0"/>
                  </a:lnTo>
                  <a:lnTo>
                    <a:pt x="142" y="12"/>
                  </a:lnTo>
                  <a:lnTo>
                    <a:pt x="142" y="26"/>
                  </a:lnTo>
                  <a:lnTo>
                    <a:pt x="142" y="32"/>
                  </a:lnTo>
                  <a:lnTo>
                    <a:pt x="142" y="40"/>
                  </a:lnTo>
                  <a:lnTo>
                    <a:pt x="142" y="46"/>
                  </a:lnTo>
                  <a:lnTo>
                    <a:pt x="142" y="52"/>
                  </a:lnTo>
                  <a:lnTo>
                    <a:pt x="142" y="66"/>
                  </a:lnTo>
                  <a:lnTo>
                    <a:pt x="142" y="78"/>
                  </a:lnTo>
                  <a:lnTo>
                    <a:pt x="142" y="90"/>
                  </a:lnTo>
                  <a:lnTo>
                    <a:pt x="142" y="101"/>
                  </a:lnTo>
                  <a:lnTo>
                    <a:pt x="142" y="111"/>
                  </a:lnTo>
                  <a:lnTo>
                    <a:pt x="142" y="121"/>
                  </a:lnTo>
                  <a:lnTo>
                    <a:pt x="142" y="127"/>
                  </a:lnTo>
                  <a:lnTo>
                    <a:pt x="142" y="137"/>
                  </a:lnTo>
                  <a:lnTo>
                    <a:pt x="142" y="147"/>
                  </a:lnTo>
                  <a:lnTo>
                    <a:pt x="142" y="149"/>
                  </a:lnTo>
                  <a:lnTo>
                    <a:pt x="142" y="159"/>
                  </a:lnTo>
                  <a:lnTo>
                    <a:pt x="140" y="167"/>
                  </a:lnTo>
                  <a:lnTo>
                    <a:pt x="136" y="175"/>
                  </a:lnTo>
                  <a:lnTo>
                    <a:pt x="134" y="185"/>
                  </a:lnTo>
                  <a:lnTo>
                    <a:pt x="130" y="193"/>
                  </a:lnTo>
                  <a:lnTo>
                    <a:pt x="126" y="201"/>
                  </a:lnTo>
                  <a:lnTo>
                    <a:pt x="120" y="207"/>
                  </a:lnTo>
                  <a:lnTo>
                    <a:pt x="116" y="215"/>
                  </a:lnTo>
                  <a:lnTo>
                    <a:pt x="108" y="219"/>
                  </a:lnTo>
                  <a:lnTo>
                    <a:pt x="102" y="225"/>
                  </a:lnTo>
                  <a:lnTo>
                    <a:pt x="94" y="229"/>
                  </a:lnTo>
                  <a:lnTo>
                    <a:pt x="86" y="233"/>
                  </a:lnTo>
                  <a:lnTo>
                    <a:pt x="76" y="235"/>
                  </a:lnTo>
                  <a:lnTo>
                    <a:pt x="68" y="239"/>
                  </a:lnTo>
                  <a:lnTo>
                    <a:pt x="60" y="241"/>
                  </a:lnTo>
                  <a:lnTo>
                    <a:pt x="52" y="241"/>
                  </a:lnTo>
                  <a:close/>
                </a:path>
              </a:pathLst>
            </a:custGeom>
            <a:solidFill>
              <a:srgbClr val="599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4" name="Freeform 206"/>
            <p:cNvSpPr>
              <a:spLocks/>
            </p:cNvSpPr>
            <p:nvPr/>
          </p:nvSpPr>
          <p:spPr bwMode="auto">
            <a:xfrm>
              <a:off x="2680" y="3188"/>
              <a:ext cx="656" cy="655"/>
            </a:xfrm>
            <a:custGeom>
              <a:avLst/>
              <a:gdLst>
                <a:gd name="T0" fmla="*/ 352 w 656"/>
                <a:gd name="T1" fmla="*/ 653 h 655"/>
                <a:gd name="T2" fmla="*/ 384 w 656"/>
                <a:gd name="T3" fmla="*/ 649 h 655"/>
                <a:gd name="T4" fmla="*/ 416 w 656"/>
                <a:gd name="T5" fmla="*/ 641 h 655"/>
                <a:gd name="T6" fmla="*/ 446 w 656"/>
                <a:gd name="T7" fmla="*/ 631 h 655"/>
                <a:gd name="T8" fmla="*/ 476 w 656"/>
                <a:gd name="T9" fmla="*/ 617 h 655"/>
                <a:gd name="T10" fmla="*/ 502 w 656"/>
                <a:gd name="T11" fmla="*/ 601 h 655"/>
                <a:gd name="T12" fmla="*/ 548 w 656"/>
                <a:gd name="T13" fmla="*/ 569 h 655"/>
                <a:gd name="T14" fmla="*/ 588 w 656"/>
                <a:gd name="T15" fmla="*/ 523 h 655"/>
                <a:gd name="T16" fmla="*/ 610 w 656"/>
                <a:gd name="T17" fmla="*/ 489 h 655"/>
                <a:gd name="T18" fmla="*/ 626 w 656"/>
                <a:gd name="T19" fmla="*/ 461 h 655"/>
                <a:gd name="T20" fmla="*/ 636 w 656"/>
                <a:gd name="T21" fmla="*/ 431 h 655"/>
                <a:gd name="T22" fmla="*/ 646 w 656"/>
                <a:gd name="T23" fmla="*/ 399 h 655"/>
                <a:gd name="T24" fmla="*/ 652 w 656"/>
                <a:gd name="T25" fmla="*/ 367 h 655"/>
                <a:gd name="T26" fmla="*/ 654 w 656"/>
                <a:gd name="T27" fmla="*/ 335 h 655"/>
                <a:gd name="T28" fmla="*/ 654 w 656"/>
                <a:gd name="T29" fmla="*/ 301 h 655"/>
                <a:gd name="T30" fmla="*/ 650 w 656"/>
                <a:gd name="T31" fmla="*/ 267 h 655"/>
                <a:gd name="T32" fmla="*/ 642 w 656"/>
                <a:gd name="T33" fmla="*/ 236 h 655"/>
                <a:gd name="T34" fmla="*/ 632 w 656"/>
                <a:gd name="T35" fmla="*/ 208 h 655"/>
                <a:gd name="T36" fmla="*/ 618 w 656"/>
                <a:gd name="T37" fmla="*/ 178 h 655"/>
                <a:gd name="T38" fmla="*/ 602 w 656"/>
                <a:gd name="T39" fmla="*/ 150 h 655"/>
                <a:gd name="T40" fmla="*/ 568 w 656"/>
                <a:gd name="T41" fmla="*/ 106 h 655"/>
                <a:gd name="T42" fmla="*/ 522 w 656"/>
                <a:gd name="T43" fmla="*/ 62 h 655"/>
                <a:gd name="T44" fmla="*/ 490 w 656"/>
                <a:gd name="T45" fmla="*/ 40 h 655"/>
                <a:gd name="T46" fmla="*/ 462 w 656"/>
                <a:gd name="T47" fmla="*/ 28 h 655"/>
                <a:gd name="T48" fmla="*/ 432 w 656"/>
                <a:gd name="T49" fmla="*/ 16 h 655"/>
                <a:gd name="T50" fmla="*/ 400 w 656"/>
                <a:gd name="T51" fmla="*/ 6 h 655"/>
                <a:gd name="T52" fmla="*/ 368 w 656"/>
                <a:gd name="T53" fmla="*/ 0 h 655"/>
                <a:gd name="T54" fmla="*/ 336 w 656"/>
                <a:gd name="T55" fmla="*/ 0 h 655"/>
                <a:gd name="T56" fmla="*/ 302 w 656"/>
                <a:gd name="T57" fmla="*/ 0 h 655"/>
                <a:gd name="T58" fmla="*/ 268 w 656"/>
                <a:gd name="T59" fmla="*/ 2 h 655"/>
                <a:gd name="T60" fmla="*/ 236 w 656"/>
                <a:gd name="T61" fmla="*/ 10 h 655"/>
                <a:gd name="T62" fmla="*/ 206 w 656"/>
                <a:gd name="T63" fmla="*/ 22 h 655"/>
                <a:gd name="T64" fmla="*/ 176 w 656"/>
                <a:gd name="T65" fmla="*/ 34 h 655"/>
                <a:gd name="T66" fmla="*/ 148 w 656"/>
                <a:gd name="T67" fmla="*/ 50 h 655"/>
                <a:gd name="T68" fmla="*/ 106 w 656"/>
                <a:gd name="T69" fmla="*/ 84 h 655"/>
                <a:gd name="T70" fmla="*/ 62 w 656"/>
                <a:gd name="T71" fmla="*/ 130 h 655"/>
                <a:gd name="T72" fmla="*/ 40 w 656"/>
                <a:gd name="T73" fmla="*/ 164 h 655"/>
                <a:gd name="T74" fmla="*/ 28 w 656"/>
                <a:gd name="T75" fmla="*/ 192 h 655"/>
                <a:gd name="T76" fmla="*/ 16 w 656"/>
                <a:gd name="T77" fmla="*/ 222 h 655"/>
                <a:gd name="T78" fmla="*/ 6 w 656"/>
                <a:gd name="T79" fmla="*/ 252 h 655"/>
                <a:gd name="T80" fmla="*/ 0 w 656"/>
                <a:gd name="T81" fmla="*/ 285 h 655"/>
                <a:gd name="T82" fmla="*/ 0 w 656"/>
                <a:gd name="T83" fmla="*/ 317 h 655"/>
                <a:gd name="T84" fmla="*/ 0 w 656"/>
                <a:gd name="T85" fmla="*/ 351 h 655"/>
                <a:gd name="T86" fmla="*/ 4 w 656"/>
                <a:gd name="T87" fmla="*/ 383 h 655"/>
                <a:gd name="T88" fmla="*/ 10 w 656"/>
                <a:gd name="T89" fmla="*/ 415 h 655"/>
                <a:gd name="T90" fmla="*/ 22 w 656"/>
                <a:gd name="T91" fmla="*/ 447 h 655"/>
                <a:gd name="T92" fmla="*/ 34 w 656"/>
                <a:gd name="T93" fmla="*/ 475 h 655"/>
                <a:gd name="T94" fmla="*/ 50 w 656"/>
                <a:gd name="T95" fmla="*/ 503 h 655"/>
                <a:gd name="T96" fmla="*/ 84 w 656"/>
                <a:gd name="T97" fmla="*/ 547 h 655"/>
                <a:gd name="T98" fmla="*/ 128 w 656"/>
                <a:gd name="T99" fmla="*/ 589 h 655"/>
                <a:gd name="T100" fmla="*/ 162 w 656"/>
                <a:gd name="T101" fmla="*/ 609 h 655"/>
                <a:gd name="T102" fmla="*/ 192 w 656"/>
                <a:gd name="T103" fmla="*/ 625 h 655"/>
                <a:gd name="T104" fmla="*/ 220 w 656"/>
                <a:gd name="T105" fmla="*/ 635 h 655"/>
                <a:gd name="T106" fmla="*/ 252 w 656"/>
                <a:gd name="T107" fmla="*/ 645 h 655"/>
                <a:gd name="T108" fmla="*/ 284 w 656"/>
                <a:gd name="T109" fmla="*/ 651 h 655"/>
                <a:gd name="T110" fmla="*/ 318 w 656"/>
                <a:gd name="T111" fmla="*/ 655 h 6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6" h="655">
                  <a:moveTo>
                    <a:pt x="328" y="655"/>
                  </a:moveTo>
                  <a:lnTo>
                    <a:pt x="336" y="655"/>
                  </a:lnTo>
                  <a:lnTo>
                    <a:pt x="344" y="655"/>
                  </a:lnTo>
                  <a:lnTo>
                    <a:pt x="352" y="653"/>
                  </a:lnTo>
                  <a:lnTo>
                    <a:pt x="360" y="653"/>
                  </a:lnTo>
                  <a:lnTo>
                    <a:pt x="368" y="651"/>
                  </a:lnTo>
                  <a:lnTo>
                    <a:pt x="376" y="651"/>
                  </a:lnTo>
                  <a:lnTo>
                    <a:pt x="384" y="649"/>
                  </a:lnTo>
                  <a:lnTo>
                    <a:pt x="392" y="647"/>
                  </a:lnTo>
                  <a:lnTo>
                    <a:pt x="400" y="645"/>
                  </a:lnTo>
                  <a:lnTo>
                    <a:pt x="408" y="643"/>
                  </a:lnTo>
                  <a:lnTo>
                    <a:pt x="416" y="641"/>
                  </a:lnTo>
                  <a:lnTo>
                    <a:pt x="424" y="639"/>
                  </a:lnTo>
                  <a:lnTo>
                    <a:pt x="432" y="635"/>
                  </a:lnTo>
                  <a:lnTo>
                    <a:pt x="440" y="633"/>
                  </a:lnTo>
                  <a:lnTo>
                    <a:pt x="446" y="631"/>
                  </a:lnTo>
                  <a:lnTo>
                    <a:pt x="456" y="629"/>
                  </a:lnTo>
                  <a:lnTo>
                    <a:pt x="462" y="625"/>
                  </a:lnTo>
                  <a:lnTo>
                    <a:pt x="468" y="621"/>
                  </a:lnTo>
                  <a:lnTo>
                    <a:pt x="476" y="617"/>
                  </a:lnTo>
                  <a:lnTo>
                    <a:pt x="484" y="613"/>
                  </a:lnTo>
                  <a:lnTo>
                    <a:pt x="490" y="609"/>
                  </a:lnTo>
                  <a:lnTo>
                    <a:pt x="496" y="605"/>
                  </a:lnTo>
                  <a:lnTo>
                    <a:pt x="502" y="601"/>
                  </a:lnTo>
                  <a:lnTo>
                    <a:pt x="510" y="597"/>
                  </a:lnTo>
                  <a:lnTo>
                    <a:pt x="522" y="589"/>
                  </a:lnTo>
                  <a:lnTo>
                    <a:pt x="534" y="579"/>
                  </a:lnTo>
                  <a:lnTo>
                    <a:pt x="548" y="569"/>
                  </a:lnTo>
                  <a:lnTo>
                    <a:pt x="560" y="559"/>
                  </a:lnTo>
                  <a:lnTo>
                    <a:pt x="568" y="547"/>
                  </a:lnTo>
                  <a:lnTo>
                    <a:pt x="580" y="535"/>
                  </a:lnTo>
                  <a:lnTo>
                    <a:pt x="588" y="523"/>
                  </a:lnTo>
                  <a:lnTo>
                    <a:pt x="598" y="509"/>
                  </a:lnTo>
                  <a:lnTo>
                    <a:pt x="602" y="503"/>
                  </a:lnTo>
                  <a:lnTo>
                    <a:pt x="606" y="497"/>
                  </a:lnTo>
                  <a:lnTo>
                    <a:pt x="610" y="489"/>
                  </a:lnTo>
                  <a:lnTo>
                    <a:pt x="614" y="483"/>
                  </a:lnTo>
                  <a:lnTo>
                    <a:pt x="618" y="475"/>
                  </a:lnTo>
                  <a:lnTo>
                    <a:pt x="622" y="469"/>
                  </a:lnTo>
                  <a:lnTo>
                    <a:pt x="626" y="461"/>
                  </a:lnTo>
                  <a:lnTo>
                    <a:pt x="628" y="455"/>
                  </a:lnTo>
                  <a:lnTo>
                    <a:pt x="632" y="447"/>
                  </a:lnTo>
                  <a:lnTo>
                    <a:pt x="634" y="439"/>
                  </a:lnTo>
                  <a:lnTo>
                    <a:pt x="636" y="431"/>
                  </a:lnTo>
                  <a:lnTo>
                    <a:pt x="640" y="425"/>
                  </a:lnTo>
                  <a:lnTo>
                    <a:pt x="642" y="415"/>
                  </a:lnTo>
                  <a:lnTo>
                    <a:pt x="644" y="409"/>
                  </a:lnTo>
                  <a:lnTo>
                    <a:pt x="646" y="399"/>
                  </a:lnTo>
                  <a:lnTo>
                    <a:pt x="648" y="393"/>
                  </a:lnTo>
                  <a:lnTo>
                    <a:pt x="650" y="383"/>
                  </a:lnTo>
                  <a:lnTo>
                    <a:pt x="650" y="375"/>
                  </a:lnTo>
                  <a:lnTo>
                    <a:pt x="652" y="367"/>
                  </a:lnTo>
                  <a:lnTo>
                    <a:pt x="654" y="359"/>
                  </a:lnTo>
                  <a:lnTo>
                    <a:pt x="654" y="351"/>
                  </a:lnTo>
                  <a:lnTo>
                    <a:pt x="654" y="343"/>
                  </a:lnTo>
                  <a:lnTo>
                    <a:pt x="654" y="335"/>
                  </a:lnTo>
                  <a:lnTo>
                    <a:pt x="656" y="327"/>
                  </a:lnTo>
                  <a:lnTo>
                    <a:pt x="654" y="317"/>
                  </a:lnTo>
                  <a:lnTo>
                    <a:pt x="654" y="309"/>
                  </a:lnTo>
                  <a:lnTo>
                    <a:pt x="654" y="301"/>
                  </a:lnTo>
                  <a:lnTo>
                    <a:pt x="654" y="293"/>
                  </a:lnTo>
                  <a:lnTo>
                    <a:pt x="652" y="285"/>
                  </a:lnTo>
                  <a:lnTo>
                    <a:pt x="650" y="275"/>
                  </a:lnTo>
                  <a:lnTo>
                    <a:pt x="650" y="267"/>
                  </a:lnTo>
                  <a:lnTo>
                    <a:pt x="648" y="261"/>
                  </a:lnTo>
                  <a:lnTo>
                    <a:pt x="646" y="252"/>
                  </a:lnTo>
                  <a:lnTo>
                    <a:pt x="644" y="246"/>
                  </a:lnTo>
                  <a:lnTo>
                    <a:pt x="642" y="236"/>
                  </a:lnTo>
                  <a:lnTo>
                    <a:pt x="640" y="230"/>
                  </a:lnTo>
                  <a:lnTo>
                    <a:pt x="636" y="222"/>
                  </a:lnTo>
                  <a:lnTo>
                    <a:pt x="634" y="214"/>
                  </a:lnTo>
                  <a:lnTo>
                    <a:pt x="632" y="208"/>
                  </a:lnTo>
                  <a:lnTo>
                    <a:pt x="628" y="200"/>
                  </a:lnTo>
                  <a:lnTo>
                    <a:pt x="626" y="192"/>
                  </a:lnTo>
                  <a:lnTo>
                    <a:pt x="622" y="186"/>
                  </a:lnTo>
                  <a:lnTo>
                    <a:pt x="618" y="178"/>
                  </a:lnTo>
                  <a:lnTo>
                    <a:pt x="614" y="170"/>
                  </a:lnTo>
                  <a:lnTo>
                    <a:pt x="610" y="164"/>
                  </a:lnTo>
                  <a:lnTo>
                    <a:pt x="606" y="156"/>
                  </a:lnTo>
                  <a:lnTo>
                    <a:pt x="602" y="150"/>
                  </a:lnTo>
                  <a:lnTo>
                    <a:pt x="598" y="144"/>
                  </a:lnTo>
                  <a:lnTo>
                    <a:pt x="588" y="130"/>
                  </a:lnTo>
                  <a:lnTo>
                    <a:pt x="580" y="118"/>
                  </a:lnTo>
                  <a:lnTo>
                    <a:pt x="568" y="106"/>
                  </a:lnTo>
                  <a:lnTo>
                    <a:pt x="560" y="96"/>
                  </a:lnTo>
                  <a:lnTo>
                    <a:pt x="548" y="84"/>
                  </a:lnTo>
                  <a:lnTo>
                    <a:pt x="534" y="72"/>
                  </a:lnTo>
                  <a:lnTo>
                    <a:pt x="522" y="62"/>
                  </a:lnTo>
                  <a:lnTo>
                    <a:pt x="510" y="54"/>
                  </a:lnTo>
                  <a:lnTo>
                    <a:pt x="502" y="50"/>
                  </a:lnTo>
                  <a:lnTo>
                    <a:pt x="496" y="44"/>
                  </a:lnTo>
                  <a:lnTo>
                    <a:pt x="490" y="40"/>
                  </a:lnTo>
                  <a:lnTo>
                    <a:pt x="484" y="38"/>
                  </a:lnTo>
                  <a:lnTo>
                    <a:pt x="476" y="34"/>
                  </a:lnTo>
                  <a:lnTo>
                    <a:pt x="468" y="30"/>
                  </a:lnTo>
                  <a:lnTo>
                    <a:pt x="462" y="28"/>
                  </a:lnTo>
                  <a:lnTo>
                    <a:pt x="456" y="24"/>
                  </a:lnTo>
                  <a:lnTo>
                    <a:pt x="446" y="22"/>
                  </a:lnTo>
                  <a:lnTo>
                    <a:pt x="440" y="18"/>
                  </a:lnTo>
                  <a:lnTo>
                    <a:pt x="432" y="16"/>
                  </a:lnTo>
                  <a:lnTo>
                    <a:pt x="424" y="12"/>
                  </a:lnTo>
                  <a:lnTo>
                    <a:pt x="416" y="10"/>
                  </a:lnTo>
                  <a:lnTo>
                    <a:pt x="408" y="8"/>
                  </a:lnTo>
                  <a:lnTo>
                    <a:pt x="400" y="6"/>
                  </a:lnTo>
                  <a:lnTo>
                    <a:pt x="392" y="6"/>
                  </a:lnTo>
                  <a:lnTo>
                    <a:pt x="384" y="2"/>
                  </a:lnTo>
                  <a:lnTo>
                    <a:pt x="376" y="2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52" y="0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8" y="0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2" y="0"/>
                  </a:lnTo>
                  <a:lnTo>
                    <a:pt x="292" y="0"/>
                  </a:lnTo>
                  <a:lnTo>
                    <a:pt x="284" y="0"/>
                  </a:lnTo>
                  <a:lnTo>
                    <a:pt x="276" y="2"/>
                  </a:lnTo>
                  <a:lnTo>
                    <a:pt x="268" y="2"/>
                  </a:lnTo>
                  <a:lnTo>
                    <a:pt x="262" y="6"/>
                  </a:lnTo>
                  <a:lnTo>
                    <a:pt x="252" y="6"/>
                  </a:lnTo>
                  <a:lnTo>
                    <a:pt x="244" y="8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6"/>
                  </a:lnTo>
                  <a:lnTo>
                    <a:pt x="214" y="18"/>
                  </a:lnTo>
                  <a:lnTo>
                    <a:pt x="206" y="22"/>
                  </a:lnTo>
                  <a:lnTo>
                    <a:pt x="198" y="24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76" y="34"/>
                  </a:lnTo>
                  <a:lnTo>
                    <a:pt x="170" y="38"/>
                  </a:lnTo>
                  <a:lnTo>
                    <a:pt x="162" y="40"/>
                  </a:lnTo>
                  <a:lnTo>
                    <a:pt x="154" y="44"/>
                  </a:lnTo>
                  <a:lnTo>
                    <a:pt x="148" y="50"/>
                  </a:lnTo>
                  <a:lnTo>
                    <a:pt x="142" y="54"/>
                  </a:lnTo>
                  <a:lnTo>
                    <a:pt x="128" y="62"/>
                  </a:lnTo>
                  <a:lnTo>
                    <a:pt x="116" y="72"/>
                  </a:lnTo>
                  <a:lnTo>
                    <a:pt x="106" y="84"/>
                  </a:lnTo>
                  <a:lnTo>
                    <a:pt x="94" y="96"/>
                  </a:lnTo>
                  <a:lnTo>
                    <a:pt x="84" y="106"/>
                  </a:lnTo>
                  <a:lnTo>
                    <a:pt x="72" y="118"/>
                  </a:lnTo>
                  <a:lnTo>
                    <a:pt x="62" y="130"/>
                  </a:lnTo>
                  <a:lnTo>
                    <a:pt x="54" y="144"/>
                  </a:lnTo>
                  <a:lnTo>
                    <a:pt x="50" y="150"/>
                  </a:lnTo>
                  <a:lnTo>
                    <a:pt x="44" y="156"/>
                  </a:lnTo>
                  <a:lnTo>
                    <a:pt x="40" y="164"/>
                  </a:lnTo>
                  <a:lnTo>
                    <a:pt x="38" y="170"/>
                  </a:lnTo>
                  <a:lnTo>
                    <a:pt x="34" y="178"/>
                  </a:lnTo>
                  <a:lnTo>
                    <a:pt x="30" y="186"/>
                  </a:lnTo>
                  <a:lnTo>
                    <a:pt x="28" y="192"/>
                  </a:lnTo>
                  <a:lnTo>
                    <a:pt x="26" y="200"/>
                  </a:lnTo>
                  <a:lnTo>
                    <a:pt x="22" y="208"/>
                  </a:lnTo>
                  <a:lnTo>
                    <a:pt x="18" y="214"/>
                  </a:lnTo>
                  <a:lnTo>
                    <a:pt x="16" y="222"/>
                  </a:lnTo>
                  <a:lnTo>
                    <a:pt x="12" y="230"/>
                  </a:lnTo>
                  <a:lnTo>
                    <a:pt x="10" y="236"/>
                  </a:lnTo>
                  <a:lnTo>
                    <a:pt x="8" y="246"/>
                  </a:lnTo>
                  <a:lnTo>
                    <a:pt x="6" y="252"/>
                  </a:lnTo>
                  <a:lnTo>
                    <a:pt x="6" y="261"/>
                  </a:lnTo>
                  <a:lnTo>
                    <a:pt x="4" y="267"/>
                  </a:lnTo>
                  <a:lnTo>
                    <a:pt x="2" y="275"/>
                  </a:lnTo>
                  <a:lnTo>
                    <a:pt x="0" y="285"/>
                  </a:lnTo>
                  <a:lnTo>
                    <a:pt x="0" y="293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0" y="317"/>
                  </a:lnTo>
                  <a:lnTo>
                    <a:pt x="0" y="327"/>
                  </a:lnTo>
                  <a:lnTo>
                    <a:pt x="0" y="335"/>
                  </a:lnTo>
                  <a:lnTo>
                    <a:pt x="0" y="343"/>
                  </a:lnTo>
                  <a:lnTo>
                    <a:pt x="0" y="351"/>
                  </a:lnTo>
                  <a:lnTo>
                    <a:pt x="0" y="359"/>
                  </a:lnTo>
                  <a:lnTo>
                    <a:pt x="0" y="367"/>
                  </a:lnTo>
                  <a:lnTo>
                    <a:pt x="2" y="375"/>
                  </a:lnTo>
                  <a:lnTo>
                    <a:pt x="4" y="383"/>
                  </a:lnTo>
                  <a:lnTo>
                    <a:pt x="6" y="393"/>
                  </a:lnTo>
                  <a:lnTo>
                    <a:pt x="6" y="399"/>
                  </a:lnTo>
                  <a:lnTo>
                    <a:pt x="8" y="409"/>
                  </a:lnTo>
                  <a:lnTo>
                    <a:pt x="10" y="415"/>
                  </a:lnTo>
                  <a:lnTo>
                    <a:pt x="12" y="425"/>
                  </a:lnTo>
                  <a:lnTo>
                    <a:pt x="16" y="431"/>
                  </a:lnTo>
                  <a:lnTo>
                    <a:pt x="18" y="439"/>
                  </a:lnTo>
                  <a:lnTo>
                    <a:pt x="22" y="447"/>
                  </a:lnTo>
                  <a:lnTo>
                    <a:pt x="26" y="455"/>
                  </a:lnTo>
                  <a:lnTo>
                    <a:pt x="28" y="461"/>
                  </a:lnTo>
                  <a:lnTo>
                    <a:pt x="30" y="469"/>
                  </a:lnTo>
                  <a:lnTo>
                    <a:pt x="34" y="475"/>
                  </a:lnTo>
                  <a:lnTo>
                    <a:pt x="38" y="483"/>
                  </a:lnTo>
                  <a:lnTo>
                    <a:pt x="40" y="489"/>
                  </a:lnTo>
                  <a:lnTo>
                    <a:pt x="44" y="497"/>
                  </a:lnTo>
                  <a:lnTo>
                    <a:pt x="50" y="503"/>
                  </a:lnTo>
                  <a:lnTo>
                    <a:pt x="54" y="509"/>
                  </a:lnTo>
                  <a:lnTo>
                    <a:pt x="62" y="523"/>
                  </a:lnTo>
                  <a:lnTo>
                    <a:pt x="72" y="535"/>
                  </a:lnTo>
                  <a:lnTo>
                    <a:pt x="84" y="547"/>
                  </a:lnTo>
                  <a:lnTo>
                    <a:pt x="94" y="559"/>
                  </a:lnTo>
                  <a:lnTo>
                    <a:pt x="106" y="569"/>
                  </a:lnTo>
                  <a:lnTo>
                    <a:pt x="116" y="579"/>
                  </a:lnTo>
                  <a:lnTo>
                    <a:pt x="128" y="589"/>
                  </a:lnTo>
                  <a:lnTo>
                    <a:pt x="142" y="597"/>
                  </a:lnTo>
                  <a:lnTo>
                    <a:pt x="148" y="601"/>
                  </a:lnTo>
                  <a:lnTo>
                    <a:pt x="154" y="605"/>
                  </a:lnTo>
                  <a:lnTo>
                    <a:pt x="162" y="609"/>
                  </a:lnTo>
                  <a:lnTo>
                    <a:pt x="170" y="613"/>
                  </a:lnTo>
                  <a:lnTo>
                    <a:pt x="176" y="617"/>
                  </a:lnTo>
                  <a:lnTo>
                    <a:pt x="184" y="621"/>
                  </a:lnTo>
                  <a:lnTo>
                    <a:pt x="192" y="625"/>
                  </a:lnTo>
                  <a:lnTo>
                    <a:pt x="198" y="629"/>
                  </a:lnTo>
                  <a:lnTo>
                    <a:pt x="206" y="631"/>
                  </a:lnTo>
                  <a:lnTo>
                    <a:pt x="214" y="633"/>
                  </a:lnTo>
                  <a:lnTo>
                    <a:pt x="220" y="635"/>
                  </a:lnTo>
                  <a:lnTo>
                    <a:pt x="228" y="639"/>
                  </a:lnTo>
                  <a:lnTo>
                    <a:pt x="236" y="641"/>
                  </a:lnTo>
                  <a:lnTo>
                    <a:pt x="244" y="643"/>
                  </a:lnTo>
                  <a:lnTo>
                    <a:pt x="252" y="645"/>
                  </a:lnTo>
                  <a:lnTo>
                    <a:pt x="262" y="647"/>
                  </a:lnTo>
                  <a:lnTo>
                    <a:pt x="268" y="649"/>
                  </a:lnTo>
                  <a:lnTo>
                    <a:pt x="276" y="651"/>
                  </a:lnTo>
                  <a:lnTo>
                    <a:pt x="284" y="651"/>
                  </a:lnTo>
                  <a:lnTo>
                    <a:pt x="292" y="653"/>
                  </a:lnTo>
                  <a:lnTo>
                    <a:pt x="302" y="653"/>
                  </a:lnTo>
                  <a:lnTo>
                    <a:pt x="310" y="655"/>
                  </a:lnTo>
                  <a:lnTo>
                    <a:pt x="318" y="655"/>
                  </a:lnTo>
                  <a:lnTo>
                    <a:pt x="328" y="655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5" name="Freeform 207"/>
            <p:cNvSpPr>
              <a:spLocks/>
            </p:cNvSpPr>
            <p:nvPr/>
          </p:nvSpPr>
          <p:spPr bwMode="auto">
            <a:xfrm>
              <a:off x="2682" y="3190"/>
              <a:ext cx="652" cy="653"/>
            </a:xfrm>
            <a:custGeom>
              <a:avLst/>
              <a:gdLst>
                <a:gd name="T0" fmla="*/ 404 w 652"/>
                <a:gd name="T1" fmla="*/ 577 h 653"/>
                <a:gd name="T2" fmla="*/ 504 w 652"/>
                <a:gd name="T3" fmla="*/ 521 h 653"/>
                <a:gd name="T4" fmla="*/ 570 w 652"/>
                <a:gd name="T5" fmla="*/ 429 h 653"/>
                <a:gd name="T6" fmla="*/ 590 w 652"/>
                <a:gd name="T7" fmla="*/ 337 h 653"/>
                <a:gd name="T8" fmla="*/ 574 w 652"/>
                <a:gd name="T9" fmla="*/ 232 h 653"/>
                <a:gd name="T10" fmla="*/ 520 w 652"/>
                <a:gd name="T11" fmla="*/ 144 h 653"/>
                <a:gd name="T12" fmla="*/ 436 w 652"/>
                <a:gd name="T13" fmla="*/ 82 h 653"/>
                <a:gd name="T14" fmla="*/ 374 w 652"/>
                <a:gd name="T15" fmla="*/ 38 h 653"/>
                <a:gd name="T16" fmla="*/ 420 w 652"/>
                <a:gd name="T17" fmla="*/ 34 h 653"/>
                <a:gd name="T18" fmla="*/ 466 w 652"/>
                <a:gd name="T19" fmla="*/ 32 h 653"/>
                <a:gd name="T20" fmla="*/ 502 w 652"/>
                <a:gd name="T21" fmla="*/ 74 h 653"/>
                <a:gd name="T22" fmla="*/ 536 w 652"/>
                <a:gd name="T23" fmla="*/ 114 h 653"/>
                <a:gd name="T24" fmla="*/ 574 w 652"/>
                <a:gd name="T25" fmla="*/ 146 h 653"/>
                <a:gd name="T26" fmla="*/ 616 w 652"/>
                <a:gd name="T27" fmla="*/ 190 h 653"/>
                <a:gd name="T28" fmla="*/ 636 w 652"/>
                <a:gd name="T29" fmla="*/ 230 h 653"/>
                <a:gd name="T30" fmla="*/ 626 w 652"/>
                <a:gd name="T31" fmla="*/ 287 h 653"/>
                <a:gd name="T32" fmla="*/ 624 w 652"/>
                <a:gd name="T33" fmla="*/ 345 h 653"/>
                <a:gd name="T34" fmla="*/ 620 w 652"/>
                <a:gd name="T35" fmla="*/ 391 h 653"/>
                <a:gd name="T36" fmla="*/ 630 w 652"/>
                <a:gd name="T37" fmla="*/ 445 h 653"/>
                <a:gd name="T38" fmla="*/ 604 w 652"/>
                <a:gd name="T39" fmla="*/ 495 h 653"/>
                <a:gd name="T40" fmla="*/ 558 w 652"/>
                <a:gd name="T41" fmla="*/ 527 h 653"/>
                <a:gd name="T42" fmla="*/ 526 w 652"/>
                <a:gd name="T43" fmla="*/ 551 h 653"/>
                <a:gd name="T44" fmla="*/ 502 w 652"/>
                <a:gd name="T45" fmla="*/ 599 h 653"/>
                <a:gd name="T46" fmla="*/ 454 w 652"/>
                <a:gd name="T47" fmla="*/ 619 h 653"/>
                <a:gd name="T48" fmla="*/ 400 w 652"/>
                <a:gd name="T49" fmla="*/ 617 h 653"/>
                <a:gd name="T50" fmla="*/ 354 w 652"/>
                <a:gd name="T51" fmla="*/ 625 h 653"/>
                <a:gd name="T52" fmla="*/ 306 w 652"/>
                <a:gd name="T53" fmla="*/ 653 h 653"/>
                <a:gd name="T54" fmla="*/ 258 w 652"/>
                <a:gd name="T55" fmla="*/ 639 h 653"/>
                <a:gd name="T56" fmla="*/ 214 w 652"/>
                <a:gd name="T57" fmla="*/ 605 h 653"/>
                <a:gd name="T58" fmla="*/ 172 w 652"/>
                <a:gd name="T59" fmla="*/ 585 h 653"/>
                <a:gd name="T60" fmla="*/ 118 w 652"/>
                <a:gd name="T61" fmla="*/ 577 h 653"/>
                <a:gd name="T62" fmla="*/ 88 w 652"/>
                <a:gd name="T63" fmla="*/ 539 h 653"/>
                <a:gd name="T64" fmla="*/ 80 w 652"/>
                <a:gd name="T65" fmla="*/ 493 h 653"/>
                <a:gd name="T66" fmla="*/ 36 w 652"/>
                <a:gd name="T67" fmla="*/ 463 h 653"/>
                <a:gd name="T68" fmla="*/ 8 w 652"/>
                <a:gd name="T69" fmla="*/ 413 h 653"/>
                <a:gd name="T70" fmla="*/ 24 w 652"/>
                <a:gd name="T71" fmla="*/ 365 h 653"/>
                <a:gd name="T72" fmla="*/ 26 w 652"/>
                <a:gd name="T73" fmla="*/ 317 h 653"/>
                <a:gd name="T74" fmla="*/ 12 w 652"/>
                <a:gd name="T75" fmla="*/ 267 h 653"/>
                <a:gd name="T76" fmla="*/ 18 w 652"/>
                <a:gd name="T77" fmla="*/ 222 h 653"/>
                <a:gd name="T78" fmla="*/ 60 w 652"/>
                <a:gd name="T79" fmla="*/ 180 h 653"/>
                <a:gd name="T80" fmla="*/ 90 w 652"/>
                <a:gd name="T81" fmla="*/ 142 h 653"/>
                <a:gd name="T82" fmla="*/ 108 w 652"/>
                <a:gd name="T83" fmla="*/ 92 h 653"/>
                <a:gd name="T84" fmla="*/ 150 w 652"/>
                <a:gd name="T85" fmla="*/ 50 h 653"/>
                <a:gd name="T86" fmla="*/ 198 w 652"/>
                <a:gd name="T87" fmla="*/ 34 h 653"/>
                <a:gd name="T88" fmla="*/ 240 w 652"/>
                <a:gd name="T89" fmla="*/ 38 h 653"/>
                <a:gd name="T90" fmla="*/ 276 w 652"/>
                <a:gd name="T91" fmla="*/ 2 h 653"/>
                <a:gd name="T92" fmla="*/ 320 w 652"/>
                <a:gd name="T93" fmla="*/ 20 h 653"/>
                <a:gd name="T94" fmla="*/ 362 w 652"/>
                <a:gd name="T95" fmla="*/ 38 h 653"/>
                <a:gd name="T96" fmla="*/ 312 w 652"/>
                <a:gd name="T97" fmla="*/ 60 h 653"/>
                <a:gd name="T98" fmla="*/ 234 w 652"/>
                <a:gd name="T99" fmla="*/ 74 h 653"/>
                <a:gd name="T100" fmla="*/ 138 w 652"/>
                <a:gd name="T101" fmla="*/ 138 h 653"/>
                <a:gd name="T102" fmla="*/ 74 w 652"/>
                <a:gd name="T103" fmla="*/ 234 h 653"/>
                <a:gd name="T104" fmla="*/ 60 w 652"/>
                <a:gd name="T105" fmla="*/ 311 h 653"/>
                <a:gd name="T106" fmla="*/ 68 w 652"/>
                <a:gd name="T107" fmla="*/ 391 h 653"/>
                <a:gd name="T108" fmla="*/ 120 w 652"/>
                <a:gd name="T109" fmla="*/ 493 h 653"/>
                <a:gd name="T110" fmla="*/ 210 w 652"/>
                <a:gd name="T111" fmla="*/ 563 h 653"/>
                <a:gd name="T112" fmla="*/ 298 w 652"/>
                <a:gd name="T113" fmla="*/ 589 h 6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52" h="653">
                  <a:moveTo>
                    <a:pt x="326" y="591"/>
                  </a:moveTo>
                  <a:lnTo>
                    <a:pt x="338" y="589"/>
                  </a:lnTo>
                  <a:lnTo>
                    <a:pt x="352" y="589"/>
                  </a:lnTo>
                  <a:lnTo>
                    <a:pt x="358" y="587"/>
                  </a:lnTo>
                  <a:lnTo>
                    <a:pt x="366" y="587"/>
                  </a:lnTo>
                  <a:lnTo>
                    <a:pt x="372" y="585"/>
                  </a:lnTo>
                  <a:lnTo>
                    <a:pt x="378" y="585"/>
                  </a:lnTo>
                  <a:lnTo>
                    <a:pt x="390" y="581"/>
                  </a:lnTo>
                  <a:lnTo>
                    <a:pt x="404" y="577"/>
                  </a:lnTo>
                  <a:lnTo>
                    <a:pt x="416" y="573"/>
                  </a:lnTo>
                  <a:lnTo>
                    <a:pt x="428" y="569"/>
                  </a:lnTo>
                  <a:lnTo>
                    <a:pt x="440" y="563"/>
                  </a:lnTo>
                  <a:lnTo>
                    <a:pt x="450" y="557"/>
                  </a:lnTo>
                  <a:lnTo>
                    <a:pt x="462" y="551"/>
                  </a:lnTo>
                  <a:lnTo>
                    <a:pt x="472" y="545"/>
                  </a:lnTo>
                  <a:lnTo>
                    <a:pt x="482" y="535"/>
                  </a:lnTo>
                  <a:lnTo>
                    <a:pt x="494" y="529"/>
                  </a:lnTo>
                  <a:lnTo>
                    <a:pt x="504" y="521"/>
                  </a:lnTo>
                  <a:lnTo>
                    <a:pt x="514" y="513"/>
                  </a:lnTo>
                  <a:lnTo>
                    <a:pt x="520" y="503"/>
                  </a:lnTo>
                  <a:lnTo>
                    <a:pt x="530" y="493"/>
                  </a:lnTo>
                  <a:lnTo>
                    <a:pt x="536" y="481"/>
                  </a:lnTo>
                  <a:lnTo>
                    <a:pt x="546" y="473"/>
                  </a:lnTo>
                  <a:lnTo>
                    <a:pt x="552" y="461"/>
                  </a:lnTo>
                  <a:lnTo>
                    <a:pt x="558" y="451"/>
                  </a:lnTo>
                  <a:lnTo>
                    <a:pt x="564" y="439"/>
                  </a:lnTo>
                  <a:lnTo>
                    <a:pt x="570" y="429"/>
                  </a:lnTo>
                  <a:lnTo>
                    <a:pt x="574" y="415"/>
                  </a:lnTo>
                  <a:lnTo>
                    <a:pt x="578" y="403"/>
                  </a:lnTo>
                  <a:lnTo>
                    <a:pt x="582" y="391"/>
                  </a:lnTo>
                  <a:lnTo>
                    <a:pt x="586" y="377"/>
                  </a:lnTo>
                  <a:lnTo>
                    <a:pt x="586" y="371"/>
                  </a:lnTo>
                  <a:lnTo>
                    <a:pt x="586" y="365"/>
                  </a:lnTo>
                  <a:lnTo>
                    <a:pt x="588" y="357"/>
                  </a:lnTo>
                  <a:lnTo>
                    <a:pt x="588" y="351"/>
                  </a:lnTo>
                  <a:lnTo>
                    <a:pt x="590" y="337"/>
                  </a:lnTo>
                  <a:lnTo>
                    <a:pt x="592" y="325"/>
                  </a:lnTo>
                  <a:lnTo>
                    <a:pt x="590" y="311"/>
                  </a:lnTo>
                  <a:lnTo>
                    <a:pt x="588" y="299"/>
                  </a:lnTo>
                  <a:lnTo>
                    <a:pt x="588" y="287"/>
                  </a:lnTo>
                  <a:lnTo>
                    <a:pt x="586" y="277"/>
                  </a:lnTo>
                  <a:lnTo>
                    <a:pt x="582" y="265"/>
                  </a:lnTo>
                  <a:lnTo>
                    <a:pt x="580" y="253"/>
                  </a:lnTo>
                  <a:lnTo>
                    <a:pt x="576" y="244"/>
                  </a:lnTo>
                  <a:lnTo>
                    <a:pt x="574" y="232"/>
                  </a:lnTo>
                  <a:lnTo>
                    <a:pt x="570" y="222"/>
                  </a:lnTo>
                  <a:lnTo>
                    <a:pt x="564" y="210"/>
                  </a:lnTo>
                  <a:lnTo>
                    <a:pt x="558" y="200"/>
                  </a:lnTo>
                  <a:lnTo>
                    <a:pt x="554" y="190"/>
                  </a:lnTo>
                  <a:lnTo>
                    <a:pt x="548" y="180"/>
                  </a:lnTo>
                  <a:lnTo>
                    <a:pt x="542" y="172"/>
                  </a:lnTo>
                  <a:lnTo>
                    <a:pt x="534" y="162"/>
                  </a:lnTo>
                  <a:lnTo>
                    <a:pt x="528" y="154"/>
                  </a:lnTo>
                  <a:lnTo>
                    <a:pt x="520" y="144"/>
                  </a:lnTo>
                  <a:lnTo>
                    <a:pt x="510" y="136"/>
                  </a:lnTo>
                  <a:lnTo>
                    <a:pt x="502" y="128"/>
                  </a:lnTo>
                  <a:lnTo>
                    <a:pt x="494" y="120"/>
                  </a:lnTo>
                  <a:lnTo>
                    <a:pt x="484" y="114"/>
                  </a:lnTo>
                  <a:lnTo>
                    <a:pt x="476" y="106"/>
                  </a:lnTo>
                  <a:lnTo>
                    <a:pt x="466" y="100"/>
                  </a:lnTo>
                  <a:lnTo>
                    <a:pt x="458" y="96"/>
                  </a:lnTo>
                  <a:lnTo>
                    <a:pt x="446" y="88"/>
                  </a:lnTo>
                  <a:lnTo>
                    <a:pt x="436" y="82"/>
                  </a:lnTo>
                  <a:lnTo>
                    <a:pt x="424" y="78"/>
                  </a:lnTo>
                  <a:lnTo>
                    <a:pt x="414" y="74"/>
                  </a:lnTo>
                  <a:lnTo>
                    <a:pt x="404" y="70"/>
                  </a:lnTo>
                  <a:lnTo>
                    <a:pt x="392" y="66"/>
                  </a:lnTo>
                  <a:lnTo>
                    <a:pt x="382" y="64"/>
                  </a:lnTo>
                  <a:lnTo>
                    <a:pt x="370" y="64"/>
                  </a:lnTo>
                  <a:lnTo>
                    <a:pt x="370" y="54"/>
                  </a:lnTo>
                  <a:lnTo>
                    <a:pt x="372" y="48"/>
                  </a:lnTo>
                  <a:lnTo>
                    <a:pt x="374" y="38"/>
                  </a:lnTo>
                  <a:lnTo>
                    <a:pt x="378" y="30"/>
                  </a:lnTo>
                  <a:lnTo>
                    <a:pt x="382" y="28"/>
                  </a:lnTo>
                  <a:lnTo>
                    <a:pt x="384" y="26"/>
                  </a:lnTo>
                  <a:lnTo>
                    <a:pt x="394" y="14"/>
                  </a:lnTo>
                  <a:lnTo>
                    <a:pt x="398" y="10"/>
                  </a:lnTo>
                  <a:lnTo>
                    <a:pt x="404" y="8"/>
                  </a:lnTo>
                  <a:lnTo>
                    <a:pt x="412" y="10"/>
                  </a:lnTo>
                  <a:lnTo>
                    <a:pt x="418" y="20"/>
                  </a:lnTo>
                  <a:lnTo>
                    <a:pt x="420" y="34"/>
                  </a:lnTo>
                  <a:lnTo>
                    <a:pt x="422" y="40"/>
                  </a:lnTo>
                  <a:lnTo>
                    <a:pt x="426" y="44"/>
                  </a:lnTo>
                  <a:lnTo>
                    <a:pt x="430" y="48"/>
                  </a:lnTo>
                  <a:lnTo>
                    <a:pt x="438" y="48"/>
                  </a:lnTo>
                  <a:lnTo>
                    <a:pt x="442" y="46"/>
                  </a:lnTo>
                  <a:lnTo>
                    <a:pt x="448" y="44"/>
                  </a:lnTo>
                  <a:lnTo>
                    <a:pt x="458" y="34"/>
                  </a:lnTo>
                  <a:lnTo>
                    <a:pt x="460" y="32"/>
                  </a:lnTo>
                  <a:lnTo>
                    <a:pt x="466" y="32"/>
                  </a:lnTo>
                  <a:lnTo>
                    <a:pt x="476" y="36"/>
                  </a:lnTo>
                  <a:lnTo>
                    <a:pt x="480" y="44"/>
                  </a:lnTo>
                  <a:lnTo>
                    <a:pt x="478" y="60"/>
                  </a:lnTo>
                  <a:lnTo>
                    <a:pt x="478" y="66"/>
                  </a:lnTo>
                  <a:lnTo>
                    <a:pt x="482" y="72"/>
                  </a:lnTo>
                  <a:lnTo>
                    <a:pt x="486" y="74"/>
                  </a:lnTo>
                  <a:lnTo>
                    <a:pt x="492" y="78"/>
                  </a:lnTo>
                  <a:lnTo>
                    <a:pt x="498" y="76"/>
                  </a:lnTo>
                  <a:lnTo>
                    <a:pt x="502" y="74"/>
                  </a:lnTo>
                  <a:lnTo>
                    <a:pt x="514" y="70"/>
                  </a:lnTo>
                  <a:lnTo>
                    <a:pt x="520" y="66"/>
                  </a:lnTo>
                  <a:lnTo>
                    <a:pt x="526" y="66"/>
                  </a:lnTo>
                  <a:lnTo>
                    <a:pt x="532" y="74"/>
                  </a:lnTo>
                  <a:lnTo>
                    <a:pt x="536" y="84"/>
                  </a:lnTo>
                  <a:lnTo>
                    <a:pt x="532" y="98"/>
                  </a:lnTo>
                  <a:lnTo>
                    <a:pt x="530" y="104"/>
                  </a:lnTo>
                  <a:lnTo>
                    <a:pt x="532" y="110"/>
                  </a:lnTo>
                  <a:lnTo>
                    <a:pt x="536" y="114"/>
                  </a:lnTo>
                  <a:lnTo>
                    <a:pt x="542" y="118"/>
                  </a:lnTo>
                  <a:lnTo>
                    <a:pt x="546" y="118"/>
                  </a:lnTo>
                  <a:lnTo>
                    <a:pt x="552" y="118"/>
                  </a:lnTo>
                  <a:lnTo>
                    <a:pt x="564" y="114"/>
                  </a:lnTo>
                  <a:lnTo>
                    <a:pt x="570" y="114"/>
                  </a:lnTo>
                  <a:lnTo>
                    <a:pt x="576" y="114"/>
                  </a:lnTo>
                  <a:lnTo>
                    <a:pt x="580" y="122"/>
                  </a:lnTo>
                  <a:lnTo>
                    <a:pt x="580" y="132"/>
                  </a:lnTo>
                  <a:lnTo>
                    <a:pt x="574" y="146"/>
                  </a:lnTo>
                  <a:lnTo>
                    <a:pt x="572" y="158"/>
                  </a:lnTo>
                  <a:lnTo>
                    <a:pt x="580" y="166"/>
                  </a:lnTo>
                  <a:lnTo>
                    <a:pt x="584" y="168"/>
                  </a:lnTo>
                  <a:lnTo>
                    <a:pt x="590" y="168"/>
                  </a:lnTo>
                  <a:lnTo>
                    <a:pt x="602" y="168"/>
                  </a:lnTo>
                  <a:lnTo>
                    <a:pt x="608" y="168"/>
                  </a:lnTo>
                  <a:lnTo>
                    <a:pt x="614" y="170"/>
                  </a:lnTo>
                  <a:lnTo>
                    <a:pt x="618" y="180"/>
                  </a:lnTo>
                  <a:lnTo>
                    <a:pt x="616" y="190"/>
                  </a:lnTo>
                  <a:lnTo>
                    <a:pt x="606" y="202"/>
                  </a:lnTo>
                  <a:lnTo>
                    <a:pt x="602" y="206"/>
                  </a:lnTo>
                  <a:lnTo>
                    <a:pt x="602" y="212"/>
                  </a:lnTo>
                  <a:lnTo>
                    <a:pt x="604" y="218"/>
                  </a:lnTo>
                  <a:lnTo>
                    <a:pt x="608" y="224"/>
                  </a:lnTo>
                  <a:lnTo>
                    <a:pt x="610" y="224"/>
                  </a:lnTo>
                  <a:lnTo>
                    <a:pt x="616" y="228"/>
                  </a:lnTo>
                  <a:lnTo>
                    <a:pt x="630" y="228"/>
                  </a:lnTo>
                  <a:lnTo>
                    <a:pt x="636" y="230"/>
                  </a:lnTo>
                  <a:lnTo>
                    <a:pt x="640" y="234"/>
                  </a:lnTo>
                  <a:lnTo>
                    <a:pt x="640" y="238"/>
                  </a:lnTo>
                  <a:lnTo>
                    <a:pt x="642" y="244"/>
                  </a:lnTo>
                  <a:lnTo>
                    <a:pt x="640" y="248"/>
                  </a:lnTo>
                  <a:lnTo>
                    <a:pt x="638" y="251"/>
                  </a:lnTo>
                  <a:lnTo>
                    <a:pt x="624" y="261"/>
                  </a:lnTo>
                  <a:lnTo>
                    <a:pt x="620" y="271"/>
                  </a:lnTo>
                  <a:lnTo>
                    <a:pt x="624" y="283"/>
                  </a:lnTo>
                  <a:lnTo>
                    <a:pt x="626" y="287"/>
                  </a:lnTo>
                  <a:lnTo>
                    <a:pt x="630" y="289"/>
                  </a:lnTo>
                  <a:lnTo>
                    <a:pt x="642" y="293"/>
                  </a:lnTo>
                  <a:lnTo>
                    <a:pt x="648" y="295"/>
                  </a:lnTo>
                  <a:lnTo>
                    <a:pt x="652" y="299"/>
                  </a:lnTo>
                  <a:lnTo>
                    <a:pt x="652" y="311"/>
                  </a:lnTo>
                  <a:lnTo>
                    <a:pt x="646" y="319"/>
                  </a:lnTo>
                  <a:lnTo>
                    <a:pt x="632" y="325"/>
                  </a:lnTo>
                  <a:lnTo>
                    <a:pt x="624" y="333"/>
                  </a:lnTo>
                  <a:lnTo>
                    <a:pt x="624" y="345"/>
                  </a:lnTo>
                  <a:lnTo>
                    <a:pt x="626" y="349"/>
                  </a:lnTo>
                  <a:lnTo>
                    <a:pt x="632" y="353"/>
                  </a:lnTo>
                  <a:lnTo>
                    <a:pt x="642" y="359"/>
                  </a:lnTo>
                  <a:lnTo>
                    <a:pt x="646" y="363"/>
                  </a:lnTo>
                  <a:lnTo>
                    <a:pt x="650" y="369"/>
                  </a:lnTo>
                  <a:lnTo>
                    <a:pt x="648" y="379"/>
                  </a:lnTo>
                  <a:lnTo>
                    <a:pt x="640" y="385"/>
                  </a:lnTo>
                  <a:lnTo>
                    <a:pt x="626" y="387"/>
                  </a:lnTo>
                  <a:lnTo>
                    <a:pt x="620" y="391"/>
                  </a:lnTo>
                  <a:lnTo>
                    <a:pt x="616" y="395"/>
                  </a:lnTo>
                  <a:lnTo>
                    <a:pt x="612" y="401"/>
                  </a:lnTo>
                  <a:lnTo>
                    <a:pt x="614" y="407"/>
                  </a:lnTo>
                  <a:lnTo>
                    <a:pt x="616" y="411"/>
                  </a:lnTo>
                  <a:lnTo>
                    <a:pt x="620" y="415"/>
                  </a:lnTo>
                  <a:lnTo>
                    <a:pt x="630" y="425"/>
                  </a:lnTo>
                  <a:lnTo>
                    <a:pt x="632" y="429"/>
                  </a:lnTo>
                  <a:lnTo>
                    <a:pt x="634" y="435"/>
                  </a:lnTo>
                  <a:lnTo>
                    <a:pt x="630" y="445"/>
                  </a:lnTo>
                  <a:lnTo>
                    <a:pt x="620" y="451"/>
                  </a:lnTo>
                  <a:lnTo>
                    <a:pt x="606" y="451"/>
                  </a:lnTo>
                  <a:lnTo>
                    <a:pt x="596" y="453"/>
                  </a:lnTo>
                  <a:lnTo>
                    <a:pt x="592" y="467"/>
                  </a:lnTo>
                  <a:lnTo>
                    <a:pt x="592" y="469"/>
                  </a:lnTo>
                  <a:lnTo>
                    <a:pt x="594" y="475"/>
                  </a:lnTo>
                  <a:lnTo>
                    <a:pt x="602" y="487"/>
                  </a:lnTo>
                  <a:lnTo>
                    <a:pt x="604" y="491"/>
                  </a:lnTo>
                  <a:lnTo>
                    <a:pt x="604" y="495"/>
                  </a:lnTo>
                  <a:lnTo>
                    <a:pt x="598" y="505"/>
                  </a:lnTo>
                  <a:lnTo>
                    <a:pt x="588" y="507"/>
                  </a:lnTo>
                  <a:lnTo>
                    <a:pt x="576" y="505"/>
                  </a:lnTo>
                  <a:lnTo>
                    <a:pt x="568" y="505"/>
                  </a:lnTo>
                  <a:lnTo>
                    <a:pt x="562" y="507"/>
                  </a:lnTo>
                  <a:lnTo>
                    <a:pt x="558" y="511"/>
                  </a:lnTo>
                  <a:lnTo>
                    <a:pt x="554" y="517"/>
                  </a:lnTo>
                  <a:lnTo>
                    <a:pt x="554" y="523"/>
                  </a:lnTo>
                  <a:lnTo>
                    <a:pt x="558" y="527"/>
                  </a:lnTo>
                  <a:lnTo>
                    <a:pt x="562" y="539"/>
                  </a:lnTo>
                  <a:lnTo>
                    <a:pt x="564" y="545"/>
                  </a:lnTo>
                  <a:lnTo>
                    <a:pt x="562" y="551"/>
                  </a:lnTo>
                  <a:lnTo>
                    <a:pt x="558" y="555"/>
                  </a:lnTo>
                  <a:lnTo>
                    <a:pt x="554" y="557"/>
                  </a:lnTo>
                  <a:lnTo>
                    <a:pt x="550" y="557"/>
                  </a:lnTo>
                  <a:lnTo>
                    <a:pt x="546" y="557"/>
                  </a:lnTo>
                  <a:lnTo>
                    <a:pt x="532" y="553"/>
                  </a:lnTo>
                  <a:lnTo>
                    <a:pt x="526" y="551"/>
                  </a:lnTo>
                  <a:lnTo>
                    <a:pt x="520" y="551"/>
                  </a:lnTo>
                  <a:lnTo>
                    <a:pt x="514" y="555"/>
                  </a:lnTo>
                  <a:lnTo>
                    <a:pt x="510" y="561"/>
                  </a:lnTo>
                  <a:lnTo>
                    <a:pt x="510" y="567"/>
                  </a:lnTo>
                  <a:lnTo>
                    <a:pt x="510" y="571"/>
                  </a:lnTo>
                  <a:lnTo>
                    <a:pt x="514" y="587"/>
                  </a:lnTo>
                  <a:lnTo>
                    <a:pt x="512" y="589"/>
                  </a:lnTo>
                  <a:lnTo>
                    <a:pt x="510" y="595"/>
                  </a:lnTo>
                  <a:lnTo>
                    <a:pt x="502" y="599"/>
                  </a:lnTo>
                  <a:lnTo>
                    <a:pt x="492" y="599"/>
                  </a:lnTo>
                  <a:lnTo>
                    <a:pt x="480" y="591"/>
                  </a:lnTo>
                  <a:lnTo>
                    <a:pt x="474" y="587"/>
                  </a:lnTo>
                  <a:lnTo>
                    <a:pt x="468" y="587"/>
                  </a:lnTo>
                  <a:lnTo>
                    <a:pt x="462" y="589"/>
                  </a:lnTo>
                  <a:lnTo>
                    <a:pt x="458" y="595"/>
                  </a:lnTo>
                  <a:lnTo>
                    <a:pt x="454" y="599"/>
                  </a:lnTo>
                  <a:lnTo>
                    <a:pt x="454" y="605"/>
                  </a:lnTo>
                  <a:lnTo>
                    <a:pt x="454" y="619"/>
                  </a:lnTo>
                  <a:lnTo>
                    <a:pt x="452" y="623"/>
                  </a:lnTo>
                  <a:lnTo>
                    <a:pt x="450" y="627"/>
                  </a:lnTo>
                  <a:lnTo>
                    <a:pt x="442" y="631"/>
                  </a:lnTo>
                  <a:lnTo>
                    <a:pt x="432" y="627"/>
                  </a:lnTo>
                  <a:lnTo>
                    <a:pt x="422" y="617"/>
                  </a:lnTo>
                  <a:lnTo>
                    <a:pt x="416" y="613"/>
                  </a:lnTo>
                  <a:lnTo>
                    <a:pt x="410" y="613"/>
                  </a:lnTo>
                  <a:lnTo>
                    <a:pt x="404" y="613"/>
                  </a:lnTo>
                  <a:lnTo>
                    <a:pt x="400" y="617"/>
                  </a:lnTo>
                  <a:lnTo>
                    <a:pt x="396" y="621"/>
                  </a:lnTo>
                  <a:lnTo>
                    <a:pt x="394" y="623"/>
                  </a:lnTo>
                  <a:lnTo>
                    <a:pt x="392" y="639"/>
                  </a:lnTo>
                  <a:lnTo>
                    <a:pt x="388" y="643"/>
                  </a:lnTo>
                  <a:lnTo>
                    <a:pt x="384" y="649"/>
                  </a:lnTo>
                  <a:lnTo>
                    <a:pt x="374" y="649"/>
                  </a:lnTo>
                  <a:lnTo>
                    <a:pt x="366" y="643"/>
                  </a:lnTo>
                  <a:lnTo>
                    <a:pt x="360" y="631"/>
                  </a:lnTo>
                  <a:lnTo>
                    <a:pt x="354" y="625"/>
                  </a:lnTo>
                  <a:lnTo>
                    <a:pt x="350" y="623"/>
                  </a:lnTo>
                  <a:lnTo>
                    <a:pt x="342" y="623"/>
                  </a:lnTo>
                  <a:lnTo>
                    <a:pt x="338" y="627"/>
                  </a:lnTo>
                  <a:lnTo>
                    <a:pt x="332" y="629"/>
                  </a:lnTo>
                  <a:lnTo>
                    <a:pt x="332" y="633"/>
                  </a:lnTo>
                  <a:lnTo>
                    <a:pt x="324" y="645"/>
                  </a:lnTo>
                  <a:lnTo>
                    <a:pt x="322" y="649"/>
                  </a:lnTo>
                  <a:lnTo>
                    <a:pt x="316" y="653"/>
                  </a:lnTo>
                  <a:lnTo>
                    <a:pt x="306" y="653"/>
                  </a:lnTo>
                  <a:lnTo>
                    <a:pt x="300" y="645"/>
                  </a:lnTo>
                  <a:lnTo>
                    <a:pt x="294" y="631"/>
                  </a:lnTo>
                  <a:lnTo>
                    <a:pt x="290" y="625"/>
                  </a:lnTo>
                  <a:lnTo>
                    <a:pt x="286" y="621"/>
                  </a:lnTo>
                  <a:lnTo>
                    <a:pt x="280" y="619"/>
                  </a:lnTo>
                  <a:lnTo>
                    <a:pt x="274" y="621"/>
                  </a:lnTo>
                  <a:lnTo>
                    <a:pt x="270" y="623"/>
                  </a:lnTo>
                  <a:lnTo>
                    <a:pt x="268" y="627"/>
                  </a:lnTo>
                  <a:lnTo>
                    <a:pt x="258" y="639"/>
                  </a:lnTo>
                  <a:lnTo>
                    <a:pt x="254" y="641"/>
                  </a:lnTo>
                  <a:lnTo>
                    <a:pt x="250" y="645"/>
                  </a:lnTo>
                  <a:lnTo>
                    <a:pt x="240" y="639"/>
                  </a:lnTo>
                  <a:lnTo>
                    <a:pt x="234" y="631"/>
                  </a:lnTo>
                  <a:lnTo>
                    <a:pt x="232" y="619"/>
                  </a:lnTo>
                  <a:lnTo>
                    <a:pt x="228" y="611"/>
                  </a:lnTo>
                  <a:lnTo>
                    <a:pt x="226" y="607"/>
                  </a:lnTo>
                  <a:lnTo>
                    <a:pt x="220" y="603"/>
                  </a:lnTo>
                  <a:lnTo>
                    <a:pt x="214" y="605"/>
                  </a:lnTo>
                  <a:lnTo>
                    <a:pt x="210" y="605"/>
                  </a:lnTo>
                  <a:lnTo>
                    <a:pt x="206" y="609"/>
                  </a:lnTo>
                  <a:lnTo>
                    <a:pt x="196" y="617"/>
                  </a:lnTo>
                  <a:lnTo>
                    <a:pt x="190" y="619"/>
                  </a:lnTo>
                  <a:lnTo>
                    <a:pt x="184" y="621"/>
                  </a:lnTo>
                  <a:lnTo>
                    <a:pt x="174" y="615"/>
                  </a:lnTo>
                  <a:lnTo>
                    <a:pt x="172" y="605"/>
                  </a:lnTo>
                  <a:lnTo>
                    <a:pt x="174" y="591"/>
                  </a:lnTo>
                  <a:lnTo>
                    <a:pt x="172" y="585"/>
                  </a:lnTo>
                  <a:lnTo>
                    <a:pt x="170" y="579"/>
                  </a:lnTo>
                  <a:lnTo>
                    <a:pt x="164" y="575"/>
                  </a:lnTo>
                  <a:lnTo>
                    <a:pt x="158" y="575"/>
                  </a:lnTo>
                  <a:lnTo>
                    <a:pt x="152" y="575"/>
                  </a:lnTo>
                  <a:lnTo>
                    <a:pt x="150" y="577"/>
                  </a:lnTo>
                  <a:lnTo>
                    <a:pt x="136" y="583"/>
                  </a:lnTo>
                  <a:lnTo>
                    <a:pt x="132" y="585"/>
                  </a:lnTo>
                  <a:lnTo>
                    <a:pt x="126" y="587"/>
                  </a:lnTo>
                  <a:lnTo>
                    <a:pt x="118" y="577"/>
                  </a:lnTo>
                  <a:lnTo>
                    <a:pt x="118" y="567"/>
                  </a:lnTo>
                  <a:lnTo>
                    <a:pt x="122" y="555"/>
                  </a:lnTo>
                  <a:lnTo>
                    <a:pt x="122" y="547"/>
                  </a:lnTo>
                  <a:lnTo>
                    <a:pt x="120" y="541"/>
                  </a:lnTo>
                  <a:lnTo>
                    <a:pt x="114" y="535"/>
                  </a:lnTo>
                  <a:lnTo>
                    <a:pt x="112" y="535"/>
                  </a:lnTo>
                  <a:lnTo>
                    <a:pt x="104" y="535"/>
                  </a:lnTo>
                  <a:lnTo>
                    <a:pt x="102" y="535"/>
                  </a:lnTo>
                  <a:lnTo>
                    <a:pt x="88" y="539"/>
                  </a:lnTo>
                  <a:lnTo>
                    <a:pt x="82" y="539"/>
                  </a:lnTo>
                  <a:lnTo>
                    <a:pt x="76" y="539"/>
                  </a:lnTo>
                  <a:lnTo>
                    <a:pt x="72" y="533"/>
                  </a:lnTo>
                  <a:lnTo>
                    <a:pt x="70" y="529"/>
                  </a:lnTo>
                  <a:lnTo>
                    <a:pt x="68" y="523"/>
                  </a:lnTo>
                  <a:lnTo>
                    <a:pt x="70" y="521"/>
                  </a:lnTo>
                  <a:lnTo>
                    <a:pt x="78" y="507"/>
                  </a:lnTo>
                  <a:lnTo>
                    <a:pt x="80" y="499"/>
                  </a:lnTo>
                  <a:lnTo>
                    <a:pt x="80" y="493"/>
                  </a:lnTo>
                  <a:lnTo>
                    <a:pt x="76" y="487"/>
                  </a:lnTo>
                  <a:lnTo>
                    <a:pt x="70" y="485"/>
                  </a:lnTo>
                  <a:lnTo>
                    <a:pt x="68" y="483"/>
                  </a:lnTo>
                  <a:lnTo>
                    <a:pt x="64" y="483"/>
                  </a:lnTo>
                  <a:lnTo>
                    <a:pt x="48" y="485"/>
                  </a:lnTo>
                  <a:lnTo>
                    <a:pt x="42" y="483"/>
                  </a:lnTo>
                  <a:lnTo>
                    <a:pt x="38" y="481"/>
                  </a:lnTo>
                  <a:lnTo>
                    <a:pt x="32" y="473"/>
                  </a:lnTo>
                  <a:lnTo>
                    <a:pt x="36" y="463"/>
                  </a:lnTo>
                  <a:lnTo>
                    <a:pt x="46" y="451"/>
                  </a:lnTo>
                  <a:lnTo>
                    <a:pt x="50" y="439"/>
                  </a:lnTo>
                  <a:lnTo>
                    <a:pt x="44" y="429"/>
                  </a:lnTo>
                  <a:lnTo>
                    <a:pt x="38" y="425"/>
                  </a:lnTo>
                  <a:lnTo>
                    <a:pt x="36" y="425"/>
                  </a:lnTo>
                  <a:lnTo>
                    <a:pt x="22" y="425"/>
                  </a:lnTo>
                  <a:lnTo>
                    <a:pt x="16" y="421"/>
                  </a:lnTo>
                  <a:lnTo>
                    <a:pt x="12" y="419"/>
                  </a:lnTo>
                  <a:lnTo>
                    <a:pt x="8" y="413"/>
                  </a:lnTo>
                  <a:lnTo>
                    <a:pt x="10" y="409"/>
                  </a:lnTo>
                  <a:lnTo>
                    <a:pt x="10" y="403"/>
                  </a:lnTo>
                  <a:lnTo>
                    <a:pt x="14" y="399"/>
                  </a:lnTo>
                  <a:lnTo>
                    <a:pt x="26" y="391"/>
                  </a:lnTo>
                  <a:lnTo>
                    <a:pt x="30" y="385"/>
                  </a:lnTo>
                  <a:lnTo>
                    <a:pt x="32" y="379"/>
                  </a:lnTo>
                  <a:lnTo>
                    <a:pt x="30" y="371"/>
                  </a:lnTo>
                  <a:lnTo>
                    <a:pt x="30" y="367"/>
                  </a:lnTo>
                  <a:lnTo>
                    <a:pt x="24" y="365"/>
                  </a:lnTo>
                  <a:lnTo>
                    <a:pt x="22" y="361"/>
                  </a:lnTo>
                  <a:lnTo>
                    <a:pt x="8" y="359"/>
                  </a:lnTo>
                  <a:lnTo>
                    <a:pt x="2" y="355"/>
                  </a:lnTo>
                  <a:lnTo>
                    <a:pt x="0" y="351"/>
                  </a:lnTo>
                  <a:lnTo>
                    <a:pt x="0" y="341"/>
                  </a:lnTo>
                  <a:lnTo>
                    <a:pt x="8" y="333"/>
                  </a:lnTo>
                  <a:lnTo>
                    <a:pt x="20" y="327"/>
                  </a:lnTo>
                  <a:lnTo>
                    <a:pt x="24" y="321"/>
                  </a:lnTo>
                  <a:lnTo>
                    <a:pt x="26" y="317"/>
                  </a:lnTo>
                  <a:lnTo>
                    <a:pt x="26" y="309"/>
                  </a:lnTo>
                  <a:lnTo>
                    <a:pt x="26" y="305"/>
                  </a:lnTo>
                  <a:lnTo>
                    <a:pt x="24" y="301"/>
                  </a:lnTo>
                  <a:lnTo>
                    <a:pt x="20" y="297"/>
                  </a:lnTo>
                  <a:lnTo>
                    <a:pt x="8" y="289"/>
                  </a:lnTo>
                  <a:lnTo>
                    <a:pt x="4" y="287"/>
                  </a:lnTo>
                  <a:lnTo>
                    <a:pt x="2" y="283"/>
                  </a:lnTo>
                  <a:lnTo>
                    <a:pt x="2" y="271"/>
                  </a:lnTo>
                  <a:lnTo>
                    <a:pt x="12" y="267"/>
                  </a:lnTo>
                  <a:lnTo>
                    <a:pt x="26" y="263"/>
                  </a:lnTo>
                  <a:lnTo>
                    <a:pt x="30" y="259"/>
                  </a:lnTo>
                  <a:lnTo>
                    <a:pt x="36" y="255"/>
                  </a:lnTo>
                  <a:lnTo>
                    <a:pt x="38" y="250"/>
                  </a:lnTo>
                  <a:lnTo>
                    <a:pt x="38" y="244"/>
                  </a:lnTo>
                  <a:lnTo>
                    <a:pt x="36" y="240"/>
                  </a:lnTo>
                  <a:lnTo>
                    <a:pt x="32" y="236"/>
                  </a:lnTo>
                  <a:lnTo>
                    <a:pt x="24" y="228"/>
                  </a:lnTo>
                  <a:lnTo>
                    <a:pt x="18" y="222"/>
                  </a:lnTo>
                  <a:lnTo>
                    <a:pt x="18" y="218"/>
                  </a:lnTo>
                  <a:lnTo>
                    <a:pt x="20" y="206"/>
                  </a:lnTo>
                  <a:lnTo>
                    <a:pt x="30" y="202"/>
                  </a:lnTo>
                  <a:lnTo>
                    <a:pt x="46" y="202"/>
                  </a:lnTo>
                  <a:lnTo>
                    <a:pt x="52" y="200"/>
                  </a:lnTo>
                  <a:lnTo>
                    <a:pt x="58" y="198"/>
                  </a:lnTo>
                  <a:lnTo>
                    <a:pt x="60" y="192"/>
                  </a:lnTo>
                  <a:lnTo>
                    <a:pt x="62" y="186"/>
                  </a:lnTo>
                  <a:lnTo>
                    <a:pt x="60" y="180"/>
                  </a:lnTo>
                  <a:lnTo>
                    <a:pt x="58" y="178"/>
                  </a:lnTo>
                  <a:lnTo>
                    <a:pt x="48" y="166"/>
                  </a:lnTo>
                  <a:lnTo>
                    <a:pt x="48" y="160"/>
                  </a:lnTo>
                  <a:lnTo>
                    <a:pt x="48" y="156"/>
                  </a:lnTo>
                  <a:lnTo>
                    <a:pt x="52" y="146"/>
                  </a:lnTo>
                  <a:lnTo>
                    <a:pt x="64" y="144"/>
                  </a:lnTo>
                  <a:lnTo>
                    <a:pt x="76" y="146"/>
                  </a:lnTo>
                  <a:lnTo>
                    <a:pt x="84" y="146"/>
                  </a:lnTo>
                  <a:lnTo>
                    <a:pt x="90" y="142"/>
                  </a:lnTo>
                  <a:lnTo>
                    <a:pt x="92" y="140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6" y="124"/>
                  </a:lnTo>
                  <a:lnTo>
                    <a:pt x="90" y="110"/>
                  </a:lnTo>
                  <a:lnTo>
                    <a:pt x="88" y="106"/>
                  </a:lnTo>
                  <a:lnTo>
                    <a:pt x="90" y="102"/>
                  </a:lnTo>
                  <a:lnTo>
                    <a:pt x="96" y="94"/>
                  </a:lnTo>
                  <a:lnTo>
                    <a:pt x="108" y="92"/>
                  </a:lnTo>
                  <a:lnTo>
                    <a:pt x="120" y="98"/>
                  </a:lnTo>
                  <a:lnTo>
                    <a:pt x="132" y="98"/>
                  </a:lnTo>
                  <a:lnTo>
                    <a:pt x="140" y="92"/>
                  </a:lnTo>
                  <a:lnTo>
                    <a:pt x="142" y="86"/>
                  </a:lnTo>
                  <a:lnTo>
                    <a:pt x="142" y="82"/>
                  </a:lnTo>
                  <a:lnTo>
                    <a:pt x="140" y="66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50" y="50"/>
                  </a:lnTo>
                  <a:lnTo>
                    <a:pt x="162" y="52"/>
                  </a:lnTo>
                  <a:lnTo>
                    <a:pt x="172" y="62"/>
                  </a:lnTo>
                  <a:lnTo>
                    <a:pt x="178" y="62"/>
                  </a:lnTo>
                  <a:lnTo>
                    <a:pt x="184" y="62"/>
                  </a:lnTo>
                  <a:lnTo>
                    <a:pt x="190" y="60"/>
                  </a:lnTo>
                  <a:lnTo>
                    <a:pt x="194" y="56"/>
                  </a:lnTo>
                  <a:lnTo>
                    <a:pt x="196" y="52"/>
                  </a:lnTo>
                  <a:lnTo>
                    <a:pt x="198" y="48"/>
                  </a:lnTo>
                  <a:lnTo>
                    <a:pt x="198" y="34"/>
                  </a:lnTo>
                  <a:lnTo>
                    <a:pt x="198" y="28"/>
                  </a:lnTo>
                  <a:lnTo>
                    <a:pt x="202" y="26"/>
                  </a:lnTo>
                  <a:lnTo>
                    <a:pt x="206" y="20"/>
                  </a:lnTo>
                  <a:lnTo>
                    <a:pt x="210" y="20"/>
                  </a:lnTo>
                  <a:lnTo>
                    <a:pt x="214" y="20"/>
                  </a:lnTo>
                  <a:lnTo>
                    <a:pt x="220" y="26"/>
                  </a:lnTo>
                  <a:lnTo>
                    <a:pt x="230" y="34"/>
                  </a:lnTo>
                  <a:lnTo>
                    <a:pt x="234" y="38"/>
                  </a:lnTo>
                  <a:lnTo>
                    <a:pt x="240" y="38"/>
                  </a:lnTo>
                  <a:lnTo>
                    <a:pt x="246" y="38"/>
                  </a:lnTo>
                  <a:lnTo>
                    <a:pt x="252" y="36"/>
                  </a:lnTo>
                  <a:lnTo>
                    <a:pt x="256" y="32"/>
                  </a:lnTo>
                  <a:lnTo>
                    <a:pt x="258" y="26"/>
                  </a:lnTo>
                  <a:lnTo>
                    <a:pt x="260" y="14"/>
                  </a:lnTo>
                  <a:lnTo>
                    <a:pt x="262" y="8"/>
                  </a:lnTo>
                  <a:lnTo>
                    <a:pt x="268" y="4"/>
                  </a:lnTo>
                  <a:lnTo>
                    <a:pt x="272" y="2"/>
                  </a:lnTo>
                  <a:lnTo>
                    <a:pt x="276" y="2"/>
                  </a:lnTo>
                  <a:lnTo>
                    <a:pt x="280" y="4"/>
                  </a:lnTo>
                  <a:lnTo>
                    <a:pt x="286" y="8"/>
                  </a:lnTo>
                  <a:lnTo>
                    <a:pt x="294" y="22"/>
                  </a:lnTo>
                  <a:lnTo>
                    <a:pt x="296" y="26"/>
                  </a:lnTo>
                  <a:lnTo>
                    <a:pt x="302" y="28"/>
                  </a:lnTo>
                  <a:lnTo>
                    <a:pt x="310" y="28"/>
                  </a:lnTo>
                  <a:lnTo>
                    <a:pt x="316" y="26"/>
                  </a:lnTo>
                  <a:lnTo>
                    <a:pt x="318" y="22"/>
                  </a:lnTo>
                  <a:lnTo>
                    <a:pt x="320" y="20"/>
                  </a:lnTo>
                  <a:lnTo>
                    <a:pt x="328" y="8"/>
                  </a:lnTo>
                  <a:lnTo>
                    <a:pt x="328" y="2"/>
                  </a:lnTo>
                  <a:lnTo>
                    <a:pt x="334" y="0"/>
                  </a:lnTo>
                  <a:lnTo>
                    <a:pt x="344" y="0"/>
                  </a:lnTo>
                  <a:lnTo>
                    <a:pt x="352" y="8"/>
                  </a:lnTo>
                  <a:lnTo>
                    <a:pt x="356" y="22"/>
                  </a:lnTo>
                  <a:lnTo>
                    <a:pt x="360" y="26"/>
                  </a:lnTo>
                  <a:lnTo>
                    <a:pt x="364" y="30"/>
                  </a:lnTo>
                  <a:lnTo>
                    <a:pt x="362" y="38"/>
                  </a:lnTo>
                  <a:lnTo>
                    <a:pt x="362" y="46"/>
                  </a:lnTo>
                  <a:lnTo>
                    <a:pt x="360" y="54"/>
                  </a:lnTo>
                  <a:lnTo>
                    <a:pt x="360" y="64"/>
                  </a:lnTo>
                  <a:lnTo>
                    <a:pt x="352" y="60"/>
                  </a:lnTo>
                  <a:lnTo>
                    <a:pt x="344" y="60"/>
                  </a:lnTo>
                  <a:lnTo>
                    <a:pt x="334" y="60"/>
                  </a:lnTo>
                  <a:lnTo>
                    <a:pt x="326" y="60"/>
                  </a:lnTo>
                  <a:lnTo>
                    <a:pt x="318" y="60"/>
                  </a:lnTo>
                  <a:lnTo>
                    <a:pt x="312" y="60"/>
                  </a:lnTo>
                  <a:lnTo>
                    <a:pt x="304" y="60"/>
                  </a:lnTo>
                  <a:lnTo>
                    <a:pt x="298" y="60"/>
                  </a:lnTo>
                  <a:lnTo>
                    <a:pt x="284" y="60"/>
                  </a:lnTo>
                  <a:lnTo>
                    <a:pt x="272" y="64"/>
                  </a:lnTo>
                  <a:lnTo>
                    <a:pt x="266" y="64"/>
                  </a:lnTo>
                  <a:lnTo>
                    <a:pt x="258" y="66"/>
                  </a:lnTo>
                  <a:lnTo>
                    <a:pt x="252" y="68"/>
                  </a:lnTo>
                  <a:lnTo>
                    <a:pt x="246" y="70"/>
                  </a:lnTo>
                  <a:lnTo>
                    <a:pt x="234" y="74"/>
                  </a:lnTo>
                  <a:lnTo>
                    <a:pt x="222" y="80"/>
                  </a:lnTo>
                  <a:lnTo>
                    <a:pt x="210" y="84"/>
                  </a:lnTo>
                  <a:lnTo>
                    <a:pt x="198" y="90"/>
                  </a:lnTo>
                  <a:lnTo>
                    <a:pt x="186" y="98"/>
                  </a:lnTo>
                  <a:lnTo>
                    <a:pt x="176" y="104"/>
                  </a:lnTo>
                  <a:lnTo>
                    <a:pt x="164" y="112"/>
                  </a:lnTo>
                  <a:lnTo>
                    <a:pt x="156" y="120"/>
                  </a:lnTo>
                  <a:lnTo>
                    <a:pt x="146" y="128"/>
                  </a:lnTo>
                  <a:lnTo>
                    <a:pt x="138" y="138"/>
                  </a:lnTo>
                  <a:lnTo>
                    <a:pt x="128" y="146"/>
                  </a:lnTo>
                  <a:lnTo>
                    <a:pt x="120" y="156"/>
                  </a:lnTo>
                  <a:lnTo>
                    <a:pt x="112" y="164"/>
                  </a:lnTo>
                  <a:lnTo>
                    <a:pt x="104" y="176"/>
                  </a:lnTo>
                  <a:lnTo>
                    <a:pt x="98" y="186"/>
                  </a:lnTo>
                  <a:lnTo>
                    <a:pt x="90" y="198"/>
                  </a:lnTo>
                  <a:lnTo>
                    <a:pt x="84" y="210"/>
                  </a:lnTo>
                  <a:lnTo>
                    <a:pt x="80" y="222"/>
                  </a:lnTo>
                  <a:lnTo>
                    <a:pt x="74" y="234"/>
                  </a:lnTo>
                  <a:lnTo>
                    <a:pt x="70" y="246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4" y="265"/>
                  </a:lnTo>
                  <a:lnTo>
                    <a:pt x="64" y="271"/>
                  </a:lnTo>
                  <a:lnTo>
                    <a:pt x="60" y="283"/>
                  </a:lnTo>
                  <a:lnTo>
                    <a:pt x="60" y="297"/>
                  </a:lnTo>
                  <a:lnTo>
                    <a:pt x="60" y="303"/>
                  </a:lnTo>
                  <a:lnTo>
                    <a:pt x="60" y="311"/>
                  </a:lnTo>
                  <a:lnTo>
                    <a:pt x="60" y="319"/>
                  </a:lnTo>
                  <a:lnTo>
                    <a:pt x="60" y="325"/>
                  </a:lnTo>
                  <a:lnTo>
                    <a:pt x="60" y="337"/>
                  </a:lnTo>
                  <a:lnTo>
                    <a:pt x="60" y="351"/>
                  </a:lnTo>
                  <a:lnTo>
                    <a:pt x="60" y="357"/>
                  </a:lnTo>
                  <a:lnTo>
                    <a:pt x="60" y="365"/>
                  </a:lnTo>
                  <a:lnTo>
                    <a:pt x="62" y="371"/>
                  </a:lnTo>
                  <a:lnTo>
                    <a:pt x="64" y="377"/>
                  </a:lnTo>
                  <a:lnTo>
                    <a:pt x="68" y="391"/>
                  </a:lnTo>
                  <a:lnTo>
                    <a:pt x="70" y="403"/>
                  </a:lnTo>
                  <a:lnTo>
                    <a:pt x="74" y="415"/>
                  </a:lnTo>
                  <a:lnTo>
                    <a:pt x="80" y="429"/>
                  </a:lnTo>
                  <a:lnTo>
                    <a:pt x="84" y="439"/>
                  </a:lnTo>
                  <a:lnTo>
                    <a:pt x="90" y="451"/>
                  </a:lnTo>
                  <a:lnTo>
                    <a:pt x="98" y="461"/>
                  </a:lnTo>
                  <a:lnTo>
                    <a:pt x="104" y="473"/>
                  </a:lnTo>
                  <a:lnTo>
                    <a:pt x="112" y="481"/>
                  </a:lnTo>
                  <a:lnTo>
                    <a:pt x="120" y="493"/>
                  </a:lnTo>
                  <a:lnTo>
                    <a:pt x="128" y="503"/>
                  </a:lnTo>
                  <a:lnTo>
                    <a:pt x="138" y="513"/>
                  </a:lnTo>
                  <a:lnTo>
                    <a:pt x="146" y="521"/>
                  </a:lnTo>
                  <a:lnTo>
                    <a:pt x="156" y="529"/>
                  </a:lnTo>
                  <a:lnTo>
                    <a:pt x="164" y="535"/>
                  </a:lnTo>
                  <a:lnTo>
                    <a:pt x="176" y="545"/>
                  </a:lnTo>
                  <a:lnTo>
                    <a:pt x="186" y="551"/>
                  </a:lnTo>
                  <a:lnTo>
                    <a:pt x="198" y="557"/>
                  </a:lnTo>
                  <a:lnTo>
                    <a:pt x="210" y="563"/>
                  </a:lnTo>
                  <a:lnTo>
                    <a:pt x="222" y="569"/>
                  </a:lnTo>
                  <a:lnTo>
                    <a:pt x="234" y="573"/>
                  </a:lnTo>
                  <a:lnTo>
                    <a:pt x="246" y="577"/>
                  </a:lnTo>
                  <a:lnTo>
                    <a:pt x="252" y="579"/>
                  </a:lnTo>
                  <a:lnTo>
                    <a:pt x="258" y="581"/>
                  </a:lnTo>
                  <a:lnTo>
                    <a:pt x="266" y="583"/>
                  </a:lnTo>
                  <a:lnTo>
                    <a:pt x="272" y="585"/>
                  </a:lnTo>
                  <a:lnTo>
                    <a:pt x="284" y="587"/>
                  </a:lnTo>
                  <a:lnTo>
                    <a:pt x="298" y="589"/>
                  </a:lnTo>
                  <a:lnTo>
                    <a:pt x="304" y="589"/>
                  </a:lnTo>
                  <a:lnTo>
                    <a:pt x="312" y="589"/>
                  </a:lnTo>
                  <a:lnTo>
                    <a:pt x="318" y="589"/>
                  </a:lnTo>
                  <a:lnTo>
                    <a:pt x="326" y="5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6" name="Freeform 208"/>
            <p:cNvSpPr>
              <a:spLocks/>
            </p:cNvSpPr>
            <p:nvPr/>
          </p:nvSpPr>
          <p:spPr bwMode="auto">
            <a:xfrm>
              <a:off x="3038" y="3220"/>
              <a:ext cx="26" cy="34"/>
            </a:xfrm>
            <a:custGeom>
              <a:avLst/>
              <a:gdLst>
                <a:gd name="T0" fmla="*/ 8 w 26"/>
                <a:gd name="T1" fmla="*/ 0 h 34"/>
                <a:gd name="T2" fmla="*/ 18 w 26"/>
                <a:gd name="T3" fmla="*/ 2 h 34"/>
                <a:gd name="T4" fmla="*/ 26 w 26"/>
                <a:gd name="T5" fmla="*/ 14 h 34"/>
                <a:gd name="T6" fmla="*/ 14 w 26"/>
                <a:gd name="T7" fmla="*/ 34 h 34"/>
                <a:gd name="T8" fmla="*/ 4 w 26"/>
                <a:gd name="T9" fmla="*/ 34 h 34"/>
                <a:gd name="T10" fmla="*/ 0 w 26"/>
                <a:gd name="T11" fmla="*/ 18 h 34"/>
                <a:gd name="T12" fmla="*/ 8 w 26"/>
                <a:gd name="T13" fmla="*/ 0 h 34"/>
                <a:gd name="T14" fmla="*/ 8 w 26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34">
                  <a:moveTo>
                    <a:pt x="8" y="0"/>
                  </a:moveTo>
                  <a:lnTo>
                    <a:pt x="18" y="2"/>
                  </a:lnTo>
                  <a:lnTo>
                    <a:pt x="26" y="14"/>
                  </a:lnTo>
                  <a:lnTo>
                    <a:pt x="14" y="34"/>
                  </a:lnTo>
                  <a:lnTo>
                    <a:pt x="4" y="34"/>
                  </a:lnTo>
                  <a:lnTo>
                    <a:pt x="0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7" name="Freeform 209"/>
            <p:cNvSpPr>
              <a:spLocks/>
            </p:cNvSpPr>
            <p:nvPr/>
          </p:nvSpPr>
          <p:spPr bwMode="auto">
            <a:xfrm>
              <a:off x="2760" y="3268"/>
              <a:ext cx="496" cy="495"/>
            </a:xfrm>
            <a:custGeom>
              <a:avLst/>
              <a:gdLst>
                <a:gd name="T0" fmla="*/ 272 w 496"/>
                <a:gd name="T1" fmla="*/ 493 h 495"/>
                <a:gd name="T2" fmla="*/ 308 w 496"/>
                <a:gd name="T3" fmla="*/ 485 h 495"/>
                <a:gd name="T4" fmla="*/ 344 w 496"/>
                <a:gd name="T5" fmla="*/ 475 h 495"/>
                <a:gd name="T6" fmla="*/ 374 w 496"/>
                <a:gd name="T7" fmla="*/ 457 h 495"/>
                <a:gd name="T8" fmla="*/ 404 w 496"/>
                <a:gd name="T9" fmla="*/ 437 h 495"/>
                <a:gd name="T10" fmla="*/ 430 w 496"/>
                <a:gd name="T11" fmla="*/ 413 h 495"/>
                <a:gd name="T12" fmla="*/ 452 w 496"/>
                <a:gd name="T13" fmla="*/ 385 h 495"/>
                <a:gd name="T14" fmla="*/ 468 w 496"/>
                <a:gd name="T15" fmla="*/ 353 h 495"/>
                <a:gd name="T16" fmla="*/ 482 w 496"/>
                <a:gd name="T17" fmla="*/ 319 h 495"/>
                <a:gd name="T18" fmla="*/ 490 w 496"/>
                <a:gd name="T19" fmla="*/ 283 h 495"/>
                <a:gd name="T20" fmla="*/ 496 w 496"/>
                <a:gd name="T21" fmla="*/ 247 h 495"/>
                <a:gd name="T22" fmla="*/ 490 w 496"/>
                <a:gd name="T23" fmla="*/ 209 h 495"/>
                <a:gd name="T24" fmla="*/ 482 w 496"/>
                <a:gd name="T25" fmla="*/ 172 h 495"/>
                <a:gd name="T26" fmla="*/ 468 w 496"/>
                <a:gd name="T27" fmla="*/ 140 h 495"/>
                <a:gd name="T28" fmla="*/ 452 w 496"/>
                <a:gd name="T29" fmla="*/ 108 h 495"/>
                <a:gd name="T30" fmla="*/ 430 w 496"/>
                <a:gd name="T31" fmla="*/ 80 h 495"/>
                <a:gd name="T32" fmla="*/ 404 w 496"/>
                <a:gd name="T33" fmla="*/ 54 h 495"/>
                <a:gd name="T34" fmla="*/ 374 w 496"/>
                <a:gd name="T35" fmla="*/ 34 h 495"/>
                <a:gd name="T36" fmla="*/ 344 w 496"/>
                <a:gd name="T37" fmla="*/ 20 h 495"/>
                <a:gd name="T38" fmla="*/ 308 w 496"/>
                <a:gd name="T39" fmla="*/ 6 h 495"/>
                <a:gd name="T40" fmla="*/ 272 w 496"/>
                <a:gd name="T41" fmla="*/ 0 h 495"/>
                <a:gd name="T42" fmla="*/ 234 w 496"/>
                <a:gd name="T43" fmla="*/ 0 h 495"/>
                <a:gd name="T44" fmla="*/ 196 w 496"/>
                <a:gd name="T45" fmla="*/ 4 h 495"/>
                <a:gd name="T46" fmla="*/ 162 w 496"/>
                <a:gd name="T47" fmla="*/ 14 h 495"/>
                <a:gd name="T48" fmla="*/ 128 w 496"/>
                <a:gd name="T49" fmla="*/ 30 h 495"/>
                <a:gd name="T50" fmla="*/ 98 w 496"/>
                <a:gd name="T51" fmla="*/ 48 h 495"/>
                <a:gd name="T52" fmla="*/ 72 w 496"/>
                <a:gd name="T53" fmla="*/ 72 h 495"/>
                <a:gd name="T54" fmla="*/ 48 w 496"/>
                <a:gd name="T55" fmla="*/ 98 h 495"/>
                <a:gd name="T56" fmla="*/ 30 w 496"/>
                <a:gd name="T57" fmla="*/ 128 h 495"/>
                <a:gd name="T58" fmla="*/ 14 w 496"/>
                <a:gd name="T59" fmla="*/ 162 h 495"/>
                <a:gd name="T60" fmla="*/ 4 w 496"/>
                <a:gd name="T61" fmla="*/ 195 h 495"/>
                <a:gd name="T62" fmla="*/ 0 w 496"/>
                <a:gd name="T63" fmla="*/ 233 h 495"/>
                <a:gd name="T64" fmla="*/ 0 w 496"/>
                <a:gd name="T65" fmla="*/ 271 h 495"/>
                <a:gd name="T66" fmla="*/ 6 w 496"/>
                <a:gd name="T67" fmla="*/ 307 h 495"/>
                <a:gd name="T68" fmla="*/ 20 w 496"/>
                <a:gd name="T69" fmla="*/ 343 h 495"/>
                <a:gd name="T70" fmla="*/ 34 w 496"/>
                <a:gd name="T71" fmla="*/ 373 h 495"/>
                <a:gd name="T72" fmla="*/ 56 w 496"/>
                <a:gd name="T73" fmla="*/ 403 h 495"/>
                <a:gd name="T74" fmla="*/ 80 w 496"/>
                <a:gd name="T75" fmla="*/ 429 h 495"/>
                <a:gd name="T76" fmla="*/ 108 w 496"/>
                <a:gd name="T77" fmla="*/ 451 h 495"/>
                <a:gd name="T78" fmla="*/ 140 w 496"/>
                <a:gd name="T79" fmla="*/ 469 h 495"/>
                <a:gd name="T80" fmla="*/ 172 w 496"/>
                <a:gd name="T81" fmla="*/ 483 h 495"/>
                <a:gd name="T82" fmla="*/ 208 w 496"/>
                <a:gd name="T83" fmla="*/ 489 h 495"/>
                <a:gd name="T84" fmla="*/ 248 w 496"/>
                <a:gd name="T85" fmla="*/ 495 h 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96" h="495">
                  <a:moveTo>
                    <a:pt x="248" y="495"/>
                  </a:moveTo>
                  <a:lnTo>
                    <a:pt x="260" y="493"/>
                  </a:lnTo>
                  <a:lnTo>
                    <a:pt x="272" y="493"/>
                  </a:lnTo>
                  <a:lnTo>
                    <a:pt x="284" y="489"/>
                  </a:lnTo>
                  <a:lnTo>
                    <a:pt x="296" y="489"/>
                  </a:lnTo>
                  <a:lnTo>
                    <a:pt x="308" y="485"/>
                  </a:lnTo>
                  <a:lnTo>
                    <a:pt x="320" y="483"/>
                  </a:lnTo>
                  <a:lnTo>
                    <a:pt x="332" y="479"/>
                  </a:lnTo>
                  <a:lnTo>
                    <a:pt x="344" y="475"/>
                  </a:lnTo>
                  <a:lnTo>
                    <a:pt x="354" y="469"/>
                  </a:lnTo>
                  <a:lnTo>
                    <a:pt x="364" y="463"/>
                  </a:lnTo>
                  <a:lnTo>
                    <a:pt x="374" y="457"/>
                  </a:lnTo>
                  <a:lnTo>
                    <a:pt x="386" y="451"/>
                  </a:lnTo>
                  <a:lnTo>
                    <a:pt x="394" y="445"/>
                  </a:lnTo>
                  <a:lnTo>
                    <a:pt x="404" y="437"/>
                  </a:lnTo>
                  <a:lnTo>
                    <a:pt x="412" y="429"/>
                  </a:lnTo>
                  <a:lnTo>
                    <a:pt x="422" y="423"/>
                  </a:lnTo>
                  <a:lnTo>
                    <a:pt x="430" y="413"/>
                  </a:lnTo>
                  <a:lnTo>
                    <a:pt x="436" y="403"/>
                  </a:lnTo>
                  <a:lnTo>
                    <a:pt x="444" y="393"/>
                  </a:lnTo>
                  <a:lnTo>
                    <a:pt x="452" y="385"/>
                  </a:lnTo>
                  <a:lnTo>
                    <a:pt x="458" y="373"/>
                  </a:lnTo>
                  <a:lnTo>
                    <a:pt x="464" y="363"/>
                  </a:lnTo>
                  <a:lnTo>
                    <a:pt x="468" y="353"/>
                  </a:lnTo>
                  <a:lnTo>
                    <a:pt x="474" y="343"/>
                  </a:lnTo>
                  <a:lnTo>
                    <a:pt x="478" y="331"/>
                  </a:lnTo>
                  <a:lnTo>
                    <a:pt x="482" y="319"/>
                  </a:lnTo>
                  <a:lnTo>
                    <a:pt x="486" y="307"/>
                  </a:lnTo>
                  <a:lnTo>
                    <a:pt x="488" y="297"/>
                  </a:lnTo>
                  <a:lnTo>
                    <a:pt x="490" y="283"/>
                  </a:lnTo>
                  <a:lnTo>
                    <a:pt x="492" y="271"/>
                  </a:lnTo>
                  <a:lnTo>
                    <a:pt x="494" y="259"/>
                  </a:lnTo>
                  <a:lnTo>
                    <a:pt x="496" y="247"/>
                  </a:lnTo>
                  <a:lnTo>
                    <a:pt x="494" y="233"/>
                  </a:lnTo>
                  <a:lnTo>
                    <a:pt x="492" y="221"/>
                  </a:lnTo>
                  <a:lnTo>
                    <a:pt x="490" y="209"/>
                  </a:lnTo>
                  <a:lnTo>
                    <a:pt x="488" y="195"/>
                  </a:lnTo>
                  <a:lnTo>
                    <a:pt x="486" y="183"/>
                  </a:lnTo>
                  <a:lnTo>
                    <a:pt x="482" y="172"/>
                  </a:lnTo>
                  <a:lnTo>
                    <a:pt x="478" y="162"/>
                  </a:lnTo>
                  <a:lnTo>
                    <a:pt x="474" y="150"/>
                  </a:lnTo>
                  <a:lnTo>
                    <a:pt x="468" y="140"/>
                  </a:lnTo>
                  <a:lnTo>
                    <a:pt x="464" y="128"/>
                  </a:lnTo>
                  <a:lnTo>
                    <a:pt x="458" y="118"/>
                  </a:lnTo>
                  <a:lnTo>
                    <a:pt x="452" y="108"/>
                  </a:lnTo>
                  <a:lnTo>
                    <a:pt x="444" y="98"/>
                  </a:lnTo>
                  <a:lnTo>
                    <a:pt x="436" y="90"/>
                  </a:lnTo>
                  <a:lnTo>
                    <a:pt x="430" y="80"/>
                  </a:lnTo>
                  <a:lnTo>
                    <a:pt x="422" y="72"/>
                  </a:lnTo>
                  <a:lnTo>
                    <a:pt x="412" y="64"/>
                  </a:lnTo>
                  <a:lnTo>
                    <a:pt x="404" y="54"/>
                  </a:lnTo>
                  <a:lnTo>
                    <a:pt x="394" y="48"/>
                  </a:lnTo>
                  <a:lnTo>
                    <a:pt x="386" y="42"/>
                  </a:lnTo>
                  <a:lnTo>
                    <a:pt x="374" y="34"/>
                  </a:lnTo>
                  <a:lnTo>
                    <a:pt x="364" y="30"/>
                  </a:lnTo>
                  <a:lnTo>
                    <a:pt x="354" y="24"/>
                  </a:lnTo>
                  <a:lnTo>
                    <a:pt x="344" y="20"/>
                  </a:lnTo>
                  <a:lnTo>
                    <a:pt x="332" y="14"/>
                  </a:lnTo>
                  <a:lnTo>
                    <a:pt x="320" y="10"/>
                  </a:lnTo>
                  <a:lnTo>
                    <a:pt x="308" y="6"/>
                  </a:lnTo>
                  <a:lnTo>
                    <a:pt x="296" y="4"/>
                  </a:lnTo>
                  <a:lnTo>
                    <a:pt x="284" y="2"/>
                  </a:lnTo>
                  <a:lnTo>
                    <a:pt x="272" y="0"/>
                  </a:lnTo>
                  <a:lnTo>
                    <a:pt x="260" y="0"/>
                  </a:lnTo>
                  <a:lnTo>
                    <a:pt x="248" y="0"/>
                  </a:lnTo>
                  <a:lnTo>
                    <a:pt x="234" y="0"/>
                  </a:lnTo>
                  <a:lnTo>
                    <a:pt x="222" y="0"/>
                  </a:lnTo>
                  <a:lnTo>
                    <a:pt x="208" y="2"/>
                  </a:lnTo>
                  <a:lnTo>
                    <a:pt x="196" y="4"/>
                  </a:lnTo>
                  <a:lnTo>
                    <a:pt x="184" y="6"/>
                  </a:lnTo>
                  <a:lnTo>
                    <a:pt x="172" y="10"/>
                  </a:lnTo>
                  <a:lnTo>
                    <a:pt x="162" y="14"/>
                  </a:lnTo>
                  <a:lnTo>
                    <a:pt x="150" y="20"/>
                  </a:lnTo>
                  <a:lnTo>
                    <a:pt x="140" y="24"/>
                  </a:lnTo>
                  <a:lnTo>
                    <a:pt x="128" y="30"/>
                  </a:lnTo>
                  <a:lnTo>
                    <a:pt x="118" y="34"/>
                  </a:lnTo>
                  <a:lnTo>
                    <a:pt x="108" y="42"/>
                  </a:lnTo>
                  <a:lnTo>
                    <a:pt x="98" y="48"/>
                  </a:lnTo>
                  <a:lnTo>
                    <a:pt x="90" y="54"/>
                  </a:lnTo>
                  <a:lnTo>
                    <a:pt x="80" y="64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56" y="90"/>
                  </a:lnTo>
                  <a:lnTo>
                    <a:pt x="48" y="98"/>
                  </a:lnTo>
                  <a:lnTo>
                    <a:pt x="42" y="108"/>
                  </a:lnTo>
                  <a:lnTo>
                    <a:pt x="34" y="118"/>
                  </a:lnTo>
                  <a:lnTo>
                    <a:pt x="30" y="128"/>
                  </a:lnTo>
                  <a:lnTo>
                    <a:pt x="24" y="140"/>
                  </a:lnTo>
                  <a:lnTo>
                    <a:pt x="20" y="150"/>
                  </a:lnTo>
                  <a:lnTo>
                    <a:pt x="14" y="162"/>
                  </a:lnTo>
                  <a:lnTo>
                    <a:pt x="10" y="172"/>
                  </a:lnTo>
                  <a:lnTo>
                    <a:pt x="6" y="183"/>
                  </a:lnTo>
                  <a:lnTo>
                    <a:pt x="4" y="195"/>
                  </a:lnTo>
                  <a:lnTo>
                    <a:pt x="2" y="209"/>
                  </a:lnTo>
                  <a:lnTo>
                    <a:pt x="0" y="221"/>
                  </a:lnTo>
                  <a:lnTo>
                    <a:pt x="0" y="233"/>
                  </a:lnTo>
                  <a:lnTo>
                    <a:pt x="0" y="247"/>
                  </a:lnTo>
                  <a:lnTo>
                    <a:pt x="0" y="259"/>
                  </a:lnTo>
                  <a:lnTo>
                    <a:pt x="0" y="271"/>
                  </a:lnTo>
                  <a:lnTo>
                    <a:pt x="2" y="283"/>
                  </a:lnTo>
                  <a:lnTo>
                    <a:pt x="4" y="297"/>
                  </a:lnTo>
                  <a:lnTo>
                    <a:pt x="6" y="307"/>
                  </a:lnTo>
                  <a:lnTo>
                    <a:pt x="10" y="319"/>
                  </a:lnTo>
                  <a:lnTo>
                    <a:pt x="14" y="331"/>
                  </a:lnTo>
                  <a:lnTo>
                    <a:pt x="20" y="343"/>
                  </a:lnTo>
                  <a:lnTo>
                    <a:pt x="24" y="353"/>
                  </a:lnTo>
                  <a:lnTo>
                    <a:pt x="30" y="363"/>
                  </a:lnTo>
                  <a:lnTo>
                    <a:pt x="34" y="373"/>
                  </a:lnTo>
                  <a:lnTo>
                    <a:pt x="42" y="385"/>
                  </a:lnTo>
                  <a:lnTo>
                    <a:pt x="48" y="393"/>
                  </a:lnTo>
                  <a:lnTo>
                    <a:pt x="56" y="403"/>
                  </a:lnTo>
                  <a:lnTo>
                    <a:pt x="64" y="413"/>
                  </a:lnTo>
                  <a:lnTo>
                    <a:pt x="72" y="423"/>
                  </a:lnTo>
                  <a:lnTo>
                    <a:pt x="80" y="429"/>
                  </a:lnTo>
                  <a:lnTo>
                    <a:pt x="90" y="437"/>
                  </a:lnTo>
                  <a:lnTo>
                    <a:pt x="98" y="445"/>
                  </a:lnTo>
                  <a:lnTo>
                    <a:pt x="108" y="451"/>
                  </a:lnTo>
                  <a:lnTo>
                    <a:pt x="118" y="457"/>
                  </a:lnTo>
                  <a:lnTo>
                    <a:pt x="128" y="463"/>
                  </a:lnTo>
                  <a:lnTo>
                    <a:pt x="140" y="469"/>
                  </a:lnTo>
                  <a:lnTo>
                    <a:pt x="150" y="475"/>
                  </a:lnTo>
                  <a:lnTo>
                    <a:pt x="162" y="479"/>
                  </a:lnTo>
                  <a:lnTo>
                    <a:pt x="172" y="483"/>
                  </a:lnTo>
                  <a:lnTo>
                    <a:pt x="184" y="485"/>
                  </a:lnTo>
                  <a:lnTo>
                    <a:pt x="196" y="489"/>
                  </a:lnTo>
                  <a:lnTo>
                    <a:pt x="208" y="489"/>
                  </a:lnTo>
                  <a:lnTo>
                    <a:pt x="222" y="493"/>
                  </a:lnTo>
                  <a:lnTo>
                    <a:pt x="234" y="493"/>
                  </a:lnTo>
                  <a:lnTo>
                    <a:pt x="248" y="495"/>
                  </a:lnTo>
                  <a:close/>
                </a:path>
              </a:pathLst>
            </a:custGeom>
            <a:solidFill>
              <a:srgbClr val="0A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8" name="Freeform 210"/>
            <p:cNvSpPr>
              <a:spLocks/>
            </p:cNvSpPr>
            <p:nvPr/>
          </p:nvSpPr>
          <p:spPr bwMode="auto">
            <a:xfrm>
              <a:off x="2822" y="3326"/>
              <a:ext cx="376" cy="375"/>
            </a:xfrm>
            <a:custGeom>
              <a:avLst/>
              <a:gdLst>
                <a:gd name="T0" fmla="*/ 208 w 376"/>
                <a:gd name="T1" fmla="*/ 371 h 375"/>
                <a:gd name="T2" fmla="*/ 234 w 376"/>
                <a:gd name="T3" fmla="*/ 367 h 375"/>
                <a:gd name="T4" fmla="*/ 262 w 376"/>
                <a:gd name="T5" fmla="*/ 359 h 375"/>
                <a:gd name="T6" fmla="*/ 286 w 376"/>
                <a:gd name="T7" fmla="*/ 345 h 375"/>
                <a:gd name="T8" fmla="*/ 308 w 376"/>
                <a:gd name="T9" fmla="*/ 329 h 375"/>
                <a:gd name="T10" fmla="*/ 326 w 376"/>
                <a:gd name="T11" fmla="*/ 311 h 375"/>
                <a:gd name="T12" fmla="*/ 342 w 376"/>
                <a:gd name="T13" fmla="*/ 291 h 375"/>
                <a:gd name="T14" fmla="*/ 356 w 376"/>
                <a:gd name="T15" fmla="*/ 267 h 375"/>
                <a:gd name="T16" fmla="*/ 368 w 376"/>
                <a:gd name="T17" fmla="*/ 241 h 375"/>
                <a:gd name="T18" fmla="*/ 374 w 376"/>
                <a:gd name="T19" fmla="*/ 213 h 375"/>
                <a:gd name="T20" fmla="*/ 376 w 376"/>
                <a:gd name="T21" fmla="*/ 187 h 375"/>
                <a:gd name="T22" fmla="*/ 374 w 376"/>
                <a:gd name="T23" fmla="*/ 157 h 375"/>
                <a:gd name="T24" fmla="*/ 368 w 376"/>
                <a:gd name="T25" fmla="*/ 129 h 375"/>
                <a:gd name="T26" fmla="*/ 356 w 376"/>
                <a:gd name="T27" fmla="*/ 104 h 375"/>
                <a:gd name="T28" fmla="*/ 342 w 376"/>
                <a:gd name="T29" fmla="*/ 82 h 375"/>
                <a:gd name="T30" fmla="*/ 326 w 376"/>
                <a:gd name="T31" fmla="*/ 60 h 375"/>
                <a:gd name="T32" fmla="*/ 308 w 376"/>
                <a:gd name="T33" fmla="*/ 42 h 375"/>
                <a:gd name="T34" fmla="*/ 286 w 376"/>
                <a:gd name="T35" fmla="*/ 26 h 375"/>
                <a:gd name="T36" fmla="*/ 262 w 376"/>
                <a:gd name="T37" fmla="*/ 14 h 375"/>
                <a:gd name="T38" fmla="*/ 234 w 376"/>
                <a:gd name="T39" fmla="*/ 4 h 375"/>
                <a:gd name="T40" fmla="*/ 208 w 376"/>
                <a:gd name="T41" fmla="*/ 0 h 375"/>
                <a:gd name="T42" fmla="*/ 178 w 376"/>
                <a:gd name="T43" fmla="*/ 0 h 375"/>
                <a:gd name="T44" fmla="*/ 150 w 376"/>
                <a:gd name="T45" fmla="*/ 4 h 375"/>
                <a:gd name="T46" fmla="*/ 122 w 376"/>
                <a:gd name="T47" fmla="*/ 10 h 375"/>
                <a:gd name="T48" fmla="*/ 96 w 376"/>
                <a:gd name="T49" fmla="*/ 20 h 375"/>
                <a:gd name="T50" fmla="*/ 74 w 376"/>
                <a:gd name="T51" fmla="*/ 36 h 375"/>
                <a:gd name="T52" fmla="*/ 56 w 376"/>
                <a:gd name="T53" fmla="*/ 54 h 375"/>
                <a:gd name="T54" fmla="*/ 36 w 376"/>
                <a:gd name="T55" fmla="*/ 74 h 375"/>
                <a:gd name="T56" fmla="*/ 22 w 376"/>
                <a:gd name="T57" fmla="*/ 96 h 375"/>
                <a:gd name="T58" fmla="*/ 12 w 376"/>
                <a:gd name="T59" fmla="*/ 119 h 375"/>
                <a:gd name="T60" fmla="*/ 4 w 376"/>
                <a:gd name="T61" fmla="*/ 147 h 375"/>
                <a:gd name="T62" fmla="*/ 0 w 376"/>
                <a:gd name="T63" fmla="*/ 175 h 375"/>
                <a:gd name="T64" fmla="*/ 0 w 376"/>
                <a:gd name="T65" fmla="*/ 205 h 375"/>
                <a:gd name="T66" fmla="*/ 6 w 376"/>
                <a:gd name="T67" fmla="*/ 233 h 375"/>
                <a:gd name="T68" fmla="*/ 16 w 376"/>
                <a:gd name="T69" fmla="*/ 259 h 375"/>
                <a:gd name="T70" fmla="*/ 26 w 376"/>
                <a:gd name="T71" fmla="*/ 283 h 375"/>
                <a:gd name="T72" fmla="*/ 42 w 376"/>
                <a:gd name="T73" fmla="*/ 305 h 375"/>
                <a:gd name="T74" fmla="*/ 62 w 376"/>
                <a:gd name="T75" fmla="*/ 323 h 375"/>
                <a:gd name="T76" fmla="*/ 82 w 376"/>
                <a:gd name="T77" fmla="*/ 339 h 375"/>
                <a:gd name="T78" fmla="*/ 106 w 376"/>
                <a:gd name="T79" fmla="*/ 353 h 375"/>
                <a:gd name="T80" fmla="*/ 132 w 376"/>
                <a:gd name="T81" fmla="*/ 365 h 375"/>
                <a:gd name="T82" fmla="*/ 160 w 376"/>
                <a:gd name="T83" fmla="*/ 371 h 375"/>
                <a:gd name="T84" fmla="*/ 190 w 376"/>
                <a:gd name="T85" fmla="*/ 375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375">
                  <a:moveTo>
                    <a:pt x="190" y="375"/>
                  </a:moveTo>
                  <a:lnTo>
                    <a:pt x="198" y="373"/>
                  </a:lnTo>
                  <a:lnTo>
                    <a:pt x="208" y="371"/>
                  </a:lnTo>
                  <a:lnTo>
                    <a:pt x="216" y="371"/>
                  </a:lnTo>
                  <a:lnTo>
                    <a:pt x="226" y="369"/>
                  </a:lnTo>
                  <a:lnTo>
                    <a:pt x="234" y="367"/>
                  </a:lnTo>
                  <a:lnTo>
                    <a:pt x="244" y="365"/>
                  </a:lnTo>
                  <a:lnTo>
                    <a:pt x="252" y="361"/>
                  </a:lnTo>
                  <a:lnTo>
                    <a:pt x="262" y="359"/>
                  </a:lnTo>
                  <a:lnTo>
                    <a:pt x="270" y="353"/>
                  </a:lnTo>
                  <a:lnTo>
                    <a:pt x="278" y="349"/>
                  </a:lnTo>
                  <a:lnTo>
                    <a:pt x="286" y="345"/>
                  </a:lnTo>
                  <a:lnTo>
                    <a:pt x="294" y="339"/>
                  </a:lnTo>
                  <a:lnTo>
                    <a:pt x="300" y="333"/>
                  </a:lnTo>
                  <a:lnTo>
                    <a:pt x="308" y="329"/>
                  </a:lnTo>
                  <a:lnTo>
                    <a:pt x="314" y="323"/>
                  </a:lnTo>
                  <a:lnTo>
                    <a:pt x="322" y="319"/>
                  </a:lnTo>
                  <a:lnTo>
                    <a:pt x="326" y="311"/>
                  </a:lnTo>
                  <a:lnTo>
                    <a:pt x="332" y="305"/>
                  </a:lnTo>
                  <a:lnTo>
                    <a:pt x="336" y="297"/>
                  </a:lnTo>
                  <a:lnTo>
                    <a:pt x="342" y="291"/>
                  </a:lnTo>
                  <a:lnTo>
                    <a:pt x="348" y="283"/>
                  </a:lnTo>
                  <a:lnTo>
                    <a:pt x="352" y="275"/>
                  </a:lnTo>
                  <a:lnTo>
                    <a:pt x="356" y="267"/>
                  </a:lnTo>
                  <a:lnTo>
                    <a:pt x="360" y="259"/>
                  </a:lnTo>
                  <a:lnTo>
                    <a:pt x="364" y="249"/>
                  </a:lnTo>
                  <a:lnTo>
                    <a:pt x="368" y="241"/>
                  </a:lnTo>
                  <a:lnTo>
                    <a:pt x="370" y="233"/>
                  </a:lnTo>
                  <a:lnTo>
                    <a:pt x="372" y="223"/>
                  </a:lnTo>
                  <a:lnTo>
                    <a:pt x="374" y="213"/>
                  </a:lnTo>
                  <a:lnTo>
                    <a:pt x="374" y="205"/>
                  </a:lnTo>
                  <a:lnTo>
                    <a:pt x="376" y="195"/>
                  </a:lnTo>
                  <a:lnTo>
                    <a:pt x="376" y="187"/>
                  </a:lnTo>
                  <a:lnTo>
                    <a:pt x="376" y="175"/>
                  </a:lnTo>
                  <a:lnTo>
                    <a:pt x="374" y="167"/>
                  </a:lnTo>
                  <a:lnTo>
                    <a:pt x="374" y="157"/>
                  </a:lnTo>
                  <a:lnTo>
                    <a:pt x="372" y="147"/>
                  </a:lnTo>
                  <a:lnTo>
                    <a:pt x="370" y="137"/>
                  </a:lnTo>
                  <a:lnTo>
                    <a:pt x="368" y="129"/>
                  </a:lnTo>
                  <a:lnTo>
                    <a:pt x="364" y="119"/>
                  </a:lnTo>
                  <a:lnTo>
                    <a:pt x="360" y="114"/>
                  </a:lnTo>
                  <a:lnTo>
                    <a:pt x="356" y="104"/>
                  </a:lnTo>
                  <a:lnTo>
                    <a:pt x="352" y="96"/>
                  </a:lnTo>
                  <a:lnTo>
                    <a:pt x="348" y="88"/>
                  </a:lnTo>
                  <a:lnTo>
                    <a:pt x="342" y="82"/>
                  </a:lnTo>
                  <a:lnTo>
                    <a:pt x="336" y="74"/>
                  </a:lnTo>
                  <a:lnTo>
                    <a:pt x="332" y="66"/>
                  </a:lnTo>
                  <a:lnTo>
                    <a:pt x="326" y="60"/>
                  </a:lnTo>
                  <a:lnTo>
                    <a:pt x="322" y="54"/>
                  </a:lnTo>
                  <a:lnTo>
                    <a:pt x="314" y="48"/>
                  </a:lnTo>
                  <a:lnTo>
                    <a:pt x="308" y="42"/>
                  </a:lnTo>
                  <a:lnTo>
                    <a:pt x="300" y="36"/>
                  </a:lnTo>
                  <a:lnTo>
                    <a:pt x="294" y="30"/>
                  </a:lnTo>
                  <a:lnTo>
                    <a:pt x="286" y="26"/>
                  </a:lnTo>
                  <a:lnTo>
                    <a:pt x="278" y="20"/>
                  </a:lnTo>
                  <a:lnTo>
                    <a:pt x="270" y="16"/>
                  </a:lnTo>
                  <a:lnTo>
                    <a:pt x="262" y="14"/>
                  </a:lnTo>
                  <a:lnTo>
                    <a:pt x="252" y="10"/>
                  </a:lnTo>
                  <a:lnTo>
                    <a:pt x="244" y="6"/>
                  </a:lnTo>
                  <a:lnTo>
                    <a:pt x="234" y="4"/>
                  </a:lnTo>
                  <a:lnTo>
                    <a:pt x="226" y="4"/>
                  </a:lnTo>
                  <a:lnTo>
                    <a:pt x="216" y="0"/>
                  </a:lnTo>
                  <a:lnTo>
                    <a:pt x="208" y="0"/>
                  </a:lnTo>
                  <a:lnTo>
                    <a:pt x="198" y="0"/>
                  </a:lnTo>
                  <a:lnTo>
                    <a:pt x="190" y="0"/>
                  </a:lnTo>
                  <a:lnTo>
                    <a:pt x="178" y="0"/>
                  </a:lnTo>
                  <a:lnTo>
                    <a:pt x="170" y="0"/>
                  </a:lnTo>
                  <a:lnTo>
                    <a:pt x="160" y="0"/>
                  </a:lnTo>
                  <a:lnTo>
                    <a:pt x="150" y="4"/>
                  </a:lnTo>
                  <a:lnTo>
                    <a:pt x="140" y="4"/>
                  </a:lnTo>
                  <a:lnTo>
                    <a:pt x="132" y="6"/>
                  </a:lnTo>
                  <a:lnTo>
                    <a:pt x="122" y="10"/>
                  </a:lnTo>
                  <a:lnTo>
                    <a:pt x="116" y="14"/>
                  </a:lnTo>
                  <a:lnTo>
                    <a:pt x="106" y="16"/>
                  </a:lnTo>
                  <a:lnTo>
                    <a:pt x="96" y="20"/>
                  </a:lnTo>
                  <a:lnTo>
                    <a:pt x="90" y="26"/>
                  </a:lnTo>
                  <a:lnTo>
                    <a:pt x="82" y="30"/>
                  </a:lnTo>
                  <a:lnTo>
                    <a:pt x="74" y="36"/>
                  </a:lnTo>
                  <a:lnTo>
                    <a:pt x="68" y="42"/>
                  </a:lnTo>
                  <a:lnTo>
                    <a:pt x="62" y="48"/>
                  </a:lnTo>
                  <a:lnTo>
                    <a:pt x="56" y="54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36" y="74"/>
                  </a:lnTo>
                  <a:lnTo>
                    <a:pt x="32" y="82"/>
                  </a:lnTo>
                  <a:lnTo>
                    <a:pt x="26" y="88"/>
                  </a:lnTo>
                  <a:lnTo>
                    <a:pt x="22" y="96"/>
                  </a:lnTo>
                  <a:lnTo>
                    <a:pt x="18" y="104"/>
                  </a:lnTo>
                  <a:lnTo>
                    <a:pt x="16" y="114"/>
                  </a:lnTo>
                  <a:lnTo>
                    <a:pt x="12" y="119"/>
                  </a:lnTo>
                  <a:lnTo>
                    <a:pt x="8" y="129"/>
                  </a:lnTo>
                  <a:lnTo>
                    <a:pt x="6" y="137"/>
                  </a:lnTo>
                  <a:lnTo>
                    <a:pt x="4" y="147"/>
                  </a:lnTo>
                  <a:lnTo>
                    <a:pt x="2" y="157"/>
                  </a:lnTo>
                  <a:lnTo>
                    <a:pt x="0" y="167"/>
                  </a:lnTo>
                  <a:lnTo>
                    <a:pt x="0" y="175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0" y="205"/>
                  </a:lnTo>
                  <a:lnTo>
                    <a:pt x="2" y="213"/>
                  </a:lnTo>
                  <a:lnTo>
                    <a:pt x="4" y="223"/>
                  </a:lnTo>
                  <a:lnTo>
                    <a:pt x="6" y="233"/>
                  </a:lnTo>
                  <a:lnTo>
                    <a:pt x="8" y="241"/>
                  </a:lnTo>
                  <a:lnTo>
                    <a:pt x="12" y="249"/>
                  </a:lnTo>
                  <a:lnTo>
                    <a:pt x="16" y="259"/>
                  </a:lnTo>
                  <a:lnTo>
                    <a:pt x="18" y="267"/>
                  </a:lnTo>
                  <a:lnTo>
                    <a:pt x="22" y="275"/>
                  </a:lnTo>
                  <a:lnTo>
                    <a:pt x="26" y="283"/>
                  </a:lnTo>
                  <a:lnTo>
                    <a:pt x="32" y="291"/>
                  </a:lnTo>
                  <a:lnTo>
                    <a:pt x="36" y="297"/>
                  </a:lnTo>
                  <a:lnTo>
                    <a:pt x="42" y="305"/>
                  </a:lnTo>
                  <a:lnTo>
                    <a:pt x="48" y="311"/>
                  </a:lnTo>
                  <a:lnTo>
                    <a:pt x="56" y="319"/>
                  </a:lnTo>
                  <a:lnTo>
                    <a:pt x="62" y="323"/>
                  </a:lnTo>
                  <a:lnTo>
                    <a:pt x="68" y="329"/>
                  </a:lnTo>
                  <a:lnTo>
                    <a:pt x="74" y="333"/>
                  </a:lnTo>
                  <a:lnTo>
                    <a:pt x="82" y="339"/>
                  </a:lnTo>
                  <a:lnTo>
                    <a:pt x="90" y="345"/>
                  </a:lnTo>
                  <a:lnTo>
                    <a:pt x="96" y="349"/>
                  </a:lnTo>
                  <a:lnTo>
                    <a:pt x="106" y="353"/>
                  </a:lnTo>
                  <a:lnTo>
                    <a:pt x="116" y="359"/>
                  </a:lnTo>
                  <a:lnTo>
                    <a:pt x="122" y="361"/>
                  </a:lnTo>
                  <a:lnTo>
                    <a:pt x="132" y="365"/>
                  </a:lnTo>
                  <a:lnTo>
                    <a:pt x="140" y="367"/>
                  </a:lnTo>
                  <a:lnTo>
                    <a:pt x="150" y="369"/>
                  </a:lnTo>
                  <a:lnTo>
                    <a:pt x="160" y="371"/>
                  </a:lnTo>
                  <a:lnTo>
                    <a:pt x="170" y="371"/>
                  </a:lnTo>
                  <a:lnTo>
                    <a:pt x="178" y="373"/>
                  </a:lnTo>
                  <a:lnTo>
                    <a:pt x="190" y="375"/>
                  </a:lnTo>
                  <a:close/>
                </a:path>
              </a:pathLst>
            </a:custGeom>
            <a:solidFill>
              <a:srgbClr val="ABA8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" name="Freeform 211"/>
            <p:cNvSpPr>
              <a:spLocks/>
            </p:cNvSpPr>
            <p:nvPr/>
          </p:nvSpPr>
          <p:spPr bwMode="auto">
            <a:xfrm>
              <a:off x="2818" y="3330"/>
              <a:ext cx="386" cy="369"/>
            </a:xfrm>
            <a:custGeom>
              <a:avLst/>
              <a:gdLst>
                <a:gd name="T0" fmla="*/ 170 w 386"/>
                <a:gd name="T1" fmla="*/ 285 h 369"/>
                <a:gd name="T2" fmla="*/ 150 w 386"/>
                <a:gd name="T3" fmla="*/ 297 h 369"/>
                <a:gd name="T4" fmla="*/ 130 w 386"/>
                <a:gd name="T5" fmla="*/ 311 h 369"/>
                <a:gd name="T6" fmla="*/ 106 w 386"/>
                <a:gd name="T7" fmla="*/ 327 h 369"/>
                <a:gd name="T8" fmla="*/ 84 w 386"/>
                <a:gd name="T9" fmla="*/ 345 h 369"/>
                <a:gd name="T10" fmla="*/ 66 w 386"/>
                <a:gd name="T11" fmla="*/ 317 h 369"/>
                <a:gd name="T12" fmla="*/ 76 w 386"/>
                <a:gd name="T13" fmla="*/ 291 h 369"/>
                <a:gd name="T14" fmla="*/ 84 w 386"/>
                <a:gd name="T15" fmla="*/ 263 h 369"/>
                <a:gd name="T16" fmla="*/ 92 w 386"/>
                <a:gd name="T17" fmla="*/ 241 h 369"/>
                <a:gd name="T18" fmla="*/ 100 w 386"/>
                <a:gd name="T19" fmla="*/ 221 h 369"/>
                <a:gd name="T20" fmla="*/ 92 w 386"/>
                <a:gd name="T21" fmla="*/ 213 h 369"/>
                <a:gd name="T22" fmla="*/ 72 w 386"/>
                <a:gd name="T23" fmla="*/ 203 h 369"/>
                <a:gd name="T24" fmla="*/ 48 w 386"/>
                <a:gd name="T25" fmla="*/ 193 h 369"/>
                <a:gd name="T26" fmla="*/ 22 w 386"/>
                <a:gd name="T27" fmla="*/ 179 h 369"/>
                <a:gd name="T28" fmla="*/ 0 w 386"/>
                <a:gd name="T29" fmla="*/ 169 h 369"/>
                <a:gd name="T30" fmla="*/ 0 w 386"/>
                <a:gd name="T31" fmla="*/ 147 h 369"/>
                <a:gd name="T32" fmla="*/ 20 w 386"/>
                <a:gd name="T33" fmla="*/ 139 h 369"/>
                <a:gd name="T34" fmla="*/ 48 w 386"/>
                <a:gd name="T35" fmla="*/ 133 h 369"/>
                <a:gd name="T36" fmla="*/ 76 w 386"/>
                <a:gd name="T37" fmla="*/ 129 h 369"/>
                <a:gd name="T38" fmla="*/ 96 w 386"/>
                <a:gd name="T39" fmla="*/ 125 h 369"/>
                <a:gd name="T40" fmla="*/ 114 w 386"/>
                <a:gd name="T41" fmla="*/ 123 h 369"/>
                <a:gd name="T42" fmla="*/ 112 w 386"/>
                <a:gd name="T43" fmla="*/ 104 h 369"/>
                <a:gd name="T44" fmla="*/ 112 w 386"/>
                <a:gd name="T45" fmla="*/ 84 h 369"/>
                <a:gd name="T46" fmla="*/ 110 w 386"/>
                <a:gd name="T47" fmla="*/ 54 h 369"/>
                <a:gd name="T48" fmla="*/ 108 w 386"/>
                <a:gd name="T49" fmla="*/ 28 h 369"/>
                <a:gd name="T50" fmla="*/ 114 w 386"/>
                <a:gd name="T51" fmla="*/ 6 h 369"/>
                <a:gd name="T52" fmla="*/ 132 w 386"/>
                <a:gd name="T53" fmla="*/ 0 h 369"/>
                <a:gd name="T54" fmla="*/ 148 w 386"/>
                <a:gd name="T55" fmla="*/ 20 h 369"/>
                <a:gd name="T56" fmla="*/ 168 w 386"/>
                <a:gd name="T57" fmla="*/ 40 h 369"/>
                <a:gd name="T58" fmla="*/ 190 w 386"/>
                <a:gd name="T59" fmla="*/ 68 h 369"/>
                <a:gd name="T60" fmla="*/ 206 w 386"/>
                <a:gd name="T61" fmla="*/ 88 h 369"/>
                <a:gd name="T62" fmla="*/ 218 w 386"/>
                <a:gd name="T63" fmla="*/ 76 h 369"/>
                <a:gd name="T64" fmla="*/ 238 w 386"/>
                <a:gd name="T65" fmla="*/ 64 h 369"/>
                <a:gd name="T66" fmla="*/ 262 w 386"/>
                <a:gd name="T67" fmla="*/ 46 h 369"/>
                <a:gd name="T68" fmla="*/ 286 w 386"/>
                <a:gd name="T69" fmla="*/ 32 h 369"/>
                <a:gd name="T70" fmla="*/ 312 w 386"/>
                <a:gd name="T71" fmla="*/ 32 h 369"/>
                <a:gd name="T72" fmla="*/ 314 w 386"/>
                <a:gd name="T73" fmla="*/ 56 h 369"/>
                <a:gd name="T74" fmla="*/ 306 w 386"/>
                <a:gd name="T75" fmla="*/ 82 h 369"/>
                <a:gd name="T76" fmla="*/ 296 w 386"/>
                <a:gd name="T77" fmla="*/ 110 h 369"/>
                <a:gd name="T78" fmla="*/ 288 w 386"/>
                <a:gd name="T79" fmla="*/ 129 h 369"/>
                <a:gd name="T80" fmla="*/ 284 w 386"/>
                <a:gd name="T81" fmla="*/ 147 h 369"/>
                <a:gd name="T82" fmla="*/ 296 w 386"/>
                <a:gd name="T83" fmla="*/ 153 h 369"/>
                <a:gd name="T84" fmla="*/ 318 w 386"/>
                <a:gd name="T85" fmla="*/ 163 h 369"/>
                <a:gd name="T86" fmla="*/ 342 w 386"/>
                <a:gd name="T87" fmla="*/ 175 h 369"/>
                <a:gd name="T88" fmla="*/ 368 w 386"/>
                <a:gd name="T89" fmla="*/ 187 h 369"/>
                <a:gd name="T90" fmla="*/ 384 w 386"/>
                <a:gd name="T91" fmla="*/ 203 h 369"/>
                <a:gd name="T92" fmla="*/ 382 w 386"/>
                <a:gd name="T93" fmla="*/ 223 h 369"/>
                <a:gd name="T94" fmla="*/ 352 w 386"/>
                <a:gd name="T95" fmla="*/ 227 h 369"/>
                <a:gd name="T96" fmla="*/ 326 w 386"/>
                <a:gd name="T97" fmla="*/ 231 h 369"/>
                <a:gd name="T98" fmla="*/ 300 w 386"/>
                <a:gd name="T99" fmla="*/ 237 h 369"/>
                <a:gd name="T100" fmla="*/ 280 w 386"/>
                <a:gd name="T101" fmla="*/ 241 h 369"/>
                <a:gd name="T102" fmla="*/ 270 w 386"/>
                <a:gd name="T103" fmla="*/ 247 h 369"/>
                <a:gd name="T104" fmla="*/ 270 w 386"/>
                <a:gd name="T105" fmla="*/ 267 h 369"/>
                <a:gd name="T106" fmla="*/ 272 w 386"/>
                <a:gd name="T107" fmla="*/ 291 h 369"/>
                <a:gd name="T108" fmla="*/ 274 w 386"/>
                <a:gd name="T109" fmla="*/ 319 h 369"/>
                <a:gd name="T110" fmla="*/ 276 w 386"/>
                <a:gd name="T111" fmla="*/ 349 h 369"/>
                <a:gd name="T112" fmla="*/ 264 w 386"/>
                <a:gd name="T113" fmla="*/ 363 h 369"/>
                <a:gd name="T114" fmla="*/ 246 w 386"/>
                <a:gd name="T115" fmla="*/ 361 h 369"/>
                <a:gd name="T116" fmla="*/ 228 w 386"/>
                <a:gd name="T117" fmla="*/ 339 h 369"/>
                <a:gd name="T118" fmla="*/ 210 w 386"/>
                <a:gd name="T119" fmla="*/ 317 h 369"/>
                <a:gd name="T120" fmla="*/ 186 w 386"/>
                <a:gd name="T121" fmla="*/ 289 h 369"/>
                <a:gd name="T122" fmla="*/ 180 w 386"/>
                <a:gd name="T123" fmla="*/ 281 h 3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6" h="369">
                  <a:moveTo>
                    <a:pt x="180" y="281"/>
                  </a:moveTo>
                  <a:lnTo>
                    <a:pt x="176" y="281"/>
                  </a:lnTo>
                  <a:lnTo>
                    <a:pt x="170" y="285"/>
                  </a:lnTo>
                  <a:lnTo>
                    <a:pt x="164" y="289"/>
                  </a:lnTo>
                  <a:lnTo>
                    <a:pt x="158" y="293"/>
                  </a:lnTo>
                  <a:lnTo>
                    <a:pt x="150" y="297"/>
                  </a:lnTo>
                  <a:lnTo>
                    <a:pt x="144" y="303"/>
                  </a:lnTo>
                  <a:lnTo>
                    <a:pt x="136" y="307"/>
                  </a:lnTo>
                  <a:lnTo>
                    <a:pt x="130" y="311"/>
                  </a:lnTo>
                  <a:lnTo>
                    <a:pt x="122" y="317"/>
                  </a:lnTo>
                  <a:lnTo>
                    <a:pt x="114" y="323"/>
                  </a:lnTo>
                  <a:lnTo>
                    <a:pt x="106" y="327"/>
                  </a:lnTo>
                  <a:lnTo>
                    <a:pt x="98" y="333"/>
                  </a:lnTo>
                  <a:lnTo>
                    <a:pt x="90" y="339"/>
                  </a:lnTo>
                  <a:lnTo>
                    <a:pt x="84" y="345"/>
                  </a:lnTo>
                  <a:lnTo>
                    <a:pt x="72" y="335"/>
                  </a:lnTo>
                  <a:lnTo>
                    <a:pt x="64" y="327"/>
                  </a:lnTo>
                  <a:lnTo>
                    <a:pt x="66" y="317"/>
                  </a:lnTo>
                  <a:lnTo>
                    <a:pt x="68" y="307"/>
                  </a:lnTo>
                  <a:lnTo>
                    <a:pt x="72" y="299"/>
                  </a:lnTo>
                  <a:lnTo>
                    <a:pt x="76" y="291"/>
                  </a:lnTo>
                  <a:lnTo>
                    <a:pt x="78" y="281"/>
                  </a:lnTo>
                  <a:lnTo>
                    <a:pt x="82" y="273"/>
                  </a:lnTo>
                  <a:lnTo>
                    <a:pt x="84" y="263"/>
                  </a:lnTo>
                  <a:lnTo>
                    <a:pt x="88" y="257"/>
                  </a:lnTo>
                  <a:lnTo>
                    <a:pt x="90" y="247"/>
                  </a:lnTo>
                  <a:lnTo>
                    <a:pt x="92" y="241"/>
                  </a:lnTo>
                  <a:lnTo>
                    <a:pt x="94" y="235"/>
                  </a:lnTo>
                  <a:lnTo>
                    <a:pt x="98" y="229"/>
                  </a:lnTo>
                  <a:lnTo>
                    <a:pt x="100" y="221"/>
                  </a:lnTo>
                  <a:lnTo>
                    <a:pt x="102" y="219"/>
                  </a:lnTo>
                  <a:lnTo>
                    <a:pt x="98" y="217"/>
                  </a:lnTo>
                  <a:lnTo>
                    <a:pt x="92" y="213"/>
                  </a:lnTo>
                  <a:lnTo>
                    <a:pt x="86" y="209"/>
                  </a:lnTo>
                  <a:lnTo>
                    <a:pt x="78" y="207"/>
                  </a:lnTo>
                  <a:lnTo>
                    <a:pt x="72" y="203"/>
                  </a:lnTo>
                  <a:lnTo>
                    <a:pt x="66" y="201"/>
                  </a:lnTo>
                  <a:lnTo>
                    <a:pt x="56" y="197"/>
                  </a:lnTo>
                  <a:lnTo>
                    <a:pt x="48" y="193"/>
                  </a:lnTo>
                  <a:lnTo>
                    <a:pt x="40" y="187"/>
                  </a:lnTo>
                  <a:lnTo>
                    <a:pt x="32" y="185"/>
                  </a:lnTo>
                  <a:lnTo>
                    <a:pt x="22" y="179"/>
                  </a:lnTo>
                  <a:lnTo>
                    <a:pt x="16" y="175"/>
                  </a:lnTo>
                  <a:lnTo>
                    <a:pt x="6" y="171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55"/>
                  </a:lnTo>
                  <a:lnTo>
                    <a:pt x="0" y="147"/>
                  </a:lnTo>
                  <a:lnTo>
                    <a:pt x="4" y="143"/>
                  </a:lnTo>
                  <a:lnTo>
                    <a:pt x="10" y="139"/>
                  </a:lnTo>
                  <a:lnTo>
                    <a:pt x="20" y="139"/>
                  </a:lnTo>
                  <a:lnTo>
                    <a:pt x="28" y="137"/>
                  </a:lnTo>
                  <a:lnTo>
                    <a:pt x="38" y="135"/>
                  </a:lnTo>
                  <a:lnTo>
                    <a:pt x="48" y="133"/>
                  </a:lnTo>
                  <a:lnTo>
                    <a:pt x="56" y="131"/>
                  </a:lnTo>
                  <a:lnTo>
                    <a:pt x="66" y="129"/>
                  </a:lnTo>
                  <a:lnTo>
                    <a:pt x="76" y="129"/>
                  </a:lnTo>
                  <a:lnTo>
                    <a:pt x="82" y="127"/>
                  </a:lnTo>
                  <a:lnTo>
                    <a:pt x="90" y="125"/>
                  </a:lnTo>
                  <a:lnTo>
                    <a:pt x="96" y="125"/>
                  </a:lnTo>
                  <a:lnTo>
                    <a:pt x="102" y="125"/>
                  </a:lnTo>
                  <a:lnTo>
                    <a:pt x="110" y="123"/>
                  </a:lnTo>
                  <a:lnTo>
                    <a:pt x="114" y="123"/>
                  </a:lnTo>
                  <a:lnTo>
                    <a:pt x="114" y="119"/>
                  </a:lnTo>
                  <a:lnTo>
                    <a:pt x="114" y="111"/>
                  </a:lnTo>
                  <a:lnTo>
                    <a:pt x="112" y="104"/>
                  </a:lnTo>
                  <a:lnTo>
                    <a:pt x="112" y="98"/>
                  </a:lnTo>
                  <a:lnTo>
                    <a:pt x="112" y="90"/>
                  </a:lnTo>
                  <a:lnTo>
                    <a:pt x="112" y="84"/>
                  </a:lnTo>
                  <a:lnTo>
                    <a:pt x="110" y="74"/>
                  </a:lnTo>
                  <a:lnTo>
                    <a:pt x="110" y="64"/>
                  </a:lnTo>
                  <a:lnTo>
                    <a:pt x="110" y="54"/>
                  </a:lnTo>
                  <a:lnTo>
                    <a:pt x="110" y="46"/>
                  </a:lnTo>
                  <a:lnTo>
                    <a:pt x="108" y="36"/>
                  </a:lnTo>
                  <a:lnTo>
                    <a:pt x="108" y="28"/>
                  </a:lnTo>
                  <a:lnTo>
                    <a:pt x="108" y="18"/>
                  </a:lnTo>
                  <a:lnTo>
                    <a:pt x="108" y="10"/>
                  </a:lnTo>
                  <a:lnTo>
                    <a:pt x="114" y="6"/>
                  </a:lnTo>
                  <a:lnTo>
                    <a:pt x="120" y="2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6"/>
                  </a:lnTo>
                  <a:lnTo>
                    <a:pt x="144" y="12"/>
                  </a:lnTo>
                  <a:lnTo>
                    <a:pt x="148" y="20"/>
                  </a:lnTo>
                  <a:lnTo>
                    <a:pt x="156" y="28"/>
                  </a:lnTo>
                  <a:lnTo>
                    <a:pt x="162" y="34"/>
                  </a:lnTo>
                  <a:lnTo>
                    <a:pt x="168" y="40"/>
                  </a:lnTo>
                  <a:lnTo>
                    <a:pt x="174" y="48"/>
                  </a:lnTo>
                  <a:lnTo>
                    <a:pt x="180" y="56"/>
                  </a:lnTo>
                  <a:lnTo>
                    <a:pt x="190" y="68"/>
                  </a:lnTo>
                  <a:lnTo>
                    <a:pt x="198" y="78"/>
                  </a:lnTo>
                  <a:lnTo>
                    <a:pt x="204" y="84"/>
                  </a:lnTo>
                  <a:lnTo>
                    <a:pt x="206" y="88"/>
                  </a:lnTo>
                  <a:lnTo>
                    <a:pt x="208" y="84"/>
                  </a:lnTo>
                  <a:lnTo>
                    <a:pt x="214" y="80"/>
                  </a:lnTo>
                  <a:lnTo>
                    <a:pt x="218" y="76"/>
                  </a:lnTo>
                  <a:lnTo>
                    <a:pt x="224" y="72"/>
                  </a:lnTo>
                  <a:lnTo>
                    <a:pt x="232" y="68"/>
                  </a:lnTo>
                  <a:lnTo>
                    <a:pt x="238" y="64"/>
                  </a:lnTo>
                  <a:lnTo>
                    <a:pt x="246" y="58"/>
                  </a:lnTo>
                  <a:lnTo>
                    <a:pt x="254" y="52"/>
                  </a:lnTo>
                  <a:lnTo>
                    <a:pt x="262" y="46"/>
                  </a:lnTo>
                  <a:lnTo>
                    <a:pt x="270" y="42"/>
                  </a:lnTo>
                  <a:lnTo>
                    <a:pt x="276" y="36"/>
                  </a:lnTo>
                  <a:lnTo>
                    <a:pt x="286" y="32"/>
                  </a:lnTo>
                  <a:lnTo>
                    <a:pt x="292" y="26"/>
                  </a:lnTo>
                  <a:lnTo>
                    <a:pt x="302" y="22"/>
                  </a:lnTo>
                  <a:lnTo>
                    <a:pt x="312" y="32"/>
                  </a:lnTo>
                  <a:lnTo>
                    <a:pt x="322" y="40"/>
                  </a:lnTo>
                  <a:lnTo>
                    <a:pt x="318" y="46"/>
                  </a:lnTo>
                  <a:lnTo>
                    <a:pt x="314" y="56"/>
                  </a:lnTo>
                  <a:lnTo>
                    <a:pt x="312" y="64"/>
                  </a:lnTo>
                  <a:lnTo>
                    <a:pt x="308" y="74"/>
                  </a:lnTo>
                  <a:lnTo>
                    <a:pt x="306" y="82"/>
                  </a:lnTo>
                  <a:lnTo>
                    <a:pt x="302" y="90"/>
                  </a:lnTo>
                  <a:lnTo>
                    <a:pt x="300" y="100"/>
                  </a:lnTo>
                  <a:lnTo>
                    <a:pt x="296" y="110"/>
                  </a:lnTo>
                  <a:lnTo>
                    <a:pt x="292" y="115"/>
                  </a:lnTo>
                  <a:lnTo>
                    <a:pt x="290" y="123"/>
                  </a:lnTo>
                  <a:lnTo>
                    <a:pt x="288" y="129"/>
                  </a:lnTo>
                  <a:lnTo>
                    <a:pt x="286" y="135"/>
                  </a:lnTo>
                  <a:lnTo>
                    <a:pt x="284" y="143"/>
                  </a:lnTo>
                  <a:lnTo>
                    <a:pt x="284" y="147"/>
                  </a:lnTo>
                  <a:lnTo>
                    <a:pt x="286" y="147"/>
                  </a:lnTo>
                  <a:lnTo>
                    <a:pt x="292" y="151"/>
                  </a:lnTo>
                  <a:lnTo>
                    <a:pt x="296" y="153"/>
                  </a:lnTo>
                  <a:lnTo>
                    <a:pt x="304" y="155"/>
                  </a:lnTo>
                  <a:lnTo>
                    <a:pt x="310" y="159"/>
                  </a:lnTo>
                  <a:lnTo>
                    <a:pt x="318" y="163"/>
                  </a:lnTo>
                  <a:lnTo>
                    <a:pt x="326" y="167"/>
                  </a:lnTo>
                  <a:lnTo>
                    <a:pt x="334" y="171"/>
                  </a:lnTo>
                  <a:lnTo>
                    <a:pt x="342" y="175"/>
                  </a:lnTo>
                  <a:lnTo>
                    <a:pt x="352" y="179"/>
                  </a:lnTo>
                  <a:lnTo>
                    <a:pt x="360" y="183"/>
                  </a:lnTo>
                  <a:lnTo>
                    <a:pt x="368" y="187"/>
                  </a:lnTo>
                  <a:lnTo>
                    <a:pt x="378" y="191"/>
                  </a:lnTo>
                  <a:lnTo>
                    <a:pt x="386" y="197"/>
                  </a:lnTo>
                  <a:lnTo>
                    <a:pt x="384" y="203"/>
                  </a:lnTo>
                  <a:lnTo>
                    <a:pt x="384" y="209"/>
                  </a:lnTo>
                  <a:lnTo>
                    <a:pt x="384" y="217"/>
                  </a:lnTo>
                  <a:lnTo>
                    <a:pt x="382" y="223"/>
                  </a:lnTo>
                  <a:lnTo>
                    <a:pt x="372" y="223"/>
                  </a:lnTo>
                  <a:lnTo>
                    <a:pt x="362" y="225"/>
                  </a:lnTo>
                  <a:lnTo>
                    <a:pt x="352" y="227"/>
                  </a:lnTo>
                  <a:lnTo>
                    <a:pt x="344" y="229"/>
                  </a:lnTo>
                  <a:lnTo>
                    <a:pt x="334" y="229"/>
                  </a:lnTo>
                  <a:lnTo>
                    <a:pt x="326" y="231"/>
                  </a:lnTo>
                  <a:lnTo>
                    <a:pt x="316" y="233"/>
                  </a:lnTo>
                  <a:lnTo>
                    <a:pt x="308" y="235"/>
                  </a:lnTo>
                  <a:lnTo>
                    <a:pt x="300" y="237"/>
                  </a:lnTo>
                  <a:lnTo>
                    <a:pt x="292" y="237"/>
                  </a:lnTo>
                  <a:lnTo>
                    <a:pt x="286" y="239"/>
                  </a:lnTo>
                  <a:lnTo>
                    <a:pt x="280" y="241"/>
                  </a:lnTo>
                  <a:lnTo>
                    <a:pt x="274" y="243"/>
                  </a:lnTo>
                  <a:lnTo>
                    <a:pt x="270" y="245"/>
                  </a:lnTo>
                  <a:lnTo>
                    <a:pt x="270" y="247"/>
                  </a:lnTo>
                  <a:lnTo>
                    <a:pt x="270" y="253"/>
                  </a:lnTo>
                  <a:lnTo>
                    <a:pt x="270" y="259"/>
                  </a:lnTo>
                  <a:lnTo>
                    <a:pt x="270" y="267"/>
                  </a:lnTo>
                  <a:lnTo>
                    <a:pt x="270" y="273"/>
                  </a:lnTo>
                  <a:lnTo>
                    <a:pt x="272" y="283"/>
                  </a:lnTo>
                  <a:lnTo>
                    <a:pt x="272" y="291"/>
                  </a:lnTo>
                  <a:lnTo>
                    <a:pt x="274" y="301"/>
                  </a:lnTo>
                  <a:lnTo>
                    <a:pt x="274" y="309"/>
                  </a:lnTo>
                  <a:lnTo>
                    <a:pt x="274" y="319"/>
                  </a:lnTo>
                  <a:lnTo>
                    <a:pt x="274" y="329"/>
                  </a:lnTo>
                  <a:lnTo>
                    <a:pt x="276" y="339"/>
                  </a:lnTo>
                  <a:lnTo>
                    <a:pt x="276" y="349"/>
                  </a:lnTo>
                  <a:lnTo>
                    <a:pt x="278" y="357"/>
                  </a:lnTo>
                  <a:lnTo>
                    <a:pt x="270" y="361"/>
                  </a:lnTo>
                  <a:lnTo>
                    <a:pt x="264" y="363"/>
                  </a:lnTo>
                  <a:lnTo>
                    <a:pt x="258" y="365"/>
                  </a:lnTo>
                  <a:lnTo>
                    <a:pt x="252" y="369"/>
                  </a:lnTo>
                  <a:lnTo>
                    <a:pt x="246" y="361"/>
                  </a:lnTo>
                  <a:lnTo>
                    <a:pt x="240" y="355"/>
                  </a:lnTo>
                  <a:lnTo>
                    <a:pt x="234" y="347"/>
                  </a:lnTo>
                  <a:lnTo>
                    <a:pt x="228" y="339"/>
                  </a:lnTo>
                  <a:lnTo>
                    <a:pt x="220" y="331"/>
                  </a:lnTo>
                  <a:lnTo>
                    <a:pt x="216" y="323"/>
                  </a:lnTo>
                  <a:lnTo>
                    <a:pt x="210" y="317"/>
                  </a:lnTo>
                  <a:lnTo>
                    <a:pt x="204" y="311"/>
                  </a:lnTo>
                  <a:lnTo>
                    <a:pt x="194" y="299"/>
                  </a:lnTo>
                  <a:lnTo>
                    <a:pt x="186" y="289"/>
                  </a:lnTo>
                  <a:lnTo>
                    <a:pt x="180" y="283"/>
                  </a:lnTo>
                  <a:lnTo>
                    <a:pt x="180" y="281"/>
                  </a:lnTo>
                  <a:close/>
                </a:path>
              </a:pathLst>
            </a:custGeom>
            <a:solidFill>
              <a:srgbClr val="03B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" name="Freeform 212"/>
            <p:cNvSpPr>
              <a:spLocks/>
            </p:cNvSpPr>
            <p:nvPr/>
          </p:nvSpPr>
          <p:spPr bwMode="auto">
            <a:xfrm>
              <a:off x="2812" y="3314"/>
              <a:ext cx="398" cy="397"/>
            </a:xfrm>
            <a:custGeom>
              <a:avLst/>
              <a:gdLst>
                <a:gd name="T0" fmla="*/ 234 w 398"/>
                <a:gd name="T1" fmla="*/ 371 h 397"/>
                <a:gd name="T2" fmla="*/ 274 w 398"/>
                <a:gd name="T3" fmla="*/ 355 h 397"/>
                <a:gd name="T4" fmla="*/ 310 w 398"/>
                <a:gd name="T5" fmla="*/ 333 h 397"/>
                <a:gd name="T6" fmla="*/ 338 w 398"/>
                <a:gd name="T7" fmla="*/ 303 h 397"/>
                <a:gd name="T8" fmla="*/ 362 w 398"/>
                <a:gd name="T9" fmla="*/ 267 h 397"/>
                <a:gd name="T10" fmla="*/ 372 w 398"/>
                <a:gd name="T11" fmla="*/ 225 h 397"/>
                <a:gd name="T12" fmla="*/ 374 w 398"/>
                <a:gd name="T13" fmla="*/ 181 h 397"/>
                <a:gd name="T14" fmla="*/ 364 w 398"/>
                <a:gd name="T15" fmla="*/ 141 h 397"/>
                <a:gd name="T16" fmla="*/ 346 w 398"/>
                <a:gd name="T17" fmla="*/ 104 h 397"/>
                <a:gd name="T18" fmla="*/ 314 w 398"/>
                <a:gd name="T19" fmla="*/ 66 h 397"/>
                <a:gd name="T20" fmla="*/ 274 w 398"/>
                <a:gd name="T21" fmla="*/ 40 h 397"/>
                <a:gd name="T22" fmla="*/ 234 w 398"/>
                <a:gd name="T23" fmla="*/ 26 h 397"/>
                <a:gd name="T24" fmla="*/ 210 w 398"/>
                <a:gd name="T25" fmla="*/ 2 h 397"/>
                <a:gd name="T26" fmla="*/ 256 w 398"/>
                <a:gd name="T27" fmla="*/ 8 h 397"/>
                <a:gd name="T28" fmla="*/ 298 w 398"/>
                <a:gd name="T29" fmla="*/ 26 h 397"/>
                <a:gd name="T30" fmla="*/ 336 w 398"/>
                <a:gd name="T31" fmla="*/ 56 h 397"/>
                <a:gd name="T32" fmla="*/ 364 w 398"/>
                <a:gd name="T33" fmla="*/ 90 h 397"/>
                <a:gd name="T34" fmla="*/ 386 w 398"/>
                <a:gd name="T35" fmla="*/ 131 h 397"/>
                <a:gd name="T36" fmla="*/ 396 w 398"/>
                <a:gd name="T37" fmla="*/ 179 h 397"/>
                <a:gd name="T38" fmla="*/ 394 w 398"/>
                <a:gd name="T39" fmla="*/ 227 h 397"/>
                <a:gd name="T40" fmla="*/ 380 w 398"/>
                <a:gd name="T41" fmla="*/ 277 h 397"/>
                <a:gd name="T42" fmla="*/ 356 w 398"/>
                <a:gd name="T43" fmla="*/ 317 h 397"/>
                <a:gd name="T44" fmla="*/ 324 w 398"/>
                <a:gd name="T45" fmla="*/ 351 h 397"/>
                <a:gd name="T46" fmla="*/ 282 w 398"/>
                <a:gd name="T47" fmla="*/ 377 h 397"/>
                <a:gd name="T48" fmla="*/ 238 w 398"/>
                <a:gd name="T49" fmla="*/ 393 h 397"/>
                <a:gd name="T50" fmla="*/ 188 w 398"/>
                <a:gd name="T51" fmla="*/ 397 h 397"/>
                <a:gd name="T52" fmla="*/ 140 w 398"/>
                <a:gd name="T53" fmla="*/ 387 h 397"/>
                <a:gd name="T54" fmla="*/ 94 w 398"/>
                <a:gd name="T55" fmla="*/ 367 h 397"/>
                <a:gd name="T56" fmla="*/ 58 w 398"/>
                <a:gd name="T57" fmla="*/ 339 h 397"/>
                <a:gd name="T58" fmla="*/ 26 w 398"/>
                <a:gd name="T59" fmla="*/ 301 h 397"/>
                <a:gd name="T60" fmla="*/ 6 w 398"/>
                <a:gd name="T61" fmla="*/ 257 h 397"/>
                <a:gd name="T62" fmla="*/ 0 w 398"/>
                <a:gd name="T63" fmla="*/ 207 h 397"/>
                <a:gd name="T64" fmla="*/ 4 w 398"/>
                <a:gd name="T65" fmla="*/ 157 h 397"/>
                <a:gd name="T66" fmla="*/ 18 w 398"/>
                <a:gd name="T67" fmla="*/ 112 h 397"/>
                <a:gd name="T68" fmla="*/ 44 w 398"/>
                <a:gd name="T69" fmla="*/ 72 h 397"/>
                <a:gd name="T70" fmla="*/ 78 w 398"/>
                <a:gd name="T71" fmla="*/ 38 h 397"/>
                <a:gd name="T72" fmla="*/ 122 w 398"/>
                <a:gd name="T73" fmla="*/ 16 h 397"/>
                <a:gd name="T74" fmla="*/ 168 w 398"/>
                <a:gd name="T75" fmla="*/ 2 h 397"/>
                <a:gd name="T76" fmla="*/ 204 w 398"/>
                <a:gd name="T77" fmla="*/ 12 h 397"/>
                <a:gd name="T78" fmla="*/ 172 w 398"/>
                <a:gd name="T79" fmla="*/ 24 h 397"/>
                <a:gd name="T80" fmla="*/ 130 w 398"/>
                <a:gd name="T81" fmla="*/ 38 h 397"/>
                <a:gd name="T82" fmla="*/ 92 w 398"/>
                <a:gd name="T83" fmla="*/ 56 h 397"/>
                <a:gd name="T84" fmla="*/ 60 w 398"/>
                <a:gd name="T85" fmla="*/ 86 h 397"/>
                <a:gd name="T86" fmla="*/ 38 w 398"/>
                <a:gd name="T87" fmla="*/ 122 h 397"/>
                <a:gd name="T88" fmla="*/ 24 w 398"/>
                <a:gd name="T89" fmla="*/ 163 h 397"/>
                <a:gd name="T90" fmla="*/ 22 w 398"/>
                <a:gd name="T91" fmla="*/ 207 h 397"/>
                <a:gd name="T92" fmla="*/ 28 w 398"/>
                <a:gd name="T93" fmla="*/ 251 h 397"/>
                <a:gd name="T94" fmla="*/ 46 w 398"/>
                <a:gd name="T95" fmla="*/ 289 h 397"/>
                <a:gd name="T96" fmla="*/ 74 w 398"/>
                <a:gd name="T97" fmla="*/ 323 h 397"/>
                <a:gd name="T98" fmla="*/ 106 w 398"/>
                <a:gd name="T99" fmla="*/ 349 h 397"/>
                <a:gd name="T100" fmla="*/ 144 w 398"/>
                <a:gd name="T101" fmla="*/ 367 h 397"/>
                <a:gd name="T102" fmla="*/ 190 w 398"/>
                <a:gd name="T103" fmla="*/ 373 h 3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8" h="397">
                  <a:moveTo>
                    <a:pt x="200" y="375"/>
                  </a:moveTo>
                  <a:lnTo>
                    <a:pt x="208" y="373"/>
                  </a:lnTo>
                  <a:lnTo>
                    <a:pt x="218" y="373"/>
                  </a:lnTo>
                  <a:lnTo>
                    <a:pt x="224" y="373"/>
                  </a:lnTo>
                  <a:lnTo>
                    <a:pt x="234" y="371"/>
                  </a:lnTo>
                  <a:lnTo>
                    <a:pt x="242" y="369"/>
                  </a:lnTo>
                  <a:lnTo>
                    <a:pt x="250" y="367"/>
                  </a:lnTo>
                  <a:lnTo>
                    <a:pt x="258" y="363"/>
                  </a:lnTo>
                  <a:lnTo>
                    <a:pt x="268" y="361"/>
                  </a:lnTo>
                  <a:lnTo>
                    <a:pt x="274" y="355"/>
                  </a:lnTo>
                  <a:lnTo>
                    <a:pt x="282" y="351"/>
                  </a:lnTo>
                  <a:lnTo>
                    <a:pt x="290" y="349"/>
                  </a:lnTo>
                  <a:lnTo>
                    <a:pt x="296" y="345"/>
                  </a:lnTo>
                  <a:lnTo>
                    <a:pt x="302" y="339"/>
                  </a:lnTo>
                  <a:lnTo>
                    <a:pt x="310" y="333"/>
                  </a:lnTo>
                  <a:lnTo>
                    <a:pt x="316" y="329"/>
                  </a:lnTo>
                  <a:lnTo>
                    <a:pt x="324" y="323"/>
                  </a:lnTo>
                  <a:lnTo>
                    <a:pt x="328" y="317"/>
                  </a:lnTo>
                  <a:lnTo>
                    <a:pt x="334" y="311"/>
                  </a:lnTo>
                  <a:lnTo>
                    <a:pt x="338" y="303"/>
                  </a:lnTo>
                  <a:lnTo>
                    <a:pt x="344" y="297"/>
                  </a:lnTo>
                  <a:lnTo>
                    <a:pt x="348" y="289"/>
                  </a:lnTo>
                  <a:lnTo>
                    <a:pt x="352" y="283"/>
                  </a:lnTo>
                  <a:lnTo>
                    <a:pt x="356" y="275"/>
                  </a:lnTo>
                  <a:lnTo>
                    <a:pt x="362" y="267"/>
                  </a:lnTo>
                  <a:lnTo>
                    <a:pt x="364" y="259"/>
                  </a:lnTo>
                  <a:lnTo>
                    <a:pt x="366" y="251"/>
                  </a:lnTo>
                  <a:lnTo>
                    <a:pt x="368" y="241"/>
                  </a:lnTo>
                  <a:lnTo>
                    <a:pt x="370" y="235"/>
                  </a:lnTo>
                  <a:lnTo>
                    <a:pt x="372" y="225"/>
                  </a:lnTo>
                  <a:lnTo>
                    <a:pt x="374" y="217"/>
                  </a:lnTo>
                  <a:lnTo>
                    <a:pt x="374" y="207"/>
                  </a:lnTo>
                  <a:lnTo>
                    <a:pt x="376" y="199"/>
                  </a:lnTo>
                  <a:lnTo>
                    <a:pt x="374" y="189"/>
                  </a:lnTo>
                  <a:lnTo>
                    <a:pt x="374" y="181"/>
                  </a:lnTo>
                  <a:lnTo>
                    <a:pt x="374" y="171"/>
                  </a:lnTo>
                  <a:lnTo>
                    <a:pt x="372" y="163"/>
                  </a:lnTo>
                  <a:lnTo>
                    <a:pt x="370" y="155"/>
                  </a:lnTo>
                  <a:lnTo>
                    <a:pt x="368" y="147"/>
                  </a:lnTo>
                  <a:lnTo>
                    <a:pt x="364" y="141"/>
                  </a:lnTo>
                  <a:lnTo>
                    <a:pt x="362" y="133"/>
                  </a:lnTo>
                  <a:lnTo>
                    <a:pt x="358" y="126"/>
                  </a:lnTo>
                  <a:lnTo>
                    <a:pt x="354" y="118"/>
                  </a:lnTo>
                  <a:lnTo>
                    <a:pt x="350" y="110"/>
                  </a:lnTo>
                  <a:lnTo>
                    <a:pt x="346" y="104"/>
                  </a:lnTo>
                  <a:lnTo>
                    <a:pt x="342" y="98"/>
                  </a:lnTo>
                  <a:lnTo>
                    <a:pt x="336" y="90"/>
                  </a:lnTo>
                  <a:lnTo>
                    <a:pt x="332" y="84"/>
                  </a:lnTo>
                  <a:lnTo>
                    <a:pt x="328" y="78"/>
                  </a:lnTo>
                  <a:lnTo>
                    <a:pt x="314" y="66"/>
                  </a:lnTo>
                  <a:lnTo>
                    <a:pt x="302" y="56"/>
                  </a:lnTo>
                  <a:lnTo>
                    <a:pt x="296" y="52"/>
                  </a:lnTo>
                  <a:lnTo>
                    <a:pt x="288" y="48"/>
                  </a:lnTo>
                  <a:lnTo>
                    <a:pt x="280" y="44"/>
                  </a:lnTo>
                  <a:lnTo>
                    <a:pt x="274" y="40"/>
                  </a:lnTo>
                  <a:lnTo>
                    <a:pt x="266" y="38"/>
                  </a:lnTo>
                  <a:lnTo>
                    <a:pt x="258" y="34"/>
                  </a:lnTo>
                  <a:lnTo>
                    <a:pt x="250" y="30"/>
                  </a:lnTo>
                  <a:lnTo>
                    <a:pt x="242" y="28"/>
                  </a:lnTo>
                  <a:lnTo>
                    <a:pt x="234" y="26"/>
                  </a:lnTo>
                  <a:lnTo>
                    <a:pt x="226" y="24"/>
                  </a:lnTo>
                  <a:lnTo>
                    <a:pt x="218" y="24"/>
                  </a:lnTo>
                  <a:lnTo>
                    <a:pt x="210" y="24"/>
                  </a:lnTo>
                  <a:lnTo>
                    <a:pt x="210" y="12"/>
                  </a:lnTo>
                  <a:lnTo>
                    <a:pt x="210" y="2"/>
                  </a:lnTo>
                  <a:lnTo>
                    <a:pt x="220" y="2"/>
                  </a:lnTo>
                  <a:lnTo>
                    <a:pt x="230" y="2"/>
                  </a:lnTo>
                  <a:lnTo>
                    <a:pt x="238" y="4"/>
                  </a:lnTo>
                  <a:lnTo>
                    <a:pt x="248" y="6"/>
                  </a:lnTo>
                  <a:lnTo>
                    <a:pt x="256" y="8"/>
                  </a:lnTo>
                  <a:lnTo>
                    <a:pt x="264" y="12"/>
                  </a:lnTo>
                  <a:lnTo>
                    <a:pt x="274" y="16"/>
                  </a:lnTo>
                  <a:lnTo>
                    <a:pt x="282" y="18"/>
                  </a:lnTo>
                  <a:lnTo>
                    <a:pt x="290" y="22"/>
                  </a:lnTo>
                  <a:lnTo>
                    <a:pt x="298" y="26"/>
                  </a:lnTo>
                  <a:lnTo>
                    <a:pt x="306" y="32"/>
                  </a:lnTo>
                  <a:lnTo>
                    <a:pt x="314" y="38"/>
                  </a:lnTo>
                  <a:lnTo>
                    <a:pt x="320" y="42"/>
                  </a:lnTo>
                  <a:lnTo>
                    <a:pt x="328" y="48"/>
                  </a:lnTo>
                  <a:lnTo>
                    <a:pt x="336" y="56"/>
                  </a:lnTo>
                  <a:lnTo>
                    <a:pt x="342" y="62"/>
                  </a:lnTo>
                  <a:lnTo>
                    <a:pt x="348" y="68"/>
                  </a:lnTo>
                  <a:lnTo>
                    <a:pt x="354" y="76"/>
                  </a:lnTo>
                  <a:lnTo>
                    <a:pt x="358" y="82"/>
                  </a:lnTo>
                  <a:lnTo>
                    <a:pt x="364" y="90"/>
                  </a:lnTo>
                  <a:lnTo>
                    <a:pt x="370" y="98"/>
                  </a:lnTo>
                  <a:lnTo>
                    <a:pt x="374" y="106"/>
                  </a:lnTo>
                  <a:lnTo>
                    <a:pt x="378" y="114"/>
                  </a:lnTo>
                  <a:lnTo>
                    <a:pt x="384" y="124"/>
                  </a:lnTo>
                  <a:lnTo>
                    <a:pt x="386" y="131"/>
                  </a:lnTo>
                  <a:lnTo>
                    <a:pt x="388" y="141"/>
                  </a:lnTo>
                  <a:lnTo>
                    <a:pt x="390" y="149"/>
                  </a:lnTo>
                  <a:lnTo>
                    <a:pt x="392" y="159"/>
                  </a:lnTo>
                  <a:lnTo>
                    <a:pt x="394" y="169"/>
                  </a:lnTo>
                  <a:lnTo>
                    <a:pt x="396" y="179"/>
                  </a:lnTo>
                  <a:lnTo>
                    <a:pt x="396" y="187"/>
                  </a:lnTo>
                  <a:lnTo>
                    <a:pt x="398" y="199"/>
                  </a:lnTo>
                  <a:lnTo>
                    <a:pt x="396" y="207"/>
                  </a:lnTo>
                  <a:lnTo>
                    <a:pt x="396" y="219"/>
                  </a:lnTo>
                  <a:lnTo>
                    <a:pt x="394" y="227"/>
                  </a:lnTo>
                  <a:lnTo>
                    <a:pt x="392" y="237"/>
                  </a:lnTo>
                  <a:lnTo>
                    <a:pt x="390" y="247"/>
                  </a:lnTo>
                  <a:lnTo>
                    <a:pt x="386" y="257"/>
                  </a:lnTo>
                  <a:lnTo>
                    <a:pt x="384" y="267"/>
                  </a:lnTo>
                  <a:lnTo>
                    <a:pt x="380" y="277"/>
                  </a:lnTo>
                  <a:lnTo>
                    <a:pt x="376" y="283"/>
                  </a:lnTo>
                  <a:lnTo>
                    <a:pt x="372" y="291"/>
                  </a:lnTo>
                  <a:lnTo>
                    <a:pt x="368" y="301"/>
                  </a:lnTo>
                  <a:lnTo>
                    <a:pt x="362" y="309"/>
                  </a:lnTo>
                  <a:lnTo>
                    <a:pt x="356" y="317"/>
                  </a:lnTo>
                  <a:lnTo>
                    <a:pt x="350" y="323"/>
                  </a:lnTo>
                  <a:lnTo>
                    <a:pt x="344" y="331"/>
                  </a:lnTo>
                  <a:lnTo>
                    <a:pt x="340" y="339"/>
                  </a:lnTo>
                  <a:lnTo>
                    <a:pt x="330" y="345"/>
                  </a:lnTo>
                  <a:lnTo>
                    <a:pt x="324" y="351"/>
                  </a:lnTo>
                  <a:lnTo>
                    <a:pt x="316" y="357"/>
                  </a:lnTo>
                  <a:lnTo>
                    <a:pt x="308" y="363"/>
                  </a:lnTo>
                  <a:lnTo>
                    <a:pt x="300" y="367"/>
                  </a:lnTo>
                  <a:lnTo>
                    <a:pt x="292" y="373"/>
                  </a:lnTo>
                  <a:lnTo>
                    <a:pt x="282" y="377"/>
                  </a:lnTo>
                  <a:lnTo>
                    <a:pt x="276" y="381"/>
                  </a:lnTo>
                  <a:lnTo>
                    <a:pt x="266" y="383"/>
                  </a:lnTo>
                  <a:lnTo>
                    <a:pt x="258" y="387"/>
                  </a:lnTo>
                  <a:lnTo>
                    <a:pt x="248" y="389"/>
                  </a:lnTo>
                  <a:lnTo>
                    <a:pt x="238" y="393"/>
                  </a:lnTo>
                  <a:lnTo>
                    <a:pt x="228" y="393"/>
                  </a:lnTo>
                  <a:lnTo>
                    <a:pt x="220" y="395"/>
                  </a:lnTo>
                  <a:lnTo>
                    <a:pt x="208" y="397"/>
                  </a:lnTo>
                  <a:lnTo>
                    <a:pt x="200" y="397"/>
                  </a:lnTo>
                  <a:lnTo>
                    <a:pt x="188" y="397"/>
                  </a:lnTo>
                  <a:lnTo>
                    <a:pt x="178" y="395"/>
                  </a:lnTo>
                  <a:lnTo>
                    <a:pt x="168" y="393"/>
                  </a:lnTo>
                  <a:lnTo>
                    <a:pt x="158" y="393"/>
                  </a:lnTo>
                  <a:lnTo>
                    <a:pt x="148" y="389"/>
                  </a:lnTo>
                  <a:lnTo>
                    <a:pt x="140" y="387"/>
                  </a:lnTo>
                  <a:lnTo>
                    <a:pt x="130" y="383"/>
                  </a:lnTo>
                  <a:lnTo>
                    <a:pt x="122" y="381"/>
                  </a:lnTo>
                  <a:lnTo>
                    <a:pt x="112" y="377"/>
                  </a:lnTo>
                  <a:lnTo>
                    <a:pt x="104" y="373"/>
                  </a:lnTo>
                  <a:lnTo>
                    <a:pt x="94" y="367"/>
                  </a:lnTo>
                  <a:lnTo>
                    <a:pt x="88" y="363"/>
                  </a:lnTo>
                  <a:lnTo>
                    <a:pt x="78" y="357"/>
                  </a:lnTo>
                  <a:lnTo>
                    <a:pt x="72" y="351"/>
                  </a:lnTo>
                  <a:lnTo>
                    <a:pt x="64" y="345"/>
                  </a:lnTo>
                  <a:lnTo>
                    <a:pt x="58" y="339"/>
                  </a:lnTo>
                  <a:lnTo>
                    <a:pt x="50" y="331"/>
                  </a:lnTo>
                  <a:lnTo>
                    <a:pt x="44" y="323"/>
                  </a:lnTo>
                  <a:lnTo>
                    <a:pt x="38" y="317"/>
                  </a:lnTo>
                  <a:lnTo>
                    <a:pt x="32" y="309"/>
                  </a:lnTo>
                  <a:lnTo>
                    <a:pt x="26" y="301"/>
                  </a:lnTo>
                  <a:lnTo>
                    <a:pt x="22" y="291"/>
                  </a:lnTo>
                  <a:lnTo>
                    <a:pt x="18" y="283"/>
                  </a:lnTo>
                  <a:lnTo>
                    <a:pt x="14" y="277"/>
                  </a:lnTo>
                  <a:lnTo>
                    <a:pt x="10" y="267"/>
                  </a:lnTo>
                  <a:lnTo>
                    <a:pt x="6" y="257"/>
                  </a:lnTo>
                  <a:lnTo>
                    <a:pt x="4" y="247"/>
                  </a:lnTo>
                  <a:lnTo>
                    <a:pt x="4" y="237"/>
                  </a:lnTo>
                  <a:lnTo>
                    <a:pt x="0" y="227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9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67"/>
                  </a:lnTo>
                  <a:lnTo>
                    <a:pt x="4" y="157"/>
                  </a:lnTo>
                  <a:lnTo>
                    <a:pt x="4" y="147"/>
                  </a:lnTo>
                  <a:lnTo>
                    <a:pt x="6" y="139"/>
                  </a:lnTo>
                  <a:lnTo>
                    <a:pt x="10" y="129"/>
                  </a:lnTo>
                  <a:lnTo>
                    <a:pt x="14" y="122"/>
                  </a:lnTo>
                  <a:lnTo>
                    <a:pt x="18" y="112"/>
                  </a:lnTo>
                  <a:lnTo>
                    <a:pt x="22" y="104"/>
                  </a:lnTo>
                  <a:lnTo>
                    <a:pt x="26" y="94"/>
                  </a:lnTo>
                  <a:lnTo>
                    <a:pt x="32" y="88"/>
                  </a:lnTo>
                  <a:lnTo>
                    <a:pt x="38" y="78"/>
                  </a:lnTo>
                  <a:lnTo>
                    <a:pt x="44" y="72"/>
                  </a:lnTo>
                  <a:lnTo>
                    <a:pt x="50" y="64"/>
                  </a:lnTo>
                  <a:lnTo>
                    <a:pt x="58" y="58"/>
                  </a:lnTo>
                  <a:lnTo>
                    <a:pt x="64" y="50"/>
                  </a:lnTo>
                  <a:lnTo>
                    <a:pt x="72" y="44"/>
                  </a:lnTo>
                  <a:lnTo>
                    <a:pt x="78" y="38"/>
                  </a:lnTo>
                  <a:lnTo>
                    <a:pt x="88" y="32"/>
                  </a:lnTo>
                  <a:lnTo>
                    <a:pt x="94" y="28"/>
                  </a:lnTo>
                  <a:lnTo>
                    <a:pt x="104" y="22"/>
                  </a:lnTo>
                  <a:lnTo>
                    <a:pt x="112" y="18"/>
                  </a:lnTo>
                  <a:lnTo>
                    <a:pt x="122" y="16"/>
                  </a:lnTo>
                  <a:lnTo>
                    <a:pt x="130" y="12"/>
                  </a:lnTo>
                  <a:lnTo>
                    <a:pt x="140" y="8"/>
                  </a:lnTo>
                  <a:lnTo>
                    <a:pt x="148" y="6"/>
                  </a:lnTo>
                  <a:lnTo>
                    <a:pt x="158" y="4"/>
                  </a:lnTo>
                  <a:lnTo>
                    <a:pt x="168" y="2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04" y="12"/>
                  </a:lnTo>
                  <a:lnTo>
                    <a:pt x="204" y="24"/>
                  </a:lnTo>
                  <a:lnTo>
                    <a:pt x="200" y="24"/>
                  </a:lnTo>
                  <a:lnTo>
                    <a:pt x="190" y="24"/>
                  </a:lnTo>
                  <a:lnTo>
                    <a:pt x="182" y="24"/>
                  </a:lnTo>
                  <a:lnTo>
                    <a:pt x="172" y="24"/>
                  </a:lnTo>
                  <a:lnTo>
                    <a:pt x="164" y="26"/>
                  </a:lnTo>
                  <a:lnTo>
                    <a:pt x="154" y="28"/>
                  </a:lnTo>
                  <a:lnTo>
                    <a:pt x="144" y="30"/>
                  </a:lnTo>
                  <a:lnTo>
                    <a:pt x="138" y="34"/>
                  </a:lnTo>
                  <a:lnTo>
                    <a:pt x="130" y="38"/>
                  </a:lnTo>
                  <a:lnTo>
                    <a:pt x="122" y="40"/>
                  </a:lnTo>
                  <a:lnTo>
                    <a:pt x="114" y="44"/>
                  </a:lnTo>
                  <a:lnTo>
                    <a:pt x="106" y="48"/>
                  </a:lnTo>
                  <a:lnTo>
                    <a:pt x="100" y="54"/>
                  </a:lnTo>
                  <a:lnTo>
                    <a:pt x="92" y="56"/>
                  </a:lnTo>
                  <a:lnTo>
                    <a:pt x="84" y="62"/>
                  </a:lnTo>
                  <a:lnTo>
                    <a:pt x="78" y="68"/>
                  </a:lnTo>
                  <a:lnTo>
                    <a:pt x="74" y="76"/>
                  </a:lnTo>
                  <a:lnTo>
                    <a:pt x="66" y="80"/>
                  </a:lnTo>
                  <a:lnTo>
                    <a:pt x="60" y="86"/>
                  </a:lnTo>
                  <a:lnTo>
                    <a:pt x="54" y="94"/>
                  </a:lnTo>
                  <a:lnTo>
                    <a:pt x="50" y="100"/>
                  </a:lnTo>
                  <a:lnTo>
                    <a:pt x="46" y="106"/>
                  </a:lnTo>
                  <a:lnTo>
                    <a:pt x="42" y="114"/>
                  </a:lnTo>
                  <a:lnTo>
                    <a:pt x="38" y="122"/>
                  </a:lnTo>
                  <a:lnTo>
                    <a:pt x="34" y="129"/>
                  </a:lnTo>
                  <a:lnTo>
                    <a:pt x="32" y="137"/>
                  </a:lnTo>
                  <a:lnTo>
                    <a:pt x="28" y="145"/>
                  </a:lnTo>
                  <a:lnTo>
                    <a:pt x="26" y="153"/>
                  </a:lnTo>
                  <a:lnTo>
                    <a:pt x="24" y="163"/>
                  </a:lnTo>
                  <a:lnTo>
                    <a:pt x="22" y="171"/>
                  </a:lnTo>
                  <a:lnTo>
                    <a:pt x="22" y="181"/>
                  </a:lnTo>
                  <a:lnTo>
                    <a:pt x="22" y="189"/>
                  </a:lnTo>
                  <a:lnTo>
                    <a:pt x="22" y="199"/>
                  </a:lnTo>
                  <a:lnTo>
                    <a:pt x="22" y="207"/>
                  </a:lnTo>
                  <a:lnTo>
                    <a:pt x="22" y="217"/>
                  </a:lnTo>
                  <a:lnTo>
                    <a:pt x="22" y="225"/>
                  </a:lnTo>
                  <a:lnTo>
                    <a:pt x="24" y="235"/>
                  </a:lnTo>
                  <a:lnTo>
                    <a:pt x="26" y="241"/>
                  </a:lnTo>
                  <a:lnTo>
                    <a:pt x="28" y="251"/>
                  </a:lnTo>
                  <a:lnTo>
                    <a:pt x="32" y="259"/>
                  </a:lnTo>
                  <a:lnTo>
                    <a:pt x="34" y="267"/>
                  </a:lnTo>
                  <a:lnTo>
                    <a:pt x="38" y="275"/>
                  </a:lnTo>
                  <a:lnTo>
                    <a:pt x="42" y="283"/>
                  </a:lnTo>
                  <a:lnTo>
                    <a:pt x="46" y="289"/>
                  </a:lnTo>
                  <a:lnTo>
                    <a:pt x="50" y="297"/>
                  </a:lnTo>
                  <a:lnTo>
                    <a:pt x="54" y="303"/>
                  </a:lnTo>
                  <a:lnTo>
                    <a:pt x="60" y="311"/>
                  </a:lnTo>
                  <a:lnTo>
                    <a:pt x="66" y="317"/>
                  </a:lnTo>
                  <a:lnTo>
                    <a:pt x="74" y="323"/>
                  </a:lnTo>
                  <a:lnTo>
                    <a:pt x="78" y="329"/>
                  </a:lnTo>
                  <a:lnTo>
                    <a:pt x="84" y="333"/>
                  </a:lnTo>
                  <a:lnTo>
                    <a:pt x="92" y="339"/>
                  </a:lnTo>
                  <a:lnTo>
                    <a:pt x="100" y="345"/>
                  </a:lnTo>
                  <a:lnTo>
                    <a:pt x="106" y="349"/>
                  </a:lnTo>
                  <a:lnTo>
                    <a:pt x="114" y="351"/>
                  </a:lnTo>
                  <a:lnTo>
                    <a:pt x="122" y="355"/>
                  </a:lnTo>
                  <a:lnTo>
                    <a:pt x="130" y="361"/>
                  </a:lnTo>
                  <a:lnTo>
                    <a:pt x="138" y="363"/>
                  </a:lnTo>
                  <a:lnTo>
                    <a:pt x="144" y="367"/>
                  </a:lnTo>
                  <a:lnTo>
                    <a:pt x="154" y="369"/>
                  </a:lnTo>
                  <a:lnTo>
                    <a:pt x="164" y="371"/>
                  </a:lnTo>
                  <a:lnTo>
                    <a:pt x="172" y="373"/>
                  </a:lnTo>
                  <a:lnTo>
                    <a:pt x="182" y="373"/>
                  </a:lnTo>
                  <a:lnTo>
                    <a:pt x="190" y="373"/>
                  </a:lnTo>
                  <a:lnTo>
                    <a:pt x="200" y="375"/>
                  </a:lnTo>
                  <a:close/>
                </a:path>
              </a:pathLst>
            </a:custGeom>
            <a:solidFill>
              <a:srgbClr val="FF4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" name="Freeform 213"/>
            <p:cNvSpPr>
              <a:spLocks/>
            </p:cNvSpPr>
            <p:nvPr/>
          </p:nvSpPr>
          <p:spPr bwMode="auto">
            <a:xfrm>
              <a:off x="3008" y="3314"/>
              <a:ext cx="26" cy="24"/>
            </a:xfrm>
            <a:custGeom>
              <a:avLst/>
              <a:gdLst>
                <a:gd name="T0" fmla="*/ 8 w 26"/>
                <a:gd name="T1" fmla="*/ 0 h 24"/>
                <a:gd name="T2" fmla="*/ 16 w 26"/>
                <a:gd name="T3" fmla="*/ 2 h 24"/>
                <a:gd name="T4" fmla="*/ 26 w 26"/>
                <a:gd name="T5" fmla="*/ 16 h 24"/>
                <a:gd name="T6" fmla="*/ 14 w 26"/>
                <a:gd name="T7" fmla="*/ 24 h 24"/>
                <a:gd name="T8" fmla="*/ 8 w 26"/>
                <a:gd name="T9" fmla="*/ 24 h 24"/>
                <a:gd name="T10" fmla="*/ 0 w 26"/>
                <a:gd name="T11" fmla="*/ 8 h 24"/>
                <a:gd name="T12" fmla="*/ 8 w 26"/>
                <a:gd name="T13" fmla="*/ 0 h 24"/>
                <a:gd name="T14" fmla="*/ 8 w 26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4">
                  <a:moveTo>
                    <a:pt x="8" y="0"/>
                  </a:moveTo>
                  <a:lnTo>
                    <a:pt x="16" y="2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4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2" name="Freeform 214"/>
            <p:cNvSpPr>
              <a:spLocks/>
            </p:cNvSpPr>
            <p:nvPr/>
          </p:nvSpPr>
          <p:spPr bwMode="auto">
            <a:xfrm>
              <a:off x="2932" y="3436"/>
              <a:ext cx="156" cy="161"/>
            </a:xfrm>
            <a:custGeom>
              <a:avLst/>
              <a:gdLst>
                <a:gd name="T0" fmla="*/ 78 w 156"/>
                <a:gd name="T1" fmla="*/ 161 h 161"/>
                <a:gd name="T2" fmla="*/ 84 w 156"/>
                <a:gd name="T3" fmla="*/ 159 h 161"/>
                <a:gd name="T4" fmla="*/ 92 w 156"/>
                <a:gd name="T5" fmla="*/ 157 h 161"/>
                <a:gd name="T6" fmla="*/ 100 w 156"/>
                <a:gd name="T7" fmla="*/ 155 h 161"/>
                <a:gd name="T8" fmla="*/ 108 w 156"/>
                <a:gd name="T9" fmla="*/ 153 h 161"/>
                <a:gd name="T10" fmla="*/ 114 w 156"/>
                <a:gd name="T11" fmla="*/ 149 h 161"/>
                <a:gd name="T12" fmla="*/ 122 w 156"/>
                <a:gd name="T13" fmla="*/ 145 h 161"/>
                <a:gd name="T14" fmla="*/ 128 w 156"/>
                <a:gd name="T15" fmla="*/ 141 h 161"/>
                <a:gd name="T16" fmla="*/ 134 w 156"/>
                <a:gd name="T17" fmla="*/ 135 h 161"/>
                <a:gd name="T18" fmla="*/ 138 w 156"/>
                <a:gd name="T19" fmla="*/ 129 h 161"/>
                <a:gd name="T20" fmla="*/ 142 w 156"/>
                <a:gd name="T21" fmla="*/ 123 h 161"/>
                <a:gd name="T22" fmla="*/ 146 w 156"/>
                <a:gd name="T23" fmla="*/ 115 h 161"/>
                <a:gd name="T24" fmla="*/ 150 w 156"/>
                <a:gd name="T25" fmla="*/ 111 h 161"/>
                <a:gd name="T26" fmla="*/ 152 w 156"/>
                <a:gd name="T27" fmla="*/ 101 h 161"/>
                <a:gd name="T28" fmla="*/ 154 w 156"/>
                <a:gd name="T29" fmla="*/ 95 h 161"/>
                <a:gd name="T30" fmla="*/ 156 w 156"/>
                <a:gd name="T31" fmla="*/ 87 h 161"/>
                <a:gd name="T32" fmla="*/ 156 w 156"/>
                <a:gd name="T33" fmla="*/ 79 h 161"/>
                <a:gd name="T34" fmla="*/ 156 w 156"/>
                <a:gd name="T35" fmla="*/ 71 h 161"/>
                <a:gd name="T36" fmla="*/ 154 w 156"/>
                <a:gd name="T37" fmla="*/ 63 h 161"/>
                <a:gd name="T38" fmla="*/ 152 w 156"/>
                <a:gd name="T39" fmla="*/ 55 h 161"/>
                <a:gd name="T40" fmla="*/ 150 w 156"/>
                <a:gd name="T41" fmla="*/ 47 h 161"/>
                <a:gd name="T42" fmla="*/ 142 w 156"/>
                <a:gd name="T43" fmla="*/ 33 h 161"/>
                <a:gd name="T44" fmla="*/ 134 w 156"/>
                <a:gd name="T45" fmla="*/ 23 h 161"/>
                <a:gd name="T46" fmla="*/ 128 w 156"/>
                <a:gd name="T47" fmla="*/ 17 h 161"/>
                <a:gd name="T48" fmla="*/ 122 w 156"/>
                <a:gd name="T49" fmla="*/ 13 h 161"/>
                <a:gd name="T50" fmla="*/ 114 w 156"/>
                <a:gd name="T51" fmla="*/ 9 h 161"/>
                <a:gd name="T52" fmla="*/ 108 w 156"/>
                <a:gd name="T53" fmla="*/ 5 h 161"/>
                <a:gd name="T54" fmla="*/ 100 w 156"/>
                <a:gd name="T55" fmla="*/ 4 h 161"/>
                <a:gd name="T56" fmla="*/ 92 w 156"/>
                <a:gd name="T57" fmla="*/ 2 h 161"/>
                <a:gd name="T58" fmla="*/ 84 w 156"/>
                <a:gd name="T59" fmla="*/ 0 h 161"/>
                <a:gd name="T60" fmla="*/ 78 w 156"/>
                <a:gd name="T61" fmla="*/ 0 h 161"/>
                <a:gd name="T62" fmla="*/ 68 w 156"/>
                <a:gd name="T63" fmla="*/ 0 h 161"/>
                <a:gd name="T64" fmla="*/ 60 w 156"/>
                <a:gd name="T65" fmla="*/ 2 h 161"/>
                <a:gd name="T66" fmla="*/ 52 w 156"/>
                <a:gd name="T67" fmla="*/ 4 h 161"/>
                <a:gd name="T68" fmla="*/ 46 w 156"/>
                <a:gd name="T69" fmla="*/ 5 h 161"/>
                <a:gd name="T70" fmla="*/ 32 w 156"/>
                <a:gd name="T71" fmla="*/ 13 h 161"/>
                <a:gd name="T72" fmla="*/ 22 w 156"/>
                <a:gd name="T73" fmla="*/ 23 h 161"/>
                <a:gd name="T74" fmla="*/ 12 w 156"/>
                <a:gd name="T75" fmla="*/ 33 h 161"/>
                <a:gd name="T76" fmla="*/ 4 w 156"/>
                <a:gd name="T77" fmla="*/ 47 h 161"/>
                <a:gd name="T78" fmla="*/ 0 w 156"/>
                <a:gd name="T79" fmla="*/ 55 h 161"/>
                <a:gd name="T80" fmla="*/ 0 w 156"/>
                <a:gd name="T81" fmla="*/ 63 h 161"/>
                <a:gd name="T82" fmla="*/ 0 w 156"/>
                <a:gd name="T83" fmla="*/ 71 h 161"/>
                <a:gd name="T84" fmla="*/ 0 w 156"/>
                <a:gd name="T85" fmla="*/ 79 h 161"/>
                <a:gd name="T86" fmla="*/ 0 w 156"/>
                <a:gd name="T87" fmla="*/ 87 h 161"/>
                <a:gd name="T88" fmla="*/ 0 w 156"/>
                <a:gd name="T89" fmla="*/ 95 h 161"/>
                <a:gd name="T90" fmla="*/ 0 w 156"/>
                <a:gd name="T91" fmla="*/ 101 h 161"/>
                <a:gd name="T92" fmla="*/ 4 w 156"/>
                <a:gd name="T93" fmla="*/ 111 h 161"/>
                <a:gd name="T94" fmla="*/ 8 w 156"/>
                <a:gd name="T95" fmla="*/ 115 h 161"/>
                <a:gd name="T96" fmla="*/ 12 w 156"/>
                <a:gd name="T97" fmla="*/ 123 h 161"/>
                <a:gd name="T98" fmla="*/ 16 w 156"/>
                <a:gd name="T99" fmla="*/ 129 h 161"/>
                <a:gd name="T100" fmla="*/ 22 w 156"/>
                <a:gd name="T101" fmla="*/ 135 h 161"/>
                <a:gd name="T102" fmla="*/ 32 w 156"/>
                <a:gd name="T103" fmla="*/ 145 h 161"/>
                <a:gd name="T104" fmla="*/ 46 w 156"/>
                <a:gd name="T105" fmla="*/ 153 h 161"/>
                <a:gd name="T106" fmla="*/ 52 w 156"/>
                <a:gd name="T107" fmla="*/ 155 h 161"/>
                <a:gd name="T108" fmla="*/ 60 w 156"/>
                <a:gd name="T109" fmla="*/ 157 h 161"/>
                <a:gd name="T110" fmla="*/ 68 w 156"/>
                <a:gd name="T111" fmla="*/ 159 h 161"/>
                <a:gd name="T112" fmla="*/ 78 w 156"/>
                <a:gd name="T113" fmla="*/ 161 h 161"/>
                <a:gd name="T114" fmla="*/ 78 w 156"/>
                <a:gd name="T115" fmla="*/ 161 h 1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6" h="161">
                  <a:moveTo>
                    <a:pt x="78" y="161"/>
                  </a:moveTo>
                  <a:lnTo>
                    <a:pt x="84" y="159"/>
                  </a:lnTo>
                  <a:lnTo>
                    <a:pt x="92" y="157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4" y="149"/>
                  </a:lnTo>
                  <a:lnTo>
                    <a:pt x="122" y="145"/>
                  </a:lnTo>
                  <a:lnTo>
                    <a:pt x="128" y="141"/>
                  </a:lnTo>
                  <a:lnTo>
                    <a:pt x="134" y="135"/>
                  </a:lnTo>
                  <a:lnTo>
                    <a:pt x="138" y="129"/>
                  </a:lnTo>
                  <a:lnTo>
                    <a:pt x="142" y="123"/>
                  </a:lnTo>
                  <a:lnTo>
                    <a:pt x="146" y="115"/>
                  </a:lnTo>
                  <a:lnTo>
                    <a:pt x="150" y="111"/>
                  </a:lnTo>
                  <a:lnTo>
                    <a:pt x="152" y="101"/>
                  </a:lnTo>
                  <a:lnTo>
                    <a:pt x="154" y="95"/>
                  </a:lnTo>
                  <a:lnTo>
                    <a:pt x="156" y="87"/>
                  </a:lnTo>
                  <a:lnTo>
                    <a:pt x="156" y="79"/>
                  </a:lnTo>
                  <a:lnTo>
                    <a:pt x="156" y="71"/>
                  </a:lnTo>
                  <a:lnTo>
                    <a:pt x="154" y="63"/>
                  </a:lnTo>
                  <a:lnTo>
                    <a:pt x="152" y="55"/>
                  </a:lnTo>
                  <a:lnTo>
                    <a:pt x="150" y="47"/>
                  </a:lnTo>
                  <a:lnTo>
                    <a:pt x="142" y="33"/>
                  </a:lnTo>
                  <a:lnTo>
                    <a:pt x="134" y="23"/>
                  </a:lnTo>
                  <a:lnTo>
                    <a:pt x="128" y="17"/>
                  </a:lnTo>
                  <a:lnTo>
                    <a:pt x="122" y="13"/>
                  </a:lnTo>
                  <a:lnTo>
                    <a:pt x="114" y="9"/>
                  </a:lnTo>
                  <a:lnTo>
                    <a:pt x="108" y="5"/>
                  </a:lnTo>
                  <a:lnTo>
                    <a:pt x="100" y="4"/>
                  </a:lnTo>
                  <a:lnTo>
                    <a:pt x="92" y="2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68" y="0"/>
                  </a:lnTo>
                  <a:lnTo>
                    <a:pt x="60" y="2"/>
                  </a:lnTo>
                  <a:lnTo>
                    <a:pt x="52" y="4"/>
                  </a:lnTo>
                  <a:lnTo>
                    <a:pt x="46" y="5"/>
                  </a:lnTo>
                  <a:lnTo>
                    <a:pt x="32" y="13"/>
                  </a:lnTo>
                  <a:lnTo>
                    <a:pt x="22" y="23"/>
                  </a:lnTo>
                  <a:lnTo>
                    <a:pt x="12" y="33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4" y="111"/>
                  </a:lnTo>
                  <a:lnTo>
                    <a:pt x="8" y="115"/>
                  </a:lnTo>
                  <a:lnTo>
                    <a:pt x="12" y="123"/>
                  </a:lnTo>
                  <a:lnTo>
                    <a:pt x="16" y="129"/>
                  </a:lnTo>
                  <a:lnTo>
                    <a:pt x="22" y="135"/>
                  </a:lnTo>
                  <a:lnTo>
                    <a:pt x="32" y="145"/>
                  </a:lnTo>
                  <a:lnTo>
                    <a:pt x="46" y="153"/>
                  </a:lnTo>
                  <a:lnTo>
                    <a:pt x="52" y="155"/>
                  </a:lnTo>
                  <a:lnTo>
                    <a:pt x="60" y="157"/>
                  </a:lnTo>
                  <a:lnTo>
                    <a:pt x="68" y="159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03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3" name="Freeform 215"/>
            <p:cNvSpPr>
              <a:spLocks/>
            </p:cNvSpPr>
            <p:nvPr/>
          </p:nvSpPr>
          <p:spPr bwMode="auto">
            <a:xfrm>
              <a:off x="3000" y="3457"/>
              <a:ext cx="22" cy="22"/>
            </a:xfrm>
            <a:custGeom>
              <a:avLst/>
              <a:gdLst>
                <a:gd name="T0" fmla="*/ 12 w 22"/>
                <a:gd name="T1" fmla="*/ 22 h 22"/>
                <a:gd name="T2" fmla="*/ 20 w 22"/>
                <a:gd name="T3" fmla="*/ 18 h 22"/>
                <a:gd name="T4" fmla="*/ 22 w 22"/>
                <a:gd name="T5" fmla="*/ 10 h 22"/>
                <a:gd name="T6" fmla="*/ 20 w 22"/>
                <a:gd name="T7" fmla="*/ 2 h 22"/>
                <a:gd name="T8" fmla="*/ 12 w 22"/>
                <a:gd name="T9" fmla="*/ 0 h 22"/>
                <a:gd name="T10" fmla="*/ 4 w 22"/>
                <a:gd name="T11" fmla="*/ 2 h 22"/>
                <a:gd name="T12" fmla="*/ 0 w 22"/>
                <a:gd name="T13" fmla="*/ 10 h 22"/>
                <a:gd name="T14" fmla="*/ 4 w 22"/>
                <a:gd name="T15" fmla="*/ 18 h 22"/>
                <a:gd name="T16" fmla="*/ 12 w 22"/>
                <a:gd name="T17" fmla="*/ 22 h 22"/>
                <a:gd name="T18" fmla="*/ 12 w 22"/>
                <a:gd name="T19" fmla="*/ 2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2">
                  <a:moveTo>
                    <a:pt x="12" y="22"/>
                  </a:moveTo>
                  <a:lnTo>
                    <a:pt x="20" y="18"/>
                  </a:lnTo>
                  <a:lnTo>
                    <a:pt x="22" y="10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4" name="Freeform 216"/>
            <p:cNvSpPr>
              <a:spLocks/>
            </p:cNvSpPr>
            <p:nvPr/>
          </p:nvSpPr>
          <p:spPr bwMode="auto">
            <a:xfrm>
              <a:off x="3034" y="3549"/>
              <a:ext cx="20" cy="22"/>
            </a:xfrm>
            <a:custGeom>
              <a:avLst/>
              <a:gdLst>
                <a:gd name="T0" fmla="*/ 10 w 20"/>
                <a:gd name="T1" fmla="*/ 22 h 22"/>
                <a:gd name="T2" fmla="*/ 16 w 20"/>
                <a:gd name="T3" fmla="*/ 18 h 22"/>
                <a:gd name="T4" fmla="*/ 20 w 20"/>
                <a:gd name="T5" fmla="*/ 12 h 22"/>
                <a:gd name="T6" fmla="*/ 16 w 20"/>
                <a:gd name="T7" fmla="*/ 4 h 22"/>
                <a:gd name="T8" fmla="*/ 10 w 20"/>
                <a:gd name="T9" fmla="*/ 0 h 22"/>
                <a:gd name="T10" fmla="*/ 2 w 20"/>
                <a:gd name="T11" fmla="*/ 4 h 22"/>
                <a:gd name="T12" fmla="*/ 0 w 20"/>
                <a:gd name="T13" fmla="*/ 12 h 22"/>
                <a:gd name="T14" fmla="*/ 2 w 20"/>
                <a:gd name="T15" fmla="*/ 18 h 22"/>
                <a:gd name="T16" fmla="*/ 10 w 20"/>
                <a:gd name="T17" fmla="*/ 22 h 22"/>
                <a:gd name="T18" fmla="*/ 10 w 20"/>
                <a:gd name="T19" fmla="*/ 2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2">
                  <a:moveTo>
                    <a:pt x="10" y="22"/>
                  </a:moveTo>
                  <a:lnTo>
                    <a:pt x="16" y="18"/>
                  </a:lnTo>
                  <a:lnTo>
                    <a:pt x="20" y="12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5" name="Freeform 217"/>
            <p:cNvSpPr>
              <a:spLocks/>
            </p:cNvSpPr>
            <p:nvPr/>
          </p:nvSpPr>
          <p:spPr bwMode="auto">
            <a:xfrm>
              <a:off x="2968" y="3549"/>
              <a:ext cx="24" cy="22"/>
            </a:xfrm>
            <a:custGeom>
              <a:avLst/>
              <a:gdLst>
                <a:gd name="T0" fmla="*/ 12 w 24"/>
                <a:gd name="T1" fmla="*/ 22 h 22"/>
                <a:gd name="T2" fmla="*/ 20 w 24"/>
                <a:gd name="T3" fmla="*/ 18 h 22"/>
                <a:gd name="T4" fmla="*/ 24 w 24"/>
                <a:gd name="T5" fmla="*/ 12 h 22"/>
                <a:gd name="T6" fmla="*/ 20 w 24"/>
                <a:gd name="T7" fmla="*/ 4 h 22"/>
                <a:gd name="T8" fmla="*/ 12 w 24"/>
                <a:gd name="T9" fmla="*/ 0 h 22"/>
                <a:gd name="T10" fmla="*/ 4 w 24"/>
                <a:gd name="T11" fmla="*/ 4 h 22"/>
                <a:gd name="T12" fmla="*/ 0 w 24"/>
                <a:gd name="T13" fmla="*/ 12 h 22"/>
                <a:gd name="T14" fmla="*/ 4 w 24"/>
                <a:gd name="T15" fmla="*/ 18 h 22"/>
                <a:gd name="T16" fmla="*/ 12 w 24"/>
                <a:gd name="T17" fmla="*/ 22 h 22"/>
                <a:gd name="T18" fmla="*/ 12 w 24"/>
                <a:gd name="T19" fmla="*/ 2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2">
                  <a:moveTo>
                    <a:pt x="12" y="22"/>
                  </a:moveTo>
                  <a:lnTo>
                    <a:pt x="20" y="18"/>
                  </a:lnTo>
                  <a:lnTo>
                    <a:pt x="24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4" y="18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6" name="Freeform 218"/>
            <p:cNvSpPr>
              <a:spLocks/>
            </p:cNvSpPr>
            <p:nvPr/>
          </p:nvSpPr>
          <p:spPr bwMode="auto">
            <a:xfrm>
              <a:off x="2950" y="3499"/>
              <a:ext cx="18" cy="20"/>
            </a:xfrm>
            <a:custGeom>
              <a:avLst/>
              <a:gdLst>
                <a:gd name="T0" fmla="*/ 8 w 18"/>
                <a:gd name="T1" fmla="*/ 20 h 20"/>
                <a:gd name="T2" fmla="*/ 16 w 18"/>
                <a:gd name="T3" fmla="*/ 16 h 20"/>
                <a:gd name="T4" fmla="*/ 18 w 18"/>
                <a:gd name="T5" fmla="*/ 10 h 20"/>
                <a:gd name="T6" fmla="*/ 16 w 18"/>
                <a:gd name="T7" fmla="*/ 2 h 20"/>
                <a:gd name="T8" fmla="*/ 8 w 18"/>
                <a:gd name="T9" fmla="*/ 0 h 20"/>
                <a:gd name="T10" fmla="*/ 2 w 18"/>
                <a:gd name="T11" fmla="*/ 2 h 20"/>
                <a:gd name="T12" fmla="*/ 0 w 18"/>
                <a:gd name="T13" fmla="*/ 10 h 20"/>
                <a:gd name="T14" fmla="*/ 2 w 18"/>
                <a:gd name="T15" fmla="*/ 16 h 20"/>
                <a:gd name="T16" fmla="*/ 8 w 18"/>
                <a:gd name="T17" fmla="*/ 20 h 20"/>
                <a:gd name="T18" fmla="*/ 8 w 18"/>
                <a:gd name="T19" fmla="*/ 2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20">
                  <a:moveTo>
                    <a:pt x="8" y="20"/>
                  </a:moveTo>
                  <a:lnTo>
                    <a:pt x="16" y="16"/>
                  </a:lnTo>
                  <a:lnTo>
                    <a:pt x="18" y="10"/>
                  </a:lnTo>
                  <a:lnTo>
                    <a:pt x="16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7" name="Freeform 219"/>
            <p:cNvSpPr>
              <a:spLocks/>
            </p:cNvSpPr>
            <p:nvPr/>
          </p:nvSpPr>
          <p:spPr bwMode="auto">
            <a:xfrm>
              <a:off x="3050" y="3501"/>
              <a:ext cx="20" cy="22"/>
            </a:xfrm>
            <a:custGeom>
              <a:avLst/>
              <a:gdLst>
                <a:gd name="T0" fmla="*/ 10 w 20"/>
                <a:gd name="T1" fmla="*/ 22 h 22"/>
                <a:gd name="T2" fmla="*/ 16 w 20"/>
                <a:gd name="T3" fmla="*/ 18 h 22"/>
                <a:gd name="T4" fmla="*/ 20 w 20"/>
                <a:gd name="T5" fmla="*/ 10 h 22"/>
                <a:gd name="T6" fmla="*/ 16 w 20"/>
                <a:gd name="T7" fmla="*/ 2 h 22"/>
                <a:gd name="T8" fmla="*/ 10 w 20"/>
                <a:gd name="T9" fmla="*/ 0 h 22"/>
                <a:gd name="T10" fmla="*/ 2 w 20"/>
                <a:gd name="T11" fmla="*/ 2 h 22"/>
                <a:gd name="T12" fmla="*/ 0 w 20"/>
                <a:gd name="T13" fmla="*/ 10 h 22"/>
                <a:gd name="T14" fmla="*/ 2 w 20"/>
                <a:gd name="T15" fmla="*/ 18 h 22"/>
                <a:gd name="T16" fmla="*/ 10 w 20"/>
                <a:gd name="T17" fmla="*/ 22 h 22"/>
                <a:gd name="T18" fmla="*/ 10 w 20"/>
                <a:gd name="T19" fmla="*/ 22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2">
                  <a:moveTo>
                    <a:pt x="10" y="22"/>
                  </a:moveTo>
                  <a:lnTo>
                    <a:pt x="16" y="18"/>
                  </a:lnTo>
                  <a:lnTo>
                    <a:pt x="20" y="1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8" name="Freeform 220"/>
            <p:cNvSpPr>
              <a:spLocks/>
            </p:cNvSpPr>
            <p:nvPr/>
          </p:nvSpPr>
          <p:spPr bwMode="auto">
            <a:xfrm>
              <a:off x="2972" y="3308"/>
              <a:ext cx="66" cy="34"/>
            </a:xfrm>
            <a:custGeom>
              <a:avLst/>
              <a:gdLst>
                <a:gd name="T0" fmla="*/ 20 w 66"/>
                <a:gd name="T1" fmla="*/ 34 h 34"/>
                <a:gd name="T2" fmla="*/ 48 w 66"/>
                <a:gd name="T3" fmla="*/ 34 h 34"/>
                <a:gd name="T4" fmla="*/ 54 w 66"/>
                <a:gd name="T5" fmla="*/ 30 h 34"/>
                <a:gd name="T6" fmla="*/ 60 w 66"/>
                <a:gd name="T7" fmla="*/ 28 h 34"/>
                <a:gd name="T8" fmla="*/ 64 w 66"/>
                <a:gd name="T9" fmla="*/ 22 h 34"/>
                <a:gd name="T10" fmla="*/ 66 w 66"/>
                <a:gd name="T11" fmla="*/ 18 h 34"/>
                <a:gd name="T12" fmla="*/ 64 w 66"/>
                <a:gd name="T13" fmla="*/ 10 h 34"/>
                <a:gd name="T14" fmla="*/ 60 w 66"/>
                <a:gd name="T15" fmla="*/ 4 h 34"/>
                <a:gd name="T16" fmla="*/ 54 w 66"/>
                <a:gd name="T17" fmla="*/ 0 h 34"/>
                <a:gd name="T18" fmla="*/ 48 w 66"/>
                <a:gd name="T19" fmla="*/ 0 h 34"/>
                <a:gd name="T20" fmla="*/ 20 w 66"/>
                <a:gd name="T21" fmla="*/ 0 h 34"/>
                <a:gd name="T22" fmla="*/ 12 w 66"/>
                <a:gd name="T23" fmla="*/ 0 h 34"/>
                <a:gd name="T24" fmla="*/ 6 w 66"/>
                <a:gd name="T25" fmla="*/ 4 h 34"/>
                <a:gd name="T26" fmla="*/ 2 w 66"/>
                <a:gd name="T27" fmla="*/ 10 h 34"/>
                <a:gd name="T28" fmla="*/ 0 w 66"/>
                <a:gd name="T29" fmla="*/ 18 h 34"/>
                <a:gd name="T30" fmla="*/ 2 w 66"/>
                <a:gd name="T31" fmla="*/ 22 h 34"/>
                <a:gd name="T32" fmla="*/ 6 w 66"/>
                <a:gd name="T33" fmla="*/ 28 h 34"/>
                <a:gd name="T34" fmla="*/ 12 w 66"/>
                <a:gd name="T35" fmla="*/ 30 h 34"/>
                <a:gd name="T36" fmla="*/ 20 w 66"/>
                <a:gd name="T37" fmla="*/ 34 h 34"/>
                <a:gd name="T38" fmla="*/ 20 w 66"/>
                <a:gd name="T39" fmla="*/ 34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" h="34">
                  <a:moveTo>
                    <a:pt x="20" y="34"/>
                  </a:moveTo>
                  <a:lnTo>
                    <a:pt x="48" y="34"/>
                  </a:lnTo>
                  <a:lnTo>
                    <a:pt x="54" y="30"/>
                  </a:lnTo>
                  <a:lnTo>
                    <a:pt x="60" y="28"/>
                  </a:lnTo>
                  <a:lnTo>
                    <a:pt x="64" y="22"/>
                  </a:lnTo>
                  <a:lnTo>
                    <a:pt x="66" y="18"/>
                  </a:lnTo>
                  <a:lnTo>
                    <a:pt x="64" y="10"/>
                  </a:lnTo>
                  <a:lnTo>
                    <a:pt x="60" y="4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2" y="30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9" name="Freeform 221"/>
            <p:cNvSpPr>
              <a:spLocks/>
            </p:cNvSpPr>
            <p:nvPr/>
          </p:nvSpPr>
          <p:spPr bwMode="auto">
            <a:xfrm>
              <a:off x="2972" y="3689"/>
              <a:ext cx="66" cy="36"/>
            </a:xfrm>
            <a:custGeom>
              <a:avLst/>
              <a:gdLst>
                <a:gd name="T0" fmla="*/ 18 w 66"/>
                <a:gd name="T1" fmla="*/ 36 h 36"/>
                <a:gd name="T2" fmla="*/ 48 w 66"/>
                <a:gd name="T3" fmla="*/ 36 h 36"/>
                <a:gd name="T4" fmla="*/ 54 w 66"/>
                <a:gd name="T5" fmla="*/ 34 h 36"/>
                <a:gd name="T6" fmla="*/ 60 w 66"/>
                <a:gd name="T7" fmla="*/ 30 h 36"/>
                <a:gd name="T8" fmla="*/ 64 w 66"/>
                <a:gd name="T9" fmla="*/ 24 h 36"/>
                <a:gd name="T10" fmla="*/ 66 w 66"/>
                <a:gd name="T11" fmla="*/ 18 h 36"/>
                <a:gd name="T12" fmla="*/ 64 w 66"/>
                <a:gd name="T13" fmla="*/ 12 h 36"/>
                <a:gd name="T14" fmla="*/ 60 w 66"/>
                <a:gd name="T15" fmla="*/ 6 h 36"/>
                <a:gd name="T16" fmla="*/ 54 w 66"/>
                <a:gd name="T17" fmla="*/ 2 h 36"/>
                <a:gd name="T18" fmla="*/ 48 w 66"/>
                <a:gd name="T19" fmla="*/ 0 h 36"/>
                <a:gd name="T20" fmla="*/ 18 w 66"/>
                <a:gd name="T21" fmla="*/ 0 h 36"/>
                <a:gd name="T22" fmla="*/ 10 w 66"/>
                <a:gd name="T23" fmla="*/ 2 h 36"/>
                <a:gd name="T24" fmla="*/ 6 w 66"/>
                <a:gd name="T25" fmla="*/ 6 h 36"/>
                <a:gd name="T26" fmla="*/ 0 w 66"/>
                <a:gd name="T27" fmla="*/ 12 h 36"/>
                <a:gd name="T28" fmla="*/ 0 w 66"/>
                <a:gd name="T29" fmla="*/ 18 h 36"/>
                <a:gd name="T30" fmla="*/ 0 w 66"/>
                <a:gd name="T31" fmla="*/ 24 h 36"/>
                <a:gd name="T32" fmla="*/ 6 w 66"/>
                <a:gd name="T33" fmla="*/ 30 h 36"/>
                <a:gd name="T34" fmla="*/ 10 w 66"/>
                <a:gd name="T35" fmla="*/ 34 h 36"/>
                <a:gd name="T36" fmla="*/ 18 w 66"/>
                <a:gd name="T37" fmla="*/ 36 h 36"/>
                <a:gd name="T38" fmla="*/ 18 w 66"/>
                <a:gd name="T39" fmla="*/ 36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" h="36">
                  <a:moveTo>
                    <a:pt x="18" y="36"/>
                  </a:moveTo>
                  <a:lnTo>
                    <a:pt x="48" y="36"/>
                  </a:lnTo>
                  <a:lnTo>
                    <a:pt x="54" y="34"/>
                  </a:lnTo>
                  <a:lnTo>
                    <a:pt x="60" y="30"/>
                  </a:lnTo>
                  <a:lnTo>
                    <a:pt x="64" y="24"/>
                  </a:lnTo>
                  <a:lnTo>
                    <a:pt x="66" y="18"/>
                  </a:lnTo>
                  <a:lnTo>
                    <a:pt x="64" y="12"/>
                  </a:lnTo>
                  <a:lnTo>
                    <a:pt x="60" y="6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10" y="34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0" name="Freeform 222"/>
            <p:cNvSpPr>
              <a:spLocks/>
            </p:cNvSpPr>
            <p:nvPr/>
          </p:nvSpPr>
          <p:spPr bwMode="auto">
            <a:xfrm>
              <a:off x="3184" y="3489"/>
              <a:ext cx="34" cy="64"/>
            </a:xfrm>
            <a:custGeom>
              <a:avLst/>
              <a:gdLst>
                <a:gd name="T0" fmla="*/ 34 w 34"/>
                <a:gd name="T1" fmla="*/ 46 h 64"/>
                <a:gd name="T2" fmla="*/ 34 w 34"/>
                <a:gd name="T3" fmla="*/ 20 h 64"/>
                <a:gd name="T4" fmla="*/ 32 w 34"/>
                <a:gd name="T5" fmla="*/ 12 h 64"/>
                <a:gd name="T6" fmla="*/ 30 w 34"/>
                <a:gd name="T7" fmla="*/ 6 h 64"/>
                <a:gd name="T8" fmla="*/ 24 w 34"/>
                <a:gd name="T9" fmla="*/ 0 h 64"/>
                <a:gd name="T10" fmla="*/ 18 w 34"/>
                <a:gd name="T11" fmla="*/ 0 h 64"/>
                <a:gd name="T12" fmla="*/ 10 w 34"/>
                <a:gd name="T13" fmla="*/ 0 h 64"/>
                <a:gd name="T14" fmla="*/ 6 w 34"/>
                <a:gd name="T15" fmla="*/ 6 h 64"/>
                <a:gd name="T16" fmla="*/ 0 w 34"/>
                <a:gd name="T17" fmla="*/ 12 h 64"/>
                <a:gd name="T18" fmla="*/ 0 w 34"/>
                <a:gd name="T19" fmla="*/ 20 h 64"/>
                <a:gd name="T20" fmla="*/ 0 w 34"/>
                <a:gd name="T21" fmla="*/ 46 h 64"/>
                <a:gd name="T22" fmla="*/ 0 w 34"/>
                <a:gd name="T23" fmla="*/ 52 h 64"/>
                <a:gd name="T24" fmla="*/ 6 w 34"/>
                <a:gd name="T25" fmla="*/ 58 h 64"/>
                <a:gd name="T26" fmla="*/ 10 w 34"/>
                <a:gd name="T27" fmla="*/ 62 h 64"/>
                <a:gd name="T28" fmla="*/ 18 w 34"/>
                <a:gd name="T29" fmla="*/ 64 h 64"/>
                <a:gd name="T30" fmla="*/ 24 w 34"/>
                <a:gd name="T31" fmla="*/ 62 h 64"/>
                <a:gd name="T32" fmla="*/ 30 w 34"/>
                <a:gd name="T33" fmla="*/ 58 h 64"/>
                <a:gd name="T34" fmla="*/ 32 w 34"/>
                <a:gd name="T35" fmla="*/ 52 h 64"/>
                <a:gd name="T36" fmla="*/ 34 w 34"/>
                <a:gd name="T37" fmla="*/ 46 h 64"/>
                <a:gd name="T38" fmla="*/ 34 w 34"/>
                <a:gd name="T39" fmla="*/ 46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" h="64">
                  <a:moveTo>
                    <a:pt x="34" y="46"/>
                  </a:moveTo>
                  <a:lnTo>
                    <a:pt x="34" y="20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6" y="58"/>
                  </a:lnTo>
                  <a:lnTo>
                    <a:pt x="10" y="62"/>
                  </a:lnTo>
                  <a:lnTo>
                    <a:pt x="18" y="64"/>
                  </a:lnTo>
                  <a:lnTo>
                    <a:pt x="24" y="62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1" name="Freeform 223"/>
            <p:cNvSpPr>
              <a:spLocks/>
            </p:cNvSpPr>
            <p:nvPr/>
          </p:nvSpPr>
          <p:spPr bwMode="auto">
            <a:xfrm>
              <a:off x="2796" y="3493"/>
              <a:ext cx="36" cy="62"/>
            </a:xfrm>
            <a:custGeom>
              <a:avLst/>
              <a:gdLst>
                <a:gd name="T0" fmla="*/ 36 w 36"/>
                <a:gd name="T1" fmla="*/ 46 h 62"/>
                <a:gd name="T2" fmla="*/ 36 w 36"/>
                <a:gd name="T3" fmla="*/ 16 h 62"/>
                <a:gd name="T4" fmla="*/ 34 w 36"/>
                <a:gd name="T5" fmla="*/ 8 h 62"/>
                <a:gd name="T6" fmla="*/ 32 w 36"/>
                <a:gd name="T7" fmla="*/ 4 h 62"/>
                <a:gd name="T8" fmla="*/ 26 w 36"/>
                <a:gd name="T9" fmla="*/ 0 h 62"/>
                <a:gd name="T10" fmla="*/ 20 w 36"/>
                <a:gd name="T11" fmla="*/ 0 h 62"/>
                <a:gd name="T12" fmla="*/ 10 w 36"/>
                <a:gd name="T13" fmla="*/ 0 h 62"/>
                <a:gd name="T14" fmla="*/ 6 w 36"/>
                <a:gd name="T15" fmla="*/ 4 h 62"/>
                <a:gd name="T16" fmla="*/ 0 w 36"/>
                <a:gd name="T17" fmla="*/ 8 h 62"/>
                <a:gd name="T18" fmla="*/ 0 w 36"/>
                <a:gd name="T19" fmla="*/ 16 h 62"/>
                <a:gd name="T20" fmla="*/ 0 w 36"/>
                <a:gd name="T21" fmla="*/ 46 h 62"/>
                <a:gd name="T22" fmla="*/ 0 w 36"/>
                <a:gd name="T23" fmla="*/ 52 h 62"/>
                <a:gd name="T24" fmla="*/ 6 w 36"/>
                <a:gd name="T25" fmla="*/ 58 h 62"/>
                <a:gd name="T26" fmla="*/ 10 w 36"/>
                <a:gd name="T27" fmla="*/ 60 h 62"/>
                <a:gd name="T28" fmla="*/ 20 w 36"/>
                <a:gd name="T29" fmla="*/ 62 h 62"/>
                <a:gd name="T30" fmla="*/ 26 w 36"/>
                <a:gd name="T31" fmla="*/ 60 h 62"/>
                <a:gd name="T32" fmla="*/ 32 w 36"/>
                <a:gd name="T33" fmla="*/ 58 h 62"/>
                <a:gd name="T34" fmla="*/ 34 w 36"/>
                <a:gd name="T35" fmla="*/ 52 h 62"/>
                <a:gd name="T36" fmla="*/ 36 w 36"/>
                <a:gd name="T37" fmla="*/ 46 h 62"/>
                <a:gd name="T38" fmla="*/ 36 w 36"/>
                <a:gd name="T39" fmla="*/ 46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" h="62">
                  <a:moveTo>
                    <a:pt x="36" y="46"/>
                  </a:moveTo>
                  <a:lnTo>
                    <a:pt x="36" y="16"/>
                  </a:lnTo>
                  <a:lnTo>
                    <a:pt x="34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0" y="62"/>
                  </a:lnTo>
                  <a:lnTo>
                    <a:pt x="26" y="60"/>
                  </a:lnTo>
                  <a:lnTo>
                    <a:pt x="32" y="58"/>
                  </a:lnTo>
                  <a:lnTo>
                    <a:pt x="34" y="52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2" name="Freeform 224"/>
            <p:cNvSpPr>
              <a:spLocks/>
            </p:cNvSpPr>
            <p:nvPr/>
          </p:nvSpPr>
          <p:spPr bwMode="auto">
            <a:xfrm>
              <a:off x="3114" y="3352"/>
              <a:ext cx="54" cy="54"/>
            </a:xfrm>
            <a:custGeom>
              <a:avLst/>
              <a:gdLst>
                <a:gd name="T0" fmla="*/ 6 w 54"/>
                <a:gd name="T1" fmla="*/ 30 h 54"/>
                <a:gd name="T2" fmla="*/ 26 w 54"/>
                <a:gd name="T3" fmla="*/ 50 h 54"/>
                <a:gd name="T4" fmla="*/ 32 w 54"/>
                <a:gd name="T5" fmla="*/ 52 h 54"/>
                <a:gd name="T6" fmla="*/ 38 w 54"/>
                <a:gd name="T7" fmla="*/ 54 h 54"/>
                <a:gd name="T8" fmla="*/ 44 w 54"/>
                <a:gd name="T9" fmla="*/ 52 h 54"/>
                <a:gd name="T10" fmla="*/ 50 w 54"/>
                <a:gd name="T11" fmla="*/ 50 h 54"/>
                <a:gd name="T12" fmla="*/ 54 w 54"/>
                <a:gd name="T13" fmla="*/ 44 h 54"/>
                <a:gd name="T14" fmla="*/ 54 w 54"/>
                <a:gd name="T15" fmla="*/ 38 h 54"/>
                <a:gd name="T16" fmla="*/ 54 w 54"/>
                <a:gd name="T17" fmla="*/ 30 h 54"/>
                <a:gd name="T18" fmla="*/ 50 w 54"/>
                <a:gd name="T19" fmla="*/ 24 h 54"/>
                <a:gd name="T20" fmla="*/ 30 w 54"/>
                <a:gd name="T21" fmla="*/ 4 h 54"/>
                <a:gd name="T22" fmla="*/ 22 w 54"/>
                <a:gd name="T23" fmla="*/ 0 h 54"/>
                <a:gd name="T24" fmla="*/ 16 w 54"/>
                <a:gd name="T25" fmla="*/ 0 h 54"/>
                <a:gd name="T26" fmla="*/ 10 w 54"/>
                <a:gd name="T27" fmla="*/ 0 h 54"/>
                <a:gd name="T28" fmla="*/ 6 w 54"/>
                <a:gd name="T29" fmla="*/ 4 h 54"/>
                <a:gd name="T30" fmla="*/ 0 w 54"/>
                <a:gd name="T31" fmla="*/ 10 h 54"/>
                <a:gd name="T32" fmla="*/ 0 w 54"/>
                <a:gd name="T33" fmla="*/ 16 h 54"/>
                <a:gd name="T34" fmla="*/ 0 w 54"/>
                <a:gd name="T35" fmla="*/ 22 h 54"/>
                <a:gd name="T36" fmla="*/ 6 w 54"/>
                <a:gd name="T37" fmla="*/ 30 h 54"/>
                <a:gd name="T38" fmla="*/ 6 w 54"/>
                <a:gd name="T39" fmla="*/ 3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54">
                  <a:moveTo>
                    <a:pt x="6" y="30"/>
                  </a:moveTo>
                  <a:lnTo>
                    <a:pt x="26" y="50"/>
                  </a:lnTo>
                  <a:lnTo>
                    <a:pt x="32" y="52"/>
                  </a:lnTo>
                  <a:lnTo>
                    <a:pt x="38" y="54"/>
                  </a:lnTo>
                  <a:lnTo>
                    <a:pt x="44" y="52"/>
                  </a:lnTo>
                  <a:lnTo>
                    <a:pt x="50" y="50"/>
                  </a:lnTo>
                  <a:lnTo>
                    <a:pt x="54" y="44"/>
                  </a:lnTo>
                  <a:lnTo>
                    <a:pt x="54" y="38"/>
                  </a:lnTo>
                  <a:lnTo>
                    <a:pt x="54" y="30"/>
                  </a:lnTo>
                  <a:lnTo>
                    <a:pt x="50" y="24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3" name="Freeform 225"/>
            <p:cNvSpPr>
              <a:spLocks/>
            </p:cNvSpPr>
            <p:nvPr/>
          </p:nvSpPr>
          <p:spPr bwMode="auto">
            <a:xfrm>
              <a:off x="2842" y="3621"/>
              <a:ext cx="54" cy="54"/>
            </a:xfrm>
            <a:custGeom>
              <a:avLst/>
              <a:gdLst>
                <a:gd name="T0" fmla="*/ 6 w 54"/>
                <a:gd name="T1" fmla="*/ 30 h 54"/>
                <a:gd name="T2" fmla="*/ 26 w 54"/>
                <a:gd name="T3" fmla="*/ 50 h 54"/>
                <a:gd name="T4" fmla="*/ 30 w 54"/>
                <a:gd name="T5" fmla="*/ 54 h 54"/>
                <a:gd name="T6" fmla="*/ 36 w 54"/>
                <a:gd name="T7" fmla="*/ 54 h 54"/>
                <a:gd name="T8" fmla="*/ 42 w 54"/>
                <a:gd name="T9" fmla="*/ 54 h 54"/>
                <a:gd name="T10" fmla="*/ 50 w 54"/>
                <a:gd name="T11" fmla="*/ 50 h 54"/>
                <a:gd name="T12" fmla="*/ 54 w 54"/>
                <a:gd name="T13" fmla="*/ 44 h 54"/>
                <a:gd name="T14" fmla="*/ 54 w 54"/>
                <a:gd name="T15" fmla="*/ 38 h 54"/>
                <a:gd name="T16" fmla="*/ 54 w 54"/>
                <a:gd name="T17" fmla="*/ 32 h 54"/>
                <a:gd name="T18" fmla="*/ 50 w 54"/>
                <a:gd name="T19" fmla="*/ 26 h 54"/>
                <a:gd name="T20" fmla="*/ 30 w 54"/>
                <a:gd name="T21" fmla="*/ 6 h 54"/>
                <a:gd name="T22" fmla="*/ 24 w 54"/>
                <a:gd name="T23" fmla="*/ 0 h 54"/>
                <a:gd name="T24" fmla="*/ 18 w 54"/>
                <a:gd name="T25" fmla="*/ 0 h 54"/>
                <a:gd name="T26" fmla="*/ 12 w 54"/>
                <a:gd name="T27" fmla="*/ 0 h 54"/>
                <a:gd name="T28" fmla="*/ 6 w 54"/>
                <a:gd name="T29" fmla="*/ 6 h 54"/>
                <a:gd name="T30" fmla="*/ 2 w 54"/>
                <a:gd name="T31" fmla="*/ 10 h 54"/>
                <a:gd name="T32" fmla="*/ 0 w 54"/>
                <a:gd name="T33" fmla="*/ 16 h 54"/>
                <a:gd name="T34" fmla="*/ 2 w 54"/>
                <a:gd name="T35" fmla="*/ 22 h 54"/>
                <a:gd name="T36" fmla="*/ 6 w 54"/>
                <a:gd name="T37" fmla="*/ 30 h 54"/>
                <a:gd name="T38" fmla="*/ 6 w 54"/>
                <a:gd name="T39" fmla="*/ 3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54">
                  <a:moveTo>
                    <a:pt x="6" y="30"/>
                  </a:moveTo>
                  <a:lnTo>
                    <a:pt x="26" y="5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50" y="50"/>
                  </a:lnTo>
                  <a:lnTo>
                    <a:pt x="54" y="44"/>
                  </a:lnTo>
                  <a:lnTo>
                    <a:pt x="54" y="38"/>
                  </a:lnTo>
                  <a:lnTo>
                    <a:pt x="54" y="32"/>
                  </a:lnTo>
                  <a:lnTo>
                    <a:pt x="50" y="26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4" name="Freeform 226"/>
            <p:cNvSpPr>
              <a:spLocks/>
            </p:cNvSpPr>
            <p:nvPr/>
          </p:nvSpPr>
          <p:spPr bwMode="auto">
            <a:xfrm>
              <a:off x="3112" y="3629"/>
              <a:ext cx="56" cy="54"/>
            </a:xfrm>
            <a:custGeom>
              <a:avLst/>
              <a:gdLst>
                <a:gd name="T0" fmla="*/ 30 w 56"/>
                <a:gd name="T1" fmla="*/ 50 h 54"/>
                <a:gd name="T2" fmla="*/ 50 w 56"/>
                <a:gd name="T3" fmla="*/ 30 h 54"/>
                <a:gd name="T4" fmla="*/ 54 w 56"/>
                <a:gd name="T5" fmla="*/ 24 h 54"/>
                <a:gd name="T6" fmla="*/ 56 w 56"/>
                <a:gd name="T7" fmla="*/ 18 h 54"/>
                <a:gd name="T8" fmla="*/ 54 w 56"/>
                <a:gd name="T9" fmla="*/ 10 h 54"/>
                <a:gd name="T10" fmla="*/ 50 w 56"/>
                <a:gd name="T11" fmla="*/ 6 h 54"/>
                <a:gd name="T12" fmla="*/ 44 w 56"/>
                <a:gd name="T13" fmla="*/ 0 h 54"/>
                <a:gd name="T14" fmla="*/ 38 w 56"/>
                <a:gd name="T15" fmla="*/ 0 h 54"/>
                <a:gd name="T16" fmla="*/ 30 w 56"/>
                <a:gd name="T17" fmla="*/ 0 h 54"/>
                <a:gd name="T18" fmla="*/ 26 w 56"/>
                <a:gd name="T19" fmla="*/ 6 h 54"/>
                <a:gd name="T20" fmla="*/ 6 w 56"/>
                <a:gd name="T21" fmla="*/ 26 h 54"/>
                <a:gd name="T22" fmla="*/ 2 w 56"/>
                <a:gd name="T23" fmla="*/ 30 h 54"/>
                <a:gd name="T24" fmla="*/ 0 w 56"/>
                <a:gd name="T25" fmla="*/ 38 h 54"/>
                <a:gd name="T26" fmla="*/ 2 w 56"/>
                <a:gd name="T27" fmla="*/ 42 h 54"/>
                <a:gd name="T28" fmla="*/ 6 w 56"/>
                <a:gd name="T29" fmla="*/ 50 h 54"/>
                <a:gd name="T30" fmla="*/ 12 w 56"/>
                <a:gd name="T31" fmla="*/ 52 h 54"/>
                <a:gd name="T32" fmla="*/ 18 w 56"/>
                <a:gd name="T33" fmla="*/ 54 h 54"/>
                <a:gd name="T34" fmla="*/ 24 w 56"/>
                <a:gd name="T35" fmla="*/ 52 h 54"/>
                <a:gd name="T36" fmla="*/ 30 w 56"/>
                <a:gd name="T37" fmla="*/ 50 h 54"/>
                <a:gd name="T38" fmla="*/ 30 w 56"/>
                <a:gd name="T39" fmla="*/ 5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6" h="54">
                  <a:moveTo>
                    <a:pt x="30" y="50"/>
                  </a:moveTo>
                  <a:lnTo>
                    <a:pt x="50" y="30"/>
                  </a:lnTo>
                  <a:lnTo>
                    <a:pt x="54" y="24"/>
                  </a:lnTo>
                  <a:lnTo>
                    <a:pt x="56" y="18"/>
                  </a:lnTo>
                  <a:lnTo>
                    <a:pt x="54" y="10"/>
                  </a:lnTo>
                  <a:lnTo>
                    <a:pt x="50" y="6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6" y="6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6" y="50"/>
                  </a:lnTo>
                  <a:lnTo>
                    <a:pt x="12" y="52"/>
                  </a:lnTo>
                  <a:lnTo>
                    <a:pt x="18" y="54"/>
                  </a:lnTo>
                  <a:lnTo>
                    <a:pt x="24" y="52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5" name="Freeform 227"/>
            <p:cNvSpPr>
              <a:spLocks/>
            </p:cNvSpPr>
            <p:nvPr/>
          </p:nvSpPr>
          <p:spPr bwMode="auto">
            <a:xfrm>
              <a:off x="2838" y="3358"/>
              <a:ext cx="54" cy="54"/>
            </a:xfrm>
            <a:custGeom>
              <a:avLst/>
              <a:gdLst>
                <a:gd name="T0" fmla="*/ 28 w 54"/>
                <a:gd name="T1" fmla="*/ 50 h 54"/>
                <a:gd name="T2" fmla="*/ 50 w 54"/>
                <a:gd name="T3" fmla="*/ 30 h 54"/>
                <a:gd name="T4" fmla="*/ 52 w 54"/>
                <a:gd name="T5" fmla="*/ 22 h 54"/>
                <a:gd name="T6" fmla="*/ 54 w 54"/>
                <a:gd name="T7" fmla="*/ 16 h 54"/>
                <a:gd name="T8" fmla="*/ 52 w 54"/>
                <a:gd name="T9" fmla="*/ 10 h 54"/>
                <a:gd name="T10" fmla="*/ 50 w 54"/>
                <a:gd name="T11" fmla="*/ 6 h 54"/>
                <a:gd name="T12" fmla="*/ 44 w 54"/>
                <a:gd name="T13" fmla="*/ 0 h 54"/>
                <a:gd name="T14" fmla="*/ 36 w 54"/>
                <a:gd name="T15" fmla="*/ 0 h 54"/>
                <a:gd name="T16" fmla="*/ 30 w 54"/>
                <a:gd name="T17" fmla="*/ 0 h 54"/>
                <a:gd name="T18" fmla="*/ 24 w 54"/>
                <a:gd name="T19" fmla="*/ 6 h 54"/>
                <a:gd name="T20" fmla="*/ 6 w 54"/>
                <a:gd name="T21" fmla="*/ 26 h 54"/>
                <a:gd name="T22" fmla="*/ 0 w 54"/>
                <a:gd name="T23" fmla="*/ 30 h 54"/>
                <a:gd name="T24" fmla="*/ 0 w 54"/>
                <a:gd name="T25" fmla="*/ 36 h 54"/>
                <a:gd name="T26" fmla="*/ 0 w 54"/>
                <a:gd name="T27" fmla="*/ 42 h 54"/>
                <a:gd name="T28" fmla="*/ 6 w 54"/>
                <a:gd name="T29" fmla="*/ 50 h 54"/>
                <a:gd name="T30" fmla="*/ 10 w 54"/>
                <a:gd name="T31" fmla="*/ 54 h 54"/>
                <a:gd name="T32" fmla="*/ 18 w 54"/>
                <a:gd name="T33" fmla="*/ 54 h 54"/>
                <a:gd name="T34" fmla="*/ 22 w 54"/>
                <a:gd name="T35" fmla="*/ 54 h 54"/>
                <a:gd name="T36" fmla="*/ 28 w 54"/>
                <a:gd name="T37" fmla="*/ 50 h 54"/>
                <a:gd name="T38" fmla="*/ 28 w 54"/>
                <a:gd name="T39" fmla="*/ 50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54">
                  <a:moveTo>
                    <a:pt x="28" y="50"/>
                  </a:moveTo>
                  <a:lnTo>
                    <a:pt x="50" y="30"/>
                  </a:lnTo>
                  <a:lnTo>
                    <a:pt x="52" y="22"/>
                  </a:lnTo>
                  <a:lnTo>
                    <a:pt x="54" y="16"/>
                  </a:lnTo>
                  <a:lnTo>
                    <a:pt x="52" y="10"/>
                  </a:lnTo>
                  <a:lnTo>
                    <a:pt x="50" y="6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26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8" y="54"/>
                  </a:lnTo>
                  <a:lnTo>
                    <a:pt x="22" y="54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6" name="Freeform 229"/>
            <p:cNvSpPr>
              <a:spLocks/>
            </p:cNvSpPr>
            <p:nvPr/>
          </p:nvSpPr>
          <p:spPr bwMode="auto">
            <a:xfrm>
              <a:off x="2602" y="2461"/>
              <a:ext cx="56" cy="333"/>
            </a:xfrm>
            <a:custGeom>
              <a:avLst/>
              <a:gdLst>
                <a:gd name="T0" fmla="*/ 0 w 56"/>
                <a:gd name="T1" fmla="*/ 333 h 333"/>
                <a:gd name="T2" fmla="*/ 56 w 56"/>
                <a:gd name="T3" fmla="*/ 333 h 333"/>
                <a:gd name="T4" fmla="*/ 56 w 56"/>
                <a:gd name="T5" fmla="*/ 0 h 333"/>
                <a:gd name="T6" fmla="*/ 0 w 56"/>
                <a:gd name="T7" fmla="*/ 0 h 333"/>
                <a:gd name="T8" fmla="*/ 0 w 56"/>
                <a:gd name="T9" fmla="*/ 333 h 333"/>
                <a:gd name="T10" fmla="*/ 0 w 5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333">
                  <a:moveTo>
                    <a:pt x="0" y="333"/>
                  </a:moveTo>
                  <a:lnTo>
                    <a:pt x="56" y="33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3B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7" name="Freeform 230"/>
            <p:cNvSpPr>
              <a:spLocks/>
            </p:cNvSpPr>
            <p:nvPr/>
          </p:nvSpPr>
          <p:spPr bwMode="auto">
            <a:xfrm>
              <a:off x="2606" y="2461"/>
              <a:ext cx="48" cy="333"/>
            </a:xfrm>
            <a:custGeom>
              <a:avLst/>
              <a:gdLst>
                <a:gd name="T0" fmla="*/ 0 w 48"/>
                <a:gd name="T1" fmla="*/ 333 h 333"/>
                <a:gd name="T2" fmla="*/ 48 w 48"/>
                <a:gd name="T3" fmla="*/ 333 h 333"/>
                <a:gd name="T4" fmla="*/ 48 w 48"/>
                <a:gd name="T5" fmla="*/ 0 h 333"/>
                <a:gd name="T6" fmla="*/ 0 w 48"/>
                <a:gd name="T7" fmla="*/ 0 h 333"/>
                <a:gd name="T8" fmla="*/ 0 w 48"/>
                <a:gd name="T9" fmla="*/ 333 h 333"/>
                <a:gd name="T10" fmla="*/ 0 w 4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3">
                  <a:moveTo>
                    <a:pt x="0" y="333"/>
                  </a:moveTo>
                  <a:lnTo>
                    <a:pt x="48" y="333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8" name="Freeform 231"/>
            <p:cNvSpPr>
              <a:spLocks/>
            </p:cNvSpPr>
            <p:nvPr/>
          </p:nvSpPr>
          <p:spPr bwMode="auto">
            <a:xfrm>
              <a:off x="2612" y="2461"/>
              <a:ext cx="36" cy="333"/>
            </a:xfrm>
            <a:custGeom>
              <a:avLst/>
              <a:gdLst>
                <a:gd name="T0" fmla="*/ 0 w 36"/>
                <a:gd name="T1" fmla="*/ 333 h 333"/>
                <a:gd name="T2" fmla="*/ 36 w 36"/>
                <a:gd name="T3" fmla="*/ 333 h 333"/>
                <a:gd name="T4" fmla="*/ 36 w 36"/>
                <a:gd name="T5" fmla="*/ 0 h 333"/>
                <a:gd name="T6" fmla="*/ 0 w 36"/>
                <a:gd name="T7" fmla="*/ 0 h 333"/>
                <a:gd name="T8" fmla="*/ 0 w 36"/>
                <a:gd name="T9" fmla="*/ 333 h 333"/>
                <a:gd name="T10" fmla="*/ 0 w 3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3">
                  <a:moveTo>
                    <a:pt x="0" y="333"/>
                  </a:moveTo>
                  <a:lnTo>
                    <a:pt x="36" y="333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9" name="Freeform 232"/>
            <p:cNvSpPr>
              <a:spLocks/>
            </p:cNvSpPr>
            <p:nvPr/>
          </p:nvSpPr>
          <p:spPr bwMode="auto">
            <a:xfrm>
              <a:off x="2618" y="2461"/>
              <a:ext cx="24" cy="333"/>
            </a:xfrm>
            <a:custGeom>
              <a:avLst/>
              <a:gdLst>
                <a:gd name="T0" fmla="*/ 0 w 24"/>
                <a:gd name="T1" fmla="*/ 333 h 333"/>
                <a:gd name="T2" fmla="*/ 24 w 24"/>
                <a:gd name="T3" fmla="*/ 333 h 333"/>
                <a:gd name="T4" fmla="*/ 24 w 24"/>
                <a:gd name="T5" fmla="*/ 0 h 333"/>
                <a:gd name="T6" fmla="*/ 0 w 24"/>
                <a:gd name="T7" fmla="*/ 0 h 333"/>
                <a:gd name="T8" fmla="*/ 0 w 24"/>
                <a:gd name="T9" fmla="*/ 333 h 333"/>
                <a:gd name="T10" fmla="*/ 0 w 24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333">
                  <a:moveTo>
                    <a:pt x="0" y="333"/>
                  </a:moveTo>
                  <a:lnTo>
                    <a:pt x="24" y="33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0" name="Freeform 233"/>
            <p:cNvSpPr>
              <a:spLocks/>
            </p:cNvSpPr>
            <p:nvPr/>
          </p:nvSpPr>
          <p:spPr bwMode="auto">
            <a:xfrm>
              <a:off x="2620" y="2461"/>
              <a:ext cx="18" cy="333"/>
            </a:xfrm>
            <a:custGeom>
              <a:avLst/>
              <a:gdLst>
                <a:gd name="T0" fmla="*/ 0 w 18"/>
                <a:gd name="T1" fmla="*/ 333 h 333"/>
                <a:gd name="T2" fmla="*/ 18 w 18"/>
                <a:gd name="T3" fmla="*/ 333 h 333"/>
                <a:gd name="T4" fmla="*/ 18 w 18"/>
                <a:gd name="T5" fmla="*/ 0 h 333"/>
                <a:gd name="T6" fmla="*/ 0 w 18"/>
                <a:gd name="T7" fmla="*/ 0 h 333"/>
                <a:gd name="T8" fmla="*/ 0 w 18"/>
                <a:gd name="T9" fmla="*/ 333 h 333"/>
                <a:gd name="T10" fmla="*/ 0 w 1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333">
                  <a:moveTo>
                    <a:pt x="0" y="333"/>
                  </a:moveTo>
                  <a:lnTo>
                    <a:pt x="18" y="33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1" name="Freeform 234"/>
            <p:cNvSpPr>
              <a:spLocks/>
            </p:cNvSpPr>
            <p:nvPr/>
          </p:nvSpPr>
          <p:spPr bwMode="auto">
            <a:xfrm>
              <a:off x="2626" y="2461"/>
              <a:ext cx="8" cy="333"/>
            </a:xfrm>
            <a:custGeom>
              <a:avLst/>
              <a:gdLst>
                <a:gd name="T0" fmla="*/ 0 w 8"/>
                <a:gd name="T1" fmla="*/ 333 h 333"/>
                <a:gd name="T2" fmla="*/ 8 w 8"/>
                <a:gd name="T3" fmla="*/ 333 h 333"/>
                <a:gd name="T4" fmla="*/ 8 w 8"/>
                <a:gd name="T5" fmla="*/ 0 h 333"/>
                <a:gd name="T6" fmla="*/ 0 w 8"/>
                <a:gd name="T7" fmla="*/ 0 h 333"/>
                <a:gd name="T8" fmla="*/ 0 w 8"/>
                <a:gd name="T9" fmla="*/ 333 h 333"/>
                <a:gd name="T10" fmla="*/ 0 w 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33">
                  <a:moveTo>
                    <a:pt x="0" y="333"/>
                  </a:moveTo>
                  <a:lnTo>
                    <a:pt x="8" y="33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2" name="Freeform 235"/>
            <p:cNvSpPr>
              <a:spLocks/>
            </p:cNvSpPr>
            <p:nvPr/>
          </p:nvSpPr>
          <p:spPr bwMode="auto">
            <a:xfrm>
              <a:off x="2980" y="2461"/>
              <a:ext cx="58" cy="333"/>
            </a:xfrm>
            <a:custGeom>
              <a:avLst/>
              <a:gdLst>
                <a:gd name="T0" fmla="*/ 0 w 58"/>
                <a:gd name="T1" fmla="*/ 333 h 333"/>
                <a:gd name="T2" fmla="*/ 58 w 58"/>
                <a:gd name="T3" fmla="*/ 333 h 333"/>
                <a:gd name="T4" fmla="*/ 58 w 58"/>
                <a:gd name="T5" fmla="*/ 0 h 333"/>
                <a:gd name="T6" fmla="*/ 0 w 58"/>
                <a:gd name="T7" fmla="*/ 0 h 333"/>
                <a:gd name="T8" fmla="*/ 0 w 58"/>
                <a:gd name="T9" fmla="*/ 333 h 333"/>
                <a:gd name="T10" fmla="*/ 0 w 5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333">
                  <a:moveTo>
                    <a:pt x="0" y="333"/>
                  </a:moveTo>
                  <a:lnTo>
                    <a:pt x="58" y="33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3B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3" name="Freeform 236"/>
            <p:cNvSpPr>
              <a:spLocks/>
            </p:cNvSpPr>
            <p:nvPr/>
          </p:nvSpPr>
          <p:spPr bwMode="auto">
            <a:xfrm>
              <a:off x="2986" y="2461"/>
              <a:ext cx="46" cy="333"/>
            </a:xfrm>
            <a:custGeom>
              <a:avLst/>
              <a:gdLst>
                <a:gd name="T0" fmla="*/ 0 w 46"/>
                <a:gd name="T1" fmla="*/ 333 h 333"/>
                <a:gd name="T2" fmla="*/ 46 w 46"/>
                <a:gd name="T3" fmla="*/ 333 h 333"/>
                <a:gd name="T4" fmla="*/ 46 w 46"/>
                <a:gd name="T5" fmla="*/ 0 h 333"/>
                <a:gd name="T6" fmla="*/ 0 w 46"/>
                <a:gd name="T7" fmla="*/ 0 h 333"/>
                <a:gd name="T8" fmla="*/ 0 w 46"/>
                <a:gd name="T9" fmla="*/ 333 h 333"/>
                <a:gd name="T10" fmla="*/ 0 w 4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33">
                  <a:moveTo>
                    <a:pt x="0" y="333"/>
                  </a:moveTo>
                  <a:lnTo>
                    <a:pt x="46" y="333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4" name="Freeform 237"/>
            <p:cNvSpPr>
              <a:spLocks/>
            </p:cNvSpPr>
            <p:nvPr/>
          </p:nvSpPr>
          <p:spPr bwMode="auto">
            <a:xfrm>
              <a:off x="2992" y="2461"/>
              <a:ext cx="36" cy="333"/>
            </a:xfrm>
            <a:custGeom>
              <a:avLst/>
              <a:gdLst>
                <a:gd name="T0" fmla="*/ 0 w 36"/>
                <a:gd name="T1" fmla="*/ 333 h 333"/>
                <a:gd name="T2" fmla="*/ 36 w 36"/>
                <a:gd name="T3" fmla="*/ 333 h 333"/>
                <a:gd name="T4" fmla="*/ 36 w 36"/>
                <a:gd name="T5" fmla="*/ 0 h 333"/>
                <a:gd name="T6" fmla="*/ 0 w 36"/>
                <a:gd name="T7" fmla="*/ 0 h 333"/>
                <a:gd name="T8" fmla="*/ 0 w 36"/>
                <a:gd name="T9" fmla="*/ 333 h 333"/>
                <a:gd name="T10" fmla="*/ 0 w 3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3">
                  <a:moveTo>
                    <a:pt x="0" y="333"/>
                  </a:moveTo>
                  <a:lnTo>
                    <a:pt x="36" y="333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5" name="Freeform 238"/>
            <p:cNvSpPr>
              <a:spLocks/>
            </p:cNvSpPr>
            <p:nvPr/>
          </p:nvSpPr>
          <p:spPr bwMode="auto">
            <a:xfrm>
              <a:off x="2994" y="2461"/>
              <a:ext cx="28" cy="333"/>
            </a:xfrm>
            <a:custGeom>
              <a:avLst/>
              <a:gdLst>
                <a:gd name="T0" fmla="*/ 0 w 28"/>
                <a:gd name="T1" fmla="*/ 333 h 333"/>
                <a:gd name="T2" fmla="*/ 28 w 28"/>
                <a:gd name="T3" fmla="*/ 333 h 333"/>
                <a:gd name="T4" fmla="*/ 28 w 28"/>
                <a:gd name="T5" fmla="*/ 0 h 333"/>
                <a:gd name="T6" fmla="*/ 0 w 28"/>
                <a:gd name="T7" fmla="*/ 0 h 333"/>
                <a:gd name="T8" fmla="*/ 0 w 28"/>
                <a:gd name="T9" fmla="*/ 333 h 333"/>
                <a:gd name="T10" fmla="*/ 0 w 2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333">
                  <a:moveTo>
                    <a:pt x="0" y="333"/>
                  </a:moveTo>
                  <a:lnTo>
                    <a:pt x="28" y="333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6" name="Freeform 239"/>
            <p:cNvSpPr>
              <a:spLocks/>
            </p:cNvSpPr>
            <p:nvPr/>
          </p:nvSpPr>
          <p:spPr bwMode="auto">
            <a:xfrm>
              <a:off x="3000" y="2461"/>
              <a:ext cx="16" cy="333"/>
            </a:xfrm>
            <a:custGeom>
              <a:avLst/>
              <a:gdLst>
                <a:gd name="T0" fmla="*/ 0 w 16"/>
                <a:gd name="T1" fmla="*/ 333 h 333"/>
                <a:gd name="T2" fmla="*/ 16 w 16"/>
                <a:gd name="T3" fmla="*/ 333 h 333"/>
                <a:gd name="T4" fmla="*/ 16 w 16"/>
                <a:gd name="T5" fmla="*/ 0 h 333"/>
                <a:gd name="T6" fmla="*/ 0 w 16"/>
                <a:gd name="T7" fmla="*/ 0 h 333"/>
                <a:gd name="T8" fmla="*/ 0 w 16"/>
                <a:gd name="T9" fmla="*/ 333 h 333"/>
                <a:gd name="T10" fmla="*/ 0 w 1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33">
                  <a:moveTo>
                    <a:pt x="0" y="333"/>
                  </a:moveTo>
                  <a:lnTo>
                    <a:pt x="16" y="33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7" name="Freeform 240"/>
            <p:cNvSpPr>
              <a:spLocks/>
            </p:cNvSpPr>
            <p:nvPr/>
          </p:nvSpPr>
          <p:spPr bwMode="auto">
            <a:xfrm>
              <a:off x="3006" y="2461"/>
              <a:ext cx="6" cy="333"/>
            </a:xfrm>
            <a:custGeom>
              <a:avLst/>
              <a:gdLst>
                <a:gd name="T0" fmla="*/ 0 w 6"/>
                <a:gd name="T1" fmla="*/ 333 h 333"/>
                <a:gd name="T2" fmla="*/ 6 w 6"/>
                <a:gd name="T3" fmla="*/ 333 h 333"/>
                <a:gd name="T4" fmla="*/ 6 w 6"/>
                <a:gd name="T5" fmla="*/ 0 h 333"/>
                <a:gd name="T6" fmla="*/ 0 w 6"/>
                <a:gd name="T7" fmla="*/ 0 h 333"/>
                <a:gd name="T8" fmla="*/ 0 w 6"/>
                <a:gd name="T9" fmla="*/ 333 h 333"/>
                <a:gd name="T10" fmla="*/ 0 w 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333">
                  <a:moveTo>
                    <a:pt x="0" y="333"/>
                  </a:moveTo>
                  <a:lnTo>
                    <a:pt x="6" y="33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8" name="Freeform 241"/>
            <p:cNvSpPr>
              <a:spLocks/>
            </p:cNvSpPr>
            <p:nvPr/>
          </p:nvSpPr>
          <p:spPr bwMode="auto">
            <a:xfrm>
              <a:off x="3358" y="2461"/>
              <a:ext cx="54" cy="333"/>
            </a:xfrm>
            <a:custGeom>
              <a:avLst/>
              <a:gdLst>
                <a:gd name="T0" fmla="*/ 0 w 54"/>
                <a:gd name="T1" fmla="*/ 333 h 333"/>
                <a:gd name="T2" fmla="*/ 54 w 54"/>
                <a:gd name="T3" fmla="*/ 333 h 333"/>
                <a:gd name="T4" fmla="*/ 54 w 54"/>
                <a:gd name="T5" fmla="*/ 0 h 333"/>
                <a:gd name="T6" fmla="*/ 0 w 54"/>
                <a:gd name="T7" fmla="*/ 0 h 333"/>
                <a:gd name="T8" fmla="*/ 0 w 54"/>
                <a:gd name="T9" fmla="*/ 333 h 333"/>
                <a:gd name="T10" fmla="*/ 0 w 54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333">
                  <a:moveTo>
                    <a:pt x="0" y="333"/>
                  </a:moveTo>
                  <a:lnTo>
                    <a:pt x="54" y="333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3B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9" name="Freeform 242"/>
            <p:cNvSpPr>
              <a:spLocks/>
            </p:cNvSpPr>
            <p:nvPr/>
          </p:nvSpPr>
          <p:spPr bwMode="auto">
            <a:xfrm>
              <a:off x="3362" y="2461"/>
              <a:ext cx="48" cy="333"/>
            </a:xfrm>
            <a:custGeom>
              <a:avLst/>
              <a:gdLst>
                <a:gd name="T0" fmla="*/ 0 w 48"/>
                <a:gd name="T1" fmla="*/ 333 h 333"/>
                <a:gd name="T2" fmla="*/ 48 w 48"/>
                <a:gd name="T3" fmla="*/ 333 h 333"/>
                <a:gd name="T4" fmla="*/ 48 w 48"/>
                <a:gd name="T5" fmla="*/ 0 h 333"/>
                <a:gd name="T6" fmla="*/ 0 w 48"/>
                <a:gd name="T7" fmla="*/ 0 h 333"/>
                <a:gd name="T8" fmla="*/ 0 w 48"/>
                <a:gd name="T9" fmla="*/ 333 h 333"/>
                <a:gd name="T10" fmla="*/ 0 w 4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333">
                  <a:moveTo>
                    <a:pt x="0" y="333"/>
                  </a:moveTo>
                  <a:lnTo>
                    <a:pt x="48" y="333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0" name="Freeform 243"/>
            <p:cNvSpPr>
              <a:spLocks/>
            </p:cNvSpPr>
            <p:nvPr/>
          </p:nvSpPr>
          <p:spPr bwMode="auto">
            <a:xfrm>
              <a:off x="3368" y="2461"/>
              <a:ext cx="36" cy="333"/>
            </a:xfrm>
            <a:custGeom>
              <a:avLst/>
              <a:gdLst>
                <a:gd name="T0" fmla="*/ 0 w 36"/>
                <a:gd name="T1" fmla="*/ 333 h 333"/>
                <a:gd name="T2" fmla="*/ 36 w 36"/>
                <a:gd name="T3" fmla="*/ 333 h 333"/>
                <a:gd name="T4" fmla="*/ 36 w 36"/>
                <a:gd name="T5" fmla="*/ 0 h 333"/>
                <a:gd name="T6" fmla="*/ 0 w 36"/>
                <a:gd name="T7" fmla="*/ 0 h 333"/>
                <a:gd name="T8" fmla="*/ 0 w 36"/>
                <a:gd name="T9" fmla="*/ 333 h 333"/>
                <a:gd name="T10" fmla="*/ 0 w 3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3">
                  <a:moveTo>
                    <a:pt x="0" y="333"/>
                  </a:moveTo>
                  <a:lnTo>
                    <a:pt x="36" y="333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1" name="Freeform 244"/>
            <p:cNvSpPr>
              <a:spLocks/>
            </p:cNvSpPr>
            <p:nvPr/>
          </p:nvSpPr>
          <p:spPr bwMode="auto">
            <a:xfrm>
              <a:off x="3372" y="2461"/>
              <a:ext cx="26" cy="333"/>
            </a:xfrm>
            <a:custGeom>
              <a:avLst/>
              <a:gdLst>
                <a:gd name="T0" fmla="*/ 0 w 26"/>
                <a:gd name="T1" fmla="*/ 333 h 333"/>
                <a:gd name="T2" fmla="*/ 26 w 26"/>
                <a:gd name="T3" fmla="*/ 333 h 333"/>
                <a:gd name="T4" fmla="*/ 26 w 26"/>
                <a:gd name="T5" fmla="*/ 0 h 333"/>
                <a:gd name="T6" fmla="*/ 0 w 26"/>
                <a:gd name="T7" fmla="*/ 0 h 333"/>
                <a:gd name="T8" fmla="*/ 0 w 26"/>
                <a:gd name="T9" fmla="*/ 333 h 333"/>
                <a:gd name="T10" fmla="*/ 0 w 2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33">
                  <a:moveTo>
                    <a:pt x="0" y="333"/>
                  </a:moveTo>
                  <a:lnTo>
                    <a:pt x="26" y="33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2" name="Freeform 245"/>
            <p:cNvSpPr>
              <a:spLocks/>
            </p:cNvSpPr>
            <p:nvPr/>
          </p:nvSpPr>
          <p:spPr bwMode="auto">
            <a:xfrm>
              <a:off x="3376" y="2461"/>
              <a:ext cx="18" cy="333"/>
            </a:xfrm>
            <a:custGeom>
              <a:avLst/>
              <a:gdLst>
                <a:gd name="T0" fmla="*/ 0 w 18"/>
                <a:gd name="T1" fmla="*/ 333 h 333"/>
                <a:gd name="T2" fmla="*/ 18 w 18"/>
                <a:gd name="T3" fmla="*/ 333 h 333"/>
                <a:gd name="T4" fmla="*/ 18 w 18"/>
                <a:gd name="T5" fmla="*/ 0 h 333"/>
                <a:gd name="T6" fmla="*/ 0 w 18"/>
                <a:gd name="T7" fmla="*/ 0 h 333"/>
                <a:gd name="T8" fmla="*/ 0 w 18"/>
                <a:gd name="T9" fmla="*/ 333 h 333"/>
                <a:gd name="T10" fmla="*/ 0 w 1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333">
                  <a:moveTo>
                    <a:pt x="0" y="333"/>
                  </a:moveTo>
                  <a:lnTo>
                    <a:pt x="18" y="33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3" name="Freeform 246"/>
            <p:cNvSpPr>
              <a:spLocks/>
            </p:cNvSpPr>
            <p:nvPr/>
          </p:nvSpPr>
          <p:spPr bwMode="auto">
            <a:xfrm>
              <a:off x="3382" y="2461"/>
              <a:ext cx="8" cy="333"/>
            </a:xfrm>
            <a:custGeom>
              <a:avLst/>
              <a:gdLst>
                <a:gd name="T0" fmla="*/ 0 w 8"/>
                <a:gd name="T1" fmla="*/ 333 h 333"/>
                <a:gd name="T2" fmla="*/ 8 w 8"/>
                <a:gd name="T3" fmla="*/ 333 h 333"/>
                <a:gd name="T4" fmla="*/ 8 w 8"/>
                <a:gd name="T5" fmla="*/ 0 h 333"/>
                <a:gd name="T6" fmla="*/ 0 w 8"/>
                <a:gd name="T7" fmla="*/ 0 h 333"/>
                <a:gd name="T8" fmla="*/ 0 w 8"/>
                <a:gd name="T9" fmla="*/ 333 h 333"/>
                <a:gd name="T10" fmla="*/ 0 w 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33">
                  <a:moveTo>
                    <a:pt x="0" y="333"/>
                  </a:moveTo>
                  <a:lnTo>
                    <a:pt x="8" y="33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4" name="Freeform 247"/>
            <p:cNvSpPr>
              <a:spLocks/>
            </p:cNvSpPr>
            <p:nvPr/>
          </p:nvSpPr>
          <p:spPr bwMode="auto">
            <a:xfrm>
              <a:off x="2255" y="2461"/>
              <a:ext cx="58" cy="333"/>
            </a:xfrm>
            <a:custGeom>
              <a:avLst/>
              <a:gdLst>
                <a:gd name="T0" fmla="*/ 0 w 58"/>
                <a:gd name="T1" fmla="*/ 333 h 333"/>
                <a:gd name="T2" fmla="*/ 58 w 58"/>
                <a:gd name="T3" fmla="*/ 333 h 333"/>
                <a:gd name="T4" fmla="*/ 58 w 58"/>
                <a:gd name="T5" fmla="*/ 0 h 333"/>
                <a:gd name="T6" fmla="*/ 0 w 58"/>
                <a:gd name="T7" fmla="*/ 0 h 333"/>
                <a:gd name="T8" fmla="*/ 0 w 58"/>
                <a:gd name="T9" fmla="*/ 333 h 333"/>
                <a:gd name="T10" fmla="*/ 0 w 5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333">
                  <a:moveTo>
                    <a:pt x="0" y="333"/>
                  </a:moveTo>
                  <a:lnTo>
                    <a:pt x="58" y="33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3B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5" name="Freeform 248"/>
            <p:cNvSpPr>
              <a:spLocks/>
            </p:cNvSpPr>
            <p:nvPr/>
          </p:nvSpPr>
          <p:spPr bwMode="auto">
            <a:xfrm>
              <a:off x="2261" y="2461"/>
              <a:ext cx="46" cy="333"/>
            </a:xfrm>
            <a:custGeom>
              <a:avLst/>
              <a:gdLst>
                <a:gd name="T0" fmla="*/ 0 w 46"/>
                <a:gd name="T1" fmla="*/ 333 h 333"/>
                <a:gd name="T2" fmla="*/ 46 w 46"/>
                <a:gd name="T3" fmla="*/ 333 h 333"/>
                <a:gd name="T4" fmla="*/ 46 w 46"/>
                <a:gd name="T5" fmla="*/ 0 h 333"/>
                <a:gd name="T6" fmla="*/ 0 w 46"/>
                <a:gd name="T7" fmla="*/ 0 h 333"/>
                <a:gd name="T8" fmla="*/ 0 w 46"/>
                <a:gd name="T9" fmla="*/ 333 h 333"/>
                <a:gd name="T10" fmla="*/ 0 w 4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33">
                  <a:moveTo>
                    <a:pt x="0" y="333"/>
                  </a:moveTo>
                  <a:lnTo>
                    <a:pt x="46" y="333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6" name="Freeform 249"/>
            <p:cNvSpPr>
              <a:spLocks/>
            </p:cNvSpPr>
            <p:nvPr/>
          </p:nvSpPr>
          <p:spPr bwMode="auto">
            <a:xfrm>
              <a:off x="2265" y="2461"/>
              <a:ext cx="36" cy="333"/>
            </a:xfrm>
            <a:custGeom>
              <a:avLst/>
              <a:gdLst>
                <a:gd name="T0" fmla="*/ 0 w 36"/>
                <a:gd name="T1" fmla="*/ 333 h 333"/>
                <a:gd name="T2" fmla="*/ 36 w 36"/>
                <a:gd name="T3" fmla="*/ 333 h 333"/>
                <a:gd name="T4" fmla="*/ 36 w 36"/>
                <a:gd name="T5" fmla="*/ 0 h 333"/>
                <a:gd name="T6" fmla="*/ 0 w 36"/>
                <a:gd name="T7" fmla="*/ 0 h 333"/>
                <a:gd name="T8" fmla="*/ 0 w 36"/>
                <a:gd name="T9" fmla="*/ 333 h 333"/>
                <a:gd name="T10" fmla="*/ 0 w 3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3">
                  <a:moveTo>
                    <a:pt x="0" y="333"/>
                  </a:moveTo>
                  <a:lnTo>
                    <a:pt x="36" y="333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7" name="Freeform 250"/>
            <p:cNvSpPr>
              <a:spLocks/>
            </p:cNvSpPr>
            <p:nvPr/>
          </p:nvSpPr>
          <p:spPr bwMode="auto">
            <a:xfrm>
              <a:off x="2269" y="2461"/>
              <a:ext cx="28" cy="333"/>
            </a:xfrm>
            <a:custGeom>
              <a:avLst/>
              <a:gdLst>
                <a:gd name="T0" fmla="*/ 0 w 28"/>
                <a:gd name="T1" fmla="*/ 333 h 333"/>
                <a:gd name="T2" fmla="*/ 28 w 28"/>
                <a:gd name="T3" fmla="*/ 333 h 333"/>
                <a:gd name="T4" fmla="*/ 28 w 28"/>
                <a:gd name="T5" fmla="*/ 0 h 333"/>
                <a:gd name="T6" fmla="*/ 0 w 28"/>
                <a:gd name="T7" fmla="*/ 0 h 333"/>
                <a:gd name="T8" fmla="*/ 0 w 28"/>
                <a:gd name="T9" fmla="*/ 333 h 333"/>
                <a:gd name="T10" fmla="*/ 0 w 2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333">
                  <a:moveTo>
                    <a:pt x="0" y="333"/>
                  </a:moveTo>
                  <a:lnTo>
                    <a:pt x="28" y="333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8" name="Freeform 251"/>
            <p:cNvSpPr>
              <a:spLocks/>
            </p:cNvSpPr>
            <p:nvPr/>
          </p:nvSpPr>
          <p:spPr bwMode="auto">
            <a:xfrm>
              <a:off x="2275" y="2461"/>
              <a:ext cx="16" cy="333"/>
            </a:xfrm>
            <a:custGeom>
              <a:avLst/>
              <a:gdLst>
                <a:gd name="T0" fmla="*/ 0 w 16"/>
                <a:gd name="T1" fmla="*/ 333 h 333"/>
                <a:gd name="T2" fmla="*/ 16 w 16"/>
                <a:gd name="T3" fmla="*/ 333 h 333"/>
                <a:gd name="T4" fmla="*/ 16 w 16"/>
                <a:gd name="T5" fmla="*/ 0 h 333"/>
                <a:gd name="T6" fmla="*/ 0 w 16"/>
                <a:gd name="T7" fmla="*/ 0 h 333"/>
                <a:gd name="T8" fmla="*/ 0 w 16"/>
                <a:gd name="T9" fmla="*/ 333 h 333"/>
                <a:gd name="T10" fmla="*/ 0 w 16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33">
                  <a:moveTo>
                    <a:pt x="0" y="333"/>
                  </a:moveTo>
                  <a:lnTo>
                    <a:pt x="16" y="33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9" name="Freeform 252"/>
            <p:cNvSpPr>
              <a:spLocks/>
            </p:cNvSpPr>
            <p:nvPr/>
          </p:nvSpPr>
          <p:spPr bwMode="auto">
            <a:xfrm>
              <a:off x="2279" y="2461"/>
              <a:ext cx="8" cy="333"/>
            </a:xfrm>
            <a:custGeom>
              <a:avLst/>
              <a:gdLst>
                <a:gd name="T0" fmla="*/ 0 w 8"/>
                <a:gd name="T1" fmla="*/ 333 h 333"/>
                <a:gd name="T2" fmla="*/ 8 w 8"/>
                <a:gd name="T3" fmla="*/ 333 h 333"/>
                <a:gd name="T4" fmla="*/ 8 w 8"/>
                <a:gd name="T5" fmla="*/ 0 h 333"/>
                <a:gd name="T6" fmla="*/ 0 w 8"/>
                <a:gd name="T7" fmla="*/ 0 h 333"/>
                <a:gd name="T8" fmla="*/ 0 w 8"/>
                <a:gd name="T9" fmla="*/ 333 h 333"/>
                <a:gd name="T10" fmla="*/ 0 w 8"/>
                <a:gd name="T11" fmla="*/ 333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33">
                  <a:moveTo>
                    <a:pt x="0" y="333"/>
                  </a:moveTo>
                  <a:lnTo>
                    <a:pt x="8" y="33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0" name="Freeform 253"/>
            <p:cNvSpPr>
              <a:spLocks/>
            </p:cNvSpPr>
            <p:nvPr/>
          </p:nvSpPr>
          <p:spPr bwMode="auto">
            <a:xfrm>
              <a:off x="2017" y="2461"/>
              <a:ext cx="142" cy="241"/>
            </a:xfrm>
            <a:custGeom>
              <a:avLst/>
              <a:gdLst>
                <a:gd name="T0" fmla="*/ 50 w 142"/>
                <a:gd name="T1" fmla="*/ 241 h 241"/>
                <a:gd name="T2" fmla="*/ 42 w 142"/>
                <a:gd name="T3" fmla="*/ 241 h 241"/>
                <a:gd name="T4" fmla="*/ 28 w 142"/>
                <a:gd name="T5" fmla="*/ 241 h 241"/>
                <a:gd name="T6" fmla="*/ 10 w 142"/>
                <a:gd name="T7" fmla="*/ 241 h 241"/>
                <a:gd name="T8" fmla="*/ 0 w 142"/>
                <a:gd name="T9" fmla="*/ 235 h 241"/>
                <a:gd name="T10" fmla="*/ 0 w 142"/>
                <a:gd name="T11" fmla="*/ 219 h 241"/>
                <a:gd name="T12" fmla="*/ 0 w 142"/>
                <a:gd name="T13" fmla="*/ 207 h 241"/>
                <a:gd name="T14" fmla="*/ 0 w 142"/>
                <a:gd name="T15" fmla="*/ 193 h 241"/>
                <a:gd name="T16" fmla="*/ 0 w 142"/>
                <a:gd name="T17" fmla="*/ 179 h 241"/>
                <a:gd name="T18" fmla="*/ 0 w 142"/>
                <a:gd name="T19" fmla="*/ 165 h 241"/>
                <a:gd name="T20" fmla="*/ 0 w 142"/>
                <a:gd name="T21" fmla="*/ 149 h 241"/>
                <a:gd name="T22" fmla="*/ 0 w 142"/>
                <a:gd name="T23" fmla="*/ 127 h 241"/>
                <a:gd name="T24" fmla="*/ 0 w 142"/>
                <a:gd name="T25" fmla="*/ 109 h 241"/>
                <a:gd name="T26" fmla="*/ 0 w 142"/>
                <a:gd name="T27" fmla="*/ 93 h 241"/>
                <a:gd name="T28" fmla="*/ 0 w 142"/>
                <a:gd name="T29" fmla="*/ 80 h 241"/>
                <a:gd name="T30" fmla="*/ 2 w 142"/>
                <a:gd name="T31" fmla="*/ 62 h 241"/>
                <a:gd name="T32" fmla="*/ 10 w 142"/>
                <a:gd name="T33" fmla="*/ 46 h 241"/>
                <a:gd name="T34" fmla="*/ 18 w 142"/>
                <a:gd name="T35" fmla="*/ 32 h 241"/>
                <a:gd name="T36" fmla="*/ 32 w 142"/>
                <a:gd name="T37" fmla="*/ 18 h 241"/>
                <a:gd name="T38" fmla="*/ 46 w 142"/>
                <a:gd name="T39" fmla="*/ 10 h 241"/>
                <a:gd name="T40" fmla="*/ 62 w 142"/>
                <a:gd name="T41" fmla="*/ 2 h 241"/>
                <a:gd name="T42" fmla="*/ 80 w 142"/>
                <a:gd name="T43" fmla="*/ 0 h 241"/>
                <a:gd name="T44" fmla="*/ 94 w 142"/>
                <a:gd name="T45" fmla="*/ 0 h 241"/>
                <a:gd name="T46" fmla="*/ 112 w 142"/>
                <a:gd name="T47" fmla="*/ 0 h 241"/>
                <a:gd name="T48" fmla="*/ 130 w 142"/>
                <a:gd name="T49" fmla="*/ 0 h 241"/>
                <a:gd name="T50" fmla="*/ 142 w 142"/>
                <a:gd name="T51" fmla="*/ 12 h 241"/>
                <a:gd name="T52" fmla="*/ 142 w 142"/>
                <a:gd name="T53" fmla="*/ 32 h 241"/>
                <a:gd name="T54" fmla="*/ 142 w 142"/>
                <a:gd name="T55" fmla="*/ 46 h 241"/>
                <a:gd name="T56" fmla="*/ 142 w 142"/>
                <a:gd name="T57" fmla="*/ 66 h 241"/>
                <a:gd name="T58" fmla="*/ 142 w 142"/>
                <a:gd name="T59" fmla="*/ 90 h 241"/>
                <a:gd name="T60" fmla="*/ 142 w 142"/>
                <a:gd name="T61" fmla="*/ 111 h 241"/>
                <a:gd name="T62" fmla="*/ 142 w 142"/>
                <a:gd name="T63" fmla="*/ 127 h 241"/>
                <a:gd name="T64" fmla="*/ 142 w 142"/>
                <a:gd name="T65" fmla="*/ 147 h 241"/>
                <a:gd name="T66" fmla="*/ 142 w 142"/>
                <a:gd name="T67" fmla="*/ 159 h 241"/>
                <a:gd name="T68" fmla="*/ 136 w 142"/>
                <a:gd name="T69" fmla="*/ 175 h 241"/>
                <a:gd name="T70" fmla="*/ 130 w 142"/>
                <a:gd name="T71" fmla="*/ 193 h 241"/>
                <a:gd name="T72" fmla="*/ 120 w 142"/>
                <a:gd name="T73" fmla="*/ 207 h 241"/>
                <a:gd name="T74" fmla="*/ 108 w 142"/>
                <a:gd name="T75" fmla="*/ 219 h 241"/>
                <a:gd name="T76" fmla="*/ 94 w 142"/>
                <a:gd name="T77" fmla="*/ 229 h 241"/>
                <a:gd name="T78" fmla="*/ 76 w 142"/>
                <a:gd name="T79" fmla="*/ 235 h 241"/>
                <a:gd name="T80" fmla="*/ 60 w 142"/>
                <a:gd name="T81" fmla="*/ 241 h 241"/>
                <a:gd name="T82" fmla="*/ 52 w 142"/>
                <a:gd name="T83" fmla="*/ 241 h 2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2" h="241">
                  <a:moveTo>
                    <a:pt x="52" y="241"/>
                  </a:moveTo>
                  <a:lnTo>
                    <a:pt x="50" y="241"/>
                  </a:lnTo>
                  <a:lnTo>
                    <a:pt x="48" y="241"/>
                  </a:lnTo>
                  <a:lnTo>
                    <a:pt x="42" y="241"/>
                  </a:lnTo>
                  <a:lnTo>
                    <a:pt x="36" y="241"/>
                  </a:lnTo>
                  <a:lnTo>
                    <a:pt x="28" y="241"/>
                  </a:lnTo>
                  <a:lnTo>
                    <a:pt x="20" y="241"/>
                  </a:lnTo>
                  <a:lnTo>
                    <a:pt x="10" y="241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0" y="227"/>
                  </a:lnTo>
                  <a:lnTo>
                    <a:pt x="0" y="219"/>
                  </a:lnTo>
                  <a:lnTo>
                    <a:pt x="0" y="213"/>
                  </a:lnTo>
                  <a:lnTo>
                    <a:pt x="0" y="207"/>
                  </a:lnTo>
                  <a:lnTo>
                    <a:pt x="0" y="199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9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9"/>
                  </a:lnTo>
                  <a:lnTo>
                    <a:pt x="0" y="149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2" y="62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4" y="40"/>
                  </a:lnTo>
                  <a:lnTo>
                    <a:pt x="18" y="32"/>
                  </a:lnTo>
                  <a:lnTo>
                    <a:pt x="26" y="26"/>
                  </a:lnTo>
                  <a:lnTo>
                    <a:pt x="32" y="18"/>
                  </a:lnTo>
                  <a:lnTo>
                    <a:pt x="38" y="14"/>
                  </a:lnTo>
                  <a:lnTo>
                    <a:pt x="46" y="10"/>
                  </a:lnTo>
                  <a:lnTo>
                    <a:pt x="54" y="6"/>
                  </a:lnTo>
                  <a:lnTo>
                    <a:pt x="62" y="2"/>
                  </a:lnTo>
                  <a:lnTo>
                    <a:pt x="72" y="2"/>
                  </a:lnTo>
                  <a:lnTo>
                    <a:pt x="8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42" y="0"/>
                  </a:lnTo>
                  <a:lnTo>
                    <a:pt x="142" y="12"/>
                  </a:lnTo>
                  <a:lnTo>
                    <a:pt x="142" y="26"/>
                  </a:lnTo>
                  <a:lnTo>
                    <a:pt x="142" y="32"/>
                  </a:lnTo>
                  <a:lnTo>
                    <a:pt x="142" y="40"/>
                  </a:lnTo>
                  <a:lnTo>
                    <a:pt x="142" y="46"/>
                  </a:lnTo>
                  <a:lnTo>
                    <a:pt x="142" y="52"/>
                  </a:lnTo>
                  <a:lnTo>
                    <a:pt x="142" y="66"/>
                  </a:lnTo>
                  <a:lnTo>
                    <a:pt x="142" y="78"/>
                  </a:lnTo>
                  <a:lnTo>
                    <a:pt x="142" y="90"/>
                  </a:lnTo>
                  <a:lnTo>
                    <a:pt x="142" y="101"/>
                  </a:lnTo>
                  <a:lnTo>
                    <a:pt x="142" y="111"/>
                  </a:lnTo>
                  <a:lnTo>
                    <a:pt x="142" y="121"/>
                  </a:lnTo>
                  <a:lnTo>
                    <a:pt x="142" y="127"/>
                  </a:lnTo>
                  <a:lnTo>
                    <a:pt x="142" y="137"/>
                  </a:lnTo>
                  <a:lnTo>
                    <a:pt x="142" y="147"/>
                  </a:lnTo>
                  <a:lnTo>
                    <a:pt x="142" y="149"/>
                  </a:lnTo>
                  <a:lnTo>
                    <a:pt x="142" y="159"/>
                  </a:lnTo>
                  <a:lnTo>
                    <a:pt x="140" y="167"/>
                  </a:lnTo>
                  <a:lnTo>
                    <a:pt x="136" y="175"/>
                  </a:lnTo>
                  <a:lnTo>
                    <a:pt x="134" y="185"/>
                  </a:lnTo>
                  <a:lnTo>
                    <a:pt x="130" y="193"/>
                  </a:lnTo>
                  <a:lnTo>
                    <a:pt x="126" y="201"/>
                  </a:lnTo>
                  <a:lnTo>
                    <a:pt x="120" y="207"/>
                  </a:lnTo>
                  <a:lnTo>
                    <a:pt x="116" y="215"/>
                  </a:lnTo>
                  <a:lnTo>
                    <a:pt x="108" y="219"/>
                  </a:lnTo>
                  <a:lnTo>
                    <a:pt x="102" y="225"/>
                  </a:lnTo>
                  <a:lnTo>
                    <a:pt x="94" y="229"/>
                  </a:lnTo>
                  <a:lnTo>
                    <a:pt x="86" y="233"/>
                  </a:lnTo>
                  <a:lnTo>
                    <a:pt x="76" y="235"/>
                  </a:lnTo>
                  <a:lnTo>
                    <a:pt x="68" y="239"/>
                  </a:lnTo>
                  <a:lnTo>
                    <a:pt x="60" y="241"/>
                  </a:lnTo>
                  <a:lnTo>
                    <a:pt x="52" y="241"/>
                  </a:lnTo>
                  <a:close/>
                </a:path>
              </a:pathLst>
            </a:custGeom>
            <a:solidFill>
              <a:srgbClr val="599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8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8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3276600" y="3067050"/>
            <a:ext cx="2519363" cy="1741488"/>
            <a:chOff x="839" y="164"/>
            <a:chExt cx="1151" cy="915"/>
          </a:xfrm>
        </p:grpSpPr>
        <p:sp>
          <p:nvSpPr>
            <p:cNvPr id="462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9" y="164"/>
              <a:ext cx="1151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6" name="Freeform 4"/>
            <p:cNvSpPr>
              <a:spLocks/>
            </p:cNvSpPr>
            <p:nvPr/>
          </p:nvSpPr>
          <p:spPr bwMode="auto">
            <a:xfrm>
              <a:off x="839" y="164"/>
              <a:ext cx="1147" cy="912"/>
            </a:xfrm>
            <a:custGeom>
              <a:avLst/>
              <a:gdLst>
                <a:gd name="T0" fmla="*/ 9 w 2294"/>
                <a:gd name="T1" fmla="*/ 27 h 1824"/>
                <a:gd name="T2" fmla="*/ 5 w 2294"/>
                <a:gd name="T3" fmla="*/ 28 h 1824"/>
                <a:gd name="T4" fmla="*/ 2 w 2294"/>
                <a:gd name="T5" fmla="*/ 30 h 1824"/>
                <a:gd name="T6" fmla="*/ 1 w 2294"/>
                <a:gd name="T7" fmla="*/ 33 h 1824"/>
                <a:gd name="T8" fmla="*/ 1 w 2294"/>
                <a:gd name="T9" fmla="*/ 37 h 1824"/>
                <a:gd name="T10" fmla="*/ 1 w 2294"/>
                <a:gd name="T11" fmla="*/ 39 h 1824"/>
                <a:gd name="T12" fmla="*/ 1 w 2294"/>
                <a:gd name="T13" fmla="*/ 43 h 1824"/>
                <a:gd name="T14" fmla="*/ 2 w 2294"/>
                <a:gd name="T15" fmla="*/ 46 h 1824"/>
                <a:gd name="T16" fmla="*/ 9 w 2294"/>
                <a:gd name="T17" fmla="*/ 53 h 1824"/>
                <a:gd name="T18" fmla="*/ 11 w 2294"/>
                <a:gd name="T19" fmla="*/ 54 h 1824"/>
                <a:gd name="T20" fmla="*/ 14 w 2294"/>
                <a:gd name="T21" fmla="*/ 55 h 1824"/>
                <a:gd name="T22" fmla="*/ 15 w 2294"/>
                <a:gd name="T23" fmla="*/ 55 h 1824"/>
                <a:gd name="T24" fmla="*/ 19 w 2294"/>
                <a:gd name="T25" fmla="*/ 56 h 1824"/>
                <a:gd name="T26" fmla="*/ 24 w 2294"/>
                <a:gd name="T27" fmla="*/ 56 h 1824"/>
                <a:gd name="T28" fmla="*/ 29 w 2294"/>
                <a:gd name="T29" fmla="*/ 56 h 1824"/>
                <a:gd name="T30" fmla="*/ 34 w 2294"/>
                <a:gd name="T31" fmla="*/ 57 h 1824"/>
                <a:gd name="T32" fmla="*/ 38 w 2294"/>
                <a:gd name="T33" fmla="*/ 57 h 1824"/>
                <a:gd name="T34" fmla="*/ 40 w 2294"/>
                <a:gd name="T35" fmla="*/ 57 h 1824"/>
                <a:gd name="T36" fmla="*/ 41 w 2294"/>
                <a:gd name="T37" fmla="*/ 57 h 1824"/>
                <a:gd name="T38" fmla="*/ 44 w 2294"/>
                <a:gd name="T39" fmla="*/ 57 h 1824"/>
                <a:gd name="T40" fmla="*/ 48 w 2294"/>
                <a:gd name="T41" fmla="*/ 57 h 1824"/>
                <a:gd name="T42" fmla="*/ 51 w 2294"/>
                <a:gd name="T43" fmla="*/ 55 h 1824"/>
                <a:gd name="T44" fmla="*/ 56 w 2294"/>
                <a:gd name="T45" fmla="*/ 52 h 1824"/>
                <a:gd name="T46" fmla="*/ 63 w 2294"/>
                <a:gd name="T47" fmla="*/ 47 h 1824"/>
                <a:gd name="T48" fmla="*/ 67 w 2294"/>
                <a:gd name="T49" fmla="*/ 43 h 1824"/>
                <a:gd name="T50" fmla="*/ 68 w 2294"/>
                <a:gd name="T51" fmla="*/ 40 h 1824"/>
                <a:gd name="T52" fmla="*/ 69 w 2294"/>
                <a:gd name="T53" fmla="*/ 37 h 1824"/>
                <a:gd name="T54" fmla="*/ 72 w 2294"/>
                <a:gd name="T55" fmla="*/ 35 h 1824"/>
                <a:gd name="T56" fmla="*/ 71 w 2294"/>
                <a:gd name="T57" fmla="*/ 33 h 1824"/>
                <a:gd name="T58" fmla="*/ 68 w 2294"/>
                <a:gd name="T59" fmla="*/ 31 h 1824"/>
                <a:gd name="T60" fmla="*/ 65 w 2294"/>
                <a:gd name="T61" fmla="*/ 31 h 1824"/>
                <a:gd name="T62" fmla="*/ 64 w 2294"/>
                <a:gd name="T63" fmla="*/ 30 h 1824"/>
                <a:gd name="T64" fmla="*/ 66 w 2294"/>
                <a:gd name="T65" fmla="*/ 26 h 1824"/>
                <a:gd name="T66" fmla="*/ 65 w 2294"/>
                <a:gd name="T67" fmla="*/ 23 h 1824"/>
                <a:gd name="T68" fmla="*/ 60 w 2294"/>
                <a:gd name="T69" fmla="*/ 22 h 1824"/>
                <a:gd name="T70" fmla="*/ 57 w 2294"/>
                <a:gd name="T71" fmla="*/ 22 h 1824"/>
                <a:gd name="T72" fmla="*/ 53 w 2294"/>
                <a:gd name="T73" fmla="*/ 22 h 1824"/>
                <a:gd name="T74" fmla="*/ 49 w 2294"/>
                <a:gd name="T75" fmla="*/ 23 h 1824"/>
                <a:gd name="T76" fmla="*/ 46 w 2294"/>
                <a:gd name="T77" fmla="*/ 20 h 1824"/>
                <a:gd name="T78" fmla="*/ 42 w 2294"/>
                <a:gd name="T79" fmla="*/ 19 h 1824"/>
                <a:gd name="T80" fmla="*/ 38 w 2294"/>
                <a:gd name="T81" fmla="*/ 19 h 1824"/>
                <a:gd name="T82" fmla="*/ 34 w 2294"/>
                <a:gd name="T83" fmla="*/ 20 h 1824"/>
                <a:gd name="T84" fmla="*/ 36 w 2294"/>
                <a:gd name="T85" fmla="*/ 13 h 1824"/>
                <a:gd name="T86" fmla="*/ 37 w 2294"/>
                <a:gd name="T87" fmla="*/ 7 h 1824"/>
                <a:gd name="T88" fmla="*/ 35 w 2294"/>
                <a:gd name="T89" fmla="*/ 2 h 1824"/>
                <a:gd name="T90" fmla="*/ 32 w 2294"/>
                <a:gd name="T91" fmla="*/ 1 h 1824"/>
                <a:gd name="T92" fmla="*/ 30 w 2294"/>
                <a:gd name="T93" fmla="*/ 0 h 1824"/>
                <a:gd name="T94" fmla="*/ 27 w 2294"/>
                <a:gd name="T95" fmla="*/ 2 h 1824"/>
                <a:gd name="T96" fmla="*/ 25 w 2294"/>
                <a:gd name="T97" fmla="*/ 7 h 1824"/>
                <a:gd name="T98" fmla="*/ 23 w 2294"/>
                <a:gd name="T99" fmla="*/ 14 h 1824"/>
                <a:gd name="T100" fmla="*/ 22 w 2294"/>
                <a:gd name="T101" fmla="*/ 20 h 1824"/>
                <a:gd name="T102" fmla="*/ 21 w 2294"/>
                <a:gd name="T103" fmla="*/ 21 h 1824"/>
                <a:gd name="T104" fmla="*/ 17 w 2294"/>
                <a:gd name="T105" fmla="*/ 21 h 1824"/>
                <a:gd name="T106" fmla="*/ 14 w 2294"/>
                <a:gd name="T107" fmla="*/ 23 h 1824"/>
                <a:gd name="T108" fmla="*/ 13 w 2294"/>
                <a:gd name="T109" fmla="*/ 26 h 18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4" h="1824">
                  <a:moveTo>
                    <a:pt x="329" y="872"/>
                  </a:moveTo>
                  <a:lnTo>
                    <a:pt x="326" y="871"/>
                  </a:lnTo>
                  <a:lnTo>
                    <a:pt x="318" y="868"/>
                  </a:lnTo>
                  <a:lnTo>
                    <a:pt x="304" y="863"/>
                  </a:lnTo>
                  <a:lnTo>
                    <a:pt x="287" y="857"/>
                  </a:lnTo>
                  <a:lnTo>
                    <a:pt x="266" y="854"/>
                  </a:lnTo>
                  <a:lnTo>
                    <a:pt x="242" y="850"/>
                  </a:lnTo>
                  <a:lnTo>
                    <a:pt x="216" y="850"/>
                  </a:lnTo>
                  <a:lnTo>
                    <a:pt x="190" y="853"/>
                  </a:lnTo>
                  <a:lnTo>
                    <a:pt x="173" y="856"/>
                  </a:lnTo>
                  <a:lnTo>
                    <a:pt x="155" y="862"/>
                  </a:lnTo>
                  <a:lnTo>
                    <a:pt x="138" y="870"/>
                  </a:lnTo>
                  <a:lnTo>
                    <a:pt x="121" y="880"/>
                  </a:lnTo>
                  <a:lnTo>
                    <a:pt x="105" y="893"/>
                  </a:lnTo>
                  <a:lnTo>
                    <a:pt x="88" y="908"/>
                  </a:lnTo>
                  <a:lnTo>
                    <a:pt x="73" y="926"/>
                  </a:lnTo>
                  <a:lnTo>
                    <a:pt x="60" y="948"/>
                  </a:lnTo>
                  <a:lnTo>
                    <a:pt x="57" y="950"/>
                  </a:lnTo>
                  <a:lnTo>
                    <a:pt x="53" y="957"/>
                  </a:lnTo>
                  <a:lnTo>
                    <a:pt x="46" y="969"/>
                  </a:lnTo>
                  <a:lnTo>
                    <a:pt x="38" y="983"/>
                  </a:lnTo>
                  <a:lnTo>
                    <a:pt x="29" y="1001"/>
                  </a:lnTo>
                  <a:lnTo>
                    <a:pt x="19" y="1021"/>
                  </a:lnTo>
                  <a:lnTo>
                    <a:pt x="11" y="1044"/>
                  </a:lnTo>
                  <a:lnTo>
                    <a:pt x="4" y="1068"/>
                  </a:lnTo>
                  <a:lnTo>
                    <a:pt x="1" y="1088"/>
                  </a:lnTo>
                  <a:lnTo>
                    <a:pt x="0" y="1107"/>
                  </a:lnTo>
                  <a:lnTo>
                    <a:pt x="1" y="1127"/>
                  </a:lnTo>
                  <a:lnTo>
                    <a:pt x="3" y="1146"/>
                  </a:lnTo>
                  <a:lnTo>
                    <a:pt x="9" y="1167"/>
                  </a:lnTo>
                  <a:lnTo>
                    <a:pt x="17" y="1187"/>
                  </a:lnTo>
                  <a:lnTo>
                    <a:pt x="30" y="1206"/>
                  </a:lnTo>
                  <a:lnTo>
                    <a:pt x="45" y="1225"/>
                  </a:lnTo>
                  <a:lnTo>
                    <a:pt x="42" y="1227"/>
                  </a:lnTo>
                  <a:lnTo>
                    <a:pt x="37" y="1233"/>
                  </a:lnTo>
                  <a:lnTo>
                    <a:pt x="30" y="1243"/>
                  </a:lnTo>
                  <a:lnTo>
                    <a:pt x="20" y="1257"/>
                  </a:lnTo>
                  <a:lnTo>
                    <a:pt x="12" y="1273"/>
                  </a:lnTo>
                  <a:lnTo>
                    <a:pt x="6" y="1293"/>
                  </a:lnTo>
                  <a:lnTo>
                    <a:pt x="1" y="1315"/>
                  </a:lnTo>
                  <a:lnTo>
                    <a:pt x="0" y="1339"/>
                  </a:lnTo>
                  <a:lnTo>
                    <a:pt x="2" y="1354"/>
                  </a:lnTo>
                  <a:lnTo>
                    <a:pt x="6" y="1370"/>
                  </a:lnTo>
                  <a:lnTo>
                    <a:pt x="11" y="1385"/>
                  </a:lnTo>
                  <a:lnTo>
                    <a:pt x="19" y="1402"/>
                  </a:lnTo>
                  <a:lnTo>
                    <a:pt x="31" y="1418"/>
                  </a:lnTo>
                  <a:lnTo>
                    <a:pt x="45" y="1436"/>
                  </a:lnTo>
                  <a:lnTo>
                    <a:pt x="62" y="1453"/>
                  </a:lnTo>
                  <a:lnTo>
                    <a:pt x="83" y="1470"/>
                  </a:lnTo>
                  <a:lnTo>
                    <a:pt x="252" y="1686"/>
                  </a:lnTo>
                  <a:lnTo>
                    <a:pt x="253" y="1687"/>
                  </a:lnTo>
                  <a:lnTo>
                    <a:pt x="257" y="1688"/>
                  </a:lnTo>
                  <a:lnTo>
                    <a:pt x="261" y="1690"/>
                  </a:lnTo>
                  <a:lnTo>
                    <a:pt x="268" y="1694"/>
                  </a:lnTo>
                  <a:lnTo>
                    <a:pt x="276" y="1698"/>
                  </a:lnTo>
                  <a:lnTo>
                    <a:pt x="287" y="1703"/>
                  </a:lnTo>
                  <a:lnTo>
                    <a:pt x="297" y="1708"/>
                  </a:lnTo>
                  <a:lnTo>
                    <a:pt x="310" y="1713"/>
                  </a:lnTo>
                  <a:lnTo>
                    <a:pt x="324" y="1719"/>
                  </a:lnTo>
                  <a:lnTo>
                    <a:pt x="337" y="1724"/>
                  </a:lnTo>
                  <a:lnTo>
                    <a:pt x="352" y="1730"/>
                  </a:lnTo>
                  <a:lnTo>
                    <a:pt x="368" y="1734"/>
                  </a:lnTo>
                  <a:lnTo>
                    <a:pt x="386" y="1739"/>
                  </a:lnTo>
                  <a:lnTo>
                    <a:pt x="402" y="1742"/>
                  </a:lnTo>
                  <a:lnTo>
                    <a:pt x="419" y="1744"/>
                  </a:lnTo>
                  <a:lnTo>
                    <a:pt x="436" y="1747"/>
                  </a:lnTo>
                  <a:lnTo>
                    <a:pt x="438" y="1747"/>
                  </a:lnTo>
                  <a:lnTo>
                    <a:pt x="441" y="1747"/>
                  </a:lnTo>
                  <a:lnTo>
                    <a:pt x="448" y="1748"/>
                  </a:lnTo>
                  <a:lnTo>
                    <a:pt x="456" y="1749"/>
                  </a:lnTo>
                  <a:lnTo>
                    <a:pt x="466" y="1749"/>
                  </a:lnTo>
                  <a:lnTo>
                    <a:pt x="479" y="1750"/>
                  </a:lnTo>
                  <a:lnTo>
                    <a:pt x="494" y="1753"/>
                  </a:lnTo>
                  <a:lnTo>
                    <a:pt x="510" y="1754"/>
                  </a:lnTo>
                  <a:lnTo>
                    <a:pt x="529" y="1755"/>
                  </a:lnTo>
                  <a:lnTo>
                    <a:pt x="548" y="1757"/>
                  </a:lnTo>
                  <a:lnTo>
                    <a:pt x="569" y="1759"/>
                  </a:lnTo>
                  <a:lnTo>
                    <a:pt x="591" y="1762"/>
                  </a:lnTo>
                  <a:lnTo>
                    <a:pt x="615" y="1764"/>
                  </a:lnTo>
                  <a:lnTo>
                    <a:pt x="639" y="1766"/>
                  </a:lnTo>
                  <a:lnTo>
                    <a:pt x="665" y="1769"/>
                  </a:lnTo>
                  <a:lnTo>
                    <a:pt x="691" y="1771"/>
                  </a:lnTo>
                  <a:lnTo>
                    <a:pt x="718" y="1773"/>
                  </a:lnTo>
                  <a:lnTo>
                    <a:pt x="744" y="1776"/>
                  </a:lnTo>
                  <a:lnTo>
                    <a:pt x="771" y="1778"/>
                  </a:lnTo>
                  <a:lnTo>
                    <a:pt x="798" y="1781"/>
                  </a:lnTo>
                  <a:lnTo>
                    <a:pt x="826" y="1784"/>
                  </a:lnTo>
                  <a:lnTo>
                    <a:pt x="854" y="1786"/>
                  </a:lnTo>
                  <a:lnTo>
                    <a:pt x="882" y="1788"/>
                  </a:lnTo>
                  <a:lnTo>
                    <a:pt x="910" y="1791"/>
                  </a:lnTo>
                  <a:lnTo>
                    <a:pt x="938" y="1793"/>
                  </a:lnTo>
                  <a:lnTo>
                    <a:pt x="965" y="1796"/>
                  </a:lnTo>
                  <a:lnTo>
                    <a:pt x="993" y="1799"/>
                  </a:lnTo>
                  <a:lnTo>
                    <a:pt x="1019" y="1801"/>
                  </a:lnTo>
                  <a:lnTo>
                    <a:pt x="1046" y="1803"/>
                  </a:lnTo>
                  <a:lnTo>
                    <a:pt x="1071" y="1804"/>
                  </a:lnTo>
                  <a:lnTo>
                    <a:pt x="1097" y="1807"/>
                  </a:lnTo>
                  <a:lnTo>
                    <a:pt x="1121" y="1809"/>
                  </a:lnTo>
                  <a:lnTo>
                    <a:pt x="1139" y="1810"/>
                  </a:lnTo>
                  <a:lnTo>
                    <a:pt x="1157" y="1812"/>
                  </a:lnTo>
                  <a:lnTo>
                    <a:pt x="1174" y="1814"/>
                  </a:lnTo>
                  <a:lnTo>
                    <a:pt x="1190" y="1815"/>
                  </a:lnTo>
                  <a:lnTo>
                    <a:pt x="1205" y="1817"/>
                  </a:lnTo>
                  <a:lnTo>
                    <a:pt x="1220" y="1818"/>
                  </a:lnTo>
                  <a:lnTo>
                    <a:pt x="1234" y="1819"/>
                  </a:lnTo>
                  <a:lnTo>
                    <a:pt x="1246" y="1819"/>
                  </a:lnTo>
                  <a:lnTo>
                    <a:pt x="1259" y="1821"/>
                  </a:lnTo>
                  <a:lnTo>
                    <a:pt x="1269" y="1822"/>
                  </a:lnTo>
                  <a:lnTo>
                    <a:pt x="1280" y="1823"/>
                  </a:lnTo>
                  <a:lnTo>
                    <a:pt x="1288" y="1823"/>
                  </a:lnTo>
                  <a:lnTo>
                    <a:pt x="1296" y="1823"/>
                  </a:lnTo>
                  <a:lnTo>
                    <a:pt x="1302" y="1824"/>
                  </a:lnTo>
                  <a:lnTo>
                    <a:pt x="1307" y="1824"/>
                  </a:lnTo>
                  <a:lnTo>
                    <a:pt x="1311" y="1824"/>
                  </a:lnTo>
                  <a:lnTo>
                    <a:pt x="1322" y="1824"/>
                  </a:lnTo>
                  <a:lnTo>
                    <a:pt x="1335" y="1823"/>
                  </a:lnTo>
                  <a:lnTo>
                    <a:pt x="1349" y="1823"/>
                  </a:lnTo>
                  <a:lnTo>
                    <a:pt x="1365" y="1822"/>
                  </a:lnTo>
                  <a:lnTo>
                    <a:pt x="1381" y="1819"/>
                  </a:lnTo>
                  <a:lnTo>
                    <a:pt x="1397" y="1818"/>
                  </a:lnTo>
                  <a:lnTo>
                    <a:pt x="1415" y="1815"/>
                  </a:lnTo>
                  <a:lnTo>
                    <a:pt x="1433" y="1812"/>
                  </a:lnTo>
                  <a:lnTo>
                    <a:pt x="1455" y="1809"/>
                  </a:lnTo>
                  <a:lnTo>
                    <a:pt x="1477" y="1804"/>
                  </a:lnTo>
                  <a:lnTo>
                    <a:pt x="1499" y="1799"/>
                  </a:lnTo>
                  <a:lnTo>
                    <a:pt x="1521" y="1793"/>
                  </a:lnTo>
                  <a:lnTo>
                    <a:pt x="1541" y="1787"/>
                  </a:lnTo>
                  <a:lnTo>
                    <a:pt x="1561" y="1779"/>
                  </a:lnTo>
                  <a:lnTo>
                    <a:pt x="1579" y="1772"/>
                  </a:lnTo>
                  <a:lnTo>
                    <a:pt x="1595" y="1763"/>
                  </a:lnTo>
                  <a:lnTo>
                    <a:pt x="1608" y="1755"/>
                  </a:lnTo>
                  <a:lnTo>
                    <a:pt x="1625" y="1746"/>
                  </a:lnTo>
                  <a:lnTo>
                    <a:pt x="1645" y="1733"/>
                  </a:lnTo>
                  <a:lnTo>
                    <a:pt x="1669" y="1719"/>
                  </a:lnTo>
                  <a:lnTo>
                    <a:pt x="1695" y="1703"/>
                  </a:lnTo>
                  <a:lnTo>
                    <a:pt x="1723" y="1686"/>
                  </a:lnTo>
                  <a:lnTo>
                    <a:pt x="1754" y="1666"/>
                  </a:lnTo>
                  <a:lnTo>
                    <a:pt x="1787" y="1645"/>
                  </a:lnTo>
                  <a:lnTo>
                    <a:pt x="1819" y="1623"/>
                  </a:lnTo>
                  <a:lnTo>
                    <a:pt x="1854" y="1599"/>
                  </a:lnTo>
                  <a:lnTo>
                    <a:pt x="1887" y="1575"/>
                  </a:lnTo>
                  <a:lnTo>
                    <a:pt x="1920" y="1549"/>
                  </a:lnTo>
                  <a:lnTo>
                    <a:pt x="1954" y="1522"/>
                  </a:lnTo>
                  <a:lnTo>
                    <a:pt x="1986" y="1494"/>
                  </a:lnTo>
                  <a:lnTo>
                    <a:pt x="2017" y="1466"/>
                  </a:lnTo>
                  <a:lnTo>
                    <a:pt x="2046" y="1437"/>
                  </a:lnTo>
                  <a:lnTo>
                    <a:pt x="2066" y="1415"/>
                  </a:lnTo>
                  <a:lnTo>
                    <a:pt x="2084" y="1394"/>
                  </a:lnTo>
                  <a:lnTo>
                    <a:pt x="2101" y="1372"/>
                  </a:lnTo>
                  <a:lnTo>
                    <a:pt x="2116" y="1350"/>
                  </a:lnTo>
                  <a:lnTo>
                    <a:pt x="2129" y="1328"/>
                  </a:lnTo>
                  <a:lnTo>
                    <a:pt x="2140" y="1307"/>
                  </a:lnTo>
                  <a:lnTo>
                    <a:pt x="2150" y="1285"/>
                  </a:lnTo>
                  <a:lnTo>
                    <a:pt x="2157" y="1263"/>
                  </a:lnTo>
                  <a:lnTo>
                    <a:pt x="2157" y="1259"/>
                  </a:lnTo>
                  <a:lnTo>
                    <a:pt x="2158" y="1251"/>
                  </a:lnTo>
                  <a:lnTo>
                    <a:pt x="2159" y="1240"/>
                  </a:lnTo>
                  <a:lnTo>
                    <a:pt x="2162" y="1225"/>
                  </a:lnTo>
                  <a:lnTo>
                    <a:pt x="2168" y="1210"/>
                  </a:lnTo>
                  <a:lnTo>
                    <a:pt x="2176" y="1195"/>
                  </a:lnTo>
                  <a:lnTo>
                    <a:pt x="2188" y="1181"/>
                  </a:lnTo>
                  <a:lnTo>
                    <a:pt x="2203" y="1171"/>
                  </a:lnTo>
                  <a:lnTo>
                    <a:pt x="2215" y="1164"/>
                  </a:lnTo>
                  <a:lnTo>
                    <a:pt x="2229" y="1156"/>
                  </a:lnTo>
                  <a:lnTo>
                    <a:pt x="2243" y="1146"/>
                  </a:lnTo>
                  <a:lnTo>
                    <a:pt x="2257" y="1136"/>
                  </a:lnTo>
                  <a:lnTo>
                    <a:pt x="2270" y="1124"/>
                  </a:lnTo>
                  <a:lnTo>
                    <a:pt x="2280" y="1113"/>
                  </a:lnTo>
                  <a:lnTo>
                    <a:pt x="2288" y="1099"/>
                  </a:lnTo>
                  <a:lnTo>
                    <a:pt x="2293" y="1085"/>
                  </a:lnTo>
                  <a:lnTo>
                    <a:pt x="2294" y="1073"/>
                  </a:lnTo>
                  <a:lnTo>
                    <a:pt x="2290" y="1060"/>
                  </a:lnTo>
                  <a:lnTo>
                    <a:pt x="2283" y="1046"/>
                  </a:lnTo>
                  <a:lnTo>
                    <a:pt x="2272" y="1032"/>
                  </a:lnTo>
                  <a:lnTo>
                    <a:pt x="2259" y="1022"/>
                  </a:lnTo>
                  <a:lnTo>
                    <a:pt x="2244" y="1013"/>
                  </a:lnTo>
                  <a:lnTo>
                    <a:pt x="2228" y="1003"/>
                  </a:lnTo>
                  <a:lnTo>
                    <a:pt x="2210" y="997"/>
                  </a:lnTo>
                  <a:lnTo>
                    <a:pt x="2191" y="991"/>
                  </a:lnTo>
                  <a:lnTo>
                    <a:pt x="2172" y="986"/>
                  </a:lnTo>
                  <a:lnTo>
                    <a:pt x="2153" y="982"/>
                  </a:lnTo>
                  <a:lnTo>
                    <a:pt x="2134" y="979"/>
                  </a:lnTo>
                  <a:lnTo>
                    <a:pt x="2115" y="976"/>
                  </a:lnTo>
                  <a:lnTo>
                    <a:pt x="2098" y="975"/>
                  </a:lnTo>
                  <a:lnTo>
                    <a:pt x="2083" y="974"/>
                  </a:lnTo>
                  <a:lnTo>
                    <a:pt x="2069" y="972"/>
                  </a:lnTo>
                  <a:lnTo>
                    <a:pt x="2058" y="971"/>
                  </a:lnTo>
                  <a:lnTo>
                    <a:pt x="2048" y="971"/>
                  </a:lnTo>
                  <a:lnTo>
                    <a:pt x="2044" y="971"/>
                  </a:lnTo>
                  <a:lnTo>
                    <a:pt x="2041" y="971"/>
                  </a:lnTo>
                  <a:lnTo>
                    <a:pt x="2044" y="968"/>
                  </a:lnTo>
                  <a:lnTo>
                    <a:pt x="2048" y="959"/>
                  </a:lnTo>
                  <a:lnTo>
                    <a:pt x="2056" y="944"/>
                  </a:lnTo>
                  <a:lnTo>
                    <a:pt x="2066" y="925"/>
                  </a:lnTo>
                  <a:lnTo>
                    <a:pt x="2076" y="903"/>
                  </a:lnTo>
                  <a:lnTo>
                    <a:pt x="2085" y="879"/>
                  </a:lnTo>
                  <a:lnTo>
                    <a:pt x="2092" y="853"/>
                  </a:lnTo>
                  <a:lnTo>
                    <a:pt x="2098" y="826"/>
                  </a:lnTo>
                  <a:lnTo>
                    <a:pt x="2100" y="801"/>
                  </a:lnTo>
                  <a:lnTo>
                    <a:pt x="2098" y="776"/>
                  </a:lnTo>
                  <a:lnTo>
                    <a:pt x="2092" y="753"/>
                  </a:lnTo>
                  <a:lnTo>
                    <a:pt x="2079" y="734"/>
                  </a:lnTo>
                  <a:lnTo>
                    <a:pt x="2068" y="722"/>
                  </a:lnTo>
                  <a:lnTo>
                    <a:pt x="2053" y="711"/>
                  </a:lnTo>
                  <a:lnTo>
                    <a:pt x="2034" y="702"/>
                  </a:lnTo>
                  <a:lnTo>
                    <a:pt x="2015" y="694"/>
                  </a:lnTo>
                  <a:lnTo>
                    <a:pt x="1992" y="687"/>
                  </a:lnTo>
                  <a:lnTo>
                    <a:pt x="1966" y="681"/>
                  </a:lnTo>
                  <a:lnTo>
                    <a:pt x="1940" y="676"/>
                  </a:lnTo>
                  <a:lnTo>
                    <a:pt x="1911" y="674"/>
                  </a:lnTo>
                  <a:lnTo>
                    <a:pt x="1892" y="673"/>
                  </a:lnTo>
                  <a:lnTo>
                    <a:pt x="1873" y="673"/>
                  </a:lnTo>
                  <a:lnTo>
                    <a:pt x="1854" y="673"/>
                  </a:lnTo>
                  <a:lnTo>
                    <a:pt x="1833" y="674"/>
                  </a:lnTo>
                  <a:lnTo>
                    <a:pt x="1813" y="675"/>
                  </a:lnTo>
                  <a:lnTo>
                    <a:pt x="1793" y="677"/>
                  </a:lnTo>
                  <a:lnTo>
                    <a:pt x="1773" y="680"/>
                  </a:lnTo>
                  <a:lnTo>
                    <a:pt x="1753" y="683"/>
                  </a:lnTo>
                  <a:lnTo>
                    <a:pt x="1734" y="687"/>
                  </a:lnTo>
                  <a:lnTo>
                    <a:pt x="1714" y="692"/>
                  </a:lnTo>
                  <a:lnTo>
                    <a:pt x="1696" y="697"/>
                  </a:lnTo>
                  <a:lnTo>
                    <a:pt x="1677" y="703"/>
                  </a:lnTo>
                  <a:lnTo>
                    <a:pt x="1660" y="710"/>
                  </a:lnTo>
                  <a:lnTo>
                    <a:pt x="1643" y="717"/>
                  </a:lnTo>
                  <a:lnTo>
                    <a:pt x="1627" y="725"/>
                  </a:lnTo>
                  <a:lnTo>
                    <a:pt x="1612" y="734"/>
                  </a:lnTo>
                  <a:lnTo>
                    <a:pt x="1557" y="718"/>
                  </a:lnTo>
                  <a:lnTo>
                    <a:pt x="1555" y="714"/>
                  </a:lnTo>
                  <a:lnTo>
                    <a:pt x="1549" y="706"/>
                  </a:lnTo>
                  <a:lnTo>
                    <a:pt x="1539" y="694"/>
                  </a:lnTo>
                  <a:lnTo>
                    <a:pt x="1523" y="677"/>
                  </a:lnTo>
                  <a:lnTo>
                    <a:pt x="1503" y="659"/>
                  </a:lnTo>
                  <a:lnTo>
                    <a:pt x="1478" y="640"/>
                  </a:lnTo>
                  <a:lnTo>
                    <a:pt x="1448" y="623"/>
                  </a:lnTo>
                  <a:lnTo>
                    <a:pt x="1412" y="607"/>
                  </a:lnTo>
                  <a:lnTo>
                    <a:pt x="1397" y="601"/>
                  </a:lnTo>
                  <a:lnTo>
                    <a:pt x="1381" y="597"/>
                  </a:lnTo>
                  <a:lnTo>
                    <a:pt x="1365" y="592"/>
                  </a:lnTo>
                  <a:lnTo>
                    <a:pt x="1347" y="589"/>
                  </a:lnTo>
                  <a:lnTo>
                    <a:pt x="1328" y="585"/>
                  </a:lnTo>
                  <a:lnTo>
                    <a:pt x="1310" y="583"/>
                  </a:lnTo>
                  <a:lnTo>
                    <a:pt x="1289" y="582"/>
                  </a:lnTo>
                  <a:lnTo>
                    <a:pt x="1268" y="581"/>
                  </a:lnTo>
                  <a:lnTo>
                    <a:pt x="1246" y="582"/>
                  </a:lnTo>
                  <a:lnTo>
                    <a:pt x="1223" y="583"/>
                  </a:lnTo>
                  <a:lnTo>
                    <a:pt x="1199" y="585"/>
                  </a:lnTo>
                  <a:lnTo>
                    <a:pt x="1175" y="590"/>
                  </a:lnTo>
                  <a:lnTo>
                    <a:pt x="1150" y="594"/>
                  </a:lnTo>
                  <a:lnTo>
                    <a:pt x="1123" y="601"/>
                  </a:lnTo>
                  <a:lnTo>
                    <a:pt x="1095" y="609"/>
                  </a:lnTo>
                  <a:lnTo>
                    <a:pt x="1067" y="619"/>
                  </a:lnTo>
                  <a:lnTo>
                    <a:pt x="1069" y="611"/>
                  </a:lnTo>
                  <a:lnTo>
                    <a:pt x="1076" y="590"/>
                  </a:lnTo>
                  <a:lnTo>
                    <a:pt x="1085" y="560"/>
                  </a:lnTo>
                  <a:lnTo>
                    <a:pt x="1097" y="523"/>
                  </a:lnTo>
                  <a:lnTo>
                    <a:pt x="1109" y="484"/>
                  </a:lnTo>
                  <a:lnTo>
                    <a:pt x="1122" y="446"/>
                  </a:lnTo>
                  <a:lnTo>
                    <a:pt x="1133" y="412"/>
                  </a:lnTo>
                  <a:lnTo>
                    <a:pt x="1143" y="387"/>
                  </a:lnTo>
                  <a:lnTo>
                    <a:pt x="1148" y="369"/>
                  </a:lnTo>
                  <a:lnTo>
                    <a:pt x="1155" y="341"/>
                  </a:lnTo>
                  <a:lnTo>
                    <a:pt x="1162" y="305"/>
                  </a:lnTo>
                  <a:lnTo>
                    <a:pt x="1167" y="266"/>
                  </a:lnTo>
                  <a:lnTo>
                    <a:pt x="1169" y="222"/>
                  </a:lnTo>
                  <a:lnTo>
                    <a:pt x="1167" y="178"/>
                  </a:lnTo>
                  <a:lnTo>
                    <a:pt x="1160" y="136"/>
                  </a:lnTo>
                  <a:lnTo>
                    <a:pt x="1147" y="97"/>
                  </a:lnTo>
                  <a:lnTo>
                    <a:pt x="1139" y="79"/>
                  </a:lnTo>
                  <a:lnTo>
                    <a:pt x="1129" y="63"/>
                  </a:lnTo>
                  <a:lnTo>
                    <a:pt x="1116" y="49"/>
                  </a:lnTo>
                  <a:lnTo>
                    <a:pt x="1101" y="37"/>
                  </a:lnTo>
                  <a:lnTo>
                    <a:pt x="1085" y="26"/>
                  </a:lnTo>
                  <a:lnTo>
                    <a:pt x="1067" y="18"/>
                  </a:lnTo>
                  <a:lnTo>
                    <a:pt x="1045" y="14"/>
                  </a:lnTo>
                  <a:lnTo>
                    <a:pt x="1021" y="11"/>
                  </a:lnTo>
                  <a:lnTo>
                    <a:pt x="1019" y="10"/>
                  </a:lnTo>
                  <a:lnTo>
                    <a:pt x="1015" y="9"/>
                  </a:lnTo>
                  <a:lnTo>
                    <a:pt x="1008" y="7"/>
                  </a:lnTo>
                  <a:lnTo>
                    <a:pt x="999" y="3"/>
                  </a:lnTo>
                  <a:lnTo>
                    <a:pt x="987" y="1"/>
                  </a:lnTo>
                  <a:lnTo>
                    <a:pt x="974" y="0"/>
                  </a:lnTo>
                  <a:lnTo>
                    <a:pt x="960" y="0"/>
                  </a:lnTo>
                  <a:lnTo>
                    <a:pt x="945" y="1"/>
                  </a:lnTo>
                  <a:lnTo>
                    <a:pt x="926" y="6"/>
                  </a:lnTo>
                  <a:lnTo>
                    <a:pt x="908" y="12"/>
                  </a:lnTo>
                  <a:lnTo>
                    <a:pt x="889" y="25"/>
                  </a:lnTo>
                  <a:lnTo>
                    <a:pt x="872" y="41"/>
                  </a:lnTo>
                  <a:lnTo>
                    <a:pt x="855" y="64"/>
                  </a:lnTo>
                  <a:lnTo>
                    <a:pt x="839" y="93"/>
                  </a:lnTo>
                  <a:lnTo>
                    <a:pt x="825" y="129"/>
                  </a:lnTo>
                  <a:lnTo>
                    <a:pt x="813" y="173"/>
                  </a:lnTo>
                  <a:lnTo>
                    <a:pt x="812" y="177"/>
                  </a:lnTo>
                  <a:lnTo>
                    <a:pt x="806" y="191"/>
                  </a:lnTo>
                  <a:lnTo>
                    <a:pt x="799" y="213"/>
                  </a:lnTo>
                  <a:lnTo>
                    <a:pt x="790" y="242"/>
                  </a:lnTo>
                  <a:lnTo>
                    <a:pt x="779" y="276"/>
                  </a:lnTo>
                  <a:lnTo>
                    <a:pt x="767" y="314"/>
                  </a:lnTo>
                  <a:lnTo>
                    <a:pt x="753" y="356"/>
                  </a:lnTo>
                  <a:lnTo>
                    <a:pt x="741" y="398"/>
                  </a:lnTo>
                  <a:lnTo>
                    <a:pt x="729" y="437"/>
                  </a:lnTo>
                  <a:lnTo>
                    <a:pt x="719" y="475"/>
                  </a:lnTo>
                  <a:lnTo>
                    <a:pt x="708" y="511"/>
                  </a:lnTo>
                  <a:lnTo>
                    <a:pt x="700" y="546"/>
                  </a:lnTo>
                  <a:lnTo>
                    <a:pt x="692" y="577"/>
                  </a:lnTo>
                  <a:lnTo>
                    <a:pt x="686" y="606"/>
                  </a:lnTo>
                  <a:lnTo>
                    <a:pt x="683" y="630"/>
                  </a:lnTo>
                  <a:lnTo>
                    <a:pt x="682" y="649"/>
                  </a:lnTo>
                  <a:lnTo>
                    <a:pt x="682" y="653"/>
                  </a:lnTo>
                  <a:lnTo>
                    <a:pt x="678" y="661"/>
                  </a:lnTo>
                  <a:lnTo>
                    <a:pt x="669" y="665"/>
                  </a:lnTo>
                  <a:lnTo>
                    <a:pt x="652" y="657"/>
                  </a:lnTo>
                  <a:lnTo>
                    <a:pt x="643" y="652"/>
                  </a:lnTo>
                  <a:lnTo>
                    <a:pt x="629" y="647"/>
                  </a:lnTo>
                  <a:lnTo>
                    <a:pt x="613" y="645"/>
                  </a:lnTo>
                  <a:lnTo>
                    <a:pt x="593" y="643"/>
                  </a:lnTo>
                  <a:lnTo>
                    <a:pt x="571" y="644"/>
                  </a:lnTo>
                  <a:lnTo>
                    <a:pt x="548" y="646"/>
                  </a:lnTo>
                  <a:lnTo>
                    <a:pt x="524" y="651"/>
                  </a:lnTo>
                  <a:lnTo>
                    <a:pt x="500" y="659"/>
                  </a:lnTo>
                  <a:lnTo>
                    <a:pt x="483" y="667"/>
                  </a:lnTo>
                  <a:lnTo>
                    <a:pt x="466" y="677"/>
                  </a:lnTo>
                  <a:lnTo>
                    <a:pt x="450" y="689"/>
                  </a:lnTo>
                  <a:lnTo>
                    <a:pt x="436" y="704"/>
                  </a:lnTo>
                  <a:lnTo>
                    <a:pt x="424" y="720"/>
                  </a:lnTo>
                  <a:lnTo>
                    <a:pt x="413" y="740"/>
                  </a:lnTo>
                  <a:lnTo>
                    <a:pt x="404" y="761"/>
                  </a:lnTo>
                  <a:lnTo>
                    <a:pt x="398" y="787"/>
                  </a:lnTo>
                  <a:lnTo>
                    <a:pt x="397" y="790"/>
                  </a:lnTo>
                  <a:lnTo>
                    <a:pt x="393" y="801"/>
                  </a:lnTo>
                  <a:lnTo>
                    <a:pt x="387" y="813"/>
                  </a:lnTo>
                  <a:lnTo>
                    <a:pt x="378" y="829"/>
                  </a:lnTo>
                  <a:lnTo>
                    <a:pt x="367" y="846"/>
                  </a:lnTo>
                  <a:lnTo>
                    <a:pt x="356" y="858"/>
                  </a:lnTo>
                  <a:lnTo>
                    <a:pt x="343" y="869"/>
                  </a:lnTo>
                  <a:lnTo>
                    <a:pt x="329" y="87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7" name="Freeform 5"/>
            <p:cNvSpPr>
              <a:spLocks/>
            </p:cNvSpPr>
            <p:nvPr/>
          </p:nvSpPr>
          <p:spPr bwMode="auto">
            <a:xfrm>
              <a:off x="868" y="193"/>
              <a:ext cx="1016" cy="849"/>
            </a:xfrm>
            <a:custGeom>
              <a:avLst/>
              <a:gdLst>
                <a:gd name="T0" fmla="*/ 32 w 2031"/>
                <a:gd name="T1" fmla="*/ 19 h 1699"/>
                <a:gd name="T2" fmla="*/ 44 w 2031"/>
                <a:gd name="T3" fmla="*/ 22 h 1699"/>
                <a:gd name="T4" fmla="*/ 55 w 2031"/>
                <a:gd name="T5" fmla="*/ 21 h 1699"/>
                <a:gd name="T6" fmla="*/ 59 w 2031"/>
                <a:gd name="T7" fmla="*/ 28 h 1699"/>
                <a:gd name="T8" fmla="*/ 58 w 2031"/>
                <a:gd name="T9" fmla="*/ 35 h 1699"/>
                <a:gd name="T10" fmla="*/ 59 w 2031"/>
                <a:gd name="T11" fmla="*/ 35 h 1699"/>
                <a:gd name="T12" fmla="*/ 59 w 2031"/>
                <a:gd name="T13" fmla="*/ 40 h 1699"/>
                <a:gd name="T14" fmla="*/ 54 w 2031"/>
                <a:gd name="T15" fmla="*/ 41 h 1699"/>
                <a:gd name="T16" fmla="*/ 56 w 2031"/>
                <a:gd name="T17" fmla="*/ 41 h 1699"/>
                <a:gd name="T18" fmla="*/ 61 w 2031"/>
                <a:gd name="T19" fmla="*/ 42 h 1699"/>
                <a:gd name="T20" fmla="*/ 52 w 2031"/>
                <a:gd name="T21" fmla="*/ 42 h 1699"/>
                <a:gd name="T22" fmla="*/ 52 w 2031"/>
                <a:gd name="T23" fmla="*/ 43 h 1699"/>
                <a:gd name="T24" fmla="*/ 57 w 2031"/>
                <a:gd name="T25" fmla="*/ 44 h 1699"/>
                <a:gd name="T26" fmla="*/ 56 w 2031"/>
                <a:gd name="T27" fmla="*/ 45 h 1699"/>
                <a:gd name="T28" fmla="*/ 55 w 2031"/>
                <a:gd name="T29" fmla="*/ 46 h 1699"/>
                <a:gd name="T30" fmla="*/ 49 w 2031"/>
                <a:gd name="T31" fmla="*/ 47 h 1699"/>
                <a:gd name="T32" fmla="*/ 50 w 2031"/>
                <a:gd name="T33" fmla="*/ 47 h 1699"/>
                <a:gd name="T34" fmla="*/ 48 w 2031"/>
                <a:gd name="T35" fmla="*/ 49 h 1699"/>
                <a:gd name="T36" fmla="*/ 46 w 2031"/>
                <a:gd name="T37" fmla="*/ 50 h 1699"/>
                <a:gd name="T38" fmla="*/ 45 w 2031"/>
                <a:gd name="T39" fmla="*/ 51 h 1699"/>
                <a:gd name="T40" fmla="*/ 40 w 2031"/>
                <a:gd name="T41" fmla="*/ 52 h 1699"/>
                <a:gd name="T42" fmla="*/ 32 w 2031"/>
                <a:gd name="T43" fmla="*/ 52 h 1699"/>
                <a:gd name="T44" fmla="*/ 27 w 2031"/>
                <a:gd name="T45" fmla="*/ 52 h 1699"/>
                <a:gd name="T46" fmla="*/ 20 w 2031"/>
                <a:gd name="T47" fmla="*/ 51 h 1699"/>
                <a:gd name="T48" fmla="*/ 15 w 2031"/>
                <a:gd name="T49" fmla="*/ 51 h 1699"/>
                <a:gd name="T50" fmla="*/ 9 w 2031"/>
                <a:gd name="T51" fmla="*/ 49 h 1699"/>
                <a:gd name="T52" fmla="*/ 11 w 2031"/>
                <a:gd name="T53" fmla="*/ 48 h 1699"/>
                <a:gd name="T54" fmla="*/ 15 w 2031"/>
                <a:gd name="T55" fmla="*/ 49 h 1699"/>
                <a:gd name="T56" fmla="*/ 22 w 2031"/>
                <a:gd name="T57" fmla="*/ 50 h 1699"/>
                <a:gd name="T58" fmla="*/ 25 w 2031"/>
                <a:gd name="T59" fmla="*/ 50 h 1699"/>
                <a:gd name="T60" fmla="*/ 28 w 2031"/>
                <a:gd name="T61" fmla="*/ 50 h 1699"/>
                <a:gd name="T62" fmla="*/ 33 w 2031"/>
                <a:gd name="T63" fmla="*/ 50 h 1699"/>
                <a:gd name="T64" fmla="*/ 39 w 2031"/>
                <a:gd name="T65" fmla="*/ 51 h 1699"/>
                <a:gd name="T66" fmla="*/ 42 w 2031"/>
                <a:gd name="T67" fmla="*/ 50 h 1699"/>
                <a:gd name="T68" fmla="*/ 42 w 2031"/>
                <a:gd name="T69" fmla="*/ 48 h 1699"/>
                <a:gd name="T70" fmla="*/ 42 w 2031"/>
                <a:gd name="T71" fmla="*/ 47 h 1699"/>
                <a:gd name="T72" fmla="*/ 37 w 2031"/>
                <a:gd name="T73" fmla="*/ 46 h 1699"/>
                <a:gd name="T74" fmla="*/ 42 w 2031"/>
                <a:gd name="T75" fmla="*/ 46 h 1699"/>
                <a:gd name="T76" fmla="*/ 40 w 2031"/>
                <a:gd name="T77" fmla="*/ 46 h 1699"/>
                <a:gd name="T78" fmla="*/ 38 w 2031"/>
                <a:gd name="T79" fmla="*/ 46 h 1699"/>
                <a:gd name="T80" fmla="*/ 32 w 2031"/>
                <a:gd name="T81" fmla="*/ 45 h 1699"/>
                <a:gd name="T82" fmla="*/ 29 w 2031"/>
                <a:gd name="T83" fmla="*/ 45 h 1699"/>
                <a:gd name="T84" fmla="*/ 22 w 2031"/>
                <a:gd name="T85" fmla="*/ 45 h 1699"/>
                <a:gd name="T86" fmla="*/ 16 w 2031"/>
                <a:gd name="T87" fmla="*/ 44 h 1699"/>
                <a:gd name="T88" fmla="*/ 11 w 2031"/>
                <a:gd name="T89" fmla="*/ 44 h 1699"/>
                <a:gd name="T90" fmla="*/ 5 w 2031"/>
                <a:gd name="T91" fmla="*/ 43 h 1699"/>
                <a:gd name="T92" fmla="*/ 7 w 2031"/>
                <a:gd name="T93" fmla="*/ 45 h 1699"/>
                <a:gd name="T94" fmla="*/ 2 w 2031"/>
                <a:gd name="T95" fmla="*/ 42 h 1699"/>
                <a:gd name="T96" fmla="*/ 2 w 2031"/>
                <a:gd name="T97" fmla="*/ 41 h 1699"/>
                <a:gd name="T98" fmla="*/ 2 w 2031"/>
                <a:gd name="T99" fmla="*/ 35 h 1699"/>
                <a:gd name="T100" fmla="*/ 1 w 2031"/>
                <a:gd name="T101" fmla="*/ 30 h 1699"/>
                <a:gd name="T102" fmla="*/ 5 w 2031"/>
                <a:gd name="T103" fmla="*/ 26 h 1699"/>
                <a:gd name="T104" fmla="*/ 8 w 2031"/>
                <a:gd name="T105" fmla="*/ 29 h 1699"/>
                <a:gd name="T106" fmla="*/ 5 w 2031"/>
                <a:gd name="T107" fmla="*/ 28 h 1699"/>
                <a:gd name="T108" fmla="*/ 2 w 2031"/>
                <a:gd name="T109" fmla="*/ 32 h 1699"/>
                <a:gd name="T110" fmla="*/ 4 w 2031"/>
                <a:gd name="T111" fmla="*/ 33 h 1699"/>
                <a:gd name="T112" fmla="*/ 6 w 2031"/>
                <a:gd name="T113" fmla="*/ 30 h 1699"/>
                <a:gd name="T114" fmla="*/ 10 w 2031"/>
                <a:gd name="T115" fmla="*/ 27 h 1699"/>
                <a:gd name="T116" fmla="*/ 13 w 2031"/>
                <a:gd name="T117" fmla="*/ 22 h 1699"/>
                <a:gd name="T118" fmla="*/ 20 w 2031"/>
                <a:gd name="T119" fmla="*/ 21 h 1699"/>
                <a:gd name="T120" fmla="*/ 25 w 2031"/>
                <a:gd name="T121" fmla="*/ 6 h 1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31" h="1699">
                  <a:moveTo>
                    <a:pt x="1036" y="72"/>
                  </a:moveTo>
                  <a:lnTo>
                    <a:pt x="1045" y="98"/>
                  </a:lnTo>
                  <a:lnTo>
                    <a:pt x="1049" y="125"/>
                  </a:lnTo>
                  <a:lnTo>
                    <a:pt x="1051" y="151"/>
                  </a:lnTo>
                  <a:lnTo>
                    <a:pt x="1054" y="180"/>
                  </a:lnTo>
                  <a:lnTo>
                    <a:pt x="1045" y="192"/>
                  </a:lnTo>
                  <a:lnTo>
                    <a:pt x="1040" y="218"/>
                  </a:lnTo>
                  <a:lnTo>
                    <a:pt x="1039" y="246"/>
                  </a:lnTo>
                  <a:lnTo>
                    <a:pt x="1038" y="272"/>
                  </a:lnTo>
                  <a:lnTo>
                    <a:pt x="1034" y="298"/>
                  </a:lnTo>
                  <a:lnTo>
                    <a:pt x="1013" y="343"/>
                  </a:lnTo>
                  <a:lnTo>
                    <a:pt x="997" y="389"/>
                  </a:lnTo>
                  <a:lnTo>
                    <a:pt x="982" y="436"/>
                  </a:lnTo>
                  <a:lnTo>
                    <a:pt x="971" y="482"/>
                  </a:lnTo>
                  <a:lnTo>
                    <a:pt x="959" y="529"/>
                  </a:lnTo>
                  <a:lnTo>
                    <a:pt x="948" y="577"/>
                  </a:lnTo>
                  <a:lnTo>
                    <a:pt x="936" y="625"/>
                  </a:lnTo>
                  <a:lnTo>
                    <a:pt x="922" y="672"/>
                  </a:lnTo>
                  <a:lnTo>
                    <a:pt x="928" y="670"/>
                  </a:lnTo>
                  <a:lnTo>
                    <a:pt x="934" y="666"/>
                  </a:lnTo>
                  <a:lnTo>
                    <a:pt x="941" y="663"/>
                  </a:lnTo>
                  <a:lnTo>
                    <a:pt x="948" y="658"/>
                  </a:lnTo>
                  <a:lnTo>
                    <a:pt x="954" y="654"/>
                  </a:lnTo>
                  <a:lnTo>
                    <a:pt x="960" y="649"/>
                  </a:lnTo>
                  <a:lnTo>
                    <a:pt x="966" y="643"/>
                  </a:lnTo>
                  <a:lnTo>
                    <a:pt x="972" y="639"/>
                  </a:lnTo>
                  <a:lnTo>
                    <a:pt x="983" y="631"/>
                  </a:lnTo>
                  <a:lnTo>
                    <a:pt x="995" y="623"/>
                  </a:lnTo>
                  <a:lnTo>
                    <a:pt x="1007" y="616"/>
                  </a:lnTo>
                  <a:lnTo>
                    <a:pt x="1018" y="609"/>
                  </a:lnTo>
                  <a:lnTo>
                    <a:pt x="1031" y="603"/>
                  </a:lnTo>
                  <a:lnTo>
                    <a:pt x="1042" y="597"/>
                  </a:lnTo>
                  <a:lnTo>
                    <a:pt x="1055" y="593"/>
                  </a:lnTo>
                  <a:lnTo>
                    <a:pt x="1068" y="588"/>
                  </a:lnTo>
                  <a:lnTo>
                    <a:pt x="1080" y="585"/>
                  </a:lnTo>
                  <a:lnTo>
                    <a:pt x="1093" y="581"/>
                  </a:lnTo>
                  <a:lnTo>
                    <a:pt x="1106" y="578"/>
                  </a:lnTo>
                  <a:lnTo>
                    <a:pt x="1119" y="575"/>
                  </a:lnTo>
                  <a:lnTo>
                    <a:pt x="1132" y="573"/>
                  </a:lnTo>
                  <a:lnTo>
                    <a:pt x="1146" y="571"/>
                  </a:lnTo>
                  <a:lnTo>
                    <a:pt x="1160" y="570"/>
                  </a:lnTo>
                  <a:lnTo>
                    <a:pt x="1174" y="569"/>
                  </a:lnTo>
                  <a:lnTo>
                    <a:pt x="1190" y="570"/>
                  </a:lnTo>
                  <a:lnTo>
                    <a:pt x="1206" y="572"/>
                  </a:lnTo>
                  <a:lnTo>
                    <a:pt x="1222" y="575"/>
                  </a:lnTo>
                  <a:lnTo>
                    <a:pt x="1239" y="579"/>
                  </a:lnTo>
                  <a:lnTo>
                    <a:pt x="1257" y="583"/>
                  </a:lnTo>
                  <a:lnTo>
                    <a:pt x="1273" y="589"/>
                  </a:lnTo>
                  <a:lnTo>
                    <a:pt x="1289" y="595"/>
                  </a:lnTo>
                  <a:lnTo>
                    <a:pt x="1305" y="602"/>
                  </a:lnTo>
                  <a:lnTo>
                    <a:pt x="1321" y="611"/>
                  </a:lnTo>
                  <a:lnTo>
                    <a:pt x="1336" y="620"/>
                  </a:lnTo>
                  <a:lnTo>
                    <a:pt x="1350" y="630"/>
                  </a:lnTo>
                  <a:lnTo>
                    <a:pt x="1363" y="641"/>
                  </a:lnTo>
                  <a:lnTo>
                    <a:pt x="1374" y="654"/>
                  </a:lnTo>
                  <a:lnTo>
                    <a:pt x="1386" y="668"/>
                  </a:lnTo>
                  <a:lnTo>
                    <a:pt x="1394" y="683"/>
                  </a:lnTo>
                  <a:lnTo>
                    <a:pt x="1402" y="699"/>
                  </a:lnTo>
                  <a:lnTo>
                    <a:pt x="1402" y="706"/>
                  </a:lnTo>
                  <a:lnTo>
                    <a:pt x="1404" y="710"/>
                  </a:lnTo>
                  <a:lnTo>
                    <a:pt x="1407" y="711"/>
                  </a:lnTo>
                  <a:lnTo>
                    <a:pt x="1414" y="713"/>
                  </a:lnTo>
                  <a:lnTo>
                    <a:pt x="1421" y="711"/>
                  </a:lnTo>
                  <a:lnTo>
                    <a:pt x="1428" y="711"/>
                  </a:lnTo>
                  <a:lnTo>
                    <a:pt x="1436" y="711"/>
                  </a:lnTo>
                  <a:lnTo>
                    <a:pt x="1442" y="713"/>
                  </a:lnTo>
                  <a:lnTo>
                    <a:pt x="1448" y="715"/>
                  </a:lnTo>
                  <a:lnTo>
                    <a:pt x="1455" y="718"/>
                  </a:lnTo>
                  <a:lnTo>
                    <a:pt x="1462" y="719"/>
                  </a:lnTo>
                  <a:lnTo>
                    <a:pt x="1467" y="717"/>
                  </a:lnTo>
                  <a:lnTo>
                    <a:pt x="1478" y="719"/>
                  </a:lnTo>
                  <a:lnTo>
                    <a:pt x="1489" y="721"/>
                  </a:lnTo>
                  <a:lnTo>
                    <a:pt x="1501" y="722"/>
                  </a:lnTo>
                  <a:lnTo>
                    <a:pt x="1512" y="723"/>
                  </a:lnTo>
                  <a:lnTo>
                    <a:pt x="1525" y="724"/>
                  </a:lnTo>
                  <a:lnTo>
                    <a:pt x="1535" y="726"/>
                  </a:lnTo>
                  <a:lnTo>
                    <a:pt x="1547" y="730"/>
                  </a:lnTo>
                  <a:lnTo>
                    <a:pt x="1557" y="734"/>
                  </a:lnTo>
                  <a:lnTo>
                    <a:pt x="1572" y="725"/>
                  </a:lnTo>
                  <a:lnTo>
                    <a:pt x="1588" y="717"/>
                  </a:lnTo>
                  <a:lnTo>
                    <a:pt x="1603" y="711"/>
                  </a:lnTo>
                  <a:lnTo>
                    <a:pt x="1618" y="706"/>
                  </a:lnTo>
                  <a:lnTo>
                    <a:pt x="1634" y="701"/>
                  </a:lnTo>
                  <a:lnTo>
                    <a:pt x="1649" y="696"/>
                  </a:lnTo>
                  <a:lnTo>
                    <a:pt x="1666" y="693"/>
                  </a:lnTo>
                  <a:lnTo>
                    <a:pt x="1682" y="691"/>
                  </a:lnTo>
                  <a:lnTo>
                    <a:pt x="1697" y="687"/>
                  </a:lnTo>
                  <a:lnTo>
                    <a:pt x="1713" y="685"/>
                  </a:lnTo>
                  <a:lnTo>
                    <a:pt x="1729" y="683"/>
                  </a:lnTo>
                  <a:lnTo>
                    <a:pt x="1744" y="679"/>
                  </a:lnTo>
                  <a:lnTo>
                    <a:pt x="1760" y="677"/>
                  </a:lnTo>
                  <a:lnTo>
                    <a:pt x="1776" y="673"/>
                  </a:lnTo>
                  <a:lnTo>
                    <a:pt x="1792" y="669"/>
                  </a:lnTo>
                  <a:lnTo>
                    <a:pt x="1808" y="664"/>
                  </a:lnTo>
                  <a:lnTo>
                    <a:pt x="1823" y="663"/>
                  </a:lnTo>
                  <a:lnTo>
                    <a:pt x="1838" y="663"/>
                  </a:lnTo>
                  <a:lnTo>
                    <a:pt x="1854" y="662"/>
                  </a:lnTo>
                  <a:lnTo>
                    <a:pt x="1871" y="662"/>
                  </a:lnTo>
                  <a:lnTo>
                    <a:pt x="1888" y="662"/>
                  </a:lnTo>
                  <a:lnTo>
                    <a:pt x="1904" y="663"/>
                  </a:lnTo>
                  <a:lnTo>
                    <a:pt x="1920" y="664"/>
                  </a:lnTo>
                  <a:lnTo>
                    <a:pt x="1936" y="665"/>
                  </a:lnTo>
                  <a:lnTo>
                    <a:pt x="1946" y="672"/>
                  </a:lnTo>
                  <a:lnTo>
                    <a:pt x="1954" y="679"/>
                  </a:lnTo>
                  <a:lnTo>
                    <a:pt x="1962" y="686"/>
                  </a:lnTo>
                  <a:lnTo>
                    <a:pt x="1969" y="694"/>
                  </a:lnTo>
                  <a:lnTo>
                    <a:pt x="1974" y="702"/>
                  </a:lnTo>
                  <a:lnTo>
                    <a:pt x="1978" y="711"/>
                  </a:lnTo>
                  <a:lnTo>
                    <a:pt x="1979" y="723"/>
                  </a:lnTo>
                  <a:lnTo>
                    <a:pt x="1979" y="734"/>
                  </a:lnTo>
                  <a:lnTo>
                    <a:pt x="1979" y="761"/>
                  </a:lnTo>
                  <a:lnTo>
                    <a:pt x="1978" y="785"/>
                  </a:lnTo>
                  <a:lnTo>
                    <a:pt x="1971" y="808"/>
                  </a:lnTo>
                  <a:lnTo>
                    <a:pt x="1956" y="829"/>
                  </a:lnTo>
                  <a:lnTo>
                    <a:pt x="1946" y="842"/>
                  </a:lnTo>
                  <a:lnTo>
                    <a:pt x="1933" y="854"/>
                  </a:lnTo>
                  <a:lnTo>
                    <a:pt x="1920" y="865"/>
                  </a:lnTo>
                  <a:lnTo>
                    <a:pt x="1907" y="876"/>
                  </a:lnTo>
                  <a:lnTo>
                    <a:pt x="1896" y="887"/>
                  </a:lnTo>
                  <a:lnTo>
                    <a:pt x="1886" y="899"/>
                  </a:lnTo>
                  <a:lnTo>
                    <a:pt x="1878" y="912"/>
                  </a:lnTo>
                  <a:lnTo>
                    <a:pt x="1872" y="927"/>
                  </a:lnTo>
                  <a:lnTo>
                    <a:pt x="1876" y="929"/>
                  </a:lnTo>
                  <a:lnTo>
                    <a:pt x="1881" y="933"/>
                  </a:lnTo>
                  <a:lnTo>
                    <a:pt x="1882" y="937"/>
                  </a:lnTo>
                  <a:lnTo>
                    <a:pt x="1882" y="943"/>
                  </a:lnTo>
                  <a:lnTo>
                    <a:pt x="1891" y="952"/>
                  </a:lnTo>
                  <a:lnTo>
                    <a:pt x="1896" y="965"/>
                  </a:lnTo>
                  <a:lnTo>
                    <a:pt x="1897" y="979"/>
                  </a:lnTo>
                  <a:lnTo>
                    <a:pt x="1895" y="991"/>
                  </a:lnTo>
                  <a:lnTo>
                    <a:pt x="1893" y="998"/>
                  </a:lnTo>
                  <a:lnTo>
                    <a:pt x="1889" y="1004"/>
                  </a:lnTo>
                  <a:lnTo>
                    <a:pt x="1883" y="1009"/>
                  </a:lnTo>
                  <a:lnTo>
                    <a:pt x="1878" y="1014"/>
                  </a:lnTo>
                  <a:lnTo>
                    <a:pt x="1873" y="1020"/>
                  </a:lnTo>
                  <a:lnTo>
                    <a:pt x="1871" y="1026"/>
                  </a:lnTo>
                  <a:lnTo>
                    <a:pt x="1871" y="1033"/>
                  </a:lnTo>
                  <a:lnTo>
                    <a:pt x="1875" y="1041"/>
                  </a:lnTo>
                  <a:lnTo>
                    <a:pt x="1874" y="1051"/>
                  </a:lnTo>
                  <a:lnTo>
                    <a:pt x="1873" y="1063"/>
                  </a:lnTo>
                  <a:lnTo>
                    <a:pt x="1869" y="1073"/>
                  </a:lnTo>
                  <a:lnTo>
                    <a:pt x="1864" y="1081"/>
                  </a:lnTo>
                  <a:lnTo>
                    <a:pt x="1856" y="1081"/>
                  </a:lnTo>
                  <a:lnTo>
                    <a:pt x="1853" y="1089"/>
                  </a:lnTo>
                  <a:lnTo>
                    <a:pt x="1852" y="1100"/>
                  </a:lnTo>
                  <a:lnTo>
                    <a:pt x="1849" y="1108"/>
                  </a:lnTo>
                  <a:lnTo>
                    <a:pt x="1846" y="1112"/>
                  </a:lnTo>
                  <a:lnTo>
                    <a:pt x="1844" y="1117"/>
                  </a:lnTo>
                  <a:lnTo>
                    <a:pt x="1841" y="1122"/>
                  </a:lnTo>
                  <a:lnTo>
                    <a:pt x="1836" y="1125"/>
                  </a:lnTo>
                  <a:lnTo>
                    <a:pt x="1849" y="1124"/>
                  </a:lnTo>
                  <a:lnTo>
                    <a:pt x="1861" y="1124"/>
                  </a:lnTo>
                  <a:lnTo>
                    <a:pt x="1874" y="1123"/>
                  </a:lnTo>
                  <a:lnTo>
                    <a:pt x="1886" y="1122"/>
                  </a:lnTo>
                  <a:lnTo>
                    <a:pt x="1897" y="1122"/>
                  </a:lnTo>
                  <a:lnTo>
                    <a:pt x="1909" y="1121"/>
                  </a:lnTo>
                  <a:lnTo>
                    <a:pt x="1921" y="1119"/>
                  </a:lnTo>
                  <a:lnTo>
                    <a:pt x="1933" y="1118"/>
                  </a:lnTo>
                  <a:lnTo>
                    <a:pt x="1944" y="1117"/>
                  </a:lnTo>
                  <a:lnTo>
                    <a:pt x="1956" y="1117"/>
                  </a:lnTo>
                  <a:lnTo>
                    <a:pt x="1967" y="1116"/>
                  </a:lnTo>
                  <a:lnTo>
                    <a:pt x="1980" y="1115"/>
                  </a:lnTo>
                  <a:lnTo>
                    <a:pt x="1993" y="1115"/>
                  </a:lnTo>
                  <a:lnTo>
                    <a:pt x="2004" y="1114"/>
                  </a:lnTo>
                  <a:lnTo>
                    <a:pt x="2018" y="1112"/>
                  </a:lnTo>
                  <a:lnTo>
                    <a:pt x="2031" y="1112"/>
                  </a:lnTo>
                  <a:lnTo>
                    <a:pt x="2027" y="1116"/>
                  </a:lnTo>
                  <a:lnTo>
                    <a:pt x="2015" y="1116"/>
                  </a:lnTo>
                  <a:lnTo>
                    <a:pt x="2002" y="1117"/>
                  </a:lnTo>
                  <a:lnTo>
                    <a:pt x="1989" y="1118"/>
                  </a:lnTo>
                  <a:lnTo>
                    <a:pt x="1978" y="1121"/>
                  </a:lnTo>
                  <a:lnTo>
                    <a:pt x="1965" y="1122"/>
                  </a:lnTo>
                  <a:lnTo>
                    <a:pt x="1954" y="1124"/>
                  </a:lnTo>
                  <a:lnTo>
                    <a:pt x="1942" y="1126"/>
                  </a:lnTo>
                  <a:lnTo>
                    <a:pt x="1931" y="1127"/>
                  </a:lnTo>
                  <a:lnTo>
                    <a:pt x="1918" y="1130"/>
                  </a:lnTo>
                  <a:lnTo>
                    <a:pt x="1906" y="1131"/>
                  </a:lnTo>
                  <a:lnTo>
                    <a:pt x="1895" y="1132"/>
                  </a:lnTo>
                  <a:lnTo>
                    <a:pt x="1883" y="1133"/>
                  </a:lnTo>
                  <a:lnTo>
                    <a:pt x="1872" y="1134"/>
                  </a:lnTo>
                  <a:lnTo>
                    <a:pt x="1860" y="1134"/>
                  </a:lnTo>
                  <a:lnTo>
                    <a:pt x="1848" y="1133"/>
                  </a:lnTo>
                  <a:lnTo>
                    <a:pt x="1836" y="1132"/>
                  </a:lnTo>
                  <a:lnTo>
                    <a:pt x="1836" y="1127"/>
                  </a:lnTo>
                  <a:lnTo>
                    <a:pt x="1828" y="1127"/>
                  </a:lnTo>
                  <a:lnTo>
                    <a:pt x="1820" y="1126"/>
                  </a:lnTo>
                  <a:lnTo>
                    <a:pt x="1812" y="1126"/>
                  </a:lnTo>
                  <a:lnTo>
                    <a:pt x="1804" y="1131"/>
                  </a:lnTo>
                  <a:lnTo>
                    <a:pt x="1797" y="1144"/>
                  </a:lnTo>
                  <a:lnTo>
                    <a:pt x="1792" y="1155"/>
                  </a:lnTo>
                  <a:lnTo>
                    <a:pt x="1784" y="1164"/>
                  </a:lnTo>
                  <a:lnTo>
                    <a:pt x="1773" y="1171"/>
                  </a:lnTo>
                  <a:lnTo>
                    <a:pt x="1766" y="1187"/>
                  </a:lnTo>
                  <a:lnTo>
                    <a:pt x="1761" y="1203"/>
                  </a:lnTo>
                  <a:lnTo>
                    <a:pt x="1758" y="1220"/>
                  </a:lnTo>
                  <a:lnTo>
                    <a:pt x="1755" y="1236"/>
                  </a:lnTo>
                  <a:lnTo>
                    <a:pt x="1752" y="1251"/>
                  </a:lnTo>
                  <a:lnTo>
                    <a:pt x="1746" y="1266"/>
                  </a:lnTo>
                  <a:lnTo>
                    <a:pt x="1738" y="1281"/>
                  </a:lnTo>
                  <a:lnTo>
                    <a:pt x="1727" y="1295"/>
                  </a:lnTo>
                  <a:lnTo>
                    <a:pt x="1738" y="1293"/>
                  </a:lnTo>
                  <a:lnTo>
                    <a:pt x="1751" y="1292"/>
                  </a:lnTo>
                  <a:lnTo>
                    <a:pt x="1762" y="1292"/>
                  </a:lnTo>
                  <a:lnTo>
                    <a:pt x="1775" y="1292"/>
                  </a:lnTo>
                  <a:lnTo>
                    <a:pt x="1787" y="1292"/>
                  </a:lnTo>
                  <a:lnTo>
                    <a:pt x="1799" y="1292"/>
                  </a:lnTo>
                  <a:lnTo>
                    <a:pt x="1812" y="1292"/>
                  </a:lnTo>
                  <a:lnTo>
                    <a:pt x="1825" y="1291"/>
                  </a:lnTo>
                  <a:lnTo>
                    <a:pt x="1844" y="1291"/>
                  </a:lnTo>
                  <a:lnTo>
                    <a:pt x="1863" y="1291"/>
                  </a:lnTo>
                  <a:lnTo>
                    <a:pt x="1882" y="1291"/>
                  </a:lnTo>
                  <a:lnTo>
                    <a:pt x="1901" y="1291"/>
                  </a:lnTo>
                  <a:lnTo>
                    <a:pt x="1920" y="1292"/>
                  </a:lnTo>
                  <a:lnTo>
                    <a:pt x="1940" y="1293"/>
                  </a:lnTo>
                  <a:lnTo>
                    <a:pt x="1959" y="1295"/>
                  </a:lnTo>
                  <a:lnTo>
                    <a:pt x="1979" y="1296"/>
                  </a:lnTo>
                  <a:lnTo>
                    <a:pt x="1974" y="1300"/>
                  </a:lnTo>
                  <a:lnTo>
                    <a:pt x="1967" y="1300"/>
                  </a:lnTo>
                  <a:lnTo>
                    <a:pt x="1959" y="1299"/>
                  </a:lnTo>
                  <a:lnTo>
                    <a:pt x="1952" y="1303"/>
                  </a:lnTo>
                  <a:lnTo>
                    <a:pt x="1871" y="1303"/>
                  </a:lnTo>
                  <a:lnTo>
                    <a:pt x="1872" y="1303"/>
                  </a:lnTo>
                  <a:lnTo>
                    <a:pt x="1873" y="1301"/>
                  </a:lnTo>
                  <a:lnTo>
                    <a:pt x="1874" y="1300"/>
                  </a:lnTo>
                  <a:lnTo>
                    <a:pt x="1871" y="1297"/>
                  </a:lnTo>
                  <a:lnTo>
                    <a:pt x="1851" y="1299"/>
                  </a:lnTo>
                  <a:lnTo>
                    <a:pt x="1831" y="1301"/>
                  </a:lnTo>
                  <a:lnTo>
                    <a:pt x="1812" y="1303"/>
                  </a:lnTo>
                  <a:lnTo>
                    <a:pt x="1791" y="1304"/>
                  </a:lnTo>
                  <a:lnTo>
                    <a:pt x="1772" y="1304"/>
                  </a:lnTo>
                  <a:lnTo>
                    <a:pt x="1752" y="1305"/>
                  </a:lnTo>
                  <a:lnTo>
                    <a:pt x="1732" y="1307"/>
                  </a:lnTo>
                  <a:lnTo>
                    <a:pt x="1712" y="1311"/>
                  </a:lnTo>
                  <a:lnTo>
                    <a:pt x="1710" y="1312"/>
                  </a:lnTo>
                  <a:lnTo>
                    <a:pt x="1709" y="1313"/>
                  </a:lnTo>
                  <a:lnTo>
                    <a:pt x="1708" y="1315"/>
                  </a:lnTo>
                  <a:lnTo>
                    <a:pt x="1710" y="1316"/>
                  </a:lnTo>
                  <a:lnTo>
                    <a:pt x="1704" y="1323"/>
                  </a:lnTo>
                  <a:lnTo>
                    <a:pt x="1716" y="1323"/>
                  </a:lnTo>
                  <a:lnTo>
                    <a:pt x="1730" y="1323"/>
                  </a:lnTo>
                  <a:lnTo>
                    <a:pt x="1744" y="1323"/>
                  </a:lnTo>
                  <a:lnTo>
                    <a:pt x="1758" y="1322"/>
                  </a:lnTo>
                  <a:lnTo>
                    <a:pt x="1772" y="1322"/>
                  </a:lnTo>
                  <a:lnTo>
                    <a:pt x="1787" y="1321"/>
                  </a:lnTo>
                  <a:lnTo>
                    <a:pt x="1800" y="1321"/>
                  </a:lnTo>
                  <a:lnTo>
                    <a:pt x="1815" y="1320"/>
                  </a:lnTo>
                  <a:lnTo>
                    <a:pt x="1830" y="1320"/>
                  </a:lnTo>
                  <a:lnTo>
                    <a:pt x="1845" y="1319"/>
                  </a:lnTo>
                  <a:lnTo>
                    <a:pt x="1860" y="1319"/>
                  </a:lnTo>
                  <a:lnTo>
                    <a:pt x="1875" y="1318"/>
                  </a:lnTo>
                  <a:lnTo>
                    <a:pt x="1890" y="1318"/>
                  </a:lnTo>
                  <a:lnTo>
                    <a:pt x="1905" y="1318"/>
                  </a:lnTo>
                  <a:lnTo>
                    <a:pt x="1919" y="1319"/>
                  </a:lnTo>
                  <a:lnTo>
                    <a:pt x="1934" y="1319"/>
                  </a:lnTo>
                  <a:lnTo>
                    <a:pt x="1924" y="1320"/>
                  </a:lnTo>
                  <a:lnTo>
                    <a:pt x="1913" y="1321"/>
                  </a:lnTo>
                  <a:lnTo>
                    <a:pt x="1904" y="1322"/>
                  </a:lnTo>
                  <a:lnTo>
                    <a:pt x="1894" y="1323"/>
                  </a:lnTo>
                  <a:lnTo>
                    <a:pt x="1883" y="1324"/>
                  </a:lnTo>
                  <a:lnTo>
                    <a:pt x="1874" y="1326"/>
                  </a:lnTo>
                  <a:lnTo>
                    <a:pt x="1865" y="1328"/>
                  </a:lnTo>
                  <a:lnTo>
                    <a:pt x="1856" y="1331"/>
                  </a:lnTo>
                  <a:lnTo>
                    <a:pt x="1849" y="1327"/>
                  </a:lnTo>
                  <a:lnTo>
                    <a:pt x="1837" y="1327"/>
                  </a:lnTo>
                  <a:lnTo>
                    <a:pt x="1827" y="1327"/>
                  </a:lnTo>
                  <a:lnTo>
                    <a:pt x="1816" y="1327"/>
                  </a:lnTo>
                  <a:lnTo>
                    <a:pt x="1806" y="1328"/>
                  </a:lnTo>
                  <a:lnTo>
                    <a:pt x="1797" y="1328"/>
                  </a:lnTo>
                  <a:lnTo>
                    <a:pt x="1787" y="1330"/>
                  </a:lnTo>
                  <a:lnTo>
                    <a:pt x="1777" y="1331"/>
                  </a:lnTo>
                  <a:lnTo>
                    <a:pt x="1767" y="1334"/>
                  </a:lnTo>
                  <a:lnTo>
                    <a:pt x="1757" y="1334"/>
                  </a:lnTo>
                  <a:lnTo>
                    <a:pt x="1746" y="1335"/>
                  </a:lnTo>
                  <a:lnTo>
                    <a:pt x="1737" y="1335"/>
                  </a:lnTo>
                  <a:lnTo>
                    <a:pt x="1728" y="1336"/>
                  </a:lnTo>
                  <a:lnTo>
                    <a:pt x="1719" y="1337"/>
                  </a:lnTo>
                  <a:lnTo>
                    <a:pt x="1709" y="1337"/>
                  </a:lnTo>
                  <a:lnTo>
                    <a:pt x="1699" y="1338"/>
                  </a:lnTo>
                  <a:lnTo>
                    <a:pt x="1689" y="1338"/>
                  </a:lnTo>
                  <a:lnTo>
                    <a:pt x="1681" y="1352"/>
                  </a:lnTo>
                  <a:lnTo>
                    <a:pt x="1682" y="1353"/>
                  </a:lnTo>
                  <a:lnTo>
                    <a:pt x="1684" y="1353"/>
                  </a:lnTo>
                  <a:lnTo>
                    <a:pt x="1686" y="1353"/>
                  </a:lnTo>
                  <a:lnTo>
                    <a:pt x="1689" y="1353"/>
                  </a:lnTo>
                  <a:lnTo>
                    <a:pt x="1694" y="1349"/>
                  </a:lnTo>
                  <a:lnTo>
                    <a:pt x="1754" y="1346"/>
                  </a:lnTo>
                  <a:lnTo>
                    <a:pt x="1754" y="1348"/>
                  </a:lnTo>
                  <a:lnTo>
                    <a:pt x="1755" y="1349"/>
                  </a:lnTo>
                  <a:lnTo>
                    <a:pt x="1757" y="1351"/>
                  </a:lnTo>
                  <a:lnTo>
                    <a:pt x="1758" y="1352"/>
                  </a:lnTo>
                  <a:lnTo>
                    <a:pt x="1773" y="1352"/>
                  </a:lnTo>
                  <a:lnTo>
                    <a:pt x="1788" y="1351"/>
                  </a:lnTo>
                  <a:lnTo>
                    <a:pt x="1803" y="1350"/>
                  </a:lnTo>
                  <a:lnTo>
                    <a:pt x="1816" y="1349"/>
                  </a:lnTo>
                  <a:lnTo>
                    <a:pt x="1830" y="1349"/>
                  </a:lnTo>
                  <a:lnTo>
                    <a:pt x="1845" y="1349"/>
                  </a:lnTo>
                  <a:lnTo>
                    <a:pt x="1860" y="1351"/>
                  </a:lnTo>
                  <a:lnTo>
                    <a:pt x="1875" y="1354"/>
                  </a:lnTo>
                  <a:lnTo>
                    <a:pt x="1926" y="1353"/>
                  </a:lnTo>
                  <a:lnTo>
                    <a:pt x="1926" y="1354"/>
                  </a:lnTo>
                  <a:lnTo>
                    <a:pt x="1927" y="1356"/>
                  </a:lnTo>
                  <a:lnTo>
                    <a:pt x="1928" y="1357"/>
                  </a:lnTo>
                  <a:lnTo>
                    <a:pt x="1929" y="1358"/>
                  </a:lnTo>
                  <a:lnTo>
                    <a:pt x="1927" y="1359"/>
                  </a:lnTo>
                  <a:lnTo>
                    <a:pt x="1925" y="1360"/>
                  </a:lnTo>
                  <a:lnTo>
                    <a:pt x="1924" y="1360"/>
                  </a:lnTo>
                  <a:lnTo>
                    <a:pt x="1921" y="1358"/>
                  </a:lnTo>
                  <a:lnTo>
                    <a:pt x="1906" y="1358"/>
                  </a:lnTo>
                  <a:lnTo>
                    <a:pt x="1891" y="1358"/>
                  </a:lnTo>
                  <a:lnTo>
                    <a:pt x="1876" y="1358"/>
                  </a:lnTo>
                  <a:lnTo>
                    <a:pt x="1861" y="1358"/>
                  </a:lnTo>
                  <a:lnTo>
                    <a:pt x="1848" y="1358"/>
                  </a:lnTo>
                  <a:lnTo>
                    <a:pt x="1833" y="1358"/>
                  </a:lnTo>
                  <a:lnTo>
                    <a:pt x="1818" y="1358"/>
                  </a:lnTo>
                  <a:lnTo>
                    <a:pt x="1803" y="1358"/>
                  </a:lnTo>
                  <a:lnTo>
                    <a:pt x="1789" y="1359"/>
                  </a:lnTo>
                  <a:lnTo>
                    <a:pt x="1774" y="1359"/>
                  </a:lnTo>
                  <a:lnTo>
                    <a:pt x="1760" y="1360"/>
                  </a:lnTo>
                  <a:lnTo>
                    <a:pt x="1746" y="1361"/>
                  </a:lnTo>
                  <a:lnTo>
                    <a:pt x="1732" y="1363"/>
                  </a:lnTo>
                  <a:lnTo>
                    <a:pt x="1719" y="1365"/>
                  </a:lnTo>
                  <a:lnTo>
                    <a:pt x="1705" y="1366"/>
                  </a:lnTo>
                  <a:lnTo>
                    <a:pt x="1691" y="1368"/>
                  </a:lnTo>
                  <a:lnTo>
                    <a:pt x="1685" y="1367"/>
                  </a:lnTo>
                  <a:lnTo>
                    <a:pt x="1681" y="1365"/>
                  </a:lnTo>
                  <a:lnTo>
                    <a:pt x="1675" y="1365"/>
                  </a:lnTo>
                  <a:lnTo>
                    <a:pt x="1669" y="1365"/>
                  </a:lnTo>
                  <a:lnTo>
                    <a:pt x="1664" y="1369"/>
                  </a:lnTo>
                  <a:lnTo>
                    <a:pt x="1661" y="1373"/>
                  </a:lnTo>
                  <a:lnTo>
                    <a:pt x="1659" y="1377"/>
                  </a:lnTo>
                  <a:lnTo>
                    <a:pt x="1655" y="1382"/>
                  </a:lnTo>
                  <a:lnTo>
                    <a:pt x="1663" y="1383"/>
                  </a:lnTo>
                  <a:lnTo>
                    <a:pt x="1672" y="1383"/>
                  </a:lnTo>
                  <a:lnTo>
                    <a:pt x="1682" y="1382"/>
                  </a:lnTo>
                  <a:lnTo>
                    <a:pt x="1691" y="1381"/>
                  </a:lnTo>
                  <a:lnTo>
                    <a:pt x="1700" y="1380"/>
                  </a:lnTo>
                  <a:lnTo>
                    <a:pt x="1710" y="1379"/>
                  </a:lnTo>
                  <a:lnTo>
                    <a:pt x="1720" y="1379"/>
                  </a:lnTo>
                  <a:lnTo>
                    <a:pt x="1730" y="1381"/>
                  </a:lnTo>
                  <a:lnTo>
                    <a:pt x="1860" y="1379"/>
                  </a:lnTo>
                  <a:lnTo>
                    <a:pt x="1868" y="1380"/>
                  </a:lnTo>
                  <a:lnTo>
                    <a:pt x="1878" y="1380"/>
                  </a:lnTo>
                  <a:lnTo>
                    <a:pt x="1886" y="1381"/>
                  </a:lnTo>
                  <a:lnTo>
                    <a:pt x="1894" y="1382"/>
                  </a:lnTo>
                  <a:lnTo>
                    <a:pt x="1872" y="1383"/>
                  </a:lnTo>
                  <a:lnTo>
                    <a:pt x="1850" y="1386"/>
                  </a:lnTo>
                  <a:lnTo>
                    <a:pt x="1828" y="1387"/>
                  </a:lnTo>
                  <a:lnTo>
                    <a:pt x="1806" y="1388"/>
                  </a:lnTo>
                  <a:lnTo>
                    <a:pt x="1783" y="1388"/>
                  </a:lnTo>
                  <a:lnTo>
                    <a:pt x="1760" y="1389"/>
                  </a:lnTo>
                  <a:lnTo>
                    <a:pt x="1736" y="1390"/>
                  </a:lnTo>
                  <a:lnTo>
                    <a:pt x="1712" y="1390"/>
                  </a:lnTo>
                  <a:lnTo>
                    <a:pt x="1705" y="1391"/>
                  </a:lnTo>
                  <a:lnTo>
                    <a:pt x="1698" y="1392"/>
                  </a:lnTo>
                  <a:lnTo>
                    <a:pt x="1691" y="1394"/>
                  </a:lnTo>
                  <a:lnTo>
                    <a:pt x="1685" y="1396"/>
                  </a:lnTo>
                  <a:lnTo>
                    <a:pt x="1678" y="1397"/>
                  </a:lnTo>
                  <a:lnTo>
                    <a:pt x="1672" y="1397"/>
                  </a:lnTo>
                  <a:lnTo>
                    <a:pt x="1664" y="1396"/>
                  </a:lnTo>
                  <a:lnTo>
                    <a:pt x="1657" y="1394"/>
                  </a:lnTo>
                  <a:lnTo>
                    <a:pt x="1653" y="1394"/>
                  </a:lnTo>
                  <a:lnTo>
                    <a:pt x="1647" y="1395"/>
                  </a:lnTo>
                  <a:lnTo>
                    <a:pt x="1644" y="1397"/>
                  </a:lnTo>
                  <a:lnTo>
                    <a:pt x="1640" y="1401"/>
                  </a:lnTo>
                  <a:lnTo>
                    <a:pt x="1639" y="1403"/>
                  </a:lnTo>
                  <a:lnTo>
                    <a:pt x="1638" y="1404"/>
                  </a:lnTo>
                  <a:lnTo>
                    <a:pt x="1636" y="1406"/>
                  </a:lnTo>
                  <a:lnTo>
                    <a:pt x="1636" y="1409"/>
                  </a:lnTo>
                  <a:lnTo>
                    <a:pt x="1648" y="1409"/>
                  </a:lnTo>
                  <a:lnTo>
                    <a:pt x="1661" y="1409"/>
                  </a:lnTo>
                  <a:lnTo>
                    <a:pt x="1674" y="1409"/>
                  </a:lnTo>
                  <a:lnTo>
                    <a:pt x="1686" y="1409"/>
                  </a:lnTo>
                  <a:lnTo>
                    <a:pt x="1698" y="1409"/>
                  </a:lnTo>
                  <a:lnTo>
                    <a:pt x="1710" y="1409"/>
                  </a:lnTo>
                  <a:lnTo>
                    <a:pt x="1723" y="1409"/>
                  </a:lnTo>
                  <a:lnTo>
                    <a:pt x="1736" y="1407"/>
                  </a:lnTo>
                  <a:lnTo>
                    <a:pt x="1747" y="1407"/>
                  </a:lnTo>
                  <a:lnTo>
                    <a:pt x="1760" y="1407"/>
                  </a:lnTo>
                  <a:lnTo>
                    <a:pt x="1773" y="1406"/>
                  </a:lnTo>
                  <a:lnTo>
                    <a:pt x="1787" y="1406"/>
                  </a:lnTo>
                  <a:lnTo>
                    <a:pt x="1799" y="1406"/>
                  </a:lnTo>
                  <a:lnTo>
                    <a:pt x="1812" y="1405"/>
                  </a:lnTo>
                  <a:lnTo>
                    <a:pt x="1826" y="1405"/>
                  </a:lnTo>
                  <a:lnTo>
                    <a:pt x="1840" y="1404"/>
                  </a:lnTo>
                  <a:lnTo>
                    <a:pt x="1840" y="1406"/>
                  </a:lnTo>
                  <a:lnTo>
                    <a:pt x="1831" y="1409"/>
                  </a:lnTo>
                  <a:lnTo>
                    <a:pt x="1822" y="1409"/>
                  </a:lnTo>
                  <a:lnTo>
                    <a:pt x="1813" y="1410"/>
                  </a:lnTo>
                  <a:lnTo>
                    <a:pt x="1808" y="1417"/>
                  </a:lnTo>
                  <a:lnTo>
                    <a:pt x="1792" y="1413"/>
                  </a:lnTo>
                  <a:lnTo>
                    <a:pt x="1776" y="1413"/>
                  </a:lnTo>
                  <a:lnTo>
                    <a:pt x="1758" y="1413"/>
                  </a:lnTo>
                  <a:lnTo>
                    <a:pt x="1740" y="1416"/>
                  </a:lnTo>
                  <a:lnTo>
                    <a:pt x="1722" y="1418"/>
                  </a:lnTo>
                  <a:lnTo>
                    <a:pt x="1705" y="1419"/>
                  </a:lnTo>
                  <a:lnTo>
                    <a:pt x="1686" y="1420"/>
                  </a:lnTo>
                  <a:lnTo>
                    <a:pt x="1669" y="1420"/>
                  </a:lnTo>
                  <a:lnTo>
                    <a:pt x="1663" y="1420"/>
                  </a:lnTo>
                  <a:lnTo>
                    <a:pt x="1659" y="1421"/>
                  </a:lnTo>
                  <a:lnTo>
                    <a:pt x="1652" y="1421"/>
                  </a:lnTo>
                  <a:lnTo>
                    <a:pt x="1646" y="1422"/>
                  </a:lnTo>
                  <a:lnTo>
                    <a:pt x="1640" y="1424"/>
                  </a:lnTo>
                  <a:lnTo>
                    <a:pt x="1634" y="1424"/>
                  </a:lnTo>
                  <a:lnTo>
                    <a:pt x="1628" y="1425"/>
                  </a:lnTo>
                  <a:lnTo>
                    <a:pt x="1622" y="1425"/>
                  </a:lnTo>
                  <a:lnTo>
                    <a:pt x="1619" y="1429"/>
                  </a:lnTo>
                  <a:lnTo>
                    <a:pt x="1617" y="1433"/>
                  </a:lnTo>
                  <a:lnTo>
                    <a:pt x="1613" y="1436"/>
                  </a:lnTo>
                  <a:lnTo>
                    <a:pt x="1609" y="1440"/>
                  </a:lnTo>
                  <a:lnTo>
                    <a:pt x="1628" y="1439"/>
                  </a:lnTo>
                  <a:lnTo>
                    <a:pt x="1647" y="1439"/>
                  </a:lnTo>
                  <a:lnTo>
                    <a:pt x="1668" y="1439"/>
                  </a:lnTo>
                  <a:lnTo>
                    <a:pt x="1689" y="1440"/>
                  </a:lnTo>
                  <a:lnTo>
                    <a:pt x="1709" y="1440"/>
                  </a:lnTo>
                  <a:lnTo>
                    <a:pt x="1730" y="1440"/>
                  </a:lnTo>
                  <a:lnTo>
                    <a:pt x="1751" y="1439"/>
                  </a:lnTo>
                  <a:lnTo>
                    <a:pt x="1770" y="1436"/>
                  </a:lnTo>
                  <a:lnTo>
                    <a:pt x="1775" y="1439"/>
                  </a:lnTo>
                  <a:lnTo>
                    <a:pt x="1781" y="1440"/>
                  </a:lnTo>
                  <a:lnTo>
                    <a:pt x="1787" y="1440"/>
                  </a:lnTo>
                  <a:lnTo>
                    <a:pt x="1793" y="1440"/>
                  </a:lnTo>
                  <a:lnTo>
                    <a:pt x="1799" y="1440"/>
                  </a:lnTo>
                  <a:lnTo>
                    <a:pt x="1806" y="1440"/>
                  </a:lnTo>
                  <a:lnTo>
                    <a:pt x="1812" y="1441"/>
                  </a:lnTo>
                  <a:lnTo>
                    <a:pt x="1816" y="1442"/>
                  </a:lnTo>
                  <a:lnTo>
                    <a:pt x="1816" y="1444"/>
                  </a:lnTo>
                  <a:lnTo>
                    <a:pt x="1691" y="1448"/>
                  </a:lnTo>
                  <a:lnTo>
                    <a:pt x="1687" y="1451"/>
                  </a:lnTo>
                  <a:lnTo>
                    <a:pt x="1677" y="1451"/>
                  </a:lnTo>
                  <a:lnTo>
                    <a:pt x="1667" y="1452"/>
                  </a:lnTo>
                  <a:lnTo>
                    <a:pt x="1655" y="1452"/>
                  </a:lnTo>
                  <a:lnTo>
                    <a:pt x="1644" y="1454"/>
                  </a:lnTo>
                  <a:lnTo>
                    <a:pt x="1632" y="1454"/>
                  </a:lnTo>
                  <a:lnTo>
                    <a:pt x="1621" y="1455"/>
                  </a:lnTo>
                  <a:lnTo>
                    <a:pt x="1608" y="1455"/>
                  </a:lnTo>
                  <a:lnTo>
                    <a:pt x="1595" y="1455"/>
                  </a:lnTo>
                  <a:lnTo>
                    <a:pt x="1583" y="1471"/>
                  </a:lnTo>
                  <a:lnTo>
                    <a:pt x="1602" y="1471"/>
                  </a:lnTo>
                  <a:lnTo>
                    <a:pt x="1619" y="1471"/>
                  </a:lnTo>
                  <a:lnTo>
                    <a:pt x="1637" y="1470"/>
                  </a:lnTo>
                  <a:lnTo>
                    <a:pt x="1653" y="1469"/>
                  </a:lnTo>
                  <a:lnTo>
                    <a:pt x="1669" y="1469"/>
                  </a:lnTo>
                  <a:lnTo>
                    <a:pt x="1686" y="1467"/>
                  </a:lnTo>
                  <a:lnTo>
                    <a:pt x="1704" y="1467"/>
                  </a:lnTo>
                  <a:lnTo>
                    <a:pt x="1723" y="1467"/>
                  </a:lnTo>
                  <a:lnTo>
                    <a:pt x="1723" y="1469"/>
                  </a:lnTo>
                  <a:lnTo>
                    <a:pt x="1755" y="1471"/>
                  </a:lnTo>
                  <a:lnTo>
                    <a:pt x="1755" y="1472"/>
                  </a:lnTo>
                  <a:lnTo>
                    <a:pt x="1735" y="1474"/>
                  </a:lnTo>
                  <a:lnTo>
                    <a:pt x="1714" y="1477"/>
                  </a:lnTo>
                  <a:lnTo>
                    <a:pt x="1694" y="1478"/>
                  </a:lnTo>
                  <a:lnTo>
                    <a:pt x="1674" y="1479"/>
                  </a:lnTo>
                  <a:lnTo>
                    <a:pt x="1654" y="1480"/>
                  </a:lnTo>
                  <a:lnTo>
                    <a:pt x="1633" y="1481"/>
                  </a:lnTo>
                  <a:lnTo>
                    <a:pt x="1613" y="1482"/>
                  </a:lnTo>
                  <a:lnTo>
                    <a:pt x="1592" y="1484"/>
                  </a:lnTo>
                  <a:lnTo>
                    <a:pt x="1588" y="1486"/>
                  </a:lnTo>
                  <a:lnTo>
                    <a:pt x="1583" y="1486"/>
                  </a:lnTo>
                  <a:lnTo>
                    <a:pt x="1577" y="1487"/>
                  </a:lnTo>
                  <a:lnTo>
                    <a:pt x="1571" y="1487"/>
                  </a:lnTo>
                  <a:lnTo>
                    <a:pt x="1566" y="1488"/>
                  </a:lnTo>
                  <a:lnTo>
                    <a:pt x="1562" y="1490"/>
                  </a:lnTo>
                  <a:lnTo>
                    <a:pt x="1560" y="1495"/>
                  </a:lnTo>
                  <a:lnTo>
                    <a:pt x="1560" y="1501"/>
                  </a:lnTo>
                  <a:lnTo>
                    <a:pt x="1633" y="1498"/>
                  </a:lnTo>
                  <a:lnTo>
                    <a:pt x="1633" y="1495"/>
                  </a:lnTo>
                  <a:lnTo>
                    <a:pt x="1637" y="1498"/>
                  </a:lnTo>
                  <a:lnTo>
                    <a:pt x="1736" y="1501"/>
                  </a:lnTo>
                  <a:lnTo>
                    <a:pt x="1736" y="1502"/>
                  </a:lnTo>
                  <a:lnTo>
                    <a:pt x="1715" y="1502"/>
                  </a:lnTo>
                  <a:lnTo>
                    <a:pt x="1693" y="1503"/>
                  </a:lnTo>
                  <a:lnTo>
                    <a:pt x="1671" y="1504"/>
                  </a:lnTo>
                  <a:lnTo>
                    <a:pt x="1651" y="1505"/>
                  </a:lnTo>
                  <a:lnTo>
                    <a:pt x="1629" y="1508"/>
                  </a:lnTo>
                  <a:lnTo>
                    <a:pt x="1607" y="1510"/>
                  </a:lnTo>
                  <a:lnTo>
                    <a:pt x="1586" y="1513"/>
                  </a:lnTo>
                  <a:lnTo>
                    <a:pt x="1565" y="1516"/>
                  </a:lnTo>
                  <a:lnTo>
                    <a:pt x="1557" y="1515"/>
                  </a:lnTo>
                  <a:lnTo>
                    <a:pt x="1550" y="1515"/>
                  </a:lnTo>
                  <a:lnTo>
                    <a:pt x="1543" y="1515"/>
                  </a:lnTo>
                  <a:lnTo>
                    <a:pt x="1538" y="1516"/>
                  </a:lnTo>
                  <a:lnTo>
                    <a:pt x="1531" y="1518"/>
                  </a:lnTo>
                  <a:lnTo>
                    <a:pt x="1525" y="1520"/>
                  </a:lnTo>
                  <a:lnTo>
                    <a:pt x="1519" y="1525"/>
                  </a:lnTo>
                  <a:lnTo>
                    <a:pt x="1513" y="1532"/>
                  </a:lnTo>
                  <a:lnTo>
                    <a:pt x="1520" y="1532"/>
                  </a:lnTo>
                  <a:lnTo>
                    <a:pt x="1528" y="1532"/>
                  </a:lnTo>
                  <a:lnTo>
                    <a:pt x="1536" y="1531"/>
                  </a:lnTo>
                  <a:lnTo>
                    <a:pt x="1543" y="1530"/>
                  </a:lnTo>
                  <a:lnTo>
                    <a:pt x="1561" y="1530"/>
                  </a:lnTo>
                  <a:lnTo>
                    <a:pt x="1580" y="1530"/>
                  </a:lnTo>
                  <a:lnTo>
                    <a:pt x="1601" y="1530"/>
                  </a:lnTo>
                  <a:lnTo>
                    <a:pt x="1622" y="1530"/>
                  </a:lnTo>
                  <a:lnTo>
                    <a:pt x="1642" y="1530"/>
                  </a:lnTo>
                  <a:lnTo>
                    <a:pt x="1664" y="1530"/>
                  </a:lnTo>
                  <a:lnTo>
                    <a:pt x="1684" y="1530"/>
                  </a:lnTo>
                  <a:lnTo>
                    <a:pt x="1704" y="1530"/>
                  </a:lnTo>
                  <a:lnTo>
                    <a:pt x="1704" y="1532"/>
                  </a:lnTo>
                  <a:lnTo>
                    <a:pt x="1692" y="1532"/>
                  </a:lnTo>
                  <a:lnTo>
                    <a:pt x="1681" y="1532"/>
                  </a:lnTo>
                  <a:lnTo>
                    <a:pt x="1667" y="1533"/>
                  </a:lnTo>
                  <a:lnTo>
                    <a:pt x="1654" y="1534"/>
                  </a:lnTo>
                  <a:lnTo>
                    <a:pt x="1640" y="1535"/>
                  </a:lnTo>
                  <a:lnTo>
                    <a:pt x="1628" y="1537"/>
                  </a:lnTo>
                  <a:lnTo>
                    <a:pt x="1615" y="1537"/>
                  </a:lnTo>
                  <a:lnTo>
                    <a:pt x="1602" y="1534"/>
                  </a:lnTo>
                  <a:lnTo>
                    <a:pt x="1596" y="1535"/>
                  </a:lnTo>
                  <a:lnTo>
                    <a:pt x="1591" y="1535"/>
                  </a:lnTo>
                  <a:lnTo>
                    <a:pt x="1585" y="1535"/>
                  </a:lnTo>
                  <a:lnTo>
                    <a:pt x="1579" y="1535"/>
                  </a:lnTo>
                  <a:lnTo>
                    <a:pt x="1573" y="1535"/>
                  </a:lnTo>
                  <a:lnTo>
                    <a:pt x="1568" y="1537"/>
                  </a:lnTo>
                  <a:lnTo>
                    <a:pt x="1562" y="1539"/>
                  </a:lnTo>
                  <a:lnTo>
                    <a:pt x="1557" y="1542"/>
                  </a:lnTo>
                  <a:lnTo>
                    <a:pt x="1549" y="1542"/>
                  </a:lnTo>
                  <a:lnTo>
                    <a:pt x="1540" y="1541"/>
                  </a:lnTo>
                  <a:lnTo>
                    <a:pt x="1530" y="1541"/>
                  </a:lnTo>
                  <a:lnTo>
                    <a:pt x="1519" y="1541"/>
                  </a:lnTo>
                  <a:lnTo>
                    <a:pt x="1509" y="1542"/>
                  </a:lnTo>
                  <a:lnTo>
                    <a:pt x="1501" y="1545"/>
                  </a:lnTo>
                  <a:lnTo>
                    <a:pt x="1493" y="1549"/>
                  </a:lnTo>
                  <a:lnTo>
                    <a:pt x="1488" y="1557"/>
                  </a:lnTo>
                  <a:lnTo>
                    <a:pt x="1508" y="1557"/>
                  </a:lnTo>
                  <a:lnTo>
                    <a:pt x="1528" y="1557"/>
                  </a:lnTo>
                  <a:lnTo>
                    <a:pt x="1549" y="1557"/>
                  </a:lnTo>
                  <a:lnTo>
                    <a:pt x="1570" y="1557"/>
                  </a:lnTo>
                  <a:lnTo>
                    <a:pt x="1592" y="1558"/>
                  </a:lnTo>
                  <a:lnTo>
                    <a:pt x="1613" y="1558"/>
                  </a:lnTo>
                  <a:lnTo>
                    <a:pt x="1634" y="1560"/>
                  </a:lnTo>
                  <a:lnTo>
                    <a:pt x="1656" y="1561"/>
                  </a:lnTo>
                  <a:lnTo>
                    <a:pt x="1656" y="1564"/>
                  </a:lnTo>
                  <a:lnTo>
                    <a:pt x="1570" y="1564"/>
                  </a:lnTo>
                  <a:lnTo>
                    <a:pt x="1564" y="1565"/>
                  </a:lnTo>
                  <a:lnTo>
                    <a:pt x="1557" y="1566"/>
                  </a:lnTo>
                  <a:lnTo>
                    <a:pt x="1550" y="1568"/>
                  </a:lnTo>
                  <a:lnTo>
                    <a:pt x="1543" y="1568"/>
                  </a:lnTo>
                  <a:lnTo>
                    <a:pt x="1536" y="1568"/>
                  </a:lnTo>
                  <a:lnTo>
                    <a:pt x="1531" y="1568"/>
                  </a:lnTo>
                  <a:lnTo>
                    <a:pt x="1524" y="1568"/>
                  </a:lnTo>
                  <a:lnTo>
                    <a:pt x="1517" y="1569"/>
                  </a:lnTo>
                  <a:lnTo>
                    <a:pt x="1510" y="1570"/>
                  </a:lnTo>
                  <a:lnTo>
                    <a:pt x="1503" y="1570"/>
                  </a:lnTo>
                  <a:lnTo>
                    <a:pt x="1495" y="1570"/>
                  </a:lnTo>
                  <a:lnTo>
                    <a:pt x="1487" y="1570"/>
                  </a:lnTo>
                  <a:lnTo>
                    <a:pt x="1479" y="1571"/>
                  </a:lnTo>
                  <a:lnTo>
                    <a:pt x="1472" y="1575"/>
                  </a:lnTo>
                  <a:lnTo>
                    <a:pt x="1467" y="1579"/>
                  </a:lnTo>
                  <a:lnTo>
                    <a:pt x="1464" y="1587"/>
                  </a:lnTo>
                  <a:lnTo>
                    <a:pt x="1467" y="1591"/>
                  </a:lnTo>
                  <a:lnTo>
                    <a:pt x="1482" y="1590"/>
                  </a:lnTo>
                  <a:lnTo>
                    <a:pt x="1498" y="1590"/>
                  </a:lnTo>
                  <a:lnTo>
                    <a:pt x="1513" y="1588"/>
                  </a:lnTo>
                  <a:lnTo>
                    <a:pt x="1530" y="1588"/>
                  </a:lnTo>
                  <a:lnTo>
                    <a:pt x="1545" y="1588"/>
                  </a:lnTo>
                  <a:lnTo>
                    <a:pt x="1560" y="1588"/>
                  </a:lnTo>
                  <a:lnTo>
                    <a:pt x="1576" y="1590"/>
                  </a:lnTo>
                  <a:lnTo>
                    <a:pt x="1591" y="1592"/>
                  </a:lnTo>
                  <a:lnTo>
                    <a:pt x="1586" y="1593"/>
                  </a:lnTo>
                  <a:lnTo>
                    <a:pt x="1579" y="1594"/>
                  </a:lnTo>
                  <a:lnTo>
                    <a:pt x="1572" y="1595"/>
                  </a:lnTo>
                  <a:lnTo>
                    <a:pt x="1566" y="1596"/>
                  </a:lnTo>
                  <a:lnTo>
                    <a:pt x="1553" y="1595"/>
                  </a:lnTo>
                  <a:lnTo>
                    <a:pt x="1538" y="1594"/>
                  </a:lnTo>
                  <a:lnTo>
                    <a:pt x="1524" y="1594"/>
                  </a:lnTo>
                  <a:lnTo>
                    <a:pt x="1510" y="1595"/>
                  </a:lnTo>
                  <a:lnTo>
                    <a:pt x="1495" y="1596"/>
                  </a:lnTo>
                  <a:lnTo>
                    <a:pt x="1481" y="1598"/>
                  </a:lnTo>
                  <a:lnTo>
                    <a:pt x="1466" y="1599"/>
                  </a:lnTo>
                  <a:lnTo>
                    <a:pt x="1452" y="1600"/>
                  </a:lnTo>
                  <a:lnTo>
                    <a:pt x="1448" y="1605"/>
                  </a:lnTo>
                  <a:lnTo>
                    <a:pt x="1443" y="1608"/>
                  </a:lnTo>
                  <a:lnTo>
                    <a:pt x="1440" y="1611"/>
                  </a:lnTo>
                  <a:lnTo>
                    <a:pt x="1437" y="1616"/>
                  </a:lnTo>
                  <a:lnTo>
                    <a:pt x="1566" y="1619"/>
                  </a:lnTo>
                  <a:lnTo>
                    <a:pt x="1570" y="1623"/>
                  </a:lnTo>
                  <a:lnTo>
                    <a:pt x="1551" y="1623"/>
                  </a:lnTo>
                  <a:lnTo>
                    <a:pt x="1533" y="1623"/>
                  </a:lnTo>
                  <a:lnTo>
                    <a:pt x="1515" y="1623"/>
                  </a:lnTo>
                  <a:lnTo>
                    <a:pt x="1497" y="1622"/>
                  </a:lnTo>
                  <a:lnTo>
                    <a:pt x="1479" y="1622"/>
                  </a:lnTo>
                  <a:lnTo>
                    <a:pt x="1460" y="1623"/>
                  </a:lnTo>
                  <a:lnTo>
                    <a:pt x="1442" y="1625"/>
                  </a:lnTo>
                  <a:lnTo>
                    <a:pt x="1424" y="1628"/>
                  </a:lnTo>
                  <a:lnTo>
                    <a:pt x="1406" y="1644"/>
                  </a:lnTo>
                  <a:lnTo>
                    <a:pt x="1420" y="1645"/>
                  </a:lnTo>
                  <a:lnTo>
                    <a:pt x="1434" y="1644"/>
                  </a:lnTo>
                  <a:lnTo>
                    <a:pt x="1449" y="1644"/>
                  </a:lnTo>
                  <a:lnTo>
                    <a:pt x="1464" y="1643"/>
                  </a:lnTo>
                  <a:lnTo>
                    <a:pt x="1479" y="1643"/>
                  </a:lnTo>
                  <a:lnTo>
                    <a:pt x="1494" y="1643"/>
                  </a:lnTo>
                  <a:lnTo>
                    <a:pt x="1509" y="1644"/>
                  </a:lnTo>
                  <a:lnTo>
                    <a:pt x="1523" y="1647"/>
                  </a:lnTo>
                  <a:lnTo>
                    <a:pt x="1508" y="1646"/>
                  </a:lnTo>
                  <a:lnTo>
                    <a:pt x="1492" y="1647"/>
                  </a:lnTo>
                  <a:lnTo>
                    <a:pt x="1475" y="1648"/>
                  </a:lnTo>
                  <a:lnTo>
                    <a:pt x="1460" y="1651"/>
                  </a:lnTo>
                  <a:lnTo>
                    <a:pt x="1444" y="1652"/>
                  </a:lnTo>
                  <a:lnTo>
                    <a:pt x="1429" y="1653"/>
                  </a:lnTo>
                  <a:lnTo>
                    <a:pt x="1414" y="1653"/>
                  </a:lnTo>
                  <a:lnTo>
                    <a:pt x="1399" y="1652"/>
                  </a:lnTo>
                  <a:lnTo>
                    <a:pt x="1394" y="1658"/>
                  </a:lnTo>
                  <a:lnTo>
                    <a:pt x="1387" y="1662"/>
                  </a:lnTo>
                  <a:lnTo>
                    <a:pt x="1380" y="1667"/>
                  </a:lnTo>
                  <a:lnTo>
                    <a:pt x="1374" y="1673"/>
                  </a:lnTo>
                  <a:lnTo>
                    <a:pt x="1383" y="1673"/>
                  </a:lnTo>
                  <a:lnTo>
                    <a:pt x="1394" y="1673"/>
                  </a:lnTo>
                  <a:lnTo>
                    <a:pt x="1404" y="1673"/>
                  </a:lnTo>
                  <a:lnTo>
                    <a:pt x="1414" y="1671"/>
                  </a:lnTo>
                  <a:lnTo>
                    <a:pt x="1425" y="1671"/>
                  </a:lnTo>
                  <a:lnTo>
                    <a:pt x="1435" y="1673"/>
                  </a:lnTo>
                  <a:lnTo>
                    <a:pt x="1444" y="1673"/>
                  </a:lnTo>
                  <a:lnTo>
                    <a:pt x="1454" y="1674"/>
                  </a:lnTo>
                  <a:lnTo>
                    <a:pt x="1454" y="1677"/>
                  </a:lnTo>
                  <a:lnTo>
                    <a:pt x="1437" y="1679"/>
                  </a:lnTo>
                  <a:lnTo>
                    <a:pt x="1420" y="1679"/>
                  </a:lnTo>
                  <a:lnTo>
                    <a:pt x="1403" y="1678"/>
                  </a:lnTo>
                  <a:lnTo>
                    <a:pt x="1384" y="1677"/>
                  </a:lnTo>
                  <a:lnTo>
                    <a:pt x="1367" y="1678"/>
                  </a:lnTo>
                  <a:lnTo>
                    <a:pt x="1351" y="1681"/>
                  </a:lnTo>
                  <a:lnTo>
                    <a:pt x="1335" y="1686"/>
                  </a:lnTo>
                  <a:lnTo>
                    <a:pt x="1321" y="1697"/>
                  </a:lnTo>
                  <a:lnTo>
                    <a:pt x="1316" y="1698"/>
                  </a:lnTo>
                  <a:lnTo>
                    <a:pt x="1311" y="1698"/>
                  </a:lnTo>
                  <a:lnTo>
                    <a:pt x="1306" y="1698"/>
                  </a:lnTo>
                  <a:lnTo>
                    <a:pt x="1300" y="1698"/>
                  </a:lnTo>
                  <a:lnTo>
                    <a:pt x="1293" y="1693"/>
                  </a:lnTo>
                  <a:lnTo>
                    <a:pt x="1284" y="1696"/>
                  </a:lnTo>
                  <a:lnTo>
                    <a:pt x="1276" y="1699"/>
                  </a:lnTo>
                  <a:lnTo>
                    <a:pt x="1267" y="1692"/>
                  </a:lnTo>
                  <a:lnTo>
                    <a:pt x="1267" y="1678"/>
                  </a:lnTo>
                  <a:lnTo>
                    <a:pt x="1259" y="1679"/>
                  </a:lnTo>
                  <a:lnTo>
                    <a:pt x="1251" y="1682"/>
                  </a:lnTo>
                  <a:lnTo>
                    <a:pt x="1243" y="1686"/>
                  </a:lnTo>
                  <a:lnTo>
                    <a:pt x="1235" y="1691"/>
                  </a:lnTo>
                  <a:lnTo>
                    <a:pt x="1227" y="1694"/>
                  </a:lnTo>
                  <a:lnTo>
                    <a:pt x="1218" y="1697"/>
                  </a:lnTo>
                  <a:lnTo>
                    <a:pt x="1210" y="1696"/>
                  </a:lnTo>
                  <a:lnTo>
                    <a:pt x="1204" y="1692"/>
                  </a:lnTo>
                  <a:lnTo>
                    <a:pt x="1204" y="1678"/>
                  </a:lnTo>
                  <a:lnTo>
                    <a:pt x="1191" y="1679"/>
                  </a:lnTo>
                  <a:lnTo>
                    <a:pt x="1178" y="1683"/>
                  </a:lnTo>
                  <a:lnTo>
                    <a:pt x="1164" y="1689"/>
                  </a:lnTo>
                  <a:lnTo>
                    <a:pt x="1149" y="1692"/>
                  </a:lnTo>
                  <a:lnTo>
                    <a:pt x="1137" y="1694"/>
                  </a:lnTo>
                  <a:lnTo>
                    <a:pt x="1125" y="1692"/>
                  </a:lnTo>
                  <a:lnTo>
                    <a:pt x="1116" y="1685"/>
                  </a:lnTo>
                  <a:lnTo>
                    <a:pt x="1109" y="1670"/>
                  </a:lnTo>
                  <a:lnTo>
                    <a:pt x="1101" y="1673"/>
                  </a:lnTo>
                  <a:lnTo>
                    <a:pt x="1093" y="1675"/>
                  </a:lnTo>
                  <a:lnTo>
                    <a:pt x="1085" y="1677"/>
                  </a:lnTo>
                  <a:lnTo>
                    <a:pt x="1076" y="1678"/>
                  </a:lnTo>
                  <a:lnTo>
                    <a:pt x="1068" y="1679"/>
                  </a:lnTo>
                  <a:lnTo>
                    <a:pt x="1058" y="1679"/>
                  </a:lnTo>
                  <a:lnTo>
                    <a:pt x="1050" y="1678"/>
                  </a:lnTo>
                  <a:lnTo>
                    <a:pt x="1041" y="1677"/>
                  </a:lnTo>
                  <a:lnTo>
                    <a:pt x="1034" y="1682"/>
                  </a:lnTo>
                  <a:lnTo>
                    <a:pt x="1026" y="1685"/>
                  </a:lnTo>
                  <a:lnTo>
                    <a:pt x="1019" y="1687"/>
                  </a:lnTo>
                  <a:lnTo>
                    <a:pt x="1011" y="1687"/>
                  </a:lnTo>
                  <a:lnTo>
                    <a:pt x="1003" y="1687"/>
                  </a:lnTo>
                  <a:lnTo>
                    <a:pt x="995" y="1685"/>
                  </a:lnTo>
                  <a:lnTo>
                    <a:pt x="987" y="1684"/>
                  </a:lnTo>
                  <a:lnTo>
                    <a:pt x="979" y="1682"/>
                  </a:lnTo>
                  <a:lnTo>
                    <a:pt x="974" y="1679"/>
                  </a:lnTo>
                  <a:lnTo>
                    <a:pt x="972" y="1676"/>
                  </a:lnTo>
                  <a:lnTo>
                    <a:pt x="970" y="1671"/>
                  </a:lnTo>
                  <a:lnTo>
                    <a:pt x="967" y="1667"/>
                  </a:lnTo>
                  <a:lnTo>
                    <a:pt x="962" y="1670"/>
                  </a:lnTo>
                  <a:lnTo>
                    <a:pt x="955" y="1673"/>
                  </a:lnTo>
                  <a:lnTo>
                    <a:pt x="948" y="1675"/>
                  </a:lnTo>
                  <a:lnTo>
                    <a:pt x="942" y="1677"/>
                  </a:lnTo>
                  <a:lnTo>
                    <a:pt x="935" y="1678"/>
                  </a:lnTo>
                  <a:lnTo>
                    <a:pt x="928" y="1679"/>
                  </a:lnTo>
                  <a:lnTo>
                    <a:pt x="920" y="1678"/>
                  </a:lnTo>
                  <a:lnTo>
                    <a:pt x="913" y="1677"/>
                  </a:lnTo>
                  <a:lnTo>
                    <a:pt x="910" y="1674"/>
                  </a:lnTo>
                  <a:lnTo>
                    <a:pt x="907" y="1669"/>
                  </a:lnTo>
                  <a:lnTo>
                    <a:pt x="906" y="1664"/>
                  </a:lnTo>
                  <a:lnTo>
                    <a:pt x="906" y="1659"/>
                  </a:lnTo>
                  <a:lnTo>
                    <a:pt x="899" y="1660"/>
                  </a:lnTo>
                  <a:lnTo>
                    <a:pt x="892" y="1661"/>
                  </a:lnTo>
                  <a:lnTo>
                    <a:pt x="886" y="1663"/>
                  </a:lnTo>
                  <a:lnTo>
                    <a:pt x="879" y="1666"/>
                  </a:lnTo>
                  <a:lnTo>
                    <a:pt x="871" y="1668"/>
                  </a:lnTo>
                  <a:lnTo>
                    <a:pt x="864" y="1670"/>
                  </a:lnTo>
                  <a:lnTo>
                    <a:pt x="857" y="1673"/>
                  </a:lnTo>
                  <a:lnTo>
                    <a:pt x="850" y="1675"/>
                  </a:lnTo>
                  <a:lnTo>
                    <a:pt x="845" y="1674"/>
                  </a:lnTo>
                  <a:lnTo>
                    <a:pt x="841" y="1671"/>
                  </a:lnTo>
                  <a:lnTo>
                    <a:pt x="837" y="1668"/>
                  </a:lnTo>
                  <a:lnTo>
                    <a:pt x="835" y="1663"/>
                  </a:lnTo>
                  <a:lnTo>
                    <a:pt x="835" y="1658"/>
                  </a:lnTo>
                  <a:lnTo>
                    <a:pt x="826" y="1659"/>
                  </a:lnTo>
                  <a:lnTo>
                    <a:pt x="818" y="1660"/>
                  </a:lnTo>
                  <a:lnTo>
                    <a:pt x="809" y="1661"/>
                  </a:lnTo>
                  <a:lnTo>
                    <a:pt x="801" y="1663"/>
                  </a:lnTo>
                  <a:lnTo>
                    <a:pt x="792" y="1666"/>
                  </a:lnTo>
                  <a:lnTo>
                    <a:pt x="784" y="1667"/>
                  </a:lnTo>
                  <a:lnTo>
                    <a:pt x="775" y="1667"/>
                  </a:lnTo>
                  <a:lnTo>
                    <a:pt x="765" y="1667"/>
                  </a:lnTo>
                  <a:lnTo>
                    <a:pt x="762" y="1664"/>
                  </a:lnTo>
                  <a:lnTo>
                    <a:pt x="760" y="1662"/>
                  </a:lnTo>
                  <a:lnTo>
                    <a:pt x="758" y="1660"/>
                  </a:lnTo>
                  <a:lnTo>
                    <a:pt x="756" y="1655"/>
                  </a:lnTo>
                  <a:lnTo>
                    <a:pt x="747" y="1658"/>
                  </a:lnTo>
                  <a:lnTo>
                    <a:pt x="738" y="1659"/>
                  </a:lnTo>
                  <a:lnTo>
                    <a:pt x="729" y="1660"/>
                  </a:lnTo>
                  <a:lnTo>
                    <a:pt x="721" y="1661"/>
                  </a:lnTo>
                  <a:lnTo>
                    <a:pt x="712" y="1662"/>
                  </a:lnTo>
                  <a:lnTo>
                    <a:pt x="702" y="1662"/>
                  </a:lnTo>
                  <a:lnTo>
                    <a:pt x="693" y="1661"/>
                  </a:lnTo>
                  <a:lnTo>
                    <a:pt x="683" y="1660"/>
                  </a:lnTo>
                  <a:lnTo>
                    <a:pt x="675" y="1646"/>
                  </a:lnTo>
                  <a:lnTo>
                    <a:pt x="668" y="1648"/>
                  </a:lnTo>
                  <a:lnTo>
                    <a:pt x="660" y="1649"/>
                  </a:lnTo>
                  <a:lnTo>
                    <a:pt x="653" y="1651"/>
                  </a:lnTo>
                  <a:lnTo>
                    <a:pt x="645" y="1653"/>
                  </a:lnTo>
                  <a:lnTo>
                    <a:pt x="637" y="1654"/>
                  </a:lnTo>
                  <a:lnTo>
                    <a:pt x="629" y="1654"/>
                  </a:lnTo>
                  <a:lnTo>
                    <a:pt x="621" y="1654"/>
                  </a:lnTo>
                  <a:lnTo>
                    <a:pt x="612" y="1654"/>
                  </a:lnTo>
                  <a:lnTo>
                    <a:pt x="608" y="1649"/>
                  </a:lnTo>
                  <a:lnTo>
                    <a:pt x="603" y="1647"/>
                  </a:lnTo>
                  <a:lnTo>
                    <a:pt x="597" y="1647"/>
                  </a:lnTo>
                  <a:lnTo>
                    <a:pt x="592" y="1648"/>
                  </a:lnTo>
                  <a:lnTo>
                    <a:pt x="585" y="1649"/>
                  </a:lnTo>
                  <a:lnTo>
                    <a:pt x="579" y="1652"/>
                  </a:lnTo>
                  <a:lnTo>
                    <a:pt x="572" y="1652"/>
                  </a:lnTo>
                  <a:lnTo>
                    <a:pt x="566" y="1652"/>
                  </a:lnTo>
                  <a:lnTo>
                    <a:pt x="559" y="1652"/>
                  </a:lnTo>
                  <a:lnTo>
                    <a:pt x="554" y="1652"/>
                  </a:lnTo>
                  <a:lnTo>
                    <a:pt x="548" y="1652"/>
                  </a:lnTo>
                  <a:lnTo>
                    <a:pt x="542" y="1648"/>
                  </a:lnTo>
                  <a:lnTo>
                    <a:pt x="539" y="1640"/>
                  </a:lnTo>
                  <a:lnTo>
                    <a:pt x="535" y="1636"/>
                  </a:lnTo>
                  <a:lnTo>
                    <a:pt x="530" y="1636"/>
                  </a:lnTo>
                  <a:lnTo>
                    <a:pt x="525" y="1638"/>
                  </a:lnTo>
                  <a:lnTo>
                    <a:pt x="518" y="1641"/>
                  </a:lnTo>
                  <a:lnTo>
                    <a:pt x="512" y="1645"/>
                  </a:lnTo>
                  <a:lnTo>
                    <a:pt x="505" y="1647"/>
                  </a:lnTo>
                  <a:lnTo>
                    <a:pt x="500" y="1647"/>
                  </a:lnTo>
                  <a:lnTo>
                    <a:pt x="493" y="1648"/>
                  </a:lnTo>
                  <a:lnTo>
                    <a:pt x="487" y="1646"/>
                  </a:lnTo>
                  <a:lnTo>
                    <a:pt x="482" y="1643"/>
                  </a:lnTo>
                  <a:lnTo>
                    <a:pt x="479" y="1637"/>
                  </a:lnTo>
                  <a:lnTo>
                    <a:pt x="475" y="1632"/>
                  </a:lnTo>
                  <a:lnTo>
                    <a:pt x="471" y="1630"/>
                  </a:lnTo>
                  <a:lnTo>
                    <a:pt x="465" y="1630"/>
                  </a:lnTo>
                  <a:lnTo>
                    <a:pt x="457" y="1634"/>
                  </a:lnTo>
                  <a:lnTo>
                    <a:pt x="450" y="1637"/>
                  </a:lnTo>
                  <a:lnTo>
                    <a:pt x="441" y="1639"/>
                  </a:lnTo>
                  <a:lnTo>
                    <a:pt x="433" y="1639"/>
                  </a:lnTo>
                  <a:lnTo>
                    <a:pt x="425" y="1638"/>
                  </a:lnTo>
                  <a:lnTo>
                    <a:pt x="422" y="1629"/>
                  </a:lnTo>
                  <a:lnTo>
                    <a:pt x="419" y="1624"/>
                  </a:lnTo>
                  <a:lnTo>
                    <a:pt x="413" y="1623"/>
                  </a:lnTo>
                  <a:lnTo>
                    <a:pt x="409" y="1624"/>
                  </a:lnTo>
                  <a:lnTo>
                    <a:pt x="403" y="1628"/>
                  </a:lnTo>
                  <a:lnTo>
                    <a:pt x="396" y="1631"/>
                  </a:lnTo>
                  <a:lnTo>
                    <a:pt x="390" y="1634"/>
                  </a:lnTo>
                  <a:lnTo>
                    <a:pt x="385" y="1636"/>
                  </a:lnTo>
                  <a:lnTo>
                    <a:pt x="380" y="1636"/>
                  </a:lnTo>
                  <a:lnTo>
                    <a:pt x="373" y="1636"/>
                  </a:lnTo>
                  <a:lnTo>
                    <a:pt x="366" y="1636"/>
                  </a:lnTo>
                  <a:lnTo>
                    <a:pt x="359" y="1636"/>
                  </a:lnTo>
                  <a:lnTo>
                    <a:pt x="353" y="1633"/>
                  </a:lnTo>
                  <a:lnTo>
                    <a:pt x="349" y="1631"/>
                  </a:lnTo>
                  <a:lnTo>
                    <a:pt x="345" y="1626"/>
                  </a:lnTo>
                  <a:lnTo>
                    <a:pt x="343" y="1619"/>
                  </a:lnTo>
                  <a:lnTo>
                    <a:pt x="334" y="1623"/>
                  </a:lnTo>
                  <a:lnTo>
                    <a:pt x="326" y="1624"/>
                  </a:lnTo>
                  <a:lnTo>
                    <a:pt x="316" y="1623"/>
                  </a:lnTo>
                  <a:lnTo>
                    <a:pt x="307" y="1621"/>
                  </a:lnTo>
                  <a:lnTo>
                    <a:pt x="298" y="1618"/>
                  </a:lnTo>
                  <a:lnTo>
                    <a:pt x="289" y="1616"/>
                  </a:lnTo>
                  <a:lnTo>
                    <a:pt x="281" y="1614"/>
                  </a:lnTo>
                  <a:lnTo>
                    <a:pt x="271" y="1611"/>
                  </a:lnTo>
                  <a:lnTo>
                    <a:pt x="266" y="1603"/>
                  </a:lnTo>
                  <a:lnTo>
                    <a:pt x="263" y="1593"/>
                  </a:lnTo>
                  <a:lnTo>
                    <a:pt x="262" y="1584"/>
                  </a:lnTo>
                  <a:lnTo>
                    <a:pt x="261" y="1576"/>
                  </a:lnTo>
                  <a:lnTo>
                    <a:pt x="255" y="1575"/>
                  </a:lnTo>
                  <a:lnTo>
                    <a:pt x="248" y="1573"/>
                  </a:lnTo>
                  <a:lnTo>
                    <a:pt x="243" y="1572"/>
                  </a:lnTo>
                  <a:lnTo>
                    <a:pt x="236" y="1570"/>
                  </a:lnTo>
                  <a:lnTo>
                    <a:pt x="229" y="1568"/>
                  </a:lnTo>
                  <a:lnTo>
                    <a:pt x="223" y="1565"/>
                  </a:lnTo>
                  <a:lnTo>
                    <a:pt x="217" y="1562"/>
                  </a:lnTo>
                  <a:lnTo>
                    <a:pt x="212" y="1557"/>
                  </a:lnTo>
                  <a:lnTo>
                    <a:pt x="212" y="1552"/>
                  </a:lnTo>
                  <a:lnTo>
                    <a:pt x="213" y="1546"/>
                  </a:lnTo>
                  <a:lnTo>
                    <a:pt x="215" y="1541"/>
                  </a:lnTo>
                  <a:lnTo>
                    <a:pt x="220" y="1540"/>
                  </a:lnTo>
                  <a:lnTo>
                    <a:pt x="229" y="1546"/>
                  </a:lnTo>
                  <a:lnTo>
                    <a:pt x="238" y="1549"/>
                  </a:lnTo>
                  <a:lnTo>
                    <a:pt x="248" y="1553"/>
                  </a:lnTo>
                  <a:lnTo>
                    <a:pt x="259" y="1555"/>
                  </a:lnTo>
                  <a:lnTo>
                    <a:pt x="269" y="1557"/>
                  </a:lnTo>
                  <a:lnTo>
                    <a:pt x="278" y="1558"/>
                  </a:lnTo>
                  <a:lnTo>
                    <a:pt x="289" y="1561"/>
                  </a:lnTo>
                  <a:lnTo>
                    <a:pt x="299" y="1564"/>
                  </a:lnTo>
                  <a:lnTo>
                    <a:pt x="303" y="1557"/>
                  </a:lnTo>
                  <a:lnTo>
                    <a:pt x="307" y="1554"/>
                  </a:lnTo>
                  <a:lnTo>
                    <a:pt x="312" y="1553"/>
                  </a:lnTo>
                  <a:lnTo>
                    <a:pt x="319" y="1553"/>
                  </a:lnTo>
                  <a:lnTo>
                    <a:pt x="326" y="1555"/>
                  </a:lnTo>
                  <a:lnTo>
                    <a:pt x="332" y="1557"/>
                  </a:lnTo>
                  <a:lnTo>
                    <a:pt x="339" y="1558"/>
                  </a:lnTo>
                  <a:lnTo>
                    <a:pt x="346" y="1558"/>
                  </a:lnTo>
                  <a:lnTo>
                    <a:pt x="351" y="1560"/>
                  </a:lnTo>
                  <a:lnTo>
                    <a:pt x="357" y="1560"/>
                  </a:lnTo>
                  <a:lnTo>
                    <a:pt x="362" y="1561"/>
                  </a:lnTo>
                  <a:lnTo>
                    <a:pt x="368" y="1561"/>
                  </a:lnTo>
                  <a:lnTo>
                    <a:pt x="374" y="1561"/>
                  </a:lnTo>
                  <a:lnTo>
                    <a:pt x="380" y="1562"/>
                  </a:lnTo>
                  <a:lnTo>
                    <a:pt x="385" y="1563"/>
                  </a:lnTo>
                  <a:lnTo>
                    <a:pt x="390" y="1565"/>
                  </a:lnTo>
                  <a:lnTo>
                    <a:pt x="389" y="1569"/>
                  </a:lnTo>
                  <a:lnTo>
                    <a:pt x="388" y="1572"/>
                  </a:lnTo>
                  <a:lnTo>
                    <a:pt x="385" y="1576"/>
                  </a:lnTo>
                  <a:lnTo>
                    <a:pt x="382" y="1579"/>
                  </a:lnTo>
                  <a:lnTo>
                    <a:pt x="372" y="1578"/>
                  </a:lnTo>
                  <a:lnTo>
                    <a:pt x="362" y="1578"/>
                  </a:lnTo>
                  <a:lnTo>
                    <a:pt x="352" y="1577"/>
                  </a:lnTo>
                  <a:lnTo>
                    <a:pt x="343" y="1576"/>
                  </a:lnTo>
                  <a:lnTo>
                    <a:pt x="334" y="1575"/>
                  </a:lnTo>
                  <a:lnTo>
                    <a:pt x="324" y="1573"/>
                  </a:lnTo>
                  <a:lnTo>
                    <a:pt x="314" y="1572"/>
                  </a:lnTo>
                  <a:lnTo>
                    <a:pt x="305" y="1570"/>
                  </a:lnTo>
                  <a:lnTo>
                    <a:pt x="300" y="1576"/>
                  </a:lnTo>
                  <a:lnTo>
                    <a:pt x="319" y="1577"/>
                  </a:lnTo>
                  <a:lnTo>
                    <a:pt x="337" y="1579"/>
                  </a:lnTo>
                  <a:lnTo>
                    <a:pt x="356" y="1580"/>
                  </a:lnTo>
                  <a:lnTo>
                    <a:pt x="374" y="1583"/>
                  </a:lnTo>
                  <a:lnTo>
                    <a:pt x="391" y="1585"/>
                  </a:lnTo>
                  <a:lnTo>
                    <a:pt x="410" y="1587"/>
                  </a:lnTo>
                  <a:lnTo>
                    <a:pt x="428" y="1590"/>
                  </a:lnTo>
                  <a:lnTo>
                    <a:pt x="447" y="1591"/>
                  </a:lnTo>
                  <a:lnTo>
                    <a:pt x="465" y="1593"/>
                  </a:lnTo>
                  <a:lnTo>
                    <a:pt x="483" y="1595"/>
                  </a:lnTo>
                  <a:lnTo>
                    <a:pt x="502" y="1598"/>
                  </a:lnTo>
                  <a:lnTo>
                    <a:pt x="520" y="1600"/>
                  </a:lnTo>
                  <a:lnTo>
                    <a:pt x="539" y="1602"/>
                  </a:lnTo>
                  <a:lnTo>
                    <a:pt x="557" y="1603"/>
                  </a:lnTo>
                  <a:lnTo>
                    <a:pt x="576" y="1606"/>
                  </a:lnTo>
                  <a:lnTo>
                    <a:pt x="594" y="1607"/>
                  </a:lnTo>
                  <a:lnTo>
                    <a:pt x="595" y="1603"/>
                  </a:lnTo>
                  <a:lnTo>
                    <a:pt x="595" y="1601"/>
                  </a:lnTo>
                  <a:lnTo>
                    <a:pt x="595" y="1599"/>
                  </a:lnTo>
                  <a:lnTo>
                    <a:pt x="596" y="1595"/>
                  </a:lnTo>
                  <a:lnTo>
                    <a:pt x="603" y="1592"/>
                  </a:lnTo>
                  <a:lnTo>
                    <a:pt x="610" y="1591"/>
                  </a:lnTo>
                  <a:lnTo>
                    <a:pt x="617" y="1591"/>
                  </a:lnTo>
                  <a:lnTo>
                    <a:pt x="625" y="1592"/>
                  </a:lnTo>
                  <a:lnTo>
                    <a:pt x="633" y="1593"/>
                  </a:lnTo>
                  <a:lnTo>
                    <a:pt x="640" y="1594"/>
                  </a:lnTo>
                  <a:lnTo>
                    <a:pt x="648" y="1596"/>
                  </a:lnTo>
                  <a:lnTo>
                    <a:pt x="655" y="1596"/>
                  </a:lnTo>
                  <a:lnTo>
                    <a:pt x="659" y="1600"/>
                  </a:lnTo>
                  <a:lnTo>
                    <a:pt x="657" y="1603"/>
                  </a:lnTo>
                  <a:lnTo>
                    <a:pt x="657" y="1607"/>
                  </a:lnTo>
                  <a:lnTo>
                    <a:pt x="660" y="1610"/>
                  </a:lnTo>
                  <a:lnTo>
                    <a:pt x="665" y="1609"/>
                  </a:lnTo>
                  <a:lnTo>
                    <a:pt x="670" y="1609"/>
                  </a:lnTo>
                  <a:lnTo>
                    <a:pt x="676" y="1609"/>
                  </a:lnTo>
                  <a:lnTo>
                    <a:pt x="680" y="1609"/>
                  </a:lnTo>
                  <a:lnTo>
                    <a:pt x="685" y="1610"/>
                  </a:lnTo>
                  <a:lnTo>
                    <a:pt x="691" y="1610"/>
                  </a:lnTo>
                  <a:lnTo>
                    <a:pt x="695" y="1610"/>
                  </a:lnTo>
                  <a:lnTo>
                    <a:pt x="701" y="1610"/>
                  </a:lnTo>
                  <a:lnTo>
                    <a:pt x="698" y="1607"/>
                  </a:lnTo>
                  <a:lnTo>
                    <a:pt x="697" y="1603"/>
                  </a:lnTo>
                  <a:lnTo>
                    <a:pt x="697" y="1599"/>
                  </a:lnTo>
                  <a:lnTo>
                    <a:pt x="697" y="1595"/>
                  </a:lnTo>
                  <a:lnTo>
                    <a:pt x="701" y="1593"/>
                  </a:lnTo>
                  <a:lnTo>
                    <a:pt x="707" y="1592"/>
                  </a:lnTo>
                  <a:lnTo>
                    <a:pt x="713" y="1592"/>
                  </a:lnTo>
                  <a:lnTo>
                    <a:pt x="718" y="1593"/>
                  </a:lnTo>
                  <a:lnTo>
                    <a:pt x="724" y="1594"/>
                  </a:lnTo>
                  <a:lnTo>
                    <a:pt x="730" y="1595"/>
                  </a:lnTo>
                  <a:lnTo>
                    <a:pt x="736" y="1595"/>
                  </a:lnTo>
                  <a:lnTo>
                    <a:pt x="740" y="1594"/>
                  </a:lnTo>
                  <a:lnTo>
                    <a:pt x="750" y="1607"/>
                  </a:lnTo>
                  <a:lnTo>
                    <a:pt x="740" y="1615"/>
                  </a:lnTo>
                  <a:lnTo>
                    <a:pt x="745" y="1616"/>
                  </a:lnTo>
                  <a:lnTo>
                    <a:pt x="748" y="1616"/>
                  </a:lnTo>
                  <a:lnTo>
                    <a:pt x="753" y="1616"/>
                  </a:lnTo>
                  <a:lnTo>
                    <a:pt x="759" y="1616"/>
                  </a:lnTo>
                  <a:lnTo>
                    <a:pt x="763" y="1616"/>
                  </a:lnTo>
                  <a:lnTo>
                    <a:pt x="768" y="1616"/>
                  </a:lnTo>
                  <a:lnTo>
                    <a:pt x="771" y="1616"/>
                  </a:lnTo>
                  <a:lnTo>
                    <a:pt x="776" y="1616"/>
                  </a:lnTo>
                  <a:lnTo>
                    <a:pt x="774" y="1614"/>
                  </a:lnTo>
                  <a:lnTo>
                    <a:pt x="771" y="1611"/>
                  </a:lnTo>
                  <a:lnTo>
                    <a:pt x="770" y="1609"/>
                  </a:lnTo>
                  <a:lnTo>
                    <a:pt x="773" y="1607"/>
                  </a:lnTo>
                  <a:lnTo>
                    <a:pt x="780" y="1605"/>
                  </a:lnTo>
                  <a:lnTo>
                    <a:pt x="785" y="1603"/>
                  </a:lnTo>
                  <a:lnTo>
                    <a:pt x="792" y="1603"/>
                  </a:lnTo>
                  <a:lnTo>
                    <a:pt x="799" y="1603"/>
                  </a:lnTo>
                  <a:lnTo>
                    <a:pt x="806" y="1605"/>
                  </a:lnTo>
                  <a:lnTo>
                    <a:pt x="813" y="1606"/>
                  </a:lnTo>
                  <a:lnTo>
                    <a:pt x="821" y="1607"/>
                  </a:lnTo>
                  <a:lnTo>
                    <a:pt x="828" y="1608"/>
                  </a:lnTo>
                  <a:lnTo>
                    <a:pt x="830" y="1606"/>
                  </a:lnTo>
                  <a:lnTo>
                    <a:pt x="834" y="1607"/>
                  </a:lnTo>
                  <a:lnTo>
                    <a:pt x="836" y="1609"/>
                  </a:lnTo>
                  <a:lnTo>
                    <a:pt x="838" y="1610"/>
                  </a:lnTo>
                  <a:lnTo>
                    <a:pt x="841" y="1603"/>
                  </a:lnTo>
                  <a:lnTo>
                    <a:pt x="846" y="1601"/>
                  </a:lnTo>
                  <a:lnTo>
                    <a:pt x="853" y="1602"/>
                  </a:lnTo>
                  <a:lnTo>
                    <a:pt x="860" y="1603"/>
                  </a:lnTo>
                  <a:lnTo>
                    <a:pt x="867" y="1605"/>
                  </a:lnTo>
                  <a:lnTo>
                    <a:pt x="873" y="1606"/>
                  </a:lnTo>
                  <a:lnTo>
                    <a:pt x="879" y="1607"/>
                  </a:lnTo>
                  <a:lnTo>
                    <a:pt x="886" y="1608"/>
                  </a:lnTo>
                  <a:lnTo>
                    <a:pt x="891" y="1608"/>
                  </a:lnTo>
                  <a:lnTo>
                    <a:pt x="898" y="1608"/>
                  </a:lnTo>
                  <a:lnTo>
                    <a:pt x="905" y="1607"/>
                  </a:lnTo>
                  <a:lnTo>
                    <a:pt x="912" y="1606"/>
                  </a:lnTo>
                  <a:lnTo>
                    <a:pt x="913" y="1608"/>
                  </a:lnTo>
                  <a:lnTo>
                    <a:pt x="917" y="1611"/>
                  </a:lnTo>
                  <a:lnTo>
                    <a:pt x="918" y="1615"/>
                  </a:lnTo>
                  <a:lnTo>
                    <a:pt x="917" y="1618"/>
                  </a:lnTo>
                  <a:lnTo>
                    <a:pt x="910" y="1622"/>
                  </a:lnTo>
                  <a:lnTo>
                    <a:pt x="901" y="1623"/>
                  </a:lnTo>
                  <a:lnTo>
                    <a:pt x="891" y="1624"/>
                  </a:lnTo>
                  <a:lnTo>
                    <a:pt x="882" y="1623"/>
                  </a:lnTo>
                  <a:lnTo>
                    <a:pt x="872" y="1622"/>
                  </a:lnTo>
                  <a:lnTo>
                    <a:pt x="862" y="1619"/>
                  </a:lnTo>
                  <a:lnTo>
                    <a:pt x="852" y="1618"/>
                  </a:lnTo>
                  <a:lnTo>
                    <a:pt x="843" y="1616"/>
                  </a:lnTo>
                  <a:lnTo>
                    <a:pt x="842" y="1618"/>
                  </a:lnTo>
                  <a:lnTo>
                    <a:pt x="841" y="1621"/>
                  </a:lnTo>
                  <a:lnTo>
                    <a:pt x="839" y="1624"/>
                  </a:lnTo>
                  <a:lnTo>
                    <a:pt x="838" y="1626"/>
                  </a:lnTo>
                  <a:lnTo>
                    <a:pt x="851" y="1628"/>
                  </a:lnTo>
                  <a:lnTo>
                    <a:pt x="864" y="1629"/>
                  </a:lnTo>
                  <a:lnTo>
                    <a:pt x="876" y="1630"/>
                  </a:lnTo>
                  <a:lnTo>
                    <a:pt x="890" y="1630"/>
                  </a:lnTo>
                  <a:lnTo>
                    <a:pt x="903" y="1631"/>
                  </a:lnTo>
                  <a:lnTo>
                    <a:pt x="917" y="1631"/>
                  </a:lnTo>
                  <a:lnTo>
                    <a:pt x="930" y="1631"/>
                  </a:lnTo>
                  <a:lnTo>
                    <a:pt x="944" y="1631"/>
                  </a:lnTo>
                  <a:lnTo>
                    <a:pt x="942" y="1629"/>
                  </a:lnTo>
                  <a:lnTo>
                    <a:pt x="941" y="1625"/>
                  </a:lnTo>
                  <a:lnTo>
                    <a:pt x="941" y="1622"/>
                  </a:lnTo>
                  <a:lnTo>
                    <a:pt x="941" y="1618"/>
                  </a:lnTo>
                  <a:lnTo>
                    <a:pt x="951" y="1618"/>
                  </a:lnTo>
                  <a:lnTo>
                    <a:pt x="963" y="1617"/>
                  </a:lnTo>
                  <a:lnTo>
                    <a:pt x="975" y="1616"/>
                  </a:lnTo>
                  <a:lnTo>
                    <a:pt x="988" y="1616"/>
                  </a:lnTo>
                  <a:lnTo>
                    <a:pt x="1001" y="1616"/>
                  </a:lnTo>
                  <a:lnTo>
                    <a:pt x="1013" y="1617"/>
                  </a:lnTo>
                  <a:lnTo>
                    <a:pt x="1026" y="1619"/>
                  </a:lnTo>
                  <a:lnTo>
                    <a:pt x="1038" y="1622"/>
                  </a:lnTo>
                  <a:lnTo>
                    <a:pt x="1045" y="1621"/>
                  </a:lnTo>
                  <a:lnTo>
                    <a:pt x="1050" y="1622"/>
                  </a:lnTo>
                  <a:lnTo>
                    <a:pt x="1056" y="1622"/>
                  </a:lnTo>
                  <a:lnTo>
                    <a:pt x="1062" y="1618"/>
                  </a:lnTo>
                  <a:lnTo>
                    <a:pt x="1071" y="1619"/>
                  </a:lnTo>
                  <a:lnTo>
                    <a:pt x="1079" y="1621"/>
                  </a:lnTo>
                  <a:lnTo>
                    <a:pt x="1087" y="1622"/>
                  </a:lnTo>
                  <a:lnTo>
                    <a:pt x="1095" y="1622"/>
                  </a:lnTo>
                  <a:lnTo>
                    <a:pt x="1102" y="1623"/>
                  </a:lnTo>
                  <a:lnTo>
                    <a:pt x="1110" y="1623"/>
                  </a:lnTo>
                  <a:lnTo>
                    <a:pt x="1118" y="1624"/>
                  </a:lnTo>
                  <a:lnTo>
                    <a:pt x="1126" y="1624"/>
                  </a:lnTo>
                  <a:lnTo>
                    <a:pt x="1131" y="1628"/>
                  </a:lnTo>
                  <a:lnTo>
                    <a:pt x="1134" y="1630"/>
                  </a:lnTo>
                  <a:lnTo>
                    <a:pt x="1139" y="1631"/>
                  </a:lnTo>
                  <a:lnTo>
                    <a:pt x="1145" y="1631"/>
                  </a:lnTo>
                  <a:lnTo>
                    <a:pt x="1149" y="1631"/>
                  </a:lnTo>
                  <a:lnTo>
                    <a:pt x="1154" y="1631"/>
                  </a:lnTo>
                  <a:lnTo>
                    <a:pt x="1160" y="1632"/>
                  </a:lnTo>
                  <a:lnTo>
                    <a:pt x="1165" y="1634"/>
                  </a:lnTo>
                  <a:lnTo>
                    <a:pt x="1172" y="1628"/>
                  </a:lnTo>
                  <a:lnTo>
                    <a:pt x="1182" y="1628"/>
                  </a:lnTo>
                  <a:lnTo>
                    <a:pt x="1190" y="1629"/>
                  </a:lnTo>
                  <a:lnTo>
                    <a:pt x="1198" y="1630"/>
                  </a:lnTo>
                  <a:lnTo>
                    <a:pt x="1205" y="1631"/>
                  </a:lnTo>
                  <a:lnTo>
                    <a:pt x="1213" y="1633"/>
                  </a:lnTo>
                  <a:lnTo>
                    <a:pt x="1220" y="1634"/>
                  </a:lnTo>
                  <a:lnTo>
                    <a:pt x="1228" y="1636"/>
                  </a:lnTo>
                  <a:lnTo>
                    <a:pt x="1236" y="1636"/>
                  </a:lnTo>
                  <a:lnTo>
                    <a:pt x="1238" y="1638"/>
                  </a:lnTo>
                  <a:lnTo>
                    <a:pt x="1240" y="1639"/>
                  </a:lnTo>
                  <a:lnTo>
                    <a:pt x="1242" y="1641"/>
                  </a:lnTo>
                  <a:lnTo>
                    <a:pt x="1240" y="1644"/>
                  </a:lnTo>
                  <a:lnTo>
                    <a:pt x="1239" y="1646"/>
                  </a:lnTo>
                  <a:lnTo>
                    <a:pt x="1242" y="1648"/>
                  </a:lnTo>
                  <a:lnTo>
                    <a:pt x="1244" y="1648"/>
                  </a:lnTo>
                  <a:lnTo>
                    <a:pt x="1247" y="1647"/>
                  </a:lnTo>
                  <a:lnTo>
                    <a:pt x="1248" y="1647"/>
                  </a:lnTo>
                  <a:lnTo>
                    <a:pt x="1245" y="1645"/>
                  </a:lnTo>
                  <a:lnTo>
                    <a:pt x="1245" y="1641"/>
                  </a:lnTo>
                  <a:lnTo>
                    <a:pt x="1246" y="1637"/>
                  </a:lnTo>
                  <a:lnTo>
                    <a:pt x="1247" y="1632"/>
                  </a:lnTo>
                  <a:lnTo>
                    <a:pt x="1253" y="1629"/>
                  </a:lnTo>
                  <a:lnTo>
                    <a:pt x="1259" y="1626"/>
                  </a:lnTo>
                  <a:lnTo>
                    <a:pt x="1266" y="1625"/>
                  </a:lnTo>
                  <a:lnTo>
                    <a:pt x="1274" y="1625"/>
                  </a:lnTo>
                  <a:lnTo>
                    <a:pt x="1281" y="1625"/>
                  </a:lnTo>
                  <a:lnTo>
                    <a:pt x="1288" y="1625"/>
                  </a:lnTo>
                  <a:lnTo>
                    <a:pt x="1293" y="1625"/>
                  </a:lnTo>
                  <a:lnTo>
                    <a:pt x="1298" y="1624"/>
                  </a:lnTo>
                  <a:lnTo>
                    <a:pt x="1300" y="1640"/>
                  </a:lnTo>
                  <a:lnTo>
                    <a:pt x="1310" y="1640"/>
                  </a:lnTo>
                  <a:lnTo>
                    <a:pt x="1315" y="1634"/>
                  </a:lnTo>
                  <a:lnTo>
                    <a:pt x="1320" y="1628"/>
                  </a:lnTo>
                  <a:lnTo>
                    <a:pt x="1329" y="1628"/>
                  </a:lnTo>
                  <a:lnTo>
                    <a:pt x="1333" y="1622"/>
                  </a:lnTo>
                  <a:lnTo>
                    <a:pt x="1327" y="1619"/>
                  </a:lnTo>
                  <a:lnTo>
                    <a:pt x="1321" y="1619"/>
                  </a:lnTo>
                  <a:lnTo>
                    <a:pt x="1315" y="1619"/>
                  </a:lnTo>
                  <a:lnTo>
                    <a:pt x="1310" y="1618"/>
                  </a:lnTo>
                  <a:lnTo>
                    <a:pt x="1310" y="1609"/>
                  </a:lnTo>
                  <a:lnTo>
                    <a:pt x="1313" y="1603"/>
                  </a:lnTo>
                  <a:lnTo>
                    <a:pt x="1319" y="1600"/>
                  </a:lnTo>
                  <a:lnTo>
                    <a:pt x="1327" y="1598"/>
                  </a:lnTo>
                  <a:lnTo>
                    <a:pt x="1335" y="1596"/>
                  </a:lnTo>
                  <a:lnTo>
                    <a:pt x="1343" y="1595"/>
                  </a:lnTo>
                  <a:lnTo>
                    <a:pt x="1350" y="1593"/>
                  </a:lnTo>
                  <a:lnTo>
                    <a:pt x="1356" y="1588"/>
                  </a:lnTo>
                  <a:lnTo>
                    <a:pt x="1366" y="1579"/>
                  </a:lnTo>
                  <a:lnTo>
                    <a:pt x="1360" y="1578"/>
                  </a:lnTo>
                  <a:lnTo>
                    <a:pt x="1356" y="1579"/>
                  </a:lnTo>
                  <a:lnTo>
                    <a:pt x="1350" y="1581"/>
                  </a:lnTo>
                  <a:lnTo>
                    <a:pt x="1345" y="1583"/>
                  </a:lnTo>
                  <a:lnTo>
                    <a:pt x="1339" y="1585"/>
                  </a:lnTo>
                  <a:lnTo>
                    <a:pt x="1335" y="1585"/>
                  </a:lnTo>
                  <a:lnTo>
                    <a:pt x="1330" y="1584"/>
                  </a:lnTo>
                  <a:lnTo>
                    <a:pt x="1326" y="1580"/>
                  </a:lnTo>
                  <a:lnTo>
                    <a:pt x="1321" y="1584"/>
                  </a:lnTo>
                  <a:lnTo>
                    <a:pt x="1314" y="1586"/>
                  </a:lnTo>
                  <a:lnTo>
                    <a:pt x="1307" y="1587"/>
                  </a:lnTo>
                  <a:lnTo>
                    <a:pt x="1300" y="1587"/>
                  </a:lnTo>
                  <a:lnTo>
                    <a:pt x="1298" y="1578"/>
                  </a:lnTo>
                  <a:lnTo>
                    <a:pt x="1301" y="1571"/>
                  </a:lnTo>
                  <a:lnTo>
                    <a:pt x="1308" y="1568"/>
                  </a:lnTo>
                  <a:lnTo>
                    <a:pt x="1316" y="1566"/>
                  </a:lnTo>
                  <a:lnTo>
                    <a:pt x="1324" y="1566"/>
                  </a:lnTo>
                  <a:lnTo>
                    <a:pt x="1331" y="1563"/>
                  </a:lnTo>
                  <a:lnTo>
                    <a:pt x="1337" y="1557"/>
                  </a:lnTo>
                  <a:lnTo>
                    <a:pt x="1345" y="1553"/>
                  </a:lnTo>
                  <a:lnTo>
                    <a:pt x="1342" y="1552"/>
                  </a:lnTo>
                  <a:lnTo>
                    <a:pt x="1339" y="1550"/>
                  </a:lnTo>
                  <a:lnTo>
                    <a:pt x="1336" y="1550"/>
                  </a:lnTo>
                  <a:lnTo>
                    <a:pt x="1333" y="1549"/>
                  </a:lnTo>
                  <a:lnTo>
                    <a:pt x="1331" y="1543"/>
                  </a:lnTo>
                  <a:lnTo>
                    <a:pt x="1335" y="1539"/>
                  </a:lnTo>
                  <a:lnTo>
                    <a:pt x="1338" y="1535"/>
                  </a:lnTo>
                  <a:lnTo>
                    <a:pt x="1344" y="1532"/>
                  </a:lnTo>
                  <a:lnTo>
                    <a:pt x="1352" y="1530"/>
                  </a:lnTo>
                  <a:lnTo>
                    <a:pt x="1352" y="1531"/>
                  </a:lnTo>
                  <a:lnTo>
                    <a:pt x="1353" y="1531"/>
                  </a:lnTo>
                  <a:lnTo>
                    <a:pt x="1353" y="1532"/>
                  </a:lnTo>
                  <a:lnTo>
                    <a:pt x="1353" y="1533"/>
                  </a:lnTo>
                  <a:lnTo>
                    <a:pt x="1358" y="1532"/>
                  </a:lnTo>
                  <a:lnTo>
                    <a:pt x="1360" y="1530"/>
                  </a:lnTo>
                  <a:lnTo>
                    <a:pt x="1361" y="1526"/>
                  </a:lnTo>
                  <a:lnTo>
                    <a:pt x="1364" y="1524"/>
                  </a:lnTo>
                  <a:lnTo>
                    <a:pt x="1359" y="1522"/>
                  </a:lnTo>
                  <a:lnTo>
                    <a:pt x="1353" y="1522"/>
                  </a:lnTo>
                  <a:lnTo>
                    <a:pt x="1349" y="1520"/>
                  </a:lnTo>
                  <a:lnTo>
                    <a:pt x="1345" y="1516"/>
                  </a:lnTo>
                  <a:lnTo>
                    <a:pt x="1342" y="1525"/>
                  </a:lnTo>
                  <a:lnTo>
                    <a:pt x="1335" y="1527"/>
                  </a:lnTo>
                  <a:lnTo>
                    <a:pt x="1326" y="1528"/>
                  </a:lnTo>
                  <a:lnTo>
                    <a:pt x="1316" y="1532"/>
                  </a:lnTo>
                  <a:lnTo>
                    <a:pt x="1310" y="1533"/>
                  </a:lnTo>
                  <a:lnTo>
                    <a:pt x="1304" y="1533"/>
                  </a:lnTo>
                  <a:lnTo>
                    <a:pt x="1297" y="1532"/>
                  </a:lnTo>
                  <a:lnTo>
                    <a:pt x="1292" y="1528"/>
                  </a:lnTo>
                  <a:lnTo>
                    <a:pt x="1293" y="1522"/>
                  </a:lnTo>
                  <a:lnTo>
                    <a:pt x="1297" y="1518"/>
                  </a:lnTo>
                  <a:lnTo>
                    <a:pt x="1301" y="1516"/>
                  </a:lnTo>
                  <a:lnTo>
                    <a:pt x="1307" y="1515"/>
                  </a:lnTo>
                  <a:lnTo>
                    <a:pt x="1313" y="1515"/>
                  </a:lnTo>
                  <a:lnTo>
                    <a:pt x="1319" y="1515"/>
                  </a:lnTo>
                  <a:lnTo>
                    <a:pt x="1324" y="1515"/>
                  </a:lnTo>
                  <a:lnTo>
                    <a:pt x="1329" y="1512"/>
                  </a:lnTo>
                  <a:lnTo>
                    <a:pt x="1338" y="1511"/>
                  </a:lnTo>
                  <a:lnTo>
                    <a:pt x="1345" y="1508"/>
                  </a:lnTo>
                  <a:lnTo>
                    <a:pt x="1352" y="1505"/>
                  </a:lnTo>
                  <a:lnTo>
                    <a:pt x="1360" y="1501"/>
                  </a:lnTo>
                  <a:lnTo>
                    <a:pt x="1356" y="1500"/>
                  </a:lnTo>
                  <a:lnTo>
                    <a:pt x="1351" y="1497"/>
                  </a:lnTo>
                  <a:lnTo>
                    <a:pt x="1346" y="1495"/>
                  </a:lnTo>
                  <a:lnTo>
                    <a:pt x="1344" y="1490"/>
                  </a:lnTo>
                  <a:lnTo>
                    <a:pt x="1339" y="1496"/>
                  </a:lnTo>
                  <a:lnTo>
                    <a:pt x="1333" y="1497"/>
                  </a:lnTo>
                  <a:lnTo>
                    <a:pt x="1324" y="1500"/>
                  </a:lnTo>
                  <a:lnTo>
                    <a:pt x="1318" y="1502"/>
                  </a:lnTo>
                  <a:lnTo>
                    <a:pt x="1282" y="1503"/>
                  </a:lnTo>
                  <a:lnTo>
                    <a:pt x="1282" y="1509"/>
                  </a:lnTo>
                  <a:lnTo>
                    <a:pt x="1271" y="1509"/>
                  </a:lnTo>
                  <a:lnTo>
                    <a:pt x="1260" y="1509"/>
                  </a:lnTo>
                  <a:lnTo>
                    <a:pt x="1248" y="1509"/>
                  </a:lnTo>
                  <a:lnTo>
                    <a:pt x="1237" y="1509"/>
                  </a:lnTo>
                  <a:lnTo>
                    <a:pt x="1224" y="1509"/>
                  </a:lnTo>
                  <a:lnTo>
                    <a:pt x="1213" y="1508"/>
                  </a:lnTo>
                  <a:lnTo>
                    <a:pt x="1201" y="1508"/>
                  </a:lnTo>
                  <a:lnTo>
                    <a:pt x="1190" y="1505"/>
                  </a:lnTo>
                  <a:lnTo>
                    <a:pt x="1185" y="1501"/>
                  </a:lnTo>
                  <a:lnTo>
                    <a:pt x="1182" y="1500"/>
                  </a:lnTo>
                  <a:lnTo>
                    <a:pt x="1177" y="1500"/>
                  </a:lnTo>
                  <a:lnTo>
                    <a:pt x="1172" y="1500"/>
                  </a:lnTo>
                  <a:lnTo>
                    <a:pt x="1168" y="1501"/>
                  </a:lnTo>
                  <a:lnTo>
                    <a:pt x="1162" y="1501"/>
                  </a:lnTo>
                  <a:lnTo>
                    <a:pt x="1156" y="1502"/>
                  </a:lnTo>
                  <a:lnTo>
                    <a:pt x="1151" y="1503"/>
                  </a:lnTo>
                  <a:lnTo>
                    <a:pt x="1146" y="1503"/>
                  </a:lnTo>
                  <a:lnTo>
                    <a:pt x="1142" y="1503"/>
                  </a:lnTo>
                  <a:lnTo>
                    <a:pt x="1138" y="1498"/>
                  </a:lnTo>
                  <a:lnTo>
                    <a:pt x="1136" y="1494"/>
                  </a:lnTo>
                  <a:lnTo>
                    <a:pt x="1137" y="1488"/>
                  </a:lnTo>
                  <a:lnTo>
                    <a:pt x="1141" y="1486"/>
                  </a:lnTo>
                  <a:lnTo>
                    <a:pt x="1147" y="1485"/>
                  </a:lnTo>
                  <a:lnTo>
                    <a:pt x="1152" y="1484"/>
                  </a:lnTo>
                  <a:lnTo>
                    <a:pt x="1157" y="1484"/>
                  </a:lnTo>
                  <a:lnTo>
                    <a:pt x="1163" y="1484"/>
                  </a:lnTo>
                  <a:lnTo>
                    <a:pt x="1169" y="1484"/>
                  </a:lnTo>
                  <a:lnTo>
                    <a:pt x="1175" y="1484"/>
                  </a:lnTo>
                  <a:lnTo>
                    <a:pt x="1182" y="1484"/>
                  </a:lnTo>
                  <a:lnTo>
                    <a:pt x="1194" y="1487"/>
                  </a:lnTo>
                  <a:lnTo>
                    <a:pt x="1208" y="1489"/>
                  </a:lnTo>
                  <a:lnTo>
                    <a:pt x="1221" y="1490"/>
                  </a:lnTo>
                  <a:lnTo>
                    <a:pt x="1233" y="1490"/>
                  </a:lnTo>
                  <a:lnTo>
                    <a:pt x="1245" y="1492"/>
                  </a:lnTo>
                  <a:lnTo>
                    <a:pt x="1258" y="1493"/>
                  </a:lnTo>
                  <a:lnTo>
                    <a:pt x="1269" y="1494"/>
                  </a:lnTo>
                  <a:lnTo>
                    <a:pt x="1282" y="1495"/>
                  </a:lnTo>
                  <a:lnTo>
                    <a:pt x="1288" y="1490"/>
                  </a:lnTo>
                  <a:lnTo>
                    <a:pt x="1295" y="1487"/>
                  </a:lnTo>
                  <a:lnTo>
                    <a:pt x="1301" y="1486"/>
                  </a:lnTo>
                  <a:lnTo>
                    <a:pt x="1310" y="1485"/>
                  </a:lnTo>
                  <a:lnTo>
                    <a:pt x="1316" y="1484"/>
                  </a:lnTo>
                  <a:lnTo>
                    <a:pt x="1324" y="1484"/>
                  </a:lnTo>
                  <a:lnTo>
                    <a:pt x="1333" y="1482"/>
                  </a:lnTo>
                  <a:lnTo>
                    <a:pt x="1341" y="1480"/>
                  </a:lnTo>
                  <a:lnTo>
                    <a:pt x="1348" y="1487"/>
                  </a:lnTo>
                  <a:lnTo>
                    <a:pt x="1353" y="1482"/>
                  </a:lnTo>
                  <a:lnTo>
                    <a:pt x="1360" y="1478"/>
                  </a:lnTo>
                  <a:lnTo>
                    <a:pt x="1367" y="1474"/>
                  </a:lnTo>
                  <a:lnTo>
                    <a:pt x="1374" y="1472"/>
                  </a:lnTo>
                  <a:lnTo>
                    <a:pt x="1366" y="1472"/>
                  </a:lnTo>
                  <a:lnTo>
                    <a:pt x="1358" y="1473"/>
                  </a:lnTo>
                  <a:lnTo>
                    <a:pt x="1349" y="1474"/>
                  </a:lnTo>
                  <a:lnTo>
                    <a:pt x="1338" y="1475"/>
                  </a:lnTo>
                  <a:lnTo>
                    <a:pt x="1329" y="1475"/>
                  </a:lnTo>
                  <a:lnTo>
                    <a:pt x="1321" y="1474"/>
                  </a:lnTo>
                  <a:lnTo>
                    <a:pt x="1314" y="1472"/>
                  </a:lnTo>
                  <a:lnTo>
                    <a:pt x="1310" y="1466"/>
                  </a:lnTo>
                  <a:lnTo>
                    <a:pt x="1312" y="1464"/>
                  </a:lnTo>
                  <a:lnTo>
                    <a:pt x="1305" y="1460"/>
                  </a:lnTo>
                  <a:lnTo>
                    <a:pt x="1298" y="1462"/>
                  </a:lnTo>
                  <a:lnTo>
                    <a:pt x="1291" y="1463"/>
                  </a:lnTo>
                  <a:lnTo>
                    <a:pt x="1284" y="1463"/>
                  </a:lnTo>
                  <a:lnTo>
                    <a:pt x="1289" y="1467"/>
                  </a:lnTo>
                  <a:lnTo>
                    <a:pt x="1290" y="1473"/>
                  </a:lnTo>
                  <a:lnTo>
                    <a:pt x="1288" y="1480"/>
                  </a:lnTo>
                  <a:lnTo>
                    <a:pt x="1284" y="1485"/>
                  </a:lnTo>
                  <a:lnTo>
                    <a:pt x="1280" y="1486"/>
                  </a:lnTo>
                  <a:lnTo>
                    <a:pt x="1276" y="1484"/>
                  </a:lnTo>
                  <a:lnTo>
                    <a:pt x="1273" y="1480"/>
                  </a:lnTo>
                  <a:lnTo>
                    <a:pt x="1269" y="1479"/>
                  </a:lnTo>
                  <a:lnTo>
                    <a:pt x="1265" y="1479"/>
                  </a:lnTo>
                  <a:lnTo>
                    <a:pt x="1260" y="1478"/>
                  </a:lnTo>
                  <a:lnTo>
                    <a:pt x="1255" y="1478"/>
                  </a:lnTo>
                  <a:lnTo>
                    <a:pt x="1251" y="1477"/>
                  </a:lnTo>
                  <a:lnTo>
                    <a:pt x="1246" y="1475"/>
                  </a:lnTo>
                  <a:lnTo>
                    <a:pt x="1243" y="1475"/>
                  </a:lnTo>
                  <a:lnTo>
                    <a:pt x="1238" y="1475"/>
                  </a:lnTo>
                  <a:lnTo>
                    <a:pt x="1235" y="1477"/>
                  </a:lnTo>
                  <a:lnTo>
                    <a:pt x="1233" y="1474"/>
                  </a:lnTo>
                  <a:lnTo>
                    <a:pt x="1230" y="1473"/>
                  </a:lnTo>
                  <a:lnTo>
                    <a:pt x="1228" y="1472"/>
                  </a:lnTo>
                  <a:lnTo>
                    <a:pt x="1224" y="1471"/>
                  </a:lnTo>
                  <a:lnTo>
                    <a:pt x="1223" y="1467"/>
                  </a:lnTo>
                  <a:lnTo>
                    <a:pt x="1224" y="1463"/>
                  </a:lnTo>
                  <a:lnTo>
                    <a:pt x="1225" y="1459"/>
                  </a:lnTo>
                  <a:lnTo>
                    <a:pt x="1227" y="1456"/>
                  </a:lnTo>
                  <a:lnTo>
                    <a:pt x="1220" y="1456"/>
                  </a:lnTo>
                  <a:lnTo>
                    <a:pt x="1213" y="1456"/>
                  </a:lnTo>
                  <a:lnTo>
                    <a:pt x="1206" y="1456"/>
                  </a:lnTo>
                  <a:lnTo>
                    <a:pt x="1199" y="1457"/>
                  </a:lnTo>
                  <a:lnTo>
                    <a:pt x="1192" y="1457"/>
                  </a:lnTo>
                  <a:lnTo>
                    <a:pt x="1186" y="1458"/>
                  </a:lnTo>
                  <a:lnTo>
                    <a:pt x="1180" y="1458"/>
                  </a:lnTo>
                  <a:lnTo>
                    <a:pt x="1175" y="1458"/>
                  </a:lnTo>
                  <a:lnTo>
                    <a:pt x="1179" y="1460"/>
                  </a:lnTo>
                  <a:lnTo>
                    <a:pt x="1184" y="1462"/>
                  </a:lnTo>
                  <a:lnTo>
                    <a:pt x="1190" y="1460"/>
                  </a:lnTo>
                  <a:lnTo>
                    <a:pt x="1195" y="1460"/>
                  </a:lnTo>
                  <a:lnTo>
                    <a:pt x="1200" y="1460"/>
                  </a:lnTo>
                  <a:lnTo>
                    <a:pt x="1204" y="1462"/>
                  </a:lnTo>
                  <a:lnTo>
                    <a:pt x="1205" y="1465"/>
                  </a:lnTo>
                  <a:lnTo>
                    <a:pt x="1204" y="1472"/>
                  </a:lnTo>
                  <a:lnTo>
                    <a:pt x="1199" y="1474"/>
                  </a:lnTo>
                  <a:lnTo>
                    <a:pt x="1194" y="1477"/>
                  </a:lnTo>
                  <a:lnTo>
                    <a:pt x="1190" y="1477"/>
                  </a:lnTo>
                  <a:lnTo>
                    <a:pt x="1184" y="1477"/>
                  </a:lnTo>
                  <a:lnTo>
                    <a:pt x="1179" y="1477"/>
                  </a:lnTo>
                  <a:lnTo>
                    <a:pt x="1174" y="1477"/>
                  </a:lnTo>
                  <a:lnTo>
                    <a:pt x="1169" y="1475"/>
                  </a:lnTo>
                  <a:lnTo>
                    <a:pt x="1164" y="1475"/>
                  </a:lnTo>
                  <a:lnTo>
                    <a:pt x="1157" y="1473"/>
                  </a:lnTo>
                  <a:lnTo>
                    <a:pt x="1149" y="1471"/>
                  </a:lnTo>
                  <a:lnTo>
                    <a:pt x="1141" y="1470"/>
                  </a:lnTo>
                  <a:lnTo>
                    <a:pt x="1133" y="1469"/>
                  </a:lnTo>
                  <a:lnTo>
                    <a:pt x="1125" y="1467"/>
                  </a:lnTo>
                  <a:lnTo>
                    <a:pt x="1117" y="1466"/>
                  </a:lnTo>
                  <a:lnTo>
                    <a:pt x="1109" y="1463"/>
                  </a:lnTo>
                  <a:lnTo>
                    <a:pt x="1102" y="1459"/>
                  </a:lnTo>
                  <a:lnTo>
                    <a:pt x="1098" y="1463"/>
                  </a:lnTo>
                  <a:lnTo>
                    <a:pt x="1092" y="1464"/>
                  </a:lnTo>
                  <a:lnTo>
                    <a:pt x="1085" y="1463"/>
                  </a:lnTo>
                  <a:lnTo>
                    <a:pt x="1079" y="1463"/>
                  </a:lnTo>
                  <a:lnTo>
                    <a:pt x="1071" y="1462"/>
                  </a:lnTo>
                  <a:lnTo>
                    <a:pt x="1064" y="1460"/>
                  </a:lnTo>
                  <a:lnTo>
                    <a:pt x="1058" y="1459"/>
                  </a:lnTo>
                  <a:lnTo>
                    <a:pt x="1051" y="1460"/>
                  </a:lnTo>
                  <a:lnTo>
                    <a:pt x="1047" y="1460"/>
                  </a:lnTo>
                  <a:lnTo>
                    <a:pt x="1042" y="1460"/>
                  </a:lnTo>
                  <a:lnTo>
                    <a:pt x="1038" y="1460"/>
                  </a:lnTo>
                  <a:lnTo>
                    <a:pt x="1032" y="1460"/>
                  </a:lnTo>
                  <a:lnTo>
                    <a:pt x="1027" y="1459"/>
                  </a:lnTo>
                  <a:lnTo>
                    <a:pt x="1023" y="1458"/>
                  </a:lnTo>
                  <a:lnTo>
                    <a:pt x="1018" y="1457"/>
                  </a:lnTo>
                  <a:lnTo>
                    <a:pt x="1013" y="1455"/>
                  </a:lnTo>
                  <a:lnTo>
                    <a:pt x="1008" y="1462"/>
                  </a:lnTo>
                  <a:lnTo>
                    <a:pt x="1009" y="1469"/>
                  </a:lnTo>
                  <a:lnTo>
                    <a:pt x="1011" y="1475"/>
                  </a:lnTo>
                  <a:lnTo>
                    <a:pt x="1008" y="1484"/>
                  </a:lnTo>
                  <a:lnTo>
                    <a:pt x="1000" y="1484"/>
                  </a:lnTo>
                  <a:lnTo>
                    <a:pt x="992" y="1484"/>
                  </a:lnTo>
                  <a:lnTo>
                    <a:pt x="983" y="1484"/>
                  </a:lnTo>
                  <a:lnTo>
                    <a:pt x="975" y="1484"/>
                  </a:lnTo>
                  <a:lnTo>
                    <a:pt x="967" y="1482"/>
                  </a:lnTo>
                  <a:lnTo>
                    <a:pt x="959" y="1481"/>
                  </a:lnTo>
                  <a:lnTo>
                    <a:pt x="951" y="1481"/>
                  </a:lnTo>
                  <a:lnTo>
                    <a:pt x="943" y="1480"/>
                  </a:lnTo>
                  <a:lnTo>
                    <a:pt x="939" y="1475"/>
                  </a:lnTo>
                  <a:lnTo>
                    <a:pt x="930" y="1475"/>
                  </a:lnTo>
                  <a:lnTo>
                    <a:pt x="922" y="1475"/>
                  </a:lnTo>
                  <a:lnTo>
                    <a:pt x="913" y="1475"/>
                  </a:lnTo>
                  <a:lnTo>
                    <a:pt x="905" y="1474"/>
                  </a:lnTo>
                  <a:lnTo>
                    <a:pt x="896" y="1473"/>
                  </a:lnTo>
                  <a:lnTo>
                    <a:pt x="888" y="1472"/>
                  </a:lnTo>
                  <a:lnTo>
                    <a:pt x="880" y="1471"/>
                  </a:lnTo>
                  <a:lnTo>
                    <a:pt x="872" y="1469"/>
                  </a:lnTo>
                  <a:lnTo>
                    <a:pt x="868" y="1466"/>
                  </a:lnTo>
                  <a:lnTo>
                    <a:pt x="867" y="1463"/>
                  </a:lnTo>
                  <a:lnTo>
                    <a:pt x="868" y="1459"/>
                  </a:lnTo>
                  <a:lnTo>
                    <a:pt x="869" y="1456"/>
                  </a:lnTo>
                  <a:lnTo>
                    <a:pt x="901" y="1455"/>
                  </a:lnTo>
                  <a:lnTo>
                    <a:pt x="899" y="1452"/>
                  </a:lnTo>
                  <a:lnTo>
                    <a:pt x="898" y="1450"/>
                  </a:lnTo>
                  <a:lnTo>
                    <a:pt x="897" y="1449"/>
                  </a:lnTo>
                  <a:lnTo>
                    <a:pt x="896" y="1447"/>
                  </a:lnTo>
                  <a:lnTo>
                    <a:pt x="875" y="1447"/>
                  </a:lnTo>
                  <a:lnTo>
                    <a:pt x="854" y="1445"/>
                  </a:lnTo>
                  <a:lnTo>
                    <a:pt x="834" y="1444"/>
                  </a:lnTo>
                  <a:lnTo>
                    <a:pt x="814" y="1443"/>
                  </a:lnTo>
                  <a:lnTo>
                    <a:pt x="793" y="1443"/>
                  </a:lnTo>
                  <a:lnTo>
                    <a:pt x="775" y="1443"/>
                  </a:lnTo>
                  <a:lnTo>
                    <a:pt x="755" y="1444"/>
                  </a:lnTo>
                  <a:lnTo>
                    <a:pt x="737" y="1448"/>
                  </a:lnTo>
                  <a:lnTo>
                    <a:pt x="740" y="1449"/>
                  </a:lnTo>
                  <a:lnTo>
                    <a:pt x="746" y="1449"/>
                  </a:lnTo>
                  <a:lnTo>
                    <a:pt x="751" y="1449"/>
                  </a:lnTo>
                  <a:lnTo>
                    <a:pt x="756" y="1449"/>
                  </a:lnTo>
                  <a:lnTo>
                    <a:pt x="761" y="1450"/>
                  </a:lnTo>
                  <a:lnTo>
                    <a:pt x="766" y="1452"/>
                  </a:lnTo>
                  <a:lnTo>
                    <a:pt x="769" y="1456"/>
                  </a:lnTo>
                  <a:lnTo>
                    <a:pt x="771" y="1460"/>
                  </a:lnTo>
                  <a:lnTo>
                    <a:pt x="766" y="1466"/>
                  </a:lnTo>
                  <a:lnTo>
                    <a:pt x="758" y="1469"/>
                  </a:lnTo>
                  <a:lnTo>
                    <a:pt x="751" y="1470"/>
                  </a:lnTo>
                  <a:lnTo>
                    <a:pt x="743" y="1469"/>
                  </a:lnTo>
                  <a:lnTo>
                    <a:pt x="733" y="1467"/>
                  </a:lnTo>
                  <a:lnTo>
                    <a:pt x="725" y="1467"/>
                  </a:lnTo>
                  <a:lnTo>
                    <a:pt x="717" y="1467"/>
                  </a:lnTo>
                  <a:lnTo>
                    <a:pt x="710" y="1469"/>
                  </a:lnTo>
                  <a:lnTo>
                    <a:pt x="710" y="1467"/>
                  </a:lnTo>
                  <a:lnTo>
                    <a:pt x="701" y="1466"/>
                  </a:lnTo>
                  <a:lnTo>
                    <a:pt x="691" y="1466"/>
                  </a:lnTo>
                  <a:lnTo>
                    <a:pt x="683" y="1463"/>
                  </a:lnTo>
                  <a:lnTo>
                    <a:pt x="679" y="1455"/>
                  </a:lnTo>
                  <a:lnTo>
                    <a:pt x="678" y="1452"/>
                  </a:lnTo>
                  <a:lnTo>
                    <a:pt x="683" y="1447"/>
                  </a:lnTo>
                  <a:lnTo>
                    <a:pt x="668" y="1445"/>
                  </a:lnTo>
                  <a:lnTo>
                    <a:pt x="653" y="1443"/>
                  </a:lnTo>
                  <a:lnTo>
                    <a:pt x="636" y="1441"/>
                  </a:lnTo>
                  <a:lnTo>
                    <a:pt x="619" y="1439"/>
                  </a:lnTo>
                  <a:lnTo>
                    <a:pt x="603" y="1436"/>
                  </a:lnTo>
                  <a:lnTo>
                    <a:pt x="587" y="1435"/>
                  </a:lnTo>
                  <a:lnTo>
                    <a:pt x="572" y="1435"/>
                  </a:lnTo>
                  <a:lnTo>
                    <a:pt x="557" y="1436"/>
                  </a:lnTo>
                  <a:lnTo>
                    <a:pt x="564" y="1439"/>
                  </a:lnTo>
                  <a:lnTo>
                    <a:pt x="572" y="1442"/>
                  </a:lnTo>
                  <a:lnTo>
                    <a:pt x="577" y="1448"/>
                  </a:lnTo>
                  <a:lnTo>
                    <a:pt x="579" y="1455"/>
                  </a:lnTo>
                  <a:lnTo>
                    <a:pt x="571" y="1459"/>
                  </a:lnTo>
                  <a:lnTo>
                    <a:pt x="564" y="1457"/>
                  </a:lnTo>
                  <a:lnTo>
                    <a:pt x="557" y="1456"/>
                  </a:lnTo>
                  <a:lnTo>
                    <a:pt x="550" y="1455"/>
                  </a:lnTo>
                  <a:lnTo>
                    <a:pt x="542" y="1454"/>
                  </a:lnTo>
                  <a:lnTo>
                    <a:pt x="534" y="1452"/>
                  </a:lnTo>
                  <a:lnTo>
                    <a:pt x="527" y="1450"/>
                  </a:lnTo>
                  <a:lnTo>
                    <a:pt x="521" y="1447"/>
                  </a:lnTo>
                  <a:lnTo>
                    <a:pt x="516" y="1442"/>
                  </a:lnTo>
                  <a:lnTo>
                    <a:pt x="516" y="1439"/>
                  </a:lnTo>
                  <a:lnTo>
                    <a:pt x="517" y="1436"/>
                  </a:lnTo>
                  <a:lnTo>
                    <a:pt x="518" y="1434"/>
                  </a:lnTo>
                  <a:lnTo>
                    <a:pt x="518" y="1432"/>
                  </a:lnTo>
                  <a:lnTo>
                    <a:pt x="496" y="1427"/>
                  </a:lnTo>
                  <a:lnTo>
                    <a:pt x="495" y="1431"/>
                  </a:lnTo>
                  <a:lnTo>
                    <a:pt x="494" y="1435"/>
                  </a:lnTo>
                  <a:lnTo>
                    <a:pt x="491" y="1439"/>
                  </a:lnTo>
                  <a:lnTo>
                    <a:pt x="487" y="1440"/>
                  </a:lnTo>
                  <a:lnTo>
                    <a:pt x="478" y="1439"/>
                  </a:lnTo>
                  <a:lnTo>
                    <a:pt x="468" y="1439"/>
                  </a:lnTo>
                  <a:lnTo>
                    <a:pt x="460" y="1439"/>
                  </a:lnTo>
                  <a:lnTo>
                    <a:pt x="453" y="1437"/>
                  </a:lnTo>
                  <a:lnTo>
                    <a:pt x="445" y="1437"/>
                  </a:lnTo>
                  <a:lnTo>
                    <a:pt x="438" y="1437"/>
                  </a:lnTo>
                  <a:lnTo>
                    <a:pt x="430" y="1437"/>
                  </a:lnTo>
                  <a:lnTo>
                    <a:pt x="421" y="1436"/>
                  </a:lnTo>
                  <a:lnTo>
                    <a:pt x="418" y="1434"/>
                  </a:lnTo>
                  <a:lnTo>
                    <a:pt x="417" y="1431"/>
                  </a:lnTo>
                  <a:lnTo>
                    <a:pt x="417" y="1426"/>
                  </a:lnTo>
                  <a:lnTo>
                    <a:pt x="417" y="1421"/>
                  </a:lnTo>
                  <a:lnTo>
                    <a:pt x="418" y="1420"/>
                  </a:lnTo>
                  <a:lnTo>
                    <a:pt x="411" y="1419"/>
                  </a:lnTo>
                  <a:lnTo>
                    <a:pt x="403" y="1419"/>
                  </a:lnTo>
                  <a:lnTo>
                    <a:pt x="396" y="1419"/>
                  </a:lnTo>
                  <a:lnTo>
                    <a:pt x="388" y="1418"/>
                  </a:lnTo>
                  <a:lnTo>
                    <a:pt x="381" y="1418"/>
                  </a:lnTo>
                  <a:lnTo>
                    <a:pt x="374" y="1418"/>
                  </a:lnTo>
                  <a:lnTo>
                    <a:pt x="367" y="1419"/>
                  </a:lnTo>
                  <a:lnTo>
                    <a:pt x="361" y="1419"/>
                  </a:lnTo>
                  <a:lnTo>
                    <a:pt x="357" y="1416"/>
                  </a:lnTo>
                  <a:lnTo>
                    <a:pt x="352" y="1414"/>
                  </a:lnTo>
                  <a:lnTo>
                    <a:pt x="346" y="1413"/>
                  </a:lnTo>
                  <a:lnTo>
                    <a:pt x="341" y="1412"/>
                  </a:lnTo>
                  <a:lnTo>
                    <a:pt x="334" y="1416"/>
                  </a:lnTo>
                  <a:lnTo>
                    <a:pt x="326" y="1417"/>
                  </a:lnTo>
                  <a:lnTo>
                    <a:pt x="318" y="1416"/>
                  </a:lnTo>
                  <a:lnTo>
                    <a:pt x="311" y="1414"/>
                  </a:lnTo>
                  <a:lnTo>
                    <a:pt x="303" y="1412"/>
                  </a:lnTo>
                  <a:lnTo>
                    <a:pt x="294" y="1410"/>
                  </a:lnTo>
                  <a:lnTo>
                    <a:pt x="288" y="1409"/>
                  </a:lnTo>
                  <a:lnTo>
                    <a:pt x="281" y="1409"/>
                  </a:lnTo>
                  <a:lnTo>
                    <a:pt x="276" y="1405"/>
                  </a:lnTo>
                  <a:lnTo>
                    <a:pt x="270" y="1406"/>
                  </a:lnTo>
                  <a:lnTo>
                    <a:pt x="265" y="1407"/>
                  </a:lnTo>
                  <a:lnTo>
                    <a:pt x="259" y="1409"/>
                  </a:lnTo>
                  <a:lnTo>
                    <a:pt x="251" y="1406"/>
                  </a:lnTo>
                  <a:lnTo>
                    <a:pt x="243" y="1405"/>
                  </a:lnTo>
                  <a:lnTo>
                    <a:pt x="236" y="1404"/>
                  </a:lnTo>
                  <a:lnTo>
                    <a:pt x="228" y="1403"/>
                  </a:lnTo>
                  <a:lnTo>
                    <a:pt x="220" y="1403"/>
                  </a:lnTo>
                  <a:lnTo>
                    <a:pt x="212" y="1402"/>
                  </a:lnTo>
                  <a:lnTo>
                    <a:pt x="203" y="1399"/>
                  </a:lnTo>
                  <a:lnTo>
                    <a:pt x="195" y="1397"/>
                  </a:lnTo>
                  <a:lnTo>
                    <a:pt x="190" y="1397"/>
                  </a:lnTo>
                  <a:lnTo>
                    <a:pt x="184" y="1398"/>
                  </a:lnTo>
                  <a:lnTo>
                    <a:pt x="179" y="1399"/>
                  </a:lnTo>
                  <a:lnTo>
                    <a:pt x="172" y="1401"/>
                  </a:lnTo>
                  <a:lnTo>
                    <a:pt x="167" y="1401"/>
                  </a:lnTo>
                  <a:lnTo>
                    <a:pt x="161" y="1399"/>
                  </a:lnTo>
                  <a:lnTo>
                    <a:pt x="156" y="1399"/>
                  </a:lnTo>
                  <a:lnTo>
                    <a:pt x="150" y="1398"/>
                  </a:lnTo>
                  <a:lnTo>
                    <a:pt x="146" y="1397"/>
                  </a:lnTo>
                  <a:lnTo>
                    <a:pt x="140" y="1397"/>
                  </a:lnTo>
                  <a:lnTo>
                    <a:pt x="135" y="1397"/>
                  </a:lnTo>
                  <a:lnTo>
                    <a:pt x="130" y="1398"/>
                  </a:lnTo>
                  <a:lnTo>
                    <a:pt x="138" y="1402"/>
                  </a:lnTo>
                  <a:lnTo>
                    <a:pt x="144" y="1406"/>
                  </a:lnTo>
                  <a:lnTo>
                    <a:pt x="149" y="1410"/>
                  </a:lnTo>
                  <a:lnTo>
                    <a:pt x="157" y="1409"/>
                  </a:lnTo>
                  <a:lnTo>
                    <a:pt x="157" y="1404"/>
                  </a:lnTo>
                  <a:lnTo>
                    <a:pt x="169" y="1405"/>
                  </a:lnTo>
                  <a:lnTo>
                    <a:pt x="180" y="1406"/>
                  </a:lnTo>
                  <a:lnTo>
                    <a:pt x="191" y="1407"/>
                  </a:lnTo>
                  <a:lnTo>
                    <a:pt x="202" y="1407"/>
                  </a:lnTo>
                  <a:lnTo>
                    <a:pt x="213" y="1409"/>
                  </a:lnTo>
                  <a:lnTo>
                    <a:pt x="223" y="1411"/>
                  </a:lnTo>
                  <a:lnTo>
                    <a:pt x="233" y="1413"/>
                  </a:lnTo>
                  <a:lnTo>
                    <a:pt x="244" y="1417"/>
                  </a:lnTo>
                  <a:lnTo>
                    <a:pt x="245" y="1419"/>
                  </a:lnTo>
                  <a:lnTo>
                    <a:pt x="247" y="1421"/>
                  </a:lnTo>
                  <a:lnTo>
                    <a:pt x="248" y="1425"/>
                  </a:lnTo>
                  <a:lnTo>
                    <a:pt x="246" y="1427"/>
                  </a:lnTo>
                  <a:lnTo>
                    <a:pt x="239" y="1429"/>
                  </a:lnTo>
                  <a:lnTo>
                    <a:pt x="231" y="1431"/>
                  </a:lnTo>
                  <a:lnTo>
                    <a:pt x="224" y="1433"/>
                  </a:lnTo>
                  <a:lnTo>
                    <a:pt x="220" y="1439"/>
                  </a:lnTo>
                  <a:lnTo>
                    <a:pt x="226" y="1440"/>
                  </a:lnTo>
                  <a:lnTo>
                    <a:pt x="233" y="1441"/>
                  </a:lnTo>
                  <a:lnTo>
                    <a:pt x="238" y="1443"/>
                  </a:lnTo>
                  <a:lnTo>
                    <a:pt x="239" y="1451"/>
                  </a:lnTo>
                  <a:lnTo>
                    <a:pt x="231" y="1454"/>
                  </a:lnTo>
                  <a:lnTo>
                    <a:pt x="223" y="1455"/>
                  </a:lnTo>
                  <a:lnTo>
                    <a:pt x="216" y="1454"/>
                  </a:lnTo>
                  <a:lnTo>
                    <a:pt x="209" y="1451"/>
                  </a:lnTo>
                  <a:lnTo>
                    <a:pt x="201" y="1450"/>
                  </a:lnTo>
                  <a:lnTo>
                    <a:pt x="194" y="1448"/>
                  </a:lnTo>
                  <a:lnTo>
                    <a:pt x="186" y="1447"/>
                  </a:lnTo>
                  <a:lnTo>
                    <a:pt x="178" y="1448"/>
                  </a:lnTo>
                  <a:lnTo>
                    <a:pt x="177" y="1451"/>
                  </a:lnTo>
                  <a:lnTo>
                    <a:pt x="176" y="1456"/>
                  </a:lnTo>
                  <a:lnTo>
                    <a:pt x="175" y="1460"/>
                  </a:lnTo>
                  <a:lnTo>
                    <a:pt x="171" y="1463"/>
                  </a:lnTo>
                  <a:lnTo>
                    <a:pt x="162" y="1460"/>
                  </a:lnTo>
                  <a:lnTo>
                    <a:pt x="152" y="1458"/>
                  </a:lnTo>
                  <a:lnTo>
                    <a:pt x="142" y="1455"/>
                  </a:lnTo>
                  <a:lnTo>
                    <a:pt x="133" y="1452"/>
                  </a:lnTo>
                  <a:lnTo>
                    <a:pt x="124" y="1449"/>
                  </a:lnTo>
                  <a:lnTo>
                    <a:pt x="115" y="1445"/>
                  </a:lnTo>
                  <a:lnTo>
                    <a:pt x="106" y="1441"/>
                  </a:lnTo>
                  <a:lnTo>
                    <a:pt x="97" y="1435"/>
                  </a:lnTo>
                  <a:lnTo>
                    <a:pt x="97" y="1427"/>
                  </a:lnTo>
                  <a:lnTo>
                    <a:pt x="88" y="1412"/>
                  </a:lnTo>
                  <a:lnTo>
                    <a:pt x="79" y="1398"/>
                  </a:lnTo>
                  <a:lnTo>
                    <a:pt x="71" y="1384"/>
                  </a:lnTo>
                  <a:lnTo>
                    <a:pt x="70" y="1368"/>
                  </a:lnTo>
                  <a:lnTo>
                    <a:pt x="63" y="1364"/>
                  </a:lnTo>
                  <a:lnTo>
                    <a:pt x="55" y="1361"/>
                  </a:lnTo>
                  <a:lnTo>
                    <a:pt x="47" y="1358"/>
                  </a:lnTo>
                  <a:lnTo>
                    <a:pt x="43" y="1352"/>
                  </a:lnTo>
                  <a:lnTo>
                    <a:pt x="43" y="1349"/>
                  </a:lnTo>
                  <a:lnTo>
                    <a:pt x="43" y="1345"/>
                  </a:lnTo>
                  <a:lnTo>
                    <a:pt x="46" y="1343"/>
                  </a:lnTo>
                  <a:lnTo>
                    <a:pt x="47" y="1341"/>
                  </a:lnTo>
                  <a:lnTo>
                    <a:pt x="53" y="1344"/>
                  </a:lnTo>
                  <a:lnTo>
                    <a:pt x="59" y="1345"/>
                  </a:lnTo>
                  <a:lnTo>
                    <a:pt x="66" y="1346"/>
                  </a:lnTo>
                  <a:lnTo>
                    <a:pt x="73" y="1346"/>
                  </a:lnTo>
                  <a:lnTo>
                    <a:pt x="80" y="1345"/>
                  </a:lnTo>
                  <a:lnTo>
                    <a:pt x="87" y="1344"/>
                  </a:lnTo>
                  <a:lnTo>
                    <a:pt x="94" y="1343"/>
                  </a:lnTo>
                  <a:lnTo>
                    <a:pt x="101" y="1341"/>
                  </a:lnTo>
                  <a:lnTo>
                    <a:pt x="106" y="1336"/>
                  </a:lnTo>
                  <a:lnTo>
                    <a:pt x="110" y="1333"/>
                  </a:lnTo>
                  <a:lnTo>
                    <a:pt x="115" y="1329"/>
                  </a:lnTo>
                  <a:lnTo>
                    <a:pt x="120" y="1327"/>
                  </a:lnTo>
                  <a:lnTo>
                    <a:pt x="126" y="1324"/>
                  </a:lnTo>
                  <a:lnTo>
                    <a:pt x="131" y="1322"/>
                  </a:lnTo>
                  <a:lnTo>
                    <a:pt x="135" y="1319"/>
                  </a:lnTo>
                  <a:lnTo>
                    <a:pt x="140" y="1315"/>
                  </a:lnTo>
                  <a:lnTo>
                    <a:pt x="135" y="1315"/>
                  </a:lnTo>
                  <a:lnTo>
                    <a:pt x="131" y="1315"/>
                  </a:lnTo>
                  <a:lnTo>
                    <a:pt x="126" y="1314"/>
                  </a:lnTo>
                  <a:lnTo>
                    <a:pt x="122" y="1314"/>
                  </a:lnTo>
                  <a:lnTo>
                    <a:pt x="117" y="1315"/>
                  </a:lnTo>
                  <a:lnTo>
                    <a:pt x="112" y="1315"/>
                  </a:lnTo>
                  <a:lnTo>
                    <a:pt x="109" y="1318"/>
                  </a:lnTo>
                  <a:lnTo>
                    <a:pt x="104" y="1320"/>
                  </a:lnTo>
                  <a:lnTo>
                    <a:pt x="101" y="1324"/>
                  </a:lnTo>
                  <a:lnTo>
                    <a:pt x="96" y="1327"/>
                  </a:lnTo>
                  <a:lnTo>
                    <a:pt x="91" y="1328"/>
                  </a:lnTo>
                  <a:lnTo>
                    <a:pt x="85" y="1328"/>
                  </a:lnTo>
                  <a:lnTo>
                    <a:pt x="78" y="1328"/>
                  </a:lnTo>
                  <a:lnTo>
                    <a:pt x="72" y="1328"/>
                  </a:lnTo>
                  <a:lnTo>
                    <a:pt x="66" y="1329"/>
                  </a:lnTo>
                  <a:lnTo>
                    <a:pt x="62" y="1331"/>
                  </a:lnTo>
                  <a:lnTo>
                    <a:pt x="58" y="1337"/>
                  </a:lnTo>
                  <a:lnTo>
                    <a:pt x="54" y="1334"/>
                  </a:lnTo>
                  <a:lnTo>
                    <a:pt x="48" y="1334"/>
                  </a:lnTo>
                  <a:lnTo>
                    <a:pt x="42" y="1333"/>
                  </a:lnTo>
                  <a:lnTo>
                    <a:pt x="39" y="1328"/>
                  </a:lnTo>
                  <a:lnTo>
                    <a:pt x="34" y="1328"/>
                  </a:lnTo>
                  <a:lnTo>
                    <a:pt x="29" y="1327"/>
                  </a:lnTo>
                  <a:lnTo>
                    <a:pt x="26" y="1326"/>
                  </a:lnTo>
                  <a:lnTo>
                    <a:pt x="23" y="1322"/>
                  </a:lnTo>
                  <a:lnTo>
                    <a:pt x="23" y="1313"/>
                  </a:lnTo>
                  <a:lnTo>
                    <a:pt x="18" y="1304"/>
                  </a:lnTo>
                  <a:lnTo>
                    <a:pt x="12" y="1295"/>
                  </a:lnTo>
                  <a:lnTo>
                    <a:pt x="11" y="1284"/>
                  </a:lnTo>
                  <a:lnTo>
                    <a:pt x="12" y="1271"/>
                  </a:lnTo>
                  <a:lnTo>
                    <a:pt x="13" y="1260"/>
                  </a:lnTo>
                  <a:lnTo>
                    <a:pt x="16" y="1247"/>
                  </a:lnTo>
                  <a:lnTo>
                    <a:pt x="19" y="1235"/>
                  </a:lnTo>
                  <a:lnTo>
                    <a:pt x="24" y="1223"/>
                  </a:lnTo>
                  <a:lnTo>
                    <a:pt x="29" y="1213"/>
                  </a:lnTo>
                  <a:lnTo>
                    <a:pt x="36" y="1202"/>
                  </a:lnTo>
                  <a:lnTo>
                    <a:pt x="46" y="1193"/>
                  </a:lnTo>
                  <a:lnTo>
                    <a:pt x="49" y="1183"/>
                  </a:lnTo>
                  <a:lnTo>
                    <a:pt x="54" y="1174"/>
                  </a:lnTo>
                  <a:lnTo>
                    <a:pt x="61" y="1164"/>
                  </a:lnTo>
                  <a:lnTo>
                    <a:pt x="67" y="1156"/>
                  </a:lnTo>
                  <a:lnTo>
                    <a:pt x="63" y="1155"/>
                  </a:lnTo>
                  <a:lnTo>
                    <a:pt x="57" y="1155"/>
                  </a:lnTo>
                  <a:lnTo>
                    <a:pt x="53" y="1154"/>
                  </a:lnTo>
                  <a:lnTo>
                    <a:pt x="51" y="1148"/>
                  </a:lnTo>
                  <a:lnTo>
                    <a:pt x="50" y="1147"/>
                  </a:lnTo>
                  <a:lnTo>
                    <a:pt x="49" y="1146"/>
                  </a:lnTo>
                  <a:lnTo>
                    <a:pt x="48" y="1145"/>
                  </a:lnTo>
                  <a:lnTo>
                    <a:pt x="47" y="1145"/>
                  </a:lnTo>
                  <a:lnTo>
                    <a:pt x="46" y="1147"/>
                  </a:lnTo>
                  <a:lnTo>
                    <a:pt x="41" y="1144"/>
                  </a:lnTo>
                  <a:lnTo>
                    <a:pt x="40" y="1139"/>
                  </a:lnTo>
                  <a:lnTo>
                    <a:pt x="40" y="1134"/>
                  </a:lnTo>
                  <a:lnTo>
                    <a:pt x="40" y="1129"/>
                  </a:lnTo>
                  <a:lnTo>
                    <a:pt x="31" y="1125"/>
                  </a:lnTo>
                  <a:lnTo>
                    <a:pt x="25" y="1118"/>
                  </a:lnTo>
                  <a:lnTo>
                    <a:pt x="21" y="1110"/>
                  </a:lnTo>
                  <a:lnTo>
                    <a:pt x="19" y="1100"/>
                  </a:lnTo>
                  <a:lnTo>
                    <a:pt x="21" y="1094"/>
                  </a:lnTo>
                  <a:lnTo>
                    <a:pt x="18" y="1092"/>
                  </a:lnTo>
                  <a:lnTo>
                    <a:pt x="12" y="1089"/>
                  </a:lnTo>
                  <a:lnTo>
                    <a:pt x="9" y="1087"/>
                  </a:lnTo>
                  <a:lnTo>
                    <a:pt x="9" y="1078"/>
                  </a:lnTo>
                  <a:lnTo>
                    <a:pt x="10" y="1069"/>
                  </a:lnTo>
                  <a:lnTo>
                    <a:pt x="11" y="1059"/>
                  </a:lnTo>
                  <a:lnTo>
                    <a:pt x="12" y="1050"/>
                  </a:lnTo>
                  <a:lnTo>
                    <a:pt x="8" y="1048"/>
                  </a:lnTo>
                  <a:lnTo>
                    <a:pt x="3" y="1046"/>
                  </a:lnTo>
                  <a:lnTo>
                    <a:pt x="1" y="1041"/>
                  </a:lnTo>
                  <a:lnTo>
                    <a:pt x="0" y="1035"/>
                  </a:lnTo>
                  <a:lnTo>
                    <a:pt x="0" y="1024"/>
                  </a:lnTo>
                  <a:lnTo>
                    <a:pt x="4" y="1013"/>
                  </a:lnTo>
                  <a:lnTo>
                    <a:pt x="10" y="1003"/>
                  </a:lnTo>
                  <a:lnTo>
                    <a:pt x="16" y="994"/>
                  </a:lnTo>
                  <a:lnTo>
                    <a:pt x="12" y="988"/>
                  </a:lnTo>
                  <a:lnTo>
                    <a:pt x="12" y="982"/>
                  </a:lnTo>
                  <a:lnTo>
                    <a:pt x="14" y="976"/>
                  </a:lnTo>
                  <a:lnTo>
                    <a:pt x="16" y="972"/>
                  </a:lnTo>
                  <a:lnTo>
                    <a:pt x="20" y="963"/>
                  </a:lnTo>
                  <a:lnTo>
                    <a:pt x="21" y="953"/>
                  </a:lnTo>
                  <a:lnTo>
                    <a:pt x="24" y="943"/>
                  </a:lnTo>
                  <a:lnTo>
                    <a:pt x="29" y="935"/>
                  </a:lnTo>
                  <a:lnTo>
                    <a:pt x="36" y="930"/>
                  </a:lnTo>
                  <a:lnTo>
                    <a:pt x="41" y="926"/>
                  </a:lnTo>
                  <a:lnTo>
                    <a:pt x="44" y="920"/>
                  </a:lnTo>
                  <a:lnTo>
                    <a:pt x="48" y="914"/>
                  </a:lnTo>
                  <a:lnTo>
                    <a:pt x="50" y="908"/>
                  </a:lnTo>
                  <a:lnTo>
                    <a:pt x="54" y="903"/>
                  </a:lnTo>
                  <a:lnTo>
                    <a:pt x="59" y="898"/>
                  </a:lnTo>
                  <a:lnTo>
                    <a:pt x="66" y="895"/>
                  </a:lnTo>
                  <a:lnTo>
                    <a:pt x="64" y="887"/>
                  </a:lnTo>
                  <a:lnTo>
                    <a:pt x="67" y="881"/>
                  </a:lnTo>
                  <a:lnTo>
                    <a:pt x="72" y="875"/>
                  </a:lnTo>
                  <a:lnTo>
                    <a:pt x="79" y="872"/>
                  </a:lnTo>
                  <a:lnTo>
                    <a:pt x="88" y="869"/>
                  </a:lnTo>
                  <a:lnTo>
                    <a:pt x="100" y="868"/>
                  </a:lnTo>
                  <a:lnTo>
                    <a:pt x="109" y="865"/>
                  </a:lnTo>
                  <a:lnTo>
                    <a:pt x="112" y="854"/>
                  </a:lnTo>
                  <a:lnTo>
                    <a:pt x="117" y="854"/>
                  </a:lnTo>
                  <a:lnTo>
                    <a:pt x="120" y="854"/>
                  </a:lnTo>
                  <a:lnTo>
                    <a:pt x="125" y="853"/>
                  </a:lnTo>
                  <a:lnTo>
                    <a:pt x="130" y="852"/>
                  </a:lnTo>
                  <a:lnTo>
                    <a:pt x="134" y="852"/>
                  </a:lnTo>
                  <a:lnTo>
                    <a:pt x="139" y="852"/>
                  </a:lnTo>
                  <a:lnTo>
                    <a:pt x="144" y="852"/>
                  </a:lnTo>
                  <a:lnTo>
                    <a:pt x="148" y="854"/>
                  </a:lnTo>
                  <a:lnTo>
                    <a:pt x="152" y="852"/>
                  </a:lnTo>
                  <a:lnTo>
                    <a:pt x="155" y="850"/>
                  </a:lnTo>
                  <a:lnTo>
                    <a:pt x="160" y="849"/>
                  </a:lnTo>
                  <a:lnTo>
                    <a:pt x="164" y="847"/>
                  </a:lnTo>
                  <a:lnTo>
                    <a:pt x="168" y="847"/>
                  </a:lnTo>
                  <a:lnTo>
                    <a:pt x="172" y="847"/>
                  </a:lnTo>
                  <a:lnTo>
                    <a:pt x="178" y="847"/>
                  </a:lnTo>
                  <a:lnTo>
                    <a:pt x="183" y="849"/>
                  </a:lnTo>
                  <a:lnTo>
                    <a:pt x="186" y="852"/>
                  </a:lnTo>
                  <a:lnTo>
                    <a:pt x="191" y="851"/>
                  </a:lnTo>
                  <a:lnTo>
                    <a:pt x="194" y="850"/>
                  </a:lnTo>
                  <a:lnTo>
                    <a:pt x="199" y="849"/>
                  </a:lnTo>
                  <a:lnTo>
                    <a:pt x="207" y="851"/>
                  </a:lnTo>
                  <a:lnTo>
                    <a:pt x="215" y="853"/>
                  </a:lnTo>
                  <a:lnTo>
                    <a:pt x="223" y="857"/>
                  </a:lnTo>
                  <a:lnTo>
                    <a:pt x="230" y="862"/>
                  </a:lnTo>
                  <a:lnTo>
                    <a:pt x="237" y="855"/>
                  </a:lnTo>
                  <a:lnTo>
                    <a:pt x="244" y="855"/>
                  </a:lnTo>
                  <a:lnTo>
                    <a:pt x="252" y="858"/>
                  </a:lnTo>
                  <a:lnTo>
                    <a:pt x="261" y="859"/>
                  </a:lnTo>
                  <a:lnTo>
                    <a:pt x="268" y="864"/>
                  </a:lnTo>
                  <a:lnTo>
                    <a:pt x="273" y="870"/>
                  </a:lnTo>
                  <a:lnTo>
                    <a:pt x="275" y="879"/>
                  </a:lnTo>
                  <a:lnTo>
                    <a:pt x="277" y="887"/>
                  </a:lnTo>
                  <a:lnTo>
                    <a:pt x="276" y="899"/>
                  </a:lnTo>
                  <a:lnTo>
                    <a:pt x="273" y="911"/>
                  </a:lnTo>
                  <a:lnTo>
                    <a:pt x="266" y="921"/>
                  </a:lnTo>
                  <a:lnTo>
                    <a:pt x="254" y="928"/>
                  </a:lnTo>
                  <a:lnTo>
                    <a:pt x="246" y="930"/>
                  </a:lnTo>
                  <a:lnTo>
                    <a:pt x="239" y="930"/>
                  </a:lnTo>
                  <a:lnTo>
                    <a:pt x="232" y="928"/>
                  </a:lnTo>
                  <a:lnTo>
                    <a:pt x="228" y="921"/>
                  </a:lnTo>
                  <a:lnTo>
                    <a:pt x="228" y="918"/>
                  </a:lnTo>
                  <a:lnTo>
                    <a:pt x="222" y="919"/>
                  </a:lnTo>
                  <a:lnTo>
                    <a:pt x="217" y="920"/>
                  </a:lnTo>
                  <a:lnTo>
                    <a:pt x="212" y="921"/>
                  </a:lnTo>
                  <a:lnTo>
                    <a:pt x="206" y="918"/>
                  </a:lnTo>
                  <a:lnTo>
                    <a:pt x="206" y="908"/>
                  </a:lnTo>
                  <a:lnTo>
                    <a:pt x="214" y="905"/>
                  </a:lnTo>
                  <a:lnTo>
                    <a:pt x="223" y="902"/>
                  </a:lnTo>
                  <a:lnTo>
                    <a:pt x="228" y="892"/>
                  </a:lnTo>
                  <a:lnTo>
                    <a:pt x="229" y="887"/>
                  </a:lnTo>
                  <a:lnTo>
                    <a:pt x="225" y="881"/>
                  </a:lnTo>
                  <a:lnTo>
                    <a:pt x="221" y="876"/>
                  </a:lnTo>
                  <a:lnTo>
                    <a:pt x="217" y="870"/>
                  </a:lnTo>
                  <a:lnTo>
                    <a:pt x="215" y="868"/>
                  </a:lnTo>
                  <a:lnTo>
                    <a:pt x="213" y="867"/>
                  </a:lnTo>
                  <a:lnTo>
                    <a:pt x="209" y="866"/>
                  </a:lnTo>
                  <a:lnTo>
                    <a:pt x="207" y="865"/>
                  </a:lnTo>
                  <a:lnTo>
                    <a:pt x="206" y="881"/>
                  </a:lnTo>
                  <a:lnTo>
                    <a:pt x="205" y="897"/>
                  </a:lnTo>
                  <a:lnTo>
                    <a:pt x="198" y="912"/>
                  </a:lnTo>
                  <a:lnTo>
                    <a:pt x="180" y="920"/>
                  </a:lnTo>
                  <a:lnTo>
                    <a:pt x="177" y="920"/>
                  </a:lnTo>
                  <a:lnTo>
                    <a:pt x="175" y="919"/>
                  </a:lnTo>
                  <a:lnTo>
                    <a:pt x="171" y="918"/>
                  </a:lnTo>
                  <a:lnTo>
                    <a:pt x="168" y="915"/>
                  </a:lnTo>
                  <a:lnTo>
                    <a:pt x="161" y="918"/>
                  </a:lnTo>
                  <a:lnTo>
                    <a:pt x="154" y="920"/>
                  </a:lnTo>
                  <a:lnTo>
                    <a:pt x="148" y="921"/>
                  </a:lnTo>
                  <a:lnTo>
                    <a:pt x="144" y="915"/>
                  </a:lnTo>
                  <a:lnTo>
                    <a:pt x="134" y="920"/>
                  </a:lnTo>
                  <a:lnTo>
                    <a:pt x="125" y="925"/>
                  </a:lnTo>
                  <a:lnTo>
                    <a:pt x="117" y="932"/>
                  </a:lnTo>
                  <a:lnTo>
                    <a:pt x="112" y="941"/>
                  </a:lnTo>
                  <a:lnTo>
                    <a:pt x="106" y="944"/>
                  </a:lnTo>
                  <a:lnTo>
                    <a:pt x="100" y="949"/>
                  </a:lnTo>
                  <a:lnTo>
                    <a:pt x="95" y="956"/>
                  </a:lnTo>
                  <a:lnTo>
                    <a:pt x="91" y="961"/>
                  </a:lnTo>
                  <a:lnTo>
                    <a:pt x="93" y="964"/>
                  </a:lnTo>
                  <a:lnTo>
                    <a:pt x="88" y="972"/>
                  </a:lnTo>
                  <a:lnTo>
                    <a:pt x="81" y="979"/>
                  </a:lnTo>
                  <a:lnTo>
                    <a:pt x="76" y="986"/>
                  </a:lnTo>
                  <a:lnTo>
                    <a:pt x="79" y="994"/>
                  </a:lnTo>
                  <a:lnTo>
                    <a:pt x="79" y="997"/>
                  </a:lnTo>
                  <a:lnTo>
                    <a:pt x="80" y="1002"/>
                  </a:lnTo>
                  <a:lnTo>
                    <a:pt x="80" y="1005"/>
                  </a:lnTo>
                  <a:lnTo>
                    <a:pt x="78" y="1010"/>
                  </a:lnTo>
                  <a:lnTo>
                    <a:pt x="81" y="1013"/>
                  </a:lnTo>
                  <a:lnTo>
                    <a:pt x="82" y="1018"/>
                  </a:lnTo>
                  <a:lnTo>
                    <a:pt x="82" y="1023"/>
                  </a:lnTo>
                  <a:lnTo>
                    <a:pt x="81" y="1027"/>
                  </a:lnTo>
                  <a:lnTo>
                    <a:pt x="74" y="1026"/>
                  </a:lnTo>
                  <a:lnTo>
                    <a:pt x="69" y="1026"/>
                  </a:lnTo>
                  <a:lnTo>
                    <a:pt x="63" y="1026"/>
                  </a:lnTo>
                  <a:lnTo>
                    <a:pt x="58" y="1025"/>
                  </a:lnTo>
                  <a:lnTo>
                    <a:pt x="53" y="1028"/>
                  </a:lnTo>
                  <a:lnTo>
                    <a:pt x="46" y="1033"/>
                  </a:lnTo>
                  <a:lnTo>
                    <a:pt x="41" y="1038"/>
                  </a:lnTo>
                  <a:lnTo>
                    <a:pt x="36" y="1043"/>
                  </a:lnTo>
                  <a:lnTo>
                    <a:pt x="32" y="1049"/>
                  </a:lnTo>
                  <a:lnTo>
                    <a:pt x="28" y="1055"/>
                  </a:lnTo>
                  <a:lnTo>
                    <a:pt x="26" y="1062"/>
                  </a:lnTo>
                  <a:lnTo>
                    <a:pt x="24" y="1069"/>
                  </a:lnTo>
                  <a:lnTo>
                    <a:pt x="26" y="1070"/>
                  </a:lnTo>
                  <a:lnTo>
                    <a:pt x="31" y="1065"/>
                  </a:lnTo>
                  <a:lnTo>
                    <a:pt x="35" y="1059"/>
                  </a:lnTo>
                  <a:lnTo>
                    <a:pt x="41" y="1054"/>
                  </a:lnTo>
                  <a:lnTo>
                    <a:pt x="46" y="1048"/>
                  </a:lnTo>
                  <a:lnTo>
                    <a:pt x="53" y="1043"/>
                  </a:lnTo>
                  <a:lnTo>
                    <a:pt x="58" y="1039"/>
                  </a:lnTo>
                  <a:lnTo>
                    <a:pt x="65" y="1038"/>
                  </a:lnTo>
                  <a:lnTo>
                    <a:pt x="72" y="1038"/>
                  </a:lnTo>
                  <a:lnTo>
                    <a:pt x="78" y="1040"/>
                  </a:lnTo>
                  <a:lnTo>
                    <a:pt x="82" y="1042"/>
                  </a:lnTo>
                  <a:lnTo>
                    <a:pt x="85" y="1046"/>
                  </a:lnTo>
                  <a:lnTo>
                    <a:pt x="86" y="1051"/>
                  </a:lnTo>
                  <a:lnTo>
                    <a:pt x="82" y="1065"/>
                  </a:lnTo>
                  <a:lnTo>
                    <a:pt x="85" y="1066"/>
                  </a:lnTo>
                  <a:lnTo>
                    <a:pt x="88" y="1067"/>
                  </a:lnTo>
                  <a:lnTo>
                    <a:pt x="92" y="1066"/>
                  </a:lnTo>
                  <a:lnTo>
                    <a:pt x="94" y="1066"/>
                  </a:lnTo>
                  <a:lnTo>
                    <a:pt x="95" y="1065"/>
                  </a:lnTo>
                  <a:lnTo>
                    <a:pt x="96" y="1064"/>
                  </a:lnTo>
                  <a:lnTo>
                    <a:pt x="96" y="1063"/>
                  </a:lnTo>
                  <a:lnTo>
                    <a:pt x="96" y="1062"/>
                  </a:lnTo>
                  <a:lnTo>
                    <a:pt x="99" y="1061"/>
                  </a:lnTo>
                  <a:lnTo>
                    <a:pt x="101" y="1059"/>
                  </a:lnTo>
                  <a:lnTo>
                    <a:pt x="104" y="1059"/>
                  </a:lnTo>
                  <a:lnTo>
                    <a:pt x="108" y="1059"/>
                  </a:lnTo>
                  <a:lnTo>
                    <a:pt x="110" y="1069"/>
                  </a:lnTo>
                  <a:lnTo>
                    <a:pt x="115" y="1076"/>
                  </a:lnTo>
                  <a:lnTo>
                    <a:pt x="122" y="1080"/>
                  </a:lnTo>
                  <a:lnTo>
                    <a:pt x="129" y="1082"/>
                  </a:lnTo>
                  <a:lnTo>
                    <a:pt x="135" y="1086"/>
                  </a:lnTo>
                  <a:lnTo>
                    <a:pt x="142" y="1088"/>
                  </a:lnTo>
                  <a:lnTo>
                    <a:pt x="148" y="1093"/>
                  </a:lnTo>
                  <a:lnTo>
                    <a:pt x="153" y="1099"/>
                  </a:lnTo>
                  <a:lnTo>
                    <a:pt x="154" y="1099"/>
                  </a:lnTo>
                  <a:lnTo>
                    <a:pt x="154" y="1092"/>
                  </a:lnTo>
                  <a:lnTo>
                    <a:pt x="154" y="1084"/>
                  </a:lnTo>
                  <a:lnTo>
                    <a:pt x="154" y="1077"/>
                  </a:lnTo>
                  <a:lnTo>
                    <a:pt x="152" y="1070"/>
                  </a:lnTo>
                  <a:lnTo>
                    <a:pt x="149" y="1073"/>
                  </a:lnTo>
                  <a:lnTo>
                    <a:pt x="147" y="1078"/>
                  </a:lnTo>
                  <a:lnTo>
                    <a:pt x="144" y="1080"/>
                  </a:lnTo>
                  <a:lnTo>
                    <a:pt x="138" y="1080"/>
                  </a:lnTo>
                  <a:lnTo>
                    <a:pt x="132" y="1074"/>
                  </a:lnTo>
                  <a:lnTo>
                    <a:pt x="133" y="1067"/>
                  </a:lnTo>
                  <a:lnTo>
                    <a:pt x="135" y="1059"/>
                  </a:lnTo>
                  <a:lnTo>
                    <a:pt x="138" y="1051"/>
                  </a:lnTo>
                  <a:lnTo>
                    <a:pt x="144" y="1046"/>
                  </a:lnTo>
                  <a:lnTo>
                    <a:pt x="150" y="1039"/>
                  </a:lnTo>
                  <a:lnTo>
                    <a:pt x="156" y="1033"/>
                  </a:lnTo>
                  <a:lnTo>
                    <a:pt x="163" y="1027"/>
                  </a:lnTo>
                  <a:lnTo>
                    <a:pt x="169" y="1021"/>
                  </a:lnTo>
                  <a:lnTo>
                    <a:pt x="175" y="1014"/>
                  </a:lnTo>
                  <a:lnTo>
                    <a:pt x="179" y="1006"/>
                  </a:lnTo>
                  <a:lnTo>
                    <a:pt x="183" y="998"/>
                  </a:lnTo>
                  <a:lnTo>
                    <a:pt x="188" y="991"/>
                  </a:lnTo>
                  <a:lnTo>
                    <a:pt x="194" y="985"/>
                  </a:lnTo>
                  <a:lnTo>
                    <a:pt x="200" y="978"/>
                  </a:lnTo>
                  <a:lnTo>
                    <a:pt x="207" y="971"/>
                  </a:lnTo>
                  <a:lnTo>
                    <a:pt x="213" y="965"/>
                  </a:lnTo>
                  <a:lnTo>
                    <a:pt x="218" y="958"/>
                  </a:lnTo>
                  <a:lnTo>
                    <a:pt x="225" y="951"/>
                  </a:lnTo>
                  <a:lnTo>
                    <a:pt x="231" y="944"/>
                  </a:lnTo>
                  <a:lnTo>
                    <a:pt x="230" y="943"/>
                  </a:lnTo>
                  <a:lnTo>
                    <a:pt x="232" y="941"/>
                  </a:lnTo>
                  <a:lnTo>
                    <a:pt x="235" y="941"/>
                  </a:lnTo>
                  <a:lnTo>
                    <a:pt x="236" y="940"/>
                  </a:lnTo>
                  <a:lnTo>
                    <a:pt x="236" y="936"/>
                  </a:lnTo>
                  <a:lnTo>
                    <a:pt x="250" y="948"/>
                  </a:lnTo>
                  <a:lnTo>
                    <a:pt x="258" y="964"/>
                  </a:lnTo>
                  <a:lnTo>
                    <a:pt x="262" y="981"/>
                  </a:lnTo>
                  <a:lnTo>
                    <a:pt x="268" y="998"/>
                  </a:lnTo>
                  <a:lnTo>
                    <a:pt x="273" y="996"/>
                  </a:lnTo>
                  <a:lnTo>
                    <a:pt x="275" y="991"/>
                  </a:lnTo>
                  <a:lnTo>
                    <a:pt x="277" y="987"/>
                  </a:lnTo>
                  <a:lnTo>
                    <a:pt x="281" y="983"/>
                  </a:lnTo>
                  <a:lnTo>
                    <a:pt x="274" y="971"/>
                  </a:lnTo>
                  <a:lnTo>
                    <a:pt x="268" y="958"/>
                  </a:lnTo>
                  <a:lnTo>
                    <a:pt x="266" y="944"/>
                  </a:lnTo>
                  <a:lnTo>
                    <a:pt x="266" y="929"/>
                  </a:lnTo>
                  <a:lnTo>
                    <a:pt x="273" y="926"/>
                  </a:lnTo>
                  <a:lnTo>
                    <a:pt x="279" y="919"/>
                  </a:lnTo>
                  <a:lnTo>
                    <a:pt x="285" y="912"/>
                  </a:lnTo>
                  <a:lnTo>
                    <a:pt x="291" y="904"/>
                  </a:lnTo>
                  <a:lnTo>
                    <a:pt x="292" y="898"/>
                  </a:lnTo>
                  <a:lnTo>
                    <a:pt x="292" y="891"/>
                  </a:lnTo>
                  <a:lnTo>
                    <a:pt x="290" y="885"/>
                  </a:lnTo>
                  <a:lnTo>
                    <a:pt x="289" y="879"/>
                  </a:lnTo>
                  <a:lnTo>
                    <a:pt x="293" y="876"/>
                  </a:lnTo>
                  <a:lnTo>
                    <a:pt x="298" y="879"/>
                  </a:lnTo>
                  <a:lnTo>
                    <a:pt x="301" y="884"/>
                  </a:lnTo>
                  <a:lnTo>
                    <a:pt x="304" y="889"/>
                  </a:lnTo>
                  <a:lnTo>
                    <a:pt x="308" y="884"/>
                  </a:lnTo>
                  <a:lnTo>
                    <a:pt x="304" y="881"/>
                  </a:lnTo>
                  <a:lnTo>
                    <a:pt x="303" y="876"/>
                  </a:lnTo>
                  <a:lnTo>
                    <a:pt x="303" y="870"/>
                  </a:lnTo>
                  <a:lnTo>
                    <a:pt x="304" y="865"/>
                  </a:lnTo>
                  <a:lnTo>
                    <a:pt x="314" y="857"/>
                  </a:lnTo>
                  <a:lnTo>
                    <a:pt x="326" y="849"/>
                  </a:lnTo>
                  <a:lnTo>
                    <a:pt x="337" y="840"/>
                  </a:lnTo>
                  <a:lnTo>
                    <a:pt x="349" y="834"/>
                  </a:lnTo>
                  <a:lnTo>
                    <a:pt x="360" y="825"/>
                  </a:lnTo>
                  <a:lnTo>
                    <a:pt x="371" y="817"/>
                  </a:lnTo>
                  <a:lnTo>
                    <a:pt x="380" y="808"/>
                  </a:lnTo>
                  <a:lnTo>
                    <a:pt x="387" y="797"/>
                  </a:lnTo>
                  <a:lnTo>
                    <a:pt x="384" y="789"/>
                  </a:lnTo>
                  <a:lnTo>
                    <a:pt x="384" y="779"/>
                  </a:lnTo>
                  <a:lnTo>
                    <a:pt x="384" y="769"/>
                  </a:lnTo>
                  <a:lnTo>
                    <a:pt x="385" y="759"/>
                  </a:lnTo>
                  <a:lnTo>
                    <a:pt x="384" y="758"/>
                  </a:lnTo>
                  <a:lnTo>
                    <a:pt x="383" y="758"/>
                  </a:lnTo>
                  <a:lnTo>
                    <a:pt x="382" y="758"/>
                  </a:lnTo>
                  <a:lnTo>
                    <a:pt x="381" y="758"/>
                  </a:lnTo>
                  <a:lnTo>
                    <a:pt x="384" y="751"/>
                  </a:lnTo>
                  <a:lnTo>
                    <a:pt x="387" y="743"/>
                  </a:lnTo>
                  <a:lnTo>
                    <a:pt x="387" y="733"/>
                  </a:lnTo>
                  <a:lnTo>
                    <a:pt x="389" y="724"/>
                  </a:lnTo>
                  <a:lnTo>
                    <a:pt x="395" y="707"/>
                  </a:lnTo>
                  <a:lnTo>
                    <a:pt x="403" y="692"/>
                  </a:lnTo>
                  <a:lnTo>
                    <a:pt x="413" y="678"/>
                  </a:lnTo>
                  <a:lnTo>
                    <a:pt x="427" y="665"/>
                  </a:lnTo>
                  <a:lnTo>
                    <a:pt x="442" y="654"/>
                  </a:lnTo>
                  <a:lnTo>
                    <a:pt x="457" y="645"/>
                  </a:lnTo>
                  <a:lnTo>
                    <a:pt x="473" y="637"/>
                  </a:lnTo>
                  <a:lnTo>
                    <a:pt x="488" y="630"/>
                  </a:lnTo>
                  <a:lnTo>
                    <a:pt x="495" y="628"/>
                  </a:lnTo>
                  <a:lnTo>
                    <a:pt x="502" y="628"/>
                  </a:lnTo>
                  <a:lnTo>
                    <a:pt x="509" y="628"/>
                  </a:lnTo>
                  <a:lnTo>
                    <a:pt x="516" y="630"/>
                  </a:lnTo>
                  <a:lnTo>
                    <a:pt x="523" y="630"/>
                  </a:lnTo>
                  <a:lnTo>
                    <a:pt x="528" y="631"/>
                  </a:lnTo>
                  <a:lnTo>
                    <a:pt x="535" y="632"/>
                  </a:lnTo>
                  <a:lnTo>
                    <a:pt x="541" y="633"/>
                  </a:lnTo>
                  <a:lnTo>
                    <a:pt x="549" y="639"/>
                  </a:lnTo>
                  <a:lnTo>
                    <a:pt x="559" y="643"/>
                  </a:lnTo>
                  <a:lnTo>
                    <a:pt x="569" y="650"/>
                  </a:lnTo>
                  <a:lnTo>
                    <a:pt x="578" y="657"/>
                  </a:lnTo>
                  <a:lnTo>
                    <a:pt x="586" y="664"/>
                  </a:lnTo>
                  <a:lnTo>
                    <a:pt x="592" y="673"/>
                  </a:lnTo>
                  <a:lnTo>
                    <a:pt x="596" y="684"/>
                  </a:lnTo>
                  <a:lnTo>
                    <a:pt x="596" y="695"/>
                  </a:lnTo>
                  <a:lnTo>
                    <a:pt x="599" y="698"/>
                  </a:lnTo>
                  <a:lnTo>
                    <a:pt x="602" y="696"/>
                  </a:lnTo>
                  <a:lnTo>
                    <a:pt x="604" y="694"/>
                  </a:lnTo>
                  <a:lnTo>
                    <a:pt x="608" y="693"/>
                  </a:lnTo>
                  <a:lnTo>
                    <a:pt x="616" y="693"/>
                  </a:lnTo>
                  <a:lnTo>
                    <a:pt x="623" y="693"/>
                  </a:lnTo>
                  <a:lnTo>
                    <a:pt x="630" y="692"/>
                  </a:lnTo>
                  <a:lnTo>
                    <a:pt x="637" y="692"/>
                  </a:lnTo>
                  <a:lnTo>
                    <a:pt x="644" y="692"/>
                  </a:lnTo>
                  <a:lnTo>
                    <a:pt x="650" y="691"/>
                  </a:lnTo>
                  <a:lnTo>
                    <a:pt x="657" y="691"/>
                  </a:lnTo>
                  <a:lnTo>
                    <a:pt x="664" y="691"/>
                  </a:lnTo>
                  <a:lnTo>
                    <a:pt x="667" y="691"/>
                  </a:lnTo>
                  <a:lnTo>
                    <a:pt x="669" y="632"/>
                  </a:lnTo>
                  <a:lnTo>
                    <a:pt x="675" y="574"/>
                  </a:lnTo>
                  <a:lnTo>
                    <a:pt x="685" y="519"/>
                  </a:lnTo>
                  <a:lnTo>
                    <a:pt x="700" y="464"/>
                  </a:lnTo>
                  <a:lnTo>
                    <a:pt x="703" y="443"/>
                  </a:lnTo>
                  <a:lnTo>
                    <a:pt x="707" y="423"/>
                  </a:lnTo>
                  <a:lnTo>
                    <a:pt x="712" y="403"/>
                  </a:lnTo>
                  <a:lnTo>
                    <a:pt x="717" y="383"/>
                  </a:lnTo>
                  <a:lnTo>
                    <a:pt x="723" y="363"/>
                  </a:lnTo>
                  <a:lnTo>
                    <a:pt x="729" y="344"/>
                  </a:lnTo>
                  <a:lnTo>
                    <a:pt x="736" y="327"/>
                  </a:lnTo>
                  <a:lnTo>
                    <a:pt x="743" y="309"/>
                  </a:lnTo>
                  <a:lnTo>
                    <a:pt x="750" y="298"/>
                  </a:lnTo>
                  <a:lnTo>
                    <a:pt x="755" y="286"/>
                  </a:lnTo>
                  <a:lnTo>
                    <a:pt x="761" y="273"/>
                  </a:lnTo>
                  <a:lnTo>
                    <a:pt x="767" y="260"/>
                  </a:lnTo>
                  <a:lnTo>
                    <a:pt x="771" y="247"/>
                  </a:lnTo>
                  <a:lnTo>
                    <a:pt x="777" y="233"/>
                  </a:lnTo>
                  <a:lnTo>
                    <a:pt x="782" y="220"/>
                  </a:lnTo>
                  <a:lnTo>
                    <a:pt x="788" y="209"/>
                  </a:lnTo>
                  <a:lnTo>
                    <a:pt x="795" y="201"/>
                  </a:lnTo>
                  <a:lnTo>
                    <a:pt x="798" y="192"/>
                  </a:lnTo>
                  <a:lnTo>
                    <a:pt x="801" y="181"/>
                  </a:lnTo>
                  <a:lnTo>
                    <a:pt x="807" y="172"/>
                  </a:lnTo>
                  <a:lnTo>
                    <a:pt x="813" y="152"/>
                  </a:lnTo>
                  <a:lnTo>
                    <a:pt x="819" y="133"/>
                  </a:lnTo>
                  <a:lnTo>
                    <a:pt x="823" y="113"/>
                  </a:lnTo>
                  <a:lnTo>
                    <a:pt x="830" y="93"/>
                  </a:lnTo>
                  <a:lnTo>
                    <a:pt x="837" y="74"/>
                  </a:lnTo>
                  <a:lnTo>
                    <a:pt x="846" y="55"/>
                  </a:lnTo>
                  <a:lnTo>
                    <a:pt x="858" y="37"/>
                  </a:lnTo>
                  <a:lnTo>
                    <a:pt x="873" y="21"/>
                  </a:lnTo>
                  <a:lnTo>
                    <a:pt x="884" y="11"/>
                  </a:lnTo>
                  <a:lnTo>
                    <a:pt x="897" y="5"/>
                  </a:lnTo>
                  <a:lnTo>
                    <a:pt x="910" y="2"/>
                  </a:lnTo>
                  <a:lnTo>
                    <a:pt x="924" y="0"/>
                  </a:lnTo>
                  <a:lnTo>
                    <a:pt x="937" y="2"/>
                  </a:lnTo>
                  <a:lnTo>
                    <a:pt x="951" y="4"/>
                  </a:lnTo>
                  <a:lnTo>
                    <a:pt x="965" y="7"/>
                  </a:lnTo>
                  <a:lnTo>
                    <a:pt x="979" y="12"/>
                  </a:lnTo>
                  <a:lnTo>
                    <a:pt x="988" y="17"/>
                  </a:lnTo>
                  <a:lnTo>
                    <a:pt x="997" y="22"/>
                  </a:lnTo>
                  <a:lnTo>
                    <a:pt x="1005" y="28"/>
                  </a:lnTo>
                  <a:lnTo>
                    <a:pt x="1012" y="35"/>
                  </a:lnTo>
                  <a:lnTo>
                    <a:pt x="1019" y="43"/>
                  </a:lnTo>
                  <a:lnTo>
                    <a:pt x="1025" y="52"/>
                  </a:lnTo>
                  <a:lnTo>
                    <a:pt x="1031" y="61"/>
                  </a:lnTo>
                  <a:lnTo>
                    <a:pt x="103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8" name="Freeform 6"/>
            <p:cNvSpPr>
              <a:spLocks/>
            </p:cNvSpPr>
            <p:nvPr/>
          </p:nvSpPr>
          <p:spPr bwMode="auto">
            <a:xfrm>
              <a:off x="1310" y="201"/>
              <a:ext cx="57" cy="14"/>
            </a:xfrm>
            <a:custGeom>
              <a:avLst/>
              <a:gdLst>
                <a:gd name="T0" fmla="*/ 4 w 114"/>
                <a:gd name="T1" fmla="*/ 1 h 26"/>
                <a:gd name="T2" fmla="*/ 4 w 114"/>
                <a:gd name="T3" fmla="*/ 1 h 26"/>
                <a:gd name="T4" fmla="*/ 3 w 114"/>
                <a:gd name="T5" fmla="*/ 1 h 26"/>
                <a:gd name="T6" fmla="*/ 3 w 114"/>
                <a:gd name="T7" fmla="*/ 1 h 26"/>
                <a:gd name="T8" fmla="*/ 2 w 114"/>
                <a:gd name="T9" fmla="*/ 1 h 26"/>
                <a:gd name="T10" fmla="*/ 2 w 114"/>
                <a:gd name="T11" fmla="*/ 1 h 26"/>
                <a:gd name="T12" fmla="*/ 1 w 114"/>
                <a:gd name="T13" fmla="*/ 1 h 26"/>
                <a:gd name="T14" fmla="*/ 1 w 114"/>
                <a:gd name="T15" fmla="*/ 1 h 26"/>
                <a:gd name="T16" fmla="*/ 0 w 114"/>
                <a:gd name="T17" fmla="*/ 1 h 26"/>
                <a:gd name="T18" fmla="*/ 1 w 114"/>
                <a:gd name="T19" fmla="*/ 1 h 26"/>
                <a:gd name="T20" fmla="*/ 1 w 114"/>
                <a:gd name="T21" fmla="*/ 1 h 26"/>
                <a:gd name="T22" fmla="*/ 1 w 114"/>
                <a:gd name="T23" fmla="*/ 1 h 26"/>
                <a:gd name="T24" fmla="*/ 1 w 114"/>
                <a:gd name="T25" fmla="*/ 1 h 26"/>
                <a:gd name="T26" fmla="*/ 2 w 114"/>
                <a:gd name="T27" fmla="*/ 1 h 26"/>
                <a:gd name="T28" fmla="*/ 2 w 114"/>
                <a:gd name="T29" fmla="*/ 0 h 26"/>
                <a:gd name="T30" fmla="*/ 2 w 114"/>
                <a:gd name="T31" fmla="*/ 0 h 26"/>
                <a:gd name="T32" fmla="*/ 2 w 114"/>
                <a:gd name="T33" fmla="*/ 1 h 26"/>
                <a:gd name="T34" fmla="*/ 3 w 114"/>
                <a:gd name="T35" fmla="*/ 1 h 26"/>
                <a:gd name="T36" fmla="*/ 3 w 114"/>
                <a:gd name="T37" fmla="*/ 1 h 26"/>
                <a:gd name="T38" fmla="*/ 3 w 114"/>
                <a:gd name="T39" fmla="*/ 1 h 26"/>
                <a:gd name="T40" fmla="*/ 3 w 114"/>
                <a:gd name="T41" fmla="*/ 1 h 26"/>
                <a:gd name="T42" fmla="*/ 4 w 114"/>
                <a:gd name="T43" fmla="*/ 1 h 26"/>
                <a:gd name="T44" fmla="*/ 4 w 114"/>
                <a:gd name="T45" fmla="*/ 1 h 26"/>
                <a:gd name="T46" fmla="*/ 4 w 114"/>
                <a:gd name="T47" fmla="*/ 1 h 26"/>
                <a:gd name="T48" fmla="*/ 4 w 114"/>
                <a:gd name="T49" fmla="*/ 1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26">
                  <a:moveTo>
                    <a:pt x="114" y="26"/>
                  </a:moveTo>
                  <a:lnTo>
                    <a:pt x="103" y="20"/>
                  </a:lnTo>
                  <a:lnTo>
                    <a:pt x="89" y="16"/>
                  </a:lnTo>
                  <a:lnTo>
                    <a:pt x="75" y="15"/>
                  </a:lnTo>
                  <a:lnTo>
                    <a:pt x="60" y="13"/>
                  </a:lnTo>
                  <a:lnTo>
                    <a:pt x="45" y="15"/>
                  </a:lnTo>
                  <a:lnTo>
                    <a:pt x="30" y="16"/>
                  </a:lnTo>
                  <a:lnTo>
                    <a:pt x="15" y="17"/>
                  </a:lnTo>
                  <a:lnTo>
                    <a:pt x="0" y="19"/>
                  </a:lnTo>
                  <a:lnTo>
                    <a:pt x="5" y="15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0" y="3"/>
                  </a:lnTo>
                  <a:lnTo>
                    <a:pt x="77" y="5"/>
                  </a:lnTo>
                  <a:lnTo>
                    <a:pt x="84" y="8"/>
                  </a:lnTo>
                  <a:lnTo>
                    <a:pt x="91" y="10"/>
                  </a:lnTo>
                  <a:lnTo>
                    <a:pt x="98" y="13"/>
                  </a:lnTo>
                  <a:lnTo>
                    <a:pt x="104" y="17"/>
                  </a:lnTo>
                  <a:lnTo>
                    <a:pt x="110" y="22"/>
                  </a:lnTo>
                  <a:lnTo>
                    <a:pt x="114" y="2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9" name="Freeform 7"/>
            <p:cNvSpPr>
              <a:spLocks/>
            </p:cNvSpPr>
            <p:nvPr/>
          </p:nvSpPr>
          <p:spPr bwMode="auto">
            <a:xfrm>
              <a:off x="1300" y="213"/>
              <a:ext cx="75" cy="13"/>
            </a:xfrm>
            <a:custGeom>
              <a:avLst/>
              <a:gdLst>
                <a:gd name="T0" fmla="*/ 4 w 151"/>
                <a:gd name="T1" fmla="*/ 1 h 25"/>
                <a:gd name="T2" fmla="*/ 4 w 151"/>
                <a:gd name="T3" fmla="*/ 1 h 25"/>
                <a:gd name="T4" fmla="*/ 4 w 151"/>
                <a:gd name="T5" fmla="*/ 1 h 25"/>
                <a:gd name="T6" fmla="*/ 4 w 151"/>
                <a:gd name="T7" fmla="*/ 1 h 25"/>
                <a:gd name="T8" fmla="*/ 4 w 151"/>
                <a:gd name="T9" fmla="*/ 1 h 25"/>
                <a:gd name="T10" fmla="*/ 4 w 151"/>
                <a:gd name="T11" fmla="*/ 1 h 25"/>
                <a:gd name="T12" fmla="*/ 4 w 151"/>
                <a:gd name="T13" fmla="*/ 1 h 25"/>
                <a:gd name="T14" fmla="*/ 4 w 151"/>
                <a:gd name="T15" fmla="*/ 1 h 25"/>
                <a:gd name="T16" fmla="*/ 3 w 151"/>
                <a:gd name="T17" fmla="*/ 1 h 25"/>
                <a:gd name="T18" fmla="*/ 3 w 151"/>
                <a:gd name="T19" fmla="*/ 1 h 25"/>
                <a:gd name="T20" fmla="*/ 3 w 151"/>
                <a:gd name="T21" fmla="*/ 1 h 25"/>
                <a:gd name="T22" fmla="*/ 3 w 151"/>
                <a:gd name="T23" fmla="*/ 1 h 25"/>
                <a:gd name="T24" fmla="*/ 2 w 151"/>
                <a:gd name="T25" fmla="*/ 1 h 25"/>
                <a:gd name="T26" fmla="*/ 2 w 151"/>
                <a:gd name="T27" fmla="*/ 1 h 25"/>
                <a:gd name="T28" fmla="*/ 2 w 151"/>
                <a:gd name="T29" fmla="*/ 1 h 25"/>
                <a:gd name="T30" fmla="*/ 2 w 151"/>
                <a:gd name="T31" fmla="*/ 1 h 25"/>
                <a:gd name="T32" fmla="*/ 2 w 151"/>
                <a:gd name="T33" fmla="*/ 1 h 25"/>
                <a:gd name="T34" fmla="*/ 1 w 151"/>
                <a:gd name="T35" fmla="*/ 1 h 25"/>
                <a:gd name="T36" fmla="*/ 1 w 151"/>
                <a:gd name="T37" fmla="*/ 1 h 25"/>
                <a:gd name="T38" fmla="*/ 1 w 151"/>
                <a:gd name="T39" fmla="*/ 1 h 25"/>
                <a:gd name="T40" fmla="*/ 1 w 151"/>
                <a:gd name="T41" fmla="*/ 1 h 25"/>
                <a:gd name="T42" fmla="*/ 0 w 151"/>
                <a:gd name="T43" fmla="*/ 1 h 25"/>
                <a:gd name="T44" fmla="*/ 0 w 151"/>
                <a:gd name="T45" fmla="*/ 1 h 25"/>
                <a:gd name="T46" fmla="*/ 0 w 151"/>
                <a:gd name="T47" fmla="*/ 1 h 25"/>
                <a:gd name="T48" fmla="*/ 0 w 151"/>
                <a:gd name="T49" fmla="*/ 1 h 25"/>
                <a:gd name="T50" fmla="*/ 0 w 151"/>
                <a:gd name="T51" fmla="*/ 1 h 25"/>
                <a:gd name="T52" fmla="*/ 0 w 151"/>
                <a:gd name="T53" fmla="*/ 1 h 25"/>
                <a:gd name="T54" fmla="*/ 0 w 151"/>
                <a:gd name="T55" fmla="*/ 1 h 25"/>
                <a:gd name="T56" fmla="*/ 0 w 151"/>
                <a:gd name="T57" fmla="*/ 1 h 25"/>
                <a:gd name="T58" fmla="*/ 0 w 151"/>
                <a:gd name="T59" fmla="*/ 1 h 25"/>
                <a:gd name="T60" fmla="*/ 1 w 151"/>
                <a:gd name="T61" fmla="*/ 1 h 25"/>
                <a:gd name="T62" fmla="*/ 1 w 151"/>
                <a:gd name="T63" fmla="*/ 1 h 25"/>
                <a:gd name="T64" fmla="*/ 1 w 151"/>
                <a:gd name="T65" fmla="*/ 0 h 25"/>
                <a:gd name="T66" fmla="*/ 1 w 151"/>
                <a:gd name="T67" fmla="*/ 0 h 25"/>
                <a:gd name="T68" fmla="*/ 2 w 151"/>
                <a:gd name="T69" fmla="*/ 0 h 25"/>
                <a:gd name="T70" fmla="*/ 2 w 151"/>
                <a:gd name="T71" fmla="*/ 1 h 25"/>
                <a:gd name="T72" fmla="*/ 3 w 151"/>
                <a:gd name="T73" fmla="*/ 1 h 25"/>
                <a:gd name="T74" fmla="*/ 3 w 151"/>
                <a:gd name="T75" fmla="*/ 1 h 25"/>
                <a:gd name="T76" fmla="*/ 3 w 151"/>
                <a:gd name="T77" fmla="*/ 1 h 25"/>
                <a:gd name="T78" fmla="*/ 4 w 151"/>
                <a:gd name="T79" fmla="*/ 1 h 25"/>
                <a:gd name="T80" fmla="*/ 4 w 151"/>
                <a:gd name="T81" fmla="*/ 1 h 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1" h="25">
                  <a:moveTo>
                    <a:pt x="142" y="18"/>
                  </a:moveTo>
                  <a:lnTo>
                    <a:pt x="147" y="18"/>
                  </a:lnTo>
                  <a:lnTo>
                    <a:pt x="149" y="19"/>
                  </a:lnTo>
                  <a:lnTo>
                    <a:pt x="150" y="23"/>
                  </a:lnTo>
                  <a:lnTo>
                    <a:pt x="151" y="25"/>
                  </a:lnTo>
                  <a:lnTo>
                    <a:pt x="145" y="22"/>
                  </a:lnTo>
                  <a:lnTo>
                    <a:pt x="139" y="19"/>
                  </a:lnTo>
                  <a:lnTo>
                    <a:pt x="131" y="18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09" y="16"/>
                  </a:lnTo>
                  <a:lnTo>
                    <a:pt x="101" y="15"/>
                  </a:lnTo>
                  <a:lnTo>
                    <a:pt x="94" y="14"/>
                  </a:lnTo>
                  <a:lnTo>
                    <a:pt x="89" y="19"/>
                  </a:lnTo>
                  <a:lnTo>
                    <a:pt x="82" y="21"/>
                  </a:lnTo>
                  <a:lnTo>
                    <a:pt x="73" y="19"/>
                  </a:lnTo>
                  <a:lnTo>
                    <a:pt x="66" y="18"/>
                  </a:lnTo>
                  <a:lnTo>
                    <a:pt x="58" y="18"/>
                  </a:lnTo>
                  <a:lnTo>
                    <a:pt x="49" y="18"/>
                  </a:lnTo>
                  <a:lnTo>
                    <a:pt x="41" y="18"/>
                  </a:lnTo>
                  <a:lnTo>
                    <a:pt x="33" y="18"/>
                  </a:lnTo>
                  <a:lnTo>
                    <a:pt x="25" y="19"/>
                  </a:lnTo>
                  <a:lnTo>
                    <a:pt x="17" y="21"/>
                  </a:lnTo>
                  <a:lnTo>
                    <a:pt x="9" y="22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14" y="8"/>
                  </a:lnTo>
                  <a:lnTo>
                    <a:pt x="21" y="6"/>
                  </a:lnTo>
                  <a:lnTo>
                    <a:pt x="29" y="4"/>
                  </a:lnTo>
                  <a:lnTo>
                    <a:pt x="36" y="3"/>
                  </a:lnTo>
                  <a:lnTo>
                    <a:pt x="43" y="2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5" y="0"/>
                  </a:lnTo>
                  <a:lnTo>
                    <a:pt x="88" y="1"/>
                  </a:lnTo>
                  <a:lnTo>
                    <a:pt x="100" y="2"/>
                  </a:lnTo>
                  <a:lnTo>
                    <a:pt x="111" y="4"/>
                  </a:lnTo>
                  <a:lnTo>
                    <a:pt x="123" y="8"/>
                  </a:lnTo>
                  <a:lnTo>
                    <a:pt x="133" y="13"/>
                  </a:lnTo>
                  <a:lnTo>
                    <a:pt x="142" y="1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0" name="Freeform 8"/>
            <p:cNvSpPr>
              <a:spLocks/>
            </p:cNvSpPr>
            <p:nvPr/>
          </p:nvSpPr>
          <p:spPr bwMode="auto">
            <a:xfrm>
              <a:off x="1187" y="226"/>
              <a:ext cx="197" cy="424"/>
            </a:xfrm>
            <a:custGeom>
              <a:avLst/>
              <a:gdLst>
                <a:gd name="T0" fmla="*/ 10 w 394"/>
                <a:gd name="T1" fmla="*/ 1 h 848"/>
                <a:gd name="T2" fmla="*/ 12 w 394"/>
                <a:gd name="T3" fmla="*/ 3 h 848"/>
                <a:gd name="T4" fmla="*/ 8 w 394"/>
                <a:gd name="T5" fmla="*/ 2 h 848"/>
                <a:gd name="T6" fmla="*/ 11 w 394"/>
                <a:gd name="T7" fmla="*/ 3 h 848"/>
                <a:gd name="T8" fmla="*/ 11 w 394"/>
                <a:gd name="T9" fmla="*/ 3 h 848"/>
                <a:gd name="T10" fmla="*/ 12 w 394"/>
                <a:gd name="T11" fmla="*/ 4 h 848"/>
                <a:gd name="T12" fmla="*/ 8 w 394"/>
                <a:gd name="T13" fmla="*/ 5 h 848"/>
                <a:gd name="T14" fmla="*/ 10 w 394"/>
                <a:gd name="T15" fmla="*/ 5 h 848"/>
                <a:gd name="T16" fmla="*/ 11 w 394"/>
                <a:gd name="T17" fmla="*/ 6 h 848"/>
                <a:gd name="T18" fmla="*/ 11 w 394"/>
                <a:gd name="T19" fmla="*/ 7 h 848"/>
                <a:gd name="T20" fmla="*/ 10 w 394"/>
                <a:gd name="T21" fmla="*/ 7 h 848"/>
                <a:gd name="T22" fmla="*/ 11 w 394"/>
                <a:gd name="T23" fmla="*/ 8 h 848"/>
                <a:gd name="T24" fmla="*/ 9 w 394"/>
                <a:gd name="T25" fmla="*/ 8 h 848"/>
                <a:gd name="T26" fmla="*/ 12 w 394"/>
                <a:gd name="T27" fmla="*/ 9 h 848"/>
                <a:gd name="T28" fmla="*/ 9 w 394"/>
                <a:gd name="T29" fmla="*/ 9 h 848"/>
                <a:gd name="T30" fmla="*/ 11 w 394"/>
                <a:gd name="T31" fmla="*/ 10 h 848"/>
                <a:gd name="T32" fmla="*/ 9 w 394"/>
                <a:gd name="T33" fmla="*/ 11 h 848"/>
                <a:gd name="T34" fmla="*/ 5 w 394"/>
                <a:gd name="T35" fmla="*/ 11 h 848"/>
                <a:gd name="T36" fmla="*/ 9 w 394"/>
                <a:gd name="T37" fmla="*/ 11 h 848"/>
                <a:gd name="T38" fmla="*/ 8 w 394"/>
                <a:gd name="T39" fmla="*/ 12 h 848"/>
                <a:gd name="T40" fmla="*/ 10 w 394"/>
                <a:gd name="T41" fmla="*/ 13 h 848"/>
                <a:gd name="T42" fmla="*/ 8 w 394"/>
                <a:gd name="T43" fmla="*/ 13 h 848"/>
                <a:gd name="T44" fmla="*/ 9 w 394"/>
                <a:gd name="T45" fmla="*/ 14 h 848"/>
                <a:gd name="T46" fmla="*/ 4 w 394"/>
                <a:gd name="T47" fmla="*/ 16 h 848"/>
                <a:gd name="T48" fmla="*/ 10 w 394"/>
                <a:gd name="T49" fmla="*/ 15 h 848"/>
                <a:gd name="T50" fmla="*/ 7 w 394"/>
                <a:gd name="T51" fmla="*/ 15 h 848"/>
                <a:gd name="T52" fmla="*/ 9 w 394"/>
                <a:gd name="T53" fmla="*/ 16 h 848"/>
                <a:gd name="T54" fmla="*/ 7 w 394"/>
                <a:gd name="T55" fmla="*/ 16 h 848"/>
                <a:gd name="T56" fmla="*/ 7 w 394"/>
                <a:gd name="T57" fmla="*/ 17 h 848"/>
                <a:gd name="T58" fmla="*/ 9 w 394"/>
                <a:gd name="T59" fmla="*/ 17 h 848"/>
                <a:gd name="T60" fmla="*/ 8 w 394"/>
                <a:gd name="T61" fmla="*/ 18 h 848"/>
                <a:gd name="T62" fmla="*/ 6 w 394"/>
                <a:gd name="T63" fmla="*/ 19 h 848"/>
                <a:gd name="T64" fmla="*/ 8 w 394"/>
                <a:gd name="T65" fmla="*/ 19 h 848"/>
                <a:gd name="T66" fmla="*/ 6 w 394"/>
                <a:gd name="T67" fmla="*/ 20 h 848"/>
                <a:gd name="T68" fmla="*/ 4 w 394"/>
                <a:gd name="T69" fmla="*/ 18 h 848"/>
                <a:gd name="T70" fmla="*/ 2 w 394"/>
                <a:gd name="T71" fmla="*/ 20 h 848"/>
                <a:gd name="T72" fmla="*/ 7 w 394"/>
                <a:gd name="T73" fmla="*/ 20 h 848"/>
                <a:gd name="T74" fmla="*/ 6 w 394"/>
                <a:gd name="T75" fmla="*/ 21 h 848"/>
                <a:gd name="T76" fmla="*/ 4 w 394"/>
                <a:gd name="T77" fmla="*/ 21 h 848"/>
                <a:gd name="T78" fmla="*/ 6 w 394"/>
                <a:gd name="T79" fmla="*/ 22 h 848"/>
                <a:gd name="T80" fmla="*/ 2 w 394"/>
                <a:gd name="T81" fmla="*/ 22 h 848"/>
                <a:gd name="T82" fmla="*/ 5 w 394"/>
                <a:gd name="T83" fmla="*/ 23 h 848"/>
                <a:gd name="T84" fmla="*/ 4 w 394"/>
                <a:gd name="T85" fmla="*/ 23 h 848"/>
                <a:gd name="T86" fmla="*/ 3 w 394"/>
                <a:gd name="T87" fmla="*/ 24 h 848"/>
                <a:gd name="T88" fmla="*/ 2 w 394"/>
                <a:gd name="T89" fmla="*/ 25 h 848"/>
                <a:gd name="T90" fmla="*/ 2 w 394"/>
                <a:gd name="T91" fmla="*/ 26 h 848"/>
                <a:gd name="T92" fmla="*/ 2 w 394"/>
                <a:gd name="T93" fmla="*/ 27 h 848"/>
                <a:gd name="T94" fmla="*/ 1 w 394"/>
                <a:gd name="T95" fmla="*/ 25 h 848"/>
                <a:gd name="T96" fmla="*/ 3 w 394"/>
                <a:gd name="T97" fmla="*/ 18 h 848"/>
                <a:gd name="T98" fmla="*/ 3 w 394"/>
                <a:gd name="T99" fmla="*/ 18 h 848"/>
                <a:gd name="T100" fmla="*/ 3 w 394"/>
                <a:gd name="T101" fmla="*/ 17 h 848"/>
                <a:gd name="T102" fmla="*/ 3 w 394"/>
                <a:gd name="T103" fmla="*/ 15 h 848"/>
                <a:gd name="T104" fmla="*/ 3 w 394"/>
                <a:gd name="T105" fmla="*/ 13 h 848"/>
                <a:gd name="T106" fmla="*/ 3 w 394"/>
                <a:gd name="T107" fmla="*/ 12 h 848"/>
                <a:gd name="T108" fmla="*/ 4 w 394"/>
                <a:gd name="T109" fmla="*/ 10 h 848"/>
                <a:gd name="T110" fmla="*/ 5 w 394"/>
                <a:gd name="T111" fmla="*/ 9 h 848"/>
                <a:gd name="T112" fmla="*/ 5 w 394"/>
                <a:gd name="T113" fmla="*/ 8 h 848"/>
                <a:gd name="T114" fmla="*/ 5 w 394"/>
                <a:gd name="T115" fmla="*/ 6 h 848"/>
                <a:gd name="T116" fmla="*/ 6 w 394"/>
                <a:gd name="T117" fmla="*/ 4 h 848"/>
                <a:gd name="T118" fmla="*/ 7 w 394"/>
                <a:gd name="T119" fmla="*/ 3 h 848"/>
                <a:gd name="T120" fmla="*/ 9 w 394"/>
                <a:gd name="T121" fmla="*/ 1 h 848"/>
                <a:gd name="T122" fmla="*/ 10 w 394"/>
                <a:gd name="T123" fmla="*/ 1 h 8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4" h="848">
                  <a:moveTo>
                    <a:pt x="377" y="13"/>
                  </a:moveTo>
                  <a:lnTo>
                    <a:pt x="379" y="14"/>
                  </a:lnTo>
                  <a:lnTo>
                    <a:pt x="379" y="16"/>
                  </a:lnTo>
                  <a:lnTo>
                    <a:pt x="380" y="18"/>
                  </a:lnTo>
                  <a:lnTo>
                    <a:pt x="381" y="19"/>
                  </a:lnTo>
                  <a:lnTo>
                    <a:pt x="383" y="16"/>
                  </a:lnTo>
                  <a:lnTo>
                    <a:pt x="388" y="36"/>
                  </a:lnTo>
                  <a:lnTo>
                    <a:pt x="381" y="36"/>
                  </a:lnTo>
                  <a:lnTo>
                    <a:pt x="377" y="34"/>
                  </a:lnTo>
                  <a:lnTo>
                    <a:pt x="371" y="29"/>
                  </a:lnTo>
                  <a:lnTo>
                    <a:pt x="367" y="23"/>
                  </a:lnTo>
                  <a:lnTo>
                    <a:pt x="362" y="19"/>
                  </a:lnTo>
                  <a:lnTo>
                    <a:pt x="357" y="16"/>
                  </a:lnTo>
                  <a:lnTo>
                    <a:pt x="350" y="16"/>
                  </a:lnTo>
                  <a:lnTo>
                    <a:pt x="342" y="21"/>
                  </a:lnTo>
                  <a:lnTo>
                    <a:pt x="336" y="20"/>
                  </a:lnTo>
                  <a:lnTo>
                    <a:pt x="329" y="19"/>
                  </a:lnTo>
                  <a:lnTo>
                    <a:pt x="324" y="18"/>
                  </a:lnTo>
                  <a:lnTo>
                    <a:pt x="318" y="21"/>
                  </a:lnTo>
                  <a:lnTo>
                    <a:pt x="319" y="30"/>
                  </a:lnTo>
                  <a:lnTo>
                    <a:pt x="328" y="32"/>
                  </a:lnTo>
                  <a:lnTo>
                    <a:pt x="339" y="32"/>
                  </a:lnTo>
                  <a:lnTo>
                    <a:pt x="345" y="37"/>
                  </a:lnTo>
                  <a:lnTo>
                    <a:pt x="351" y="38"/>
                  </a:lnTo>
                  <a:lnTo>
                    <a:pt x="355" y="42"/>
                  </a:lnTo>
                  <a:lnTo>
                    <a:pt x="359" y="44"/>
                  </a:lnTo>
                  <a:lnTo>
                    <a:pt x="364" y="41"/>
                  </a:lnTo>
                  <a:lnTo>
                    <a:pt x="369" y="42"/>
                  </a:lnTo>
                  <a:lnTo>
                    <a:pt x="374" y="44"/>
                  </a:lnTo>
                  <a:lnTo>
                    <a:pt x="380" y="45"/>
                  </a:lnTo>
                  <a:lnTo>
                    <a:pt x="385" y="47"/>
                  </a:lnTo>
                  <a:lnTo>
                    <a:pt x="389" y="50"/>
                  </a:lnTo>
                  <a:lnTo>
                    <a:pt x="393" y="53"/>
                  </a:lnTo>
                  <a:lnTo>
                    <a:pt x="394" y="58"/>
                  </a:lnTo>
                  <a:lnTo>
                    <a:pt x="394" y="65"/>
                  </a:lnTo>
                  <a:lnTo>
                    <a:pt x="392" y="75"/>
                  </a:lnTo>
                  <a:lnTo>
                    <a:pt x="385" y="69"/>
                  </a:lnTo>
                  <a:lnTo>
                    <a:pt x="377" y="65"/>
                  </a:lnTo>
                  <a:lnTo>
                    <a:pt x="370" y="60"/>
                  </a:lnTo>
                  <a:lnTo>
                    <a:pt x="362" y="57"/>
                  </a:lnTo>
                  <a:lnTo>
                    <a:pt x="354" y="53"/>
                  </a:lnTo>
                  <a:lnTo>
                    <a:pt x="345" y="51"/>
                  </a:lnTo>
                  <a:lnTo>
                    <a:pt x="336" y="51"/>
                  </a:lnTo>
                  <a:lnTo>
                    <a:pt x="328" y="52"/>
                  </a:lnTo>
                  <a:lnTo>
                    <a:pt x="326" y="47"/>
                  </a:lnTo>
                  <a:lnTo>
                    <a:pt x="322" y="44"/>
                  </a:lnTo>
                  <a:lnTo>
                    <a:pt x="318" y="42"/>
                  </a:lnTo>
                  <a:lnTo>
                    <a:pt x="313" y="39"/>
                  </a:lnTo>
                  <a:lnTo>
                    <a:pt x="304" y="38"/>
                  </a:lnTo>
                  <a:lnTo>
                    <a:pt x="296" y="38"/>
                  </a:lnTo>
                  <a:lnTo>
                    <a:pt x="287" y="37"/>
                  </a:lnTo>
                  <a:lnTo>
                    <a:pt x="279" y="37"/>
                  </a:lnTo>
                  <a:lnTo>
                    <a:pt x="269" y="38"/>
                  </a:lnTo>
                  <a:lnTo>
                    <a:pt x="263" y="42"/>
                  </a:lnTo>
                  <a:lnTo>
                    <a:pt x="256" y="46"/>
                  </a:lnTo>
                  <a:lnTo>
                    <a:pt x="250" y="53"/>
                  </a:lnTo>
                  <a:lnTo>
                    <a:pt x="249" y="58"/>
                  </a:lnTo>
                  <a:lnTo>
                    <a:pt x="248" y="61"/>
                  </a:lnTo>
                  <a:lnTo>
                    <a:pt x="248" y="65"/>
                  </a:lnTo>
                  <a:lnTo>
                    <a:pt x="251" y="68"/>
                  </a:lnTo>
                  <a:lnTo>
                    <a:pt x="256" y="66"/>
                  </a:lnTo>
                  <a:lnTo>
                    <a:pt x="256" y="62"/>
                  </a:lnTo>
                  <a:lnTo>
                    <a:pt x="257" y="59"/>
                  </a:lnTo>
                  <a:lnTo>
                    <a:pt x="260" y="57"/>
                  </a:lnTo>
                  <a:lnTo>
                    <a:pt x="266" y="53"/>
                  </a:lnTo>
                  <a:lnTo>
                    <a:pt x="273" y="52"/>
                  </a:lnTo>
                  <a:lnTo>
                    <a:pt x="280" y="50"/>
                  </a:lnTo>
                  <a:lnTo>
                    <a:pt x="287" y="50"/>
                  </a:lnTo>
                  <a:lnTo>
                    <a:pt x="294" y="50"/>
                  </a:lnTo>
                  <a:lnTo>
                    <a:pt x="301" y="50"/>
                  </a:lnTo>
                  <a:lnTo>
                    <a:pt x="307" y="50"/>
                  </a:lnTo>
                  <a:lnTo>
                    <a:pt x="313" y="51"/>
                  </a:lnTo>
                  <a:lnTo>
                    <a:pt x="317" y="61"/>
                  </a:lnTo>
                  <a:lnTo>
                    <a:pt x="327" y="65"/>
                  </a:lnTo>
                  <a:lnTo>
                    <a:pt x="337" y="68"/>
                  </a:lnTo>
                  <a:lnTo>
                    <a:pt x="345" y="75"/>
                  </a:lnTo>
                  <a:lnTo>
                    <a:pt x="351" y="75"/>
                  </a:lnTo>
                  <a:lnTo>
                    <a:pt x="357" y="76"/>
                  </a:lnTo>
                  <a:lnTo>
                    <a:pt x="363" y="76"/>
                  </a:lnTo>
                  <a:lnTo>
                    <a:pt x="370" y="77"/>
                  </a:lnTo>
                  <a:lnTo>
                    <a:pt x="375" y="80"/>
                  </a:lnTo>
                  <a:lnTo>
                    <a:pt x="381" y="82"/>
                  </a:lnTo>
                  <a:lnTo>
                    <a:pt x="387" y="84"/>
                  </a:lnTo>
                  <a:lnTo>
                    <a:pt x="392" y="89"/>
                  </a:lnTo>
                  <a:lnTo>
                    <a:pt x="390" y="96"/>
                  </a:lnTo>
                  <a:lnTo>
                    <a:pt x="389" y="103"/>
                  </a:lnTo>
                  <a:lnTo>
                    <a:pt x="388" y="111"/>
                  </a:lnTo>
                  <a:lnTo>
                    <a:pt x="388" y="119"/>
                  </a:lnTo>
                  <a:lnTo>
                    <a:pt x="377" y="114"/>
                  </a:lnTo>
                  <a:lnTo>
                    <a:pt x="378" y="109"/>
                  </a:lnTo>
                  <a:lnTo>
                    <a:pt x="373" y="104"/>
                  </a:lnTo>
                  <a:lnTo>
                    <a:pt x="367" y="100"/>
                  </a:lnTo>
                  <a:lnTo>
                    <a:pt x="362" y="98"/>
                  </a:lnTo>
                  <a:lnTo>
                    <a:pt x="355" y="96"/>
                  </a:lnTo>
                  <a:lnTo>
                    <a:pt x="348" y="92"/>
                  </a:lnTo>
                  <a:lnTo>
                    <a:pt x="341" y="91"/>
                  </a:lnTo>
                  <a:lnTo>
                    <a:pt x="334" y="95"/>
                  </a:lnTo>
                  <a:lnTo>
                    <a:pt x="325" y="95"/>
                  </a:lnTo>
                  <a:lnTo>
                    <a:pt x="314" y="91"/>
                  </a:lnTo>
                  <a:lnTo>
                    <a:pt x="306" y="90"/>
                  </a:lnTo>
                  <a:lnTo>
                    <a:pt x="301" y="97"/>
                  </a:lnTo>
                  <a:lnTo>
                    <a:pt x="305" y="100"/>
                  </a:lnTo>
                  <a:lnTo>
                    <a:pt x="310" y="103"/>
                  </a:lnTo>
                  <a:lnTo>
                    <a:pt x="316" y="104"/>
                  </a:lnTo>
                  <a:lnTo>
                    <a:pt x="320" y="105"/>
                  </a:lnTo>
                  <a:lnTo>
                    <a:pt x="326" y="106"/>
                  </a:lnTo>
                  <a:lnTo>
                    <a:pt x="332" y="107"/>
                  </a:lnTo>
                  <a:lnTo>
                    <a:pt x="336" y="111"/>
                  </a:lnTo>
                  <a:lnTo>
                    <a:pt x="340" y="114"/>
                  </a:lnTo>
                  <a:lnTo>
                    <a:pt x="345" y="115"/>
                  </a:lnTo>
                  <a:lnTo>
                    <a:pt x="352" y="117"/>
                  </a:lnTo>
                  <a:lnTo>
                    <a:pt x="358" y="119"/>
                  </a:lnTo>
                  <a:lnTo>
                    <a:pt x="364" y="121"/>
                  </a:lnTo>
                  <a:lnTo>
                    <a:pt x="370" y="125"/>
                  </a:lnTo>
                  <a:lnTo>
                    <a:pt x="375" y="128"/>
                  </a:lnTo>
                  <a:lnTo>
                    <a:pt x="381" y="130"/>
                  </a:lnTo>
                  <a:lnTo>
                    <a:pt x="387" y="133"/>
                  </a:lnTo>
                  <a:lnTo>
                    <a:pt x="383" y="153"/>
                  </a:lnTo>
                  <a:lnTo>
                    <a:pt x="378" y="152"/>
                  </a:lnTo>
                  <a:lnTo>
                    <a:pt x="373" y="150"/>
                  </a:lnTo>
                  <a:lnTo>
                    <a:pt x="369" y="145"/>
                  </a:lnTo>
                  <a:lnTo>
                    <a:pt x="365" y="141"/>
                  </a:lnTo>
                  <a:lnTo>
                    <a:pt x="362" y="141"/>
                  </a:lnTo>
                  <a:lnTo>
                    <a:pt x="358" y="140"/>
                  </a:lnTo>
                  <a:lnTo>
                    <a:pt x="354" y="139"/>
                  </a:lnTo>
                  <a:lnTo>
                    <a:pt x="349" y="137"/>
                  </a:lnTo>
                  <a:lnTo>
                    <a:pt x="334" y="125"/>
                  </a:lnTo>
                  <a:lnTo>
                    <a:pt x="317" y="118"/>
                  </a:lnTo>
                  <a:lnTo>
                    <a:pt x="298" y="115"/>
                  </a:lnTo>
                  <a:lnTo>
                    <a:pt x="281" y="117"/>
                  </a:lnTo>
                  <a:lnTo>
                    <a:pt x="261" y="121"/>
                  </a:lnTo>
                  <a:lnTo>
                    <a:pt x="243" y="127"/>
                  </a:lnTo>
                  <a:lnTo>
                    <a:pt x="226" y="134"/>
                  </a:lnTo>
                  <a:lnTo>
                    <a:pt x="208" y="141"/>
                  </a:lnTo>
                  <a:lnTo>
                    <a:pt x="205" y="145"/>
                  </a:lnTo>
                  <a:lnTo>
                    <a:pt x="200" y="150"/>
                  </a:lnTo>
                  <a:lnTo>
                    <a:pt x="198" y="156"/>
                  </a:lnTo>
                  <a:lnTo>
                    <a:pt x="198" y="162"/>
                  </a:lnTo>
                  <a:lnTo>
                    <a:pt x="200" y="164"/>
                  </a:lnTo>
                  <a:lnTo>
                    <a:pt x="204" y="166"/>
                  </a:lnTo>
                  <a:lnTo>
                    <a:pt x="207" y="166"/>
                  </a:lnTo>
                  <a:lnTo>
                    <a:pt x="210" y="165"/>
                  </a:lnTo>
                  <a:lnTo>
                    <a:pt x="215" y="153"/>
                  </a:lnTo>
                  <a:lnTo>
                    <a:pt x="224" y="145"/>
                  </a:lnTo>
                  <a:lnTo>
                    <a:pt x="236" y="139"/>
                  </a:lnTo>
                  <a:lnTo>
                    <a:pt x="249" y="134"/>
                  </a:lnTo>
                  <a:lnTo>
                    <a:pt x="263" y="132"/>
                  </a:lnTo>
                  <a:lnTo>
                    <a:pt x="276" y="129"/>
                  </a:lnTo>
                  <a:lnTo>
                    <a:pt x="289" y="128"/>
                  </a:lnTo>
                  <a:lnTo>
                    <a:pt x="301" y="127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5" y="134"/>
                  </a:lnTo>
                  <a:lnTo>
                    <a:pt x="297" y="135"/>
                  </a:lnTo>
                  <a:lnTo>
                    <a:pt x="306" y="137"/>
                  </a:lnTo>
                  <a:lnTo>
                    <a:pt x="314" y="141"/>
                  </a:lnTo>
                  <a:lnTo>
                    <a:pt x="322" y="145"/>
                  </a:lnTo>
                  <a:lnTo>
                    <a:pt x="329" y="150"/>
                  </a:lnTo>
                  <a:lnTo>
                    <a:pt x="337" y="155"/>
                  </a:lnTo>
                  <a:lnTo>
                    <a:pt x="344" y="158"/>
                  </a:lnTo>
                  <a:lnTo>
                    <a:pt x="352" y="163"/>
                  </a:lnTo>
                  <a:lnTo>
                    <a:pt x="362" y="165"/>
                  </a:lnTo>
                  <a:lnTo>
                    <a:pt x="366" y="160"/>
                  </a:lnTo>
                  <a:lnTo>
                    <a:pt x="372" y="162"/>
                  </a:lnTo>
                  <a:lnTo>
                    <a:pt x="378" y="165"/>
                  </a:lnTo>
                  <a:lnTo>
                    <a:pt x="381" y="168"/>
                  </a:lnTo>
                  <a:lnTo>
                    <a:pt x="381" y="196"/>
                  </a:lnTo>
                  <a:lnTo>
                    <a:pt x="373" y="194"/>
                  </a:lnTo>
                  <a:lnTo>
                    <a:pt x="364" y="190"/>
                  </a:lnTo>
                  <a:lnTo>
                    <a:pt x="356" y="187"/>
                  </a:lnTo>
                  <a:lnTo>
                    <a:pt x="350" y="179"/>
                  </a:lnTo>
                  <a:lnTo>
                    <a:pt x="343" y="179"/>
                  </a:lnTo>
                  <a:lnTo>
                    <a:pt x="335" y="174"/>
                  </a:lnTo>
                  <a:lnTo>
                    <a:pt x="328" y="172"/>
                  </a:lnTo>
                  <a:lnTo>
                    <a:pt x="320" y="175"/>
                  </a:lnTo>
                  <a:lnTo>
                    <a:pt x="316" y="174"/>
                  </a:lnTo>
                  <a:lnTo>
                    <a:pt x="311" y="173"/>
                  </a:lnTo>
                  <a:lnTo>
                    <a:pt x="306" y="172"/>
                  </a:lnTo>
                  <a:lnTo>
                    <a:pt x="302" y="171"/>
                  </a:lnTo>
                  <a:lnTo>
                    <a:pt x="297" y="171"/>
                  </a:lnTo>
                  <a:lnTo>
                    <a:pt x="292" y="171"/>
                  </a:lnTo>
                  <a:lnTo>
                    <a:pt x="288" y="172"/>
                  </a:lnTo>
                  <a:lnTo>
                    <a:pt x="283" y="173"/>
                  </a:lnTo>
                  <a:lnTo>
                    <a:pt x="290" y="177"/>
                  </a:lnTo>
                  <a:lnTo>
                    <a:pt x="296" y="180"/>
                  </a:lnTo>
                  <a:lnTo>
                    <a:pt x="303" y="182"/>
                  </a:lnTo>
                  <a:lnTo>
                    <a:pt x="309" y="185"/>
                  </a:lnTo>
                  <a:lnTo>
                    <a:pt x="316" y="187"/>
                  </a:lnTo>
                  <a:lnTo>
                    <a:pt x="321" y="190"/>
                  </a:lnTo>
                  <a:lnTo>
                    <a:pt x="328" y="194"/>
                  </a:lnTo>
                  <a:lnTo>
                    <a:pt x="334" y="198"/>
                  </a:lnTo>
                  <a:lnTo>
                    <a:pt x="340" y="202"/>
                  </a:lnTo>
                  <a:lnTo>
                    <a:pt x="345" y="203"/>
                  </a:lnTo>
                  <a:lnTo>
                    <a:pt x="352" y="203"/>
                  </a:lnTo>
                  <a:lnTo>
                    <a:pt x="358" y="203"/>
                  </a:lnTo>
                  <a:lnTo>
                    <a:pt x="364" y="203"/>
                  </a:lnTo>
                  <a:lnTo>
                    <a:pt x="370" y="204"/>
                  </a:lnTo>
                  <a:lnTo>
                    <a:pt x="374" y="206"/>
                  </a:lnTo>
                  <a:lnTo>
                    <a:pt x="380" y="211"/>
                  </a:lnTo>
                  <a:lnTo>
                    <a:pt x="373" y="236"/>
                  </a:lnTo>
                  <a:lnTo>
                    <a:pt x="365" y="234"/>
                  </a:lnTo>
                  <a:lnTo>
                    <a:pt x="357" y="231"/>
                  </a:lnTo>
                  <a:lnTo>
                    <a:pt x="349" y="227"/>
                  </a:lnTo>
                  <a:lnTo>
                    <a:pt x="345" y="219"/>
                  </a:lnTo>
                  <a:lnTo>
                    <a:pt x="337" y="218"/>
                  </a:lnTo>
                  <a:lnTo>
                    <a:pt x="328" y="217"/>
                  </a:lnTo>
                  <a:lnTo>
                    <a:pt x="319" y="216"/>
                  </a:lnTo>
                  <a:lnTo>
                    <a:pt x="311" y="215"/>
                  </a:lnTo>
                  <a:lnTo>
                    <a:pt x="301" y="213"/>
                  </a:lnTo>
                  <a:lnTo>
                    <a:pt x="291" y="212"/>
                  </a:lnTo>
                  <a:lnTo>
                    <a:pt x="282" y="211"/>
                  </a:lnTo>
                  <a:lnTo>
                    <a:pt x="272" y="211"/>
                  </a:lnTo>
                  <a:lnTo>
                    <a:pt x="271" y="212"/>
                  </a:lnTo>
                  <a:lnTo>
                    <a:pt x="269" y="213"/>
                  </a:lnTo>
                  <a:lnTo>
                    <a:pt x="268" y="216"/>
                  </a:lnTo>
                  <a:lnTo>
                    <a:pt x="268" y="217"/>
                  </a:lnTo>
                  <a:lnTo>
                    <a:pt x="274" y="220"/>
                  </a:lnTo>
                  <a:lnTo>
                    <a:pt x="280" y="223"/>
                  </a:lnTo>
                  <a:lnTo>
                    <a:pt x="286" y="224"/>
                  </a:lnTo>
                  <a:lnTo>
                    <a:pt x="291" y="226"/>
                  </a:lnTo>
                  <a:lnTo>
                    <a:pt x="297" y="227"/>
                  </a:lnTo>
                  <a:lnTo>
                    <a:pt x="303" y="230"/>
                  </a:lnTo>
                  <a:lnTo>
                    <a:pt x="307" y="232"/>
                  </a:lnTo>
                  <a:lnTo>
                    <a:pt x="312" y="235"/>
                  </a:lnTo>
                  <a:lnTo>
                    <a:pt x="320" y="238"/>
                  </a:lnTo>
                  <a:lnTo>
                    <a:pt x="327" y="240"/>
                  </a:lnTo>
                  <a:lnTo>
                    <a:pt x="334" y="240"/>
                  </a:lnTo>
                  <a:lnTo>
                    <a:pt x="342" y="240"/>
                  </a:lnTo>
                  <a:lnTo>
                    <a:pt x="349" y="240"/>
                  </a:lnTo>
                  <a:lnTo>
                    <a:pt x="356" y="241"/>
                  </a:lnTo>
                  <a:lnTo>
                    <a:pt x="362" y="245"/>
                  </a:lnTo>
                  <a:lnTo>
                    <a:pt x="369" y="250"/>
                  </a:lnTo>
                  <a:lnTo>
                    <a:pt x="364" y="266"/>
                  </a:lnTo>
                  <a:lnTo>
                    <a:pt x="357" y="265"/>
                  </a:lnTo>
                  <a:lnTo>
                    <a:pt x="349" y="263"/>
                  </a:lnTo>
                  <a:lnTo>
                    <a:pt x="342" y="261"/>
                  </a:lnTo>
                  <a:lnTo>
                    <a:pt x="336" y="257"/>
                  </a:lnTo>
                  <a:lnTo>
                    <a:pt x="337" y="255"/>
                  </a:lnTo>
                  <a:lnTo>
                    <a:pt x="330" y="249"/>
                  </a:lnTo>
                  <a:lnTo>
                    <a:pt x="322" y="247"/>
                  </a:lnTo>
                  <a:lnTo>
                    <a:pt x="313" y="247"/>
                  </a:lnTo>
                  <a:lnTo>
                    <a:pt x="305" y="243"/>
                  </a:lnTo>
                  <a:lnTo>
                    <a:pt x="299" y="246"/>
                  </a:lnTo>
                  <a:lnTo>
                    <a:pt x="292" y="246"/>
                  </a:lnTo>
                  <a:lnTo>
                    <a:pt x="286" y="245"/>
                  </a:lnTo>
                  <a:lnTo>
                    <a:pt x="280" y="243"/>
                  </a:lnTo>
                  <a:lnTo>
                    <a:pt x="274" y="243"/>
                  </a:lnTo>
                  <a:lnTo>
                    <a:pt x="269" y="245"/>
                  </a:lnTo>
                  <a:lnTo>
                    <a:pt x="265" y="247"/>
                  </a:lnTo>
                  <a:lnTo>
                    <a:pt x="263" y="254"/>
                  </a:lnTo>
                  <a:lnTo>
                    <a:pt x="269" y="254"/>
                  </a:lnTo>
                  <a:lnTo>
                    <a:pt x="277" y="255"/>
                  </a:lnTo>
                  <a:lnTo>
                    <a:pt x="283" y="257"/>
                  </a:lnTo>
                  <a:lnTo>
                    <a:pt x="290" y="261"/>
                  </a:lnTo>
                  <a:lnTo>
                    <a:pt x="297" y="263"/>
                  </a:lnTo>
                  <a:lnTo>
                    <a:pt x="303" y="266"/>
                  </a:lnTo>
                  <a:lnTo>
                    <a:pt x="311" y="268"/>
                  </a:lnTo>
                  <a:lnTo>
                    <a:pt x="318" y="269"/>
                  </a:lnTo>
                  <a:lnTo>
                    <a:pt x="322" y="270"/>
                  </a:lnTo>
                  <a:lnTo>
                    <a:pt x="326" y="271"/>
                  </a:lnTo>
                  <a:lnTo>
                    <a:pt x="330" y="271"/>
                  </a:lnTo>
                  <a:lnTo>
                    <a:pt x="335" y="272"/>
                  </a:lnTo>
                  <a:lnTo>
                    <a:pt x="340" y="272"/>
                  </a:lnTo>
                  <a:lnTo>
                    <a:pt x="344" y="273"/>
                  </a:lnTo>
                  <a:lnTo>
                    <a:pt x="349" y="276"/>
                  </a:lnTo>
                  <a:lnTo>
                    <a:pt x="354" y="278"/>
                  </a:lnTo>
                  <a:lnTo>
                    <a:pt x="356" y="284"/>
                  </a:lnTo>
                  <a:lnTo>
                    <a:pt x="354" y="291"/>
                  </a:lnTo>
                  <a:lnTo>
                    <a:pt x="350" y="298"/>
                  </a:lnTo>
                  <a:lnTo>
                    <a:pt x="348" y="306"/>
                  </a:lnTo>
                  <a:lnTo>
                    <a:pt x="343" y="307"/>
                  </a:lnTo>
                  <a:lnTo>
                    <a:pt x="339" y="304"/>
                  </a:lnTo>
                  <a:lnTo>
                    <a:pt x="333" y="302"/>
                  </a:lnTo>
                  <a:lnTo>
                    <a:pt x="328" y="299"/>
                  </a:lnTo>
                  <a:lnTo>
                    <a:pt x="329" y="296"/>
                  </a:lnTo>
                  <a:lnTo>
                    <a:pt x="328" y="293"/>
                  </a:lnTo>
                  <a:lnTo>
                    <a:pt x="326" y="291"/>
                  </a:lnTo>
                  <a:lnTo>
                    <a:pt x="325" y="288"/>
                  </a:lnTo>
                  <a:lnTo>
                    <a:pt x="319" y="288"/>
                  </a:lnTo>
                  <a:lnTo>
                    <a:pt x="312" y="287"/>
                  </a:lnTo>
                  <a:lnTo>
                    <a:pt x="306" y="286"/>
                  </a:lnTo>
                  <a:lnTo>
                    <a:pt x="299" y="285"/>
                  </a:lnTo>
                  <a:lnTo>
                    <a:pt x="294" y="284"/>
                  </a:lnTo>
                  <a:lnTo>
                    <a:pt x="287" y="284"/>
                  </a:lnTo>
                  <a:lnTo>
                    <a:pt x="281" y="285"/>
                  </a:lnTo>
                  <a:lnTo>
                    <a:pt x="275" y="288"/>
                  </a:lnTo>
                  <a:lnTo>
                    <a:pt x="268" y="285"/>
                  </a:lnTo>
                  <a:lnTo>
                    <a:pt x="260" y="283"/>
                  </a:lnTo>
                  <a:lnTo>
                    <a:pt x="252" y="284"/>
                  </a:lnTo>
                  <a:lnTo>
                    <a:pt x="246" y="288"/>
                  </a:lnTo>
                  <a:lnTo>
                    <a:pt x="250" y="292"/>
                  </a:lnTo>
                  <a:lnTo>
                    <a:pt x="253" y="294"/>
                  </a:lnTo>
                  <a:lnTo>
                    <a:pt x="259" y="296"/>
                  </a:lnTo>
                  <a:lnTo>
                    <a:pt x="264" y="298"/>
                  </a:lnTo>
                  <a:lnTo>
                    <a:pt x="269" y="299"/>
                  </a:lnTo>
                  <a:lnTo>
                    <a:pt x="275" y="299"/>
                  </a:lnTo>
                  <a:lnTo>
                    <a:pt x="281" y="300"/>
                  </a:lnTo>
                  <a:lnTo>
                    <a:pt x="287" y="302"/>
                  </a:lnTo>
                  <a:lnTo>
                    <a:pt x="294" y="303"/>
                  </a:lnTo>
                  <a:lnTo>
                    <a:pt x="301" y="306"/>
                  </a:lnTo>
                  <a:lnTo>
                    <a:pt x="309" y="307"/>
                  </a:lnTo>
                  <a:lnTo>
                    <a:pt x="316" y="309"/>
                  </a:lnTo>
                  <a:lnTo>
                    <a:pt x="322" y="311"/>
                  </a:lnTo>
                  <a:lnTo>
                    <a:pt x="329" y="315"/>
                  </a:lnTo>
                  <a:lnTo>
                    <a:pt x="336" y="318"/>
                  </a:lnTo>
                  <a:lnTo>
                    <a:pt x="342" y="322"/>
                  </a:lnTo>
                  <a:lnTo>
                    <a:pt x="334" y="345"/>
                  </a:lnTo>
                  <a:lnTo>
                    <a:pt x="332" y="344"/>
                  </a:lnTo>
                  <a:lnTo>
                    <a:pt x="329" y="342"/>
                  </a:lnTo>
                  <a:lnTo>
                    <a:pt x="327" y="342"/>
                  </a:lnTo>
                  <a:lnTo>
                    <a:pt x="325" y="342"/>
                  </a:lnTo>
                  <a:lnTo>
                    <a:pt x="327" y="340"/>
                  </a:lnTo>
                  <a:lnTo>
                    <a:pt x="327" y="337"/>
                  </a:lnTo>
                  <a:lnTo>
                    <a:pt x="326" y="333"/>
                  </a:lnTo>
                  <a:lnTo>
                    <a:pt x="325" y="330"/>
                  </a:lnTo>
                  <a:lnTo>
                    <a:pt x="317" y="330"/>
                  </a:lnTo>
                  <a:lnTo>
                    <a:pt x="309" y="329"/>
                  </a:lnTo>
                  <a:lnTo>
                    <a:pt x="302" y="326"/>
                  </a:lnTo>
                  <a:lnTo>
                    <a:pt x="295" y="324"/>
                  </a:lnTo>
                  <a:lnTo>
                    <a:pt x="288" y="322"/>
                  </a:lnTo>
                  <a:lnTo>
                    <a:pt x="281" y="322"/>
                  </a:lnTo>
                  <a:lnTo>
                    <a:pt x="275" y="324"/>
                  </a:lnTo>
                  <a:lnTo>
                    <a:pt x="268" y="329"/>
                  </a:lnTo>
                  <a:lnTo>
                    <a:pt x="264" y="328"/>
                  </a:lnTo>
                  <a:lnTo>
                    <a:pt x="258" y="325"/>
                  </a:lnTo>
                  <a:lnTo>
                    <a:pt x="253" y="324"/>
                  </a:lnTo>
                  <a:lnTo>
                    <a:pt x="248" y="323"/>
                  </a:lnTo>
                  <a:lnTo>
                    <a:pt x="243" y="322"/>
                  </a:lnTo>
                  <a:lnTo>
                    <a:pt x="237" y="322"/>
                  </a:lnTo>
                  <a:lnTo>
                    <a:pt x="233" y="323"/>
                  </a:lnTo>
                  <a:lnTo>
                    <a:pt x="228" y="324"/>
                  </a:lnTo>
                  <a:lnTo>
                    <a:pt x="229" y="326"/>
                  </a:lnTo>
                  <a:lnTo>
                    <a:pt x="230" y="329"/>
                  </a:lnTo>
                  <a:lnTo>
                    <a:pt x="231" y="331"/>
                  </a:lnTo>
                  <a:lnTo>
                    <a:pt x="230" y="333"/>
                  </a:lnTo>
                  <a:lnTo>
                    <a:pt x="220" y="336"/>
                  </a:lnTo>
                  <a:lnTo>
                    <a:pt x="208" y="338"/>
                  </a:lnTo>
                  <a:lnTo>
                    <a:pt x="198" y="339"/>
                  </a:lnTo>
                  <a:lnTo>
                    <a:pt x="186" y="340"/>
                  </a:lnTo>
                  <a:lnTo>
                    <a:pt x="175" y="342"/>
                  </a:lnTo>
                  <a:lnTo>
                    <a:pt x="166" y="346"/>
                  </a:lnTo>
                  <a:lnTo>
                    <a:pt x="157" y="352"/>
                  </a:lnTo>
                  <a:lnTo>
                    <a:pt x="148" y="360"/>
                  </a:lnTo>
                  <a:lnTo>
                    <a:pt x="148" y="363"/>
                  </a:lnTo>
                  <a:lnTo>
                    <a:pt x="151" y="366"/>
                  </a:lnTo>
                  <a:lnTo>
                    <a:pt x="153" y="368"/>
                  </a:lnTo>
                  <a:lnTo>
                    <a:pt x="154" y="371"/>
                  </a:lnTo>
                  <a:lnTo>
                    <a:pt x="159" y="369"/>
                  </a:lnTo>
                  <a:lnTo>
                    <a:pt x="163" y="364"/>
                  </a:lnTo>
                  <a:lnTo>
                    <a:pt x="167" y="360"/>
                  </a:lnTo>
                  <a:lnTo>
                    <a:pt x="168" y="356"/>
                  </a:lnTo>
                  <a:lnTo>
                    <a:pt x="178" y="354"/>
                  </a:lnTo>
                  <a:lnTo>
                    <a:pt x="189" y="351"/>
                  </a:lnTo>
                  <a:lnTo>
                    <a:pt x="200" y="349"/>
                  </a:lnTo>
                  <a:lnTo>
                    <a:pt x="212" y="347"/>
                  </a:lnTo>
                  <a:lnTo>
                    <a:pt x="223" y="347"/>
                  </a:lnTo>
                  <a:lnTo>
                    <a:pt x="235" y="346"/>
                  </a:lnTo>
                  <a:lnTo>
                    <a:pt x="245" y="347"/>
                  </a:lnTo>
                  <a:lnTo>
                    <a:pt x="256" y="348"/>
                  </a:lnTo>
                  <a:lnTo>
                    <a:pt x="263" y="352"/>
                  </a:lnTo>
                  <a:lnTo>
                    <a:pt x="271" y="352"/>
                  </a:lnTo>
                  <a:lnTo>
                    <a:pt x="276" y="354"/>
                  </a:lnTo>
                  <a:lnTo>
                    <a:pt x="282" y="359"/>
                  </a:lnTo>
                  <a:lnTo>
                    <a:pt x="282" y="363"/>
                  </a:lnTo>
                  <a:lnTo>
                    <a:pt x="274" y="363"/>
                  </a:lnTo>
                  <a:lnTo>
                    <a:pt x="266" y="363"/>
                  </a:lnTo>
                  <a:lnTo>
                    <a:pt x="257" y="363"/>
                  </a:lnTo>
                  <a:lnTo>
                    <a:pt x="249" y="362"/>
                  </a:lnTo>
                  <a:lnTo>
                    <a:pt x="241" y="362"/>
                  </a:lnTo>
                  <a:lnTo>
                    <a:pt x="231" y="362"/>
                  </a:lnTo>
                  <a:lnTo>
                    <a:pt x="223" y="362"/>
                  </a:lnTo>
                  <a:lnTo>
                    <a:pt x="215" y="363"/>
                  </a:lnTo>
                  <a:lnTo>
                    <a:pt x="215" y="366"/>
                  </a:lnTo>
                  <a:lnTo>
                    <a:pt x="215" y="368"/>
                  </a:lnTo>
                  <a:lnTo>
                    <a:pt x="216" y="369"/>
                  </a:lnTo>
                  <a:lnTo>
                    <a:pt x="219" y="371"/>
                  </a:lnTo>
                  <a:lnTo>
                    <a:pt x="224" y="372"/>
                  </a:lnTo>
                  <a:lnTo>
                    <a:pt x="231" y="372"/>
                  </a:lnTo>
                  <a:lnTo>
                    <a:pt x="237" y="374"/>
                  </a:lnTo>
                  <a:lnTo>
                    <a:pt x="243" y="375"/>
                  </a:lnTo>
                  <a:lnTo>
                    <a:pt x="249" y="376"/>
                  </a:lnTo>
                  <a:lnTo>
                    <a:pt x="254" y="377"/>
                  </a:lnTo>
                  <a:lnTo>
                    <a:pt x="259" y="379"/>
                  </a:lnTo>
                  <a:lnTo>
                    <a:pt x="264" y="383"/>
                  </a:lnTo>
                  <a:lnTo>
                    <a:pt x="272" y="384"/>
                  </a:lnTo>
                  <a:lnTo>
                    <a:pt x="281" y="384"/>
                  </a:lnTo>
                  <a:lnTo>
                    <a:pt x="289" y="385"/>
                  </a:lnTo>
                  <a:lnTo>
                    <a:pt x="295" y="391"/>
                  </a:lnTo>
                  <a:lnTo>
                    <a:pt x="299" y="386"/>
                  </a:lnTo>
                  <a:lnTo>
                    <a:pt x="305" y="386"/>
                  </a:lnTo>
                  <a:lnTo>
                    <a:pt x="312" y="387"/>
                  </a:lnTo>
                  <a:lnTo>
                    <a:pt x="318" y="389"/>
                  </a:lnTo>
                  <a:lnTo>
                    <a:pt x="319" y="395"/>
                  </a:lnTo>
                  <a:lnTo>
                    <a:pt x="318" y="402"/>
                  </a:lnTo>
                  <a:lnTo>
                    <a:pt x="317" y="410"/>
                  </a:lnTo>
                  <a:lnTo>
                    <a:pt x="313" y="415"/>
                  </a:lnTo>
                  <a:lnTo>
                    <a:pt x="306" y="415"/>
                  </a:lnTo>
                  <a:lnTo>
                    <a:pt x="305" y="408"/>
                  </a:lnTo>
                  <a:lnTo>
                    <a:pt x="301" y="404"/>
                  </a:lnTo>
                  <a:lnTo>
                    <a:pt x="296" y="402"/>
                  </a:lnTo>
                  <a:lnTo>
                    <a:pt x="289" y="401"/>
                  </a:lnTo>
                  <a:lnTo>
                    <a:pt x="282" y="402"/>
                  </a:lnTo>
                  <a:lnTo>
                    <a:pt x="275" y="402"/>
                  </a:lnTo>
                  <a:lnTo>
                    <a:pt x="268" y="401"/>
                  </a:lnTo>
                  <a:lnTo>
                    <a:pt x="263" y="399"/>
                  </a:lnTo>
                  <a:lnTo>
                    <a:pt x="257" y="401"/>
                  </a:lnTo>
                  <a:lnTo>
                    <a:pt x="250" y="402"/>
                  </a:lnTo>
                  <a:lnTo>
                    <a:pt x="244" y="402"/>
                  </a:lnTo>
                  <a:lnTo>
                    <a:pt x="238" y="401"/>
                  </a:lnTo>
                  <a:lnTo>
                    <a:pt x="233" y="399"/>
                  </a:lnTo>
                  <a:lnTo>
                    <a:pt x="226" y="399"/>
                  </a:lnTo>
                  <a:lnTo>
                    <a:pt x="220" y="399"/>
                  </a:lnTo>
                  <a:lnTo>
                    <a:pt x="213" y="400"/>
                  </a:lnTo>
                  <a:lnTo>
                    <a:pt x="215" y="405"/>
                  </a:lnTo>
                  <a:lnTo>
                    <a:pt x="219" y="407"/>
                  </a:lnTo>
                  <a:lnTo>
                    <a:pt x="223" y="409"/>
                  </a:lnTo>
                  <a:lnTo>
                    <a:pt x="229" y="410"/>
                  </a:lnTo>
                  <a:lnTo>
                    <a:pt x="234" y="412"/>
                  </a:lnTo>
                  <a:lnTo>
                    <a:pt x="239" y="413"/>
                  </a:lnTo>
                  <a:lnTo>
                    <a:pt x="244" y="415"/>
                  </a:lnTo>
                  <a:lnTo>
                    <a:pt x="248" y="417"/>
                  </a:lnTo>
                  <a:lnTo>
                    <a:pt x="251" y="421"/>
                  </a:lnTo>
                  <a:lnTo>
                    <a:pt x="310" y="427"/>
                  </a:lnTo>
                  <a:lnTo>
                    <a:pt x="309" y="432"/>
                  </a:lnTo>
                  <a:lnTo>
                    <a:pt x="309" y="439"/>
                  </a:lnTo>
                  <a:lnTo>
                    <a:pt x="307" y="446"/>
                  </a:lnTo>
                  <a:lnTo>
                    <a:pt x="306" y="452"/>
                  </a:lnTo>
                  <a:lnTo>
                    <a:pt x="302" y="452"/>
                  </a:lnTo>
                  <a:lnTo>
                    <a:pt x="302" y="451"/>
                  </a:lnTo>
                  <a:lnTo>
                    <a:pt x="302" y="449"/>
                  </a:lnTo>
                  <a:lnTo>
                    <a:pt x="302" y="447"/>
                  </a:lnTo>
                  <a:lnTo>
                    <a:pt x="303" y="446"/>
                  </a:lnTo>
                  <a:lnTo>
                    <a:pt x="297" y="440"/>
                  </a:lnTo>
                  <a:lnTo>
                    <a:pt x="291" y="438"/>
                  </a:lnTo>
                  <a:lnTo>
                    <a:pt x="283" y="436"/>
                  </a:lnTo>
                  <a:lnTo>
                    <a:pt x="276" y="436"/>
                  </a:lnTo>
                  <a:lnTo>
                    <a:pt x="268" y="437"/>
                  </a:lnTo>
                  <a:lnTo>
                    <a:pt x="260" y="437"/>
                  </a:lnTo>
                  <a:lnTo>
                    <a:pt x="252" y="437"/>
                  </a:lnTo>
                  <a:lnTo>
                    <a:pt x="244" y="436"/>
                  </a:lnTo>
                  <a:lnTo>
                    <a:pt x="224" y="432"/>
                  </a:lnTo>
                  <a:lnTo>
                    <a:pt x="205" y="432"/>
                  </a:lnTo>
                  <a:lnTo>
                    <a:pt x="185" y="435"/>
                  </a:lnTo>
                  <a:lnTo>
                    <a:pt x="167" y="439"/>
                  </a:lnTo>
                  <a:lnTo>
                    <a:pt x="148" y="446"/>
                  </a:lnTo>
                  <a:lnTo>
                    <a:pt x="131" y="454"/>
                  </a:lnTo>
                  <a:lnTo>
                    <a:pt x="114" y="465"/>
                  </a:lnTo>
                  <a:lnTo>
                    <a:pt x="99" y="476"/>
                  </a:lnTo>
                  <a:lnTo>
                    <a:pt x="101" y="485"/>
                  </a:lnTo>
                  <a:lnTo>
                    <a:pt x="108" y="492"/>
                  </a:lnTo>
                  <a:lnTo>
                    <a:pt x="115" y="498"/>
                  </a:lnTo>
                  <a:lnTo>
                    <a:pt x="123" y="502"/>
                  </a:lnTo>
                  <a:lnTo>
                    <a:pt x="124" y="499"/>
                  </a:lnTo>
                  <a:lnTo>
                    <a:pt x="127" y="497"/>
                  </a:lnTo>
                  <a:lnTo>
                    <a:pt x="127" y="493"/>
                  </a:lnTo>
                  <a:lnTo>
                    <a:pt x="127" y="490"/>
                  </a:lnTo>
                  <a:lnTo>
                    <a:pt x="123" y="488"/>
                  </a:lnTo>
                  <a:lnTo>
                    <a:pt x="118" y="485"/>
                  </a:lnTo>
                  <a:lnTo>
                    <a:pt x="115" y="482"/>
                  </a:lnTo>
                  <a:lnTo>
                    <a:pt x="113" y="477"/>
                  </a:lnTo>
                  <a:lnTo>
                    <a:pt x="127" y="469"/>
                  </a:lnTo>
                  <a:lnTo>
                    <a:pt x="140" y="461"/>
                  </a:lnTo>
                  <a:lnTo>
                    <a:pt x="154" y="455"/>
                  </a:lnTo>
                  <a:lnTo>
                    <a:pt x="169" y="451"/>
                  </a:lnTo>
                  <a:lnTo>
                    <a:pt x="184" y="447"/>
                  </a:lnTo>
                  <a:lnTo>
                    <a:pt x="200" y="446"/>
                  </a:lnTo>
                  <a:lnTo>
                    <a:pt x="215" y="447"/>
                  </a:lnTo>
                  <a:lnTo>
                    <a:pt x="231" y="452"/>
                  </a:lnTo>
                  <a:lnTo>
                    <a:pt x="238" y="457"/>
                  </a:lnTo>
                  <a:lnTo>
                    <a:pt x="246" y="459"/>
                  </a:lnTo>
                  <a:lnTo>
                    <a:pt x="256" y="460"/>
                  </a:lnTo>
                  <a:lnTo>
                    <a:pt x="265" y="460"/>
                  </a:lnTo>
                  <a:lnTo>
                    <a:pt x="275" y="460"/>
                  </a:lnTo>
                  <a:lnTo>
                    <a:pt x="284" y="460"/>
                  </a:lnTo>
                  <a:lnTo>
                    <a:pt x="294" y="461"/>
                  </a:lnTo>
                  <a:lnTo>
                    <a:pt x="303" y="465"/>
                  </a:lnTo>
                  <a:lnTo>
                    <a:pt x="302" y="473"/>
                  </a:lnTo>
                  <a:lnTo>
                    <a:pt x="301" y="480"/>
                  </a:lnTo>
                  <a:lnTo>
                    <a:pt x="297" y="487"/>
                  </a:lnTo>
                  <a:lnTo>
                    <a:pt x="290" y="489"/>
                  </a:lnTo>
                  <a:lnTo>
                    <a:pt x="289" y="484"/>
                  </a:lnTo>
                  <a:lnTo>
                    <a:pt x="287" y="481"/>
                  </a:lnTo>
                  <a:lnTo>
                    <a:pt x="283" y="477"/>
                  </a:lnTo>
                  <a:lnTo>
                    <a:pt x="280" y="474"/>
                  </a:lnTo>
                  <a:lnTo>
                    <a:pt x="273" y="476"/>
                  </a:lnTo>
                  <a:lnTo>
                    <a:pt x="266" y="476"/>
                  </a:lnTo>
                  <a:lnTo>
                    <a:pt x="259" y="476"/>
                  </a:lnTo>
                  <a:lnTo>
                    <a:pt x="251" y="475"/>
                  </a:lnTo>
                  <a:lnTo>
                    <a:pt x="243" y="475"/>
                  </a:lnTo>
                  <a:lnTo>
                    <a:pt x="236" y="475"/>
                  </a:lnTo>
                  <a:lnTo>
                    <a:pt x="229" y="476"/>
                  </a:lnTo>
                  <a:lnTo>
                    <a:pt x="222" y="478"/>
                  </a:lnTo>
                  <a:lnTo>
                    <a:pt x="215" y="480"/>
                  </a:lnTo>
                  <a:lnTo>
                    <a:pt x="210" y="480"/>
                  </a:lnTo>
                  <a:lnTo>
                    <a:pt x="201" y="478"/>
                  </a:lnTo>
                  <a:lnTo>
                    <a:pt x="195" y="477"/>
                  </a:lnTo>
                  <a:lnTo>
                    <a:pt x="189" y="477"/>
                  </a:lnTo>
                  <a:lnTo>
                    <a:pt x="183" y="477"/>
                  </a:lnTo>
                  <a:lnTo>
                    <a:pt x="177" y="480"/>
                  </a:lnTo>
                  <a:lnTo>
                    <a:pt x="174" y="485"/>
                  </a:lnTo>
                  <a:lnTo>
                    <a:pt x="180" y="489"/>
                  </a:lnTo>
                  <a:lnTo>
                    <a:pt x="185" y="490"/>
                  </a:lnTo>
                  <a:lnTo>
                    <a:pt x="192" y="491"/>
                  </a:lnTo>
                  <a:lnTo>
                    <a:pt x="198" y="491"/>
                  </a:lnTo>
                  <a:lnTo>
                    <a:pt x="205" y="492"/>
                  </a:lnTo>
                  <a:lnTo>
                    <a:pt x="211" y="493"/>
                  </a:lnTo>
                  <a:lnTo>
                    <a:pt x="218" y="496"/>
                  </a:lnTo>
                  <a:lnTo>
                    <a:pt x="222" y="499"/>
                  </a:lnTo>
                  <a:lnTo>
                    <a:pt x="233" y="498"/>
                  </a:lnTo>
                  <a:lnTo>
                    <a:pt x="242" y="498"/>
                  </a:lnTo>
                  <a:lnTo>
                    <a:pt x="250" y="499"/>
                  </a:lnTo>
                  <a:lnTo>
                    <a:pt x="258" y="500"/>
                  </a:lnTo>
                  <a:lnTo>
                    <a:pt x="267" y="502"/>
                  </a:lnTo>
                  <a:lnTo>
                    <a:pt x="275" y="503"/>
                  </a:lnTo>
                  <a:lnTo>
                    <a:pt x="284" y="503"/>
                  </a:lnTo>
                  <a:lnTo>
                    <a:pt x="294" y="502"/>
                  </a:lnTo>
                  <a:lnTo>
                    <a:pt x="287" y="522"/>
                  </a:lnTo>
                  <a:lnTo>
                    <a:pt x="282" y="522"/>
                  </a:lnTo>
                  <a:lnTo>
                    <a:pt x="280" y="519"/>
                  </a:lnTo>
                  <a:lnTo>
                    <a:pt x="277" y="514"/>
                  </a:lnTo>
                  <a:lnTo>
                    <a:pt x="274" y="511"/>
                  </a:lnTo>
                  <a:lnTo>
                    <a:pt x="269" y="510"/>
                  </a:lnTo>
                  <a:lnTo>
                    <a:pt x="264" y="510"/>
                  </a:lnTo>
                  <a:lnTo>
                    <a:pt x="259" y="511"/>
                  </a:lnTo>
                  <a:lnTo>
                    <a:pt x="254" y="512"/>
                  </a:lnTo>
                  <a:lnTo>
                    <a:pt x="250" y="514"/>
                  </a:lnTo>
                  <a:lnTo>
                    <a:pt x="245" y="514"/>
                  </a:lnTo>
                  <a:lnTo>
                    <a:pt x="241" y="513"/>
                  </a:lnTo>
                  <a:lnTo>
                    <a:pt x="236" y="511"/>
                  </a:lnTo>
                  <a:lnTo>
                    <a:pt x="231" y="512"/>
                  </a:lnTo>
                  <a:lnTo>
                    <a:pt x="227" y="512"/>
                  </a:lnTo>
                  <a:lnTo>
                    <a:pt x="221" y="512"/>
                  </a:lnTo>
                  <a:lnTo>
                    <a:pt x="216" y="512"/>
                  </a:lnTo>
                  <a:lnTo>
                    <a:pt x="212" y="513"/>
                  </a:lnTo>
                  <a:lnTo>
                    <a:pt x="206" y="513"/>
                  </a:lnTo>
                  <a:lnTo>
                    <a:pt x="201" y="513"/>
                  </a:lnTo>
                  <a:lnTo>
                    <a:pt x="197" y="514"/>
                  </a:lnTo>
                  <a:lnTo>
                    <a:pt x="191" y="515"/>
                  </a:lnTo>
                  <a:lnTo>
                    <a:pt x="185" y="515"/>
                  </a:lnTo>
                  <a:lnTo>
                    <a:pt x="181" y="513"/>
                  </a:lnTo>
                  <a:lnTo>
                    <a:pt x="175" y="511"/>
                  </a:lnTo>
                  <a:lnTo>
                    <a:pt x="170" y="508"/>
                  </a:lnTo>
                  <a:lnTo>
                    <a:pt x="166" y="507"/>
                  </a:lnTo>
                  <a:lnTo>
                    <a:pt x="161" y="510"/>
                  </a:lnTo>
                  <a:lnTo>
                    <a:pt x="157" y="514"/>
                  </a:lnTo>
                  <a:lnTo>
                    <a:pt x="161" y="522"/>
                  </a:lnTo>
                  <a:lnTo>
                    <a:pt x="171" y="523"/>
                  </a:lnTo>
                  <a:lnTo>
                    <a:pt x="182" y="525"/>
                  </a:lnTo>
                  <a:lnTo>
                    <a:pt x="193" y="527"/>
                  </a:lnTo>
                  <a:lnTo>
                    <a:pt x="204" y="529"/>
                  </a:lnTo>
                  <a:lnTo>
                    <a:pt x="215" y="531"/>
                  </a:lnTo>
                  <a:lnTo>
                    <a:pt x="226" y="533"/>
                  </a:lnTo>
                  <a:lnTo>
                    <a:pt x="237" y="535"/>
                  </a:lnTo>
                  <a:lnTo>
                    <a:pt x="248" y="536"/>
                  </a:lnTo>
                  <a:lnTo>
                    <a:pt x="251" y="535"/>
                  </a:lnTo>
                  <a:lnTo>
                    <a:pt x="254" y="535"/>
                  </a:lnTo>
                  <a:lnTo>
                    <a:pt x="259" y="535"/>
                  </a:lnTo>
                  <a:lnTo>
                    <a:pt x="264" y="535"/>
                  </a:lnTo>
                  <a:lnTo>
                    <a:pt x="268" y="535"/>
                  </a:lnTo>
                  <a:lnTo>
                    <a:pt x="273" y="535"/>
                  </a:lnTo>
                  <a:lnTo>
                    <a:pt x="277" y="535"/>
                  </a:lnTo>
                  <a:lnTo>
                    <a:pt x="282" y="535"/>
                  </a:lnTo>
                  <a:lnTo>
                    <a:pt x="281" y="541"/>
                  </a:lnTo>
                  <a:lnTo>
                    <a:pt x="280" y="550"/>
                  </a:lnTo>
                  <a:lnTo>
                    <a:pt x="277" y="558"/>
                  </a:lnTo>
                  <a:lnTo>
                    <a:pt x="272" y="563"/>
                  </a:lnTo>
                  <a:lnTo>
                    <a:pt x="271" y="557"/>
                  </a:lnTo>
                  <a:lnTo>
                    <a:pt x="267" y="553"/>
                  </a:lnTo>
                  <a:lnTo>
                    <a:pt x="263" y="550"/>
                  </a:lnTo>
                  <a:lnTo>
                    <a:pt x="259" y="544"/>
                  </a:lnTo>
                  <a:lnTo>
                    <a:pt x="252" y="546"/>
                  </a:lnTo>
                  <a:lnTo>
                    <a:pt x="245" y="546"/>
                  </a:lnTo>
                  <a:lnTo>
                    <a:pt x="237" y="546"/>
                  </a:lnTo>
                  <a:lnTo>
                    <a:pt x="230" y="545"/>
                  </a:lnTo>
                  <a:lnTo>
                    <a:pt x="222" y="545"/>
                  </a:lnTo>
                  <a:lnTo>
                    <a:pt x="215" y="545"/>
                  </a:lnTo>
                  <a:lnTo>
                    <a:pt x="207" y="548"/>
                  </a:lnTo>
                  <a:lnTo>
                    <a:pt x="200" y="551"/>
                  </a:lnTo>
                  <a:lnTo>
                    <a:pt x="158" y="552"/>
                  </a:lnTo>
                  <a:lnTo>
                    <a:pt x="157" y="558"/>
                  </a:lnTo>
                  <a:lnTo>
                    <a:pt x="159" y="563"/>
                  </a:lnTo>
                  <a:lnTo>
                    <a:pt x="163" y="565"/>
                  </a:lnTo>
                  <a:lnTo>
                    <a:pt x="169" y="566"/>
                  </a:lnTo>
                  <a:lnTo>
                    <a:pt x="182" y="566"/>
                  </a:lnTo>
                  <a:lnTo>
                    <a:pt x="196" y="567"/>
                  </a:lnTo>
                  <a:lnTo>
                    <a:pt x="208" y="568"/>
                  </a:lnTo>
                  <a:lnTo>
                    <a:pt x="221" y="568"/>
                  </a:lnTo>
                  <a:lnTo>
                    <a:pt x="234" y="570"/>
                  </a:lnTo>
                  <a:lnTo>
                    <a:pt x="245" y="571"/>
                  </a:lnTo>
                  <a:lnTo>
                    <a:pt x="258" y="572"/>
                  </a:lnTo>
                  <a:lnTo>
                    <a:pt x="271" y="572"/>
                  </a:lnTo>
                  <a:lnTo>
                    <a:pt x="271" y="586"/>
                  </a:lnTo>
                  <a:lnTo>
                    <a:pt x="264" y="586"/>
                  </a:lnTo>
                  <a:lnTo>
                    <a:pt x="257" y="583"/>
                  </a:lnTo>
                  <a:lnTo>
                    <a:pt x="249" y="580"/>
                  </a:lnTo>
                  <a:lnTo>
                    <a:pt x="239" y="579"/>
                  </a:lnTo>
                  <a:lnTo>
                    <a:pt x="234" y="578"/>
                  </a:lnTo>
                  <a:lnTo>
                    <a:pt x="229" y="578"/>
                  </a:lnTo>
                  <a:lnTo>
                    <a:pt x="223" y="578"/>
                  </a:lnTo>
                  <a:lnTo>
                    <a:pt x="218" y="578"/>
                  </a:lnTo>
                  <a:lnTo>
                    <a:pt x="212" y="579"/>
                  </a:lnTo>
                  <a:lnTo>
                    <a:pt x="207" y="579"/>
                  </a:lnTo>
                  <a:lnTo>
                    <a:pt x="201" y="579"/>
                  </a:lnTo>
                  <a:lnTo>
                    <a:pt x="197" y="579"/>
                  </a:lnTo>
                  <a:lnTo>
                    <a:pt x="190" y="581"/>
                  </a:lnTo>
                  <a:lnTo>
                    <a:pt x="183" y="582"/>
                  </a:lnTo>
                  <a:lnTo>
                    <a:pt x="175" y="582"/>
                  </a:lnTo>
                  <a:lnTo>
                    <a:pt x="167" y="582"/>
                  </a:lnTo>
                  <a:lnTo>
                    <a:pt x="159" y="583"/>
                  </a:lnTo>
                  <a:lnTo>
                    <a:pt x="151" y="584"/>
                  </a:lnTo>
                  <a:lnTo>
                    <a:pt x="144" y="587"/>
                  </a:lnTo>
                  <a:lnTo>
                    <a:pt x="137" y="590"/>
                  </a:lnTo>
                  <a:lnTo>
                    <a:pt x="145" y="593"/>
                  </a:lnTo>
                  <a:lnTo>
                    <a:pt x="153" y="595"/>
                  </a:lnTo>
                  <a:lnTo>
                    <a:pt x="162" y="596"/>
                  </a:lnTo>
                  <a:lnTo>
                    <a:pt x="170" y="596"/>
                  </a:lnTo>
                  <a:lnTo>
                    <a:pt x="178" y="597"/>
                  </a:lnTo>
                  <a:lnTo>
                    <a:pt x="188" y="597"/>
                  </a:lnTo>
                  <a:lnTo>
                    <a:pt x="197" y="597"/>
                  </a:lnTo>
                  <a:lnTo>
                    <a:pt x="206" y="598"/>
                  </a:lnTo>
                  <a:lnTo>
                    <a:pt x="208" y="601"/>
                  </a:lnTo>
                  <a:lnTo>
                    <a:pt x="211" y="601"/>
                  </a:lnTo>
                  <a:lnTo>
                    <a:pt x="213" y="599"/>
                  </a:lnTo>
                  <a:lnTo>
                    <a:pt x="215" y="598"/>
                  </a:lnTo>
                  <a:lnTo>
                    <a:pt x="222" y="599"/>
                  </a:lnTo>
                  <a:lnTo>
                    <a:pt x="229" y="601"/>
                  </a:lnTo>
                  <a:lnTo>
                    <a:pt x="235" y="602"/>
                  </a:lnTo>
                  <a:lnTo>
                    <a:pt x="241" y="603"/>
                  </a:lnTo>
                  <a:lnTo>
                    <a:pt x="248" y="603"/>
                  </a:lnTo>
                  <a:lnTo>
                    <a:pt x="253" y="603"/>
                  </a:lnTo>
                  <a:lnTo>
                    <a:pt x="259" y="603"/>
                  </a:lnTo>
                  <a:lnTo>
                    <a:pt x="266" y="602"/>
                  </a:lnTo>
                  <a:lnTo>
                    <a:pt x="267" y="604"/>
                  </a:lnTo>
                  <a:lnTo>
                    <a:pt x="266" y="604"/>
                  </a:lnTo>
                  <a:lnTo>
                    <a:pt x="264" y="618"/>
                  </a:lnTo>
                  <a:lnTo>
                    <a:pt x="256" y="619"/>
                  </a:lnTo>
                  <a:lnTo>
                    <a:pt x="251" y="614"/>
                  </a:lnTo>
                  <a:lnTo>
                    <a:pt x="246" y="609"/>
                  </a:lnTo>
                  <a:lnTo>
                    <a:pt x="238" y="609"/>
                  </a:lnTo>
                  <a:lnTo>
                    <a:pt x="230" y="608"/>
                  </a:lnTo>
                  <a:lnTo>
                    <a:pt x="223" y="608"/>
                  </a:lnTo>
                  <a:lnTo>
                    <a:pt x="215" y="608"/>
                  </a:lnTo>
                  <a:lnTo>
                    <a:pt x="206" y="608"/>
                  </a:lnTo>
                  <a:lnTo>
                    <a:pt x="198" y="609"/>
                  </a:lnTo>
                  <a:lnTo>
                    <a:pt x="190" y="610"/>
                  </a:lnTo>
                  <a:lnTo>
                    <a:pt x="182" y="611"/>
                  </a:lnTo>
                  <a:lnTo>
                    <a:pt x="174" y="613"/>
                  </a:lnTo>
                  <a:lnTo>
                    <a:pt x="163" y="613"/>
                  </a:lnTo>
                  <a:lnTo>
                    <a:pt x="153" y="612"/>
                  </a:lnTo>
                  <a:lnTo>
                    <a:pt x="144" y="612"/>
                  </a:lnTo>
                  <a:lnTo>
                    <a:pt x="133" y="611"/>
                  </a:lnTo>
                  <a:lnTo>
                    <a:pt x="123" y="611"/>
                  </a:lnTo>
                  <a:lnTo>
                    <a:pt x="113" y="612"/>
                  </a:lnTo>
                  <a:lnTo>
                    <a:pt x="104" y="612"/>
                  </a:lnTo>
                  <a:lnTo>
                    <a:pt x="94" y="613"/>
                  </a:lnTo>
                  <a:lnTo>
                    <a:pt x="94" y="612"/>
                  </a:lnTo>
                  <a:lnTo>
                    <a:pt x="95" y="610"/>
                  </a:lnTo>
                  <a:lnTo>
                    <a:pt x="95" y="606"/>
                  </a:lnTo>
                  <a:lnTo>
                    <a:pt x="95" y="604"/>
                  </a:lnTo>
                  <a:lnTo>
                    <a:pt x="87" y="597"/>
                  </a:lnTo>
                  <a:lnTo>
                    <a:pt x="94" y="591"/>
                  </a:lnTo>
                  <a:lnTo>
                    <a:pt x="101" y="587"/>
                  </a:lnTo>
                  <a:lnTo>
                    <a:pt x="109" y="582"/>
                  </a:lnTo>
                  <a:lnTo>
                    <a:pt x="118" y="579"/>
                  </a:lnTo>
                  <a:lnTo>
                    <a:pt x="127" y="575"/>
                  </a:lnTo>
                  <a:lnTo>
                    <a:pt x="136" y="572"/>
                  </a:lnTo>
                  <a:lnTo>
                    <a:pt x="144" y="570"/>
                  </a:lnTo>
                  <a:lnTo>
                    <a:pt x="153" y="566"/>
                  </a:lnTo>
                  <a:lnTo>
                    <a:pt x="153" y="564"/>
                  </a:lnTo>
                  <a:lnTo>
                    <a:pt x="152" y="561"/>
                  </a:lnTo>
                  <a:lnTo>
                    <a:pt x="151" y="560"/>
                  </a:lnTo>
                  <a:lnTo>
                    <a:pt x="150" y="558"/>
                  </a:lnTo>
                  <a:lnTo>
                    <a:pt x="138" y="560"/>
                  </a:lnTo>
                  <a:lnTo>
                    <a:pt x="127" y="563"/>
                  </a:lnTo>
                  <a:lnTo>
                    <a:pt x="116" y="566"/>
                  </a:lnTo>
                  <a:lnTo>
                    <a:pt x="105" y="571"/>
                  </a:lnTo>
                  <a:lnTo>
                    <a:pt x="94" y="575"/>
                  </a:lnTo>
                  <a:lnTo>
                    <a:pt x="86" y="582"/>
                  </a:lnTo>
                  <a:lnTo>
                    <a:pt x="79" y="591"/>
                  </a:lnTo>
                  <a:lnTo>
                    <a:pt x="75" y="602"/>
                  </a:lnTo>
                  <a:lnTo>
                    <a:pt x="78" y="605"/>
                  </a:lnTo>
                  <a:lnTo>
                    <a:pt x="72" y="609"/>
                  </a:lnTo>
                  <a:lnTo>
                    <a:pt x="65" y="610"/>
                  </a:lnTo>
                  <a:lnTo>
                    <a:pt x="59" y="611"/>
                  </a:lnTo>
                  <a:lnTo>
                    <a:pt x="56" y="618"/>
                  </a:lnTo>
                  <a:lnTo>
                    <a:pt x="63" y="618"/>
                  </a:lnTo>
                  <a:lnTo>
                    <a:pt x="71" y="618"/>
                  </a:lnTo>
                  <a:lnTo>
                    <a:pt x="79" y="618"/>
                  </a:lnTo>
                  <a:lnTo>
                    <a:pt x="84" y="612"/>
                  </a:lnTo>
                  <a:lnTo>
                    <a:pt x="87" y="616"/>
                  </a:lnTo>
                  <a:lnTo>
                    <a:pt x="86" y="617"/>
                  </a:lnTo>
                  <a:lnTo>
                    <a:pt x="85" y="618"/>
                  </a:lnTo>
                  <a:lnTo>
                    <a:pt x="84" y="620"/>
                  </a:lnTo>
                  <a:lnTo>
                    <a:pt x="86" y="621"/>
                  </a:lnTo>
                  <a:lnTo>
                    <a:pt x="89" y="625"/>
                  </a:lnTo>
                  <a:lnTo>
                    <a:pt x="177" y="625"/>
                  </a:lnTo>
                  <a:lnTo>
                    <a:pt x="182" y="628"/>
                  </a:lnTo>
                  <a:lnTo>
                    <a:pt x="188" y="631"/>
                  </a:lnTo>
                  <a:lnTo>
                    <a:pt x="195" y="632"/>
                  </a:lnTo>
                  <a:lnTo>
                    <a:pt x="200" y="631"/>
                  </a:lnTo>
                  <a:lnTo>
                    <a:pt x="207" y="631"/>
                  </a:lnTo>
                  <a:lnTo>
                    <a:pt x="214" y="629"/>
                  </a:lnTo>
                  <a:lnTo>
                    <a:pt x="221" y="628"/>
                  </a:lnTo>
                  <a:lnTo>
                    <a:pt x="228" y="629"/>
                  </a:lnTo>
                  <a:lnTo>
                    <a:pt x="234" y="632"/>
                  </a:lnTo>
                  <a:lnTo>
                    <a:pt x="239" y="633"/>
                  </a:lnTo>
                  <a:lnTo>
                    <a:pt x="245" y="633"/>
                  </a:lnTo>
                  <a:lnTo>
                    <a:pt x="251" y="629"/>
                  </a:lnTo>
                  <a:lnTo>
                    <a:pt x="250" y="634"/>
                  </a:lnTo>
                  <a:lnTo>
                    <a:pt x="248" y="636"/>
                  </a:lnTo>
                  <a:lnTo>
                    <a:pt x="244" y="637"/>
                  </a:lnTo>
                  <a:lnTo>
                    <a:pt x="242" y="640"/>
                  </a:lnTo>
                  <a:lnTo>
                    <a:pt x="236" y="641"/>
                  </a:lnTo>
                  <a:lnTo>
                    <a:pt x="229" y="640"/>
                  </a:lnTo>
                  <a:lnTo>
                    <a:pt x="223" y="639"/>
                  </a:lnTo>
                  <a:lnTo>
                    <a:pt x="220" y="634"/>
                  </a:lnTo>
                  <a:lnTo>
                    <a:pt x="214" y="635"/>
                  </a:lnTo>
                  <a:lnTo>
                    <a:pt x="208" y="636"/>
                  </a:lnTo>
                  <a:lnTo>
                    <a:pt x="201" y="639"/>
                  </a:lnTo>
                  <a:lnTo>
                    <a:pt x="196" y="640"/>
                  </a:lnTo>
                  <a:lnTo>
                    <a:pt x="189" y="641"/>
                  </a:lnTo>
                  <a:lnTo>
                    <a:pt x="183" y="641"/>
                  </a:lnTo>
                  <a:lnTo>
                    <a:pt x="176" y="642"/>
                  </a:lnTo>
                  <a:lnTo>
                    <a:pt x="170" y="642"/>
                  </a:lnTo>
                  <a:lnTo>
                    <a:pt x="155" y="641"/>
                  </a:lnTo>
                  <a:lnTo>
                    <a:pt x="140" y="640"/>
                  </a:lnTo>
                  <a:lnTo>
                    <a:pt x="125" y="640"/>
                  </a:lnTo>
                  <a:lnTo>
                    <a:pt x="110" y="639"/>
                  </a:lnTo>
                  <a:lnTo>
                    <a:pt x="95" y="639"/>
                  </a:lnTo>
                  <a:lnTo>
                    <a:pt x="80" y="640"/>
                  </a:lnTo>
                  <a:lnTo>
                    <a:pt x="67" y="640"/>
                  </a:lnTo>
                  <a:lnTo>
                    <a:pt x="52" y="642"/>
                  </a:lnTo>
                  <a:lnTo>
                    <a:pt x="51" y="644"/>
                  </a:lnTo>
                  <a:lnTo>
                    <a:pt x="51" y="647"/>
                  </a:lnTo>
                  <a:lnTo>
                    <a:pt x="49" y="648"/>
                  </a:lnTo>
                  <a:lnTo>
                    <a:pt x="49" y="650"/>
                  </a:lnTo>
                  <a:lnTo>
                    <a:pt x="65" y="649"/>
                  </a:lnTo>
                  <a:lnTo>
                    <a:pt x="80" y="649"/>
                  </a:lnTo>
                  <a:lnTo>
                    <a:pt x="97" y="649"/>
                  </a:lnTo>
                  <a:lnTo>
                    <a:pt x="112" y="649"/>
                  </a:lnTo>
                  <a:lnTo>
                    <a:pt x="127" y="650"/>
                  </a:lnTo>
                  <a:lnTo>
                    <a:pt x="142" y="652"/>
                  </a:lnTo>
                  <a:lnTo>
                    <a:pt x="158" y="654"/>
                  </a:lnTo>
                  <a:lnTo>
                    <a:pt x="174" y="656"/>
                  </a:lnTo>
                  <a:lnTo>
                    <a:pt x="178" y="661"/>
                  </a:lnTo>
                  <a:lnTo>
                    <a:pt x="183" y="664"/>
                  </a:lnTo>
                  <a:lnTo>
                    <a:pt x="189" y="665"/>
                  </a:lnTo>
                  <a:lnTo>
                    <a:pt x="195" y="665"/>
                  </a:lnTo>
                  <a:lnTo>
                    <a:pt x="200" y="664"/>
                  </a:lnTo>
                  <a:lnTo>
                    <a:pt x="206" y="664"/>
                  </a:lnTo>
                  <a:lnTo>
                    <a:pt x="211" y="663"/>
                  </a:lnTo>
                  <a:lnTo>
                    <a:pt x="215" y="664"/>
                  </a:lnTo>
                  <a:lnTo>
                    <a:pt x="210" y="667"/>
                  </a:lnTo>
                  <a:lnTo>
                    <a:pt x="204" y="670"/>
                  </a:lnTo>
                  <a:lnTo>
                    <a:pt x="197" y="671"/>
                  </a:lnTo>
                  <a:lnTo>
                    <a:pt x="191" y="671"/>
                  </a:lnTo>
                  <a:lnTo>
                    <a:pt x="185" y="672"/>
                  </a:lnTo>
                  <a:lnTo>
                    <a:pt x="180" y="672"/>
                  </a:lnTo>
                  <a:lnTo>
                    <a:pt x="174" y="674"/>
                  </a:lnTo>
                  <a:lnTo>
                    <a:pt x="168" y="677"/>
                  </a:lnTo>
                  <a:lnTo>
                    <a:pt x="161" y="674"/>
                  </a:lnTo>
                  <a:lnTo>
                    <a:pt x="154" y="674"/>
                  </a:lnTo>
                  <a:lnTo>
                    <a:pt x="147" y="676"/>
                  </a:lnTo>
                  <a:lnTo>
                    <a:pt x="140" y="674"/>
                  </a:lnTo>
                  <a:lnTo>
                    <a:pt x="132" y="673"/>
                  </a:lnTo>
                  <a:lnTo>
                    <a:pt x="124" y="673"/>
                  </a:lnTo>
                  <a:lnTo>
                    <a:pt x="116" y="672"/>
                  </a:lnTo>
                  <a:lnTo>
                    <a:pt x="108" y="671"/>
                  </a:lnTo>
                  <a:lnTo>
                    <a:pt x="100" y="670"/>
                  </a:lnTo>
                  <a:lnTo>
                    <a:pt x="93" y="667"/>
                  </a:lnTo>
                  <a:lnTo>
                    <a:pt x="85" y="666"/>
                  </a:lnTo>
                  <a:lnTo>
                    <a:pt x="78" y="665"/>
                  </a:lnTo>
                  <a:lnTo>
                    <a:pt x="74" y="667"/>
                  </a:lnTo>
                  <a:lnTo>
                    <a:pt x="69" y="667"/>
                  </a:lnTo>
                  <a:lnTo>
                    <a:pt x="64" y="667"/>
                  </a:lnTo>
                  <a:lnTo>
                    <a:pt x="60" y="669"/>
                  </a:lnTo>
                  <a:lnTo>
                    <a:pt x="54" y="670"/>
                  </a:lnTo>
                  <a:lnTo>
                    <a:pt x="49" y="671"/>
                  </a:lnTo>
                  <a:lnTo>
                    <a:pt x="45" y="673"/>
                  </a:lnTo>
                  <a:lnTo>
                    <a:pt x="40" y="676"/>
                  </a:lnTo>
                  <a:lnTo>
                    <a:pt x="40" y="680"/>
                  </a:lnTo>
                  <a:lnTo>
                    <a:pt x="55" y="679"/>
                  </a:lnTo>
                  <a:lnTo>
                    <a:pt x="70" y="678"/>
                  </a:lnTo>
                  <a:lnTo>
                    <a:pt x="86" y="679"/>
                  </a:lnTo>
                  <a:lnTo>
                    <a:pt x="101" y="680"/>
                  </a:lnTo>
                  <a:lnTo>
                    <a:pt x="117" y="682"/>
                  </a:lnTo>
                  <a:lnTo>
                    <a:pt x="133" y="685"/>
                  </a:lnTo>
                  <a:lnTo>
                    <a:pt x="148" y="687"/>
                  </a:lnTo>
                  <a:lnTo>
                    <a:pt x="162" y="689"/>
                  </a:lnTo>
                  <a:lnTo>
                    <a:pt x="168" y="692"/>
                  </a:lnTo>
                  <a:lnTo>
                    <a:pt x="174" y="694"/>
                  </a:lnTo>
                  <a:lnTo>
                    <a:pt x="180" y="695"/>
                  </a:lnTo>
                  <a:lnTo>
                    <a:pt x="185" y="694"/>
                  </a:lnTo>
                  <a:lnTo>
                    <a:pt x="178" y="700"/>
                  </a:lnTo>
                  <a:lnTo>
                    <a:pt x="170" y="703"/>
                  </a:lnTo>
                  <a:lnTo>
                    <a:pt x="160" y="705"/>
                  </a:lnTo>
                  <a:lnTo>
                    <a:pt x="148" y="705"/>
                  </a:lnTo>
                  <a:lnTo>
                    <a:pt x="137" y="705"/>
                  </a:lnTo>
                  <a:lnTo>
                    <a:pt x="125" y="704"/>
                  </a:lnTo>
                  <a:lnTo>
                    <a:pt x="114" y="705"/>
                  </a:lnTo>
                  <a:lnTo>
                    <a:pt x="104" y="707"/>
                  </a:lnTo>
                  <a:lnTo>
                    <a:pt x="102" y="708"/>
                  </a:lnTo>
                  <a:lnTo>
                    <a:pt x="107" y="712"/>
                  </a:lnTo>
                  <a:lnTo>
                    <a:pt x="113" y="714"/>
                  </a:lnTo>
                  <a:lnTo>
                    <a:pt x="117" y="715"/>
                  </a:lnTo>
                  <a:lnTo>
                    <a:pt x="123" y="715"/>
                  </a:lnTo>
                  <a:lnTo>
                    <a:pt x="129" y="715"/>
                  </a:lnTo>
                  <a:lnTo>
                    <a:pt x="135" y="715"/>
                  </a:lnTo>
                  <a:lnTo>
                    <a:pt x="139" y="718"/>
                  </a:lnTo>
                  <a:lnTo>
                    <a:pt x="143" y="723"/>
                  </a:lnTo>
                  <a:lnTo>
                    <a:pt x="146" y="723"/>
                  </a:lnTo>
                  <a:lnTo>
                    <a:pt x="148" y="724"/>
                  </a:lnTo>
                  <a:lnTo>
                    <a:pt x="151" y="725"/>
                  </a:lnTo>
                  <a:lnTo>
                    <a:pt x="153" y="727"/>
                  </a:lnTo>
                  <a:lnTo>
                    <a:pt x="145" y="731"/>
                  </a:lnTo>
                  <a:lnTo>
                    <a:pt x="137" y="733"/>
                  </a:lnTo>
                  <a:lnTo>
                    <a:pt x="127" y="734"/>
                  </a:lnTo>
                  <a:lnTo>
                    <a:pt x="117" y="734"/>
                  </a:lnTo>
                  <a:lnTo>
                    <a:pt x="107" y="734"/>
                  </a:lnTo>
                  <a:lnTo>
                    <a:pt x="97" y="734"/>
                  </a:lnTo>
                  <a:lnTo>
                    <a:pt x="87" y="735"/>
                  </a:lnTo>
                  <a:lnTo>
                    <a:pt x="79" y="738"/>
                  </a:lnTo>
                  <a:lnTo>
                    <a:pt x="83" y="742"/>
                  </a:lnTo>
                  <a:lnTo>
                    <a:pt x="87" y="744"/>
                  </a:lnTo>
                  <a:lnTo>
                    <a:pt x="94" y="745"/>
                  </a:lnTo>
                  <a:lnTo>
                    <a:pt x="99" y="749"/>
                  </a:lnTo>
                  <a:lnTo>
                    <a:pt x="106" y="747"/>
                  </a:lnTo>
                  <a:lnTo>
                    <a:pt x="113" y="747"/>
                  </a:lnTo>
                  <a:lnTo>
                    <a:pt x="120" y="748"/>
                  </a:lnTo>
                  <a:lnTo>
                    <a:pt x="127" y="749"/>
                  </a:lnTo>
                  <a:lnTo>
                    <a:pt x="117" y="752"/>
                  </a:lnTo>
                  <a:lnTo>
                    <a:pt x="108" y="754"/>
                  </a:lnTo>
                  <a:lnTo>
                    <a:pt x="99" y="756"/>
                  </a:lnTo>
                  <a:lnTo>
                    <a:pt x="90" y="757"/>
                  </a:lnTo>
                  <a:lnTo>
                    <a:pt x="80" y="758"/>
                  </a:lnTo>
                  <a:lnTo>
                    <a:pt x="70" y="758"/>
                  </a:lnTo>
                  <a:lnTo>
                    <a:pt x="61" y="758"/>
                  </a:lnTo>
                  <a:lnTo>
                    <a:pt x="52" y="757"/>
                  </a:lnTo>
                  <a:lnTo>
                    <a:pt x="44" y="758"/>
                  </a:lnTo>
                  <a:lnTo>
                    <a:pt x="36" y="760"/>
                  </a:lnTo>
                  <a:lnTo>
                    <a:pt x="27" y="762"/>
                  </a:lnTo>
                  <a:lnTo>
                    <a:pt x="22" y="768"/>
                  </a:lnTo>
                  <a:lnTo>
                    <a:pt x="32" y="770"/>
                  </a:lnTo>
                  <a:lnTo>
                    <a:pt x="41" y="771"/>
                  </a:lnTo>
                  <a:lnTo>
                    <a:pt x="52" y="772"/>
                  </a:lnTo>
                  <a:lnTo>
                    <a:pt x="62" y="773"/>
                  </a:lnTo>
                  <a:lnTo>
                    <a:pt x="71" y="775"/>
                  </a:lnTo>
                  <a:lnTo>
                    <a:pt x="82" y="777"/>
                  </a:lnTo>
                  <a:lnTo>
                    <a:pt x="92" y="778"/>
                  </a:lnTo>
                  <a:lnTo>
                    <a:pt x="102" y="782"/>
                  </a:lnTo>
                  <a:lnTo>
                    <a:pt x="93" y="784"/>
                  </a:lnTo>
                  <a:lnTo>
                    <a:pt x="84" y="785"/>
                  </a:lnTo>
                  <a:lnTo>
                    <a:pt x="74" y="786"/>
                  </a:lnTo>
                  <a:lnTo>
                    <a:pt x="63" y="787"/>
                  </a:lnTo>
                  <a:lnTo>
                    <a:pt x="54" y="787"/>
                  </a:lnTo>
                  <a:lnTo>
                    <a:pt x="44" y="787"/>
                  </a:lnTo>
                  <a:lnTo>
                    <a:pt x="34" y="786"/>
                  </a:lnTo>
                  <a:lnTo>
                    <a:pt x="26" y="785"/>
                  </a:lnTo>
                  <a:lnTo>
                    <a:pt x="24" y="787"/>
                  </a:lnTo>
                  <a:lnTo>
                    <a:pt x="23" y="791"/>
                  </a:lnTo>
                  <a:lnTo>
                    <a:pt x="22" y="794"/>
                  </a:lnTo>
                  <a:lnTo>
                    <a:pt x="22" y="798"/>
                  </a:lnTo>
                  <a:lnTo>
                    <a:pt x="30" y="800"/>
                  </a:lnTo>
                  <a:lnTo>
                    <a:pt x="38" y="801"/>
                  </a:lnTo>
                  <a:lnTo>
                    <a:pt x="45" y="803"/>
                  </a:lnTo>
                  <a:lnTo>
                    <a:pt x="53" y="805"/>
                  </a:lnTo>
                  <a:lnTo>
                    <a:pt x="60" y="806"/>
                  </a:lnTo>
                  <a:lnTo>
                    <a:pt x="68" y="807"/>
                  </a:lnTo>
                  <a:lnTo>
                    <a:pt x="75" y="808"/>
                  </a:lnTo>
                  <a:lnTo>
                    <a:pt x="83" y="808"/>
                  </a:lnTo>
                  <a:lnTo>
                    <a:pt x="77" y="815"/>
                  </a:lnTo>
                  <a:lnTo>
                    <a:pt x="70" y="817"/>
                  </a:lnTo>
                  <a:lnTo>
                    <a:pt x="63" y="816"/>
                  </a:lnTo>
                  <a:lnTo>
                    <a:pt x="55" y="816"/>
                  </a:lnTo>
                  <a:lnTo>
                    <a:pt x="49" y="817"/>
                  </a:lnTo>
                  <a:lnTo>
                    <a:pt x="44" y="817"/>
                  </a:lnTo>
                  <a:lnTo>
                    <a:pt x="38" y="817"/>
                  </a:lnTo>
                  <a:lnTo>
                    <a:pt x="31" y="817"/>
                  </a:lnTo>
                  <a:lnTo>
                    <a:pt x="25" y="816"/>
                  </a:lnTo>
                  <a:lnTo>
                    <a:pt x="19" y="817"/>
                  </a:lnTo>
                  <a:lnTo>
                    <a:pt x="14" y="818"/>
                  </a:lnTo>
                  <a:lnTo>
                    <a:pt x="9" y="822"/>
                  </a:lnTo>
                  <a:lnTo>
                    <a:pt x="12" y="830"/>
                  </a:lnTo>
                  <a:lnTo>
                    <a:pt x="18" y="832"/>
                  </a:lnTo>
                  <a:lnTo>
                    <a:pt x="25" y="832"/>
                  </a:lnTo>
                  <a:lnTo>
                    <a:pt x="33" y="833"/>
                  </a:lnTo>
                  <a:lnTo>
                    <a:pt x="33" y="835"/>
                  </a:lnTo>
                  <a:lnTo>
                    <a:pt x="33" y="837"/>
                  </a:lnTo>
                  <a:lnTo>
                    <a:pt x="33" y="838"/>
                  </a:lnTo>
                  <a:lnTo>
                    <a:pt x="34" y="839"/>
                  </a:lnTo>
                  <a:lnTo>
                    <a:pt x="38" y="832"/>
                  </a:lnTo>
                  <a:lnTo>
                    <a:pt x="45" y="832"/>
                  </a:lnTo>
                  <a:lnTo>
                    <a:pt x="53" y="835"/>
                  </a:lnTo>
                  <a:lnTo>
                    <a:pt x="60" y="832"/>
                  </a:lnTo>
                  <a:lnTo>
                    <a:pt x="56" y="838"/>
                  </a:lnTo>
                  <a:lnTo>
                    <a:pt x="53" y="841"/>
                  </a:lnTo>
                  <a:lnTo>
                    <a:pt x="47" y="844"/>
                  </a:lnTo>
                  <a:lnTo>
                    <a:pt x="42" y="845"/>
                  </a:lnTo>
                  <a:lnTo>
                    <a:pt x="37" y="846"/>
                  </a:lnTo>
                  <a:lnTo>
                    <a:pt x="31" y="846"/>
                  </a:lnTo>
                  <a:lnTo>
                    <a:pt x="25" y="846"/>
                  </a:lnTo>
                  <a:lnTo>
                    <a:pt x="21" y="847"/>
                  </a:lnTo>
                  <a:lnTo>
                    <a:pt x="21" y="848"/>
                  </a:lnTo>
                  <a:lnTo>
                    <a:pt x="10" y="847"/>
                  </a:lnTo>
                  <a:lnTo>
                    <a:pt x="3" y="843"/>
                  </a:lnTo>
                  <a:lnTo>
                    <a:pt x="0" y="836"/>
                  </a:lnTo>
                  <a:lnTo>
                    <a:pt x="0" y="826"/>
                  </a:lnTo>
                  <a:lnTo>
                    <a:pt x="0" y="817"/>
                  </a:lnTo>
                  <a:lnTo>
                    <a:pt x="1" y="807"/>
                  </a:lnTo>
                  <a:lnTo>
                    <a:pt x="2" y="798"/>
                  </a:lnTo>
                  <a:lnTo>
                    <a:pt x="1" y="790"/>
                  </a:lnTo>
                  <a:lnTo>
                    <a:pt x="6" y="771"/>
                  </a:lnTo>
                  <a:lnTo>
                    <a:pt x="10" y="753"/>
                  </a:lnTo>
                  <a:lnTo>
                    <a:pt x="14" y="734"/>
                  </a:lnTo>
                  <a:lnTo>
                    <a:pt x="18" y="716"/>
                  </a:lnTo>
                  <a:lnTo>
                    <a:pt x="22" y="697"/>
                  </a:lnTo>
                  <a:lnTo>
                    <a:pt x="26" y="679"/>
                  </a:lnTo>
                  <a:lnTo>
                    <a:pt x="32" y="662"/>
                  </a:lnTo>
                  <a:lnTo>
                    <a:pt x="38" y="644"/>
                  </a:lnTo>
                  <a:lnTo>
                    <a:pt x="41" y="632"/>
                  </a:lnTo>
                  <a:lnTo>
                    <a:pt x="42" y="619"/>
                  </a:lnTo>
                  <a:lnTo>
                    <a:pt x="44" y="605"/>
                  </a:lnTo>
                  <a:lnTo>
                    <a:pt x="45" y="594"/>
                  </a:lnTo>
                  <a:lnTo>
                    <a:pt x="49" y="591"/>
                  </a:lnTo>
                  <a:lnTo>
                    <a:pt x="55" y="589"/>
                  </a:lnTo>
                  <a:lnTo>
                    <a:pt x="60" y="587"/>
                  </a:lnTo>
                  <a:lnTo>
                    <a:pt x="65" y="586"/>
                  </a:lnTo>
                  <a:lnTo>
                    <a:pt x="71" y="584"/>
                  </a:lnTo>
                  <a:lnTo>
                    <a:pt x="76" y="582"/>
                  </a:lnTo>
                  <a:lnTo>
                    <a:pt x="80" y="579"/>
                  </a:lnTo>
                  <a:lnTo>
                    <a:pt x="84" y="575"/>
                  </a:lnTo>
                  <a:lnTo>
                    <a:pt x="79" y="573"/>
                  </a:lnTo>
                  <a:lnTo>
                    <a:pt x="76" y="573"/>
                  </a:lnTo>
                  <a:lnTo>
                    <a:pt x="71" y="573"/>
                  </a:lnTo>
                  <a:lnTo>
                    <a:pt x="65" y="574"/>
                  </a:lnTo>
                  <a:lnTo>
                    <a:pt x="61" y="576"/>
                  </a:lnTo>
                  <a:lnTo>
                    <a:pt x="56" y="579"/>
                  </a:lnTo>
                  <a:lnTo>
                    <a:pt x="52" y="581"/>
                  </a:lnTo>
                  <a:lnTo>
                    <a:pt x="47" y="582"/>
                  </a:lnTo>
                  <a:lnTo>
                    <a:pt x="47" y="558"/>
                  </a:lnTo>
                  <a:lnTo>
                    <a:pt x="52" y="557"/>
                  </a:lnTo>
                  <a:lnTo>
                    <a:pt x="56" y="556"/>
                  </a:lnTo>
                  <a:lnTo>
                    <a:pt x="62" y="555"/>
                  </a:lnTo>
                  <a:lnTo>
                    <a:pt x="67" y="552"/>
                  </a:lnTo>
                  <a:lnTo>
                    <a:pt x="71" y="551"/>
                  </a:lnTo>
                  <a:lnTo>
                    <a:pt x="77" y="550"/>
                  </a:lnTo>
                  <a:lnTo>
                    <a:pt x="82" y="550"/>
                  </a:lnTo>
                  <a:lnTo>
                    <a:pt x="86" y="550"/>
                  </a:lnTo>
                  <a:lnTo>
                    <a:pt x="87" y="548"/>
                  </a:lnTo>
                  <a:lnTo>
                    <a:pt x="90" y="546"/>
                  </a:lnTo>
                  <a:lnTo>
                    <a:pt x="91" y="544"/>
                  </a:lnTo>
                  <a:lnTo>
                    <a:pt x="91" y="542"/>
                  </a:lnTo>
                  <a:lnTo>
                    <a:pt x="86" y="541"/>
                  </a:lnTo>
                  <a:lnTo>
                    <a:pt x="80" y="541"/>
                  </a:lnTo>
                  <a:lnTo>
                    <a:pt x="75" y="540"/>
                  </a:lnTo>
                  <a:lnTo>
                    <a:pt x="69" y="541"/>
                  </a:lnTo>
                  <a:lnTo>
                    <a:pt x="63" y="541"/>
                  </a:lnTo>
                  <a:lnTo>
                    <a:pt x="57" y="542"/>
                  </a:lnTo>
                  <a:lnTo>
                    <a:pt x="53" y="544"/>
                  </a:lnTo>
                  <a:lnTo>
                    <a:pt x="48" y="546"/>
                  </a:lnTo>
                  <a:lnTo>
                    <a:pt x="47" y="541"/>
                  </a:lnTo>
                  <a:lnTo>
                    <a:pt x="48" y="535"/>
                  </a:lnTo>
                  <a:lnTo>
                    <a:pt x="53" y="529"/>
                  </a:lnTo>
                  <a:lnTo>
                    <a:pt x="59" y="526"/>
                  </a:lnTo>
                  <a:lnTo>
                    <a:pt x="67" y="523"/>
                  </a:lnTo>
                  <a:lnTo>
                    <a:pt x="76" y="522"/>
                  </a:lnTo>
                  <a:lnTo>
                    <a:pt x="84" y="520"/>
                  </a:lnTo>
                  <a:lnTo>
                    <a:pt x="89" y="514"/>
                  </a:lnTo>
                  <a:lnTo>
                    <a:pt x="85" y="513"/>
                  </a:lnTo>
                  <a:lnTo>
                    <a:pt x="80" y="512"/>
                  </a:lnTo>
                  <a:lnTo>
                    <a:pt x="76" y="512"/>
                  </a:lnTo>
                  <a:lnTo>
                    <a:pt x="71" y="513"/>
                  </a:lnTo>
                  <a:lnTo>
                    <a:pt x="67" y="513"/>
                  </a:lnTo>
                  <a:lnTo>
                    <a:pt x="62" y="514"/>
                  </a:lnTo>
                  <a:lnTo>
                    <a:pt x="57" y="515"/>
                  </a:lnTo>
                  <a:lnTo>
                    <a:pt x="53" y="515"/>
                  </a:lnTo>
                  <a:lnTo>
                    <a:pt x="51" y="506"/>
                  </a:lnTo>
                  <a:lnTo>
                    <a:pt x="53" y="499"/>
                  </a:lnTo>
                  <a:lnTo>
                    <a:pt x="57" y="495"/>
                  </a:lnTo>
                  <a:lnTo>
                    <a:pt x="65" y="491"/>
                  </a:lnTo>
                  <a:lnTo>
                    <a:pt x="74" y="489"/>
                  </a:lnTo>
                  <a:lnTo>
                    <a:pt x="83" y="487"/>
                  </a:lnTo>
                  <a:lnTo>
                    <a:pt x="91" y="483"/>
                  </a:lnTo>
                  <a:lnTo>
                    <a:pt x="97" y="478"/>
                  </a:lnTo>
                  <a:lnTo>
                    <a:pt x="92" y="476"/>
                  </a:lnTo>
                  <a:lnTo>
                    <a:pt x="87" y="475"/>
                  </a:lnTo>
                  <a:lnTo>
                    <a:pt x="83" y="476"/>
                  </a:lnTo>
                  <a:lnTo>
                    <a:pt x="78" y="477"/>
                  </a:lnTo>
                  <a:lnTo>
                    <a:pt x="72" y="480"/>
                  </a:lnTo>
                  <a:lnTo>
                    <a:pt x="67" y="482"/>
                  </a:lnTo>
                  <a:lnTo>
                    <a:pt x="61" y="483"/>
                  </a:lnTo>
                  <a:lnTo>
                    <a:pt x="55" y="484"/>
                  </a:lnTo>
                  <a:lnTo>
                    <a:pt x="59" y="470"/>
                  </a:lnTo>
                  <a:lnTo>
                    <a:pt x="63" y="458"/>
                  </a:lnTo>
                  <a:lnTo>
                    <a:pt x="71" y="449"/>
                  </a:lnTo>
                  <a:lnTo>
                    <a:pt x="86" y="446"/>
                  </a:lnTo>
                  <a:lnTo>
                    <a:pt x="91" y="446"/>
                  </a:lnTo>
                  <a:lnTo>
                    <a:pt x="94" y="445"/>
                  </a:lnTo>
                  <a:lnTo>
                    <a:pt x="98" y="444"/>
                  </a:lnTo>
                  <a:lnTo>
                    <a:pt x="100" y="442"/>
                  </a:lnTo>
                  <a:lnTo>
                    <a:pt x="101" y="439"/>
                  </a:lnTo>
                  <a:lnTo>
                    <a:pt x="100" y="437"/>
                  </a:lnTo>
                  <a:lnTo>
                    <a:pt x="98" y="437"/>
                  </a:lnTo>
                  <a:lnTo>
                    <a:pt x="95" y="436"/>
                  </a:lnTo>
                  <a:lnTo>
                    <a:pt x="68" y="440"/>
                  </a:lnTo>
                  <a:lnTo>
                    <a:pt x="75" y="412"/>
                  </a:lnTo>
                  <a:lnTo>
                    <a:pt x="79" y="409"/>
                  </a:lnTo>
                  <a:lnTo>
                    <a:pt x="84" y="408"/>
                  </a:lnTo>
                  <a:lnTo>
                    <a:pt x="90" y="408"/>
                  </a:lnTo>
                  <a:lnTo>
                    <a:pt x="95" y="407"/>
                  </a:lnTo>
                  <a:lnTo>
                    <a:pt x="100" y="406"/>
                  </a:lnTo>
                  <a:lnTo>
                    <a:pt x="106" y="405"/>
                  </a:lnTo>
                  <a:lnTo>
                    <a:pt x="110" y="402"/>
                  </a:lnTo>
                  <a:lnTo>
                    <a:pt x="115" y="399"/>
                  </a:lnTo>
                  <a:lnTo>
                    <a:pt x="110" y="395"/>
                  </a:lnTo>
                  <a:lnTo>
                    <a:pt x="106" y="393"/>
                  </a:lnTo>
                  <a:lnTo>
                    <a:pt x="101" y="394"/>
                  </a:lnTo>
                  <a:lnTo>
                    <a:pt x="97" y="395"/>
                  </a:lnTo>
                  <a:lnTo>
                    <a:pt x="91" y="397"/>
                  </a:lnTo>
                  <a:lnTo>
                    <a:pt x="86" y="399"/>
                  </a:lnTo>
                  <a:lnTo>
                    <a:pt x="80" y="399"/>
                  </a:lnTo>
                  <a:lnTo>
                    <a:pt x="76" y="399"/>
                  </a:lnTo>
                  <a:lnTo>
                    <a:pt x="78" y="391"/>
                  </a:lnTo>
                  <a:lnTo>
                    <a:pt x="79" y="383"/>
                  </a:lnTo>
                  <a:lnTo>
                    <a:pt x="80" y="375"/>
                  </a:lnTo>
                  <a:lnTo>
                    <a:pt x="83" y="367"/>
                  </a:lnTo>
                  <a:lnTo>
                    <a:pt x="87" y="364"/>
                  </a:lnTo>
                  <a:lnTo>
                    <a:pt x="92" y="362"/>
                  </a:lnTo>
                  <a:lnTo>
                    <a:pt x="97" y="360"/>
                  </a:lnTo>
                  <a:lnTo>
                    <a:pt x="101" y="359"/>
                  </a:lnTo>
                  <a:lnTo>
                    <a:pt x="107" y="357"/>
                  </a:lnTo>
                  <a:lnTo>
                    <a:pt x="112" y="356"/>
                  </a:lnTo>
                  <a:lnTo>
                    <a:pt x="117" y="355"/>
                  </a:lnTo>
                  <a:lnTo>
                    <a:pt x="122" y="354"/>
                  </a:lnTo>
                  <a:lnTo>
                    <a:pt x="122" y="351"/>
                  </a:lnTo>
                  <a:lnTo>
                    <a:pt x="121" y="348"/>
                  </a:lnTo>
                  <a:lnTo>
                    <a:pt x="118" y="346"/>
                  </a:lnTo>
                  <a:lnTo>
                    <a:pt x="116" y="345"/>
                  </a:lnTo>
                  <a:lnTo>
                    <a:pt x="86" y="352"/>
                  </a:lnTo>
                  <a:lnTo>
                    <a:pt x="86" y="342"/>
                  </a:lnTo>
                  <a:lnTo>
                    <a:pt x="89" y="336"/>
                  </a:lnTo>
                  <a:lnTo>
                    <a:pt x="94" y="331"/>
                  </a:lnTo>
                  <a:lnTo>
                    <a:pt x="100" y="326"/>
                  </a:lnTo>
                  <a:lnTo>
                    <a:pt x="108" y="323"/>
                  </a:lnTo>
                  <a:lnTo>
                    <a:pt x="116" y="319"/>
                  </a:lnTo>
                  <a:lnTo>
                    <a:pt x="124" y="316"/>
                  </a:lnTo>
                  <a:lnTo>
                    <a:pt x="131" y="313"/>
                  </a:lnTo>
                  <a:lnTo>
                    <a:pt x="132" y="309"/>
                  </a:lnTo>
                  <a:lnTo>
                    <a:pt x="130" y="306"/>
                  </a:lnTo>
                  <a:lnTo>
                    <a:pt x="128" y="303"/>
                  </a:lnTo>
                  <a:lnTo>
                    <a:pt x="125" y="301"/>
                  </a:lnTo>
                  <a:lnTo>
                    <a:pt x="120" y="307"/>
                  </a:lnTo>
                  <a:lnTo>
                    <a:pt x="112" y="309"/>
                  </a:lnTo>
                  <a:lnTo>
                    <a:pt x="104" y="311"/>
                  </a:lnTo>
                  <a:lnTo>
                    <a:pt x="95" y="315"/>
                  </a:lnTo>
                  <a:lnTo>
                    <a:pt x="97" y="303"/>
                  </a:lnTo>
                  <a:lnTo>
                    <a:pt x="104" y="296"/>
                  </a:lnTo>
                  <a:lnTo>
                    <a:pt x="112" y="291"/>
                  </a:lnTo>
                  <a:lnTo>
                    <a:pt x="122" y="285"/>
                  </a:lnTo>
                  <a:lnTo>
                    <a:pt x="127" y="283"/>
                  </a:lnTo>
                  <a:lnTo>
                    <a:pt x="131" y="280"/>
                  </a:lnTo>
                  <a:lnTo>
                    <a:pt x="136" y="279"/>
                  </a:lnTo>
                  <a:lnTo>
                    <a:pt x="140" y="280"/>
                  </a:lnTo>
                  <a:lnTo>
                    <a:pt x="142" y="278"/>
                  </a:lnTo>
                  <a:lnTo>
                    <a:pt x="144" y="274"/>
                  </a:lnTo>
                  <a:lnTo>
                    <a:pt x="145" y="272"/>
                  </a:lnTo>
                  <a:lnTo>
                    <a:pt x="146" y="270"/>
                  </a:lnTo>
                  <a:lnTo>
                    <a:pt x="142" y="269"/>
                  </a:lnTo>
                  <a:lnTo>
                    <a:pt x="136" y="269"/>
                  </a:lnTo>
                  <a:lnTo>
                    <a:pt x="131" y="270"/>
                  </a:lnTo>
                  <a:lnTo>
                    <a:pt x="125" y="271"/>
                  </a:lnTo>
                  <a:lnTo>
                    <a:pt x="121" y="273"/>
                  </a:lnTo>
                  <a:lnTo>
                    <a:pt x="115" y="277"/>
                  </a:lnTo>
                  <a:lnTo>
                    <a:pt x="110" y="279"/>
                  </a:lnTo>
                  <a:lnTo>
                    <a:pt x="105" y="281"/>
                  </a:lnTo>
                  <a:lnTo>
                    <a:pt x="109" y="273"/>
                  </a:lnTo>
                  <a:lnTo>
                    <a:pt x="115" y="266"/>
                  </a:lnTo>
                  <a:lnTo>
                    <a:pt x="120" y="260"/>
                  </a:lnTo>
                  <a:lnTo>
                    <a:pt x="125" y="253"/>
                  </a:lnTo>
                  <a:lnTo>
                    <a:pt x="131" y="247"/>
                  </a:lnTo>
                  <a:lnTo>
                    <a:pt x="138" y="241"/>
                  </a:lnTo>
                  <a:lnTo>
                    <a:pt x="146" y="236"/>
                  </a:lnTo>
                  <a:lnTo>
                    <a:pt x="154" y="232"/>
                  </a:lnTo>
                  <a:lnTo>
                    <a:pt x="160" y="233"/>
                  </a:lnTo>
                  <a:lnTo>
                    <a:pt x="161" y="231"/>
                  </a:lnTo>
                  <a:lnTo>
                    <a:pt x="161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57" y="219"/>
                  </a:lnTo>
                  <a:lnTo>
                    <a:pt x="130" y="233"/>
                  </a:lnTo>
                  <a:lnTo>
                    <a:pt x="140" y="204"/>
                  </a:lnTo>
                  <a:lnTo>
                    <a:pt x="145" y="201"/>
                  </a:lnTo>
                  <a:lnTo>
                    <a:pt x="150" y="198"/>
                  </a:lnTo>
                  <a:lnTo>
                    <a:pt x="155" y="196"/>
                  </a:lnTo>
                  <a:lnTo>
                    <a:pt x="160" y="193"/>
                  </a:lnTo>
                  <a:lnTo>
                    <a:pt x="166" y="190"/>
                  </a:lnTo>
                  <a:lnTo>
                    <a:pt x="170" y="188"/>
                  </a:lnTo>
                  <a:lnTo>
                    <a:pt x="176" y="186"/>
                  </a:lnTo>
                  <a:lnTo>
                    <a:pt x="181" y="182"/>
                  </a:lnTo>
                  <a:lnTo>
                    <a:pt x="174" y="175"/>
                  </a:lnTo>
                  <a:lnTo>
                    <a:pt x="166" y="178"/>
                  </a:lnTo>
                  <a:lnTo>
                    <a:pt x="158" y="183"/>
                  </a:lnTo>
                  <a:lnTo>
                    <a:pt x="150" y="185"/>
                  </a:lnTo>
                  <a:lnTo>
                    <a:pt x="153" y="179"/>
                  </a:lnTo>
                  <a:lnTo>
                    <a:pt x="155" y="172"/>
                  </a:lnTo>
                  <a:lnTo>
                    <a:pt x="159" y="166"/>
                  </a:lnTo>
                  <a:lnTo>
                    <a:pt x="163" y="160"/>
                  </a:lnTo>
                  <a:lnTo>
                    <a:pt x="168" y="156"/>
                  </a:lnTo>
                  <a:lnTo>
                    <a:pt x="173" y="151"/>
                  </a:lnTo>
                  <a:lnTo>
                    <a:pt x="178" y="148"/>
                  </a:lnTo>
                  <a:lnTo>
                    <a:pt x="185" y="145"/>
                  </a:lnTo>
                  <a:lnTo>
                    <a:pt x="188" y="143"/>
                  </a:lnTo>
                  <a:lnTo>
                    <a:pt x="190" y="140"/>
                  </a:lnTo>
                  <a:lnTo>
                    <a:pt x="191" y="136"/>
                  </a:lnTo>
                  <a:lnTo>
                    <a:pt x="189" y="133"/>
                  </a:lnTo>
                  <a:lnTo>
                    <a:pt x="185" y="132"/>
                  </a:lnTo>
                  <a:lnTo>
                    <a:pt x="182" y="133"/>
                  </a:lnTo>
                  <a:lnTo>
                    <a:pt x="177" y="135"/>
                  </a:lnTo>
                  <a:lnTo>
                    <a:pt x="174" y="137"/>
                  </a:lnTo>
                  <a:lnTo>
                    <a:pt x="175" y="129"/>
                  </a:lnTo>
                  <a:lnTo>
                    <a:pt x="177" y="122"/>
                  </a:lnTo>
                  <a:lnTo>
                    <a:pt x="181" y="117"/>
                  </a:lnTo>
                  <a:lnTo>
                    <a:pt x="186" y="112"/>
                  </a:lnTo>
                  <a:lnTo>
                    <a:pt x="192" y="107"/>
                  </a:lnTo>
                  <a:lnTo>
                    <a:pt x="198" y="105"/>
                  </a:lnTo>
                  <a:lnTo>
                    <a:pt x="205" y="102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1" y="94"/>
                  </a:lnTo>
                  <a:lnTo>
                    <a:pt x="210" y="90"/>
                  </a:lnTo>
                  <a:lnTo>
                    <a:pt x="206" y="90"/>
                  </a:lnTo>
                  <a:lnTo>
                    <a:pt x="201" y="91"/>
                  </a:lnTo>
                  <a:lnTo>
                    <a:pt x="198" y="92"/>
                  </a:lnTo>
                  <a:lnTo>
                    <a:pt x="195" y="95"/>
                  </a:lnTo>
                  <a:lnTo>
                    <a:pt x="190" y="97"/>
                  </a:lnTo>
                  <a:lnTo>
                    <a:pt x="191" y="89"/>
                  </a:lnTo>
                  <a:lnTo>
                    <a:pt x="193" y="83"/>
                  </a:lnTo>
                  <a:lnTo>
                    <a:pt x="197" y="79"/>
                  </a:lnTo>
                  <a:lnTo>
                    <a:pt x="201" y="75"/>
                  </a:lnTo>
                  <a:lnTo>
                    <a:pt x="207" y="73"/>
                  </a:lnTo>
                  <a:lnTo>
                    <a:pt x="213" y="71"/>
                  </a:lnTo>
                  <a:lnTo>
                    <a:pt x="219" y="67"/>
                  </a:lnTo>
                  <a:lnTo>
                    <a:pt x="224" y="65"/>
                  </a:lnTo>
                  <a:lnTo>
                    <a:pt x="221" y="59"/>
                  </a:lnTo>
                  <a:lnTo>
                    <a:pt x="215" y="59"/>
                  </a:lnTo>
                  <a:lnTo>
                    <a:pt x="208" y="61"/>
                  </a:lnTo>
                  <a:lnTo>
                    <a:pt x="201" y="61"/>
                  </a:lnTo>
                  <a:lnTo>
                    <a:pt x="200" y="54"/>
                  </a:lnTo>
                  <a:lnTo>
                    <a:pt x="205" y="50"/>
                  </a:lnTo>
                  <a:lnTo>
                    <a:pt x="212" y="47"/>
                  </a:lnTo>
                  <a:lnTo>
                    <a:pt x="219" y="43"/>
                  </a:lnTo>
                  <a:lnTo>
                    <a:pt x="224" y="41"/>
                  </a:lnTo>
                  <a:lnTo>
                    <a:pt x="231" y="38"/>
                  </a:lnTo>
                  <a:lnTo>
                    <a:pt x="237" y="37"/>
                  </a:lnTo>
                  <a:lnTo>
                    <a:pt x="244" y="35"/>
                  </a:lnTo>
                  <a:lnTo>
                    <a:pt x="250" y="34"/>
                  </a:lnTo>
                  <a:lnTo>
                    <a:pt x="256" y="31"/>
                  </a:lnTo>
                  <a:lnTo>
                    <a:pt x="263" y="30"/>
                  </a:lnTo>
                  <a:lnTo>
                    <a:pt x="268" y="28"/>
                  </a:lnTo>
                  <a:lnTo>
                    <a:pt x="268" y="26"/>
                  </a:lnTo>
                  <a:lnTo>
                    <a:pt x="268" y="24"/>
                  </a:lnTo>
                  <a:lnTo>
                    <a:pt x="267" y="22"/>
                  </a:lnTo>
                  <a:lnTo>
                    <a:pt x="266" y="21"/>
                  </a:lnTo>
                  <a:lnTo>
                    <a:pt x="258" y="21"/>
                  </a:lnTo>
                  <a:lnTo>
                    <a:pt x="251" y="22"/>
                  </a:lnTo>
                  <a:lnTo>
                    <a:pt x="243" y="23"/>
                  </a:lnTo>
                  <a:lnTo>
                    <a:pt x="236" y="24"/>
                  </a:lnTo>
                  <a:lnTo>
                    <a:pt x="229" y="26"/>
                  </a:lnTo>
                  <a:lnTo>
                    <a:pt x="222" y="28"/>
                  </a:lnTo>
                  <a:lnTo>
                    <a:pt x="215" y="30"/>
                  </a:lnTo>
                  <a:lnTo>
                    <a:pt x="208" y="32"/>
                  </a:lnTo>
                  <a:lnTo>
                    <a:pt x="210" y="23"/>
                  </a:lnTo>
                  <a:lnTo>
                    <a:pt x="216" y="18"/>
                  </a:lnTo>
                  <a:lnTo>
                    <a:pt x="227" y="13"/>
                  </a:lnTo>
                  <a:lnTo>
                    <a:pt x="236" y="9"/>
                  </a:lnTo>
                  <a:lnTo>
                    <a:pt x="253" y="6"/>
                  </a:lnTo>
                  <a:lnTo>
                    <a:pt x="271" y="3"/>
                  </a:lnTo>
                  <a:lnTo>
                    <a:pt x="289" y="1"/>
                  </a:lnTo>
                  <a:lnTo>
                    <a:pt x="306" y="0"/>
                  </a:lnTo>
                  <a:lnTo>
                    <a:pt x="324" y="1"/>
                  </a:lnTo>
                  <a:lnTo>
                    <a:pt x="342" y="4"/>
                  </a:lnTo>
                  <a:lnTo>
                    <a:pt x="359" y="7"/>
                  </a:lnTo>
                  <a:lnTo>
                    <a:pt x="377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1" name="Freeform 9"/>
            <p:cNvSpPr>
              <a:spLocks/>
            </p:cNvSpPr>
            <p:nvPr/>
          </p:nvSpPr>
          <p:spPr bwMode="auto">
            <a:xfrm>
              <a:off x="1280" y="338"/>
              <a:ext cx="51" cy="21"/>
            </a:xfrm>
            <a:custGeom>
              <a:avLst/>
              <a:gdLst>
                <a:gd name="T0" fmla="*/ 4 w 102"/>
                <a:gd name="T1" fmla="*/ 1 h 42"/>
                <a:gd name="T2" fmla="*/ 3 w 102"/>
                <a:gd name="T3" fmla="*/ 1 h 42"/>
                <a:gd name="T4" fmla="*/ 3 w 102"/>
                <a:gd name="T5" fmla="*/ 1 h 42"/>
                <a:gd name="T6" fmla="*/ 3 w 102"/>
                <a:gd name="T7" fmla="*/ 1 h 42"/>
                <a:gd name="T8" fmla="*/ 2 w 102"/>
                <a:gd name="T9" fmla="*/ 1 h 42"/>
                <a:gd name="T10" fmla="*/ 2 w 102"/>
                <a:gd name="T11" fmla="*/ 1 h 42"/>
                <a:gd name="T12" fmla="*/ 1 w 102"/>
                <a:gd name="T13" fmla="*/ 1 h 42"/>
                <a:gd name="T14" fmla="*/ 1 w 102"/>
                <a:gd name="T15" fmla="*/ 1 h 42"/>
                <a:gd name="T16" fmla="*/ 1 w 102"/>
                <a:gd name="T17" fmla="*/ 1 h 42"/>
                <a:gd name="T18" fmla="*/ 1 w 102"/>
                <a:gd name="T19" fmla="*/ 1 h 42"/>
                <a:gd name="T20" fmla="*/ 1 w 102"/>
                <a:gd name="T21" fmla="*/ 1 h 42"/>
                <a:gd name="T22" fmla="*/ 1 w 102"/>
                <a:gd name="T23" fmla="*/ 2 h 42"/>
                <a:gd name="T24" fmla="*/ 1 w 102"/>
                <a:gd name="T25" fmla="*/ 2 h 42"/>
                <a:gd name="T26" fmla="*/ 1 w 102"/>
                <a:gd name="T27" fmla="*/ 2 h 42"/>
                <a:gd name="T28" fmla="*/ 1 w 102"/>
                <a:gd name="T29" fmla="*/ 2 h 42"/>
                <a:gd name="T30" fmla="*/ 1 w 102"/>
                <a:gd name="T31" fmla="*/ 2 h 42"/>
                <a:gd name="T32" fmla="*/ 1 w 102"/>
                <a:gd name="T33" fmla="*/ 2 h 42"/>
                <a:gd name="T34" fmla="*/ 1 w 102"/>
                <a:gd name="T35" fmla="*/ 2 h 42"/>
                <a:gd name="T36" fmla="*/ 1 w 102"/>
                <a:gd name="T37" fmla="*/ 2 h 42"/>
                <a:gd name="T38" fmla="*/ 1 w 102"/>
                <a:gd name="T39" fmla="*/ 2 h 42"/>
                <a:gd name="T40" fmla="*/ 0 w 102"/>
                <a:gd name="T41" fmla="*/ 2 h 42"/>
                <a:gd name="T42" fmla="*/ 1 w 102"/>
                <a:gd name="T43" fmla="*/ 1 h 42"/>
                <a:gd name="T44" fmla="*/ 1 w 102"/>
                <a:gd name="T45" fmla="*/ 1 h 42"/>
                <a:gd name="T46" fmla="*/ 1 w 102"/>
                <a:gd name="T47" fmla="*/ 1 h 42"/>
                <a:gd name="T48" fmla="*/ 1 w 102"/>
                <a:gd name="T49" fmla="*/ 1 h 42"/>
                <a:gd name="T50" fmla="*/ 1 w 102"/>
                <a:gd name="T51" fmla="*/ 1 h 42"/>
                <a:gd name="T52" fmla="*/ 2 w 102"/>
                <a:gd name="T53" fmla="*/ 1 h 42"/>
                <a:gd name="T54" fmla="*/ 2 w 102"/>
                <a:gd name="T55" fmla="*/ 1 h 42"/>
                <a:gd name="T56" fmla="*/ 2 w 102"/>
                <a:gd name="T57" fmla="*/ 0 h 42"/>
                <a:gd name="T58" fmla="*/ 3 w 102"/>
                <a:gd name="T59" fmla="*/ 0 h 42"/>
                <a:gd name="T60" fmla="*/ 3 w 102"/>
                <a:gd name="T61" fmla="*/ 1 h 42"/>
                <a:gd name="T62" fmla="*/ 3 w 102"/>
                <a:gd name="T63" fmla="*/ 1 h 42"/>
                <a:gd name="T64" fmla="*/ 4 w 102"/>
                <a:gd name="T65" fmla="*/ 1 h 42"/>
                <a:gd name="T66" fmla="*/ 4 w 102"/>
                <a:gd name="T67" fmla="*/ 1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" h="42">
                  <a:moveTo>
                    <a:pt x="102" y="9"/>
                  </a:moveTo>
                  <a:lnTo>
                    <a:pt x="90" y="9"/>
                  </a:lnTo>
                  <a:lnTo>
                    <a:pt x="79" y="8"/>
                  </a:lnTo>
                  <a:lnTo>
                    <a:pt x="66" y="8"/>
                  </a:lnTo>
                  <a:lnTo>
                    <a:pt x="53" y="8"/>
                  </a:lnTo>
                  <a:lnTo>
                    <a:pt x="41" y="9"/>
                  </a:lnTo>
                  <a:lnTo>
                    <a:pt x="29" y="14"/>
                  </a:lnTo>
                  <a:lnTo>
                    <a:pt x="20" y="19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3" y="33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40"/>
                  </a:lnTo>
                  <a:lnTo>
                    <a:pt x="25" y="41"/>
                  </a:lnTo>
                  <a:lnTo>
                    <a:pt x="23" y="42"/>
                  </a:lnTo>
                  <a:lnTo>
                    <a:pt x="18" y="41"/>
                  </a:lnTo>
                  <a:lnTo>
                    <a:pt x="11" y="40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4" y="11"/>
                  </a:lnTo>
                  <a:lnTo>
                    <a:pt x="21" y="7"/>
                  </a:lnTo>
                  <a:lnTo>
                    <a:pt x="31" y="4"/>
                  </a:lnTo>
                  <a:lnTo>
                    <a:pt x="42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82" y="1"/>
                  </a:lnTo>
                  <a:lnTo>
                    <a:pt x="91" y="2"/>
                  </a:lnTo>
                  <a:lnTo>
                    <a:pt x="102" y="4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2" name="Freeform 10"/>
            <p:cNvSpPr>
              <a:spLocks/>
            </p:cNvSpPr>
            <p:nvPr/>
          </p:nvSpPr>
          <p:spPr bwMode="auto">
            <a:xfrm>
              <a:off x="1330" y="398"/>
              <a:ext cx="23" cy="18"/>
            </a:xfrm>
            <a:custGeom>
              <a:avLst/>
              <a:gdLst>
                <a:gd name="T0" fmla="*/ 1 w 48"/>
                <a:gd name="T1" fmla="*/ 1 h 35"/>
                <a:gd name="T2" fmla="*/ 1 w 48"/>
                <a:gd name="T3" fmla="*/ 2 h 35"/>
                <a:gd name="T4" fmla="*/ 0 w 48"/>
                <a:gd name="T5" fmla="*/ 2 h 35"/>
                <a:gd name="T6" fmla="*/ 0 w 48"/>
                <a:gd name="T7" fmla="*/ 1 h 35"/>
                <a:gd name="T8" fmla="*/ 0 w 48"/>
                <a:gd name="T9" fmla="*/ 1 h 35"/>
                <a:gd name="T10" fmla="*/ 0 w 48"/>
                <a:gd name="T11" fmla="*/ 1 h 35"/>
                <a:gd name="T12" fmla="*/ 0 w 48"/>
                <a:gd name="T13" fmla="*/ 1 h 35"/>
                <a:gd name="T14" fmla="*/ 0 w 48"/>
                <a:gd name="T15" fmla="*/ 1 h 35"/>
                <a:gd name="T16" fmla="*/ 0 w 48"/>
                <a:gd name="T17" fmla="*/ 1 h 35"/>
                <a:gd name="T18" fmla="*/ 0 w 48"/>
                <a:gd name="T19" fmla="*/ 0 h 35"/>
                <a:gd name="T20" fmla="*/ 0 w 48"/>
                <a:gd name="T21" fmla="*/ 1 h 35"/>
                <a:gd name="T22" fmla="*/ 0 w 48"/>
                <a:gd name="T23" fmla="*/ 1 h 35"/>
                <a:gd name="T24" fmla="*/ 0 w 48"/>
                <a:gd name="T25" fmla="*/ 1 h 35"/>
                <a:gd name="T26" fmla="*/ 0 w 48"/>
                <a:gd name="T27" fmla="*/ 1 h 35"/>
                <a:gd name="T28" fmla="*/ 0 w 48"/>
                <a:gd name="T29" fmla="*/ 1 h 35"/>
                <a:gd name="T30" fmla="*/ 1 w 48"/>
                <a:gd name="T31" fmla="*/ 1 h 35"/>
                <a:gd name="T32" fmla="*/ 1 w 48"/>
                <a:gd name="T33" fmla="*/ 1 h 35"/>
                <a:gd name="T34" fmla="*/ 1 w 48"/>
                <a:gd name="T35" fmla="*/ 1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" h="35">
                  <a:moveTo>
                    <a:pt x="48" y="12"/>
                  </a:moveTo>
                  <a:lnTo>
                    <a:pt x="40" y="35"/>
                  </a:lnTo>
                  <a:lnTo>
                    <a:pt x="29" y="33"/>
                  </a:lnTo>
                  <a:lnTo>
                    <a:pt x="23" y="28"/>
                  </a:lnTo>
                  <a:lnTo>
                    <a:pt x="17" y="23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5" y="3"/>
                  </a:ln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4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6" y="9"/>
                  </a:lnTo>
                  <a:lnTo>
                    <a:pt x="42" y="1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3" name="Freeform 11"/>
            <p:cNvSpPr>
              <a:spLocks/>
            </p:cNvSpPr>
            <p:nvPr/>
          </p:nvSpPr>
          <p:spPr bwMode="auto">
            <a:xfrm>
              <a:off x="1461" y="488"/>
              <a:ext cx="99" cy="72"/>
            </a:xfrm>
            <a:custGeom>
              <a:avLst/>
              <a:gdLst>
                <a:gd name="T0" fmla="*/ 3 w 198"/>
                <a:gd name="T1" fmla="*/ 1 h 144"/>
                <a:gd name="T2" fmla="*/ 3 w 198"/>
                <a:gd name="T3" fmla="*/ 1 h 144"/>
                <a:gd name="T4" fmla="*/ 4 w 198"/>
                <a:gd name="T5" fmla="*/ 2 h 144"/>
                <a:gd name="T6" fmla="*/ 5 w 198"/>
                <a:gd name="T7" fmla="*/ 2 h 144"/>
                <a:gd name="T8" fmla="*/ 5 w 198"/>
                <a:gd name="T9" fmla="*/ 2 h 144"/>
                <a:gd name="T10" fmla="*/ 6 w 198"/>
                <a:gd name="T11" fmla="*/ 3 h 144"/>
                <a:gd name="T12" fmla="*/ 6 w 198"/>
                <a:gd name="T13" fmla="*/ 3 h 144"/>
                <a:gd name="T14" fmla="*/ 6 w 198"/>
                <a:gd name="T15" fmla="*/ 4 h 144"/>
                <a:gd name="T16" fmla="*/ 7 w 198"/>
                <a:gd name="T17" fmla="*/ 5 h 144"/>
                <a:gd name="T18" fmla="*/ 7 w 198"/>
                <a:gd name="T19" fmla="*/ 5 h 144"/>
                <a:gd name="T20" fmla="*/ 6 w 198"/>
                <a:gd name="T21" fmla="*/ 5 h 144"/>
                <a:gd name="T22" fmla="*/ 6 w 198"/>
                <a:gd name="T23" fmla="*/ 4 h 144"/>
                <a:gd name="T24" fmla="*/ 6 w 198"/>
                <a:gd name="T25" fmla="*/ 4 h 144"/>
                <a:gd name="T26" fmla="*/ 6 w 198"/>
                <a:gd name="T27" fmla="*/ 4 h 144"/>
                <a:gd name="T28" fmla="*/ 6 w 198"/>
                <a:gd name="T29" fmla="*/ 3 h 144"/>
                <a:gd name="T30" fmla="*/ 6 w 198"/>
                <a:gd name="T31" fmla="*/ 3 h 144"/>
                <a:gd name="T32" fmla="*/ 5 w 198"/>
                <a:gd name="T33" fmla="*/ 3 h 144"/>
                <a:gd name="T34" fmla="*/ 5 w 198"/>
                <a:gd name="T35" fmla="*/ 3 h 144"/>
                <a:gd name="T36" fmla="*/ 5 w 198"/>
                <a:gd name="T37" fmla="*/ 2 h 144"/>
                <a:gd name="T38" fmla="*/ 5 w 198"/>
                <a:gd name="T39" fmla="*/ 2 h 144"/>
                <a:gd name="T40" fmla="*/ 4 w 198"/>
                <a:gd name="T41" fmla="*/ 2 h 144"/>
                <a:gd name="T42" fmla="*/ 4 w 198"/>
                <a:gd name="T43" fmla="*/ 2 h 144"/>
                <a:gd name="T44" fmla="*/ 4 w 198"/>
                <a:gd name="T45" fmla="*/ 2 h 144"/>
                <a:gd name="T46" fmla="*/ 4 w 198"/>
                <a:gd name="T47" fmla="*/ 1 h 144"/>
                <a:gd name="T48" fmla="*/ 3 w 198"/>
                <a:gd name="T49" fmla="*/ 1 h 144"/>
                <a:gd name="T50" fmla="*/ 3 w 198"/>
                <a:gd name="T51" fmla="*/ 1 h 144"/>
                <a:gd name="T52" fmla="*/ 2 w 198"/>
                <a:gd name="T53" fmla="*/ 1 h 144"/>
                <a:gd name="T54" fmla="*/ 2 w 198"/>
                <a:gd name="T55" fmla="*/ 1 h 144"/>
                <a:gd name="T56" fmla="*/ 1 w 198"/>
                <a:gd name="T57" fmla="*/ 1 h 144"/>
                <a:gd name="T58" fmla="*/ 1 w 198"/>
                <a:gd name="T59" fmla="*/ 1 h 144"/>
                <a:gd name="T60" fmla="*/ 0 w 198"/>
                <a:gd name="T61" fmla="*/ 0 h 144"/>
                <a:gd name="T62" fmla="*/ 1 w 198"/>
                <a:gd name="T63" fmla="*/ 1 h 144"/>
                <a:gd name="T64" fmla="*/ 1 w 198"/>
                <a:gd name="T65" fmla="*/ 1 h 144"/>
                <a:gd name="T66" fmla="*/ 1 w 198"/>
                <a:gd name="T67" fmla="*/ 1 h 144"/>
                <a:gd name="T68" fmla="*/ 2 w 198"/>
                <a:gd name="T69" fmla="*/ 1 h 144"/>
                <a:gd name="T70" fmla="*/ 2 w 198"/>
                <a:gd name="T71" fmla="*/ 1 h 144"/>
                <a:gd name="T72" fmla="*/ 2 w 198"/>
                <a:gd name="T73" fmla="*/ 1 h 144"/>
                <a:gd name="T74" fmla="*/ 2 w 198"/>
                <a:gd name="T75" fmla="*/ 1 h 144"/>
                <a:gd name="T76" fmla="*/ 3 w 198"/>
                <a:gd name="T77" fmla="*/ 1 h 1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8" h="144">
                  <a:moveTo>
                    <a:pt x="72" y="13"/>
                  </a:moveTo>
                  <a:lnTo>
                    <a:pt x="92" y="22"/>
                  </a:lnTo>
                  <a:lnTo>
                    <a:pt x="113" y="33"/>
                  </a:lnTo>
                  <a:lnTo>
                    <a:pt x="134" y="44"/>
                  </a:lnTo>
                  <a:lnTo>
                    <a:pt x="152" y="57"/>
                  </a:lnTo>
                  <a:lnTo>
                    <a:pt x="169" y="72"/>
                  </a:lnTo>
                  <a:lnTo>
                    <a:pt x="182" y="89"/>
                  </a:lnTo>
                  <a:lnTo>
                    <a:pt x="192" y="110"/>
                  </a:lnTo>
                  <a:lnTo>
                    <a:pt x="198" y="133"/>
                  </a:lnTo>
                  <a:lnTo>
                    <a:pt x="194" y="144"/>
                  </a:lnTo>
                  <a:lnTo>
                    <a:pt x="192" y="133"/>
                  </a:lnTo>
                  <a:lnTo>
                    <a:pt x="189" y="123"/>
                  </a:lnTo>
                  <a:lnTo>
                    <a:pt x="186" y="112"/>
                  </a:lnTo>
                  <a:lnTo>
                    <a:pt x="181" y="102"/>
                  </a:lnTo>
                  <a:lnTo>
                    <a:pt x="174" y="93"/>
                  </a:lnTo>
                  <a:lnTo>
                    <a:pt x="166" y="83"/>
                  </a:lnTo>
                  <a:lnTo>
                    <a:pt x="159" y="74"/>
                  </a:lnTo>
                  <a:lnTo>
                    <a:pt x="151" y="66"/>
                  </a:lnTo>
                  <a:lnTo>
                    <a:pt x="142" y="59"/>
                  </a:lnTo>
                  <a:lnTo>
                    <a:pt x="133" y="52"/>
                  </a:lnTo>
                  <a:lnTo>
                    <a:pt x="123" y="47"/>
                  </a:lnTo>
                  <a:lnTo>
                    <a:pt x="113" y="41"/>
                  </a:lnTo>
                  <a:lnTo>
                    <a:pt x="111" y="36"/>
                  </a:lnTo>
                  <a:lnTo>
                    <a:pt x="97" y="32"/>
                  </a:lnTo>
                  <a:lnTo>
                    <a:pt x="83" y="27"/>
                  </a:lnTo>
                  <a:lnTo>
                    <a:pt x="68" y="21"/>
                  </a:lnTo>
                  <a:lnTo>
                    <a:pt x="54" y="17"/>
                  </a:lnTo>
                  <a:lnTo>
                    <a:pt x="40" y="12"/>
                  </a:lnTo>
                  <a:lnTo>
                    <a:pt x="27" y="7"/>
                  </a:lnTo>
                  <a:lnTo>
                    <a:pt x="13" y="4"/>
                  </a:lnTo>
                  <a:lnTo>
                    <a:pt x="0" y="0"/>
                  </a:lnTo>
                  <a:lnTo>
                    <a:pt x="9" y="2"/>
                  </a:lnTo>
                  <a:lnTo>
                    <a:pt x="19" y="3"/>
                  </a:lnTo>
                  <a:lnTo>
                    <a:pt x="29" y="5"/>
                  </a:lnTo>
                  <a:lnTo>
                    <a:pt x="38" y="6"/>
                  </a:lnTo>
                  <a:lnTo>
                    <a:pt x="46" y="8"/>
                  </a:lnTo>
                  <a:lnTo>
                    <a:pt x="55" y="10"/>
                  </a:lnTo>
                  <a:lnTo>
                    <a:pt x="63" y="12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4" name="Freeform 12"/>
            <p:cNvSpPr>
              <a:spLocks/>
            </p:cNvSpPr>
            <p:nvPr/>
          </p:nvSpPr>
          <p:spPr bwMode="auto">
            <a:xfrm>
              <a:off x="1429" y="488"/>
              <a:ext cx="124" cy="90"/>
            </a:xfrm>
            <a:custGeom>
              <a:avLst/>
              <a:gdLst>
                <a:gd name="T0" fmla="*/ 3 w 248"/>
                <a:gd name="T1" fmla="*/ 1 h 178"/>
                <a:gd name="T2" fmla="*/ 4 w 248"/>
                <a:gd name="T3" fmla="*/ 1 h 178"/>
                <a:gd name="T4" fmla="*/ 4 w 248"/>
                <a:gd name="T5" fmla="*/ 1 h 178"/>
                <a:gd name="T6" fmla="*/ 4 w 248"/>
                <a:gd name="T7" fmla="*/ 1 h 178"/>
                <a:gd name="T8" fmla="*/ 5 w 248"/>
                <a:gd name="T9" fmla="*/ 2 h 178"/>
                <a:gd name="T10" fmla="*/ 5 w 248"/>
                <a:gd name="T11" fmla="*/ 2 h 178"/>
                <a:gd name="T12" fmla="*/ 5 w 248"/>
                <a:gd name="T13" fmla="*/ 2 h 178"/>
                <a:gd name="T14" fmla="*/ 6 w 248"/>
                <a:gd name="T15" fmla="*/ 2 h 178"/>
                <a:gd name="T16" fmla="*/ 6 w 248"/>
                <a:gd name="T17" fmla="*/ 2 h 178"/>
                <a:gd name="T18" fmla="*/ 6 w 248"/>
                <a:gd name="T19" fmla="*/ 2 h 178"/>
                <a:gd name="T20" fmla="*/ 7 w 248"/>
                <a:gd name="T21" fmla="*/ 3 h 178"/>
                <a:gd name="T22" fmla="*/ 7 w 248"/>
                <a:gd name="T23" fmla="*/ 3 h 178"/>
                <a:gd name="T24" fmla="*/ 7 w 248"/>
                <a:gd name="T25" fmla="*/ 3 h 178"/>
                <a:gd name="T26" fmla="*/ 8 w 248"/>
                <a:gd name="T27" fmla="*/ 4 h 178"/>
                <a:gd name="T28" fmla="*/ 8 w 248"/>
                <a:gd name="T29" fmla="*/ 4 h 178"/>
                <a:gd name="T30" fmla="*/ 8 w 248"/>
                <a:gd name="T31" fmla="*/ 4 h 178"/>
                <a:gd name="T32" fmla="*/ 8 w 248"/>
                <a:gd name="T33" fmla="*/ 5 h 178"/>
                <a:gd name="T34" fmla="*/ 8 w 248"/>
                <a:gd name="T35" fmla="*/ 5 h 178"/>
                <a:gd name="T36" fmla="*/ 8 w 248"/>
                <a:gd name="T37" fmla="*/ 6 h 178"/>
                <a:gd name="T38" fmla="*/ 8 w 248"/>
                <a:gd name="T39" fmla="*/ 6 h 178"/>
                <a:gd name="T40" fmla="*/ 8 w 248"/>
                <a:gd name="T41" fmla="*/ 6 h 178"/>
                <a:gd name="T42" fmla="*/ 8 w 248"/>
                <a:gd name="T43" fmla="*/ 6 h 178"/>
                <a:gd name="T44" fmla="*/ 8 w 248"/>
                <a:gd name="T45" fmla="*/ 5 h 178"/>
                <a:gd name="T46" fmla="*/ 8 w 248"/>
                <a:gd name="T47" fmla="*/ 5 h 178"/>
                <a:gd name="T48" fmla="*/ 8 w 248"/>
                <a:gd name="T49" fmla="*/ 5 h 178"/>
                <a:gd name="T50" fmla="*/ 8 w 248"/>
                <a:gd name="T51" fmla="*/ 4 h 178"/>
                <a:gd name="T52" fmla="*/ 7 w 248"/>
                <a:gd name="T53" fmla="*/ 4 h 178"/>
                <a:gd name="T54" fmla="*/ 7 w 248"/>
                <a:gd name="T55" fmla="*/ 4 h 178"/>
                <a:gd name="T56" fmla="*/ 7 w 248"/>
                <a:gd name="T57" fmla="*/ 4 h 178"/>
                <a:gd name="T58" fmla="*/ 6 w 248"/>
                <a:gd name="T59" fmla="*/ 3 h 178"/>
                <a:gd name="T60" fmla="*/ 6 w 248"/>
                <a:gd name="T61" fmla="*/ 2 h 178"/>
                <a:gd name="T62" fmla="*/ 5 w 248"/>
                <a:gd name="T63" fmla="*/ 2 h 178"/>
                <a:gd name="T64" fmla="*/ 5 w 248"/>
                <a:gd name="T65" fmla="*/ 2 h 178"/>
                <a:gd name="T66" fmla="*/ 4 w 248"/>
                <a:gd name="T67" fmla="*/ 1 h 178"/>
                <a:gd name="T68" fmla="*/ 3 w 248"/>
                <a:gd name="T69" fmla="*/ 1 h 178"/>
                <a:gd name="T70" fmla="*/ 2 w 248"/>
                <a:gd name="T71" fmla="*/ 1 h 178"/>
                <a:gd name="T72" fmla="*/ 2 w 248"/>
                <a:gd name="T73" fmla="*/ 1 h 178"/>
                <a:gd name="T74" fmla="*/ 2 w 248"/>
                <a:gd name="T75" fmla="*/ 1 h 178"/>
                <a:gd name="T76" fmla="*/ 1 w 248"/>
                <a:gd name="T77" fmla="*/ 1 h 178"/>
                <a:gd name="T78" fmla="*/ 1 w 248"/>
                <a:gd name="T79" fmla="*/ 1 h 178"/>
                <a:gd name="T80" fmla="*/ 1 w 248"/>
                <a:gd name="T81" fmla="*/ 1 h 178"/>
                <a:gd name="T82" fmla="*/ 1 w 248"/>
                <a:gd name="T83" fmla="*/ 1 h 178"/>
                <a:gd name="T84" fmla="*/ 1 w 248"/>
                <a:gd name="T85" fmla="*/ 1 h 178"/>
                <a:gd name="T86" fmla="*/ 1 w 248"/>
                <a:gd name="T87" fmla="*/ 1 h 178"/>
                <a:gd name="T88" fmla="*/ 0 w 248"/>
                <a:gd name="T89" fmla="*/ 1 h 178"/>
                <a:gd name="T90" fmla="*/ 1 w 248"/>
                <a:gd name="T91" fmla="*/ 1 h 178"/>
                <a:gd name="T92" fmla="*/ 1 w 248"/>
                <a:gd name="T93" fmla="*/ 0 h 178"/>
                <a:gd name="T94" fmla="*/ 1 w 248"/>
                <a:gd name="T95" fmla="*/ 1 h 178"/>
                <a:gd name="T96" fmla="*/ 1 w 248"/>
                <a:gd name="T97" fmla="*/ 1 h 178"/>
                <a:gd name="T98" fmla="*/ 2 w 248"/>
                <a:gd name="T99" fmla="*/ 1 h 178"/>
                <a:gd name="T100" fmla="*/ 2 w 248"/>
                <a:gd name="T101" fmla="*/ 1 h 178"/>
                <a:gd name="T102" fmla="*/ 2 w 248"/>
                <a:gd name="T103" fmla="*/ 1 h 178"/>
                <a:gd name="T104" fmla="*/ 2 w 248"/>
                <a:gd name="T105" fmla="*/ 1 h 178"/>
                <a:gd name="T106" fmla="*/ 3 w 248"/>
                <a:gd name="T107" fmla="*/ 1 h 178"/>
                <a:gd name="T108" fmla="*/ 3 w 248"/>
                <a:gd name="T109" fmla="*/ 1 h 178"/>
                <a:gd name="T110" fmla="*/ 3 w 248"/>
                <a:gd name="T111" fmla="*/ 1 h 178"/>
                <a:gd name="T112" fmla="*/ 3 w 248"/>
                <a:gd name="T113" fmla="*/ 1 h 1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8" h="178">
                  <a:moveTo>
                    <a:pt x="95" y="23"/>
                  </a:moveTo>
                  <a:lnTo>
                    <a:pt x="106" y="24"/>
                  </a:lnTo>
                  <a:lnTo>
                    <a:pt x="116" y="27"/>
                  </a:lnTo>
                  <a:lnTo>
                    <a:pt x="126" y="32"/>
                  </a:lnTo>
                  <a:lnTo>
                    <a:pt x="136" y="36"/>
                  </a:lnTo>
                  <a:lnTo>
                    <a:pt x="146" y="42"/>
                  </a:lnTo>
                  <a:lnTo>
                    <a:pt x="156" y="47"/>
                  </a:lnTo>
                  <a:lnTo>
                    <a:pt x="165" y="53"/>
                  </a:lnTo>
                  <a:lnTo>
                    <a:pt x="176" y="57"/>
                  </a:lnTo>
                  <a:lnTo>
                    <a:pt x="187" y="64"/>
                  </a:lnTo>
                  <a:lnTo>
                    <a:pt x="198" y="73"/>
                  </a:lnTo>
                  <a:lnTo>
                    <a:pt x="207" y="83"/>
                  </a:lnTo>
                  <a:lnTo>
                    <a:pt x="216" y="93"/>
                  </a:lnTo>
                  <a:lnTo>
                    <a:pt x="225" y="103"/>
                  </a:lnTo>
                  <a:lnTo>
                    <a:pt x="232" y="115"/>
                  </a:lnTo>
                  <a:lnTo>
                    <a:pt x="238" y="127"/>
                  </a:lnTo>
                  <a:lnTo>
                    <a:pt x="243" y="139"/>
                  </a:lnTo>
                  <a:lnTo>
                    <a:pt x="245" y="151"/>
                  </a:lnTo>
                  <a:lnTo>
                    <a:pt x="248" y="160"/>
                  </a:lnTo>
                  <a:lnTo>
                    <a:pt x="248" y="169"/>
                  </a:lnTo>
                  <a:lnTo>
                    <a:pt x="239" y="178"/>
                  </a:lnTo>
                  <a:lnTo>
                    <a:pt x="238" y="167"/>
                  </a:lnTo>
                  <a:lnTo>
                    <a:pt x="237" y="155"/>
                  </a:lnTo>
                  <a:lnTo>
                    <a:pt x="235" y="144"/>
                  </a:lnTo>
                  <a:lnTo>
                    <a:pt x="231" y="133"/>
                  </a:lnTo>
                  <a:lnTo>
                    <a:pt x="227" y="123"/>
                  </a:lnTo>
                  <a:lnTo>
                    <a:pt x="221" y="114"/>
                  </a:lnTo>
                  <a:lnTo>
                    <a:pt x="214" y="104"/>
                  </a:lnTo>
                  <a:lnTo>
                    <a:pt x="205" y="96"/>
                  </a:lnTo>
                  <a:lnTo>
                    <a:pt x="189" y="79"/>
                  </a:lnTo>
                  <a:lnTo>
                    <a:pt x="169" y="64"/>
                  </a:lnTo>
                  <a:lnTo>
                    <a:pt x="149" y="51"/>
                  </a:lnTo>
                  <a:lnTo>
                    <a:pt x="129" y="41"/>
                  </a:lnTo>
                  <a:lnTo>
                    <a:pt x="106" y="32"/>
                  </a:lnTo>
                  <a:lnTo>
                    <a:pt x="84" y="24"/>
                  </a:lnTo>
                  <a:lnTo>
                    <a:pt x="61" y="18"/>
                  </a:lnTo>
                  <a:lnTo>
                    <a:pt x="38" y="13"/>
                  </a:lnTo>
                  <a:lnTo>
                    <a:pt x="34" y="10"/>
                  </a:lnTo>
                  <a:lnTo>
                    <a:pt x="30" y="8"/>
                  </a:lnTo>
                  <a:lnTo>
                    <a:pt x="25" y="6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4" y="4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7" y="3"/>
                  </a:lnTo>
                  <a:lnTo>
                    <a:pt x="35" y="5"/>
                  </a:lnTo>
                  <a:lnTo>
                    <a:pt x="44" y="6"/>
                  </a:lnTo>
                  <a:lnTo>
                    <a:pt x="54" y="9"/>
                  </a:lnTo>
                  <a:lnTo>
                    <a:pt x="63" y="10"/>
                  </a:lnTo>
                  <a:lnTo>
                    <a:pt x="71" y="12"/>
                  </a:lnTo>
                  <a:lnTo>
                    <a:pt x="80" y="15"/>
                  </a:lnTo>
                  <a:lnTo>
                    <a:pt x="88" y="18"/>
                  </a:lnTo>
                  <a:lnTo>
                    <a:pt x="95" y="2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5" name="Freeform 13"/>
            <p:cNvSpPr>
              <a:spLocks/>
            </p:cNvSpPr>
            <p:nvPr/>
          </p:nvSpPr>
          <p:spPr bwMode="auto">
            <a:xfrm>
              <a:off x="1397" y="493"/>
              <a:ext cx="150" cy="94"/>
            </a:xfrm>
            <a:custGeom>
              <a:avLst/>
              <a:gdLst>
                <a:gd name="T0" fmla="*/ 3 w 300"/>
                <a:gd name="T1" fmla="*/ 1 h 188"/>
                <a:gd name="T2" fmla="*/ 3 w 300"/>
                <a:gd name="T3" fmla="*/ 1 h 188"/>
                <a:gd name="T4" fmla="*/ 4 w 300"/>
                <a:gd name="T5" fmla="*/ 1 h 188"/>
                <a:gd name="T6" fmla="*/ 4 w 300"/>
                <a:gd name="T7" fmla="*/ 1 h 188"/>
                <a:gd name="T8" fmla="*/ 4 w 300"/>
                <a:gd name="T9" fmla="*/ 1 h 188"/>
                <a:gd name="T10" fmla="*/ 5 w 300"/>
                <a:gd name="T11" fmla="*/ 1 h 188"/>
                <a:gd name="T12" fmla="*/ 5 w 300"/>
                <a:gd name="T13" fmla="*/ 2 h 188"/>
                <a:gd name="T14" fmla="*/ 6 w 300"/>
                <a:gd name="T15" fmla="*/ 2 h 188"/>
                <a:gd name="T16" fmla="*/ 7 w 300"/>
                <a:gd name="T17" fmla="*/ 2 h 188"/>
                <a:gd name="T18" fmla="*/ 7 w 300"/>
                <a:gd name="T19" fmla="*/ 3 h 188"/>
                <a:gd name="T20" fmla="*/ 8 w 300"/>
                <a:gd name="T21" fmla="*/ 3 h 188"/>
                <a:gd name="T22" fmla="*/ 9 w 300"/>
                <a:gd name="T23" fmla="*/ 4 h 188"/>
                <a:gd name="T24" fmla="*/ 9 w 300"/>
                <a:gd name="T25" fmla="*/ 4 h 188"/>
                <a:gd name="T26" fmla="*/ 9 w 300"/>
                <a:gd name="T27" fmla="*/ 5 h 188"/>
                <a:gd name="T28" fmla="*/ 9 w 300"/>
                <a:gd name="T29" fmla="*/ 5 h 188"/>
                <a:gd name="T30" fmla="*/ 10 w 300"/>
                <a:gd name="T31" fmla="*/ 5 h 188"/>
                <a:gd name="T32" fmla="*/ 10 w 300"/>
                <a:gd name="T33" fmla="*/ 6 h 188"/>
                <a:gd name="T34" fmla="*/ 10 w 300"/>
                <a:gd name="T35" fmla="*/ 6 h 188"/>
                <a:gd name="T36" fmla="*/ 9 w 300"/>
                <a:gd name="T37" fmla="*/ 6 h 188"/>
                <a:gd name="T38" fmla="*/ 9 w 300"/>
                <a:gd name="T39" fmla="*/ 6 h 188"/>
                <a:gd name="T40" fmla="*/ 9 w 300"/>
                <a:gd name="T41" fmla="*/ 6 h 188"/>
                <a:gd name="T42" fmla="*/ 9 w 300"/>
                <a:gd name="T43" fmla="*/ 5 h 188"/>
                <a:gd name="T44" fmla="*/ 9 w 300"/>
                <a:gd name="T45" fmla="*/ 5 h 188"/>
                <a:gd name="T46" fmla="*/ 9 w 300"/>
                <a:gd name="T47" fmla="*/ 4 h 188"/>
                <a:gd name="T48" fmla="*/ 8 w 300"/>
                <a:gd name="T49" fmla="*/ 4 h 188"/>
                <a:gd name="T50" fmla="*/ 8 w 300"/>
                <a:gd name="T51" fmla="*/ 3 h 188"/>
                <a:gd name="T52" fmla="*/ 8 w 300"/>
                <a:gd name="T53" fmla="*/ 3 h 188"/>
                <a:gd name="T54" fmla="*/ 7 w 300"/>
                <a:gd name="T55" fmla="*/ 3 h 188"/>
                <a:gd name="T56" fmla="*/ 7 w 300"/>
                <a:gd name="T57" fmla="*/ 2 h 188"/>
                <a:gd name="T58" fmla="*/ 6 w 300"/>
                <a:gd name="T59" fmla="*/ 2 h 188"/>
                <a:gd name="T60" fmla="*/ 6 w 300"/>
                <a:gd name="T61" fmla="*/ 2 h 188"/>
                <a:gd name="T62" fmla="*/ 5 w 300"/>
                <a:gd name="T63" fmla="*/ 2 h 188"/>
                <a:gd name="T64" fmla="*/ 5 w 300"/>
                <a:gd name="T65" fmla="*/ 2 h 188"/>
                <a:gd name="T66" fmla="*/ 4 w 300"/>
                <a:gd name="T67" fmla="*/ 2 h 188"/>
                <a:gd name="T68" fmla="*/ 4 w 300"/>
                <a:gd name="T69" fmla="*/ 1 h 188"/>
                <a:gd name="T70" fmla="*/ 4 w 300"/>
                <a:gd name="T71" fmla="*/ 1 h 188"/>
                <a:gd name="T72" fmla="*/ 3 w 300"/>
                <a:gd name="T73" fmla="*/ 1 h 188"/>
                <a:gd name="T74" fmla="*/ 3 w 300"/>
                <a:gd name="T75" fmla="*/ 1 h 188"/>
                <a:gd name="T76" fmla="*/ 2 w 300"/>
                <a:gd name="T77" fmla="*/ 1 h 188"/>
                <a:gd name="T78" fmla="*/ 2 w 300"/>
                <a:gd name="T79" fmla="*/ 1 h 188"/>
                <a:gd name="T80" fmla="*/ 2 w 300"/>
                <a:gd name="T81" fmla="*/ 1 h 188"/>
                <a:gd name="T82" fmla="*/ 2 w 300"/>
                <a:gd name="T83" fmla="*/ 1 h 188"/>
                <a:gd name="T84" fmla="*/ 1 w 300"/>
                <a:gd name="T85" fmla="*/ 1 h 188"/>
                <a:gd name="T86" fmla="*/ 1 w 300"/>
                <a:gd name="T87" fmla="*/ 1 h 188"/>
                <a:gd name="T88" fmla="*/ 1 w 300"/>
                <a:gd name="T89" fmla="*/ 1 h 188"/>
                <a:gd name="T90" fmla="*/ 1 w 300"/>
                <a:gd name="T91" fmla="*/ 1 h 188"/>
                <a:gd name="T92" fmla="*/ 0 w 300"/>
                <a:gd name="T93" fmla="*/ 1 h 188"/>
                <a:gd name="T94" fmla="*/ 1 w 300"/>
                <a:gd name="T95" fmla="*/ 1 h 188"/>
                <a:gd name="T96" fmla="*/ 1 w 300"/>
                <a:gd name="T97" fmla="*/ 0 h 188"/>
                <a:gd name="T98" fmla="*/ 1 w 300"/>
                <a:gd name="T99" fmla="*/ 0 h 188"/>
                <a:gd name="T100" fmla="*/ 2 w 300"/>
                <a:gd name="T101" fmla="*/ 1 h 188"/>
                <a:gd name="T102" fmla="*/ 2 w 300"/>
                <a:gd name="T103" fmla="*/ 1 h 188"/>
                <a:gd name="T104" fmla="*/ 3 w 300"/>
                <a:gd name="T105" fmla="*/ 1 h 188"/>
                <a:gd name="T106" fmla="*/ 3 w 300"/>
                <a:gd name="T107" fmla="*/ 1 h 188"/>
                <a:gd name="T108" fmla="*/ 3 w 300"/>
                <a:gd name="T109" fmla="*/ 1 h 1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00" h="188">
                  <a:moveTo>
                    <a:pt x="89" y="9"/>
                  </a:moveTo>
                  <a:lnTo>
                    <a:pt x="92" y="11"/>
                  </a:lnTo>
                  <a:lnTo>
                    <a:pt x="98" y="14"/>
                  </a:lnTo>
                  <a:lnTo>
                    <a:pt x="104" y="15"/>
                  </a:lnTo>
                  <a:lnTo>
                    <a:pt x="110" y="15"/>
                  </a:lnTo>
                  <a:lnTo>
                    <a:pt x="132" y="25"/>
                  </a:lnTo>
                  <a:lnTo>
                    <a:pt x="155" y="35"/>
                  </a:lnTo>
                  <a:lnTo>
                    <a:pt x="178" y="44"/>
                  </a:lnTo>
                  <a:lnTo>
                    <a:pt x="201" y="55"/>
                  </a:lnTo>
                  <a:lnTo>
                    <a:pt x="223" y="67"/>
                  </a:lnTo>
                  <a:lnTo>
                    <a:pt x="242" y="82"/>
                  </a:lnTo>
                  <a:lnTo>
                    <a:pt x="258" y="100"/>
                  </a:lnTo>
                  <a:lnTo>
                    <a:pt x="272" y="121"/>
                  </a:lnTo>
                  <a:lnTo>
                    <a:pt x="280" y="134"/>
                  </a:lnTo>
                  <a:lnTo>
                    <a:pt x="286" y="146"/>
                  </a:lnTo>
                  <a:lnTo>
                    <a:pt x="292" y="159"/>
                  </a:lnTo>
                  <a:lnTo>
                    <a:pt x="296" y="172"/>
                  </a:lnTo>
                  <a:lnTo>
                    <a:pt x="300" y="172"/>
                  </a:lnTo>
                  <a:lnTo>
                    <a:pt x="284" y="188"/>
                  </a:lnTo>
                  <a:lnTo>
                    <a:pt x="280" y="174"/>
                  </a:lnTo>
                  <a:lnTo>
                    <a:pt x="276" y="161"/>
                  </a:lnTo>
                  <a:lnTo>
                    <a:pt x="272" y="149"/>
                  </a:lnTo>
                  <a:lnTo>
                    <a:pt x="271" y="136"/>
                  </a:lnTo>
                  <a:lnTo>
                    <a:pt x="261" y="121"/>
                  </a:lnTo>
                  <a:lnTo>
                    <a:pt x="249" y="108"/>
                  </a:lnTo>
                  <a:lnTo>
                    <a:pt x="238" y="96"/>
                  </a:lnTo>
                  <a:lnTo>
                    <a:pt x="225" y="84"/>
                  </a:lnTo>
                  <a:lnTo>
                    <a:pt x="211" y="74"/>
                  </a:lnTo>
                  <a:lnTo>
                    <a:pt x="196" y="63"/>
                  </a:lnTo>
                  <a:lnTo>
                    <a:pt x="181" y="55"/>
                  </a:lnTo>
                  <a:lnTo>
                    <a:pt x="165" y="47"/>
                  </a:lnTo>
                  <a:lnTo>
                    <a:pt x="151" y="43"/>
                  </a:lnTo>
                  <a:lnTo>
                    <a:pt x="138" y="38"/>
                  </a:lnTo>
                  <a:lnTo>
                    <a:pt x="125" y="33"/>
                  </a:lnTo>
                  <a:lnTo>
                    <a:pt x="112" y="29"/>
                  </a:lnTo>
                  <a:lnTo>
                    <a:pt x="99" y="24"/>
                  </a:lnTo>
                  <a:lnTo>
                    <a:pt x="85" y="21"/>
                  </a:lnTo>
                  <a:lnTo>
                    <a:pt x="73" y="17"/>
                  </a:lnTo>
                  <a:lnTo>
                    <a:pt x="60" y="15"/>
                  </a:lnTo>
                  <a:lnTo>
                    <a:pt x="52" y="14"/>
                  </a:lnTo>
                  <a:lnTo>
                    <a:pt x="44" y="13"/>
                  </a:lnTo>
                  <a:lnTo>
                    <a:pt x="37" y="11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15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11" y="3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54" y="3"/>
                  </a:lnTo>
                  <a:lnTo>
                    <a:pt x="66" y="7"/>
                  </a:lnTo>
                  <a:lnTo>
                    <a:pt x="77" y="9"/>
                  </a:lnTo>
                  <a:lnTo>
                    <a:pt x="89" y="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6" name="Freeform 14"/>
            <p:cNvSpPr>
              <a:spLocks/>
            </p:cNvSpPr>
            <p:nvPr/>
          </p:nvSpPr>
          <p:spPr bwMode="auto">
            <a:xfrm>
              <a:off x="1360" y="504"/>
              <a:ext cx="175" cy="101"/>
            </a:xfrm>
            <a:custGeom>
              <a:avLst/>
              <a:gdLst>
                <a:gd name="T0" fmla="*/ 4 w 351"/>
                <a:gd name="T1" fmla="*/ 1 h 202"/>
                <a:gd name="T2" fmla="*/ 4 w 351"/>
                <a:gd name="T3" fmla="*/ 1 h 202"/>
                <a:gd name="T4" fmla="*/ 5 w 351"/>
                <a:gd name="T5" fmla="*/ 1 h 202"/>
                <a:gd name="T6" fmla="*/ 7 w 351"/>
                <a:gd name="T7" fmla="*/ 2 h 202"/>
                <a:gd name="T8" fmla="*/ 9 w 351"/>
                <a:gd name="T9" fmla="*/ 3 h 202"/>
                <a:gd name="T10" fmla="*/ 10 w 351"/>
                <a:gd name="T11" fmla="*/ 4 h 202"/>
                <a:gd name="T12" fmla="*/ 10 w 351"/>
                <a:gd name="T13" fmla="*/ 5 h 202"/>
                <a:gd name="T14" fmla="*/ 10 w 351"/>
                <a:gd name="T15" fmla="*/ 6 h 202"/>
                <a:gd name="T16" fmla="*/ 9 w 351"/>
                <a:gd name="T17" fmla="*/ 7 h 202"/>
                <a:gd name="T18" fmla="*/ 9 w 351"/>
                <a:gd name="T19" fmla="*/ 6 h 202"/>
                <a:gd name="T20" fmla="*/ 9 w 351"/>
                <a:gd name="T21" fmla="*/ 5 h 202"/>
                <a:gd name="T22" fmla="*/ 8 w 351"/>
                <a:gd name="T23" fmla="*/ 4 h 202"/>
                <a:gd name="T24" fmla="*/ 7 w 351"/>
                <a:gd name="T25" fmla="*/ 4 h 202"/>
                <a:gd name="T26" fmla="*/ 7 w 351"/>
                <a:gd name="T27" fmla="*/ 3 h 202"/>
                <a:gd name="T28" fmla="*/ 6 w 351"/>
                <a:gd name="T29" fmla="*/ 3 h 202"/>
                <a:gd name="T30" fmla="*/ 6 w 351"/>
                <a:gd name="T31" fmla="*/ 3 h 202"/>
                <a:gd name="T32" fmla="*/ 5 w 351"/>
                <a:gd name="T33" fmla="*/ 3 h 202"/>
                <a:gd name="T34" fmla="*/ 4 w 351"/>
                <a:gd name="T35" fmla="*/ 2 h 202"/>
                <a:gd name="T36" fmla="*/ 3 w 351"/>
                <a:gd name="T37" fmla="*/ 2 h 202"/>
                <a:gd name="T38" fmla="*/ 2 w 351"/>
                <a:gd name="T39" fmla="*/ 2 h 202"/>
                <a:gd name="T40" fmla="*/ 1 w 351"/>
                <a:gd name="T41" fmla="*/ 2 h 202"/>
                <a:gd name="T42" fmla="*/ 1 w 351"/>
                <a:gd name="T43" fmla="*/ 2 h 202"/>
                <a:gd name="T44" fmla="*/ 0 w 351"/>
                <a:gd name="T45" fmla="*/ 2 h 202"/>
                <a:gd name="T46" fmla="*/ 0 w 351"/>
                <a:gd name="T47" fmla="*/ 1 h 202"/>
                <a:gd name="T48" fmla="*/ 0 w 351"/>
                <a:gd name="T49" fmla="*/ 1 h 202"/>
                <a:gd name="T50" fmla="*/ 1 w 351"/>
                <a:gd name="T51" fmla="*/ 1 h 202"/>
                <a:gd name="T52" fmla="*/ 2 w 351"/>
                <a:gd name="T53" fmla="*/ 1 h 202"/>
                <a:gd name="T54" fmla="*/ 3 w 351"/>
                <a:gd name="T55" fmla="*/ 1 h 202"/>
                <a:gd name="T56" fmla="*/ 4 w 351"/>
                <a:gd name="T57" fmla="*/ 2 h 202"/>
                <a:gd name="T58" fmla="*/ 5 w 351"/>
                <a:gd name="T59" fmla="*/ 2 h 202"/>
                <a:gd name="T60" fmla="*/ 6 w 351"/>
                <a:gd name="T61" fmla="*/ 2 h 202"/>
                <a:gd name="T62" fmla="*/ 7 w 351"/>
                <a:gd name="T63" fmla="*/ 3 h 202"/>
                <a:gd name="T64" fmla="*/ 8 w 351"/>
                <a:gd name="T65" fmla="*/ 3 h 202"/>
                <a:gd name="T66" fmla="*/ 8 w 351"/>
                <a:gd name="T67" fmla="*/ 4 h 202"/>
                <a:gd name="T68" fmla="*/ 9 w 351"/>
                <a:gd name="T69" fmla="*/ 5 h 202"/>
                <a:gd name="T70" fmla="*/ 9 w 351"/>
                <a:gd name="T71" fmla="*/ 5 h 202"/>
                <a:gd name="T72" fmla="*/ 10 w 351"/>
                <a:gd name="T73" fmla="*/ 6 h 202"/>
                <a:gd name="T74" fmla="*/ 10 w 351"/>
                <a:gd name="T75" fmla="*/ 6 h 202"/>
                <a:gd name="T76" fmla="*/ 10 w 351"/>
                <a:gd name="T77" fmla="*/ 6 h 202"/>
                <a:gd name="T78" fmla="*/ 10 w 351"/>
                <a:gd name="T79" fmla="*/ 5 h 202"/>
                <a:gd name="T80" fmla="*/ 9 w 351"/>
                <a:gd name="T81" fmla="*/ 4 h 202"/>
                <a:gd name="T82" fmla="*/ 9 w 351"/>
                <a:gd name="T83" fmla="*/ 3 h 202"/>
                <a:gd name="T84" fmla="*/ 8 w 351"/>
                <a:gd name="T85" fmla="*/ 3 h 202"/>
                <a:gd name="T86" fmla="*/ 7 w 351"/>
                <a:gd name="T87" fmla="*/ 2 h 202"/>
                <a:gd name="T88" fmla="*/ 6 w 351"/>
                <a:gd name="T89" fmla="*/ 2 h 202"/>
                <a:gd name="T90" fmla="*/ 5 w 351"/>
                <a:gd name="T91" fmla="*/ 2 h 202"/>
                <a:gd name="T92" fmla="*/ 5 w 351"/>
                <a:gd name="T93" fmla="*/ 2 h 202"/>
                <a:gd name="T94" fmla="*/ 5 w 351"/>
                <a:gd name="T95" fmla="*/ 1 h 202"/>
                <a:gd name="T96" fmla="*/ 4 w 351"/>
                <a:gd name="T97" fmla="*/ 1 h 202"/>
                <a:gd name="T98" fmla="*/ 3 w 351"/>
                <a:gd name="T99" fmla="*/ 1 h 202"/>
                <a:gd name="T100" fmla="*/ 3 w 351"/>
                <a:gd name="T101" fmla="*/ 1 h 202"/>
                <a:gd name="T102" fmla="*/ 2 w 351"/>
                <a:gd name="T103" fmla="*/ 1 h 202"/>
                <a:gd name="T104" fmla="*/ 2 w 351"/>
                <a:gd name="T105" fmla="*/ 1 h 202"/>
                <a:gd name="T106" fmla="*/ 1 w 351"/>
                <a:gd name="T107" fmla="*/ 1 h 202"/>
                <a:gd name="T108" fmla="*/ 1 w 351"/>
                <a:gd name="T109" fmla="*/ 1 h 202"/>
                <a:gd name="T110" fmla="*/ 1 w 351"/>
                <a:gd name="T111" fmla="*/ 1 h 202"/>
                <a:gd name="T112" fmla="*/ 1 w 351"/>
                <a:gd name="T113" fmla="*/ 0 h 202"/>
                <a:gd name="T114" fmla="*/ 2 w 351"/>
                <a:gd name="T115" fmla="*/ 1 h 202"/>
                <a:gd name="T116" fmla="*/ 2 w 351"/>
                <a:gd name="T117" fmla="*/ 1 h 202"/>
                <a:gd name="T118" fmla="*/ 3 w 351"/>
                <a:gd name="T119" fmla="*/ 1 h 202"/>
                <a:gd name="T120" fmla="*/ 3 w 351"/>
                <a:gd name="T121" fmla="*/ 1 h 202"/>
                <a:gd name="T122" fmla="*/ 3 w 351"/>
                <a:gd name="T123" fmla="*/ 1 h 202"/>
                <a:gd name="T124" fmla="*/ 4 w 351"/>
                <a:gd name="T125" fmla="*/ 1 h 2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1" h="202">
                  <a:moveTo>
                    <a:pt x="142" y="10"/>
                  </a:moveTo>
                  <a:lnTo>
                    <a:pt x="146" y="14"/>
                  </a:lnTo>
                  <a:lnTo>
                    <a:pt x="150" y="12"/>
                  </a:lnTo>
                  <a:lnTo>
                    <a:pt x="155" y="11"/>
                  </a:lnTo>
                  <a:lnTo>
                    <a:pt x="159" y="12"/>
                  </a:lnTo>
                  <a:lnTo>
                    <a:pt x="185" y="25"/>
                  </a:lnTo>
                  <a:lnTo>
                    <a:pt x="211" y="37"/>
                  </a:lnTo>
                  <a:lnTo>
                    <a:pt x="238" y="48"/>
                  </a:lnTo>
                  <a:lnTo>
                    <a:pt x="264" y="62"/>
                  </a:lnTo>
                  <a:lnTo>
                    <a:pt x="288" y="77"/>
                  </a:lnTo>
                  <a:lnTo>
                    <a:pt x="309" y="95"/>
                  </a:lnTo>
                  <a:lnTo>
                    <a:pt x="327" y="118"/>
                  </a:lnTo>
                  <a:lnTo>
                    <a:pt x="338" y="146"/>
                  </a:lnTo>
                  <a:lnTo>
                    <a:pt x="341" y="153"/>
                  </a:lnTo>
                  <a:lnTo>
                    <a:pt x="343" y="160"/>
                  </a:lnTo>
                  <a:lnTo>
                    <a:pt x="346" y="166"/>
                  </a:lnTo>
                  <a:lnTo>
                    <a:pt x="351" y="171"/>
                  </a:lnTo>
                  <a:lnTo>
                    <a:pt x="317" y="202"/>
                  </a:lnTo>
                  <a:lnTo>
                    <a:pt x="317" y="189"/>
                  </a:lnTo>
                  <a:lnTo>
                    <a:pt x="314" y="175"/>
                  </a:lnTo>
                  <a:lnTo>
                    <a:pt x="306" y="162"/>
                  </a:lnTo>
                  <a:lnTo>
                    <a:pt x="295" y="149"/>
                  </a:lnTo>
                  <a:lnTo>
                    <a:pt x="285" y="138"/>
                  </a:lnTo>
                  <a:lnTo>
                    <a:pt x="274" y="125"/>
                  </a:lnTo>
                  <a:lnTo>
                    <a:pt x="263" y="114"/>
                  </a:lnTo>
                  <a:lnTo>
                    <a:pt x="255" y="102"/>
                  </a:lnTo>
                  <a:lnTo>
                    <a:pt x="247" y="98"/>
                  </a:lnTo>
                  <a:lnTo>
                    <a:pt x="239" y="93"/>
                  </a:lnTo>
                  <a:lnTo>
                    <a:pt x="231" y="88"/>
                  </a:lnTo>
                  <a:lnTo>
                    <a:pt x="223" y="85"/>
                  </a:lnTo>
                  <a:lnTo>
                    <a:pt x="223" y="84"/>
                  </a:lnTo>
                  <a:lnTo>
                    <a:pt x="207" y="78"/>
                  </a:lnTo>
                  <a:lnTo>
                    <a:pt x="191" y="72"/>
                  </a:lnTo>
                  <a:lnTo>
                    <a:pt x="176" y="67"/>
                  </a:lnTo>
                  <a:lnTo>
                    <a:pt x="161" y="61"/>
                  </a:lnTo>
                  <a:lnTo>
                    <a:pt x="146" y="56"/>
                  </a:lnTo>
                  <a:lnTo>
                    <a:pt x="131" y="52"/>
                  </a:lnTo>
                  <a:lnTo>
                    <a:pt x="116" y="48"/>
                  </a:lnTo>
                  <a:lnTo>
                    <a:pt x="101" y="46"/>
                  </a:lnTo>
                  <a:lnTo>
                    <a:pt x="88" y="42"/>
                  </a:lnTo>
                  <a:lnTo>
                    <a:pt x="75" y="39"/>
                  </a:lnTo>
                  <a:lnTo>
                    <a:pt x="63" y="38"/>
                  </a:lnTo>
                  <a:lnTo>
                    <a:pt x="50" y="37"/>
                  </a:lnTo>
                  <a:lnTo>
                    <a:pt x="37" y="35"/>
                  </a:lnTo>
                  <a:lnTo>
                    <a:pt x="25" y="34"/>
                  </a:lnTo>
                  <a:lnTo>
                    <a:pt x="12" y="33"/>
                  </a:lnTo>
                  <a:lnTo>
                    <a:pt x="0" y="31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17" y="19"/>
                  </a:lnTo>
                  <a:lnTo>
                    <a:pt x="24" y="22"/>
                  </a:lnTo>
                  <a:lnTo>
                    <a:pt x="40" y="24"/>
                  </a:lnTo>
                  <a:lnTo>
                    <a:pt x="57" y="25"/>
                  </a:lnTo>
                  <a:lnTo>
                    <a:pt x="73" y="27"/>
                  </a:lnTo>
                  <a:lnTo>
                    <a:pt x="90" y="30"/>
                  </a:lnTo>
                  <a:lnTo>
                    <a:pt x="106" y="32"/>
                  </a:lnTo>
                  <a:lnTo>
                    <a:pt x="124" y="35"/>
                  </a:lnTo>
                  <a:lnTo>
                    <a:pt x="140" y="39"/>
                  </a:lnTo>
                  <a:lnTo>
                    <a:pt x="157" y="42"/>
                  </a:lnTo>
                  <a:lnTo>
                    <a:pt x="171" y="50"/>
                  </a:lnTo>
                  <a:lnTo>
                    <a:pt x="185" y="57"/>
                  </a:lnTo>
                  <a:lnTo>
                    <a:pt x="200" y="64"/>
                  </a:lnTo>
                  <a:lnTo>
                    <a:pt x="215" y="70"/>
                  </a:lnTo>
                  <a:lnTo>
                    <a:pt x="230" y="77"/>
                  </a:lnTo>
                  <a:lnTo>
                    <a:pt x="245" y="84"/>
                  </a:lnTo>
                  <a:lnTo>
                    <a:pt x="259" y="92"/>
                  </a:lnTo>
                  <a:lnTo>
                    <a:pt x="271" y="102"/>
                  </a:lnTo>
                  <a:lnTo>
                    <a:pt x="280" y="113"/>
                  </a:lnTo>
                  <a:lnTo>
                    <a:pt x="290" y="122"/>
                  </a:lnTo>
                  <a:lnTo>
                    <a:pt x="298" y="132"/>
                  </a:lnTo>
                  <a:lnTo>
                    <a:pt x="306" y="141"/>
                  </a:lnTo>
                  <a:lnTo>
                    <a:pt x="313" y="152"/>
                  </a:lnTo>
                  <a:lnTo>
                    <a:pt x="318" y="161"/>
                  </a:lnTo>
                  <a:lnTo>
                    <a:pt x="324" y="173"/>
                  </a:lnTo>
                  <a:lnTo>
                    <a:pt x="330" y="183"/>
                  </a:lnTo>
                  <a:lnTo>
                    <a:pt x="336" y="178"/>
                  </a:lnTo>
                  <a:lnTo>
                    <a:pt x="336" y="170"/>
                  </a:lnTo>
                  <a:lnTo>
                    <a:pt x="335" y="162"/>
                  </a:lnTo>
                  <a:lnTo>
                    <a:pt x="335" y="154"/>
                  </a:lnTo>
                  <a:lnTo>
                    <a:pt x="325" y="143"/>
                  </a:lnTo>
                  <a:lnTo>
                    <a:pt x="320" y="130"/>
                  </a:lnTo>
                  <a:lnTo>
                    <a:pt x="313" y="117"/>
                  </a:lnTo>
                  <a:lnTo>
                    <a:pt x="306" y="105"/>
                  </a:lnTo>
                  <a:lnTo>
                    <a:pt x="294" y="94"/>
                  </a:lnTo>
                  <a:lnTo>
                    <a:pt x="282" y="85"/>
                  </a:lnTo>
                  <a:lnTo>
                    <a:pt x="268" y="75"/>
                  </a:lnTo>
                  <a:lnTo>
                    <a:pt x="254" y="67"/>
                  </a:lnTo>
                  <a:lnTo>
                    <a:pt x="239" y="58"/>
                  </a:lnTo>
                  <a:lnTo>
                    <a:pt x="224" y="52"/>
                  </a:lnTo>
                  <a:lnTo>
                    <a:pt x="208" y="47"/>
                  </a:lnTo>
                  <a:lnTo>
                    <a:pt x="192" y="42"/>
                  </a:lnTo>
                  <a:lnTo>
                    <a:pt x="188" y="39"/>
                  </a:lnTo>
                  <a:lnTo>
                    <a:pt x="185" y="38"/>
                  </a:lnTo>
                  <a:lnTo>
                    <a:pt x="180" y="38"/>
                  </a:lnTo>
                  <a:lnTo>
                    <a:pt x="174" y="37"/>
                  </a:lnTo>
                  <a:lnTo>
                    <a:pt x="165" y="32"/>
                  </a:lnTo>
                  <a:lnTo>
                    <a:pt x="155" y="28"/>
                  </a:lnTo>
                  <a:lnTo>
                    <a:pt x="144" y="26"/>
                  </a:lnTo>
                  <a:lnTo>
                    <a:pt x="134" y="24"/>
                  </a:lnTo>
                  <a:lnTo>
                    <a:pt x="124" y="22"/>
                  </a:lnTo>
                  <a:lnTo>
                    <a:pt x="113" y="20"/>
                  </a:lnTo>
                  <a:lnTo>
                    <a:pt x="103" y="17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78" y="14"/>
                  </a:lnTo>
                  <a:lnTo>
                    <a:pt x="70" y="12"/>
                  </a:lnTo>
                  <a:lnTo>
                    <a:pt x="62" y="11"/>
                  </a:lnTo>
                  <a:lnTo>
                    <a:pt x="53" y="10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35" y="8"/>
                  </a:lnTo>
                  <a:lnTo>
                    <a:pt x="42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73" y="2"/>
                  </a:lnTo>
                  <a:lnTo>
                    <a:pt x="81" y="2"/>
                  </a:lnTo>
                  <a:lnTo>
                    <a:pt x="89" y="3"/>
                  </a:lnTo>
                  <a:lnTo>
                    <a:pt x="97" y="2"/>
                  </a:lnTo>
                  <a:lnTo>
                    <a:pt x="102" y="3"/>
                  </a:lnTo>
                  <a:lnTo>
                    <a:pt x="108" y="4"/>
                  </a:lnTo>
                  <a:lnTo>
                    <a:pt x="113" y="5"/>
                  </a:lnTo>
                  <a:lnTo>
                    <a:pt x="119" y="7"/>
                  </a:lnTo>
                  <a:lnTo>
                    <a:pt x="125" y="8"/>
                  </a:lnTo>
                  <a:lnTo>
                    <a:pt x="131" y="9"/>
                  </a:lnTo>
                  <a:lnTo>
                    <a:pt x="136" y="9"/>
                  </a:lnTo>
                  <a:lnTo>
                    <a:pt x="142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7" name="Freeform 15"/>
            <p:cNvSpPr>
              <a:spLocks/>
            </p:cNvSpPr>
            <p:nvPr/>
          </p:nvSpPr>
          <p:spPr bwMode="auto">
            <a:xfrm>
              <a:off x="1069" y="515"/>
              <a:ext cx="91" cy="140"/>
            </a:xfrm>
            <a:custGeom>
              <a:avLst/>
              <a:gdLst>
                <a:gd name="T0" fmla="*/ 5 w 183"/>
                <a:gd name="T1" fmla="*/ 3 h 280"/>
                <a:gd name="T2" fmla="*/ 4 w 183"/>
                <a:gd name="T3" fmla="*/ 4 h 280"/>
                <a:gd name="T4" fmla="*/ 4 w 183"/>
                <a:gd name="T5" fmla="*/ 4 h 280"/>
                <a:gd name="T6" fmla="*/ 5 w 183"/>
                <a:gd name="T7" fmla="*/ 4 h 280"/>
                <a:gd name="T8" fmla="*/ 4 w 183"/>
                <a:gd name="T9" fmla="*/ 4 h 280"/>
                <a:gd name="T10" fmla="*/ 4 w 183"/>
                <a:gd name="T11" fmla="*/ 5 h 280"/>
                <a:gd name="T12" fmla="*/ 4 w 183"/>
                <a:gd name="T13" fmla="*/ 5 h 280"/>
                <a:gd name="T14" fmla="*/ 5 w 183"/>
                <a:gd name="T15" fmla="*/ 5 h 280"/>
                <a:gd name="T16" fmla="*/ 4 w 183"/>
                <a:gd name="T17" fmla="*/ 5 h 280"/>
                <a:gd name="T18" fmla="*/ 3 w 183"/>
                <a:gd name="T19" fmla="*/ 5 h 280"/>
                <a:gd name="T20" fmla="*/ 3 w 183"/>
                <a:gd name="T21" fmla="*/ 5 h 280"/>
                <a:gd name="T22" fmla="*/ 3 w 183"/>
                <a:gd name="T23" fmla="*/ 6 h 280"/>
                <a:gd name="T24" fmla="*/ 4 w 183"/>
                <a:gd name="T25" fmla="*/ 6 h 280"/>
                <a:gd name="T26" fmla="*/ 4 w 183"/>
                <a:gd name="T27" fmla="*/ 6 h 280"/>
                <a:gd name="T28" fmla="*/ 3 w 183"/>
                <a:gd name="T29" fmla="*/ 6 h 280"/>
                <a:gd name="T30" fmla="*/ 2 w 183"/>
                <a:gd name="T31" fmla="*/ 6 h 280"/>
                <a:gd name="T32" fmla="*/ 3 w 183"/>
                <a:gd name="T33" fmla="*/ 7 h 280"/>
                <a:gd name="T34" fmla="*/ 3 w 183"/>
                <a:gd name="T35" fmla="*/ 6 h 280"/>
                <a:gd name="T36" fmla="*/ 4 w 183"/>
                <a:gd name="T37" fmla="*/ 6 h 280"/>
                <a:gd name="T38" fmla="*/ 4 w 183"/>
                <a:gd name="T39" fmla="*/ 7 h 280"/>
                <a:gd name="T40" fmla="*/ 4 w 183"/>
                <a:gd name="T41" fmla="*/ 7 h 280"/>
                <a:gd name="T42" fmla="*/ 3 w 183"/>
                <a:gd name="T43" fmla="*/ 7 h 280"/>
                <a:gd name="T44" fmla="*/ 2 w 183"/>
                <a:gd name="T45" fmla="*/ 7 h 280"/>
                <a:gd name="T46" fmla="*/ 2 w 183"/>
                <a:gd name="T47" fmla="*/ 7 h 280"/>
                <a:gd name="T48" fmla="*/ 3 w 183"/>
                <a:gd name="T49" fmla="*/ 7 h 280"/>
                <a:gd name="T50" fmla="*/ 3 w 183"/>
                <a:gd name="T51" fmla="*/ 7 h 280"/>
                <a:gd name="T52" fmla="*/ 3 w 183"/>
                <a:gd name="T53" fmla="*/ 8 h 280"/>
                <a:gd name="T54" fmla="*/ 2 w 183"/>
                <a:gd name="T55" fmla="*/ 8 h 280"/>
                <a:gd name="T56" fmla="*/ 1 w 183"/>
                <a:gd name="T57" fmla="*/ 8 h 280"/>
                <a:gd name="T58" fmla="*/ 2 w 183"/>
                <a:gd name="T59" fmla="*/ 8 h 280"/>
                <a:gd name="T60" fmla="*/ 3 w 183"/>
                <a:gd name="T61" fmla="*/ 8 h 280"/>
                <a:gd name="T62" fmla="*/ 3 w 183"/>
                <a:gd name="T63" fmla="*/ 8 h 280"/>
                <a:gd name="T64" fmla="*/ 2 w 183"/>
                <a:gd name="T65" fmla="*/ 9 h 280"/>
                <a:gd name="T66" fmla="*/ 2 w 183"/>
                <a:gd name="T67" fmla="*/ 9 h 280"/>
                <a:gd name="T68" fmla="*/ 2 w 183"/>
                <a:gd name="T69" fmla="*/ 9 h 280"/>
                <a:gd name="T70" fmla="*/ 1 w 183"/>
                <a:gd name="T71" fmla="*/ 9 h 280"/>
                <a:gd name="T72" fmla="*/ 1 w 183"/>
                <a:gd name="T73" fmla="*/ 7 h 280"/>
                <a:gd name="T74" fmla="*/ 2 w 183"/>
                <a:gd name="T75" fmla="*/ 6 h 280"/>
                <a:gd name="T76" fmla="*/ 3 w 183"/>
                <a:gd name="T77" fmla="*/ 5 h 280"/>
                <a:gd name="T78" fmla="*/ 3 w 183"/>
                <a:gd name="T79" fmla="*/ 4 h 280"/>
                <a:gd name="T80" fmla="*/ 3 w 183"/>
                <a:gd name="T81" fmla="*/ 4 h 280"/>
                <a:gd name="T82" fmla="*/ 2 w 183"/>
                <a:gd name="T83" fmla="*/ 3 h 280"/>
                <a:gd name="T84" fmla="*/ 2 w 183"/>
                <a:gd name="T85" fmla="*/ 4 h 280"/>
                <a:gd name="T86" fmla="*/ 2 w 183"/>
                <a:gd name="T87" fmla="*/ 4 h 280"/>
                <a:gd name="T88" fmla="*/ 1 w 183"/>
                <a:gd name="T89" fmla="*/ 4 h 280"/>
                <a:gd name="T90" fmla="*/ 2 w 183"/>
                <a:gd name="T91" fmla="*/ 4 h 280"/>
                <a:gd name="T92" fmla="*/ 2 w 183"/>
                <a:gd name="T93" fmla="*/ 4 h 280"/>
                <a:gd name="T94" fmla="*/ 1 w 183"/>
                <a:gd name="T95" fmla="*/ 5 h 280"/>
                <a:gd name="T96" fmla="*/ 1 w 183"/>
                <a:gd name="T97" fmla="*/ 5 h 280"/>
                <a:gd name="T98" fmla="*/ 1 w 183"/>
                <a:gd name="T99" fmla="*/ 5 h 280"/>
                <a:gd name="T100" fmla="*/ 0 w 183"/>
                <a:gd name="T101" fmla="*/ 6 h 280"/>
                <a:gd name="T102" fmla="*/ 1 w 183"/>
                <a:gd name="T103" fmla="*/ 6 h 280"/>
                <a:gd name="T104" fmla="*/ 1 w 183"/>
                <a:gd name="T105" fmla="*/ 6 h 280"/>
                <a:gd name="T106" fmla="*/ 1 w 183"/>
                <a:gd name="T107" fmla="*/ 6 h 280"/>
                <a:gd name="T108" fmla="*/ 1 w 183"/>
                <a:gd name="T109" fmla="*/ 6 h 280"/>
                <a:gd name="T110" fmla="*/ 1 w 183"/>
                <a:gd name="T111" fmla="*/ 7 h 280"/>
                <a:gd name="T112" fmla="*/ 0 w 183"/>
                <a:gd name="T113" fmla="*/ 7 h 280"/>
                <a:gd name="T114" fmla="*/ 0 w 183"/>
                <a:gd name="T115" fmla="*/ 6 h 280"/>
                <a:gd name="T116" fmla="*/ 0 w 183"/>
                <a:gd name="T117" fmla="*/ 4 h 280"/>
                <a:gd name="T118" fmla="*/ 0 w 183"/>
                <a:gd name="T119" fmla="*/ 2 h 280"/>
                <a:gd name="T120" fmla="*/ 2 w 183"/>
                <a:gd name="T121" fmla="*/ 1 h 280"/>
                <a:gd name="T122" fmla="*/ 4 w 183"/>
                <a:gd name="T123" fmla="*/ 1 h 280"/>
                <a:gd name="T124" fmla="*/ 5 w 183"/>
                <a:gd name="T125" fmla="*/ 1 h 2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3" h="280">
                  <a:moveTo>
                    <a:pt x="178" y="39"/>
                  </a:moveTo>
                  <a:lnTo>
                    <a:pt x="180" y="54"/>
                  </a:lnTo>
                  <a:lnTo>
                    <a:pt x="183" y="70"/>
                  </a:lnTo>
                  <a:lnTo>
                    <a:pt x="183" y="86"/>
                  </a:lnTo>
                  <a:lnTo>
                    <a:pt x="173" y="99"/>
                  </a:lnTo>
                  <a:lnTo>
                    <a:pt x="164" y="99"/>
                  </a:lnTo>
                  <a:lnTo>
                    <a:pt x="156" y="98"/>
                  </a:lnTo>
                  <a:lnTo>
                    <a:pt x="149" y="100"/>
                  </a:lnTo>
                  <a:lnTo>
                    <a:pt x="144" y="108"/>
                  </a:lnTo>
                  <a:lnTo>
                    <a:pt x="148" y="110"/>
                  </a:lnTo>
                  <a:lnTo>
                    <a:pt x="153" y="110"/>
                  </a:lnTo>
                  <a:lnTo>
                    <a:pt x="157" y="110"/>
                  </a:lnTo>
                  <a:lnTo>
                    <a:pt x="163" y="110"/>
                  </a:lnTo>
                  <a:lnTo>
                    <a:pt x="169" y="111"/>
                  </a:lnTo>
                  <a:lnTo>
                    <a:pt x="172" y="113"/>
                  </a:lnTo>
                  <a:lnTo>
                    <a:pt x="174" y="116"/>
                  </a:lnTo>
                  <a:lnTo>
                    <a:pt x="173" y="121"/>
                  </a:lnTo>
                  <a:lnTo>
                    <a:pt x="168" y="122"/>
                  </a:lnTo>
                  <a:lnTo>
                    <a:pt x="162" y="123"/>
                  </a:lnTo>
                  <a:lnTo>
                    <a:pt x="155" y="123"/>
                  </a:lnTo>
                  <a:lnTo>
                    <a:pt x="149" y="124"/>
                  </a:lnTo>
                  <a:lnTo>
                    <a:pt x="143" y="125"/>
                  </a:lnTo>
                  <a:lnTo>
                    <a:pt x="138" y="126"/>
                  </a:lnTo>
                  <a:lnTo>
                    <a:pt x="134" y="130"/>
                  </a:lnTo>
                  <a:lnTo>
                    <a:pt x="131" y="136"/>
                  </a:lnTo>
                  <a:lnTo>
                    <a:pt x="135" y="138"/>
                  </a:lnTo>
                  <a:lnTo>
                    <a:pt x="140" y="139"/>
                  </a:lnTo>
                  <a:lnTo>
                    <a:pt x="143" y="139"/>
                  </a:lnTo>
                  <a:lnTo>
                    <a:pt x="148" y="138"/>
                  </a:lnTo>
                  <a:lnTo>
                    <a:pt x="151" y="138"/>
                  </a:lnTo>
                  <a:lnTo>
                    <a:pt x="156" y="137"/>
                  </a:lnTo>
                  <a:lnTo>
                    <a:pt x="161" y="136"/>
                  </a:lnTo>
                  <a:lnTo>
                    <a:pt x="165" y="136"/>
                  </a:lnTo>
                  <a:lnTo>
                    <a:pt x="163" y="142"/>
                  </a:lnTo>
                  <a:lnTo>
                    <a:pt x="159" y="147"/>
                  </a:lnTo>
                  <a:lnTo>
                    <a:pt x="154" y="149"/>
                  </a:lnTo>
                  <a:lnTo>
                    <a:pt x="147" y="151"/>
                  </a:lnTo>
                  <a:lnTo>
                    <a:pt x="139" y="152"/>
                  </a:lnTo>
                  <a:lnTo>
                    <a:pt x="132" y="152"/>
                  </a:lnTo>
                  <a:lnTo>
                    <a:pt x="125" y="153"/>
                  </a:lnTo>
                  <a:lnTo>
                    <a:pt x="119" y="154"/>
                  </a:lnTo>
                  <a:lnTo>
                    <a:pt x="117" y="155"/>
                  </a:lnTo>
                  <a:lnTo>
                    <a:pt x="115" y="157"/>
                  </a:lnTo>
                  <a:lnTo>
                    <a:pt x="113" y="159"/>
                  </a:lnTo>
                  <a:lnTo>
                    <a:pt x="112" y="161"/>
                  </a:lnTo>
                  <a:lnTo>
                    <a:pt x="117" y="163"/>
                  </a:lnTo>
                  <a:lnTo>
                    <a:pt x="123" y="164"/>
                  </a:lnTo>
                  <a:lnTo>
                    <a:pt x="127" y="164"/>
                  </a:lnTo>
                  <a:lnTo>
                    <a:pt x="133" y="164"/>
                  </a:lnTo>
                  <a:lnTo>
                    <a:pt x="138" y="164"/>
                  </a:lnTo>
                  <a:lnTo>
                    <a:pt x="143" y="163"/>
                  </a:lnTo>
                  <a:lnTo>
                    <a:pt x="148" y="163"/>
                  </a:lnTo>
                  <a:lnTo>
                    <a:pt x="154" y="162"/>
                  </a:lnTo>
                  <a:lnTo>
                    <a:pt x="148" y="167"/>
                  </a:lnTo>
                  <a:lnTo>
                    <a:pt x="142" y="171"/>
                  </a:lnTo>
                  <a:lnTo>
                    <a:pt x="134" y="175"/>
                  </a:lnTo>
                  <a:lnTo>
                    <a:pt x="127" y="177"/>
                  </a:lnTo>
                  <a:lnTo>
                    <a:pt x="118" y="180"/>
                  </a:lnTo>
                  <a:lnTo>
                    <a:pt x="110" y="182"/>
                  </a:lnTo>
                  <a:lnTo>
                    <a:pt x="101" y="184"/>
                  </a:lnTo>
                  <a:lnTo>
                    <a:pt x="93" y="186"/>
                  </a:lnTo>
                  <a:lnTo>
                    <a:pt x="91" y="186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8" y="190"/>
                  </a:lnTo>
                  <a:lnTo>
                    <a:pt x="91" y="193"/>
                  </a:lnTo>
                  <a:lnTo>
                    <a:pt x="95" y="195"/>
                  </a:lnTo>
                  <a:lnTo>
                    <a:pt x="101" y="195"/>
                  </a:lnTo>
                  <a:lnTo>
                    <a:pt x="105" y="195"/>
                  </a:lnTo>
                  <a:lnTo>
                    <a:pt x="111" y="194"/>
                  </a:lnTo>
                  <a:lnTo>
                    <a:pt x="117" y="193"/>
                  </a:lnTo>
                  <a:lnTo>
                    <a:pt x="123" y="192"/>
                  </a:lnTo>
                  <a:lnTo>
                    <a:pt x="128" y="192"/>
                  </a:lnTo>
                  <a:lnTo>
                    <a:pt x="131" y="195"/>
                  </a:lnTo>
                  <a:lnTo>
                    <a:pt x="132" y="194"/>
                  </a:lnTo>
                  <a:lnTo>
                    <a:pt x="135" y="192"/>
                  </a:lnTo>
                  <a:lnTo>
                    <a:pt x="139" y="191"/>
                  </a:lnTo>
                  <a:lnTo>
                    <a:pt x="138" y="194"/>
                  </a:lnTo>
                  <a:lnTo>
                    <a:pt x="136" y="198"/>
                  </a:lnTo>
                  <a:lnTo>
                    <a:pt x="133" y="200"/>
                  </a:lnTo>
                  <a:lnTo>
                    <a:pt x="130" y="201"/>
                  </a:lnTo>
                  <a:lnTo>
                    <a:pt x="128" y="200"/>
                  </a:lnTo>
                  <a:lnTo>
                    <a:pt x="128" y="198"/>
                  </a:lnTo>
                  <a:lnTo>
                    <a:pt x="128" y="195"/>
                  </a:lnTo>
                  <a:lnTo>
                    <a:pt x="126" y="194"/>
                  </a:lnTo>
                  <a:lnTo>
                    <a:pt x="123" y="198"/>
                  </a:lnTo>
                  <a:lnTo>
                    <a:pt x="125" y="199"/>
                  </a:lnTo>
                  <a:lnTo>
                    <a:pt x="120" y="202"/>
                  </a:lnTo>
                  <a:lnTo>
                    <a:pt x="115" y="205"/>
                  </a:lnTo>
                  <a:lnTo>
                    <a:pt x="109" y="207"/>
                  </a:lnTo>
                  <a:lnTo>
                    <a:pt x="102" y="208"/>
                  </a:lnTo>
                  <a:lnTo>
                    <a:pt x="95" y="209"/>
                  </a:lnTo>
                  <a:lnTo>
                    <a:pt x="88" y="212"/>
                  </a:lnTo>
                  <a:lnTo>
                    <a:pt x="81" y="214"/>
                  </a:lnTo>
                  <a:lnTo>
                    <a:pt x="75" y="217"/>
                  </a:lnTo>
                  <a:lnTo>
                    <a:pt x="80" y="221"/>
                  </a:lnTo>
                  <a:lnTo>
                    <a:pt x="85" y="223"/>
                  </a:lnTo>
                  <a:lnTo>
                    <a:pt x="90" y="223"/>
                  </a:lnTo>
                  <a:lnTo>
                    <a:pt x="96" y="223"/>
                  </a:lnTo>
                  <a:lnTo>
                    <a:pt x="103" y="222"/>
                  </a:lnTo>
                  <a:lnTo>
                    <a:pt x="109" y="221"/>
                  </a:lnTo>
                  <a:lnTo>
                    <a:pt x="115" y="220"/>
                  </a:lnTo>
                  <a:lnTo>
                    <a:pt x="119" y="219"/>
                  </a:lnTo>
                  <a:lnTo>
                    <a:pt x="119" y="223"/>
                  </a:lnTo>
                  <a:lnTo>
                    <a:pt x="117" y="227"/>
                  </a:lnTo>
                  <a:lnTo>
                    <a:pt x="112" y="229"/>
                  </a:lnTo>
                  <a:lnTo>
                    <a:pt x="108" y="230"/>
                  </a:lnTo>
                  <a:lnTo>
                    <a:pt x="102" y="231"/>
                  </a:lnTo>
                  <a:lnTo>
                    <a:pt x="96" y="232"/>
                  </a:lnTo>
                  <a:lnTo>
                    <a:pt x="91" y="234"/>
                  </a:lnTo>
                  <a:lnTo>
                    <a:pt x="87" y="235"/>
                  </a:lnTo>
                  <a:lnTo>
                    <a:pt x="81" y="237"/>
                  </a:lnTo>
                  <a:lnTo>
                    <a:pt x="74" y="239"/>
                  </a:lnTo>
                  <a:lnTo>
                    <a:pt x="67" y="240"/>
                  </a:lnTo>
                  <a:lnTo>
                    <a:pt x="60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62" y="248"/>
                  </a:lnTo>
                  <a:lnTo>
                    <a:pt x="64" y="251"/>
                  </a:lnTo>
                  <a:lnTo>
                    <a:pt x="71" y="252"/>
                  </a:lnTo>
                  <a:lnTo>
                    <a:pt x="77" y="252"/>
                  </a:lnTo>
                  <a:lnTo>
                    <a:pt x="83" y="252"/>
                  </a:lnTo>
                  <a:lnTo>
                    <a:pt x="90" y="251"/>
                  </a:lnTo>
                  <a:lnTo>
                    <a:pt x="96" y="250"/>
                  </a:lnTo>
                  <a:lnTo>
                    <a:pt x="103" y="248"/>
                  </a:lnTo>
                  <a:lnTo>
                    <a:pt x="109" y="246"/>
                  </a:lnTo>
                  <a:lnTo>
                    <a:pt x="115" y="243"/>
                  </a:lnTo>
                  <a:lnTo>
                    <a:pt x="112" y="250"/>
                  </a:lnTo>
                  <a:lnTo>
                    <a:pt x="108" y="254"/>
                  </a:lnTo>
                  <a:lnTo>
                    <a:pt x="102" y="257"/>
                  </a:lnTo>
                  <a:lnTo>
                    <a:pt x="96" y="259"/>
                  </a:lnTo>
                  <a:lnTo>
                    <a:pt x="89" y="258"/>
                  </a:lnTo>
                  <a:lnTo>
                    <a:pt x="81" y="260"/>
                  </a:lnTo>
                  <a:lnTo>
                    <a:pt x="73" y="261"/>
                  </a:lnTo>
                  <a:lnTo>
                    <a:pt x="67" y="261"/>
                  </a:lnTo>
                  <a:lnTo>
                    <a:pt x="67" y="265"/>
                  </a:lnTo>
                  <a:lnTo>
                    <a:pt x="68" y="268"/>
                  </a:lnTo>
                  <a:lnTo>
                    <a:pt x="70" y="272"/>
                  </a:lnTo>
                  <a:lnTo>
                    <a:pt x="72" y="275"/>
                  </a:lnTo>
                  <a:lnTo>
                    <a:pt x="68" y="276"/>
                  </a:lnTo>
                  <a:lnTo>
                    <a:pt x="65" y="276"/>
                  </a:lnTo>
                  <a:lnTo>
                    <a:pt x="60" y="276"/>
                  </a:lnTo>
                  <a:lnTo>
                    <a:pt x="57" y="280"/>
                  </a:lnTo>
                  <a:lnTo>
                    <a:pt x="48" y="262"/>
                  </a:lnTo>
                  <a:lnTo>
                    <a:pt x="44" y="242"/>
                  </a:lnTo>
                  <a:lnTo>
                    <a:pt x="45" y="221"/>
                  </a:lnTo>
                  <a:lnTo>
                    <a:pt x="52" y="202"/>
                  </a:lnTo>
                  <a:lnTo>
                    <a:pt x="58" y="195"/>
                  </a:lnTo>
                  <a:lnTo>
                    <a:pt x="64" y="187"/>
                  </a:lnTo>
                  <a:lnTo>
                    <a:pt x="70" y="179"/>
                  </a:lnTo>
                  <a:lnTo>
                    <a:pt x="75" y="171"/>
                  </a:lnTo>
                  <a:lnTo>
                    <a:pt x="80" y="163"/>
                  </a:lnTo>
                  <a:lnTo>
                    <a:pt x="86" y="154"/>
                  </a:lnTo>
                  <a:lnTo>
                    <a:pt x="90" y="146"/>
                  </a:lnTo>
                  <a:lnTo>
                    <a:pt x="95" y="137"/>
                  </a:lnTo>
                  <a:lnTo>
                    <a:pt x="98" y="137"/>
                  </a:lnTo>
                  <a:lnTo>
                    <a:pt x="102" y="136"/>
                  </a:lnTo>
                  <a:lnTo>
                    <a:pt x="105" y="134"/>
                  </a:lnTo>
                  <a:lnTo>
                    <a:pt x="108" y="132"/>
                  </a:lnTo>
                  <a:lnTo>
                    <a:pt x="103" y="126"/>
                  </a:lnTo>
                  <a:lnTo>
                    <a:pt x="102" y="119"/>
                  </a:lnTo>
                  <a:lnTo>
                    <a:pt x="104" y="113"/>
                  </a:lnTo>
                  <a:lnTo>
                    <a:pt x="106" y="106"/>
                  </a:lnTo>
                  <a:lnTo>
                    <a:pt x="108" y="100"/>
                  </a:lnTo>
                  <a:lnTo>
                    <a:pt x="108" y="95"/>
                  </a:lnTo>
                  <a:lnTo>
                    <a:pt x="104" y="92"/>
                  </a:lnTo>
                  <a:lnTo>
                    <a:pt x="95" y="91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1" y="96"/>
                  </a:lnTo>
                  <a:lnTo>
                    <a:pt x="91" y="99"/>
                  </a:lnTo>
                  <a:lnTo>
                    <a:pt x="87" y="99"/>
                  </a:lnTo>
                  <a:lnTo>
                    <a:pt x="81" y="100"/>
                  </a:lnTo>
                  <a:lnTo>
                    <a:pt x="77" y="101"/>
                  </a:lnTo>
                  <a:lnTo>
                    <a:pt x="72" y="102"/>
                  </a:lnTo>
                  <a:lnTo>
                    <a:pt x="67" y="103"/>
                  </a:lnTo>
                  <a:lnTo>
                    <a:pt x="63" y="106"/>
                  </a:lnTo>
                  <a:lnTo>
                    <a:pt x="58" y="107"/>
                  </a:lnTo>
                  <a:lnTo>
                    <a:pt x="55" y="109"/>
                  </a:lnTo>
                  <a:lnTo>
                    <a:pt x="62" y="114"/>
                  </a:lnTo>
                  <a:lnTo>
                    <a:pt x="70" y="114"/>
                  </a:lnTo>
                  <a:lnTo>
                    <a:pt x="78" y="114"/>
                  </a:lnTo>
                  <a:lnTo>
                    <a:pt x="85" y="113"/>
                  </a:lnTo>
                  <a:lnTo>
                    <a:pt x="83" y="118"/>
                  </a:lnTo>
                  <a:lnTo>
                    <a:pt x="81" y="123"/>
                  </a:lnTo>
                  <a:lnTo>
                    <a:pt x="77" y="125"/>
                  </a:lnTo>
                  <a:lnTo>
                    <a:pt x="71" y="126"/>
                  </a:lnTo>
                  <a:lnTo>
                    <a:pt x="64" y="127"/>
                  </a:lnTo>
                  <a:lnTo>
                    <a:pt x="58" y="127"/>
                  </a:lnTo>
                  <a:lnTo>
                    <a:pt x="51" y="129"/>
                  </a:lnTo>
                  <a:lnTo>
                    <a:pt x="47" y="130"/>
                  </a:lnTo>
                  <a:lnTo>
                    <a:pt x="42" y="132"/>
                  </a:lnTo>
                  <a:lnTo>
                    <a:pt x="37" y="133"/>
                  </a:lnTo>
                  <a:lnTo>
                    <a:pt x="33" y="134"/>
                  </a:lnTo>
                  <a:lnTo>
                    <a:pt x="32" y="140"/>
                  </a:lnTo>
                  <a:lnTo>
                    <a:pt x="36" y="145"/>
                  </a:lnTo>
                  <a:lnTo>
                    <a:pt x="73" y="140"/>
                  </a:lnTo>
                  <a:lnTo>
                    <a:pt x="70" y="148"/>
                  </a:lnTo>
                  <a:lnTo>
                    <a:pt x="64" y="153"/>
                  </a:lnTo>
                  <a:lnTo>
                    <a:pt x="56" y="155"/>
                  </a:lnTo>
                  <a:lnTo>
                    <a:pt x="48" y="156"/>
                  </a:lnTo>
                  <a:lnTo>
                    <a:pt x="40" y="156"/>
                  </a:lnTo>
                  <a:lnTo>
                    <a:pt x="32" y="159"/>
                  </a:lnTo>
                  <a:lnTo>
                    <a:pt x="26" y="161"/>
                  </a:lnTo>
                  <a:lnTo>
                    <a:pt x="21" y="168"/>
                  </a:lnTo>
                  <a:lnTo>
                    <a:pt x="25" y="172"/>
                  </a:lnTo>
                  <a:lnTo>
                    <a:pt x="29" y="174"/>
                  </a:lnTo>
                  <a:lnTo>
                    <a:pt x="34" y="174"/>
                  </a:lnTo>
                  <a:lnTo>
                    <a:pt x="40" y="172"/>
                  </a:lnTo>
                  <a:lnTo>
                    <a:pt x="43" y="169"/>
                  </a:lnTo>
                  <a:lnTo>
                    <a:pt x="47" y="169"/>
                  </a:lnTo>
                  <a:lnTo>
                    <a:pt x="51" y="169"/>
                  </a:lnTo>
                  <a:lnTo>
                    <a:pt x="56" y="168"/>
                  </a:lnTo>
                  <a:lnTo>
                    <a:pt x="57" y="169"/>
                  </a:lnTo>
                  <a:lnTo>
                    <a:pt x="56" y="171"/>
                  </a:lnTo>
                  <a:lnTo>
                    <a:pt x="55" y="175"/>
                  </a:lnTo>
                  <a:lnTo>
                    <a:pt x="52" y="176"/>
                  </a:lnTo>
                  <a:lnTo>
                    <a:pt x="47" y="176"/>
                  </a:lnTo>
                  <a:lnTo>
                    <a:pt x="41" y="177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30" y="189"/>
                  </a:lnTo>
                  <a:lnTo>
                    <a:pt x="32" y="191"/>
                  </a:lnTo>
                  <a:lnTo>
                    <a:pt x="34" y="193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4" y="201"/>
                  </a:lnTo>
                  <a:lnTo>
                    <a:pt x="30" y="206"/>
                  </a:lnTo>
                  <a:lnTo>
                    <a:pt x="29" y="210"/>
                  </a:lnTo>
                  <a:lnTo>
                    <a:pt x="24" y="197"/>
                  </a:lnTo>
                  <a:lnTo>
                    <a:pt x="18" y="183"/>
                  </a:lnTo>
                  <a:lnTo>
                    <a:pt x="12" y="170"/>
                  </a:lnTo>
                  <a:lnTo>
                    <a:pt x="7" y="156"/>
                  </a:lnTo>
                  <a:lnTo>
                    <a:pt x="3" y="142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3" y="96"/>
                  </a:lnTo>
                  <a:lnTo>
                    <a:pt x="5" y="79"/>
                  </a:lnTo>
                  <a:lnTo>
                    <a:pt x="12" y="63"/>
                  </a:lnTo>
                  <a:lnTo>
                    <a:pt x="21" y="49"/>
                  </a:lnTo>
                  <a:lnTo>
                    <a:pt x="34" y="36"/>
                  </a:lnTo>
                  <a:lnTo>
                    <a:pt x="49" y="26"/>
                  </a:lnTo>
                  <a:lnTo>
                    <a:pt x="64" y="16"/>
                  </a:lnTo>
                  <a:lnTo>
                    <a:pt x="79" y="8"/>
                  </a:lnTo>
                  <a:lnTo>
                    <a:pt x="93" y="1"/>
                  </a:lnTo>
                  <a:lnTo>
                    <a:pt x="105" y="0"/>
                  </a:lnTo>
                  <a:lnTo>
                    <a:pt x="118" y="1"/>
                  </a:lnTo>
                  <a:lnTo>
                    <a:pt x="130" y="4"/>
                  </a:lnTo>
                  <a:lnTo>
                    <a:pt x="141" y="9"/>
                  </a:lnTo>
                  <a:lnTo>
                    <a:pt x="151" y="15"/>
                  </a:lnTo>
                  <a:lnTo>
                    <a:pt x="161" y="21"/>
                  </a:lnTo>
                  <a:lnTo>
                    <a:pt x="170" y="30"/>
                  </a:lnTo>
                  <a:lnTo>
                    <a:pt x="178" y="3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8" name="Freeform 16"/>
            <p:cNvSpPr>
              <a:spLocks/>
            </p:cNvSpPr>
            <p:nvPr/>
          </p:nvSpPr>
          <p:spPr bwMode="auto">
            <a:xfrm>
              <a:off x="1329" y="523"/>
              <a:ext cx="186" cy="101"/>
            </a:xfrm>
            <a:custGeom>
              <a:avLst/>
              <a:gdLst>
                <a:gd name="T0" fmla="*/ 8 w 372"/>
                <a:gd name="T1" fmla="*/ 2 h 200"/>
                <a:gd name="T2" fmla="*/ 8 w 372"/>
                <a:gd name="T3" fmla="*/ 2 h 200"/>
                <a:gd name="T4" fmla="*/ 9 w 372"/>
                <a:gd name="T5" fmla="*/ 3 h 200"/>
                <a:gd name="T6" fmla="*/ 10 w 372"/>
                <a:gd name="T7" fmla="*/ 3 h 200"/>
                <a:gd name="T8" fmla="*/ 11 w 372"/>
                <a:gd name="T9" fmla="*/ 4 h 200"/>
                <a:gd name="T10" fmla="*/ 12 w 372"/>
                <a:gd name="T11" fmla="*/ 5 h 200"/>
                <a:gd name="T12" fmla="*/ 11 w 372"/>
                <a:gd name="T13" fmla="*/ 7 h 200"/>
                <a:gd name="T14" fmla="*/ 11 w 372"/>
                <a:gd name="T15" fmla="*/ 6 h 200"/>
                <a:gd name="T16" fmla="*/ 11 w 372"/>
                <a:gd name="T17" fmla="*/ 6 h 200"/>
                <a:gd name="T18" fmla="*/ 10 w 372"/>
                <a:gd name="T19" fmla="*/ 5 h 200"/>
                <a:gd name="T20" fmla="*/ 10 w 372"/>
                <a:gd name="T21" fmla="*/ 5 h 200"/>
                <a:gd name="T22" fmla="*/ 9 w 372"/>
                <a:gd name="T23" fmla="*/ 4 h 200"/>
                <a:gd name="T24" fmla="*/ 9 w 372"/>
                <a:gd name="T25" fmla="*/ 4 h 200"/>
                <a:gd name="T26" fmla="*/ 8 w 372"/>
                <a:gd name="T27" fmla="*/ 3 h 200"/>
                <a:gd name="T28" fmla="*/ 7 w 372"/>
                <a:gd name="T29" fmla="*/ 3 h 200"/>
                <a:gd name="T30" fmla="*/ 7 w 372"/>
                <a:gd name="T31" fmla="*/ 3 h 200"/>
                <a:gd name="T32" fmla="*/ 6 w 372"/>
                <a:gd name="T33" fmla="*/ 3 h 200"/>
                <a:gd name="T34" fmla="*/ 5 w 372"/>
                <a:gd name="T35" fmla="*/ 2 h 200"/>
                <a:gd name="T36" fmla="*/ 4 w 372"/>
                <a:gd name="T37" fmla="*/ 2 h 200"/>
                <a:gd name="T38" fmla="*/ 4 w 372"/>
                <a:gd name="T39" fmla="*/ 2 h 200"/>
                <a:gd name="T40" fmla="*/ 3 w 372"/>
                <a:gd name="T41" fmla="*/ 2 h 200"/>
                <a:gd name="T42" fmla="*/ 3 w 372"/>
                <a:gd name="T43" fmla="*/ 2 h 200"/>
                <a:gd name="T44" fmla="*/ 2 w 372"/>
                <a:gd name="T45" fmla="*/ 2 h 200"/>
                <a:gd name="T46" fmla="*/ 1 w 372"/>
                <a:gd name="T47" fmla="*/ 2 h 200"/>
                <a:gd name="T48" fmla="*/ 1 w 372"/>
                <a:gd name="T49" fmla="*/ 2 h 200"/>
                <a:gd name="T50" fmla="*/ 0 w 372"/>
                <a:gd name="T51" fmla="*/ 2 h 200"/>
                <a:gd name="T52" fmla="*/ 1 w 372"/>
                <a:gd name="T53" fmla="*/ 1 h 200"/>
                <a:gd name="T54" fmla="*/ 1 w 372"/>
                <a:gd name="T55" fmla="*/ 1 h 200"/>
                <a:gd name="T56" fmla="*/ 2 w 372"/>
                <a:gd name="T57" fmla="*/ 1 h 200"/>
                <a:gd name="T58" fmla="*/ 2 w 372"/>
                <a:gd name="T59" fmla="*/ 0 h 200"/>
                <a:gd name="T60" fmla="*/ 4 w 372"/>
                <a:gd name="T61" fmla="*/ 1 h 200"/>
                <a:gd name="T62" fmla="*/ 5 w 372"/>
                <a:gd name="T63" fmla="*/ 1 h 200"/>
                <a:gd name="T64" fmla="*/ 6 w 372"/>
                <a:gd name="T65" fmla="*/ 1 h 200"/>
                <a:gd name="T66" fmla="*/ 8 w 372"/>
                <a:gd name="T67" fmla="*/ 2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2" h="200">
                  <a:moveTo>
                    <a:pt x="231" y="42"/>
                  </a:moveTo>
                  <a:lnTo>
                    <a:pt x="237" y="48"/>
                  </a:lnTo>
                  <a:lnTo>
                    <a:pt x="245" y="52"/>
                  </a:lnTo>
                  <a:lnTo>
                    <a:pt x="255" y="55"/>
                  </a:lnTo>
                  <a:lnTo>
                    <a:pt x="264" y="57"/>
                  </a:lnTo>
                  <a:lnTo>
                    <a:pt x="280" y="68"/>
                  </a:lnTo>
                  <a:lnTo>
                    <a:pt x="296" y="78"/>
                  </a:lnTo>
                  <a:lnTo>
                    <a:pt x="311" y="91"/>
                  </a:lnTo>
                  <a:lnTo>
                    <a:pt x="326" y="105"/>
                  </a:lnTo>
                  <a:lnTo>
                    <a:pt x="340" y="119"/>
                  </a:lnTo>
                  <a:lnTo>
                    <a:pt x="353" y="135"/>
                  </a:lnTo>
                  <a:lnTo>
                    <a:pt x="363" y="151"/>
                  </a:lnTo>
                  <a:lnTo>
                    <a:pt x="372" y="167"/>
                  </a:lnTo>
                  <a:lnTo>
                    <a:pt x="331" y="200"/>
                  </a:lnTo>
                  <a:lnTo>
                    <a:pt x="331" y="193"/>
                  </a:lnTo>
                  <a:lnTo>
                    <a:pt x="328" y="185"/>
                  </a:lnTo>
                  <a:lnTo>
                    <a:pt x="326" y="176"/>
                  </a:lnTo>
                  <a:lnTo>
                    <a:pt x="326" y="167"/>
                  </a:lnTo>
                  <a:lnTo>
                    <a:pt x="319" y="159"/>
                  </a:lnTo>
                  <a:lnTo>
                    <a:pt x="312" y="150"/>
                  </a:lnTo>
                  <a:lnTo>
                    <a:pt x="305" y="142"/>
                  </a:lnTo>
                  <a:lnTo>
                    <a:pt x="298" y="135"/>
                  </a:lnTo>
                  <a:lnTo>
                    <a:pt x="290" y="127"/>
                  </a:lnTo>
                  <a:lnTo>
                    <a:pt x="282" y="120"/>
                  </a:lnTo>
                  <a:lnTo>
                    <a:pt x="275" y="113"/>
                  </a:lnTo>
                  <a:lnTo>
                    <a:pt x="267" y="107"/>
                  </a:lnTo>
                  <a:lnTo>
                    <a:pt x="256" y="101"/>
                  </a:lnTo>
                  <a:lnTo>
                    <a:pt x="244" y="96"/>
                  </a:lnTo>
                  <a:lnTo>
                    <a:pt x="233" y="89"/>
                  </a:lnTo>
                  <a:lnTo>
                    <a:pt x="220" y="82"/>
                  </a:lnTo>
                  <a:lnTo>
                    <a:pt x="209" y="77"/>
                  </a:lnTo>
                  <a:lnTo>
                    <a:pt x="196" y="72"/>
                  </a:lnTo>
                  <a:lnTo>
                    <a:pt x="183" y="70"/>
                  </a:lnTo>
                  <a:lnTo>
                    <a:pt x="172" y="70"/>
                  </a:lnTo>
                  <a:lnTo>
                    <a:pt x="160" y="67"/>
                  </a:lnTo>
                  <a:lnTo>
                    <a:pt x="150" y="63"/>
                  </a:lnTo>
                  <a:lnTo>
                    <a:pt x="138" y="60"/>
                  </a:lnTo>
                  <a:lnTo>
                    <a:pt x="127" y="57"/>
                  </a:lnTo>
                  <a:lnTo>
                    <a:pt x="115" y="55"/>
                  </a:lnTo>
                  <a:lnTo>
                    <a:pt x="103" y="53"/>
                  </a:lnTo>
                  <a:lnTo>
                    <a:pt x="91" y="52"/>
                  </a:lnTo>
                  <a:lnTo>
                    <a:pt x="80" y="49"/>
                  </a:lnTo>
                  <a:lnTo>
                    <a:pt x="74" y="42"/>
                  </a:lnTo>
                  <a:lnTo>
                    <a:pt x="65" y="41"/>
                  </a:lnTo>
                  <a:lnTo>
                    <a:pt x="54" y="41"/>
                  </a:lnTo>
                  <a:lnTo>
                    <a:pt x="45" y="41"/>
                  </a:lnTo>
                  <a:lnTo>
                    <a:pt x="36" y="40"/>
                  </a:lnTo>
                  <a:lnTo>
                    <a:pt x="27" y="40"/>
                  </a:lnTo>
                  <a:lnTo>
                    <a:pt x="17" y="40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6" y="33"/>
                  </a:lnTo>
                  <a:lnTo>
                    <a:pt x="13" y="28"/>
                  </a:lnTo>
                  <a:lnTo>
                    <a:pt x="20" y="23"/>
                  </a:lnTo>
                  <a:lnTo>
                    <a:pt x="25" y="17"/>
                  </a:lnTo>
                  <a:lnTo>
                    <a:pt x="32" y="11"/>
                  </a:lnTo>
                  <a:lnTo>
                    <a:pt x="39" y="7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76" y="3"/>
                  </a:lnTo>
                  <a:lnTo>
                    <a:pt x="99" y="7"/>
                  </a:lnTo>
                  <a:lnTo>
                    <a:pt x="121" y="11"/>
                  </a:lnTo>
                  <a:lnTo>
                    <a:pt x="143" y="16"/>
                  </a:lnTo>
                  <a:lnTo>
                    <a:pt x="166" y="21"/>
                  </a:lnTo>
                  <a:lnTo>
                    <a:pt x="188" y="26"/>
                  </a:lnTo>
                  <a:lnTo>
                    <a:pt x="209" y="34"/>
                  </a:lnTo>
                  <a:lnTo>
                    <a:pt x="231" y="4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9" name="Freeform 17"/>
            <p:cNvSpPr>
              <a:spLocks/>
            </p:cNvSpPr>
            <p:nvPr/>
          </p:nvSpPr>
          <p:spPr bwMode="auto">
            <a:xfrm>
              <a:off x="1799" y="533"/>
              <a:ext cx="49" cy="58"/>
            </a:xfrm>
            <a:custGeom>
              <a:avLst/>
              <a:gdLst>
                <a:gd name="T0" fmla="*/ 1 w 99"/>
                <a:gd name="T1" fmla="*/ 0 h 117"/>
                <a:gd name="T2" fmla="*/ 1 w 99"/>
                <a:gd name="T3" fmla="*/ 0 h 117"/>
                <a:gd name="T4" fmla="*/ 1 w 99"/>
                <a:gd name="T5" fmla="*/ 0 h 117"/>
                <a:gd name="T6" fmla="*/ 1 w 99"/>
                <a:gd name="T7" fmla="*/ 0 h 117"/>
                <a:gd name="T8" fmla="*/ 1 w 99"/>
                <a:gd name="T9" fmla="*/ 0 h 117"/>
                <a:gd name="T10" fmla="*/ 1 w 99"/>
                <a:gd name="T11" fmla="*/ 0 h 117"/>
                <a:gd name="T12" fmla="*/ 1 w 99"/>
                <a:gd name="T13" fmla="*/ 1 h 117"/>
                <a:gd name="T14" fmla="*/ 2 w 99"/>
                <a:gd name="T15" fmla="*/ 1 h 117"/>
                <a:gd name="T16" fmla="*/ 2 w 99"/>
                <a:gd name="T17" fmla="*/ 1 h 117"/>
                <a:gd name="T18" fmla="*/ 2 w 99"/>
                <a:gd name="T19" fmla="*/ 1 h 117"/>
                <a:gd name="T20" fmla="*/ 3 w 99"/>
                <a:gd name="T21" fmla="*/ 2 h 117"/>
                <a:gd name="T22" fmla="*/ 2 w 99"/>
                <a:gd name="T23" fmla="*/ 2 h 117"/>
                <a:gd name="T24" fmla="*/ 3 w 99"/>
                <a:gd name="T25" fmla="*/ 2 h 117"/>
                <a:gd name="T26" fmla="*/ 3 w 99"/>
                <a:gd name="T27" fmla="*/ 2 h 117"/>
                <a:gd name="T28" fmla="*/ 3 w 99"/>
                <a:gd name="T29" fmla="*/ 2 h 117"/>
                <a:gd name="T30" fmla="*/ 3 w 99"/>
                <a:gd name="T31" fmla="*/ 2 h 117"/>
                <a:gd name="T32" fmla="*/ 3 w 99"/>
                <a:gd name="T33" fmla="*/ 3 h 117"/>
                <a:gd name="T34" fmla="*/ 3 w 99"/>
                <a:gd name="T35" fmla="*/ 3 h 117"/>
                <a:gd name="T36" fmla="*/ 2 w 99"/>
                <a:gd name="T37" fmla="*/ 3 h 117"/>
                <a:gd name="T38" fmla="*/ 2 w 99"/>
                <a:gd name="T39" fmla="*/ 3 h 117"/>
                <a:gd name="T40" fmla="*/ 2 w 99"/>
                <a:gd name="T41" fmla="*/ 2 h 117"/>
                <a:gd name="T42" fmla="*/ 2 w 99"/>
                <a:gd name="T43" fmla="*/ 2 h 117"/>
                <a:gd name="T44" fmla="*/ 2 w 99"/>
                <a:gd name="T45" fmla="*/ 1 h 117"/>
                <a:gd name="T46" fmla="*/ 2 w 99"/>
                <a:gd name="T47" fmla="*/ 1 h 117"/>
                <a:gd name="T48" fmla="*/ 2 w 99"/>
                <a:gd name="T49" fmla="*/ 1 h 117"/>
                <a:gd name="T50" fmla="*/ 2 w 99"/>
                <a:gd name="T51" fmla="*/ 1 h 117"/>
                <a:gd name="T52" fmla="*/ 1 w 99"/>
                <a:gd name="T53" fmla="*/ 1 h 117"/>
                <a:gd name="T54" fmla="*/ 1 w 99"/>
                <a:gd name="T55" fmla="*/ 1 h 117"/>
                <a:gd name="T56" fmla="*/ 1 w 99"/>
                <a:gd name="T57" fmla="*/ 1 h 117"/>
                <a:gd name="T58" fmla="*/ 1 w 99"/>
                <a:gd name="T59" fmla="*/ 0 h 117"/>
                <a:gd name="T60" fmla="*/ 0 w 99"/>
                <a:gd name="T61" fmla="*/ 0 h 117"/>
                <a:gd name="T62" fmla="*/ 0 w 99"/>
                <a:gd name="T63" fmla="*/ 0 h 117"/>
                <a:gd name="T64" fmla="*/ 0 w 99"/>
                <a:gd name="T65" fmla="*/ 0 h 117"/>
                <a:gd name="T66" fmla="*/ 0 w 99"/>
                <a:gd name="T67" fmla="*/ 0 h 117"/>
                <a:gd name="T68" fmla="*/ 0 w 99"/>
                <a:gd name="T69" fmla="*/ 0 h 117"/>
                <a:gd name="T70" fmla="*/ 0 w 99"/>
                <a:gd name="T71" fmla="*/ 0 h 117"/>
                <a:gd name="T72" fmla="*/ 0 w 99"/>
                <a:gd name="T73" fmla="*/ 0 h 117"/>
                <a:gd name="T74" fmla="*/ 0 w 99"/>
                <a:gd name="T75" fmla="*/ 0 h 117"/>
                <a:gd name="T76" fmla="*/ 0 w 99"/>
                <a:gd name="T77" fmla="*/ 0 h 117"/>
                <a:gd name="T78" fmla="*/ 0 w 99"/>
                <a:gd name="T79" fmla="*/ 0 h 117"/>
                <a:gd name="T80" fmla="*/ 0 w 99"/>
                <a:gd name="T81" fmla="*/ 0 h 117"/>
                <a:gd name="T82" fmla="*/ 0 w 99"/>
                <a:gd name="T83" fmla="*/ 0 h 117"/>
                <a:gd name="T84" fmla="*/ 1 w 99"/>
                <a:gd name="T85" fmla="*/ 0 h 117"/>
                <a:gd name="T86" fmla="*/ 1 w 99"/>
                <a:gd name="T87" fmla="*/ 0 h 1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9" h="117">
                  <a:moveTo>
                    <a:pt x="59" y="23"/>
                  </a:moveTo>
                  <a:lnTo>
                    <a:pt x="57" y="22"/>
                  </a:lnTo>
                  <a:lnTo>
                    <a:pt x="56" y="20"/>
                  </a:lnTo>
                  <a:lnTo>
                    <a:pt x="53" y="20"/>
                  </a:lnTo>
                  <a:lnTo>
                    <a:pt x="51" y="21"/>
                  </a:lnTo>
                  <a:lnTo>
                    <a:pt x="54" y="31"/>
                  </a:lnTo>
                  <a:lnTo>
                    <a:pt x="61" y="38"/>
                  </a:lnTo>
                  <a:lnTo>
                    <a:pt x="71" y="45"/>
                  </a:lnTo>
                  <a:lnTo>
                    <a:pt x="77" y="51"/>
                  </a:lnTo>
                  <a:lnTo>
                    <a:pt x="81" y="48"/>
                  </a:lnTo>
                  <a:lnTo>
                    <a:pt x="97" y="69"/>
                  </a:lnTo>
                  <a:lnTo>
                    <a:pt x="95" y="73"/>
                  </a:lnTo>
                  <a:lnTo>
                    <a:pt x="97" y="76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1"/>
                  </a:lnTo>
                  <a:lnTo>
                    <a:pt x="98" y="101"/>
                  </a:lnTo>
                  <a:lnTo>
                    <a:pt x="96" y="109"/>
                  </a:lnTo>
                  <a:lnTo>
                    <a:pt x="94" y="117"/>
                  </a:lnTo>
                  <a:lnTo>
                    <a:pt x="91" y="103"/>
                  </a:lnTo>
                  <a:lnTo>
                    <a:pt x="87" y="89"/>
                  </a:lnTo>
                  <a:lnTo>
                    <a:pt x="82" y="76"/>
                  </a:lnTo>
                  <a:lnTo>
                    <a:pt x="79" y="63"/>
                  </a:lnTo>
                  <a:lnTo>
                    <a:pt x="75" y="57"/>
                  </a:lnTo>
                  <a:lnTo>
                    <a:pt x="72" y="50"/>
                  </a:lnTo>
                  <a:lnTo>
                    <a:pt x="68" y="44"/>
                  </a:lnTo>
                  <a:lnTo>
                    <a:pt x="61" y="41"/>
                  </a:lnTo>
                  <a:lnTo>
                    <a:pt x="53" y="38"/>
                  </a:lnTo>
                  <a:lnTo>
                    <a:pt x="45" y="34"/>
                  </a:lnTo>
                  <a:lnTo>
                    <a:pt x="38" y="28"/>
                  </a:lnTo>
                  <a:lnTo>
                    <a:pt x="31" y="21"/>
                  </a:lnTo>
                  <a:lnTo>
                    <a:pt x="23" y="15"/>
                  </a:lnTo>
                  <a:lnTo>
                    <a:pt x="16" y="10"/>
                  </a:lnTo>
                  <a:lnTo>
                    <a:pt x="8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5" y="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0" name="Freeform 18"/>
            <p:cNvSpPr>
              <a:spLocks/>
            </p:cNvSpPr>
            <p:nvPr/>
          </p:nvSpPr>
          <p:spPr bwMode="auto">
            <a:xfrm>
              <a:off x="1777" y="533"/>
              <a:ext cx="64" cy="72"/>
            </a:xfrm>
            <a:custGeom>
              <a:avLst/>
              <a:gdLst>
                <a:gd name="T0" fmla="*/ 3 w 128"/>
                <a:gd name="T1" fmla="*/ 2 h 143"/>
                <a:gd name="T2" fmla="*/ 3 w 128"/>
                <a:gd name="T3" fmla="*/ 2 h 143"/>
                <a:gd name="T4" fmla="*/ 3 w 128"/>
                <a:gd name="T5" fmla="*/ 2 h 143"/>
                <a:gd name="T6" fmla="*/ 3 w 128"/>
                <a:gd name="T7" fmla="*/ 3 h 143"/>
                <a:gd name="T8" fmla="*/ 4 w 128"/>
                <a:gd name="T9" fmla="*/ 3 h 143"/>
                <a:gd name="T10" fmla="*/ 4 w 128"/>
                <a:gd name="T11" fmla="*/ 3 h 143"/>
                <a:gd name="T12" fmla="*/ 4 w 128"/>
                <a:gd name="T13" fmla="*/ 4 h 143"/>
                <a:gd name="T14" fmla="*/ 4 w 128"/>
                <a:gd name="T15" fmla="*/ 4 h 143"/>
                <a:gd name="T16" fmla="*/ 4 w 128"/>
                <a:gd name="T17" fmla="*/ 4 h 143"/>
                <a:gd name="T18" fmla="*/ 4 w 128"/>
                <a:gd name="T19" fmla="*/ 5 h 143"/>
                <a:gd name="T20" fmla="*/ 4 w 128"/>
                <a:gd name="T21" fmla="*/ 5 h 143"/>
                <a:gd name="T22" fmla="*/ 4 w 128"/>
                <a:gd name="T23" fmla="*/ 4 h 143"/>
                <a:gd name="T24" fmla="*/ 4 w 128"/>
                <a:gd name="T25" fmla="*/ 4 h 143"/>
                <a:gd name="T26" fmla="*/ 4 w 128"/>
                <a:gd name="T27" fmla="*/ 3 h 143"/>
                <a:gd name="T28" fmla="*/ 3 w 128"/>
                <a:gd name="T29" fmla="*/ 3 h 143"/>
                <a:gd name="T30" fmla="*/ 3 w 128"/>
                <a:gd name="T31" fmla="*/ 3 h 143"/>
                <a:gd name="T32" fmla="*/ 3 w 128"/>
                <a:gd name="T33" fmla="*/ 2 h 143"/>
                <a:gd name="T34" fmla="*/ 3 w 128"/>
                <a:gd name="T35" fmla="*/ 2 h 143"/>
                <a:gd name="T36" fmla="*/ 2 w 128"/>
                <a:gd name="T37" fmla="*/ 2 h 143"/>
                <a:gd name="T38" fmla="*/ 2 w 128"/>
                <a:gd name="T39" fmla="*/ 2 h 143"/>
                <a:gd name="T40" fmla="*/ 2 w 128"/>
                <a:gd name="T41" fmla="*/ 2 h 143"/>
                <a:gd name="T42" fmla="*/ 2 w 128"/>
                <a:gd name="T43" fmla="*/ 1 h 143"/>
                <a:gd name="T44" fmla="*/ 1 w 128"/>
                <a:gd name="T45" fmla="*/ 1 h 143"/>
                <a:gd name="T46" fmla="*/ 1 w 128"/>
                <a:gd name="T47" fmla="*/ 1 h 143"/>
                <a:gd name="T48" fmla="*/ 1 w 128"/>
                <a:gd name="T49" fmla="*/ 1 h 143"/>
                <a:gd name="T50" fmla="*/ 0 w 128"/>
                <a:gd name="T51" fmla="*/ 1 h 143"/>
                <a:gd name="T52" fmla="*/ 1 w 128"/>
                <a:gd name="T53" fmla="*/ 0 h 143"/>
                <a:gd name="T54" fmla="*/ 1 w 128"/>
                <a:gd name="T55" fmla="*/ 0 h 143"/>
                <a:gd name="T56" fmla="*/ 1 w 128"/>
                <a:gd name="T57" fmla="*/ 1 h 143"/>
                <a:gd name="T58" fmla="*/ 1 w 128"/>
                <a:gd name="T59" fmla="*/ 1 h 143"/>
                <a:gd name="T60" fmla="*/ 2 w 128"/>
                <a:gd name="T61" fmla="*/ 1 h 143"/>
                <a:gd name="T62" fmla="*/ 2 w 128"/>
                <a:gd name="T63" fmla="*/ 1 h 143"/>
                <a:gd name="T64" fmla="*/ 2 w 128"/>
                <a:gd name="T65" fmla="*/ 1 h 143"/>
                <a:gd name="T66" fmla="*/ 2 w 128"/>
                <a:gd name="T67" fmla="*/ 1 h 143"/>
                <a:gd name="T68" fmla="*/ 3 w 128"/>
                <a:gd name="T69" fmla="*/ 2 h 1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" h="143">
                  <a:moveTo>
                    <a:pt x="73" y="47"/>
                  </a:moveTo>
                  <a:lnTo>
                    <a:pt x="83" y="52"/>
                  </a:lnTo>
                  <a:lnTo>
                    <a:pt x="89" y="62"/>
                  </a:lnTo>
                  <a:lnTo>
                    <a:pt x="96" y="70"/>
                  </a:lnTo>
                  <a:lnTo>
                    <a:pt x="104" y="75"/>
                  </a:lnTo>
                  <a:lnTo>
                    <a:pt x="113" y="86"/>
                  </a:lnTo>
                  <a:lnTo>
                    <a:pt x="119" y="98"/>
                  </a:lnTo>
                  <a:lnTo>
                    <a:pt x="124" y="111"/>
                  </a:lnTo>
                  <a:lnTo>
                    <a:pt x="128" y="125"/>
                  </a:lnTo>
                  <a:lnTo>
                    <a:pt x="115" y="143"/>
                  </a:lnTo>
                  <a:lnTo>
                    <a:pt x="114" y="131"/>
                  </a:lnTo>
                  <a:lnTo>
                    <a:pt x="110" y="118"/>
                  </a:lnTo>
                  <a:lnTo>
                    <a:pt x="107" y="106"/>
                  </a:lnTo>
                  <a:lnTo>
                    <a:pt x="102" y="94"/>
                  </a:lnTo>
                  <a:lnTo>
                    <a:pt x="96" y="82"/>
                  </a:lnTo>
                  <a:lnTo>
                    <a:pt x="88" y="73"/>
                  </a:lnTo>
                  <a:lnTo>
                    <a:pt x="80" y="64"/>
                  </a:lnTo>
                  <a:lnTo>
                    <a:pt x="71" y="57"/>
                  </a:lnTo>
                  <a:lnTo>
                    <a:pt x="63" y="49"/>
                  </a:lnTo>
                  <a:lnTo>
                    <a:pt x="55" y="41"/>
                  </a:lnTo>
                  <a:lnTo>
                    <a:pt x="46" y="34"/>
                  </a:lnTo>
                  <a:lnTo>
                    <a:pt x="36" y="27"/>
                  </a:lnTo>
                  <a:lnTo>
                    <a:pt x="27" y="21"/>
                  </a:lnTo>
                  <a:lnTo>
                    <a:pt x="18" y="14"/>
                  </a:lnTo>
                  <a:lnTo>
                    <a:pt x="9" y="9"/>
                  </a:lnTo>
                  <a:lnTo>
                    <a:pt x="0" y="3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4" y="9"/>
                  </a:lnTo>
                  <a:lnTo>
                    <a:pt x="40" y="12"/>
                  </a:lnTo>
                  <a:lnTo>
                    <a:pt x="47" y="15"/>
                  </a:lnTo>
                  <a:lnTo>
                    <a:pt x="53" y="19"/>
                  </a:lnTo>
                  <a:lnTo>
                    <a:pt x="73" y="4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1" name="Freeform 19"/>
            <p:cNvSpPr>
              <a:spLocks/>
            </p:cNvSpPr>
            <p:nvPr/>
          </p:nvSpPr>
          <p:spPr bwMode="auto">
            <a:xfrm>
              <a:off x="1345" y="535"/>
              <a:ext cx="159" cy="77"/>
            </a:xfrm>
            <a:custGeom>
              <a:avLst/>
              <a:gdLst>
                <a:gd name="T0" fmla="*/ 8 w 316"/>
                <a:gd name="T1" fmla="*/ 2 h 154"/>
                <a:gd name="T2" fmla="*/ 8 w 316"/>
                <a:gd name="T3" fmla="*/ 2 h 154"/>
                <a:gd name="T4" fmla="*/ 9 w 316"/>
                <a:gd name="T5" fmla="*/ 3 h 154"/>
                <a:gd name="T6" fmla="*/ 9 w 316"/>
                <a:gd name="T7" fmla="*/ 3 h 154"/>
                <a:gd name="T8" fmla="*/ 10 w 316"/>
                <a:gd name="T9" fmla="*/ 4 h 154"/>
                <a:gd name="T10" fmla="*/ 10 w 316"/>
                <a:gd name="T11" fmla="*/ 4 h 154"/>
                <a:gd name="T12" fmla="*/ 10 w 316"/>
                <a:gd name="T13" fmla="*/ 5 h 154"/>
                <a:gd name="T14" fmla="*/ 10 w 316"/>
                <a:gd name="T15" fmla="*/ 5 h 154"/>
                <a:gd name="T16" fmla="*/ 10 w 316"/>
                <a:gd name="T17" fmla="*/ 5 h 154"/>
                <a:gd name="T18" fmla="*/ 10 w 316"/>
                <a:gd name="T19" fmla="*/ 5 h 154"/>
                <a:gd name="T20" fmla="*/ 10 w 316"/>
                <a:gd name="T21" fmla="*/ 4 h 154"/>
                <a:gd name="T22" fmla="*/ 9 w 316"/>
                <a:gd name="T23" fmla="*/ 3 h 154"/>
                <a:gd name="T24" fmla="*/ 8 w 316"/>
                <a:gd name="T25" fmla="*/ 3 h 154"/>
                <a:gd name="T26" fmla="*/ 7 w 316"/>
                <a:gd name="T27" fmla="*/ 2 h 154"/>
                <a:gd name="T28" fmla="*/ 6 w 316"/>
                <a:gd name="T29" fmla="*/ 2 h 154"/>
                <a:gd name="T30" fmla="*/ 6 w 316"/>
                <a:gd name="T31" fmla="*/ 2 h 154"/>
                <a:gd name="T32" fmla="*/ 6 w 316"/>
                <a:gd name="T33" fmla="*/ 2 h 154"/>
                <a:gd name="T34" fmla="*/ 5 w 316"/>
                <a:gd name="T35" fmla="*/ 1 h 154"/>
                <a:gd name="T36" fmla="*/ 5 w 316"/>
                <a:gd name="T37" fmla="*/ 1 h 154"/>
                <a:gd name="T38" fmla="*/ 4 w 316"/>
                <a:gd name="T39" fmla="*/ 1 h 154"/>
                <a:gd name="T40" fmla="*/ 4 w 316"/>
                <a:gd name="T41" fmla="*/ 1 h 154"/>
                <a:gd name="T42" fmla="*/ 3 w 316"/>
                <a:gd name="T43" fmla="*/ 1 h 154"/>
                <a:gd name="T44" fmla="*/ 2 w 316"/>
                <a:gd name="T45" fmla="*/ 1 h 154"/>
                <a:gd name="T46" fmla="*/ 1 w 316"/>
                <a:gd name="T47" fmla="*/ 1 h 154"/>
                <a:gd name="T48" fmla="*/ 0 w 316"/>
                <a:gd name="T49" fmla="*/ 1 h 154"/>
                <a:gd name="T50" fmla="*/ 1 w 316"/>
                <a:gd name="T51" fmla="*/ 0 h 154"/>
                <a:gd name="T52" fmla="*/ 2 w 316"/>
                <a:gd name="T53" fmla="*/ 1 h 154"/>
                <a:gd name="T54" fmla="*/ 2 w 316"/>
                <a:gd name="T55" fmla="*/ 1 h 154"/>
                <a:gd name="T56" fmla="*/ 3 w 316"/>
                <a:gd name="T57" fmla="*/ 1 h 154"/>
                <a:gd name="T58" fmla="*/ 4 w 316"/>
                <a:gd name="T59" fmla="*/ 1 h 154"/>
                <a:gd name="T60" fmla="*/ 5 w 316"/>
                <a:gd name="T61" fmla="*/ 1 h 154"/>
                <a:gd name="T62" fmla="*/ 6 w 316"/>
                <a:gd name="T63" fmla="*/ 1 h 154"/>
                <a:gd name="T64" fmla="*/ 7 w 316"/>
                <a:gd name="T65" fmla="*/ 2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6" h="154">
                  <a:moveTo>
                    <a:pt x="220" y="44"/>
                  </a:moveTo>
                  <a:lnTo>
                    <a:pt x="226" y="46"/>
                  </a:lnTo>
                  <a:lnTo>
                    <a:pt x="236" y="51"/>
                  </a:lnTo>
                  <a:lnTo>
                    <a:pt x="244" y="55"/>
                  </a:lnTo>
                  <a:lnTo>
                    <a:pt x="252" y="59"/>
                  </a:lnTo>
                  <a:lnTo>
                    <a:pt x="261" y="67"/>
                  </a:lnTo>
                  <a:lnTo>
                    <a:pt x="270" y="75"/>
                  </a:lnTo>
                  <a:lnTo>
                    <a:pt x="279" y="83"/>
                  </a:lnTo>
                  <a:lnTo>
                    <a:pt x="289" y="92"/>
                  </a:lnTo>
                  <a:lnTo>
                    <a:pt x="297" y="102"/>
                  </a:lnTo>
                  <a:lnTo>
                    <a:pt x="304" y="112"/>
                  </a:lnTo>
                  <a:lnTo>
                    <a:pt x="308" y="123"/>
                  </a:lnTo>
                  <a:lnTo>
                    <a:pt x="312" y="135"/>
                  </a:lnTo>
                  <a:lnTo>
                    <a:pt x="314" y="138"/>
                  </a:lnTo>
                  <a:lnTo>
                    <a:pt x="316" y="144"/>
                  </a:lnTo>
                  <a:lnTo>
                    <a:pt x="316" y="149"/>
                  </a:lnTo>
                  <a:lnTo>
                    <a:pt x="315" y="154"/>
                  </a:lnTo>
                  <a:lnTo>
                    <a:pt x="308" y="151"/>
                  </a:lnTo>
                  <a:lnTo>
                    <a:pt x="306" y="144"/>
                  </a:lnTo>
                  <a:lnTo>
                    <a:pt x="304" y="137"/>
                  </a:lnTo>
                  <a:lnTo>
                    <a:pt x="298" y="132"/>
                  </a:lnTo>
                  <a:lnTo>
                    <a:pt x="288" y="119"/>
                  </a:lnTo>
                  <a:lnTo>
                    <a:pt x="275" y="105"/>
                  </a:lnTo>
                  <a:lnTo>
                    <a:pt x="262" y="93"/>
                  </a:lnTo>
                  <a:lnTo>
                    <a:pt x="248" y="83"/>
                  </a:lnTo>
                  <a:lnTo>
                    <a:pt x="233" y="74"/>
                  </a:lnTo>
                  <a:lnTo>
                    <a:pt x="218" y="64"/>
                  </a:lnTo>
                  <a:lnTo>
                    <a:pt x="203" y="55"/>
                  </a:lnTo>
                  <a:lnTo>
                    <a:pt x="188" y="47"/>
                  </a:lnTo>
                  <a:lnTo>
                    <a:pt x="191" y="46"/>
                  </a:lnTo>
                  <a:lnTo>
                    <a:pt x="183" y="43"/>
                  </a:lnTo>
                  <a:lnTo>
                    <a:pt x="176" y="39"/>
                  </a:lnTo>
                  <a:lnTo>
                    <a:pt x="168" y="37"/>
                  </a:lnTo>
                  <a:lnTo>
                    <a:pt x="160" y="33"/>
                  </a:lnTo>
                  <a:lnTo>
                    <a:pt x="152" y="31"/>
                  </a:lnTo>
                  <a:lnTo>
                    <a:pt x="145" y="28"/>
                  </a:lnTo>
                  <a:lnTo>
                    <a:pt x="137" y="25"/>
                  </a:lnTo>
                  <a:lnTo>
                    <a:pt x="130" y="22"/>
                  </a:lnTo>
                  <a:lnTo>
                    <a:pt x="123" y="24"/>
                  </a:lnTo>
                  <a:lnTo>
                    <a:pt x="115" y="25"/>
                  </a:lnTo>
                  <a:lnTo>
                    <a:pt x="108" y="25"/>
                  </a:lnTo>
                  <a:lnTo>
                    <a:pt x="103" y="19"/>
                  </a:lnTo>
                  <a:lnTo>
                    <a:pt x="91" y="17"/>
                  </a:lnTo>
                  <a:lnTo>
                    <a:pt x="78" y="16"/>
                  </a:lnTo>
                  <a:lnTo>
                    <a:pt x="65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26" y="7"/>
                  </a:lnTo>
                  <a:lnTo>
                    <a:pt x="13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1"/>
                  </a:lnTo>
                  <a:lnTo>
                    <a:pt x="47" y="1"/>
                  </a:lnTo>
                  <a:lnTo>
                    <a:pt x="57" y="3"/>
                  </a:lnTo>
                  <a:lnTo>
                    <a:pt x="67" y="5"/>
                  </a:lnTo>
                  <a:lnTo>
                    <a:pt x="78" y="6"/>
                  </a:lnTo>
                  <a:lnTo>
                    <a:pt x="95" y="9"/>
                  </a:lnTo>
                  <a:lnTo>
                    <a:pt x="114" y="13"/>
                  </a:lnTo>
                  <a:lnTo>
                    <a:pt x="131" y="17"/>
                  </a:lnTo>
                  <a:lnTo>
                    <a:pt x="149" y="21"/>
                  </a:lnTo>
                  <a:lnTo>
                    <a:pt x="167" y="26"/>
                  </a:lnTo>
                  <a:lnTo>
                    <a:pt x="185" y="31"/>
                  </a:lnTo>
                  <a:lnTo>
                    <a:pt x="202" y="38"/>
                  </a:lnTo>
                  <a:lnTo>
                    <a:pt x="22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2" name="Freeform 20"/>
            <p:cNvSpPr>
              <a:spLocks/>
            </p:cNvSpPr>
            <p:nvPr/>
          </p:nvSpPr>
          <p:spPr bwMode="auto">
            <a:xfrm>
              <a:off x="1826" y="534"/>
              <a:ext cx="22" cy="19"/>
            </a:xfrm>
            <a:custGeom>
              <a:avLst/>
              <a:gdLst>
                <a:gd name="T0" fmla="*/ 1 w 45"/>
                <a:gd name="T1" fmla="*/ 1 h 37"/>
                <a:gd name="T2" fmla="*/ 1 w 45"/>
                <a:gd name="T3" fmla="*/ 2 h 37"/>
                <a:gd name="T4" fmla="*/ 1 w 45"/>
                <a:gd name="T5" fmla="*/ 1 h 37"/>
                <a:gd name="T6" fmla="*/ 1 w 45"/>
                <a:gd name="T7" fmla="*/ 1 h 37"/>
                <a:gd name="T8" fmla="*/ 1 w 45"/>
                <a:gd name="T9" fmla="*/ 1 h 37"/>
                <a:gd name="T10" fmla="*/ 0 w 45"/>
                <a:gd name="T11" fmla="*/ 1 h 37"/>
                <a:gd name="T12" fmla="*/ 0 w 45"/>
                <a:gd name="T13" fmla="*/ 1 h 37"/>
                <a:gd name="T14" fmla="*/ 0 w 45"/>
                <a:gd name="T15" fmla="*/ 0 h 37"/>
                <a:gd name="T16" fmla="*/ 0 w 45"/>
                <a:gd name="T17" fmla="*/ 0 h 37"/>
                <a:gd name="T18" fmla="*/ 0 w 45"/>
                <a:gd name="T19" fmla="*/ 1 h 37"/>
                <a:gd name="T20" fmla="*/ 0 w 45"/>
                <a:gd name="T21" fmla="*/ 1 h 37"/>
                <a:gd name="T22" fmla="*/ 0 w 45"/>
                <a:gd name="T23" fmla="*/ 1 h 37"/>
                <a:gd name="T24" fmla="*/ 0 w 45"/>
                <a:gd name="T25" fmla="*/ 1 h 37"/>
                <a:gd name="T26" fmla="*/ 1 w 45"/>
                <a:gd name="T27" fmla="*/ 1 h 37"/>
                <a:gd name="T28" fmla="*/ 1 w 45"/>
                <a:gd name="T29" fmla="*/ 1 h 37"/>
                <a:gd name="T30" fmla="*/ 1 w 45"/>
                <a:gd name="T31" fmla="*/ 1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" h="37">
                  <a:moveTo>
                    <a:pt x="43" y="25"/>
                  </a:moveTo>
                  <a:lnTo>
                    <a:pt x="45" y="37"/>
                  </a:lnTo>
                  <a:lnTo>
                    <a:pt x="42" y="32"/>
                  </a:lnTo>
                  <a:lnTo>
                    <a:pt x="38" y="25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23" y="2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9" y="3"/>
                  </a:lnTo>
                  <a:lnTo>
                    <a:pt x="25" y="8"/>
                  </a:lnTo>
                  <a:lnTo>
                    <a:pt x="29" y="12"/>
                  </a:lnTo>
                  <a:lnTo>
                    <a:pt x="34" y="17"/>
                  </a:lnTo>
                  <a:lnTo>
                    <a:pt x="38" y="2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3" name="Freeform 21"/>
            <p:cNvSpPr>
              <a:spLocks/>
            </p:cNvSpPr>
            <p:nvPr/>
          </p:nvSpPr>
          <p:spPr bwMode="auto">
            <a:xfrm>
              <a:off x="1754" y="536"/>
              <a:ext cx="76" cy="80"/>
            </a:xfrm>
            <a:custGeom>
              <a:avLst/>
              <a:gdLst>
                <a:gd name="T0" fmla="*/ 4 w 152"/>
                <a:gd name="T1" fmla="*/ 2 h 161"/>
                <a:gd name="T2" fmla="*/ 4 w 152"/>
                <a:gd name="T3" fmla="*/ 2 h 161"/>
                <a:gd name="T4" fmla="*/ 4 w 152"/>
                <a:gd name="T5" fmla="*/ 2 h 161"/>
                <a:gd name="T6" fmla="*/ 4 w 152"/>
                <a:gd name="T7" fmla="*/ 2 h 161"/>
                <a:gd name="T8" fmla="*/ 4 w 152"/>
                <a:gd name="T9" fmla="*/ 2 h 161"/>
                <a:gd name="T10" fmla="*/ 5 w 152"/>
                <a:gd name="T11" fmla="*/ 3 h 161"/>
                <a:gd name="T12" fmla="*/ 5 w 152"/>
                <a:gd name="T13" fmla="*/ 3 h 161"/>
                <a:gd name="T14" fmla="*/ 5 w 152"/>
                <a:gd name="T15" fmla="*/ 4 h 161"/>
                <a:gd name="T16" fmla="*/ 5 w 152"/>
                <a:gd name="T17" fmla="*/ 4 h 161"/>
                <a:gd name="T18" fmla="*/ 5 w 152"/>
                <a:gd name="T19" fmla="*/ 4 h 161"/>
                <a:gd name="T20" fmla="*/ 5 w 152"/>
                <a:gd name="T21" fmla="*/ 4 h 161"/>
                <a:gd name="T22" fmla="*/ 5 w 152"/>
                <a:gd name="T23" fmla="*/ 4 h 161"/>
                <a:gd name="T24" fmla="*/ 5 w 152"/>
                <a:gd name="T25" fmla="*/ 5 h 161"/>
                <a:gd name="T26" fmla="*/ 5 w 152"/>
                <a:gd name="T27" fmla="*/ 4 h 161"/>
                <a:gd name="T28" fmla="*/ 5 w 152"/>
                <a:gd name="T29" fmla="*/ 4 h 161"/>
                <a:gd name="T30" fmla="*/ 4 w 152"/>
                <a:gd name="T31" fmla="*/ 3 h 161"/>
                <a:gd name="T32" fmla="*/ 4 w 152"/>
                <a:gd name="T33" fmla="*/ 3 h 161"/>
                <a:gd name="T34" fmla="*/ 4 w 152"/>
                <a:gd name="T35" fmla="*/ 3 h 161"/>
                <a:gd name="T36" fmla="*/ 4 w 152"/>
                <a:gd name="T37" fmla="*/ 2 h 161"/>
                <a:gd name="T38" fmla="*/ 4 w 152"/>
                <a:gd name="T39" fmla="*/ 2 h 161"/>
                <a:gd name="T40" fmla="*/ 3 w 152"/>
                <a:gd name="T41" fmla="*/ 1 h 161"/>
                <a:gd name="T42" fmla="*/ 3 w 152"/>
                <a:gd name="T43" fmla="*/ 2 h 161"/>
                <a:gd name="T44" fmla="*/ 3 w 152"/>
                <a:gd name="T45" fmla="*/ 1 h 161"/>
                <a:gd name="T46" fmla="*/ 3 w 152"/>
                <a:gd name="T47" fmla="*/ 1 h 161"/>
                <a:gd name="T48" fmla="*/ 2 w 152"/>
                <a:gd name="T49" fmla="*/ 1 h 161"/>
                <a:gd name="T50" fmla="*/ 2 w 152"/>
                <a:gd name="T51" fmla="*/ 1 h 161"/>
                <a:gd name="T52" fmla="*/ 2 w 152"/>
                <a:gd name="T53" fmla="*/ 1 h 161"/>
                <a:gd name="T54" fmla="*/ 2 w 152"/>
                <a:gd name="T55" fmla="*/ 1 h 161"/>
                <a:gd name="T56" fmla="*/ 2 w 152"/>
                <a:gd name="T57" fmla="*/ 1 h 161"/>
                <a:gd name="T58" fmla="*/ 1 w 152"/>
                <a:gd name="T59" fmla="*/ 0 h 161"/>
                <a:gd name="T60" fmla="*/ 1 w 152"/>
                <a:gd name="T61" fmla="*/ 0 h 161"/>
                <a:gd name="T62" fmla="*/ 1 w 152"/>
                <a:gd name="T63" fmla="*/ 0 h 161"/>
                <a:gd name="T64" fmla="*/ 1 w 152"/>
                <a:gd name="T65" fmla="*/ 0 h 161"/>
                <a:gd name="T66" fmla="*/ 0 w 152"/>
                <a:gd name="T67" fmla="*/ 0 h 161"/>
                <a:gd name="T68" fmla="*/ 1 w 152"/>
                <a:gd name="T69" fmla="*/ 0 h 161"/>
                <a:gd name="T70" fmla="*/ 1 w 152"/>
                <a:gd name="T71" fmla="*/ 0 h 161"/>
                <a:gd name="T72" fmla="*/ 1 w 152"/>
                <a:gd name="T73" fmla="*/ 0 h 161"/>
                <a:gd name="T74" fmla="*/ 2 w 152"/>
                <a:gd name="T75" fmla="*/ 0 h 161"/>
                <a:gd name="T76" fmla="*/ 2 w 152"/>
                <a:gd name="T77" fmla="*/ 0 h 161"/>
                <a:gd name="T78" fmla="*/ 2 w 152"/>
                <a:gd name="T79" fmla="*/ 0 h 161"/>
                <a:gd name="T80" fmla="*/ 3 w 152"/>
                <a:gd name="T81" fmla="*/ 0 h 161"/>
                <a:gd name="T82" fmla="*/ 3 w 152"/>
                <a:gd name="T83" fmla="*/ 0 h 161"/>
                <a:gd name="T84" fmla="*/ 4 w 152"/>
                <a:gd name="T85" fmla="*/ 2 h 1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2" h="161">
                  <a:moveTo>
                    <a:pt x="116" y="73"/>
                  </a:moveTo>
                  <a:lnTo>
                    <a:pt x="114" y="78"/>
                  </a:lnTo>
                  <a:lnTo>
                    <a:pt x="118" y="82"/>
                  </a:lnTo>
                  <a:lnTo>
                    <a:pt x="123" y="84"/>
                  </a:lnTo>
                  <a:lnTo>
                    <a:pt x="125" y="86"/>
                  </a:lnTo>
                  <a:lnTo>
                    <a:pt x="132" y="101"/>
                  </a:lnTo>
                  <a:lnTo>
                    <a:pt x="141" y="115"/>
                  </a:lnTo>
                  <a:lnTo>
                    <a:pt x="148" y="130"/>
                  </a:lnTo>
                  <a:lnTo>
                    <a:pt x="152" y="146"/>
                  </a:lnTo>
                  <a:lnTo>
                    <a:pt x="150" y="150"/>
                  </a:lnTo>
                  <a:lnTo>
                    <a:pt x="148" y="153"/>
                  </a:lnTo>
                  <a:lnTo>
                    <a:pt x="144" y="158"/>
                  </a:lnTo>
                  <a:lnTo>
                    <a:pt x="141" y="161"/>
                  </a:lnTo>
                  <a:lnTo>
                    <a:pt x="136" y="149"/>
                  </a:lnTo>
                  <a:lnTo>
                    <a:pt x="132" y="136"/>
                  </a:lnTo>
                  <a:lnTo>
                    <a:pt x="126" y="123"/>
                  </a:lnTo>
                  <a:lnTo>
                    <a:pt x="120" y="111"/>
                  </a:lnTo>
                  <a:lnTo>
                    <a:pt x="114" y="97"/>
                  </a:lnTo>
                  <a:lnTo>
                    <a:pt x="106" y="85"/>
                  </a:lnTo>
                  <a:lnTo>
                    <a:pt x="98" y="74"/>
                  </a:lnTo>
                  <a:lnTo>
                    <a:pt x="89" y="63"/>
                  </a:lnTo>
                  <a:lnTo>
                    <a:pt x="81" y="65"/>
                  </a:lnTo>
                  <a:lnTo>
                    <a:pt x="75" y="60"/>
                  </a:lnTo>
                  <a:lnTo>
                    <a:pt x="68" y="54"/>
                  </a:lnTo>
                  <a:lnTo>
                    <a:pt x="63" y="50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3" y="37"/>
                  </a:lnTo>
                  <a:lnTo>
                    <a:pt x="37" y="32"/>
                  </a:lnTo>
                  <a:lnTo>
                    <a:pt x="30" y="29"/>
                  </a:lnTo>
                  <a:lnTo>
                    <a:pt x="28" y="20"/>
                  </a:lnTo>
                  <a:lnTo>
                    <a:pt x="20" y="15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38" y="6"/>
                  </a:lnTo>
                  <a:lnTo>
                    <a:pt x="48" y="12"/>
                  </a:lnTo>
                  <a:lnTo>
                    <a:pt x="57" y="17"/>
                  </a:lnTo>
                  <a:lnTo>
                    <a:pt x="65" y="22"/>
                  </a:lnTo>
                  <a:lnTo>
                    <a:pt x="74" y="27"/>
                  </a:lnTo>
                  <a:lnTo>
                    <a:pt x="116" y="7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4" name="Freeform 22"/>
            <p:cNvSpPr>
              <a:spLocks/>
            </p:cNvSpPr>
            <p:nvPr/>
          </p:nvSpPr>
          <p:spPr bwMode="auto">
            <a:xfrm>
              <a:off x="1736" y="542"/>
              <a:ext cx="6" cy="3"/>
            </a:xfrm>
            <a:custGeom>
              <a:avLst/>
              <a:gdLst>
                <a:gd name="T0" fmla="*/ 1 w 12"/>
                <a:gd name="T1" fmla="*/ 0 h 5"/>
                <a:gd name="T2" fmla="*/ 1 w 12"/>
                <a:gd name="T3" fmla="*/ 0 h 5"/>
                <a:gd name="T4" fmla="*/ 1 w 12"/>
                <a:gd name="T5" fmla="*/ 0 h 5"/>
                <a:gd name="T6" fmla="*/ 1 w 12"/>
                <a:gd name="T7" fmla="*/ 0 h 5"/>
                <a:gd name="T8" fmla="*/ 1 w 12"/>
                <a:gd name="T9" fmla="*/ 1 h 5"/>
                <a:gd name="T10" fmla="*/ 1 w 12"/>
                <a:gd name="T11" fmla="*/ 1 h 5"/>
                <a:gd name="T12" fmla="*/ 0 w 12"/>
                <a:gd name="T13" fmla="*/ 1 h 5"/>
                <a:gd name="T14" fmla="*/ 1 w 12"/>
                <a:gd name="T15" fmla="*/ 1 h 5"/>
                <a:gd name="T16" fmla="*/ 1 w 12"/>
                <a:gd name="T17" fmla="*/ 1 h 5"/>
                <a:gd name="T18" fmla="*/ 1 w 12"/>
                <a:gd name="T19" fmla="*/ 0 h 5"/>
                <a:gd name="T20" fmla="*/ 1 w 12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5" name="Freeform 23"/>
            <p:cNvSpPr>
              <a:spLocks/>
            </p:cNvSpPr>
            <p:nvPr/>
          </p:nvSpPr>
          <p:spPr bwMode="auto">
            <a:xfrm>
              <a:off x="1444" y="545"/>
              <a:ext cx="362" cy="223"/>
            </a:xfrm>
            <a:custGeom>
              <a:avLst/>
              <a:gdLst>
                <a:gd name="T0" fmla="*/ 22 w 724"/>
                <a:gd name="T1" fmla="*/ 5 h 446"/>
                <a:gd name="T2" fmla="*/ 19 w 724"/>
                <a:gd name="T3" fmla="*/ 2 h 446"/>
                <a:gd name="T4" fmla="*/ 22 w 724"/>
                <a:gd name="T5" fmla="*/ 6 h 446"/>
                <a:gd name="T6" fmla="*/ 20 w 724"/>
                <a:gd name="T7" fmla="*/ 4 h 446"/>
                <a:gd name="T8" fmla="*/ 18 w 724"/>
                <a:gd name="T9" fmla="*/ 2 h 446"/>
                <a:gd name="T10" fmla="*/ 21 w 724"/>
                <a:gd name="T11" fmla="*/ 7 h 446"/>
                <a:gd name="T12" fmla="*/ 19 w 724"/>
                <a:gd name="T13" fmla="*/ 4 h 446"/>
                <a:gd name="T14" fmla="*/ 19 w 724"/>
                <a:gd name="T15" fmla="*/ 4 h 446"/>
                <a:gd name="T16" fmla="*/ 20 w 724"/>
                <a:gd name="T17" fmla="*/ 8 h 446"/>
                <a:gd name="T18" fmla="*/ 18 w 724"/>
                <a:gd name="T19" fmla="*/ 5 h 446"/>
                <a:gd name="T20" fmla="*/ 19 w 724"/>
                <a:gd name="T21" fmla="*/ 6 h 446"/>
                <a:gd name="T22" fmla="*/ 19 w 724"/>
                <a:gd name="T23" fmla="*/ 8 h 446"/>
                <a:gd name="T24" fmla="*/ 16 w 724"/>
                <a:gd name="T25" fmla="*/ 5 h 446"/>
                <a:gd name="T26" fmla="*/ 19 w 724"/>
                <a:gd name="T27" fmla="*/ 9 h 446"/>
                <a:gd name="T28" fmla="*/ 17 w 724"/>
                <a:gd name="T29" fmla="*/ 7 h 446"/>
                <a:gd name="T30" fmla="*/ 16 w 724"/>
                <a:gd name="T31" fmla="*/ 6 h 446"/>
                <a:gd name="T32" fmla="*/ 18 w 724"/>
                <a:gd name="T33" fmla="*/ 10 h 446"/>
                <a:gd name="T34" fmla="*/ 17 w 724"/>
                <a:gd name="T35" fmla="*/ 9 h 446"/>
                <a:gd name="T36" fmla="*/ 14 w 724"/>
                <a:gd name="T37" fmla="*/ 6 h 446"/>
                <a:gd name="T38" fmla="*/ 16 w 724"/>
                <a:gd name="T39" fmla="*/ 9 h 446"/>
                <a:gd name="T40" fmla="*/ 15 w 724"/>
                <a:gd name="T41" fmla="*/ 8 h 446"/>
                <a:gd name="T42" fmla="*/ 13 w 724"/>
                <a:gd name="T43" fmla="*/ 6 h 446"/>
                <a:gd name="T44" fmla="*/ 13 w 724"/>
                <a:gd name="T45" fmla="*/ 7 h 446"/>
                <a:gd name="T46" fmla="*/ 16 w 724"/>
                <a:gd name="T47" fmla="*/ 11 h 446"/>
                <a:gd name="T48" fmla="*/ 15 w 724"/>
                <a:gd name="T49" fmla="*/ 9 h 446"/>
                <a:gd name="T50" fmla="*/ 11 w 724"/>
                <a:gd name="T51" fmla="*/ 6 h 446"/>
                <a:gd name="T52" fmla="*/ 14 w 724"/>
                <a:gd name="T53" fmla="*/ 9 h 446"/>
                <a:gd name="T54" fmla="*/ 15 w 724"/>
                <a:gd name="T55" fmla="*/ 12 h 446"/>
                <a:gd name="T56" fmla="*/ 13 w 724"/>
                <a:gd name="T57" fmla="*/ 9 h 446"/>
                <a:gd name="T58" fmla="*/ 11 w 724"/>
                <a:gd name="T59" fmla="*/ 7 h 446"/>
                <a:gd name="T60" fmla="*/ 13 w 724"/>
                <a:gd name="T61" fmla="*/ 10 h 446"/>
                <a:gd name="T62" fmla="*/ 9 w 724"/>
                <a:gd name="T63" fmla="*/ 7 h 446"/>
                <a:gd name="T64" fmla="*/ 12 w 724"/>
                <a:gd name="T65" fmla="*/ 10 h 446"/>
                <a:gd name="T66" fmla="*/ 12 w 724"/>
                <a:gd name="T67" fmla="*/ 10 h 446"/>
                <a:gd name="T68" fmla="*/ 8 w 724"/>
                <a:gd name="T69" fmla="*/ 7 h 446"/>
                <a:gd name="T70" fmla="*/ 11 w 724"/>
                <a:gd name="T71" fmla="*/ 11 h 446"/>
                <a:gd name="T72" fmla="*/ 9 w 724"/>
                <a:gd name="T73" fmla="*/ 10 h 446"/>
                <a:gd name="T74" fmla="*/ 9 w 724"/>
                <a:gd name="T75" fmla="*/ 11 h 446"/>
                <a:gd name="T76" fmla="*/ 6 w 724"/>
                <a:gd name="T77" fmla="*/ 8 h 446"/>
                <a:gd name="T78" fmla="*/ 9 w 724"/>
                <a:gd name="T79" fmla="*/ 11 h 446"/>
                <a:gd name="T80" fmla="*/ 8 w 724"/>
                <a:gd name="T81" fmla="*/ 11 h 446"/>
                <a:gd name="T82" fmla="*/ 5 w 724"/>
                <a:gd name="T83" fmla="*/ 9 h 446"/>
                <a:gd name="T84" fmla="*/ 9 w 724"/>
                <a:gd name="T85" fmla="*/ 13 h 446"/>
                <a:gd name="T86" fmla="*/ 3 w 724"/>
                <a:gd name="T87" fmla="*/ 9 h 446"/>
                <a:gd name="T88" fmla="*/ 7 w 724"/>
                <a:gd name="T89" fmla="*/ 12 h 446"/>
                <a:gd name="T90" fmla="*/ 5 w 724"/>
                <a:gd name="T91" fmla="*/ 11 h 446"/>
                <a:gd name="T92" fmla="*/ 6 w 724"/>
                <a:gd name="T93" fmla="*/ 12 h 446"/>
                <a:gd name="T94" fmla="*/ 4 w 724"/>
                <a:gd name="T95" fmla="*/ 11 h 446"/>
                <a:gd name="T96" fmla="*/ 2 w 724"/>
                <a:gd name="T97" fmla="*/ 10 h 446"/>
                <a:gd name="T98" fmla="*/ 6 w 724"/>
                <a:gd name="T99" fmla="*/ 14 h 446"/>
                <a:gd name="T100" fmla="*/ 3 w 724"/>
                <a:gd name="T101" fmla="*/ 12 h 446"/>
                <a:gd name="T102" fmla="*/ 2 w 724"/>
                <a:gd name="T103" fmla="*/ 12 h 446"/>
                <a:gd name="T104" fmla="*/ 4 w 724"/>
                <a:gd name="T105" fmla="*/ 14 h 446"/>
                <a:gd name="T106" fmla="*/ 1 w 724"/>
                <a:gd name="T107" fmla="*/ 12 h 446"/>
                <a:gd name="T108" fmla="*/ 4 w 724"/>
                <a:gd name="T109" fmla="*/ 8 h 446"/>
                <a:gd name="T110" fmla="*/ 8 w 724"/>
                <a:gd name="T111" fmla="*/ 6 h 446"/>
                <a:gd name="T112" fmla="*/ 11 w 724"/>
                <a:gd name="T113" fmla="*/ 3 h 446"/>
                <a:gd name="T114" fmla="*/ 15 w 724"/>
                <a:gd name="T115" fmla="*/ 2 h 446"/>
                <a:gd name="T116" fmla="*/ 15 w 724"/>
                <a:gd name="T117" fmla="*/ 1 h 446"/>
                <a:gd name="T118" fmla="*/ 17 w 724"/>
                <a:gd name="T119" fmla="*/ 2 h 446"/>
                <a:gd name="T120" fmla="*/ 18 w 724"/>
                <a:gd name="T121" fmla="*/ 1 h 446"/>
                <a:gd name="T122" fmla="*/ 19 w 724"/>
                <a:gd name="T123" fmla="*/ 1 h 4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4" h="446">
                  <a:moveTo>
                    <a:pt x="712" y="155"/>
                  </a:moveTo>
                  <a:lnTo>
                    <a:pt x="718" y="157"/>
                  </a:lnTo>
                  <a:lnTo>
                    <a:pt x="721" y="164"/>
                  </a:lnTo>
                  <a:lnTo>
                    <a:pt x="722" y="171"/>
                  </a:lnTo>
                  <a:lnTo>
                    <a:pt x="724" y="177"/>
                  </a:lnTo>
                  <a:lnTo>
                    <a:pt x="721" y="183"/>
                  </a:lnTo>
                  <a:lnTo>
                    <a:pt x="717" y="186"/>
                  </a:lnTo>
                  <a:lnTo>
                    <a:pt x="712" y="189"/>
                  </a:lnTo>
                  <a:lnTo>
                    <a:pt x="706" y="192"/>
                  </a:lnTo>
                  <a:lnTo>
                    <a:pt x="702" y="187"/>
                  </a:lnTo>
                  <a:lnTo>
                    <a:pt x="700" y="183"/>
                  </a:lnTo>
                  <a:lnTo>
                    <a:pt x="700" y="178"/>
                  </a:lnTo>
                  <a:lnTo>
                    <a:pt x="703" y="172"/>
                  </a:lnTo>
                  <a:lnTo>
                    <a:pt x="699" y="160"/>
                  </a:lnTo>
                  <a:lnTo>
                    <a:pt x="694" y="148"/>
                  </a:lnTo>
                  <a:lnTo>
                    <a:pt x="689" y="136"/>
                  </a:lnTo>
                  <a:lnTo>
                    <a:pt x="682" y="125"/>
                  </a:lnTo>
                  <a:lnTo>
                    <a:pt x="675" y="115"/>
                  </a:lnTo>
                  <a:lnTo>
                    <a:pt x="667" y="103"/>
                  </a:lnTo>
                  <a:lnTo>
                    <a:pt x="659" y="93"/>
                  </a:lnTo>
                  <a:lnTo>
                    <a:pt x="649" y="82"/>
                  </a:lnTo>
                  <a:lnTo>
                    <a:pt x="641" y="78"/>
                  </a:lnTo>
                  <a:lnTo>
                    <a:pt x="634" y="73"/>
                  </a:lnTo>
                  <a:lnTo>
                    <a:pt x="627" y="67"/>
                  </a:lnTo>
                  <a:lnTo>
                    <a:pt x="621" y="62"/>
                  </a:lnTo>
                  <a:lnTo>
                    <a:pt x="612" y="57"/>
                  </a:lnTo>
                  <a:lnTo>
                    <a:pt x="606" y="51"/>
                  </a:lnTo>
                  <a:lnTo>
                    <a:pt x="599" y="48"/>
                  </a:lnTo>
                  <a:lnTo>
                    <a:pt x="591" y="45"/>
                  </a:lnTo>
                  <a:lnTo>
                    <a:pt x="597" y="52"/>
                  </a:lnTo>
                  <a:lnTo>
                    <a:pt x="604" y="59"/>
                  </a:lnTo>
                  <a:lnTo>
                    <a:pt x="611" y="65"/>
                  </a:lnTo>
                  <a:lnTo>
                    <a:pt x="618" y="72"/>
                  </a:lnTo>
                  <a:lnTo>
                    <a:pt x="625" y="78"/>
                  </a:lnTo>
                  <a:lnTo>
                    <a:pt x="631" y="85"/>
                  </a:lnTo>
                  <a:lnTo>
                    <a:pt x="636" y="93"/>
                  </a:lnTo>
                  <a:lnTo>
                    <a:pt x="640" y="102"/>
                  </a:lnTo>
                  <a:lnTo>
                    <a:pt x="649" y="112"/>
                  </a:lnTo>
                  <a:lnTo>
                    <a:pt x="657" y="124"/>
                  </a:lnTo>
                  <a:lnTo>
                    <a:pt x="664" y="136"/>
                  </a:lnTo>
                  <a:lnTo>
                    <a:pt x="671" y="148"/>
                  </a:lnTo>
                  <a:lnTo>
                    <a:pt x="678" y="161"/>
                  </a:lnTo>
                  <a:lnTo>
                    <a:pt x="684" y="173"/>
                  </a:lnTo>
                  <a:lnTo>
                    <a:pt x="691" y="186"/>
                  </a:lnTo>
                  <a:lnTo>
                    <a:pt x="698" y="199"/>
                  </a:lnTo>
                  <a:lnTo>
                    <a:pt x="691" y="200"/>
                  </a:lnTo>
                  <a:lnTo>
                    <a:pt x="685" y="199"/>
                  </a:lnTo>
                  <a:lnTo>
                    <a:pt x="680" y="193"/>
                  </a:lnTo>
                  <a:lnTo>
                    <a:pt x="678" y="185"/>
                  </a:lnTo>
                  <a:lnTo>
                    <a:pt x="674" y="175"/>
                  </a:lnTo>
                  <a:lnTo>
                    <a:pt x="668" y="164"/>
                  </a:lnTo>
                  <a:lnTo>
                    <a:pt x="663" y="154"/>
                  </a:lnTo>
                  <a:lnTo>
                    <a:pt x="657" y="143"/>
                  </a:lnTo>
                  <a:lnTo>
                    <a:pt x="652" y="134"/>
                  </a:lnTo>
                  <a:lnTo>
                    <a:pt x="646" y="124"/>
                  </a:lnTo>
                  <a:lnTo>
                    <a:pt x="639" y="115"/>
                  </a:lnTo>
                  <a:lnTo>
                    <a:pt x="631" y="107"/>
                  </a:lnTo>
                  <a:lnTo>
                    <a:pt x="624" y="104"/>
                  </a:lnTo>
                  <a:lnTo>
                    <a:pt x="618" y="100"/>
                  </a:lnTo>
                  <a:lnTo>
                    <a:pt x="612" y="94"/>
                  </a:lnTo>
                  <a:lnTo>
                    <a:pt x="607" y="90"/>
                  </a:lnTo>
                  <a:lnTo>
                    <a:pt x="604" y="93"/>
                  </a:lnTo>
                  <a:lnTo>
                    <a:pt x="600" y="88"/>
                  </a:lnTo>
                  <a:lnTo>
                    <a:pt x="594" y="82"/>
                  </a:lnTo>
                  <a:lnTo>
                    <a:pt x="588" y="78"/>
                  </a:lnTo>
                  <a:lnTo>
                    <a:pt x="583" y="73"/>
                  </a:lnTo>
                  <a:lnTo>
                    <a:pt x="577" y="68"/>
                  </a:lnTo>
                  <a:lnTo>
                    <a:pt x="571" y="66"/>
                  </a:lnTo>
                  <a:lnTo>
                    <a:pt x="565" y="64"/>
                  </a:lnTo>
                  <a:lnTo>
                    <a:pt x="559" y="63"/>
                  </a:lnTo>
                  <a:lnTo>
                    <a:pt x="576" y="75"/>
                  </a:lnTo>
                  <a:lnTo>
                    <a:pt x="592" y="89"/>
                  </a:lnTo>
                  <a:lnTo>
                    <a:pt x="606" y="105"/>
                  </a:lnTo>
                  <a:lnTo>
                    <a:pt x="619" y="121"/>
                  </a:lnTo>
                  <a:lnTo>
                    <a:pt x="632" y="139"/>
                  </a:lnTo>
                  <a:lnTo>
                    <a:pt x="642" y="157"/>
                  </a:lnTo>
                  <a:lnTo>
                    <a:pt x="652" y="176"/>
                  </a:lnTo>
                  <a:lnTo>
                    <a:pt x="659" y="194"/>
                  </a:lnTo>
                  <a:lnTo>
                    <a:pt x="664" y="196"/>
                  </a:lnTo>
                  <a:lnTo>
                    <a:pt x="669" y="194"/>
                  </a:lnTo>
                  <a:lnTo>
                    <a:pt x="672" y="194"/>
                  </a:lnTo>
                  <a:lnTo>
                    <a:pt x="674" y="200"/>
                  </a:lnTo>
                  <a:lnTo>
                    <a:pt x="670" y="206"/>
                  </a:lnTo>
                  <a:lnTo>
                    <a:pt x="665" y="209"/>
                  </a:lnTo>
                  <a:lnTo>
                    <a:pt x="661" y="213"/>
                  </a:lnTo>
                  <a:lnTo>
                    <a:pt x="656" y="216"/>
                  </a:lnTo>
                  <a:lnTo>
                    <a:pt x="653" y="213"/>
                  </a:lnTo>
                  <a:lnTo>
                    <a:pt x="653" y="208"/>
                  </a:lnTo>
                  <a:lnTo>
                    <a:pt x="653" y="202"/>
                  </a:lnTo>
                  <a:lnTo>
                    <a:pt x="650" y="196"/>
                  </a:lnTo>
                  <a:lnTo>
                    <a:pt x="645" y="187"/>
                  </a:lnTo>
                  <a:lnTo>
                    <a:pt x="639" y="177"/>
                  </a:lnTo>
                  <a:lnTo>
                    <a:pt x="633" y="166"/>
                  </a:lnTo>
                  <a:lnTo>
                    <a:pt x="627" y="156"/>
                  </a:lnTo>
                  <a:lnTo>
                    <a:pt x="621" y="146"/>
                  </a:lnTo>
                  <a:lnTo>
                    <a:pt x="612" y="138"/>
                  </a:lnTo>
                  <a:lnTo>
                    <a:pt x="603" y="131"/>
                  </a:lnTo>
                  <a:lnTo>
                    <a:pt x="592" y="127"/>
                  </a:lnTo>
                  <a:lnTo>
                    <a:pt x="585" y="121"/>
                  </a:lnTo>
                  <a:lnTo>
                    <a:pt x="577" y="115"/>
                  </a:lnTo>
                  <a:lnTo>
                    <a:pt x="570" y="109"/>
                  </a:lnTo>
                  <a:lnTo>
                    <a:pt x="562" y="102"/>
                  </a:lnTo>
                  <a:lnTo>
                    <a:pt x="554" y="96"/>
                  </a:lnTo>
                  <a:lnTo>
                    <a:pt x="546" y="92"/>
                  </a:lnTo>
                  <a:lnTo>
                    <a:pt x="538" y="87"/>
                  </a:lnTo>
                  <a:lnTo>
                    <a:pt x="530" y="85"/>
                  </a:lnTo>
                  <a:lnTo>
                    <a:pt x="535" y="93"/>
                  </a:lnTo>
                  <a:lnTo>
                    <a:pt x="543" y="100"/>
                  </a:lnTo>
                  <a:lnTo>
                    <a:pt x="551" y="107"/>
                  </a:lnTo>
                  <a:lnTo>
                    <a:pt x="561" y="112"/>
                  </a:lnTo>
                  <a:lnTo>
                    <a:pt x="569" y="119"/>
                  </a:lnTo>
                  <a:lnTo>
                    <a:pt x="577" y="126"/>
                  </a:lnTo>
                  <a:lnTo>
                    <a:pt x="585" y="133"/>
                  </a:lnTo>
                  <a:lnTo>
                    <a:pt x="591" y="142"/>
                  </a:lnTo>
                  <a:lnTo>
                    <a:pt x="597" y="148"/>
                  </a:lnTo>
                  <a:lnTo>
                    <a:pt x="604" y="155"/>
                  </a:lnTo>
                  <a:lnTo>
                    <a:pt x="609" y="163"/>
                  </a:lnTo>
                  <a:lnTo>
                    <a:pt x="615" y="172"/>
                  </a:lnTo>
                  <a:lnTo>
                    <a:pt x="622" y="185"/>
                  </a:lnTo>
                  <a:lnTo>
                    <a:pt x="626" y="198"/>
                  </a:lnTo>
                  <a:lnTo>
                    <a:pt x="633" y="209"/>
                  </a:lnTo>
                  <a:lnTo>
                    <a:pt x="645" y="216"/>
                  </a:lnTo>
                  <a:lnTo>
                    <a:pt x="647" y="224"/>
                  </a:lnTo>
                  <a:lnTo>
                    <a:pt x="642" y="232"/>
                  </a:lnTo>
                  <a:lnTo>
                    <a:pt x="636" y="240"/>
                  </a:lnTo>
                  <a:lnTo>
                    <a:pt x="630" y="247"/>
                  </a:lnTo>
                  <a:lnTo>
                    <a:pt x="625" y="239"/>
                  </a:lnTo>
                  <a:lnTo>
                    <a:pt x="623" y="231"/>
                  </a:lnTo>
                  <a:lnTo>
                    <a:pt x="622" y="224"/>
                  </a:lnTo>
                  <a:lnTo>
                    <a:pt x="622" y="216"/>
                  </a:lnTo>
                  <a:lnTo>
                    <a:pt x="618" y="208"/>
                  </a:lnTo>
                  <a:lnTo>
                    <a:pt x="614" y="199"/>
                  </a:lnTo>
                  <a:lnTo>
                    <a:pt x="608" y="189"/>
                  </a:lnTo>
                  <a:lnTo>
                    <a:pt x="602" y="180"/>
                  </a:lnTo>
                  <a:lnTo>
                    <a:pt x="596" y="172"/>
                  </a:lnTo>
                  <a:lnTo>
                    <a:pt x="591" y="163"/>
                  </a:lnTo>
                  <a:lnTo>
                    <a:pt x="585" y="155"/>
                  </a:lnTo>
                  <a:lnTo>
                    <a:pt x="579" y="148"/>
                  </a:lnTo>
                  <a:lnTo>
                    <a:pt x="570" y="147"/>
                  </a:lnTo>
                  <a:lnTo>
                    <a:pt x="563" y="140"/>
                  </a:lnTo>
                  <a:lnTo>
                    <a:pt x="556" y="132"/>
                  </a:lnTo>
                  <a:lnTo>
                    <a:pt x="547" y="128"/>
                  </a:lnTo>
                  <a:lnTo>
                    <a:pt x="541" y="124"/>
                  </a:lnTo>
                  <a:lnTo>
                    <a:pt x="535" y="119"/>
                  </a:lnTo>
                  <a:lnTo>
                    <a:pt x="530" y="116"/>
                  </a:lnTo>
                  <a:lnTo>
                    <a:pt x="523" y="116"/>
                  </a:lnTo>
                  <a:lnTo>
                    <a:pt x="527" y="124"/>
                  </a:lnTo>
                  <a:lnTo>
                    <a:pt x="536" y="131"/>
                  </a:lnTo>
                  <a:lnTo>
                    <a:pt x="546" y="139"/>
                  </a:lnTo>
                  <a:lnTo>
                    <a:pt x="553" y="147"/>
                  </a:lnTo>
                  <a:lnTo>
                    <a:pt x="558" y="157"/>
                  </a:lnTo>
                  <a:lnTo>
                    <a:pt x="566" y="166"/>
                  </a:lnTo>
                  <a:lnTo>
                    <a:pt x="573" y="176"/>
                  </a:lnTo>
                  <a:lnTo>
                    <a:pt x="581" y="185"/>
                  </a:lnTo>
                  <a:lnTo>
                    <a:pt x="588" y="195"/>
                  </a:lnTo>
                  <a:lnTo>
                    <a:pt x="594" y="206"/>
                  </a:lnTo>
                  <a:lnTo>
                    <a:pt x="600" y="216"/>
                  </a:lnTo>
                  <a:lnTo>
                    <a:pt x="603" y="228"/>
                  </a:lnTo>
                  <a:lnTo>
                    <a:pt x="612" y="230"/>
                  </a:lnTo>
                  <a:lnTo>
                    <a:pt x="617" y="237"/>
                  </a:lnTo>
                  <a:lnTo>
                    <a:pt x="619" y="245"/>
                  </a:lnTo>
                  <a:lnTo>
                    <a:pt x="622" y="253"/>
                  </a:lnTo>
                  <a:lnTo>
                    <a:pt x="619" y="260"/>
                  </a:lnTo>
                  <a:lnTo>
                    <a:pt x="615" y="267"/>
                  </a:lnTo>
                  <a:lnTo>
                    <a:pt x="609" y="272"/>
                  </a:lnTo>
                  <a:lnTo>
                    <a:pt x="603" y="277"/>
                  </a:lnTo>
                  <a:lnTo>
                    <a:pt x="600" y="263"/>
                  </a:lnTo>
                  <a:lnTo>
                    <a:pt x="595" y="251"/>
                  </a:lnTo>
                  <a:lnTo>
                    <a:pt x="591" y="237"/>
                  </a:lnTo>
                  <a:lnTo>
                    <a:pt x="585" y="224"/>
                  </a:lnTo>
                  <a:lnTo>
                    <a:pt x="579" y="211"/>
                  </a:lnTo>
                  <a:lnTo>
                    <a:pt x="572" y="200"/>
                  </a:lnTo>
                  <a:lnTo>
                    <a:pt x="565" y="188"/>
                  </a:lnTo>
                  <a:lnTo>
                    <a:pt x="556" y="177"/>
                  </a:lnTo>
                  <a:lnTo>
                    <a:pt x="548" y="177"/>
                  </a:lnTo>
                  <a:lnTo>
                    <a:pt x="540" y="170"/>
                  </a:lnTo>
                  <a:lnTo>
                    <a:pt x="533" y="163"/>
                  </a:lnTo>
                  <a:lnTo>
                    <a:pt x="525" y="156"/>
                  </a:lnTo>
                  <a:lnTo>
                    <a:pt x="518" y="150"/>
                  </a:lnTo>
                  <a:lnTo>
                    <a:pt x="510" y="143"/>
                  </a:lnTo>
                  <a:lnTo>
                    <a:pt x="502" y="138"/>
                  </a:lnTo>
                  <a:lnTo>
                    <a:pt x="494" y="132"/>
                  </a:lnTo>
                  <a:lnTo>
                    <a:pt x="485" y="127"/>
                  </a:lnTo>
                  <a:lnTo>
                    <a:pt x="481" y="131"/>
                  </a:lnTo>
                  <a:lnTo>
                    <a:pt x="497" y="142"/>
                  </a:lnTo>
                  <a:lnTo>
                    <a:pt x="511" y="155"/>
                  </a:lnTo>
                  <a:lnTo>
                    <a:pt x="524" y="170"/>
                  </a:lnTo>
                  <a:lnTo>
                    <a:pt x="536" y="186"/>
                  </a:lnTo>
                  <a:lnTo>
                    <a:pt x="547" y="203"/>
                  </a:lnTo>
                  <a:lnTo>
                    <a:pt x="557" y="221"/>
                  </a:lnTo>
                  <a:lnTo>
                    <a:pt x="566" y="238"/>
                  </a:lnTo>
                  <a:lnTo>
                    <a:pt x="576" y="255"/>
                  </a:lnTo>
                  <a:lnTo>
                    <a:pt x="578" y="257"/>
                  </a:lnTo>
                  <a:lnTo>
                    <a:pt x="580" y="259"/>
                  </a:lnTo>
                  <a:lnTo>
                    <a:pt x="584" y="260"/>
                  </a:lnTo>
                  <a:lnTo>
                    <a:pt x="587" y="261"/>
                  </a:lnTo>
                  <a:lnTo>
                    <a:pt x="588" y="260"/>
                  </a:lnTo>
                  <a:lnTo>
                    <a:pt x="595" y="284"/>
                  </a:lnTo>
                  <a:lnTo>
                    <a:pt x="576" y="299"/>
                  </a:lnTo>
                  <a:lnTo>
                    <a:pt x="572" y="286"/>
                  </a:lnTo>
                  <a:lnTo>
                    <a:pt x="568" y="275"/>
                  </a:lnTo>
                  <a:lnTo>
                    <a:pt x="563" y="263"/>
                  </a:lnTo>
                  <a:lnTo>
                    <a:pt x="558" y="251"/>
                  </a:lnTo>
                  <a:lnTo>
                    <a:pt x="553" y="240"/>
                  </a:lnTo>
                  <a:lnTo>
                    <a:pt x="547" y="229"/>
                  </a:lnTo>
                  <a:lnTo>
                    <a:pt x="540" y="217"/>
                  </a:lnTo>
                  <a:lnTo>
                    <a:pt x="534" y="207"/>
                  </a:lnTo>
                  <a:lnTo>
                    <a:pt x="527" y="204"/>
                  </a:lnTo>
                  <a:lnTo>
                    <a:pt x="523" y="200"/>
                  </a:lnTo>
                  <a:lnTo>
                    <a:pt x="518" y="195"/>
                  </a:lnTo>
                  <a:lnTo>
                    <a:pt x="513" y="189"/>
                  </a:lnTo>
                  <a:lnTo>
                    <a:pt x="509" y="184"/>
                  </a:lnTo>
                  <a:lnTo>
                    <a:pt x="504" y="179"/>
                  </a:lnTo>
                  <a:lnTo>
                    <a:pt x="498" y="175"/>
                  </a:lnTo>
                  <a:lnTo>
                    <a:pt x="493" y="172"/>
                  </a:lnTo>
                  <a:lnTo>
                    <a:pt x="444" y="133"/>
                  </a:lnTo>
                  <a:lnTo>
                    <a:pt x="443" y="135"/>
                  </a:lnTo>
                  <a:lnTo>
                    <a:pt x="449" y="141"/>
                  </a:lnTo>
                  <a:lnTo>
                    <a:pt x="455" y="147"/>
                  </a:lnTo>
                  <a:lnTo>
                    <a:pt x="460" y="151"/>
                  </a:lnTo>
                  <a:lnTo>
                    <a:pt x="466" y="157"/>
                  </a:lnTo>
                  <a:lnTo>
                    <a:pt x="473" y="162"/>
                  </a:lnTo>
                  <a:lnTo>
                    <a:pt x="480" y="168"/>
                  </a:lnTo>
                  <a:lnTo>
                    <a:pt x="486" y="173"/>
                  </a:lnTo>
                  <a:lnTo>
                    <a:pt x="493" y="179"/>
                  </a:lnTo>
                  <a:lnTo>
                    <a:pt x="496" y="188"/>
                  </a:lnTo>
                  <a:lnTo>
                    <a:pt x="503" y="198"/>
                  </a:lnTo>
                  <a:lnTo>
                    <a:pt x="510" y="204"/>
                  </a:lnTo>
                  <a:lnTo>
                    <a:pt x="517" y="213"/>
                  </a:lnTo>
                  <a:lnTo>
                    <a:pt x="521" y="223"/>
                  </a:lnTo>
                  <a:lnTo>
                    <a:pt x="526" y="232"/>
                  </a:lnTo>
                  <a:lnTo>
                    <a:pt x="531" y="242"/>
                  </a:lnTo>
                  <a:lnTo>
                    <a:pt x="535" y="252"/>
                  </a:lnTo>
                  <a:lnTo>
                    <a:pt x="540" y="261"/>
                  </a:lnTo>
                  <a:lnTo>
                    <a:pt x="544" y="271"/>
                  </a:lnTo>
                  <a:lnTo>
                    <a:pt x="550" y="281"/>
                  </a:lnTo>
                  <a:lnTo>
                    <a:pt x="555" y="291"/>
                  </a:lnTo>
                  <a:lnTo>
                    <a:pt x="559" y="290"/>
                  </a:lnTo>
                  <a:lnTo>
                    <a:pt x="562" y="292"/>
                  </a:lnTo>
                  <a:lnTo>
                    <a:pt x="562" y="297"/>
                  </a:lnTo>
                  <a:lnTo>
                    <a:pt x="564" y="301"/>
                  </a:lnTo>
                  <a:lnTo>
                    <a:pt x="564" y="302"/>
                  </a:lnTo>
                  <a:lnTo>
                    <a:pt x="565" y="304"/>
                  </a:lnTo>
                  <a:lnTo>
                    <a:pt x="566" y="305"/>
                  </a:lnTo>
                  <a:lnTo>
                    <a:pt x="561" y="308"/>
                  </a:lnTo>
                  <a:lnTo>
                    <a:pt x="556" y="310"/>
                  </a:lnTo>
                  <a:lnTo>
                    <a:pt x="551" y="313"/>
                  </a:lnTo>
                  <a:lnTo>
                    <a:pt x="547" y="315"/>
                  </a:lnTo>
                  <a:lnTo>
                    <a:pt x="544" y="300"/>
                  </a:lnTo>
                  <a:lnTo>
                    <a:pt x="540" y="285"/>
                  </a:lnTo>
                  <a:lnTo>
                    <a:pt x="534" y="271"/>
                  </a:lnTo>
                  <a:lnTo>
                    <a:pt x="527" y="257"/>
                  </a:lnTo>
                  <a:lnTo>
                    <a:pt x="519" y="245"/>
                  </a:lnTo>
                  <a:lnTo>
                    <a:pt x="511" y="232"/>
                  </a:lnTo>
                  <a:lnTo>
                    <a:pt x="502" y="218"/>
                  </a:lnTo>
                  <a:lnTo>
                    <a:pt x="494" y="206"/>
                  </a:lnTo>
                  <a:lnTo>
                    <a:pt x="486" y="200"/>
                  </a:lnTo>
                  <a:lnTo>
                    <a:pt x="479" y="194"/>
                  </a:lnTo>
                  <a:lnTo>
                    <a:pt x="472" y="186"/>
                  </a:lnTo>
                  <a:lnTo>
                    <a:pt x="465" y="179"/>
                  </a:lnTo>
                  <a:lnTo>
                    <a:pt x="462" y="183"/>
                  </a:lnTo>
                  <a:lnTo>
                    <a:pt x="455" y="177"/>
                  </a:lnTo>
                  <a:lnTo>
                    <a:pt x="448" y="172"/>
                  </a:lnTo>
                  <a:lnTo>
                    <a:pt x="441" y="166"/>
                  </a:lnTo>
                  <a:lnTo>
                    <a:pt x="435" y="161"/>
                  </a:lnTo>
                  <a:lnTo>
                    <a:pt x="428" y="156"/>
                  </a:lnTo>
                  <a:lnTo>
                    <a:pt x="421" y="151"/>
                  </a:lnTo>
                  <a:lnTo>
                    <a:pt x="414" y="148"/>
                  </a:lnTo>
                  <a:lnTo>
                    <a:pt x="407" y="145"/>
                  </a:lnTo>
                  <a:lnTo>
                    <a:pt x="418" y="156"/>
                  </a:lnTo>
                  <a:lnTo>
                    <a:pt x="429" y="166"/>
                  </a:lnTo>
                  <a:lnTo>
                    <a:pt x="441" y="178"/>
                  </a:lnTo>
                  <a:lnTo>
                    <a:pt x="452" y="188"/>
                  </a:lnTo>
                  <a:lnTo>
                    <a:pt x="464" y="199"/>
                  </a:lnTo>
                  <a:lnTo>
                    <a:pt x="474" y="210"/>
                  </a:lnTo>
                  <a:lnTo>
                    <a:pt x="482" y="223"/>
                  </a:lnTo>
                  <a:lnTo>
                    <a:pt x="489" y="236"/>
                  </a:lnTo>
                  <a:lnTo>
                    <a:pt x="498" y="248"/>
                  </a:lnTo>
                  <a:lnTo>
                    <a:pt x="506" y="262"/>
                  </a:lnTo>
                  <a:lnTo>
                    <a:pt x="512" y="277"/>
                  </a:lnTo>
                  <a:lnTo>
                    <a:pt x="519" y="291"/>
                  </a:lnTo>
                  <a:lnTo>
                    <a:pt x="523" y="300"/>
                  </a:lnTo>
                  <a:lnTo>
                    <a:pt x="528" y="306"/>
                  </a:lnTo>
                  <a:lnTo>
                    <a:pt x="535" y="313"/>
                  </a:lnTo>
                  <a:lnTo>
                    <a:pt x="536" y="322"/>
                  </a:lnTo>
                  <a:lnTo>
                    <a:pt x="523" y="334"/>
                  </a:lnTo>
                  <a:lnTo>
                    <a:pt x="502" y="277"/>
                  </a:lnTo>
                  <a:lnTo>
                    <a:pt x="498" y="277"/>
                  </a:lnTo>
                  <a:lnTo>
                    <a:pt x="493" y="270"/>
                  </a:lnTo>
                  <a:lnTo>
                    <a:pt x="488" y="262"/>
                  </a:lnTo>
                  <a:lnTo>
                    <a:pt x="483" y="254"/>
                  </a:lnTo>
                  <a:lnTo>
                    <a:pt x="479" y="246"/>
                  </a:lnTo>
                  <a:lnTo>
                    <a:pt x="474" y="239"/>
                  </a:lnTo>
                  <a:lnTo>
                    <a:pt x="470" y="232"/>
                  </a:lnTo>
                  <a:lnTo>
                    <a:pt x="464" y="225"/>
                  </a:lnTo>
                  <a:lnTo>
                    <a:pt x="458" y="219"/>
                  </a:lnTo>
                  <a:lnTo>
                    <a:pt x="450" y="218"/>
                  </a:lnTo>
                  <a:lnTo>
                    <a:pt x="442" y="215"/>
                  </a:lnTo>
                  <a:lnTo>
                    <a:pt x="434" y="210"/>
                  </a:lnTo>
                  <a:lnTo>
                    <a:pt x="428" y="203"/>
                  </a:lnTo>
                  <a:lnTo>
                    <a:pt x="428" y="199"/>
                  </a:lnTo>
                  <a:lnTo>
                    <a:pt x="425" y="195"/>
                  </a:lnTo>
                  <a:lnTo>
                    <a:pt x="420" y="192"/>
                  </a:lnTo>
                  <a:lnTo>
                    <a:pt x="417" y="188"/>
                  </a:lnTo>
                  <a:lnTo>
                    <a:pt x="409" y="188"/>
                  </a:lnTo>
                  <a:lnTo>
                    <a:pt x="400" y="183"/>
                  </a:lnTo>
                  <a:lnTo>
                    <a:pt x="394" y="177"/>
                  </a:lnTo>
                  <a:lnTo>
                    <a:pt x="385" y="171"/>
                  </a:lnTo>
                  <a:lnTo>
                    <a:pt x="379" y="165"/>
                  </a:lnTo>
                  <a:lnTo>
                    <a:pt x="372" y="160"/>
                  </a:lnTo>
                  <a:lnTo>
                    <a:pt x="364" y="154"/>
                  </a:lnTo>
                  <a:lnTo>
                    <a:pt x="357" y="149"/>
                  </a:lnTo>
                  <a:lnTo>
                    <a:pt x="349" y="145"/>
                  </a:lnTo>
                  <a:lnTo>
                    <a:pt x="347" y="146"/>
                  </a:lnTo>
                  <a:lnTo>
                    <a:pt x="346" y="148"/>
                  </a:lnTo>
                  <a:lnTo>
                    <a:pt x="346" y="149"/>
                  </a:lnTo>
                  <a:lnTo>
                    <a:pt x="346" y="151"/>
                  </a:lnTo>
                  <a:lnTo>
                    <a:pt x="361" y="164"/>
                  </a:lnTo>
                  <a:lnTo>
                    <a:pt x="376" y="177"/>
                  </a:lnTo>
                  <a:lnTo>
                    <a:pt x="391" y="188"/>
                  </a:lnTo>
                  <a:lnTo>
                    <a:pt x="406" y="200"/>
                  </a:lnTo>
                  <a:lnTo>
                    <a:pt x="420" y="213"/>
                  </a:lnTo>
                  <a:lnTo>
                    <a:pt x="434" y="225"/>
                  </a:lnTo>
                  <a:lnTo>
                    <a:pt x="445" y="239"/>
                  </a:lnTo>
                  <a:lnTo>
                    <a:pt x="456" y="255"/>
                  </a:lnTo>
                  <a:lnTo>
                    <a:pt x="465" y="263"/>
                  </a:lnTo>
                  <a:lnTo>
                    <a:pt x="473" y="274"/>
                  </a:lnTo>
                  <a:lnTo>
                    <a:pt x="480" y="285"/>
                  </a:lnTo>
                  <a:lnTo>
                    <a:pt x="486" y="296"/>
                  </a:lnTo>
                  <a:lnTo>
                    <a:pt x="491" y="305"/>
                  </a:lnTo>
                  <a:lnTo>
                    <a:pt x="495" y="315"/>
                  </a:lnTo>
                  <a:lnTo>
                    <a:pt x="501" y="323"/>
                  </a:lnTo>
                  <a:lnTo>
                    <a:pt x="509" y="327"/>
                  </a:lnTo>
                  <a:lnTo>
                    <a:pt x="510" y="331"/>
                  </a:lnTo>
                  <a:lnTo>
                    <a:pt x="510" y="335"/>
                  </a:lnTo>
                  <a:lnTo>
                    <a:pt x="510" y="338"/>
                  </a:lnTo>
                  <a:lnTo>
                    <a:pt x="510" y="343"/>
                  </a:lnTo>
                  <a:lnTo>
                    <a:pt x="493" y="355"/>
                  </a:lnTo>
                  <a:lnTo>
                    <a:pt x="491" y="353"/>
                  </a:lnTo>
                  <a:lnTo>
                    <a:pt x="491" y="350"/>
                  </a:lnTo>
                  <a:lnTo>
                    <a:pt x="491" y="345"/>
                  </a:lnTo>
                  <a:lnTo>
                    <a:pt x="494" y="342"/>
                  </a:lnTo>
                  <a:lnTo>
                    <a:pt x="488" y="330"/>
                  </a:lnTo>
                  <a:lnTo>
                    <a:pt x="482" y="317"/>
                  </a:lnTo>
                  <a:lnTo>
                    <a:pt x="478" y="306"/>
                  </a:lnTo>
                  <a:lnTo>
                    <a:pt x="471" y="294"/>
                  </a:lnTo>
                  <a:lnTo>
                    <a:pt x="465" y="284"/>
                  </a:lnTo>
                  <a:lnTo>
                    <a:pt x="458" y="272"/>
                  </a:lnTo>
                  <a:lnTo>
                    <a:pt x="450" y="262"/>
                  </a:lnTo>
                  <a:lnTo>
                    <a:pt x="441" y="253"/>
                  </a:lnTo>
                  <a:lnTo>
                    <a:pt x="435" y="251"/>
                  </a:lnTo>
                  <a:lnTo>
                    <a:pt x="430" y="247"/>
                  </a:lnTo>
                  <a:lnTo>
                    <a:pt x="426" y="244"/>
                  </a:lnTo>
                  <a:lnTo>
                    <a:pt x="422" y="239"/>
                  </a:lnTo>
                  <a:lnTo>
                    <a:pt x="418" y="234"/>
                  </a:lnTo>
                  <a:lnTo>
                    <a:pt x="414" y="231"/>
                  </a:lnTo>
                  <a:lnTo>
                    <a:pt x="411" y="228"/>
                  </a:lnTo>
                  <a:lnTo>
                    <a:pt x="406" y="224"/>
                  </a:lnTo>
                  <a:lnTo>
                    <a:pt x="394" y="214"/>
                  </a:lnTo>
                  <a:lnTo>
                    <a:pt x="381" y="203"/>
                  </a:lnTo>
                  <a:lnTo>
                    <a:pt x="368" y="193"/>
                  </a:lnTo>
                  <a:lnTo>
                    <a:pt x="356" y="183"/>
                  </a:lnTo>
                  <a:lnTo>
                    <a:pt x="343" y="173"/>
                  </a:lnTo>
                  <a:lnTo>
                    <a:pt x="329" y="164"/>
                  </a:lnTo>
                  <a:lnTo>
                    <a:pt x="316" y="156"/>
                  </a:lnTo>
                  <a:lnTo>
                    <a:pt x="303" y="148"/>
                  </a:lnTo>
                  <a:lnTo>
                    <a:pt x="301" y="150"/>
                  </a:lnTo>
                  <a:lnTo>
                    <a:pt x="316" y="163"/>
                  </a:lnTo>
                  <a:lnTo>
                    <a:pt x="331" y="176"/>
                  </a:lnTo>
                  <a:lnTo>
                    <a:pt x="347" y="188"/>
                  </a:lnTo>
                  <a:lnTo>
                    <a:pt x="362" y="200"/>
                  </a:lnTo>
                  <a:lnTo>
                    <a:pt x="377" y="214"/>
                  </a:lnTo>
                  <a:lnTo>
                    <a:pt x="392" y="226"/>
                  </a:lnTo>
                  <a:lnTo>
                    <a:pt x="406" y="241"/>
                  </a:lnTo>
                  <a:lnTo>
                    <a:pt x="419" y="257"/>
                  </a:lnTo>
                  <a:lnTo>
                    <a:pt x="420" y="256"/>
                  </a:lnTo>
                  <a:lnTo>
                    <a:pt x="427" y="267"/>
                  </a:lnTo>
                  <a:lnTo>
                    <a:pt x="434" y="276"/>
                  </a:lnTo>
                  <a:lnTo>
                    <a:pt x="441" y="285"/>
                  </a:lnTo>
                  <a:lnTo>
                    <a:pt x="448" y="294"/>
                  </a:lnTo>
                  <a:lnTo>
                    <a:pt x="453" y="305"/>
                  </a:lnTo>
                  <a:lnTo>
                    <a:pt x="458" y="315"/>
                  </a:lnTo>
                  <a:lnTo>
                    <a:pt x="463" y="325"/>
                  </a:lnTo>
                  <a:lnTo>
                    <a:pt x="466" y="337"/>
                  </a:lnTo>
                  <a:lnTo>
                    <a:pt x="470" y="345"/>
                  </a:lnTo>
                  <a:lnTo>
                    <a:pt x="475" y="351"/>
                  </a:lnTo>
                  <a:lnTo>
                    <a:pt x="480" y="358"/>
                  </a:lnTo>
                  <a:lnTo>
                    <a:pt x="482" y="365"/>
                  </a:lnTo>
                  <a:lnTo>
                    <a:pt x="474" y="369"/>
                  </a:lnTo>
                  <a:lnTo>
                    <a:pt x="467" y="368"/>
                  </a:lnTo>
                  <a:lnTo>
                    <a:pt x="460" y="365"/>
                  </a:lnTo>
                  <a:lnTo>
                    <a:pt x="456" y="358"/>
                  </a:lnTo>
                  <a:lnTo>
                    <a:pt x="455" y="351"/>
                  </a:lnTo>
                  <a:lnTo>
                    <a:pt x="455" y="343"/>
                  </a:lnTo>
                  <a:lnTo>
                    <a:pt x="453" y="336"/>
                  </a:lnTo>
                  <a:lnTo>
                    <a:pt x="452" y="329"/>
                  </a:lnTo>
                  <a:lnTo>
                    <a:pt x="448" y="322"/>
                  </a:lnTo>
                  <a:lnTo>
                    <a:pt x="444" y="314"/>
                  </a:lnTo>
                  <a:lnTo>
                    <a:pt x="441" y="307"/>
                  </a:lnTo>
                  <a:lnTo>
                    <a:pt x="437" y="300"/>
                  </a:lnTo>
                  <a:lnTo>
                    <a:pt x="433" y="293"/>
                  </a:lnTo>
                  <a:lnTo>
                    <a:pt x="428" y="286"/>
                  </a:lnTo>
                  <a:lnTo>
                    <a:pt x="424" y="281"/>
                  </a:lnTo>
                  <a:lnTo>
                    <a:pt x="417" y="276"/>
                  </a:lnTo>
                  <a:lnTo>
                    <a:pt x="411" y="276"/>
                  </a:lnTo>
                  <a:lnTo>
                    <a:pt x="392" y="260"/>
                  </a:lnTo>
                  <a:lnTo>
                    <a:pt x="375" y="244"/>
                  </a:lnTo>
                  <a:lnTo>
                    <a:pt x="357" y="228"/>
                  </a:lnTo>
                  <a:lnTo>
                    <a:pt x="337" y="211"/>
                  </a:lnTo>
                  <a:lnTo>
                    <a:pt x="318" y="196"/>
                  </a:lnTo>
                  <a:lnTo>
                    <a:pt x="298" y="181"/>
                  </a:lnTo>
                  <a:lnTo>
                    <a:pt x="277" y="170"/>
                  </a:lnTo>
                  <a:lnTo>
                    <a:pt x="255" y="160"/>
                  </a:lnTo>
                  <a:lnTo>
                    <a:pt x="253" y="161"/>
                  </a:lnTo>
                  <a:lnTo>
                    <a:pt x="270" y="172"/>
                  </a:lnTo>
                  <a:lnTo>
                    <a:pt x="286" y="184"/>
                  </a:lnTo>
                  <a:lnTo>
                    <a:pt x="303" y="195"/>
                  </a:lnTo>
                  <a:lnTo>
                    <a:pt x="319" y="208"/>
                  </a:lnTo>
                  <a:lnTo>
                    <a:pt x="335" y="221"/>
                  </a:lnTo>
                  <a:lnTo>
                    <a:pt x="350" y="233"/>
                  </a:lnTo>
                  <a:lnTo>
                    <a:pt x="365" y="247"/>
                  </a:lnTo>
                  <a:lnTo>
                    <a:pt x="380" y="260"/>
                  </a:lnTo>
                  <a:lnTo>
                    <a:pt x="382" y="268"/>
                  </a:lnTo>
                  <a:lnTo>
                    <a:pt x="388" y="275"/>
                  </a:lnTo>
                  <a:lnTo>
                    <a:pt x="395" y="281"/>
                  </a:lnTo>
                  <a:lnTo>
                    <a:pt x="400" y="287"/>
                  </a:lnTo>
                  <a:lnTo>
                    <a:pt x="409" y="301"/>
                  </a:lnTo>
                  <a:lnTo>
                    <a:pt x="417" y="315"/>
                  </a:lnTo>
                  <a:lnTo>
                    <a:pt x="425" y="329"/>
                  </a:lnTo>
                  <a:lnTo>
                    <a:pt x="433" y="343"/>
                  </a:lnTo>
                  <a:lnTo>
                    <a:pt x="415" y="342"/>
                  </a:lnTo>
                  <a:lnTo>
                    <a:pt x="409" y="331"/>
                  </a:lnTo>
                  <a:lnTo>
                    <a:pt x="402" y="320"/>
                  </a:lnTo>
                  <a:lnTo>
                    <a:pt x="395" y="308"/>
                  </a:lnTo>
                  <a:lnTo>
                    <a:pt x="387" y="298"/>
                  </a:lnTo>
                  <a:lnTo>
                    <a:pt x="379" y="286"/>
                  </a:lnTo>
                  <a:lnTo>
                    <a:pt x="369" y="276"/>
                  </a:lnTo>
                  <a:lnTo>
                    <a:pt x="360" y="267"/>
                  </a:lnTo>
                  <a:lnTo>
                    <a:pt x="351" y="257"/>
                  </a:lnTo>
                  <a:lnTo>
                    <a:pt x="343" y="260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9" y="241"/>
                  </a:lnTo>
                  <a:lnTo>
                    <a:pt x="309" y="236"/>
                  </a:lnTo>
                  <a:lnTo>
                    <a:pt x="301" y="230"/>
                  </a:lnTo>
                  <a:lnTo>
                    <a:pt x="292" y="224"/>
                  </a:lnTo>
                  <a:lnTo>
                    <a:pt x="284" y="218"/>
                  </a:lnTo>
                  <a:lnTo>
                    <a:pt x="277" y="213"/>
                  </a:lnTo>
                  <a:lnTo>
                    <a:pt x="276" y="214"/>
                  </a:lnTo>
                  <a:lnTo>
                    <a:pt x="286" y="222"/>
                  </a:lnTo>
                  <a:lnTo>
                    <a:pt x="297" y="230"/>
                  </a:lnTo>
                  <a:lnTo>
                    <a:pt x="306" y="238"/>
                  </a:lnTo>
                  <a:lnTo>
                    <a:pt x="316" y="247"/>
                  </a:lnTo>
                  <a:lnTo>
                    <a:pt x="326" y="256"/>
                  </a:lnTo>
                  <a:lnTo>
                    <a:pt x="335" y="266"/>
                  </a:lnTo>
                  <a:lnTo>
                    <a:pt x="344" y="276"/>
                  </a:lnTo>
                  <a:lnTo>
                    <a:pt x="351" y="286"/>
                  </a:lnTo>
                  <a:lnTo>
                    <a:pt x="357" y="293"/>
                  </a:lnTo>
                  <a:lnTo>
                    <a:pt x="362" y="298"/>
                  </a:lnTo>
                  <a:lnTo>
                    <a:pt x="367" y="304"/>
                  </a:lnTo>
                  <a:lnTo>
                    <a:pt x="373" y="310"/>
                  </a:lnTo>
                  <a:lnTo>
                    <a:pt x="372" y="313"/>
                  </a:lnTo>
                  <a:lnTo>
                    <a:pt x="379" y="317"/>
                  </a:lnTo>
                  <a:lnTo>
                    <a:pt x="384" y="324"/>
                  </a:lnTo>
                  <a:lnTo>
                    <a:pt x="389" y="332"/>
                  </a:lnTo>
                  <a:lnTo>
                    <a:pt x="391" y="342"/>
                  </a:lnTo>
                  <a:lnTo>
                    <a:pt x="381" y="344"/>
                  </a:lnTo>
                  <a:lnTo>
                    <a:pt x="374" y="338"/>
                  </a:lnTo>
                  <a:lnTo>
                    <a:pt x="368" y="330"/>
                  </a:lnTo>
                  <a:lnTo>
                    <a:pt x="362" y="322"/>
                  </a:lnTo>
                  <a:lnTo>
                    <a:pt x="364" y="321"/>
                  </a:lnTo>
                  <a:lnTo>
                    <a:pt x="364" y="320"/>
                  </a:lnTo>
                  <a:lnTo>
                    <a:pt x="365" y="320"/>
                  </a:lnTo>
                  <a:lnTo>
                    <a:pt x="365" y="319"/>
                  </a:lnTo>
                  <a:lnTo>
                    <a:pt x="359" y="316"/>
                  </a:lnTo>
                  <a:lnTo>
                    <a:pt x="353" y="313"/>
                  </a:lnTo>
                  <a:lnTo>
                    <a:pt x="349" y="307"/>
                  </a:lnTo>
                  <a:lnTo>
                    <a:pt x="343" y="300"/>
                  </a:lnTo>
                  <a:lnTo>
                    <a:pt x="337" y="294"/>
                  </a:lnTo>
                  <a:lnTo>
                    <a:pt x="331" y="290"/>
                  </a:lnTo>
                  <a:lnTo>
                    <a:pt x="324" y="286"/>
                  </a:lnTo>
                  <a:lnTo>
                    <a:pt x="318" y="286"/>
                  </a:lnTo>
                  <a:lnTo>
                    <a:pt x="306" y="275"/>
                  </a:lnTo>
                  <a:lnTo>
                    <a:pt x="293" y="263"/>
                  </a:lnTo>
                  <a:lnTo>
                    <a:pt x="281" y="252"/>
                  </a:lnTo>
                  <a:lnTo>
                    <a:pt x="268" y="241"/>
                  </a:lnTo>
                  <a:lnTo>
                    <a:pt x="255" y="231"/>
                  </a:lnTo>
                  <a:lnTo>
                    <a:pt x="243" y="222"/>
                  </a:lnTo>
                  <a:lnTo>
                    <a:pt x="229" y="213"/>
                  </a:lnTo>
                  <a:lnTo>
                    <a:pt x="215" y="203"/>
                  </a:lnTo>
                  <a:lnTo>
                    <a:pt x="213" y="206"/>
                  </a:lnTo>
                  <a:lnTo>
                    <a:pt x="231" y="223"/>
                  </a:lnTo>
                  <a:lnTo>
                    <a:pt x="251" y="239"/>
                  </a:lnTo>
                  <a:lnTo>
                    <a:pt x="269" y="256"/>
                  </a:lnTo>
                  <a:lnTo>
                    <a:pt x="289" y="272"/>
                  </a:lnTo>
                  <a:lnTo>
                    <a:pt x="306" y="290"/>
                  </a:lnTo>
                  <a:lnTo>
                    <a:pt x="324" y="308"/>
                  </a:lnTo>
                  <a:lnTo>
                    <a:pt x="341" y="327"/>
                  </a:lnTo>
                  <a:lnTo>
                    <a:pt x="357" y="347"/>
                  </a:lnTo>
                  <a:lnTo>
                    <a:pt x="345" y="353"/>
                  </a:lnTo>
                  <a:lnTo>
                    <a:pt x="338" y="347"/>
                  </a:lnTo>
                  <a:lnTo>
                    <a:pt x="332" y="338"/>
                  </a:lnTo>
                  <a:lnTo>
                    <a:pt x="326" y="331"/>
                  </a:lnTo>
                  <a:lnTo>
                    <a:pt x="307" y="317"/>
                  </a:lnTo>
                  <a:lnTo>
                    <a:pt x="290" y="302"/>
                  </a:lnTo>
                  <a:lnTo>
                    <a:pt x="271" y="287"/>
                  </a:lnTo>
                  <a:lnTo>
                    <a:pt x="254" y="271"/>
                  </a:lnTo>
                  <a:lnTo>
                    <a:pt x="236" y="255"/>
                  </a:lnTo>
                  <a:lnTo>
                    <a:pt x="217" y="241"/>
                  </a:lnTo>
                  <a:lnTo>
                    <a:pt x="198" y="228"/>
                  </a:lnTo>
                  <a:lnTo>
                    <a:pt x="177" y="216"/>
                  </a:lnTo>
                  <a:lnTo>
                    <a:pt x="176" y="217"/>
                  </a:lnTo>
                  <a:lnTo>
                    <a:pt x="175" y="218"/>
                  </a:lnTo>
                  <a:lnTo>
                    <a:pt x="175" y="221"/>
                  </a:lnTo>
                  <a:lnTo>
                    <a:pt x="175" y="223"/>
                  </a:lnTo>
                  <a:lnTo>
                    <a:pt x="273" y="299"/>
                  </a:lnTo>
                  <a:lnTo>
                    <a:pt x="278" y="308"/>
                  </a:lnTo>
                  <a:lnTo>
                    <a:pt x="284" y="316"/>
                  </a:lnTo>
                  <a:lnTo>
                    <a:pt x="290" y="324"/>
                  </a:lnTo>
                  <a:lnTo>
                    <a:pt x="297" y="331"/>
                  </a:lnTo>
                  <a:lnTo>
                    <a:pt x="303" y="339"/>
                  </a:lnTo>
                  <a:lnTo>
                    <a:pt x="309" y="347"/>
                  </a:lnTo>
                  <a:lnTo>
                    <a:pt x="314" y="355"/>
                  </a:lnTo>
                  <a:lnTo>
                    <a:pt x="319" y="365"/>
                  </a:lnTo>
                  <a:lnTo>
                    <a:pt x="318" y="366"/>
                  </a:lnTo>
                  <a:lnTo>
                    <a:pt x="316" y="367"/>
                  </a:lnTo>
                  <a:lnTo>
                    <a:pt x="314" y="367"/>
                  </a:lnTo>
                  <a:lnTo>
                    <a:pt x="313" y="369"/>
                  </a:lnTo>
                  <a:lnTo>
                    <a:pt x="301" y="351"/>
                  </a:lnTo>
                  <a:lnTo>
                    <a:pt x="284" y="337"/>
                  </a:lnTo>
                  <a:lnTo>
                    <a:pt x="266" y="322"/>
                  </a:lnTo>
                  <a:lnTo>
                    <a:pt x="247" y="307"/>
                  </a:lnTo>
                  <a:lnTo>
                    <a:pt x="229" y="292"/>
                  </a:lnTo>
                  <a:lnTo>
                    <a:pt x="210" y="277"/>
                  </a:lnTo>
                  <a:lnTo>
                    <a:pt x="192" y="262"/>
                  </a:lnTo>
                  <a:lnTo>
                    <a:pt x="172" y="248"/>
                  </a:lnTo>
                  <a:lnTo>
                    <a:pt x="154" y="236"/>
                  </a:lnTo>
                  <a:lnTo>
                    <a:pt x="152" y="237"/>
                  </a:lnTo>
                  <a:lnTo>
                    <a:pt x="150" y="237"/>
                  </a:lnTo>
                  <a:lnTo>
                    <a:pt x="148" y="238"/>
                  </a:lnTo>
                  <a:lnTo>
                    <a:pt x="146" y="240"/>
                  </a:lnTo>
                  <a:lnTo>
                    <a:pt x="149" y="246"/>
                  </a:lnTo>
                  <a:lnTo>
                    <a:pt x="154" y="249"/>
                  </a:lnTo>
                  <a:lnTo>
                    <a:pt x="160" y="253"/>
                  </a:lnTo>
                  <a:lnTo>
                    <a:pt x="164" y="256"/>
                  </a:lnTo>
                  <a:lnTo>
                    <a:pt x="170" y="259"/>
                  </a:lnTo>
                  <a:lnTo>
                    <a:pt x="176" y="262"/>
                  </a:lnTo>
                  <a:lnTo>
                    <a:pt x="182" y="266"/>
                  </a:lnTo>
                  <a:lnTo>
                    <a:pt x="186" y="269"/>
                  </a:lnTo>
                  <a:lnTo>
                    <a:pt x="195" y="276"/>
                  </a:lnTo>
                  <a:lnTo>
                    <a:pt x="205" y="284"/>
                  </a:lnTo>
                  <a:lnTo>
                    <a:pt x="215" y="291"/>
                  </a:lnTo>
                  <a:lnTo>
                    <a:pt x="225" y="300"/>
                  </a:lnTo>
                  <a:lnTo>
                    <a:pt x="236" y="308"/>
                  </a:lnTo>
                  <a:lnTo>
                    <a:pt x="244" y="317"/>
                  </a:lnTo>
                  <a:lnTo>
                    <a:pt x="252" y="328"/>
                  </a:lnTo>
                  <a:lnTo>
                    <a:pt x="259" y="338"/>
                  </a:lnTo>
                  <a:lnTo>
                    <a:pt x="263" y="343"/>
                  </a:lnTo>
                  <a:lnTo>
                    <a:pt x="269" y="347"/>
                  </a:lnTo>
                  <a:lnTo>
                    <a:pt x="275" y="353"/>
                  </a:lnTo>
                  <a:lnTo>
                    <a:pt x="281" y="358"/>
                  </a:lnTo>
                  <a:lnTo>
                    <a:pt x="285" y="363"/>
                  </a:lnTo>
                  <a:lnTo>
                    <a:pt x="290" y="369"/>
                  </a:lnTo>
                  <a:lnTo>
                    <a:pt x="293" y="376"/>
                  </a:lnTo>
                  <a:lnTo>
                    <a:pt x="294" y="384"/>
                  </a:lnTo>
                  <a:lnTo>
                    <a:pt x="288" y="391"/>
                  </a:lnTo>
                  <a:lnTo>
                    <a:pt x="285" y="384"/>
                  </a:lnTo>
                  <a:lnTo>
                    <a:pt x="282" y="378"/>
                  </a:lnTo>
                  <a:lnTo>
                    <a:pt x="277" y="373"/>
                  </a:lnTo>
                  <a:lnTo>
                    <a:pt x="271" y="367"/>
                  </a:lnTo>
                  <a:lnTo>
                    <a:pt x="266" y="361"/>
                  </a:lnTo>
                  <a:lnTo>
                    <a:pt x="260" y="357"/>
                  </a:lnTo>
                  <a:lnTo>
                    <a:pt x="254" y="351"/>
                  </a:lnTo>
                  <a:lnTo>
                    <a:pt x="248" y="346"/>
                  </a:lnTo>
                  <a:lnTo>
                    <a:pt x="232" y="334"/>
                  </a:lnTo>
                  <a:lnTo>
                    <a:pt x="217" y="321"/>
                  </a:lnTo>
                  <a:lnTo>
                    <a:pt x="201" y="309"/>
                  </a:lnTo>
                  <a:lnTo>
                    <a:pt x="186" y="297"/>
                  </a:lnTo>
                  <a:lnTo>
                    <a:pt x="170" y="284"/>
                  </a:lnTo>
                  <a:lnTo>
                    <a:pt x="154" y="274"/>
                  </a:lnTo>
                  <a:lnTo>
                    <a:pt x="137" y="262"/>
                  </a:lnTo>
                  <a:lnTo>
                    <a:pt x="119" y="253"/>
                  </a:lnTo>
                  <a:lnTo>
                    <a:pt x="118" y="256"/>
                  </a:lnTo>
                  <a:lnTo>
                    <a:pt x="119" y="259"/>
                  </a:lnTo>
                  <a:lnTo>
                    <a:pt x="122" y="261"/>
                  </a:lnTo>
                  <a:lnTo>
                    <a:pt x="123" y="263"/>
                  </a:lnTo>
                  <a:lnTo>
                    <a:pt x="137" y="272"/>
                  </a:lnTo>
                  <a:lnTo>
                    <a:pt x="150" y="283"/>
                  </a:lnTo>
                  <a:lnTo>
                    <a:pt x="164" y="292"/>
                  </a:lnTo>
                  <a:lnTo>
                    <a:pt x="178" y="301"/>
                  </a:lnTo>
                  <a:lnTo>
                    <a:pt x="192" y="310"/>
                  </a:lnTo>
                  <a:lnTo>
                    <a:pt x="206" y="321"/>
                  </a:lnTo>
                  <a:lnTo>
                    <a:pt x="218" y="331"/>
                  </a:lnTo>
                  <a:lnTo>
                    <a:pt x="231" y="343"/>
                  </a:lnTo>
                  <a:lnTo>
                    <a:pt x="236" y="351"/>
                  </a:lnTo>
                  <a:lnTo>
                    <a:pt x="240" y="359"/>
                  </a:lnTo>
                  <a:lnTo>
                    <a:pt x="246" y="367"/>
                  </a:lnTo>
                  <a:lnTo>
                    <a:pt x="251" y="375"/>
                  </a:lnTo>
                  <a:lnTo>
                    <a:pt x="256" y="382"/>
                  </a:lnTo>
                  <a:lnTo>
                    <a:pt x="261" y="390"/>
                  </a:lnTo>
                  <a:lnTo>
                    <a:pt x="267" y="397"/>
                  </a:lnTo>
                  <a:lnTo>
                    <a:pt x="271" y="405"/>
                  </a:lnTo>
                  <a:lnTo>
                    <a:pt x="265" y="413"/>
                  </a:lnTo>
                  <a:lnTo>
                    <a:pt x="250" y="396"/>
                  </a:lnTo>
                  <a:lnTo>
                    <a:pt x="233" y="378"/>
                  </a:lnTo>
                  <a:lnTo>
                    <a:pt x="216" y="361"/>
                  </a:lnTo>
                  <a:lnTo>
                    <a:pt x="199" y="345"/>
                  </a:lnTo>
                  <a:lnTo>
                    <a:pt x="182" y="329"/>
                  </a:lnTo>
                  <a:lnTo>
                    <a:pt x="163" y="314"/>
                  </a:lnTo>
                  <a:lnTo>
                    <a:pt x="144" y="300"/>
                  </a:lnTo>
                  <a:lnTo>
                    <a:pt x="124" y="287"/>
                  </a:lnTo>
                  <a:lnTo>
                    <a:pt x="117" y="284"/>
                  </a:lnTo>
                  <a:lnTo>
                    <a:pt x="111" y="279"/>
                  </a:lnTo>
                  <a:lnTo>
                    <a:pt x="104" y="275"/>
                  </a:lnTo>
                  <a:lnTo>
                    <a:pt x="96" y="276"/>
                  </a:lnTo>
                  <a:lnTo>
                    <a:pt x="95" y="275"/>
                  </a:lnTo>
                  <a:lnTo>
                    <a:pt x="93" y="272"/>
                  </a:lnTo>
                  <a:lnTo>
                    <a:pt x="92" y="272"/>
                  </a:lnTo>
                  <a:lnTo>
                    <a:pt x="89" y="272"/>
                  </a:lnTo>
                  <a:lnTo>
                    <a:pt x="88" y="274"/>
                  </a:lnTo>
                  <a:lnTo>
                    <a:pt x="102" y="284"/>
                  </a:lnTo>
                  <a:lnTo>
                    <a:pt x="117" y="294"/>
                  </a:lnTo>
                  <a:lnTo>
                    <a:pt x="131" y="305"/>
                  </a:lnTo>
                  <a:lnTo>
                    <a:pt x="145" y="314"/>
                  </a:lnTo>
                  <a:lnTo>
                    <a:pt x="159" y="324"/>
                  </a:lnTo>
                  <a:lnTo>
                    <a:pt x="172" y="336"/>
                  </a:lnTo>
                  <a:lnTo>
                    <a:pt x="186" y="346"/>
                  </a:lnTo>
                  <a:lnTo>
                    <a:pt x="200" y="358"/>
                  </a:lnTo>
                  <a:lnTo>
                    <a:pt x="202" y="370"/>
                  </a:lnTo>
                  <a:lnTo>
                    <a:pt x="210" y="381"/>
                  </a:lnTo>
                  <a:lnTo>
                    <a:pt x="222" y="391"/>
                  </a:lnTo>
                  <a:lnTo>
                    <a:pt x="231" y="403"/>
                  </a:lnTo>
                  <a:lnTo>
                    <a:pt x="224" y="405"/>
                  </a:lnTo>
                  <a:lnTo>
                    <a:pt x="218" y="404"/>
                  </a:lnTo>
                  <a:lnTo>
                    <a:pt x="214" y="400"/>
                  </a:lnTo>
                  <a:lnTo>
                    <a:pt x="209" y="395"/>
                  </a:lnTo>
                  <a:lnTo>
                    <a:pt x="206" y="388"/>
                  </a:lnTo>
                  <a:lnTo>
                    <a:pt x="202" y="381"/>
                  </a:lnTo>
                  <a:lnTo>
                    <a:pt x="197" y="375"/>
                  </a:lnTo>
                  <a:lnTo>
                    <a:pt x="191" y="370"/>
                  </a:lnTo>
                  <a:lnTo>
                    <a:pt x="176" y="360"/>
                  </a:lnTo>
                  <a:lnTo>
                    <a:pt x="161" y="349"/>
                  </a:lnTo>
                  <a:lnTo>
                    <a:pt x="146" y="338"/>
                  </a:lnTo>
                  <a:lnTo>
                    <a:pt x="130" y="327"/>
                  </a:lnTo>
                  <a:lnTo>
                    <a:pt x="115" y="316"/>
                  </a:lnTo>
                  <a:lnTo>
                    <a:pt x="99" y="307"/>
                  </a:lnTo>
                  <a:lnTo>
                    <a:pt x="82" y="299"/>
                  </a:lnTo>
                  <a:lnTo>
                    <a:pt x="65" y="292"/>
                  </a:lnTo>
                  <a:lnTo>
                    <a:pt x="65" y="299"/>
                  </a:lnTo>
                  <a:lnTo>
                    <a:pt x="78" y="306"/>
                  </a:lnTo>
                  <a:lnTo>
                    <a:pt x="92" y="314"/>
                  </a:lnTo>
                  <a:lnTo>
                    <a:pt x="104" y="321"/>
                  </a:lnTo>
                  <a:lnTo>
                    <a:pt x="117" y="329"/>
                  </a:lnTo>
                  <a:lnTo>
                    <a:pt x="130" y="337"/>
                  </a:lnTo>
                  <a:lnTo>
                    <a:pt x="142" y="345"/>
                  </a:lnTo>
                  <a:lnTo>
                    <a:pt x="154" y="354"/>
                  </a:lnTo>
                  <a:lnTo>
                    <a:pt x="165" y="365"/>
                  </a:lnTo>
                  <a:lnTo>
                    <a:pt x="170" y="376"/>
                  </a:lnTo>
                  <a:lnTo>
                    <a:pt x="179" y="385"/>
                  </a:lnTo>
                  <a:lnTo>
                    <a:pt x="188" y="396"/>
                  </a:lnTo>
                  <a:lnTo>
                    <a:pt x="197" y="407"/>
                  </a:lnTo>
                  <a:lnTo>
                    <a:pt x="198" y="411"/>
                  </a:lnTo>
                  <a:lnTo>
                    <a:pt x="197" y="413"/>
                  </a:lnTo>
                  <a:lnTo>
                    <a:pt x="194" y="417"/>
                  </a:lnTo>
                  <a:lnTo>
                    <a:pt x="193" y="419"/>
                  </a:lnTo>
                  <a:lnTo>
                    <a:pt x="162" y="381"/>
                  </a:lnTo>
                  <a:lnTo>
                    <a:pt x="153" y="381"/>
                  </a:lnTo>
                  <a:lnTo>
                    <a:pt x="144" y="373"/>
                  </a:lnTo>
                  <a:lnTo>
                    <a:pt x="134" y="366"/>
                  </a:lnTo>
                  <a:lnTo>
                    <a:pt x="124" y="359"/>
                  </a:lnTo>
                  <a:lnTo>
                    <a:pt x="114" y="352"/>
                  </a:lnTo>
                  <a:lnTo>
                    <a:pt x="103" y="346"/>
                  </a:lnTo>
                  <a:lnTo>
                    <a:pt x="93" y="338"/>
                  </a:lnTo>
                  <a:lnTo>
                    <a:pt x="85" y="331"/>
                  </a:lnTo>
                  <a:lnTo>
                    <a:pt x="77" y="322"/>
                  </a:lnTo>
                  <a:lnTo>
                    <a:pt x="73" y="320"/>
                  </a:lnTo>
                  <a:lnTo>
                    <a:pt x="69" y="317"/>
                  </a:lnTo>
                  <a:lnTo>
                    <a:pt x="64" y="315"/>
                  </a:lnTo>
                  <a:lnTo>
                    <a:pt x="59" y="313"/>
                  </a:lnTo>
                  <a:lnTo>
                    <a:pt x="55" y="310"/>
                  </a:lnTo>
                  <a:lnTo>
                    <a:pt x="50" y="310"/>
                  </a:lnTo>
                  <a:lnTo>
                    <a:pt x="47" y="312"/>
                  </a:lnTo>
                  <a:lnTo>
                    <a:pt x="42" y="314"/>
                  </a:lnTo>
                  <a:lnTo>
                    <a:pt x="41" y="316"/>
                  </a:lnTo>
                  <a:lnTo>
                    <a:pt x="40" y="319"/>
                  </a:lnTo>
                  <a:lnTo>
                    <a:pt x="39" y="321"/>
                  </a:lnTo>
                  <a:lnTo>
                    <a:pt x="39" y="323"/>
                  </a:lnTo>
                  <a:lnTo>
                    <a:pt x="47" y="328"/>
                  </a:lnTo>
                  <a:lnTo>
                    <a:pt x="55" y="332"/>
                  </a:lnTo>
                  <a:lnTo>
                    <a:pt x="63" y="336"/>
                  </a:lnTo>
                  <a:lnTo>
                    <a:pt x="71" y="339"/>
                  </a:lnTo>
                  <a:lnTo>
                    <a:pt x="79" y="343"/>
                  </a:lnTo>
                  <a:lnTo>
                    <a:pt x="88" y="346"/>
                  </a:lnTo>
                  <a:lnTo>
                    <a:pt x="96" y="351"/>
                  </a:lnTo>
                  <a:lnTo>
                    <a:pt x="104" y="355"/>
                  </a:lnTo>
                  <a:lnTo>
                    <a:pt x="147" y="389"/>
                  </a:lnTo>
                  <a:lnTo>
                    <a:pt x="153" y="400"/>
                  </a:lnTo>
                  <a:lnTo>
                    <a:pt x="160" y="413"/>
                  </a:lnTo>
                  <a:lnTo>
                    <a:pt x="165" y="426"/>
                  </a:lnTo>
                  <a:lnTo>
                    <a:pt x="169" y="440"/>
                  </a:lnTo>
                  <a:lnTo>
                    <a:pt x="165" y="434"/>
                  </a:lnTo>
                  <a:lnTo>
                    <a:pt x="161" y="428"/>
                  </a:lnTo>
                  <a:lnTo>
                    <a:pt x="155" y="422"/>
                  </a:lnTo>
                  <a:lnTo>
                    <a:pt x="149" y="417"/>
                  </a:lnTo>
                  <a:lnTo>
                    <a:pt x="145" y="411"/>
                  </a:lnTo>
                  <a:lnTo>
                    <a:pt x="139" y="405"/>
                  </a:lnTo>
                  <a:lnTo>
                    <a:pt x="134" y="399"/>
                  </a:lnTo>
                  <a:lnTo>
                    <a:pt x="130" y="395"/>
                  </a:lnTo>
                  <a:lnTo>
                    <a:pt x="117" y="388"/>
                  </a:lnTo>
                  <a:lnTo>
                    <a:pt x="106" y="380"/>
                  </a:lnTo>
                  <a:lnTo>
                    <a:pt x="94" y="372"/>
                  </a:lnTo>
                  <a:lnTo>
                    <a:pt x="84" y="362"/>
                  </a:lnTo>
                  <a:lnTo>
                    <a:pt x="72" y="354"/>
                  </a:lnTo>
                  <a:lnTo>
                    <a:pt x="59" y="347"/>
                  </a:lnTo>
                  <a:lnTo>
                    <a:pt x="48" y="342"/>
                  </a:lnTo>
                  <a:lnTo>
                    <a:pt x="34" y="338"/>
                  </a:lnTo>
                  <a:lnTo>
                    <a:pt x="34" y="337"/>
                  </a:lnTo>
                  <a:lnTo>
                    <a:pt x="29" y="337"/>
                  </a:lnTo>
                  <a:lnTo>
                    <a:pt x="25" y="337"/>
                  </a:lnTo>
                  <a:lnTo>
                    <a:pt x="20" y="339"/>
                  </a:lnTo>
                  <a:lnTo>
                    <a:pt x="19" y="345"/>
                  </a:lnTo>
                  <a:lnTo>
                    <a:pt x="26" y="350"/>
                  </a:lnTo>
                  <a:lnTo>
                    <a:pt x="33" y="354"/>
                  </a:lnTo>
                  <a:lnTo>
                    <a:pt x="40" y="359"/>
                  </a:lnTo>
                  <a:lnTo>
                    <a:pt x="47" y="363"/>
                  </a:lnTo>
                  <a:lnTo>
                    <a:pt x="54" y="367"/>
                  </a:lnTo>
                  <a:lnTo>
                    <a:pt x="61" y="372"/>
                  </a:lnTo>
                  <a:lnTo>
                    <a:pt x="69" y="375"/>
                  </a:lnTo>
                  <a:lnTo>
                    <a:pt x="76" y="380"/>
                  </a:lnTo>
                  <a:lnTo>
                    <a:pt x="86" y="385"/>
                  </a:lnTo>
                  <a:lnTo>
                    <a:pt x="95" y="392"/>
                  </a:lnTo>
                  <a:lnTo>
                    <a:pt x="103" y="400"/>
                  </a:lnTo>
                  <a:lnTo>
                    <a:pt x="110" y="408"/>
                  </a:lnTo>
                  <a:lnTo>
                    <a:pt x="117" y="418"/>
                  </a:lnTo>
                  <a:lnTo>
                    <a:pt x="124" y="427"/>
                  </a:lnTo>
                  <a:lnTo>
                    <a:pt x="130" y="436"/>
                  </a:lnTo>
                  <a:lnTo>
                    <a:pt x="134" y="446"/>
                  </a:lnTo>
                  <a:lnTo>
                    <a:pt x="129" y="438"/>
                  </a:lnTo>
                  <a:lnTo>
                    <a:pt x="122" y="431"/>
                  </a:lnTo>
                  <a:lnTo>
                    <a:pt x="114" y="423"/>
                  </a:lnTo>
                  <a:lnTo>
                    <a:pt x="104" y="417"/>
                  </a:lnTo>
                  <a:lnTo>
                    <a:pt x="95" y="410"/>
                  </a:lnTo>
                  <a:lnTo>
                    <a:pt x="86" y="403"/>
                  </a:lnTo>
                  <a:lnTo>
                    <a:pt x="77" y="395"/>
                  </a:lnTo>
                  <a:lnTo>
                    <a:pt x="67" y="388"/>
                  </a:lnTo>
                  <a:lnTo>
                    <a:pt x="65" y="389"/>
                  </a:lnTo>
                  <a:lnTo>
                    <a:pt x="59" y="384"/>
                  </a:lnTo>
                  <a:lnTo>
                    <a:pt x="54" y="381"/>
                  </a:lnTo>
                  <a:lnTo>
                    <a:pt x="48" y="376"/>
                  </a:lnTo>
                  <a:lnTo>
                    <a:pt x="41" y="373"/>
                  </a:lnTo>
                  <a:lnTo>
                    <a:pt x="35" y="370"/>
                  </a:lnTo>
                  <a:lnTo>
                    <a:pt x="28" y="368"/>
                  </a:lnTo>
                  <a:lnTo>
                    <a:pt x="23" y="366"/>
                  </a:lnTo>
                  <a:lnTo>
                    <a:pt x="16" y="365"/>
                  </a:lnTo>
                  <a:lnTo>
                    <a:pt x="13" y="361"/>
                  </a:lnTo>
                  <a:lnTo>
                    <a:pt x="9" y="359"/>
                  </a:lnTo>
                  <a:lnTo>
                    <a:pt x="3" y="358"/>
                  </a:lnTo>
                  <a:lnTo>
                    <a:pt x="0" y="355"/>
                  </a:lnTo>
                  <a:lnTo>
                    <a:pt x="9" y="342"/>
                  </a:lnTo>
                  <a:lnTo>
                    <a:pt x="18" y="329"/>
                  </a:lnTo>
                  <a:lnTo>
                    <a:pt x="28" y="316"/>
                  </a:lnTo>
                  <a:lnTo>
                    <a:pt x="39" y="304"/>
                  </a:lnTo>
                  <a:lnTo>
                    <a:pt x="50" y="292"/>
                  </a:lnTo>
                  <a:lnTo>
                    <a:pt x="62" y="281"/>
                  </a:lnTo>
                  <a:lnTo>
                    <a:pt x="73" y="269"/>
                  </a:lnTo>
                  <a:lnTo>
                    <a:pt x="85" y="257"/>
                  </a:lnTo>
                  <a:lnTo>
                    <a:pt x="96" y="247"/>
                  </a:lnTo>
                  <a:lnTo>
                    <a:pt x="109" y="237"/>
                  </a:lnTo>
                  <a:lnTo>
                    <a:pt x="122" y="228"/>
                  </a:lnTo>
                  <a:lnTo>
                    <a:pt x="135" y="218"/>
                  </a:lnTo>
                  <a:lnTo>
                    <a:pt x="148" y="210"/>
                  </a:lnTo>
                  <a:lnTo>
                    <a:pt x="162" y="202"/>
                  </a:lnTo>
                  <a:lnTo>
                    <a:pt x="176" y="195"/>
                  </a:lnTo>
                  <a:lnTo>
                    <a:pt x="190" y="188"/>
                  </a:lnTo>
                  <a:lnTo>
                    <a:pt x="194" y="187"/>
                  </a:lnTo>
                  <a:lnTo>
                    <a:pt x="200" y="186"/>
                  </a:lnTo>
                  <a:lnTo>
                    <a:pt x="205" y="184"/>
                  </a:lnTo>
                  <a:lnTo>
                    <a:pt x="210" y="180"/>
                  </a:lnTo>
                  <a:lnTo>
                    <a:pt x="215" y="178"/>
                  </a:lnTo>
                  <a:lnTo>
                    <a:pt x="220" y="175"/>
                  </a:lnTo>
                  <a:lnTo>
                    <a:pt x="224" y="171"/>
                  </a:lnTo>
                  <a:lnTo>
                    <a:pt x="229" y="168"/>
                  </a:lnTo>
                  <a:lnTo>
                    <a:pt x="238" y="161"/>
                  </a:lnTo>
                  <a:lnTo>
                    <a:pt x="247" y="154"/>
                  </a:lnTo>
                  <a:lnTo>
                    <a:pt x="256" y="147"/>
                  </a:lnTo>
                  <a:lnTo>
                    <a:pt x="266" y="141"/>
                  </a:lnTo>
                  <a:lnTo>
                    <a:pt x="275" y="134"/>
                  </a:lnTo>
                  <a:lnTo>
                    <a:pt x="284" y="128"/>
                  </a:lnTo>
                  <a:lnTo>
                    <a:pt x="293" y="124"/>
                  </a:lnTo>
                  <a:lnTo>
                    <a:pt x="303" y="118"/>
                  </a:lnTo>
                  <a:lnTo>
                    <a:pt x="311" y="117"/>
                  </a:lnTo>
                  <a:lnTo>
                    <a:pt x="319" y="113"/>
                  </a:lnTo>
                  <a:lnTo>
                    <a:pt x="324" y="110"/>
                  </a:lnTo>
                  <a:lnTo>
                    <a:pt x="331" y="105"/>
                  </a:lnTo>
                  <a:lnTo>
                    <a:pt x="338" y="101"/>
                  </a:lnTo>
                  <a:lnTo>
                    <a:pt x="344" y="95"/>
                  </a:lnTo>
                  <a:lnTo>
                    <a:pt x="351" y="90"/>
                  </a:lnTo>
                  <a:lnTo>
                    <a:pt x="358" y="86"/>
                  </a:lnTo>
                  <a:lnTo>
                    <a:pt x="367" y="79"/>
                  </a:lnTo>
                  <a:lnTo>
                    <a:pt x="376" y="72"/>
                  </a:lnTo>
                  <a:lnTo>
                    <a:pt x="385" y="65"/>
                  </a:lnTo>
                  <a:lnTo>
                    <a:pt x="395" y="59"/>
                  </a:lnTo>
                  <a:lnTo>
                    <a:pt x="404" y="54"/>
                  </a:lnTo>
                  <a:lnTo>
                    <a:pt x="413" y="48"/>
                  </a:lnTo>
                  <a:lnTo>
                    <a:pt x="422" y="43"/>
                  </a:lnTo>
                  <a:lnTo>
                    <a:pt x="432" y="39"/>
                  </a:lnTo>
                  <a:lnTo>
                    <a:pt x="438" y="42"/>
                  </a:lnTo>
                  <a:lnTo>
                    <a:pt x="444" y="43"/>
                  </a:lnTo>
                  <a:lnTo>
                    <a:pt x="450" y="43"/>
                  </a:lnTo>
                  <a:lnTo>
                    <a:pt x="457" y="43"/>
                  </a:lnTo>
                  <a:lnTo>
                    <a:pt x="462" y="43"/>
                  </a:lnTo>
                  <a:lnTo>
                    <a:pt x="467" y="45"/>
                  </a:lnTo>
                  <a:lnTo>
                    <a:pt x="473" y="49"/>
                  </a:lnTo>
                  <a:lnTo>
                    <a:pt x="478" y="55"/>
                  </a:lnTo>
                  <a:lnTo>
                    <a:pt x="481" y="55"/>
                  </a:lnTo>
                  <a:lnTo>
                    <a:pt x="485" y="55"/>
                  </a:lnTo>
                  <a:lnTo>
                    <a:pt x="488" y="55"/>
                  </a:lnTo>
                  <a:lnTo>
                    <a:pt x="490" y="52"/>
                  </a:lnTo>
                  <a:lnTo>
                    <a:pt x="489" y="48"/>
                  </a:lnTo>
                  <a:lnTo>
                    <a:pt x="487" y="44"/>
                  </a:lnTo>
                  <a:lnTo>
                    <a:pt x="483" y="42"/>
                  </a:lnTo>
                  <a:lnTo>
                    <a:pt x="481" y="39"/>
                  </a:lnTo>
                  <a:lnTo>
                    <a:pt x="474" y="37"/>
                  </a:lnTo>
                  <a:lnTo>
                    <a:pt x="467" y="35"/>
                  </a:lnTo>
                  <a:lnTo>
                    <a:pt x="459" y="32"/>
                  </a:lnTo>
                  <a:lnTo>
                    <a:pt x="452" y="28"/>
                  </a:lnTo>
                  <a:lnTo>
                    <a:pt x="460" y="24"/>
                  </a:lnTo>
                  <a:lnTo>
                    <a:pt x="470" y="21"/>
                  </a:lnTo>
                  <a:lnTo>
                    <a:pt x="478" y="22"/>
                  </a:lnTo>
                  <a:lnTo>
                    <a:pt x="486" y="26"/>
                  </a:lnTo>
                  <a:lnTo>
                    <a:pt x="495" y="30"/>
                  </a:lnTo>
                  <a:lnTo>
                    <a:pt x="503" y="35"/>
                  </a:lnTo>
                  <a:lnTo>
                    <a:pt x="510" y="39"/>
                  </a:lnTo>
                  <a:lnTo>
                    <a:pt x="518" y="40"/>
                  </a:lnTo>
                  <a:lnTo>
                    <a:pt x="525" y="43"/>
                  </a:lnTo>
                  <a:lnTo>
                    <a:pt x="530" y="49"/>
                  </a:lnTo>
                  <a:lnTo>
                    <a:pt x="535" y="52"/>
                  </a:lnTo>
                  <a:lnTo>
                    <a:pt x="541" y="47"/>
                  </a:lnTo>
                  <a:lnTo>
                    <a:pt x="535" y="42"/>
                  </a:lnTo>
                  <a:lnTo>
                    <a:pt x="530" y="37"/>
                  </a:lnTo>
                  <a:lnTo>
                    <a:pt x="524" y="33"/>
                  </a:lnTo>
                  <a:lnTo>
                    <a:pt x="517" y="29"/>
                  </a:lnTo>
                  <a:lnTo>
                    <a:pt x="511" y="27"/>
                  </a:lnTo>
                  <a:lnTo>
                    <a:pt x="504" y="24"/>
                  </a:lnTo>
                  <a:lnTo>
                    <a:pt x="497" y="19"/>
                  </a:lnTo>
                  <a:lnTo>
                    <a:pt x="490" y="15"/>
                  </a:lnTo>
                  <a:lnTo>
                    <a:pt x="498" y="13"/>
                  </a:lnTo>
                  <a:lnTo>
                    <a:pt x="508" y="10"/>
                  </a:lnTo>
                  <a:lnTo>
                    <a:pt x="516" y="9"/>
                  </a:lnTo>
                  <a:lnTo>
                    <a:pt x="523" y="13"/>
                  </a:lnTo>
                  <a:lnTo>
                    <a:pt x="531" y="18"/>
                  </a:lnTo>
                  <a:lnTo>
                    <a:pt x="538" y="21"/>
                  </a:lnTo>
                  <a:lnTo>
                    <a:pt x="546" y="25"/>
                  </a:lnTo>
                  <a:lnTo>
                    <a:pt x="554" y="29"/>
                  </a:lnTo>
                  <a:lnTo>
                    <a:pt x="562" y="33"/>
                  </a:lnTo>
                  <a:lnTo>
                    <a:pt x="570" y="36"/>
                  </a:lnTo>
                  <a:lnTo>
                    <a:pt x="577" y="41"/>
                  </a:lnTo>
                  <a:lnTo>
                    <a:pt x="585" y="45"/>
                  </a:lnTo>
                  <a:lnTo>
                    <a:pt x="587" y="43"/>
                  </a:lnTo>
                  <a:lnTo>
                    <a:pt x="588" y="41"/>
                  </a:lnTo>
                  <a:lnTo>
                    <a:pt x="588" y="40"/>
                  </a:lnTo>
                  <a:lnTo>
                    <a:pt x="588" y="37"/>
                  </a:lnTo>
                  <a:lnTo>
                    <a:pt x="534" y="4"/>
                  </a:lnTo>
                  <a:lnTo>
                    <a:pt x="549" y="0"/>
                  </a:lnTo>
                  <a:lnTo>
                    <a:pt x="564" y="2"/>
                  </a:lnTo>
                  <a:lnTo>
                    <a:pt x="579" y="6"/>
                  </a:lnTo>
                  <a:lnTo>
                    <a:pt x="593" y="13"/>
                  </a:lnTo>
                  <a:lnTo>
                    <a:pt x="607" y="22"/>
                  </a:lnTo>
                  <a:lnTo>
                    <a:pt x="619" y="32"/>
                  </a:lnTo>
                  <a:lnTo>
                    <a:pt x="632" y="42"/>
                  </a:lnTo>
                  <a:lnTo>
                    <a:pt x="645" y="52"/>
                  </a:lnTo>
                  <a:lnTo>
                    <a:pt x="655" y="64"/>
                  </a:lnTo>
                  <a:lnTo>
                    <a:pt x="665" y="75"/>
                  </a:lnTo>
                  <a:lnTo>
                    <a:pt x="675" y="87"/>
                  </a:lnTo>
                  <a:lnTo>
                    <a:pt x="684" y="100"/>
                  </a:lnTo>
                  <a:lnTo>
                    <a:pt x="693" y="112"/>
                  </a:lnTo>
                  <a:lnTo>
                    <a:pt x="700" y="126"/>
                  </a:lnTo>
                  <a:lnTo>
                    <a:pt x="707" y="140"/>
                  </a:lnTo>
                  <a:lnTo>
                    <a:pt x="712" y="15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6" name="Freeform 24"/>
            <p:cNvSpPr>
              <a:spLocks/>
            </p:cNvSpPr>
            <p:nvPr/>
          </p:nvSpPr>
          <p:spPr bwMode="auto">
            <a:xfrm>
              <a:off x="1744" y="544"/>
              <a:ext cx="73" cy="84"/>
            </a:xfrm>
            <a:custGeom>
              <a:avLst/>
              <a:gdLst>
                <a:gd name="T0" fmla="*/ 3 w 146"/>
                <a:gd name="T1" fmla="*/ 1 h 169"/>
                <a:gd name="T2" fmla="*/ 3 w 146"/>
                <a:gd name="T3" fmla="*/ 1 h 169"/>
                <a:gd name="T4" fmla="*/ 3 w 146"/>
                <a:gd name="T5" fmla="*/ 1 h 169"/>
                <a:gd name="T6" fmla="*/ 3 w 146"/>
                <a:gd name="T7" fmla="*/ 1 h 169"/>
                <a:gd name="T8" fmla="*/ 3 w 146"/>
                <a:gd name="T9" fmla="*/ 2 h 169"/>
                <a:gd name="T10" fmla="*/ 4 w 146"/>
                <a:gd name="T11" fmla="*/ 2 h 169"/>
                <a:gd name="T12" fmla="*/ 4 w 146"/>
                <a:gd name="T13" fmla="*/ 2 h 169"/>
                <a:gd name="T14" fmla="*/ 4 w 146"/>
                <a:gd name="T15" fmla="*/ 2 h 169"/>
                <a:gd name="T16" fmla="*/ 4 w 146"/>
                <a:gd name="T17" fmla="*/ 2 h 169"/>
                <a:gd name="T18" fmla="*/ 4 w 146"/>
                <a:gd name="T19" fmla="*/ 2 h 169"/>
                <a:gd name="T20" fmla="*/ 4 w 146"/>
                <a:gd name="T21" fmla="*/ 2 h 169"/>
                <a:gd name="T22" fmla="*/ 4 w 146"/>
                <a:gd name="T23" fmla="*/ 2 h 169"/>
                <a:gd name="T24" fmla="*/ 4 w 146"/>
                <a:gd name="T25" fmla="*/ 2 h 169"/>
                <a:gd name="T26" fmla="*/ 4 w 146"/>
                <a:gd name="T27" fmla="*/ 3 h 169"/>
                <a:gd name="T28" fmla="*/ 4 w 146"/>
                <a:gd name="T29" fmla="*/ 3 h 169"/>
                <a:gd name="T30" fmla="*/ 5 w 146"/>
                <a:gd name="T31" fmla="*/ 3 h 169"/>
                <a:gd name="T32" fmla="*/ 5 w 146"/>
                <a:gd name="T33" fmla="*/ 4 h 169"/>
                <a:gd name="T34" fmla="*/ 5 w 146"/>
                <a:gd name="T35" fmla="*/ 4 h 169"/>
                <a:gd name="T36" fmla="*/ 5 w 146"/>
                <a:gd name="T37" fmla="*/ 4 h 169"/>
                <a:gd name="T38" fmla="*/ 5 w 146"/>
                <a:gd name="T39" fmla="*/ 4 h 169"/>
                <a:gd name="T40" fmla="*/ 5 w 146"/>
                <a:gd name="T41" fmla="*/ 4 h 169"/>
                <a:gd name="T42" fmla="*/ 5 w 146"/>
                <a:gd name="T43" fmla="*/ 4 h 169"/>
                <a:gd name="T44" fmla="*/ 5 w 146"/>
                <a:gd name="T45" fmla="*/ 5 h 169"/>
                <a:gd name="T46" fmla="*/ 5 w 146"/>
                <a:gd name="T47" fmla="*/ 5 h 169"/>
                <a:gd name="T48" fmla="*/ 5 w 146"/>
                <a:gd name="T49" fmla="*/ 5 h 169"/>
                <a:gd name="T50" fmla="*/ 5 w 146"/>
                <a:gd name="T51" fmla="*/ 4 h 169"/>
                <a:gd name="T52" fmla="*/ 4 w 146"/>
                <a:gd name="T53" fmla="*/ 4 h 169"/>
                <a:gd name="T54" fmla="*/ 4 w 146"/>
                <a:gd name="T55" fmla="*/ 3 h 169"/>
                <a:gd name="T56" fmla="*/ 4 w 146"/>
                <a:gd name="T57" fmla="*/ 3 h 169"/>
                <a:gd name="T58" fmla="*/ 4 w 146"/>
                <a:gd name="T59" fmla="*/ 3 h 169"/>
                <a:gd name="T60" fmla="*/ 3 w 146"/>
                <a:gd name="T61" fmla="*/ 2 h 169"/>
                <a:gd name="T62" fmla="*/ 3 w 146"/>
                <a:gd name="T63" fmla="*/ 2 h 169"/>
                <a:gd name="T64" fmla="*/ 3 w 146"/>
                <a:gd name="T65" fmla="*/ 1 h 169"/>
                <a:gd name="T66" fmla="*/ 3 w 146"/>
                <a:gd name="T67" fmla="*/ 2 h 169"/>
                <a:gd name="T68" fmla="*/ 2 w 146"/>
                <a:gd name="T69" fmla="*/ 1 h 169"/>
                <a:gd name="T70" fmla="*/ 2 w 146"/>
                <a:gd name="T71" fmla="*/ 1 h 169"/>
                <a:gd name="T72" fmla="*/ 2 w 146"/>
                <a:gd name="T73" fmla="*/ 1 h 169"/>
                <a:gd name="T74" fmla="*/ 2 w 146"/>
                <a:gd name="T75" fmla="*/ 1 h 169"/>
                <a:gd name="T76" fmla="*/ 1 w 146"/>
                <a:gd name="T77" fmla="*/ 1 h 169"/>
                <a:gd name="T78" fmla="*/ 1 w 146"/>
                <a:gd name="T79" fmla="*/ 0 h 169"/>
                <a:gd name="T80" fmla="*/ 1 w 146"/>
                <a:gd name="T81" fmla="*/ 0 h 169"/>
                <a:gd name="T82" fmla="*/ 1 w 146"/>
                <a:gd name="T83" fmla="*/ 0 h 169"/>
                <a:gd name="T84" fmla="*/ 1 w 146"/>
                <a:gd name="T85" fmla="*/ 0 h 169"/>
                <a:gd name="T86" fmla="*/ 1 w 146"/>
                <a:gd name="T87" fmla="*/ 0 h 169"/>
                <a:gd name="T88" fmla="*/ 1 w 146"/>
                <a:gd name="T89" fmla="*/ 0 h 169"/>
                <a:gd name="T90" fmla="*/ 0 w 146"/>
                <a:gd name="T91" fmla="*/ 0 h 169"/>
                <a:gd name="T92" fmla="*/ 1 w 146"/>
                <a:gd name="T93" fmla="*/ 0 h 169"/>
                <a:gd name="T94" fmla="*/ 1 w 146"/>
                <a:gd name="T95" fmla="*/ 0 h 169"/>
                <a:gd name="T96" fmla="*/ 1 w 146"/>
                <a:gd name="T97" fmla="*/ 0 h 169"/>
                <a:gd name="T98" fmla="*/ 1 w 146"/>
                <a:gd name="T99" fmla="*/ 0 h 169"/>
                <a:gd name="T100" fmla="*/ 1 w 146"/>
                <a:gd name="T101" fmla="*/ 0 h 169"/>
                <a:gd name="T102" fmla="*/ 1 w 146"/>
                <a:gd name="T103" fmla="*/ 0 h 169"/>
                <a:gd name="T104" fmla="*/ 2 w 146"/>
                <a:gd name="T105" fmla="*/ 0 h 169"/>
                <a:gd name="T106" fmla="*/ 2 w 146"/>
                <a:gd name="T107" fmla="*/ 0 h 169"/>
                <a:gd name="T108" fmla="*/ 2 w 146"/>
                <a:gd name="T109" fmla="*/ 0 h 169"/>
                <a:gd name="T110" fmla="*/ 2 w 146"/>
                <a:gd name="T111" fmla="*/ 0 h 169"/>
                <a:gd name="T112" fmla="*/ 3 w 146"/>
                <a:gd name="T113" fmla="*/ 1 h 169"/>
                <a:gd name="T114" fmla="*/ 3 w 146"/>
                <a:gd name="T115" fmla="*/ 1 h 1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" h="169">
                  <a:moveTo>
                    <a:pt x="74" y="38"/>
                  </a:moveTo>
                  <a:lnTo>
                    <a:pt x="77" y="45"/>
                  </a:lnTo>
                  <a:lnTo>
                    <a:pt x="82" y="51"/>
                  </a:lnTo>
                  <a:lnTo>
                    <a:pt x="86" y="58"/>
                  </a:lnTo>
                  <a:lnTo>
                    <a:pt x="91" y="65"/>
                  </a:lnTo>
                  <a:lnTo>
                    <a:pt x="97" y="72"/>
                  </a:lnTo>
                  <a:lnTo>
                    <a:pt x="102" y="79"/>
                  </a:lnTo>
                  <a:lnTo>
                    <a:pt x="107" y="84"/>
                  </a:lnTo>
                  <a:lnTo>
                    <a:pt x="112" y="91"/>
                  </a:lnTo>
                  <a:lnTo>
                    <a:pt x="113" y="93"/>
                  </a:lnTo>
                  <a:lnTo>
                    <a:pt x="115" y="94"/>
                  </a:lnTo>
                  <a:lnTo>
                    <a:pt x="116" y="94"/>
                  </a:lnTo>
                  <a:lnTo>
                    <a:pt x="118" y="94"/>
                  </a:lnTo>
                  <a:lnTo>
                    <a:pt x="122" y="105"/>
                  </a:lnTo>
                  <a:lnTo>
                    <a:pt x="125" y="116"/>
                  </a:lnTo>
                  <a:lnTo>
                    <a:pt x="130" y="125"/>
                  </a:lnTo>
                  <a:lnTo>
                    <a:pt x="136" y="134"/>
                  </a:lnTo>
                  <a:lnTo>
                    <a:pt x="139" y="136"/>
                  </a:lnTo>
                  <a:lnTo>
                    <a:pt x="143" y="141"/>
                  </a:lnTo>
                  <a:lnTo>
                    <a:pt x="145" y="146"/>
                  </a:lnTo>
                  <a:lnTo>
                    <a:pt x="146" y="151"/>
                  </a:lnTo>
                  <a:lnTo>
                    <a:pt x="146" y="157"/>
                  </a:lnTo>
                  <a:lnTo>
                    <a:pt x="143" y="162"/>
                  </a:lnTo>
                  <a:lnTo>
                    <a:pt x="138" y="165"/>
                  </a:lnTo>
                  <a:lnTo>
                    <a:pt x="135" y="169"/>
                  </a:lnTo>
                  <a:lnTo>
                    <a:pt x="131" y="154"/>
                  </a:lnTo>
                  <a:lnTo>
                    <a:pt x="127" y="140"/>
                  </a:lnTo>
                  <a:lnTo>
                    <a:pt x="121" y="126"/>
                  </a:lnTo>
                  <a:lnTo>
                    <a:pt x="114" y="112"/>
                  </a:lnTo>
                  <a:lnTo>
                    <a:pt x="105" y="98"/>
                  </a:lnTo>
                  <a:lnTo>
                    <a:pt x="95" y="86"/>
                  </a:lnTo>
                  <a:lnTo>
                    <a:pt x="85" y="74"/>
                  </a:lnTo>
                  <a:lnTo>
                    <a:pt x="74" y="63"/>
                  </a:lnTo>
                  <a:lnTo>
                    <a:pt x="70" y="66"/>
                  </a:lnTo>
                  <a:lnTo>
                    <a:pt x="64" y="58"/>
                  </a:lnTo>
                  <a:lnTo>
                    <a:pt x="56" y="52"/>
                  </a:lnTo>
                  <a:lnTo>
                    <a:pt x="48" y="46"/>
                  </a:lnTo>
                  <a:lnTo>
                    <a:pt x="40" y="41"/>
                  </a:lnTo>
                  <a:lnTo>
                    <a:pt x="32" y="35"/>
                  </a:lnTo>
                  <a:lnTo>
                    <a:pt x="24" y="28"/>
                  </a:lnTo>
                  <a:lnTo>
                    <a:pt x="17" y="2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2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2" y="7"/>
                  </a:lnTo>
                  <a:lnTo>
                    <a:pt x="39" y="12"/>
                  </a:lnTo>
                  <a:lnTo>
                    <a:pt x="46" y="18"/>
                  </a:lnTo>
                  <a:lnTo>
                    <a:pt x="53" y="22"/>
                  </a:lnTo>
                  <a:lnTo>
                    <a:pt x="60" y="28"/>
                  </a:lnTo>
                  <a:lnTo>
                    <a:pt x="67" y="34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7" name="Freeform 25"/>
            <p:cNvSpPr>
              <a:spLocks/>
            </p:cNvSpPr>
            <p:nvPr/>
          </p:nvSpPr>
          <p:spPr bwMode="auto">
            <a:xfrm>
              <a:off x="1313" y="546"/>
              <a:ext cx="177" cy="87"/>
            </a:xfrm>
            <a:custGeom>
              <a:avLst/>
              <a:gdLst>
                <a:gd name="T0" fmla="*/ 5 w 355"/>
                <a:gd name="T1" fmla="*/ 1 h 173"/>
                <a:gd name="T2" fmla="*/ 5 w 355"/>
                <a:gd name="T3" fmla="*/ 1 h 173"/>
                <a:gd name="T4" fmla="*/ 6 w 355"/>
                <a:gd name="T5" fmla="*/ 2 h 173"/>
                <a:gd name="T6" fmla="*/ 7 w 355"/>
                <a:gd name="T7" fmla="*/ 2 h 173"/>
                <a:gd name="T8" fmla="*/ 7 w 355"/>
                <a:gd name="T9" fmla="*/ 2 h 173"/>
                <a:gd name="T10" fmla="*/ 8 w 355"/>
                <a:gd name="T11" fmla="*/ 3 h 173"/>
                <a:gd name="T12" fmla="*/ 9 w 355"/>
                <a:gd name="T13" fmla="*/ 3 h 173"/>
                <a:gd name="T14" fmla="*/ 9 w 355"/>
                <a:gd name="T15" fmla="*/ 4 h 173"/>
                <a:gd name="T16" fmla="*/ 10 w 355"/>
                <a:gd name="T17" fmla="*/ 4 h 173"/>
                <a:gd name="T18" fmla="*/ 10 w 355"/>
                <a:gd name="T19" fmla="*/ 5 h 173"/>
                <a:gd name="T20" fmla="*/ 10 w 355"/>
                <a:gd name="T21" fmla="*/ 5 h 173"/>
                <a:gd name="T22" fmla="*/ 10 w 355"/>
                <a:gd name="T23" fmla="*/ 5 h 173"/>
                <a:gd name="T24" fmla="*/ 10 w 355"/>
                <a:gd name="T25" fmla="*/ 6 h 173"/>
                <a:gd name="T26" fmla="*/ 10 w 355"/>
                <a:gd name="T27" fmla="*/ 6 h 173"/>
                <a:gd name="T28" fmla="*/ 10 w 355"/>
                <a:gd name="T29" fmla="*/ 6 h 173"/>
                <a:gd name="T30" fmla="*/ 10 w 355"/>
                <a:gd name="T31" fmla="*/ 5 h 173"/>
                <a:gd name="T32" fmla="*/ 9 w 355"/>
                <a:gd name="T33" fmla="*/ 4 h 173"/>
                <a:gd name="T34" fmla="*/ 8 w 355"/>
                <a:gd name="T35" fmla="*/ 3 h 173"/>
                <a:gd name="T36" fmla="*/ 7 w 355"/>
                <a:gd name="T37" fmla="*/ 3 h 173"/>
                <a:gd name="T38" fmla="*/ 6 w 355"/>
                <a:gd name="T39" fmla="*/ 2 h 173"/>
                <a:gd name="T40" fmla="*/ 5 w 355"/>
                <a:gd name="T41" fmla="*/ 2 h 173"/>
                <a:gd name="T42" fmla="*/ 4 w 355"/>
                <a:gd name="T43" fmla="*/ 2 h 173"/>
                <a:gd name="T44" fmla="*/ 4 w 355"/>
                <a:gd name="T45" fmla="*/ 2 h 173"/>
                <a:gd name="T46" fmla="*/ 3 w 355"/>
                <a:gd name="T47" fmla="*/ 1 h 173"/>
                <a:gd name="T48" fmla="*/ 2 w 355"/>
                <a:gd name="T49" fmla="*/ 1 h 173"/>
                <a:gd name="T50" fmla="*/ 1 w 355"/>
                <a:gd name="T51" fmla="*/ 1 h 173"/>
                <a:gd name="T52" fmla="*/ 1 w 355"/>
                <a:gd name="T53" fmla="*/ 1 h 173"/>
                <a:gd name="T54" fmla="*/ 0 w 355"/>
                <a:gd name="T55" fmla="*/ 1 h 173"/>
                <a:gd name="T56" fmla="*/ 0 w 355"/>
                <a:gd name="T57" fmla="*/ 1 h 173"/>
                <a:gd name="T58" fmla="*/ 0 w 355"/>
                <a:gd name="T59" fmla="*/ 0 h 173"/>
                <a:gd name="T60" fmla="*/ 1 w 355"/>
                <a:gd name="T61" fmla="*/ 1 h 173"/>
                <a:gd name="T62" fmla="*/ 2 w 355"/>
                <a:gd name="T63" fmla="*/ 1 h 173"/>
                <a:gd name="T64" fmla="*/ 3 w 355"/>
                <a:gd name="T65" fmla="*/ 1 h 173"/>
                <a:gd name="T66" fmla="*/ 4 w 355"/>
                <a:gd name="T67" fmla="*/ 1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5" h="173">
                  <a:moveTo>
                    <a:pt x="168" y="26"/>
                  </a:moveTo>
                  <a:lnTo>
                    <a:pt x="171" y="29"/>
                  </a:lnTo>
                  <a:lnTo>
                    <a:pt x="175" y="29"/>
                  </a:lnTo>
                  <a:lnTo>
                    <a:pt x="180" y="29"/>
                  </a:lnTo>
                  <a:lnTo>
                    <a:pt x="184" y="30"/>
                  </a:lnTo>
                  <a:lnTo>
                    <a:pt x="199" y="37"/>
                  </a:lnTo>
                  <a:lnTo>
                    <a:pt x="213" y="44"/>
                  </a:lnTo>
                  <a:lnTo>
                    <a:pt x="228" y="50"/>
                  </a:lnTo>
                  <a:lnTo>
                    <a:pt x="242" y="56"/>
                  </a:lnTo>
                  <a:lnTo>
                    <a:pt x="255" y="64"/>
                  </a:lnTo>
                  <a:lnTo>
                    <a:pt x="268" y="71"/>
                  </a:lnTo>
                  <a:lnTo>
                    <a:pt x="282" y="81"/>
                  </a:lnTo>
                  <a:lnTo>
                    <a:pt x="296" y="90"/>
                  </a:lnTo>
                  <a:lnTo>
                    <a:pt x="302" y="96"/>
                  </a:lnTo>
                  <a:lnTo>
                    <a:pt x="308" y="101"/>
                  </a:lnTo>
                  <a:lnTo>
                    <a:pt x="315" y="106"/>
                  </a:lnTo>
                  <a:lnTo>
                    <a:pt x="321" y="112"/>
                  </a:lnTo>
                  <a:lnTo>
                    <a:pt x="327" y="117"/>
                  </a:lnTo>
                  <a:lnTo>
                    <a:pt x="332" y="124"/>
                  </a:lnTo>
                  <a:lnTo>
                    <a:pt x="336" y="131"/>
                  </a:lnTo>
                  <a:lnTo>
                    <a:pt x="339" y="139"/>
                  </a:lnTo>
                  <a:lnTo>
                    <a:pt x="344" y="143"/>
                  </a:lnTo>
                  <a:lnTo>
                    <a:pt x="347" y="149"/>
                  </a:lnTo>
                  <a:lnTo>
                    <a:pt x="350" y="154"/>
                  </a:lnTo>
                  <a:lnTo>
                    <a:pt x="355" y="159"/>
                  </a:lnTo>
                  <a:lnTo>
                    <a:pt x="350" y="162"/>
                  </a:lnTo>
                  <a:lnTo>
                    <a:pt x="347" y="166"/>
                  </a:lnTo>
                  <a:lnTo>
                    <a:pt x="343" y="169"/>
                  </a:lnTo>
                  <a:lnTo>
                    <a:pt x="339" y="173"/>
                  </a:lnTo>
                  <a:lnTo>
                    <a:pt x="335" y="165"/>
                  </a:lnTo>
                  <a:lnTo>
                    <a:pt x="331" y="157"/>
                  </a:lnTo>
                  <a:lnTo>
                    <a:pt x="328" y="147"/>
                  </a:lnTo>
                  <a:lnTo>
                    <a:pt x="327" y="138"/>
                  </a:lnTo>
                  <a:lnTo>
                    <a:pt x="315" y="122"/>
                  </a:lnTo>
                  <a:lnTo>
                    <a:pt x="300" y="107"/>
                  </a:lnTo>
                  <a:lnTo>
                    <a:pt x="283" y="93"/>
                  </a:lnTo>
                  <a:lnTo>
                    <a:pt x="265" y="81"/>
                  </a:lnTo>
                  <a:lnTo>
                    <a:pt x="247" y="69"/>
                  </a:lnTo>
                  <a:lnTo>
                    <a:pt x="227" y="61"/>
                  </a:lnTo>
                  <a:lnTo>
                    <a:pt x="207" y="54"/>
                  </a:lnTo>
                  <a:lnTo>
                    <a:pt x="189" y="51"/>
                  </a:lnTo>
                  <a:lnTo>
                    <a:pt x="179" y="47"/>
                  </a:lnTo>
                  <a:lnTo>
                    <a:pt x="168" y="44"/>
                  </a:lnTo>
                  <a:lnTo>
                    <a:pt x="157" y="40"/>
                  </a:lnTo>
                  <a:lnTo>
                    <a:pt x="145" y="38"/>
                  </a:lnTo>
                  <a:lnTo>
                    <a:pt x="134" y="36"/>
                  </a:lnTo>
                  <a:lnTo>
                    <a:pt x="122" y="33"/>
                  </a:lnTo>
                  <a:lnTo>
                    <a:pt x="111" y="31"/>
                  </a:lnTo>
                  <a:lnTo>
                    <a:pt x="98" y="30"/>
                  </a:lnTo>
                  <a:lnTo>
                    <a:pt x="86" y="28"/>
                  </a:lnTo>
                  <a:lnTo>
                    <a:pt x="74" y="26"/>
                  </a:lnTo>
                  <a:lnTo>
                    <a:pt x="62" y="25"/>
                  </a:lnTo>
                  <a:lnTo>
                    <a:pt x="50" y="25"/>
                  </a:lnTo>
                  <a:lnTo>
                    <a:pt x="37" y="24"/>
                  </a:lnTo>
                  <a:lnTo>
                    <a:pt x="24" y="24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8" y="16"/>
                  </a:lnTo>
                  <a:lnTo>
                    <a:pt x="16" y="6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51" y="7"/>
                  </a:lnTo>
                  <a:lnTo>
                    <a:pt x="67" y="8"/>
                  </a:lnTo>
                  <a:lnTo>
                    <a:pt x="84" y="10"/>
                  </a:lnTo>
                  <a:lnTo>
                    <a:pt x="101" y="13"/>
                  </a:lnTo>
                  <a:lnTo>
                    <a:pt x="118" y="16"/>
                  </a:lnTo>
                  <a:lnTo>
                    <a:pt x="135" y="18"/>
                  </a:lnTo>
                  <a:lnTo>
                    <a:pt x="151" y="22"/>
                  </a:lnTo>
                  <a:lnTo>
                    <a:pt x="168" y="2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8" name="Freeform 26"/>
            <p:cNvSpPr>
              <a:spLocks/>
            </p:cNvSpPr>
            <p:nvPr/>
          </p:nvSpPr>
          <p:spPr bwMode="auto">
            <a:xfrm>
              <a:off x="1108" y="551"/>
              <a:ext cx="13" cy="6"/>
            </a:xfrm>
            <a:custGeom>
              <a:avLst/>
              <a:gdLst>
                <a:gd name="T0" fmla="*/ 1 w 25"/>
                <a:gd name="T1" fmla="*/ 0 h 13"/>
                <a:gd name="T2" fmla="*/ 1 w 25"/>
                <a:gd name="T3" fmla="*/ 0 h 13"/>
                <a:gd name="T4" fmla="*/ 1 w 25"/>
                <a:gd name="T5" fmla="*/ 0 h 13"/>
                <a:gd name="T6" fmla="*/ 1 w 25"/>
                <a:gd name="T7" fmla="*/ 0 h 13"/>
                <a:gd name="T8" fmla="*/ 0 w 25"/>
                <a:gd name="T9" fmla="*/ 0 h 13"/>
                <a:gd name="T10" fmla="*/ 1 w 25"/>
                <a:gd name="T11" fmla="*/ 0 h 13"/>
                <a:gd name="T12" fmla="*/ 1 w 25"/>
                <a:gd name="T13" fmla="*/ 0 h 13"/>
                <a:gd name="T14" fmla="*/ 1 w 25"/>
                <a:gd name="T15" fmla="*/ 0 h 13"/>
                <a:gd name="T16" fmla="*/ 1 w 25"/>
                <a:gd name="T17" fmla="*/ 0 h 13"/>
                <a:gd name="T18" fmla="*/ 1 w 25"/>
                <a:gd name="T19" fmla="*/ 0 h 13"/>
                <a:gd name="T20" fmla="*/ 1 w 25"/>
                <a:gd name="T21" fmla="*/ 0 h 13"/>
                <a:gd name="T22" fmla="*/ 1 w 25"/>
                <a:gd name="T23" fmla="*/ 0 h 13"/>
                <a:gd name="T24" fmla="*/ 1 w 25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3">
                  <a:moveTo>
                    <a:pt x="25" y="12"/>
                  </a:moveTo>
                  <a:lnTo>
                    <a:pt x="18" y="13"/>
                  </a:lnTo>
                  <a:lnTo>
                    <a:pt x="12" y="12"/>
                  </a:lnTo>
                  <a:lnTo>
                    <a:pt x="7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9" name="Freeform 27"/>
            <p:cNvSpPr>
              <a:spLocks/>
            </p:cNvSpPr>
            <p:nvPr/>
          </p:nvSpPr>
          <p:spPr bwMode="auto">
            <a:xfrm>
              <a:off x="1146" y="555"/>
              <a:ext cx="5" cy="5"/>
            </a:xfrm>
            <a:custGeom>
              <a:avLst/>
              <a:gdLst>
                <a:gd name="T0" fmla="*/ 1 w 10"/>
                <a:gd name="T1" fmla="*/ 1 h 9"/>
                <a:gd name="T2" fmla="*/ 1 w 10"/>
                <a:gd name="T3" fmla="*/ 1 h 9"/>
                <a:gd name="T4" fmla="*/ 1 w 10"/>
                <a:gd name="T5" fmla="*/ 1 h 9"/>
                <a:gd name="T6" fmla="*/ 1 w 10"/>
                <a:gd name="T7" fmla="*/ 1 h 9"/>
                <a:gd name="T8" fmla="*/ 0 w 10"/>
                <a:gd name="T9" fmla="*/ 1 h 9"/>
                <a:gd name="T10" fmla="*/ 1 w 10"/>
                <a:gd name="T11" fmla="*/ 1 h 9"/>
                <a:gd name="T12" fmla="*/ 1 w 10"/>
                <a:gd name="T13" fmla="*/ 1 h 9"/>
                <a:gd name="T14" fmla="*/ 1 w 10"/>
                <a:gd name="T15" fmla="*/ 1 h 9"/>
                <a:gd name="T16" fmla="*/ 1 w 10"/>
                <a:gd name="T17" fmla="*/ 0 h 9"/>
                <a:gd name="T18" fmla="*/ 1 w 10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10" y="7"/>
                  </a:moveTo>
                  <a:lnTo>
                    <a:pt x="8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0" name="Freeform 28"/>
            <p:cNvSpPr>
              <a:spLocks/>
            </p:cNvSpPr>
            <p:nvPr/>
          </p:nvSpPr>
          <p:spPr bwMode="auto">
            <a:xfrm>
              <a:off x="1251" y="560"/>
              <a:ext cx="226" cy="130"/>
            </a:xfrm>
            <a:custGeom>
              <a:avLst/>
              <a:gdLst>
                <a:gd name="T0" fmla="*/ 7 w 451"/>
                <a:gd name="T1" fmla="*/ 1 h 259"/>
                <a:gd name="T2" fmla="*/ 8 w 451"/>
                <a:gd name="T3" fmla="*/ 1 h 259"/>
                <a:gd name="T4" fmla="*/ 8 w 451"/>
                <a:gd name="T5" fmla="*/ 1 h 259"/>
                <a:gd name="T6" fmla="*/ 9 w 451"/>
                <a:gd name="T7" fmla="*/ 1 h 259"/>
                <a:gd name="T8" fmla="*/ 10 w 451"/>
                <a:gd name="T9" fmla="*/ 2 h 259"/>
                <a:gd name="T10" fmla="*/ 11 w 451"/>
                <a:gd name="T11" fmla="*/ 2 h 259"/>
                <a:gd name="T12" fmla="*/ 11 w 451"/>
                <a:gd name="T13" fmla="*/ 2 h 259"/>
                <a:gd name="T14" fmla="*/ 12 w 451"/>
                <a:gd name="T15" fmla="*/ 2 h 259"/>
                <a:gd name="T16" fmla="*/ 12 w 451"/>
                <a:gd name="T17" fmla="*/ 3 h 259"/>
                <a:gd name="T18" fmla="*/ 13 w 451"/>
                <a:gd name="T19" fmla="*/ 3 h 259"/>
                <a:gd name="T20" fmla="*/ 14 w 451"/>
                <a:gd name="T21" fmla="*/ 4 h 259"/>
                <a:gd name="T22" fmla="*/ 14 w 451"/>
                <a:gd name="T23" fmla="*/ 4 h 259"/>
                <a:gd name="T24" fmla="*/ 14 w 451"/>
                <a:gd name="T25" fmla="*/ 5 h 259"/>
                <a:gd name="T26" fmla="*/ 14 w 451"/>
                <a:gd name="T27" fmla="*/ 5 h 259"/>
                <a:gd name="T28" fmla="*/ 14 w 451"/>
                <a:gd name="T29" fmla="*/ 5 h 259"/>
                <a:gd name="T30" fmla="*/ 14 w 451"/>
                <a:gd name="T31" fmla="*/ 6 h 259"/>
                <a:gd name="T32" fmla="*/ 14 w 451"/>
                <a:gd name="T33" fmla="*/ 6 h 259"/>
                <a:gd name="T34" fmla="*/ 13 w 451"/>
                <a:gd name="T35" fmla="*/ 6 h 259"/>
                <a:gd name="T36" fmla="*/ 13 w 451"/>
                <a:gd name="T37" fmla="*/ 7 h 259"/>
                <a:gd name="T38" fmla="*/ 11 w 451"/>
                <a:gd name="T39" fmla="*/ 9 h 259"/>
                <a:gd name="T40" fmla="*/ 11 w 451"/>
                <a:gd name="T41" fmla="*/ 8 h 259"/>
                <a:gd name="T42" fmla="*/ 10 w 451"/>
                <a:gd name="T43" fmla="*/ 7 h 259"/>
                <a:gd name="T44" fmla="*/ 9 w 451"/>
                <a:gd name="T45" fmla="*/ 7 h 259"/>
                <a:gd name="T46" fmla="*/ 8 w 451"/>
                <a:gd name="T47" fmla="*/ 6 h 259"/>
                <a:gd name="T48" fmla="*/ 7 w 451"/>
                <a:gd name="T49" fmla="*/ 6 h 259"/>
                <a:gd name="T50" fmla="*/ 6 w 451"/>
                <a:gd name="T51" fmla="*/ 5 h 259"/>
                <a:gd name="T52" fmla="*/ 5 w 451"/>
                <a:gd name="T53" fmla="*/ 5 h 259"/>
                <a:gd name="T54" fmla="*/ 4 w 451"/>
                <a:gd name="T55" fmla="*/ 5 h 259"/>
                <a:gd name="T56" fmla="*/ 3 w 451"/>
                <a:gd name="T57" fmla="*/ 5 h 259"/>
                <a:gd name="T58" fmla="*/ 2 w 451"/>
                <a:gd name="T59" fmla="*/ 4 h 259"/>
                <a:gd name="T60" fmla="*/ 1 w 451"/>
                <a:gd name="T61" fmla="*/ 4 h 259"/>
                <a:gd name="T62" fmla="*/ 1 w 451"/>
                <a:gd name="T63" fmla="*/ 4 h 259"/>
                <a:gd name="T64" fmla="*/ 1 w 451"/>
                <a:gd name="T65" fmla="*/ 4 h 259"/>
                <a:gd name="T66" fmla="*/ 0 w 451"/>
                <a:gd name="T67" fmla="*/ 4 h 259"/>
                <a:gd name="T68" fmla="*/ 1 w 451"/>
                <a:gd name="T69" fmla="*/ 3 h 259"/>
                <a:gd name="T70" fmla="*/ 2 w 451"/>
                <a:gd name="T71" fmla="*/ 2 h 259"/>
                <a:gd name="T72" fmla="*/ 3 w 451"/>
                <a:gd name="T73" fmla="*/ 1 h 259"/>
                <a:gd name="T74" fmla="*/ 4 w 451"/>
                <a:gd name="T75" fmla="*/ 0 h 259"/>
                <a:gd name="T76" fmla="*/ 5 w 451"/>
                <a:gd name="T77" fmla="*/ 1 h 259"/>
                <a:gd name="T78" fmla="*/ 5 w 451"/>
                <a:gd name="T79" fmla="*/ 1 h 259"/>
                <a:gd name="T80" fmla="*/ 6 w 451"/>
                <a:gd name="T81" fmla="*/ 1 h 259"/>
                <a:gd name="T82" fmla="*/ 6 w 451"/>
                <a:gd name="T83" fmla="*/ 1 h 2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1" h="259">
                  <a:moveTo>
                    <a:pt x="190" y="10"/>
                  </a:moveTo>
                  <a:lnTo>
                    <a:pt x="202" y="10"/>
                  </a:lnTo>
                  <a:lnTo>
                    <a:pt x="215" y="11"/>
                  </a:lnTo>
                  <a:lnTo>
                    <a:pt x="228" y="13"/>
                  </a:lnTo>
                  <a:lnTo>
                    <a:pt x="239" y="16"/>
                  </a:lnTo>
                  <a:lnTo>
                    <a:pt x="252" y="18"/>
                  </a:lnTo>
                  <a:lnTo>
                    <a:pt x="263" y="22"/>
                  </a:lnTo>
                  <a:lnTo>
                    <a:pt x="276" y="25"/>
                  </a:lnTo>
                  <a:lnTo>
                    <a:pt x="288" y="30"/>
                  </a:lnTo>
                  <a:lnTo>
                    <a:pt x="299" y="34"/>
                  </a:lnTo>
                  <a:lnTo>
                    <a:pt x="311" y="39"/>
                  </a:lnTo>
                  <a:lnTo>
                    <a:pt x="322" y="43"/>
                  </a:lnTo>
                  <a:lnTo>
                    <a:pt x="334" y="48"/>
                  </a:lnTo>
                  <a:lnTo>
                    <a:pt x="344" y="54"/>
                  </a:lnTo>
                  <a:lnTo>
                    <a:pt x="356" y="60"/>
                  </a:lnTo>
                  <a:lnTo>
                    <a:pt x="367" y="64"/>
                  </a:lnTo>
                  <a:lnTo>
                    <a:pt x="377" y="70"/>
                  </a:lnTo>
                  <a:lnTo>
                    <a:pt x="384" y="77"/>
                  </a:lnTo>
                  <a:lnTo>
                    <a:pt x="392" y="83"/>
                  </a:lnTo>
                  <a:lnTo>
                    <a:pt x="400" y="89"/>
                  </a:lnTo>
                  <a:lnTo>
                    <a:pt x="409" y="95"/>
                  </a:lnTo>
                  <a:lnTo>
                    <a:pt x="417" y="101"/>
                  </a:lnTo>
                  <a:lnTo>
                    <a:pt x="424" y="109"/>
                  </a:lnTo>
                  <a:lnTo>
                    <a:pt x="430" y="117"/>
                  </a:lnTo>
                  <a:lnTo>
                    <a:pt x="435" y="126"/>
                  </a:lnTo>
                  <a:lnTo>
                    <a:pt x="442" y="130"/>
                  </a:lnTo>
                  <a:lnTo>
                    <a:pt x="445" y="137"/>
                  </a:lnTo>
                  <a:lnTo>
                    <a:pt x="448" y="145"/>
                  </a:lnTo>
                  <a:lnTo>
                    <a:pt x="451" y="152"/>
                  </a:lnTo>
                  <a:lnTo>
                    <a:pt x="447" y="156"/>
                  </a:lnTo>
                  <a:lnTo>
                    <a:pt x="442" y="162"/>
                  </a:lnTo>
                  <a:lnTo>
                    <a:pt x="436" y="167"/>
                  </a:lnTo>
                  <a:lnTo>
                    <a:pt x="430" y="171"/>
                  </a:lnTo>
                  <a:lnTo>
                    <a:pt x="425" y="176"/>
                  </a:lnTo>
                  <a:lnTo>
                    <a:pt x="419" y="179"/>
                  </a:lnTo>
                  <a:lnTo>
                    <a:pt x="413" y="184"/>
                  </a:lnTo>
                  <a:lnTo>
                    <a:pt x="409" y="189"/>
                  </a:lnTo>
                  <a:lnTo>
                    <a:pt x="386" y="212"/>
                  </a:lnTo>
                  <a:lnTo>
                    <a:pt x="384" y="209"/>
                  </a:lnTo>
                  <a:lnTo>
                    <a:pt x="329" y="259"/>
                  </a:lnTo>
                  <a:lnTo>
                    <a:pt x="324" y="250"/>
                  </a:lnTo>
                  <a:lnTo>
                    <a:pt x="322" y="238"/>
                  </a:lnTo>
                  <a:lnTo>
                    <a:pt x="318" y="229"/>
                  </a:lnTo>
                  <a:lnTo>
                    <a:pt x="312" y="221"/>
                  </a:lnTo>
                  <a:lnTo>
                    <a:pt x="299" y="207"/>
                  </a:lnTo>
                  <a:lnTo>
                    <a:pt x="285" y="196"/>
                  </a:lnTo>
                  <a:lnTo>
                    <a:pt x="271" y="185"/>
                  </a:lnTo>
                  <a:lnTo>
                    <a:pt x="255" y="176"/>
                  </a:lnTo>
                  <a:lnTo>
                    <a:pt x="239" y="168"/>
                  </a:lnTo>
                  <a:lnTo>
                    <a:pt x="223" y="161"/>
                  </a:lnTo>
                  <a:lnTo>
                    <a:pt x="206" y="155"/>
                  </a:lnTo>
                  <a:lnTo>
                    <a:pt x="189" y="149"/>
                  </a:lnTo>
                  <a:lnTo>
                    <a:pt x="170" y="145"/>
                  </a:lnTo>
                  <a:lnTo>
                    <a:pt x="152" y="141"/>
                  </a:lnTo>
                  <a:lnTo>
                    <a:pt x="133" y="138"/>
                  </a:lnTo>
                  <a:lnTo>
                    <a:pt x="115" y="134"/>
                  </a:lnTo>
                  <a:lnTo>
                    <a:pt x="96" y="132"/>
                  </a:lnTo>
                  <a:lnTo>
                    <a:pt x="78" y="129"/>
                  </a:lnTo>
                  <a:lnTo>
                    <a:pt x="61" y="126"/>
                  </a:lnTo>
                  <a:lnTo>
                    <a:pt x="42" y="123"/>
                  </a:lnTo>
                  <a:lnTo>
                    <a:pt x="38" y="121"/>
                  </a:lnTo>
                  <a:lnTo>
                    <a:pt x="31" y="121"/>
                  </a:lnTo>
                  <a:lnTo>
                    <a:pt x="25" y="119"/>
                  </a:lnTo>
                  <a:lnTo>
                    <a:pt x="19" y="116"/>
                  </a:lnTo>
                  <a:lnTo>
                    <a:pt x="16" y="119"/>
                  </a:lnTo>
                  <a:lnTo>
                    <a:pt x="10" y="119"/>
                  </a:lnTo>
                  <a:lnTo>
                    <a:pt x="4" y="119"/>
                  </a:lnTo>
                  <a:lnTo>
                    <a:pt x="0" y="121"/>
                  </a:lnTo>
                  <a:lnTo>
                    <a:pt x="12" y="106"/>
                  </a:lnTo>
                  <a:lnTo>
                    <a:pt x="26" y="89"/>
                  </a:lnTo>
                  <a:lnTo>
                    <a:pt x="41" y="75"/>
                  </a:lnTo>
                  <a:lnTo>
                    <a:pt x="56" y="60"/>
                  </a:lnTo>
                  <a:lnTo>
                    <a:pt x="72" y="46"/>
                  </a:lnTo>
                  <a:lnTo>
                    <a:pt x="87" y="31"/>
                  </a:lnTo>
                  <a:lnTo>
                    <a:pt x="102" y="15"/>
                  </a:lnTo>
                  <a:lnTo>
                    <a:pt x="116" y="0"/>
                  </a:lnTo>
                  <a:lnTo>
                    <a:pt x="124" y="3"/>
                  </a:lnTo>
                  <a:lnTo>
                    <a:pt x="132" y="5"/>
                  </a:lnTo>
                  <a:lnTo>
                    <a:pt x="141" y="7"/>
                  </a:lnTo>
                  <a:lnTo>
                    <a:pt x="152" y="8"/>
                  </a:lnTo>
                  <a:lnTo>
                    <a:pt x="161" y="8"/>
                  </a:lnTo>
                  <a:lnTo>
                    <a:pt x="171" y="9"/>
                  </a:lnTo>
                  <a:lnTo>
                    <a:pt x="180" y="9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1" name="Freeform 29"/>
            <p:cNvSpPr>
              <a:spLocks/>
            </p:cNvSpPr>
            <p:nvPr/>
          </p:nvSpPr>
          <p:spPr bwMode="auto">
            <a:xfrm>
              <a:off x="1132" y="561"/>
              <a:ext cx="50" cy="86"/>
            </a:xfrm>
            <a:custGeom>
              <a:avLst/>
              <a:gdLst>
                <a:gd name="T0" fmla="*/ 3 w 101"/>
                <a:gd name="T1" fmla="*/ 3 h 172"/>
                <a:gd name="T2" fmla="*/ 2 w 101"/>
                <a:gd name="T3" fmla="*/ 3 h 172"/>
                <a:gd name="T4" fmla="*/ 2 w 101"/>
                <a:gd name="T5" fmla="*/ 3 h 172"/>
                <a:gd name="T6" fmla="*/ 2 w 101"/>
                <a:gd name="T7" fmla="*/ 3 h 172"/>
                <a:gd name="T8" fmla="*/ 2 w 101"/>
                <a:gd name="T9" fmla="*/ 3 h 172"/>
                <a:gd name="T10" fmla="*/ 1 w 101"/>
                <a:gd name="T11" fmla="*/ 3 h 172"/>
                <a:gd name="T12" fmla="*/ 1 w 101"/>
                <a:gd name="T13" fmla="*/ 4 h 172"/>
                <a:gd name="T14" fmla="*/ 1 w 101"/>
                <a:gd name="T15" fmla="*/ 4 h 172"/>
                <a:gd name="T16" fmla="*/ 2 w 101"/>
                <a:gd name="T17" fmla="*/ 4 h 172"/>
                <a:gd name="T18" fmla="*/ 2 w 101"/>
                <a:gd name="T19" fmla="*/ 4 h 172"/>
                <a:gd name="T20" fmla="*/ 2 w 101"/>
                <a:gd name="T21" fmla="*/ 4 h 172"/>
                <a:gd name="T22" fmla="*/ 2 w 101"/>
                <a:gd name="T23" fmla="*/ 4 h 172"/>
                <a:gd name="T24" fmla="*/ 2 w 101"/>
                <a:gd name="T25" fmla="*/ 4 h 172"/>
                <a:gd name="T26" fmla="*/ 1 w 101"/>
                <a:gd name="T27" fmla="*/ 4 h 172"/>
                <a:gd name="T28" fmla="*/ 1 w 101"/>
                <a:gd name="T29" fmla="*/ 4 h 172"/>
                <a:gd name="T30" fmla="*/ 1 w 101"/>
                <a:gd name="T31" fmla="*/ 4 h 172"/>
                <a:gd name="T32" fmla="*/ 1 w 101"/>
                <a:gd name="T33" fmla="*/ 5 h 172"/>
                <a:gd name="T34" fmla="*/ 1 w 101"/>
                <a:gd name="T35" fmla="*/ 5 h 172"/>
                <a:gd name="T36" fmla="*/ 1 w 101"/>
                <a:gd name="T37" fmla="*/ 5 h 172"/>
                <a:gd name="T38" fmla="*/ 2 w 101"/>
                <a:gd name="T39" fmla="*/ 4 h 172"/>
                <a:gd name="T40" fmla="*/ 2 w 101"/>
                <a:gd name="T41" fmla="*/ 5 h 172"/>
                <a:gd name="T42" fmla="*/ 2 w 101"/>
                <a:gd name="T43" fmla="*/ 5 h 172"/>
                <a:gd name="T44" fmla="*/ 1 w 101"/>
                <a:gd name="T45" fmla="*/ 5 h 172"/>
                <a:gd name="T46" fmla="*/ 1 w 101"/>
                <a:gd name="T47" fmla="*/ 5 h 172"/>
                <a:gd name="T48" fmla="*/ 1 w 101"/>
                <a:gd name="T49" fmla="*/ 5 h 172"/>
                <a:gd name="T50" fmla="*/ 0 w 101"/>
                <a:gd name="T51" fmla="*/ 5 h 172"/>
                <a:gd name="T52" fmla="*/ 0 w 101"/>
                <a:gd name="T53" fmla="*/ 5 h 172"/>
                <a:gd name="T54" fmla="*/ 1 w 101"/>
                <a:gd name="T55" fmla="*/ 5 h 172"/>
                <a:gd name="T56" fmla="*/ 1 w 101"/>
                <a:gd name="T57" fmla="*/ 5 h 172"/>
                <a:gd name="T58" fmla="*/ 2 w 101"/>
                <a:gd name="T59" fmla="*/ 5 h 172"/>
                <a:gd name="T60" fmla="*/ 2 w 101"/>
                <a:gd name="T61" fmla="*/ 5 h 172"/>
                <a:gd name="T62" fmla="*/ 1 w 101"/>
                <a:gd name="T63" fmla="*/ 6 h 172"/>
                <a:gd name="T64" fmla="*/ 0 w 101"/>
                <a:gd name="T65" fmla="*/ 6 h 172"/>
                <a:gd name="T66" fmla="*/ 0 w 101"/>
                <a:gd name="T67" fmla="*/ 6 h 172"/>
                <a:gd name="T68" fmla="*/ 0 w 101"/>
                <a:gd name="T69" fmla="*/ 6 h 172"/>
                <a:gd name="T70" fmla="*/ 0 w 101"/>
                <a:gd name="T71" fmla="*/ 5 h 172"/>
                <a:gd name="T72" fmla="*/ 0 w 101"/>
                <a:gd name="T73" fmla="*/ 5 h 172"/>
                <a:gd name="T74" fmla="*/ 0 w 101"/>
                <a:gd name="T75" fmla="*/ 4 h 172"/>
                <a:gd name="T76" fmla="*/ 0 w 101"/>
                <a:gd name="T77" fmla="*/ 4 h 172"/>
                <a:gd name="T78" fmla="*/ 0 w 101"/>
                <a:gd name="T79" fmla="*/ 4 h 172"/>
                <a:gd name="T80" fmla="*/ 1 w 101"/>
                <a:gd name="T81" fmla="*/ 4 h 172"/>
                <a:gd name="T82" fmla="*/ 1 w 101"/>
                <a:gd name="T83" fmla="*/ 3 h 172"/>
                <a:gd name="T84" fmla="*/ 1 w 101"/>
                <a:gd name="T85" fmla="*/ 2 h 172"/>
                <a:gd name="T86" fmla="*/ 2 w 101"/>
                <a:gd name="T87" fmla="*/ 1 h 172"/>
                <a:gd name="T88" fmla="*/ 2 w 101"/>
                <a:gd name="T89" fmla="*/ 1 h 172"/>
                <a:gd name="T90" fmla="*/ 2 w 101"/>
                <a:gd name="T91" fmla="*/ 1 h 172"/>
                <a:gd name="T92" fmla="*/ 3 w 101"/>
                <a:gd name="T93" fmla="*/ 2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172">
                  <a:moveTo>
                    <a:pt x="98" y="90"/>
                  </a:moveTo>
                  <a:lnTo>
                    <a:pt x="97" y="90"/>
                  </a:lnTo>
                  <a:lnTo>
                    <a:pt x="96" y="89"/>
                  </a:lnTo>
                  <a:lnTo>
                    <a:pt x="95" y="87"/>
                  </a:lnTo>
                  <a:lnTo>
                    <a:pt x="93" y="86"/>
                  </a:lnTo>
                  <a:lnTo>
                    <a:pt x="89" y="89"/>
                  </a:lnTo>
                  <a:lnTo>
                    <a:pt x="85" y="91"/>
                  </a:lnTo>
                  <a:lnTo>
                    <a:pt x="81" y="91"/>
                  </a:lnTo>
                  <a:lnTo>
                    <a:pt x="76" y="92"/>
                  </a:lnTo>
                  <a:lnTo>
                    <a:pt x="71" y="92"/>
                  </a:lnTo>
                  <a:lnTo>
                    <a:pt x="67" y="93"/>
                  </a:lnTo>
                  <a:lnTo>
                    <a:pt x="63" y="94"/>
                  </a:lnTo>
                  <a:lnTo>
                    <a:pt x="59" y="97"/>
                  </a:lnTo>
                  <a:lnTo>
                    <a:pt x="58" y="99"/>
                  </a:lnTo>
                  <a:lnTo>
                    <a:pt x="59" y="101"/>
                  </a:lnTo>
                  <a:lnTo>
                    <a:pt x="61" y="105"/>
                  </a:lnTo>
                  <a:lnTo>
                    <a:pt x="63" y="106"/>
                  </a:lnTo>
                  <a:lnTo>
                    <a:pt x="70" y="106"/>
                  </a:lnTo>
                  <a:lnTo>
                    <a:pt x="77" y="104"/>
                  </a:lnTo>
                  <a:lnTo>
                    <a:pt x="85" y="102"/>
                  </a:lnTo>
                  <a:lnTo>
                    <a:pt x="92" y="102"/>
                  </a:lnTo>
                  <a:lnTo>
                    <a:pt x="90" y="108"/>
                  </a:lnTo>
                  <a:lnTo>
                    <a:pt x="88" y="112"/>
                  </a:lnTo>
                  <a:lnTo>
                    <a:pt x="83" y="114"/>
                  </a:lnTo>
                  <a:lnTo>
                    <a:pt x="77" y="114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0" y="116"/>
                  </a:lnTo>
                  <a:lnTo>
                    <a:pt x="55" y="119"/>
                  </a:lnTo>
                  <a:lnTo>
                    <a:pt x="50" y="120"/>
                  </a:lnTo>
                  <a:lnTo>
                    <a:pt x="45" y="121"/>
                  </a:lnTo>
                  <a:lnTo>
                    <a:pt x="40" y="123"/>
                  </a:lnTo>
                  <a:lnTo>
                    <a:pt x="37" y="127"/>
                  </a:lnTo>
                  <a:lnTo>
                    <a:pt x="42" y="129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8" y="130"/>
                  </a:lnTo>
                  <a:lnTo>
                    <a:pt x="62" y="129"/>
                  </a:lnTo>
                  <a:lnTo>
                    <a:pt x="68" y="128"/>
                  </a:lnTo>
                  <a:lnTo>
                    <a:pt x="73" y="127"/>
                  </a:lnTo>
                  <a:lnTo>
                    <a:pt x="78" y="127"/>
                  </a:lnTo>
                  <a:lnTo>
                    <a:pt x="76" y="131"/>
                  </a:lnTo>
                  <a:lnTo>
                    <a:pt x="71" y="135"/>
                  </a:lnTo>
                  <a:lnTo>
                    <a:pt x="67" y="138"/>
                  </a:lnTo>
                  <a:lnTo>
                    <a:pt x="61" y="139"/>
                  </a:lnTo>
                  <a:lnTo>
                    <a:pt x="54" y="142"/>
                  </a:lnTo>
                  <a:lnTo>
                    <a:pt x="48" y="143"/>
                  </a:lnTo>
                  <a:lnTo>
                    <a:pt x="42" y="144"/>
                  </a:lnTo>
                  <a:lnTo>
                    <a:pt x="36" y="145"/>
                  </a:lnTo>
                  <a:lnTo>
                    <a:pt x="32" y="149"/>
                  </a:lnTo>
                  <a:lnTo>
                    <a:pt x="28" y="151"/>
                  </a:lnTo>
                  <a:lnTo>
                    <a:pt x="23" y="153"/>
                  </a:lnTo>
                  <a:lnTo>
                    <a:pt x="20" y="157"/>
                  </a:lnTo>
                  <a:lnTo>
                    <a:pt x="27" y="158"/>
                  </a:lnTo>
                  <a:lnTo>
                    <a:pt x="33" y="159"/>
                  </a:lnTo>
                  <a:lnTo>
                    <a:pt x="39" y="158"/>
                  </a:lnTo>
                  <a:lnTo>
                    <a:pt x="46" y="158"/>
                  </a:lnTo>
                  <a:lnTo>
                    <a:pt x="52" y="157"/>
                  </a:lnTo>
                  <a:lnTo>
                    <a:pt x="58" y="154"/>
                  </a:lnTo>
                  <a:lnTo>
                    <a:pt x="65" y="153"/>
                  </a:lnTo>
                  <a:lnTo>
                    <a:pt x="71" y="151"/>
                  </a:lnTo>
                  <a:lnTo>
                    <a:pt x="65" y="157"/>
                  </a:lnTo>
                  <a:lnTo>
                    <a:pt x="57" y="161"/>
                  </a:lnTo>
                  <a:lnTo>
                    <a:pt x="48" y="165"/>
                  </a:lnTo>
                  <a:lnTo>
                    <a:pt x="40" y="167"/>
                  </a:lnTo>
                  <a:lnTo>
                    <a:pt x="31" y="168"/>
                  </a:lnTo>
                  <a:lnTo>
                    <a:pt x="22" y="168"/>
                  </a:lnTo>
                  <a:lnTo>
                    <a:pt x="13" y="168"/>
                  </a:lnTo>
                  <a:lnTo>
                    <a:pt x="4" y="168"/>
                  </a:lnTo>
                  <a:lnTo>
                    <a:pt x="0" y="172"/>
                  </a:lnTo>
                  <a:lnTo>
                    <a:pt x="4" y="161"/>
                  </a:lnTo>
                  <a:lnTo>
                    <a:pt x="8" y="152"/>
                  </a:lnTo>
                  <a:lnTo>
                    <a:pt x="13" y="143"/>
                  </a:lnTo>
                  <a:lnTo>
                    <a:pt x="15" y="134"/>
                  </a:lnTo>
                  <a:lnTo>
                    <a:pt x="18" y="131"/>
                  </a:lnTo>
                  <a:lnTo>
                    <a:pt x="20" y="127"/>
                  </a:lnTo>
                  <a:lnTo>
                    <a:pt x="20" y="122"/>
                  </a:lnTo>
                  <a:lnTo>
                    <a:pt x="21" y="117"/>
                  </a:lnTo>
                  <a:lnTo>
                    <a:pt x="25" y="112"/>
                  </a:lnTo>
                  <a:lnTo>
                    <a:pt x="28" y="106"/>
                  </a:lnTo>
                  <a:lnTo>
                    <a:pt x="31" y="101"/>
                  </a:lnTo>
                  <a:lnTo>
                    <a:pt x="36" y="98"/>
                  </a:lnTo>
                  <a:lnTo>
                    <a:pt x="35" y="97"/>
                  </a:lnTo>
                  <a:lnTo>
                    <a:pt x="42" y="82"/>
                  </a:lnTo>
                  <a:lnTo>
                    <a:pt x="48" y="67"/>
                  </a:lnTo>
                  <a:lnTo>
                    <a:pt x="55" y="52"/>
                  </a:lnTo>
                  <a:lnTo>
                    <a:pt x="63" y="37"/>
                  </a:lnTo>
                  <a:lnTo>
                    <a:pt x="65" y="26"/>
                  </a:lnTo>
                  <a:lnTo>
                    <a:pt x="67" y="18"/>
                  </a:lnTo>
                  <a:lnTo>
                    <a:pt x="70" y="9"/>
                  </a:lnTo>
                  <a:lnTo>
                    <a:pt x="74" y="0"/>
                  </a:lnTo>
                  <a:lnTo>
                    <a:pt x="91" y="17"/>
                  </a:lnTo>
                  <a:lnTo>
                    <a:pt x="100" y="39"/>
                  </a:lnTo>
                  <a:lnTo>
                    <a:pt x="101" y="64"/>
                  </a:lnTo>
                  <a:lnTo>
                    <a:pt x="98" y="9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2" name="Freeform 30"/>
            <p:cNvSpPr>
              <a:spLocks/>
            </p:cNvSpPr>
            <p:nvPr/>
          </p:nvSpPr>
          <p:spPr bwMode="auto">
            <a:xfrm>
              <a:off x="1595" y="561"/>
              <a:ext cx="4" cy="6"/>
            </a:xfrm>
            <a:custGeom>
              <a:avLst/>
              <a:gdLst>
                <a:gd name="T0" fmla="*/ 0 w 10"/>
                <a:gd name="T1" fmla="*/ 1 h 11"/>
                <a:gd name="T2" fmla="*/ 0 w 10"/>
                <a:gd name="T3" fmla="*/ 1 h 11"/>
                <a:gd name="T4" fmla="*/ 0 w 10"/>
                <a:gd name="T5" fmla="*/ 0 h 11"/>
                <a:gd name="T6" fmla="*/ 0 w 10"/>
                <a:gd name="T7" fmla="*/ 0 h 11"/>
                <a:gd name="T8" fmla="*/ 0 w 10"/>
                <a:gd name="T9" fmla="*/ 1 h 11"/>
                <a:gd name="T10" fmla="*/ 0 w 10"/>
                <a:gd name="T11" fmla="*/ 1 h 11"/>
                <a:gd name="T12" fmla="*/ 0 w 10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1">
                  <a:moveTo>
                    <a:pt x="8" y="11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8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3" name="Freeform 31"/>
            <p:cNvSpPr>
              <a:spLocks/>
            </p:cNvSpPr>
            <p:nvPr/>
          </p:nvSpPr>
          <p:spPr bwMode="auto">
            <a:xfrm>
              <a:off x="1615" y="564"/>
              <a:ext cx="13" cy="10"/>
            </a:xfrm>
            <a:custGeom>
              <a:avLst/>
              <a:gdLst>
                <a:gd name="T0" fmla="*/ 1 w 25"/>
                <a:gd name="T1" fmla="*/ 1 h 18"/>
                <a:gd name="T2" fmla="*/ 1 w 25"/>
                <a:gd name="T3" fmla="*/ 1 h 18"/>
                <a:gd name="T4" fmla="*/ 1 w 25"/>
                <a:gd name="T5" fmla="*/ 1 h 18"/>
                <a:gd name="T6" fmla="*/ 1 w 25"/>
                <a:gd name="T7" fmla="*/ 1 h 18"/>
                <a:gd name="T8" fmla="*/ 1 w 25"/>
                <a:gd name="T9" fmla="*/ 1 h 18"/>
                <a:gd name="T10" fmla="*/ 1 w 25"/>
                <a:gd name="T11" fmla="*/ 1 h 18"/>
                <a:gd name="T12" fmla="*/ 1 w 25"/>
                <a:gd name="T13" fmla="*/ 1 h 18"/>
                <a:gd name="T14" fmla="*/ 1 w 25"/>
                <a:gd name="T15" fmla="*/ 1 h 18"/>
                <a:gd name="T16" fmla="*/ 0 w 25"/>
                <a:gd name="T17" fmla="*/ 0 h 18"/>
                <a:gd name="T18" fmla="*/ 1 w 25"/>
                <a:gd name="T19" fmla="*/ 0 h 18"/>
                <a:gd name="T20" fmla="*/ 1 w 25"/>
                <a:gd name="T21" fmla="*/ 0 h 18"/>
                <a:gd name="T22" fmla="*/ 1 w 25"/>
                <a:gd name="T23" fmla="*/ 1 h 18"/>
                <a:gd name="T24" fmla="*/ 1 w 25"/>
                <a:gd name="T25" fmla="*/ 1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8">
                  <a:moveTo>
                    <a:pt x="25" y="2"/>
                  </a:moveTo>
                  <a:lnTo>
                    <a:pt x="18" y="5"/>
                  </a:lnTo>
                  <a:lnTo>
                    <a:pt x="14" y="10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9"/>
                  </a:lnTo>
                  <a:lnTo>
                    <a:pt x="1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4" name="Freeform 32"/>
            <p:cNvSpPr>
              <a:spLocks/>
            </p:cNvSpPr>
            <p:nvPr/>
          </p:nvSpPr>
          <p:spPr bwMode="auto">
            <a:xfrm>
              <a:off x="1200" y="571"/>
              <a:ext cx="53" cy="12"/>
            </a:xfrm>
            <a:custGeom>
              <a:avLst/>
              <a:gdLst>
                <a:gd name="T0" fmla="*/ 4 w 105"/>
                <a:gd name="T1" fmla="*/ 1 h 23"/>
                <a:gd name="T2" fmla="*/ 4 w 105"/>
                <a:gd name="T3" fmla="*/ 1 h 23"/>
                <a:gd name="T4" fmla="*/ 3 w 105"/>
                <a:gd name="T5" fmla="*/ 1 h 23"/>
                <a:gd name="T6" fmla="*/ 3 w 105"/>
                <a:gd name="T7" fmla="*/ 1 h 23"/>
                <a:gd name="T8" fmla="*/ 3 w 105"/>
                <a:gd name="T9" fmla="*/ 1 h 23"/>
                <a:gd name="T10" fmla="*/ 2 w 105"/>
                <a:gd name="T11" fmla="*/ 1 h 23"/>
                <a:gd name="T12" fmla="*/ 2 w 105"/>
                <a:gd name="T13" fmla="*/ 1 h 23"/>
                <a:gd name="T14" fmla="*/ 1 w 105"/>
                <a:gd name="T15" fmla="*/ 1 h 23"/>
                <a:gd name="T16" fmla="*/ 1 w 105"/>
                <a:gd name="T17" fmla="*/ 1 h 23"/>
                <a:gd name="T18" fmla="*/ 0 w 105"/>
                <a:gd name="T19" fmla="*/ 1 h 23"/>
                <a:gd name="T20" fmla="*/ 1 w 105"/>
                <a:gd name="T21" fmla="*/ 1 h 23"/>
                <a:gd name="T22" fmla="*/ 1 w 105"/>
                <a:gd name="T23" fmla="*/ 1 h 23"/>
                <a:gd name="T24" fmla="*/ 1 w 105"/>
                <a:gd name="T25" fmla="*/ 1 h 23"/>
                <a:gd name="T26" fmla="*/ 1 w 105"/>
                <a:gd name="T27" fmla="*/ 1 h 23"/>
                <a:gd name="T28" fmla="*/ 1 w 105"/>
                <a:gd name="T29" fmla="*/ 1 h 23"/>
                <a:gd name="T30" fmla="*/ 1 w 105"/>
                <a:gd name="T31" fmla="*/ 1 h 23"/>
                <a:gd name="T32" fmla="*/ 1 w 105"/>
                <a:gd name="T33" fmla="*/ 1 h 23"/>
                <a:gd name="T34" fmla="*/ 2 w 105"/>
                <a:gd name="T35" fmla="*/ 1 h 23"/>
                <a:gd name="T36" fmla="*/ 2 w 105"/>
                <a:gd name="T37" fmla="*/ 1 h 23"/>
                <a:gd name="T38" fmla="*/ 2 w 105"/>
                <a:gd name="T39" fmla="*/ 1 h 23"/>
                <a:gd name="T40" fmla="*/ 2 w 105"/>
                <a:gd name="T41" fmla="*/ 1 h 23"/>
                <a:gd name="T42" fmla="*/ 3 w 105"/>
                <a:gd name="T43" fmla="*/ 1 h 23"/>
                <a:gd name="T44" fmla="*/ 3 w 105"/>
                <a:gd name="T45" fmla="*/ 0 h 23"/>
                <a:gd name="T46" fmla="*/ 3 w 105"/>
                <a:gd name="T47" fmla="*/ 0 h 23"/>
                <a:gd name="T48" fmla="*/ 4 w 105"/>
                <a:gd name="T49" fmla="*/ 1 h 23"/>
                <a:gd name="T50" fmla="*/ 4 w 105"/>
                <a:gd name="T51" fmla="*/ 1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23">
                  <a:moveTo>
                    <a:pt x="105" y="3"/>
                  </a:moveTo>
                  <a:lnTo>
                    <a:pt x="105" y="8"/>
                  </a:lnTo>
                  <a:lnTo>
                    <a:pt x="91" y="6"/>
                  </a:lnTo>
                  <a:lnTo>
                    <a:pt x="77" y="8"/>
                  </a:lnTo>
                  <a:lnTo>
                    <a:pt x="65" y="10"/>
                  </a:lnTo>
                  <a:lnTo>
                    <a:pt x="52" y="13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14" y="23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6" y="13"/>
                  </a:lnTo>
                  <a:lnTo>
                    <a:pt x="22" y="13"/>
                  </a:lnTo>
                  <a:lnTo>
                    <a:pt x="27" y="12"/>
                  </a:lnTo>
                  <a:lnTo>
                    <a:pt x="32" y="12"/>
                  </a:lnTo>
                  <a:lnTo>
                    <a:pt x="38" y="11"/>
                  </a:lnTo>
                  <a:lnTo>
                    <a:pt x="46" y="9"/>
                  </a:lnTo>
                  <a:lnTo>
                    <a:pt x="55" y="6"/>
                  </a:lnTo>
                  <a:lnTo>
                    <a:pt x="64" y="3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1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5" name="Freeform 33"/>
            <p:cNvSpPr>
              <a:spLocks/>
            </p:cNvSpPr>
            <p:nvPr/>
          </p:nvSpPr>
          <p:spPr bwMode="auto">
            <a:xfrm>
              <a:off x="1305" y="571"/>
              <a:ext cx="161" cy="72"/>
            </a:xfrm>
            <a:custGeom>
              <a:avLst/>
              <a:gdLst>
                <a:gd name="T0" fmla="*/ 2 w 322"/>
                <a:gd name="T1" fmla="*/ 1 h 144"/>
                <a:gd name="T2" fmla="*/ 2 w 322"/>
                <a:gd name="T3" fmla="*/ 1 h 144"/>
                <a:gd name="T4" fmla="*/ 3 w 322"/>
                <a:gd name="T5" fmla="*/ 1 h 144"/>
                <a:gd name="T6" fmla="*/ 3 w 322"/>
                <a:gd name="T7" fmla="*/ 1 h 144"/>
                <a:gd name="T8" fmla="*/ 4 w 322"/>
                <a:gd name="T9" fmla="*/ 1 h 144"/>
                <a:gd name="T10" fmla="*/ 4 w 322"/>
                <a:gd name="T11" fmla="*/ 1 h 144"/>
                <a:gd name="T12" fmla="*/ 4 w 322"/>
                <a:gd name="T13" fmla="*/ 1 h 144"/>
                <a:gd name="T14" fmla="*/ 5 w 322"/>
                <a:gd name="T15" fmla="*/ 1 h 144"/>
                <a:gd name="T16" fmla="*/ 5 w 322"/>
                <a:gd name="T17" fmla="*/ 1 h 144"/>
                <a:gd name="T18" fmla="*/ 5 w 322"/>
                <a:gd name="T19" fmla="*/ 1 h 144"/>
                <a:gd name="T20" fmla="*/ 6 w 322"/>
                <a:gd name="T21" fmla="*/ 1 h 144"/>
                <a:gd name="T22" fmla="*/ 6 w 322"/>
                <a:gd name="T23" fmla="*/ 1 h 144"/>
                <a:gd name="T24" fmla="*/ 6 w 322"/>
                <a:gd name="T25" fmla="*/ 2 h 144"/>
                <a:gd name="T26" fmla="*/ 7 w 322"/>
                <a:gd name="T27" fmla="*/ 2 h 144"/>
                <a:gd name="T28" fmla="*/ 7 w 322"/>
                <a:gd name="T29" fmla="*/ 2 h 144"/>
                <a:gd name="T30" fmla="*/ 7 w 322"/>
                <a:gd name="T31" fmla="*/ 2 h 144"/>
                <a:gd name="T32" fmla="*/ 8 w 322"/>
                <a:gd name="T33" fmla="*/ 2 h 144"/>
                <a:gd name="T34" fmla="*/ 8 w 322"/>
                <a:gd name="T35" fmla="*/ 2 h 144"/>
                <a:gd name="T36" fmla="*/ 8 w 322"/>
                <a:gd name="T37" fmla="*/ 2 h 144"/>
                <a:gd name="T38" fmla="*/ 9 w 322"/>
                <a:gd name="T39" fmla="*/ 3 h 144"/>
                <a:gd name="T40" fmla="*/ 9 w 322"/>
                <a:gd name="T41" fmla="*/ 3 h 144"/>
                <a:gd name="T42" fmla="*/ 9 w 322"/>
                <a:gd name="T43" fmla="*/ 3 h 144"/>
                <a:gd name="T44" fmla="*/ 10 w 322"/>
                <a:gd name="T45" fmla="*/ 3 h 144"/>
                <a:gd name="T46" fmla="*/ 10 w 322"/>
                <a:gd name="T47" fmla="*/ 3 h 144"/>
                <a:gd name="T48" fmla="*/ 10 w 322"/>
                <a:gd name="T49" fmla="*/ 4 h 144"/>
                <a:gd name="T50" fmla="*/ 10 w 322"/>
                <a:gd name="T51" fmla="*/ 4 h 144"/>
                <a:gd name="T52" fmla="*/ 10 w 322"/>
                <a:gd name="T53" fmla="*/ 4 h 144"/>
                <a:gd name="T54" fmla="*/ 11 w 322"/>
                <a:gd name="T55" fmla="*/ 5 h 144"/>
                <a:gd name="T56" fmla="*/ 10 w 322"/>
                <a:gd name="T57" fmla="*/ 5 h 144"/>
                <a:gd name="T58" fmla="*/ 10 w 322"/>
                <a:gd name="T59" fmla="*/ 5 h 144"/>
                <a:gd name="T60" fmla="*/ 10 w 322"/>
                <a:gd name="T61" fmla="*/ 4 h 144"/>
                <a:gd name="T62" fmla="*/ 10 w 322"/>
                <a:gd name="T63" fmla="*/ 4 h 144"/>
                <a:gd name="T64" fmla="*/ 10 w 322"/>
                <a:gd name="T65" fmla="*/ 4 h 144"/>
                <a:gd name="T66" fmla="*/ 9 w 322"/>
                <a:gd name="T67" fmla="*/ 4 h 144"/>
                <a:gd name="T68" fmla="*/ 9 w 322"/>
                <a:gd name="T69" fmla="*/ 3 h 144"/>
                <a:gd name="T70" fmla="*/ 8 w 322"/>
                <a:gd name="T71" fmla="*/ 3 h 144"/>
                <a:gd name="T72" fmla="*/ 8 w 322"/>
                <a:gd name="T73" fmla="*/ 3 h 144"/>
                <a:gd name="T74" fmla="*/ 7 w 322"/>
                <a:gd name="T75" fmla="*/ 2 h 144"/>
                <a:gd name="T76" fmla="*/ 7 w 322"/>
                <a:gd name="T77" fmla="*/ 2 h 144"/>
                <a:gd name="T78" fmla="*/ 6 w 322"/>
                <a:gd name="T79" fmla="*/ 2 h 144"/>
                <a:gd name="T80" fmla="*/ 6 w 322"/>
                <a:gd name="T81" fmla="*/ 2 h 144"/>
                <a:gd name="T82" fmla="*/ 5 w 322"/>
                <a:gd name="T83" fmla="*/ 2 h 144"/>
                <a:gd name="T84" fmla="*/ 5 w 322"/>
                <a:gd name="T85" fmla="*/ 1 h 144"/>
                <a:gd name="T86" fmla="*/ 4 w 322"/>
                <a:gd name="T87" fmla="*/ 1 h 144"/>
                <a:gd name="T88" fmla="*/ 3 w 322"/>
                <a:gd name="T89" fmla="*/ 1 h 144"/>
                <a:gd name="T90" fmla="*/ 3 w 322"/>
                <a:gd name="T91" fmla="*/ 1 h 144"/>
                <a:gd name="T92" fmla="*/ 2 w 322"/>
                <a:gd name="T93" fmla="*/ 1 h 144"/>
                <a:gd name="T94" fmla="*/ 1 w 322"/>
                <a:gd name="T95" fmla="*/ 1 h 144"/>
                <a:gd name="T96" fmla="*/ 0 w 322"/>
                <a:gd name="T97" fmla="*/ 1 h 144"/>
                <a:gd name="T98" fmla="*/ 1 w 322"/>
                <a:gd name="T99" fmla="*/ 1 h 144"/>
                <a:gd name="T100" fmla="*/ 1 w 322"/>
                <a:gd name="T101" fmla="*/ 1 h 144"/>
                <a:gd name="T102" fmla="*/ 1 w 322"/>
                <a:gd name="T103" fmla="*/ 1 h 144"/>
                <a:gd name="T104" fmla="*/ 1 w 322"/>
                <a:gd name="T105" fmla="*/ 0 h 144"/>
                <a:gd name="T106" fmla="*/ 1 w 322"/>
                <a:gd name="T107" fmla="*/ 1 h 144"/>
                <a:gd name="T108" fmla="*/ 1 w 322"/>
                <a:gd name="T109" fmla="*/ 1 h 144"/>
                <a:gd name="T110" fmla="*/ 1 w 322"/>
                <a:gd name="T111" fmla="*/ 1 h 144"/>
                <a:gd name="T112" fmla="*/ 1 w 322"/>
                <a:gd name="T113" fmla="*/ 1 h 144"/>
                <a:gd name="T114" fmla="*/ 2 w 322"/>
                <a:gd name="T115" fmla="*/ 1 h 144"/>
                <a:gd name="T116" fmla="*/ 2 w 322"/>
                <a:gd name="T117" fmla="*/ 1 h 144"/>
                <a:gd name="T118" fmla="*/ 2 w 322"/>
                <a:gd name="T119" fmla="*/ 1 h 144"/>
                <a:gd name="T120" fmla="*/ 2 w 322"/>
                <a:gd name="T121" fmla="*/ 1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2" h="144">
                  <a:moveTo>
                    <a:pt x="48" y="5"/>
                  </a:moveTo>
                  <a:lnTo>
                    <a:pt x="61" y="5"/>
                  </a:lnTo>
                  <a:lnTo>
                    <a:pt x="74" y="6"/>
                  </a:lnTo>
                  <a:lnTo>
                    <a:pt x="86" y="7"/>
                  </a:lnTo>
                  <a:lnTo>
                    <a:pt x="99" y="10"/>
                  </a:lnTo>
                  <a:lnTo>
                    <a:pt x="110" y="12"/>
                  </a:lnTo>
                  <a:lnTo>
                    <a:pt x="122" y="14"/>
                  </a:lnTo>
                  <a:lnTo>
                    <a:pt x="134" y="18"/>
                  </a:lnTo>
                  <a:lnTo>
                    <a:pt x="144" y="21"/>
                  </a:lnTo>
                  <a:lnTo>
                    <a:pt x="155" y="25"/>
                  </a:lnTo>
                  <a:lnTo>
                    <a:pt x="167" y="28"/>
                  </a:lnTo>
                  <a:lnTo>
                    <a:pt x="177" y="31"/>
                  </a:lnTo>
                  <a:lnTo>
                    <a:pt x="189" y="35"/>
                  </a:lnTo>
                  <a:lnTo>
                    <a:pt x="200" y="38"/>
                  </a:lnTo>
                  <a:lnTo>
                    <a:pt x="212" y="42"/>
                  </a:lnTo>
                  <a:lnTo>
                    <a:pt x="223" y="44"/>
                  </a:lnTo>
                  <a:lnTo>
                    <a:pt x="236" y="46"/>
                  </a:lnTo>
                  <a:lnTo>
                    <a:pt x="246" y="52"/>
                  </a:lnTo>
                  <a:lnTo>
                    <a:pt x="256" y="58"/>
                  </a:lnTo>
                  <a:lnTo>
                    <a:pt x="266" y="65"/>
                  </a:lnTo>
                  <a:lnTo>
                    <a:pt x="275" y="71"/>
                  </a:lnTo>
                  <a:lnTo>
                    <a:pt x="286" y="79"/>
                  </a:lnTo>
                  <a:lnTo>
                    <a:pt x="295" y="86"/>
                  </a:lnTo>
                  <a:lnTo>
                    <a:pt x="305" y="94"/>
                  </a:lnTo>
                  <a:lnTo>
                    <a:pt x="314" y="103"/>
                  </a:lnTo>
                  <a:lnTo>
                    <a:pt x="316" y="114"/>
                  </a:lnTo>
                  <a:lnTo>
                    <a:pt x="320" y="126"/>
                  </a:lnTo>
                  <a:lnTo>
                    <a:pt x="322" y="136"/>
                  </a:lnTo>
                  <a:lnTo>
                    <a:pt x="316" y="144"/>
                  </a:lnTo>
                  <a:lnTo>
                    <a:pt x="313" y="134"/>
                  </a:lnTo>
                  <a:lnTo>
                    <a:pt x="307" y="126"/>
                  </a:lnTo>
                  <a:lnTo>
                    <a:pt x="301" y="119"/>
                  </a:lnTo>
                  <a:lnTo>
                    <a:pt x="296" y="111"/>
                  </a:lnTo>
                  <a:lnTo>
                    <a:pt x="283" y="99"/>
                  </a:lnTo>
                  <a:lnTo>
                    <a:pt x="269" y="89"/>
                  </a:lnTo>
                  <a:lnTo>
                    <a:pt x="254" y="80"/>
                  </a:lnTo>
                  <a:lnTo>
                    <a:pt x="239" y="72"/>
                  </a:lnTo>
                  <a:lnTo>
                    <a:pt x="223" y="64"/>
                  </a:lnTo>
                  <a:lnTo>
                    <a:pt x="208" y="57"/>
                  </a:lnTo>
                  <a:lnTo>
                    <a:pt x="192" y="50"/>
                  </a:lnTo>
                  <a:lnTo>
                    <a:pt x="178" y="42"/>
                  </a:lnTo>
                  <a:lnTo>
                    <a:pt x="157" y="34"/>
                  </a:lnTo>
                  <a:lnTo>
                    <a:pt x="135" y="28"/>
                  </a:lnTo>
                  <a:lnTo>
                    <a:pt x="112" y="22"/>
                  </a:lnTo>
                  <a:lnTo>
                    <a:pt x="90" y="18"/>
                  </a:lnTo>
                  <a:lnTo>
                    <a:pt x="67" y="14"/>
                  </a:lnTo>
                  <a:lnTo>
                    <a:pt x="44" y="11"/>
                  </a:lnTo>
                  <a:lnTo>
                    <a:pt x="22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6" name="Freeform 34"/>
            <p:cNvSpPr>
              <a:spLocks/>
            </p:cNvSpPr>
            <p:nvPr/>
          </p:nvSpPr>
          <p:spPr bwMode="auto">
            <a:xfrm>
              <a:off x="1649" y="571"/>
              <a:ext cx="28" cy="13"/>
            </a:xfrm>
            <a:custGeom>
              <a:avLst/>
              <a:gdLst>
                <a:gd name="T0" fmla="*/ 2 w 55"/>
                <a:gd name="T1" fmla="*/ 0 h 27"/>
                <a:gd name="T2" fmla="*/ 2 w 55"/>
                <a:gd name="T3" fmla="*/ 0 h 27"/>
                <a:gd name="T4" fmla="*/ 2 w 55"/>
                <a:gd name="T5" fmla="*/ 0 h 27"/>
                <a:gd name="T6" fmla="*/ 2 w 55"/>
                <a:gd name="T7" fmla="*/ 0 h 27"/>
                <a:gd name="T8" fmla="*/ 1 w 55"/>
                <a:gd name="T9" fmla="*/ 0 h 27"/>
                <a:gd name="T10" fmla="*/ 1 w 55"/>
                <a:gd name="T11" fmla="*/ 0 h 27"/>
                <a:gd name="T12" fmla="*/ 1 w 55"/>
                <a:gd name="T13" fmla="*/ 0 h 27"/>
                <a:gd name="T14" fmla="*/ 1 w 55"/>
                <a:gd name="T15" fmla="*/ 0 h 27"/>
                <a:gd name="T16" fmla="*/ 0 w 55"/>
                <a:gd name="T17" fmla="*/ 0 h 27"/>
                <a:gd name="T18" fmla="*/ 1 w 55"/>
                <a:gd name="T19" fmla="*/ 0 h 27"/>
                <a:gd name="T20" fmla="*/ 1 w 55"/>
                <a:gd name="T21" fmla="*/ 0 h 27"/>
                <a:gd name="T22" fmla="*/ 1 w 55"/>
                <a:gd name="T23" fmla="*/ 0 h 27"/>
                <a:gd name="T24" fmla="*/ 1 w 55"/>
                <a:gd name="T25" fmla="*/ 0 h 27"/>
                <a:gd name="T26" fmla="*/ 2 w 55"/>
                <a:gd name="T27" fmla="*/ 0 h 27"/>
                <a:gd name="T28" fmla="*/ 2 w 55"/>
                <a:gd name="T29" fmla="*/ 0 h 27"/>
                <a:gd name="T30" fmla="*/ 2 w 55"/>
                <a:gd name="T31" fmla="*/ 0 h 27"/>
                <a:gd name="T32" fmla="*/ 2 w 55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27">
                  <a:moveTo>
                    <a:pt x="55" y="27"/>
                  </a:moveTo>
                  <a:lnTo>
                    <a:pt x="49" y="26"/>
                  </a:lnTo>
                  <a:lnTo>
                    <a:pt x="44" y="22"/>
                  </a:lnTo>
                  <a:lnTo>
                    <a:pt x="38" y="20"/>
                  </a:lnTo>
                  <a:lnTo>
                    <a:pt x="32" y="18"/>
                  </a:lnTo>
                  <a:lnTo>
                    <a:pt x="23" y="15"/>
                  </a:lnTo>
                  <a:lnTo>
                    <a:pt x="15" y="12"/>
                  </a:lnTo>
                  <a:lnTo>
                    <a:pt x="7" y="8"/>
                  </a:lnTo>
                  <a:lnTo>
                    <a:pt x="0" y="3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8"/>
                  </a:lnTo>
                  <a:lnTo>
                    <a:pt x="36" y="13"/>
                  </a:lnTo>
                  <a:lnTo>
                    <a:pt x="44" y="16"/>
                  </a:lnTo>
                  <a:lnTo>
                    <a:pt x="51" y="21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7" name="Freeform 35"/>
            <p:cNvSpPr>
              <a:spLocks/>
            </p:cNvSpPr>
            <p:nvPr/>
          </p:nvSpPr>
          <p:spPr bwMode="auto">
            <a:xfrm>
              <a:off x="1291" y="583"/>
              <a:ext cx="162" cy="70"/>
            </a:xfrm>
            <a:custGeom>
              <a:avLst/>
              <a:gdLst>
                <a:gd name="T0" fmla="*/ 6 w 325"/>
                <a:gd name="T1" fmla="*/ 2 h 139"/>
                <a:gd name="T2" fmla="*/ 7 w 325"/>
                <a:gd name="T3" fmla="*/ 2 h 139"/>
                <a:gd name="T4" fmla="*/ 7 w 325"/>
                <a:gd name="T5" fmla="*/ 2 h 139"/>
                <a:gd name="T6" fmla="*/ 8 w 325"/>
                <a:gd name="T7" fmla="*/ 2 h 139"/>
                <a:gd name="T8" fmla="*/ 8 w 325"/>
                <a:gd name="T9" fmla="*/ 3 h 139"/>
                <a:gd name="T10" fmla="*/ 9 w 325"/>
                <a:gd name="T11" fmla="*/ 3 h 139"/>
                <a:gd name="T12" fmla="*/ 9 w 325"/>
                <a:gd name="T13" fmla="*/ 3 h 139"/>
                <a:gd name="T14" fmla="*/ 9 w 325"/>
                <a:gd name="T15" fmla="*/ 4 h 139"/>
                <a:gd name="T16" fmla="*/ 10 w 325"/>
                <a:gd name="T17" fmla="*/ 4 h 139"/>
                <a:gd name="T18" fmla="*/ 10 w 325"/>
                <a:gd name="T19" fmla="*/ 4 h 139"/>
                <a:gd name="T20" fmla="*/ 10 w 325"/>
                <a:gd name="T21" fmla="*/ 5 h 139"/>
                <a:gd name="T22" fmla="*/ 9 w 325"/>
                <a:gd name="T23" fmla="*/ 5 h 139"/>
                <a:gd name="T24" fmla="*/ 9 w 325"/>
                <a:gd name="T25" fmla="*/ 4 h 139"/>
                <a:gd name="T26" fmla="*/ 9 w 325"/>
                <a:gd name="T27" fmla="*/ 4 h 139"/>
                <a:gd name="T28" fmla="*/ 9 w 325"/>
                <a:gd name="T29" fmla="*/ 4 h 139"/>
                <a:gd name="T30" fmla="*/ 8 w 325"/>
                <a:gd name="T31" fmla="*/ 3 h 139"/>
                <a:gd name="T32" fmla="*/ 7 w 325"/>
                <a:gd name="T33" fmla="*/ 3 h 139"/>
                <a:gd name="T34" fmla="*/ 6 w 325"/>
                <a:gd name="T35" fmla="*/ 2 h 139"/>
                <a:gd name="T36" fmla="*/ 5 w 325"/>
                <a:gd name="T37" fmla="*/ 2 h 139"/>
                <a:gd name="T38" fmla="*/ 3 w 325"/>
                <a:gd name="T39" fmla="*/ 1 h 139"/>
                <a:gd name="T40" fmla="*/ 2 w 325"/>
                <a:gd name="T41" fmla="*/ 1 h 139"/>
                <a:gd name="T42" fmla="*/ 2 w 325"/>
                <a:gd name="T43" fmla="*/ 1 h 139"/>
                <a:gd name="T44" fmla="*/ 1 w 325"/>
                <a:gd name="T45" fmla="*/ 1 h 139"/>
                <a:gd name="T46" fmla="*/ 1 w 325"/>
                <a:gd name="T47" fmla="*/ 1 h 139"/>
                <a:gd name="T48" fmla="*/ 0 w 325"/>
                <a:gd name="T49" fmla="*/ 1 h 139"/>
                <a:gd name="T50" fmla="*/ 0 w 325"/>
                <a:gd name="T51" fmla="*/ 1 h 139"/>
                <a:gd name="T52" fmla="*/ 0 w 325"/>
                <a:gd name="T53" fmla="*/ 0 h 139"/>
                <a:gd name="T54" fmla="*/ 1 w 325"/>
                <a:gd name="T55" fmla="*/ 1 h 139"/>
                <a:gd name="T56" fmla="*/ 1 w 325"/>
                <a:gd name="T57" fmla="*/ 1 h 139"/>
                <a:gd name="T58" fmla="*/ 2 w 325"/>
                <a:gd name="T59" fmla="*/ 1 h 139"/>
                <a:gd name="T60" fmla="*/ 3 w 325"/>
                <a:gd name="T61" fmla="*/ 1 h 139"/>
                <a:gd name="T62" fmla="*/ 4 w 325"/>
                <a:gd name="T63" fmla="*/ 1 h 139"/>
                <a:gd name="T64" fmla="*/ 5 w 325"/>
                <a:gd name="T65" fmla="*/ 1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5" h="139">
                  <a:moveTo>
                    <a:pt x="197" y="35"/>
                  </a:moveTo>
                  <a:lnTo>
                    <a:pt x="207" y="35"/>
                  </a:lnTo>
                  <a:lnTo>
                    <a:pt x="218" y="38"/>
                  </a:lnTo>
                  <a:lnTo>
                    <a:pt x="227" y="41"/>
                  </a:lnTo>
                  <a:lnTo>
                    <a:pt x="237" y="46"/>
                  </a:lnTo>
                  <a:lnTo>
                    <a:pt x="247" y="50"/>
                  </a:lnTo>
                  <a:lnTo>
                    <a:pt x="256" y="56"/>
                  </a:lnTo>
                  <a:lnTo>
                    <a:pt x="265" y="61"/>
                  </a:lnTo>
                  <a:lnTo>
                    <a:pt x="274" y="65"/>
                  </a:lnTo>
                  <a:lnTo>
                    <a:pt x="280" y="70"/>
                  </a:lnTo>
                  <a:lnTo>
                    <a:pt x="286" y="73"/>
                  </a:lnTo>
                  <a:lnTo>
                    <a:pt x="293" y="78"/>
                  </a:lnTo>
                  <a:lnTo>
                    <a:pt x="298" y="84"/>
                  </a:lnTo>
                  <a:lnTo>
                    <a:pt x="304" y="88"/>
                  </a:lnTo>
                  <a:lnTo>
                    <a:pt x="310" y="94"/>
                  </a:lnTo>
                  <a:lnTo>
                    <a:pt x="313" y="100"/>
                  </a:lnTo>
                  <a:lnTo>
                    <a:pt x="317" y="106"/>
                  </a:lnTo>
                  <a:lnTo>
                    <a:pt x="321" y="113"/>
                  </a:lnTo>
                  <a:lnTo>
                    <a:pt x="325" y="120"/>
                  </a:lnTo>
                  <a:lnTo>
                    <a:pt x="325" y="128"/>
                  </a:lnTo>
                  <a:lnTo>
                    <a:pt x="325" y="136"/>
                  </a:lnTo>
                  <a:lnTo>
                    <a:pt x="321" y="139"/>
                  </a:lnTo>
                  <a:lnTo>
                    <a:pt x="317" y="135"/>
                  </a:lnTo>
                  <a:lnTo>
                    <a:pt x="316" y="129"/>
                  </a:lnTo>
                  <a:lnTo>
                    <a:pt x="312" y="124"/>
                  </a:lnTo>
                  <a:lnTo>
                    <a:pt x="305" y="124"/>
                  </a:lnTo>
                  <a:lnTo>
                    <a:pt x="307" y="124"/>
                  </a:lnTo>
                  <a:lnTo>
                    <a:pt x="308" y="123"/>
                  </a:lnTo>
                  <a:lnTo>
                    <a:pt x="309" y="122"/>
                  </a:lnTo>
                  <a:lnTo>
                    <a:pt x="298" y="107"/>
                  </a:lnTo>
                  <a:lnTo>
                    <a:pt x="285" y="93"/>
                  </a:lnTo>
                  <a:lnTo>
                    <a:pt x="270" y="83"/>
                  </a:lnTo>
                  <a:lnTo>
                    <a:pt x="254" y="73"/>
                  </a:lnTo>
                  <a:lnTo>
                    <a:pt x="236" y="64"/>
                  </a:lnTo>
                  <a:lnTo>
                    <a:pt x="218" y="56"/>
                  </a:lnTo>
                  <a:lnTo>
                    <a:pt x="201" y="48"/>
                  </a:lnTo>
                  <a:lnTo>
                    <a:pt x="184" y="40"/>
                  </a:lnTo>
                  <a:lnTo>
                    <a:pt x="111" y="19"/>
                  </a:lnTo>
                  <a:lnTo>
                    <a:pt x="105" y="23"/>
                  </a:lnTo>
                  <a:lnTo>
                    <a:pt x="98" y="22"/>
                  </a:lnTo>
                  <a:lnTo>
                    <a:pt x="92" y="18"/>
                  </a:lnTo>
                  <a:lnTo>
                    <a:pt x="85" y="16"/>
                  </a:lnTo>
                  <a:lnTo>
                    <a:pt x="76" y="14"/>
                  </a:lnTo>
                  <a:lnTo>
                    <a:pt x="66" y="12"/>
                  </a:lnTo>
                  <a:lnTo>
                    <a:pt x="55" y="11"/>
                  </a:lnTo>
                  <a:lnTo>
                    <a:pt x="44" y="9"/>
                  </a:lnTo>
                  <a:lnTo>
                    <a:pt x="33" y="8"/>
                  </a:lnTo>
                  <a:lnTo>
                    <a:pt x="22" y="7"/>
                  </a:lnTo>
                  <a:lnTo>
                    <a:pt x="10" y="5"/>
                  </a:lnTo>
                  <a:lnTo>
                    <a:pt x="0" y="3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42" y="2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4"/>
                  </a:lnTo>
                  <a:lnTo>
                    <a:pt x="81" y="7"/>
                  </a:lnTo>
                  <a:lnTo>
                    <a:pt x="98" y="9"/>
                  </a:lnTo>
                  <a:lnTo>
                    <a:pt x="114" y="12"/>
                  </a:lnTo>
                  <a:lnTo>
                    <a:pt x="131" y="16"/>
                  </a:lnTo>
                  <a:lnTo>
                    <a:pt x="148" y="20"/>
                  </a:lnTo>
                  <a:lnTo>
                    <a:pt x="165" y="25"/>
                  </a:lnTo>
                  <a:lnTo>
                    <a:pt x="181" y="30"/>
                  </a:lnTo>
                  <a:lnTo>
                    <a:pt x="1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8" name="Freeform 36"/>
            <p:cNvSpPr>
              <a:spLocks/>
            </p:cNvSpPr>
            <p:nvPr/>
          </p:nvSpPr>
          <p:spPr bwMode="auto">
            <a:xfrm>
              <a:off x="1638" y="583"/>
              <a:ext cx="18" cy="8"/>
            </a:xfrm>
            <a:custGeom>
              <a:avLst/>
              <a:gdLst>
                <a:gd name="T0" fmla="*/ 2 w 36"/>
                <a:gd name="T1" fmla="*/ 1 h 15"/>
                <a:gd name="T2" fmla="*/ 1 w 36"/>
                <a:gd name="T3" fmla="*/ 1 h 15"/>
                <a:gd name="T4" fmla="*/ 1 w 36"/>
                <a:gd name="T5" fmla="*/ 1 h 15"/>
                <a:gd name="T6" fmla="*/ 1 w 36"/>
                <a:gd name="T7" fmla="*/ 1 h 15"/>
                <a:gd name="T8" fmla="*/ 1 w 36"/>
                <a:gd name="T9" fmla="*/ 1 h 15"/>
                <a:gd name="T10" fmla="*/ 0 w 36"/>
                <a:gd name="T11" fmla="*/ 0 h 15"/>
                <a:gd name="T12" fmla="*/ 1 w 36"/>
                <a:gd name="T13" fmla="*/ 1 h 15"/>
                <a:gd name="T14" fmla="*/ 1 w 36"/>
                <a:gd name="T15" fmla="*/ 1 h 15"/>
                <a:gd name="T16" fmla="*/ 1 w 36"/>
                <a:gd name="T17" fmla="*/ 1 h 15"/>
                <a:gd name="T18" fmla="*/ 1 w 36"/>
                <a:gd name="T19" fmla="*/ 1 h 15"/>
                <a:gd name="T20" fmla="*/ 1 w 36"/>
                <a:gd name="T21" fmla="*/ 1 h 15"/>
                <a:gd name="T22" fmla="*/ 1 w 36"/>
                <a:gd name="T23" fmla="*/ 1 h 15"/>
                <a:gd name="T24" fmla="*/ 1 w 36"/>
                <a:gd name="T25" fmla="*/ 1 h 15"/>
                <a:gd name="T26" fmla="*/ 2 w 36"/>
                <a:gd name="T27" fmla="*/ 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15">
                  <a:moveTo>
                    <a:pt x="36" y="15"/>
                  </a:moveTo>
                  <a:lnTo>
                    <a:pt x="29" y="14"/>
                  </a:lnTo>
                  <a:lnTo>
                    <a:pt x="20" y="11"/>
                  </a:lnTo>
                  <a:lnTo>
                    <a:pt x="11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8" y="9"/>
                  </a:lnTo>
                  <a:lnTo>
                    <a:pt x="31" y="11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9" name="Freeform 37"/>
            <p:cNvSpPr>
              <a:spLocks/>
            </p:cNvSpPr>
            <p:nvPr/>
          </p:nvSpPr>
          <p:spPr bwMode="auto">
            <a:xfrm>
              <a:off x="1170" y="585"/>
              <a:ext cx="5" cy="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1 h 9"/>
                <a:gd name="T4" fmla="*/ 1 w 9"/>
                <a:gd name="T5" fmla="*/ 1 h 9"/>
                <a:gd name="T6" fmla="*/ 1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1 w 9"/>
                <a:gd name="T15" fmla="*/ 1 h 9"/>
                <a:gd name="T16" fmla="*/ 1 w 9"/>
                <a:gd name="T17" fmla="*/ 0 h 9"/>
                <a:gd name="T18" fmla="*/ 1 w 9"/>
                <a:gd name="T19" fmla="*/ 1 h 9"/>
                <a:gd name="T20" fmla="*/ 1 w 9"/>
                <a:gd name="T21" fmla="*/ 1 h 9"/>
                <a:gd name="T22" fmla="*/ 1 w 9"/>
                <a:gd name="T23" fmla="*/ 1 h 9"/>
                <a:gd name="T24" fmla="*/ 1 w 9"/>
                <a:gd name="T25" fmla="*/ 1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7" y="8"/>
                  </a:lnTo>
                  <a:lnTo>
                    <a:pt x="5" y="8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0" name="Freeform 38"/>
            <p:cNvSpPr>
              <a:spLocks/>
            </p:cNvSpPr>
            <p:nvPr/>
          </p:nvSpPr>
          <p:spPr bwMode="auto">
            <a:xfrm>
              <a:off x="1556" y="588"/>
              <a:ext cx="6" cy="29"/>
            </a:xfrm>
            <a:custGeom>
              <a:avLst/>
              <a:gdLst>
                <a:gd name="T0" fmla="*/ 0 w 13"/>
                <a:gd name="T1" fmla="*/ 2 h 58"/>
                <a:gd name="T2" fmla="*/ 0 w 13"/>
                <a:gd name="T3" fmla="*/ 2 h 58"/>
                <a:gd name="T4" fmla="*/ 0 w 13"/>
                <a:gd name="T5" fmla="*/ 2 h 58"/>
                <a:gd name="T6" fmla="*/ 0 w 13"/>
                <a:gd name="T7" fmla="*/ 2 h 58"/>
                <a:gd name="T8" fmla="*/ 0 w 13"/>
                <a:gd name="T9" fmla="*/ 2 h 58"/>
                <a:gd name="T10" fmla="*/ 0 w 13"/>
                <a:gd name="T11" fmla="*/ 2 h 58"/>
                <a:gd name="T12" fmla="*/ 0 w 13"/>
                <a:gd name="T13" fmla="*/ 1 h 58"/>
                <a:gd name="T14" fmla="*/ 0 w 13"/>
                <a:gd name="T15" fmla="*/ 1 h 58"/>
                <a:gd name="T16" fmla="*/ 0 w 13"/>
                <a:gd name="T17" fmla="*/ 0 h 58"/>
                <a:gd name="T18" fmla="*/ 0 w 13"/>
                <a:gd name="T19" fmla="*/ 1 h 58"/>
                <a:gd name="T20" fmla="*/ 0 w 13"/>
                <a:gd name="T21" fmla="*/ 1 h 58"/>
                <a:gd name="T22" fmla="*/ 0 w 13"/>
                <a:gd name="T23" fmla="*/ 2 h 58"/>
                <a:gd name="T24" fmla="*/ 0 w 13"/>
                <a:gd name="T25" fmla="*/ 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58">
                  <a:moveTo>
                    <a:pt x="12" y="52"/>
                  </a:moveTo>
                  <a:lnTo>
                    <a:pt x="8" y="53"/>
                  </a:lnTo>
                  <a:lnTo>
                    <a:pt x="6" y="55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1" y="44"/>
                  </a:lnTo>
                  <a:lnTo>
                    <a:pt x="2" y="29"/>
                  </a:lnTo>
                  <a:lnTo>
                    <a:pt x="6" y="14"/>
                  </a:lnTo>
                  <a:lnTo>
                    <a:pt x="9" y="0"/>
                  </a:lnTo>
                  <a:lnTo>
                    <a:pt x="13" y="11"/>
                  </a:lnTo>
                  <a:lnTo>
                    <a:pt x="13" y="24"/>
                  </a:lnTo>
                  <a:lnTo>
                    <a:pt x="10" y="37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1" name="Freeform 39"/>
            <p:cNvSpPr>
              <a:spLocks/>
            </p:cNvSpPr>
            <p:nvPr/>
          </p:nvSpPr>
          <p:spPr bwMode="auto">
            <a:xfrm>
              <a:off x="1202" y="592"/>
              <a:ext cx="22" cy="6"/>
            </a:xfrm>
            <a:custGeom>
              <a:avLst/>
              <a:gdLst>
                <a:gd name="T0" fmla="*/ 2 w 43"/>
                <a:gd name="T1" fmla="*/ 0 h 13"/>
                <a:gd name="T2" fmla="*/ 2 w 43"/>
                <a:gd name="T3" fmla="*/ 0 h 13"/>
                <a:gd name="T4" fmla="*/ 2 w 43"/>
                <a:gd name="T5" fmla="*/ 0 h 13"/>
                <a:gd name="T6" fmla="*/ 2 w 43"/>
                <a:gd name="T7" fmla="*/ 0 h 13"/>
                <a:gd name="T8" fmla="*/ 1 w 43"/>
                <a:gd name="T9" fmla="*/ 0 h 13"/>
                <a:gd name="T10" fmla="*/ 1 w 43"/>
                <a:gd name="T11" fmla="*/ 0 h 13"/>
                <a:gd name="T12" fmla="*/ 1 w 43"/>
                <a:gd name="T13" fmla="*/ 0 h 13"/>
                <a:gd name="T14" fmla="*/ 1 w 43"/>
                <a:gd name="T15" fmla="*/ 0 h 13"/>
                <a:gd name="T16" fmla="*/ 1 w 43"/>
                <a:gd name="T17" fmla="*/ 0 h 13"/>
                <a:gd name="T18" fmla="*/ 1 w 43"/>
                <a:gd name="T19" fmla="*/ 0 h 13"/>
                <a:gd name="T20" fmla="*/ 1 w 43"/>
                <a:gd name="T21" fmla="*/ 0 h 13"/>
                <a:gd name="T22" fmla="*/ 1 w 43"/>
                <a:gd name="T23" fmla="*/ 0 h 13"/>
                <a:gd name="T24" fmla="*/ 0 w 43"/>
                <a:gd name="T25" fmla="*/ 0 h 13"/>
                <a:gd name="T26" fmla="*/ 1 w 43"/>
                <a:gd name="T27" fmla="*/ 0 h 13"/>
                <a:gd name="T28" fmla="*/ 1 w 43"/>
                <a:gd name="T29" fmla="*/ 0 h 13"/>
                <a:gd name="T30" fmla="*/ 1 w 43"/>
                <a:gd name="T31" fmla="*/ 0 h 13"/>
                <a:gd name="T32" fmla="*/ 1 w 43"/>
                <a:gd name="T33" fmla="*/ 0 h 13"/>
                <a:gd name="T34" fmla="*/ 1 w 43"/>
                <a:gd name="T35" fmla="*/ 0 h 13"/>
                <a:gd name="T36" fmla="*/ 2 w 43"/>
                <a:gd name="T37" fmla="*/ 0 h 13"/>
                <a:gd name="T38" fmla="*/ 2 w 43"/>
                <a:gd name="T39" fmla="*/ 0 h 13"/>
                <a:gd name="T40" fmla="*/ 2 w 43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" h="13">
                  <a:moveTo>
                    <a:pt x="43" y="2"/>
                  </a:moveTo>
                  <a:lnTo>
                    <a:pt x="41" y="7"/>
                  </a:lnTo>
                  <a:lnTo>
                    <a:pt x="39" y="8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5" y="9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2" y="5"/>
                  </a:lnTo>
                  <a:lnTo>
                    <a:pt x="8" y="2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2" name="Freeform 40"/>
            <p:cNvSpPr>
              <a:spLocks/>
            </p:cNvSpPr>
            <p:nvPr/>
          </p:nvSpPr>
          <p:spPr bwMode="auto">
            <a:xfrm>
              <a:off x="1539" y="594"/>
              <a:ext cx="9" cy="34"/>
            </a:xfrm>
            <a:custGeom>
              <a:avLst/>
              <a:gdLst>
                <a:gd name="T0" fmla="*/ 1 w 17"/>
                <a:gd name="T1" fmla="*/ 0 h 68"/>
                <a:gd name="T2" fmla="*/ 1 w 17"/>
                <a:gd name="T3" fmla="*/ 1 h 68"/>
                <a:gd name="T4" fmla="*/ 1 w 17"/>
                <a:gd name="T5" fmla="*/ 1 h 68"/>
                <a:gd name="T6" fmla="*/ 1 w 17"/>
                <a:gd name="T7" fmla="*/ 2 h 68"/>
                <a:gd name="T8" fmla="*/ 1 w 17"/>
                <a:gd name="T9" fmla="*/ 2 h 68"/>
                <a:gd name="T10" fmla="*/ 1 w 17"/>
                <a:gd name="T11" fmla="*/ 2 h 68"/>
                <a:gd name="T12" fmla="*/ 0 w 17"/>
                <a:gd name="T13" fmla="*/ 3 h 68"/>
                <a:gd name="T14" fmla="*/ 1 w 17"/>
                <a:gd name="T15" fmla="*/ 2 h 68"/>
                <a:gd name="T16" fmla="*/ 1 w 17"/>
                <a:gd name="T17" fmla="*/ 2 h 68"/>
                <a:gd name="T18" fmla="*/ 1 w 17"/>
                <a:gd name="T19" fmla="*/ 1 h 68"/>
                <a:gd name="T20" fmla="*/ 1 w 1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68">
                  <a:moveTo>
                    <a:pt x="17" y="0"/>
                  </a:moveTo>
                  <a:lnTo>
                    <a:pt x="14" y="14"/>
                  </a:lnTo>
                  <a:lnTo>
                    <a:pt x="11" y="28"/>
                  </a:lnTo>
                  <a:lnTo>
                    <a:pt x="8" y="43"/>
                  </a:lnTo>
                  <a:lnTo>
                    <a:pt x="6" y="57"/>
                  </a:lnTo>
                  <a:lnTo>
                    <a:pt x="9" y="63"/>
                  </a:lnTo>
                  <a:lnTo>
                    <a:pt x="0" y="68"/>
                  </a:lnTo>
                  <a:lnTo>
                    <a:pt x="1" y="51"/>
                  </a:lnTo>
                  <a:lnTo>
                    <a:pt x="3" y="33"/>
                  </a:lnTo>
                  <a:lnTo>
                    <a:pt x="7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3" name="Freeform 41"/>
            <p:cNvSpPr>
              <a:spLocks/>
            </p:cNvSpPr>
            <p:nvPr/>
          </p:nvSpPr>
          <p:spPr bwMode="auto">
            <a:xfrm>
              <a:off x="1165" y="595"/>
              <a:ext cx="14" cy="6"/>
            </a:xfrm>
            <a:custGeom>
              <a:avLst/>
              <a:gdLst>
                <a:gd name="T0" fmla="*/ 0 w 29"/>
                <a:gd name="T1" fmla="*/ 1 h 11"/>
                <a:gd name="T2" fmla="*/ 0 w 29"/>
                <a:gd name="T3" fmla="*/ 1 h 11"/>
                <a:gd name="T4" fmla="*/ 0 w 29"/>
                <a:gd name="T5" fmla="*/ 1 h 11"/>
                <a:gd name="T6" fmla="*/ 0 w 29"/>
                <a:gd name="T7" fmla="*/ 1 h 11"/>
                <a:gd name="T8" fmla="*/ 0 w 29"/>
                <a:gd name="T9" fmla="*/ 1 h 11"/>
                <a:gd name="T10" fmla="*/ 0 w 29"/>
                <a:gd name="T11" fmla="*/ 1 h 11"/>
                <a:gd name="T12" fmla="*/ 0 w 29"/>
                <a:gd name="T13" fmla="*/ 1 h 11"/>
                <a:gd name="T14" fmla="*/ 0 w 29"/>
                <a:gd name="T15" fmla="*/ 1 h 11"/>
                <a:gd name="T16" fmla="*/ 0 w 29"/>
                <a:gd name="T17" fmla="*/ 1 h 11"/>
                <a:gd name="T18" fmla="*/ 0 w 29"/>
                <a:gd name="T19" fmla="*/ 1 h 11"/>
                <a:gd name="T20" fmla="*/ 0 w 29"/>
                <a:gd name="T21" fmla="*/ 1 h 11"/>
                <a:gd name="T22" fmla="*/ 0 w 29"/>
                <a:gd name="T23" fmla="*/ 0 h 11"/>
                <a:gd name="T24" fmla="*/ 0 w 29"/>
                <a:gd name="T25" fmla="*/ 0 h 11"/>
                <a:gd name="T26" fmla="*/ 0 w 29"/>
                <a:gd name="T27" fmla="*/ 1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11">
                  <a:moveTo>
                    <a:pt x="28" y="2"/>
                  </a:moveTo>
                  <a:lnTo>
                    <a:pt x="29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4" name="Freeform 42"/>
            <p:cNvSpPr>
              <a:spLocks/>
            </p:cNvSpPr>
            <p:nvPr/>
          </p:nvSpPr>
          <p:spPr bwMode="auto">
            <a:xfrm>
              <a:off x="1286" y="597"/>
              <a:ext cx="155" cy="70"/>
            </a:xfrm>
            <a:custGeom>
              <a:avLst/>
              <a:gdLst>
                <a:gd name="T0" fmla="*/ 8 w 310"/>
                <a:gd name="T1" fmla="*/ 2 h 140"/>
                <a:gd name="T2" fmla="*/ 9 w 310"/>
                <a:gd name="T3" fmla="*/ 3 h 140"/>
                <a:gd name="T4" fmla="*/ 9 w 310"/>
                <a:gd name="T5" fmla="*/ 3 h 140"/>
                <a:gd name="T6" fmla="*/ 9 w 310"/>
                <a:gd name="T7" fmla="*/ 3 h 140"/>
                <a:gd name="T8" fmla="*/ 10 w 310"/>
                <a:gd name="T9" fmla="*/ 4 h 140"/>
                <a:gd name="T10" fmla="*/ 10 w 310"/>
                <a:gd name="T11" fmla="*/ 4 h 140"/>
                <a:gd name="T12" fmla="*/ 10 w 310"/>
                <a:gd name="T13" fmla="*/ 5 h 140"/>
                <a:gd name="T14" fmla="*/ 10 w 310"/>
                <a:gd name="T15" fmla="*/ 4 h 140"/>
                <a:gd name="T16" fmla="*/ 9 w 310"/>
                <a:gd name="T17" fmla="*/ 4 h 140"/>
                <a:gd name="T18" fmla="*/ 9 w 310"/>
                <a:gd name="T19" fmla="*/ 3 h 140"/>
                <a:gd name="T20" fmla="*/ 8 w 310"/>
                <a:gd name="T21" fmla="*/ 3 h 140"/>
                <a:gd name="T22" fmla="*/ 7 w 310"/>
                <a:gd name="T23" fmla="*/ 2 h 140"/>
                <a:gd name="T24" fmla="*/ 6 w 310"/>
                <a:gd name="T25" fmla="*/ 2 h 140"/>
                <a:gd name="T26" fmla="*/ 6 w 310"/>
                <a:gd name="T27" fmla="*/ 2 h 140"/>
                <a:gd name="T28" fmla="*/ 5 w 310"/>
                <a:gd name="T29" fmla="*/ 1 h 140"/>
                <a:gd name="T30" fmla="*/ 4 w 310"/>
                <a:gd name="T31" fmla="*/ 1 h 140"/>
                <a:gd name="T32" fmla="*/ 3 w 310"/>
                <a:gd name="T33" fmla="*/ 1 h 140"/>
                <a:gd name="T34" fmla="*/ 2 w 310"/>
                <a:gd name="T35" fmla="*/ 1 h 140"/>
                <a:gd name="T36" fmla="*/ 2 w 310"/>
                <a:gd name="T37" fmla="*/ 1 h 140"/>
                <a:gd name="T38" fmla="*/ 1 w 310"/>
                <a:gd name="T39" fmla="*/ 1 h 140"/>
                <a:gd name="T40" fmla="*/ 0 w 310"/>
                <a:gd name="T41" fmla="*/ 1 h 140"/>
                <a:gd name="T42" fmla="*/ 1 w 310"/>
                <a:gd name="T43" fmla="*/ 0 h 140"/>
                <a:gd name="T44" fmla="*/ 2 w 310"/>
                <a:gd name="T45" fmla="*/ 1 h 140"/>
                <a:gd name="T46" fmla="*/ 3 w 310"/>
                <a:gd name="T47" fmla="*/ 1 h 140"/>
                <a:gd name="T48" fmla="*/ 4 w 310"/>
                <a:gd name="T49" fmla="*/ 1 h 140"/>
                <a:gd name="T50" fmla="*/ 4 w 310"/>
                <a:gd name="T51" fmla="*/ 1 h 140"/>
                <a:gd name="T52" fmla="*/ 5 w 310"/>
                <a:gd name="T53" fmla="*/ 1 h 140"/>
                <a:gd name="T54" fmla="*/ 6 w 310"/>
                <a:gd name="T55" fmla="*/ 1 h 140"/>
                <a:gd name="T56" fmla="*/ 7 w 310"/>
                <a:gd name="T57" fmla="*/ 2 h 140"/>
                <a:gd name="T58" fmla="*/ 7 w 310"/>
                <a:gd name="T59" fmla="*/ 2 h 140"/>
                <a:gd name="T60" fmla="*/ 7 w 310"/>
                <a:gd name="T61" fmla="*/ 2 h 140"/>
                <a:gd name="T62" fmla="*/ 8 w 310"/>
                <a:gd name="T63" fmla="*/ 2 h 140"/>
                <a:gd name="T64" fmla="*/ 8 w 310"/>
                <a:gd name="T65" fmla="*/ 2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0" h="140">
                  <a:moveTo>
                    <a:pt x="245" y="55"/>
                  </a:moveTo>
                  <a:lnTo>
                    <a:pt x="251" y="59"/>
                  </a:lnTo>
                  <a:lnTo>
                    <a:pt x="257" y="64"/>
                  </a:lnTo>
                  <a:lnTo>
                    <a:pt x="264" y="67"/>
                  </a:lnTo>
                  <a:lnTo>
                    <a:pt x="271" y="72"/>
                  </a:lnTo>
                  <a:lnTo>
                    <a:pt x="276" y="76"/>
                  </a:lnTo>
                  <a:lnTo>
                    <a:pt x="282" y="82"/>
                  </a:lnTo>
                  <a:lnTo>
                    <a:pt x="287" y="88"/>
                  </a:lnTo>
                  <a:lnTo>
                    <a:pt x="289" y="95"/>
                  </a:lnTo>
                  <a:lnTo>
                    <a:pt x="296" y="103"/>
                  </a:lnTo>
                  <a:lnTo>
                    <a:pt x="302" y="112"/>
                  </a:lnTo>
                  <a:lnTo>
                    <a:pt x="306" y="123"/>
                  </a:lnTo>
                  <a:lnTo>
                    <a:pt x="310" y="134"/>
                  </a:lnTo>
                  <a:lnTo>
                    <a:pt x="304" y="140"/>
                  </a:lnTo>
                  <a:lnTo>
                    <a:pt x="300" y="133"/>
                  </a:lnTo>
                  <a:lnTo>
                    <a:pt x="296" y="125"/>
                  </a:lnTo>
                  <a:lnTo>
                    <a:pt x="291" y="119"/>
                  </a:lnTo>
                  <a:lnTo>
                    <a:pt x="285" y="119"/>
                  </a:lnTo>
                  <a:lnTo>
                    <a:pt x="275" y="105"/>
                  </a:lnTo>
                  <a:lnTo>
                    <a:pt x="265" y="94"/>
                  </a:lnTo>
                  <a:lnTo>
                    <a:pt x="253" y="84"/>
                  </a:lnTo>
                  <a:lnTo>
                    <a:pt x="242" y="76"/>
                  </a:lnTo>
                  <a:lnTo>
                    <a:pt x="230" y="70"/>
                  </a:lnTo>
                  <a:lnTo>
                    <a:pt x="217" y="63"/>
                  </a:lnTo>
                  <a:lnTo>
                    <a:pt x="203" y="57"/>
                  </a:lnTo>
                  <a:lnTo>
                    <a:pt x="189" y="51"/>
                  </a:lnTo>
                  <a:lnTo>
                    <a:pt x="177" y="43"/>
                  </a:lnTo>
                  <a:lnTo>
                    <a:pt x="165" y="37"/>
                  </a:lnTo>
                  <a:lnTo>
                    <a:pt x="151" y="31"/>
                  </a:lnTo>
                  <a:lnTo>
                    <a:pt x="137" y="28"/>
                  </a:lnTo>
                  <a:lnTo>
                    <a:pt x="122" y="25"/>
                  </a:lnTo>
                  <a:lnTo>
                    <a:pt x="107" y="22"/>
                  </a:lnTo>
                  <a:lnTo>
                    <a:pt x="92" y="19"/>
                  </a:lnTo>
                  <a:lnTo>
                    <a:pt x="77" y="15"/>
                  </a:lnTo>
                  <a:lnTo>
                    <a:pt x="69" y="14"/>
                  </a:lnTo>
                  <a:lnTo>
                    <a:pt x="60" y="13"/>
                  </a:lnTo>
                  <a:lnTo>
                    <a:pt x="50" y="1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20" y="7"/>
                  </a:lnTo>
                  <a:lnTo>
                    <a:pt x="9" y="6"/>
                  </a:lnTo>
                  <a:lnTo>
                    <a:pt x="0" y="4"/>
                  </a:lnTo>
                  <a:lnTo>
                    <a:pt x="13" y="2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1" y="2"/>
                  </a:lnTo>
                  <a:lnTo>
                    <a:pt x="62" y="3"/>
                  </a:lnTo>
                  <a:lnTo>
                    <a:pt x="75" y="5"/>
                  </a:lnTo>
                  <a:lnTo>
                    <a:pt x="88" y="8"/>
                  </a:lnTo>
                  <a:lnTo>
                    <a:pt x="100" y="11"/>
                  </a:lnTo>
                  <a:lnTo>
                    <a:pt x="113" y="14"/>
                  </a:lnTo>
                  <a:lnTo>
                    <a:pt x="124" y="18"/>
                  </a:lnTo>
                  <a:lnTo>
                    <a:pt x="137" y="21"/>
                  </a:lnTo>
                  <a:lnTo>
                    <a:pt x="150" y="25"/>
                  </a:lnTo>
                  <a:lnTo>
                    <a:pt x="161" y="28"/>
                  </a:lnTo>
                  <a:lnTo>
                    <a:pt x="174" y="30"/>
                  </a:lnTo>
                  <a:lnTo>
                    <a:pt x="185" y="33"/>
                  </a:lnTo>
                  <a:lnTo>
                    <a:pt x="197" y="34"/>
                  </a:lnTo>
                  <a:lnTo>
                    <a:pt x="204" y="35"/>
                  </a:lnTo>
                  <a:lnTo>
                    <a:pt x="210" y="37"/>
                  </a:lnTo>
                  <a:lnTo>
                    <a:pt x="215" y="40"/>
                  </a:lnTo>
                  <a:lnTo>
                    <a:pt x="222" y="42"/>
                  </a:lnTo>
                  <a:lnTo>
                    <a:pt x="228" y="45"/>
                  </a:lnTo>
                  <a:lnTo>
                    <a:pt x="234" y="49"/>
                  </a:lnTo>
                  <a:lnTo>
                    <a:pt x="240" y="51"/>
                  </a:lnTo>
                  <a:lnTo>
                    <a:pt x="24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5" name="Freeform 43"/>
            <p:cNvSpPr>
              <a:spLocks/>
            </p:cNvSpPr>
            <p:nvPr/>
          </p:nvSpPr>
          <p:spPr bwMode="auto">
            <a:xfrm>
              <a:off x="1625" y="597"/>
              <a:ext cx="17" cy="7"/>
            </a:xfrm>
            <a:custGeom>
              <a:avLst/>
              <a:gdLst>
                <a:gd name="T0" fmla="*/ 1 w 35"/>
                <a:gd name="T1" fmla="*/ 1 h 14"/>
                <a:gd name="T2" fmla="*/ 1 w 35"/>
                <a:gd name="T3" fmla="*/ 1 h 14"/>
                <a:gd name="T4" fmla="*/ 0 w 35"/>
                <a:gd name="T5" fmla="*/ 1 h 14"/>
                <a:gd name="T6" fmla="*/ 0 w 35"/>
                <a:gd name="T7" fmla="*/ 1 h 14"/>
                <a:gd name="T8" fmla="*/ 0 w 35"/>
                <a:gd name="T9" fmla="*/ 1 h 14"/>
                <a:gd name="T10" fmla="*/ 0 w 35"/>
                <a:gd name="T11" fmla="*/ 1 h 14"/>
                <a:gd name="T12" fmla="*/ 0 w 35"/>
                <a:gd name="T13" fmla="*/ 1 h 14"/>
                <a:gd name="T14" fmla="*/ 0 w 35"/>
                <a:gd name="T15" fmla="*/ 1 h 14"/>
                <a:gd name="T16" fmla="*/ 0 w 35"/>
                <a:gd name="T17" fmla="*/ 1 h 14"/>
                <a:gd name="T18" fmla="*/ 0 w 35"/>
                <a:gd name="T19" fmla="*/ 0 h 14"/>
                <a:gd name="T20" fmla="*/ 0 w 35"/>
                <a:gd name="T21" fmla="*/ 0 h 14"/>
                <a:gd name="T22" fmla="*/ 0 w 35"/>
                <a:gd name="T23" fmla="*/ 0 h 14"/>
                <a:gd name="T24" fmla="*/ 0 w 35"/>
                <a:gd name="T25" fmla="*/ 1 h 14"/>
                <a:gd name="T26" fmla="*/ 0 w 35"/>
                <a:gd name="T27" fmla="*/ 1 h 14"/>
                <a:gd name="T28" fmla="*/ 0 w 35"/>
                <a:gd name="T29" fmla="*/ 1 h 14"/>
                <a:gd name="T30" fmla="*/ 0 w 35"/>
                <a:gd name="T31" fmla="*/ 1 h 14"/>
                <a:gd name="T32" fmla="*/ 0 w 35"/>
                <a:gd name="T33" fmla="*/ 1 h 14"/>
                <a:gd name="T34" fmla="*/ 1 w 35"/>
                <a:gd name="T35" fmla="*/ 1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4">
                  <a:moveTo>
                    <a:pt x="35" y="11"/>
                  </a:moveTo>
                  <a:lnTo>
                    <a:pt x="35" y="13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6" name="Freeform 44"/>
            <p:cNvSpPr>
              <a:spLocks/>
            </p:cNvSpPr>
            <p:nvPr/>
          </p:nvSpPr>
          <p:spPr bwMode="auto">
            <a:xfrm>
              <a:off x="1610" y="605"/>
              <a:ext cx="9" cy="6"/>
            </a:xfrm>
            <a:custGeom>
              <a:avLst/>
              <a:gdLst>
                <a:gd name="T0" fmla="*/ 0 w 19"/>
                <a:gd name="T1" fmla="*/ 1 h 12"/>
                <a:gd name="T2" fmla="*/ 0 w 19"/>
                <a:gd name="T3" fmla="*/ 1 h 12"/>
                <a:gd name="T4" fmla="*/ 0 w 19"/>
                <a:gd name="T5" fmla="*/ 1 h 12"/>
                <a:gd name="T6" fmla="*/ 0 w 19"/>
                <a:gd name="T7" fmla="*/ 1 h 12"/>
                <a:gd name="T8" fmla="*/ 0 w 19"/>
                <a:gd name="T9" fmla="*/ 1 h 12"/>
                <a:gd name="T10" fmla="*/ 0 w 19"/>
                <a:gd name="T11" fmla="*/ 0 h 12"/>
                <a:gd name="T12" fmla="*/ 0 w 19"/>
                <a:gd name="T13" fmla="*/ 1 h 12"/>
                <a:gd name="T14" fmla="*/ 0 w 19"/>
                <a:gd name="T15" fmla="*/ 1 h 12"/>
                <a:gd name="T16" fmla="*/ 0 w 19"/>
                <a:gd name="T17" fmla="*/ 1 h 12"/>
                <a:gd name="T18" fmla="*/ 0 w 19"/>
                <a:gd name="T19" fmla="*/ 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2">
                  <a:moveTo>
                    <a:pt x="19" y="11"/>
                  </a:moveTo>
                  <a:lnTo>
                    <a:pt x="14" y="12"/>
                  </a:lnTo>
                  <a:lnTo>
                    <a:pt x="10" y="11"/>
                  </a:lnTo>
                  <a:lnTo>
                    <a:pt x="5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7" name="Freeform 45"/>
            <p:cNvSpPr>
              <a:spLocks/>
            </p:cNvSpPr>
            <p:nvPr/>
          </p:nvSpPr>
          <p:spPr bwMode="auto">
            <a:xfrm>
              <a:off x="1267" y="609"/>
              <a:ext cx="160" cy="68"/>
            </a:xfrm>
            <a:custGeom>
              <a:avLst/>
              <a:gdLst>
                <a:gd name="T0" fmla="*/ 7 w 319"/>
                <a:gd name="T1" fmla="*/ 2 h 136"/>
                <a:gd name="T2" fmla="*/ 8 w 319"/>
                <a:gd name="T3" fmla="*/ 2 h 136"/>
                <a:gd name="T4" fmla="*/ 8 w 319"/>
                <a:gd name="T5" fmla="*/ 2 h 136"/>
                <a:gd name="T6" fmla="*/ 9 w 319"/>
                <a:gd name="T7" fmla="*/ 2 h 136"/>
                <a:gd name="T8" fmla="*/ 9 w 319"/>
                <a:gd name="T9" fmla="*/ 3 h 136"/>
                <a:gd name="T10" fmla="*/ 9 w 319"/>
                <a:gd name="T11" fmla="*/ 3 h 136"/>
                <a:gd name="T12" fmla="*/ 10 w 319"/>
                <a:gd name="T13" fmla="*/ 3 h 136"/>
                <a:gd name="T14" fmla="*/ 10 w 319"/>
                <a:gd name="T15" fmla="*/ 4 h 136"/>
                <a:gd name="T16" fmla="*/ 10 w 319"/>
                <a:gd name="T17" fmla="*/ 4 h 136"/>
                <a:gd name="T18" fmla="*/ 10 w 319"/>
                <a:gd name="T19" fmla="*/ 4 h 136"/>
                <a:gd name="T20" fmla="*/ 10 w 319"/>
                <a:gd name="T21" fmla="*/ 4 h 136"/>
                <a:gd name="T22" fmla="*/ 10 w 319"/>
                <a:gd name="T23" fmla="*/ 5 h 136"/>
                <a:gd name="T24" fmla="*/ 10 w 319"/>
                <a:gd name="T25" fmla="*/ 5 h 136"/>
                <a:gd name="T26" fmla="*/ 10 w 319"/>
                <a:gd name="T27" fmla="*/ 5 h 136"/>
                <a:gd name="T28" fmla="*/ 10 w 319"/>
                <a:gd name="T29" fmla="*/ 5 h 136"/>
                <a:gd name="T30" fmla="*/ 10 w 319"/>
                <a:gd name="T31" fmla="*/ 4 h 136"/>
                <a:gd name="T32" fmla="*/ 10 w 319"/>
                <a:gd name="T33" fmla="*/ 4 h 136"/>
                <a:gd name="T34" fmla="*/ 10 w 319"/>
                <a:gd name="T35" fmla="*/ 4 h 136"/>
                <a:gd name="T36" fmla="*/ 10 w 319"/>
                <a:gd name="T37" fmla="*/ 4 h 136"/>
                <a:gd name="T38" fmla="*/ 9 w 319"/>
                <a:gd name="T39" fmla="*/ 4 h 136"/>
                <a:gd name="T40" fmla="*/ 9 w 319"/>
                <a:gd name="T41" fmla="*/ 4 h 136"/>
                <a:gd name="T42" fmla="*/ 9 w 319"/>
                <a:gd name="T43" fmla="*/ 4 h 136"/>
                <a:gd name="T44" fmla="*/ 9 w 319"/>
                <a:gd name="T45" fmla="*/ 3 h 136"/>
                <a:gd name="T46" fmla="*/ 9 w 319"/>
                <a:gd name="T47" fmla="*/ 3 h 136"/>
                <a:gd name="T48" fmla="*/ 9 w 319"/>
                <a:gd name="T49" fmla="*/ 3 h 136"/>
                <a:gd name="T50" fmla="*/ 8 w 319"/>
                <a:gd name="T51" fmla="*/ 3 h 136"/>
                <a:gd name="T52" fmla="*/ 8 w 319"/>
                <a:gd name="T53" fmla="*/ 3 h 136"/>
                <a:gd name="T54" fmla="*/ 8 w 319"/>
                <a:gd name="T55" fmla="*/ 3 h 136"/>
                <a:gd name="T56" fmla="*/ 8 w 319"/>
                <a:gd name="T57" fmla="*/ 2 h 136"/>
                <a:gd name="T58" fmla="*/ 7 w 319"/>
                <a:gd name="T59" fmla="*/ 2 h 136"/>
                <a:gd name="T60" fmla="*/ 7 w 319"/>
                <a:gd name="T61" fmla="*/ 2 h 136"/>
                <a:gd name="T62" fmla="*/ 7 w 319"/>
                <a:gd name="T63" fmla="*/ 2 h 136"/>
                <a:gd name="T64" fmla="*/ 6 w 319"/>
                <a:gd name="T65" fmla="*/ 2 h 136"/>
                <a:gd name="T66" fmla="*/ 6 w 319"/>
                <a:gd name="T67" fmla="*/ 2 h 136"/>
                <a:gd name="T68" fmla="*/ 6 w 319"/>
                <a:gd name="T69" fmla="*/ 2 h 136"/>
                <a:gd name="T70" fmla="*/ 5 w 319"/>
                <a:gd name="T71" fmla="*/ 2 h 136"/>
                <a:gd name="T72" fmla="*/ 5 w 319"/>
                <a:gd name="T73" fmla="*/ 1 h 136"/>
                <a:gd name="T74" fmla="*/ 4 w 319"/>
                <a:gd name="T75" fmla="*/ 1 h 136"/>
                <a:gd name="T76" fmla="*/ 4 w 319"/>
                <a:gd name="T77" fmla="*/ 1 h 136"/>
                <a:gd name="T78" fmla="*/ 4 w 319"/>
                <a:gd name="T79" fmla="*/ 1 h 136"/>
                <a:gd name="T80" fmla="*/ 3 w 319"/>
                <a:gd name="T81" fmla="*/ 1 h 136"/>
                <a:gd name="T82" fmla="*/ 2 w 319"/>
                <a:gd name="T83" fmla="*/ 1 h 136"/>
                <a:gd name="T84" fmla="*/ 2 w 319"/>
                <a:gd name="T85" fmla="*/ 1 h 136"/>
                <a:gd name="T86" fmla="*/ 1 w 319"/>
                <a:gd name="T87" fmla="*/ 1 h 136"/>
                <a:gd name="T88" fmla="*/ 1 w 319"/>
                <a:gd name="T89" fmla="*/ 1 h 136"/>
                <a:gd name="T90" fmla="*/ 1 w 319"/>
                <a:gd name="T91" fmla="*/ 1 h 136"/>
                <a:gd name="T92" fmla="*/ 0 w 319"/>
                <a:gd name="T93" fmla="*/ 1 h 136"/>
                <a:gd name="T94" fmla="*/ 1 w 319"/>
                <a:gd name="T95" fmla="*/ 0 h 136"/>
                <a:gd name="T96" fmla="*/ 1 w 319"/>
                <a:gd name="T97" fmla="*/ 0 h 136"/>
                <a:gd name="T98" fmla="*/ 2 w 319"/>
                <a:gd name="T99" fmla="*/ 1 h 136"/>
                <a:gd name="T100" fmla="*/ 2 w 319"/>
                <a:gd name="T101" fmla="*/ 1 h 136"/>
                <a:gd name="T102" fmla="*/ 3 w 319"/>
                <a:gd name="T103" fmla="*/ 1 h 136"/>
                <a:gd name="T104" fmla="*/ 3 w 319"/>
                <a:gd name="T105" fmla="*/ 1 h 136"/>
                <a:gd name="T106" fmla="*/ 4 w 319"/>
                <a:gd name="T107" fmla="*/ 1 h 136"/>
                <a:gd name="T108" fmla="*/ 4 w 319"/>
                <a:gd name="T109" fmla="*/ 1 h 136"/>
                <a:gd name="T110" fmla="*/ 5 w 319"/>
                <a:gd name="T111" fmla="*/ 1 h 136"/>
                <a:gd name="T112" fmla="*/ 5 w 319"/>
                <a:gd name="T113" fmla="*/ 1 h 136"/>
                <a:gd name="T114" fmla="*/ 5 w 319"/>
                <a:gd name="T115" fmla="*/ 1 h 136"/>
                <a:gd name="T116" fmla="*/ 6 w 319"/>
                <a:gd name="T117" fmla="*/ 1 h 136"/>
                <a:gd name="T118" fmla="*/ 6 w 319"/>
                <a:gd name="T119" fmla="*/ 1 h 136"/>
                <a:gd name="T120" fmla="*/ 7 w 319"/>
                <a:gd name="T121" fmla="*/ 1 h 136"/>
                <a:gd name="T122" fmla="*/ 7 w 319"/>
                <a:gd name="T123" fmla="*/ 2 h 136"/>
                <a:gd name="T124" fmla="*/ 7 w 319"/>
                <a:gd name="T125" fmla="*/ 2 h 1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19" h="136">
                  <a:moveTo>
                    <a:pt x="221" y="36"/>
                  </a:moveTo>
                  <a:lnTo>
                    <a:pt x="234" y="45"/>
                  </a:lnTo>
                  <a:lnTo>
                    <a:pt x="247" y="53"/>
                  </a:lnTo>
                  <a:lnTo>
                    <a:pt x="259" y="61"/>
                  </a:lnTo>
                  <a:lnTo>
                    <a:pt x="272" y="69"/>
                  </a:lnTo>
                  <a:lnTo>
                    <a:pt x="285" y="78"/>
                  </a:lnTo>
                  <a:lnTo>
                    <a:pt x="296" y="89"/>
                  </a:lnTo>
                  <a:lnTo>
                    <a:pt x="306" y="101"/>
                  </a:lnTo>
                  <a:lnTo>
                    <a:pt x="316" y="114"/>
                  </a:lnTo>
                  <a:lnTo>
                    <a:pt x="316" y="119"/>
                  </a:lnTo>
                  <a:lnTo>
                    <a:pt x="318" y="125"/>
                  </a:lnTo>
                  <a:lnTo>
                    <a:pt x="319" y="130"/>
                  </a:lnTo>
                  <a:lnTo>
                    <a:pt x="317" y="136"/>
                  </a:lnTo>
                  <a:lnTo>
                    <a:pt x="314" y="132"/>
                  </a:lnTo>
                  <a:lnTo>
                    <a:pt x="310" y="129"/>
                  </a:lnTo>
                  <a:lnTo>
                    <a:pt x="304" y="125"/>
                  </a:lnTo>
                  <a:lnTo>
                    <a:pt x="298" y="122"/>
                  </a:lnTo>
                  <a:lnTo>
                    <a:pt x="295" y="114"/>
                  </a:lnTo>
                  <a:lnTo>
                    <a:pt x="289" y="109"/>
                  </a:lnTo>
                  <a:lnTo>
                    <a:pt x="283" y="106"/>
                  </a:lnTo>
                  <a:lnTo>
                    <a:pt x="278" y="101"/>
                  </a:lnTo>
                  <a:lnTo>
                    <a:pt x="279" y="99"/>
                  </a:lnTo>
                  <a:lnTo>
                    <a:pt x="273" y="92"/>
                  </a:lnTo>
                  <a:lnTo>
                    <a:pt x="265" y="85"/>
                  </a:lnTo>
                  <a:lnTo>
                    <a:pt x="258" y="80"/>
                  </a:lnTo>
                  <a:lnTo>
                    <a:pt x="249" y="76"/>
                  </a:lnTo>
                  <a:lnTo>
                    <a:pt x="241" y="72"/>
                  </a:lnTo>
                  <a:lnTo>
                    <a:pt x="233" y="68"/>
                  </a:lnTo>
                  <a:lnTo>
                    <a:pt x="226" y="63"/>
                  </a:lnTo>
                  <a:lnTo>
                    <a:pt x="219" y="58"/>
                  </a:lnTo>
                  <a:lnTo>
                    <a:pt x="206" y="56"/>
                  </a:lnTo>
                  <a:lnTo>
                    <a:pt x="195" y="51"/>
                  </a:lnTo>
                  <a:lnTo>
                    <a:pt x="184" y="47"/>
                  </a:lnTo>
                  <a:lnTo>
                    <a:pt x="173" y="42"/>
                  </a:lnTo>
                  <a:lnTo>
                    <a:pt x="162" y="38"/>
                  </a:lnTo>
                  <a:lnTo>
                    <a:pt x="151" y="33"/>
                  </a:lnTo>
                  <a:lnTo>
                    <a:pt x="139" y="28"/>
                  </a:lnTo>
                  <a:lnTo>
                    <a:pt x="128" y="26"/>
                  </a:lnTo>
                  <a:lnTo>
                    <a:pt x="113" y="19"/>
                  </a:lnTo>
                  <a:lnTo>
                    <a:pt x="98" y="16"/>
                  </a:lnTo>
                  <a:lnTo>
                    <a:pt x="81" y="15"/>
                  </a:lnTo>
                  <a:lnTo>
                    <a:pt x="64" y="13"/>
                  </a:lnTo>
                  <a:lnTo>
                    <a:pt x="48" y="13"/>
                  </a:lnTo>
                  <a:lnTo>
                    <a:pt x="31" y="12"/>
                  </a:lnTo>
                  <a:lnTo>
                    <a:pt x="16" y="10"/>
                  </a:lnTo>
                  <a:lnTo>
                    <a:pt x="1" y="5"/>
                  </a:lnTo>
                  <a:lnTo>
                    <a:pt x="0" y="1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45" y="1"/>
                  </a:lnTo>
                  <a:lnTo>
                    <a:pt x="59" y="2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101" y="9"/>
                  </a:lnTo>
                  <a:lnTo>
                    <a:pt x="115" y="12"/>
                  </a:lnTo>
                  <a:lnTo>
                    <a:pt x="129" y="16"/>
                  </a:lnTo>
                  <a:lnTo>
                    <a:pt x="142" y="18"/>
                  </a:lnTo>
                  <a:lnTo>
                    <a:pt x="156" y="21"/>
                  </a:lnTo>
                  <a:lnTo>
                    <a:pt x="168" y="25"/>
                  </a:lnTo>
                  <a:lnTo>
                    <a:pt x="182" y="28"/>
                  </a:lnTo>
                  <a:lnTo>
                    <a:pt x="195" y="32"/>
                  </a:lnTo>
                  <a:lnTo>
                    <a:pt x="209" y="34"/>
                  </a:lnTo>
                  <a:lnTo>
                    <a:pt x="22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8" name="Freeform 46"/>
            <p:cNvSpPr>
              <a:spLocks/>
            </p:cNvSpPr>
            <p:nvPr/>
          </p:nvSpPr>
          <p:spPr bwMode="auto">
            <a:xfrm>
              <a:off x="1522" y="612"/>
              <a:ext cx="8" cy="24"/>
            </a:xfrm>
            <a:custGeom>
              <a:avLst/>
              <a:gdLst>
                <a:gd name="T0" fmla="*/ 1 w 16"/>
                <a:gd name="T1" fmla="*/ 0 h 49"/>
                <a:gd name="T2" fmla="*/ 1 w 16"/>
                <a:gd name="T3" fmla="*/ 0 h 49"/>
                <a:gd name="T4" fmla="*/ 1 w 16"/>
                <a:gd name="T5" fmla="*/ 0 h 49"/>
                <a:gd name="T6" fmla="*/ 1 w 16"/>
                <a:gd name="T7" fmla="*/ 1 h 49"/>
                <a:gd name="T8" fmla="*/ 0 w 16"/>
                <a:gd name="T9" fmla="*/ 1 h 49"/>
                <a:gd name="T10" fmla="*/ 1 w 16"/>
                <a:gd name="T11" fmla="*/ 1 h 49"/>
                <a:gd name="T12" fmla="*/ 1 w 16"/>
                <a:gd name="T13" fmla="*/ 1 h 49"/>
                <a:gd name="T14" fmla="*/ 1 w 16"/>
                <a:gd name="T15" fmla="*/ 0 h 49"/>
                <a:gd name="T16" fmla="*/ 1 w 16"/>
                <a:gd name="T17" fmla="*/ 0 h 49"/>
                <a:gd name="T18" fmla="*/ 1 w 16"/>
                <a:gd name="T19" fmla="*/ 0 h 49"/>
                <a:gd name="T20" fmla="*/ 1 w 16"/>
                <a:gd name="T21" fmla="*/ 0 h 49"/>
                <a:gd name="T22" fmla="*/ 1 w 16"/>
                <a:gd name="T23" fmla="*/ 0 h 49"/>
                <a:gd name="T24" fmla="*/ 1 w 16"/>
                <a:gd name="T25" fmla="*/ 0 h 49"/>
                <a:gd name="T26" fmla="*/ 1 w 16"/>
                <a:gd name="T27" fmla="*/ 0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49">
                  <a:moveTo>
                    <a:pt x="16" y="0"/>
                  </a:moveTo>
                  <a:lnTo>
                    <a:pt x="13" y="13"/>
                  </a:lnTo>
                  <a:lnTo>
                    <a:pt x="9" y="27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2" y="33"/>
                  </a:lnTo>
                  <a:lnTo>
                    <a:pt x="5" y="25"/>
                  </a:lnTo>
                  <a:lnTo>
                    <a:pt x="7" y="16"/>
                  </a:lnTo>
                  <a:lnTo>
                    <a:pt x="4" y="13"/>
                  </a:lnTo>
                  <a:lnTo>
                    <a:pt x="9" y="11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9" name="Freeform 47"/>
            <p:cNvSpPr>
              <a:spLocks/>
            </p:cNvSpPr>
            <p:nvPr/>
          </p:nvSpPr>
          <p:spPr bwMode="auto">
            <a:xfrm>
              <a:off x="1214" y="623"/>
              <a:ext cx="199" cy="106"/>
            </a:xfrm>
            <a:custGeom>
              <a:avLst/>
              <a:gdLst>
                <a:gd name="T0" fmla="*/ 5 w 397"/>
                <a:gd name="T1" fmla="*/ 0 h 213"/>
                <a:gd name="T2" fmla="*/ 6 w 397"/>
                <a:gd name="T3" fmla="*/ 0 h 213"/>
                <a:gd name="T4" fmla="*/ 7 w 397"/>
                <a:gd name="T5" fmla="*/ 0 h 213"/>
                <a:gd name="T6" fmla="*/ 7 w 397"/>
                <a:gd name="T7" fmla="*/ 0 h 213"/>
                <a:gd name="T8" fmla="*/ 7 w 397"/>
                <a:gd name="T9" fmla="*/ 0 h 213"/>
                <a:gd name="T10" fmla="*/ 8 w 397"/>
                <a:gd name="T11" fmla="*/ 1 h 213"/>
                <a:gd name="T12" fmla="*/ 9 w 397"/>
                <a:gd name="T13" fmla="*/ 1 h 213"/>
                <a:gd name="T14" fmla="*/ 10 w 397"/>
                <a:gd name="T15" fmla="*/ 2 h 213"/>
                <a:gd name="T16" fmla="*/ 12 w 397"/>
                <a:gd name="T17" fmla="*/ 3 h 213"/>
                <a:gd name="T18" fmla="*/ 12 w 397"/>
                <a:gd name="T19" fmla="*/ 3 h 213"/>
                <a:gd name="T20" fmla="*/ 13 w 397"/>
                <a:gd name="T21" fmla="*/ 4 h 213"/>
                <a:gd name="T22" fmla="*/ 11 w 397"/>
                <a:gd name="T23" fmla="*/ 5 h 213"/>
                <a:gd name="T24" fmla="*/ 10 w 397"/>
                <a:gd name="T25" fmla="*/ 4 h 213"/>
                <a:gd name="T26" fmla="*/ 10 w 397"/>
                <a:gd name="T27" fmla="*/ 3 h 213"/>
                <a:gd name="T28" fmla="*/ 9 w 397"/>
                <a:gd name="T29" fmla="*/ 3 h 213"/>
                <a:gd name="T30" fmla="*/ 9 w 397"/>
                <a:gd name="T31" fmla="*/ 3 h 213"/>
                <a:gd name="T32" fmla="*/ 8 w 397"/>
                <a:gd name="T33" fmla="*/ 2 h 213"/>
                <a:gd name="T34" fmla="*/ 7 w 397"/>
                <a:gd name="T35" fmla="*/ 2 h 213"/>
                <a:gd name="T36" fmla="*/ 7 w 397"/>
                <a:gd name="T37" fmla="*/ 2 h 213"/>
                <a:gd name="T38" fmla="*/ 6 w 397"/>
                <a:gd name="T39" fmla="*/ 2 h 213"/>
                <a:gd name="T40" fmla="*/ 6 w 397"/>
                <a:gd name="T41" fmla="*/ 2 h 213"/>
                <a:gd name="T42" fmla="*/ 4 w 397"/>
                <a:gd name="T43" fmla="*/ 1 h 213"/>
                <a:gd name="T44" fmla="*/ 3 w 397"/>
                <a:gd name="T45" fmla="*/ 1 h 213"/>
                <a:gd name="T46" fmla="*/ 2 w 397"/>
                <a:gd name="T47" fmla="*/ 1 h 213"/>
                <a:gd name="T48" fmla="*/ 3 w 397"/>
                <a:gd name="T49" fmla="*/ 1 h 213"/>
                <a:gd name="T50" fmla="*/ 4 w 397"/>
                <a:gd name="T51" fmla="*/ 2 h 213"/>
                <a:gd name="T52" fmla="*/ 5 w 397"/>
                <a:gd name="T53" fmla="*/ 2 h 213"/>
                <a:gd name="T54" fmla="*/ 6 w 397"/>
                <a:gd name="T55" fmla="*/ 2 h 213"/>
                <a:gd name="T56" fmla="*/ 7 w 397"/>
                <a:gd name="T57" fmla="*/ 2 h 213"/>
                <a:gd name="T58" fmla="*/ 8 w 397"/>
                <a:gd name="T59" fmla="*/ 3 h 213"/>
                <a:gd name="T60" fmla="*/ 8 w 397"/>
                <a:gd name="T61" fmla="*/ 3 h 213"/>
                <a:gd name="T62" fmla="*/ 9 w 397"/>
                <a:gd name="T63" fmla="*/ 3 h 213"/>
                <a:gd name="T64" fmla="*/ 10 w 397"/>
                <a:gd name="T65" fmla="*/ 4 h 213"/>
                <a:gd name="T66" fmla="*/ 10 w 397"/>
                <a:gd name="T67" fmla="*/ 4 h 213"/>
                <a:gd name="T68" fmla="*/ 11 w 397"/>
                <a:gd name="T69" fmla="*/ 5 h 213"/>
                <a:gd name="T70" fmla="*/ 11 w 397"/>
                <a:gd name="T71" fmla="*/ 5 h 213"/>
                <a:gd name="T72" fmla="*/ 10 w 397"/>
                <a:gd name="T73" fmla="*/ 6 h 213"/>
                <a:gd name="T74" fmla="*/ 10 w 397"/>
                <a:gd name="T75" fmla="*/ 6 h 213"/>
                <a:gd name="T76" fmla="*/ 9 w 397"/>
                <a:gd name="T77" fmla="*/ 5 h 213"/>
                <a:gd name="T78" fmla="*/ 8 w 397"/>
                <a:gd name="T79" fmla="*/ 5 h 213"/>
                <a:gd name="T80" fmla="*/ 7 w 397"/>
                <a:gd name="T81" fmla="*/ 4 h 213"/>
                <a:gd name="T82" fmla="*/ 6 w 397"/>
                <a:gd name="T83" fmla="*/ 4 h 213"/>
                <a:gd name="T84" fmla="*/ 6 w 397"/>
                <a:gd name="T85" fmla="*/ 4 h 213"/>
                <a:gd name="T86" fmla="*/ 5 w 397"/>
                <a:gd name="T87" fmla="*/ 4 h 213"/>
                <a:gd name="T88" fmla="*/ 4 w 397"/>
                <a:gd name="T89" fmla="*/ 3 h 213"/>
                <a:gd name="T90" fmla="*/ 2 w 397"/>
                <a:gd name="T91" fmla="*/ 3 h 213"/>
                <a:gd name="T92" fmla="*/ 1 w 397"/>
                <a:gd name="T93" fmla="*/ 2 h 213"/>
                <a:gd name="T94" fmla="*/ 1 w 397"/>
                <a:gd name="T95" fmla="*/ 1 h 213"/>
                <a:gd name="T96" fmla="*/ 2 w 397"/>
                <a:gd name="T97" fmla="*/ 1 h 213"/>
                <a:gd name="T98" fmla="*/ 3 w 397"/>
                <a:gd name="T99" fmla="*/ 0 h 213"/>
                <a:gd name="T100" fmla="*/ 3 w 397"/>
                <a:gd name="T101" fmla="*/ 0 h 213"/>
                <a:gd name="T102" fmla="*/ 4 w 397"/>
                <a:gd name="T103" fmla="*/ 0 h 2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7" h="213">
                  <a:moveTo>
                    <a:pt x="121" y="13"/>
                  </a:moveTo>
                  <a:lnTo>
                    <a:pt x="131" y="14"/>
                  </a:lnTo>
                  <a:lnTo>
                    <a:pt x="142" y="14"/>
                  </a:lnTo>
                  <a:lnTo>
                    <a:pt x="153" y="15"/>
                  </a:lnTo>
                  <a:lnTo>
                    <a:pt x="165" y="16"/>
                  </a:lnTo>
                  <a:lnTo>
                    <a:pt x="175" y="17"/>
                  </a:lnTo>
                  <a:lnTo>
                    <a:pt x="186" y="20"/>
                  </a:lnTo>
                  <a:lnTo>
                    <a:pt x="197" y="22"/>
                  </a:lnTo>
                  <a:lnTo>
                    <a:pt x="207" y="24"/>
                  </a:lnTo>
                  <a:lnTo>
                    <a:pt x="207" y="27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9"/>
                  </a:lnTo>
                  <a:lnTo>
                    <a:pt x="216" y="28"/>
                  </a:lnTo>
                  <a:lnTo>
                    <a:pt x="223" y="29"/>
                  </a:lnTo>
                  <a:lnTo>
                    <a:pt x="229" y="30"/>
                  </a:lnTo>
                  <a:lnTo>
                    <a:pt x="236" y="32"/>
                  </a:lnTo>
                  <a:lnTo>
                    <a:pt x="242" y="36"/>
                  </a:lnTo>
                  <a:lnTo>
                    <a:pt x="248" y="38"/>
                  </a:lnTo>
                  <a:lnTo>
                    <a:pt x="252" y="43"/>
                  </a:lnTo>
                  <a:lnTo>
                    <a:pt x="257" y="46"/>
                  </a:lnTo>
                  <a:lnTo>
                    <a:pt x="274" y="52"/>
                  </a:lnTo>
                  <a:lnTo>
                    <a:pt x="292" y="58"/>
                  </a:lnTo>
                  <a:lnTo>
                    <a:pt x="309" y="66"/>
                  </a:lnTo>
                  <a:lnTo>
                    <a:pt x="326" y="75"/>
                  </a:lnTo>
                  <a:lnTo>
                    <a:pt x="341" y="85"/>
                  </a:lnTo>
                  <a:lnTo>
                    <a:pt x="356" y="97"/>
                  </a:lnTo>
                  <a:lnTo>
                    <a:pt x="369" y="110"/>
                  </a:lnTo>
                  <a:lnTo>
                    <a:pt x="379" y="125"/>
                  </a:lnTo>
                  <a:lnTo>
                    <a:pt x="383" y="127"/>
                  </a:lnTo>
                  <a:lnTo>
                    <a:pt x="388" y="133"/>
                  </a:lnTo>
                  <a:lnTo>
                    <a:pt x="392" y="138"/>
                  </a:lnTo>
                  <a:lnTo>
                    <a:pt x="397" y="140"/>
                  </a:lnTo>
                  <a:lnTo>
                    <a:pt x="347" y="181"/>
                  </a:lnTo>
                  <a:lnTo>
                    <a:pt x="342" y="171"/>
                  </a:lnTo>
                  <a:lnTo>
                    <a:pt x="336" y="160"/>
                  </a:lnTo>
                  <a:lnTo>
                    <a:pt x="329" y="151"/>
                  </a:lnTo>
                  <a:lnTo>
                    <a:pt x="324" y="142"/>
                  </a:lnTo>
                  <a:lnTo>
                    <a:pt x="319" y="137"/>
                  </a:lnTo>
                  <a:lnTo>
                    <a:pt x="313" y="133"/>
                  </a:lnTo>
                  <a:lnTo>
                    <a:pt x="307" y="129"/>
                  </a:lnTo>
                  <a:lnTo>
                    <a:pt x="302" y="125"/>
                  </a:lnTo>
                  <a:lnTo>
                    <a:pt x="297" y="120"/>
                  </a:lnTo>
                  <a:lnTo>
                    <a:pt x="291" y="116"/>
                  </a:lnTo>
                  <a:lnTo>
                    <a:pt x="287" y="112"/>
                  </a:lnTo>
                  <a:lnTo>
                    <a:pt x="283" y="107"/>
                  </a:lnTo>
                  <a:lnTo>
                    <a:pt x="274" y="101"/>
                  </a:lnTo>
                  <a:lnTo>
                    <a:pt x="265" y="97"/>
                  </a:lnTo>
                  <a:lnTo>
                    <a:pt x="256" y="92"/>
                  </a:lnTo>
                  <a:lnTo>
                    <a:pt x="245" y="88"/>
                  </a:lnTo>
                  <a:lnTo>
                    <a:pt x="236" y="84"/>
                  </a:lnTo>
                  <a:lnTo>
                    <a:pt x="226" y="80"/>
                  </a:lnTo>
                  <a:lnTo>
                    <a:pt x="216" y="76"/>
                  </a:lnTo>
                  <a:lnTo>
                    <a:pt x="206" y="73"/>
                  </a:lnTo>
                  <a:lnTo>
                    <a:pt x="205" y="74"/>
                  </a:lnTo>
                  <a:lnTo>
                    <a:pt x="203" y="76"/>
                  </a:lnTo>
                  <a:lnTo>
                    <a:pt x="203" y="77"/>
                  </a:lnTo>
                  <a:lnTo>
                    <a:pt x="203" y="80"/>
                  </a:lnTo>
                  <a:lnTo>
                    <a:pt x="197" y="77"/>
                  </a:lnTo>
                  <a:lnTo>
                    <a:pt x="190" y="75"/>
                  </a:lnTo>
                  <a:lnTo>
                    <a:pt x="184" y="73"/>
                  </a:lnTo>
                  <a:lnTo>
                    <a:pt x="181" y="68"/>
                  </a:lnTo>
                  <a:lnTo>
                    <a:pt x="163" y="65"/>
                  </a:lnTo>
                  <a:lnTo>
                    <a:pt x="146" y="62"/>
                  </a:lnTo>
                  <a:lnTo>
                    <a:pt x="131" y="59"/>
                  </a:lnTo>
                  <a:lnTo>
                    <a:pt x="115" y="55"/>
                  </a:lnTo>
                  <a:lnTo>
                    <a:pt x="100" y="53"/>
                  </a:lnTo>
                  <a:lnTo>
                    <a:pt x="84" y="51"/>
                  </a:lnTo>
                  <a:lnTo>
                    <a:pt x="68" y="48"/>
                  </a:lnTo>
                  <a:lnTo>
                    <a:pt x="49" y="47"/>
                  </a:lnTo>
                  <a:lnTo>
                    <a:pt x="44" y="51"/>
                  </a:lnTo>
                  <a:lnTo>
                    <a:pt x="53" y="54"/>
                  </a:lnTo>
                  <a:lnTo>
                    <a:pt x="63" y="57"/>
                  </a:lnTo>
                  <a:lnTo>
                    <a:pt x="72" y="59"/>
                  </a:lnTo>
                  <a:lnTo>
                    <a:pt x="83" y="60"/>
                  </a:lnTo>
                  <a:lnTo>
                    <a:pt x="93" y="62"/>
                  </a:lnTo>
                  <a:lnTo>
                    <a:pt x="102" y="65"/>
                  </a:lnTo>
                  <a:lnTo>
                    <a:pt x="112" y="67"/>
                  </a:lnTo>
                  <a:lnTo>
                    <a:pt x="121" y="72"/>
                  </a:lnTo>
                  <a:lnTo>
                    <a:pt x="133" y="70"/>
                  </a:lnTo>
                  <a:lnTo>
                    <a:pt x="145" y="72"/>
                  </a:lnTo>
                  <a:lnTo>
                    <a:pt x="157" y="74"/>
                  </a:lnTo>
                  <a:lnTo>
                    <a:pt x="168" y="77"/>
                  </a:lnTo>
                  <a:lnTo>
                    <a:pt x="180" y="82"/>
                  </a:lnTo>
                  <a:lnTo>
                    <a:pt x="190" y="86"/>
                  </a:lnTo>
                  <a:lnTo>
                    <a:pt x="201" y="91"/>
                  </a:lnTo>
                  <a:lnTo>
                    <a:pt x="214" y="93"/>
                  </a:lnTo>
                  <a:lnTo>
                    <a:pt x="220" y="96"/>
                  </a:lnTo>
                  <a:lnTo>
                    <a:pt x="226" y="99"/>
                  </a:lnTo>
                  <a:lnTo>
                    <a:pt x="230" y="104"/>
                  </a:lnTo>
                  <a:lnTo>
                    <a:pt x="236" y="107"/>
                  </a:lnTo>
                  <a:lnTo>
                    <a:pt x="241" y="111"/>
                  </a:lnTo>
                  <a:lnTo>
                    <a:pt x="246" y="114"/>
                  </a:lnTo>
                  <a:lnTo>
                    <a:pt x="252" y="115"/>
                  </a:lnTo>
                  <a:lnTo>
                    <a:pt x="259" y="116"/>
                  </a:lnTo>
                  <a:lnTo>
                    <a:pt x="266" y="123"/>
                  </a:lnTo>
                  <a:lnTo>
                    <a:pt x="274" y="129"/>
                  </a:lnTo>
                  <a:lnTo>
                    <a:pt x="282" y="134"/>
                  </a:lnTo>
                  <a:lnTo>
                    <a:pt x="290" y="140"/>
                  </a:lnTo>
                  <a:lnTo>
                    <a:pt x="298" y="145"/>
                  </a:lnTo>
                  <a:lnTo>
                    <a:pt x="306" y="152"/>
                  </a:lnTo>
                  <a:lnTo>
                    <a:pt x="313" y="159"/>
                  </a:lnTo>
                  <a:lnTo>
                    <a:pt x="319" y="167"/>
                  </a:lnTo>
                  <a:lnTo>
                    <a:pt x="325" y="169"/>
                  </a:lnTo>
                  <a:lnTo>
                    <a:pt x="330" y="174"/>
                  </a:lnTo>
                  <a:lnTo>
                    <a:pt x="334" y="181"/>
                  </a:lnTo>
                  <a:lnTo>
                    <a:pt x="339" y="186"/>
                  </a:lnTo>
                  <a:lnTo>
                    <a:pt x="334" y="191"/>
                  </a:lnTo>
                  <a:lnTo>
                    <a:pt x="328" y="196"/>
                  </a:lnTo>
                  <a:lnTo>
                    <a:pt x="322" y="199"/>
                  </a:lnTo>
                  <a:lnTo>
                    <a:pt x="317" y="203"/>
                  </a:lnTo>
                  <a:lnTo>
                    <a:pt x="310" y="206"/>
                  </a:lnTo>
                  <a:lnTo>
                    <a:pt x="303" y="209"/>
                  </a:lnTo>
                  <a:lnTo>
                    <a:pt x="296" y="211"/>
                  </a:lnTo>
                  <a:lnTo>
                    <a:pt x="289" y="213"/>
                  </a:lnTo>
                  <a:lnTo>
                    <a:pt x="284" y="201"/>
                  </a:lnTo>
                  <a:lnTo>
                    <a:pt x="280" y="189"/>
                  </a:lnTo>
                  <a:lnTo>
                    <a:pt x="272" y="180"/>
                  </a:lnTo>
                  <a:lnTo>
                    <a:pt x="259" y="175"/>
                  </a:lnTo>
                  <a:lnTo>
                    <a:pt x="251" y="166"/>
                  </a:lnTo>
                  <a:lnTo>
                    <a:pt x="242" y="160"/>
                  </a:lnTo>
                  <a:lnTo>
                    <a:pt x="231" y="154"/>
                  </a:lnTo>
                  <a:lnTo>
                    <a:pt x="220" y="150"/>
                  </a:lnTo>
                  <a:lnTo>
                    <a:pt x="207" y="146"/>
                  </a:lnTo>
                  <a:lnTo>
                    <a:pt x="196" y="142"/>
                  </a:lnTo>
                  <a:lnTo>
                    <a:pt x="184" y="137"/>
                  </a:lnTo>
                  <a:lnTo>
                    <a:pt x="174" y="131"/>
                  </a:lnTo>
                  <a:lnTo>
                    <a:pt x="169" y="136"/>
                  </a:lnTo>
                  <a:lnTo>
                    <a:pt x="166" y="131"/>
                  </a:lnTo>
                  <a:lnTo>
                    <a:pt x="162" y="130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35" y="123"/>
                  </a:lnTo>
                  <a:lnTo>
                    <a:pt x="116" y="118"/>
                  </a:lnTo>
                  <a:lnTo>
                    <a:pt x="98" y="113"/>
                  </a:lnTo>
                  <a:lnTo>
                    <a:pt x="78" y="108"/>
                  </a:lnTo>
                  <a:lnTo>
                    <a:pt x="59" y="105"/>
                  </a:lnTo>
                  <a:lnTo>
                    <a:pt x="39" y="103"/>
                  </a:lnTo>
                  <a:lnTo>
                    <a:pt x="19" y="100"/>
                  </a:lnTo>
                  <a:lnTo>
                    <a:pt x="0" y="99"/>
                  </a:lnTo>
                  <a:lnTo>
                    <a:pt x="4" y="89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1" y="60"/>
                  </a:lnTo>
                  <a:lnTo>
                    <a:pt x="26" y="52"/>
                  </a:lnTo>
                  <a:lnTo>
                    <a:pt x="33" y="44"/>
                  </a:lnTo>
                  <a:lnTo>
                    <a:pt x="40" y="36"/>
                  </a:lnTo>
                  <a:lnTo>
                    <a:pt x="47" y="29"/>
                  </a:lnTo>
                  <a:lnTo>
                    <a:pt x="46" y="28"/>
                  </a:lnTo>
                  <a:lnTo>
                    <a:pt x="70" y="0"/>
                  </a:lnTo>
                  <a:lnTo>
                    <a:pt x="75" y="6"/>
                  </a:lnTo>
                  <a:lnTo>
                    <a:pt x="80" y="9"/>
                  </a:lnTo>
                  <a:lnTo>
                    <a:pt x="87" y="10"/>
                  </a:lnTo>
                  <a:lnTo>
                    <a:pt x="94" y="9"/>
                  </a:lnTo>
                  <a:lnTo>
                    <a:pt x="101" y="8"/>
                  </a:lnTo>
                  <a:lnTo>
                    <a:pt x="108" y="8"/>
                  </a:lnTo>
                  <a:lnTo>
                    <a:pt x="115" y="9"/>
                  </a:lnTo>
                  <a:lnTo>
                    <a:pt x="121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0" name="Freeform 48"/>
            <p:cNvSpPr>
              <a:spLocks/>
            </p:cNvSpPr>
            <p:nvPr/>
          </p:nvSpPr>
          <p:spPr bwMode="auto">
            <a:xfrm>
              <a:off x="1503" y="624"/>
              <a:ext cx="7" cy="23"/>
            </a:xfrm>
            <a:custGeom>
              <a:avLst/>
              <a:gdLst>
                <a:gd name="T0" fmla="*/ 1 w 14"/>
                <a:gd name="T1" fmla="*/ 1 h 46"/>
                <a:gd name="T2" fmla="*/ 1 w 14"/>
                <a:gd name="T3" fmla="*/ 1 h 46"/>
                <a:gd name="T4" fmla="*/ 1 w 14"/>
                <a:gd name="T5" fmla="*/ 1 h 46"/>
                <a:gd name="T6" fmla="*/ 1 w 14"/>
                <a:gd name="T7" fmla="*/ 2 h 46"/>
                <a:gd name="T8" fmla="*/ 0 w 14"/>
                <a:gd name="T9" fmla="*/ 2 h 46"/>
                <a:gd name="T10" fmla="*/ 1 w 14"/>
                <a:gd name="T11" fmla="*/ 1 h 46"/>
                <a:gd name="T12" fmla="*/ 1 w 14"/>
                <a:gd name="T13" fmla="*/ 0 h 46"/>
                <a:gd name="T14" fmla="*/ 1 w 14"/>
                <a:gd name="T15" fmla="*/ 1 h 46"/>
                <a:gd name="T16" fmla="*/ 1 w 14"/>
                <a:gd name="T17" fmla="*/ 1 h 46"/>
                <a:gd name="T18" fmla="*/ 1 w 14"/>
                <a:gd name="T19" fmla="*/ 1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6">
                  <a:moveTo>
                    <a:pt x="9" y="12"/>
                  </a:moveTo>
                  <a:lnTo>
                    <a:pt x="8" y="21"/>
                  </a:lnTo>
                  <a:lnTo>
                    <a:pt x="12" y="32"/>
                  </a:lnTo>
                  <a:lnTo>
                    <a:pt x="11" y="41"/>
                  </a:lnTo>
                  <a:lnTo>
                    <a:pt x="0" y="4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1" name="Freeform 49"/>
            <p:cNvSpPr>
              <a:spLocks/>
            </p:cNvSpPr>
            <p:nvPr/>
          </p:nvSpPr>
          <p:spPr bwMode="auto">
            <a:xfrm>
              <a:off x="1176" y="634"/>
              <a:ext cx="3" cy="8"/>
            </a:xfrm>
            <a:custGeom>
              <a:avLst/>
              <a:gdLst>
                <a:gd name="T0" fmla="*/ 0 w 6"/>
                <a:gd name="T1" fmla="*/ 1 h 15"/>
                <a:gd name="T2" fmla="*/ 1 w 6"/>
                <a:gd name="T3" fmla="*/ 0 h 15"/>
                <a:gd name="T4" fmla="*/ 1 w 6"/>
                <a:gd name="T5" fmla="*/ 1 h 15"/>
                <a:gd name="T6" fmla="*/ 0 w 6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5">
                  <a:moveTo>
                    <a:pt x="0" y="15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2" name="Freeform 50"/>
            <p:cNvSpPr>
              <a:spLocks/>
            </p:cNvSpPr>
            <p:nvPr/>
          </p:nvSpPr>
          <p:spPr bwMode="auto">
            <a:xfrm>
              <a:off x="1558" y="634"/>
              <a:ext cx="3" cy="2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3" name="Freeform 51"/>
            <p:cNvSpPr>
              <a:spLocks/>
            </p:cNvSpPr>
            <p:nvPr/>
          </p:nvSpPr>
          <p:spPr bwMode="auto">
            <a:xfrm>
              <a:off x="1248" y="635"/>
              <a:ext cx="153" cy="66"/>
            </a:xfrm>
            <a:custGeom>
              <a:avLst/>
              <a:gdLst>
                <a:gd name="T0" fmla="*/ 4 w 305"/>
                <a:gd name="T1" fmla="*/ 0 h 133"/>
                <a:gd name="T2" fmla="*/ 5 w 305"/>
                <a:gd name="T3" fmla="*/ 0 h 133"/>
                <a:gd name="T4" fmla="*/ 5 w 305"/>
                <a:gd name="T5" fmla="*/ 0 h 133"/>
                <a:gd name="T6" fmla="*/ 5 w 305"/>
                <a:gd name="T7" fmla="*/ 0 h 133"/>
                <a:gd name="T8" fmla="*/ 5 w 305"/>
                <a:gd name="T9" fmla="*/ 0 h 133"/>
                <a:gd name="T10" fmla="*/ 5 w 305"/>
                <a:gd name="T11" fmla="*/ 0 h 133"/>
                <a:gd name="T12" fmla="*/ 6 w 305"/>
                <a:gd name="T13" fmla="*/ 1 h 133"/>
                <a:gd name="T14" fmla="*/ 6 w 305"/>
                <a:gd name="T15" fmla="*/ 1 h 133"/>
                <a:gd name="T16" fmla="*/ 6 w 305"/>
                <a:gd name="T17" fmla="*/ 1 h 133"/>
                <a:gd name="T18" fmla="*/ 7 w 305"/>
                <a:gd name="T19" fmla="*/ 1 h 133"/>
                <a:gd name="T20" fmla="*/ 7 w 305"/>
                <a:gd name="T21" fmla="*/ 1 h 133"/>
                <a:gd name="T22" fmla="*/ 8 w 305"/>
                <a:gd name="T23" fmla="*/ 1 h 133"/>
                <a:gd name="T24" fmla="*/ 8 w 305"/>
                <a:gd name="T25" fmla="*/ 1 h 133"/>
                <a:gd name="T26" fmla="*/ 8 w 305"/>
                <a:gd name="T27" fmla="*/ 2 h 133"/>
                <a:gd name="T28" fmla="*/ 9 w 305"/>
                <a:gd name="T29" fmla="*/ 2 h 133"/>
                <a:gd name="T30" fmla="*/ 9 w 305"/>
                <a:gd name="T31" fmla="*/ 2 h 133"/>
                <a:gd name="T32" fmla="*/ 10 w 305"/>
                <a:gd name="T33" fmla="*/ 3 h 133"/>
                <a:gd name="T34" fmla="*/ 10 w 305"/>
                <a:gd name="T35" fmla="*/ 3 h 133"/>
                <a:gd name="T36" fmla="*/ 10 w 305"/>
                <a:gd name="T37" fmla="*/ 3 h 133"/>
                <a:gd name="T38" fmla="*/ 10 w 305"/>
                <a:gd name="T39" fmla="*/ 3 h 133"/>
                <a:gd name="T40" fmla="*/ 10 w 305"/>
                <a:gd name="T41" fmla="*/ 4 h 133"/>
                <a:gd name="T42" fmla="*/ 10 w 305"/>
                <a:gd name="T43" fmla="*/ 3 h 133"/>
                <a:gd name="T44" fmla="*/ 10 w 305"/>
                <a:gd name="T45" fmla="*/ 3 h 133"/>
                <a:gd name="T46" fmla="*/ 9 w 305"/>
                <a:gd name="T47" fmla="*/ 3 h 133"/>
                <a:gd name="T48" fmla="*/ 9 w 305"/>
                <a:gd name="T49" fmla="*/ 3 h 133"/>
                <a:gd name="T50" fmla="*/ 9 w 305"/>
                <a:gd name="T51" fmla="*/ 3 h 133"/>
                <a:gd name="T52" fmla="*/ 8 w 305"/>
                <a:gd name="T53" fmla="*/ 2 h 133"/>
                <a:gd name="T54" fmla="*/ 8 w 305"/>
                <a:gd name="T55" fmla="*/ 2 h 133"/>
                <a:gd name="T56" fmla="*/ 7 w 305"/>
                <a:gd name="T57" fmla="*/ 2 h 133"/>
                <a:gd name="T58" fmla="*/ 7 w 305"/>
                <a:gd name="T59" fmla="*/ 1 h 133"/>
                <a:gd name="T60" fmla="*/ 6 w 305"/>
                <a:gd name="T61" fmla="*/ 1 h 133"/>
                <a:gd name="T62" fmla="*/ 6 w 305"/>
                <a:gd name="T63" fmla="*/ 1 h 133"/>
                <a:gd name="T64" fmla="*/ 5 w 305"/>
                <a:gd name="T65" fmla="*/ 1 h 133"/>
                <a:gd name="T66" fmla="*/ 5 w 305"/>
                <a:gd name="T67" fmla="*/ 1 h 133"/>
                <a:gd name="T68" fmla="*/ 4 w 305"/>
                <a:gd name="T69" fmla="*/ 1 h 133"/>
                <a:gd name="T70" fmla="*/ 4 w 305"/>
                <a:gd name="T71" fmla="*/ 0 h 133"/>
                <a:gd name="T72" fmla="*/ 4 w 305"/>
                <a:gd name="T73" fmla="*/ 0 h 133"/>
                <a:gd name="T74" fmla="*/ 4 w 305"/>
                <a:gd name="T75" fmla="*/ 0 h 133"/>
                <a:gd name="T76" fmla="*/ 4 w 305"/>
                <a:gd name="T77" fmla="*/ 0 h 133"/>
                <a:gd name="T78" fmla="*/ 4 w 305"/>
                <a:gd name="T79" fmla="*/ 0 h 133"/>
                <a:gd name="T80" fmla="*/ 4 w 305"/>
                <a:gd name="T81" fmla="*/ 0 h 133"/>
                <a:gd name="T82" fmla="*/ 3 w 305"/>
                <a:gd name="T83" fmla="*/ 0 h 133"/>
                <a:gd name="T84" fmla="*/ 3 w 305"/>
                <a:gd name="T85" fmla="*/ 0 h 133"/>
                <a:gd name="T86" fmla="*/ 3 w 305"/>
                <a:gd name="T87" fmla="*/ 0 h 133"/>
                <a:gd name="T88" fmla="*/ 2 w 305"/>
                <a:gd name="T89" fmla="*/ 0 h 133"/>
                <a:gd name="T90" fmla="*/ 2 w 305"/>
                <a:gd name="T91" fmla="*/ 0 h 133"/>
                <a:gd name="T92" fmla="*/ 1 w 305"/>
                <a:gd name="T93" fmla="*/ 0 h 133"/>
                <a:gd name="T94" fmla="*/ 1 w 305"/>
                <a:gd name="T95" fmla="*/ 0 h 133"/>
                <a:gd name="T96" fmla="*/ 0 w 305"/>
                <a:gd name="T97" fmla="*/ 0 h 133"/>
                <a:gd name="T98" fmla="*/ 1 w 305"/>
                <a:gd name="T99" fmla="*/ 0 h 133"/>
                <a:gd name="T100" fmla="*/ 1 w 305"/>
                <a:gd name="T101" fmla="*/ 0 h 133"/>
                <a:gd name="T102" fmla="*/ 2 w 305"/>
                <a:gd name="T103" fmla="*/ 0 h 133"/>
                <a:gd name="T104" fmla="*/ 2 w 305"/>
                <a:gd name="T105" fmla="*/ 0 h 133"/>
                <a:gd name="T106" fmla="*/ 3 w 305"/>
                <a:gd name="T107" fmla="*/ 0 h 133"/>
                <a:gd name="T108" fmla="*/ 3 w 305"/>
                <a:gd name="T109" fmla="*/ 0 h 133"/>
                <a:gd name="T110" fmla="*/ 4 w 305"/>
                <a:gd name="T111" fmla="*/ 0 h 133"/>
                <a:gd name="T112" fmla="*/ 4 w 305"/>
                <a:gd name="T113" fmla="*/ 0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5" h="133">
                  <a:moveTo>
                    <a:pt x="122" y="20"/>
                  </a:moveTo>
                  <a:lnTo>
                    <a:pt x="129" y="22"/>
                  </a:lnTo>
                  <a:lnTo>
                    <a:pt x="137" y="24"/>
                  </a:lnTo>
                  <a:lnTo>
                    <a:pt x="144" y="27"/>
                  </a:lnTo>
                  <a:lnTo>
                    <a:pt x="152" y="29"/>
                  </a:lnTo>
                  <a:lnTo>
                    <a:pt x="159" y="31"/>
                  </a:lnTo>
                  <a:lnTo>
                    <a:pt x="167" y="34"/>
                  </a:lnTo>
                  <a:lnTo>
                    <a:pt x="174" y="34"/>
                  </a:lnTo>
                  <a:lnTo>
                    <a:pt x="181" y="33"/>
                  </a:lnTo>
                  <a:lnTo>
                    <a:pt x="197" y="37"/>
                  </a:lnTo>
                  <a:lnTo>
                    <a:pt x="212" y="44"/>
                  </a:lnTo>
                  <a:lnTo>
                    <a:pt x="226" y="53"/>
                  </a:lnTo>
                  <a:lnTo>
                    <a:pt x="240" y="62"/>
                  </a:lnTo>
                  <a:lnTo>
                    <a:pt x="252" y="72"/>
                  </a:lnTo>
                  <a:lnTo>
                    <a:pt x="266" y="82"/>
                  </a:lnTo>
                  <a:lnTo>
                    <a:pt x="279" y="91"/>
                  </a:lnTo>
                  <a:lnTo>
                    <a:pt x="291" y="101"/>
                  </a:lnTo>
                  <a:lnTo>
                    <a:pt x="294" y="110"/>
                  </a:lnTo>
                  <a:lnTo>
                    <a:pt x="302" y="118"/>
                  </a:lnTo>
                  <a:lnTo>
                    <a:pt x="305" y="126"/>
                  </a:lnTo>
                  <a:lnTo>
                    <a:pt x="297" y="133"/>
                  </a:lnTo>
                  <a:lnTo>
                    <a:pt x="295" y="127"/>
                  </a:lnTo>
                  <a:lnTo>
                    <a:pt x="291" y="121"/>
                  </a:lnTo>
                  <a:lnTo>
                    <a:pt x="287" y="118"/>
                  </a:lnTo>
                  <a:lnTo>
                    <a:pt x="281" y="118"/>
                  </a:lnTo>
                  <a:lnTo>
                    <a:pt x="266" y="104"/>
                  </a:lnTo>
                  <a:lnTo>
                    <a:pt x="250" y="91"/>
                  </a:lnTo>
                  <a:lnTo>
                    <a:pt x="233" y="80"/>
                  </a:lnTo>
                  <a:lnTo>
                    <a:pt x="217" y="69"/>
                  </a:lnTo>
                  <a:lnTo>
                    <a:pt x="198" y="60"/>
                  </a:lnTo>
                  <a:lnTo>
                    <a:pt x="180" y="51"/>
                  </a:lnTo>
                  <a:lnTo>
                    <a:pt x="161" y="44"/>
                  </a:lnTo>
                  <a:lnTo>
                    <a:pt x="142" y="37"/>
                  </a:lnTo>
                  <a:lnTo>
                    <a:pt x="136" y="34"/>
                  </a:lnTo>
                  <a:lnTo>
                    <a:pt x="128" y="33"/>
                  </a:lnTo>
                  <a:lnTo>
                    <a:pt x="121" y="31"/>
                  </a:lnTo>
                  <a:lnTo>
                    <a:pt x="116" y="31"/>
                  </a:lnTo>
                  <a:lnTo>
                    <a:pt x="115" y="28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08" y="26"/>
                  </a:lnTo>
                  <a:lnTo>
                    <a:pt x="94" y="22"/>
                  </a:lnTo>
                  <a:lnTo>
                    <a:pt x="81" y="20"/>
                  </a:lnTo>
                  <a:lnTo>
                    <a:pt x="67" y="18"/>
                  </a:lnTo>
                  <a:lnTo>
                    <a:pt x="53" y="14"/>
                  </a:lnTo>
                  <a:lnTo>
                    <a:pt x="39" y="12"/>
                  </a:lnTo>
                  <a:lnTo>
                    <a:pt x="25" y="8"/>
                  </a:lnTo>
                  <a:lnTo>
                    <a:pt x="13" y="5"/>
                  </a:lnTo>
                  <a:lnTo>
                    <a:pt x="0" y="0"/>
                  </a:lnTo>
                  <a:lnTo>
                    <a:pt x="15" y="1"/>
                  </a:lnTo>
                  <a:lnTo>
                    <a:pt x="30" y="4"/>
                  </a:lnTo>
                  <a:lnTo>
                    <a:pt x="45" y="6"/>
                  </a:lnTo>
                  <a:lnTo>
                    <a:pt x="61" y="8"/>
                  </a:lnTo>
                  <a:lnTo>
                    <a:pt x="77" y="11"/>
                  </a:lnTo>
                  <a:lnTo>
                    <a:pt x="92" y="14"/>
                  </a:lnTo>
                  <a:lnTo>
                    <a:pt x="107" y="16"/>
                  </a:lnTo>
                  <a:lnTo>
                    <a:pt x="1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4" name="Freeform 52"/>
            <p:cNvSpPr>
              <a:spLocks/>
            </p:cNvSpPr>
            <p:nvPr/>
          </p:nvSpPr>
          <p:spPr bwMode="auto">
            <a:xfrm>
              <a:off x="1484" y="636"/>
              <a:ext cx="10" cy="25"/>
            </a:xfrm>
            <a:custGeom>
              <a:avLst/>
              <a:gdLst>
                <a:gd name="T0" fmla="*/ 0 w 22"/>
                <a:gd name="T1" fmla="*/ 2 h 48"/>
                <a:gd name="T2" fmla="*/ 0 w 22"/>
                <a:gd name="T3" fmla="*/ 2 h 48"/>
                <a:gd name="T4" fmla="*/ 0 w 22"/>
                <a:gd name="T5" fmla="*/ 1 h 48"/>
                <a:gd name="T6" fmla="*/ 0 w 22"/>
                <a:gd name="T7" fmla="*/ 1 h 48"/>
                <a:gd name="T8" fmla="*/ 0 w 22"/>
                <a:gd name="T9" fmla="*/ 1 h 48"/>
                <a:gd name="T10" fmla="*/ 0 w 22"/>
                <a:gd name="T11" fmla="*/ 0 h 48"/>
                <a:gd name="T12" fmla="*/ 0 w 22"/>
                <a:gd name="T13" fmla="*/ 1 h 48"/>
                <a:gd name="T14" fmla="*/ 0 w 22"/>
                <a:gd name="T15" fmla="*/ 1 h 48"/>
                <a:gd name="T16" fmla="*/ 0 w 22"/>
                <a:gd name="T17" fmla="*/ 2 h 48"/>
                <a:gd name="T18" fmla="*/ 0 w 22"/>
                <a:gd name="T19" fmla="*/ 2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48">
                  <a:moveTo>
                    <a:pt x="0" y="48"/>
                  </a:moveTo>
                  <a:lnTo>
                    <a:pt x="1" y="40"/>
                  </a:lnTo>
                  <a:lnTo>
                    <a:pt x="5" y="31"/>
                  </a:lnTo>
                  <a:lnTo>
                    <a:pt x="7" y="23"/>
                  </a:lnTo>
                  <a:lnTo>
                    <a:pt x="5" y="15"/>
                  </a:lnTo>
                  <a:lnTo>
                    <a:pt x="22" y="0"/>
                  </a:lnTo>
                  <a:lnTo>
                    <a:pt x="16" y="12"/>
                  </a:lnTo>
                  <a:lnTo>
                    <a:pt x="15" y="27"/>
                  </a:lnTo>
                  <a:lnTo>
                    <a:pt x="13" y="39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5" name="Freeform 53"/>
            <p:cNvSpPr>
              <a:spLocks/>
            </p:cNvSpPr>
            <p:nvPr/>
          </p:nvSpPr>
          <p:spPr bwMode="auto">
            <a:xfrm>
              <a:off x="1569" y="642"/>
              <a:ext cx="12" cy="9"/>
            </a:xfrm>
            <a:custGeom>
              <a:avLst/>
              <a:gdLst>
                <a:gd name="T0" fmla="*/ 1 w 24"/>
                <a:gd name="T1" fmla="*/ 0 h 19"/>
                <a:gd name="T2" fmla="*/ 0 w 24"/>
                <a:gd name="T3" fmla="*/ 0 h 19"/>
                <a:gd name="T4" fmla="*/ 1 w 24"/>
                <a:gd name="T5" fmla="*/ 0 h 19"/>
                <a:gd name="T6" fmla="*/ 1 w 2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9">
                  <a:moveTo>
                    <a:pt x="24" y="19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6" name="Freeform 54"/>
            <p:cNvSpPr>
              <a:spLocks/>
            </p:cNvSpPr>
            <p:nvPr/>
          </p:nvSpPr>
          <p:spPr bwMode="auto">
            <a:xfrm>
              <a:off x="990" y="654"/>
              <a:ext cx="279" cy="202"/>
            </a:xfrm>
            <a:custGeom>
              <a:avLst/>
              <a:gdLst>
                <a:gd name="T0" fmla="*/ 13 w 556"/>
                <a:gd name="T1" fmla="*/ 0 h 405"/>
                <a:gd name="T2" fmla="*/ 13 w 556"/>
                <a:gd name="T3" fmla="*/ 1 h 405"/>
                <a:gd name="T4" fmla="*/ 12 w 556"/>
                <a:gd name="T5" fmla="*/ 1 h 405"/>
                <a:gd name="T6" fmla="*/ 13 w 556"/>
                <a:gd name="T7" fmla="*/ 2 h 405"/>
                <a:gd name="T8" fmla="*/ 13 w 556"/>
                <a:gd name="T9" fmla="*/ 2 h 405"/>
                <a:gd name="T10" fmla="*/ 11 w 556"/>
                <a:gd name="T11" fmla="*/ 1 h 405"/>
                <a:gd name="T12" fmla="*/ 11 w 556"/>
                <a:gd name="T13" fmla="*/ 0 h 405"/>
                <a:gd name="T14" fmla="*/ 13 w 556"/>
                <a:gd name="T15" fmla="*/ 0 h 405"/>
                <a:gd name="T16" fmla="*/ 9 w 556"/>
                <a:gd name="T17" fmla="*/ 0 h 405"/>
                <a:gd name="T18" fmla="*/ 8 w 556"/>
                <a:gd name="T19" fmla="*/ 0 h 405"/>
                <a:gd name="T20" fmla="*/ 10 w 556"/>
                <a:gd name="T21" fmla="*/ 0 h 405"/>
                <a:gd name="T22" fmla="*/ 8 w 556"/>
                <a:gd name="T23" fmla="*/ 1 h 405"/>
                <a:gd name="T24" fmla="*/ 5 w 556"/>
                <a:gd name="T25" fmla="*/ 2 h 405"/>
                <a:gd name="T26" fmla="*/ 6 w 556"/>
                <a:gd name="T27" fmla="*/ 2 h 405"/>
                <a:gd name="T28" fmla="*/ 10 w 556"/>
                <a:gd name="T29" fmla="*/ 3 h 405"/>
                <a:gd name="T30" fmla="*/ 14 w 556"/>
                <a:gd name="T31" fmla="*/ 6 h 405"/>
                <a:gd name="T32" fmla="*/ 10 w 556"/>
                <a:gd name="T33" fmla="*/ 5 h 405"/>
                <a:gd name="T34" fmla="*/ 5 w 556"/>
                <a:gd name="T35" fmla="*/ 2 h 405"/>
                <a:gd name="T36" fmla="*/ 3 w 556"/>
                <a:gd name="T37" fmla="*/ 3 h 405"/>
                <a:gd name="T38" fmla="*/ 6 w 556"/>
                <a:gd name="T39" fmla="*/ 3 h 405"/>
                <a:gd name="T40" fmla="*/ 6 w 556"/>
                <a:gd name="T41" fmla="*/ 3 h 405"/>
                <a:gd name="T42" fmla="*/ 3 w 556"/>
                <a:gd name="T43" fmla="*/ 4 h 405"/>
                <a:gd name="T44" fmla="*/ 5 w 556"/>
                <a:gd name="T45" fmla="*/ 4 h 405"/>
                <a:gd name="T46" fmla="*/ 8 w 556"/>
                <a:gd name="T47" fmla="*/ 4 h 405"/>
                <a:gd name="T48" fmla="*/ 6 w 556"/>
                <a:gd name="T49" fmla="*/ 4 h 405"/>
                <a:gd name="T50" fmla="*/ 3 w 556"/>
                <a:gd name="T51" fmla="*/ 5 h 405"/>
                <a:gd name="T52" fmla="*/ 2 w 556"/>
                <a:gd name="T53" fmla="*/ 5 h 405"/>
                <a:gd name="T54" fmla="*/ 6 w 556"/>
                <a:gd name="T55" fmla="*/ 5 h 405"/>
                <a:gd name="T56" fmla="*/ 9 w 556"/>
                <a:gd name="T57" fmla="*/ 5 h 405"/>
                <a:gd name="T58" fmla="*/ 6 w 556"/>
                <a:gd name="T59" fmla="*/ 5 h 405"/>
                <a:gd name="T60" fmla="*/ 5 w 556"/>
                <a:gd name="T61" fmla="*/ 5 h 405"/>
                <a:gd name="T62" fmla="*/ 4 w 556"/>
                <a:gd name="T63" fmla="*/ 5 h 405"/>
                <a:gd name="T64" fmla="*/ 6 w 556"/>
                <a:gd name="T65" fmla="*/ 6 h 405"/>
                <a:gd name="T66" fmla="*/ 5 w 556"/>
                <a:gd name="T67" fmla="*/ 7 h 405"/>
                <a:gd name="T68" fmla="*/ 4 w 556"/>
                <a:gd name="T69" fmla="*/ 6 h 405"/>
                <a:gd name="T70" fmla="*/ 2 w 556"/>
                <a:gd name="T71" fmla="*/ 7 h 405"/>
                <a:gd name="T72" fmla="*/ 3 w 556"/>
                <a:gd name="T73" fmla="*/ 7 h 405"/>
                <a:gd name="T74" fmla="*/ 3 w 556"/>
                <a:gd name="T75" fmla="*/ 7 h 405"/>
                <a:gd name="T76" fmla="*/ 2 w 556"/>
                <a:gd name="T77" fmla="*/ 8 h 405"/>
                <a:gd name="T78" fmla="*/ 2 w 556"/>
                <a:gd name="T79" fmla="*/ 8 h 405"/>
                <a:gd name="T80" fmla="*/ 1 w 556"/>
                <a:gd name="T81" fmla="*/ 9 h 405"/>
                <a:gd name="T82" fmla="*/ 3 w 556"/>
                <a:gd name="T83" fmla="*/ 9 h 405"/>
                <a:gd name="T84" fmla="*/ 3 w 556"/>
                <a:gd name="T85" fmla="*/ 9 h 405"/>
                <a:gd name="T86" fmla="*/ 2 w 556"/>
                <a:gd name="T87" fmla="*/ 10 h 405"/>
                <a:gd name="T88" fmla="*/ 4 w 556"/>
                <a:gd name="T89" fmla="*/ 10 h 405"/>
                <a:gd name="T90" fmla="*/ 2 w 556"/>
                <a:gd name="T91" fmla="*/ 10 h 405"/>
                <a:gd name="T92" fmla="*/ 5 w 556"/>
                <a:gd name="T93" fmla="*/ 11 h 405"/>
                <a:gd name="T94" fmla="*/ 5 w 556"/>
                <a:gd name="T95" fmla="*/ 11 h 405"/>
                <a:gd name="T96" fmla="*/ 3 w 556"/>
                <a:gd name="T97" fmla="*/ 11 h 405"/>
                <a:gd name="T98" fmla="*/ 5 w 556"/>
                <a:gd name="T99" fmla="*/ 11 h 405"/>
                <a:gd name="T100" fmla="*/ 7 w 556"/>
                <a:gd name="T101" fmla="*/ 12 h 405"/>
                <a:gd name="T102" fmla="*/ 11 w 556"/>
                <a:gd name="T103" fmla="*/ 12 h 405"/>
                <a:gd name="T104" fmla="*/ 14 w 556"/>
                <a:gd name="T105" fmla="*/ 11 h 405"/>
                <a:gd name="T106" fmla="*/ 18 w 556"/>
                <a:gd name="T107" fmla="*/ 12 h 405"/>
                <a:gd name="T108" fmla="*/ 15 w 556"/>
                <a:gd name="T109" fmla="*/ 12 h 405"/>
                <a:gd name="T110" fmla="*/ 11 w 556"/>
                <a:gd name="T111" fmla="*/ 12 h 405"/>
                <a:gd name="T112" fmla="*/ 7 w 556"/>
                <a:gd name="T113" fmla="*/ 12 h 405"/>
                <a:gd name="T114" fmla="*/ 4 w 556"/>
                <a:gd name="T115" fmla="*/ 12 h 405"/>
                <a:gd name="T116" fmla="*/ 2 w 556"/>
                <a:gd name="T117" fmla="*/ 11 h 405"/>
                <a:gd name="T118" fmla="*/ 1 w 556"/>
                <a:gd name="T119" fmla="*/ 5 h 405"/>
                <a:gd name="T120" fmla="*/ 5 w 556"/>
                <a:gd name="T121" fmla="*/ 1 h 405"/>
                <a:gd name="T122" fmla="*/ 9 w 556"/>
                <a:gd name="T123" fmla="*/ 0 h 405"/>
                <a:gd name="T124" fmla="*/ 12 w 556"/>
                <a:gd name="T125" fmla="*/ 0 h 4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405">
                  <a:moveTo>
                    <a:pt x="379" y="14"/>
                  </a:moveTo>
                  <a:lnTo>
                    <a:pt x="383" y="14"/>
                  </a:lnTo>
                  <a:lnTo>
                    <a:pt x="386" y="12"/>
                  </a:lnTo>
                  <a:lnTo>
                    <a:pt x="388" y="9"/>
                  </a:lnTo>
                  <a:lnTo>
                    <a:pt x="390" y="6"/>
                  </a:lnTo>
                  <a:lnTo>
                    <a:pt x="396" y="9"/>
                  </a:lnTo>
                  <a:lnTo>
                    <a:pt x="402" y="10"/>
                  </a:lnTo>
                  <a:lnTo>
                    <a:pt x="408" y="12"/>
                  </a:lnTo>
                  <a:lnTo>
                    <a:pt x="413" y="14"/>
                  </a:lnTo>
                  <a:lnTo>
                    <a:pt x="418" y="17"/>
                  </a:lnTo>
                  <a:lnTo>
                    <a:pt x="424" y="20"/>
                  </a:lnTo>
                  <a:lnTo>
                    <a:pt x="427" y="23"/>
                  </a:lnTo>
                  <a:lnTo>
                    <a:pt x="431" y="28"/>
                  </a:lnTo>
                  <a:lnTo>
                    <a:pt x="425" y="33"/>
                  </a:lnTo>
                  <a:lnTo>
                    <a:pt x="419" y="34"/>
                  </a:lnTo>
                  <a:lnTo>
                    <a:pt x="415" y="34"/>
                  </a:lnTo>
                  <a:lnTo>
                    <a:pt x="410" y="33"/>
                  </a:lnTo>
                  <a:lnTo>
                    <a:pt x="405" y="33"/>
                  </a:lnTo>
                  <a:lnTo>
                    <a:pt x="401" y="33"/>
                  </a:lnTo>
                  <a:lnTo>
                    <a:pt x="395" y="34"/>
                  </a:lnTo>
                  <a:lnTo>
                    <a:pt x="390" y="38"/>
                  </a:lnTo>
                  <a:lnTo>
                    <a:pt x="375" y="41"/>
                  </a:lnTo>
                  <a:lnTo>
                    <a:pt x="373" y="38"/>
                  </a:lnTo>
                  <a:lnTo>
                    <a:pt x="371" y="38"/>
                  </a:lnTo>
                  <a:lnTo>
                    <a:pt x="367" y="37"/>
                  </a:lnTo>
                  <a:lnTo>
                    <a:pt x="364" y="36"/>
                  </a:lnTo>
                  <a:lnTo>
                    <a:pt x="363" y="37"/>
                  </a:lnTo>
                  <a:lnTo>
                    <a:pt x="370" y="41"/>
                  </a:lnTo>
                  <a:lnTo>
                    <a:pt x="377" y="47"/>
                  </a:lnTo>
                  <a:lnTo>
                    <a:pt x="383" y="52"/>
                  </a:lnTo>
                  <a:lnTo>
                    <a:pt x="387" y="60"/>
                  </a:lnTo>
                  <a:lnTo>
                    <a:pt x="392" y="62"/>
                  </a:lnTo>
                  <a:lnTo>
                    <a:pt x="395" y="63"/>
                  </a:lnTo>
                  <a:lnTo>
                    <a:pt x="398" y="64"/>
                  </a:lnTo>
                  <a:lnTo>
                    <a:pt x="404" y="65"/>
                  </a:lnTo>
                  <a:lnTo>
                    <a:pt x="411" y="70"/>
                  </a:lnTo>
                  <a:lnTo>
                    <a:pt x="417" y="75"/>
                  </a:lnTo>
                  <a:lnTo>
                    <a:pt x="423" y="80"/>
                  </a:lnTo>
                  <a:lnTo>
                    <a:pt x="431" y="80"/>
                  </a:lnTo>
                  <a:lnTo>
                    <a:pt x="425" y="83"/>
                  </a:lnTo>
                  <a:lnTo>
                    <a:pt x="420" y="81"/>
                  </a:lnTo>
                  <a:lnTo>
                    <a:pt x="415" y="80"/>
                  </a:lnTo>
                  <a:lnTo>
                    <a:pt x="408" y="80"/>
                  </a:lnTo>
                  <a:lnTo>
                    <a:pt x="401" y="75"/>
                  </a:lnTo>
                  <a:lnTo>
                    <a:pt x="394" y="72"/>
                  </a:lnTo>
                  <a:lnTo>
                    <a:pt x="386" y="67"/>
                  </a:lnTo>
                  <a:lnTo>
                    <a:pt x="379" y="64"/>
                  </a:lnTo>
                  <a:lnTo>
                    <a:pt x="372" y="60"/>
                  </a:lnTo>
                  <a:lnTo>
                    <a:pt x="364" y="56"/>
                  </a:lnTo>
                  <a:lnTo>
                    <a:pt x="357" y="52"/>
                  </a:lnTo>
                  <a:lnTo>
                    <a:pt x="350" y="47"/>
                  </a:lnTo>
                  <a:lnTo>
                    <a:pt x="344" y="45"/>
                  </a:lnTo>
                  <a:lnTo>
                    <a:pt x="336" y="45"/>
                  </a:lnTo>
                  <a:lnTo>
                    <a:pt x="332" y="43"/>
                  </a:lnTo>
                  <a:lnTo>
                    <a:pt x="329" y="36"/>
                  </a:lnTo>
                  <a:lnTo>
                    <a:pt x="333" y="33"/>
                  </a:lnTo>
                  <a:lnTo>
                    <a:pt x="337" y="33"/>
                  </a:lnTo>
                  <a:lnTo>
                    <a:pt x="342" y="33"/>
                  </a:lnTo>
                  <a:lnTo>
                    <a:pt x="345" y="30"/>
                  </a:lnTo>
                  <a:lnTo>
                    <a:pt x="342" y="30"/>
                  </a:lnTo>
                  <a:lnTo>
                    <a:pt x="339" y="29"/>
                  </a:lnTo>
                  <a:lnTo>
                    <a:pt x="335" y="28"/>
                  </a:lnTo>
                  <a:lnTo>
                    <a:pt x="330" y="28"/>
                  </a:lnTo>
                  <a:lnTo>
                    <a:pt x="340" y="27"/>
                  </a:lnTo>
                  <a:lnTo>
                    <a:pt x="349" y="26"/>
                  </a:lnTo>
                  <a:lnTo>
                    <a:pt x="358" y="26"/>
                  </a:lnTo>
                  <a:lnTo>
                    <a:pt x="368" y="26"/>
                  </a:lnTo>
                  <a:lnTo>
                    <a:pt x="379" y="26"/>
                  </a:lnTo>
                  <a:lnTo>
                    <a:pt x="388" y="26"/>
                  </a:lnTo>
                  <a:lnTo>
                    <a:pt x="397" y="25"/>
                  </a:lnTo>
                  <a:lnTo>
                    <a:pt x="406" y="22"/>
                  </a:lnTo>
                  <a:lnTo>
                    <a:pt x="393" y="20"/>
                  </a:lnTo>
                  <a:lnTo>
                    <a:pt x="378" y="19"/>
                  </a:lnTo>
                  <a:lnTo>
                    <a:pt x="362" y="18"/>
                  </a:lnTo>
                  <a:lnTo>
                    <a:pt x="347" y="19"/>
                  </a:lnTo>
                  <a:lnTo>
                    <a:pt x="332" y="19"/>
                  </a:lnTo>
                  <a:lnTo>
                    <a:pt x="315" y="20"/>
                  </a:lnTo>
                  <a:lnTo>
                    <a:pt x="300" y="21"/>
                  </a:lnTo>
                  <a:lnTo>
                    <a:pt x="287" y="22"/>
                  </a:lnTo>
                  <a:lnTo>
                    <a:pt x="281" y="23"/>
                  </a:lnTo>
                  <a:lnTo>
                    <a:pt x="274" y="23"/>
                  </a:lnTo>
                  <a:lnTo>
                    <a:pt x="268" y="25"/>
                  </a:lnTo>
                  <a:lnTo>
                    <a:pt x="262" y="25"/>
                  </a:lnTo>
                  <a:lnTo>
                    <a:pt x="256" y="26"/>
                  </a:lnTo>
                  <a:lnTo>
                    <a:pt x="250" y="27"/>
                  </a:lnTo>
                  <a:lnTo>
                    <a:pt x="243" y="28"/>
                  </a:lnTo>
                  <a:lnTo>
                    <a:pt x="237" y="29"/>
                  </a:lnTo>
                  <a:lnTo>
                    <a:pt x="243" y="32"/>
                  </a:lnTo>
                  <a:lnTo>
                    <a:pt x="249" y="32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0" y="33"/>
                  </a:lnTo>
                  <a:lnTo>
                    <a:pt x="268" y="34"/>
                  </a:lnTo>
                  <a:lnTo>
                    <a:pt x="276" y="33"/>
                  </a:lnTo>
                  <a:lnTo>
                    <a:pt x="284" y="33"/>
                  </a:lnTo>
                  <a:lnTo>
                    <a:pt x="292" y="32"/>
                  </a:lnTo>
                  <a:lnTo>
                    <a:pt x="300" y="30"/>
                  </a:lnTo>
                  <a:lnTo>
                    <a:pt x="307" y="29"/>
                  </a:lnTo>
                  <a:lnTo>
                    <a:pt x="317" y="28"/>
                  </a:lnTo>
                  <a:lnTo>
                    <a:pt x="325" y="28"/>
                  </a:lnTo>
                  <a:lnTo>
                    <a:pt x="322" y="32"/>
                  </a:lnTo>
                  <a:lnTo>
                    <a:pt x="319" y="35"/>
                  </a:lnTo>
                  <a:lnTo>
                    <a:pt x="318" y="40"/>
                  </a:lnTo>
                  <a:lnTo>
                    <a:pt x="319" y="44"/>
                  </a:lnTo>
                  <a:lnTo>
                    <a:pt x="298" y="45"/>
                  </a:lnTo>
                  <a:lnTo>
                    <a:pt x="279" y="47"/>
                  </a:lnTo>
                  <a:lnTo>
                    <a:pt x="259" y="48"/>
                  </a:lnTo>
                  <a:lnTo>
                    <a:pt x="239" y="50"/>
                  </a:lnTo>
                  <a:lnTo>
                    <a:pt x="220" y="52"/>
                  </a:lnTo>
                  <a:lnTo>
                    <a:pt x="200" y="57"/>
                  </a:lnTo>
                  <a:lnTo>
                    <a:pt x="182" y="62"/>
                  </a:lnTo>
                  <a:lnTo>
                    <a:pt x="163" y="68"/>
                  </a:lnTo>
                  <a:lnTo>
                    <a:pt x="158" y="68"/>
                  </a:lnTo>
                  <a:lnTo>
                    <a:pt x="152" y="70"/>
                  </a:lnTo>
                  <a:lnTo>
                    <a:pt x="145" y="71"/>
                  </a:lnTo>
                  <a:lnTo>
                    <a:pt x="139" y="72"/>
                  </a:lnTo>
                  <a:lnTo>
                    <a:pt x="133" y="73"/>
                  </a:lnTo>
                  <a:lnTo>
                    <a:pt x="128" y="75"/>
                  </a:lnTo>
                  <a:lnTo>
                    <a:pt x="123" y="77"/>
                  </a:lnTo>
                  <a:lnTo>
                    <a:pt x="117" y="79"/>
                  </a:lnTo>
                  <a:lnTo>
                    <a:pt x="124" y="80"/>
                  </a:lnTo>
                  <a:lnTo>
                    <a:pt x="131" y="80"/>
                  </a:lnTo>
                  <a:lnTo>
                    <a:pt x="139" y="78"/>
                  </a:lnTo>
                  <a:lnTo>
                    <a:pt x="147" y="77"/>
                  </a:lnTo>
                  <a:lnTo>
                    <a:pt x="156" y="75"/>
                  </a:lnTo>
                  <a:lnTo>
                    <a:pt x="165" y="75"/>
                  </a:lnTo>
                  <a:lnTo>
                    <a:pt x="173" y="78"/>
                  </a:lnTo>
                  <a:lnTo>
                    <a:pt x="181" y="82"/>
                  </a:lnTo>
                  <a:lnTo>
                    <a:pt x="200" y="82"/>
                  </a:lnTo>
                  <a:lnTo>
                    <a:pt x="220" y="85"/>
                  </a:lnTo>
                  <a:lnTo>
                    <a:pt x="238" y="87"/>
                  </a:lnTo>
                  <a:lnTo>
                    <a:pt x="257" y="91"/>
                  </a:lnTo>
                  <a:lnTo>
                    <a:pt x="274" y="97"/>
                  </a:lnTo>
                  <a:lnTo>
                    <a:pt x="291" y="104"/>
                  </a:lnTo>
                  <a:lnTo>
                    <a:pt x="309" y="112"/>
                  </a:lnTo>
                  <a:lnTo>
                    <a:pt x="326" y="121"/>
                  </a:lnTo>
                  <a:lnTo>
                    <a:pt x="342" y="132"/>
                  </a:lnTo>
                  <a:lnTo>
                    <a:pt x="357" y="142"/>
                  </a:lnTo>
                  <a:lnTo>
                    <a:pt x="373" y="154"/>
                  </a:lnTo>
                  <a:lnTo>
                    <a:pt x="388" y="165"/>
                  </a:lnTo>
                  <a:lnTo>
                    <a:pt x="403" y="178"/>
                  </a:lnTo>
                  <a:lnTo>
                    <a:pt x="418" y="191"/>
                  </a:lnTo>
                  <a:lnTo>
                    <a:pt x="432" y="203"/>
                  </a:lnTo>
                  <a:lnTo>
                    <a:pt x="446" y="217"/>
                  </a:lnTo>
                  <a:lnTo>
                    <a:pt x="450" y="222"/>
                  </a:lnTo>
                  <a:lnTo>
                    <a:pt x="446" y="229"/>
                  </a:lnTo>
                  <a:lnTo>
                    <a:pt x="425" y="219"/>
                  </a:lnTo>
                  <a:lnTo>
                    <a:pt x="404" y="210"/>
                  </a:lnTo>
                  <a:lnTo>
                    <a:pt x="383" y="200"/>
                  </a:lnTo>
                  <a:lnTo>
                    <a:pt x="364" y="189"/>
                  </a:lnTo>
                  <a:lnTo>
                    <a:pt x="343" y="179"/>
                  </a:lnTo>
                  <a:lnTo>
                    <a:pt x="322" y="170"/>
                  </a:lnTo>
                  <a:lnTo>
                    <a:pt x="302" y="162"/>
                  </a:lnTo>
                  <a:lnTo>
                    <a:pt x="281" y="154"/>
                  </a:lnTo>
                  <a:lnTo>
                    <a:pt x="265" y="144"/>
                  </a:lnTo>
                  <a:lnTo>
                    <a:pt x="247" y="136"/>
                  </a:lnTo>
                  <a:lnTo>
                    <a:pt x="231" y="127"/>
                  </a:lnTo>
                  <a:lnTo>
                    <a:pt x="215" y="119"/>
                  </a:lnTo>
                  <a:lnTo>
                    <a:pt x="198" y="111"/>
                  </a:lnTo>
                  <a:lnTo>
                    <a:pt x="182" y="104"/>
                  </a:lnTo>
                  <a:lnTo>
                    <a:pt x="165" y="97"/>
                  </a:lnTo>
                  <a:lnTo>
                    <a:pt x="147" y="90"/>
                  </a:lnTo>
                  <a:lnTo>
                    <a:pt x="141" y="94"/>
                  </a:lnTo>
                  <a:lnTo>
                    <a:pt x="135" y="96"/>
                  </a:lnTo>
                  <a:lnTo>
                    <a:pt x="127" y="98"/>
                  </a:lnTo>
                  <a:lnTo>
                    <a:pt x="118" y="100"/>
                  </a:lnTo>
                  <a:lnTo>
                    <a:pt x="110" y="101"/>
                  </a:lnTo>
                  <a:lnTo>
                    <a:pt x="102" y="102"/>
                  </a:lnTo>
                  <a:lnTo>
                    <a:pt x="94" y="105"/>
                  </a:lnTo>
                  <a:lnTo>
                    <a:pt x="87" y="110"/>
                  </a:lnTo>
                  <a:lnTo>
                    <a:pt x="91" y="112"/>
                  </a:lnTo>
                  <a:lnTo>
                    <a:pt x="100" y="112"/>
                  </a:lnTo>
                  <a:lnTo>
                    <a:pt x="108" y="111"/>
                  </a:lnTo>
                  <a:lnTo>
                    <a:pt x="117" y="109"/>
                  </a:lnTo>
                  <a:lnTo>
                    <a:pt x="127" y="108"/>
                  </a:lnTo>
                  <a:lnTo>
                    <a:pt x="136" y="106"/>
                  </a:lnTo>
                  <a:lnTo>
                    <a:pt x="144" y="106"/>
                  </a:lnTo>
                  <a:lnTo>
                    <a:pt x="153" y="108"/>
                  </a:lnTo>
                  <a:lnTo>
                    <a:pt x="161" y="110"/>
                  </a:lnTo>
                  <a:lnTo>
                    <a:pt x="169" y="110"/>
                  </a:lnTo>
                  <a:lnTo>
                    <a:pt x="178" y="109"/>
                  </a:lnTo>
                  <a:lnTo>
                    <a:pt x="186" y="110"/>
                  </a:lnTo>
                  <a:lnTo>
                    <a:pt x="192" y="116"/>
                  </a:lnTo>
                  <a:lnTo>
                    <a:pt x="192" y="118"/>
                  </a:lnTo>
                  <a:lnTo>
                    <a:pt x="190" y="119"/>
                  </a:lnTo>
                  <a:lnTo>
                    <a:pt x="188" y="120"/>
                  </a:lnTo>
                  <a:lnTo>
                    <a:pt x="184" y="120"/>
                  </a:lnTo>
                  <a:lnTo>
                    <a:pt x="183" y="120"/>
                  </a:lnTo>
                  <a:lnTo>
                    <a:pt x="182" y="121"/>
                  </a:lnTo>
                  <a:lnTo>
                    <a:pt x="181" y="123"/>
                  </a:lnTo>
                  <a:lnTo>
                    <a:pt x="182" y="124"/>
                  </a:lnTo>
                  <a:lnTo>
                    <a:pt x="165" y="125"/>
                  </a:lnTo>
                  <a:lnTo>
                    <a:pt x="147" y="126"/>
                  </a:lnTo>
                  <a:lnTo>
                    <a:pt x="130" y="128"/>
                  </a:lnTo>
                  <a:lnTo>
                    <a:pt x="113" y="130"/>
                  </a:lnTo>
                  <a:lnTo>
                    <a:pt x="95" y="133"/>
                  </a:lnTo>
                  <a:lnTo>
                    <a:pt x="78" y="135"/>
                  </a:lnTo>
                  <a:lnTo>
                    <a:pt x="61" y="139"/>
                  </a:lnTo>
                  <a:lnTo>
                    <a:pt x="44" y="143"/>
                  </a:lnTo>
                  <a:lnTo>
                    <a:pt x="49" y="150"/>
                  </a:lnTo>
                  <a:lnTo>
                    <a:pt x="67" y="148"/>
                  </a:lnTo>
                  <a:lnTo>
                    <a:pt x="85" y="146"/>
                  </a:lnTo>
                  <a:lnTo>
                    <a:pt x="102" y="143"/>
                  </a:lnTo>
                  <a:lnTo>
                    <a:pt x="121" y="140"/>
                  </a:lnTo>
                  <a:lnTo>
                    <a:pt x="139" y="138"/>
                  </a:lnTo>
                  <a:lnTo>
                    <a:pt x="156" y="135"/>
                  </a:lnTo>
                  <a:lnTo>
                    <a:pt x="175" y="133"/>
                  </a:lnTo>
                  <a:lnTo>
                    <a:pt x="193" y="132"/>
                  </a:lnTo>
                  <a:lnTo>
                    <a:pt x="197" y="135"/>
                  </a:lnTo>
                  <a:lnTo>
                    <a:pt x="201" y="132"/>
                  </a:lnTo>
                  <a:lnTo>
                    <a:pt x="206" y="134"/>
                  </a:lnTo>
                  <a:lnTo>
                    <a:pt x="209" y="139"/>
                  </a:lnTo>
                  <a:lnTo>
                    <a:pt x="215" y="139"/>
                  </a:lnTo>
                  <a:lnTo>
                    <a:pt x="221" y="136"/>
                  </a:lnTo>
                  <a:lnTo>
                    <a:pt x="228" y="138"/>
                  </a:lnTo>
                  <a:lnTo>
                    <a:pt x="234" y="139"/>
                  </a:lnTo>
                  <a:lnTo>
                    <a:pt x="239" y="140"/>
                  </a:lnTo>
                  <a:lnTo>
                    <a:pt x="231" y="146"/>
                  </a:lnTo>
                  <a:lnTo>
                    <a:pt x="237" y="150"/>
                  </a:lnTo>
                  <a:lnTo>
                    <a:pt x="224" y="150"/>
                  </a:lnTo>
                  <a:lnTo>
                    <a:pt x="209" y="151"/>
                  </a:lnTo>
                  <a:lnTo>
                    <a:pt x="194" y="153"/>
                  </a:lnTo>
                  <a:lnTo>
                    <a:pt x="178" y="155"/>
                  </a:lnTo>
                  <a:lnTo>
                    <a:pt x="162" y="157"/>
                  </a:lnTo>
                  <a:lnTo>
                    <a:pt x="146" y="159"/>
                  </a:lnTo>
                  <a:lnTo>
                    <a:pt x="130" y="162"/>
                  </a:lnTo>
                  <a:lnTo>
                    <a:pt x="115" y="164"/>
                  </a:lnTo>
                  <a:lnTo>
                    <a:pt x="109" y="162"/>
                  </a:lnTo>
                  <a:lnTo>
                    <a:pt x="103" y="159"/>
                  </a:lnTo>
                  <a:lnTo>
                    <a:pt x="98" y="159"/>
                  </a:lnTo>
                  <a:lnTo>
                    <a:pt x="93" y="164"/>
                  </a:lnTo>
                  <a:lnTo>
                    <a:pt x="85" y="165"/>
                  </a:lnTo>
                  <a:lnTo>
                    <a:pt x="77" y="166"/>
                  </a:lnTo>
                  <a:lnTo>
                    <a:pt x="68" y="168"/>
                  </a:lnTo>
                  <a:lnTo>
                    <a:pt x="60" y="169"/>
                  </a:lnTo>
                  <a:lnTo>
                    <a:pt x="52" y="171"/>
                  </a:lnTo>
                  <a:lnTo>
                    <a:pt x="45" y="173"/>
                  </a:lnTo>
                  <a:lnTo>
                    <a:pt x="38" y="177"/>
                  </a:lnTo>
                  <a:lnTo>
                    <a:pt x="31" y="181"/>
                  </a:lnTo>
                  <a:lnTo>
                    <a:pt x="33" y="185"/>
                  </a:lnTo>
                  <a:lnTo>
                    <a:pt x="45" y="183"/>
                  </a:lnTo>
                  <a:lnTo>
                    <a:pt x="57" y="181"/>
                  </a:lnTo>
                  <a:lnTo>
                    <a:pt x="69" y="179"/>
                  </a:lnTo>
                  <a:lnTo>
                    <a:pt x="80" y="177"/>
                  </a:lnTo>
                  <a:lnTo>
                    <a:pt x="92" y="174"/>
                  </a:lnTo>
                  <a:lnTo>
                    <a:pt x="103" y="173"/>
                  </a:lnTo>
                  <a:lnTo>
                    <a:pt x="115" y="171"/>
                  </a:lnTo>
                  <a:lnTo>
                    <a:pt x="127" y="170"/>
                  </a:lnTo>
                  <a:lnTo>
                    <a:pt x="147" y="169"/>
                  </a:lnTo>
                  <a:lnTo>
                    <a:pt x="167" y="166"/>
                  </a:lnTo>
                  <a:lnTo>
                    <a:pt x="188" y="164"/>
                  </a:lnTo>
                  <a:lnTo>
                    <a:pt x="206" y="163"/>
                  </a:lnTo>
                  <a:lnTo>
                    <a:pt x="226" y="162"/>
                  </a:lnTo>
                  <a:lnTo>
                    <a:pt x="245" y="163"/>
                  </a:lnTo>
                  <a:lnTo>
                    <a:pt x="265" y="165"/>
                  </a:lnTo>
                  <a:lnTo>
                    <a:pt x="286" y="170"/>
                  </a:lnTo>
                  <a:lnTo>
                    <a:pt x="281" y="170"/>
                  </a:lnTo>
                  <a:lnTo>
                    <a:pt x="275" y="171"/>
                  </a:lnTo>
                  <a:lnTo>
                    <a:pt x="271" y="172"/>
                  </a:lnTo>
                  <a:lnTo>
                    <a:pt x="265" y="173"/>
                  </a:lnTo>
                  <a:lnTo>
                    <a:pt x="260" y="174"/>
                  </a:lnTo>
                  <a:lnTo>
                    <a:pt x="256" y="176"/>
                  </a:lnTo>
                  <a:lnTo>
                    <a:pt x="251" y="178"/>
                  </a:lnTo>
                  <a:lnTo>
                    <a:pt x="247" y="180"/>
                  </a:lnTo>
                  <a:lnTo>
                    <a:pt x="237" y="180"/>
                  </a:lnTo>
                  <a:lnTo>
                    <a:pt x="227" y="180"/>
                  </a:lnTo>
                  <a:lnTo>
                    <a:pt x="215" y="180"/>
                  </a:lnTo>
                  <a:lnTo>
                    <a:pt x="204" y="181"/>
                  </a:lnTo>
                  <a:lnTo>
                    <a:pt x="192" y="183"/>
                  </a:lnTo>
                  <a:lnTo>
                    <a:pt x="181" y="184"/>
                  </a:lnTo>
                  <a:lnTo>
                    <a:pt x="169" y="186"/>
                  </a:lnTo>
                  <a:lnTo>
                    <a:pt x="159" y="189"/>
                  </a:lnTo>
                  <a:lnTo>
                    <a:pt x="155" y="188"/>
                  </a:lnTo>
                  <a:lnTo>
                    <a:pt x="153" y="187"/>
                  </a:lnTo>
                  <a:lnTo>
                    <a:pt x="150" y="186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8"/>
                  </a:lnTo>
                  <a:lnTo>
                    <a:pt x="145" y="189"/>
                  </a:lnTo>
                  <a:lnTo>
                    <a:pt x="137" y="188"/>
                  </a:lnTo>
                  <a:lnTo>
                    <a:pt x="129" y="186"/>
                  </a:lnTo>
                  <a:lnTo>
                    <a:pt x="122" y="184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5" y="180"/>
                  </a:lnTo>
                  <a:lnTo>
                    <a:pt x="115" y="183"/>
                  </a:lnTo>
                  <a:lnTo>
                    <a:pt x="115" y="185"/>
                  </a:lnTo>
                  <a:lnTo>
                    <a:pt x="123" y="189"/>
                  </a:lnTo>
                  <a:lnTo>
                    <a:pt x="132" y="194"/>
                  </a:lnTo>
                  <a:lnTo>
                    <a:pt x="141" y="199"/>
                  </a:lnTo>
                  <a:lnTo>
                    <a:pt x="151" y="203"/>
                  </a:lnTo>
                  <a:lnTo>
                    <a:pt x="160" y="208"/>
                  </a:lnTo>
                  <a:lnTo>
                    <a:pt x="169" y="212"/>
                  </a:lnTo>
                  <a:lnTo>
                    <a:pt x="180" y="216"/>
                  </a:lnTo>
                  <a:lnTo>
                    <a:pt x="189" y="221"/>
                  </a:lnTo>
                  <a:lnTo>
                    <a:pt x="185" y="221"/>
                  </a:lnTo>
                  <a:lnTo>
                    <a:pt x="182" y="219"/>
                  </a:lnTo>
                  <a:lnTo>
                    <a:pt x="176" y="218"/>
                  </a:lnTo>
                  <a:lnTo>
                    <a:pt x="171" y="217"/>
                  </a:lnTo>
                  <a:lnTo>
                    <a:pt x="166" y="217"/>
                  </a:lnTo>
                  <a:lnTo>
                    <a:pt x="160" y="218"/>
                  </a:lnTo>
                  <a:lnTo>
                    <a:pt x="154" y="219"/>
                  </a:lnTo>
                  <a:lnTo>
                    <a:pt x="150" y="224"/>
                  </a:lnTo>
                  <a:lnTo>
                    <a:pt x="145" y="224"/>
                  </a:lnTo>
                  <a:lnTo>
                    <a:pt x="140" y="221"/>
                  </a:lnTo>
                  <a:lnTo>
                    <a:pt x="135" y="216"/>
                  </a:lnTo>
                  <a:lnTo>
                    <a:pt x="130" y="212"/>
                  </a:lnTo>
                  <a:lnTo>
                    <a:pt x="128" y="216"/>
                  </a:lnTo>
                  <a:lnTo>
                    <a:pt x="129" y="218"/>
                  </a:lnTo>
                  <a:lnTo>
                    <a:pt x="131" y="222"/>
                  </a:lnTo>
                  <a:lnTo>
                    <a:pt x="133" y="224"/>
                  </a:lnTo>
                  <a:lnTo>
                    <a:pt x="121" y="210"/>
                  </a:lnTo>
                  <a:lnTo>
                    <a:pt x="125" y="208"/>
                  </a:lnTo>
                  <a:lnTo>
                    <a:pt x="121" y="204"/>
                  </a:lnTo>
                  <a:lnTo>
                    <a:pt x="116" y="203"/>
                  </a:lnTo>
                  <a:lnTo>
                    <a:pt x="113" y="204"/>
                  </a:lnTo>
                  <a:lnTo>
                    <a:pt x="110" y="209"/>
                  </a:lnTo>
                  <a:lnTo>
                    <a:pt x="110" y="217"/>
                  </a:lnTo>
                  <a:lnTo>
                    <a:pt x="97" y="221"/>
                  </a:lnTo>
                  <a:lnTo>
                    <a:pt x="84" y="223"/>
                  </a:lnTo>
                  <a:lnTo>
                    <a:pt x="71" y="225"/>
                  </a:lnTo>
                  <a:lnTo>
                    <a:pt x="59" y="226"/>
                  </a:lnTo>
                  <a:lnTo>
                    <a:pt x="46" y="229"/>
                  </a:lnTo>
                  <a:lnTo>
                    <a:pt x="33" y="231"/>
                  </a:lnTo>
                  <a:lnTo>
                    <a:pt x="22" y="236"/>
                  </a:lnTo>
                  <a:lnTo>
                    <a:pt x="10" y="242"/>
                  </a:lnTo>
                  <a:lnTo>
                    <a:pt x="10" y="245"/>
                  </a:lnTo>
                  <a:lnTo>
                    <a:pt x="25" y="245"/>
                  </a:lnTo>
                  <a:lnTo>
                    <a:pt x="40" y="242"/>
                  </a:lnTo>
                  <a:lnTo>
                    <a:pt x="54" y="241"/>
                  </a:lnTo>
                  <a:lnTo>
                    <a:pt x="68" y="239"/>
                  </a:lnTo>
                  <a:lnTo>
                    <a:pt x="82" y="236"/>
                  </a:lnTo>
                  <a:lnTo>
                    <a:pt x="95" y="233"/>
                  </a:lnTo>
                  <a:lnTo>
                    <a:pt x="110" y="231"/>
                  </a:lnTo>
                  <a:lnTo>
                    <a:pt x="127" y="230"/>
                  </a:lnTo>
                  <a:lnTo>
                    <a:pt x="139" y="244"/>
                  </a:lnTo>
                  <a:lnTo>
                    <a:pt x="124" y="247"/>
                  </a:lnTo>
                  <a:lnTo>
                    <a:pt x="110" y="251"/>
                  </a:lnTo>
                  <a:lnTo>
                    <a:pt x="95" y="253"/>
                  </a:lnTo>
                  <a:lnTo>
                    <a:pt x="80" y="254"/>
                  </a:lnTo>
                  <a:lnTo>
                    <a:pt x="67" y="256"/>
                  </a:lnTo>
                  <a:lnTo>
                    <a:pt x="52" y="259"/>
                  </a:lnTo>
                  <a:lnTo>
                    <a:pt x="38" y="262"/>
                  </a:lnTo>
                  <a:lnTo>
                    <a:pt x="24" y="268"/>
                  </a:lnTo>
                  <a:lnTo>
                    <a:pt x="24" y="275"/>
                  </a:lnTo>
                  <a:lnTo>
                    <a:pt x="31" y="277"/>
                  </a:lnTo>
                  <a:lnTo>
                    <a:pt x="39" y="276"/>
                  </a:lnTo>
                  <a:lnTo>
                    <a:pt x="47" y="274"/>
                  </a:lnTo>
                  <a:lnTo>
                    <a:pt x="55" y="272"/>
                  </a:lnTo>
                  <a:lnTo>
                    <a:pt x="63" y="271"/>
                  </a:lnTo>
                  <a:lnTo>
                    <a:pt x="69" y="272"/>
                  </a:lnTo>
                  <a:lnTo>
                    <a:pt x="74" y="278"/>
                  </a:lnTo>
                  <a:lnTo>
                    <a:pt x="76" y="287"/>
                  </a:lnTo>
                  <a:lnTo>
                    <a:pt x="69" y="286"/>
                  </a:lnTo>
                  <a:lnTo>
                    <a:pt x="63" y="286"/>
                  </a:lnTo>
                  <a:lnTo>
                    <a:pt x="56" y="286"/>
                  </a:lnTo>
                  <a:lnTo>
                    <a:pt x="50" y="286"/>
                  </a:lnTo>
                  <a:lnTo>
                    <a:pt x="45" y="287"/>
                  </a:lnTo>
                  <a:lnTo>
                    <a:pt x="40" y="289"/>
                  </a:lnTo>
                  <a:lnTo>
                    <a:pt x="35" y="290"/>
                  </a:lnTo>
                  <a:lnTo>
                    <a:pt x="31" y="292"/>
                  </a:lnTo>
                  <a:lnTo>
                    <a:pt x="27" y="292"/>
                  </a:lnTo>
                  <a:lnTo>
                    <a:pt x="24" y="293"/>
                  </a:lnTo>
                  <a:lnTo>
                    <a:pt x="21" y="295"/>
                  </a:lnTo>
                  <a:lnTo>
                    <a:pt x="18" y="298"/>
                  </a:lnTo>
                  <a:lnTo>
                    <a:pt x="18" y="301"/>
                  </a:lnTo>
                  <a:lnTo>
                    <a:pt x="21" y="304"/>
                  </a:lnTo>
                  <a:lnTo>
                    <a:pt x="23" y="305"/>
                  </a:lnTo>
                  <a:lnTo>
                    <a:pt x="25" y="306"/>
                  </a:lnTo>
                  <a:lnTo>
                    <a:pt x="33" y="305"/>
                  </a:lnTo>
                  <a:lnTo>
                    <a:pt x="42" y="304"/>
                  </a:lnTo>
                  <a:lnTo>
                    <a:pt x="50" y="302"/>
                  </a:lnTo>
                  <a:lnTo>
                    <a:pt x="59" y="301"/>
                  </a:lnTo>
                  <a:lnTo>
                    <a:pt x="67" y="301"/>
                  </a:lnTo>
                  <a:lnTo>
                    <a:pt x="75" y="300"/>
                  </a:lnTo>
                  <a:lnTo>
                    <a:pt x="83" y="300"/>
                  </a:lnTo>
                  <a:lnTo>
                    <a:pt x="91" y="300"/>
                  </a:lnTo>
                  <a:lnTo>
                    <a:pt x="92" y="305"/>
                  </a:lnTo>
                  <a:lnTo>
                    <a:pt x="95" y="307"/>
                  </a:lnTo>
                  <a:lnTo>
                    <a:pt x="99" y="310"/>
                  </a:lnTo>
                  <a:lnTo>
                    <a:pt x="102" y="314"/>
                  </a:lnTo>
                  <a:lnTo>
                    <a:pt x="94" y="313"/>
                  </a:lnTo>
                  <a:lnTo>
                    <a:pt x="86" y="313"/>
                  </a:lnTo>
                  <a:lnTo>
                    <a:pt x="78" y="314"/>
                  </a:lnTo>
                  <a:lnTo>
                    <a:pt x="69" y="315"/>
                  </a:lnTo>
                  <a:lnTo>
                    <a:pt x="61" y="316"/>
                  </a:lnTo>
                  <a:lnTo>
                    <a:pt x="53" y="319"/>
                  </a:lnTo>
                  <a:lnTo>
                    <a:pt x="44" y="320"/>
                  </a:lnTo>
                  <a:lnTo>
                    <a:pt x="35" y="321"/>
                  </a:lnTo>
                  <a:lnTo>
                    <a:pt x="33" y="322"/>
                  </a:lnTo>
                  <a:lnTo>
                    <a:pt x="32" y="323"/>
                  </a:lnTo>
                  <a:lnTo>
                    <a:pt x="32" y="325"/>
                  </a:lnTo>
                  <a:lnTo>
                    <a:pt x="32" y="327"/>
                  </a:lnTo>
                  <a:lnTo>
                    <a:pt x="41" y="329"/>
                  </a:lnTo>
                  <a:lnTo>
                    <a:pt x="50" y="330"/>
                  </a:lnTo>
                  <a:lnTo>
                    <a:pt x="61" y="330"/>
                  </a:lnTo>
                  <a:lnTo>
                    <a:pt x="71" y="329"/>
                  </a:lnTo>
                  <a:lnTo>
                    <a:pt x="83" y="328"/>
                  </a:lnTo>
                  <a:lnTo>
                    <a:pt x="93" y="327"/>
                  </a:lnTo>
                  <a:lnTo>
                    <a:pt x="103" y="325"/>
                  </a:lnTo>
                  <a:lnTo>
                    <a:pt x="114" y="327"/>
                  </a:lnTo>
                  <a:lnTo>
                    <a:pt x="127" y="342"/>
                  </a:lnTo>
                  <a:lnTo>
                    <a:pt x="117" y="340"/>
                  </a:lnTo>
                  <a:lnTo>
                    <a:pt x="109" y="340"/>
                  </a:lnTo>
                  <a:lnTo>
                    <a:pt x="102" y="342"/>
                  </a:lnTo>
                  <a:lnTo>
                    <a:pt x="95" y="342"/>
                  </a:lnTo>
                  <a:lnTo>
                    <a:pt x="87" y="343"/>
                  </a:lnTo>
                  <a:lnTo>
                    <a:pt x="80" y="344"/>
                  </a:lnTo>
                  <a:lnTo>
                    <a:pt x="72" y="345"/>
                  </a:lnTo>
                  <a:lnTo>
                    <a:pt x="63" y="345"/>
                  </a:lnTo>
                  <a:lnTo>
                    <a:pt x="57" y="346"/>
                  </a:lnTo>
                  <a:lnTo>
                    <a:pt x="52" y="347"/>
                  </a:lnTo>
                  <a:lnTo>
                    <a:pt x="47" y="350"/>
                  </a:lnTo>
                  <a:lnTo>
                    <a:pt x="45" y="355"/>
                  </a:lnTo>
                  <a:lnTo>
                    <a:pt x="48" y="358"/>
                  </a:lnTo>
                  <a:lnTo>
                    <a:pt x="64" y="359"/>
                  </a:lnTo>
                  <a:lnTo>
                    <a:pt x="80" y="358"/>
                  </a:lnTo>
                  <a:lnTo>
                    <a:pt x="95" y="355"/>
                  </a:lnTo>
                  <a:lnTo>
                    <a:pt x="110" y="353"/>
                  </a:lnTo>
                  <a:lnTo>
                    <a:pt x="124" y="353"/>
                  </a:lnTo>
                  <a:lnTo>
                    <a:pt x="138" y="354"/>
                  </a:lnTo>
                  <a:lnTo>
                    <a:pt x="152" y="358"/>
                  </a:lnTo>
                  <a:lnTo>
                    <a:pt x="166" y="366"/>
                  </a:lnTo>
                  <a:lnTo>
                    <a:pt x="162" y="368"/>
                  </a:lnTo>
                  <a:lnTo>
                    <a:pt x="160" y="367"/>
                  </a:lnTo>
                  <a:lnTo>
                    <a:pt x="156" y="363"/>
                  </a:lnTo>
                  <a:lnTo>
                    <a:pt x="153" y="361"/>
                  </a:lnTo>
                  <a:lnTo>
                    <a:pt x="148" y="363"/>
                  </a:lnTo>
                  <a:lnTo>
                    <a:pt x="144" y="365"/>
                  </a:lnTo>
                  <a:lnTo>
                    <a:pt x="138" y="367"/>
                  </a:lnTo>
                  <a:lnTo>
                    <a:pt x="133" y="368"/>
                  </a:lnTo>
                  <a:lnTo>
                    <a:pt x="128" y="369"/>
                  </a:lnTo>
                  <a:lnTo>
                    <a:pt x="123" y="370"/>
                  </a:lnTo>
                  <a:lnTo>
                    <a:pt x="117" y="372"/>
                  </a:lnTo>
                  <a:lnTo>
                    <a:pt x="112" y="372"/>
                  </a:lnTo>
                  <a:lnTo>
                    <a:pt x="103" y="373"/>
                  </a:lnTo>
                  <a:lnTo>
                    <a:pt x="93" y="373"/>
                  </a:lnTo>
                  <a:lnTo>
                    <a:pt x="84" y="374"/>
                  </a:lnTo>
                  <a:lnTo>
                    <a:pt x="79" y="381"/>
                  </a:lnTo>
                  <a:lnTo>
                    <a:pt x="84" y="383"/>
                  </a:lnTo>
                  <a:lnTo>
                    <a:pt x="90" y="384"/>
                  </a:lnTo>
                  <a:lnTo>
                    <a:pt x="95" y="384"/>
                  </a:lnTo>
                  <a:lnTo>
                    <a:pt x="102" y="383"/>
                  </a:lnTo>
                  <a:lnTo>
                    <a:pt x="108" y="383"/>
                  </a:lnTo>
                  <a:lnTo>
                    <a:pt x="115" y="382"/>
                  </a:lnTo>
                  <a:lnTo>
                    <a:pt x="122" y="382"/>
                  </a:lnTo>
                  <a:lnTo>
                    <a:pt x="129" y="382"/>
                  </a:lnTo>
                  <a:lnTo>
                    <a:pt x="138" y="383"/>
                  </a:lnTo>
                  <a:lnTo>
                    <a:pt x="148" y="383"/>
                  </a:lnTo>
                  <a:lnTo>
                    <a:pt x="159" y="382"/>
                  </a:lnTo>
                  <a:lnTo>
                    <a:pt x="169" y="381"/>
                  </a:lnTo>
                  <a:lnTo>
                    <a:pt x="180" y="381"/>
                  </a:lnTo>
                  <a:lnTo>
                    <a:pt x="189" y="382"/>
                  </a:lnTo>
                  <a:lnTo>
                    <a:pt x="199" y="384"/>
                  </a:lnTo>
                  <a:lnTo>
                    <a:pt x="208" y="388"/>
                  </a:lnTo>
                  <a:lnTo>
                    <a:pt x="209" y="387"/>
                  </a:lnTo>
                  <a:lnTo>
                    <a:pt x="211" y="385"/>
                  </a:lnTo>
                  <a:lnTo>
                    <a:pt x="211" y="383"/>
                  </a:lnTo>
                  <a:lnTo>
                    <a:pt x="211" y="382"/>
                  </a:lnTo>
                  <a:lnTo>
                    <a:pt x="227" y="381"/>
                  </a:lnTo>
                  <a:lnTo>
                    <a:pt x="245" y="381"/>
                  </a:lnTo>
                  <a:lnTo>
                    <a:pt x="264" y="381"/>
                  </a:lnTo>
                  <a:lnTo>
                    <a:pt x="283" y="382"/>
                  </a:lnTo>
                  <a:lnTo>
                    <a:pt x="302" y="383"/>
                  </a:lnTo>
                  <a:lnTo>
                    <a:pt x="321" y="383"/>
                  </a:lnTo>
                  <a:lnTo>
                    <a:pt x="340" y="384"/>
                  </a:lnTo>
                  <a:lnTo>
                    <a:pt x="357" y="384"/>
                  </a:lnTo>
                  <a:lnTo>
                    <a:pt x="360" y="381"/>
                  </a:lnTo>
                  <a:lnTo>
                    <a:pt x="372" y="382"/>
                  </a:lnTo>
                  <a:lnTo>
                    <a:pt x="385" y="382"/>
                  </a:lnTo>
                  <a:lnTo>
                    <a:pt x="397" y="382"/>
                  </a:lnTo>
                  <a:lnTo>
                    <a:pt x="409" y="382"/>
                  </a:lnTo>
                  <a:lnTo>
                    <a:pt x="421" y="383"/>
                  </a:lnTo>
                  <a:lnTo>
                    <a:pt x="434" y="383"/>
                  </a:lnTo>
                  <a:lnTo>
                    <a:pt x="447" y="383"/>
                  </a:lnTo>
                  <a:lnTo>
                    <a:pt x="459" y="383"/>
                  </a:lnTo>
                  <a:lnTo>
                    <a:pt x="472" y="383"/>
                  </a:lnTo>
                  <a:lnTo>
                    <a:pt x="485" y="384"/>
                  </a:lnTo>
                  <a:lnTo>
                    <a:pt x="498" y="384"/>
                  </a:lnTo>
                  <a:lnTo>
                    <a:pt x="509" y="384"/>
                  </a:lnTo>
                  <a:lnTo>
                    <a:pt x="522" y="385"/>
                  </a:lnTo>
                  <a:lnTo>
                    <a:pt x="533" y="385"/>
                  </a:lnTo>
                  <a:lnTo>
                    <a:pt x="545" y="387"/>
                  </a:lnTo>
                  <a:lnTo>
                    <a:pt x="556" y="388"/>
                  </a:lnTo>
                  <a:lnTo>
                    <a:pt x="540" y="403"/>
                  </a:lnTo>
                  <a:lnTo>
                    <a:pt x="532" y="403"/>
                  </a:lnTo>
                  <a:lnTo>
                    <a:pt x="523" y="403"/>
                  </a:lnTo>
                  <a:lnTo>
                    <a:pt x="514" y="403"/>
                  </a:lnTo>
                  <a:lnTo>
                    <a:pt x="506" y="401"/>
                  </a:lnTo>
                  <a:lnTo>
                    <a:pt x="496" y="401"/>
                  </a:lnTo>
                  <a:lnTo>
                    <a:pt x="488" y="399"/>
                  </a:lnTo>
                  <a:lnTo>
                    <a:pt x="480" y="398"/>
                  </a:lnTo>
                  <a:lnTo>
                    <a:pt x="472" y="396"/>
                  </a:lnTo>
                  <a:lnTo>
                    <a:pt x="456" y="396"/>
                  </a:lnTo>
                  <a:lnTo>
                    <a:pt x="440" y="395"/>
                  </a:lnTo>
                  <a:lnTo>
                    <a:pt x="424" y="395"/>
                  </a:lnTo>
                  <a:lnTo>
                    <a:pt x="408" y="393"/>
                  </a:lnTo>
                  <a:lnTo>
                    <a:pt x="392" y="393"/>
                  </a:lnTo>
                  <a:lnTo>
                    <a:pt x="374" y="392"/>
                  </a:lnTo>
                  <a:lnTo>
                    <a:pt x="358" y="392"/>
                  </a:lnTo>
                  <a:lnTo>
                    <a:pt x="342" y="392"/>
                  </a:lnTo>
                  <a:lnTo>
                    <a:pt x="326" y="391"/>
                  </a:lnTo>
                  <a:lnTo>
                    <a:pt x="310" y="391"/>
                  </a:lnTo>
                  <a:lnTo>
                    <a:pt x="292" y="390"/>
                  </a:lnTo>
                  <a:lnTo>
                    <a:pt x="276" y="390"/>
                  </a:lnTo>
                  <a:lnTo>
                    <a:pt x="260" y="390"/>
                  </a:lnTo>
                  <a:lnTo>
                    <a:pt x="244" y="389"/>
                  </a:lnTo>
                  <a:lnTo>
                    <a:pt x="228" y="389"/>
                  </a:lnTo>
                  <a:lnTo>
                    <a:pt x="212" y="389"/>
                  </a:lnTo>
                  <a:lnTo>
                    <a:pt x="203" y="393"/>
                  </a:lnTo>
                  <a:lnTo>
                    <a:pt x="193" y="396"/>
                  </a:lnTo>
                  <a:lnTo>
                    <a:pt x="184" y="397"/>
                  </a:lnTo>
                  <a:lnTo>
                    <a:pt x="174" y="398"/>
                  </a:lnTo>
                  <a:lnTo>
                    <a:pt x="163" y="398"/>
                  </a:lnTo>
                  <a:lnTo>
                    <a:pt x="153" y="399"/>
                  </a:lnTo>
                  <a:lnTo>
                    <a:pt x="144" y="401"/>
                  </a:lnTo>
                  <a:lnTo>
                    <a:pt x="135" y="405"/>
                  </a:lnTo>
                  <a:lnTo>
                    <a:pt x="130" y="399"/>
                  </a:lnTo>
                  <a:lnTo>
                    <a:pt x="123" y="396"/>
                  </a:lnTo>
                  <a:lnTo>
                    <a:pt x="116" y="393"/>
                  </a:lnTo>
                  <a:lnTo>
                    <a:pt x="109" y="393"/>
                  </a:lnTo>
                  <a:lnTo>
                    <a:pt x="100" y="397"/>
                  </a:lnTo>
                  <a:lnTo>
                    <a:pt x="93" y="392"/>
                  </a:lnTo>
                  <a:lnTo>
                    <a:pt x="86" y="388"/>
                  </a:lnTo>
                  <a:lnTo>
                    <a:pt x="78" y="384"/>
                  </a:lnTo>
                  <a:lnTo>
                    <a:pt x="70" y="382"/>
                  </a:lnTo>
                  <a:lnTo>
                    <a:pt x="62" y="378"/>
                  </a:lnTo>
                  <a:lnTo>
                    <a:pt x="55" y="375"/>
                  </a:lnTo>
                  <a:lnTo>
                    <a:pt x="48" y="372"/>
                  </a:lnTo>
                  <a:lnTo>
                    <a:pt x="41" y="366"/>
                  </a:lnTo>
                  <a:lnTo>
                    <a:pt x="25" y="344"/>
                  </a:lnTo>
                  <a:lnTo>
                    <a:pt x="14" y="321"/>
                  </a:lnTo>
                  <a:lnTo>
                    <a:pt x="4" y="294"/>
                  </a:lnTo>
                  <a:lnTo>
                    <a:pt x="1" y="268"/>
                  </a:lnTo>
                  <a:lnTo>
                    <a:pt x="0" y="241"/>
                  </a:lnTo>
                  <a:lnTo>
                    <a:pt x="2" y="215"/>
                  </a:lnTo>
                  <a:lnTo>
                    <a:pt x="9" y="188"/>
                  </a:lnTo>
                  <a:lnTo>
                    <a:pt x="18" y="164"/>
                  </a:lnTo>
                  <a:lnTo>
                    <a:pt x="26" y="148"/>
                  </a:lnTo>
                  <a:lnTo>
                    <a:pt x="37" y="133"/>
                  </a:lnTo>
                  <a:lnTo>
                    <a:pt x="47" y="118"/>
                  </a:lnTo>
                  <a:lnTo>
                    <a:pt x="59" y="104"/>
                  </a:lnTo>
                  <a:lnTo>
                    <a:pt x="71" y="93"/>
                  </a:lnTo>
                  <a:lnTo>
                    <a:pt x="85" y="81"/>
                  </a:lnTo>
                  <a:lnTo>
                    <a:pt x="99" y="71"/>
                  </a:lnTo>
                  <a:lnTo>
                    <a:pt x="114" y="60"/>
                  </a:lnTo>
                  <a:lnTo>
                    <a:pt x="129" y="51"/>
                  </a:lnTo>
                  <a:lnTo>
                    <a:pt x="145" y="44"/>
                  </a:lnTo>
                  <a:lnTo>
                    <a:pt x="161" y="36"/>
                  </a:lnTo>
                  <a:lnTo>
                    <a:pt x="177" y="30"/>
                  </a:lnTo>
                  <a:lnTo>
                    <a:pt x="194" y="25"/>
                  </a:lnTo>
                  <a:lnTo>
                    <a:pt x="211" y="20"/>
                  </a:lnTo>
                  <a:lnTo>
                    <a:pt x="228" y="17"/>
                  </a:lnTo>
                  <a:lnTo>
                    <a:pt x="245" y="13"/>
                  </a:lnTo>
                  <a:lnTo>
                    <a:pt x="261" y="11"/>
                  </a:lnTo>
                  <a:lnTo>
                    <a:pt x="277" y="9"/>
                  </a:lnTo>
                  <a:lnTo>
                    <a:pt x="292" y="6"/>
                  </a:lnTo>
                  <a:lnTo>
                    <a:pt x="309" y="3"/>
                  </a:lnTo>
                  <a:lnTo>
                    <a:pt x="324" y="2"/>
                  </a:lnTo>
                  <a:lnTo>
                    <a:pt x="339" y="0"/>
                  </a:lnTo>
                  <a:lnTo>
                    <a:pt x="355" y="2"/>
                  </a:lnTo>
                  <a:lnTo>
                    <a:pt x="372" y="4"/>
                  </a:lnTo>
                  <a:lnTo>
                    <a:pt x="373" y="6"/>
                  </a:lnTo>
                  <a:lnTo>
                    <a:pt x="374" y="10"/>
                  </a:lnTo>
                  <a:lnTo>
                    <a:pt x="377" y="12"/>
                  </a:lnTo>
                  <a:lnTo>
                    <a:pt x="379" y="1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7" name="Freeform 55"/>
            <p:cNvSpPr>
              <a:spLocks/>
            </p:cNvSpPr>
            <p:nvPr/>
          </p:nvSpPr>
          <p:spPr bwMode="auto">
            <a:xfrm>
              <a:off x="1462" y="654"/>
              <a:ext cx="10" cy="26"/>
            </a:xfrm>
            <a:custGeom>
              <a:avLst/>
              <a:gdLst>
                <a:gd name="T0" fmla="*/ 1 w 20"/>
                <a:gd name="T1" fmla="*/ 2 h 52"/>
                <a:gd name="T2" fmla="*/ 0 w 20"/>
                <a:gd name="T3" fmla="*/ 2 h 52"/>
                <a:gd name="T4" fmla="*/ 1 w 20"/>
                <a:gd name="T5" fmla="*/ 2 h 52"/>
                <a:gd name="T6" fmla="*/ 1 w 20"/>
                <a:gd name="T7" fmla="*/ 1 h 52"/>
                <a:gd name="T8" fmla="*/ 1 w 20"/>
                <a:gd name="T9" fmla="*/ 1 h 52"/>
                <a:gd name="T10" fmla="*/ 1 w 20"/>
                <a:gd name="T11" fmla="*/ 0 h 52"/>
                <a:gd name="T12" fmla="*/ 1 w 20"/>
                <a:gd name="T13" fmla="*/ 1 h 52"/>
                <a:gd name="T14" fmla="*/ 1 w 20"/>
                <a:gd name="T15" fmla="*/ 1 h 52"/>
                <a:gd name="T16" fmla="*/ 1 w 20"/>
                <a:gd name="T17" fmla="*/ 2 h 52"/>
                <a:gd name="T18" fmla="*/ 1 w 20"/>
                <a:gd name="T19" fmla="*/ 2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2">
                  <a:moveTo>
                    <a:pt x="3" y="52"/>
                  </a:moveTo>
                  <a:lnTo>
                    <a:pt x="0" y="52"/>
                  </a:lnTo>
                  <a:lnTo>
                    <a:pt x="3" y="37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20" y="0"/>
                  </a:lnTo>
                  <a:lnTo>
                    <a:pt x="14" y="13"/>
                  </a:lnTo>
                  <a:lnTo>
                    <a:pt x="12" y="26"/>
                  </a:lnTo>
                  <a:lnTo>
                    <a:pt x="8" y="38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8" name="Freeform 56"/>
            <p:cNvSpPr>
              <a:spLocks/>
            </p:cNvSpPr>
            <p:nvPr/>
          </p:nvSpPr>
          <p:spPr bwMode="auto">
            <a:xfrm>
              <a:off x="1224" y="659"/>
              <a:ext cx="148" cy="63"/>
            </a:xfrm>
            <a:custGeom>
              <a:avLst/>
              <a:gdLst>
                <a:gd name="T0" fmla="*/ 5 w 297"/>
                <a:gd name="T1" fmla="*/ 2 h 126"/>
                <a:gd name="T2" fmla="*/ 5 w 297"/>
                <a:gd name="T3" fmla="*/ 2 h 126"/>
                <a:gd name="T4" fmla="*/ 5 w 297"/>
                <a:gd name="T5" fmla="*/ 2 h 126"/>
                <a:gd name="T6" fmla="*/ 6 w 297"/>
                <a:gd name="T7" fmla="*/ 2 h 126"/>
                <a:gd name="T8" fmla="*/ 6 w 297"/>
                <a:gd name="T9" fmla="*/ 2 h 126"/>
                <a:gd name="T10" fmla="*/ 6 w 297"/>
                <a:gd name="T11" fmla="*/ 2 h 126"/>
                <a:gd name="T12" fmla="*/ 6 w 297"/>
                <a:gd name="T13" fmla="*/ 2 h 126"/>
                <a:gd name="T14" fmla="*/ 7 w 297"/>
                <a:gd name="T15" fmla="*/ 2 h 126"/>
                <a:gd name="T16" fmla="*/ 7 w 297"/>
                <a:gd name="T17" fmla="*/ 2 h 126"/>
                <a:gd name="T18" fmla="*/ 7 w 297"/>
                <a:gd name="T19" fmla="*/ 2 h 126"/>
                <a:gd name="T20" fmla="*/ 7 w 297"/>
                <a:gd name="T21" fmla="*/ 3 h 126"/>
                <a:gd name="T22" fmla="*/ 7 w 297"/>
                <a:gd name="T23" fmla="*/ 3 h 126"/>
                <a:gd name="T24" fmla="*/ 8 w 297"/>
                <a:gd name="T25" fmla="*/ 3 h 126"/>
                <a:gd name="T26" fmla="*/ 8 w 297"/>
                <a:gd name="T27" fmla="*/ 3 h 126"/>
                <a:gd name="T28" fmla="*/ 8 w 297"/>
                <a:gd name="T29" fmla="*/ 3 h 126"/>
                <a:gd name="T30" fmla="*/ 8 w 297"/>
                <a:gd name="T31" fmla="*/ 3 h 126"/>
                <a:gd name="T32" fmla="*/ 8 w 297"/>
                <a:gd name="T33" fmla="*/ 3 h 126"/>
                <a:gd name="T34" fmla="*/ 8 w 297"/>
                <a:gd name="T35" fmla="*/ 4 h 126"/>
                <a:gd name="T36" fmla="*/ 9 w 297"/>
                <a:gd name="T37" fmla="*/ 4 h 126"/>
                <a:gd name="T38" fmla="*/ 9 w 297"/>
                <a:gd name="T39" fmla="*/ 4 h 126"/>
                <a:gd name="T40" fmla="*/ 9 w 297"/>
                <a:gd name="T41" fmla="*/ 4 h 126"/>
                <a:gd name="T42" fmla="*/ 9 w 297"/>
                <a:gd name="T43" fmla="*/ 4 h 126"/>
                <a:gd name="T44" fmla="*/ 8 w 297"/>
                <a:gd name="T45" fmla="*/ 4 h 126"/>
                <a:gd name="T46" fmla="*/ 8 w 297"/>
                <a:gd name="T47" fmla="*/ 4 h 126"/>
                <a:gd name="T48" fmla="*/ 8 w 297"/>
                <a:gd name="T49" fmla="*/ 4 h 126"/>
                <a:gd name="T50" fmla="*/ 8 w 297"/>
                <a:gd name="T51" fmla="*/ 4 h 126"/>
                <a:gd name="T52" fmla="*/ 7 w 297"/>
                <a:gd name="T53" fmla="*/ 3 h 126"/>
                <a:gd name="T54" fmla="*/ 6 w 297"/>
                <a:gd name="T55" fmla="*/ 3 h 126"/>
                <a:gd name="T56" fmla="*/ 6 w 297"/>
                <a:gd name="T57" fmla="*/ 2 h 126"/>
                <a:gd name="T58" fmla="*/ 5 w 297"/>
                <a:gd name="T59" fmla="*/ 2 h 126"/>
                <a:gd name="T60" fmla="*/ 4 w 297"/>
                <a:gd name="T61" fmla="*/ 2 h 126"/>
                <a:gd name="T62" fmla="*/ 4 w 297"/>
                <a:gd name="T63" fmla="*/ 1 h 126"/>
                <a:gd name="T64" fmla="*/ 3 w 297"/>
                <a:gd name="T65" fmla="*/ 1 h 126"/>
                <a:gd name="T66" fmla="*/ 3 w 297"/>
                <a:gd name="T67" fmla="*/ 1 h 126"/>
                <a:gd name="T68" fmla="*/ 2 w 297"/>
                <a:gd name="T69" fmla="*/ 1 h 126"/>
                <a:gd name="T70" fmla="*/ 2 w 297"/>
                <a:gd name="T71" fmla="*/ 1 h 126"/>
                <a:gd name="T72" fmla="*/ 2 w 297"/>
                <a:gd name="T73" fmla="*/ 1 h 126"/>
                <a:gd name="T74" fmla="*/ 2 w 297"/>
                <a:gd name="T75" fmla="*/ 1 h 126"/>
                <a:gd name="T76" fmla="*/ 1 w 297"/>
                <a:gd name="T77" fmla="*/ 1 h 126"/>
                <a:gd name="T78" fmla="*/ 1 w 297"/>
                <a:gd name="T79" fmla="*/ 1 h 126"/>
                <a:gd name="T80" fmla="*/ 1 w 297"/>
                <a:gd name="T81" fmla="*/ 1 h 126"/>
                <a:gd name="T82" fmla="*/ 1 w 297"/>
                <a:gd name="T83" fmla="*/ 1 h 126"/>
                <a:gd name="T84" fmla="*/ 0 w 297"/>
                <a:gd name="T85" fmla="*/ 1 h 126"/>
                <a:gd name="T86" fmla="*/ 0 w 297"/>
                <a:gd name="T87" fmla="*/ 1 h 126"/>
                <a:gd name="T88" fmla="*/ 0 w 297"/>
                <a:gd name="T89" fmla="*/ 1 h 126"/>
                <a:gd name="T90" fmla="*/ 0 w 297"/>
                <a:gd name="T91" fmla="*/ 1 h 126"/>
                <a:gd name="T92" fmla="*/ 0 w 297"/>
                <a:gd name="T93" fmla="*/ 1 h 126"/>
                <a:gd name="T94" fmla="*/ 0 w 297"/>
                <a:gd name="T95" fmla="*/ 1 h 126"/>
                <a:gd name="T96" fmla="*/ 0 w 297"/>
                <a:gd name="T97" fmla="*/ 0 h 126"/>
                <a:gd name="T98" fmla="*/ 0 w 297"/>
                <a:gd name="T99" fmla="*/ 1 h 126"/>
                <a:gd name="T100" fmla="*/ 1 w 297"/>
                <a:gd name="T101" fmla="*/ 1 h 126"/>
                <a:gd name="T102" fmla="*/ 2 w 297"/>
                <a:gd name="T103" fmla="*/ 1 h 126"/>
                <a:gd name="T104" fmla="*/ 2 w 297"/>
                <a:gd name="T105" fmla="*/ 1 h 126"/>
                <a:gd name="T106" fmla="*/ 3 w 297"/>
                <a:gd name="T107" fmla="*/ 1 h 126"/>
                <a:gd name="T108" fmla="*/ 3 w 297"/>
                <a:gd name="T109" fmla="*/ 1 h 126"/>
                <a:gd name="T110" fmla="*/ 4 w 297"/>
                <a:gd name="T111" fmla="*/ 1 h 126"/>
                <a:gd name="T112" fmla="*/ 5 w 297"/>
                <a:gd name="T113" fmla="*/ 2 h 1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7" h="126">
                  <a:moveTo>
                    <a:pt x="167" y="34"/>
                  </a:moveTo>
                  <a:lnTo>
                    <a:pt x="176" y="34"/>
                  </a:lnTo>
                  <a:lnTo>
                    <a:pt x="185" y="37"/>
                  </a:lnTo>
                  <a:lnTo>
                    <a:pt x="193" y="40"/>
                  </a:lnTo>
                  <a:lnTo>
                    <a:pt x="201" y="43"/>
                  </a:lnTo>
                  <a:lnTo>
                    <a:pt x="209" y="47"/>
                  </a:lnTo>
                  <a:lnTo>
                    <a:pt x="217" y="52"/>
                  </a:lnTo>
                  <a:lnTo>
                    <a:pt x="225" y="55"/>
                  </a:lnTo>
                  <a:lnTo>
                    <a:pt x="233" y="57"/>
                  </a:lnTo>
                  <a:lnTo>
                    <a:pt x="239" y="61"/>
                  </a:lnTo>
                  <a:lnTo>
                    <a:pt x="245" y="65"/>
                  </a:lnTo>
                  <a:lnTo>
                    <a:pt x="252" y="70"/>
                  </a:lnTo>
                  <a:lnTo>
                    <a:pt x="257" y="75"/>
                  </a:lnTo>
                  <a:lnTo>
                    <a:pt x="263" y="78"/>
                  </a:lnTo>
                  <a:lnTo>
                    <a:pt x="270" y="83"/>
                  </a:lnTo>
                  <a:lnTo>
                    <a:pt x="277" y="86"/>
                  </a:lnTo>
                  <a:lnTo>
                    <a:pt x="284" y="90"/>
                  </a:lnTo>
                  <a:lnTo>
                    <a:pt x="285" y="99"/>
                  </a:lnTo>
                  <a:lnTo>
                    <a:pt x="291" y="108"/>
                  </a:lnTo>
                  <a:lnTo>
                    <a:pt x="295" y="116"/>
                  </a:lnTo>
                  <a:lnTo>
                    <a:pt x="297" y="126"/>
                  </a:lnTo>
                  <a:lnTo>
                    <a:pt x="290" y="126"/>
                  </a:lnTo>
                  <a:lnTo>
                    <a:pt x="287" y="123"/>
                  </a:lnTo>
                  <a:lnTo>
                    <a:pt x="285" y="117"/>
                  </a:lnTo>
                  <a:lnTo>
                    <a:pt x="282" y="113"/>
                  </a:lnTo>
                  <a:lnTo>
                    <a:pt x="262" y="100"/>
                  </a:lnTo>
                  <a:lnTo>
                    <a:pt x="241" y="87"/>
                  </a:lnTo>
                  <a:lnTo>
                    <a:pt x="220" y="73"/>
                  </a:lnTo>
                  <a:lnTo>
                    <a:pt x="199" y="61"/>
                  </a:lnTo>
                  <a:lnTo>
                    <a:pt x="177" y="49"/>
                  </a:lnTo>
                  <a:lnTo>
                    <a:pt x="154" y="39"/>
                  </a:lnTo>
                  <a:lnTo>
                    <a:pt x="131" y="30"/>
                  </a:lnTo>
                  <a:lnTo>
                    <a:pt x="105" y="24"/>
                  </a:lnTo>
                  <a:lnTo>
                    <a:pt x="97" y="22"/>
                  </a:lnTo>
                  <a:lnTo>
                    <a:pt x="89" y="20"/>
                  </a:lnTo>
                  <a:lnTo>
                    <a:pt x="81" y="19"/>
                  </a:lnTo>
                  <a:lnTo>
                    <a:pt x="72" y="18"/>
                  </a:lnTo>
                  <a:lnTo>
                    <a:pt x="64" y="17"/>
                  </a:lnTo>
                  <a:lnTo>
                    <a:pt x="56" y="16"/>
                  </a:lnTo>
                  <a:lnTo>
                    <a:pt x="46" y="13"/>
                  </a:lnTo>
                  <a:lnTo>
                    <a:pt x="38" y="12"/>
                  </a:lnTo>
                  <a:lnTo>
                    <a:pt x="34" y="11"/>
                  </a:lnTo>
                  <a:lnTo>
                    <a:pt x="28" y="10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2" y="8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22" y="2"/>
                  </a:lnTo>
                  <a:lnTo>
                    <a:pt x="44" y="4"/>
                  </a:lnTo>
                  <a:lnTo>
                    <a:pt x="65" y="8"/>
                  </a:lnTo>
                  <a:lnTo>
                    <a:pt x="86" y="11"/>
                  </a:lnTo>
                  <a:lnTo>
                    <a:pt x="106" y="16"/>
                  </a:lnTo>
                  <a:lnTo>
                    <a:pt x="127" y="22"/>
                  </a:lnTo>
                  <a:lnTo>
                    <a:pt x="147" y="27"/>
                  </a:lnTo>
                  <a:lnTo>
                    <a:pt x="16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9" name="Freeform 57"/>
            <p:cNvSpPr>
              <a:spLocks/>
            </p:cNvSpPr>
            <p:nvPr/>
          </p:nvSpPr>
          <p:spPr bwMode="auto">
            <a:xfrm>
              <a:off x="1163" y="670"/>
              <a:ext cx="8" cy="2"/>
            </a:xfrm>
            <a:custGeom>
              <a:avLst/>
              <a:gdLst>
                <a:gd name="T0" fmla="*/ 1 w 15"/>
                <a:gd name="T1" fmla="*/ 1 h 3"/>
                <a:gd name="T2" fmla="*/ 0 w 15"/>
                <a:gd name="T3" fmla="*/ 0 h 3"/>
                <a:gd name="T4" fmla="*/ 1 w 15"/>
                <a:gd name="T5" fmla="*/ 0 h 3"/>
                <a:gd name="T6" fmla="*/ 1 w 15"/>
                <a:gd name="T7" fmla="*/ 0 h 3"/>
                <a:gd name="T8" fmla="*/ 1 w 15"/>
                <a:gd name="T9" fmla="*/ 1 h 3"/>
                <a:gd name="T10" fmla="*/ 1 w 15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">
                  <a:moveTo>
                    <a:pt x="15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0" name="Freeform 58"/>
            <p:cNvSpPr>
              <a:spLocks/>
            </p:cNvSpPr>
            <p:nvPr/>
          </p:nvSpPr>
          <p:spPr bwMode="auto">
            <a:xfrm>
              <a:off x="1444" y="673"/>
              <a:ext cx="7" cy="32"/>
            </a:xfrm>
            <a:custGeom>
              <a:avLst/>
              <a:gdLst>
                <a:gd name="T0" fmla="*/ 0 w 14"/>
                <a:gd name="T1" fmla="*/ 2 h 65"/>
                <a:gd name="T2" fmla="*/ 1 w 14"/>
                <a:gd name="T3" fmla="*/ 1 h 65"/>
                <a:gd name="T4" fmla="*/ 1 w 14"/>
                <a:gd name="T5" fmla="*/ 1 h 65"/>
                <a:gd name="T6" fmla="*/ 1 w 14"/>
                <a:gd name="T7" fmla="*/ 0 h 65"/>
                <a:gd name="T8" fmla="*/ 0 w 14"/>
                <a:gd name="T9" fmla="*/ 0 h 65"/>
                <a:gd name="T10" fmla="*/ 1 w 14"/>
                <a:gd name="T11" fmla="*/ 0 h 65"/>
                <a:gd name="T12" fmla="*/ 1 w 14"/>
                <a:gd name="T13" fmla="*/ 0 h 65"/>
                <a:gd name="T14" fmla="*/ 1 w 14"/>
                <a:gd name="T15" fmla="*/ 1 h 65"/>
                <a:gd name="T16" fmla="*/ 1 w 14"/>
                <a:gd name="T17" fmla="*/ 1 h 65"/>
                <a:gd name="T18" fmla="*/ 0 w 14"/>
                <a:gd name="T19" fmla="*/ 2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65">
                  <a:moveTo>
                    <a:pt x="0" y="65"/>
                  </a:moveTo>
                  <a:lnTo>
                    <a:pt x="1" y="51"/>
                  </a:lnTo>
                  <a:lnTo>
                    <a:pt x="2" y="37"/>
                  </a:lnTo>
                  <a:lnTo>
                    <a:pt x="3" y="25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11" y="16"/>
                  </a:lnTo>
                  <a:lnTo>
                    <a:pt x="8" y="33"/>
                  </a:lnTo>
                  <a:lnTo>
                    <a:pt x="4" y="4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1" name="Freeform 59"/>
            <p:cNvSpPr>
              <a:spLocks/>
            </p:cNvSpPr>
            <p:nvPr/>
          </p:nvSpPr>
          <p:spPr bwMode="auto">
            <a:xfrm>
              <a:off x="1212" y="677"/>
              <a:ext cx="140" cy="59"/>
            </a:xfrm>
            <a:custGeom>
              <a:avLst/>
              <a:gdLst>
                <a:gd name="T0" fmla="*/ 3 w 279"/>
                <a:gd name="T1" fmla="*/ 0 h 119"/>
                <a:gd name="T2" fmla="*/ 4 w 279"/>
                <a:gd name="T3" fmla="*/ 0 h 119"/>
                <a:gd name="T4" fmla="*/ 4 w 279"/>
                <a:gd name="T5" fmla="*/ 0 h 119"/>
                <a:gd name="T6" fmla="*/ 5 w 279"/>
                <a:gd name="T7" fmla="*/ 0 h 119"/>
                <a:gd name="T8" fmla="*/ 6 w 279"/>
                <a:gd name="T9" fmla="*/ 1 h 119"/>
                <a:gd name="T10" fmla="*/ 6 w 279"/>
                <a:gd name="T11" fmla="*/ 1 h 119"/>
                <a:gd name="T12" fmla="*/ 7 w 279"/>
                <a:gd name="T13" fmla="*/ 1 h 119"/>
                <a:gd name="T14" fmla="*/ 8 w 279"/>
                <a:gd name="T15" fmla="*/ 2 h 119"/>
                <a:gd name="T16" fmla="*/ 9 w 279"/>
                <a:gd name="T17" fmla="*/ 2 h 119"/>
                <a:gd name="T18" fmla="*/ 9 w 279"/>
                <a:gd name="T19" fmla="*/ 3 h 119"/>
                <a:gd name="T20" fmla="*/ 9 w 279"/>
                <a:gd name="T21" fmla="*/ 3 h 119"/>
                <a:gd name="T22" fmla="*/ 8 w 279"/>
                <a:gd name="T23" fmla="*/ 3 h 119"/>
                <a:gd name="T24" fmla="*/ 8 w 279"/>
                <a:gd name="T25" fmla="*/ 3 h 119"/>
                <a:gd name="T26" fmla="*/ 7 w 279"/>
                <a:gd name="T27" fmla="*/ 2 h 119"/>
                <a:gd name="T28" fmla="*/ 6 w 279"/>
                <a:gd name="T29" fmla="*/ 2 h 119"/>
                <a:gd name="T30" fmla="*/ 5 w 279"/>
                <a:gd name="T31" fmla="*/ 1 h 119"/>
                <a:gd name="T32" fmla="*/ 4 w 279"/>
                <a:gd name="T33" fmla="*/ 1 h 119"/>
                <a:gd name="T34" fmla="*/ 4 w 279"/>
                <a:gd name="T35" fmla="*/ 1 h 119"/>
                <a:gd name="T36" fmla="*/ 3 w 279"/>
                <a:gd name="T37" fmla="*/ 1 h 119"/>
                <a:gd name="T38" fmla="*/ 3 w 279"/>
                <a:gd name="T39" fmla="*/ 0 h 119"/>
                <a:gd name="T40" fmla="*/ 2 w 279"/>
                <a:gd name="T41" fmla="*/ 0 h 119"/>
                <a:gd name="T42" fmla="*/ 1 w 279"/>
                <a:gd name="T43" fmla="*/ 0 h 119"/>
                <a:gd name="T44" fmla="*/ 1 w 279"/>
                <a:gd name="T45" fmla="*/ 1 h 119"/>
                <a:gd name="T46" fmla="*/ 2 w 279"/>
                <a:gd name="T47" fmla="*/ 1 h 119"/>
                <a:gd name="T48" fmla="*/ 3 w 279"/>
                <a:gd name="T49" fmla="*/ 1 h 119"/>
                <a:gd name="T50" fmla="*/ 4 w 279"/>
                <a:gd name="T51" fmla="*/ 1 h 119"/>
                <a:gd name="T52" fmla="*/ 6 w 279"/>
                <a:gd name="T53" fmla="*/ 2 h 119"/>
                <a:gd name="T54" fmla="*/ 7 w 279"/>
                <a:gd name="T55" fmla="*/ 2 h 119"/>
                <a:gd name="T56" fmla="*/ 8 w 279"/>
                <a:gd name="T57" fmla="*/ 3 h 119"/>
                <a:gd name="T58" fmla="*/ 7 w 279"/>
                <a:gd name="T59" fmla="*/ 3 h 119"/>
                <a:gd name="T60" fmla="*/ 6 w 279"/>
                <a:gd name="T61" fmla="*/ 2 h 119"/>
                <a:gd name="T62" fmla="*/ 5 w 279"/>
                <a:gd name="T63" fmla="*/ 2 h 119"/>
                <a:gd name="T64" fmla="*/ 4 w 279"/>
                <a:gd name="T65" fmla="*/ 2 h 119"/>
                <a:gd name="T66" fmla="*/ 3 w 279"/>
                <a:gd name="T67" fmla="*/ 1 h 119"/>
                <a:gd name="T68" fmla="*/ 2 w 279"/>
                <a:gd name="T69" fmla="*/ 1 h 119"/>
                <a:gd name="T70" fmla="*/ 2 w 279"/>
                <a:gd name="T71" fmla="*/ 2 h 119"/>
                <a:gd name="T72" fmla="*/ 5 w 279"/>
                <a:gd name="T73" fmla="*/ 2 h 119"/>
                <a:gd name="T74" fmla="*/ 5 w 279"/>
                <a:gd name="T75" fmla="*/ 2 h 119"/>
                <a:gd name="T76" fmla="*/ 5 w 279"/>
                <a:gd name="T77" fmla="*/ 3 h 119"/>
                <a:gd name="T78" fmla="*/ 6 w 279"/>
                <a:gd name="T79" fmla="*/ 3 h 119"/>
                <a:gd name="T80" fmla="*/ 6 w 279"/>
                <a:gd name="T81" fmla="*/ 3 h 119"/>
                <a:gd name="T82" fmla="*/ 5 w 279"/>
                <a:gd name="T83" fmla="*/ 3 h 119"/>
                <a:gd name="T84" fmla="*/ 5 w 279"/>
                <a:gd name="T85" fmla="*/ 3 h 119"/>
                <a:gd name="T86" fmla="*/ 4 w 279"/>
                <a:gd name="T87" fmla="*/ 3 h 119"/>
                <a:gd name="T88" fmla="*/ 3 w 279"/>
                <a:gd name="T89" fmla="*/ 2 h 119"/>
                <a:gd name="T90" fmla="*/ 2 w 279"/>
                <a:gd name="T91" fmla="*/ 2 h 119"/>
                <a:gd name="T92" fmla="*/ 1 w 279"/>
                <a:gd name="T93" fmla="*/ 1 h 119"/>
                <a:gd name="T94" fmla="*/ 0 w 279"/>
                <a:gd name="T95" fmla="*/ 0 h 119"/>
                <a:gd name="T96" fmla="*/ 1 w 279"/>
                <a:gd name="T97" fmla="*/ 0 h 119"/>
                <a:gd name="T98" fmla="*/ 1 w 279"/>
                <a:gd name="T99" fmla="*/ 0 h 119"/>
                <a:gd name="T100" fmla="*/ 2 w 279"/>
                <a:gd name="T101" fmla="*/ 0 h 119"/>
                <a:gd name="T102" fmla="*/ 3 w 279"/>
                <a:gd name="T103" fmla="*/ 0 h 1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9" h="119">
                  <a:moveTo>
                    <a:pt x="81" y="13"/>
                  </a:moveTo>
                  <a:lnTo>
                    <a:pt x="84" y="19"/>
                  </a:lnTo>
                  <a:lnTo>
                    <a:pt x="89" y="18"/>
                  </a:lnTo>
                  <a:lnTo>
                    <a:pt x="95" y="17"/>
                  </a:lnTo>
                  <a:lnTo>
                    <a:pt x="101" y="18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3"/>
                  </a:lnTo>
                  <a:lnTo>
                    <a:pt x="124" y="25"/>
                  </a:lnTo>
                  <a:lnTo>
                    <a:pt x="129" y="27"/>
                  </a:lnTo>
                  <a:lnTo>
                    <a:pt x="136" y="29"/>
                  </a:lnTo>
                  <a:lnTo>
                    <a:pt x="144" y="30"/>
                  </a:lnTo>
                  <a:lnTo>
                    <a:pt x="151" y="33"/>
                  </a:lnTo>
                  <a:lnTo>
                    <a:pt x="159" y="35"/>
                  </a:lnTo>
                  <a:lnTo>
                    <a:pt x="166" y="37"/>
                  </a:lnTo>
                  <a:lnTo>
                    <a:pt x="173" y="41"/>
                  </a:lnTo>
                  <a:lnTo>
                    <a:pt x="179" y="45"/>
                  </a:lnTo>
                  <a:lnTo>
                    <a:pt x="185" y="50"/>
                  </a:lnTo>
                  <a:lnTo>
                    <a:pt x="190" y="51"/>
                  </a:lnTo>
                  <a:lnTo>
                    <a:pt x="199" y="53"/>
                  </a:lnTo>
                  <a:lnTo>
                    <a:pt x="208" y="58"/>
                  </a:lnTo>
                  <a:lnTo>
                    <a:pt x="215" y="63"/>
                  </a:lnTo>
                  <a:lnTo>
                    <a:pt x="223" y="67"/>
                  </a:lnTo>
                  <a:lnTo>
                    <a:pt x="232" y="73"/>
                  </a:lnTo>
                  <a:lnTo>
                    <a:pt x="241" y="78"/>
                  </a:lnTo>
                  <a:lnTo>
                    <a:pt x="250" y="83"/>
                  </a:lnTo>
                  <a:lnTo>
                    <a:pt x="258" y="89"/>
                  </a:lnTo>
                  <a:lnTo>
                    <a:pt x="267" y="95"/>
                  </a:lnTo>
                  <a:lnTo>
                    <a:pt x="273" y="102"/>
                  </a:lnTo>
                  <a:lnTo>
                    <a:pt x="279" y="109"/>
                  </a:lnTo>
                  <a:lnTo>
                    <a:pt x="273" y="111"/>
                  </a:lnTo>
                  <a:lnTo>
                    <a:pt x="268" y="113"/>
                  </a:lnTo>
                  <a:lnTo>
                    <a:pt x="262" y="114"/>
                  </a:lnTo>
                  <a:lnTo>
                    <a:pt x="256" y="116"/>
                  </a:lnTo>
                  <a:lnTo>
                    <a:pt x="255" y="111"/>
                  </a:lnTo>
                  <a:lnTo>
                    <a:pt x="253" y="110"/>
                  </a:lnTo>
                  <a:lnTo>
                    <a:pt x="248" y="109"/>
                  </a:lnTo>
                  <a:lnTo>
                    <a:pt x="246" y="106"/>
                  </a:lnTo>
                  <a:lnTo>
                    <a:pt x="239" y="99"/>
                  </a:lnTo>
                  <a:lnTo>
                    <a:pt x="228" y="94"/>
                  </a:lnTo>
                  <a:lnTo>
                    <a:pt x="220" y="88"/>
                  </a:lnTo>
                  <a:lnTo>
                    <a:pt x="215" y="79"/>
                  </a:lnTo>
                  <a:lnTo>
                    <a:pt x="205" y="73"/>
                  </a:lnTo>
                  <a:lnTo>
                    <a:pt x="195" y="68"/>
                  </a:lnTo>
                  <a:lnTo>
                    <a:pt x="185" y="64"/>
                  </a:lnTo>
                  <a:lnTo>
                    <a:pt x="175" y="59"/>
                  </a:lnTo>
                  <a:lnTo>
                    <a:pt x="165" y="56"/>
                  </a:lnTo>
                  <a:lnTo>
                    <a:pt x="155" y="52"/>
                  </a:lnTo>
                  <a:lnTo>
                    <a:pt x="143" y="49"/>
                  </a:lnTo>
                  <a:lnTo>
                    <a:pt x="133" y="45"/>
                  </a:lnTo>
                  <a:lnTo>
                    <a:pt x="127" y="43"/>
                  </a:lnTo>
                  <a:lnTo>
                    <a:pt x="120" y="42"/>
                  </a:lnTo>
                  <a:lnTo>
                    <a:pt x="113" y="41"/>
                  </a:lnTo>
                  <a:lnTo>
                    <a:pt x="108" y="38"/>
                  </a:lnTo>
                  <a:lnTo>
                    <a:pt x="102" y="38"/>
                  </a:lnTo>
                  <a:lnTo>
                    <a:pt x="97" y="36"/>
                  </a:lnTo>
                  <a:lnTo>
                    <a:pt x="93" y="34"/>
                  </a:lnTo>
                  <a:lnTo>
                    <a:pt x="88" y="32"/>
                  </a:lnTo>
                  <a:lnTo>
                    <a:pt x="79" y="30"/>
                  </a:lnTo>
                  <a:lnTo>
                    <a:pt x="69" y="29"/>
                  </a:lnTo>
                  <a:lnTo>
                    <a:pt x="60" y="28"/>
                  </a:lnTo>
                  <a:lnTo>
                    <a:pt x="51" y="27"/>
                  </a:lnTo>
                  <a:lnTo>
                    <a:pt x="42" y="26"/>
                  </a:lnTo>
                  <a:lnTo>
                    <a:pt x="33" y="25"/>
                  </a:lnTo>
                  <a:lnTo>
                    <a:pt x="23" y="23"/>
                  </a:lnTo>
                  <a:lnTo>
                    <a:pt x="14" y="23"/>
                  </a:lnTo>
                  <a:lnTo>
                    <a:pt x="14" y="29"/>
                  </a:lnTo>
                  <a:lnTo>
                    <a:pt x="19" y="30"/>
                  </a:lnTo>
                  <a:lnTo>
                    <a:pt x="25" y="33"/>
                  </a:lnTo>
                  <a:lnTo>
                    <a:pt x="29" y="35"/>
                  </a:lnTo>
                  <a:lnTo>
                    <a:pt x="41" y="37"/>
                  </a:lnTo>
                  <a:lnTo>
                    <a:pt x="52" y="40"/>
                  </a:lnTo>
                  <a:lnTo>
                    <a:pt x="65" y="42"/>
                  </a:lnTo>
                  <a:lnTo>
                    <a:pt x="76" y="45"/>
                  </a:lnTo>
                  <a:lnTo>
                    <a:pt x="88" y="48"/>
                  </a:lnTo>
                  <a:lnTo>
                    <a:pt x="101" y="50"/>
                  </a:lnTo>
                  <a:lnTo>
                    <a:pt x="112" y="53"/>
                  </a:lnTo>
                  <a:lnTo>
                    <a:pt x="125" y="56"/>
                  </a:lnTo>
                  <a:lnTo>
                    <a:pt x="136" y="60"/>
                  </a:lnTo>
                  <a:lnTo>
                    <a:pt x="149" y="64"/>
                  </a:lnTo>
                  <a:lnTo>
                    <a:pt x="161" y="68"/>
                  </a:lnTo>
                  <a:lnTo>
                    <a:pt x="172" y="73"/>
                  </a:lnTo>
                  <a:lnTo>
                    <a:pt x="184" y="79"/>
                  </a:lnTo>
                  <a:lnTo>
                    <a:pt x="195" y="85"/>
                  </a:lnTo>
                  <a:lnTo>
                    <a:pt x="207" y="91"/>
                  </a:lnTo>
                  <a:lnTo>
                    <a:pt x="217" y="98"/>
                  </a:lnTo>
                  <a:lnTo>
                    <a:pt x="241" y="116"/>
                  </a:lnTo>
                  <a:lnTo>
                    <a:pt x="228" y="118"/>
                  </a:lnTo>
                  <a:lnTo>
                    <a:pt x="217" y="116"/>
                  </a:lnTo>
                  <a:lnTo>
                    <a:pt x="205" y="111"/>
                  </a:lnTo>
                  <a:lnTo>
                    <a:pt x="195" y="104"/>
                  </a:lnTo>
                  <a:lnTo>
                    <a:pt x="184" y="96"/>
                  </a:lnTo>
                  <a:lnTo>
                    <a:pt x="172" y="89"/>
                  </a:lnTo>
                  <a:lnTo>
                    <a:pt x="161" y="83"/>
                  </a:lnTo>
                  <a:lnTo>
                    <a:pt x="148" y="79"/>
                  </a:lnTo>
                  <a:lnTo>
                    <a:pt x="136" y="73"/>
                  </a:lnTo>
                  <a:lnTo>
                    <a:pt x="125" y="70"/>
                  </a:lnTo>
                  <a:lnTo>
                    <a:pt x="113" y="66"/>
                  </a:lnTo>
                  <a:lnTo>
                    <a:pt x="102" y="64"/>
                  </a:lnTo>
                  <a:lnTo>
                    <a:pt x="90" y="61"/>
                  </a:lnTo>
                  <a:lnTo>
                    <a:pt x="79" y="59"/>
                  </a:lnTo>
                  <a:lnTo>
                    <a:pt x="66" y="57"/>
                  </a:lnTo>
                  <a:lnTo>
                    <a:pt x="53" y="53"/>
                  </a:lnTo>
                  <a:lnTo>
                    <a:pt x="40" y="55"/>
                  </a:lnTo>
                  <a:lnTo>
                    <a:pt x="42" y="61"/>
                  </a:lnTo>
                  <a:lnTo>
                    <a:pt x="45" y="64"/>
                  </a:lnTo>
                  <a:lnTo>
                    <a:pt x="52" y="65"/>
                  </a:lnTo>
                  <a:lnTo>
                    <a:pt x="58" y="66"/>
                  </a:lnTo>
                  <a:lnTo>
                    <a:pt x="125" y="87"/>
                  </a:lnTo>
                  <a:lnTo>
                    <a:pt x="128" y="86"/>
                  </a:lnTo>
                  <a:lnTo>
                    <a:pt x="133" y="87"/>
                  </a:lnTo>
                  <a:lnTo>
                    <a:pt x="137" y="88"/>
                  </a:lnTo>
                  <a:lnTo>
                    <a:pt x="142" y="89"/>
                  </a:lnTo>
                  <a:lnTo>
                    <a:pt x="146" y="91"/>
                  </a:lnTo>
                  <a:lnTo>
                    <a:pt x="150" y="94"/>
                  </a:lnTo>
                  <a:lnTo>
                    <a:pt x="155" y="96"/>
                  </a:lnTo>
                  <a:lnTo>
                    <a:pt x="159" y="97"/>
                  </a:lnTo>
                  <a:lnTo>
                    <a:pt x="166" y="103"/>
                  </a:lnTo>
                  <a:lnTo>
                    <a:pt x="174" y="109"/>
                  </a:lnTo>
                  <a:lnTo>
                    <a:pt x="184" y="113"/>
                  </a:lnTo>
                  <a:lnTo>
                    <a:pt x="193" y="119"/>
                  </a:lnTo>
                  <a:lnTo>
                    <a:pt x="185" y="119"/>
                  </a:lnTo>
                  <a:lnTo>
                    <a:pt x="177" y="119"/>
                  </a:lnTo>
                  <a:lnTo>
                    <a:pt x="170" y="119"/>
                  </a:lnTo>
                  <a:lnTo>
                    <a:pt x="162" y="118"/>
                  </a:lnTo>
                  <a:lnTo>
                    <a:pt x="155" y="116"/>
                  </a:lnTo>
                  <a:lnTo>
                    <a:pt x="148" y="113"/>
                  </a:lnTo>
                  <a:lnTo>
                    <a:pt x="142" y="110"/>
                  </a:lnTo>
                  <a:lnTo>
                    <a:pt x="136" y="106"/>
                  </a:lnTo>
                  <a:lnTo>
                    <a:pt x="129" y="105"/>
                  </a:lnTo>
                  <a:lnTo>
                    <a:pt x="121" y="105"/>
                  </a:lnTo>
                  <a:lnTo>
                    <a:pt x="112" y="103"/>
                  </a:lnTo>
                  <a:lnTo>
                    <a:pt x="104" y="101"/>
                  </a:lnTo>
                  <a:lnTo>
                    <a:pt x="90" y="96"/>
                  </a:lnTo>
                  <a:lnTo>
                    <a:pt x="76" y="91"/>
                  </a:lnTo>
                  <a:lnTo>
                    <a:pt x="64" y="87"/>
                  </a:lnTo>
                  <a:lnTo>
                    <a:pt x="51" y="81"/>
                  </a:lnTo>
                  <a:lnTo>
                    <a:pt x="40" y="74"/>
                  </a:lnTo>
                  <a:lnTo>
                    <a:pt x="28" y="65"/>
                  </a:lnTo>
                  <a:lnTo>
                    <a:pt x="19" y="55"/>
                  </a:lnTo>
                  <a:lnTo>
                    <a:pt x="11" y="42"/>
                  </a:lnTo>
                  <a:lnTo>
                    <a:pt x="6" y="35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15" y="3"/>
                  </a:lnTo>
                  <a:lnTo>
                    <a:pt x="25" y="4"/>
                  </a:lnTo>
                  <a:lnTo>
                    <a:pt x="34" y="6"/>
                  </a:lnTo>
                  <a:lnTo>
                    <a:pt x="44" y="8"/>
                  </a:lnTo>
                  <a:lnTo>
                    <a:pt x="53" y="10"/>
                  </a:lnTo>
                  <a:lnTo>
                    <a:pt x="63" y="11"/>
                  </a:lnTo>
                  <a:lnTo>
                    <a:pt x="72" y="12"/>
                  </a:lnTo>
                  <a:lnTo>
                    <a:pt x="81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2" name="Freeform 60"/>
            <p:cNvSpPr>
              <a:spLocks/>
            </p:cNvSpPr>
            <p:nvPr/>
          </p:nvSpPr>
          <p:spPr bwMode="auto">
            <a:xfrm>
              <a:off x="1192" y="677"/>
              <a:ext cx="12" cy="6"/>
            </a:xfrm>
            <a:custGeom>
              <a:avLst/>
              <a:gdLst>
                <a:gd name="T0" fmla="*/ 1 w 24"/>
                <a:gd name="T1" fmla="*/ 1 h 11"/>
                <a:gd name="T2" fmla="*/ 1 w 24"/>
                <a:gd name="T3" fmla="*/ 1 h 11"/>
                <a:gd name="T4" fmla="*/ 1 w 24"/>
                <a:gd name="T5" fmla="*/ 1 h 11"/>
                <a:gd name="T6" fmla="*/ 1 w 24"/>
                <a:gd name="T7" fmla="*/ 1 h 11"/>
                <a:gd name="T8" fmla="*/ 1 w 24"/>
                <a:gd name="T9" fmla="*/ 1 h 11"/>
                <a:gd name="T10" fmla="*/ 1 w 24"/>
                <a:gd name="T11" fmla="*/ 1 h 11"/>
                <a:gd name="T12" fmla="*/ 1 w 24"/>
                <a:gd name="T13" fmla="*/ 1 h 11"/>
                <a:gd name="T14" fmla="*/ 1 w 24"/>
                <a:gd name="T15" fmla="*/ 1 h 11"/>
                <a:gd name="T16" fmla="*/ 0 w 24"/>
                <a:gd name="T17" fmla="*/ 0 h 11"/>
                <a:gd name="T18" fmla="*/ 1 w 24"/>
                <a:gd name="T19" fmla="*/ 1 h 11"/>
                <a:gd name="T20" fmla="*/ 1 w 24"/>
                <a:gd name="T21" fmla="*/ 1 h 11"/>
                <a:gd name="T22" fmla="*/ 1 w 24"/>
                <a:gd name="T23" fmla="*/ 1 h 11"/>
                <a:gd name="T24" fmla="*/ 1 w 24"/>
                <a:gd name="T25" fmla="*/ 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1">
                  <a:moveTo>
                    <a:pt x="23" y="5"/>
                  </a:moveTo>
                  <a:lnTo>
                    <a:pt x="23" y="6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17" y="9"/>
                  </a:lnTo>
                  <a:lnTo>
                    <a:pt x="10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3" name="Freeform 61"/>
            <p:cNvSpPr>
              <a:spLocks/>
            </p:cNvSpPr>
            <p:nvPr/>
          </p:nvSpPr>
          <p:spPr bwMode="auto">
            <a:xfrm>
              <a:off x="1088" y="681"/>
              <a:ext cx="80" cy="11"/>
            </a:xfrm>
            <a:custGeom>
              <a:avLst/>
              <a:gdLst>
                <a:gd name="T0" fmla="*/ 5 w 160"/>
                <a:gd name="T1" fmla="*/ 1 h 22"/>
                <a:gd name="T2" fmla="*/ 5 w 160"/>
                <a:gd name="T3" fmla="*/ 1 h 22"/>
                <a:gd name="T4" fmla="*/ 5 w 160"/>
                <a:gd name="T5" fmla="*/ 1 h 22"/>
                <a:gd name="T6" fmla="*/ 4 w 160"/>
                <a:gd name="T7" fmla="*/ 1 h 22"/>
                <a:gd name="T8" fmla="*/ 4 w 160"/>
                <a:gd name="T9" fmla="*/ 1 h 22"/>
                <a:gd name="T10" fmla="*/ 3 w 160"/>
                <a:gd name="T11" fmla="*/ 1 h 22"/>
                <a:gd name="T12" fmla="*/ 3 w 160"/>
                <a:gd name="T13" fmla="*/ 1 h 22"/>
                <a:gd name="T14" fmla="*/ 2 w 160"/>
                <a:gd name="T15" fmla="*/ 1 h 22"/>
                <a:gd name="T16" fmla="*/ 2 w 160"/>
                <a:gd name="T17" fmla="*/ 1 h 22"/>
                <a:gd name="T18" fmla="*/ 1 w 160"/>
                <a:gd name="T19" fmla="*/ 1 h 22"/>
                <a:gd name="T20" fmla="*/ 1 w 160"/>
                <a:gd name="T21" fmla="*/ 1 h 22"/>
                <a:gd name="T22" fmla="*/ 1 w 160"/>
                <a:gd name="T23" fmla="*/ 1 h 22"/>
                <a:gd name="T24" fmla="*/ 1 w 160"/>
                <a:gd name="T25" fmla="*/ 1 h 22"/>
                <a:gd name="T26" fmla="*/ 1 w 160"/>
                <a:gd name="T27" fmla="*/ 1 h 22"/>
                <a:gd name="T28" fmla="*/ 1 w 160"/>
                <a:gd name="T29" fmla="*/ 1 h 22"/>
                <a:gd name="T30" fmla="*/ 1 w 160"/>
                <a:gd name="T31" fmla="*/ 1 h 22"/>
                <a:gd name="T32" fmla="*/ 0 w 160"/>
                <a:gd name="T33" fmla="*/ 1 h 22"/>
                <a:gd name="T34" fmla="*/ 1 w 160"/>
                <a:gd name="T35" fmla="*/ 1 h 22"/>
                <a:gd name="T36" fmla="*/ 1 w 160"/>
                <a:gd name="T37" fmla="*/ 1 h 22"/>
                <a:gd name="T38" fmla="*/ 2 w 160"/>
                <a:gd name="T39" fmla="*/ 1 h 22"/>
                <a:gd name="T40" fmla="*/ 3 w 160"/>
                <a:gd name="T41" fmla="*/ 1 h 22"/>
                <a:gd name="T42" fmla="*/ 3 w 160"/>
                <a:gd name="T43" fmla="*/ 1 h 22"/>
                <a:gd name="T44" fmla="*/ 4 w 160"/>
                <a:gd name="T45" fmla="*/ 1 h 22"/>
                <a:gd name="T46" fmla="*/ 4 w 160"/>
                <a:gd name="T47" fmla="*/ 0 h 22"/>
                <a:gd name="T48" fmla="*/ 5 w 160"/>
                <a:gd name="T49" fmla="*/ 0 h 22"/>
                <a:gd name="T50" fmla="*/ 5 w 160"/>
                <a:gd name="T51" fmla="*/ 1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0" h="22">
                  <a:moveTo>
                    <a:pt x="160" y="14"/>
                  </a:moveTo>
                  <a:lnTo>
                    <a:pt x="146" y="14"/>
                  </a:lnTo>
                  <a:lnTo>
                    <a:pt x="131" y="14"/>
                  </a:lnTo>
                  <a:lnTo>
                    <a:pt x="115" y="14"/>
                  </a:lnTo>
                  <a:lnTo>
                    <a:pt x="100" y="15"/>
                  </a:lnTo>
                  <a:lnTo>
                    <a:pt x="84" y="17"/>
                  </a:lnTo>
                  <a:lnTo>
                    <a:pt x="68" y="19"/>
                  </a:lnTo>
                  <a:lnTo>
                    <a:pt x="51" y="20"/>
                  </a:lnTo>
                  <a:lnTo>
                    <a:pt x="37" y="22"/>
                  </a:lnTo>
                  <a:lnTo>
                    <a:pt x="32" y="22"/>
                  </a:lnTo>
                  <a:lnTo>
                    <a:pt x="27" y="22"/>
                  </a:lnTo>
                  <a:lnTo>
                    <a:pt x="23" y="22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0" y="20"/>
                  </a:lnTo>
                  <a:lnTo>
                    <a:pt x="13" y="14"/>
                  </a:lnTo>
                  <a:lnTo>
                    <a:pt x="30" y="10"/>
                  </a:lnTo>
                  <a:lnTo>
                    <a:pt x="47" y="6"/>
                  </a:lnTo>
                  <a:lnTo>
                    <a:pt x="66" y="4"/>
                  </a:lnTo>
                  <a:lnTo>
                    <a:pt x="85" y="3"/>
                  </a:lnTo>
                  <a:lnTo>
                    <a:pt x="103" y="2"/>
                  </a:lnTo>
                  <a:lnTo>
                    <a:pt x="122" y="0"/>
                  </a:lnTo>
                  <a:lnTo>
                    <a:pt x="139" y="0"/>
                  </a:lnTo>
                  <a:lnTo>
                    <a:pt x="160" y="1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4" name="Freeform 62"/>
            <p:cNvSpPr>
              <a:spLocks/>
            </p:cNvSpPr>
            <p:nvPr/>
          </p:nvSpPr>
          <p:spPr bwMode="auto">
            <a:xfrm>
              <a:off x="1134" y="692"/>
              <a:ext cx="50" cy="8"/>
            </a:xfrm>
            <a:custGeom>
              <a:avLst/>
              <a:gdLst>
                <a:gd name="T0" fmla="*/ 4 w 100"/>
                <a:gd name="T1" fmla="*/ 1 h 16"/>
                <a:gd name="T2" fmla="*/ 1 w 100"/>
                <a:gd name="T3" fmla="*/ 1 h 16"/>
                <a:gd name="T4" fmla="*/ 1 w 100"/>
                <a:gd name="T5" fmla="*/ 1 h 16"/>
                <a:gd name="T6" fmla="*/ 1 w 100"/>
                <a:gd name="T7" fmla="*/ 1 h 16"/>
                <a:gd name="T8" fmla="*/ 1 w 100"/>
                <a:gd name="T9" fmla="*/ 1 h 16"/>
                <a:gd name="T10" fmla="*/ 0 w 100"/>
                <a:gd name="T11" fmla="*/ 1 h 16"/>
                <a:gd name="T12" fmla="*/ 1 w 100"/>
                <a:gd name="T13" fmla="*/ 1 h 16"/>
                <a:gd name="T14" fmla="*/ 1 w 100"/>
                <a:gd name="T15" fmla="*/ 1 h 16"/>
                <a:gd name="T16" fmla="*/ 1 w 100"/>
                <a:gd name="T17" fmla="*/ 1 h 16"/>
                <a:gd name="T18" fmla="*/ 2 w 100"/>
                <a:gd name="T19" fmla="*/ 1 h 16"/>
                <a:gd name="T20" fmla="*/ 2 w 100"/>
                <a:gd name="T21" fmla="*/ 1 h 16"/>
                <a:gd name="T22" fmla="*/ 2 w 100"/>
                <a:gd name="T23" fmla="*/ 1 h 16"/>
                <a:gd name="T24" fmla="*/ 3 w 100"/>
                <a:gd name="T25" fmla="*/ 1 h 16"/>
                <a:gd name="T26" fmla="*/ 3 w 100"/>
                <a:gd name="T27" fmla="*/ 1 h 16"/>
                <a:gd name="T28" fmla="*/ 3 w 100"/>
                <a:gd name="T29" fmla="*/ 0 h 16"/>
                <a:gd name="T30" fmla="*/ 3 w 100"/>
                <a:gd name="T31" fmla="*/ 1 h 16"/>
                <a:gd name="T32" fmla="*/ 3 w 100"/>
                <a:gd name="T33" fmla="*/ 1 h 16"/>
                <a:gd name="T34" fmla="*/ 3 w 100"/>
                <a:gd name="T35" fmla="*/ 1 h 16"/>
                <a:gd name="T36" fmla="*/ 4 w 100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" h="16">
                  <a:moveTo>
                    <a:pt x="100" y="8"/>
                  </a:moveTo>
                  <a:lnTo>
                    <a:pt x="18" y="16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3" y="11"/>
                  </a:lnTo>
                  <a:lnTo>
                    <a:pt x="0" y="7"/>
                  </a:lnTo>
                  <a:lnTo>
                    <a:pt x="10" y="6"/>
                  </a:lnTo>
                  <a:lnTo>
                    <a:pt x="19" y="5"/>
                  </a:lnTo>
                  <a:lnTo>
                    <a:pt x="30" y="5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61" y="3"/>
                  </a:lnTo>
                  <a:lnTo>
                    <a:pt x="71" y="3"/>
                  </a:lnTo>
                  <a:lnTo>
                    <a:pt x="81" y="4"/>
                  </a:lnTo>
                  <a:lnTo>
                    <a:pt x="84" y="0"/>
                  </a:lnTo>
                  <a:lnTo>
                    <a:pt x="87" y="3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5" name="Freeform 63"/>
            <p:cNvSpPr>
              <a:spLocks/>
            </p:cNvSpPr>
            <p:nvPr/>
          </p:nvSpPr>
          <p:spPr bwMode="auto">
            <a:xfrm>
              <a:off x="1426" y="695"/>
              <a:ext cx="6" cy="27"/>
            </a:xfrm>
            <a:custGeom>
              <a:avLst/>
              <a:gdLst>
                <a:gd name="T0" fmla="*/ 0 w 11"/>
                <a:gd name="T1" fmla="*/ 2 h 54"/>
                <a:gd name="T2" fmla="*/ 0 w 11"/>
                <a:gd name="T3" fmla="*/ 2 h 54"/>
                <a:gd name="T4" fmla="*/ 0 w 11"/>
                <a:gd name="T5" fmla="*/ 1 h 54"/>
                <a:gd name="T6" fmla="*/ 1 w 11"/>
                <a:gd name="T7" fmla="*/ 1 h 54"/>
                <a:gd name="T8" fmla="*/ 1 w 11"/>
                <a:gd name="T9" fmla="*/ 0 h 54"/>
                <a:gd name="T10" fmla="*/ 1 w 11"/>
                <a:gd name="T11" fmla="*/ 1 h 54"/>
                <a:gd name="T12" fmla="*/ 1 w 11"/>
                <a:gd name="T13" fmla="*/ 1 h 54"/>
                <a:gd name="T14" fmla="*/ 1 w 11"/>
                <a:gd name="T15" fmla="*/ 2 h 54"/>
                <a:gd name="T16" fmla="*/ 0 w 11"/>
                <a:gd name="T17" fmla="*/ 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54">
                  <a:moveTo>
                    <a:pt x="0" y="54"/>
                  </a:moveTo>
                  <a:lnTo>
                    <a:pt x="0" y="41"/>
                  </a:lnTo>
                  <a:lnTo>
                    <a:pt x="0" y="26"/>
                  </a:lnTo>
                  <a:lnTo>
                    <a:pt x="3" y="11"/>
                  </a:lnTo>
                  <a:lnTo>
                    <a:pt x="11" y="0"/>
                  </a:lnTo>
                  <a:lnTo>
                    <a:pt x="10" y="14"/>
                  </a:lnTo>
                  <a:lnTo>
                    <a:pt x="8" y="27"/>
                  </a:lnTo>
                  <a:lnTo>
                    <a:pt x="3" y="4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6" name="Freeform 64"/>
            <p:cNvSpPr>
              <a:spLocks/>
            </p:cNvSpPr>
            <p:nvPr/>
          </p:nvSpPr>
          <p:spPr bwMode="auto">
            <a:xfrm>
              <a:off x="1087" y="700"/>
              <a:ext cx="21" cy="5"/>
            </a:xfrm>
            <a:custGeom>
              <a:avLst/>
              <a:gdLst>
                <a:gd name="T0" fmla="*/ 1 w 43"/>
                <a:gd name="T1" fmla="*/ 0 h 11"/>
                <a:gd name="T2" fmla="*/ 1 w 43"/>
                <a:gd name="T3" fmla="*/ 0 h 11"/>
                <a:gd name="T4" fmla="*/ 1 w 43"/>
                <a:gd name="T5" fmla="*/ 0 h 11"/>
                <a:gd name="T6" fmla="*/ 1 w 43"/>
                <a:gd name="T7" fmla="*/ 0 h 11"/>
                <a:gd name="T8" fmla="*/ 0 w 43"/>
                <a:gd name="T9" fmla="*/ 0 h 11"/>
                <a:gd name="T10" fmla="*/ 0 w 43"/>
                <a:gd name="T11" fmla="*/ 0 h 11"/>
                <a:gd name="T12" fmla="*/ 0 w 43"/>
                <a:gd name="T13" fmla="*/ 0 h 11"/>
                <a:gd name="T14" fmla="*/ 0 w 43"/>
                <a:gd name="T15" fmla="*/ 0 h 11"/>
                <a:gd name="T16" fmla="*/ 0 w 43"/>
                <a:gd name="T17" fmla="*/ 0 h 11"/>
                <a:gd name="T18" fmla="*/ 0 w 43"/>
                <a:gd name="T19" fmla="*/ 0 h 11"/>
                <a:gd name="T20" fmla="*/ 0 w 43"/>
                <a:gd name="T21" fmla="*/ 0 h 11"/>
                <a:gd name="T22" fmla="*/ 0 w 43"/>
                <a:gd name="T23" fmla="*/ 0 h 11"/>
                <a:gd name="T24" fmla="*/ 0 w 43"/>
                <a:gd name="T25" fmla="*/ 0 h 11"/>
                <a:gd name="T26" fmla="*/ 0 w 43"/>
                <a:gd name="T27" fmla="*/ 0 h 11"/>
                <a:gd name="T28" fmla="*/ 0 w 43"/>
                <a:gd name="T29" fmla="*/ 0 h 11"/>
                <a:gd name="T30" fmla="*/ 0 w 43"/>
                <a:gd name="T31" fmla="*/ 0 h 11"/>
                <a:gd name="T32" fmla="*/ 1 w 43"/>
                <a:gd name="T33" fmla="*/ 0 h 11"/>
                <a:gd name="T34" fmla="*/ 1 w 4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11">
                  <a:moveTo>
                    <a:pt x="37" y="4"/>
                  </a:moveTo>
                  <a:lnTo>
                    <a:pt x="43" y="9"/>
                  </a:lnTo>
                  <a:lnTo>
                    <a:pt x="37" y="10"/>
                  </a:lnTo>
                  <a:lnTo>
                    <a:pt x="32" y="11"/>
                  </a:lnTo>
                  <a:lnTo>
                    <a:pt x="27" y="11"/>
                  </a:lnTo>
                  <a:lnTo>
                    <a:pt x="22" y="10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6" y="5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7" name="Freeform 65"/>
            <p:cNvSpPr>
              <a:spLocks/>
            </p:cNvSpPr>
            <p:nvPr/>
          </p:nvSpPr>
          <p:spPr bwMode="auto">
            <a:xfrm>
              <a:off x="1153" y="703"/>
              <a:ext cx="45" cy="8"/>
            </a:xfrm>
            <a:custGeom>
              <a:avLst/>
              <a:gdLst>
                <a:gd name="T0" fmla="*/ 3 w 90"/>
                <a:gd name="T1" fmla="*/ 0 h 18"/>
                <a:gd name="T2" fmla="*/ 3 w 90"/>
                <a:gd name="T3" fmla="*/ 0 h 18"/>
                <a:gd name="T4" fmla="*/ 3 w 90"/>
                <a:gd name="T5" fmla="*/ 0 h 18"/>
                <a:gd name="T6" fmla="*/ 2 w 90"/>
                <a:gd name="T7" fmla="*/ 0 h 18"/>
                <a:gd name="T8" fmla="*/ 2 w 90"/>
                <a:gd name="T9" fmla="*/ 0 h 18"/>
                <a:gd name="T10" fmla="*/ 1 w 90"/>
                <a:gd name="T11" fmla="*/ 0 h 18"/>
                <a:gd name="T12" fmla="*/ 1 w 90"/>
                <a:gd name="T13" fmla="*/ 0 h 18"/>
                <a:gd name="T14" fmla="*/ 1 w 90"/>
                <a:gd name="T15" fmla="*/ 0 h 18"/>
                <a:gd name="T16" fmla="*/ 0 w 90"/>
                <a:gd name="T17" fmla="*/ 0 h 18"/>
                <a:gd name="T18" fmla="*/ 1 w 90"/>
                <a:gd name="T19" fmla="*/ 0 h 18"/>
                <a:gd name="T20" fmla="*/ 1 w 90"/>
                <a:gd name="T21" fmla="*/ 0 h 18"/>
                <a:gd name="T22" fmla="*/ 2 w 90"/>
                <a:gd name="T23" fmla="*/ 0 h 18"/>
                <a:gd name="T24" fmla="*/ 2 w 90"/>
                <a:gd name="T25" fmla="*/ 0 h 18"/>
                <a:gd name="T26" fmla="*/ 2 w 90"/>
                <a:gd name="T27" fmla="*/ 0 h 18"/>
                <a:gd name="T28" fmla="*/ 3 w 90"/>
                <a:gd name="T29" fmla="*/ 0 h 18"/>
                <a:gd name="T30" fmla="*/ 3 w 90"/>
                <a:gd name="T31" fmla="*/ 0 h 18"/>
                <a:gd name="T32" fmla="*/ 3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18">
                  <a:moveTo>
                    <a:pt x="90" y="13"/>
                  </a:moveTo>
                  <a:lnTo>
                    <a:pt x="78" y="13"/>
                  </a:lnTo>
                  <a:lnTo>
                    <a:pt x="67" y="14"/>
                  </a:lnTo>
                  <a:lnTo>
                    <a:pt x="54" y="16"/>
                  </a:lnTo>
                  <a:lnTo>
                    <a:pt x="42" y="18"/>
                  </a:lnTo>
                  <a:lnTo>
                    <a:pt x="30" y="18"/>
                  </a:lnTo>
                  <a:lnTo>
                    <a:pt x="19" y="16"/>
                  </a:lnTo>
                  <a:lnTo>
                    <a:pt x="9" y="12"/>
                  </a:lnTo>
                  <a:lnTo>
                    <a:pt x="0" y="5"/>
                  </a:lnTo>
                  <a:lnTo>
                    <a:pt x="10" y="1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56" y="5"/>
                  </a:lnTo>
                  <a:lnTo>
                    <a:pt x="68" y="7"/>
                  </a:lnTo>
                  <a:lnTo>
                    <a:pt x="79" y="11"/>
                  </a:lnTo>
                  <a:lnTo>
                    <a:pt x="90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8" name="Freeform 66"/>
            <p:cNvSpPr>
              <a:spLocks/>
            </p:cNvSpPr>
            <p:nvPr/>
          </p:nvSpPr>
          <p:spPr bwMode="auto">
            <a:xfrm>
              <a:off x="1412" y="706"/>
              <a:ext cx="4" cy="16"/>
            </a:xfrm>
            <a:custGeom>
              <a:avLst/>
              <a:gdLst>
                <a:gd name="T0" fmla="*/ 1 w 8"/>
                <a:gd name="T1" fmla="*/ 1 h 31"/>
                <a:gd name="T2" fmla="*/ 1 w 8"/>
                <a:gd name="T3" fmla="*/ 1 h 31"/>
                <a:gd name="T4" fmla="*/ 0 w 8"/>
                <a:gd name="T5" fmla="*/ 1 h 31"/>
                <a:gd name="T6" fmla="*/ 0 w 8"/>
                <a:gd name="T7" fmla="*/ 1 h 31"/>
                <a:gd name="T8" fmla="*/ 1 w 8"/>
                <a:gd name="T9" fmla="*/ 0 h 31"/>
                <a:gd name="T10" fmla="*/ 1 w 8"/>
                <a:gd name="T11" fmla="*/ 1 h 31"/>
                <a:gd name="T12" fmla="*/ 1 w 8"/>
                <a:gd name="T13" fmla="*/ 1 h 31"/>
                <a:gd name="T14" fmla="*/ 1 w 8"/>
                <a:gd name="T15" fmla="*/ 1 h 31"/>
                <a:gd name="T16" fmla="*/ 1 w 8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1">
                  <a:moveTo>
                    <a:pt x="4" y="31"/>
                  </a:moveTo>
                  <a:lnTo>
                    <a:pt x="2" y="23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0"/>
                  </a:lnTo>
                  <a:lnTo>
                    <a:pt x="8" y="7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9" name="Freeform 67"/>
            <p:cNvSpPr>
              <a:spLocks/>
            </p:cNvSpPr>
            <p:nvPr/>
          </p:nvSpPr>
          <p:spPr bwMode="auto">
            <a:xfrm>
              <a:off x="1200" y="707"/>
              <a:ext cx="4" cy="3"/>
            </a:xfrm>
            <a:custGeom>
              <a:avLst/>
              <a:gdLst>
                <a:gd name="T0" fmla="*/ 1 w 7"/>
                <a:gd name="T1" fmla="*/ 1 h 5"/>
                <a:gd name="T2" fmla="*/ 1 w 7"/>
                <a:gd name="T3" fmla="*/ 1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7" y="4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0" name="Freeform 68"/>
            <p:cNvSpPr>
              <a:spLocks/>
            </p:cNvSpPr>
            <p:nvPr/>
          </p:nvSpPr>
          <p:spPr bwMode="auto">
            <a:xfrm>
              <a:off x="1113" y="710"/>
              <a:ext cx="24" cy="5"/>
            </a:xfrm>
            <a:custGeom>
              <a:avLst/>
              <a:gdLst>
                <a:gd name="T0" fmla="*/ 1 w 50"/>
                <a:gd name="T1" fmla="*/ 1 h 10"/>
                <a:gd name="T2" fmla="*/ 1 w 50"/>
                <a:gd name="T3" fmla="*/ 1 h 10"/>
                <a:gd name="T4" fmla="*/ 1 w 50"/>
                <a:gd name="T5" fmla="*/ 1 h 10"/>
                <a:gd name="T6" fmla="*/ 0 w 50"/>
                <a:gd name="T7" fmla="*/ 1 h 10"/>
                <a:gd name="T8" fmla="*/ 0 w 50"/>
                <a:gd name="T9" fmla="*/ 1 h 10"/>
                <a:gd name="T10" fmla="*/ 0 w 50"/>
                <a:gd name="T11" fmla="*/ 1 h 10"/>
                <a:gd name="T12" fmla="*/ 0 w 50"/>
                <a:gd name="T13" fmla="*/ 1 h 10"/>
                <a:gd name="T14" fmla="*/ 0 w 50"/>
                <a:gd name="T15" fmla="*/ 1 h 10"/>
                <a:gd name="T16" fmla="*/ 0 w 50"/>
                <a:gd name="T17" fmla="*/ 1 h 10"/>
                <a:gd name="T18" fmla="*/ 0 w 50"/>
                <a:gd name="T19" fmla="*/ 1 h 10"/>
                <a:gd name="T20" fmla="*/ 0 w 50"/>
                <a:gd name="T21" fmla="*/ 1 h 10"/>
                <a:gd name="T22" fmla="*/ 0 w 50"/>
                <a:gd name="T23" fmla="*/ 1 h 10"/>
                <a:gd name="T24" fmla="*/ 0 w 50"/>
                <a:gd name="T25" fmla="*/ 1 h 10"/>
                <a:gd name="T26" fmla="*/ 0 w 50"/>
                <a:gd name="T27" fmla="*/ 0 h 10"/>
                <a:gd name="T28" fmla="*/ 0 w 50"/>
                <a:gd name="T29" fmla="*/ 0 h 10"/>
                <a:gd name="T30" fmla="*/ 0 w 50"/>
                <a:gd name="T31" fmla="*/ 0 h 10"/>
                <a:gd name="T32" fmla="*/ 0 w 50"/>
                <a:gd name="T33" fmla="*/ 0 h 10"/>
                <a:gd name="T34" fmla="*/ 0 w 50"/>
                <a:gd name="T35" fmla="*/ 1 h 10"/>
                <a:gd name="T36" fmla="*/ 1 w 50"/>
                <a:gd name="T37" fmla="*/ 1 h 10"/>
                <a:gd name="T38" fmla="*/ 1 w 50"/>
                <a:gd name="T39" fmla="*/ 1 h 10"/>
                <a:gd name="T40" fmla="*/ 1 w 50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" h="10">
                  <a:moveTo>
                    <a:pt x="50" y="8"/>
                  </a:moveTo>
                  <a:lnTo>
                    <a:pt x="44" y="9"/>
                  </a:lnTo>
                  <a:lnTo>
                    <a:pt x="38" y="10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7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1" name="Freeform 69"/>
            <p:cNvSpPr>
              <a:spLocks/>
            </p:cNvSpPr>
            <p:nvPr/>
          </p:nvSpPr>
          <p:spPr bwMode="auto">
            <a:xfrm>
              <a:off x="1175" y="716"/>
              <a:ext cx="45" cy="7"/>
            </a:xfrm>
            <a:custGeom>
              <a:avLst/>
              <a:gdLst>
                <a:gd name="T0" fmla="*/ 3 w 90"/>
                <a:gd name="T1" fmla="*/ 0 h 14"/>
                <a:gd name="T2" fmla="*/ 3 w 90"/>
                <a:gd name="T3" fmla="*/ 1 h 14"/>
                <a:gd name="T4" fmla="*/ 3 w 90"/>
                <a:gd name="T5" fmla="*/ 1 h 14"/>
                <a:gd name="T6" fmla="*/ 3 w 90"/>
                <a:gd name="T7" fmla="*/ 1 h 14"/>
                <a:gd name="T8" fmla="*/ 2 w 90"/>
                <a:gd name="T9" fmla="*/ 1 h 14"/>
                <a:gd name="T10" fmla="*/ 2 w 90"/>
                <a:gd name="T11" fmla="*/ 1 h 14"/>
                <a:gd name="T12" fmla="*/ 1 w 90"/>
                <a:gd name="T13" fmla="*/ 1 h 14"/>
                <a:gd name="T14" fmla="*/ 1 w 90"/>
                <a:gd name="T15" fmla="*/ 1 h 14"/>
                <a:gd name="T16" fmla="*/ 1 w 90"/>
                <a:gd name="T17" fmla="*/ 1 h 14"/>
                <a:gd name="T18" fmla="*/ 0 w 90"/>
                <a:gd name="T19" fmla="*/ 1 h 14"/>
                <a:gd name="T20" fmla="*/ 1 w 90"/>
                <a:gd name="T21" fmla="*/ 1 h 14"/>
                <a:gd name="T22" fmla="*/ 1 w 90"/>
                <a:gd name="T23" fmla="*/ 0 h 14"/>
                <a:gd name="T24" fmla="*/ 1 w 90"/>
                <a:gd name="T25" fmla="*/ 0 h 14"/>
                <a:gd name="T26" fmla="*/ 1 w 90"/>
                <a:gd name="T27" fmla="*/ 1 h 14"/>
                <a:gd name="T28" fmla="*/ 1 w 90"/>
                <a:gd name="T29" fmla="*/ 1 h 14"/>
                <a:gd name="T30" fmla="*/ 1 w 90"/>
                <a:gd name="T31" fmla="*/ 1 h 14"/>
                <a:gd name="T32" fmla="*/ 2 w 90"/>
                <a:gd name="T33" fmla="*/ 1 h 14"/>
                <a:gd name="T34" fmla="*/ 2 w 90"/>
                <a:gd name="T35" fmla="*/ 1 h 14"/>
                <a:gd name="T36" fmla="*/ 3 w 90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" h="14">
                  <a:moveTo>
                    <a:pt x="78" y="0"/>
                  </a:moveTo>
                  <a:lnTo>
                    <a:pt x="90" y="12"/>
                  </a:lnTo>
                  <a:lnTo>
                    <a:pt x="80" y="10"/>
                  </a:lnTo>
                  <a:lnTo>
                    <a:pt x="68" y="10"/>
                  </a:lnTo>
                  <a:lnTo>
                    <a:pt x="56" y="11"/>
                  </a:lnTo>
                  <a:lnTo>
                    <a:pt x="44" y="12"/>
                  </a:lnTo>
                  <a:lnTo>
                    <a:pt x="32" y="14"/>
                  </a:lnTo>
                  <a:lnTo>
                    <a:pt x="20" y="12"/>
                  </a:lnTo>
                  <a:lnTo>
                    <a:pt x="10" y="9"/>
                  </a:lnTo>
                  <a:lnTo>
                    <a:pt x="0" y="3"/>
                  </a:lnTo>
                  <a:lnTo>
                    <a:pt x="4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6" y="3"/>
                  </a:lnTo>
                  <a:lnTo>
                    <a:pt x="41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2" name="Freeform 70"/>
            <p:cNvSpPr>
              <a:spLocks/>
            </p:cNvSpPr>
            <p:nvPr/>
          </p:nvSpPr>
          <p:spPr bwMode="auto">
            <a:xfrm>
              <a:off x="1393" y="721"/>
              <a:ext cx="5" cy="6"/>
            </a:xfrm>
            <a:custGeom>
              <a:avLst/>
              <a:gdLst>
                <a:gd name="T0" fmla="*/ 1 w 9"/>
                <a:gd name="T1" fmla="*/ 0 h 13"/>
                <a:gd name="T2" fmla="*/ 0 w 9"/>
                <a:gd name="T3" fmla="*/ 0 h 13"/>
                <a:gd name="T4" fmla="*/ 1 w 9"/>
                <a:gd name="T5" fmla="*/ 0 h 13"/>
                <a:gd name="T6" fmla="*/ 1 w 9"/>
                <a:gd name="T7" fmla="*/ 0 h 13"/>
                <a:gd name="T8" fmla="*/ 1 w 9"/>
                <a:gd name="T9" fmla="*/ 0 h 13"/>
                <a:gd name="T10" fmla="*/ 1 w 9"/>
                <a:gd name="T11" fmla="*/ 0 h 13"/>
                <a:gd name="T12" fmla="*/ 1 w 9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6"/>
                  </a:lnTo>
                  <a:lnTo>
                    <a:pt x="9" y="9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3" name="Freeform 71"/>
            <p:cNvSpPr>
              <a:spLocks/>
            </p:cNvSpPr>
            <p:nvPr/>
          </p:nvSpPr>
          <p:spPr bwMode="auto">
            <a:xfrm>
              <a:off x="1141" y="722"/>
              <a:ext cx="12" cy="5"/>
            </a:xfrm>
            <a:custGeom>
              <a:avLst/>
              <a:gdLst>
                <a:gd name="T0" fmla="*/ 1 w 23"/>
                <a:gd name="T1" fmla="*/ 1 h 10"/>
                <a:gd name="T2" fmla="*/ 1 w 23"/>
                <a:gd name="T3" fmla="*/ 1 h 10"/>
                <a:gd name="T4" fmla="*/ 1 w 23"/>
                <a:gd name="T5" fmla="*/ 1 h 10"/>
                <a:gd name="T6" fmla="*/ 1 w 23"/>
                <a:gd name="T7" fmla="*/ 1 h 10"/>
                <a:gd name="T8" fmla="*/ 0 w 23"/>
                <a:gd name="T9" fmla="*/ 0 h 10"/>
                <a:gd name="T10" fmla="*/ 1 w 23"/>
                <a:gd name="T11" fmla="*/ 1 h 10"/>
                <a:gd name="T12" fmla="*/ 1 w 23"/>
                <a:gd name="T13" fmla="*/ 1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0">
                  <a:moveTo>
                    <a:pt x="20" y="10"/>
                  </a:moveTo>
                  <a:lnTo>
                    <a:pt x="15" y="8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3" y="3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4" name="Freeform 72"/>
            <p:cNvSpPr>
              <a:spLocks/>
            </p:cNvSpPr>
            <p:nvPr/>
          </p:nvSpPr>
          <p:spPr bwMode="auto">
            <a:xfrm>
              <a:off x="1437" y="724"/>
              <a:ext cx="59" cy="52"/>
            </a:xfrm>
            <a:custGeom>
              <a:avLst/>
              <a:gdLst>
                <a:gd name="T0" fmla="*/ 1 w 117"/>
                <a:gd name="T1" fmla="*/ 0 h 105"/>
                <a:gd name="T2" fmla="*/ 2 w 117"/>
                <a:gd name="T3" fmla="*/ 0 h 105"/>
                <a:gd name="T4" fmla="*/ 2 w 117"/>
                <a:gd name="T5" fmla="*/ 1 h 105"/>
                <a:gd name="T6" fmla="*/ 3 w 117"/>
                <a:gd name="T7" fmla="*/ 1 h 105"/>
                <a:gd name="T8" fmla="*/ 3 w 117"/>
                <a:gd name="T9" fmla="*/ 1 h 105"/>
                <a:gd name="T10" fmla="*/ 3 w 117"/>
                <a:gd name="T11" fmla="*/ 2 h 105"/>
                <a:gd name="T12" fmla="*/ 4 w 117"/>
                <a:gd name="T13" fmla="*/ 2 h 105"/>
                <a:gd name="T14" fmla="*/ 4 w 117"/>
                <a:gd name="T15" fmla="*/ 2 h 105"/>
                <a:gd name="T16" fmla="*/ 4 w 117"/>
                <a:gd name="T17" fmla="*/ 3 h 105"/>
                <a:gd name="T18" fmla="*/ 4 w 117"/>
                <a:gd name="T19" fmla="*/ 2 h 105"/>
                <a:gd name="T20" fmla="*/ 3 w 117"/>
                <a:gd name="T21" fmla="*/ 2 h 105"/>
                <a:gd name="T22" fmla="*/ 3 w 117"/>
                <a:gd name="T23" fmla="*/ 2 h 105"/>
                <a:gd name="T24" fmla="*/ 2 w 117"/>
                <a:gd name="T25" fmla="*/ 1 h 105"/>
                <a:gd name="T26" fmla="*/ 2 w 117"/>
                <a:gd name="T27" fmla="*/ 1 h 105"/>
                <a:gd name="T28" fmla="*/ 1 w 117"/>
                <a:gd name="T29" fmla="*/ 1 h 105"/>
                <a:gd name="T30" fmla="*/ 1 w 117"/>
                <a:gd name="T31" fmla="*/ 0 h 105"/>
                <a:gd name="T32" fmla="*/ 0 w 117"/>
                <a:gd name="T33" fmla="*/ 0 h 105"/>
                <a:gd name="T34" fmla="*/ 0 w 117"/>
                <a:gd name="T35" fmla="*/ 0 h 105"/>
                <a:gd name="T36" fmla="*/ 1 w 117"/>
                <a:gd name="T37" fmla="*/ 0 h 105"/>
                <a:gd name="T38" fmla="*/ 1 w 117"/>
                <a:gd name="T39" fmla="*/ 0 h 105"/>
                <a:gd name="T40" fmla="*/ 1 w 117"/>
                <a:gd name="T41" fmla="*/ 0 h 105"/>
                <a:gd name="T42" fmla="*/ 1 w 117"/>
                <a:gd name="T43" fmla="*/ 0 h 105"/>
                <a:gd name="T44" fmla="*/ 1 w 117"/>
                <a:gd name="T45" fmla="*/ 0 h 105"/>
                <a:gd name="T46" fmla="*/ 1 w 117"/>
                <a:gd name="T47" fmla="*/ 0 h 105"/>
                <a:gd name="T48" fmla="*/ 1 w 117"/>
                <a:gd name="T49" fmla="*/ 0 h 1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7" h="105">
                  <a:moveTo>
                    <a:pt x="26" y="21"/>
                  </a:moveTo>
                  <a:lnTo>
                    <a:pt x="41" y="26"/>
                  </a:lnTo>
                  <a:lnTo>
                    <a:pt x="55" y="34"/>
                  </a:lnTo>
                  <a:lnTo>
                    <a:pt x="68" y="44"/>
                  </a:lnTo>
                  <a:lnTo>
                    <a:pt x="79" y="54"/>
                  </a:lnTo>
                  <a:lnTo>
                    <a:pt x="89" y="66"/>
                  </a:lnTo>
                  <a:lnTo>
                    <a:pt x="99" y="78"/>
                  </a:lnTo>
                  <a:lnTo>
                    <a:pt x="108" y="91"/>
                  </a:lnTo>
                  <a:lnTo>
                    <a:pt x="117" y="105"/>
                  </a:lnTo>
                  <a:lnTo>
                    <a:pt x="105" y="92"/>
                  </a:lnTo>
                  <a:lnTo>
                    <a:pt x="91" y="79"/>
                  </a:lnTo>
                  <a:lnTo>
                    <a:pt x="77" y="67"/>
                  </a:lnTo>
                  <a:lnTo>
                    <a:pt x="63" y="54"/>
                  </a:lnTo>
                  <a:lnTo>
                    <a:pt x="48" y="44"/>
                  </a:lnTo>
                  <a:lnTo>
                    <a:pt x="32" y="34"/>
                  </a:lnTo>
                  <a:lnTo>
                    <a:pt x="16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7" y="6"/>
                  </a:lnTo>
                  <a:lnTo>
                    <a:pt x="10" y="0"/>
                  </a:lnTo>
                  <a:lnTo>
                    <a:pt x="11" y="7"/>
                  </a:lnTo>
                  <a:lnTo>
                    <a:pt x="15" y="11"/>
                  </a:lnTo>
                  <a:lnTo>
                    <a:pt x="21" y="16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5" name="Freeform 73"/>
            <p:cNvSpPr>
              <a:spLocks/>
            </p:cNvSpPr>
            <p:nvPr/>
          </p:nvSpPr>
          <p:spPr bwMode="auto">
            <a:xfrm>
              <a:off x="1560" y="726"/>
              <a:ext cx="118" cy="106"/>
            </a:xfrm>
            <a:custGeom>
              <a:avLst/>
              <a:gdLst>
                <a:gd name="T0" fmla="*/ 8 w 235"/>
                <a:gd name="T1" fmla="*/ 2 h 212"/>
                <a:gd name="T2" fmla="*/ 8 w 235"/>
                <a:gd name="T3" fmla="*/ 3 h 212"/>
                <a:gd name="T4" fmla="*/ 7 w 235"/>
                <a:gd name="T5" fmla="*/ 4 h 212"/>
                <a:gd name="T6" fmla="*/ 6 w 235"/>
                <a:gd name="T7" fmla="*/ 4 h 212"/>
                <a:gd name="T8" fmla="*/ 5 w 235"/>
                <a:gd name="T9" fmla="*/ 4 h 212"/>
                <a:gd name="T10" fmla="*/ 5 w 235"/>
                <a:gd name="T11" fmla="*/ 5 h 212"/>
                <a:gd name="T12" fmla="*/ 5 w 235"/>
                <a:gd name="T13" fmla="*/ 5 h 212"/>
                <a:gd name="T14" fmla="*/ 7 w 235"/>
                <a:gd name="T15" fmla="*/ 5 h 212"/>
                <a:gd name="T16" fmla="*/ 5 w 235"/>
                <a:gd name="T17" fmla="*/ 5 h 212"/>
                <a:gd name="T18" fmla="*/ 4 w 235"/>
                <a:gd name="T19" fmla="*/ 5 h 212"/>
                <a:gd name="T20" fmla="*/ 4 w 235"/>
                <a:gd name="T21" fmla="*/ 5 h 212"/>
                <a:gd name="T22" fmla="*/ 4 w 235"/>
                <a:gd name="T23" fmla="*/ 6 h 212"/>
                <a:gd name="T24" fmla="*/ 5 w 235"/>
                <a:gd name="T25" fmla="*/ 3 h 212"/>
                <a:gd name="T26" fmla="*/ 5 w 235"/>
                <a:gd name="T27" fmla="*/ 3 h 212"/>
                <a:gd name="T28" fmla="*/ 5 w 235"/>
                <a:gd name="T29" fmla="*/ 2 h 212"/>
                <a:gd name="T30" fmla="*/ 4 w 235"/>
                <a:gd name="T31" fmla="*/ 2 h 212"/>
                <a:gd name="T32" fmla="*/ 4 w 235"/>
                <a:gd name="T33" fmla="*/ 3 h 212"/>
                <a:gd name="T34" fmla="*/ 3 w 235"/>
                <a:gd name="T35" fmla="*/ 3 h 212"/>
                <a:gd name="T36" fmla="*/ 4 w 235"/>
                <a:gd name="T37" fmla="*/ 3 h 212"/>
                <a:gd name="T38" fmla="*/ 3 w 235"/>
                <a:gd name="T39" fmla="*/ 4 h 212"/>
                <a:gd name="T40" fmla="*/ 3 w 235"/>
                <a:gd name="T41" fmla="*/ 4 h 212"/>
                <a:gd name="T42" fmla="*/ 2 w 235"/>
                <a:gd name="T43" fmla="*/ 4 h 212"/>
                <a:gd name="T44" fmla="*/ 4 w 235"/>
                <a:gd name="T45" fmla="*/ 4 h 212"/>
                <a:gd name="T46" fmla="*/ 3 w 235"/>
                <a:gd name="T47" fmla="*/ 5 h 212"/>
                <a:gd name="T48" fmla="*/ 1 w 235"/>
                <a:gd name="T49" fmla="*/ 5 h 212"/>
                <a:gd name="T50" fmla="*/ 2 w 235"/>
                <a:gd name="T51" fmla="*/ 5 h 212"/>
                <a:gd name="T52" fmla="*/ 3 w 235"/>
                <a:gd name="T53" fmla="*/ 5 h 212"/>
                <a:gd name="T54" fmla="*/ 3 w 235"/>
                <a:gd name="T55" fmla="*/ 5 h 212"/>
                <a:gd name="T56" fmla="*/ 2 w 235"/>
                <a:gd name="T57" fmla="*/ 5 h 212"/>
                <a:gd name="T58" fmla="*/ 1 w 235"/>
                <a:gd name="T59" fmla="*/ 5 h 212"/>
                <a:gd name="T60" fmla="*/ 2 w 235"/>
                <a:gd name="T61" fmla="*/ 6 h 212"/>
                <a:gd name="T62" fmla="*/ 3 w 235"/>
                <a:gd name="T63" fmla="*/ 6 h 212"/>
                <a:gd name="T64" fmla="*/ 3 w 235"/>
                <a:gd name="T65" fmla="*/ 6 h 212"/>
                <a:gd name="T66" fmla="*/ 3 w 235"/>
                <a:gd name="T67" fmla="*/ 6 h 212"/>
                <a:gd name="T68" fmla="*/ 2 w 235"/>
                <a:gd name="T69" fmla="*/ 6 h 212"/>
                <a:gd name="T70" fmla="*/ 1 w 235"/>
                <a:gd name="T71" fmla="*/ 6 h 212"/>
                <a:gd name="T72" fmla="*/ 1 w 235"/>
                <a:gd name="T73" fmla="*/ 7 h 212"/>
                <a:gd name="T74" fmla="*/ 2 w 235"/>
                <a:gd name="T75" fmla="*/ 7 h 212"/>
                <a:gd name="T76" fmla="*/ 3 w 235"/>
                <a:gd name="T77" fmla="*/ 7 h 212"/>
                <a:gd name="T78" fmla="*/ 3 w 235"/>
                <a:gd name="T79" fmla="*/ 7 h 212"/>
                <a:gd name="T80" fmla="*/ 2 w 235"/>
                <a:gd name="T81" fmla="*/ 7 h 212"/>
                <a:gd name="T82" fmla="*/ 1 w 235"/>
                <a:gd name="T83" fmla="*/ 7 h 212"/>
                <a:gd name="T84" fmla="*/ 1 w 235"/>
                <a:gd name="T85" fmla="*/ 5 h 212"/>
                <a:gd name="T86" fmla="*/ 2 w 235"/>
                <a:gd name="T87" fmla="*/ 3 h 212"/>
                <a:gd name="T88" fmla="*/ 3 w 235"/>
                <a:gd name="T89" fmla="*/ 2 h 212"/>
                <a:gd name="T90" fmla="*/ 4 w 235"/>
                <a:gd name="T91" fmla="*/ 1 h 212"/>
                <a:gd name="T92" fmla="*/ 6 w 235"/>
                <a:gd name="T93" fmla="*/ 1 h 212"/>
                <a:gd name="T94" fmla="*/ 7 w 235"/>
                <a:gd name="T95" fmla="*/ 1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5" h="212">
                  <a:moveTo>
                    <a:pt x="211" y="12"/>
                  </a:moveTo>
                  <a:lnTo>
                    <a:pt x="219" y="18"/>
                  </a:lnTo>
                  <a:lnTo>
                    <a:pt x="221" y="27"/>
                  </a:lnTo>
                  <a:lnTo>
                    <a:pt x="225" y="37"/>
                  </a:lnTo>
                  <a:lnTo>
                    <a:pt x="233" y="42"/>
                  </a:lnTo>
                  <a:lnTo>
                    <a:pt x="235" y="51"/>
                  </a:lnTo>
                  <a:lnTo>
                    <a:pt x="235" y="59"/>
                  </a:lnTo>
                  <a:lnTo>
                    <a:pt x="234" y="67"/>
                  </a:lnTo>
                  <a:lnTo>
                    <a:pt x="233" y="78"/>
                  </a:lnTo>
                  <a:lnTo>
                    <a:pt x="231" y="90"/>
                  </a:lnTo>
                  <a:lnTo>
                    <a:pt x="226" y="102"/>
                  </a:lnTo>
                  <a:lnTo>
                    <a:pt x="220" y="113"/>
                  </a:lnTo>
                  <a:lnTo>
                    <a:pt x="212" y="125"/>
                  </a:lnTo>
                  <a:lnTo>
                    <a:pt x="206" y="116"/>
                  </a:lnTo>
                  <a:lnTo>
                    <a:pt x="197" y="117"/>
                  </a:lnTo>
                  <a:lnTo>
                    <a:pt x="188" y="118"/>
                  </a:lnTo>
                  <a:lnTo>
                    <a:pt x="179" y="119"/>
                  </a:lnTo>
                  <a:lnTo>
                    <a:pt x="170" y="120"/>
                  </a:lnTo>
                  <a:lnTo>
                    <a:pt x="160" y="121"/>
                  </a:lnTo>
                  <a:lnTo>
                    <a:pt x="151" y="122"/>
                  </a:lnTo>
                  <a:lnTo>
                    <a:pt x="143" y="125"/>
                  </a:lnTo>
                  <a:lnTo>
                    <a:pt x="134" y="127"/>
                  </a:lnTo>
                  <a:lnTo>
                    <a:pt x="132" y="129"/>
                  </a:lnTo>
                  <a:lnTo>
                    <a:pt x="130" y="132"/>
                  </a:lnTo>
                  <a:lnTo>
                    <a:pt x="129" y="134"/>
                  </a:lnTo>
                  <a:lnTo>
                    <a:pt x="130" y="136"/>
                  </a:lnTo>
                  <a:lnTo>
                    <a:pt x="136" y="140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5" y="135"/>
                  </a:lnTo>
                  <a:lnTo>
                    <a:pt x="209" y="128"/>
                  </a:lnTo>
                  <a:lnTo>
                    <a:pt x="202" y="137"/>
                  </a:lnTo>
                  <a:lnTo>
                    <a:pt x="193" y="143"/>
                  </a:lnTo>
                  <a:lnTo>
                    <a:pt x="183" y="146"/>
                  </a:lnTo>
                  <a:lnTo>
                    <a:pt x="172" y="146"/>
                  </a:lnTo>
                  <a:lnTo>
                    <a:pt x="160" y="146"/>
                  </a:lnTo>
                  <a:lnTo>
                    <a:pt x="150" y="144"/>
                  </a:lnTo>
                  <a:lnTo>
                    <a:pt x="139" y="144"/>
                  </a:lnTo>
                  <a:lnTo>
                    <a:pt x="129" y="147"/>
                  </a:lnTo>
                  <a:lnTo>
                    <a:pt x="128" y="149"/>
                  </a:lnTo>
                  <a:lnTo>
                    <a:pt x="127" y="151"/>
                  </a:lnTo>
                  <a:lnTo>
                    <a:pt x="127" y="154"/>
                  </a:lnTo>
                  <a:lnTo>
                    <a:pt x="127" y="156"/>
                  </a:lnTo>
                  <a:lnTo>
                    <a:pt x="128" y="157"/>
                  </a:lnTo>
                  <a:lnTo>
                    <a:pt x="130" y="159"/>
                  </a:lnTo>
                  <a:lnTo>
                    <a:pt x="132" y="159"/>
                  </a:lnTo>
                  <a:lnTo>
                    <a:pt x="134" y="159"/>
                  </a:lnTo>
                  <a:lnTo>
                    <a:pt x="105" y="176"/>
                  </a:lnTo>
                  <a:lnTo>
                    <a:pt x="112" y="155"/>
                  </a:lnTo>
                  <a:lnTo>
                    <a:pt x="119" y="134"/>
                  </a:lnTo>
                  <a:lnTo>
                    <a:pt x="126" y="112"/>
                  </a:lnTo>
                  <a:lnTo>
                    <a:pt x="130" y="90"/>
                  </a:lnTo>
                  <a:lnTo>
                    <a:pt x="133" y="93"/>
                  </a:lnTo>
                  <a:lnTo>
                    <a:pt x="135" y="83"/>
                  </a:lnTo>
                  <a:lnTo>
                    <a:pt x="136" y="75"/>
                  </a:lnTo>
                  <a:lnTo>
                    <a:pt x="136" y="67"/>
                  </a:lnTo>
                  <a:lnTo>
                    <a:pt x="140" y="58"/>
                  </a:lnTo>
                  <a:lnTo>
                    <a:pt x="140" y="56"/>
                  </a:lnTo>
                  <a:lnTo>
                    <a:pt x="140" y="53"/>
                  </a:lnTo>
                  <a:lnTo>
                    <a:pt x="139" y="51"/>
                  </a:lnTo>
                  <a:lnTo>
                    <a:pt x="137" y="50"/>
                  </a:lnTo>
                  <a:lnTo>
                    <a:pt x="133" y="53"/>
                  </a:lnTo>
                  <a:lnTo>
                    <a:pt x="129" y="59"/>
                  </a:lnTo>
                  <a:lnTo>
                    <a:pt x="126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3" y="75"/>
                  </a:lnTo>
                  <a:lnTo>
                    <a:pt x="107" y="75"/>
                  </a:lnTo>
                  <a:lnTo>
                    <a:pt x="100" y="71"/>
                  </a:lnTo>
                  <a:lnTo>
                    <a:pt x="98" y="74"/>
                  </a:lnTo>
                  <a:lnTo>
                    <a:pt x="96" y="78"/>
                  </a:lnTo>
                  <a:lnTo>
                    <a:pt x="94" y="81"/>
                  </a:lnTo>
                  <a:lnTo>
                    <a:pt x="94" y="86"/>
                  </a:lnTo>
                  <a:lnTo>
                    <a:pt x="97" y="89"/>
                  </a:lnTo>
                  <a:lnTo>
                    <a:pt x="103" y="89"/>
                  </a:lnTo>
                  <a:lnTo>
                    <a:pt x="107" y="87"/>
                  </a:lnTo>
                  <a:lnTo>
                    <a:pt x="111" y="86"/>
                  </a:lnTo>
                  <a:lnTo>
                    <a:pt x="110" y="97"/>
                  </a:lnTo>
                  <a:lnTo>
                    <a:pt x="102" y="98"/>
                  </a:lnTo>
                  <a:lnTo>
                    <a:pt x="95" y="98"/>
                  </a:lnTo>
                  <a:lnTo>
                    <a:pt x="88" y="99"/>
                  </a:lnTo>
                  <a:lnTo>
                    <a:pt x="82" y="99"/>
                  </a:lnTo>
                  <a:lnTo>
                    <a:pt x="75" y="99"/>
                  </a:lnTo>
                  <a:lnTo>
                    <a:pt x="69" y="99"/>
                  </a:lnTo>
                  <a:lnTo>
                    <a:pt x="64" y="101"/>
                  </a:lnTo>
                  <a:lnTo>
                    <a:pt x="58" y="102"/>
                  </a:lnTo>
                  <a:lnTo>
                    <a:pt x="57" y="105"/>
                  </a:lnTo>
                  <a:lnTo>
                    <a:pt x="59" y="108"/>
                  </a:lnTo>
                  <a:lnTo>
                    <a:pt x="62" y="110"/>
                  </a:lnTo>
                  <a:lnTo>
                    <a:pt x="66" y="111"/>
                  </a:lnTo>
                  <a:lnTo>
                    <a:pt x="106" y="112"/>
                  </a:lnTo>
                  <a:lnTo>
                    <a:pt x="102" y="120"/>
                  </a:lnTo>
                  <a:lnTo>
                    <a:pt x="96" y="126"/>
                  </a:lnTo>
                  <a:lnTo>
                    <a:pt x="87" y="129"/>
                  </a:lnTo>
                  <a:lnTo>
                    <a:pt x="76" y="129"/>
                  </a:lnTo>
                  <a:lnTo>
                    <a:pt x="66" y="131"/>
                  </a:lnTo>
                  <a:lnTo>
                    <a:pt x="54" y="129"/>
                  </a:lnTo>
                  <a:lnTo>
                    <a:pt x="43" y="129"/>
                  </a:lnTo>
                  <a:lnTo>
                    <a:pt x="33" y="131"/>
                  </a:lnTo>
                  <a:lnTo>
                    <a:pt x="31" y="131"/>
                  </a:lnTo>
                  <a:lnTo>
                    <a:pt x="31" y="133"/>
                  </a:lnTo>
                  <a:lnTo>
                    <a:pt x="31" y="134"/>
                  </a:lnTo>
                  <a:lnTo>
                    <a:pt x="31" y="136"/>
                  </a:lnTo>
                  <a:lnTo>
                    <a:pt x="38" y="140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2" y="141"/>
                  </a:lnTo>
                  <a:lnTo>
                    <a:pt x="72" y="140"/>
                  </a:lnTo>
                  <a:lnTo>
                    <a:pt x="80" y="140"/>
                  </a:lnTo>
                  <a:lnTo>
                    <a:pt x="89" y="140"/>
                  </a:lnTo>
                  <a:lnTo>
                    <a:pt x="97" y="141"/>
                  </a:lnTo>
                  <a:lnTo>
                    <a:pt x="95" y="149"/>
                  </a:lnTo>
                  <a:lnTo>
                    <a:pt x="86" y="151"/>
                  </a:lnTo>
                  <a:lnTo>
                    <a:pt x="76" y="152"/>
                  </a:lnTo>
                  <a:lnTo>
                    <a:pt x="66" y="154"/>
                  </a:lnTo>
                  <a:lnTo>
                    <a:pt x="56" y="154"/>
                  </a:lnTo>
                  <a:lnTo>
                    <a:pt x="46" y="155"/>
                  </a:lnTo>
                  <a:lnTo>
                    <a:pt x="37" y="155"/>
                  </a:lnTo>
                  <a:lnTo>
                    <a:pt x="28" y="157"/>
                  </a:lnTo>
                  <a:lnTo>
                    <a:pt x="20" y="159"/>
                  </a:lnTo>
                  <a:lnTo>
                    <a:pt x="23" y="164"/>
                  </a:lnTo>
                  <a:lnTo>
                    <a:pt x="29" y="166"/>
                  </a:lnTo>
                  <a:lnTo>
                    <a:pt x="35" y="169"/>
                  </a:lnTo>
                  <a:lnTo>
                    <a:pt x="43" y="169"/>
                  </a:lnTo>
                  <a:lnTo>
                    <a:pt x="50" y="169"/>
                  </a:lnTo>
                  <a:lnTo>
                    <a:pt x="58" y="167"/>
                  </a:lnTo>
                  <a:lnTo>
                    <a:pt x="65" y="166"/>
                  </a:lnTo>
                  <a:lnTo>
                    <a:pt x="71" y="166"/>
                  </a:lnTo>
                  <a:lnTo>
                    <a:pt x="75" y="164"/>
                  </a:lnTo>
                  <a:lnTo>
                    <a:pt x="80" y="165"/>
                  </a:lnTo>
                  <a:lnTo>
                    <a:pt x="86" y="165"/>
                  </a:lnTo>
                  <a:lnTo>
                    <a:pt x="90" y="164"/>
                  </a:lnTo>
                  <a:lnTo>
                    <a:pt x="87" y="169"/>
                  </a:lnTo>
                  <a:lnTo>
                    <a:pt x="86" y="172"/>
                  </a:lnTo>
                  <a:lnTo>
                    <a:pt x="86" y="177"/>
                  </a:lnTo>
                  <a:lnTo>
                    <a:pt x="82" y="181"/>
                  </a:lnTo>
                  <a:lnTo>
                    <a:pt x="74" y="181"/>
                  </a:lnTo>
                  <a:lnTo>
                    <a:pt x="66" y="182"/>
                  </a:lnTo>
                  <a:lnTo>
                    <a:pt x="57" y="182"/>
                  </a:lnTo>
                  <a:lnTo>
                    <a:pt x="49" y="184"/>
                  </a:lnTo>
                  <a:lnTo>
                    <a:pt x="41" y="184"/>
                  </a:lnTo>
                  <a:lnTo>
                    <a:pt x="33" y="185"/>
                  </a:lnTo>
                  <a:lnTo>
                    <a:pt x="26" y="184"/>
                  </a:lnTo>
                  <a:lnTo>
                    <a:pt x="19" y="182"/>
                  </a:lnTo>
                  <a:lnTo>
                    <a:pt x="14" y="185"/>
                  </a:lnTo>
                  <a:lnTo>
                    <a:pt x="11" y="188"/>
                  </a:lnTo>
                  <a:lnTo>
                    <a:pt x="9" y="192"/>
                  </a:lnTo>
                  <a:lnTo>
                    <a:pt x="12" y="196"/>
                  </a:lnTo>
                  <a:lnTo>
                    <a:pt x="12" y="197"/>
                  </a:lnTo>
                  <a:lnTo>
                    <a:pt x="19" y="197"/>
                  </a:lnTo>
                  <a:lnTo>
                    <a:pt x="27" y="197"/>
                  </a:lnTo>
                  <a:lnTo>
                    <a:pt x="34" y="197"/>
                  </a:lnTo>
                  <a:lnTo>
                    <a:pt x="43" y="196"/>
                  </a:lnTo>
                  <a:lnTo>
                    <a:pt x="51" y="196"/>
                  </a:lnTo>
                  <a:lnTo>
                    <a:pt x="59" y="196"/>
                  </a:lnTo>
                  <a:lnTo>
                    <a:pt x="67" y="196"/>
                  </a:lnTo>
                  <a:lnTo>
                    <a:pt x="74" y="197"/>
                  </a:lnTo>
                  <a:lnTo>
                    <a:pt x="74" y="199"/>
                  </a:lnTo>
                  <a:lnTo>
                    <a:pt x="75" y="200"/>
                  </a:lnTo>
                  <a:lnTo>
                    <a:pt x="76" y="201"/>
                  </a:lnTo>
                  <a:lnTo>
                    <a:pt x="77" y="202"/>
                  </a:lnTo>
                  <a:lnTo>
                    <a:pt x="71" y="205"/>
                  </a:lnTo>
                  <a:lnTo>
                    <a:pt x="62" y="208"/>
                  </a:lnTo>
                  <a:lnTo>
                    <a:pt x="54" y="209"/>
                  </a:lnTo>
                  <a:lnTo>
                    <a:pt x="45" y="210"/>
                  </a:lnTo>
                  <a:lnTo>
                    <a:pt x="37" y="210"/>
                  </a:lnTo>
                  <a:lnTo>
                    <a:pt x="29" y="211"/>
                  </a:lnTo>
                  <a:lnTo>
                    <a:pt x="21" y="211"/>
                  </a:lnTo>
                  <a:lnTo>
                    <a:pt x="13" y="212"/>
                  </a:lnTo>
                  <a:lnTo>
                    <a:pt x="0" y="209"/>
                  </a:lnTo>
                  <a:lnTo>
                    <a:pt x="4" y="184"/>
                  </a:lnTo>
                  <a:lnTo>
                    <a:pt x="9" y="158"/>
                  </a:lnTo>
                  <a:lnTo>
                    <a:pt x="15" y="133"/>
                  </a:lnTo>
                  <a:lnTo>
                    <a:pt x="20" y="108"/>
                  </a:lnTo>
                  <a:lnTo>
                    <a:pt x="27" y="98"/>
                  </a:lnTo>
                  <a:lnTo>
                    <a:pt x="34" y="87"/>
                  </a:lnTo>
                  <a:lnTo>
                    <a:pt x="42" y="75"/>
                  </a:lnTo>
                  <a:lnTo>
                    <a:pt x="49" y="65"/>
                  </a:lnTo>
                  <a:lnTo>
                    <a:pt x="60" y="56"/>
                  </a:lnTo>
                  <a:lnTo>
                    <a:pt x="71" y="45"/>
                  </a:lnTo>
                  <a:lnTo>
                    <a:pt x="82" y="36"/>
                  </a:lnTo>
                  <a:lnTo>
                    <a:pt x="94" y="27"/>
                  </a:lnTo>
                  <a:lnTo>
                    <a:pt x="105" y="19"/>
                  </a:lnTo>
                  <a:lnTo>
                    <a:pt x="117" y="12"/>
                  </a:lnTo>
                  <a:lnTo>
                    <a:pt x="130" y="6"/>
                  </a:lnTo>
                  <a:lnTo>
                    <a:pt x="145" y="4"/>
                  </a:lnTo>
                  <a:lnTo>
                    <a:pt x="153" y="3"/>
                  </a:lnTo>
                  <a:lnTo>
                    <a:pt x="162" y="1"/>
                  </a:lnTo>
                  <a:lnTo>
                    <a:pt x="171" y="0"/>
                  </a:lnTo>
                  <a:lnTo>
                    <a:pt x="181" y="0"/>
                  </a:lnTo>
                  <a:lnTo>
                    <a:pt x="190" y="1"/>
                  </a:lnTo>
                  <a:lnTo>
                    <a:pt x="198" y="4"/>
                  </a:lnTo>
                  <a:lnTo>
                    <a:pt x="205" y="7"/>
                  </a:lnTo>
                  <a:lnTo>
                    <a:pt x="211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6" name="Freeform 74"/>
            <p:cNvSpPr>
              <a:spLocks/>
            </p:cNvSpPr>
            <p:nvPr/>
          </p:nvSpPr>
          <p:spPr bwMode="auto">
            <a:xfrm>
              <a:off x="1240" y="729"/>
              <a:ext cx="61" cy="77"/>
            </a:xfrm>
            <a:custGeom>
              <a:avLst/>
              <a:gdLst>
                <a:gd name="T0" fmla="*/ 2 w 122"/>
                <a:gd name="T1" fmla="*/ 2 h 155"/>
                <a:gd name="T2" fmla="*/ 2 w 122"/>
                <a:gd name="T3" fmla="*/ 3 h 155"/>
                <a:gd name="T4" fmla="*/ 2 w 122"/>
                <a:gd name="T5" fmla="*/ 2 h 155"/>
                <a:gd name="T6" fmla="*/ 2 w 122"/>
                <a:gd name="T7" fmla="*/ 1 h 155"/>
                <a:gd name="T8" fmla="*/ 2 w 122"/>
                <a:gd name="T9" fmla="*/ 1 h 155"/>
                <a:gd name="T10" fmla="*/ 2 w 122"/>
                <a:gd name="T11" fmla="*/ 0 h 155"/>
                <a:gd name="T12" fmla="*/ 2 w 122"/>
                <a:gd name="T13" fmla="*/ 0 h 155"/>
                <a:gd name="T14" fmla="*/ 2 w 122"/>
                <a:gd name="T15" fmla="*/ 1 h 155"/>
                <a:gd name="T16" fmla="*/ 2 w 122"/>
                <a:gd name="T17" fmla="*/ 2 h 155"/>
                <a:gd name="T18" fmla="*/ 2 w 122"/>
                <a:gd name="T19" fmla="*/ 3 h 155"/>
                <a:gd name="T20" fmla="*/ 3 w 122"/>
                <a:gd name="T21" fmla="*/ 3 h 155"/>
                <a:gd name="T22" fmla="*/ 3 w 122"/>
                <a:gd name="T23" fmla="*/ 3 h 155"/>
                <a:gd name="T24" fmla="*/ 3 w 122"/>
                <a:gd name="T25" fmla="*/ 3 h 155"/>
                <a:gd name="T26" fmla="*/ 3 w 122"/>
                <a:gd name="T27" fmla="*/ 1 h 155"/>
                <a:gd name="T28" fmla="*/ 3 w 122"/>
                <a:gd name="T29" fmla="*/ 0 h 155"/>
                <a:gd name="T30" fmla="*/ 3 w 122"/>
                <a:gd name="T31" fmla="*/ 1 h 155"/>
                <a:gd name="T32" fmla="*/ 3 w 122"/>
                <a:gd name="T33" fmla="*/ 3 h 155"/>
                <a:gd name="T34" fmla="*/ 4 w 122"/>
                <a:gd name="T35" fmla="*/ 4 h 155"/>
                <a:gd name="T36" fmla="*/ 4 w 122"/>
                <a:gd name="T37" fmla="*/ 4 h 155"/>
                <a:gd name="T38" fmla="*/ 4 w 122"/>
                <a:gd name="T39" fmla="*/ 3 h 155"/>
                <a:gd name="T40" fmla="*/ 3 w 122"/>
                <a:gd name="T41" fmla="*/ 1 h 155"/>
                <a:gd name="T42" fmla="*/ 4 w 122"/>
                <a:gd name="T43" fmla="*/ 0 h 155"/>
                <a:gd name="T44" fmla="*/ 4 w 122"/>
                <a:gd name="T45" fmla="*/ 1 h 155"/>
                <a:gd name="T46" fmla="*/ 4 w 122"/>
                <a:gd name="T47" fmla="*/ 1 h 155"/>
                <a:gd name="T48" fmla="*/ 4 w 122"/>
                <a:gd name="T49" fmla="*/ 3 h 155"/>
                <a:gd name="T50" fmla="*/ 4 w 122"/>
                <a:gd name="T51" fmla="*/ 4 h 155"/>
                <a:gd name="T52" fmla="*/ 4 w 122"/>
                <a:gd name="T53" fmla="*/ 4 h 155"/>
                <a:gd name="T54" fmla="*/ 4 w 122"/>
                <a:gd name="T55" fmla="*/ 4 h 155"/>
                <a:gd name="T56" fmla="*/ 2 w 122"/>
                <a:gd name="T57" fmla="*/ 3 h 155"/>
                <a:gd name="T58" fmla="*/ 1 w 122"/>
                <a:gd name="T59" fmla="*/ 3 h 155"/>
                <a:gd name="T60" fmla="*/ 1 w 122"/>
                <a:gd name="T61" fmla="*/ 2 h 155"/>
                <a:gd name="T62" fmla="*/ 1 w 122"/>
                <a:gd name="T63" fmla="*/ 1 h 155"/>
                <a:gd name="T64" fmla="*/ 1 w 122"/>
                <a:gd name="T65" fmla="*/ 0 h 155"/>
                <a:gd name="T66" fmla="*/ 1 w 122"/>
                <a:gd name="T67" fmla="*/ 0 h 155"/>
                <a:gd name="T68" fmla="*/ 1 w 122"/>
                <a:gd name="T69" fmla="*/ 0 h 155"/>
                <a:gd name="T70" fmla="*/ 1 w 122"/>
                <a:gd name="T71" fmla="*/ 0 h 155"/>
                <a:gd name="T72" fmla="*/ 1 w 122"/>
                <a:gd name="T73" fmla="*/ 1 h 155"/>
                <a:gd name="T74" fmla="*/ 1 w 122"/>
                <a:gd name="T75" fmla="*/ 2 h 1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2" h="155">
                  <a:moveTo>
                    <a:pt x="32" y="83"/>
                  </a:moveTo>
                  <a:lnTo>
                    <a:pt x="34" y="89"/>
                  </a:lnTo>
                  <a:lnTo>
                    <a:pt x="37" y="97"/>
                  </a:lnTo>
                  <a:lnTo>
                    <a:pt x="39" y="104"/>
                  </a:lnTo>
                  <a:lnTo>
                    <a:pt x="45" y="109"/>
                  </a:lnTo>
                  <a:lnTo>
                    <a:pt x="45" y="92"/>
                  </a:lnTo>
                  <a:lnTo>
                    <a:pt x="43" y="77"/>
                  </a:lnTo>
                  <a:lnTo>
                    <a:pt x="41" y="61"/>
                  </a:lnTo>
                  <a:lnTo>
                    <a:pt x="41" y="46"/>
                  </a:lnTo>
                  <a:lnTo>
                    <a:pt x="39" y="37"/>
                  </a:lnTo>
                  <a:lnTo>
                    <a:pt x="37" y="29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53" y="19"/>
                  </a:lnTo>
                  <a:lnTo>
                    <a:pt x="53" y="33"/>
                  </a:lnTo>
                  <a:lnTo>
                    <a:pt x="53" y="49"/>
                  </a:lnTo>
                  <a:lnTo>
                    <a:pt x="54" y="64"/>
                  </a:lnTo>
                  <a:lnTo>
                    <a:pt x="57" y="75"/>
                  </a:lnTo>
                  <a:lnTo>
                    <a:pt x="58" y="88"/>
                  </a:lnTo>
                  <a:lnTo>
                    <a:pt x="61" y="102"/>
                  </a:lnTo>
                  <a:lnTo>
                    <a:pt x="64" y="114"/>
                  </a:lnTo>
                  <a:lnTo>
                    <a:pt x="71" y="125"/>
                  </a:lnTo>
                  <a:lnTo>
                    <a:pt x="76" y="120"/>
                  </a:lnTo>
                  <a:lnTo>
                    <a:pt x="76" y="114"/>
                  </a:lnTo>
                  <a:lnTo>
                    <a:pt x="75" y="110"/>
                  </a:lnTo>
                  <a:lnTo>
                    <a:pt x="72" y="105"/>
                  </a:lnTo>
                  <a:lnTo>
                    <a:pt x="70" y="83"/>
                  </a:lnTo>
                  <a:lnTo>
                    <a:pt x="66" y="62"/>
                  </a:lnTo>
                  <a:lnTo>
                    <a:pt x="64" y="42"/>
                  </a:lnTo>
                  <a:lnTo>
                    <a:pt x="65" y="22"/>
                  </a:lnTo>
                  <a:lnTo>
                    <a:pt x="77" y="23"/>
                  </a:lnTo>
                  <a:lnTo>
                    <a:pt x="83" y="50"/>
                  </a:lnTo>
                  <a:lnTo>
                    <a:pt x="85" y="77"/>
                  </a:lnTo>
                  <a:lnTo>
                    <a:pt x="88" y="106"/>
                  </a:lnTo>
                  <a:lnTo>
                    <a:pt x="95" y="134"/>
                  </a:lnTo>
                  <a:lnTo>
                    <a:pt x="99" y="134"/>
                  </a:lnTo>
                  <a:lnTo>
                    <a:pt x="100" y="133"/>
                  </a:lnTo>
                  <a:lnTo>
                    <a:pt x="102" y="132"/>
                  </a:lnTo>
                  <a:lnTo>
                    <a:pt x="103" y="129"/>
                  </a:lnTo>
                  <a:lnTo>
                    <a:pt x="101" y="105"/>
                  </a:lnTo>
                  <a:lnTo>
                    <a:pt x="98" y="80"/>
                  </a:lnTo>
                  <a:lnTo>
                    <a:pt x="94" y="54"/>
                  </a:lnTo>
                  <a:lnTo>
                    <a:pt x="96" y="30"/>
                  </a:lnTo>
                  <a:lnTo>
                    <a:pt x="101" y="31"/>
                  </a:lnTo>
                  <a:lnTo>
                    <a:pt x="106" y="31"/>
                  </a:lnTo>
                  <a:lnTo>
                    <a:pt x="109" y="33"/>
                  </a:lnTo>
                  <a:lnTo>
                    <a:pt x="110" y="36"/>
                  </a:lnTo>
                  <a:lnTo>
                    <a:pt x="113" y="61"/>
                  </a:lnTo>
                  <a:lnTo>
                    <a:pt x="115" y="89"/>
                  </a:lnTo>
                  <a:lnTo>
                    <a:pt x="117" y="117"/>
                  </a:lnTo>
                  <a:lnTo>
                    <a:pt x="122" y="141"/>
                  </a:lnTo>
                  <a:lnTo>
                    <a:pt x="118" y="144"/>
                  </a:lnTo>
                  <a:lnTo>
                    <a:pt x="116" y="150"/>
                  </a:lnTo>
                  <a:lnTo>
                    <a:pt x="114" y="155"/>
                  </a:lnTo>
                  <a:lnTo>
                    <a:pt x="108" y="154"/>
                  </a:lnTo>
                  <a:lnTo>
                    <a:pt x="110" y="152"/>
                  </a:lnTo>
                  <a:lnTo>
                    <a:pt x="49" y="133"/>
                  </a:lnTo>
                  <a:lnTo>
                    <a:pt x="40" y="121"/>
                  </a:lnTo>
                  <a:lnTo>
                    <a:pt x="30" y="110"/>
                  </a:lnTo>
                  <a:lnTo>
                    <a:pt x="23" y="97"/>
                  </a:lnTo>
                  <a:lnTo>
                    <a:pt x="20" y="82"/>
                  </a:lnTo>
                  <a:lnTo>
                    <a:pt x="16" y="72"/>
                  </a:lnTo>
                  <a:lnTo>
                    <a:pt x="15" y="59"/>
                  </a:lnTo>
                  <a:lnTo>
                    <a:pt x="15" y="46"/>
                  </a:lnTo>
                  <a:lnTo>
                    <a:pt x="11" y="35"/>
                  </a:lnTo>
                  <a:lnTo>
                    <a:pt x="10" y="26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0" y="11"/>
                  </a:lnTo>
                  <a:lnTo>
                    <a:pt x="25" y="21"/>
                  </a:lnTo>
                  <a:lnTo>
                    <a:pt x="27" y="34"/>
                  </a:lnTo>
                  <a:lnTo>
                    <a:pt x="28" y="46"/>
                  </a:lnTo>
                  <a:lnTo>
                    <a:pt x="28" y="60"/>
                  </a:lnTo>
                  <a:lnTo>
                    <a:pt x="30" y="73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7" name="Freeform 75"/>
            <p:cNvSpPr>
              <a:spLocks/>
            </p:cNvSpPr>
            <p:nvPr/>
          </p:nvSpPr>
          <p:spPr bwMode="auto">
            <a:xfrm>
              <a:off x="1193" y="731"/>
              <a:ext cx="36" cy="5"/>
            </a:xfrm>
            <a:custGeom>
              <a:avLst/>
              <a:gdLst>
                <a:gd name="T0" fmla="*/ 2 w 74"/>
                <a:gd name="T1" fmla="*/ 1 h 10"/>
                <a:gd name="T2" fmla="*/ 2 w 74"/>
                <a:gd name="T3" fmla="*/ 1 h 10"/>
                <a:gd name="T4" fmla="*/ 1 w 74"/>
                <a:gd name="T5" fmla="*/ 1 h 10"/>
                <a:gd name="T6" fmla="*/ 1 w 74"/>
                <a:gd name="T7" fmla="*/ 1 h 10"/>
                <a:gd name="T8" fmla="*/ 1 w 74"/>
                <a:gd name="T9" fmla="*/ 1 h 10"/>
                <a:gd name="T10" fmla="*/ 1 w 74"/>
                <a:gd name="T11" fmla="*/ 1 h 10"/>
                <a:gd name="T12" fmla="*/ 0 w 74"/>
                <a:gd name="T13" fmla="*/ 1 h 10"/>
                <a:gd name="T14" fmla="*/ 0 w 74"/>
                <a:gd name="T15" fmla="*/ 1 h 10"/>
                <a:gd name="T16" fmla="*/ 0 w 74"/>
                <a:gd name="T17" fmla="*/ 1 h 10"/>
                <a:gd name="T18" fmla="*/ 0 w 74"/>
                <a:gd name="T19" fmla="*/ 0 h 10"/>
                <a:gd name="T20" fmla="*/ 2 w 7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" h="10">
                  <a:moveTo>
                    <a:pt x="74" y="3"/>
                  </a:moveTo>
                  <a:lnTo>
                    <a:pt x="66" y="7"/>
                  </a:lnTo>
                  <a:lnTo>
                    <a:pt x="58" y="9"/>
                  </a:lnTo>
                  <a:lnTo>
                    <a:pt x="51" y="10"/>
                  </a:lnTo>
                  <a:lnTo>
                    <a:pt x="43" y="10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8" y="10"/>
                  </a:lnTo>
                  <a:lnTo>
                    <a:pt x="0" y="0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8" name="Freeform 76"/>
            <p:cNvSpPr>
              <a:spLocks/>
            </p:cNvSpPr>
            <p:nvPr/>
          </p:nvSpPr>
          <p:spPr bwMode="auto">
            <a:xfrm>
              <a:off x="1374" y="734"/>
              <a:ext cx="4" cy="2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1 h 3"/>
                <a:gd name="T4" fmla="*/ 1 w 7"/>
                <a:gd name="T5" fmla="*/ 1 h 3"/>
                <a:gd name="T6" fmla="*/ 1 w 7"/>
                <a:gd name="T7" fmla="*/ 1 h 3"/>
                <a:gd name="T8" fmla="*/ 1 w 7"/>
                <a:gd name="T9" fmla="*/ 1 h 3"/>
                <a:gd name="T10" fmla="*/ 0 w 7"/>
                <a:gd name="T11" fmla="*/ 1 h 3"/>
                <a:gd name="T12" fmla="*/ 1 w 7"/>
                <a:gd name="T13" fmla="*/ 1 h 3"/>
                <a:gd name="T14" fmla="*/ 1 w 7"/>
                <a:gd name="T15" fmla="*/ 0 h 3"/>
                <a:gd name="T16" fmla="*/ 1 w 7"/>
                <a:gd name="T17" fmla="*/ 0 h 3"/>
                <a:gd name="T18" fmla="*/ 1 w 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9" name="Freeform 77"/>
            <p:cNvSpPr>
              <a:spLocks/>
            </p:cNvSpPr>
            <p:nvPr/>
          </p:nvSpPr>
          <p:spPr bwMode="auto">
            <a:xfrm>
              <a:off x="1356" y="740"/>
              <a:ext cx="4" cy="2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1 h 4"/>
                <a:gd name="T4" fmla="*/ 1 w 8"/>
                <a:gd name="T5" fmla="*/ 1 h 4"/>
                <a:gd name="T6" fmla="*/ 1 w 8"/>
                <a:gd name="T7" fmla="*/ 1 h 4"/>
                <a:gd name="T8" fmla="*/ 0 w 8"/>
                <a:gd name="T9" fmla="*/ 1 h 4"/>
                <a:gd name="T10" fmla="*/ 1 w 8"/>
                <a:gd name="T11" fmla="*/ 1 h 4"/>
                <a:gd name="T12" fmla="*/ 1 w 8"/>
                <a:gd name="T13" fmla="*/ 1 h 4"/>
                <a:gd name="T14" fmla="*/ 1 w 8"/>
                <a:gd name="T15" fmla="*/ 0 h 4"/>
                <a:gd name="T16" fmla="*/ 1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0" name="Freeform 78"/>
            <p:cNvSpPr>
              <a:spLocks/>
            </p:cNvSpPr>
            <p:nvPr/>
          </p:nvSpPr>
          <p:spPr bwMode="auto">
            <a:xfrm>
              <a:off x="1342" y="743"/>
              <a:ext cx="6" cy="6"/>
            </a:xfrm>
            <a:custGeom>
              <a:avLst/>
              <a:gdLst>
                <a:gd name="T0" fmla="*/ 1 w 11"/>
                <a:gd name="T1" fmla="*/ 1 h 11"/>
                <a:gd name="T2" fmla="*/ 0 w 11"/>
                <a:gd name="T3" fmla="*/ 1 h 11"/>
                <a:gd name="T4" fmla="*/ 1 w 11"/>
                <a:gd name="T5" fmla="*/ 0 h 11"/>
                <a:gd name="T6" fmla="*/ 1 w 11"/>
                <a:gd name="T7" fmla="*/ 1 h 11"/>
                <a:gd name="T8" fmla="*/ 1 w 11"/>
                <a:gd name="T9" fmla="*/ 1 h 11"/>
                <a:gd name="T10" fmla="*/ 1 w 11"/>
                <a:gd name="T11" fmla="*/ 1 h 11"/>
                <a:gd name="T12" fmla="*/ 1 w 11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0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1" name="Freeform 79"/>
            <p:cNvSpPr>
              <a:spLocks/>
            </p:cNvSpPr>
            <p:nvPr/>
          </p:nvSpPr>
          <p:spPr bwMode="auto">
            <a:xfrm>
              <a:off x="1300" y="744"/>
              <a:ext cx="194" cy="133"/>
            </a:xfrm>
            <a:custGeom>
              <a:avLst/>
              <a:gdLst>
                <a:gd name="T0" fmla="*/ 9 w 390"/>
                <a:gd name="T1" fmla="*/ 1 h 265"/>
                <a:gd name="T2" fmla="*/ 10 w 390"/>
                <a:gd name="T3" fmla="*/ 2 h 265"/>
                <a:gd name="T4" fmla="*/ 11 w 390"/>
                <a:gd name="T5" fmla="*/ 7 h 265"/>
                <a:gd name="T6" fmla="*/ 10 w 390"/>
                <a:gd name="T7" fmla="*/ 9 h 265"/>
                <a:gd name="T8" fmla="*/ 10 w 390"/>
                <a:gd name="T9" fmla="*/ 7 h 265"/>
                <a:gd name="T10" fmla="*/ 11 w 390"/>
                <a:gd name="T11" fmla="*/ 8 h 265"/>
                <a:gd name="T12" fmla="*/ 11 w 390"/>
                <a:gd name="T13" fmla="*/ 7 h 265"/>
                <a:gd name="T14" fmla="*/ 9 w 390"/>
                <a:gd name="T15" fmla="*/ 6 h 265"/>
                <a:gd name="T16" fmla="*/ 8 w 390"/>
                <a:gd name="T17" fmla="*/ 5 h 265"/>
                <a:gd name="T18" fmla="*/ 6 w 390"/>
                <a:gd name="T19" fmla="*/ 4 h 265"/>
                <a:gd name="T20" fmla="*/ 6 w 390"/>
                <a:gd name="T21" fmla="*/ 4 h 265"/>
                <a:gd name="T22" fmla="*/ 3 w 390"/>
                <a:gd name="T23" fmla="*/ 3 h 265"/>
                <a:gd name="T24" fmla="*/ 2 w 390"/>
                <a:gd name="T25" fmla="*/ 4 h 265"/>
                <a:gd name="T26" fmla="*/ 3 w 390"/>
                <a:gd name="T27" fmla="*/ 4 h 265"/>
                <a:gd name="T28" fmla="*/ 5 w 390"/>
                <a:gd name="T29" fmla="*/ 4 h 265"/>
                <a:gd name="T30" fmla="*/ 5 w 390"/>
                <a:gd name="T31" fmla="*/ 5 h 265"/>
                <a:gd name="T32" fmla="*/ 2 w 390"/>
                <a:gd name="T33" fmla="*/ 4 h 265"/>
                <a:gd name="T34" fmla="*/ 1 w 390"/>
                <a:gd name="T35" fmla="*/ 5 h 265"/>
                <a:gd name="T36" fmla="*/ 2 w 390"/>
                <a:gd name="T37" fmla="*/ 5 h 265"/>
                <a:gd name="T38" fmla="*/ 2 w 390"/>
                <a:gd name="T39" fmla="*/ 5 h 265"/>
                <a:gd name="T40" fmla="*/ 3 w 390"/>
                <a:gd name="T41" fmla="*/ 5 h 265"/>
                <a:gd name="T42" fmla="*/ 6 w 390"/>
                <a:gd name="T43" fmla="*/ 6 h 265"/>
                <a:gd name="T44" fmla="*/ 7 w 390"/>
                <a:gd name="T45" fmla="*/ 6 h 265"/>
                <a:gd name="T46" fmla="*/ 7 w 390"/>
                <a:gd name="T47" fmla="*/ 6 h 265"/>
                <a:gd name="T48" fmla="*/ 3 w 390"/>
                <a:gd name="T49" fmla="*/ 6 h 265"/>
                <a:gd name="T50" fmla="*/ 3 w 390"/>
                <a:gd name="T51" fmla="*/ 5 h 265"/>
                <a:gd name="T52" fmla="*/ 2 w 390"/>
                <a:gd name="T53" fmla="*/ 5 h 265"/>
                <a:gd name="T54" fmla="*/ 1 w 390"/>
                <a:gd name="T55" fmla="*/ 5 h 265"/>
                <a:gd name="T56" fmla="*/ 0 w 390"/>
                <a:gd name="T57" fmla="*/ 6 h 265"/>
                <a:gd name="T58" fmla="*/ 2 w 390"/>
                <a:gd name="T59" fmla="*/ 6 h 265"/>
                <a:gd name="T60" fmla="*/ 5 w 390"/>
                <a:gd name="T61" fmla="*/ 6 h 265"/>
                <a:gd name="T62" fmla="*/ 5 w 390"/>
                <a:gd name="T63" fmla="*/ 6 h 265"/>
                <a:gd name="T64" fmla="*/ 6 w 390"/>
                <a:gd name="T65" fmla="*/ 7 h 265"/>
                <a:gd name="T66" fmla="*/ 7 w 390"/>
                <a:gd name="T67" fmla="*/ 7 h 265"/>
                <a:gd name="T68" fmla="*/ 8 w 390"/>
                <a:gd name="T69" fmla="*/ 8 h 265"/>
                <a:gd name="T70" fmla="*/ 7 w 390"/>
                <a:gd name="T71" fmla="*/ 8 h 265"/>
                <a:gd name="T72" fmla="*/ 6 w 390"/>
                <a:gd name="T73" fmla="*/ 7 h 265"/>
                <a:gd name="T74" fmla="*/ 4 w 390"/>
                <a:gd name="T75" fmla="*/ 7 h 265"/>
                <a:gd name="T76" fmla="*/ 4 w 390"/>
                <a:gd name="T77" fmla="*/ 6 h 265"/>
                <a:gd name="T78" fmla="*/ 3 w 390"/>
                <a:gd name="T79" fmla="*/ 7 h 265"/>
                <a:gd name="T80" fmla="*/ 2 w 390"/>
                <a:gd name="T81" fmla="*/ 6 h 265"/>
                <a:gd name="T82" fmla="*/ 2 w 390"/>
                <a:gd name="T83" fmla="*/ 6 h 265"/>
                <a:gd name="T84" fmla="*/ 0 w 390"/>
                <a:gd name="T85" fmla="*/ 6 h 265"/>
                <a:gd name="T86" fmla="*/ 1 w 390"/>
                <a:gd name="T87" fmla="*/ 7 h 265"/>
                <a:gd name="T88" fmla="*/ 1 w 390"/>
                <a:gd name="T89" fmla="*/ 7 h 265"/>
                <a:gd name="T90" fmla="*/ 3 w 390"/>
                <a:gd name="T91" fmla="*/ 7 h 265"/>
                <a:gd name="T92" fmla="*/ 4 w 390"/>
                <a:gd name="T93" fmla="*/ 7 h 265"/>
                <a:gd name="T94" fmla="*/ 2 w 390"/>
                <a:gd name="T95" fmla="*/ 7 h 265"/>
                <a:gd name="T96" fmla="*/ 0 w 390"/>
                <a:gd name="T97" fmla="*/ 8 h 265"/>
                <a:gd name="T98" fmla="*/ 1 w 390"/>
                <a:gd name="T99" fmla="*/ 8 h 265"/>
                <a:gd name="T100" fmla="*/ 0 w 390"/>
                <a:gd name="T101" fmla="*/ 8 h 265"/>
                <a:gd name="T102" fmla="*/ 0 w 390"/>
                <a:gd name="T103" fmla="*/ 9 h 265"/>
                <a:gd name="T104" fmla="*/ 0 w 390"/>
                <a:gd name="T105" fmla="*/ 7 h 265"/>
                <a:gd name="T106" fmla="*/ 1 w 390"/>
                <a:gd name="T107" fmla="*/ 3 h 265"/>
                <a:gd name="T108" fmla="*/ 5 w 390"/>
                <a:gd name="T109" fmla="*/ 1 h 265"/>
                <a:gd name="T110" fmla="*/ 7 w 390"/>
                <a:gd name="T111" fmla="*/ 1 h 2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0" h="265">
                  <a:moveTo>
                    <a:pt x="259" y="16"/>
                  </a:moveTo>
                  <a:lnTo>
                    <a:pt x="276" y="16"/>
                  </a:lnTo>
                  <a:lnTo>
                    <a:pt x="279" y="19"/>
                  </a:lnTo>
                  <a:lnTo>
                    <a:pt x="284" y="20"/>
                  </a:lnTo>
                  <a:lnTo>
                    <a:pt x="289" y="21"/>
                  </a:lnTo>
                  <a:lnTo>
                    <a:pt x="294" y="24"/>
                  </a:lnTo>
                  <a:lnTo>
                    <a:pt x="303" y="28"/>
                  </a:lnTo>
                  <a:lnTo>
                    <a:pt x="312" y="31"/>
                  </a:lnTo>
                  <a:lnTo>
                    <a:pt x="321" y="35"/>
                  </a:lnTo>
                  <a:lnTo>
                    <a:pt x="329" y="39"/>
                  </a:lnTo>
                  <a:lnTo>
                    <a:pt x="337" y="45"/>
                  </a:lnTo>
                  <a:lnTo>
                    <a:pt x="344" y="51"/>
                  </a:lnTo>
                  <a:lnTo>
                    <a:pt x="351" y="58"/>
                  </a:lnTo>
                  <a:lnTo>
                    <a:pt x="358" y="65"/>
                  </a:lnTo>
                  <a:lnTo>
                    <a:pt x="384" y="122"/>
                  </a:lnTo>
                  <a:lnTo>
                    <a:pt x="390" y="185"/>
                  </a:lnTo>
                  <a:lnTo>
                    <a:pt x="386" y="195"/>
                  </a:lnTo>
                  <a:lnTo>
                    <a:pt x="382" y="205"/>
                  </a:lnTo>
                  <a:lnTo>
                    <a:pt x="377" y="215"/>
                  </a:lnTo>
                  <a:lnTo>
                    <a:pt x="373" y="225"/>
                  </a:lnTo>
                  <a:lnTo>
                    <a:pt x="367" y="234"/>
                  </a:lnTo>
                  <a:lnTo>
                    <a:pt x="360" y="243"/>
                  </a:lnTo>
                  <a:lnTo>
                    <a:pt x="353" y="253"/>
                  </a:lnTo>
                  <a:lnTo>
                    <a:pt x="345" y="260"/>
                  </a:lnTo>
                  <a:lnTo>
                    <a:pt x="337" y="249"/>
                  </a:lnTo>
                  <a:lnTo>
                    <a:pt x="332" y="236"/>
                  </a:lnTo>
                  <a:lnTo>
                    <a:pt x="327" y="224"/>
                  </a:lnTo>
                  <a:lnTo>
                    <a:pt x="316" y="212"/>
                  </a:lnTo>
                  <a:lnTo>
                    <a:pt x="322" y="205"/>
                  </a:lnTo>
                  <a:lnTo>
                    <a:pt x="324" y="210"/>
                  </a:lnTo>
                  <a:lnTo>
                    <a:pt x="328" y="216"/>
                  </a:lnTo>
                  <a:lnTo>
                    <a:pt x="332" y="220"/>
                  </a:lnTo>
                  <a:lnTo>
                    <a:pt x="337" y="224"/>
                  </a:lnTo>
                  <a:lnTo>
                    <a:pt x="343" y="228"/>
                  </a:lnTo>
                  <a:lnTo>
                    <a:pt x="348" y="233"/>
                  </a:lnTo>
                  <a:lnTo>
                    <a:pt x="353" y="239"/>
                  </a:lnTo>
                  <a:lnTo>
                    <a:pt x="358" y="243"/>
                  </a:lnTo>
                  <a:lnTo>
                    <a:pt x="360" y="232"/>
                  </a:lnTo>
                  <a:lnTo>
                    <a:pt x="359" y="224"/>
                  </a:lnTo>
                  <a:lnTo>
                    <a:pt x="355" y="216"/>
                  </a:lnTo>
                  <a:lnTo>
                    <a:pt x="350" y="205"/>
                  </a:lnTo>
                  <a:lnTo>
                    <a:pt x="353" y="202"/>
                  </a:lnTo>
                  <a:lnTo>
                    <a:pt x="345" y="197"/>
                  </a:lnTo>
                  <a:lnTo>
                    <a:pt x="338" y="190"/>
                  </a:lnTo>
                  <a:lnTo>
                    <a:pt x="331" y="185"/>
                  </a:lnTo>
                  <a:lnTo>
                    <a:pt x="325" y="177"/>
                  </a:lnTo>
                  <a:lnTo>
                    <a:pt x="318" y="171"/>
                  </a:lnTo>
                  <a:lnTo>
                    <a:pt x="312" y="165"/>
                  </a:lnTo>
                  <a:lnTo>
                    <a:pt x="303" y="159"/>
                  </a:lnTo>
                  <a:lnTo>
                    <a:pt x="297" y="153"/>
                  </a:lnTo>
                  <a:lnTo>
                    <a:pt x="290" y="149"/>
                  </a:lnTo>
                  <a:lnTo>
                    <a:pt x="282" y="143"/>
                  </a:lnTo>
                  <a:lnTo>
                    <a:pt x="275" y="140"/>
                  </a:lnTo>
                  <a:lnTo>
                    <a:pt x="268" y="135"/>
                  </a:lnTo>
                  <a:lnTo>
                    <a:pt x="260" y="134"/>
                  </a:lnTo>
                  <a:lnTo>
                    <a:pt x="252" y="130"/>
                  </a:lnTo>
                  <a:lnTo>
                    <a:pt x="242" y="127"/>
                  </a:lnTo>
                  <a:lnTo>
                    <a:pt x="234" y="124"/>
                  </a:lnTo>
                  <a:lnTo>
                    <a:pt x="230" y="122"/>
                  </a:lnTo>
                  <a:lnTo>
                    <a:pt x="224" y="121"/>
                  </a:lnTo>
                  <a:lnTo>
                    <a:pt x="218" y="120"/>
                  </a:lnTo>
                  <a:lnTo>
                    <a:pt x="212" y="119"/>
                  </a:lnTo>
                  <a:lnTo>
                    <a:pt x="208" y="117"/>
                  </a:lnTo>
                  <a:lnTo>
                    <a:pt x="202" y="114"/>
                  </a:lnTo>
                  <a:lnTo>
                    <a:pt x="198" y="112"/>
                  </a:lnTo>
                  <a:lnTo>
                    <a:pt x="194" y="107"/>
                  </a:lnTo>
                  <a:lnTo>
                    <a:pt x="177" y="103"/>
                  </a:lnTo>
                  <a:lnTo>
                    <a:pt x="161" y="99"/>
                  </a:lnTo>
                  <a:lnTo>
                    <a:pt x="146" y="96"/>
                  </a:lnTo>
                  <a:lnTo>
                    <a:pt x="131" y="94"/>
                  </a:lnTo>
                  <a:lnTo>
                    <a:pt x="115" y="91"/>
                  </a:lnTo>
                  <a:lnTo>
                    <a:pt x="100" y="90"/>
                  </a:lnTo>
                  <a:lnTo>
                    <a:pt x="83" y="90"/>
                  </a:lnTo>
                  <a:lnTo>
                    <a:pt x="66" y="91"/>
                  </a:lnTo>
                  <a:lnTo>
                    <a:pt x="65" y="94"/>
                  </a:lnTo>
                  <a:lnTo>
                    <a:pt x="64" y="95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70" y="102"/>
                  </a:lnTo>
                  <a:lnTo>
                    <a:pt x="75" y="102"/>
                  </a:lnTo>
                  <a:lnTo>
                    <a:pt x="81" y="103"/>
                  </a:lnTo>
                  <a:lnTo>
                    <a:pt x="87" y="103"/>
                  </a:lnTo>
                  <a:lnTo>
                    <a:pt x="94" y="103"/>
                  </a:lnTo>
                  <a:lnTo>
                    <a:pt x="101" y="103"/>
                  </a:lnTo>
                  <a:lnTo>
                    <a:pt x="108" y="103"/>
                  </a:lnTo>
                  <a:lnTo>
                    <a:pt x="116" y="103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69" y="120"/>
                  </a:lnTo>
                  <a:lnTo>
                    <a:pt x="166" y="121"/>
                  </a:lnTo>
                  <a:lnTo>
                    <a:pt x="164" y="124"/>
                  </a:lnTo>
                  <a:lnTo>
                    <a:pt x="163" y="126"/>
                  </a:lnTo>
                  <a:lnTo>
                    <a:pt x="163" y="128"/>
                  </a:lnTo>
                  <a:lnTo>
                    <a:pt x="162" y="132"/>
                  </a:lnTo>
                  <a:lnTo>
                    <a:pt x="163" y="134"/>
                  </a:lnTo>
                  <a:lnTo>
                    <a:pt x="164" y="135"/>
                  </a:lnTo>
                  <a:lnTo>
                    <a:pt x="148" y="134"/>
                  </a:lnTo>
                  <a:lnTo>
                    <a:pt x="132" y="132"/>
                  </a:lnTo>
                  <a:lnTo>
                    <a:pt x="116" y="128"/>
                  </a:lnTo>
                  <a:lnTo>
                    <a:pt x="98" y="126"/>
                  </a:lnTo>
                  <a:lnTo>
                    <a:pt x="81" y="124"/>
                  </a:lnTo>
                  <a:lnTo>
                    <a:pt x="64" y="124"/>
                  </a:lnTo>
                  <a:lnTo>
                    <a:pt x="47" y="126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41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3" y="142"/>
                  </a:lnTo>
                  <a:lnTo>
                    <a:pt x="44" y="141"/>
                  </a:lnTo>
                  <a:lnTo>
                    <a:pt x="47" y="139"/>
                  </a:lnTo>
                  <a:lnTo>
                    <a:pt x="43" y="130"/>
                  </a:lnTo>
                  <a:lnTo>
                    <a:pt x="78" y="134"/>
                  </a:lnTo>
                  <a:lnTo>
                    <a:pt x="75" y="137"/>
                  </a:lnTo>
                  <a:lnTo>
                    <a:pt x="72" y="141"/>
                  </a:lnTo>
                  <a:lnTo>
                    <a:pt x="68" y="143"/>
                  </a:lnTo>
                  <a:lnTo>
                    <a:pt x="70" y="149"/>
                  </a:lnTo>
                  <a:lnTo>
                    <a:pt x="73" y="152"/>
                  </a:lnTo>
                  <a:lnTo>
                    <a:pt x="77" y="155"/>
                  </a:lnTo>
                  <a:lnTo>
                    <a:pt x="80" y="156"/>
                  </a:lnTo>
                  <a:lnTo>
                    <a:pt x="85" y="153"/>
                  </a:lnTo>
                  <a:lnTo>
                    <a:pt x="88" y="149"/>
                  </a:lnTo>
                  <a:lnTo>
                    <a:pt x="93" y="147"/>
                  </a:lnTo>
                  <a:lnTo>
                    <a:pt x="96" y="143"/>
                  </a:lnTo>
                  <a:lnTo>
                    <a:pt x="96" y="137"/>
                  </a:lnTo>
                  <a:lnTo>
                    <a:pt x="115" y="139"/>
                  </a:lnTo>
                  <a:lnTo>
                    <a:pt x="133" y="142"/>
                  </a:lnTo>
                  <a:lnTo>
                    <a:pt x="151" y="144"/>
                  </a:lnTo>
                  <a:lnTo>
                    <a:pt x="170" y="149"/>
                  </a:lnTo>
                  <a:lnTo>
                    <a:pt x="188" y="155"/>
                  </a:lnTo>
                  <a:lnTo>
                    <a:pt x="206" y="163"/>
                  </a:lnTo>
                  <a:lnTo>
                    <a:pt x="222" y="171"/>
                  </a:lnTo>
                  <a:lnTo>
                    <a:pt x="238" y="181"/>
                  </a:lnTo>
                  <a:lnTo>
                    <a:pt x="244" y="183"/>
                  </a:lnTo>
                  <a:lnTo>
                    <a:pt x="247" y="187"/>
                  </a:lnTo>
                  <a:lnTo>
                    <a:pt x="252" y="189"/>
                  </a:lnTo>
                  <a:lnTo>
                    <a:pt x="256" y="189"/>
                  </a:lnTo>
                  <a:lnTo>
                    <a:pt x="255" y="194"/>
                  </a:lnTo>
                  <a:lnTo>
                    <a:pt x="256" y="200"/>
                  </a:lnTo>
                  <a:lnTo>
                    <a:pt x="260" y="204"/>
                  </a:lnTo>
                  <a:lnTo>
                    <a:pt x="264" y="208"/>
                  </a:lnTo>
                  <a:lnTo>
                    <a:pt x="247" y="197"/>
                  </a:lnTo>
                  <a:lnTo>
                    <a:pt x="229" y="189"/>
                  </a:lnTo>
                  <a:lnTo>
                    <a:pt x="209" y="182"/>
                  </a:lnTo>
                  <a:lnTo>
                    <a:pt x="189" y="177"/>
                  </a:lnTo>
                  <a:lnTo>
                    <a:pt x="169" y="172"/>
                  </a:lnTo>
                  <a:lnTo>
                    <a:pt x="148" y="167"/>
                  </a:lnTo>
                  <a:lnTo>
                    <a:pt x="127" y="164"/>
                  </a:lnTo>
                  <a:lnTo>
                    <a:pt x="105" y="162"/>
                  </a:lnTo>
                  <a:lnTo>
                    <a:pt x="106" y="160"/>
                  </a:lnTo>
                  <a:lnTo>
                    <a:pt x="108" y="158"/>
                  </a:lnTo>
                  <a:lnTo>
                    <a:pt x="106" y="157"/>
                  </a:lnTo>
                  <a:lnTo>
                    <a:pt x="105" y="156"/>
                  </a:lnTo>
                  <a:lnTo>
                    <a:pt x="103" y="153"/>
                  </a:lnTo>
                  <a:lnTo>
                    <a:pt x="102" y="151"/>
                  </a:lnTo>
                  <a:lnTo>
                    <a:pt x="100" y="150"/>
                  </a:lnTo>
                  <a:lnTo>
                    <a:pt x="97" y="150"/>
                  </a:lnTo>
                  <a:lnTo>
                    <a:pt x="96" y="151"/>
                  </a:lnTo>
                  <a:lnTo>
                    <a:pt x="95" y="152"/>
                  </a:lnTo>
                  <a:lnTo>
                    <a:pt x="94" y="153"/>
                  </a:lnTo>
                  <a:lnTo>
                    <a:pt x="94" y="156"/>
                  </a:lnTo>
                  <a:lnTo>
                    <a:pt x="100" y="160"/>
                  </a:lnTo>
                  <a:lnTo>
                    <a:pt x="88" y="159"/>
                  </a:lnTo>
                  <a:lnTo>
                    <a:pt x="78" y="158"/>
                  </a:lnTo>
                  <a:lnTo>
                    <a:pt x="66" y="156"/>
                  </a:lnTo>
                  <a:lnTo>
                    <a:pt x="55" y="155"/>
                  </a:lnTo>
                  <a:lnTo>
                    <a:pt x="44" y="153"/>
                  </a:lnTo>
                  <a:lnTo>
                    <a:pt x="34" y="153"/>
                  </a:lnTo>
                  <a:lnTo>
                    <a:pt x="25" y="156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5" y="162"/>
                  </a:lnTo>
                  <a:lnTo>
                    <a:pt x="15" y="164"/>
                  </a:lnTo>
                  <a:lnTo>
                    <a:pt x="14" y="165"/>
                  </a:lnTo>
                  <a:lnTo>
                    <a:pt x="28" y="167"/>
                  </a:lnTo>
                  <a:lnTo>
                    <a:pt x="42" y="170"/>
                  </a:lnTo>
                  <a:lnTo>
                    <a:pt x="57" y="170"/>
                  </a:lnTo>
                  <a:lnTo>
                    <a:pt x="73" y="171"/>
                  </a:lnTo>
                  <a:lnTo>
                    <a:pt x="89" y="171"/>
                  </a:lnTo>
                  <a:lnTo>
                    <a:pt x="105" y="172"/>
                  </a:lnTo>
                  <a:lnTo>
                    <a:pt x="121" y="174"/>
                  </a:lnTo>
                  <a:lnTo>
                    <a:pt x="136" y="178"/>
                  </a:lnTo>
                  <a:lnTo>
                    <a:pt x="145" y="179"/>
                  </a:lnTo>
                  <a:lnTo>
                    <a:pt x="153" y="180"/>
                  </a:lnTo>
                  <a:lnTo>
                    <a:pt x="161" y="182"/>
                  </a:lnTo>
                  <a:lnTo>
                    <a:pt x="164" y="189"/>
                  </a:lnTo>
                  <a:lnTo>
                    <a:pt x="169" y="194"/>
                  </a:lnTo>
                  <a:lnTo>
                    <a:pt x="173" y="196"/>
                  </a:lnTo>
                  <a:lnTo>
                    <a:pt x="178" y="195"/>
                  </a:lnTo>
                  <a:lnTo>
                    <a:pt x="184" y="194"/>
                  </a:lnTo>
                  <a:lnTo>
                    <a:pt x="184" y="189"/>
                  </a:lnTo>
                  <a:lnTo>
                    <a:pt x="187" y="190"/>
                  </a:lnTo>
                  <a:lnTo>
                    <a:pt x="191" y="193"/>
                  </a:lnTo>
                  <a:lnTo>
                    <a:pt x="194" y="195"/>
                  </a:lnTo>
                  <a:lnTo>
                    <a:pt x="198" y="194"/>
                  </a:lnTo>
                  <a:lnTo>
                    <a:pt x="202" y="198"/>
                  </a:lnTo>
                  <a:lnTo>
                    <a:pt x="206" y="202"/>
                  </a:lnTo>
                  <a:lnTo>
                    <a:pt x="211" y="205"/>
                  </a:lnTo>
                  <a:lnTo>
                    <a:pt x="216" y="208"/>
                  </a:lnTo>
                  <a:lnTo>
                    <a:pt x="221" y="210"/>
                  </a:lnTo>
                  <a:lnTo>
                    <a:pt x="226" y="212"/>
                  </a:lnTo>
                  <a:lnTo>
                    <a:pt x="231" y="215"/>
                  </a:lnTo>
                  <a:lnTo>
                    <a:pt x="237" y="217"/>
                  </a:lnTo>
                  <a:lnTo>
                    <a:pt x="242" y="220"/>
                  </a:lnTo>
                  <a:lnTo>
                    <a:pt x="248" y="224"/>
                  </a:lnTo>
                  <a:lnTo>
                    <a:pt x="254" y="227"/>
                  </a:lnTo>
                  <a:lnTo>
                    <a:pt x="259" y="231"/>
                  </a:lnTo>
                  <a:lnTo>
                    <a:pt x="264" y="235"/>
                  </a:lnTo>
                  <a:lnTo>
                    <a:pt x="269" y="240"/>
                  </a:lnTo>
                  <a:lnTo>
                    <a:pt x="275" y="245"/>
                  </a:lnTo>
                  <a:lnTo>
                    <a:pt x="279" y="250"/>
                  </a:lnTo>
                  <a:lnTo>
                    <a:pt x="274" y="245"/>
                  </a:lnTo>
                  <a:lnTo>
                    <a:pt x="267" y="242"/>
                  </a:lnTo>
                  <a:lnTo>
                    <a:pt x="259" y="242"/>
                  </a:lnTo>
                  <a:lnTo>
                    <a:pt x="250" y="243"/>
                  </a:lnTo>
                  <a:lnTo>
                    <a:pt x="244" y="235"/>
                  </a:lnTo>
                  <a:lnTo>
                    <a:pt x="236" y="228"/>
                  </a:lnTo>
                  <a:lnTo>
                    <a:pt x="227" y="223"/>
                  </a:lnTo>
                  <a:lnTo>
                    <a:pt x="218" y="218"/>
                  </a:lnTo>
                  <a:lnTo>
                    <a:pt x="208" y="215"/>
                  </a:lnTo>
                  <a:lnTo>
                    <a:pt x="199" y="212"/>
                  </a:lnTo>
                  <a:lnTo>
                    <a:pt x="188" y="210"/>
                  </a:lnTo>
                  <a:lnTo>
                    <a:pt x="178" y="208"/>
                  </a:lnTo>
                  <a:lnTo>
                    <a:pt x="173" y="207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6" y="204"/>
                  </a:lnTo>
                  <a:lnTo>
                    <a:pt x="151" y="202"/>
                  </a:lnTo>
                  <a:lnTo>
                    <a:pt x="147" y="200"/>
                  </a:lnTo>
                  <a:lnTo>
                    <a:pt x="143" y="196"/>
                  </a:lnTo>
                  <a:lnTo>
                    <a:pt x="142" y="192"/>
                  </a:lnTo>
                  <a:lnTo>
                    <a:pt x="139" y="190"/>
                  </a:lnTo>
                  <a:lnTo>
                    <a:pt x="135" y="189"/>
                  </a:lnTo>
                  <a:lnTo>
                    <a:pt x="131" y="188"/>
                  </a:lnTo>
                  <a:lnTo>
                    <a:pt x="126" y="188"/>
                  </a:lnTo>
                  <a:lnTo>
                    <a:pt x="124" y="193"/>
                  </a:lnTo>
                  <a:lnTo>
                    <a:pt x="120" y="196"/>
                  </a:lnTo>
                  <a:lnTo>
                    <a:pt x="116" y="196"/>
                  </a:lnTo>
                  <a:lnTo>
                    <a:pt x="111" y="196"/>
                  </a:lnTo>
                  <a:lnTo>
                    <a:pt x="105" y="195"/>
                  </a:lnTo>
                  <a:lnTo>
                    <a:pt x="100" y="194"/>
                  </a:lnTo>
                  <a:lnTo>
                    <a:pt x="94" y="193"/>
                  </a:lnTo>
                  <a:lnTo>
                    <a:pt x="89" y="192"/>
                  </a:lnTo>
                  <a:lnTo>
                    <a:pt x="90" y="188"/>
                  </a:lnTo>
                  <a:lnTo>
                    <a:pt x="89" y="186"/>
                  </a:lnTo>
                  <a:lnTo>
                    <a:pt x="87" y="183"/>
                  </a:lnTo>
                  <a:lnTo>
                    <a:pt x="85" y="181"/>
                  </a:lnTo>
                  <a:lnTo>
                    <a:pt x="79" y="181"/>
                  </a:lnTo>
                  <a:lnTo>
                    <a:pt x="73" y="183"/>
                  </a:lnTo>
                  <a:lnTo>
                    <a:pt x="68" y="186"/>
                  </a:lnTo>
                  <a:lnTo>
                    <a:pt x="64" y="189"/>
                  </a:lnTo>
                  <a:lnTo>
                    <a:pt x="56" y="188"/>
                  </a:lnTo>
                  <a:lnTo>
                    <a:pt x="47" y="188"/>
                  </a:lnTo>
                  <a:lnTo>
                    <a:pt x="40" y="186"/>
                  </a:lnTo>
                  <a:lnTo>
                    <a:pt x="35" y="180"/>
                  </a:lnTo>
                  <a:lnTo>
                    <a:pt x="28" y="185"/>
                  </a:lnTo>
                  <a:lnTo>
                    <a:pt x="20" y="188"/>
                  </a:lnTo>
                  <a:lnTo>
                    <a:pt x="13" y="192"/>
                  </a:lnTo>
                  <a:lnTo>
                    <a:pt x="11" y="200"/>
                  </a:lnTo>
                  <a:lnTo>
                    <a:pt x="17" y="201"/>
                  </a:lnTo>
                  <a:lnTo>
                    <a:pt x="22" y="201"/>
                  </a:lnTo>
                  <a:lnTo>
                    <a:pt x="27" y="201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43" y="201"/>
                  </a:lnTo>
                  <a:lnTo>
                    <a:pt x="49" y="201"/>
                  </a:lnTo>
                  <a:lnTo>
                    <a:pt x="56" y="201"/>
                  </a:lnTo>
                  <a:lnTo>
                    <a:pt x="57" y="205"/>
                  </a:lnTo>
                  <a:lnTo>
                    <a:pt x="59" y="209"/>
                  </a:lnTo>
                  <a:lnTo>
                    <a:pt x="63" y="211"/>
                  </a:lnTo>
                  <a:lnTo>
                    <a:pt x="66" y="212"/>
                  </a:lnTo>
                  <a:lnTo>
                    <a:pt x="74" y="207"/>
                  </a:lnTo>
                  <a:lnTo>
                    <a:pt x="83" y="204"/>
                  </a:lnTo>
                  <a:lnTo>
                    <a:pt x="94" y="204"/>
                  </a:lnTo>
                  <a:lnTo>
                    <a:pt x="103" y="207"/>
                  </a:lnTo>
                  <a:lnTo>
                    <a:pt x="113" y="210"/>
                  </a:lnTo>
                  <a:lnTo>
                    <a:pt x="123" y="212"/>
                  </a:lnTo>
                  <a:lnTo>
                    <a:pt x="132" y="213"/>
                  </a:lnTo>
                  <a:lnTo>
                    <a:pt x="141" y="212"/>
                  </a:lnTo>
                  <a:lnTo>
                    <a:pt x="149" y="217"/>
                  </a:lnTo>
                  <a:lnTo>
                    <a:pt x="158" y="220"/>
                  </a:lnTo>
                  <a:lnTo>
                    <a:pt x="164" y="225"/>
                  </a:lnTo>
                  <a:lnTo>
                    <a:pt x="163" y="235"/>
                  </a:lnTo>
                  <a:lnTo>
                    <a:pt x="145" y="231"/>
                  </a:lnTo>
                  <a:lnTo>
                    <a:pt x="125" y="226"/>
                  </a:lnTo>
                  <a:lnTo>
                    <a:pt x="106" y="223"/>
                  </a:lnTo>
                  <a:lnTo>
                    <a:pt x="88" y="220"/>
                  </a:lnTo>
                  <a:lnTo>
                    <a:pt x="68" y="219"/>
                  </a:lnTo>
                  <a:lnTo>
                    <a:pt x="50" y="219"/>
                  </a:lnTo>
                  <a:lnTo>
                    <a:pt x="30" y="220"/>
                  </a:lnTo>
                  <a:lnTo>
                    <a:pt x="11" y="223"/>
                  </a:lnTo>
                  <a:lnTo>
                    <a:pt x="11" y="227"/>
                  </a:lnTo>
                  <a:lnTo>
                    <a:pt x="14" y="230"/>
                  </a:lnTo>
                  <a:lnTo>
                    <a:pt x="19" y="231"/>
                  </a:lnTo>
                  <a:lnTo>
                    <a:pt x="24" y="231"/>
                  </a:lnTo>
                  <a:lnTo>
                    <a:pt x="58" y="235"/>
                  </a:lnTo>
                  <a:lnTo>
                    <a:pt x="56" y="250"/>
                  </a:lnTo>
                  <a:lnTo>
                    <a:pt x="52" y="250"/>
                  </a:lnTo>
                  <a:lnTo>
                    <a:pt x="48" y="249"/>
                  </a:lnTo>
                  <a:lnTo>
                    <a:pt x="43" y="248"/>
                  </a:lnTo>
                  <a:lnTo>
                    <a:pt x="39" y="248"/>
                  </a:lnTo>
                  <a:lnTo>
                    <a:pt x="33" y="248"/>
                  </a:lnTo>
                  <a:lnTo>
                    <a:pt x="28" y="249"/>
                  </a:lnTo>
                  <a:lnTo>
                    <a:pt x="24" y="251"/>
                  </a:lnTo>
                  <a:lnTo>
                    <a:pt x="20" y="254"/>
                  </a:lnTo>
                  <a:lnTo>
                    <a:pt x="22" y="262"/>
                  </a:lnTo>
                  <a:lnTo>
                    <a:pt x="20" y="262"/>
                  </a:lnTo>
                  <a:lnTo>
                    <a:pt x="18" y="263"/>
                  </a:lnTo>
                  <a:lnTo>
                    <a:pt x="15" y="263"/>
                  </a:lnTo>
                  <a:lnTo>
                    <a:pt x="14" y="265"/>
                  </a:lnTo>
                  <a:lnTo>
                    <a:pt x="14" y="261"/>
                  </a:lnTo>
                  <a:lnTo>
                    <a:pt x="13" y="257"/>
                  </a:lnTo>
                  <a:lnTo>
                    <a:pt x="11" y="255"/>
                  </a:lnTo>
                  <a:lnTo>
                    <a:pt x="7" y="254"/>
                  </a:lnTo>
                  <a:lnTo>
                    <a:pt x="4" y="234"/>
                  </a:lnTo>
                  <a:lnTo>
                    <a:pt x="2" y="215"/>
                  </a:lnTo>
                  <a:lnTo>
                    <a:pt x="0" y="195"/>
                  </a:lnTo>
                  <a:lnTo>
                    <a:pt x="2" y="175"/>
                  </a:lnTo>
                  <a:lnTo>
                    <a:pt x="5" y="157"/>
                  </a:lnTo>
                  <a:lnTo>
                    <a:pt x="12" y="139"/>
                  </a:lnTo>
                  <a:lnTo>
                    <a:pt x="20" y="120"/>
                  </a:lnTo>
                  <a:lnTo>
                    <a:pt x="30" y="104"/>
                  </a:lnTo>
                  <a:lnTo>
                    <a:pt x="44" y="82"/>
                  </a:lnTo>
                  <a:lnTo>
                    <a:pt x="60" y="64"/>
                  </a:lnTo>
                  <a:lnTo>
                    <a:pt x="79" y="46"/>
                  </a:lnTo>
                  <a:lnTo>
                    <a:pt x="100" y="32"/>
                  </a:lnTo>
                  <a:lnTo>
                    <a:pt x="121" y="20"/>
                  </a:lnTo>
                  <a:lnTo>
                    <a:pt x="145" y="11"/>
                  </a:lnTo>
                  <a:lnTo>
                    <a:pt x="168" y="4"/>
                  </a:lnTo>
                  <a:lnTo>
                    <a:pt x="192" y="0"/>
                  </a:lnTo>
                  <a:lnTo>
                    <a:pt x="200" y="1"/>
                  </a:lnTo>
                  <a:lnTo>
                    <a:pt x="209" y="3"/>
                  </a:lnTo>
                  <a:lnTo>
                    <a:pt x="217" y="4"/>
                  </a:lnTo>
                  <a:lnTo>
                    <a:pt x="225" y="5"/>
                  </a:lnTo>
                  <a:lnTo>
                    <a:pt x="234" y="7"/>
                  </a:lnTo>
                  <a:lnTo>
                    <a:pt x="242" y="9"/>
                  </a:lnTo>
                  <a:lnTo>
                    <a:pt x="250" y="13"/>
                  </a:lnTo>
                  <a:lnTo>
                    <a:pt x="259" y="1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2" name="Freeform 80"/>
            <p:cNvSpPr>
              <a:spLocks/>
            </p:cNvSpPr>
            <p:nvPr/>
          </p:nvSpPr>
          <p:spPr bwMode="auto">
            <a:xfrm>
              <a:off x="1304" y="746"/>
              <a:ext cx="7" cy="40"/>
            </a:xfrm>
            <a:custGeom>
              <a:avLst/>
              <a:gdLst>
                <a:gd name="T0" fmla="*/ 0 w 15"/>
                <a:gd name="T1" fmla="*/ 2 h 79"/>
                <a:gd name="T2" fmla="*/ 0 w 15"/>
                <a:gd name="T3" fmla="*/ 3 h 79"/>
                <a:gd name="T4" fmla="*/ 0 w 15"/>
                <a:gd name="T5" fmla="*/ 3 h 79"/>
                <a:gd name="T6" fmla="*/ 0 w 15"/>
                <a:gd name="T7" fmla="*/ 3 h 79"/>
                <a:gd name="T8" fmla="*/ 0 w 15"/>
                <a:gd name="T9" fmla="*/ 3 h 79"/>
                <a:gd name="T10" fmla="*/ 0 w 15"/>
                <a:gd name="T11" fmla="*/ 2 h 79"/>
                <a:gd name="T12" fmla="*/ 0 w 15"/>
                <a:gd name="T13" fmla="*/ 2 h 79"/>
                <a:gd name="T14" fmla="*/ 0 w 15"/>
                <a:gd name="T15" fmla="*/ 2 h 79"/>
                <a:gd name="T16" fmla="*/ 0 w 15"/>
                <a:gd name="T17" fmla="*/ 1 h 79"/>
                <a:gd name="T18" fmla="*/ 0 w 15"/>
                <a:gd name="T19" fmla="*/ 1 h 79"/>
                <a:gd name="T20" fmla="*/ 0 w 15"/>
                <a:gd name="T21" fmla="*/ 1 h 79"/>
                <a:gd name="T22" fmla="*/ 0 w 15"/>
                <a:gd name="T23" fmla="*/ 1 h 79"/>
                <a:gd name="T24" fmla="*/ 0 w 15"/>
                <a:gd name="T25" fmla="*/ 0 h 79"/>
                <a:gd name="T26" fmla="*/ 0 w 15"/>
                <a:gd name="T27" fmla="*/ 1 h 79"/>
                <a:gd name="T28" fmla="*/ 0 w 15"/>
                <a:gd name="T29" fmla="*/ 1 h 79"/>
                <a:gd name="T30" fmla="*/ 0 w 15"/>
                <a:gd name="T31" fmla="*/ 2 h 79"/>
                <a:gd name="T32" fmla="*/ 0 w 15"/>
                <a:gd name="T33" fmla="*/ 2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79">
                  <a:moveTo>
                    <a:pt x="15" y="64"/>
                  </a:moveTo>
                  <a:lnTo>
                    <a:pt x="12" y="69"/>
                  </a:lnTo>
                  <a:lnTo>
                    <a:pt x="11" y="72"/>
                  </a:lnTo>
                  <a:lnTo>
                    <a:pt x="9" y="76"/>
                  </a:lnTo>
                  <a:lnTo>
                    <a:pt x="6" y="79"/>
                  </a:lnTo>
                  <a:lnTo>
                    <a:pt x="4" y="64"/>
                  </a:lnTo>
                  <a:lnTo>
                    <a:pt x="2" y="48"/>
                  </a:lnTo>
                  <a:lnTo>
                    <a:pt x="2" y="3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5" y="0"/>
                  </a:lnTo>
                  <a:lnTo>
                    <a:pt x="11" y="16"/>
                  </a:lnTo>
                  <a:lnTo>
                    <a:pt x="12" y="32"/>
                  </a:lnTo>
                  <a:lnTo>
                    <a:pt x="11" y="48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3" name="Freeform 81"/>
            <p:cNvSpPr>
              <a:spLocks/>
            </p:cNvSpPr>
            <p:nvPr/>
          </p:nvSpPr>
          <p:spPr bwMode="auto">
            <a:xfrm>
              <a:off x="1330" y="746"/>
              <a:ext cx="5" cy="13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1 h 25"/>
                <a:gd name="T4" fmla="*/ 0 w 12"/>
                <a:gd name="T5" fmla="*/ 1 h 25"/>
                <a:gd name="T6" fmla="*/ 0 w 12"/>
                <a:gd name="T7" fmla="*/ 1 h 25"/>
                <a:gd name="T8" fmla="*/ 0 w 12"/>
                <a:gd name="T9" fmla="*/ 1 h 25"/>
                <a:gd name="T10" fmla="*/ 0 w 12"/>
                <a:gd name="T11" fmla="*/ 0 h 25"/>
                <a:gd name="T12" fmla="*/ 0 w 12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5">
                  <a:moveTo>
                    <a:pt x="11" y="0"/>
                  </a:moveTo>
                  <a:lnTo>
                    <a:pt x="11" y="8"/>
                  </a:lnTo>
                  <a:lnTo>
                    <a:pt x="12" y="15"/>
                  </a:lnTo>
                  <a:lnTo>
                    <a:pt x="10" y="20"/>
                  </a:lnTo>
                  <a:lnTo>
                    <a:pt x="3" y="25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4" name="Freeform 82"/>
            <p:cNvSpPr>
              <a:spLocks/>
            </p:cNvSpPr>
            <p:nvPr/>
          </p:nvSpPr>
          <p:spPr bwMode="auto">
            <a:xfrm>
              <a:off x="1211" y="747"/>
              <a:ext cx="24" cy="6"/>
            </a:xfrm>
            <a:custGeom>
              <a:avLst/>
              <a:gdLst>
                <a:gd name="T0" fmla="*/ 2 w 47"/>
                <a:gd name="T1" fmla="*/ 1 h 12"/>
                <a:gd name="T2" fmla="*/ 2 w 47"/>
                <a:gd name="T3" fmla="*/ 1 h 12"/>
                <a:gd name="T4" fmla="*/ 2 w 47"/>
                <a:gd name="T5" fmla="*/ 1 h 12"/>
                <a:gd name="T6" fmla="*/ 2 w 47"/>
                <a:gd name="T7" fmla="*/ 1 h 12"/>
                <a:gd name="T8" fmla="*/ 1 w 47"/>
                <a:gd name="T9" fmla="*/ 1 h 12"/>
                <a:gd name="T10" fmla="*/ 1 w 47"/>
                <a:gd name="T11" fmla="*/ 1 h 12"/>
                <a:gd name="T12" fmla="*/ 1 w 47"/>
                <a:gd name="T13" fmla="*/ 1 h 12"/>
                <a:gd name="T14" fmla="*/ 1 w 47"/>
                <a:gd name="T15" fmla="*/ 1 h 12"/>
                <a:gd name="T16" fmla="*/ 1 w 47"/>
                <a:gd name="T17" fmla="*/ 1 h 12"/>
                <a:gd name="T18" fmla="*/ 0 w 47"/>
                <a:gd name="T19" fmla="*/ 0 h 12"/>
                <a:gd name="T20" fmla="*/ 1 w 47"/>
                <a:gd name="T21" fmla="*/ 0 h 12"/>
                <a:gd name="T22" fmla="*/ 1 w 47"/>
                <a:gd name="T23" fmla="*/ 0 h 12"/>
                <a:gd name="T24" fmla="*/ 1 w 47"/>
                <a:gd name="T25" fmla="*/ 0 h 12"/>
                <a:gd name="T26" fmla="*/ 1 w 47"/>
                <a:gd name="T27" fmla="*/ 0 h 12"/>
                <a:gd name="T28" fmla="*/ 1 w 47"/>
                <a:gd name="T29" fmla="*/ 1 h 12"/>
                <a:gd name="T30" fmla="*/ 2 w 47"/>
                <a:gd name="T31" fmla="*/ 1 h 12"/>
                <a:gd name="T32" fmla="*/ 2 w 47"/>
                <a:gd name="T33" fmla="*/ 1 h 12"/>
                <a:gd name="T34" fmla="*/ 2 w 47"/>
                <a:gd name="T35" fmla="*/ 1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" h="12">
                  <a:moveTo>
                    <a:pt x="47" y="7"/>
                  </a:moveTo>
                  <a:lnTo>
                    <a:pt x="45" y="9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6" y="2"/>
                  </a:lnTo>
                  <a:lnTo>
                    <a:pt x="42" y="5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5" name="Freeform 83"/>
            <p:cNvSpPr>
              <a:spLocks/>
            </p:cNvSpPr>
            <p:nvPr/>
          </p:nvSpPr>
          <p:spPr bwMode="auto">
            <a:xfrm>
              <a:off x="1317" y="746"/>
              <a:ext cx="6" cy="26"/>
            </a:xfrm>
            <a:custGeom>
              <a:avLst/>
              <a:gdLst>
                <a:gd name="T0" fmla="*/ 0 w 13"/>
                <a:gd name="T1" fmla="*/ 0 h 51"/>
                <a:gd name="T2" fmla="*/ 0 w 13"/>
                <a:gd name="T3" fmla="*/ 1 h 51"/>
                <a:gd name="T4" fmla="*/ 0 w 13"/>
                <a:gd name="T5" fmla="*/ 1 h 51"/>
                <a:gd name="T6" fmla="*/ 0 w 13"/>
                <a:gd name="T7" fmla="*/ 2 h 51"/>
                <a:gd name="T8" fmla="*/ 0 w 13"/>
                <a:gd name="T9" fmla="*/ 2 h 51"/>
                <a:gd name="T10" fmla="*/ 0 w 13"/>
                <a:gd name="T11" fmla="*/ 0 h 51"/>
                <a:gd name="T12" fmla="*/ 0 w 13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51">
                  <a:moveTo>
                    <a:pt x="9" y="0"/>
                  </a:moveTo>
                  <a:lnTo>
                    <a:pt x="8" y="14"/>
                  </a:lnTo>
                  <a:lnTo>
                    <a:pt x="13" y="29"/>
                  </a:lnTo>
                  <a:lnTo>
                    <a:pt x="13" y="41"/>
                  </a:lnTo>
                  <a:lnTo>
                    <a:pt x="1" y="51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6" name="Freeform 84"/>
            <p:cNvSpPr>
              <a:spLocks/>
            </p:cNvSpPr>
            <p:nvPr/>
          </p:nvSpPr>
          <p:spPr bwMode="auto">
            <a:xfrm>
              <a:off x="1644" y="746"/>
              <a:ext cx="14" cy="7"/>
            </a:xfrm>
            <a:custGeom>
              <a:avLst/>
              <a:gdLst>
                <a:gd name="T0" fmla="*/ 1 w 28"/>
                <a:gd name="T1" fmla="*/ 1 h 14"/>
                <a:gd name="T2" fmla="*/ 1 w 28"/>
                <a:gd name="T3" fmla="*/ 1 h 14"/>
                <a:gd name="T4" fmla="*/ 1 w 28"/>
                <a:gd name="T5" fmla="*/ 1 h 14"/>
                <a:gd name="T6" fmla="*/ 1 w 28"/>
                <a:gd name="T7" fmla="*/ 1 h 14"/>
                <a:gd name="T8" fmla="*/ 1 w 28"/>
                <a:gd name="T9" fmla="*/ 1 h 14"/>
                <a:gd name="T10" fmla="*/ 1 w 28"/>
                <a:gd name="T11" fmla="*/ 1 h 14"/>
                <a:gd name="T12" fmla="*/ 1 w 28"/>
                <a:gd name="T13" fmla="*/ 1 h 14"/>
                <a:gd name="T14" fmla="*/ 1 w 28"/>
                <a:gd name="T15" fmla="*/ 1 h 14"/>
                <a:gd name="T16" fmla="*/ 0 w 28"/>
                <a:gd name="T17" fmla="*/ 1 h 14"/>
                <a:gd name="T18" fmla="*/ 1 w 28"/>
                <a:gd name="T19" fmla="*/ 0 h 14"/>
                <a:gd name="T20" fmla="*/ 1 w 28"/>
                <a:gd name="T21" fmla="*/ 0 h 14"/>
                <a:gd name="T22" fmla="*/ 1 w 28"/>
                <a:gd name="T23" fmla="*/ 1 h 14"/>
                <a:gd name="T24" fmla="*/ 1 w 28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14">
                  <a:moveTo>
                    <a:pt x="27" y="3"/>
                  </a:moveTo>
                  <a:lnTo>
                    <a:pt x="27" y="4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3" y="13"/>
                  </a:lnTo>
                  <a:lnTo>
                    <a:pt x="5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7" name="Freeform 85"/>
            <p:cNvSpPr>
              <a:spLocks/>
            </p:cNvSpPr>
            <p:nvPr/>
          </p:nvSpPr>
          <p:spPr bwMode="auto">
            <a:xfrm>
              <a:off x="1080" y="749"/>
              <a:ext cx="78" cy="14"/>
            </a:xfrm>
            <a:custGeom>
              <a:avLst/>
              <a:gdLst>
                <a:gd name="T0" fmla="*/ 4 w 157"/>
                <a:gd name="T1" fmla="*/ 0 h 29"/>
                <a:gd name="T2" fmla="*/ 4 w 157"/>
                <a:gd name="T3" fmla="*/ 0 h 29"/>
                <a:gd name="T4" fmla="*/ 4 w 157"/>
                <a:gd name="T5" fmla="*/ 0 h 29"/>
                <a:gd name="T6" fmla="*/ 4 w 157"/>
                <a:gd name="T7" fmla="*/ 0 h 29"/>
                <a:gd name="T8" fmla="*/ 4 w 157"/>
                <a:gd name="T9" fmla="*/ 0 h 29"/>
                <a:gd name="T10" fmla="*/ 4 w 157"/>
                <a:gd name="T11" fmla="*/ 0 h 29"/>
                <a:gd name="T12" fmla="*/ 4 w 157"/>
                <a:gd name="T13" fmla="*/ 0 h 29"/>
                <a:gd name="T14" fmla="*/ 4 w 157"/>
                <a:gd name="T15" fmla="*/ 0 h 29"/>
                <a:gd name="T16" fmla="*/ 3 w 157"/>
                <a:gd name="T17" fmla="*/ 0 h 29"/>
                <a:gd name="T18" fmla="*/ 3 w 157"/>
                <a:gd name="T19" fmla="*/ 0 h 29"/>
                <a:gd name="T20" fmla="*/ 3 w 157"/>
                <a:gd name="T21" fmla="*/ 0 h 29"/>
                <a:gd name="T22" fmla="*/ 2 w 157"/>
                <a:gd name="T23" fmla="*/ 0 h 29"/>
                <a:gd name="T24" fmla="*/ 2 w 157"/>
                <a:gd name="T25" fmla="*/ 0 h 29"/>
                <a:gd name="T26" fmla="*/ 2 w 157"/>
                <a:gd name="T27" fmla="*/ 0 h 29"/>
                <a:gd name="T28" fmla="*/ 1 w 157"/>
                <a:gd name="T29" fmla="*/ 0 h 29"/>
                <a:gd name="T30" fmla="*/ 0 w 157"/>
                <a:gd name="T31" fmla="*/ 0 h 29"/>
                <a:gd name="T32" fmla="*/ 0 w 157"/>
                <a:gd name="T33" fmla="*/ 0 h 29"/>
                <a:gd name="T34" fmla="*/ 0 w 157"/>
                <a:gd name="T35" fmla="*/ 0 h 29"/>
                <a:gd name="T36" fmla="*/ 0 w 157"/>
                <a:gd name="T37" fmla="*/ 0 h 29"/>
                <a:gd name="T38" fmla="*/ 0 w 157"/>
                <a:gd name="T39" fmla="*/ 0 h 29"/>
                <a:gd name="T40" fmla="*/ 0 w 157"/>
                <a:gd name="T41" fmla="*/ 0 h 29"/>
                <a:gd name="T42" fmla="*/ 0 w 157"/>
                <a:gd name="T43" fmla="*/ 0 h 29"/>
                <a:gd name="T44" fmla="*/ 0 w 157"/>
                <a:gd name="T45" fmla="*/ 0 h 29"/>
                <a:gd name="T46" fmla="*/ 0 w 157"/>
                <a:gd name="T47" fmla="*/ 0 h 29"/>
                <a:gd name="T48" fmla="*/ 0 w 157"/>
                <a:gd name="T49" fmla="*/ 0 h 29"/>
                <a:gd name="T50" fmla="*/ 0 w 157"/>
                <a:gd name="T51" fmla="*/ 0 h 29"/>
                <a:gd name="T52" fmla="*/ 0 w 157"/>
                <a:gd name="T53" fmla="*/ 0 h 29"/>
                <a:gd name="T54" fmla="*/ 0 w 157"/>
                <a:gd name="T55" fmla="*/ 0 h 29"/>
                <a:gd name="T56" fmla="*/ 0 w 157"/>
                <a:gd name="T57" fmla="*/ 0 h 29"/>
                <a:gd name="T58" fmla="*/ 0 w 157"/>
                <a:gd name="T59" fmla="*/ 0 h 29"/>
                <a:gd name="T60" fmla="*/ 0 w 157"/>
                <a:gd name="T61" fmla="*/ 0 h 29"/>
                <a:gd name="T62" fmla="*/ 1 w 157"/>
                <a:gd name="T63" fmla="*/ 0 h 29"/>
                <a:gd name="T64" fmla="*/ 2 w 157"/>
                <a:gd name="T65" fmla="*/ 0 h 29"/>
                <a:gd name="T66" fmla="*/ 2 w 157"/>
                <a:gd name="T67" fmla="*/ 0 h 29"/>
                <a:gd name="T68" fmla="*/ 3 w 157"/>
                <a:gd name="T69" fmla="*/ 0 h 29"/>
                <a:gd name="T70" fmla="*/ 3 w 157"/>
                <a:gd name="T71" fmla="*/ 0 h 29"/>
                <a:gd name="T72" fmla="*/ 4 w 157"/>
                <a:gd name="T73" fmla="*/ 0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7" h="29">
                  <a:moveTo>
                    <a:pt x="136" y="4"/>
                  </a:moveTo>
                  <a:lnTo>
                    <a:pt x="142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6" y="7"/>
                  </a:lnTo>
                  <a:lnTo>
                    <a:pt x="157" y="9"/>
                  </a:lnTo>
                  <a:lnTo>
                    <a:pt x="149" y="10"/>
                  </a:lnTo>
                  <a:lnTo>
                    <a:pt x="139" y="11"/>
                  </a:lnTo>
                  <a:lnTo>
                    <a:pt x="127" y="11"/>
                  </a:lnTo>
                  <a:lnTo>
                    <a:pt x="116" y="11"/>
                  </a:lnTo>
                  <a:lnTo>
                    <a:pt x="104" y="12"/>
                  </a:lnTo>
                  <a:lnTo>
                    <a:pt x="93" y="13"/>
                  </a:lnTo>
                  <a:lnTo>
                    <a:pt x="81" y="15"/>
                  </a:lnTo>
                  <a:lnTo>
                    <a:pt x="71" y="20"/>
                  </a:lnTo>
                  <a:lnTo>
                    <a:pt x="33" y="21"/>
                  </a:lnTo>
                  <a:lnTo>
                    <a:pt x="29" y="29"/>
                  </a:lnTo>
                  <a:lnTo>
                    <a:pt x="23" y="25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0" y="9"/>
                  </a:lnTo>
                  <a:lnTo>
                    <a:pt x="14" y="9"/>
                  </a:lnTo>
                  <a:lnTo>
                    <a:pt x="30" y="7"/>
                  </a:lnTo>
                  <a:lnTo>
                    <a:pt x="48" y="5"/>
                  </a:lnTo>
                  <a:lnTo>
                    <a:pt x="65" y="3"/>
                  </a:lnTo>
                  <a:lnTo>
                    <a:pt x="83" y="2"/>
                  </a:lnTo>
                  <a:lnTo>
                    <a:pt x="102" y="0"/>
                  </a:lnTo>
                  <a:lnTo>
                    <a:pt x="120" y="2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8" name="Freeform 86"/>
            <p:cNvSpPr>
              <a:spLocks/>
            </p:cNvSpPr>
            <p:nvPr/>
          </p:nvSpPr>
          <p:spPr bwMode="auto">
            <a:xfrm>
              <a:off x="1381" y="750"/>
              <a:ext cx="6" cy="8"/>
            </a:xfrm>
            <a:custGeom>
              <a:avLst/>
              <a:gdLst>
                <a:gd name="T0" fmla="*/ 1 w 11"/>
                <a:gd name="T1" fmla="*/ 1 h 16"/>
                <a:gd name="T2" fmla="*/ 1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0 w 11"/>
                <a:gd name="T17" fmla="*/ 1 h 16"/>
                <a:gd name="T18" fmla="*/ 1 w 11"/>
                <a:gd name="T19" fmla="*/ 0 h 16"/>
                <a:gd name="T20" fmla="*/ 1 w 11"/>
                <a:gd name="T21" fmla="*/ 1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16">
                  <a:moveTo>
                    <a:pt x="11" y="1"/>
                  </a:move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9" name="Freeform 87"/>
            <p:cNvSpPr>
              <a:spLocks/>
            </p:cNvSpPr>
            <p:nvPr/>
          </p:nvSpPr>
          <p:spPr bwMode="auto">
            <a:xfrm>
              <a:off x="1394" y="752"/>
              <a:ext cx="90" cy="47"/>
            </a:xfrm>
            <a:custGeom>
              <a:avLst/>
              <a:gdLst>
                <a:gd name="T0" fmla="*/ 5 w 180"/>
                <a:gd name="T1" fmla="*/ 1 h 95"/>
                <a:gd name="T2" fmla="*/ 5 w 180"/>
                <a:gd name="T3" fmla="*/ 1 h 95"/>
                <a:gd name="T4" fmla="*/ 5 w 180"/>
                <a:gd name="T5" fmla="*/ 1 h 95"/>
                <a:gd name="T6" fmla="*/ 5 w 180"/>
                <a:gd name="T7" fmla="*/ 1 h 95"/>
                <a:gd name="T8" fmla="*/ 6 w 180"/>
                <a:gd name="T9" fmla="*/ 1 h 95"/>
                <a:gd name="T10" fmla="*/ 6 w 180"/>
                <a:gd name="T11" fmla="*/ 2 h 95"/>
                <a:gd name="T12" fmla="*/ 6 w 180"/>
                <a:gd name="T13" fmla="*/ 2 h 95"/>
                <a:gd name="T14" fmla="*/ 6 w 180"/>
                <a:gd name="T15" fmla="*/ 2 h 95"/>
                <a:gd name="T16" fmla="*/ 6 w 180"/>
                <a:gd name="T17" fmla="*/ 2 h 95"/>
                <a:gd name="T18" fmla="*/ 6 w 180"/>
                <a:gd name="T19" fmla="*/ 2 h 95"/>
                <a:gd name="T20" fmla="*/ 6 w 180"/>
                <a:gd name="T21" fmla="*/ 2 h 95"/>
                <a:gd name="T22" fmla="*/ 6 w 180"/>
                <a:gd name="T23" fmla="*/ 2 h 95"/>
                <a:gd name="T24" fmla="*/ 5 w 180"/>
                <a:gd name="T25" fmla="*/ 2 h 95"/>
                <a:gd name="T26" fmla="*/ 5 w 180"/>
                <a:gd name="T27" fmla="*/ 2 h 95"/>
                <a:gd name="T28" fmla="*/ 5 w 180"/>
                <a:gd name="T29" fmla="*/ 2 h 95"/>
                <a:gd name="T30" fmla="*/ 5 w 180"/>
                <a:gd name="T31" fmla="*/ 1 h 95"/>
                <a:gd name="T32" fmla="*/ 5 w 180"/>
                <a:gd name="T33" fmla="*/ 1 h 95"/>
                <a:gd name="T34" fmla="*/ 4 w 180"/>
                <a:gd name="T35" fmla="*/ 1 h 95"/>
                <a:gd name="T36" fmla="*/ 4 w 180"/>
                <a:gd name="T37" fmla="*/ 1 h 95"/>
                <a:gd name="T38" fmla="*/ 4 w 180"/>
                <a:gd name="T39" fmla="*/ 1 h 95"/>
                <a:gd name="T40" fmla="*/ 4 w 180"/>
                <a:gd name="T41" fmla="*/ 1 h 95"/>
                <a:gd name="T42" fmla="*/ 4 w 180"/>
                <a:gd name="T43" fmla="*/ 1 h 95"/>
                <a:gd name="T44" fmla="*/ 3 w 180"/>
                <a:gd name="T45" fmla="*/ 1 h 95"/>
                <a:gd name="T46" fmla="*/ 3 w 180"/>
                <a:gd name="T47" fmla="*/ 1 h 95"/>
                <a:gd name="T48" fmla="*/ 3 w 180"/>
                <a:gd name="T49" fmla="*/ 0 h 95"/>
                <a:gd name="T50" fmla="*/ 3 w 180"/>
                <a:gd name="T51" fmla="*/ 0 h 95"/>
                <a:gd name="T52" fmla="*/ 3 w 180"/>
                <a:gd name="T53" fmla="*/ 1 h 95"/>
                <a:gd name="T54" fmla="*/ 3 w 180"/>
                <a:gd name="T55" fmla="*/ 1 h 95"/>
                <a:gd name="T56" fmla="*/ 3 w 180"/>
                <a:gd name="T57" fmla="*/ 1 h 95"/>
                <a:gd name="T58" fmla="*/ 3 w 180"/>
                <a:gd name="T59" fmla="*/ 1 h 95"/>
                <a:gd name="T60" fmla="*/ 3 w 180"/>
                <a:gd name="T61" fmla="*/ 0 h 95"/>
                <a:gd name="T62" fmla="*/ 3 w 180"/>
                <a:gd name="T63" fmla="*/ 0 h 95"/>
                <a:gd name="T64" fmla="*/ 2 w 180"/>
                <a:gd name="T65" fmla="*/ 0 h 95"/>
                <a:gd name="T66" fmla="*/ 2 w 180"/>
                <a:gd name="T67" fmla="*/ 0 h 95"/>
                <a:gd name="T68" fmla="*/ 2 w 180"/>
                <a:gd name="T69" fmla="*/ 0 h 95"/>
                <a:gd name="T70" fmla="*/ 1 w 180"/>
                <a:gd name="T71" fmla="*/ 0 h 95"/>
                <a:gd name="T72" fmla="*/ 1 w 180"/>
                <a:gd name="T73" fmla="*/ 0 h 95"/>
                <a:gd name="T74" fmla="*/ 1 w 180"/>
                <a:gd name="T75" fmla="*/ 0 h 95"/>
                <a:gd name="T76" fmla="*/ 1 w 180"/>
                <a:gd name="T77" fmla="*/ 0 h 95"/>
                <a:gd name="T78" fmla="*/ 1 w 180"/>
                <a:gd name="T79" fmla="*/ 0 h 95"/>
                <a:gd name="T80" fmla="*/ 1 w 180"/>
                <a:gd name="T81" fmla="*/ 0 h 95"/>
                <a:gd name="T82" fmla="*/ 1 w 180"/>
                <a:gd name="T83" fmla="*/ 0 h 95"/>
                <a:gd name="T84" fmla="*/ 1 w 180"/>
                <a:gd name="T85" fmla="*/ 0 h 95"/>
                <a:gd name="T86" fmla="*/ 1 w 180"/>
                <a:gd name="T87" fmla="*/ 0 h 95"/>
                <a:gd name="T88" fmla="*/ 1 w 180"/>
                <a:gd name="T89" fmla="*/ 0 h 95"/>
                <a:gd name="T90" fmla="*/ 1 w 180"/>
                <a:gd name="T91" fmla="*/ 0 h 95"/>
                <a:gd name="T92" fmla="*/ 1 w 180"/>
                <a:gd name="T93" fmla="*/ 0 h 95"/>
                <a:gd name="T94" fmla="*/ 0 w 180"/>
                <a:gd name="T95" fmla="*/ 0 h 95"/>
                <a:gd name="T96" fmla="*/ 1 w 180"/>
                <a:gd name="T97" fmla="*/ 0 h 95"/>
                <a:gd name="T98" fmla="*/ 1 w 180"/>
                <a:gd name="T99" fmla="*/ 0 h 95"/>
                <a:gd name="T100" fmla="*/ 2 w 180"/>
                <a:gd name="T101" fmla="*/ 0 h 95"/>
                <a:gd name="T102" fmla="*/ 2 w 180"/>
                <a:gd name="T103" fmla="*/ 0 h 95"/>
                <a:gd name="T104" fmla="*/ 3 w 180"/>
                <a:gd name="T105" fmla="*/ 0 h 95"/>
                <a:gd name="T106" fmla="*/ 3 w 180"/>
                <a:gd name="T107" fmla="*/ 0 h 95"/>
                <a:gd name="T108" fmla="*/ 4 w 180"/>
                <a:gd name="T109" fmla="*/ 0 h 95"/>
                <a:gd name="T110" fmla="*/ 5 w 180"/>
                <a:gd name="T111" fmla="*/ 1 h 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0" h="95">
                  <a:moveTo>
                    <a:pt x="129" y="33"/>
                  </a:moveTo>
                  <a:lnTo>
                    <a:pt x="139" y="37"/>
                  </a:lnTo>
                  <a:lnTo>
                    <a:pt x="147" y="44"/>
                  </a:lnTo>
                  <a:lnTo>
                    <a:pt x="155" y="51"/>
                  </a:lnTo>
                  <a:lnTo>
                    <a:pt x="161" y="58"/>
                  </a:lnTo>
                  <a:lnTo>
                    <a:pt x="166" y="67"/>
                  </a:lnTo>
                  <a:lnTo>
                    <a:pt x="172" y="75"/>
                  </a:lnTo>
                  <a:lnTo>
                    <a:pt x="176" y="83"/>
                  </a:lnTo>
                  <a:lnTo>
                    <a:pt x="180" y="91"/>
                  </a:lnTo>
                  <a:lnTo>
                    <a:pt x="177" y="95"/>
                  </a:lnTo>
                  <a:lnTo>
                    <a:pt x="172" y="88"/>
                  </a:lnTo>
                  <a:lnTo>
                    <a:pt x="166" y="82"/>
                  </a:lnTo>
                  <a:lnTo>
                    <a:pt x="159" y="76"/>
                  </a:lnTo>
                  <a:lnTo>
                    <a:pt x="154" y="72"/>
                  </a:lnTo>
                  <a:lnTo>
                    <a:pt x="146" y="67"/>
                  </a:lnTo>
                  <a:lnTo>
                    <a:pt x="139" y="63"/>
                  </a:lnTo>
                  <a:lnTo>
                    <a:pt x="133" y="57"/>
                  </a:lnTo>
                  <a:lnTo>
                    <a:pt x="126" y="52"/>
                  </a:lnTo>
                  <a:lnTo>
                    <a:pt x="118" y="50"/>
                  </a:lnTo>
                  <a:lnTo>
                    <a:pt x="112" y="44"/>
                  </a:lnTo>
                  <a:lnTo>
                    <a:pt x="106" y="38"/>
                  </a:lnTo>
                  <a:lnTo>
                    <a:pt x="98" y="37"/>
                  </a:lnTo>
                  <a:lnTo>
                    <a:pt x="95" y="34"/>
                  </a:lnTo>
                  <a:lnTo>
                    <a:pt x="91" y="33"/>
                  </a:lnTo>
                  <a:lnTo>
                    <a:pt x="88" y="30"/>
                  </a:lnTo>
                  <a:lnTo>
                    <a:pt x="83" y="29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5" y="37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66" y="25"/>
                  </a:lnTo>
                  <a:lnTo>
                    <a:pt x="58" y="21"/>
                  </a:lnTo>
                  <a:lnTo>
                    <a:pt x="48" y="19"/>
                  </a:lnTo>
                  <a:lnTo>
                    <a:pt x="40" y="14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7" y="25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22" y="14"/>
                  </a:lnTo>
                  <a:lnTo>
                    <a:pt x="21" y="10"/>
                  </a:lnTo>
                  <a:lnTo>
                    <a:pt x="15" y="7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2" y="5"/>
                  </a:lnTo>
                  <a:lnTo>
                    <a:pt x="48" y="10"/>
                  </a:lnTo>
                  <a:lnTo>
                    <a:pt x="64" y="14"/>
                  </a:lnTo>
                  <a:lnTo>
                    <a:pt x="80" y="20"/>
                  </a:lnTo>
                  <a:lnTo>
                    <a:pt x="96" y="25"/>
                  </a:lnTo>
                  <a:lnTo>
                    <a:pt x="112" y="29"/>
                  </a:lnTo>
                  <a:lnTo>
                    <a:pt x="12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0" name="Freeform 88"/>
            <p:cNvSpPr>
              <a:spLocks/>
            </p:cNvSpPr>
            <p:nvPr/>
          </p:nvSpPr>
          <p:spPr bwMode="auto">
            <a:xfrm>
              <a:off x="1519" y="756"/>
              <a:ext cx="49" cy="85"/>
            </a:xfrm>
            <a:custGeom>
              <a:avLst/>
              <a:gdLst>
                <a:gd name="T0" fmla="*/ 2 w 99"/>
                <a:gd name="T1" fmla="*/ 1 h 170"/>
                <a:gd name="T2" fmla="*/ 2 w 99"/>
                <a:gd name="T3" fmla="*/ 2 h 170"/>
                <a:gd name="T4" fmla="*/ 2 w 99"/>
                <a:gd name="T5" fmla="*/ 2 h 170"/>
                <a:gd name="T6" fmla="*/ 1 w 99"/>
                <a:gd name="T7" fmla="*/ 2 h 170"/>
                <a:gd name="T8" fmla="*/ 1 w 99"/>
                <a:gd name="T9" fmla="*/ 2 h 170"/>
                <a:gd name="T10" fmla="*/ 1 w 99"/>
                <a:gd name="T11" fmla="*/ 2 h 170"/>
                <a:gd name="T12" fmla="*/ 2 w 99"/>
                <a:gd name="T13" fmla="*/ 2 h 170"/>
                <a:gd name="T14" fmla="*/ 2 w 99"/>
                <a:gd name="T15" fmla="*/ 3 h 170"/>
                <a:gd name="T16" fmla="*/ 2 w 99"/>
                <a:gd name="T17" fmla="*/ 3 h 170"/>
                <a:gd name="T18" fmla="*/ 1 w 99"/>
                <a:gd name="T19" fmla="*/ 3 h 170"/>
                <a:gd name="T20" fmla="*/ 1 w 99"/>
                <a:gd name="T21" fmla="*/ 3 h 170"/>
                <a:gd name="T22" fmla="*/ 1 w 99"/>
                <a:gd name="T23" fmla="*/ 3 h 170"/>
                <a:gd name="T24" fmla="*/ 0 w 99"/>
                <a:gd name="T25" fmla="*/ 3 h 170"/>
                <a:gd name="T26" fmla="*/ 0 w 99"/>
                <a:gd name="T27" fmla="*/ 3 h 170"/>
                <a:gd name="T28" fmla="*/ 0 w 99"/>
                <a:gd name="T29" fmla="*/ 3 h 170"/>
                <a:gd name="T30" fmla="*/ 1 w 99"/>
                <a:gd name="T31" fmla="*/ 3 h 170"/>
                <a:gd name="T32" fmla="*/ 1 w 99"/>
                <a:gd name="T33" fmla="*/ 3 h 170"/>
                <a:gd name="T34" fmla="*/ 2 w 99"/>
                <a:gd name="T35" fmla="*/ 3 h 170"/>
                <a:gd name="T36" fmla="*/ 2 w 99"/>
                <a:gd name="T37" fmla="*/ 3 h 170"/>
                <a:gd name="T38" fmla="*/ 2 w 99"/>
                <a:gd name="T39" fmla="*/ 4 h 170"/>
                <a:gd name="T40" fmla="*/ 2 w 99"/>
                <a:gd name="T41" fmla="*/ 4 h 170"/>
                <a:gd name="T42" fmla="*/ 1 w 99"/>
                <a:gd name="T43" fmla="*/ 4 h 170"/>
                <a:gd name="T44" fmla="*/ 1 w 99"/>
                <a:gd name="T45" fmla="*/ 4 h 170"/>
                <a:gd name="T46" fmla="*/ 0 w 99"/>
                <a:gd name="T47" fmla="*/ 4 h 170"/>
                <a:gd name="T48" fmla="*/ 0 w 99"/>
                <a:gd name="T49" fmla="*/ 4 h 170"/>
                <a:gd name="T50" fmla="*/ 0 w 99"/>
                <a:gd name="T51" fmla="*/ 4 h 170"/>
                <a:gd name="T52" fmla="*/ 0 w 99"/>
                <a:gd name="T53" fmla="*/ 4 h 170"/>
                <a:gd name="T54" fmla="*/ 0 w 99"/>
                <a:gd name="T55" fmla="*/ 4 h 170"/>
                <a:gd name="T56" fmla="*/ 0 w 99"/>
                <a:gd name="T57" fmla="*/ 4 h 170"/>
                <a:gd name="T58" fmla="*/ 2 w 99"/>
                <a:gd name="T59" fmla="*/ 4 h 170"/>
                <a:gd name="T60" fmla="*/ 1 w 99"/>
                <a:gd name="T61" fmla="*/ 5 h 170"/>
                <a:gd name="T62" fmla="*/ 1 w 99"/>
                <a:gd name="T63" fmla="*/ 5 h 170"/>
                <a:gd name="T64" fmla="*/ 0 w 99"/>
                <a:gd name="T65" fmla="*/ 5 h 170"/>
                <a:gd name="T66" fmla="*/ 0 w 99"/>
                <a:gd name="T67" fmla="*/ 5 h 170"/>
                <a:gd name="T68" fmla="*/ 0 w 99"/>
                <a:gd name="T69" fmla="*/ 5 h 170"/>
                <a:gd name="T70" fmla="*/ 0 w 99"/>
                <a:gd name="T71" fmla="*/ 5 h 170"/>
                <a:gd name="T72" fmla="*/ 0 w 99"/>
                <a:gd name="T73" fmla="*/ 5 h 170"/>
                <a:gd name="T74" fmla="*/ 1 w 99"/>
                <a:gd name="T75" fmla="*/ 5 h 170"/>
                <a:gd name="T76" fmla="*/ 1 w 99"/>
                <a:gd name="T77" fmla="*/ 5 h 170"/>
                <a:gd name="T78" fmla="*/ 1 w 99"/>
                <a:gd name="T79" fmla="*/ 5 h 170"/>
                <a:gd name="T80" fmla="*/ 1 w 99"/>
                <a:gd name="T81" fmla="*/ 5 h 170"/>
                <a:gd name="T82" fmla="*/ 1 w 99"/>
                <a:gd name="T83" fmla="*/ 6 h 170"/>
                <a:gd name="T84" fmla="*/ 1 w 99"/>
                <a:gd name="T85" fmla="*/ 6 h 170"/>
                <a:gd name="T86" fmla="*/ 0 w 99"/>
                <a:gd name="T87" fmla="*/ 6 h 170"/>
                <a:gd name="T88" fmla="*/ 0 w 99"/>
                <a:gd name="T89" fmla="*/ 6 h 170"/>
                <a:gd name="T90" fmla="*/ 0 w 99"/>
                <a:gd name="T91" fmla="*/ 6 h 170"/>
                <a:gd name="T92" fmla="*/ 0 w 99"/>
                <a:gd name="T93" fmla="*/ 4 h 170"/>
                <a:gd name="T94" fmla="*/ 0 w 99"/>
                <a:gd name="T95" fmla="*/ 2 h 170"/>
                <a:gd name="T96" fmla="*/ 1 w 99"/>
                <a:gd name="T97" fmla="*/ 1 h 170"/>
                <a:gd name="T98" fmla="*/ 1 w 99"/>
                <a:gd name="T99" fmla="*/ 1 h 170"/>
                <a:gd name="T100" fmla="*/ 1 w 99"/>
                <a:gd name="T101" fmla="*/ 1 h 170"/>
                <a:gd name="T102" fmla="*/ 2 w 99"/>
                <a:gd name="T103" fmla="*/ 0 h 170"/>
                <a:gd name="T104" fmla="*/ 2 w 99"/>
                <a:gd name="T105" fmla="*/ 1 h 170"/>
                <a:gd name="T106" fmla="*/ 3 w 99"/>
                <a:gd name="T107" fmla="*/ 1 h 1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9" h="170">
                  <a:moveTo>
                    <a:pt x="99" y="13"/>
                  </a:moveTo>
                  <a:lnTo>
                    <a:pt x="92" y="25"/>
                  </a:lnTo>
                  <a:lnTo>
                    <a:pt x="87" y="38"/>
                  </a:lnTo>
                  <a:lnTo>
                    <a:pt x="81" y="48"/>
                  </a:lnTo>
                  <a:lnTo>
                    <a:pt x="67" y="47"/>
                  </a:lnTo>
                  <a:lnTo>
                    <a:pt x="64" y="47"/>
                  </a:lnTo>
                  <a:lnTo>
                    <a:pt x="61" y="48"/>
                  </a:lnTo>
                  <a:lnTo>
                    <a:pt x="59" y="51"/>
                  </a:lnTo>
                  <a:lnTo>
                    <a:pt x="57" y="53"/>
                  </a:lnTo>
                  <a:lnTo>
                    <a:pt x="57" y="56"/>
                  </a:lnTo>
                  <a:lnTo>
                    <a:pt x="58" y="58"/>
                  </a:lnTo>
                  <a:lnTo>
                    <a:pt x="60" y="60"/>
                  </a:lnTo>
                  <a:lnTo>
                    <a:pt x="63" y="63"/>
                  </a:lnTo>
                  <a:lnTo>
                    <a:pt x="82" y="56"/>
                  </a:lnTo>
                  <a:lnTo>
                    <a:pt x="81" y="60"/>
                  </a:lnTo>
                  <a:lnTo>
                    <a:pt x="81" y="66"/>
                  </a:lnTo>
                  <a:lnTo>
                    <a:pt x="80" y="71"/>
                  </a:lnTo>
                  <a:lnTo>
                    <a:pt x="75" y="74"/>
                  </a:lnTo>
                  <a:lnTo>
                    <a:pt x="69" y="75"/>
                  </a:lnTo>
                  <a:lnTo>
                    <a:pt x="63" y="76"/>
                  </a:lnTo>
                  <a:lnTo>
                    <a:pt x="56" y="78"/>
                  </a:lnTo>
                  <a:lnTo>
                    <a:pt x="49" y="78"/>
                  </a:lnTo>
                  <a:lnTo>
                    <a:pt x="43" y="79"/>
                  </a:lnTo>
                  <a:lnTo>
                    <a:pt x="36" y="79"/>
                  </a:lnTo>
                  <a:lnTo>
                    <a:pt x="30" y="79"/>
                  </a:lnTo>
                  <a:lnTo>
                    <a:pt x="24" y="79"/>
                  </a:lnTo>
                  <a:lnTo>
                    <a:pt x="22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2" y="90"/>
                  </a:lnTo>
                  <a:lnTo>
                    <a:pt x="30" y="94"/>
                  </a:lnTo>
                  <a:lnTo>
                    <a:pt x="37" y="91"/>
                  </a:lnTo>
                  <a:lnTo>
                    <a:pt x="45" y="90"/>
                  </a:lnTo>
                  <a:lnTo>
                    <a:pt x="53" y="90"/>
                  </a:lnTo>
                  <a:lnTo>
                    <a:pt x="58" y="89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5" y="87"/>
                  </a:lnTo>
                  <a:lnTo>
                    <a:pt x="75" y="91"/>
                  </a:lnTo>
                  <a:lnTo>
                    <a:pt x="75" y="97"/>
                  </a:lnTo>
                  <a:lnTo>
                    <a:pt x="73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53" y="106"/>
                  </a:lnTo>
                  <a:lnTo>
                    <a:pt x="48" y="108"/>
                  </a:lnTo>
                  <a:lnTo>
                    <a:pt x="41" y="108"/>
                  </a:lnTo>
                  <a:lnTo>
                    <a:pt x="35" y="109"/>
                  </a:lnTo>
                  <a:lnTo>
                    <a:pt x="29" y="109"/>
                  </a:lnTo>
                  <a:lnTo>
                    <a:pt x="22" y="109"/>
                  </a:lnTo>
                  <a:lnTo>
                    <a:pt x="16" y="108"/>
                  </a:lnTo>
                  <a:lnTo>
                    <a:pt x="15" y="111"/>
                  </a:lnTo>
                  <a:lnTo>
                    <a:pt x="14" y="115"/>
                  </a:lnTo>
                  <a:lnTo>
                    <a:pt x="13" y="118"/>
                  </a:lnTo>
                  <a:lnTo>
                    <a:pt x="13" y="121"/>
                  </a:lnTo>
                  <a:lnTo>
                    <a:pt x="18" y="124"/>
                  </a:lnTo>
                  <a:lnTo>
                    <a:pt x="22" y="125"/>
                  </a:lnTo>
                  <a:lnTo>
                    <a:pt x="26" y="124"/>
                  </a:lnTo>
                  <a:lnTo>
                    <a:pt x="29" y="121"/>
                  </a:lnTo>
                  <a:lnTo>
                    <a:pt x="71" y="117"/>
                  </a:lnTo>
                  <a:lnTo>
                    <a:pt x="71" y="127"/>
                  </a:lnTo>
                  <a:lnTo>
                    <a:pt x="65" y="133"/>
                  </a:lnTo>
                  <a:lnTo>
                    <a:pt x="57" y="138"/>
                  </a:lnTo>
                  <a:lnTo>
                    <a:pt x="48" y="140"/>
                  </a:lnTo>
                  <a:lnTo>
                    <a:pt x="42" y="141"/>
                  </a:lnTo>
                  <a:lnTo>
                    <a:pt x="36" y="142"/>
                  </a:lnTo>
                  <a:lnTo>
                    <a:pt x="29" y="141"/>
                  </a:lnTo>
                  <a:lnTo>
                    <a:pt x="22" y="141"/>
                  </a:lnTo>
                  <a:lnTo>
                    <a:pt x="16" y="141"/>
                  </a:lnTo>
                  <a:lnTo>
                    <a:pt x="11" y="142"/>
                  </a:lnTo>
                  <a:lnTo>
                    <a:pt x="7" y="146"/>
                  </a:lnTo>
                  <a:lnTo>
                    <a:pt x="5" y="153"/>
                  </a:lnTo>
                  <a:lnTo>
                    <a:pt x="10" y="155"/>
                  </a:lnTo>
                  <a:lnTo>
                    <a:pt x="15" y="156"/>
                  </a:lnTo>
                  <a:lnTo>
                    <a:pt x="21" y="155"/>
                  </a:lnTo>
                  <a:lnTo>
                    <a:pt x="27" y="154"/>
                  </a:lnTo>
                  <a:lnTo>
                    <a:pt x="33" y="153"/>
                  </a:lnTo>
                  <a:lnTo>
                    <a:pt x="38" y="151"/>
                  </a:lnTo>
                  <a:lnTo>
                    <a:pt x="43" y="151"/>
                  </a:lnTo>
                  <a:lnTo>
                    <a:pt x="49" y="153"/>
                  </a:lnTo>
                  <a:lnTo>
                    <a:pt x="52" y="151"/>
                  </a:lnTo>
                  <a:lnTo>
                    <a:pt x="57" y="150"/>
                  </a:lnTo>
                  <a:lnTo>
                    <a:pt x="60" y="150"/>
                  </a:lnTo>
                  <a:lnTo>
                    <a:pt x="64" y="148"/>
                  </a:lnTo>
                  <a:lnTo>
                    <a:pt x="60" y="162"/>
                  </a:lnTo>
                  <a:lnTo>
                    <a:pt x="52" y="163"/>
                  </a:lnTo>
                  <a:lnTo>
                    <a:pt x="44" y="164"/>
                  </a:lnTo>
                  <a:lnTo>
                    <a:pt x="37" y="166"/>
                  </a:lnTo>
                  <a:lnTo>
                    <a:pt x="30" y="168"/>
                  </a:lnTo>
                  <a:lnTo>
                    <a:pt x="22" y="169"/>
                  </a:lnTo>
                  <a:lnTo>
                    <a:pt x="15" y="169"/>
                  </a:lnTo>
                  <a:lnTo>
                    <a:pt x="8" y="170"/>
                  </a:lnTo>
                  <a:lnTo>
                    <a:pt x="0" y="170"/>
                  </a:lnTo>
                  <a:lnTo>
                    <a:pt x="3" y="138"/>
                  </a:lnTo>
                  <a:lnTo>
                    <a:pt x="6" y="105"/>
                  </a:lnTo>
                  <a:lnTo>
                    <a:pt x="14" y="73"/>
                  </a:lnTo>
                  <a:lnTo>
                    <a:pt x="26" y="43"/>
                  </a:lnTo>
                  <a:lnTo>
                    <a:pt x="31" y="37"/>
                  </a:lnTo>
                  <a:lnTo>
                    <a:pt x="38" y="32"/>
                  </a:lnTo>
                  <a:lnTo>
                    <a:pt x="44" y="25"/>
                  </a:lnTo>
                  <a:lnTo>
                    <a:pt x="50" y="18"/>
                  </a:lnTo>
                  <a:lnTo>
                    <a:pt x="56" y="12"/>
                  </a:lnTo>
                  <a:lnTo>
                    <a:pt x="63" y="7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6" y="8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1" name="Freeform 89"/>
            <p:cNvSpPr>
              <a:spLocks/>
            </p:cNvSpPr>
            <p:nvPr/>
          </p:nvSpPr>
          <p:spPr bwMode="auto">
            <a:xfrm>
              <a:off x="1629" y="760"/>
              <a:ext cx="35" cy="8"/>
            </a:xfrm>
            <a:custGeom>
              <a:avLst/>
              <a:gdLst>
                <a:gd name="T0" fmla="*/ 2 w 71"/>
                <a:gd name="T1" fmla="*/ 1 h 16"/>
                <a:gd name="T2" fmla="*/ 2 w 71"/>
                <a:gd name="T3" fmla="*/ 1 h 16"/>
                <a:gd name="T4" fmla="*/ 1 w 71"/>
                <a:gd name="T5" fmla="*/ 1 h 16"/>
                <a:gd name="T6" fmla="*/ 1 w 71"/>
                <a:gd name="T7" fmla="*/ 1 h 16"/>
                <a:gd name="T8" fmla="*/ 1 w 71"/>
                <a:gd name="T9" fmla="*/ 1 h 16"/>
                <a:gd name="T10" fmla="*/ 1 w 71"/>
                <a:gd name="T11" fmla="*/ 1 h 16"/>
                <a:gd name="T12" fmla="*/ 1 w 71"/>
                <a:gd name="T13" fmla="*/ 1 h 16"/>
                <a:gd name="T14" fmla="*/ 1 w 71"/>
                <a:gd name="T15" fmla="*/ 1 h 16"/>
                <a:gd name="T16" fmla="*/ 0 w 71"/>
                <a:gd name="T17" fmla="*/ 1 h 16"/>
                <a:gd name="T18" fmla="*/ 0 w 71"/>
                <a:gd name="T19" fmla="*/ 1 h 16"/>
                <a:gd name="T20" fmla="*/ 0 w 71"/>
                <a:gd name="T21" fmla="*/ 1 h 16"/>
                <a:gd name="T22" fmla="*/ 0 w 71"/>
                <a:gd name="T23" fmla="*/ 1 h 16"/>
                <a:gd name="T24" fmla="*/ 0 w 71"/>
                <a:gd name="T25" fmla="*/ 1 h 16"/>
                <a:gd name="T26" fmla="*/ 0 w 71"/>
                <a:gd name="T27" fmla="*/ 1 h 16"/>
                <a:gd name="T28" fmla="*/ 0 w 71"/>
                <a:gd name="T29" fmla="*/ 1 h 16"/>
                <a:gd name="T30" fmla="*/ 0 w 71"/>
                <a:gd name="T31" fmla="*/ 1 h 16"/>
                <a:gd name="T32" fmla="*/ 0 w 71"/>
                <a:gd name="T33" fmla="*/ 1 h 16"/>
                <a:gd name="T34" fmla="*/ 0 w 71"/>
                <a:gd name="T35" fmla="*/ 1 h 16"/>
                <a:gd name="T36" fmla="*/ 0 w 71"/>
                <a:gd name="T37" fmla="*/ 1 h 16"/>
                <a:gd name="T38" fmla="*/ 1 w 71"/>
                <a:gd name="T39" fmla="*/ 1 h 16"/>
                <a:gd name="T40" fmla="*/ 1 w 71"/>
                <a:gd name="T41" fmla="*/ 1 h 16"/>
                <a:gd name="T42" fmla="*/ 1 w 71"/>
                <a:gd name="T43" fmla="*/ 1 h 16"/>
                <a:gd name="T44" fmla="*/ 1 w 71"/>
                <a:gd name="T45" fmla="*/ 0 h 16"/>
                <a:gd name="T46" fmla="*/ 2 w 71"/>
                <a:gd name="T47" fmla="*/ 0 h 16"/>
                <a:gd name="T48" fmla="*/ 2 w 71"/>
                <a:gd name="T49" fmla="*/ 1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" h="16">
                  <a:moveTo>
                    <a:pt x="71" y="5"/>
                  </a:moveTo>
                  <a:lnTo>
                    <a:pt x="67" y="10"/>
                  </a:lnTo>
                  <a:lnTo>
                    <a:pt x="63" y="10"/>
                  </a:lnTo>
                  <a:lnTo>
                    <a:pt x="57" y="8"/>
                  </a:lnTo>
                  <a:lnTo>
                    <a:pt x="51" y="10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3" y="12"/>
                  </a:lnTo>
                  <a:lnTo>
                    <a:pt x="27" y="12"/>
                  </a:lnTo>
                  <a:lnTo>
                    <a:pt x="20" y="13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21" y="4"/>
                  </a:lnTo>
                  <a:lnTo>
                    <a:pt x="28" y="5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9" y="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2" name="Freeform 90"/>
            <p:cNvSpPr>
              <a:spLocks/>
            </p:cNvSpPr>
            <p:nvPr/>
          </p:nvSpPr>
          <p:spPr bwMode="auto">
            <a:xfrm>
              <a:off x="1363" y="762"/>
              <a:ext cx="128" cy="69"/>
            </a:xfrm>
            <a:custGeom>
              <a:avLst/>
              <a:gdLst>
                <a:gd name="T0" fmla="*/ 3 w 257"/>
                <a:gd name="T1" fmla="*/ 1 h 137"/>
                <a:gd name="T2" fmla="*/ 3 w 257"/>
                <a:gd name="T3" fmla="*/ 1 h 137"/>
                <a:gd name="T4" fmla="*/ 3 w 257"/>
                <a:gd name="T5" fmla="*/ 1 h 137"/>
                <a:gd name="T6" fmla="*/ 3 w 257"/>
                <a:gd name="T7" fmla="*/ 1 h 137"/>
                <a:gd name="T8" fmla="*/ 3 w 257"/>
                <a:gd name="T9" fmla="*/ 1 h 137"/>
                <a:gd name="T10" fmla="*/ 3 w 257"/>
                <a:gd name="T11" fmla="*/ 1 h 137"/>
                <a:gd name="T12" fmla="*/ 4 w 257"/>
                <a:gd name="T13" fmla="*/ 1 h 137"/>
                <a:gd name="T14" fmla="*/ 4 w 257"/>
                <a:gd name="T15" fmla="*/ 1 h 137"/>
                <a:gd name="T16" fmla="*/ 4 w 257"/>
                <a:gd name="T17" fmla="*/ 2 h 137"/>
                <a:gd name="T18" fmla="*/ 4 w 257"/>
                <a:gd name="T19" fmla="*/ 1 h 137"/>
                <a:gd name="T20" fmla="*/ 4 w 257"/>
                <a:gd name="T21" fmla="*/ 1 h 137"/>
                <a:gd name="T22" fmla="*/ 4 w 257"/>
                <a:gd name="T23" fmla="*/ 1 h 137"/>
                <a:gd name="T24" fmla="*/ 5 w 257"/>
                <a:gd name="T25" fmla="*/ 1 h 137"/>
                <a:gd name="T26" fmla="*/ 5 w 257"/>
                <a:gd name="T27" fmla="*/ 2 h 137"/>
                <a:gd name="T28" fmla="*/ 5 w 257"/>
                <a:gd name="T29" fmla="*/ 2 h 137"/>
                <a:gd name="T30" fmla="*/ 5 w 257"/>
                <a:gd name="T31" fmla="*/ 2 h 137"/>
                <a:gd name="T32" fmla="*/ 5 w 257"/>
                <a:gd name="T33" fmla="*/ 2 h 137"/>
                <a:gd name="T34" fmla="*/ 5 w 257"/>
                <a:gd name="T35" fmla="*/ 2 h 137"/>
                <a:gd name="T36" fmla="*/ 5 w 257"/>
                <a:gd name="T37" fmla="*/ 2 h 137"/>
                <a:gd name="T38" fmla="*/ 5 w 257"/>
                <a:gd name="T39" fmla="*/ 2 h 137"/>
                <a:gd name="T40" fmla="*/ 5 w 257"/>
                <a:gd name="T41" fmla="*/ 2 h 137"/>
                <a:gd name="T42" fmla="*/ 6 w 257"/>
                <a:gd name="T43" fmla="*/ 2 h 137"/>
                <a:gd name="T44" fmla="*/ 6 w 257"/>
                <a:gd name="T45" fmla="*/ 3 h 137"/>
                <a:gd name="T46" fmla="*/ 6 w 257"/>
                <a:gd name="T47" fmla="*/ 3 h 137"/>
                <a:gd name="T48" fmla="*/ 7 w 257"/>
                <a:gd name="T49" fmla="*/ 3 h 137"/>
                <a:gd name="T50" fmla="*/ 7 w 257"/>
                <a:gd name="T51" fmla="*/ 3 h 137"/>
                <a:gd name="T52" fmla="*/ 7 w 257"/>
                <a:gd name="T53" fmla="*/ 3 h 137"/>
                <a:gd name="T54" fmla="*/ 7 w 257"/>
                <a:gd name="T55" fmla="*/ 4 h 137"/>
                <a:gd name="T56" fmla="*/ 7 w 257"/>
                <a:gd name="T57" fmla="*/ 4 h 137"/>
                <a:gd name="T58" fmla="*/ 7 w 257"/>
                <a:gd name="T59" fmla="*/ 4 h 137"/>
                <a:gd name="T60" fmla="*/ 8 w 257"/>
                <a:gd name="T61" fmla="*/ 4 h 137"/>
                <a:gd name="T62" fmla="*/ 8 w 257"/>
                <a:gd name="T63" fmla="*/ 5 h 137"/>
                <a:gd name="T64" fmla="*/ 8 w 257"/>
                <a:gd name="T65" fmla="*/ 5 h 137"/>
                <a:gd name="T66" fmla="*/ 7 w 257"/>
                <a:gd name="T67" fmla="*/ 5 h 137"/>
                <a:gd name="T68" fmla="*/ 7 w 257"/>
                <a:gd name="T69" fmla="*/ 4 h 137"/>
                <a:gd name="T70" fmla="*/ 7 w 257"/>
                <a:gd name="T71" fmla="*/ 4 h 137"/>
                <a:gd name="T72" fmla="*/ 7 w 257"/>
                <a:gd name="T73" fmla="*/ 4 h 137"/>
                <a:gd name="T74" fmla="*/ 7 w 257"/>
                <a:gd name="T75" fmla="*/ 4 h 137"/>
                <a:gd name="T76" fmla="*/ 6 w 257"/>
                <a:gd name="T77" fmla="*/ 3 h 137"/>
                <a:gd name="T78" fmla="*/ 6 w 257"/>
                <a:gd name="T79" fmla="*/ 3 h 137"/>
                <a:gd name="T80" fmla="*/ 6 w 257"/>
                <a:gd name="T81" fmla="*/ 3 h 137"/>
                <a:gd name="T82" fmla="*/ 5 w 257"/>
                <a:gd name="T83" fmla="*/ 3 h 137"/>
                <a:gd name="T84" fmla="*/ 5 w 257"/>
                <a:gd name="T85" fmla="*/ 3 h 137"/>
                <a:gd name="T86" fmla="*/ 5 w 257"/>
                <a:gd name="T87" fmla="*/ 2 h 137"/>
                <a:gd name="T88" fmla="*/ 4 w 257"/>
                <a:gd name="T89" fmla="*/ 2 h 137"/>
                <a:gd name="T90" fmla="*/ 4 w 257"/>
                <a:gd name="T91" fmla="*/ 2 h 137"/>
                <a:gd name="T92" fmla="*/ 3 w 257"/>
                <a:gd name="T93" fmla="*/ 2 h 137"/>
                <a:gd name="T94" fmla="*/ 3 w 257"/>
                <a:gd name="T95" fmla="*/ 1 h 137"/>
                <a:gd name="T96" fmla="*/ 2 w 257"/>
                <a:gd name="T97" fmla="*/ 1 h 137"/>
                <a:gd name="T98" fmla="*/ 1 w 257"/>
                <a:gd name="T99" fmla="*/ 1 h 137"/>
                <a:gd name="T100" fmla="*/ 1 w 257"/>
                <a:gd name="T101" fmla="*/ 1 h 137"/>
                <a:gd name="T102" fmla="*/ 0 w 257"/>
                <a:gd name="T103" fmla="*/ 1 h 137"/>
                <a:gd name="T104" fmla="*/ 0 w 257"/>
                <a:gd name="T105" fmla="*/ 0 h 137"/>
                <a:gd name="T106" fmla="*/ 0 w 257"/>
                <a:gd name="T107" fmla="*/ 0 h 137"/>
                <a:gd name="T108" fmla="*/ 0 w 257"/>
                <a:gd name="T109" fmla="*/ 0 h 137"/>
                <a:gd name="T110" fmla="*/ 1 w 257"/>
                <a:gd name="T111" fmla="*/ 1 h 137"/>
                <a:gd name="T112" fmla="*/ 1 w 257"/>
                <a:gd name="T113" fmla="*/ 1 h 137"/>
                <a:gd name="T114" fmla="*/ 1 w 257"/>
                <a:gd name="T115" fmla="*/ 1 h 137"/>
                <a:gd name="T116" fmla="*/ 2 w 257"/>
                <a:gd name="T117" fmla="*/ 1 h 137"/>
                <a:gd name="T118" fmla="*/ 2 w 257"/>
                <a:gd name="T119" fmla="*/ 1 h 137"/>
                <a:gd name="T120" fmla="*/ 2 w 257"/>
                <a:gd name="T121" fmla="*/ 1 h 137"/>
                <a:gd name="T122" fmla="*/ 3 w 257"/>
                <a:gd name="T123" fmla="*/ 1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7" h="137">
                  <a:moveTo>
                    <a:pt x="112" y="21"/>
                  </a:moveTo>
                  <a:lnTo>
                    <a:pt x="115" y="20"/>
                  </a:lnTo>
                  <a:lnTo>
                    <a:pt x="119" y="20"/>
                  </a:lnTo>
                  <a:lnTo>
                    <a:pt x="121" y="17"/>
                  </a:lnTo>
                  <a:lnTo>
                    <a:pt x="122" y="14"/>
                  </a:lnTo>
                  <a:lnTo>
                    <a:pt x="124" y="21"/>
                  </a:lnTo>
                  <a:lnTo>
                    <a:pt x="129" y="26"/>
                  </a:lnTo>
                  <a:lnTo>
                    <a:pt x="135" y="31"/>
                  </a:lnTo>
                  <a:lnTo>
                    <a:pt x="142" y="35"/>
                  </a:lnTo>
                  <a:lnTo>
                    <a:pt x="145" y="30"/>
                  </a:lnTo>
                  <a:lnTo>
                    <a:pt x="151" y="29"/>
                  </a:lnTo>
                  <a:lnTo>
                    <a:pt x="157" y="30"/>
                  </a:lnTo>
                  <a:lnTo>
                    <a:pt x="160" y="31"/>
                  </a:lnTo>
                  <a:lnTo>
                    <a:pt x="163" y="33"/>
                  </a:lnTo>
                  <a:lnTo>
                    <a:pt x="161" y="37"/>
                  </a:lnTo>
                  <a:lnTo>
                    <a:pt x="161" y="40"/>
                  </a:lnTo>
                  <a:lnTo>
                    <a:pt x="165" y="43"/>
                  </a:lnTo>
                  <a:lnTo>
                    <a:pt x="173" y="40"/>
                  </a:lnTo>
                  <a:lnTo>
                    <a:pt x="179" y="45"/>
                  </a:lnTo>
                  <a:lnTo>
                    <a:pt x="184" y="51"/>
                  </a:lnTo>
                  <a:lnTo>
                    <a:pt x="190" y="54"/>
                  </a:lnTo>
                  <a:lnTo>
                    <a:pt x="199" y="60"/>
                  </a:lnTo>
                  <a:lnTo>
                    <a:pt x="209" y="66"/>
                  </a:lnTo>
                  <a:lnTo>
                    <a:pt x="218" y="73"/>
                  </a:lnTo>
                  <a:lnTo>
                    <a:pt x="227" y="78"/>
                  </a:lnTo>
                  <a:lnTo>
                    <a:pt x="235" y="85"/>
                  </a:lnTo>
                  <a:lnTo>
                    <a:pt x="242" y="93"/>
                  </a:lnTo>
                  <a:lnTo>
                    <a:pt x="247" y="103"/>
                  </a:lnTo>
                  <a:lnTo>
                    <a:pt x="248" y="113"/>
                  </a:lnTo>
                  <a:lnTo>
                    <a:pt x="252" y="119"/>
                  </a:lnTo>
                  <a:lnTo>
                    <a:pt x="256" y="124"/>
                  </a:lnTo>
                  <a:lnTo>
                    <a:pt x="257" y="130"/>
                  </a:lnTo>
                  <a:lnTo>
                    <a:pt x="256" y="137"/>
                  </a:lnTo>
                  <a:lnTo>
                    <a:pt x="250" y="134"/>
                  </a:lnTo>
                  <a:lnTo>
                    <a:pt x="245" y="126"/>
                  </a:lnTo>
                  <a:lnTo>
                    <a:pt x="241" y="117"/>
                  </a:lnTo>
                  <a:lnTo>
                    <a:pt x="236" y="111"/>
                  </a:lnTo>
                  <a:lnTo>
                    <a:pt x="227" y="104"/>
                  </a:lnTo>
                  <a:lnTo>
                    <a:pt x="218" y="96"/>
                  </a:lnTo>
                  <a:lnTo>
                    <a:pt x="209" y="89"/>
                  </a:lnTo>
                  <a:lnTo>
                    <a:pt x="199" y="81"/>
                  </a:lnTo>
                  <a:lnTo>
                    <a:pt x="189" y="74"/>
                  </a:lnTo>
                  <a:lnTo>
                    <a:pt x="179" y="68"/>
                  </a:lnTo>
                  <a:lnTo>
                    <a:pt x="168" y="62"/>
                  </a:lnTo>
                  <a:lnTo>
                    <a:pt x="158" y="58"/>
                  </a:lnTo>
                  <a:lnTo>
                    <a:pt x="141" y="45"/>
                  </a:lnTo>
                  <a:lnTo>
                    <a:pt x="122" y="36"/>
                  </a:lnTo>
                  <a:lnTo>
                    <a:pt x="103" y="28"/>
                  </a:lnTo>
                  <a:lnTo>
                    <a:pt x="83" y="21"/>
                  </a:lnTo>
                  <a:lnTo>
                    <a:pt x="62" y="15"/>
                  </a:lnTo>
                  <a:lnTo>
                    <a:pt x="42" y="10"/>
                  </a:lnTo>
                  <a:lnTo>
                    <a:pt x="21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55" y="6"/>
                  </a:lnTo>
                  <a:lnTo>
                    <a:pt x="67" y="8"/>
                  </a:lnTo>
                  <a:lnTo>
                    <a:pt x="78" y="10"/>
                  </a:lnTo>
                  <a:lnTo>
                    <a:pt x="89" y="13"/>
                  </a:lnTo>
                  <a:lnTo>
                    <a:pt x="11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3" name="Freeform 91"/>
            <p:cNvSpPr>
              <a:spLocks/>
            </p:cNvSpPr>
            <p:nvPr/>
          </p:nvSpPr>
          <p:spPr bwMode="auto">
            <a:xfrm>
              <a:off x="1227" y="763"/>
              <a:ext cx="11" cy="5"/>
            </a:xfrm>
            <a:custGeom>
              <a:avLst/>
              <a:gdLst>
                <a:gd name="T0" fmla="*/ 1 w 21"/>
                <a:gd name="T1" fmla="*/ 1 h 10"/>
                <a:gd name="T2" fmla="*/ 1 w 21"/>
                <a:gd name="T3" fmla="*/ 1 h 10"/>
                <a:gd name="T4" fmla="*/ 1 w 21"/>
                <a:gd name="T5" fmla="*/ 1 h 10"/>
                <a:gd name="T6" fmla="*/ 1 w 21"/>
                <a:gd name="T7" fmla="*/ 1 h 10"/>
                <a:gd name="T8" fmla="*/ 1 w 21"/>
                <a:gd name="T9" fmla="*/ 1 h 10"/>
                <a:gd name="T10" fmla="*/ 1 w 21"/>
                <a:gd name="T11" fmla="*/ 1 h 10"/>
                <a:gd name="T12" fmla="*/ 1 w 21"/>
                <a:gd name="T13" fmla="*/ 1 h 10"/>
                <a:gd name="T14" fmla="*/ 1 w 21"/>
                <a:gd name="T15" fmla="*/ 1 h 10"/>
                <a:gd name="T16" fmla="*/ 0 w 21"/>
                <a:gd name="T17" fmla="*/ 1 h 10"/>
                <a:gd name="T18" fmla="*/ 1 w 21"/>
                <a:gd name="T19" fmla="*/ 0 h 10"/>
                <a:gd name="T20" fmla="*/ 1 w 21"/>
                <a:gd name="T21" fmla="*/ 0 h 10"/>
                <a:gd name="T22" fmla="*/ 1 w 21"/>
                <a:gd name="T23" fmla="*/ 0 h 10"/>
                <a:gd name="T24" fmla="*/ 1 w 21"/>
                <a:gd name="T25" fmla="*/ 1 h 10"/>
                <a:gd name="T26" fmla="*/ 1 w 21"/>
                <a:gd name="T27" fmla="*/ 1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10">
                  <a:moveTo>
                    <a:pt x="21" y="5"/>
                  </a:moveTo>
                  <a:lnTo>
                    <a:pt x="18" y="7"/>
                  </a:lnTo>
                  <a:lnTo>
                    <a:pt x="14" y="6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0" y="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4" name="Freeform 92"/>
            <p:cNvSpPr>
              <a:spLocks/>
            </p:cNvSpPr>
            <p:nvPr/>
          </p:nvSpPr>
          <p:spPr bwMode="auto">
            <a:xfrm>
              <a:off x="1102" y="764"/>
              <a:ext cx="93" cy="8"/>
            </a:xfrm>
            <a:custGeom>
              <a:avLst/>
              <a:gdLst>
                <a:gd name="T0" fmla="*/ 4 w 186"/>
                <a:gd name="T1" fmla="*/ 0 h 17"/>
                <a:gd name="T2" fmla="*/ 4 w 186"/>
                <a:gd name="T3" fmla="*/ 0 h 17"/>
                <a:gd name="T4" fmla="*/ 4 w 186"/>
                <a:gd name="T5" fmla="*/ 0 h 17"/>
                <a:gd name="T6" fmla="*/ 5 w 186"/>
                <a:gd name="T7" fmla="*/ 0 h 17"/>
                <a:gd name="T8" fmla="*/ 5 w 186"/>
                <a:gd name="T9" fmla="*/ 0 h 17"/>
                <a:gd name="T10" fmla="*/ 5 w 186"/>
                <a:gd name="T11" fmla="*/ 0 h 17"/>
                <a:gd name="T12" fmla="*/ 5 w 186"/>
                <a:gd name="T13" fmla="*/ 0 h 17"/>
                <a:gd name="T14" fmla="*/ 5 w 186"/>
                <a:gd name="T15" fmla="*/ 0 h 17"/>
                <a:gd name="T16" fmla="*/ 5 w 186"/>
                <a:gd name="T17" fmla="*/ 0 h 17"/>
                <a:gd name="T18" fmla="*/ 6 w 186"/>
                <a:gd name="T19" fmla="*/ 0 h 17"/>
                <a:gd name="T20" fmla="*/ 6 w 186"/>
                <a:gd name="T21" fmla="*/ 0 h 17"/>
                <a:gd name="T22" fmla="*/ 6 w 186"/>
                <a:gd name="T23" fmla="*/ 0 h 17"/>
                <a:gd name="T24" fmla="*/ 6 w 186"/>
                <a:gd name="T25" fmla="*/ 0 h 17"/>
                <a:gd name="T26" fmla="*/ 6 w 186"/>
                <a:gd name="T27" fmla="*/ 0 h 17"/>
                <a:gd name="T28" fmla="*/ 5 w 186"/>
                <a:gd name="T29" fmla="*/ 0 h 17"/>
                <a:gd name="T30" fmla="*/ 4 w 186"/>
                <a:gd name="T31" fmla="*/ 0 h 17"/>
                <a:gd name="T32" fmla="*/ 4 w 186"/>
                <a:gd name="T33" fmla="*/ 0 h 17"/>
                <a:gd name="T34" fmla="*/ 3 w 186"/>
                <a:gd name="T35" fmla="*/ 0 h 17"/>
                <a:gd name="T36" fmla="*/ 2 w 186"/>
                <a:gd name="T37" fmla="*/ 0 h 17"/>
                <a:gd name="T38" fmla="*/ 2 w 186"/>
                <a:gd name="T39" fmla="*/ 0 h 17"/>
                <a:gd name="T40" fmla="*/ 1 w 186"/>
                <a:gd name="T41" fmla="*/ 0 h 17"/>
                <a:gd name="T42" fmla="*/ 1 w 186"/>
                <a:gd name="T43" fmla="*/ 0 h 17"/>
                <a:gd name="T44" fmla="*/ 1 w 186"/>
                <a:gd name="T45" fmla="*/ 0 h 17"/>
                <a:gd name="T46" fmla="*/ 1 w 186"/>
                <a:gd name="T47" fmla="*/ 0 h 17"/>
                <a:gd name="T48" fmla="*/ 0 w 186"/>
                <a:gd name="T49" fmla="*/ 0 h 17"/>
                <a:gd name="T50" fmla="*/ 1 w 186"/>
                <a:gd name="T51" fmla="*/ 0 h 17"/>
                <a:gd name="T52" fmla="*/ 1 w 186"/>
                <a:gd name="T53" fmla="*/ 0 h 17"/>
                <a:gd name="T54" fmla="*/ 2 w 186"/>
                <a:gd name="T55" fmla="*/ 0 h 17"/>
                <a:gd name="T56" fmla="*/ 2 w 186"/>
                <a:gd name="T57" fmla="*/ 0 h 17"/>
                <a:gd name="T58" fmla="*/ 3 w 186"/>
                <a:gd name="T59" fmla="*/ 0 h 17"/>
                <a:gd name="T60" fmla="*/ 3 w 186"/>
                <a:gd name="T61" fmla="*/ 0 h 17"/>
                <a:gd name="T62" fmla="*/ 4 w 186"/>
                <a:gd name="T63" fmla="*/ 0 h 17"/>
                <a:gd name="T64" fmla="*/ 4 w 186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6" h="17">
                  <a:moveTo>
                    <a:pt x="112" y="6"/>
                  </a:moveTo>
                  <a:lnTo>
                    <a:pt x="118" y="6"/>
                  </a:lnTo>
                  <a:lnTo>
                    <a:pt x="124" y="5"/>
                  </a:lnTo>
                  <a:lnTo>
                    <a:pt x="130" y="5"/>
                  </a:lnTo>
                  <a:lnTo>
                    <a:pt x="136" y="4"/>
                  </a:lnTo>
                  <a:lnTo>
                    <a:pt x="143" y="4"/>
                  </a:lnTo>
                  <a:lnTo>
                    <a:pt x="149" y="5"/>
                  </a:lnTo>
                  <a:lnTo>
                    <a:pt x="155" y="7"/>
                  </a:lnTo>
                  <a:lnTo>
                    <a:pt x="160" y="11"/>
                  </a:lnTo>
                  <a:lnTo>
                    <a:pt x="167" y="10"/>
                  </a:lnTo>
                  <a:lnTo>
                    <a:pt x="174" y="10"/>
                  </a:lnTo>
                  <a:lnTo>
                    <a:pt x="180" y="12"/>
                  </a:lnTo>
                  <a:lnTo>
                    <a:pt x="186" y="17"/>
                  </a:lnTo>
                  <a:lnTo>
                    <a:pt x="166" y="15"/>
                  </a:lnTo>
                  <a:lnTo>
                    <a:pt x="145" y="14"/>
                  </a:lnTo>
                  <a:lnTo>
                    <a:pt x="125" y="13"/>
                  </a:lnTo>
                  <a:lnTo>
                    <a:pt x="104" y="13"/>
                  </a:lnTo>
                  <a:lnTo>
                    <a:pt x="83" y="13"/>
                  </a:lnTo>
                  <a:lnTo>
                    <a:pt x="61" y="13"/>
                  </a:lnTo>
                  <a:lnTo>
                    <a:pt x="42" y="14"/>
                  </a:lnTo>
                  <a:lnTo>
                    <a:pt x="21" y="17"/>
                  </a:lnTo>
                  <a:lnTo>
                    <a:pt x="16" y="13"/>
                  </a:lnTo>
                  <a:lnTo>
                    <a:pt x="11" y="10"/>
                  </a:lnTo>
                  <a:lnTo>
                    <a:pt x="6" y="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27" y="2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72" y="2"/>
                  </a:lnTo>
                  <a:lnTo>
                    <a:pt x="86" y="2"/>
                  </a:lnTo>
                  <a:lnTo>
                    <a:pt x="99" y="4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5" name="Freeform 93"/>
            <p:cNvSpPr>
              <a:spLocks/>
            </p:cNvSpPr>
            <p:nvPr/>
          </p:nvSpPr>
          <p:spPr bwMode="auto">
            <a:xfrm>
              <a:off x="1068" y="767"/>
              <a:ext cx="95" cy="60"/>
            </a:xfrm>
            <a:custGeom>
              <a:avLst/>
              <a:gdLst>
                <a:gd name="T0" fmla="*/ 6 w 190"/>
                <a:gd name="T1" fmla="*/ 4 h 120"/>
                <a:gd name="T2" fmla="*/ 6 w 190"/>
                <a:gd name="T3" fmla="*/ 4 h 120"/>
                <a:gd name="T4" fmla="*/ 6 w 190"/>
                <a:gd name="T5" fmla="*/ 4 h 120"/>
                <a:gd name="T6" fmla="*/ 6 w 190"/>
                <a:gd name="T7" fmla="*/ 4 h 120"/>
                <a:gd name="T8" fmla="*/ 6 w 190"/>
                <a:gd name="T9" fmla="*/ 4 h 120"/>
                <a:gd name="T10" fmla="*/ 6 w 190"/>
                <a:gd name="T11" fmla="*/ 4 h 120"/>
                <a:gd name="T12" fmla="*/ 5 w 190"/>
                <a:gd name="T13" fmla="*/ 4 h 120"/>
                <a:gd name="T14" fmla="*/ 4 w 190"/>
                <a:gd name="T15" fmla="*/ 3 h 120"/>
                <a:gd name="T16" fmla="*/ 4 w 190"/>
                <a:gd name="T17" fmla="*/ 3 h 120"/>
                <a:gd name="T18" fmla="*/ 3 w 190"/>
                <a:gd name="T19" fmla="*/ 3 h 120"/>
                <a:gd name="T20" fmla="*/ 2 w 190"/>
                <a:gd name="T21" fmla="*/ 2 h 120"/>
                <a:gd name="T22" fmla="*/ 2 w 190"/>
                <a:gd name="T23" fmla="*/ 2 h 120"/>
                <a:gd name="T24" fmla="*/ 1 w 190"/>
                <a:gd name="T25" fmla="*/ 1 h 120"/>
                <a:gd name="T26" fmla="*/ 1 w 190"/>
                <a:gd name="T27" fmla="*/ 1 h 120"/>
                <a:gd name="T28" fmla="*/ 0 w 190"/>
                <a:gd name="T29" fmla="*/ 1 h 120"/>
                <a:gd name="T30" fmla="*/ 1 w 190"/>
                <a:gd name="T31" fmla="*/ 1 h 120"/>
                <a:gd name="T32" fmla="*/ 1 w 190"/>
                <a:gd name="T33" fmla="*/ 1 h 120"/>
                <a:gd name="T34" fmla="*/ 1 w 190"/>
                <a:gd name="T35" fmla="*/ 1 h 120"/>
                <a:gd name="T36" fmla="*/ 1 w 190"/>
                <a:gd name="T37" fmla="*/ 1 h 120"/>
                <a:gd name="T38" fmla="*/ 1 w 190"/>
                <a:gd name="T39" fmla="*/ 1 h 120"/>
                <a:gd name="T40" fmla="*/ 2 w 190"/>
                <a:gd name="T41" fmla="*/ 1 h 120"/>
                <a:gd name="T42" fmla="*/ 2 w 190"/>
                <a:gd name="T43" fmla="*/ 1 h 120"/>
                <a:gd name="T44" fmla="*/ 2 w 190"/>
                <a:gd name="T45" fmla="*/ 0 h 120"/>
                <a:gd name="T46" fmla="*/ 2 w 190"/>
                <a:gd name="T47" fmla="*/ 1 h 120"/>
                <a:gd name="T48" fmla="*/ 3 w 190"/>
                <a:gd name="T49" fmla="*/ 1 h 120"/>
                <a:gd name="T50" fmla="*/ 3 w 190"/>
                <a:gd name="T51" fmla="*/ 2 h 120"/>
                <a:gd name="T52" fmla="*/ 4 w 190"/>
                <a:gd name="T53" fmla="*/ 2 h 120"/>
                <a:gd name="T54" fmla="*/ 5 w 190"/>
                <a:gd name="T55" fmla="*/ 2 h 120"/>
                <a:gd name="T56" fmla="*/ 5 w 190"/>
                <a:gd name="T57" fmla="*/ 3 h 120"/>
                <a:gd name="T58" fmla="*/ 6 w 190"/>
                <a:gd name="T59" fmla="*/ 3 h 120"/>
                <a:gd name="T60" fmla="*/ 6 w 190"/>
                <a:gd name="T61" fmla="*/ 4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0" h="120">
                  <a:moveTo>
                    <a:pt x="181" y="97"/>
                  </a:moveTo>
                  <a:lnTo>
                    <a:pt x="178" y="104"/>
                  </a:lnTo>
                  <a:lnTo>
                    <a:pt x="182" y="108"/>
                  </a:lnTo>
                  <a:lnTo>
                    <a:pt x="187" y="113"/>
                  </a:lnTo>
                  <a:lnTo>
                    <a:pt x="190" y="120"/>
                  </a:lnTo>
                  <a:lnTo>
                    <a:pt x="168" y="112"/>
                  </a:lnTo>
                  <a:lnTo>
                    <a:pt x="146" y="102"/>
                  </a:lnTo>
                  <a:lnTo>
                    <a:pt x="126" y="90"/>
                  </a:lnTo>
                  <a:lnTo>
                    <a:pt x="104" y="79"/>
                  </a:lnTo>
                  <a:lnTo>
                    <a:pt x="83" y="65"/>
                  </a:lnTo>
                  <a:lnTo>
                    <a:pt x="64" y="52"/>
                  </a:lnTo>
                  <a:lnTo>
                    <a:pt x="45" y="37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0" y="5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24" y="6"/>
                  </a:lnTo>
                  <a:lnTo>
                    <a:pt x="30" y="7"/>
                  </a:lnTo>
                  <a:lnTo>
                    <a:pt x="35" y="6"/>
                  </a:lnTo>
                  <a:lnTo>
                    <a:pt x="39" y="5"/>
                  </a:lnTo>
                  <a:lnTo>
                    <a:pt x="42" y="0"/>
                  </a:lnTo>
                  <a:lnTo>
                    <a:pt x="60" y="11"/>
                  </a:lnTo>
                  <a:lnTo>
                    <a:pt x="77" y="22"/>
                  </a:lnTo>
                  <a:lnTo>
                    <a:pt x="96" y="34"/>
                  </a:lnTo>
                  <a:lnTo>
                    <a:pt x="113" y="45"/>
                  </a:lnTo>
                  <a:lnTo>
                    <a:pt x="132" y="58"/>
                  </a:lnTo>
                  <a:lnTo>
                    <a:pt x="148" y="70"/>
                  </a:lnTo>
                  <a:lnTo>
                    <a:pt x="165" y="83"/>
                  </a:lnTo>
                  <a:lnTo>
                    <a:pt x="181" y="9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6" name="Freeform 94"/>
            <p:cNvSpPr>
              <a:spLocks/>
            </p:cNvSpPr>
            <p:nvPr/>
          </p:nvSpPr>
          <p:spPr bwMode="auto">
            <a:xfrm>
              <a:off x="1625" y="772"/>
              <a:ext cx="41" cy="8"/>
            </a:xfrm>
            <a:custGeom>
              <a:avLst/>
              <a:gdLst>
                <a:gd name="T0" fmla="*/ 3 w 82"/>
                <a:gd name="T1" fmla="*/ 1 h 15"/>
                <a:gd name="T2" fmla="*/ 3 w 82"/>
                <a:gd name="T3" fmla="*/ 1 h 15"/>
                <a:gd name="T4" fmla="*/ 2 w 82"/>
                <a:gd name="T5" fmla="*/ 1 h 15"/>
                <a:gd name="T6" fmla="*/ 2 w 82"/>
                <a:gd name="T7" fmla="*/ 1 h 15"/>
                <a:gd name="T8" fmla="*/ 2 w 82"/>
                <a:gd name="T9" fmla="*/ 1 h 15"/>
                <a:gd name="T10" fmla="*/ 1 w 82"/>
                <a:gd name="T11" fmla="*/ 1 h 15"/>
                <a:gd name="T12" fmla="*/ 1 w 82"/>
                <a:gd name="T13" fmla="*/ 1 h 15"/>
                <a:gd name="T14" fmla="*/ 1 w 82"/>
                <a:gd name="T15" fmla="*/ 1 h 15"/>
                <a:gd name="T16" fmla="*/ 0 w 82"/>
                <a:gd name="T17" fmla="*/ 1 h 15"/>
                <a:gd name="T18" fmla="*/ 1 w 82"/>
                <a:gd name="T19" fmla="*/ 1 h 15"/>
                <a:gd name="T20" fmla="*/ 1 w 82"/>
                <a:gd name="T21" fmla="*/ 1 h 15"/>
                <a:gd name="T22" fmla="*/ 1 w 82"/>
                <a:gd name="T23" fmla="*/ 1 h 15"/>
                <a:gd name="T24" fmla="*/ 1 w 82"/>
                <a:gd name="T25" fmla="*/ 1 h 15"/>
                <a:gd name="T26" fmla="*/ 2 w 82"/>
                <a:gd name="T27" fmla="*/ 1 h 15"/>
                <a:gd name="T28" fmla="*/ 2 w 82"/>
                <a:gd name="T29" fmla="*/ 1 h 15"/>
                <a:gd name="T30" fmla="*/ 2 w 82"/>
                <a:gd name="T31" fmla="*/ 1 h 15"/>
                <a:gd name="T32" fmla="*/ 2 w 82"/>
                <a:gd name="T33" fmla="*/ 1 h 15"/>
                <a:gd name="T34" fmla="*/ 2 w 82"/>
                <a:gd name="T35" fmla="*/ 1 h 15"/>
                <a:gd name="T36" fmla="*/ 3 w 82"/>
                <a:gd name="T37" fmla="*/ 0 h 15"/>
                <a:gd name="T38" fmla="*/ 3 w 82"/>
                <a:gd name="T39" fmla="*/ 1 h 15"/>
                <a:gd name="T40" fmla="*/ 3 w 82"/>
                <a:gd name="T41" fmla="*/ 1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2" h="15">
                  <a:moveTo>
                    <a:pt x="82" y="3"/>
                  </a:moveTo>
                  <a:lnTo>
                    <a:pt x="73" y="7"/>
                  </a:lnTo>
                  <a:lnTo>
                    <a:pt x="64" y="10"/>
                  </a:lnTo>
                  <a:lnTo>
                    <a:pt x="53" y="12"/>
                  </a:lnTo>
                  <a:lnTo>
                    <a:pt x="42" y="14"/>
                  </a:lnTo>
                  <a:lnTo>
                    <a:pt x="32" y="15"/>
                  </a:lnTo>
                  <a:lnTo>
                    <a:pt x="21" y="15"/>
                  </a:lnTo>
                  <a:lnTo>
                    <a:pt x="11" y="15"/>
                  </a:lnTo>
                  <a:lnTo>
                    <a:pt x="0" y="15"/>
                  </a:lnTo>
                  <a:lnTo>
                    <a:pt x="5" y="8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1" y="4"/>
                  </a:lnTo>
                  <a:lnTo>
                    <a:pt x="48" y="3"/>
                  </a:lnTo>
                  <a:lnTo>
                    <a:pt x="56" y="1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7" name="Freeform 95"/>
            <p:cNvSpPr>
              <a:spLocks/>
            </p:cNvSpPr>
            <p:nvPr/>
          </p:nvSpPr>
          <p:spPr bwMode="auto">
            <a:xfrm>
              <a:off x="1344" y="775"/>
              <a:ext cx="144" cy="75"/>
            </a:xfrm>
            <a:custGeom>
              <a:avLst/>
              <a:gdLst>
                <a:gd name="T0" fmla="*/ 7 w 288"/>
                <a:gd name="T1" fmla="*/ 2 h 150"/>
                <a:gd name="T2" fmla="*/ 8 w 288"/>
                <a:gd name="T3" fmla="*/ 3 h 150"/>
                <a:gd name="T4" fmla="*/ 9 w 288"/>
                <a:gd name="T5" fmla="*/ 3 h 150"/>
                <a:gd name="T6" fmla="*/ 9 w 288"/>
                <a:gd name="T7" fmla="*/ 4 h 150"/>
                <a:gd name="T8" fmla="*/ 9 w 288"/>
                <a:gd name="T9" fmla="*/ 4 h 150"/>
                <a:gd name="T10" fmla="*/ 9 w 288"/>
                <a:gd name="T11" fmla="*/ 5 h 150"/>
                <a:gd name="T12" fmla="*/ 9 w 288"/>
                <a:gd name="T13" fmla="*/ 5 h 150"/>
                <a:gd name="T14" fmla="*/ 9 w 288"/>
                <a:gd name="T15" fmla="*/ 5 h 150"/>
                <a:gd name="T16" fmla="*/ 9 w 288"/>
                <a:gd name="T17" fmla="*/ 4 h 150"/>
                <a:gd name="T18" fmla="*/ 8 w 288"/>
                <a:gd name="T19" fmla="*/ 4 h 150"/>
                <a:gd name="T20" fmla="*/ 8 w 288"/>
                <a:gd name="T21" fmla="*/ 4 h 150"/>
                <a:gd name="T22" fmla="*/ 8 w 288"/>
                <a:gd name="T23" fmla="*/ 3 h 150"/>
                <a:gd name="T24" fmla="*/ 8 w 288"/>
                <a:gd name="T25" fmla="*/ 3 h 150"/>
                <a:gd name="T26" fmla="*/ 7 w 288"/>
                <a:gd name="T27" fmla="*/ 3 h 150"/>
                <a:gd name="T28" fmla="*/ 7 w 288"/>
                <a:gd name="T29" fmla="*/ 3 h 150"/>
                <a:gd name="T30" fmla="*/ 7 w 288"/>
                <a:gd name="T31" fmla="*/ 3 h 150"/>
                <a:gd name="T32" fmla="*/ 7 w 288"/>
                <a:gd name="T33" fmla="*/ 3 h 150"/>
                <a:gd name="T34" fmla="*/ 7 w 288"/>
                <a:gd name="T35" fmla="*/ 3 h 150"/>
                <a:gd name="T36" fmla="*/ 6 w 288"/>
                <a:gd name="T37" fmla="*/ 2 h 150"/>
                <a:gd name="T38" fmla="*/ 6 w 288"/>
                <a:gd name="T39" fmla="*/ 2 h 150"/>
                <a:gd name="T40" fmla="*/ 6 w 288"/>
                <a:gd name="T41" fmla="*/ 2 h 150"/>
                <a:gd name="T42" fmla="*/ 6 w 288"/>
                <a:gd name="T43" fmla="*/ 2 h 150"/>
                <a:gd name="T44" fmla="*/ 6 w 288"/>
                <a:gd name="T45" fmla="*/ 2 h 150"/>
                <a:gd name="T46" fmla="*/ 5 w 288"/>
                <a:gd name="T47" fmla="*/ 2 h 150"/>
                <a:gd name="T48" fmla="*/ 5 w 288"/>
                <a:gd name="T49" fmla="*/ 2 h 150"/>
                <a:gd name="T50" fmla="*/ 5 w 288"/>
                <a:gd name="T51" fmla="*/ 2 h 150"/>
                <a:gd name="T52" fmla="*/ 5 w 288"/>
                <a:gd name="T53" fmla="*/ 2 h 150"/>
                <a:gd name="T54" fmla="*/ 5 w 288"/>
                <a:gd name="T55" fmla="*/ 2 h 150"/>
                <a:gd name="T56" fmla="*/ 4 w 288"/>
                <a:gd name="T57" fmla="*/ 1 h 150"/>
                <a:gd name="T58" fmla="*/ 3 w 288"/>
                <a:gd name="T59" fmla="*/ 1 h 150"/>
                <a:gd name="T60" fmla="*/ 3 w 288"/>
                <a:gd name="T61" fmla="*/ 1 h 150"/>
                <a:gd name="T62" fmla="*/ 3 w 288"/>
                <a:gd name="T63" fmla="*/ 1 h 150"/>
                <a:gd name="T64" fmla="*/ 2 w 288"/>
                <a:gd name="T65" fmla="*/ 1 h 150"/>
                <a:gd name="T66" fmla="*/ 2 w 288"/>
                <a:gd name="T67" fmla="*/ 1 h 150"/>
                <a:gd name="T68" fmla="*/ 2 w 288"/>
                <a:gd name="T69" fmla="*/ 1 h 150"/>
                <a:gd name="T70" fmla="*/ 2 w 288"/>
                <a:gd name="T71" fmla="*/ 1 h 150"/>
                <a:gd name="T72" fmla="*/ 1 w 288"/>
                <a:gd name="T73" fmla="*/ 1 h 150"/>
                <a:gd name="T74" fmla="*/ 1 w 288"/>
                <a:gd name="T75" fmla="*/ 1 h 150"/>
                <a:gd name="T76" fmla="*/ 1 w 288"/>
                <a:gd name="T77" fmla="*/ 1 h 150"/>
                <a:gd name="T78" fmla="*/ 1 w 288"/>
                <a:gd name="T79" fmla="*/ 1 h 150"/>
                <a:gd name="T80" fmla="*/ 1 w 288"/>
                <a:gd name="T81" fmla="*/ 1 h 150"/>
                <a:gd name="T82" fmla="*/ 1 w 288"/>
                <a:gd name="T83" fmla="*/ 1 h 150"/>
                <a:gd name="T84" fmla="*/ 1 w 288"/>
                <a:gd name="T85" fmla="*/ 1 h 150"/>
                <a:gd name="T86" fmla="*/ 1 w 288"/>
                <a:gd name="T87" fmla="*/ 1 h 150"/>
                <a:gd name="T88" fmla="*/ 0 w 288"/>
                <a:gd name="T89" fmla="*/ 0 h 150"/>
                <a:gd name="T90" fmla="*/ 1 w 288"/>
                <a:gd name="T91" fmla="*/ 0 h 150"/>
                <a:gd name="T92" fmla="*/ 2 w 288"/>
                <a:gd name="T93" fmla="*/ 1 h 150"/>
                <a:gd name="T94" fmla="*/ 3 w 288"/>
                <a:gd name="T95" fmla="*/ 1 h 150"/>
                <a:gd name="T96" fmla="*/ 4 w 288"/>
                <a:gd name="T97" fmla="*/ 1 h 150"/>
                <a:gd name="T98" fmla="*/ 5 w 288"/>
                <a:gd name="T99" fmla="*/ 1 h 150"/>
                <a:gd name="T100" fmla="*/ 5 w 288"/>
                <a:gd name="T101" fmla="*/ 2 h 150"/>
                <a:gd name="T102" fmla="*/ 6 w 288"/>
                <a:gd name="T103" fmla="*/ 2 h 150"/>
                <a:gd name="T104" fmla="*/ 7 w 288"/>
                <a:gd name="T105" fmla="*/ 2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8" h="150">
                  <a:moveTo>
                    <a:pt x="211" y="56"/>
                  </a:moveTo>
                  <a:lnTo>
                    <a:pt x="221" y="62"/>
                  </a:lnTo>
                  <a:lnTo>
                    <a:pt x="232" y="67"/>
                  </a:lnTo>
                  <a:lnTo>
                    <a:pt x="242" y="74"/>
                  </a:lnTo>
                  <a:lnTo>
                    <a:pt x="251" y="82"/>
                  </a:lnTo>
                  <a:lnTo>
                    <a:pt x="259" y="91"/>
                  </a:lnTo>
                  <a:lnTo>
                    <a:pt x="267" y="101"/>
                  </a:lnTo>
                  <a:lnTo>
                    <a:pt x="275" y="110"/>
                  </a:lnTo>
                  <a:lnTo>
                    <a:pt x="282" y="119"/>
                  </a:lnTo>
                  <a:lnTo>
                    <a:pt x="281" y="127"/>
                  </a:lnTo>
                  <a:lnTo>
                    <a:pt x="286" y="136"/>
                  </a:lnTo>
                  <a:lnTo>
                    <a:pt x="288" y="143"/>
                  </a:lnTo>
                  <a:lnTo>
                    <a:pt x="282" y="150"/>
                  </a:lnTo>
                  <a:lnTo>
                    <a:pt x="280" y="143"/>
                  </a:lnTo>
                  <a:lnTo>
                    <a:pt x="277" y="139"/>
                  </a:lnTo>
                  <a:lnTo>
                    <a:pt x="273" y="133"/>
                  </a:lnTo>
                  <a:lnTo>
                    <a:pt x="268" y="130"/>
                  </a:lnTo>
                  <a:lnTo>
                    <a:pt x="263" y="125"/>
                  </a:lnTo>
                  <a:lnTo>
                    <a:pt x="257" y="121"/>
                  </a:lnTo>
                  <a:lnTo>
                    <a:pt x="252" y="118"/>
                  </a:lnTo>
                  <a:lnTo>
                    <a:pt x="247" y="113"/>
                  </a:lnTo>
                  <a:lnTo>
                    <a:pt x="245" y="106"/>
                  </a:lnTo>
                  <a:lnTo>
                    <a:pt x="241" y="101"/>
                  </a:lnTo>
                  <a:lnTo>
                    <a:pt x="235" y="96"/>
                  </a:lnTo>
                  <a:lnTo>
                    <a:pt x="228" y="91"/>
                  </a:lnTo>
                  <a:lnTo>
                    <a:pt x="227" y="94"/>
                  </a:lnTo>
                  <a:lnTo>
                    <a:pt x="226" y="94"/>
                  </a:lnTo>
                  <a:lnTo>
                    <a:pt x="222" y="94"/>
                  </a:lnTo>
                  <a:lnTo>
                    <a:pt x="219" y="95"/>
                  </a:lnTo>
                  <a:lnTo>
                    <a:pt x="217" y="93"/>
                  </a:lnTo>
                  <a:lnTo>
                    <a:pt x="215" y="89"/>
                  </a:lnTo>
                  <a:lnTo>
                    <a:pt x="215" y="86"/>
                  </a:lnTo>
                  <a:lnTo>
                    <a:pt x="215" y="82"/>
                  </a:lnTo>
                  <a:lnTo>
                    <a:pt x="209" y="79"/>
                  </a:lnTo>
                  <a:lnTo>
                    <a:pt x="203" y="74"/>
                  </a:lnTo>
                  <a:lnTo>
                    <a:pt x="197" y="70"/>
                  </a:lnTo>
                  <a:lnTo>
                    <a:pt x="191" y="65"/>
                  </a:lnTo>
                  <a:lnTo>
                    <a:pt x="186" y="60"/>
                  </a:lnTo>
                  <a:lnTo>
                    <a:pt x="179" y="56"/>
                  </a:lnTo>
                  <a:lnTo>
                    <a:pt x="172" y="52"/>
                  </a:lnTo>
                  <a:lnTo>
                    <a:pt x="165" y="49"/>
                  </a:lnTo>
                  <a:lnTo>
                    <a:pt x="164" y="52"/>
                  </a:lnTo>
                  <a:lnTo>
                    <a:pt x="166" y="55"/>
                  </a:lnTo>
                  <a:lnTo>
                    <a:pt x="168" y="58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60" y="65"/>
                  </a:lnTo>
                  <a:lnTo>
                    <a:pt x="156" y="63"/>
                  </a:lnTo>
                  <a:lnTo>
                    <a:pt x="153" y="58"/>
                  </a:lnTo>
                  <a:lnTo>
                    <a:pt x="154" y="55"/>
                  </a:lnTo>
                  <a:lnTo>
                    <a:pt x="157" y="53"/>
                  </a:lnTo>
                  <a:lnTo>
                    <a:pt x="160" y="52"/>
                  </a:lnTo>
                  <a:lnTo>
                    <a:pt x="164" y="50"/>
                  </a:lnTo>
                  <a:lnTo>
                    <a:pt x="152" y="43"/>
                  </a:lnTo>
                  <a:lnTo>
                    <a:pt x="142" y="38"/>
                  </a:lnTo>
                  <a:lnTo>
                    <a:pt x="129" y="34"/>
                  </a:lnTo>
                  <a:lnTo>
                    <a:pt x="118" y="29"/>
                  </a:lnTo>
                  <a:lnTo>
                    <a:pt x="105" y="26"/>
                  </a:lnTo>
                  <a:lnTo>
                    <a:pt x="93" y="22"/>
                  </a:lnTo>
                  <a:lnTo>
                    <a:pt x="81" y="19"/>
                  </a:lnTo>
                  <a:lnTo>
                    <a:pt x="68" y="15"/>
                  </a:lnTo>
                  <a:lnTo>
                    <a:pt x="67" y="17"/>
                  </a:lnTo>
                  <a:lnTo>
                    <a:pt x="66" y="18"/>
                  </a:lnTo>
                  <a:lnTo>
                    <a:pt x="66" y="20"/>
                  </a:lnTo>
                  <a:lnTo>
                    <a:pt x="65" y="21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3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47" y="9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6"/>
                  </a:lnTo>
                  <a:lnTo>
                    <a:pt x="27" y="6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5" y="20"/>
                  </a:lnTo>
                  <a:lnTo>
                    <a:pt x="10" y="19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3" y="2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9"/>
                  </a:lnTo>
                  <a:lnTo>
                    <a:pt x="96" y="12"/>
                  </a:lnTo>
                  <a:lnTo>
                    <a:pt x="108" y="15"/>
                  </a:lnTo>
                  <a:lnTo>
                    <a:pt x="121" y="20"/>
                  </a:lnTo>
                  <a:lnTo>
                    <a:pt x="134" y="25"/>
                  </a:lnTo>
                  <a:lnTo>
                    <a:pt x="146" y="29"/>
                  </a:lnTo>
                  <a:lnTo>
                    <a:pt x="160" y="35"/>
                  </a:lnTo>
                  <a:lnTo>
                    <a:pt x="173" y="40"/>
                  </a:lnTo>
                  <a:lnTo>
                    <a:pt x="186" y="45"/>
                  </a:lnTo>
                  <a:lnTo>
                    <a:pt x="198" y="50"/>
                  </a:lnTo>
                  <a:lnTo>
                    <a:pt x="21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8" name="Freeform 96"/>
            <p:cNvSpPr>
              <a:spLocks/>
            </p:cNvSpPr>
            <p:nvPr/>
          </p:nvSpPr>
          <p:spPr bwMode="auto">
            <a:xfrm>
              <a:off x="1043" y="780"/>
              <a:ext cx="32" cy="11"/>
            </a:xfrm>
            <a:custGeom>
              <a:avLst/>
              <a:gdLst>
                <a:gd name="T0" fmla="*/ 2 w 63"/>
                <a:gd name="T1" fmla="*/ 1 h 21"/>
                <a:gd name="T2" fmla="*/ 2 w 63"/>
                <a:gd name="T3" fmla="*/ 1 h 21"/>
                <a:gd name="T4" fmla="*/ 2 w 63"/>
                <a:gd name="T5" fmla="*/ 1 h 21"/>
                <a:gd name="T6" fmla="*/ 2 w 63"/>
                <a:gd name="T7" fmla="*/ 1 h 21"/>
                <a:gd name="T8" fmla="*/ 2 w 63"/>
                <a:gd name="T9" fmla="*/ 1 h 21"/>
                <a:gd name="T10" fmla="*/ 1 w 63"/>
                <a:gd name="T11" fmla="*/ 1 h 21"/>
                <a:gd name="T12" fmla="*/ 1 w 63"/>
                <a:gd name="T13" fmla="*/ 1 h 21"/>
                <a:gd name="T14" fmla="*/ 1 w 63"/>
                <a:gd name="T15" fmla="*/ 1 h 21"/>
                <a:gd name="T16" fmla="*/ 1 w 63"/>
                <a:gd name="T17" fmla="*/ 1 h 21"/>
                <a:gd name="T18" fmla="*/ 1 w 63"/>
                <a:gd name="T19" fmla="*/ 1 h 21"/>
                <a:gd name="T20" fmla="*/ 1 w 63"/>
                <a:gd name="T21" fmla="*/ 1 h 21"/>
                <a:gd name="T22" fmla="*/ 1 w 63"/>
                <a:gd name="T23" fmla="*/ 1 h 21"/>
                <a:gd name="T24" fmla="*/ 0 w 63"/>
                <a:gd name="T25" fmla="*/ 1 h 21"/>
                <a:gd name="T26" fmla="*/ 1 w 63"/>
                <a:gd name="T27" fmla="*/ 1 h 21"/>
                <a:gd name="T28" fmla="*/ 1 w 63"/>
                <a:gd name="T29" fmla="*/ 1 h 21"/>
                <a:gd name="T30" fmla="*/ 1 w 63"/>
                <a:gd name="T31" fmla="*/ 1 h 21"/>
                <a:gd name="T32" fmla="*/ 1 w 63"/>
                <a:gd name="T33" fmla="*/ 1 h 21"/>
                <a:gd name="T34" fmla="*/ 1 w 63"/>
                <a:gd name="T35" fmla="*/ 1 h 21"/>
                <a:gd name="T36" fmla="*/ 1 w 63"/>
                <a:gd name="T37" fmla="*/ 1 h 21"/>
                <a:gd name="T38" fmla="*/ 2 w 63"/>
                <a:gd name="T39" fmla="*/ 1 h 21"/>
                <a:gd name="T40" fmla="*/ 2 w 63"/>
                <a:gd name="T41" fmla="*/ 1 h 21"/>
                <a:gd name="T42" fmla="*/ 2 w 63"/>
                <a:gd name="T43" fmla="*/ 0 h 21"/>
                <a:gd name="T44" fmla="*/ 2 w 63"/>
                <a:gd name="T45" fmla="*/ 1 h 21"/>
                <a:gd name="T46" fmla="*/ 2 w 63"/>
                <a:gd name="T47" fmla="*/ 1 h 21"/>
                <a:gd name="T48" fmla="*/ 2 w 63"/>
                <a:gd name="T49" fmla="*/ 1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" h="21">
                  <a:moveTo>
                    <a:pt x="63" y="10"/>
                  </a:moveTo>
                  <a:lnTo>
                    <a:pt x="57" y="10"/>
                  </a:lnTo>
                  <a:lnTo>
                    <a:pt x="52" y="10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1" y="14"/>
                  </a:lnTo>
                  <a:lnTo>
                    <a:pt x="24" y="15"/>
                  </a:lnTo>
                  <a:lnTo>
                    <a:pt x="17" y="18"/>
                  </a:lnTo>
                  <a:lnTo>
                    <a:pt x="11" y="21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4" y="9"/>
                  </a:lnTo>
                  <a:lnTo>
                    <a:pt x="8" y="7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7" y="6"/>
                  </a:lnTo>
                  <a:lnTo>
                    <a:pt x="63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9" name="Freeform 97"/>
            <p:cNvSpPr>
              <a:spLocks/>
            </p:cNvSpPr>
            <p:nvPr/>
          </p:nvSpPr>
          <p:spPr bwMode="auto">
            <a:xfrm>
              <a:off x="1125" y="780"/>
              <a:ext cx="118" cy="7"/>
            </a:xfrm>
            <a:custGeom>
              <a:avLst/>
              <a:gdLst>
                <a:gd name="T0" fmla="*/ 4 w 236"/>
                <a:gd name="T1" fmla="*/ 1 h 13"/>
                <a:gd name="T2" fmla="*/ 4 w 236"/>
                <a:gd name="T3" fmla="*/ 1 h 13"/>
                <a:gd name="T4" fmla="*/ 5 w 236"/>
                <a:gd name="T5" fmla="*/ 1 h 13"/>
                <a:gd name="T6" fmla="*/ 5 w 236"/>
                <a:gd name="T7" fmla="*/ 1 h 13"/>
                <a:gd name="T8" fmla="*/ 6 w 236"/>
                <a:gd name="T9" fmla="*/ 1 h 13"/>
                <a:gd name="T10" fmla="*/ 6 w 236"/>
                <a:gd name="T11" fmla="*/ 1 h 13"/>
                <a:gd name="T12" fmla="*/ 7 w 236"/>
                <a:gd name="T13" fmla="*/ 1 h 13"/>
                <a:gd name="T14" fmla="*/ 7 w 236"/>
                <a:gd name="T15" fmla="*/ 1 h 13"/>
                <a:gd name="T16" fmla="*/ 8 w 236"/>
                <a:gd name="T17" fmla="*/ 1 h 13"/>
                <a:gd name="T18" fmla="*/ 8 w 236"/>
                <a:gd name="T19" fmla="*/ 1 h 13"/>
                <a:gd name="T20" fmla="*/ 8 w 236"/>
                <a:gd name="T21" fmla="*/ 1 h 13"/>
                <a:gd name="T22" fmla="*/ 7 w 236"/>
                <a:gd name="T23" fmla="*/ 1 h 13"/>
                <a:gd name="T24" fmla="*/ 7 w 236"/>
                <a:gd name="T25" fmla="*/ 1 h 13"/>
                <a:gd name="T26" fmla="*/ 7 w 236"/>
                <a:gd name="T27" fmla="*/ 1 h 13"/>
                <a:gd name="T28" fmla="*/ 7 w 236"/>
                <a:gd name="T29" fmla="*/ 1 h 13"/>
                <a:gd name="T30" fmla="*/ 7 w 236"/>
                <a:gd name="T31" fmla="*/ 1 h 13"/>
                <a:gd name="T32" fmla="*/ 7 w 236"/>
                <a:gd name="T33" fmla="*/ 1 h 13"/>
                <a:gd name="T34" fmla="*/ 6 w 236"/>
                <a:gd name="T35" fmla="*/ 1 h 13"/>
                <a:gd name="T36" fmla="*/ 5 w 236"/>
                <a:gd name="T37" fmla="*/ 1 h 13"/>
                <a:gd name="T38" fmla="*/ 5 w 236"/>
                <a:gd name="T39" fmla="*/ 1 h 13"/>
                <a:gd name="T40" fmla="*/ 4 w 236"/>
                <a:gd name="T41" fmla="*/ 1 h 13"/>
                <a:gd name="T42" fmla="*/ 3 w 236"/>
                <a:gd name="T43" fmla="*/ 1 h 13"/>
                <a:gd name="T44" fmla="*/ 3 w 236"/>
                <a:gd name="T45" fmla="*/ 1 h 13"/>
                <a:gd name="T46" fmla="*/ 2 w 236"/>
                <a:gd name="T47" fmla="*/ 1 h 13"/>
                <a:gd name="T48" fmla="*/ 1 w 236"/>
                <a:gd name="T49" fmla="*/ 1 h 13"/>
                <a:gd name="T50" fmla="*/ 1 w 236"/>
                <a:gd name="T51" fmla="*/ 1 h 13"/>
                <a:gd name="T52" fmla="*/ 1 w 236"/>
                <a:gd name="T53" fmla="*/ 1 h 13"/>
                <a:gd name="T54" fmla="*/ 1 w 236"/>
                <a:gd name="T55" fmla="*/ 1 h 13"/>
                <a:gd name="T56" fmla="*/ 0 w 236"/>
                <a:gd name="T57" fmla="*/ 1 h 13"/>
                <a:gd name="T58" fmla="*/ 1 w 236"/>
                <a:gd name="T59" fmla="*/ 1 h 13"/>
                <a:gd name="T60" fmla="*/ 1 w 236"/>
                <a:gd name="T61" fmla="*/ 1 h 13"/>
                <a:gd name="T62" fmla="*/ 1 w 236"/>
                <a:gd name="T63" fmla="*/ 1 h 13"/>
                <a:gd name="T64" fmla="*/ 1 w 236"/>
                <a:gd name="T65" fmla="*/ 1 h 13"/>
                <a:gd name="T66" fmla="*/ 2 w 236"/>
                <a:gd name="T67" fmla="*/ 1 h 13"/>
                <a:gd name="T68" fmla="*/ 2 w 236"/>
                <a:gd name="T69" fmla="*/ 1 h 13"/>
                <a:gd name="T70" fmla="*/ 2 w 236"/>
                <a:gd name="T71" fmla="*/ 1 h 13"/>
                <a:gd name="T72" fmla="*/ 3 w 236"/>
                <a:gd name="T73" fmla="*/ 1 h 13"/>
                <a:gd name="T74" fmla="*/ 3 w 236"/>
                <a:gd name="T75" fmla="*/ 0 h 13"/>
                <a:gd name="T76" fmla="*/ 3 w 236"/>
                <a:gd name="T77" fmla="*/ 1 h 13"/>
                <a:gd name="T78" fmla="*/ 4 w 236"/>
                <a:gd name="T79" fmla="*/ 1 h 13"/>
                <a:gd name="T80" fmla="*/ 4 w 236"/>
                <a:gd name="T81" fmla="*/ 1 h 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13">
                  <a:moveTo>
                    <a:pt x="109" y="2"/>
                  </a:moveTo>
                  <a:lnTo>
                    <a:pt x="124" y="2"/>
                  </a:lnTo>
                  <a:lnTo>
                    <a:pt x="140" y="3"/>
                  </a:lnTo>
                  <a:lnTo>
                    <a:pt x="156" y="3"/>
                  </a:lnTo>
                  <a:lnTo>
                    <a:pt x="173" y="3"/>
                  </a:lnTo>
                  <a:lnTo>
                    <a:pt x="189" y="3"/>
                  </a:lnTo>
                  <a:lnTo>
                    <a:pt x="205" y="4"/>
                  </a:lnTo>
                  <a:lnTo>
                    <a:pt x="221" y="4"/>
                  </a:lnTo>
                  <a:lnTo>
                    <a:pt x="236" y="5"/>
                  </a:lnTo>
                  <a:lnTo>
                    <a:pt x="232" y="7"/>
                  </a:lnTo>
                  <a:lnTo>
                    <a:pt x="227" y="8"/>
                  </a:lnTo>
                  <a:lnTo>
                    <a:pt x="221" y="8"/>
                  </a:lnTo>
                  <a:lnTo>
                    <a:pt x="216" y="8"/>
                  </a:lnTo>
                  <a:lnTo>
                    <a:pt x="210" y="8"/>
                  </a:lnTo>
                  <a:lnTo>
                    <a:pt x="205" y="9"/>
                  </a:lnTo>
                  <a:lnTo>
                    <a:pt x="200" y="9"/>
                  </a:lnTo>
                  <a:lnTo>
                    <a:pt x="196" y="10"/>
                  </a:lnTo>
                  <a:lnTo>
                    <a:pt x="175" y="11"/>
                  </a:lnTo>
                  <a:lnTo>
                    <a:pt x="155" y="11"/>
                  </a:lnTo>
                  <a:lnTo>
                    <a:pt x="134" y="11"/>
                  </a:lnTo>
                  <a:lnTo>
                    <a:pt x="113" y="10"/>
                  </a:lnTo>
                  <a:lnTo>
                    <a:pt x="94" y="10"/>
                  </a:lnTo>
                  <a:lnTo>
                    <a:pt x="73" y="9"/>
                  </a:lnTo>
                  <a:lnTo>
                    <a:pt x="52" y="10"/>
                  </a:lnTo>
                  <a:lnTo>
                    <a:pt x="30" y="11"/>
                  </a:lnTo>
                  <a:lnTo>
                    <a:pt x="22" y="13"/>
                  </a:lnTo>
                  <a:lnTo>
                    <a:pt x="15" y="11"/>
                  </a:lnTo>
                  <a:lnTo>
                    <a:pt x="8" y="7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1"/>
                  </a:lnTo>
                  <a:lnTo>
                    <a:pt x="24" y="2"/>
                  </a:lnTo>
                  <a:lnTo>
                    <a:pt x="32" y="3"/>
                  </a:lnTo>
                  <a:lnTo>
                    <a:pt x="42" y="2"/>
                  </a:lnTo>
                  <a:lnTo>
                    <a:pt x="50" y="2"/>
                  </a:lnTo>
                  <a:lnTo>
                    <a:pt x="59" y="1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8" y="1"/>
                  </a:lnTo>
                  <a:lnTo>
                    <a:pt x="98" y="1"/>
                  </a:lnTo>
                  <a:lnTo>
                    <a:pt x="109" y="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0" name="Freeform 98"/>
            <p:cNvSpPr>
              <a:spLocks/>
            </p:cNvSpPr>
            <p:nvPr/>
          </p:nvSpPr>
          <p:spPr bwMode="auto">
            <a:xfrm>
              <a:off x="1100" y="783"/>
              <a:ext cx="12" cy="5"/>
            </a:xfrm>
            <a:custGeom>
              <a:avLst/>
              <a:gdLst>
                <a:gd name="T0" fmla="*/ 1 w 23"/>
                <a:gd name="T1" fmla="*/ 1 h 9"/>
                <a:gd name="T2" fmla="*/ 1 w 23"/>
                <a:gd name="T3" fmla="*/ 1 h 9"/>
                <a:gd name="T4" fmla="*/ 0 w 23"/>
                <a:gd name="T5" fmla="*/ 1 h 9"/>
                <a:gd name="T6" fmla="*/ 0 w 23"/>
                <a:gd name="T7" fmla="*/ 0 h 9"/>
                <a:gd name="T8" fmla="*/ 1 w 23"/>
                <a:gd name="T9" fmla="*/ 1 h 9"/>
                <a:gd name="T10" fmla="*/ 1 w 23"/>
                <a:gd name="T11" fmla="*/ 1 h 9"/>
                <a:gd name="T12" fmla="*/ 1 w 23"/>
                <a:gd name="T13" fmla="*/ 1 h 9"/>
                <a:gd name="T14" fmla="*/ 1 w 23"/>
                <a:gd name="T15" fmla="*/ 1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9">
                  <a:moveTo>
                    <a:pt x="23" y="3"/>
                  </a:moveTo>
                  <a:lnTo>
                    <a:pt x="2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6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1" name="Freeform 99"/>
            <p:cNvSpPr>
              <a:spLocks/>
            </p:cNvSpPr>
            <p:nvPr/>
          </p:nvSpPr>
          <p:spPr bwMode="auto">
            <a:xfrm>
              <a:off x="1323" y="786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1 w 7"/>
                <a:gd name="T5" fmla="*/ 0 h 7"/>
                <a:gd name="T6" fmla="*/ 1 w 7"/>
                <a:gd name="T7" fmla="*/ 0 h 7"/>
                <a:gd name="T8" fmla="*/ 0 w 7"/>
                <a:gd name="T9" fmla="*/ 0 h 7"/>
                <a:gd name="T10" fmla="*/ 1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7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2" name="Freeform 100"/>
            <p:cNvSpPr>
              <a:spLocks/>
            </p:cNvSpPr>
            <p:nvPr/>
          </p:nvSpPr>
          <p:spPr bwMode="auto">
            <a:xfrm>
              <a:off x="1033" y="790"/>
              <a:ext cx="124" cy="46"/>
            </a:xfrm>
            <a:custGeom>
              <a:avLst/>
              <a:gdLst>
                <a:gd name="T0" fmla="*/ 2 w 248"/>
                <a:gd name="T1" fmla="*/ 1 h 92"/>
                <a:gd name="T2" fmla="*/ 2 w 248"/>
                <a:gd name="T3" fmla="*/ 1 h 92"/>
                <a:gd name="T4" fmla="*/ 2 w 248"/>
                <a:gd name="T5" fmla="*/ 2 h 92"/>
                <a:gd name="T6" fmla="*/ 3 w 248"/>
                <a:gd name="T7" fmla="*/ 2 h 92"/>
                <a:gd name="T8" fmla="*/ 3 w 248"/>
                <a:gd name="T9" fmla="*/ 2 h 92"/>
                <a:gd name="T10" fmla="*/ 4 w 248"/>
                <a:gd name="T11" fmla="*/ 2 h 92"/>
                <a:gd name="T12" fmla="*/ 4 w 248"/>
                <a:gd name="T13" fmla="*/ 2 h 92"/>
                <a:gd name="T14" fmla="*/ 4 w 248"/>
                <a:gd name="T15" fmla="*/ 2 h 92"/>
                <a:gd name="T16" fmla="*/ 4 w 248"/>
                <a:gd name="T17" fmla="*/ 2 h 92"/>
                <a:gd name="T18" fmla="*/ 5 w 248"/>
                <a:gd name="T19" fmla="*/ 2 h 92"/>
                <a:gd name="T20" fmla="*/ 5 w 248"/>
                <a:gd name="T21" fmla="*/ 2 h 92"/>
                <a:gd name="T22" fmla="*/ 5 w 248"/>
                <a:gd name="T23" fmla="*/ 2 h 92"/>
                <a:gd name="T24" fmla="*/ 6 w 248"/>
                <a:gd name="T25" fmla="*/ 2 h 92"/>
                <a:gd name="T26" fmla="*/ 6 w 248"/>
                <a:gd name="T27" fmla="*/ 2 h 92"/>
                <a:gd name="T28" fmla="*/ 6 w 248"/>
                <a:gd name="T29" fmla="*/ 2 h 92"/>
                <a:gd name="T30" fmla="*/ 6 w 248"/>
                <a:gd name="T31" fmla="*/ 2 h 92"/>
                <a:gd name="T32" fmla="*/ 6 w 248"/>
                <a:gd name="T33" fmla="*/ 2 h 92"/>
                <a:gd name="T34" fmla="*/ 5 w 248"/>
                <a:gd name="T35" fmla="*/ 2 h 92"/>
                <a:gd name="T36" fmla="*/ 5 w 248"/>
                <a:gd name="T37" fmla="*/ 2 h 92"/>
                <a:gd name="T38" fmla="*/ 5 w 248"/>
                <a:gd name="T39" fmla="*/ 2 h 92"/>
                <a:gd name="T40" fmla="*/ 4 w 248"/>
                <a:gd name="T41" fmla="*/ 2 h 92"/>
                <a:gd name="T42" fmla="*/ 4 w 248"/>
                <a:gd name="T43" fmla="*/ 2 h 92"/>
                <a:gd name="T44" fmla="*/ 4 w 248"/>
                <a:gd name="T45" fmla="*/ 3 h 92"/>
                <a:gd name="T46" fmla="*/ 4 w 248"/>
                <a:gd name="T47" fmla="*/ 3 h 92"/>
                <a:gd name="T48" fmla="*/ 4 w 248"/>
                <a:gd name="T49" fmla="*/ 3 h 92"/>
                <a:gd name="T50" fmla="*/ 4 w 248"/>
                <a:gd name="T51" fmla="*/ 3 h 92"/>
                <a:gd name="T52" fmla="*/ 4 w 248"/>
                <a:gd name="T53" fmla="*/ 3 h 92"/>
                <a:gd name="T54" fmla="*/ 4 w 248"/>
                <a:gd name="T55" fmla="*/ 3 h 92"/>
                <a:gd name="T56" fmla="*/ 5 w 248"/>
                <a:gd name="T57" fmla="*/ 3 h 92"/>
                <a:gd name="T58" fmla="*/ 5 w 248"/>
                <a:gd name="T59" fmla="*/ 3 h 92"/>
                <a:gd name="T60" fmla="*/ 6 w 248"/>
                <a:gd name="T61" fmla="*/ 3 h 92"/>
                <a:gd name="T62" fmla="*/ 6 w 248"/>
                <a:gd name="T63" fmla="*/ 3 h 92"/>
                <a:gd name="T64" fmla="*/ 7 w 248"/>
                <a:gd name="T65" fmla="*/ 3 h 92"/>
                <a:gd name="T66" fmla="*/ 7 w 248"/>
                <a:gd name="T67" fmla="*/ 3 h 92"/>
                <a:gd name="T68" fmla="*/ 8 w 248"/>
                <a:gd name="T69" fmla="*/ 3 h 92"/>
                <a:gd name="T70" fmla="*/ 8 w 248"/>
                <a:gd name="T71" fmla="*/ 3 h 92"/>
                <a:gd name="T72" fmla="*/ 8 w 248"/>
                <a:gd name="T73" fmla="*/ 3 h 92"/>
                <a:gd name="T74" fmla="*/ 8 w 248"/>
                <a:gd name="T75" fmla="*/ 3 h 92"/>
                <a:gd name="T76" fmla="*/ 8 w 248"/>
                <a:gd name="T77" fmla="*/ 3 h 92"/>
                <a:gd name="T78" fmla="*/ 7 w 248"/>
                <a:gd name="T79" fmla="*/ 3 h 92"/>
                <a:gd name="T80" fmla="*/ 4 w 248"/>
                <a:gd name="T81" fmla="*/ 3 h 92"/>
                <a:gd name="T82" fmla="*/ 4 w 248"/>
                <a:gd name="T83" fmla="*/ 3 h 92"/>
                <a:gd name="T84" fmla="*/ 3 w 248"/>
                <a:gd name="T85" fmla="*/ 3 h 92"/>
                <a:gd name="T86" fmla="*/ 3 w 248"/>
                <a:gd name="T87" fmla="*/ 3 h 92"/>
                <a:gd name="T88" fmla="*/ 2 w 248"/>
                <a:gd name="T89" fmla="*/ 2 h 92"/>
                <a:gd name="T90" fmla="*/ 2 w 248"/>
                <a:gd name="T91" fmla="*/ 2 h 92"/>
                <a:gd name="T92" fmla="*/ 1 w 248"/>
                <a:gd name="T93" fmla="*/ 1 h 92"/>
                <a:gd name="T94" fmla="*/ 1 w 248"/>
                <a:gd name="T95" fmla="*/ 1 h 92"/>
                <a:gd name="T96" fmla="*/ 0 w 248"/>
                <a:gd name="T97" fmla="*/ 0 h 92"/>
                <a:gd name="T98" fmla="*/ 1 w 248"/>
                <a:gd name="T99" fmla="*/ 1 h 92"/>
                <a:gd name="T100" fmla="*/ 1 w 248"/>
                <a:gd name="T101" fmla="*/ 1 h 92"/>
                <a:gd name="T102" fmla="*/ 1 w 248"/>
                <a:gd name="T103" fmla="*/ 1 h 92"/>
                <a:gd name="T104" fmla="*/ 1 w 248"/>
                <a:gd name="T105" fmla="*/ 1 h 92"/>
                <a:gd name="T106" fmla="*/ 1 w 248"/>
                <a:gd name="T107" fmla="*/ 1 h 92"/>
                <a:gd name="T108" fmla="*/ 2 w 248"/>
                <a:gd name="T109" fmla="*/ 1 h 92"/>
                <a:gd name="T110" fmla="*/ 2 w 248"/>
                <a:gd name="T111" fmla="*/ 1 h 92"/>
                <a:gd name="T112" fmla="*/ 2 w 248"/>
                <a:gd name="T113" fmla="*/ 1 h 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8" h="92">
                  <a:moveTo>
                    <a:pt x="50" y="20"/>
                  </a:moveTo>
                  <a:lnTo>
                    <a:pt x="52" y="27"/>
                  </a:lnTo>
                  <a:lnTo>
                    <a:pt x="58" y="33"/>
                  </a:lnTo>
                  <a:lnTo>
                    <a:pt x="66" y="36"/>
                  </a:lnTo>
                  <a:lnTo>
                    <a:pt x="73" y="39"/>
                  </a:lnTo>
                  <a:lnTo>
                    <a:pt x="104" y="54"/>
                  </a:lnTo>
                  <a:lnTo>
                    <a:pt x="108" y="46"/>
                  </a:lnTo>
                  <a:lnTo>
                    <a:pt x="118" y="46"/>
                  </a:lnTo>
                  <a:lnTo>
                    <a:pt x="127" y="46"/>
                  </a:lnTo>
                  <a:lnTo>
                    <a:pt x="137" y="44"/>
                  </a:lnTo>
                  <a:lnTo>
                    <a:pt x="148" y="43"/>
                  </a:lnTo>
                  <a:lnTo>
                    <a:pt x="157" y="43"/>
                  </a:lnTo>
                  <a:lnTo>
                    <a:pt x="166" y="44"/>
                  </a:lnTo>
                  <a:lnTo>
                    <a:pt x="175" y="49"/>
                  </a:lnTo>
                  <a:lnTo>
                    <a:pt x="182" y="56"/>
                  </a:lnTo>
                  <a:lnTo>
                    <a:pt x="173" y="57"/>
                  </a:lnTo>
                  <a:lnTo>
                    <a:pt x="164" y="56"/>
                  </a:lnTo>
                  <a:lnTo>
                    <a:pt x="153" y="56"/>
                  </a:lnTo>
                  <a:lnTo>
                    <a:pt x="143" y="56"/>
                  </a:lnTo>
                  <a:lnTo>
                    <a:pt x="133" y="56"/>
                  </a:lnTo>
                  <a:lnTo>
                    <a:pt x="122" y="57"/>
                  </a:lnTo>
                  <a:lnTo>
                    <a:pt x="113" y="60"/>
                  </a:lnTo>
                  <a:lnTo>
                    <a:pt x="105" y="66"/>
                  </a:lnTo>
                  <a:lnTo>
                    <a:pt x="105" y="69"/>
                  </a:lnTo>
                  <a:lnTo>
                    <a:pt x="105" y="72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24" y="77"/>
                  </a:lnTo>
                  <a:lnTo>
                    <a:pt x="141" y="79"/>
                  </a:lnTo>
                  <a:lnTo>
                    <a:pt x="157" y="79"/>
                  </a:lnTo>
                  <a:lnTo>
                    <a:pt x="173" y="80"/>
                  </a:lnTo>
                  <a:lnTo>
                    <a:pt x="188" y="81"/>
                  </a:lnTo>
                  <a:lnTo>
                    <a:pt x="204" y="81"/>
                  </a:lnTo>
                  <a:lnTo>
                    <a:pt x="220" y="82"/>
                  </a:lnTo>
                  <a:lnTo>
                    <a:pt x="236" y="82"/>
                  </a:lnTo>
                  <a:lnTo>
                    <a:pt x="248" y="89"/>
                  </a:lnTo>
                  <a:lnTo>
                    <a:pt x="243" y="92"/>
                  </a:lnTo>
                  <a:lnTo>
                    <a:pt x="236" y="91"/>
                  </a:lnTo>
                  <a:lnTo>
                    <a:pt x="227" y="90"/>
                  </a:lnTo>
                  <a:lnTo>
                    <a:pt x="218" y="89"/>
                  </a:lnTo>
                  <a:lnTo>
                    <a:pt x="114" y="92"/>
                  </a:lnTo>
                  <a:lnTo>
                    <a:pt x="98" y="84"/>
                  </a:lnTo>
                  <a:lnTo>
                    <a:pt x="83" y="75"/>
                  </a:lnTo>
                  <a:lnTo>
                    <a:pt x="67" y="65"/>
                  </a:lnTo>
                  <a:lnTo>
                    <a:pt x="52" y="53"/>
                  </a:lnTo>
                  <a:lnTo>
                    <a:pt x="37" y="42"/>
                  </a:lnTo>
                  <a:lnTo>
                    <a:pt x="23" y="28"/>
                  </a:lnTo>
                  <a:lnTo>
                    <a:pt x="10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4" y="5"/>
                  </a:lnTo>
                  <a:lnTo>
                    <a:pt x="20" y="8"/>
                  </a:lnTo>
                  <a:lnTo>
                    <a:pt x="25" y="12"/>
                  </a:lnTo>
                  <a:lnTo>
                    <a:pt x="30" y="14"/>
                  </a:lnTo>
                  <a:lnTo>
                    <a:pt x="36" y="16"/>
                  </a:lnTo>
                  <a:lnTo>
                    <a:pt x="43" y="19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3" name="Freeform 101"/>
            <p:cNvSpPr>
              <a:spLocks/>
            </p:cNvSpPr>
            <p:nvPr/>
          </p:nvSpPr>
          <p:spPr bwMode="auto">
            <a:xfrm>
              <a:off x="1500" y="791"/>
              <a:ext cx="15" cy="13"/>
            </a:xfrm>
            <a:custGeom>
              <a:avLst/>
              <a:gdLst>
                <a:gd name="T0" fmla="*/ 1 w 29"/>
                <a:gd name="T1" fmla="*/ 1 h 25"/>
                <a:gd name="T2" fmla="*/ 1 w 29"/>
                <a:gd name="T3" fmla="*/ 1 h 25"/>
                <a:gd name="T4" fmla="*/ 1 w 29"/>
                <a:gd name="T5" fmla="*/ 1 h 25"/>
                <a:gd name="T6" fmla="*/ 1 w 29"/>
                <a:gd name="T7" fmla="*/ 1 h 25"/>
                <a:gd name="T8" fmla="*/ 0 w 29"/>
                <a:gd name="T9" fmla="*/ 1 h 25"/>
                <a:gd name="T10" fmla="*/ 1 w 29"/>
                <a:gd name="T11" fmla="*/ 1 h 25"/>
                <a:gd name="T12" fmla="*/ 1 w 29"/>
                <a:gd name="T13" fmla="*/ 1 h 25"/>
                <a:gd name="T14" fmla="*/ 1 w 29"/>
                <a:gd name="T15" fmla="*/ 1 h 25"/>
                <a:gd name="T16" fmla="*/ 1 w 29"/>
                <a:gd name="T17" fmla="*/ 0 h 25"/>
                <a:gd name="T18" fmla="*/ 1 w 29"/>
                <a:gd name="T19" fmla="*/ 1 h 25"/>
                <a:gd name="T20" fmla="*/ 1 w 29"/>
                <a:gd name="T21" fmla="*/ 1 h 25"/>
                <a:gd name="T22" fmla="*/ 1 w 29"/>
                <a:gd name="T23" fmla="*/ 1 h 25"/>
                <a:gd name="T24" fmla="*/ 1 w 29"/>
                <a:gd name="T25" fmla="*/ 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25">
                  <a:moveTo>
                    <a:pt x="14" y="24"/>
                  </a:moveTo>
                  <a:lnTo>
                    <a:pt x="6" y="25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0" y="9"/>
                  </a:lnTo>
                  <a:lnTo>
                    <a:pt x="8" y="10"/>
                  </a:lnTo>
                  <a:lnTo>
                    <a:pt x="15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7" y="15"/>
                  </a:lnTo>
                  <a:lnTo>
                    <a:pt x="22" y="20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4" name="Freeform 102"/>
            <p:cNvSpPr>
              <a:spLocks/>
            </p:cNvSpPr>
            <p:nvPr/>
          </p:nvSpPr>
          <p:spPr bwMode="auto">
            <a:xfrm>
              <a:off x="1060" y="794"/>
              <a:ext cx="38" cy="9"/>
            </a:xfrm>
            <a:custGeom>
              <a:avLst/>
              <a:gdLst>
                <a:gd name="T0" fmla="*/ 2 w 77"/>
                <a:gd name="T1" fmla="*/ 0 h 19"/>
                <a:gd name="T2" fmla="*/ 2 w 77"/>
                <a:gd name="T3" fmla="*/ 0 h 19"/>
                <a:gd name="T4" fmla="*/ 1 w 77"/>
                <a:gd name="T5" fmla="*/ 0 h 19"/>
                <a:gd name="T6" fmla="*/ 1 w 77"/>
                <a:gd name="T7" fmla="*/ 0 h 19"/>
                <a:gd name="T8" fmla="*/ 1 w 77"/>
                <a:gd name="T9" fmla="*/ 0 h 19"/>
                <a:gd name="T10" fmla="*/ 0 w 77"/>
                <a:gd name="T11" fmla="*/ 0 h 19"/>
                <a:gd name="T12" fmla="*/ 0 w 77"/>
                <a:gd name="T13" fmla="*/ 0 h 19"/>
                <a:gd name="T14" fmla="*/ 0 w 77"/>
                <a:gd name="T15" fmla="*/ 0 h 19"/>
                <a:gd name="T16" fmla="*/ 0 w 77"/>
                <a:gd name="T17" fmla="*/ 0 h 19"/>
                <a:gd name="T18" fmla="*/ 0 w 77"/>
                <a:gd name="T19" fmla="*/ 0 h 19"/>
                <a:gd name="T20" fmla="*/ 0 w 77"/>
                <a:gd name="T21" fmla="*/ 0 h 19"/>
                <a:gd name="T22" fmla="*/ 0 w 77"/>
                <a:gd name="T23" fmla="*/ 0 h 19"/>
                <a:gd name="T24" fmla="*/ 1 w 77"/>
                <a:gd name="T25" fmla="*/ 0 h 19"/>
                <a:gd name="T26" fmla="*/ 1 w 77"/>
                <a:gd name="T27" fmla="*/ 0 h 19"/>
                <a:gd name="T28" fmla="*/ 1 w 77"/>
                <a:gd name="T29" fmla="*/ 0 h 19"/>
                <a:gd name="T30" fmla="*/ 1 w 77"/>
                <a:gd name="T31" fmla="*/ 0 h 19"/>
                <a:gd name="T32" fmla="*/ 2 w 77"/>
                <a:gd name="T33" fmla="*/ 0 h 19"/>
                <a:gd name="T34" fmla="*/ 2 w 77"/>
                <a:gd name="T35" fmla="*/ 0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7" h="19">
                  <a:moveTo>
                    <a:pt x="77" y="15"/>
                  </a:moveTo>
                  <a:lnTo>
                    <a:pt x="67" y="14"/>
                  </a:lnTo>
                  <a:lnTo>
                    <a:pt x="58" y="14"/>
                  </a:lnTo>
                  <a:lnTo>
                    <a:pt x="47" y="17"/>
                  </a:lnTo>
                  <a:lnTo>
                    <a:pt x="37" y="18"/>
                  </a:lnTo>
                  <a:lnTo>
                    <a:pt x="28" y="19"/>
                  </a:lnTo>
                  <a:lnTo>
                    <a:pt x="18" y="19"/>
                  </a:lnTo>
                  <a:lnTo>
                    <a:pt x="9" y="15"/>
                  </a:lnTo>
                  <a:lnTo>
                    <a:pt x="0" y="10"/>
                  </a:lnTo>
                  <a:lnTo>
                    <a:pt x="1" y="3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1" y="3"/>
                  </a:lnTo>
                  <a:lnTo>
                    <a:pt x="69" y="7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5" name="Freeform 103"/>
            <p:cNvSpPr>
              <a:spLocks/>
            </p:cNvSpPr>
            <p:nvPr/>
          </p:nvSpPr>
          <p:spPr bwMode="auto">
            <a:xfrm>
              <a:off x="1146" y="795"/>
              <a:ext cx="113" cy="10"/>
            </a:xfrm>
            <a:custGeom>
              <a:avLst/>
              <a:gdLst>
                <a:gd name="T0" fmla="*/ 4 w 226"/>
                <a:gd name="T1" fmla="*/ 0 h 19"/>
                <a:gd name="T2" fmla="*/ 4 w 226"/>
                <a:gd name="T3" fmla="*/ 1 h 19"/>
                <a:gd name="T4" fmla="*/ 4 w 226"/>
                <a:gd name="T5" fmla="*/ 1 h 19"/>
                <a:gd name="T6" fmla="*/ 4 w 226"/>
                <a:gd name="T7" fmla="*/ 1 h 19"/>
                <a:gd name="T8" fmla="*/ 4 w 226"/>
                <a:gd name="T9" fmla="*/ 0 h 19"/>
                <a:gd name="T10" fmla="*/ 8 w 226"/>
                <a:gd name="T11" fmla="*/ 1 h 19"/>
                <a:gd name="T12" fmla="*/ 7 w 226"/>
                <a:gd name="T13" fmla="*/ 1 h 19"/>
                <a:gd name="T14" fmla="*/ 7 w 226"/>
                <a:gd name="T15" fmla="*/ 1 h 19"/>
                <a:gd name="T16" fmla="*/ 6 w 226"/>
                <a:gd name="T17" fmla="*/ 1 h 19"/>
                <a:gd name="T18" fmla="*/ 6 w 226"/>
                <a:gd name="T19" fmla="*/ 1 h 19"/>
                <a:gd name="T20" fmla="*/ 5 w 226"/>
                <a:gd name="T21" fmla="*/ 1 h 19"/>
                <a:gd name="T22" fmla="*/ 5 w 226"/>
                <a:gd name="T23" fmla="*/ 1 h 19"/>
                <a:gd name="T24" fmla="*/ 5 w 226"/>
                <a:gd name="T25" fmla="*/ 1 h 19"/>
                <a:gd name="T26" fmla="*/ 4 w 226"/>
                <a:gd name="T27" fmla="*/ 1 h 19"/>
                <a:gd name="T28" fmla="*/ 4 w 226"/>
                <a:gd name="T29" fmla="*/ 1 h 19"/>
                <a:gd name="T30" fmla="*/ 3 w 226"/>
                <a:gd name="T31" fmla="*/ 1 h 19"/>
                <a:gd name="T32" fmla="*/ 3 w 226"/>
                <a:gd name="T33" fmla="*/ 1 h 19"/>
                <a:gd name="T34" fmla="*/ 2 w 226"/>
                <a:gd name="T35" fmla="*/ 1 h 19"/>
                <a:gd name="T36" fmla="*/ 2 w 226"/>
                <a:gd name="T37" fmla="*/ 1 h 19"/>
                <a:gd name="T38" fmla="*/ 2 w 226"/>
                <a:gd name="T39" fmla="*/ 1 h 19"/>
                <a:gd name="T40" fmla="*/ 1 w 226"/>
                <a:gd name="T41" fmla="*/ 1 h 19"/>
                <a:gd name="T42" fmla="*/ 1 w 226"/>
                <a:gd name="T43" fmla="*/ 1 h 19"/>
                <a:gd name="T44" fmla="*/ 0 w 226"/>
                <a:gd name="T45" fmla="*/ 0 h 19"/>
                <a:gd name="T46" fmla="*/ 1 w 226"/>
                <a:gd name="T47" fmla="*/ 1 h 19"/>
                <a:gd name="T48" fmla="*/ 1 w 226"/>
                <a:gd name="T49" fmla="*/ 1 h 19"/>
                <a:gd name="T50" fmla="*/ 2 w 226"/>
                <a:gd name="T51" fmla="*/ 1 h 19"/>
                <a:gd name="T52" fmla="*/ 2 w 226"/>
                <a:gd name="T53" fmla="*/ 1 h 19"/>
                <a:gd name="T54" fmla="*/ 3 w 226"/>
                <a:gd name="T55" fmla="*/ 0 h 19"/>
                <a:gd name="T56" fmla="*/ 3 w 226"/>
                <a:gd name="T57" fmla="*/ 0 h 19"/>
                <a:gd name="T58" fmla="*/ 4 w 226"/>
                <a:gd name="T59" fmla="*/ 0 h 19"/>
                <a:gd name="T60" fmla="*/ 4 w 226"/>
                <a:gd name="T61" fmla="*/ 0 h 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6" h="19">
                  <a:moveTo>
                    <a:pt x="120" y="0"/>
                  </a:moveTo>
                  <a:lnTo>
                    <a:pt x="122" y="1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226" y="19"/>
                  </a:lnTo>
                  <a:lnTo>
                    <a:pt x="212" y="18"/>
                  </a:lnTo>
                  <a:lnTo>
                    <a:pt x="199" y="17"/>
                  </a:lnTo>
                  <a:lnTo>
                    <a:pt x="185" y="17"/>
                  </a:lnTo>
                  <a:lnTo>
                    <a:pt x="172" y="16"/>
                  </a:lnTo>
                  <a:lnTo>
                    <a:pt x="159" y="15"/>
                  </a:lnTo>
                  <a:lnTo>
                    <a:pt x="145" y="14"/>
                  </a:lnTo>
                  <a:lnTo>
                    <a:pt x="131" y="12"/>
                  </a:lnTo>
                  <a:lnTo>
                    <a:pt x="117" y="11"/>
                  </a:lnTo>
                  <a:lnTo>
                    <a:pt x="104" y="11"/>
                  </a:lnTo>
                  <a:lnTo>
                    <a:pt x="90" y="10"/>
                  </a:lnTo>
                  <a:lnTo>
                    <a:pt x="77" y="10"/>
                  </a:lnTo>
                  <a:lnTo>
                    <a:pt x="63" y="10"/>
                  </a:lnTo>
                  <a:lnTo>
                    <a:pt x="49" y="10"/>
                  </a:lnTo>
                  <a:lnTo>
                    <a:pt x="37" y="10"/>
                  </a:lnTo>
                  <a:lnTo>
                    <a:pt x="24" y="10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15" y="1"/>
                  </a:lnTo>
                  <a:lnTo>
                    <a:pt x="29" y="1"/>
                  </a:lnTo>
                  <a:lnTo>
                    <a:pt x="44" y="1"/>
                  </a:lnTo>
                  <a:lnTo>
                    <a:pt x="59" y="1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6" name="Freeform 104"/>
            <p:cNvSpPr>
              <a:spLocks/>
            </p:cNvSpPr>
            <p:nvPr/>
          </p:nvSpPr>
          <p:spPr bwMode="auto">
            <a:xfrm>
              <a:off x="1390" y="804"/>
              <a:ext cx="62" cy="40"/>
            </a:xfrm>
            <a:custGeom>
              <a:avLst/>
              <a:gdLst>
                <a:gd name="T0" fmla="*/ 4 w 124"/>
                <a:gd name="T1" fmla="*/ 2 h 80"/>
                <a:gd name="T2" fmla="*/ 4 w 124"/>
                <a:gd name="T3" fmla="*/ 3 h 80"/>
                <a:gd name="T4" fmla="*/ 4 w 124"/>
                <a:gd name="T5" fmla="*/ 3 h 80"/>
                <a:gd name="T6" fmla="*/ 4 w 124"/>
                <a:gd name="T7" fmla="*/ 3 h 80"/>
                <a:gd name="T8" fmla="*/ 4 w 124"/>
                <a:gd name="T9" fmla="*/ 3 h 80"/>
                <a:gd name="T10" fmla="*/ 4 w 124"/>
                <a:gd name="T11" fmla="*/ 3 h 80"/>
                <a:gd name="T12" fmla="*/ 4 w 124"/>
                <a:gd name="T13" fmla="*/ 3 h 80"/>
                <a:gd name="T14" fmla="*/ 4 w 124"/>
                <a:gd name="T15" fmla="*/ 3 h 80"/>
                <a:gd name="T16" fmla="*/ 4 w 124"/>
                <a:gd name="T17" fmla="*/ 3 h 80"/>
                <a:gd name="T18" fmla="*/ 4 w 124"/>
                <a:gd name="T19" fmla="*/ 2 h 80"/>
                <a:gd name="T20" fmla="*/ 3 w 124"/>
                <a:gd name="T21" fmla="*/ 2 h 80"/>
                <a:gd name="T22" fmla="*/ 3 w 124"/>
                <a:gd name="T23" fmla="*/ 2 h 80"/>
                <a:gd name="T24" fmla="*/ 3 w 124"/>
                <a:gd name="T25" fmla="*/ 2 h 80"/>
                <a:gd name="T26" fmla="*/ 3 w 124"/>
                <a:gd name="T27" fmla="*/ 2 h 80"/>
                <a:gd name="T28" fmla="*/ 3 w 124"/>
                <a:gd name="T29" fmla="*/ 2 h 80"/>
                <a:gd name="T30" fmla="*/ 3 w 124"/>
                <a:gd name="T31" fmla="*/ 2 h 80"/>
                <a:gd name="T32" fmla="*/ 3 w 124"/>
                <a:gd name="T33" fmla="*/ 2 h 80"/>
                <a:gd name="T34" fmla="*/ 3 w 124"/>
                <a:gd name="T35" fmla="*/ 2 h 80"/>
                <a:gd name="T36" fmla="*/ 2 w 124"/>
                <a:gd name="T37" fmla="*/ 2 h 80"/>
                <a:gd name="T38" fmla="*/ 2 w 124"/>
                <a:gd name="T39" fmla="*/ 2 h 80"/>
                <a:gd name="T40" fmla="*/ 2 w 124"/>
                <a:gd name="T41" fmla="*/ 2 h 80"/>
                <a:gd name="T42" fmla="*/ 2 w 124"/>
                <a:gd name="T43" fmla="*/ 2 h 80"/>
                <a:gd name="T44" fmla="*/ 2 w 124"/>
                <a:gd name="T45" fmla="*/ 1 h 80"/>
                <a:gd name="T46" fmla="*/ 2 w 124"/>
                <a:gd name="T47" fmla="*/ 1 h 80"/>
                <a:gd name="T48" fmla="*/ 2 w 124"/>
                <a:gd name="T49" fmla="*/ 1 h 80"/>
                <a:gd name="T50" fmla="*/ 2 w 124"/>
                <a:gd name="T51" fmla="*/ 1 h 80"/>
                <a:gd name="T52" fmla="*/ 1 w 124"/>
                <a:gd name="T53" fmla="*/ 1 h 80"/>
                <a:gd name="T54" fmla="*/ 1 w 124"/>
                <a:gd name="T55" fmla="*/ 1 h 80"/>
                <a:gd name="T56" fmla="*/ 1 w 124"/>
                <a:gd name="T57" fmla="*/ 1 h 80"/>
                <a:gd name="T58" fmla="*/ 1 w 124"/>
                <a:gd name="T59" fmla="*/ 1 h 80"/>
                <a:gd name="T60" fmla="*/ 1 w 124"/>
                <a:gd name="T61" fmla="*/ 1 h 80"/>
                <a:gd name="T62" fmla="*/ 1 w 124"/>
                <a:gd name="T63" fmla="*/ 1 h 80"/>
                <a:gd name="T64" fmla="*/ 1 w 124"/>
                <a:gd name="T65" fmla="*/ 1 h 80"/>
                <a:gd name="T66" fmla="*/ 1 w 124"/>
                <a:gd name="T67" fmla="*/ 1 h 80"/>
                <a:gd name="T68" fmla="*/ 0 w 124"/>
                <a:gd name="T69" fmla="*/ 0 h 80"/>
                <a:gd name="T70" fmla="*/ 1 w 124"/>
                <a:gd name="T71" fmla="*/ 1 h 80"/>
                <a:gd name="T72" fmla="*/ 1 w 124"/>
                <a:gd name="T73" fmla="*/ 1 h 80"/>
                <a:gd name="T74" fmla="*/ 2 w 124"/>
                <a:gd name="T75" fmla="*/ 1 h 80"/>
                <a:gd name="T76" fmla="*/ 2 w 124"/>
                <a:gd name="T77" fmla="*/ 1 h 80"/>
                <a:gd name="T78" fmla="*/ 3 w 124"/>
                <a:gd name="T79" fmla="*/ 1 h 80"/>
                <a:gd name="T80" fmla="*/ 3 w 124"/>
                <a:gd name="T81" fmla="*/ 2 h 80"/>
                <a:gd name="T82" fmla="*/ 4 w 124"/>
                <a:gd name="T83" fmla="*/ 2 h 80"/>
                <a:gd name="T84" fmla="*/ 4 w 124"/>
                <a:gd name="T85" fmla="*/ 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4" h="80">
                  <a:moveTo>
                    <a:pt x="114" y="61"/>
                  </a:moveTo>
                  <a:lnTo>
                    <a:pt x="116" y="67"/>
                  </a:lnTo>
                  <a:lnTo>
                    <a:pt x="120" y="72"/>
                  </a:lnTo>
                  <a:lnTo>
                    <a:pt x="124" y="75"/>
                  </a:lnTo>
                  <a:lnTo>
                    <a:pt x="121" y="80"/>
                  </a:lnTo>
                  <a:lnTo>
                    <a:pt x="117" y="75"/>
                  </a:lnTo>
                  <a:lnTo>
                    <a:pt x="112" y="72"/>
                  </a:lnTo>
                  <a:lnTo>
                    <a:pt x="108" y="68"/>
                  </a:lnTo>
                  <a:lnTo>
                    <a:pt x="103" y="65"/>
                  </a:lnTo>
                  <a:lnTo>
                    <a:pt x="98" y="62"/>
                  </a:lnTo>
                  <a:lnTo>
                    <a:pt x="94" y="60"/>
                  </a:lnTo>
                  <a:lnTo>
                    <a:pt x="88" y="58"/>
                  </a:lnTo>
                  <a:lnTo>
                    <a:pt x="83" y="55"/>
                  </a:lnTo>
                  <a:lnTo>
                    <a:pt x="88" y="50"/>
                  </a:lnTo>
                  <a:lnTo>
                    <a:pt x="87" y="44"/>
                  </a:lnTo>
                  <a:lnTo>
                    <a:pt x="83" y="38"/>
                  </a:lnTo>
                  <a:lnTo>
                    <a:pt x="78" y="36"/>
                  </a:lnTo>
                  <a:lnTo>
                    <a:pt x="69" y="38"/>
                  </a:lnTo>
                  <a:lnTo>
                    <a:pt x="63" y="43"/>
                  </a:lnTo>
                  <a:lnTo>
                    <a:pt x="57" y="45"/>
                  </a:lnTo>
                  <a:lnTo>
                    <a:pt x="51" y="37"/>
                  </a:lnTo>
                  <a:lnTo>
                    <a:pt x="45" y="35"/>
                  </a:lnTo>
                  <a:lnTo>
                    <a:pt x="44" y="29"/>
                  </a:lnTo>
                  <a:lnTo>
                    <a:pt x="43" y="23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5" y="9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10"/>
                  </a:lnTo>
                  <a:lnTo>
                    <a:pt x="45" y="17"/>
                  </a:lnTo>
                  <a:lnTo>
                    <a:pt x="60" y="24"/>
                  </a:lnTo>
                  <a:lnTo>
                    <a:pt x="74" y="32"/>
                  </a:lnTo>
                  <a:lnTo>
                    <a:pt x="88" y="42"/>
                  </a:lnTo>
                  <a:lnTo>
                    <a:pt x="102" y="51"/>
                  </a:lnTo>
                  <a:lnTo>
                    <a:pt x="114" y="6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7" name="Freeform 105"/>
            <p:cNvSpPr>
              <a:spLocks/>
            </p:cNvSpPr>
            <p:nvPr/>
          </p:nvSpPr>
          <p:spPr bwMode="auto">
            <a:xfrm>
              <a:off x="1504" y="809"/>
              <a:ext cx="8" cy="8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1 h 16"/>
                <a:gd name="T4" fmla="*/ 0 w 18"/>
                <a:gd name="T5" fmla="*/ 1 h 16"/>
                <a:gd name="T6" fmla="*/ 0 w 18"/>
                <a:gd name="T7" fmla="*/ 1 h 16"/>
                <a:gd name="T8" fmla="*/ 0 w 18"/>
                <a:gd name="T9" fmla="*/ 1 h 16"/>
                <a:gd name="T10" fmla="*/ 0 w 18"/>
                <a:gd name="T11" fmla="*/ 1 h 16"/>
                <a:gd name="T12" fmla="*/ 0 w 18"/>
                <a:gd name="T13" fmla="*/ 1 h 16"/>
                <a:gd name="T14" fmla="*/ 0 w 18"/>
                <a:gd name="T15" fmla="*/ 1 h 16"/>
                <a:gd name="T16" fmla="*/ 0 w 18"/>
                <a:gd name="T17" fmla="*/ 1 h 16"/>
                <a:gd name="T18" fmla="*/ 0 w 18"/>
                <a:gd name="T19" fmla="*/ 1 h 16"/>
                <a:gd name="T20" fmla="*/ 0 w 18"/>
                <a:gd name="T21" fmla="*/ 1 h 16"/>
                <a:gd name="T22" fmla="*/ 0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0 w 18"/>
                <a:gd name="T29" fmla="*/ 1 h 16"/>
                <a:gd name="T30" fmla="*/ 0 w 18"/>
                <a:gd name="T31" fmla="*/ 0 h 16"/>
                <a:gd name="T32" fmla="*/ 0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8" name="Freeform 106"/>
            <p:cNvSpPr>
              <a:spLocks/>
            </p:cNvSpPr>
            <p:nvPr/>
          </p:nvSpPr>
          <p:spPr bwMode="auto">
            <a:xfrm>
              <a:off x="1168" y="812"/>
              <a:ext cx="118" cy="16"/>
            </a:xfrm>
            <a:custGeom>
              <a:avLst/>
              <a:gdLst>
                <a:gd name="T0" fmla="*/ 4 w 236"/>
                <a:gd name="T1" fmla="*/ 1 h 32"/>
                <a:gd name="T2" fmla="*/ 4 w 236"/>
                <a:gd name="T3" fmla="*/ 1 h 32"/>
                <a:gd name="T4" fmla="*/ 4 w 236"/>
                <a:gd name="T5" fmla="*/ 1 h 32"/>
                <a:gd name="T6" fmla="*/ 4 w 236"/>
                <a:gd name="T7" fmla="*/ 1 h 32"/>
                <a:gd name="T8" fmla="*/ 4 w 236"/>
                <a:gd name="T9" fmla="*/ 1 h 32"/>
                <a:gd name="T10" fmla="*/ 4 w 236"/>
                <a:gd name="T11" fmla="*/ 1 h 32"/>
                <a:gd name="T12" fmla="*/ 5 w 236"/>
                <a:gd name="T13" fmla="*/ 1 h 32"/>
                <a:gd name="T14" fmla="*/ 5 w 236"/>
                <a:gd name="T15" fmla="*/ 1 h 32"/>
                <a:gd name="T16" fmla="*/ 5 w 236"/>
                <a:gd name="T17" fmla="*/ 1 h 32"/>
                <a:gd name="T18" fmla="*/ 5 w 236"/>
                <a:gd name="T19" fmla="*/ 1 h 32"/>
                <a:gd name="T20" fmla="*/ 6 w 236"/>
                <a:gd name="T21" fmla="*/ 1 h 32"/>
                <a:gd name="T22" fmla="*/ 6 w 236"/>
                <a:gd name="T23" fmla="*/ 1 h 32"/>
                <a:gd name="T24" fmla="*/ 6 w 236"/>
                <a:gd name="T25" fmla="*/ 1 h 32"/>
                <a:gd name="T26" fmla="*/ 7 w 236"/>
                <a:gd name="T27" fmla="*/ 1 h 32"/>
                <a:gd name="T28" fmla="*/ 7 w 236"/>
                <a:gd name="T29" fmla="*/ 1 h 32"/>
                <a:gd name="T30" fmla="*/ 7 w 236"/>
                <a:gd name="T31" fmla="*/ 1 h 32"/>
                <a:gd name="T32" fmla="*/ 8 w 236"/>
                <a:gd name="T33" fmla="*/ 1 h 32"/>
                <a:gd name="T34" fmla="*/ 8 w 236"/>
                <a:gd name="T35" fmla="*/ 1 h 32"/>
                <a:gd name="T36" fmla="*/ 8 w 236"/>
                <a:gd name="T37" fmla="*/ 1 h 32"/>
                <a:gd name="T38" fmla="*/ 7 w 236"/>
                <a:gd name="T39" fmla="*/ 1 h 32"/>
                <a:gd name="T40" fmla="*/ 7 w 236"/>
                <a:gd name="T41" fmla="*/ 1 h 32"/>
                <a:gd name="T42" fmla="*/ 7 w 236"/>
                <a:gd name="T43" fmla="*/ 1 h 32"/>
                <a:gd name="T44" fmla="*/ 7 w 236"/>
                <a:gd name="T45" fmla="*/ 1 h 32"/>
                <a:gd name="T46" fmla="*/ 7 w 236"/>
                <a:gd name="T47" fmla="*/ 1 h 32"/>
                <a:gd name="T48" fmla="*/ 6 w 236"/>
                <a:gd name="T49" fmla="*/ 1 h 32"/>
                <a:gd name="T50" fmla="*/ 6 w 236"/>
                <a:gd name="T51" fmla="*/ 1 h 32"/>
                <a:gd name="T52" fmla="*/ 6 w 236"/>
                <a:gd name="T53" fmla="*/ 1 h 32"/>
                <a:gd name="T54" fmla="*/ 5 w 236"/>
                <a:gd name="T55" fmla="*/ 1 h 32"/>
                <a:gd name="T56" fmla="*/ 4 w 236"/>
                <a:gd name="T57" fmla="*/ 1 h 32"/>
                <a:gd name="T58" fmla="*/ 3 w 236"/>
                <a:gd name="T59" fmla="*/ 1 h 32"/>
                <a:gd name="T60" fmla="*/ 3 w 236"/>
                <a:gd name="T61" fmla="*/ 1 h 32"/>
                <a:gd name="T62" fmla="*/ 2 w 236"/>
                <a:gd name="T63" fmla="*/ 1 h 32"/>
                <a:gd name="T64" fmla="*/ 1 w 236"/>
                <a:gd name="T65" fmla="*/ 1 h 32"/>
                <a:gd name="T66" fmla="*/ 1 w 236"/>
                <a:gd name="T67" fmla="*/ 1 h 32"/>
                <a:gd name="T68" fmla="*/ 1 w 236"/>
                <a:gd name="T69" fmla="*/ 1 h 32"/>
                <a:gd name="T70" fmla="*/ 1 w 236"/>
                <a:gd name="T71" fmla="*/ 1 h 32"/>
                <a:gd name="T72" fmla="*/ 1 w 236"/>
                <a:gd name="T73" fmla="*/ 1 h 32"/>
                <a:gd name="T74" fmla="*/ 1 w 236"/>
                <a:gd name="T75" fmla="*/ 1 h 32"/>
                <a:gd name="T76" fmla="*/ 0 w 236"/>
                <a:gd name="T77" fmla="*/ 1 h 32"/>
                <a:gd name="T78" fmla="*/ 1 w 236"/>
                <a:gd name="T79" fmla="*/ 1 h 32"/>
                <a:gd name="T80" fmla="*/ 1 w 236"/>
                <a:gd name="T81" fmla="*/ 1 h 32"/>
                <a:gd name="T82" fmla="*/ 2 w 236"/>
                <a:gd name="T83" fmla="*/ 0 h 32"/>
                <a:gd name="T84" fmla="*/ 2 w 236"/>
                <a:gd name="T85" fmla="*/ 1 h 32"/>
                <a:gd name="T86" fmla="*/ 3 w 236"/>
                <a:gd name="T87" fmla="*/ 1 h 32"/>
                <a:gd name="T88" fmla="*/ 3 w 236"/>
                <a:gd name="T89" fmla="*/ 1 h 32"/>
                <a:gd name="T90" fmla="*/ 3 w 236"/>
                <a:gd name="T91" fmla="*/ 1 h 32"/>
                <a:gd name="T92" fmla="*/ 4 w 236"/>
                <a:gd name="T93" fmla="*/ 1 h 32"/>
                <a:gd name="T94" fmla="*/ 4 w 236"/>
                <a:gd name="T95" fmla="*/ 1 h 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6" h="32">
                  <a:moveTo>
                    <a:pt x="106" y="4"/>
                  </a:moveTo>
                  <a:lnTo>
                    <a:pt x="108" y="2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1" y="6"/>
                  </a:lnTo>
                  <a:lnTo>
                    <a:pt x="127" y="2"/>
                  </a:lnTo>
                  <a:lnTo>
                    <a:pt x="133" y="2"/>
                  </a:lnTo>
                  <a:lnTo>
                    <a:pt x="140" y="4"/>
                  </a:lnTo>
                  <a:lnTo>
                    <a:pt x="148" y="4"/>
                  </a:lnTo>
                  <a:lnTo>
                    <a:pt x="159" y="6"/>
                  </a:lnTo>
                  <a:lnTo>
                    <a:pt x="169" y="7"/>
                  </a:lnTo>
                  <a:lnTo>
                    <a:pt x="181" y="8"/>
                  </a:lnTo>
                  <a:lnTo>
                    <a:pt x="191" y="9"/>
                  </a:lnTo>
                  <a:lnTo>
                    <a:pt x="203" y="10"/>
                  </a:lnTo>
                  <a:lnTo>
                    <a:pt x="214" y="13"/>
                  </a:lnTo>
                  <a:lnTo>
                    <a:pt x="224" y="15"/>
                  </a:lnTo>
                  <a:lnTo>
                    <a:pt x="236" y="18"/>
                  </a:lnTo>
                  <a:lnTo>
                    <a:pt x="233" y="32"/>
                  </a:lnTo>
                  <a:lnTo>
                    <a:pt x="227" y="30"/>
                  </a:lnTo>
                  <a:lnTo>
                    <a:pt x="221" y="28"/>
                  </a:lnTo>
                  <a:lnTo>
                    <a:pt x="215" y="25"/>
                  </a:lnTo>
                  <a:lnTo>
                    <a:pt x="209" y="23"/>
                  </a:lnTo>
                  <a:lnTo>
                    <a:pt x="203" y="22"/>
                  </a:lnTo>
                  <a:lnTo>
                    <a:pt x="197" y="21"/>
                  </a:lnTo>
                  <a:lnTo>
                    <a:pt x="190" y="21"/>
                  </a:lnTo>
                  <a:lnTo>
                    <a:pt x="183" y="21"/>
                  </a:lnTo>
                  <a:lnTo>
                    <a:pt x="162" y="18"/>
                  </a:lnTo>
                  <a:lnTo>
                    <a:pt x="140" y="16"/>
                  </a:lnTo>
                  <a:lnTo>
                    <a:pt x="118" y="15"/>
                  </a:lnTo>
                  <a:lnTo>
                    <a:pt x="95" y="14"/>
                  </a:lnTo>
                  <a:lnTo>
                    <a:pt x="74" y="14"/>
                  </a:lnTo>
                  <a:lnTo>
                    <a:pt x="52" y="13"/>
                  </a:lnTo>
                  <a:lnTo>
                    <a:pt x="30" y="12"/>
                  </a:lnTo>
                  <a:lnTo>
                    <a:pt x="8" y="10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11" y="2"/>
                  </a:lnTo>
                  <a:lnTo>
                    <a:pt x="24" y="1"/>
                  </a:lnTo>
                  <a:lnTo>
                    <a:pt x="37" y="0"/>
                  </a:lnTo>
                  <a:lnTo>
                    <a:pt x="52" y="1"/>
                  </a:lnTo>
                  <a:lnTo>
                    <a:pt x="65" y="2"/>
                  </a:lnTo>
                  <a:lnTo>
                    <a:pt x="79" y="2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9" name="Freeform 107"/>
            <p:cNvSpPr>
              <a:spLocks/>
            </p:cNvSpPr>
            <p:nvPr/>
          </p:nvSpPr>
          <p:spPr bwMode="auto">
            <a:xfrm>
              <a:off x="1506" y="822"/>
              <a:ext cx="3" cy="9"/>
            </a:xfrm>
            <a:custGeom>
              <a:avLst/>
              <a:gdLst>
                <a:gd name="T0" fmla="*/ 0 w 7"/>
                <a:gd name="T1" fmla="*/ 1 h 16"/>
                <a:gd name="T2" fmla="*/ 0 w 7"/>
                <a:gd name="T3" fmla="*/ 1 h 16"/>
                <a:gd name="T4" fmla="*/ 0 w 7"/>
                <a:gd name="T5" fmla="*/ 1 h 16"/>
                <a:gd name="T6" fmla="*/ 0 w 7"/>
                <a:gd name="T7" fmla="*/ 1 h 16"/>
                <a:gd name="T8" fmla="*/ 0 w 7"/>
                <a:gd name="T9" fmla="*/ 1 h 16"/>
                <a:gd name="T10" fmla="*/ 0 w 7"/>
                <a:gd name="T11" fmla="*/ 0 h 16"/>
                <a:gd name="T12" fmla="*/ 0 w 7"/>
                <a:gd name="T13" fmla="*/ 0 h 16"/>
                <a:gd name="T14" fmla="*/ 0 w 7"/>
                <a:gd name="T15" fmla="*/ 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6">
                  <a:moveTo>
                    <a:pt x="6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0" name="Freeform 108"/>
            <p:cNvSpPr>
              <a:spLocks/>
            </p:cNvSpPr>
            <p:nvPr/>
          </p:nvSpPr>
          <p:spPr bwMode="auto">
            <a:xfrm>
              <a:off x="1176" y="828"/>
              <a:ext cx="104" cy="15"/>
            </a:xfrm>
            <a:custGeom>
              <a:avLst/>
              <a:gdLst>
                <a:gd name="T0" fmla="*/ 5 w 207"/>
                <a:gd name="T1" fmla="*/ 1 h 29"/>
                <a:gd name="T2" fmla="*/ 5 w 207"/>
                <a:gd name="T3" fmla="*/ 1 h 29"/>
                <a:gd name="T4" fmla="*/ 5 w 207"/>
                <a:gd name="T5" fmla="*/ 1 h 29"/>
                <a:gd name="T6" fmla="*/ 6 w 207"/>
                <a:gd name="T7" fmla="*/ 1 h 29"/>
                <a:gd name="T8" fmla="*/ 6 w 207"/>
                <a:gd name="T9" fmla="*/ 1 h 29"/>
                <a:gd name="T10" fmla="*/ 6 w 207"/>
                <a:gd name="T11" fmla="*/ 1 h 29"/>
                <a:gd name="T12" fmla="*/ 6 w 207"/>
                <a:gd name="T13" fmla="*/ 1 h 29"/>
                <a:gd name="T14" fmla="*/ 6 w 207"/>
                <a:gd name="T15" fmla="*/ 1 h 29"/>
                <a:gd name="T16" fmla="*/ 7 w 207"/>
                <a:gd name="T17" fmla="*/ 1 h 29"/>
                <a:gd name="T18" fmla="*/ 7 w 207"/>
                <a:gd name="T19" fmla="*/ 1 h 29"/>
                <a:gd name="T20" fmla="*/ 7 w 207"/>
                <a:gd name="T21" fmla="*/ 1 h 29"/>
                <a:gd name="T22" fmla="*/ 7 w 207"/>
                <a:gd name="T23" fmla="*/ 1 h 29"/>
                <a:gd name="T24" fmla="*/ 6 w 207"/>
                <a:gd name="T25" fmla="*/ 1 h 29"/>
                <a:gd name="T26" fmla="*/ 6 w 207"/>
                <a:gd name="T27" fmla="*/ 1 h 29"/>
                <a:gd name="T28" fmla="*/ 6 w 207"/>
                <a:gd name="T29" fmla="*/ 1 h 29"/>
                <a:gd name="T30" fmla="*/ 6 w 207"/>
                <a:gd name="T31" fmla="*/ 1 h 29"/>
                <a:gd name="T32" fmla="*/ 5 w 207"/>
                <a:gd name="T33" fmla="*/ 1 h 29"/>
                <a:gd name="T34" fmla="*/ 5 w 207"/>
                <a:gd name="T35" fmla="*/ 1 h 29"/>
                <a:gd name="T36" fmla="*/ 5 w 207"/>
                <a:gd name="T37" fmla="*/ 1 h 29"/>
                <a:gd name="T38" fmla="*/ 4 w 207"/>
                <a:gd name="T39" fmla="*/ 1 h 29"/>
                <a:gd name="T40" fmla="*/ 4 w 207"/>
                <a:gd name="T41" fmla="*/ 1 h 29"/>
                <a:gd name="T42" fmla="*/ 3 w 207"/>
                <a:gd name="T43" fmla="*/ 1 h 29"/>
                <a:gd name="T44" fmla="*/ 3 w 207"/>
                <a:gd name="T45" fmla="*/ 1 h 29"/>
                <a:gd name="T46" fmla="*/ 2 w 207"/>
                <a:gd name="T47" fmla="*/ 1 h 29"/>
                <a:gd name="T48" fmla="*/ 2 w 207"/>
                <a:gd name="T49" fmla="*/ 1 h 29"/>
                <a:gd name="T50" fmla="*/ 1 w 207"/>
                <a:gd name="T51" fmla="*/ 1 h 29"/>
                <a:gd name="T52" fmla="*/ 0 w 207"/>
                <a:gd name="T53" fmla="*/ 1 h 29"/>
                <a:gd name="T54" fmla="*/ 1 w 207"/>
                <a:gd name="T55" fmla="*/ 1 h 29"/>
                <a:gd name="T56" fmla="*/ 0 w 207"/>
                <a:gd name="T57" fmla="*/ 1 h 29"/>
                <a:gd name="T58" fmla="*/ 0 w 207"/>
                <a:gd name="T59" fmla="*/ 1 h 29"/>
                <a:gd name="T60" fmla="*/ 1 w 207"/>
                <a:gd name="T61" fmla="*/ 0 h 29"/>
                <a:gd name="T62" fmla="*/ 1 w 207"/>
                <a:gd name="T63" fmla="*/ 0 h 29"/>
                <a:gd name="T64" fmla="*/ 2 w 207"/>
                <a:gd name="T65" fmla="*/ 0 h 29"/>
                <a:gd name="T66" fmla="*/ 2 w 207"/>
                <a:gd name="T67" fmla="*/ 0 h 29"/>
                <a:gd name="T68" fmla="*/ 3 w 207"/>
                <a:gd name="T69" fmla="*/ 1 h 29"/>
                <a:gd name="T70" fmla="*/ 3 w 207"/>
                <a:gd name="T71" fmla="*/ 1 h 29"/>
                <a:gd name="T72" fmla="*/ 4 w 207"/>
                <a:gd name="T73" fmla="*/ 1 h 29"/>
                <a:gd name="T74" fmla="*/ 4 w 207"/>
                <a:gd name="T75" fmla="*/ 1 h 29"/>
                <a:gd name="T76" fmla="*/ 5 w 207"/>
                <a:gd name="T77" fmla="*/ 1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7" h="29">
                  <a:moveTo>
                    <a:pt x="145" y="4"/>
                  </a:moveTo>
                  <a:lnTo>
                    <a:pt x="148" y="7"/>
                  </a:lnTo>
                  <a:lnTo>
                    <a:pt x="156" y="6"/>
                  </a:lnTo>
                  <a:lnTo>
                    <a:pt x="163" y="6"/>
                  </a:lnTo>
                  <a:lnTo>
                    <a:pt x="170" y="5"/>
                  </a:lnTo>
                  <a:lnTo>
                    <a:pt x="177" y="5"/>
                  </a:lnTo>
                  <a:lnTo>
                    <a:pt x="184" y="5"/>
                  </a:lnTo>
                  <a:lnTo>
                    <a:pt x="191" y="5"/>
                  </a:lnTo>
                  <a:lnTo>
                    <a:pt x="199" y="6"/>
                  </a:lnTo>
                  <a:lnTo>
                    <a:pt x="207" y="9"/>
                  </a:lnTo>
                  <a:lnTo>
                    <a:pt x="204" y="20"/>
                  </a:lnTo>
                  <a:lnTo>
                    <a:pt x="198" y="27"/>
                  </a:lnTo>
                  <a:lnTo>
                    <a:pt x="191" y="29"/>
                  </a:lnTo>
                  <a:lnTo>
                    <a:pt x="182" y="28"/>
                  </a:lnTo>
                  <a:lnTo>
                    <a:pt x="171" y="26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21"/>
                  </a:lnTo>
                  <a:lnTo>
                    <a:pt x="143" y="20"/>
                  </a:lnTo>
                  <a:lnTo>
                    <a:pt x="125" y="18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71" y="15"/>
                  </a:lnTo>
                  <a:lnTo>
                    <a:pt x="53" y="15"/>
                  </a:lnTo>
                  <a:lnTo>
                    <a:pt x="34" y="14"/>
                  </a:lnTo>
                  <a:lnTo>
                    <a:pt x="17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5" y="2"/>
                  </a:lnTo>
                  <a:lnTo>
                    <a:pt x="91" y="2"/>
                  </a:lnTo>
                  <a:lnTo>
                    <a:pt x="108" y="3"/>
                  </a:lnTo>
                  <a:lnTo>
                    <a:pt x="127" y="3"/>
                  </a:lnTo>
                  <a:lnTo>
                    <a:pt x="145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1" name="Freeform 109"/>
            <p:cNvSpPr>
              <a:spLocks/>
            </p:cNvSpPr>
            <p:nvPr/>
          </p:nvSpPr>
          <p:spPr bwMode="auto">
            <a:xfrm>
              <a:off x="1436" y="844"/>
              <a:ext cx="12" cy="14"/>
            </a:xfrm>
            <a:custGeom>
              <a:avLst/>
              <a:gdLst>
                <a:gd name="T0" fmla="*/ 0 w 25"/>
                <a:gd name="T1" fmla="*/ 1 h 26"/>
                <a:gd name="T2" fmla="*/ 0 w 25"/>
                <a:gd name="T3" fmla="*/ 1 h 26"/>
                <a:gd name="T4" fmla="*/ 0 w 25"/>
                <a:gd name="T5" fmla="*/ 1 h 26"/>
                <a:gd name="T6" fmla="*/ 0 w 25"/>
                <a:gd name="T7" fmla="*/ 1 h 26"/>
                <a:gd name="T8" fmla="*/ 0 w 25"/>
                <a:gd name="T9" fmla="*/ 1 h 26"/>
                <a:gd name="T10" fmla="*/ 0 w 25"/>
                <a:gd name="T11" fmla="*/ 1 h 26"/>
                <a:gd name="T12" fmla="*/ 0 w 25"/>
                <a:gd name="T13" fmla="*/ 1 h 26"/>
                <a:gd name="T14" fmla="*/ 0 w 25"/>
                <a:gd name="T15" fmla="*/ 1 h 26"/>
                <a:gd name="T16" fmla="*/ 0 w 25"/>
                <a:gd name="T17" fmla="*/ 1 h 26"/>
                <a:gd name="T18" fmla="*/ 0 w 25"/>
                <a:gd name="T19" fmla="*/ 0 h 26"/>
                <a:gd name="T20" fmla="*/ 0 w 25"/>
                <a:gd name="T21" fmla="*/ 1 h 26"/>
                <a:gd name="T22" fmla="*/ 0 w 25"/>
                <a:gd name="T23" fmla="*/ 1 h 26"/>
                <a:gd name="T24" fmla="*/ 0 w 25"/>
                <a:gd name="T25" fmla="*/ 1 h 26"/>
                <a:gd name="T26" fmla="*/ 0 w 25"/>
                <a:gd name="T27" fmla="*/ 1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26">
                  <a:moveTo>
                    <a:pt x="25" y="19"/>
                  </a:moveTo>
                  <a:lnTo>
                    <a:pt x="21" y="19"/>
                  </a:lnTo>
                  <a:lnTo>
                    <a:pt x="19" y="20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0" y="22"/>
                  </a:lnTo>
                  <a:lnTo>
                    <a:pt x="8" y="15"/>
                  </a:lnTo>
                  <a:lnTo>
                    <a:pt x="6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4"/>
                  </a:lnTo>
                  <a:lnTo>
                    <a:pt x="14" y="9"/>
                  </a:lnTo>
                  <a:lnTo>
                    <a:pt x="19" y="15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678" name="Group 110"/>
          <p:cNvGrpSpPr>
            <a:grpSpLocks/>
          </p:cNvGrpSpPr>
          <p:nvPr/>
        </p:nvGrpSpPr>
        <p:grpSpPr bwMode="auto">
          <a:xfrm>
            <a:off x="5076825" y="2592388"/>
            <a:ext cx="1198563" cy="2636837"/>
            <a:chOff x="3255" y="1854"/>
            <a:chExt cx="619" cy="1512"/>
          </a:xfrm>
        </p:grpSpPr>
        <p:sp>
          <p:nvSpPr>
            <p:cNvPr id="109679" name="Rectangle 111"/>
            <p:cNvSpPr>
              <a:spLocks noChangeArrowheads="1"/>
            </p:cNvSpPr>
            <p:nvPr/>
          </p:nvSpPr>
          <p:spPr bwMode="auto">
            <a:xfrm>
              <a:off x="3255" y="1854"/>
              <a:ext cx="619" cy="15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15000" b="1">
                  <a:solidFill>
                    <a:schemeClr val="accent2"/>
                  </a:solidFill>
                  <a:latin typeface="Bwgrkn"/>
                  <a:cs typeface="Bwgrkn"/>
                </a:rPr>
                <a:t>t</a:t>
              </a:r>
              <a:endParaRPr lang="en-US" sz="15000" b="1">
                <a:solidFill>
                  <a:schemeClr val="accent2"/>
                </a:solidFill>
                <a:latin typeface="Bwgrkn"/>
                <a:cs typeface="Bwgrkn"/>
              </a:endParaRPr>
            </a:p>
          </p:txBody>
        </p:sp>
        <p:pic>
          <p:nvPicPr>
            <p:cNvPr id="46234" name="Picture 112" descr="MoisesHea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962"/>
              <a:ext cx="400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3" name="Freeform 113"/>
          <p:cNvSpPr>
            <a:spLocks/>
          </p:cNvSpPr>
          <p:nvPr/>
        </p:nvSpPr>
        <p:spPr bwMode="auto">
          <a:xfrm>
            <a:off x="2171700" y="4371975"/>
            <a:ext cx="1449388" cy="1138238"/>
          </a:xfrm>
          <a:custGeom>
            <a:avLst/>
            <a:gdLst>
              <a:gd name="T0" fmla="*/ 0 w 913"/>
              <a:gd name="T1" fmla="*/ 2147483647 h 717"/>
              <a:gd name="T2" fmla="*/ 2147483647 w 913"/>
              <a:gd name="T3" fmla="*/ 2147483647 h 717"/>
              <a:gd name="T4" fmla="*/ 2147483647 w 913"/>
              <a:gd name="T5" fmla="*/ 0 h 717"/>
              <a:gd name="T6" fmla="*/ 0 w 913"/>
              <a:gd name="T7" fmla="*/ 0 h 717"/>
              <a:gd name="T8" fmla="*/ 0 w 913"/>
              <a:gd name="T9" fmla="*/ 2147483647 h 717"/>
              <a:gd name="T10" fmla="*/ 0 w 913"/>
              <a:gd name="T11" fmla="*/ 2147483647 h 7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3" h="717">
                <a:moveTo>
                  <a:pt x="0" y="717"/>
                </a:moveTo>
                <a:lnTo>
                  <a:pt x="913" y="717"/>
                </a:lnTo>
                <a:lnTo>
                  <a:pt x="913" y="0"/>
                </a:lnTo>
                <a:lnTo>
                  <a:pt x="0" y="0"/>
                </a:lnTo>
                <a:lnTo>
                  <a:pt x="0" y="717"/>
                </a:lnTo>
                <a:close/>
              </a:path>
            </a:pathLst>
          </a:custGeom>
          <a:solidFill>
            <a:srgbClr val="AB5E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Freeform 114"/>
          <p:cNvSpPr>
            <a:spLocks/>
          </p:cNvSpPr>
          <p:nvPr/>
        </p:nvSpPr>
        <p:spPr bwMode="auto">
          <a:xfrm>
            <a:off x="2178050" y="4410075"/>
            <a:ext cx="1293813" cy="971550"/>
          </a:xfrm>
          <a:custGeom>
            <a:avLst/>
            <a:gdLst>
              <a:gd name="T0" fmla="*/ 0 w 815"/>
              <a:gd name="T1" fmla="*/ 2147483647 h 612"/>
              <a:gd name="T2" fmla="*/ 2147483647 w 815"/>
              <a:gd name="T3" fmla="*/ 2147483647 h 612"/>
              <a:gd name="T4" fmla="*/ 2147483647 w 815"/>
              <a:gd name="T5" fmla="*/ 0 h 612"/>
              <a:gd name="T6" fmla="*/ 0 w 815"/>
              <a:gd name="T7" fmla="*/ 0 h 612"/>
              <a:gd name="T8" fmla="*/ 0 w 815"/>
              <a:gd name="T9" fmla="*/ 2147483647 h 612"/>
              <a:gd name="T10" fmla="*/ 0 w 815"/>
              <a:gd name="T11" fmla="*/ 2147483647 h 6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5" h="612">
                <a:moveTo>
                  <a:pt x="0" y="612"/>
                </a:moveTo>
                <a:lnTo>
                  <a:pt x="815" y="612"/>
                </a:lnTo>
                <a:lnTo>
                  <a:pt x="815" y="0"/>
                </a:lnTo>
                <a:lnTo>
                  <a:pt x="0" y="0"/>
                </a:lnTo>
                <a:lnTo>
                  <a:pt x="0" y="612"/>
                </a:lnTo>
                <a:close/>
              </a:path>
            </a:pathLst>
          </a:custGeom>
          <a:solidFill>
            <a:srgbClr val="AB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Freeform 115"/>
          <p:cNvSpPr>
            <a:spLocks/>
          </p:cNvSpPr>
          <p:nvPr/>
        </p:nvSpPr>
        <p:spPr bwMode="auto">
          <a:xfrm>
            <a:off x="2117725" y="3411538"/>
            <a:ext cx="1509713" cy="998537"/>
          </a:xfrm>
          <a:custGeom>
            <a:avLst/>
            <a:gdLst>
              <a:gd name="T0" fmla="*/ 2147483647 w 951"/>
              <a:gd name="T1" fmla="*/ 2147483647 h 629"/>
              <a:gd name="T2" fmla="*/ 2147483647 w 951"/>
              <a:gd name="T3" fmla="*/ 2147483647 h 629"/>
              <a:gd name="T4" fmla="*/ 2147483647 w 951"/>
              <a:gd name="T5" fmla="*/ 2147483647 h 629"/>
              <a:gd name="T6" fmla="*/ 2147483647 w 951"/>
              <a:gd name="T7" fmla="*/ 2147483647 h 629"/>
              <a:gd name="T8" fmla="*/ 2147483647 w 951"/>
              <a:gd name="T9" fmla="*/ 2147483647 h 629"/>
              <a:gd name="T10" fmla="*/ 2147483647 w 951"/>
              <a:gd name="T11" fmla="*/ 2147483647 h 629"/>
              <a:gd name="T12" fmla="*/ 2147483647 w 951"/>
              <a:gd name="T13" fmla="*/ 2147483647 h 629"/>
              <a:gd name="T14" fmla="*/ 2147483647 w 951"/>
              <a:gd name="T15" fmla="*/ 2147483647 h 629"/>
              <a:gd name="T16" fmla="*/ 2147483647 w 951"/>
              <a:gd name="T17" fmla="*/ 2147483647 h 629"/>
              <a:gd name="T18" fmla="*/ 2147483647 w 951"/>
              <a:gd name="T19" fmla="*/ 2147483647 h 629"/>
              <a:gd name="T20" fmla="*/ 2147483647 w 951"/>
              <a:gd name="T21" fmla="*/ 2147483647 h 629"/>
              <a:gd name="T22" fmla="*/ 2147483647 w 951"/>
              <a:gd name="T23" fmla="*/ 2147483647 h 629"/>
              <a:gd name="T24" fmla="*/ 2147483647 w 951"/>
              <a:gd name="T25" fmla="*/ 2147483647 h 629"/>
              <a:gd name="T26" fmla="*/ 2147483647 w 951"/>
              <a:gd name="T27" fmla="*/ 2147483647 h 629"/>
              <a:gd name="T28" fmla="*/ 2147483647 w 951"/>
              <a:gd name="T29" fmla="*/ 2147483647 h 629"/>
              <a:gd name="T30" fmla="*/ 2147483647 w 951"/>
              <a:gd name="T31" fmla="*/ 2147483647 h 629"/>
              <a:gd name="T32" fmla="*/ 2147483647 w 951"/>
              <a:gd name="T33" fmla="*/ 0 h 629"/>
              <a:gd name="T34" fmla="*/ 2147483647 w 951"/>
              <a:gd name="T35" fmla="*/ 0 h 629"/>
              <a:gd name="T36" fmla="*/ 2147483647 w 951"/>
              <a:gd name="T37" fmla="*/ 0 h 629"/>
              <a:gd name="T38" fmla="*/ 2147483647 w 951"/>
              <a:gd name="T39" fmla="*/ 2147483647 h 629"/>
              <a:gd name="T40" fmla="*/ 2147483647 w 951"/>
              <a:gd name="T41" fmla="*/ 2147483647 h 629"/>
              <a:gd name="T42" fmla="*/ 2147483647 w 951"/>
              <a:gd name="T43" fmla="*/ 2147483647 h 629"/>
              <a:gd name="T44" fmla="*/ 2147483647 w 951"/>
              <a:gd name="T45" fmla="*/ 2147483647 h 629"/>
              <a:gd name="T46" fmla="*/ 2147483647 w 951"/>
              <a:gd name="T47" fmla="*/ 2147483647 h 629"/>
              <a:gd name="T48" fmla="*/ 2147483647 w 951"/>
              <a:gd name="T49" fmla="*/ 2147483647 h 629"/>
              <a:gd name="T50" fmla="*/ 0 w 951"/>
              <a:gd name="T51" fmla="*/ 2147483647 h 629"/>
              <a:gd name="T52" fmla="*/ 0 w 951"/>
              <a:gd name="T53" fmla="*/ 2147483647 h 629"/>
              <a:gd name="T54" fmla="*/ 2147483647 w 951"/>
              <a:gd name="T55" fmla="*/ 2147483647 h 629"/>
              <a:gd name="T56" fmla="*/ 2147483647 w 951"/>
              <a:gd name="T57" fmla="*/ 2147483647 h 629"/>
              <a:gd name="T58" fmla="*/ 2147483647 w 951"/>
              <a:gd name="T59" fmla="*/ 2147483647 h 629"/>
              <a:gd name="T60" fmla="*/ 2147483647 w 951"/>
              <a:gd name="T61" fmla="*/ 2147483647 h 629"/>
              <a:gd name="T62" fmla="*/ 2147483647 w 951"/>
              <a:gd name="T63" fmla="*/ 2147483647 h 629"/>
              <a:gd name="T64" fmla="*/ 2147483647 w 951"/>
              <a:gd name="T65" fmla="*/ 2147483647 h 629"/>
              <a:gd name="T66" fmla="*/ 2147483647 w 951"/>
              <a:gd name="T67" fmla="*/ 2147483647 h 629"/>
              <a:gd name="T68" fmla="*/ 2147483647 w 951"/>
              <a:gd name="T69" fmla="*/ 2147483647 h 6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1" h="629">
                <a:moveTo>
                  <a:pt x="92" y="629"/>
                </a:moveTo>
                <a:lnTo>
                  <a:pt x="859" y="629"/>
                </a:lnTo>
                <a:lnTo>
                  <a:pt x="867" y="629"/>
                </a:lnTo>
                <a:lnTo>
                  <a:pt x="875" y="627"/>
                </a:lnTo>
                <a:lnTo>
                  <a:pt x="885" y="623"/>
                </a:lnTo>
                <a:lnTo>
                  <a:pt x="893" y="621"/>
                </a:lnTo>
                <a:lnTo>
                  <a:pt x="901" y="617"/>
                </a:lnTo>
                <a:lnTo>
                  <a:pt x="907" y="613"/>
                </a:lnTo>
                <a:lnTo>
                  <a:pt x="915" y="607"/>
                </a:lnTo>
                <a:lnTo>
                  <a:pt x="923" y="603"/>
                </a:lnTo>
                <a:lnTo>
                  <a:pt x="927" y="595"/>
                </a:lnTo>
                <a:lnTo>
                  <a:pt x="933" y="587"/>
                </a:lnTo>
                <a:lnTo>
                  <a:pt x="937" y="581"/>
                </a:lnTo>
                <a:lnTo>
                  <a:pt x="941" y="573"/>
                </a:lnTo>
                <a:lnTo>
                  <a:pt x="945" y="565"/>
                </a:lnTo>
                <a:lnTo>
                  <a:pt x="947" y="555"/>
                </a:lnTo>
                <a:lnTo>
                  <a:pt x="949" y="547"/>
                </a:lnTo>
                <a:lnTo>
                  <a:pt x="951" y="539"/>
                </a:lnTo>
                <a:lnTo>
                  <a:pt x="951" y="88"/>
                </a:lnTo>
                <a:lnTo>
                  <a:pt x="949" y="78"/>
                </a:lnTo>
                <a:lnTo>
                  <a:pt x="947" y="70"/>
                </a:lnTo>
                <a:lnTo>
                  <a:pt x="945" y="60"/>
                </a:lnTo>
                <a:lnTo>
                  <a:pt x="941" y="52"/>
                </a:lnTo>
                <a:lnTo>
                  <a:pt x="937" y="44"/>
                </a:lnTo>
                <a:lnTo>
                  <a:pt x="933" y="36"/>
                </a:lnTo>
                <a:lnTo>
                  <a:pt x="927" y="30"/>
                </a:lnTo>
                <a:lnTo>
                  <a:pt x="923" y="24"/>
                </a:lnTo>
                <a:lnTo>
                  <a:pt x="915" y="18"/>
                </a:lnTo>
                <a:lnTo>
                  <a:pt x="907" y="12"/>
                </a:lnTo>
                <a:lnTo>
                  <a:pt x="901" y="8"/>
                </a:lnTo>
                <a:lnTo>
                  <a:pt x="893" y="6"/>
                </a:lnTo>
                <a:lnTo>
                  <a:pt x="885" y="2"/>
                </a:lnTo>
                <a:lnTo>
                  <a:pt x="875" y="0"/>
                </a:lnTo>
                <a:lnTo>
                  <a:pt x="867" y="0"/>
                </a:lnTo>
                <a:lnTo>
                  <a:pt x="859" y="0"/>
                </a:lnTo>
                <a:lnTo>
                  <a:pt x="92" y="0"/>
                </a:lnTo>
                <a:lnTo>
                  <a:pt x="82" y="0"/>
                </a:lnTo>
                <a:lnTo>
                  <a:pt x="72" y="0"/>
                </a:lnTo>
                <a:lnTo>
                  <a:pt x="62" y="2"/>
                </a:lnTo>
                <a:lnTo>
                  <a:pt x="56" y="6"/>
                </a:lnTo>
                <a:lnTo>
                  <a:pt x="48" y="8"/>
                </a:lnTo>
                <a:lnTo>
                  <a:pt x="40" y="12"/>
                </a:lnTo>
                <a:lnTo>
                  <a:pt x="32" y="18"/>
                </a:lnTo>
                <a:lnTo>
                  <a:pt x="26" y="24"/>
                </a:lnTo>
                <a:lnTo>
                  <a:pt x="18" y="30"/>
                </a:lnTo>
                <a:lnTo>
                  <a:pt x="14" y="36"/>
                </a:lnTo>
                <a:lnTo>
                  <a:pt x="10" y="44"/>
                </a:lnTo>
                <a:lnTo>
                  <a:pt x="6" y="52"/>
                </a:lnTo>
                <a:lnTo>
                  <a:pt x="2" y="60"/>
                </a:lnTo>
                <a:lnTo>
                  <a:pt x="2" y="70"/>
                </a:lnTo>
                <a:lnTo>
                  <a:pt x="0" y="78"/>
                </a:lnTo>
                <a:lnTo>
                  <a:pt x="0" y="88"/>
                </a:lnTo>
                <a:lnTo>
                  <a:pt x="0" y="539"/>
                </a:lnTo>
                <a:lnTo>
                  <a:pt x="0" y="547"/>
                </a:lnTo>
                <a:lnTo>
                  <a:pt x="2" y="555"/>
                </a:lnTo>
                <a:lnTo>
                  <a:pt x="2" y="565"/>
                </a:lnTo>
                <a:lnTo>
                  <a:pt x="6" y="573"/>
                </a:lnTo>
                <a:lnTo>
                  <a:pt x="10" y="581"/>
                </a:lnTo>
                <a:lnTo>
                  <a:pt x="14" y="587"/>
                </a:lnTo>
                <a:lnTo>
                  <a:pt x="18" y="595"/>
                </a:lnTo>
                <a:lnTo>
                  <a:pt x="26" y="603"/>
                </a:lnTo>
                <a:lnTo>
                  <a:pt x="32" y="607"/>
                </a:lnTo>
                <a:lnTo>
                  <a:pt x="40" y="613"/>
                </a:lnTo>
                <a:lnTo>
                  <a:pt x="48" y="617"/>
                </a:lnTo>
                <a:lnTo>
                  <a:pt x="56" y="621"/>
                </a:lnTo>
                <a:lnTo>
                  <a:pt x="62" y="623"/>
                </a:lnTo>
                <a:lnTo>
                  <a:pt x="72" y="627"/>
                </a:lnTo>
                <a:lnTo>
                  <a:pt x="82" y="629"/>
                </a:lnTo>
                <a:lnTo>
                  <a:pt x="92" y="629"/>
                </a:lnTo>
                <a:close/>
              </a:path>
            </a:pathLst>
          </a:custGeom>
          <a:solidFill>
            <a:srgbClr val="298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Freeform 116"/>
          <p:cNvSpPr>
            <a:spLocks/>
          </p:cNvSpPr>
          <p:nvPr/>
        </p:nvSpPr>
        <p:spPr bwMode="auto">
          <a:xfrm>
            <a:off x="2282825" y="3563938"/>
            <a:ext cx="1144588" cy="725487"/>
          </a:xfrm>
          <a:custGeom>
            <a:avLst/>
            <a:gdLst>
              <a:gd name="T0" fmla="*/ 2147483647 w 721"/>
              <a:gd name="T1" fmla="*/ 2147483647 h 457"/>
              <a:gd name="T2" fmla="*/ 2147483647 w 721"/>
              <a:gd name="T3" fmla="*/ 2147483647 h 457"/>
              <a:gd name="T4" fmla="*/ 2147483647 w 721"/>
              <a:gd name="T5" fmla="*/ 2147483647 h 457"/>
              <a:gd name="T6" fmla="*/ 2147483647 w 721"/>
              <a:gd name="T7" fmla="*/ 2147483647 h 457"/>
              <a:gd name="T8" fmla="*/ 2147483647 w 721"/>
              <a:gd name="T9" fmla="*/ 2147483647 h 457"/>
              <a:gd name="T10" fmla="*/ 2147483647 w 721"/>
              <a:gd name="T11" fmla="*/ 2147483647 h 457"/>
              <a:gd name="T12" fmla="*/ 2147483647 w 721"/>
              <a:gd name="T13" fmla="*/ 2147483647 h 457"/>
              <a:gd name="T14" fmla="*/ 2147483647 w 721"/>
              <a:gd name="T15" fmla="*/ 2147483647 h 457"/>
              <a:gd name="T16" fmla="*/ 2147483647 w 721"/>
              <a:gd name="T17" fmla="*/ 2147483647 h 457"/>
              <a:gd name="T18" fmla="*/ 2147483647 w 721"/>
              <a:gd name="T19" fmla="*/ 2147483647 h 457"/>
              <a:gd name="T20" fmla="*/ 2147483647 w 721"/>
              <a:gd name="T21" fmla="*/ 2147483647 h 457"/>
              <a:gd name="T22" fmla="*/ 2147483647 w 721"/>
              <a:gd name="T23" fmla="*/ 2147483647 h 457"/>
              <a:gd name="T24" fmla="*/ 2147483647 w 721"/>
              <a:gd name="T25" fmla="*/ 2147483647 h 457"/>
              <a:gd name="T26" fmla="*/ 2147483647 w 721"/>
              <a:gd name="T27" fmla="*/ 2147483647 h 457"/>
              <a:gd name="T28" fmla="*/ 2147483647 w 721"/>
              <a:gd name="T29" fmla="*/ 2147483647 h 457"/>
              <a:gd name="T30" fmla="*/ 2147483647 w 721"/>
              <a:gd name="T31" fmla="*/ 2147483647 h 457"/>
              <a:gd name="T32" fmla="*/ 2147483647 w 721"/>
              <a:gd name="T33" fmla="*/ 0 h 457"/>
              <a:gd name="T34" fmla="*/ 2147483647 w 721"/>
              <a:gd name="T35" fmla="*/ 0 h 457"/>
              <a:gd name="T36" fmla="*/ 2147483647 w 721"/>
              <a:gd name="T37" fmla="*/ 2147483647 h 457"/>
              <a:gd name="T38" fmla="*/ 2147483647 w 721"/>
              <a:gd name="T39" fmla="*/ 2147483647 h 457"/>
              <a:gd name="T40" fmla="*/ 2147483647 w 721"/>
              <a:gd name="T41" fmla="*/ 2147483647 h 457"/>
              <a:gd name="T42" fmla="*/ 2147483647 w 721"/>
              <a:gd name="T43" fmla="*/ 2147483647 h 457"/>
              <a:gd name="T44" fmla="*/ 2147483647 w 721"/>
              <a:gd name="T45" fmla="*/ 2147483647 h 457"/>
              <a:gd name="T46" fmla="*/ 2147483647 w 721"/>
              <a:gd name="T47" fmla="*/ 2147483647 h 457"/>
              <a:gd name="T48" fmla="*/ 0 w 721"/>
              <a:gd name="T49" fmla="*/ 2147483647 h 457"/>
              <a:gd name="T50" fmla="*/ 0 w 721"/>
              <a:gd name="T51" fmla="*/ 2147483647 h 457"/>
              <a:gd name="T52" fmla="*/ 0 w 721"/>
              <a:gd name="T53" fmla="*/ 2147483647 h 457"/>
              <a:gd name="T54" fmla="*/ 2147483647 w 721"/>
              <a:gd name="T55" fmla="*/ 2147483647 h 457"/>
              <a:gd name="T56" fmla="*/ 2147483647 w 721"/>
              <a:gd name="T57" fmla="*/ 2147483647 h 457"/>
              <a:gd name="T58" fmla="*/ 2147483647 w 721"/>
              <a:gd name="T59" fmla="*/ 2147483647 h 457"/>
              <a:gd name="T60" fmla="*/ 2147483647 w 721"/>
              <a:gd name="T61" fmla="*/ 2147483647 h 457"/>
              <a:gd name="T62" fmla="*/ 2147483647 w 721"/>
              <a:gd name="T63" fmla="*/ 2147483647 h 457"/>
              <a:gd name="T64" fmla="*/ 2147483647 w 721"/>
              <a:gd name="T65" fmla="*/ 2147483647 h 457"/>
              <a:gd name="T66" fmla="*/ 2147483647 w 721"/>
              <a:gd name="T67" fmla="*/ 2147483647 h 457"/>
              <a:gd name="T68" fmla="*/ 2147483647 w 721"/>
              <a:gd name="T69" fmla="*/ 2147483647 h 4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21" h="457">
                <a:moveTo>
                  <a:pt x="90" y="457"/>
                </a:moveTo>
                <a:lnTo>
                  <a:pt x="631" y="457"/>
                </a:lnTo>
                <a:lnTo>
                  <a:pt x="639" y="457"/>
                </a:lnTo>
                <a:lnTo>
                  <a:pt x="647" y="455"/>
                </a:lnTo>
                <a:lnTo>
                  <a:pt x="655" y="451"/>
                </a:lnTo>
                <a:lnTo>
                  <a:pt x="665" y="449"/>
                </a:lnTo>
                <a:lnTo>
                  <a:pt x="671" y="445"/>
                </a:lnTo>
                <a:lnTo>
                  <a:pt x="679" y="441"/>
                </a:lnTo>
                <a:lnTo>
                  <a:pt x="687" y="435"/>
                </a:lnTo>
                <a:lnTo>
                  <a:pt x="693" y="431"/>
                </a:lnTo>
                <a:lnTo>
                  <a:pt x="699" y="423"/>
                </a:lnTo>
                <a:lnTo>
                  <a:pt x="705" y="417"/>
                </a:lnTo>
                <a:lnTo>
                  <a:pt x="709" y="409"/>
                </a:lnTo>
                <a:lnTo>
                  <a:pt x="713" y="401"/>
                </a:lnTo>
                <a:lnTo>
                  <a:pt x="715" y="391"/>
                </a:lnTo>
                <a:lnTo>
                  <a:pt x="719" y="383"/>
                </a:lnTo>
                <a:lnTo>
                  <a:pt x="721" y="375"/>
                </a:lnTo>
                <a:lnTo>
                  <a:pt x="721" y="365"/>
                </a:lnTo>
                <a:lnTo>
                  <a:pt x="721" y="92"/>
                </a:lnTo>
                <a:lnTo>
                  <a:pt x="721" y="82"/>
                </a:lnTo>
                <a:lnTo>
                  <a:pt x="719" y="74"/>
                </a:lnTo>
                <a:lnTo>
                  <a:pt x="715" y="64"/>
                </a:lnTo>
                <a:lnTo>
                  <a:pt x="713" y="56"/>
                </a:lnTo>
                <a:lnTo>
                  <a:pt x="709" y="48"/>
                </a:lnTo>
                <a:lnTo>
                  <a:pt x="705" y="40"/>
                </a:lnTo>
                <a:lnTo>
                  <a:pt x="699" y="32"/>
                </a:lnTo>
                <a:lnTo>
                  <a:pt x="693" y="26"/>
                </a:lnTo>
                <a:lnTo>
                  <a:pt x="687" y="20"/>
                </a:lnTo>
                <a:lnTo>
                  <a:pt x="679" y="14"/>
                </a:lnTo>
                <a:lnTo>
                  <a:pt x="671" y="10"/>
                </a:lnTo>
                <a:lnTo>
                  <a:pt x="665" y="6"/>
                </a:lnTo>
                <a:lnTo>
                  <a:pt x="655" y="2"/>
                </a:lnTo>
                <a:lnTo>
                  <a:pt x="647" y="2"/>
                </a:lnTo>
                <a:lnTo>
                  <a:pt x="639" y="0"/>
                </a:lnTo>
                <a:lnTo>
                  <a:pt x="631" y="0"/>
                </a:lnTo>
                <a:lnTo>
                  <a:pt x="90" y="0"/>
                </a:lnTo>
                <a:lnTo>
                  <a:pt x="80" y="0"/>
                </a:lnTo>
                <a:lnTo>
                  <a:pt x="72" y="2"/>
                </a:lnTo>
                <a:lnTo>
                  <a:pt x="62" y="2"/>
                </a:lnTo>
                <a:lnTo>
                  <a:pt x="54" y="6"/>
                </a:lnTo>
                <a:lnTo>
                  <a:pt x="46" y="10"/>
                </a:lnTo>
                <a:lnTo>
                  <a:pt x="38" y="14"/>
                </a:lnTo>
                <a:lnTo>
                  <a:pt x="32" y="20"/>
                </a:lnTo>
                <a:lnTo>
                  <a:pt x="24" y="26"/>
                </a:lnTo>
                <a:lnTo>
                  <a:pt x="18" y="32"/>
                </a:lnTo>
                <a:lnTo>
                  <a:pt x="12" y="40"/>
                </a:lnTo>
                <a:lnTo>
                  <a:pt x="8" y="48"/>
                </a:lnTo>
                <a:lnTo>
                  <a:pt x="6" y="56"/>
                </a:lnTo>
                <a:lnTo>
                  <a:pt x="2" y="64"/>
                </a:lnTo>
                <a:lnTo>
                  <a:pt x="0" y="74"/>
                </a:lnTo>
                <a:lnTo>
                  <a:pt x="0" y="82"/>
                </a:lnTo>
                <a:lnTo>
                  <a:pt x="0" y="92"/>
                </a:lnTo>
                <a:lnTo>
                  <a:pt x="0" y="365"/>
                </a:lnTo>
                <a:lnTo>
                  <a:pt x="0" y="375"/>
                </a:lnTo>
                <a:lnTo>
                  <a:pt x="0" y="383"/>
                </a:lnTo>
                <a:lnTo>
                  <a:pt x="2" y="391"/>
                </a:lnTo>
                <a:lnTo>
                  <a:pt x="6" y="401"/>
                </a:lnTo>
                <a:lnTo>
                  <a:pt x="8" y="409"/>
                </a:lnTo>
                <a:lnTo>
                  <a:pt x="12" y="417"/>
                </a:lnTo>
                <a:lnTo>
                  <a:pt x="18" y="423"/>
                </a:lnTo>
                <a:lnTo>
                  <a:pt x="24" y="431"/>
                </a:lnTo>
                <a:lnTo>
                  <a:pt x="32" y="435"/>
                </a:lnTo>
                <a:lnTo>
                  <a:pt x="38" y="441"/>
                </a:lnTo>
                <a:lnTo>
                  <a:pt x="46" y="445"/>
                </a:lnTo>
                <a:lnTo>
                  <a:pt x="54" y="449"/>
                </a:lnTo>
                <a:lnTo>
                  <a:pt x="62" y="451"/>
                </a:lnTo>
                <a:lnTo>
                  <a:pt x="72" y="455"/>
                </a:lnTo>
                <a:lnTo>
                  <a:pt x="80" y="457"/>
                </a:lnTo>
                <a:lnTo>
                  <a:pt x="90" y="457"/>
                </a:lnTo>
                <a:close/>
              </a:path>
            </a:pathLst>
          </a:custGeom>
          <a:solidFill>
            <a:srgbClr val="7AC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7" name="Picture 117" descr="Daniel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14992"/>
          <a:stretch>
            <a:fillRect/>
          </a:stretch>
        </p:blipFill>
        <p:spPr bwMode="auto">
          <a:xfrm>
            <a:off x="2568575" y="3560763"/>
            <a:ext cx="63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Freeform 118"/>
          <p:cNvSpPr>
            <a:spLocks/>
          </p:cNvSpPr>
          <p:nvPr/>
        </p:nvSpPr>
        <p:spPr bwMode="auto">
          <a:xfrm>
            <a:off x="614363" y="4305300"/>
            <a:ext cx="1633537" cy="1192213"/>
          </a:xfrm>
          <a:custGeom>
            <a:avLst/>
            <a:gdLst>
              <a:gd name="T0" fmla="*/ 2147483647 w 1029"/>
              <a:gd name="T1" fmla="*/ 2147483647 h 751"/>
              <a:gd name="T2" fmla="*/ 2147483647 w 1029"/>
              <a:gd name="T3" fmla="*/ 2147483647 h 751"/>
              <a:gd name="T4" fmla="*/ 2147483647 w 1029"/>
              <a:gd name="T5" fmla="*/ 2147483647 h 751"/>
              <a:gd name="T6" fmla="*/ 2147483647 w 1029"/>
              <a:gd name="T7" fmla="*/ 2147483647 h 751"/>
              <a:gd name="T8" fmla="*/ 2147483647 w 1029"/>
              <a:gd name="T9" fmla="*/ 2147483647 h 751"/>
              <a:gd name="T10" fmla="*/ 2147483647 w 1029"/>
              <a:gd name="T11" fmla="*/ 2147483647 h 751"/>
              <a:gd name="T12" fmla="*/ 2147483647 w 1029"/>
              <a:gd name="T13" fmla="*/ 2147483647 h 751"/>
              <a:gd name="T14" fmla="*/ 2147483647 w 1029"/>
              <a:gd name="T15" fmla="*/ 2147483647 h 751"/>
              <a:gd name="T16" fmla="*/ 2147483647 w 1029"/>
              <a:gd name="T17" fmla="*/ 2147483647 h 751"/>
              <a:gd name="T18" fmla="*/ 2147483647 w 1029"/>
              <a:gd name="T19" fmla="*/ 2147483647 h 751"/>
              <a:gd name="T20" fmla="*/ 2147483647 w 1029"/>
              <a:gd name="T21" fmla="*/ 2147483647 h 751"/>
              <a:gd name="T22" fmla="*/ 2147483647 w 1029"/>
              <a:gd name="T23" fmla="*/ 2147483647 h 751"/>
              <a:gd name="T24" fmla="*/ 2147483647 w 1029"/>
              <a:gd name="T25" fmla="*/ 2147483647 h 751"/>
              <a:gd name="T26" fmla="*/ 2147483647 w 1029"/>
              <a:gd name="T27" fmla="*/ 2147483647 h 751"/>
              <a:gd name="T28" fmla="*/ 2147483647 w 1029"/>
              <a:gd name="T29" fmla="*/ 2147483647 h 751"/>
              <a:gd name="T30" fmla="*/ 2147483647 w 1029"/>
              <a:gd name="T31" fmla="*/ 2147483647 h 751"/>
              <a:gd name="T32" fmla="*/ 2147483647 w 1029"/>
              <a:gd name="T33" fmla="*/ 2147483647 h 751"/>
              <a:gd name="T34" fmla="*/ 2147483647 w 1029"/>
              <a:gd name="T35" fmla="*/ 2147483647 h 751"/>
              <a:gd name="T36" fmla="*/ 2147483647 w 1029"/>
              <a:gd name="T37" fmla="*/ 2147483647 h 751"/>
              <a:gd name="T38" fmla="*/ 2147483647 w 1029"/>
              <a:gd name="T39" fmla="*/ 2147483647 h 751"/>
              <a:gd name="T40" fmla="*/ 2147483647 w 1029"/>
              <a:gd name="T41" fmla="*/ 2147483647 h 751"/>
              <a:gd name="T42" fmla="*/ 2147483647 w 1029"/>
              <a:gd name="T43" fmla="*/ 2147483647 h 751"/>
              <a:gd name="T44" fmla="*/ 2147483647 w 1029"/>
              <a:gd name="T45" fmla="*/ 2147483647 h 751"/>
              <a:gd name="T46" fmla="*/ 2147483647 w 1029"/>
              <a:gd name="T47" fmla="*/ 2147483647 h 751"/>
              <a:gd name="T48" fmla="*/ 2147483647 w 1029"/>
              <a:gd name="T49" fmla="*/ 2147483647 h 751"/>
              <a:gd name="T50" fmla="*/ 2147483647 w 1029"/>
              <a:gd name="T51" fmla="*/ 2147483647 h 751"/>
              <a:gd name="T52" fmla="*/ 2147483647 w 1029"/>
              <a:gd name="T53" fmla="*/ 2147483647 h 751"/>
              <a:gd name="T54" fmla="*/ 2147483647 w 1029"/>
              <a:gd name="T55" fmla="*/ 2147483647 h 751"/>
              <a:gd name="T56" fmla="*/ 2147483647 w 1029"/>
              <a:gd name="T57" fmla="*/ 2147483647 h 751"/>
              <a:gd name="T58" fmla="*/ 2147483647 w 1029"/>
              <a:gd name="T59" fmla="*/ 2147483647 h 751"/>
              <a:gd name="T60" fmla="*/ 2147483647 w 1029"/>
              <a:gd name="T61" fmla="*/ 2147483647 h 751"/>
              <a:gd name="T62" fmla="*/ 2147483647 w 1029"/>
              <a:gd name="T63" fmla="*/ 2147483647 h 751"/>
              <a:gd name="T64" fmla="*/ 2147483647 w 1029"/>
              <a:gd name="T65" fmla="*/ 2147483647 h 751"/>
              <a:gd name="T66" fmla="*/ 2147483647 w 1029"/>
              <a:gd name="T67" fmla="*/ 2147483647 h 751"/>
              <a:gd name="T68" fmla="*/ 0 w 1029"/>
              <a:gd name="T69" fmla="*/ 2147483647 h 751"/>
              <a:gd name="T70" fmla="*/ 2147483647 w 1029"/>
              <a:gd name="T71" fmla="*/ 2147483647 h 751"/>
              <a:gd name="T72" fmla="*/ 2147483647 w 1029"/>
              <a:gd name="T73" fmla="*/ 2147483647 h 751"/>
              <a:gd name="T74" fmla="*/ 2147483647 w 1029"/>
              <a:gd name="T75" fmla="*/ 2147483647 h 751"/>
              <a:gd name="T76" fmla="*/ 2147483647 w 1029"/>
              <a:gd name="T77" fmla="*/ 2147483647 h 751"/>
              <a:gd name="T78" fmla="*/ 2147483647 w 1029"/>
              <a:gd name="T79" fmla="*/ 0 h 751"/>
              <a:gd name="T80" fmla="*/ 2147483647 w 1029"/>
              <a:gd name="T81" fmla="*/ 2147483647 h 751"/>
              <a:gd name="T82" fmla="*/ 2147483647 w 1029"/>
              <a:gd name="T83" fmla="*/ 2147483647 h 751"/>
              <a:gd name="T84" fmla="*/ 2147483647 w 1029"/>
              <a:gd name="T85" fmla="*/ 2147483647 h 751"/>
              <a:gd name="T86" fmla="*/ 2147483647 w 1029"/>
              <a:gd name="T87" fmla="*/ 2147483647 h 751"/>
              <a:gd name="T88" fmla="*/ 2147483647 w 1029"/>
              <a:gd name="T89" fmla="*/ 2147483647 h 751"/>
              <a:gd name="T90" fmla="*/ 2147483647 w 1029"/>
              <a:gd name="T91" fmla="*/ 2147483647 h 751"/>
              <a:gd name="T92" fmla="*/ 2147483647 w 1029"/>
              <a:gd name="T93" fmla="*/ 2147483647 h 751"/>
              <a:gd name="T94" fmla="*/ 2147483647 w 1029"/>
              <a:gd name="T95" fmla="*/ 2147483647 h 751"/>
              <a:gd name="T96" fmla="*/ 2147483647 w 1029"/>
              <a:gd name="T97" fmla="*/ 2147483647 h 7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9" h="751">
                <a:moveTo>
                  <a:pt x="891" y="751"/>
                </a:moveTo>
                <a:lnTo>
                  <a:pt x="887" y="741"/>
                </a:lnTo>
                <a:lnTo>
                  <a:pt x="885" y="733"/>
                </a:lnTo>
                <a:lnTo>
                  <a:pt x="883" y="724"/>
                </a:lnTo>
                <a:lnTo>
                  <a:pt x="881" y="716"/>
                </a:lnTo>
                <a:lnTo>
                  <a:pt x="877" y="706"/>
                </a:lnTo>
                <a:lnTo>
                  <a:pt x="875" y="696"/>
                </a:lnTo>
                <a:lnTo>
                  <a:pt x="873" y="686"/>
                </a:lnTo>
                <a:lnTo>
                  <a:pt x="871" y="680"/>
                </a:lnTo>
                <a:lnTo>
                  <a:pt x="867" y="670"/>
                </a:lnTo>
                <a:lnTo>
                  <a:pt x="863" y="662"/>
                </a:lnTo>
                <a:lnTo>
                  <a:pt x="859" y="654"/>
                </a:lnTo>
                <a:lnTo>
                  <a:pt x="855" y="646"/>
                </a:lnTo>
                <a:lnTo>
                  <a:pt x="851" y="638"/>
                </a:lnTo>
                <a:lnTo>
                  <a:pt x="847" y="630"/>
                </a:lnTo>
                <a:lnTo>
                  <a:pt x="843" y="622"/>
                </a:lnTo>
                <a:lnTo>
                  <a:pt x="841" y="614"/>
                </a:lnTo>
                <a:lnTo>
                  <a:pt x="833" y="606"/>
                </a:lnTo>
                <a:lnTo>
                  <a:pt x="829" y="598"/>
                </a:lnTo>
                <a:lnTo>
                  <a:pt x="825" y="592"/>
                </a:lnTo>
                <a:lnTo>
                  <a:pt x="819" y="584"/>
                </a:lnTo>
                <a:lnTo>
                  <a:pt x="813" y="576"/>
                </a:lnTo>
                <a:lnTo>
                  <a:pt x="809" y="570"/>
                </a:lnTo>
                <a:lnTo>
                  <a:pt x="803" y="562"/>
                </a:lnTo>
                <a:lnTo>
                  <a:pt x="799" y="556"/>
                </a:lnTo>
                <a:lnTo>
                  <a:pt x="791" y="548"/>
                </a:lnTo>
                <a:lnTo>
                  <a:pt x="787" y="542"/>
                </a:lnTo>
                <a:lnTo>
                  <a:pt x="779" y="536"/>
                </a:lnTo>
                <a:lnTo>
                  <a:pt x="773" y="530"/>
                </a:lnTo>
                <a:lnTo>
                  <a:pt x="761" y="516"/>
                </a:lnTo>
                <a:lnTo>
                  <a:pt x="749" y="506"/>
                </a:lnTo>
                <a:lnTo>
                  <a:pt x="741" y="498"/>
                </a:lnTo>
                <a:lnTo>
                  <a:pt x="733" y="494"/>
                </a:lnTo>
                <a:lnTo>
                  <a:pt x="727" y="488"/>
                </a:lnTo>
                <a:lnTo>
                  <a:pt x="719" y="482"/>
                </a:lnTo>
                <a:lnTo>
                  <a:pt x="711" y="478"/>
                </a:lnTo>
                <a:lnTo>
                  <a:pt x="705" y="472"/>
                </a:lnTo>
                <a:lnTo>
                  <a:pt x="697" y="468"/>
                </a:lnTo>
                <a:lnTo>
                  <a:pt x="689" y="464"/>
                </a:lnTo>
                <a:lnTo>
                  <a:pt x="681" y="460"/>
                </a:lnTo>
                <a:lnTo>
                  <a:pt x="673" y="454"/>
                </a:lnTo>
                <a:lnTo>
                  <a:pt x="665" y="450"/>
                </a:lnTo>
                <a:lnTo>
                  <a:pt x="657" y="448"/>
                </a:lnTo>
                <a:lnTo>
                  <a:pt x="649" y="444"/>
                </a:lnTo>
                <a:lnTo>
                  <a:pt x="641" y="440"/>
                </a:lnTo>
                <a:lnTo>
                  <a:pt x="633" y="436"/>
                </a:lnTo>
                <a:lnTo>
                  <a:pt x="625" y="434"/>
                </a:lnTo>
                <a:lnTo>
                  <a:pt x="615" y="430"/>
                </a:lnTo>
                <a:lnTo>
                  <a:pt x="607" y="426"/>
                </a:lnTo>
                <a:lnTo>
                  <a:pt x="597" y="424"/>
                </a:lnTo>
                <a:lnTo>
                  <a:pt x="589" y="422"/>
                </a:lnTo>
                <a:lnTo>
                  <a:pt x="579" y="418"/>
                </a:lnTo>
                <a:lnTo>
                  <a:pt x="571" y="416"/>
                </a:lnTo>
                <a:lnTo>
                  <a:pt x="563" y="414"/>
                </a:lnTo>
                <a:lnTo>
                  <a:pt x="555" y="414"/>
                </a:lnTo>
                <a:lnTo>
                  <a:pt x="545" y="412"/>
                </a:lnTo>
                <a:lnTo>
                  <a:pt x="535" y="410"/>
                </a:lnTo>
                <a:lnTo>
                  <a:pt x="525" y="410"/>
                </a:lnTo>
                <a:lnTo>
                  <a:pt x="517" y="410"/>
                </a:lnTo>
                <a:lnTo>
                  <a:pt x="507" y="408"/>
                </a:lnTo>
                <a:lnTo>
                  <a:pt x="497" y="408"/>
                </a:lnTo>
                <a:lnTo>
                  <a:pt x="487" y="408"/>
                </a:lnTo>
                <a:lnTo>
                  <a:pt x="479" y="408"/>
                </a:lnTo>
                <a:lnTo>
                  <a:pt x="469" y="408"/>
                </a:lnTo>
                <a:lnTo>
                  <a:pt x="459" y="408"/>
                </a:lnTo>
                <a:lnTo>
                  <a:pt x="449" y="408"/>
                </a:lnTo>
                <a:lnTo>
                  <a:pt x="441" y="410"/>
                </a:lnTo>
                <a:lnTo>
                  <a:pt x="431" y="410"/>
                </a:lnTo>
                <a:lnTo>
                  <a:pt x="421" y="410"/>
                </a:lnTo>
                <a:lnTo>
                  <a:pt x="413" y="412"/>
                </a:lnTo>
                <a:lnTo>
                  <a:pt x="403" y="414"/>
                </a:lnTo>
                <a:lnTo>
                  <a:pt x="393" y="414"/>
                </a:lnTo>
                <a:lnTo>
                  <a:pt x="385" y="416"/>
                </a:lnTo>
                <a:lnTo>
                  <a:pt x="375" y="418"/>
                </a:lnTo>
                <a:lnTo>
                  <a:pt x="367" y="422"/>
                </a:lnTo>
                <a:lnTo>
                  <a:pt x="359" y="424"/>
                </a:lnTo>
                <a:lnTo>
                  <a:pt x="349" y="426"/>
                </a:lnTo>
                <a:lnTo>
                  <a:pt x="341" y="430"/>
                </a:lnTo>
                <a:lnTo>
                  <a:pt x="333" y="434"/>
                </a:lnTo>
                <a:lnTo>
                  <a:pt x="325" y="436"/>
                </a:lnTo>
                <a:lnTo>
                  <a:pt x="315" y="440"/>
                </a:lnTo>
                <a:lnTo>
                  <a:pt x="307" y="444"/>
                </a:lnTo>
                <a:lnTo>
                  <a:pt x="300" y="448"/>
                </a:lnTo>
                <a:lnTo>
                  <a:pt x="292" y="450"/>
                </a:lnTo>
                <a:lnTo>
                  <a:pt x="284" y="454"/>
                </a:lnTo>
                <a:lnTo>
                  <a:pt x="278" y="460"/>
                </a:lnTo>
                <a:lnTo>
                  <a:pt x="270" y="464"/>
                </a:lnTo>
                <a:lnTo>
                  <a:pt x="262" y="468"/>
                </a:lnTo>
                <a:lnTo>
                  <a:pt x="254" y="472"/>
                </a:lnTo>
                <a:lnTo>
                  <a:pt x="246" y="478"/>
                </a:lnTo>
                <a:lnTo>
                  <a:pt x="240" y="482"/>
                </a:lnTo>
                <a:lnTo>
                  <a:pt x="232" y="488"/>
                </a:lnTo>
                <a:lnTo>
                  <a:pt x="224" y="494"/>
                </a:lnTo>
                <a:lnTo>
                  <a:pt x="218" y="498"/>
                </a:lnTo>
                <a:lnTo>
                  <a:pt x="212" y="506"/>
                </a:lnTo>
                <a:lnTo>
                  <a:pt x="206" y="510"/>
                </a:lnTo>
                <a:lnTo>
                  <a:pt x="198" y="516"/>
                </a:lnTo>
                <a:lnTo>
                  <a:pt x="192" y="522"/>
                </a:lnTo>
                <a:lnTo>
                  <a:pt x="186" y="530"/>
                </a:lnTo>
                <a:lnTo>
                  <a:pt x="178" y="536"/>
                </a:lnTo>
                <a:lnTo>
                  <a:pt x="172" y="542"/>
                </a:lnTo>
                <a:lnTo>
                  <a:pt x="166" y="548"/>
                </a:lnTo>
                <a:lnTo>
                  <a:pt x="162" y="556"/>
                </a:lnTo>
                <a:lnTo>
                  <a:pt x="154" y="562"/>
                </a:lnTo>
                <a:lnTo>
                  <a:pt x="150" y="568"/>
                </a:lnTo>
                <a:lnTo>
                  <a:pt x="144" y="576"/>
                </a:lnTo>
                <a:lnTo>
                  <a:pt x="138" y="582"/>
                </a:lnTo>
                <a:lnTo>
                  <a:pt x="134" y="590"/>
                </a:lnTo>
                <a:lnTo>
                  <a:pt x="128" y="598"/>
                </a:lnTo>
                <a:lnTo>
                  <a:pt x="124" y="604"/>
                </a:lnTo>
                <a:lnTo>
                  <a:pt x="120" y="614"/>
                </a:lnTo>
                <a:lnTo>
                  <a:pt x="116" y="620"/>
                </a:lnTo>
                <a:lnTo>
                  <a:pt x="110" y="628"/>
                </a:lnTo>
                <a:lnTo>
                  <a:pt x="106" y="636"/>
                </a:lnTo>
                <a:lnTo>
                  <a:pt x="102" y="644"/>
                </a:lnTo>
                <a:lnTo>
                  <a:pt x="98" y="652"/>
                </a:lnTo>
                <a:lnTo>
                  <a:pt x="94" y="660"/>
                </a:lnTo>
                <a:lnTo>
                  <a:pt x="90" y="668"/>
                </a:lnTo>
                <a:lnTo>
                  <a:pt x="88" y="678"/>
                </a:lnTo>
                <a:lnTo>
                  <a:pt x="84" y="686"/>
                </a:lnTo>
                <a:lnTo>
                  <a:pt x="80" y="694"/>
                </a:lnTo>
                <a:lnTo>
                  <a:pt x="78" y="702"/>
                </a:lnTo>
                <a:lnTo>
                  <a:pt x="78" y="712"/>
                </a:lnTo>
                <a:lnTo>
                  <a:pt x="74" y="722"/>
                </a:lnTo>
                <a:lnTo>
                  <a:pt x="72" y="729"/>
                </a:lnTo>
                <a:lnTo>
                  <a:pt x="70" y="739"/>
                </a:lnTo>
                <a:lnTo>
                  <a:pt x="70" y="749"/>
                </a:lnTo>
                <a:lnTo>
                  <a:pt x="62" y="745"/>
                </a:lnTo>
                <a:lnTo>
                  <a:pt x="54" y="743"/>
                </a:lnTo>
                <a:lnTo>
                  <a:pt x="46" y="739"/>
                </a:lnTo>
                <a:lnTo>
                  <a:pt x="40" y="737"/>
                </a:lnTo>
                <a:lnTo>
                  <a:pt x="30" y="728"/>
                </a:lnTo>
                <a:lnTo>
                  <a:pt x="20" y="718"/>
                </a:lnTo>
                <a:lnTo>
                  <a:pt x="14" y="712"/>
                </a:lnTo>
                <a:lnTo>
                  <a:pt x="12" y="706"/>
                </a:lnTo>
                <a:lnTo>
                  <a:pt x="8" y="698"/>
                </a:lnTo>
                <a:lnTo>
                  <a:pt x="6" y="692"/>
                </a:lnTo>
                <a:lnTo>
                  <a:pt x="2" y="684"/>
                </a:lnTo>
                <a:lnTo>
                  <a:pt x="0" y="676"/>
                </a:lnTo>
                <a:lnTo>
                  <a:pt x="0" y="668"/>
                </a:lnTo>
                <a:lnTo>
                  <a:pt x="0" y="662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38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40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0" y="0"/>
                </a:lnTo>
                <a:lnTo>
                  <a:pt x="937" y="0"/>
                </a:lnTo>
                <a:lnTo>
                  <a:pt x="947" y="0"/>
                </a:lnTo>
                <a:lnTo>
                  <a:pt x="955" y="2"/>
                </a:lnTo>
                <a:lnTo>
                  <a:pt x="963" y="2"/>
                </a:lnTo>
                <a:lnTo>
                  <a:pt x="971" y="6"/>
                </a:lnTo>
                <a:lnTo>
                  <a:pt x="979" y="10"/>
                </a:lnTo>
                <a:lnTo>
                  <a:pt x="987" y="14"/>
                </a:lnTo>
                <a:lnTo>
                  <a:pt x="995" y="18"/>
                </a:lnTo>
                <a:lnTo>
                  <a:pt x="1001" y="26"/>
                </a:lnTo>
                <a:lnTo>
                  <a:pt x="1007" y="32"/>
                </a:lnTo>
                <a:lnTo>
                  <a:pt x="1013" y="38"/>
                </a:lnTo>
                <a:lnTo>
                  <a:pt x="1017" y="46"/>
                </a:lnTo>
                <a:lnTo>
                  <a:pt x="1021" y="54"/>
                </a:lnTo>
                <a:lnTo>
                  <a:pt x="1023" y="62"/>
                </a:lnTo>
                <a:lnTo>
                  <a:pt x="1027" y="72"/>
                </a:lnTo>
                <a:lnTo>
                  <a:pt x="1029" y="80"/>
                </a:lnTo>
                <a:lnTo>
                  <a:pt x="1029" y="90"/>
                </a:lnTo>
                <a:lnTo>
                  <a:pt x="1029" y="662"/>
                </a:lnTo>
                <a:lnTo>
                  <a:pt x="1029" y="670"/>
                </a:lnTo>
                <a:lnTo>
                  <a:pt x="1027" y="678"/>
                </a:lnTo>
                <a:lnTo>
                  <a:pt x="1023" y="686"/>
                </a:lnTo>
                <a:lnTo>
                  <a:pt x="1021" y="696"/>
                </a:lnTo>
                <a:lnTo>
                  <a:pt x="1017" y="702"/>
                </a:lnTo>
                <a:lnTo>
                  <a:pt x="1013" y="710"/>
                </a:lnTo>
                <a:lnTo>
                  <a:pt x="1007" y="718"/>
                </a:lnTo>
                <a:lnTo>
                  <a:pt x="1001" y="724"/>
                </a:lnTo>
                <a:lnTo>
                  <a:pt x="995" y="729"/>
                </a:lnTo>
                <a:lnTo>
                  <a:pt x="987" y="735"/>
                </a:lnTo>
                <a:lnTo>
                  <a:pt x="979" y="739"/>
                </a:lnTo>
                <a:lnTo>
                  <a:pt x="971" y="743"/>
                </a:lnTo>
                <a:lnTo>
                  <a:pt x="963" y="745"/>
                </a:lnTo>
                <a:lnTo>
                  <a:pt x="955" y="749"/>
                </a:lnTo>
                <a:lnTo>
                  <a:pt x="947" y="751"/>
                </a:lnTo>
                <a:lnTo>
                  <a:pt x="937" y="751"/>
                </a:lnTo>
                <a:lnTo>
                  <a:pt x="935" y="751"/>
                </a:lnTo>
                <a:lnTo>
                  <a:pt x="925" y="751"/>
                </a:lnTo>
                <a:lnTo>
                  <a:pt x="917" y="751"/>
                </a:lnTo>
                <a:lnTo>
                  <a:pt x="909" y="751"/>
                </a:lnTo>
                <a:lnTo>
                  <a:pt x="899" y="751"/>
                </a:lnTo>
                <a:lnTo>
                  <a:pt x="891" y="751"/>
                </a:lnTo>
                <a:close/>
              </a:path>
            </a:pathLst>
          </a:custGeom>
          <a:solidFill>
            <a:srgbClr val="2B6B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Freeform 119"/>
          <p:cNvSpPr>
            <a:spLocks/>
          </p:cNvSpPr>
          <p:nvPr/>
        </p:nvSpPr>
        <p:spPr bwMode="auto">
          <a:xfrm>
            <a:off x="652463" y="4902200"/>
            <a:ext cx="1449387" cy="604838"/>
          </a:xfrm>
          <a:custGeom>
            <a:avLst/>
            <a:gdLst>
              <a:gd name="T0" fmla="*/ 2147483647 w 913"/>
              <a:gd name="T1" fmla="*/ 2147483647 h 381"/>
              <a:gd name="T2" fmla="*/ 2147483647 w 913"/>
              <a:gd name="T3" fmla="*/ 2147483647 h 381"/>
              <a:gd name="T4" fmla="*/ 2147483647 w 913"/>
              <a:gd name="T5" fmla="*/ 2147483647 h 381"/>
              <a:gd name="T6" fmla="*/ 2147483647 w 913"/>
              <a:gd name="T7" fmla="*/ 2147483647 h 381"/>
              <a:gd name="T8" fmla="*/ 2147483647 w 913"/>
              <a:gd name="T9" fmla="*/ 2147483647 h 381"/>
              <a:gd name="T10" fmla="*/ 2147483647 w 913"/>
              <a:gd name="T11" fmla="*/ 2147483647 h 381"/>
              <a:gd name="T12" fmla="*/ 2147483647 w 913"/>
              <a:gd name="T13" fmla="*/ 2147483647 h 381"/>
              <a:gd name="T14" fmla="*/ 2147483647 w 913"/>
              <a:gd name="T15" fmla="*/ 2147483647 h 381"/>
              <a:gd name="T16" fmla="*/ 2147483647 w 913"/>
              <a:gd name="T17" fmla="*/ 2147483647 h 381"/>
              <a:gd name="T18" fmla="*/ 2147483647 w 913"/>
              <a:gd name="T19" fmla="*/ 2147483647 h 381"/>
              <a:gd name="T20" fmla="*/ 2147483647 w 913"/>
              <a:gd name="T21" fmla="*/ 2147483647 h 381"/>
              <a:gd name="T22" fmla="*/ 2147483647 w 913"/>
              <a:gd name="T23" fmla="*/ 2147483647 h 381"/>
              <a:gd name="T24" fmla="*/ 2147483647 w 913"/>
              <a:gd name="T25" fmla="*/ 2147483647 h 381"/>
              <a:gd name="T26" fmla="*/ 2147483647 w 913"/>
              <a:gd name="T27" fmla="*/ 2147483647 h 381"/>
              <a:gd name="T28" fmla="*/ 2147483647 w 913"/>
              <a:gd name="T29" fmla="*/ 2147483647 h 381"/>
              <a:gd name="T30" fmla="*/ 2147483647 w 913"/>
              <a:gd name="T31" fmla="*/ 2147483647 h 381"/>
              <a:gd name="T32" fmla="*/ 2147483647 w 913"/>
              <a:gd name="T33" fmla="*/ 2147483647 h 381"/>
              <a:gd name="T34" fmla="*/ 2147483647 w 913"/>
              <a:gd name="T35" fmla="*/ 2147483647 h 381"/>
              <a:gd name="T36" fmla="*/ 2147483647 w 913"/>
              <a:gd name="T37" fmla="*/ 2147483647 h 381"/>
              <a:gd name="T38" fmla="*/ 2147483647 w 913"/>
              <a:gd name="T39" fmla="*/ 2147483647 h 381"/>
              <a:gd name="T40" fmla="*/ 2147483647 w 913"/>
              <a:gd name="T41" fmla="*/ 0 h 381"/>
              <a:gd name="T42" fmla="*/ 2147483647 w 913"/>
              <a:gd name="T43" fmla="*/ 2147483647 h 381"/>
              <a:gd name="T44" fmla="*/ 2147483647 w 913"/>
              <a:gd name="T45" fmla="*/ 2147483647 h 381"/>
              <a:gd name="T46" fmla="*/ 2147483647 w 913"/>
              <a:gd name="T47" fmla="*/ 2147483647 h 381"/>
              <a:gd name="T48" fmla="*/ 2147483647 w 913"/>
              <a:gd name="T49" fmla="*/ 2147483647 h 381"/>
              <a:gd name="T50" fmla="*/ 2147483647 w 913"/>
              <a:gd name="T51" fmla="*/ 2147483647 h 381"/>
              <a:gd name="T52" fmla="*/ 2147483647 w 913"/>
              <a:gd name="T53" fmla="*/ 2147483647 h 381"/>
              <a:gd name="T54" fmla="*/ 2147483647 w 913"/>
              <a:gd name="T55" fmla="*/ 2147483647 h 381"/>
              <a:gd name="T56" fmla="*/ 2147483647 w 913"/>
              <a:gd name="T57" fmla="*/ 2147483647 h 381"/>
              <a:gd name="T58" fmla="*/ 2147483647 w 913"/>
              <a:gd name="T59" fmla="*/ 2147483647 h 381"/>
              <a:gd name="T60" fmla="*/ 2147483647 w 913"/>
              <a:gd name="T61" fmla="*/ 2147483647 h 381"/>
              <a:gd name="T62" fmla="*/ 2147483647 w 913"/>
              <a:gd name="T63" fmla="*/ 2147483647 h 381"/>
              <a:gd name="T64" fmla="*/ 2147483647 w 913"/>
              <a:gd name="T65" fmla="*/ 2147483647 h 381"/>
              <a:gd name="T66" fmla="*/ 2147483647 w 913"/>
              <a:gd name="T67" fmla="*/ 2147483647 h 381"/>
              <a:gd name="T68" fmla="*/ 2147483647 w 913"/>
              <a:gd name="T69" fmla="*/ 2147483647 h 381"/>
              <a:gd name="T70" fmla="*/ 2147483647 w 913"/>
              <a:gd name="T71" fmla="*/ 2147483647 h 381"/>
              <a:gd name="T72" fmla="*/ 2147483647 w 913"/>
              <a:gd name="T73" fmla="*/ 2147483647 h 381"/>
              <a:gd name="T74" fmla="*/ 2147483647 w 913"/>
              <a:gd name="T75" fmla="*/ 2147483647 h 381"/>
              <a:gd name="T76" fmla="*/ 2147483647 w 913"/>
              <a:gd name="T77" fmla="*/ 2147483647 h 381"/>
              <a:gd name="T78" fmla="*/ 2147483647 w 913"/>
              <a:gd name="T79" fmla="*/ 2147483647 h 381"/>
              <a:gd name="T80" fmla="*/ 2147483647 w 913"/>
              <a:gd name="T81" fmla="*/ 2147483647 h 381"/>
              <a:gd name="T82" fmla="*/ 2147483647 w 913"/>
              <a:gd name="T83" fmla="*/ 2147483647 h 381"/>
              <a:gd name="T84" fmla="*/ 2147483647 w 913"/>
              <a:gd name="T85" fmla="*/ 2147483647 h 381"/>
              <a:gd name="T86" fmla="*/ 2147483647 w 913"/>
              <a:gd name="T87" fmla="*/ 2147483647 h 381"/>
              <a:gd name="T88" fmla="*/ 2147483647 w 913"/>
              <a:gd name="T89" fmla="*/ 2147483647 h 381"/>
              <a:gd name="T90" fmla="*/ 2147483647 w 913"/>
              <a:gd name="T91" fmla="*/ 2147483647 h 381"/>
              <a:gd name="T92" fmla="*/ 2147483647 w 913"/>
              <a:gd name="T93" fmla="*/ 2147483647 h 381"/>
              <a:gd name="T94" fmla="*/ 2147483647 w 913"/>
              <a:gd name="T95" fmla="*/ 2147483647 h 381"/>
              <a:gd name="T96" fmla="*/ 2147483647 w 913"/>
              <a:gd name="T97" fmla="*/ 2147483647 h 381"/>
              <a:gd name="T98" fmla="*/ 2147483647 w 913"/>
              <a:gd name="T99" fmla="*/ 2147483647 h 381"/>
              <a:gd name="T100" fmla="*/ 2147483647 w 913"/>
              <a:gd name="T101" fmla="*/ 2147483647 h 381"/>
              <a:gd name="T102" fmla="*/ 2147483647 w 913"/>
              <a:gd name="T103" fmla="*/ 2147483647 h 381"/>
              <a:gd name="T104" fmla="*/ 2147483647 w 913"/>
              <a:gd name="T105" fmla="*/ 2147483647 h 381"/>
              <a:gd name="T106" fmla="*/ 2147483647 w 913"/>
              <a:gd name="T107" fmla="*/ 2147483647 h 381"/>
              <a:gd name="T108" fmla="*/ 2147483647 w 913"/>
              <a:gd name="T109" fmla="*/ 2147483647 h 381"/>
              <a:gd name="T110" fmla="*/ 2147483647 w 913"/>
              <a:gd name="T111" fmla="*/ 2147483647 h 381"/>
              <a:gd name="T112" fmla="*/ 2147483647 w 913"/>
              <a:gd name="T113" fmla="*/ 2147483647 h 381"/>
              <a:gd name="T114" fmla="*/ 2147483647 w 913"/>
              <a:gd name="T115" fmla="*/ 2147483647 h 381"/>
              <a:gd name="T116" fmla="*/ 2147483647 w 913"/>
              <a:gd name="T117" fmla="*/ 2147483647 h 381"/>
              <a:gd name="T118" fmla="*/ 2147483647 w 913"/>
              <a:gd name="T119" fmla="*/ 2147483647 h 381"/>
              <a:gd name="T120" fmla="*/ 2147483647 w 913"/>
              <a:gd name="T121" fmla="*/ 2147483647 h 3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13" h="381">
                <a:moveTo>
                  <a:pt x="759" y="381"/>
                </a:moveTo>
                <a:lnTo>
                  <a:pt x="769" y="381"/>
                </a:lnTo>
                <a:lnTo>
                  <a:pt x="779" y="381"/>
                </a:lnTo>
                <a:lnTo>
                  <a:pt x="789" y="381"/>
                </a:lnTo>
                <a:lnTo>
                  <a:pt x="801" y="381"/>
                </a:lnTo>
                <a:lnTo>
                  <a:pt x="809" y="381"/>
                </a:lnTo>
                <a:lnTo>
                  <a:pt x="819" y="381"/>
                </a:lnTo>
                <a:lnTo>
                  <a:pt x="829" y="381"/>
                </a:lnTo>
                <a:lnTo>
                  <a:pt x="841" y="381"/>
                </a:lnTo>
                <a:lnTo>
                  <a:pt x="849" y="381"/>
                </a:lnTo>
                <a:lnTo>
                  <a:pt x="859" y="381"/>
                </a:lnTo>
                <a:lnTo>
                  <a:pt x="867" y="381"/>
                </a:lnTo>
                <a:lnTo>
                  <a:pt x="877" y="381"/>
                </a:lnTo>
                <a:lnTo>
                  <a:pt x="885" y="381"/>
                </a:lnTo>
                <a:lnTo>
                  <a:pt x="895" y="381"/>
                </a:lnTo>
                <a:lnTo>
                  <a:pt x="905" y="381"/>
                </a:lnTo>
                <a:lnTo>
                  <a:pt x="913" y="381"/>
                </a:lnTo>
                <a:lnTo>
                  <a:pt x="907" y="369"/>
                </a:lnTo>
                <a:lnTo>
                  <a:pt x="903" y="359"/>
                </a:lnTo>
                <a:lnTo>
                  <a:pt x="897" y="348"/>
                </a:lnTo>
                <a:lnTo>
                  <a:pt x="891" y="340"/>
                </a:lnTo>
                <a:lnTo>
                  <a:pt x="885" y="326"/>
                </a:lnTo>
                <a:lnTo>
                  <a:pt x="879" y="314"/>
                </a:lnTo>
                <a:lnTo>
                  <a:pt x="873" y="302"/>
                </a:lnTo>
                <a:lnTo>
                  <a:pt x="867" y="288"/>
                </a:lnTo>
                <a:lnTo>
                  <a:pt x="863" y="282"/>
                </a:lnTo>
                <a:lnTo>
                  <a:pt x="859" y="276"/>
                </a:lnTo>
                <a:lnTo>
                  <a:pt x="855" y="268"/>
                </a:lnTo>
                <a:lnTo>
                  <a:pt x="853" y="262"/>
                </a:lnTo>
                <a:lnTo>
                  <a:pt x="845" y="248"/>
                </a:lnTo>
                <a:lnTo>
                  <a:pt x="839" y="236"/>
                </a:lnTo>
                <a:lnTo>
                  <a:pt x="831" y="222"/>
                </a:lnTo>
                <a:lnTo>
                  <a:pt x="825" y="210"/>
                </a:lnTo>
                <a:lnTo>
                  <a:pt x="819" y="198"/>
                </a:lnTo>
                <a:lnTo>
                  <a:pt x="813" y="186"/>
                </a:lnTo>
                <a:lnTo>
                  <a:pt x="807" y="172"/>
                </a:lnTo>
                <a:lnTo>
                  <a:pt x="801" y="160"/>
                </a:lnTo>
                <a:lnTo>
                  <a:pt x="795" y="150"/>
                </a:lnTo>
                <a:lnTo>
                  <a:pt x="789" y="138"/>
                </a:lnTo>
                <a:lnTo>
                  <a:pt x="783" y="128"/>
                </a:lnTo>
                <a:lnTo>
                  <a:pt x="779" y="118"/>
                </a:lnTo>
                <a:lnTo>
                  <a:pt x="773" y="108"/>
                </a:lnTo>
                <a:lnTo>
                  <a:pt x="769" y="100"/>
                </a:lnTo>
                <a:lnTo>
                  <a:pt x="765" y="92"/>
                </a:lnTo>
                <a:lnTo>
                  <a:pt x="761" y="86"/>
                </a:lnTo>
                <a:lnTo>
                  <a:pt x="759" y="78"/>
                </a:lnTo>
                <a:lnTo>
                  <a:pt x="757" y="74"/>
                </a:lnTo>
                <a:lnTo>
                  <a:pt x="753" y="68"/>
                </a:lnTo>
                <a:lnTo>
                  <a:pt x="753" y="66"/>
                </a:lnTo>
                <a:lnTo>
                  <a:pt x="743" y="52"/>
                </a:lnTo>
                <a:lnTo>
                  <a:pt x="735" y="42"/>
                </a:lnTo>
                <a:lnTo>
                  <a:pt x="721" y="30"/>
                </a:lnTo>
                <a:lnTo>
                  <a:pt x="711" y="24"/>
                </a:lnTo>
                <a:lnTo>
                  <a:pt x="703" y="18"/>
                </a:lnTo>
                <a:lnTo>
                  <a:pt x="697" y="14"/>
                </a:lnTo>
                <a:lnTo>
                  <a:pt x="691" y="12"/>
                </a:lnTo>
                <a:lnTo>
                  <a:pt x="683" y="10"/>
                </a:lnTo>
                <a:lnTo>
                  <a:pt x="677" y="8"/>
                </a:lnTo>
                <a:lnTo>
                  <a:pt x="669" y="6"/>
                </a:lnTo>
                <a:lnTo>
                  <a:pt x="663" y="6"/>
                </a:lnTo>
                <a:lnTo>
                  <a:pt x="657" y="6"/>
                </a:lnTo>
                <a:lnTo>
                  <a:pt x="274" y="0"/>
                </a:lnTo>
                <a:lnTo>
                  <a:pt x="266" y="0"/>
                </a:lnTo>
                <a:lnTo>
                  <a:pt x="258" y="0"/>
                </a:lnTo>
                <a:lnTo>
                  <a:pt x="252" y="2"/>
                </a:lnTo>
                <a:lnTo>
                  <a:pt x="246" y="4"/>
                </a:lnTo>
                <a:lnTo>
                  <a:pt x="238" y="6"/>
                </a:lnTo>
                <a:lnTo>
                  <a:pt x="230" y="8"/>
                </a:lnTo>
                <a:lnTo>
                  <a:pt x="222" y="12"/>
                </a:lnTo>
                <a:lnTo>
                  <a:pt x="216" y="16"/>
                </a:lnTo>
                <a:lnTo>
                  <a:pt x="204" y="24"/>
                </a:lnTo>
                <a:lnTo>
                  <a:pt x="192" y="34"/>
                </a:lnTo>
                <a:lnTo>
                  <a:pt x="182" y="46"/>
                </a:lnTo>
                <a:lnTo>
                  <a:pt x="176" y="58"/>
                </a:lnTo>
                <a:lnTo>
                  <a:pt x="174" y="60"/>
                </a:lnTo>
                <a:lnTo>
                  <a:pt x="170" y="68"/>
                </a:lnTo>
                <a:lnTo>
                  <a:pt x="166" y="72"/>
                </a:lnTo>
                <a:lnTo>
                  <a:pt x="164" y="80"/>
                </a:lnTo>
                <a:lnTo>
                  <a:pt x="160" y="86"/>
                </a:lnTo>
                <a:lnTo>
                  <a:pt x="156" y="96"/>
                </a:lnTo>
                <a:lnTo>
                  <a:pt x="150" y="102"/>
                </a:lnTo>
                <a:lnTo>
                  <a:pt x="144" y="114"/>
                </a:lnTo>
                <a:lnTo>
                  <a:pt x="138" y="124"/>
                </a:lnTo>
                <a:lnTo>
                  <a:pt x="132" y="136"/>
                </a:lnTo>
                <a:lnTo>
                  <a:pt x="126" y="146"/>
                </a:lnTo>
                <a:lnTo>
                  <a:pt x="120" y="160"/>
                </a:lnTo>
                <a:lnTo>
                  <a:pt x="112" y="172"/>
                </a:lnTo>
                <a:lnTo>
                  <a:pt x="106" y="184"/>
                </a:lnTo>
                <a:lnTo>
                  <a:pt x="100" y="198"/>
                </a:lnTo>
                <a:lnTo>
                  <a:pt x="92" y="210"/>
                </a:lnTo>
                <a:lnTo>
                  <a:pt x="88" y="216"/>
                </a:lnTo>
                <a:lnTo>
                  <a:pt x="84" y="222"/>
                </a:lnTo>
                <a:lnTo>
                  <a:pt x="82" y="230"/>
                </a:lnTo>
                <a:lnTo>
                  <a:pt x="78" y="238"/>
                </a:lnTo>
                <a:lnTo>
                  <a:pt x="74" y="244"/>
                </a:lnTo>
                <a:lnTo>
                  <a:pt x="70" y="250"/>
                </a:lnTo>
                <a:lnTo>
                  <a:pt x="66" y="258"/>
                </a:lnTo>
                <a:lnTo>
                  <a:pt x="62" y="264"/>
                </a:lnTo>
                <a:lnTo>
                  <a:pt x="60" y="270"/>
                </a:lnTo>
                <a:lnTo>
                  <a:pt x="56" y="278"/>
                </a:lnTo>
                <a:lnTo>
                  <a:pt x="52" y="284"/>
                </a:lnTo>
                <a:lnTo>
                  <a:pt x="50" y="292"/>
                </a:lnTo>
                <a:lnTo>
                  <a:pt x="42" y="304"/>
                </a:lnTo>
                <a:lnTo>
                  <a:pt x="34" y="316"/>
                </a:lnTo>
                <a:lnTo>
                  <a:pt x="28" y="328"/>
                </a:lnTo>
                <a:lnTo>
                  <a:pt x="22" y="340"/>
                </a:lnTo>
                <a:lnTo>
                  <a:pt x="16" y="352"/>
                </a:lnTo>
                <a:lnTo>
                  <a:pt x="10" y="361"/>
                </a:lnTo>
                <a:lnTo>
                  <a:pt x="4" y="371"/>
                </a:lnTo>
                <a:lnTo>
                  <a:pt x="0" y="381"/>
                </a:lnTo>
                <a:lnTo>
                  <a:pt x="8" y="381"/>
                </a:lnTo>
                <a:lnTo>
                  <a:pt x="16" y="381"/>
                </a:lnTo>
                <a:lnTo>
                  <a:pt x="24" y="381"/>
                </a:lnTo>
                <a:lnTo>
                  <a:pt x="34" y="381"/>
                </a:lnTo>
                <a:lnTo>
                  <a:pt x="40" y="381"/>
                </a:lnTo>
                <a:lnTo>
                  <a:pt x="50" y="381"/>
                </a:lnTo>
                <a:lnTo>
                  <a:pt x="58" y="381"/>
                </a:lnTo>
                <a:lnTo>
                  <a:pt x="68" y="381"/>
                </a:lnTo>
                <a:lnTo>
                  <a:pt x="76" y="381"/>
                </a:lnTo>
                <a:lnTo>
                  <a:pt x="84" y="381"/>
                </a:lnTo>
                <a:lnTo>
                  <a:pt x="92" y="381"/>
                </a:lnTo>
                <a:lnTo>
                  <a:pt x="100" y="381"/>
                </a:lnTo>
                <a:lnTo>
                  <a:pt x="110" y="381"/>
                </a:lnTo>
                <a:lnTo>
                  <a:pt x="118" y="381"/>
                </a:lnTo>
                <a:lnTo>
                  <a:pt x="126" y="381"/>
                </a:lnTo>
                <a:lnTo>
                  <a:pt x="136" y="381"/>
                </a:lnTo>
                <a:lnTo>
                  <a:pt x="140" y="373"/>
                </a:lnTo>
                <a:lnTo>
                  <a:pt x="144" y="365"/>
                </a:lnTo>
                <a:lnTo>
                  <a:pt x="148" y="357"/>
                </a:lnTo>
                <a:lnTo>
                  <a:pt x="150" y="352"/>
                </a:lnTo>
                <a:lnTo>
                  <a:pt x="154" y="344"/>
                </a:lnTo>
                <a:lnTo>
                  <a:pt x="158" y="336"/>
                </a:lnTo>
                <a:lnTo>
                  <a:pt x="162" y="330"/>
                </a:lnTo>
                <a:lnTo>
                  <a:pt x="166" y="324"/>
                </a:lnTo>
                <a:lnTo>
                  <a:pt x="170" y="316"/>
                </a:lnTo>
                <a:lnTo>
                  <a:pt x="174" y="308"/>
                </a:lnTo>
                <a:lnTo>
                  <a:pt x="178" y="302"/>
                </a:lnTo>
                <a:lnTo>
                  <a:pt x="182" y="294"/>
                </a:lnTo>
                <a:lnTo>
                  <a:pt x="188" y="282"/>
                </a:lnTo>
                <a:lnTo>
                  <a:pt x="196" y="270"/>
                </a:lnTo>
                <a:lnTo>
                  <a:pt x="200" y="258"/>
                </a:lnTo>
                <a:lnTo>
                  <a:pt x="208" y="248"/>
                </a:lnTo>
                <a:lnTo>
                  <a:pt x="212" y="240"/>
                </a:lnTo>
                <a:lnTo>
                  <a:pt x="216" y="232"/>
                </a:lnTo>
                <a:lnTo>
                  <a:pt x="222" y="222"/>
                </a:lnTo>
                <a:lnTo>
                  <a:pt x="226" y="220"/>
                </a:lnTo>
                <a:lnTo>
                  <a:pt x="230" y="208"/>
                </a:lnTo>
                <a:lnTo>
                  <a:pt x="238" y="200"/>
                </a:lnTo>
                <a:lnTo>
                  <a:pt x="246" y="192"/>
                </a:lnTo>
                <a:lnTo>
                  <a:pt x="258" y="184"/>
                </a:lnTo>
                <a:lnTo>
                  <a:pt x="268" y="178"/>
                </a:lnTo>
                <a:lnTo>
                  <a:pt x="278" y="174"/>
                </a:lnTo>
                <a:lnTo>
                  <a:pt x="287" y="172"/>
                </a:lnTo>
                <a:lnTo>
                  <a:pt x="301" y="172"/>
                </a:lnTo>
                <a:lnTo>
                  <a:pt x="603" y="176"/>
                </a:lnTo>
                <a:lnTo>
                  <a:pt x="611" y="176"/>
                </a:lnTo>
                <a:lnTo>
                  <a:pt x="623" y="178"/>
                </a:lnTo>
                <a:lnTo>
                  <a:pt x="633" y="182"/>
                </a:lnTo>
                <a:lnTo>
                  <a:pt x="645" y="190"/>
                </a:lnTo>
                <a:lnTo>
                  <a:pt x="653" y="196"/>
                </a:lnTo>
                <a:lnTo>
                  <a:pt x="663" y="204"/>
                </a:lnTo>
                <a:lnTo>
                  <a:pt x="671" y="212"/>
                </a:lnTo>
                <a:lnTo>
                  <a:pt x="677" y="224"/>
                </a:lnTo>
                <a:lnTo>
                  <a:pt x="679" y="226"/>
                </a:lnTo>
                <a:lnTo>
                  <a:pt x="683" y="238"/>
                </a:lnTo>
                <a:lnTo>
                  <a:pt x="687" y="244"/>
                </a:lnTo>
                <a:lnTo>
                  <a:pt x="691" y="252"/>
                </a:lnTo>
                <a:lnTo>
                  <a:pt x="697" y="262"/>
                </a:lnTo>
                <a:lnTo>
                  <a:pt x="703" y="274"/>
                </a:lnTo>
                <a:lnTo>
                  <a:pt x="707" y="284"/>
                </a:lnTo>
                <a:lnTo>
                  <a:pt x="713" y="296"/>
                </a:lnTo>
                <a:lnTo>
                  <a:pt x="717" y="302"/>
                </a:lnTo>
                <a:lnTo>
                  <a:pt x="721" y="308"/>
                </a:lnTo>
                <a:lnTo>
                  <a:pt x="725" y="316"/>
                </a:lnTo>
                <a:lnTo>
                  <a:pt x="729" y="324"/>
                </a:lnTo>
                <a:lnTo>
                  <a:pt x="731" y="330"/>
                </a:lnTo>
                <a:lnTo>
                  <a:pt x="735" y="338"/>
                </a:lnTo>
                <a:lnTo>
                  <a:pt x="739" y="346"/>
                </a:lnTo>
                <a:lnTo>
                  <a:pt x="743" y="352"/>
                </a:lnTo>
                <a:lnTo>
                  <a:pt x="747" y="359"/>
                </a:lnTo>
                <a:lnTo>
                  <a:pt x="749" y="367"/>
                </a:lnTo>
                <a:lnTo>
                  <a:pt x="753" y="373"/>
                </a:lnTo>
                <a:lnTo>
                  <a:pt x="759" y="381"/>
                </a:lnTo>
                <a:close/>
              </a:path>
            </a:pathLst>
          </a:custGeom>
          <a:solidFill>
            <a:srgbClr val="DB0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Freeform 120"/>
          <p:cNvSpPr>
            <a:spLocks/>
          </p:cNvSpPr>
          <p:nvPr/>
        </p:nvSpPr>
        <p:spPr bwMode="auto">
          <a:xfrm>
            <a:off x="3586163" y="3906838"/>
            <a:ext cx="2438400" cy="104775"/>
          </a:xfrm>
          <a:custGeom>
            <a:avLst/>
            <a:gdLst>
              <a:gd name="T0" fmla="*/ 0 w 1536"/>
              <a:gd name="T1" fmla="*/ 2147483647 h 66"/>
              <a:gd name="T2" fmla="*/ 2147483647 w 1536"/>
              <a:gd name="T3" fmla="*/ 2147483647 h 66"/>
              <a:gd name="T4" fmla="*/ 2147483647 w 1536"/>
              <a:gd name="T5" fmla="*/ 0 h 66"/>
              <a:gd name="T6" fmla="*/ 0 w 1536"/>
              <a:gd name="T7" fmla="*/ 0 h 66"/>
              <a:gd name="T8" fmla="*/ 0 w 1536"/>
              <a:gd name="T9" fmla="*/ 2147483647 h 66"/>
              <a:gd name="T10" fmla="*/ 0 w 1536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66">
                <a:moveTo>
                  <a:pt x="0" y="66"/>
                </a:moveTo>
                <a:lnTo>
                  <a:pt x="1536" y="66"/>
                </a:lnTo>
                <a:lnTo>
                  <a:pt x="1536" y="0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6E9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Freeform 121"/>
          <p:cNvSpPr>
            <a:spLocks/>
          </p:cNvSpPr>
          <p:nvPr/>
        </p:nvSpPr>
        <p:spPr bwMode="auto">
          <a:xfrm>
            <a:off x="3579813" y="4143375"/>
            <a:ext cx="2438400" cy="104775"/>
          </a:xfrm>
          <a:custGeom>
            <a:avLst/>
            <a:gdLst>
              <a:gd name="T0" fmla="*/ 0 w 1536"/>
              <a:gd name="T1" fmla="*/ 2147483647 h 66"/>
              <a:gd name="T2" fmla="*/ 2147483647 w 1536"/>
              <a:gd name="T3" fmla="*/ 2147483647 h 66"/>
              <a:gd name="T4" fmla="*/ 2147483647 w 1536"/>
              <a:gd name="T5" fmla="*/ 0 h 66"/>
              <a:gd name="T6" fmla="*/ 0 w 1536"/>
              <a:gd name="T7" fmla="*/ 0 h 66"/>
              <a:gd name="T8" fmla="*/ 0 w 1536"/>
              <a:gd name="T9" fmla="*/ 2147483647 h 66"/>
              <a:gd name="T10" fmla="*/ 0 w 1536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66">
                <a:moveTo>
                  <a:pt x="0" y="66"/>
                </a:moveTo>
                <a:lnTo>
                  <a:pt x="1536" y="66"/>
                </a:lnTo>
                <a:lnTo>
                  <a:pt x="1536" y="0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6E9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Freeform 122"/>
          <p:cNvSpPr>
            <a:spLocks/>
          </p:cNvSpPr>
          <p:nvPr/>
        </p:nvSpPr>
        <p:spPr bwMode="auto">
          <a:xfrm>
            <a:off x="4130675" y="3906838"/>
            <a:ext cx="88900" cy="528637"/>
          </a:xfrm>
          <a:custGeom>
            <a:avLst/>
            <a:gdLst>
              <a:gd name="T0" fmla="*/ 0 w 56"/>
              <a:gd name="T1" fmla="*/ 2147483647 h 333"/>
              <a:gd name="T2" fmla="*/ 2147483647 w 56"/>
              <a:gd name="T3" fmla="*/ 2147483647 h 333"/>
              <a:gd name="T4" fmla="*/ 2147483647 w 56"/>
              <a:gd name="T5" fmla="*/ 0 h 333"/>
              <a:gd name="T6" fmla="*/ 0 w 56"/>
              <a:gd name="T7" fmla="*/ 0 h 333"/>
              <a:gd name="T8" fmla="*/ 0 w 56"/>
              <a:gd name="T9" fmla="*/ 2147483647 h 333"/>
              <a:gd name="T10" fmla="*/ 0 w 5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33">
                <a:moveTo>
                  <a:pt x="0" y="333"/>
                </a:moveTo>
                <a:lnTo>
                  <a:pt x="56" y="333"/>
                </a:lnTo>
                <a:lnTo>
                  <a:pt x="5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Freeform 123"/>
          <p:cNvSpPr>
            <a:spLocks/>
          </p:cNvSpPr>
          <p:nvPr/>
        </p:nvSpPr>
        <p:spPr bwMode="auto">
          <a:xfrm>
            <a:off x="413702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Freeform 124"/>
          <p:cNvSpPr>
            <a:spLocks/>
          </p:cNvSpPr>
          <p:nvPr/>
        </p:nvSpPr>
        <p:spPr bwMode="auto">
          <a:xfrm>
            <a:off x="414655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Freeform 125"/>
          <p:cNvSpPr>
            <a:spLocks/>
          </p:cNvSpPr>
          <p:nvPr/>
        </p:nvSpPr>
        <p:spPr bwMode="auto">
          <a:xfrm>
            <a:off x="4156075" y="3906838"/>
            <a:ext cx="38100" cy="528637"/>
          </a:xfrm>
          <a:custGeom>
            <a:avLst/>
            <a:gdLst>
              <a:gd name="T0" fmla="*/ 0 w 24"/>
              <a:gd name="T1" fmla="*/ 2147483647 h 333"/>
              <a:gd name="T2" fmla="*/ 2147483647 w 24"/>
              <a:gd name="T3" fmla="*/ 2147483647 h 333"/>
              <a:gd name="T4" fmla="*/ 2147483647 w 24"/>
              <a:gd name="T5" fmla="*/ 0 h 333"/>
              <a:gd name="T6" fmla="*/ 0 w 24"/>
              <a:gd name="T7" fmla="*/ 0 h 333"/>
              <a:gd name="T8" fmla="*/ 0 w 24"/>
              <a:gd name="T9" fmla="*/ 2147483647 h 333"/>
              <a:gd name="T10" fmla="*/ 0 w 2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33">
                <a:moveTo>
                  <a:pt x="0" y="333"/>
                </a:moveTo>
                <a:lnTo>
                  <a:pt x="24" y="333"/>
                </a:lnTo>
                <a:lnTo>
                  <a:pt x="2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Freeform 126"/>
          <p:cNvSpPr>
            <a:spLocks/>
          </p:cNvSpPr>
          <p:nvPr/>
        </p:nvSpPr>
        <p:spPr bwMode="auto">
          <a:xfrm>
            <a:off x="415925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Freeform 127"/>
          <p:cNvSpPr>
            <a:spLocks/>
          </p:cNvSpPr>
          <p:nvPr/>
        </p:nvSpPr>
        <p:spPr bwMode="auto">
          <a:xfrm>
            <a:off x="416877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Freeform 128"/>
          <p:cNvSpPr>
            <a:spLocks/>
          </p:cNvSpPr>
          <p:nvPr/>
        </p:nvSpPr>
        <p:spPr bwMode="auto">
          <a:xfrm>
            <a:off x="4730750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Freeform 129"/>
          <p:cNvSpPr>
            <a:spLocks/>
          </p:cNvSpPr>
          <p:nvPr/>
        </p:nvSpPr>
        <p:spPr bwMode="auto">
          <a:xfrm>
            <a:off x="4740275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Freeform 130"/>
          <p:cNvSpPr>
            <a:spLocks/>
          </p:cNvSpPr>
          <p:nvPr/>
        </p:nvSpPr>
        <p:spPr bwMode="auto">
          <a:xfrm>
            <a:off x="47498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Freeform 131"/>
          <p:cNvSpPr>
            <a:spLocks/>
          </p:cNvSpPr>
          <p:nvPr/>
        </p:nvSpPr>
        <p:spPr bwMode="auto">
          <a:xfrm>
            <a:off x="4752975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Freeform 132"/>
          <p:cNvSpPr>
            <a:spLocks/>
          </p:cNvSpPr>
          <p:nvPr/>
        </p:nvSpPr>
        <p:spPr bwMode="auto">
          <a:xfrm>
            <a:off x="4762500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Freeform 133"/>
          <p:cNvSpPr>
            <a:spLocks/>
          </p:cNvSpPr>
          <p:nvPr/>
        </p:nvSpPr>
        <p:spPr bwMode="auto">
          <a:xfrm>
            <a:off x="4772025" y="3906838"/>
            <a:ext cx="9525" cy="528637"/>
          </a:xfrm>
          <a:custGeom>
            <a:avLst/>
            <a:gdLst>
              <a:gd name="T0" fmla="*/ 0 w 6"/>
              <a:gd name="T1" fmla="*/ 2147483647 h 333"/>
              <a:gd name="T2" fmla="*/ 2147483647 w 6"/>
              <a:gd name="T3" fmla="*/ 2147483647 h 333"/>
              <a:gd name="T4" fmla="*/ 2147483647 w 6"/>
              <a:gd name="T5" fmla="*/ 0 h 333"/>
              <a:gd name="T6" fmla="*/ 0 w 6"/>
              <a:gd name="T7" fmla="*/ 0 h 333"/>
              <a:gd name="T8" fmla="*/ 0 w 6"/>
              <a:gd name="T9" fmla="*/ 2147483647 h 333"/>
              <a:gd name="T10" fmla="*/ 0 w 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33">
                <a:moveTo>
                  <a:pt x="0" y="333"/>
                </a:moveTo>
                <a:lnTo>
                  <a:pt x="6" y="333"/>
                </a:lnTo>
                <a:lnTo>
                  <a:pt x="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4" name="Freeform 134"/>
          <p:cNvSpPr>
            <a:spLocks/>
          </p:cNvSpPr>
          <p:nvPr/>
        </p:nvSpPr>
        <p:spPr bwMode="auto">
          <a:xfrm>
            <a:off x="5330825" y="3906838"/>
            <a:ext cx="85725" cy="528637"/>
          </a:xfrm>
          <a:custGeom>
            <a:avLst/>
            <a:gdLst>
              <a:gd name="T0" fmla="*/ 0 w 54"/>
              <a:gd name="T1" fmla="*/ 2147483647 h 333"/>
              <a:gd name="T2" fmla="*/ 2147483647 w 54"/>
              <a:gd name="T3" fmla="*/ 2147483647 h 333"/>
              <a:gd name="T4" fmla="*/ 2147483647 w 54"/>
              <a:gd name="T5" fmla="*/ 0 h 333"/>
              <a:gd name="T6" fmla="*/ 0 w 54"/>
              <a:gd name="T7" fmla="*/ 0 h 333"/>
              <a:gd name="T8" fmla="*/ 0 w 54"/>
              <a:gd name="T9" fmla="*/ 2147483647 h 333"/>
              <a:gd name="T10" fmla="*/ 0 w 5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33">
                <a:moveTo>
                  <a:pt x="0" y="333"/>
                </a:moveTo>
                <a:lnTo>
                  <a:pt x="54" y="333"/>
                </a:lnTo>
                <a:lnTo>
                  <a:pt x="5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5" name="Freeform 135"/>
          <p:cNvSpPr>
            <a:spLocks/>
          </p:cNvSpPr>
          <p:nvPr/>
        </p:nvSpPr>
        <p:spPr bwMode="auto">
          <a:xfrm>
            <a:off x="533717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6" name="Freeform 136"/>
          <p:cNvSpPr>
            <a:spLocks/>
          </p:cNvSpPr>
          <p:nvPr/>
        </p:nvSpPr>
        <p:spPr bwMode="auto">
          <a:xfrm>
            <a:off x="53467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7" name="Freeform 137"/>
          <p:cNvSpPr>
            <a:spLocks/>
          </p:cNvSpPr>
          <p:nvPr/>
        </p:nvSpPr>
        <p:spPr bwMode="auto">
          <a:xfrm>
            <a:off x="5353050" y="3906838"/>
            <a:ext cx="41275" cy="528637"/>
          </a:xfrm>
          <a:custGeom>
            <a:avLst/>
            <a:gdLst>
              <a:gd name="T0" fmla="*/ 0 w 26"/>
              <a:gd name="T1" fmla="*/ 2147483647 h 333"/>
              <a:gd name="T2" fmla="*/ 2147483647 w 26"/>
              <a:gd name="T3" fmla="*/ 2147483647 h 333"/>
              <a:gd name="T4" fmla="*/ 2147483647 w 26"/>
              <a:gd name="T5" fmla="*/ 0 h 333"/>
              <a:gd name="T6" fmla="*/ 0 w 26"/>
              <a:gd name="T7" fmla="*/ 0 h 333"/>
              <a:gd name="T8" fmla="*/ 0 w 26"/>
              <a:gd name="T9" fmla="*/ 2147483647 h 333"/>
              <a:gd name="T10" fmla="*/ 0 w 2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33">
                <a:moveTo>
                  <a:pt x="0" y="333"/>
                </a:moveTo>
                <a:lnTo>
                  <a:pt x="26" y="333"/>
                </a:lnTo>
                <a:lnTo>
                  <a:pt x="2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8" name="Freeform 138"/>
          <p:cNvSpPr>
            <a:spLocks/>
          </p:cNvSpPr>
          <p:nvPr/>
        </p:nvSpPr>
        <p:spPr bwMode="auto">
          <a:xfrm>
            <a:off x="535940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9" name="Freeform 139"/>
          <p:cNvSpPr>
            <a:spLocks/>
          </p:cNvSpPr>
          <p:nvPr/>
        </p:nvSpPr>
        <p:spPr bwMode="auto">
          <a:xfrm>
            <a:off x="536892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0" name="Freeform 140"/>
          <p:cNvSpPr>
            <a:spLocks/>
          </p:cNvSpPr>
          <p:nvPr/>
        </p:nvSpPr>
        <p:spPr bwMode="auto">
          <a:xfrm>
            <a:off x="3579813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1" name="Freeform 141"/>
          <p:cNvSpPr>
            <a:spLocks/>
          </p:cNvSpPr>
          <p:nvPr/>
        </p:nvSpPr>
        <p:spPr bwMode="auto">
          <a:xfrm>
            <a:off x="3589338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2" name="Freeform 142"/>
          <p:cNvSpPr>
            <a:spLocks/>
          </p:cNvSpPr>
          <p:nvPr/>
        </p:nvSpPr>
        <p:spPr bwMode="auto">
          <a:xfrm>
            <a:off x="3595688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3" name="Freeform 143"/>
          <p:cNvSpPr>
            <a:spLocks/>
          </p:cNvSpPr>
          <p:nvPr/>
        </p:nvSpPr>
        <p:spPr bwMode="auto">
          <a:xfrm>
            <a:off x="3602038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4" name="Freeform 144"/>
          <p:cNvSpPr>
            <a:spLocks/>
          </p:cNvSpPr>
          <p:nvPr/>
        </p:nvSpPr>
        <p:spPr bwMode="auto">
          <a:xfrm>
            <a:off x="3611563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5" name="Freeform 145"/>
          <p:cNvSpPr>
            <a:spLocks/>
          </p:cNvSpPr>
          <p:nvPr/>
        </p:nvSpPr>
        <p:spPr bwMode="auto">
          <a:xfrm>
            <a:off x="3617913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Freeform 146"/>
          <p:cNvSpPr>
            <a:spLocks/>
          </p:cNvSpPr>
          <p:nvPr/>
        </p:nvSpPr>
        <p:spPr bwMode="auto">
          <a:xfrm>
            <a:off x="3602038" y="4406900"/>
            <a:ext cx="2387600" cy="1090613"/>
          </a:xfrm>
          <a:custGeom>
            <a:avLst/>
            <a:gdLst>
              <a:gd name="T0" fmla="*/ 2147483647 w 1504"/>
              <a:gd name="T1" fmla="*/ 2147483647 h 687"/>
              <a:gd name="T2" fmla="*/ 2147483647 w 1504"/>
              <a:gd name="T3" fmla="*/ 2147483647 h 687"/>
              <a:gd name="T4" fmla="*/ 2147483647 w 1504"/>
              <a:gd name="T5" fmla="*/ 2147483647 h 687"/>
              <a:gd name="T6" fmla="*/ 2147483647 w 1504"/>
              <a:gd name="T7" fmla="*/ 2147483647 h 687"/>
              <a:gd name="T8" fmla="*/ 2147483647 w 1504"/>
              <a:gd name="T9" fmla="*/ 2147483647 h 687"/>
              <a:gd name="T10" fmla="*/ 2147483647 w 1504"/>
              <a:gd name="T11" fmla="*/ 2147483647 h 687"/>
              <a:gd name="T12" fmla="*/ 2147483647 w 1504"/>
              <a:gd name="T13" fmla="*/ 2147483647 h 687"/>
              <a:gd name="T14" fmla="*/ 2147483647 w 1504"/>
              <a:gd name="T15" fmla="*/ 2147483647 h 687"/>
              <a:gd name="T16" fmla="*/ 2147483647 w 1504"/>
              <a:gd name="T17" fmla="*/ 2147483647 h 687"/>
              <a:gd name="T18" fmla="*/ 2147483647 w 1504"/>
              <a:gd name="T19" fmla="*/ 2147483647 h 687"/>
              <a:gd name="T20" fmla="*/ 0 w 1504"/>
              <a:gd name="T21" fmla="*/ 2147483647 h 687"/>
              <a:gd name="T22" fmla="*/ 2147483647 w 1504"/>
              <a:gd name="T23" fmla="*/ 2147483647 h 687"/>
              <a:gd name="T24" fmla="*/ 2147483647 w 1504"/>
              <a:gd name="T25" fmla="*/ 2147483647 h 687"/>
              <a:gd name="T26" fmla="*/ 2147483647 w 1504"/>
              <a:gd name="T27" fmla="*/ 2147483647 h 687"/>
              <a:gd name="T28" fmla="*/ 2147483647 w 1504"/>
              <a:gd name="T29" fmla="*/ 2147483647 h 687"/>
              <a:gd name="T30" fmla="*/ 2147483647 w 1504"/>
              <a:gd name="T31" fmla="*/ 2147483647 h 687"/>
              <a:gd name="T32" fmla="*/ 2147483647 w 1504"/>
              <a:gd name="T33" fmla="*/ 2147483647 h 687"/>
              <a:gd name="T34" fmla="*/ 2147483647 w 1504"/>
              <a:gd name="T35" fmla="*/ 2147483647 h 687"/>
              <a:gd name="T36" fmla="*/ 2147483647 w 1504"/>
              <a:gd name="T37" fmla="*/ 2147483647 h 687"/>
              <a:gd name="T38" fmla="*/ 2147483647 w 1504"/>
              <a:gd name="T39" fmla="*/ 2147483647 h 687"/>
              <a:gd name="T40" fmla="*/ 2147483647 w 1504"/>
              <a:gd name="T41" fmla="*/ 2147483647 h 687"/>
              <a:gd name="T42" fmla="*/ 2147483647 w 1504"/>
              <a:gd name="T43" fmla="*/ 2147483647 h 687"/>
              <a:gd name="T44" fmla="*/ 2147483647 w 1504"/>
              <a:gd name="T45" fmla="*/ 2147483647 h 687"/>
              <a:gd name="T46" fmla="*/ 2147483647 w 1504"/>
              <a:gd name="T47" fmla="*/ 2147483647 h 687"/>
              <a:gd name="T48" fmla="*/ 2147483647 w 1504"/>
              <a:gd name="T49" fmla="*/ 2147483647 h 687"/>
              <a:gd name="T50" fmla="*/ 2147483647 w 1504"/>
              <a:gd name="T51" fmla="*/ 2147483647 h 687"/>
              <a:gd name="T52" fmla="*/ 2147483647 w 1504"/>
              <a:gd name="T53" fmla="*/ 2147483647 h 687"/>
              <a:gd name="T54" fmla="*/ 2147483647 w 1504"/>
              <a:gd name="T55" fmla="*/ 2147483647 h 687"/>
              <a:gd name="T56" fmla="*/ 2147483647 w 1504"/>
              <a:gd name="T57" fmla="*/ 2147483647 h 687"/>
              <a:gd name="T58" fmla="*/ 2147483647 w 1504"/>
              <a:gd name="T59" fmla="*/ 2147483647 h 687"/>
              <a:gd name="T60" fmla="*/ 2147483647 w 1504"/>
              <a:gd name="T61" fmla="*/ 2147483647 h 687"/>
              <a:gd name="T62" fmla="*/ 2147483647 w 1504"/>
              <a:gd name="T63" fmla="*/ 2147483647 h 687"/>
              <a:gd name="T64" fmla="*/ 2147483647 w 1504"/>
              <a:gd name="T65" fmla="*/ 2147483647 h 687"/>
              <a:gd name="T66" fmla="*/ 2147483647 w 1504"/>
              <a:gd name="T67" fmla="*/ 2147483647 h 687"/>
              <a:gd name="T68" fmla="*/ 2147483647 w 1504"/>
              <a:gd name="T69" fmla="*/ 2147483647 h 687"/>
              <a:gd name="T70" fmla="*/ 2147483647 w 1504"/>
              <a:gd name="T71" fmla="*/ 2147483647 h 687"/>
              <a:gd name="T72" fmla="*/ 2147483647 w 1504"/>
              <a:gd name="T73" fmla="*/ 2147483647 h 687"/>
              <a:gd name="T74" fmla="*/ 2147483647 w 1504"/>
              <a:gd name="T75" fmla="*/ 2147483647 h 687"/>
              <a:gd name="T76" fmla="*/ 2147483647 w 1504"/>
              <a:gd name="T77" fmla="*/ 2147483647 h 687"/>
              <a:gd name="T78" fmla="*/ 2147483647 w 1504"/>
              <a:gd name="T79" fmla="*/ 2147483647 h 687"/>
              <a:gd name="T80" fmla="*/ 2147483647 w 1504"/>
              <a:gd name="T81" fmla="*/ 2147483647 h 687"/>
              <a:gd name="T82" fmla="*/ 2147483647 w 1504"/>
              <a:gd name="T83" fmla="*/ 2147483647 h 687"/>
              <a:gd name="T84" fmla="*/ 2147483647 w 1504"/>
              <a:gd name="T85" fmla="*/ 2147483647 h 687"/>
              <a:gd name="T86" fmla="*/ 2147483647 w 1504"/>
              <a:gd name="T87" fmla="*/ 2147483647 h 687"/>
              <a:gd name="T88" fmla="*/ 2147483647 w 1504"/>
              <a:gd name="T89" fmla="*/ 2147483647 h 687"/>
              <a:gd name="T90" fmla="*/ 2147483647 w 1504"/>
              <a:gd name="T91" fmla="*/ 2147483647 h 687"/>
              <a:gd name="T92" fmla="*/ 2147483647 w 1504"/>
              <a:gd name="T93" fmla="*/ 2147483647 h 687"/>
              <a:gd name="T94" fmla="*/ 2147483647 w 1504"/>
              <a:gd name="T95" fmla="*/ 2147483647 h 687"/>
              <a:gd name="T96" fmla="*/ 2147483647 w 1504"/>
              <a:gd name="T97" fmla="*/ 2147483647 h 687"/>
              <a:gd name="T98" fmla="*/ 2147483647 w 1504"/>
              <a:gd name="T99" fmla="*/ 2147483647 h 687"/>
              <a:gd name="T100" fmla="*/ 2147483647 w 1504"/>
              <a:gd name="T101" fmla="*/ 2147483647 h 6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504" h="687">
                <a:moveTo>
                  <a:pt x="1165" y="681"/>
                </a:moveTo>
                <a:lnTo>
                  <a:pt x="1165" y="685"/>
                </a:lnTo>
                <a:lnTo>
                  <a:pt x="1169" y="687"/>
                </a:lnTo>
                <a:lnTo>
                  <a:pt x="1177" y="687"/>
                </a:lnTo>
                <a:lnTo>
                  <a:pt x="1187" y="687"/>
                </a:lnTo>
                <a:lnTo>
                  <a:pt x="1193" y="687"/>
                </a:lnTo>
                <a:lnTo>
                  <a:pt x="1202" y="687"/>
                </a:lnTo>
                <a:lnTo>
                  <a:pt x="1212" y="687"/>
                </a:lnTo>
                <a:lnTo>
                  <a:pt x="1214" y="687"/>
                </a:lnTo>
                <a:lnTo>
                  <a:pt x="1224" y="687"/>
                </a:lnTo>
                <a:lnTo>
                  <a:pt x="1232" y="685"/>
                </a:lnTo>
                <a:lnTo>
                  <a:pt x="1240" y="683"/>
                </a:lnTo>
                <a:lnTo>
                  <a:pt x="1248" y="681"/>
                </a:lnTo>
                <a:lnTo>
                  <a:pt x="1258" y="681"/>
                </a:lnTo>
                <a:lnTo>
                  <a:pt x="1268" y="681"/>
                </a:lnTo>
                <a:lnTo>
                  <a:pt x="1278" y="681"/>
                </a:lnTo>
                <a:lnTo>
                  <a:pt x="1288" y="681"/>
                </a:lnTo>
                <a:lnTo>
                  <a:pt x="1298" y="681"/>
                </a:lnTo>
                <a:lnTo>
                  <a:pt x="1310" y="681"/>
                </a:lnTo>
                <a:lnTo>
                  <a:pt x="1320" y="681"/>
                </a:lnTo>
                <a:lnTo>
                  <a:pt x="1330" y="681"/>
                </a:lnTo>
                <a:lnTo>
                  <a:pt x="1340" y="681"/>
                </a:lnTo>
                <a:lnTo>
                  <a:pt x="1352" y="681"/>
                </a:lnTo>
                <a:lnTo>
                  <a:pt x="1362" y="681"/>
                </a:lnTo>
                <a:lnTo>
                  <a:pt x="1372" y="681"/>
                </a:lnTo>
                <a:lnTo>
                  <a:pt x="1382" y="681"/>
                </a:lnTo>
                <a:lnTo>
                  <a:pt x="1394" y="681"/>
                </a:lnTo>
                <a:lnTo>
                  <a:pt x="1404" y="681"/>
                </a:lnTo>
                <a:lnTo>
                  <a:pt x="1414" y="681"/>
                </a:lnTo>
                <a:lnTo>
                  <a:pt x="1422" y="681"/>
                </a:lnTo>
                <a:lnTo>
                  <a:pt x="1432" y="681"/>
                </a:lnTo>
                <a:lnTo>
                  <a:pt x="1440" y="681"/>
                </a:lnTo>
                <a:lnTo>
                  <a:pt x="1450" y="681"/>
                </a:lnTo>
                <a:lnTo>
                  <a:pt x="1456" y="681"/>
                </a:lnTo>
                <a:lnTo>
                  <a:pt x="1462" y="681"/>
                </a:lnTo>
                <a:lnTo>
                  <a:pt x="1470" y="681"/>
                </a:lnTo>
                <a:lnTo>
                  <a:pt x="1478" y="681"/>
                </a:lnTo>
                <a:lnTo>
                  <a:pt x="1488" y="681"/>
                </a:lnTo>
                <a:lnTo>
                  <a:pt x="1498" y="681"/>
                </a:lnTo>
                <a:lnTo>
                  <a:pt x="1502" y="681"/>
                </a:lnTo>
                <a:lnTo>
                  <a:pt x="1504" y="681"/>
                </a:lnTo>
                <a:lnTo>
                  <a:pt x="1504" y="0"/>
                </a:lnTo>
                <a:lnTo>
                  <a:pt x="0" y="4"/>
                </a:lnTo>
                <a:lnTo>
                  <a:pt x="0" y="685"/>
                </a:lnTo>
                <a:lnTo>
                  <a:pt x="2" y="685"/>
                </a:lnTo>
                <a:lnTo>
                  <a:pt x="10" y="685"/>
                </a:lnTo>
                <a:lnTo>
                  <a:pt x="14" y="685"/>
                </a:lnTo>
                <a:lnTo>
                  <a:pt x="22" y="685"/>
                </a:lnTo>
                <a:lnTo>
                  <a:pt x="28" y="685"/>
                </a:lnTo>
                <a:lnTo>
                  <a:pt x="38" y="685"/>
                </a:lnTo>
                <a:lnTo>
                  <a:pt x="48" y="685"/>
                </a:lnTo>
                <a:lnTo>
                  <a:pt x="58" y="685"/>
                </a:lnTo>
                <a:lnTo>
                  <a:pt x="70" y="685"/>
                </a:lnTo>
                <a:lnTo>
                  <a:pt x="82" y="685"/>
                </a:lnTo>
                <a:lnTo>
                  <a:pt x="92" y="685"/>
                </a:lnTo>
                <a:lnTo>
                  <a:pt x="106" y="685"/>
                </a:lnTo>
                <a:lnTo>
                  <a:pt x="112" y="685"/>
                </a:lnTo>
                <a:lnTo>
                  <a:pt x="118" y="685"/>
                </a:lnTo>
                <a:lnTo>
                  <a:pt x="126" y="685"/>
                </a:lnTo>
                <a:lnTo>
                  <a:pt x="132" y="685"/>
                </a:lnTo>
                <a:lnTo>
                  <a:pt x="146" y="685"/>
                </a:lnTo>
                <a:lnTo>
                  <a:pt x="158" y="685"/>
                </a:lnTo>
                <a:lnTo>
                  <a:pt x="164" y="685"/>
                </a:lnTo>
                <a:lnTo>
                  <a:pt x="172" y="685"/>
                </a:lnTo>
                <a:lnTo>
                  <a:pt x="180" y="685"/>
                </a:lnTo>
                <a:lnTo>
                  <a:pt x="186" y="685"/>
                </a:lnTo>
                <a:lnTo>
                  <a:pt x="192" y="685"/>
                </a:lnTo>
                <a:lnTo>
                  <a:pt x="200" y="685"/>
                </a:lnTo>
                <a:lnTo>
                  <a:pt x="206" y="685"/>
                </a:lnTo>
                <a:lnTo>
                  <a:pt x="214" y="685"/>
                </a:lnTo>
                <a:lnTo>
                  <a:pt x="220" y="685"/>
                </a:lnTo>
                <a:lnTo>
                  <a:pt x="226" y="685"/>
                </a:lnTo>
                <a:lnTo>
                  <a:pt x="234" y="685"/>
                </a:lnTo>
                <a:lnTo>
                  <a:pt x="240" y="685"/>
                </a:lnTo>
                <a:lnTo>
                  <a:pt x="252" y="685"/>
                </a:lnTo>
                <a:lnTo>
                  <a:pt x="264" y="685"/>
                </a:lnTo>
                <a:lnTo>
                  <a:pt x="275" y="685"/>
                </a:lnTo>
                <a:lnTo>
                  <a:pt x="285" y="685"/>
                </a:lnTo>
                <a:lnTo>
                  <a:pt x="295" y="685"/>
                </a:lnTo>
                <a:lnTo>
                  <a:pt x="305" y="685"/>
                </a:lnTo>
                <a:lnTo>
                  <a:pt x="313" y="685"/>
                </a:lnTo>
                <a:lnTo>
                  <a:pt x="321" y="685"/>
                </a:lnTo>
                <a:lnTo>
                  <a:pt x="323" y="685"/>
                </a:lnTo>
                <a:lnTo>
                  <a:pt x="329" y="685"/>
                </a:lnTo>
                <a:lnTo>
                  <a:pt x="335" y="685"/>
                </a:lnTo>
                <a:lnTo>
                  <a:pt x="337" y="685"/>
                </a:lnTo>
                <a:lnTo>
                  <a:pt x="339" y="685"/>
                </a:lnTo>
                <a:lnTo>
                  <a:pt x="339" y="679"/>
                </a:lnTo>
                <a:lnTo>
                  <a:pt x="339" y="669"/>
                </a:lnTo>
                <a:lnTo>
                  <a:pt x="339" y="662"/>
                </a:lnTo>
                <a:lnTo>
                  <a:pt x="339" y="652"/>
                </a:lnTo>
                <a:lnTo>
                  <a:pt x="339" y="642"/>
                </a:lnTo>
                <a:lnTo>
                  <a:pt x="339" y="630"/>
                </a:lnTo>
                <a:lnTo>
                  <a:pt x="341" y="622"/>
                </a:lnTo>
                <a:lnTo>
                  <a:pt x="345" y="616"/>
                </a:lnTo>
                <a:lnTo>
                  <a:pt x="347" y="608"/>
                </a:lnTo>
                <a:lnTo>
                  <a:pt x="351" y="600"/>
                </a:lnTo>
                <a:lnTo>
                  <a:pt x="357" y="588"/>
                </a:lnTo>
                <a:lnTo>
                  <a:pt x="365" y="576"/>
                </a:lnTo>
                <a:lnTo>
                  <a:pt x="373" y="562"/>
                </a:lnTo>
                <a:lnTo>
                  <a:pt x="381" y="550"/>
                </a:lnTo>
                <a:lnTo>
                  <a:pt x="389" y="538"/>
                </a:lnTo>
                <a:lnTo>
                  <a:pt x="401" y="526"/>
                </a:lnTo>
                <a:lnTo>
                  <a:pt x="411" y="514"/>
                </a:lnTo>
                <a:lnTo>
                  <a:pt x="421" y="504"/>
                </a:lnTo>
                <a:lnTo>
                  <a:pt x="431" y="492"/>
                </a:lnTo>
                <a:lnTo>
                  <a:pt x="443" y="482"/>
                </a:lnTo>
                <a:lnTo>
                  <a:pt x="455" y="472"/>
                </a:lnTo>
                <a:lnTo>
                  <a:pt x="467" y="462"/>
                </a:lnTo>
                <a:lnTo>
                  <a:pt x="473" y="458"/>
                </a:lnTo>
                <a:lnTo>
                  <a:pt x="479" y="452"/>
                </a:lnTo>
                <a:lnTo>
                  <a:pt x="487" y="450"/>
                </a:lnTo>
                <a:lnTo>
                  <a:pt x="493" y="446"/>
                </a:lnTo>
                <a:lnTo>
                  <a:pt x="505" y="436"/>
                </a:lnTo>
                <a:lnTo>
                  <a:pt x="519" y="428"/>
                </a:lnTo>
                <a:lnTo>
                  <a:pt x="527" y="424"/>
                </a:lnTo>
                <a:lnTo>
                  <a:pt x="533" y="422"/>
                </a:lnTo>
                <a:lnTo>
                  <a:pt x="541" y="418"/>
                </a:lnTo>
                <a:lnTo>
                  <a:pt x="549" y="414"/>
                </a:lnTo>
                <a:lnTo>
                  <a:pt x="555" y="412"/>
                </a:lnTo>
                <a:lnTo>
                  <a:pt x="563" y="408"/>
                </a:lnTo>
                <a:lnTo>
                  <a:pt x="571" y="406"/>
                </a:lnTo>
                <a:lnTo>
                  <a:pt x="577" y="402"/>
                </a:lnTo>
                <a:lnTo>
                  <a:pt x="585" y="398"/>
                </a:lnTo>
                <a:lnTo>
                  <a:pt x="593" y="396"/>
                </a:lnTo>
                <a:lnTo>
                  <a:pt x="601" y="394"/>
                </a:lnTo>
                <a:lnTo>
                  <a:pt x="609" y="392"/>
                </a:lnTo>
                <a:lnTo>
                  <a:pt x="617" y="390"/>
                </a:lnTo>
                <a:lnTo>
                  <a:pt x="625" y="388"/>
                </a:lnTo>
                <a:lnTo>
                  <a:pt x="631" y="386"/>
                </a:lnTo>
                <a:lnTo>
                  <a:pt x="641" y="384"/>
                </a:lnTo>
                <a:lnTo>
                  <a:pt x="647" y="382"/>
                </a:lnTo>
                <a:lnTo>
                  <a:pt x="657" y="380"/>
                </a:lnTo>
                <a:lnTo>
                  <a:pt x="665" y="378"/>
                </a:lnTo>
                <a:lnTo>
                  <a:pt x="675" y="378"/>
                </a:lnTo>
                <a:lnTo>
                  <a:pt x="681" y="376"/>
                </a:lnTo>
                <a:lnTo>
                  <a:pt x="691" y="376"/>
                </a:lnTo>
                <a:lnTo>
                  <a:pt x="699" y="374"/>
                </a:lnTo>
                <a:lnTo>
                  <a:pt x="707" y="374"/>
                </a:lnTo>
                <a:lnTo>
                  <a:pt x="715" y="374"/>
                </a:lnTo>
                <a:lnTo>
                  <a:pt x="725" y="374"/>
                </a:lnTo>
                <a:lnTo>
                  <a:pt x="735" y="374"/>
                </a:lnTo>
                <a:lnTo>
                  <a:pt x="745" y="374"/>
                </a:lnTo>
                <a:lnTo>
                  <a:pt x="753" y="374"/>
                </a:lnTo>
                <a:lnTo>
                  <a:pt x="763" y="374"/>
                </a:lnTo>
                <a:lnTo>
                  <a:pt x="771" y="374"/>
                </a:lnTo>
                <a:lnTo>
                  <a:pt x="781" y="374"/>
                </a:lnTo>
                <a:lnTo>
                  <a:pt x="789" y="374"/>
                </a:lnTo>
                <a:lnTo>
                  <a:pt x="799" y="376"/>
                </a:lnTo>
                <a:lnTo>
                  <a:pt x="809" y="376"/>
                </a:lnTo>
                <a:lnTo>
                  <a:pt x="819" y="380"/>
                </a:lnTo>
                <a:lnTo>
                  <a:pt x="827" y="380"/>
                </a:lnTo>
                <a:lnTo>
                  <a:pt x="835" y="382"/>
                </a:lnTo>
                <a:lnTo>
                  <a:pt x="845" y="384"/>
                </a:lnTo>
                <a:lnTo>
                  <a:pt x="855" y="386"/>
                </a:lnTo>
                <a:lnTo>
                  <a:pt x="863" y="388"/>
                </a:lnTo>
                <a:lnTo>
                  <a:pt x="871" y="390"/>
                </a:lnTo>
                <a:lnTo>
                  <a:pt x="879" y="392"/>
                </a:lnTo>
                <a:lnTo>
                  <a:pt x="889" y="396"/>
                </a:lnTo>
                <a:lnTo>
                  <a:pt x="897" y="398"/>
                </a:lnTo>
                <a:lnTo>
                  <a:pt x="905" y="402"/>
                </a:lnTo>
                <a:lnTo>
                  <a:pt x="913" y="404"/>
                </a:lnTo>
                <a:lnTo>
                  <a:pt x="921" y="408"/>
                </a:lnTo>
                <a:lnTo>
                  <a:pt x="929" y="412"/>
                </a:lnTo>
                <a:lnTo>
                  <a:pt x="937" y="414"/>
                </a:lnTo>
                <a:lnTo>
                  <a:pt x="945" y="418"/>
                </a:lnTo>
                <a:lnTo>
                  <a:pt x="955" y="424"/>
                </a:lnTo>
                <a:lnTo>
                  <a:pt x="961" y="428"/>
                </a:lnTo>
                <a:lnTo>
                  <a:pt x="969" y="430"/>
                </a:lnTo>
                <a:lnTo>
                  <a:pt x="977" y="436"/>
                </a:lnTo>
                <a:lnTo>
                  <a:pt x="985" y="440"/>
                </a:lnTo>
                <a:lnTo>
                  <a:pt x="993" y="444"/>
                </a:lnTo>
                <a:lnTo>
                  <a:pt x="999" y="450"/>
                </a:lnTo>
                <a:lnTo>
                  <a:pt x="1007" y="454"/>
                </a:lnTo>
                <a:lnTo>
                  <a:pt x="1015" y="460"/>
                </a:lnTo>
                <a:lnTo>
                  <a:pt x="1027" y="470"/>
                </a:lnTo>
                <a:lnTo>
                  <a:pt x="1039" y="480"/>
                </a:lnTo>
                <a:lnTo>
                  <a:pt x="1053" y="492"/>
                </a:lnTo>
                <a:lnTo>
                  <a:pt x="1065" y="504"/>
                </a:lnTo>
                <a:lnTo>
                  <a:pt x="1075" y="514"/>
                </a:lnTo>
                <a:lnTo>
                  <a:pt x="1087" y="528"/>
                </a:lnTo>
                <a:lnTo>
                  <a:pt x="1091" y="534"/>
                </a:lnTo>
                <a:lnTo>
                  <a:pt x="1097" y="540"/>
                </a:lnTo>
                <a:lnTo>
                  <a:pt x="1103" y="546"/>
                </a:lnTo>
                <a:lnTo>
                  <a:pt x="1109" y="554"/>
                </a:lnTo>
                <a:lnTo>
                  <a:pt x="1111" y="560"/>
                </a:lnTo>
                <a:lnTo>
                  <a:pt x="1117" y="568"/>
                </a:lnTo>
                <a:lnTo>
                  <a:pt x="1121" y="574"/>
                </a:lnTo>
                <a:lnTo>
                  <a:pt x="1125" y="582"/>
                </a:lnTo>
                <a:lnTo>
                  <a:pt x="1129" y="588"/>
                </a:lnTo>
                <a:lnTo>
                  <a:pt x="1133" y="596"/>
                </a:lnTo>
                <a:lnTo>
                  <a:pt x="1137" y="604"/>
                </a:lnTo>
                <a:lnTo>
                  <a:pt x="1141" y="612"/>
                </a:lnTo>
                <a:lnTo>
                  <a:pt x="1143" y="620"/>
                </a:lnTo>
                <a:lnTo>
                  <a:pt x="1147" y="626"/>
                </a:lnTo>
                <a:lnTo>
                  <a:pt x="1149" y="634"/>
                </a:lnTo>
                <a:lnTo>
                  <a:pt x="1153" y="642"/>
                </a:lnTo>
                <a:lnTo>
                  <a:pt x="1155" y="650"/>
                </a:lnTo>
                <a:lnTo>
                  <a:pt x="1159" y="658"/>
                </a:lnTo>
                <a:lnTo>
                  <a:pt x="1161" y="665"/>
                </a:lnTo>
                <a:lnTo>
                  <a:pt x="1165" y="675"/>
                </a:lnTo>
                <a:lnTo>
                  <a:pt x="1165" y="679"/>
                </a:lnTo>
                <a:lnTo>
                  <a:pt x="1165" y="681"/>
                </a:lnTo>
                <a:close/>
              </a:path>
            </a:pathLst>
          </a:custGeom>
          <a:solidFill>
            <a:srgbClr val="AB8A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Freeform 147"/>
          <p:cNvSpPr>
            <a:spLocks/>
          </p:cNvSpPr>
          <p:nvPr/>
        </p:nvSpPr>
        <p:spPr bwMode="auto">
          <a:xfrm>
            <a:off x="369888" y="5076825"/>
            <a:ext cx="377825" cy="455613"/>
          </a:xfrm>
          <a:custGeom>
            <a:avLst/>
            <a:gdLst>
              <a:gd name="T0" fmla="*/ 2147483647 w 238"/>
              <a:gd name="T1" fmla="*/ 2147483647 h 287"/>
              <a:gd name="T2" fmla="*/ 2147483647 w 238"/>
              <a:gd name="T3" fmla="*/ 2147483647 h 287"/>
              <a:gd name="T4" fmla="*/ 2147483647 w 238"/>
              <a:gd name="T5" fmla="*/ 2147483647 h 287"/>
              <a:gd name="T6" fmla="*/ 2147483647 w 238"/>
              <a:gd name="T7" fmla="*/ 2147483647 h 287"/>
              <a:gd name="T8" fmla="*/ 0 w 238"/>
              <a:gd name="T9" fmla="*/ 2147483647 h 287"/>
              <a:gd name="T10" fmla="*/ 0 w 238"/>
              <a:gd name="T11" fmla="*/ 2147483647 h 287"/>
              <a:gd name="T12" fmla="*/ 0 w 238"/>
              <a:gd name="T13" fmla="*/ 2147483647 h 287"/>
              <a:gd name="T14" fmla="*/ 2147483647 w 238"/>
              <a:gd name="T15" fmla="*/ 2147483647 h 287"/>
              <a:gd name="T16" fmla="*/ 2147483647 w 238"/>
              <a:gd name="T17" fmla="*/ 2147483647 h 287"/>
              <a:gd name="T18" fmla="*/ 2147483647 w 238"/>
              <a:gd name="T19" fmla="*/ 2147483647 h 287"/>
              <a:gd name="T20" fmla="*/ 2147483647 w 238"/>
              <a:gd name="T21" fmla="*/ 0 h 287"/>
              <a:gd name="T22" fmla="*/ 2147483647 w 238"/>
              <a:gd name="T23" fmla="*/ 0 h 287"/>
              <a:gd name="T24" fmla="*/ 2147483647 w 238"/>
              <a:gd name="T25" fmla="*/ 0 h 287"/>
              <a:gd name="T26" fmla="*/ 2147483647 w 238"/>
              <a:gd name="T27" fmla="*/ 0 h 287"/>
              <a:gd name="T28" fmla="*/ 2147483647 w 238"/>
              <a:gd name="T29" fmla="*/ 0 h 287"/>
              <a:gd name="T30" fmla="*/ 2147483647 w 238"/>
              <a:gd name="T31" fmla="*/ 2147483647 h 287"/>
              <a:gd name="T32" fmla="*/ 2147483647 w 238"/>
              <a:gd name="T33" fmla="*/ 2147483647 h 287"/>
              <a:gd name="T34" fmla="*/ 2147483647 w 238"/>
              <a:gd name="T35" fmla="*/ 2147483647 h 287"/>
              <a:gd name="T36" fmla="*/ 2147483647 w 238"/>
              <a:gd name="T37" fmla="*/ 2147483647 h 287"/>
              <a:gd name="T38" fmla="*/ 2147483647 w 238"/>
              <a:gd name="T39" fmla="*/ 2147483647 h 287"/>
              <a:gd name="T40" fmla="*/ 2147483647 w 238"/>
              <a:gd name="T41" fmla="*/ 2147483647 h 287"/>
              <a:gd name="T42" fmla="*/ 2147483647 w 238"/>
              <a:gd name="T43" fmla="*/ 2147483647 h 287"/>
              <a:gd name="T44" fmla="*/ 2147483647 w 238"/>
              <a:gd name="T45" fmla="*/ 2147483647 h 287"/>
              <a:gd name="T46" fmla="*/ 2147483647 w 238"/>
              <a:gd name="T47" fmla="*/ 2147483647 h 287"/>
              <a:gd name="T48" fmla="*/ 2147483647 w 238"/>
              <a:gd name="T49" fmla="*/ 2147483647 h 287"/>
              <a:gd name="T50" fmla="*/ 2147483647 w 238"/>
              <a:gd name="T51" fmla="*/ 2147483647 h 287"/>
              <a:gd name="T52" fmla="*/ 2147483647 w 238"/>
              <a:gd name="T53" fmla="*/ 2147483647 h 287"/>
              <a:gd name="T54" fmla="*/ 2147483647 w 238"/>
              <a:gd name="T55" fmla="*/ 2147483647 h 287"/>
              <a:gd name="T56" fmla="*/ 2147483647 w 238"/>
              <a:gd name="T57" fmla="*/ 2147483647 h 287"/>
              <a:gd name="T58" fmla="*/ 2147483647 w 238"/>
              <a:gd name="T59" fmla="*/ 2147483647 h 287"/>
              <a:gd name="T60" fmla="*/ 2147483647 w 238"/>
              <a:gd name="T61" fmla="*/ 2147483647 h 287"/>
              <a:gd name="T62" fmla="*/ 2147483647 w 238"/>
              <a:gd name="T63" fmla="*/ 2147483647 h 287"/>
              <a:gd name="T64" fmla="*/ 2147483647 w 238"/>
              <a:gd name="T65" fmla="*/ 2147483647 h 287"/>
              <a:gd name="T66" fmla="*/ 2147483647 w 238"/>
              <a:gd name="T67" fmla="*/ 2147483647 h 287"/>
              <a:gd name="T68" fmla="*/ 2147483647 w 238"/>
              <a:gd name="T69" fmla="*/ 2147483647 h 287"/>
              <a:gd name="T70" fmla="*/ 2147483647 w 238"/>
              <a:gd name="T71" fmla="*/ 2147483647 h 287"/>
              <a:gd name="T72" fmla="*/ 2147483647 w 238"/>
              <a:gd name="T73" fmla="*/ 2147483647 h 287"/>
              <a:gd name="T74" fmla="*/ 2147483647 w 238"/>
              <a:gd name="T75" fmla="*/ 2147483647 h 2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8" h="287">
                <a:moveTo>
                  <a:pt x="64" y="287"/>
                </a:moveTo>
                <a:lnTo>
                  <a:pt x="58" y="287"/>
                </a:lnTo>
                <a:lnTo>
                  <a:pt x="50" y="285"/>
                </a:lnTo>
                <a:lnTo>
                  <a:pt x="44" y="283"/>
                </a:lnTo>
                <a:lnTo>
                  <a:pt x="38" y="281"/>
                </a:lnTo>
                <a:lnTo>
                  <a:pt x="26" y="275"/>
                </a:lnTo>
                <a:lnTo>
                  <a:pt x="16" y="269"/>
                </a:lnTo>
                <a:lnTo>
                  <a:pt x="8" y="257"/>
                </a:lnTo>
                <a:lnTo>
                  <a:pt x="2" y="247"/>
                </a:lnTo>
                <a:lnTo>
                  <a:pt x="0" y="236"/>
                </a:lnTo>
                <a:lnTo>
                  <a:pt x="0" y="224"/>
                </a:lnTo>
                <a:lnTo>
                  <a:pt x="0" y="66"/>
                </a:lnTo>
                <a:lnTo>
                  <a:pt x="0" y="58"/>
                </a:lnTo>
                <a:lnTo>
                  <a:pt x="0" y="50"/>
                </a:lnTo>
                <a:lnTo>
                  <a:pt x="0" y="44"/>
                </a:lnTo>
                <a:lnTo>
                  <a:pt x="2" y="40"/>
                </a:lnTo>
                <a:lnTo>
                  <a:pt x="8" y="28"/>
                </a:lnTo>
                <a:lnTo>
                  <a:pt x="16" y="18"/>
                </a:lnTo>
                <a:lnTo>
                  <a:pt x="26" y="10"/>
                </a:lnTo>
                <a:lnTo>
                  <a:pt x="38" y="6"/>
                </a:lnTo>
                <a:lnTo>
                  <a:pt x="44" y="2"/>
                </a:lnTo>
                <a:lnTo>
                  <a:pt x="50" y="0"/>
                </a:lnTo>
                <a:lnTo>
                  <a:pt x="58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86" y="0"/>
                </a:lnTo>
                <a:lnTo>
                  <a:pt x="96" y="0"/>
                </a:lnTo>
                <a:lnTo>
                  <a:pt x="108" y="0"/>
                </a:lnTo>
                <a:lnTo>
                  <a:pt x="118" y="0"/>
                </a:lnTo>
                <a:lnTo>
                  <a:pt x="130" y="0"/>
                </a:lnTo>
                <a:lnTo>
                  <a:pt x="130" y="8"/>
                </a:lnTo>
                <a:lnTo>
                  <a:pt x="130" y="18"/>
                </a:lnTo>
                <a:lnTo>
                  <a:pt x="130" y="24"/>
                </a:lnTo>
                <a:lnTo>
                  <a:pt x="130" y="32"/>
                </a:lnTo>
                <a:lnTo>
                  <a:pt x="130" y="42"/>
                </a:lnTo>
                <a:lnTo>
                  <a:pt x="130" y="46"/>
                </a:lnTo>
                <a:lnTo>
                  <a:pt x="130" y="58"/>
                </a:lnTo>
                <a:lnTo>
                  <a:pt x="136" y="70"/>
                </a:lnTo>
                <a:lnTo>
                  <a:pt x="142" y="80"/>
                </a:lnTo>
                <a:lnTo>
                  <a:pt x="150" y="90"/>
                </a:lnTo>
                <a:lnTo>
                  <a:pt x="160" y="96"/>
                </a:lnTo>
                <a:lnTo>
                  <a:pt x="172" y="102"/>
                </a:lnTo>
                <a:lnTo>
                  <a:pt x="178" y="104"/>
                </a:lnTo>
                <a:lnTo>
                  <a:pt x="184" y="106"/>
                </a:lnTo>
                <a:lnTo>
                  <a:pt x="190" y="108"/>
                </a:lnTo>
                <a:lnTo>
                  <a:pt x="198" y="110"/>
                </a:lnTo>
                <a:lnTo>
                  <a:pt x="200" y="110"/>
                </a:lnTo>
                <a:lnTo>
                  <a:pt x="210" y="110"/>
                </a:lnTo>
                <a:lnTo>
                  <a:pt x="214" y="110"/>
                </a:lnTo>
                <a:lnTo>
                  <a:pt x="222" y="110"/>
                </a:lnTo>
                <a:lnTo>
                  <a:pt x="228" y="110"/>
                </a:lnTo>
                <a:lnTo>
                  <a:pt x="238" y="110"/>
                </a:lnTo>
                <a:lnTo>
                  <a:pt x="238" y="116"/>
                </a:lnTo>
                <a:lnTo>
                  <a:pt x="238" y="126"/>
                </a:lnTo>
                <a:lnTo>
                  <a:pt x="238" y="136"/>
                </a:lnTo>
                <a:lnTo>
                  <a:pt x="238" y="146"/>
                </a:lnTo>
                <a:lnTo>
                  <a:pt x="238" y="156"/>
                </a:lnTo>
                <a:lnTo>
                  <a:pt x="238" y="166"/>
                </a:lnTo>
                <a:lnTo>
                  <a:pt x="238" y="174"/>
                </a:lnTo>
                <a:lnTo>
                  <a:pt x="238" y="184"/>
                </a:lnTo>
                <a:lnTo>
                  <a:pt x="238" y="192"/>
                </a:lnTo>
                <a:lnTo>
                  <a:pt x="238" y="198"/>
                </a:lnTo>
                <a:lnTo>
                  <a:pt x="238" y="204"/>
                </a:lnTo>
                <a:lnTo>
                  <a:pt x="238" y="212"/>
                </a:lnTo>
                <a:lnTo>
                  <a:pt x="238" y="220"/>
                </a:lnTo>
                <a:lnTo>
                  <a:pt x="238" y="224"/>
                </a:lnTo>
                <a:lnTo>
                  <a:pt x="234" y="236"/>
                </a:lnTo>
                <a:lnTo>
                  <a:pt x="232" y="247"/>
                </a:lnTo>
                <a:lnTo>
                  <a:pt x="226" y="257"/>
                </a:lnTo>
                <a:lnTo>
                  <a:pt x="218" y="269"/>
                </a:lnTo>
                <a:lnTo>
                  <a:pt x="206" y="275"/>
                </a:lnTo>
                <a:lnTo>
                  <a:pt x="196" y="281"/>
                </a:lnTo>
                <a:lnTo>
                  <a:pt x="184" y="285"/>
                </a:lnTo>
                <a:lnTo>
                  <a:pt x="172" y="287"/>
                </a:lnTo>
                <a:lnTo>
                  <a:pt x="64" y="287"/>
                </a:lnTo>
                <a:close/>
              </a:path>
            </a:pathLst>
          </a:custGeom>
          <a:solidFill>
            <a:srgbClr val="03C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8" name="Freeform 148"/>
          <p:cNvSpPr>
            <a:spLocks/>
          </p:cNvSpPr>
          <p:nvPr/>
        </p:nvSpPr>
        <p:spPr bwMode="auto">
          <a:xfrm>
            <a:off x="379413" y="5099050"/>
            <a:ext cx="346075" cy="414338"/>
          </a:xfrm>
          <a:custGeom>
            <a:avLst/>
            <a:gdLst>
              <a:gd name="T0" fmla="*/ 2147483647 w 218"/>
              <a:gd name="T1" fmla="*/ 2147483647 h 261"/>
              <a:gd name="T2" fmla="*/ 2147483647 w 218"/>
              <a:gd name="T3" fmla="*/ 2147483647 h 261"/>
              <a:gd name="T4" fmla="*/ 2147483647 w 218"/>
              <a:gd name="T5" fmla="*/ 2147483647 h 261"/>
              <a:gd name="T6" fmla="*/ 0 w 218"/>
              <a:gd name="T7" fmla="*/ 2147483647 h 261"/>
              <a:gd name="T8" fmla="*/ 0 w 218"/>
              <a:gd name="T9" fmla="*/ 2147483647 h 261"/>
              <a:gd name="T10" fmla="*/ 2147483647 w 218"/>
              <a:gd name="T11" fmla="*/ 2147483647 h 261"/>
              <a:gd name="T12" fmla="*/ 2147483647 w 218"/>
              <a:gd name="T13" fmla="*/ 2147483647 h 261"/>
              <a:gd name="T14" fmla="*/ 2147483647 w 218"/>
              <a:gd name="T15" fmla="*/ 2147483647 h 261"/>
              <a:gd name="T16" fmla="*/ 2147483647 w 218"/>
              <a:gd name="T17" fmla="*/ 0 h 261"/>
              <a:gd name="T18" fmla="*/ 2147483647 w 218"/>
              <a:gd name="T19" fmla="*/ 0 h 261"/>
              <a:gd name="T20" fmla="*/ 2147483647 w 218"/>
              <a:gd name="T21" fmla="*/ 0 h 261"/>
              <a:gd name="T22" fmla="*/ 2147483647 w 218"/>
              <a:gd name="T23" fmla="*/ 0 h 261"/>
              <a:gd name="T24" fmla="*/ 2147483647 w 218"/>
              <a:gd name="T25" fmla="*/ 2147483647 h 261"/>
              <a:gd name="T26" fmla="*/ 2147483647 w 218"/>
              <a:gd name="T27" fmla="*/ 2147483647 h 261"/>
              <a:gd name="T28" fmla="*/ 2147483647 w 218"/>
              <a:gd name="T29" fmla="*/ 2147483647 h 261"/>
              <a:gd name="T30" fmla="*/ 2147483647 w 218"/>
              <a:gd name="T31" fmla="*/ 2147483647 h 261"/>
              <a:gd name="T32" fmla="*/ 2147483647 w 218"/>
              <a:gd name="T33" fmla="*/ 2147483647 h 261"/>
              <a:gd name="T34" fmla="*/ 2147483647 w 218"/>
              <a:gd name="T35" fmla="*/ 2147483647 h 261"/>
              <a:gd name="T36" fmla="*/ 2147483647 w 218"/>
              <a:gd name="T37" fmla="*/ 2147483647 h 261"/>
              <a:gd name="T38" fmla="*/ 2147483647 w 218"/>
              <a:gd name="T39" fmla="*/ 2147483647 h 261"/>
              <a:gd name="T40" fmla="*/ 2147483647 w 218"/>
              <a:gd name="T41" fmla="*/ 2147483647 h 261"/>
              <a:gd name="T42" fmla="*/ 2147483647 w 218"/>
              <a:gd name="T43" fmla="*/ 2147483647 h 261"/>
              <a:gd name="T44" fmla="*/ 2147483647 w 218"/>
              <a:gd name="T45" fmla="*/ 2147483647 h 261"/>
              <a:gd name="T46" fmla="*/ 2147483647 w 218"/>
              <a:gd name="T47" fmla="*/ 2147483647 h 261"/>
              <a:gd name="T48" fmla="*/ 2147483647 w 218"/>
              <a:gd name="T49" fmla="*/ 2147483647 h 261"/>
              <a:gd name="T50" fmla="*/ 2147483647 w 218"/>
              <a:gd name="T51" fmla="*/ 2147483647 h 261"/>
              <a:gd name="T52" fmla="*/ 2147483647 w 218"/>
              <a:gd name="T53" fmla="*/ 2147483647 h 261"/>
              <a:gd name="T54" fmla="*/ 2147483647 w 218"/>
              <a:gd name="T55" fmla="*/ 2147483647 h 261"/>
              <a:gd name="T56" fmla="*/ 2147483647 w 218"/>
              <a:gd name="T57" fmla="*/ 2147483647 h 261"/>
              <a:gd name="T58" fmla="*/ 2147483647 w 218"/>
              <a:gd name="T59" fmla="*/ 2147483647 h 261"/>
              <a:gd name="T60" fmla="*/ 2147483647 w 218"/>
              <a:gd name="T61" fmla="*/ 2147483647 h 261"/>
              <a:gd name="T62" fmla="*/ 2147483647 w 218"/>
              <a:gd name="T63" fmla="*/ 2147483647 h 261"/>
              <a:gd name="T64" fmla="*/ 2147483647 w 218"/>
              <a:gd name="T65" fmla="*/ 2147483647 h 261"/>
              <a:gd name="T66" fmla="*/ 2147483647 w 218"/>
              <a:gd name="T67" fmla="*/ 2147483647 h 261"/>
              <a:gd name="T68" fmla="*/ 2147483647 w 218"/>
              <a:gd name="T69" fmla="*/ 2147483647 h 26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8" h="261">
                <a:moveTo>
                  <a:pt x="60" y="261"/>
                </a:moveTo>
                <a:lnTo>
                  <a:pt x="46" y="257"/>
                </a:lnTo>
                <a:lnTo>
                  <a:pt x="36" y="255"/>
                </a:lnTo>
                <a:lnTo>
                  <a:pt x="24" y="249"/>
                </a:lnTo>
                <a:lnTo>
                  <a:pt x="18" y="243"/>
                </a:lnTo>
                <a:lnTo>
                  <a:pt x="8" y="235"/>
                </a:lnTo>
                <a:lnTo>
                  <a:pt x="4" y="226"/>
                </a:lnTo>
                <a:lnTo>
                  <a:pt x="0" y="216"/>
                </a:lnTo>
                <a:lnTo>
                  <a:pt x="0" y="206"/>
                </a:lnTo>
                <a:lnTo>
                  <a:pt x="0" y="58"/>
                </a:lnTo>
                <a:lnTo>
                  <a:pt x="0" y="44"/>
                </a:lnTo>
                <a:lnTo>
                  <a:pt x="4" y="34"/>
                </a:lnTo>
                <a:lnTo>
                  <a:pt x="8" y="22"/>
                </a:lnTo>
                <a:lnTo>
                  <a:pt x="18" y="16"/>
                </a:lnTo>
                <a:lnTo>
                  <a:pt x="24" y="8"/>
                </a:lnTo>
                <a:lnTo>
                  <a:pt x="36" y="4"/>
                </a:lnTo>
                <a:lnTo>
                  <a:pt x="46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80" y="0"/>
                </a:lnTo>
                <a:lnTo>
                  <a:pt x="88" y="0"/>
                </a:lnTo>
                <a:lnTo>
                  <a:pt x="100" y="0"/>
                </a:lnTo>
                <a:lnTo>
                  <a:pt x="110" y="0"/>
                </a:lnTo>
                <a:lnTo>
                  <a:pt x="122" y="0"/>
                </a:lnTo>
                <a:lnTo>
                  <a:pt x="122" y="6"/>
                </a:lnTo>
                <a:lnTo>
                  <a:pt x="122" y="14"/>
                </a:lnTo>
                <a:lnTo>
                  <a:pt x="122" y="20"/>
                </a:lnTo>
                <a:lnTo>
                  <a:pt x="122" y="28"/>
                </a:lnTo>
                <a:lnTo>
                  <a:pt x="122" y="36"/>
                </a:lnTo>
                <a:lnTo>
                  <a:pt x="122" y="40"/>
                </a:lnTo>
                <a:lnTo>
                  <a:pt x="122" y="52"/>
                </a:lnTo>
                <a:lnTo>
                  <a:pt x="124" y="62"/>
                </a:lnTo>
                <a:lnTo>
                  <a:pt x="130" y="72"/>
                </a:lnTo>
                <a:lnTo>
                  <a:pt x="138" y="82"/>
                </a:lnTo>
                <a:lnTo>
                  <a:pt x="146" y="88"/>
                </a:lnTo>
                <a:lnTo>
                  <a:pt x="158" y="94"/>
                </a:lnTo>
                <a:lnTo>
                  <a:pt x="162" y="96"/>
                </a:lnTo>
                <a:lnTo>
                  <a:pt x="168" y="96"/>
                </a:lnTo>
                <a:lnTo>
                  <a:pt x="176" y="98"/>
                </a:lnTo>
                <a:lnTo>
                  <a:pt x="184" y="98"/>
                </a:lnTo>
                <a:lnTo>
                  <a:pt x="186" y="98"/>
                </a:lnTo>
                <a:lnTo>
                  <a:pt x="194" y="98"/>
                </a:lnTo>
                <a:lnTo>
                  <a:pt x="196" y="98"/>
                </a:lnTo>
                <a:lnTo>
                  <a:pt x="204" y="98"/>
                </a:lnTo>
                <a:lnTo>
                  <a:pt x="210" y="98"/>
                </a:lnTo>
                <a:lnTo>
                  <a:pt x="218" y="98"/>
                </a:lnTo>
                <a:lnTo>
                  <a:pt x="218" y="106"/>
                </a:lnTo>
                <a:lnTo>
                  <a:pt x="218" y="114"/>
                </a:lnTo>
                <a:lnTo>
                  <a:pt x="218" y="124"/>
                </a:lnTo>
                <a:lnTo>
                  <a:pt x="218" y="134"/>
                </a:lnTo>
                <a:lnTo>
                  <a:pt x="218" y="142"/>
                </a:lnTo>
                <a:lnTo>
                  <a:pt x="218" y="150"/>
                </a:lnTo>
                <a:lnTo>
                  <a:pt x="218" y="158"/>
                </a:lnTo>
                <a:lnTo>
                  <a:pt x="218" y="168"/>
                </a:lnTo>
                <a:lnTo>
                  <a:pt x="218" y="174"/>
                </a:lnTo>
                <a:lnTo>
                  <a:pt x="218" y="182"/>
                </a:lnTo>
                <a:lnTo>
                  <a:pt x="218" y="188"/>
                </a:lnTo>
                <a:lnTo>
                  <a:pt x="218" y="194"/>
                </a:lnTo>
                <a:lnTo>
                  <a:pt x="218" y="202"/>
                </a:lnTo>
                <a:lnTo>
                  <a:pt x="218" y="206"/>
                </a:lnTo>
                <a:lnTo>
                  <a:pt x="216" y="216"/>
                </a:lnTo>
                <a:lnTo>
                  <a:pt x="212" y="226"/>
                </a:lnTo>
                <a:lnTo>
                  <a:pt x="206" y="235"/>
                </a:lnTo>
                <a:lnTo>
                  <a:pt x="200" y="243"/>
                </a:lnTo>
                <a:lnTo>
                  <a:pt x="190" y="249"/>
                </a:lnTo>
                <a:lnTo>
                  <a:pt x="180" y="255"/>
                </a:lnTo>
                <a:lnTo>
                  <a:pt x="168" y="257"/>
                </a:lnTo>
                <a:lnTo>
                  <a:pt x="158" y="261"/>
                </a:lnTo>
                <a:lnTo>
                  <a:pt x="60" y="261"/>
                </a:lnTo>
                <a:close/>
              </a:path>
            </a:pathLst>
          </a:custGeom>
          <a:solidFill>
            <a:srgbClr val="00A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9" name="Freeform 149"/>
          <p:cNvSpPr>
            <a:spLocks/>
          </p:cNvSpPr>
          <p:nvPr/>
        </p:nvSpPr>
        <p:spPr bwMode="auto">
          <a:xfrm>
            <a:off x="392113" y="5118100"/>
            <a:ext cx="314325" cy="376238"/>
          </a:xfrm>
          <a:custGeom>
            <a:avLst/>
            <a:gdLst>
              <a:gd name="T0" fmla="*/ 2147483647 w 198"/>
              <a:gd name="T1" fmla="*/ 2147483647 h 237"/>
              <a:gd name="T2" fmla="*/ 2147483647 w 198"/>
              <a:gd name="T3" fmla="*/ 2147483647 h 237"/>
              <a:gd name="T4" fmla="*/ 2147483647 w 198"/>
              <a:gd name="T5" fmla="*/ 2147483647 h 237"/>
              <a:gd name="T6" fmla="*/ 0 w 198"/>
              <a:gd name="T7" fmla="*/ 2147483647 h 237"/>
              <a:gd name="T8" fmla="*/ 0 w 198"/>
              <a:gd name="T9" fmla="*/ 2147483647 h 237"/>
              <a:gd name="T10" fmla="*/ 2147483647 w 198"/>
              <a:gd name="T11" fmla="*/ 2147483647 h 237"/>
              <a:gd name="T12" fmla="*/ 2147483647 w 198"/>
              <a:gd name="T13" fmla="*/ 2147483647 h 237"/>
              <a:gd name="T14" fmla="*/ 2147483647 w 198"/>
              <a:gd name="T15" fmla="*/ 2147483647 h 237"/>
              <a:gd name="T16" fmla="*/ 2147483647 w 198"/>
              <a:gd name="T17" fmla="*/ 0 h 237"/>
              <a:gd name="T18" fmla="*/ 2147483647 w 198"/>
              <a:gd name="T19" fmla="*/ 0 h 237"/>
              <a:gd name="T20" fmla="*/ 2147483647 w 198"/>
              <a:gd name="T21" fmla="*/ 0 h 237"/>
              <a:gd name="T22" fmla="*/ 2147483647 w 198"/>
              <a:gd name="T23" fmla="*/ 0 h 237"/>
              <a:gd name="T24" fmla="*/ 2147483647 w 198"/>
              <a:gd name="T25" fmla="*/ 2147483647 h 237"/>
              <a:gd name="T26" fmla="*/ 2147483647 w 198"/>
              <a:gd name="T27" fmla="*/ 2147483647 h 237"/>
              <a:gd name="T28" fmla="*/ 2147483647 w 198"/>
              <a:gd name="T29" fmla="*/ 2147483647 h 237"/>
              <a:gd name="T30" fmla="*/ 2147483647 w 198"/>
              <a:gd name="T31" fmla="*/ 2147483647 h 237"/>
              <a:gd name="T32" fmla="*/ 2147483647 w 198"/>
              <a:gd name="T33" fmla="*/ 2147483647 h 237"/>
              <a:gd name="T34" fmla="*/ 2147483647 w 198"/>
              <a:gd name="T35" fmla="*/ 2147483647 h 237"/>
              <a:gd name="T36" fmla="*/ 2147483647 w 198"/>
              <a:gd name="T37" fmla="*/ 2147483647 h 237"/>
              <a:gd name="T38" fmla="*/ 2147483647 w 198"/>
              <a:gd name="T39" fmla="*/ 2147483647 h 237"/>
              <a:gd name="T40" fmla="*/ 2147483647 w 198"/>
              <a:gd name="T41" fmla="*/ 2147483647 h 237"/>
              <a:gd name="T42" fmla="*/ 2147483647 w 198"/>
              <a:gd name="T43" fmla="*/ 2147483647 h 237"/>
              <a:gd name="T44" fmla="*/ 2147483647 w 198"/>
              <a:gd name="T45" fmla="*/ 2147483647 h 237"/>
              <a:gd name="T46" fmla="*/ 2147483647 w 198"/>
              <a:gd name="T47" fmla="*/ 2147483647 h 237"/>
              <a:gd name="T48" fmla="*/ 2147483647 w 198"/>
              <a:gd name="T49" fmla="*/ 2147483647 h 237"/>
              <a:gd name="T50" fmla="*/ 2147483647 w 198"/>
              <a:gd name="T51" fmla="*/ 2147483647 h 237"/>
              <a:gd name="T52" fmla="*/ 2147483647 w 198"/>
              <a:gd name="T53" fmla="*/ 2147483647 h 237"/>
              <a:gd name="T54" fmla="*/ 2147483647 w 198"/>
              <a:gd name="T55" fmla="*/ 2147483647 h 237"/>
              <a:gd name="T56" fmla="*/ 2147483647 w 198"/>
              <a:gd name="T57" fmla="*/ 2147483647 h 237"/>
              <a:gd name="T58" fmla="*/ 2147483647 w 198"/>
              <a:gd name="T59" fmla="*/ 2147483647 h 237"/>
              <a:gd name="T60" fmla="*/ 2147483647 w 198"/>
              <a:gd name="T61" fmla="*/ 2147483647 h 237"/>
              <a:gd name="T62" fmla="*/ 2147483647 w 198"/>
              <a:gd name="T63" fmla="*/ 2147483647 h 237"/>
              <a:gd name="T64" fmla="*/ 2147483647 w 198"/>
              <a:gd name="T65" fmla="*/ 2147483647 h 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8" h="237">
                <a:moveTo>
                  <a:pt x="54" y="237"/>
                </a:moveTo>
                <a:lnTo>
                  <a:pt x="44" y="235"/>
                </a:lnTo>
                <a:lnTo>
                  <a:pt x="32" y="233"/>
                </a:lnTo>
                <a:lnTo>
                  <a:pt x="22" y="227"/>
                </a:lnTo>
                <a:lnTo>
                  <a:pt x="16" y="221"/>
                </a:lnTo>
                <a:lnTo>
                  <a:pt x="8" y="214"/>
                </a:lnTo>
                <a:lnTo>
                  <a:pt x="4" y="206"/>
                </a:lnTo>
                <a:lnTo>
                  <a:pt x="0" y="196"/>
                </a:lnTo>
                <a:lnTo>
                  <a:pt x="0" y="186"/>
                </a:lnTo>
                <a:lnTo>
                  <a:pt x="0" y="54"/>
                </a:lnTo>
                <a:lnTo>
                  <a:pt x="0" y="42"/>
                </a:lnTo>
                <a:lnTo>
                  <a:pt x="4" y="32"/>
                </a:lnTo>
                <a:lnTo>
                  <a:pt x="8" y="24"/>
                </a:lnTo>
                <a:lnTo>
                  <a:pt x="16" y="16"/>
                </a:lnTo>
                <a:lnTo>
                  <a:pt x="22" y="8"/>
                </a:lnTo>
                <a:lnTo>
                  <a:pt x="32" y="4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64" y="0"/>
                </a:lnTo>
                <a:lnTo>
                  <a:pt x="72" y="0"/>
                </a:lnTo>
                <a:lnTo>
                  <a:pt x="80" y="0"/>
                </a:lnTo>
                <a:lnTo>
                  <a:pt x="90" y="0"/>
                </a:lnTo>
                <a:lnTo>
                  <a:pt x="100" y="0"/>
                </a:lnTo>
                <a:lnTo>
                  <a:pt x="110" y="0"/>
                </a:lnTo>
                <a:lnTo>
                  <a:pt x="110" y="8"/>
                </a:lnTo>
                <a:lnTo>
                  <a:pt x="110" y="14"/>
                </a:lnTo>
                <a:lnTo>
                  <a:pt x="110" y="20"/>
                </a:lnTo>
                <a:lnTo>
                  <a:pt x="110" y="26"/>
                </a:lnTo>
                <a:lnTo>
                  <a:pt x="110" y="32"/>
                </a:lnTo>
                <a:lnTo>
                  <a:pt x="110" y="36"/>
                </a:lnTo>
                <a:lnTo>
                  <a:pt x="110" y="46"/>
                </a:lnTo>
                <a:lnTo>
                  <a:pt x="114" y="58"/>
                </a:lnTo>
                <a:lnTo>
                  <a:pt x="118" y="66"/>
                </a:lnTo>
                <a:lnTo>
                  <a:pt x="126" y="74"/>
                </a:lnTo>
                <a:lnTo>
                  <a:pt x="132" y="80"/>
                </a:lnTo>
                <a:lnTo>
                  <a:pt x="144" y="86"/>
                </a:lnTo>
                <a:lnTo>
                  <a:pt x="154" y="88"/>
                </a:lnTo>
                <a:lnTo>
                  <a:pt x="166" y="90"/>
                </a:lnTo>
                <a:lnTo>
                  <a:pt x="168" y="90"/>
                </a:lnTo>
                <a:lnTo>
                  <a:pt x="174" y="90"/>
                </a:lnTo>
                <a:lnTo>
                  <a:pt x="184" y="90"/>
                </a:lnTo>
                <a:lnTo>
                  <a:pt x="198" y="90"/>
                </a:lnTo>
                <a:lnTo>
                  <a:pt x="198" y="96"/>
                </a:lnTo>
                <a:lnTo>
                  <a:pt x="198" y="104"/>
                </a:lnTo>
                <a:lnTo>
                  <a:pt x="198" y="112"/>
                </a:lnTo>
                <a:lnTo>
                  <a:pt x="198" y="122"/>
                </a:lnTo>
                <a:lnTo>
                  <a:pt x="198" y="128"/>
                </a:lnTo>
                <a:lnTo>
                  <a:pt x="198" y="136"/>
                </a:lnTo>
                <a:lnTo>
                  <a:pt x="198" y="144"/>
                </a:lnTo>
                <a:lnTo>
                  <a:pt x="198" y="152"/>
                </a:lnTo>
                <a:lnTo>
                  <a:pt x="198" y="158"/>
                </a:lnTo>
                <a:lnTo>
                  <a:pt x="198" y="166"/>
                </a:lnTo>
                <a:lnTo>
                  <a:pt x="198" y="170"/>
                </a:lnTo>
                <a:lnTo>
                  <a:pt x="198" y="176"/>
                </a:lnTo>
                <a:lnTo>
                  <a:pt x="198" y="182"/>
                </a:lnTo>
                <a:lnTo>
                  <a:pt x="198" y="186"/>
                </a:lnTo>
                <a:lnTo>
                  <a:pt x="196" y="196"/>
                </a:lnTo>
                <a:lnTo>
                  <a:pt x="192" y="206"/>
                </a:lnTo>
                <a:lnTo>
                  <a:pt x="186" y="214"/>
                </a:lnTo>
                <a:lnTo>
                  <a:pt x="180" y="221"/>
                </a:lnTo>
                <a:lnTo>
                  <a:pt x="172" y="227"/>
                </a:lnTo>
                <a:lnTo>
                  <a:pt x="164" y="233"/>
                </a:lnTo>
                <a:lnTo>
                  <a:pt x="152" y="235"/>
                </a:lnTo>
                <a:lnTo>
                  <a:pt x="142" y="237"/>
                </a:lnTo>
                <a:lnTo>
                  <a:pt x="54" y="237"/>
                </a:lnTo>
                <a:close/>
              </a:path>
            </a:pathLst>
          </a:custGeom>
          <a:solidFill>
            <a:srgbClr val="007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0" name="Freeform 150"/>
          <p:cNvSpPr>
            <a:spLocks/>
          </p:cNvSpPr>
          <p:nvPr/>
        </p:nvSpPr>
        <p:spPr bwMode="auto">
          <a:xfrm>
            <a:off x="401638" y="5140325"/>
            <a:ext cx="285750" cy="334963"/>
          </a:xfrm>
          <a:custGeom>
            <a:avLst/>
            <a:gdLst>
              <a:gd name="T0" fmla="*/ 2147483647 w 180"/>
              <a:gd name="T1" fmla="*/ 2147483647 h 211"/>
              <a:gd name="T2" fmla="*/ 2147483647 w 180"/>
              <a:gd name="T3" fmla="*/ 2147483647 h 211"/>
              <a:gd name="T4" fmla="*/ 2147483647 w 180"/>
              <a:gd name="T5" fmla="*/ 2147483647 h 211"/>
              <a:gd name="T6" fmla="*/ 2147483647 w 180"/>
              <a:gd name="T7" fmla="*/ 2147483647 h 211"/>
              <a:gd name="T8" fmla="*/ 2147483647 w 180"/>
              <a:gd name="T9" fmla="*/ 2147483647 h 211"/>
              <a:gd name="T10" fmla="*/ 2147483647 w 180"/>
              <a:gd name="T11" fmla="*/ 2147483647 h 211"/>
              <a:gd name="T12" fmla="*/ 2147483647 w 180"/>
              <a:gd name="T13" fmla="*/ 2147483647 h 211"/>
              <a:gd name="T14" fmla="*/ 0 w 180"/>
              <a:gd name="T15" fmla="*/ 2147483647 h 211"/>
              <a:gd name="T16" fmla="*/ 0 w 180"/>
              <a:gd name="T17" fmla="*/ 2147483647 h 211"/>
              <a:gd name="T18" fmla="*/ 0 w 180"/>
              <a:gd name="T19" fmla="*/ 2147483647 h 211"/>
              <a:gd name="T20" fmla="*/ 0 w 180"/>
              <a:gd name="T21" fmla="*/ 2147483647 h 211"/>
              <a:gd name="T22" fmla="*/ 2147483647 w 180"/>
              <a:gd name="T23" fmla="*/ 2147483647 h 211"/>
              <a:gd name="T24" fmla="*/ 2147483647 w 180"/>
              <a:gd name="T25" fmla="*/ 2147483647 h 211"/>
              <a:gd name="T26" fmla="*/ 2147483647 w 180"/>
              <a:gd name="T27" fmla="*/ 2147483647 h 211"/>
              <a:gd name="T28" fmla="*/ 2147483647 w 180"/>
              <a:gd name="T29" fmla="*/ 2147483647 h 211"/>
              <a:gd name="T30" fmla="*/ 2147483647 w 180"/>
              <a:gd name="T31" fmla="*/ 2147483647 h 211"/>
              <a:gd name="T32" fmla="*/ 2147483647 w 180"/>
              <a:gd name="T33" fmla="*/ 0 h 211"/>
              <a:gd name="T34" fmla="*/ 2147483647 w 180"/>
              <a:gd name="T35" fmla="*/ 0 h 211"/>
              <a:gd name="T36" fmla="*/ 2147483647 w 180"/>
              <a:gd name="T37" fmla="*/ 0 h 211"/>
              <a:gd name="T38" fmla="*/ 2147483647 w 180"/>
              <a:gd name="T39" fmla="*/ 0 h 211"/>
              <a:gd name="T40" fmla="*/ 2147483647 w 180"/>
              <a:gd name="T41" fmla="*/ 0 h 211"/>
              <a:gd name="T42" fmla="*/ 2147483647 w 180"/>
              <a:gd name="T43" fmla="*/ 0 h 211"/>
              <a:gd name="T44" fmla="*/ 2147483647 w 180"/>
              <a:gd name="T45" fmla="*/ 0 h 211"/>
              <a:gd name="T46" fmla="*/ 2147483647 w 180"/>
              <a:gd name="T47" fmla="*/ 0 h 211"/>
              <a:gd name="T48" fmla="*/ 2147483647 w 180"/>
              <a:gd name="T49" fmla="*/ 0 h 211"/>
              <a:gd name="T50" fmla="*/ 2147483647 w 180"/>
              <a:gd name="T51" fmla="*/ 2147483647 h 211"/>
              <a:gd name="T52" fmla="*/ 2147483647 w 180"/>
              <a:gd name="T53" fmla="*/ 2147483647 h 211"/>
              <a:gd name="T54" fmla="*/ 2147483647 w 180"/>
              <a:gd name="T55" fmla="*/ 2147483647 h 211"/>
              <a:gd name="T56" fmla="*/ 2147483647 w 180"/>
              <a:gd name="T57" fmla="*/ 2147483647 h 211"/>
              <a:gd name="T58" fmla="*/ 2147483647 w 180"/>
              <a:gd name="T59" fmla="*/ 2147483647 h 211"/>
              <a:gd name="T60" fmla="*/ 2147483647 w 180"/>
              <a:gd name="T61" fmla="*/ 2147483647 h 211"/>
              <a:gd name="T62" fmla="*/ 2147483647 w 180"/>
              <a:gd name="T63" fmla="*/ 2147483647 h 211"/>
              <a:gd name="T64" fmla="*/ 2147483647 w 180"/>
              <a:gd name="T65" fmla="*/ 2147483647 h 211"/>
              <a:gd name="T66" fmla="*/ 2147483647 w 180"/>
              <a:gd name="T67" fmla="*/ 2147483647 h 211"/>
              <a:gd name="T68" fmla="*/ 2147483647 w 180"/>
              <a:gd name="T69" fmla="*/ 2147483647 h 211"/>
              <a:gd name="T70" fmla="*/ 2147483647 w 180"/>
              <a:gd name="T71" fmla="*/ 2147483647 h 211"/>
              <a:gd name="T72" fmla="*/ 2147483647 w 180"/>
              <a:gd name="T73" fmla="*/ 2147483647 h 211"/>
              <a:gd name="T74" fmla="*/ 2147483647 w 180"/>
              <a:gd name="T75" fmla="*/ 2147483647 h 211"/>
              <a:gd name="T76" fmla="*/ 2147483647 w 180"/>
              <a:gd name="T77" fmla="*/ 2147483647 h 211"/>
              <a:gd name="T78" fmla="*/ 2147483647 w 180"/>
              <a:gd name="T79" fmla="*/ 2147483647 h 211"/>
              <a:gd name="T80" fmla="*/ 2147483647 w 180"/>
              <a:gd name="T81" fmla="*/ 2147483647 h 211"/>
              <a:gd name="T82" fmla="*/ 2147483647 w 180"/>
              <a:gd name="T83" fmla="*/ 2147483647 h 211"/>
              <a:gd name="T84" fmla="*/ 2147483647 w 180"/>
              <a:gd name="T85" fmla="*/ 2147483647 h 211"/>
              <a:gd name="T86" fmla="*/ 2147483647 w 180"/>
              <a:gd name="T87" fmla="*/ 2147483647 h 211"/>
              <a:gd name="T88" fmla="*/ 2147483647 w 180"/>
              <a:gd name="T89" fmla="*/ 2147483647 h 211"/>
              <a:gd name="T90" fmla="*/ 2147483647 w 180"/>
              <a:gd name="T91" fmla="*/ 2147483647 h 211"/>
              <a:gd name="T92" fmla="*/ 2147483647 w 180"/>
              <a:gd name="T93" fmla="*/ 2147483647 h 211"/>
              <a:gd name="T94" fmla="*/ 2147483647 w 180"/>
              <a:gd name="T95" fmla="*/ 2147483647 h 211"/>
              <a:gd name="T96" fmla="*/ 2147483647 w 180"/>
              <a:gd name="T97" fmla="*/ 2147483647 h 211"/>
              <a:gd name="T98" fmla="*/ 2147483647 w 180"/>
              <a:gd name="T99" fmla="*/ 2147483647 h 211"/>
              <a:gd name="T100" fmla="*/ 2147483647 w 180"/>
              <a:gd name="T101" fmla="*/ 2147483647 h 211"/>
              <a:gd name="T102" fmla="*/ 2147483647 w 180"/>
              <a:gd name="T103" fmla="*/ 2147483647 h 211"/>
              <a:gd name="T104" fmla="*/ 2147483647 w 180"/>
              <a:gd name="T105" fmla="*/ 2147483647 h 211"/>
              <a:gd name="T106" fmla="*/ 2147483647 w 180"/>
              <a:gd name="T107" fmla="*/ 2147483647 h 211"/>
              <a:gd name="T108" fmla="*/ 2147483647 w 180"/>
              <a:gd name="T109" fmla="*/ 2147483647 h 211"/>
              <a:gd name="T110" fmla="*/ 2147483647 w 180"/>
              <a:gd name="T111" fmla="*/ 2147483647 h 211"/>
              <a:gd name="T112" fmla="*/ 2147483647 w 180"/>
              <a:gd name="T113" fmla="*/ 2147483647 h 211"/>
              <a:gd name="T114" fmla="*/ 2147483647 w 180"/>
              <a:gd name="T115" fmla="*/ 2147483647 h 211"/>
              <a:gd name="T116" fmla="*/ 2147483647 w 180"/>
              <a:gd name="T117" fmla="*/ 2147483647 h 211"/>
              <a:gd name="T118" fmla="*/ 2147483647 w 180"/>
              <a:gd name="T119" fmla="*/ 2147483647 h 211"/>
              <a:gd name="T120" fmla="*/ 2147483647 w 180"/>
              <a:gd name="T121" fmla="*/ 2147483647 h 211"/>
              <a:gd name="T122" fmla="*/ 2147483647 w 180"/>
              <a:gd name="T123" fmla="*/ 2147483647 h 211"/>
              <a:gd name="T124" fmla="*/ 2147483647 w 180"/>
              <a:gd name="T125" fmla="*/ 2147483647 h 2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0" h="211">
                <a:moveTo>
                  <a:pt x="50" y="211"/>
                </a:moveTo>
                <a:lnTo>
                  <a:pt x="38" y="209"/>
                </a:lnTo>
                <a:lnTo>
                  <a:pt x="30" y="207"/>
                </a:lnTo>
                <a:lnTo>
                  <a:pt x="22" y="202"/>
                </a:lnTo>
                <a:lnTo>
                  <a:pt x="16" y="198"/>
                </a:lnTo>
                <a:lnTo>
                  <a:pt x="8" y="190"/>
                </a:lnTo>
                <a:lnTo>
                  <a:pt x="4" y="182"/>
                </a:lnTo>
                <a:lnTo>
                  <a:pt x="0" y="174"/>
                </a:lnTo>
                <a:lnTo>
                  <a:pt x="0" y="166"/>
                </a:lnTo>
                <a:lnTo>
                  <a:pt x="0" y="48"/>
                </a:lnTo>
                <a:lnTo>
                  <a:pt x="0" y="36"/>
                </a:lnTo>
                <a:lnTo>
                  <a:pt x="4" y="28"/>
                </a:lnTo>
                <a:lnTo>
                  <a:pt x="8" y="18"/>
                </a:lnTo>
                <a:lnTo>
                  <a:pt x="16" y="12"/>
                </a:lnTo>
                <a:lnTo>
                  <a:pt x="22" y="6"/>
                </a:lnTo>
                <a:lnTo>
                  <a:pt x="30" y="2"/>
                </a:lnTo>
                <a:lnTo>
                  <a:pt x="38" y="0"/>
                </a:lnTo>
                <a:lnTo>
                  <a:pt x="50" y="0"/>
                </a:lnTo>
                <a:lnTo>
                  <a:pt x="54" y="0"/>
                </a:lnTo>
                <a:lnTo>
                  <a:pt x="58" y="0"/>
                </a:lnTo>
                <a:lnTo>
                  <a:pt x="66" y="0"/>
                </a:lnTo>
                <a:lnTo>
                  <a:pt x="74" y="0"/>
                </a:lnTo>
                <a:lnTo>
                  <a:pt x="82" y="0"/>
                </a:lnTo>
                <a:lnTo>
                  <a:pt x="90" y="0"/>
                </a:lnTo>
                <a:lnTo>
                  <a:pt x="100" y="0"/>
                </a:lnTo>
                <a:lnTo>
                  <a:pt x="100" y="12"/>
                </a:lnTo>
                <a:lnTo>
                  <a:pt x="100" y="22"/>
                </a:lnTo>
                <a:lnTo>
                  <a:pt x="100" y="28"/>
                </a:lnTo>
                <a:lnTo>
                  <a:pt x="100" y="32"/>
                </a:lnTo>
                <a:lnTo>
                  <a:pt x="100" y="42"/>
                </a:lnTo>
                <a:lnTo>
                  <a:pt x="104" y="50"/>
                </a:lnTo>
                <a:lnTo>
                  <a:pt x="108" y="56"/>
                </a:lnTo>
                <a:lnTo>
                  <a:pt x="114" y="66"/>
                </a:lnTo>
                <a:lnTo>
                  <a:pt x="122" y="70"/>
                </a:lnTo>
                <a:lnTo>
                  <a:pt x="130" y="76"/>
                </a:lnTo>
                <a:lnTo>
                  <a:pt x="140" y="78"/>
                </a:lnTo>
                <a:lnTo>
                  <a:pt x="152" y="80"/>
                </a:lnTo>
                <a:lnTo>
                  <a:pt x="158" y="80"/>
                </a:lnTo>
                <a:lnTo>
                  <a:pt x="168" y="80"/>
                </a:lnTo>
                <a:lnTo>
                  <a:pt x="180" y="80"/>
                </a:lnTo>
                <a:lnTo>
                  <a:pt x="180" y="86"/>
                </a:lnTo>
                <a:lnTo>
                  <a:pt x="180" y="92"/>
                </a:lnTo>
                <a:lnTo>
                  <a:pt x="180" y="100"/>
                </a:lnTo>
                <a:lnTo>
                  <a:pt x="180" y="108"/>
                </a:lnTo>
                <a:lnTo>
                  <a:pt x="180" y="114"/>
                </a:lnTo>
                <a:lnTo>
                  <a:pt x="180" y="120"/>
                </a:lnTo>
                <a:lnTo>
                  <a:pt x="180" y="128"/>
                </a:lnTo>
                <a:lnTo>
                  <a:pt x="180" y="136"/>
                </a:lnTo>
                <a:lnTo>
                  <a:pt x="180" y="146"/>
                </a:lnTo>
                <a:lnTo>
                  <a:pt x="180" y="156"/>
                </a:lnTo>
                <a:lnTo>
                  <a:pt x="180" y="162"/>
                </a:lnTo>
                <a:lnTo>
                  <a:pt x="180" y="166"/>
                </a:lnTo>
                <a:lnTo>
                  <a:pt x="178" y="174"/>
                </a:lnTo>
                <a:lnTo>
                  <a:pt x="176" y="182"/>
                </a:lnTo>
                <a:lnTo>
                  <a:pt x="170" y="190"/>
                </a:lnTo>
                <a:lnTo>
                  <a:pt x="164" y="198"/>
                </a:lnTo>
                <a:lnTo>
                  <a:pt x="156" y="202"/>
                </a:lnTo>
                <a:lnTo>
                  <a:pt x="148" y="207"/>
                </a:lnTo>
                <a:lnTo>
                  <a:pt x="138" y="209"/>
                </a:lnTo>
                <a:lnTo>
                  <a:pt x="130" y="211"/>
                </a:lnTo>
                <a:lnTo>
                  <a:pt x="50" y="211"/>
                </a:lnTo>
                <a:close/>
              </a:path>
            </a:pathLst>
          </a:custGeom>
          <a:solidFill>
            <a:srgbClr val="005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1" name="Freeform 151"/>
          <p:cNvSpPr>
            <a:spLocks/>
          </p:cNvSpPr>
          <p:nvPr/>
        </p:nvSpPr>
        <p:spPr bwMode="auto">
          <a:xfrm>
            <a:off x="417513" y="5159375"/>
            <a:ext cx="250825" cy="301625"/>
          </a:xfrm>
          <a:custGeom>
            <a:avLst/>
            <a:gdLst>
              <a:gd name="T0" fmla="*/ 2147483647 w 158"/>
              <a:gd name="T1" fmla="*/ 2147483647 h 190"/>
              <a:gd name="T2" fmla="*/ 2147483647 w 158"/>
              <a:gd name="T3" fmla="*/ 2147483647 h 190"/>
              <a:gd name="T4" fmla="*/ 2147483647 w 158"/>
              <a:gd name="T5" fmla="*/ 2147483647 h 190"/>
              <a:gd name="T6" fmla="*/ 2147483647 w 158"/>
              <a:gd name="T7" fmla="*/ 2147483647 h 190"/>
              <a:gd name="T8" fmla="*/ 2147483647 w 158"/>
              <a:gd name="T9" fmla="*/ 2147483647 h 190"/>
              <a:gd name="T10" fmla="*/ 2147483647 w 158"/>
              <a:gd name="T11" fmla="*/ 2147483647 h 190"/>
              <a:gd name="T12" fmla="*/ 2147483647 w 158"/>
              <a:gd name="T13" fmla="*/ 2147483647 h 190"/>
              <a:gd name="T14" fmla="*/ 0 w 158"/>
              <a:gd name="T15" fmla="*/ 2147483647 h 190"/>
              <a:gd name="T16" fmla="*/ 0 w 158"/>
              <a:gd name="T17" fmla="*/ 2147483647 h 190"/>
              <a:gd name="T18" fmla="*/ 0 w 158"/>
              <a:gd name="T19" fmla="*/ 2147483647 h 190"/>
              <a:gd name="T20" fmla="*/ 0 w 158"/>
              <a:gd name="T21" fmla="*/ 2147483647 h 190"/>
              <a:gd name="T22" fmla="*/ 2147483647 w 158"/>
              <a:gd name="T23" fmla="*/ 2147483647 h 190"/>
              <a:gd name="T24" fmla="*/ 2147483647 w 158"/>
              <a:gd name="T25" fmla="*/ 2147483647 h 190"/>
              <a:gd name="T26" fmla="*/ 2147483647 w 158"/>
              <a:gd name="T27" fmla="*/ 2147483647 h 190"/>
              <a:gd name="T28" fmla="*/ 2147483647 w 158"/>
              <a:gd name="T29" fmla="*/ 2147483647 h 190"/>
              <a:gd name="T30" fmla="*/ 2147483647 w 158"/>
              <a:gd name="T31" fmla="*/ 2147483647 h 190"/>
              <a:gd name="T32" fmla="*/ 2147483647 w 158"/>
              <a:gd name="T33" fmla="*/ 0 h 190"/>
              <a:gd name="T34" fmla="*/ 2147483647 w 158"/>
              <a:gd name="T35" fmla="*/ 0 h 190"/>
              <a:gd name="T36" fmla="*/ 2147483647 w 158"/>
              <a:gd name="T37" fmla="*/ 0 h 190"/>
              <a:gd name="T38" fmla="*/ 2147483647 w 158"/>
              <a:gd name="T39" fmla="*/ 0 h 190"/>
              <a:gd name="T40" fmla="*/ 2147483647 w 158"/>
              <a:gd name="T41" fmla="*/ 0 h 190"/>
              <a:gd name="T42" fmla="*/ 2147483647 w 158"/>
              <a:gd name="T43" fmla="*/ 0 h 190"/>
              <a:gd name="T44" fmla="*/ 2147483647 w 158"/>
              <a:gd name="T45" fmla="*/ 0 h 190"/>
              <a:gd name="T46" fmla="*/ 2147483647 w 158"/>
              <a:gd name="T47" fmla="*/ 0 h 190"/>
              <a:gd name="T48" fmla="*/ 2147483647 w 158"/>
              <a:gd name="T49" fmla="*/ 2147483647 h 190"/>
              <a:gd name="T50" fmla="*/ 2147483647 w 158"/>
              <a:gd name="T51" fmla="*/ 2147483647 h 190"/>
              <a:gd name="T52" fmla="*/ 2147483647 w 158"/>
              <a:gd name="T53" fmla="*/ 2147483647 h 190"/>
              <a:gd name="T54" fmla="*/ 2147483647 w 158"/>
              <a:gd name="T55" fmla="*/ 2147483647 h 190"/>
              <a:gd name="T56" fmla="*/ 2147483647 w 158"/>
              <a:gd name="T57" fmla="*/ 2147483647 h 190"/>
              <a:gd name="T58" fmla="*/ 2147483647 w 158"/>
              <a:gd name="T59" fmla="*/ 2147483647 h 190"/>
              <a:gd name="T60" fmla="*/ 2147483647 w 158"/>
              <a:gd name="T61" fmla="*/ 2147483647 h 190"/>
              <a:gd name="T62" fmla="*/ 2147483647 w 158"/>
              <a:gd name="T63" fmla="*/ 2147483647 h 190"/>
              <a:gd name="T64" fmla="*/ 2147483647 w 158"/>
              <a:gd name="T65" fmla="*/ 2147483647 h 190"/>
              <a:gd name="T66" fmla="*/ 2147483647 w 158"/>
              <a:gd name="T67" fmla="*/ 2147483647 h 190"/>
              <a:gd name="T68" fmla="*/ 2147483647 w 158"/>
              <a:gd name="T69" fmla="*/ 2147483647 h 190"/>
              <a:gd name="T70" fmla="*/ 2147483647 w 158"/>
              <a:gd name="T71" fmla="*/ 2147483647 h 190"/>
              <a:gd name="T72" fmla="*/ 2147483647 w 158"/>
              <a:gd name="T73" fmla="*/ 2147483647 h 190"/>
              <a:gd name="T74" fmla="*/ 2147483647 w 158"/>
              <a:gd name="T75" fmla="*/ 2147483647 h 190"/>
              <a:gd name="T76" fmla="*/ 2147483647 w 158"/>
              <a:gd name="T77" fmla="*/ 2147483647 h 190"/>
              <a:gd name="T78" fmla="*/ 2147483647 w 158"/>
              <a:gd name="T79" fmla="*/ 2147483647 h 190"/>
              <a:gd name="T80" fmla="*/ 2147483647 w 158"/>
              <a:gd name="T81" fmla="*/ 2147483647 h 190"/>
              <a:gd name="T82" fmla="*/ 2147483647 w 158"/>
              <a:gd name="T83" fmla="*/ 2147483647 h 190"/>
              <a:gd name="T84" fmla="*/ 2147483647 w 158"/>
              <a:gd name="T85" fmla="*/ 2147483647 h 190"/>
              <a:gd name="T86" fmla="*/ 2147483647 w 158"/>
              <a:gd name="T87" fmla="*/ 2147483647 h 190"/>
              <a:gd name="T88" fmla="*/ 2147483647 w 158"/>
              <a:gd name="T89" fmla="*/ 2147483647 h 190"/>
              <a:gd name="T90" fmla="*/ 2147483647 w 158"/>
              <a:gd name="T91" fmla="*/ 2147483647 h 190"/>
              <a:gd name="T92" fmla="*/ 2147483647 w 158"/>
              <a:gd name="T93" fmla="*/ 2147483647 h 190"/>
              <a:gd name="T94" fmla="*/ 2147483647 w 158"/>
              <a:gd name="T95" fmla="*/ 2147483647 h 190"/>
              <a:gd name="T96" fmla="*/ 2147483647 w 158"/>
              <a:gd name="T97" fmla="*/ 2147483647 h 190"/>
              <a:gd name="T98" fmla="*/ 2147483647 w 158"/>
              <a:gd name="T99" fmla="*/ 2147483647 h 190"/>
              <a:gd name="T100" fmla="*/ 2147483647 w 158"/>
              <a:gd name="T101" fmla="*/ 2147483647 h 190"/>
              <a:gd name="T102" fmla="*/ 2147483647 w 158"/>
              <a:gd name="T103" fmla="*/ 2147483647 h 190"/>
              <a:gd name="T104" fmla="*/ 2147483647 w 158"/>
              <a:gd name="T105" fmla="*/ 2147483647 h 190"/>
              <a:gd name="T106" fmla="*/ 2147483647 w 158"/>
              <a:gd name="T107" fmla="*/ 2147483647 h 190"/>
              <a:gd name="T108" fmla="*/ 2147483647 w 158"/>
              <a:gd name="T109" fmla="*/ 2147483647 h 190"/>
              <a:gd name="T110" fmla="*/ 2147483647 w 158"/>
              <a:gd name="T111" fmla="*/ 2147483647 h 190"/>
              <a:gd name="T112" fmla="*/ 2147483647 w 158"/>
              <a:gd name="T113" fmla="*/ 2147483647 h 190"/>
              <a:gd name="T114" fmla="*/ 2147483647 w 158"/>
              <a:gd name="T115" fmla="*/ 2147483647 h 1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190">
                <a:moveTo>
                  <a:pt x="44" y="190"/>
                </a:moveTo>
                <a:lnTo>
                  <a:pt x="32" y="188"/>
                </a:lnTo>
                <a:lnTo>
                  <a:pt x="26" y="186"/>
                </a:lnTo>
                <a:lnTo>
                  <a:pt x="16" y="180"/>
                </a:lnTo>
                <a:lnTo>
                  <a:pt x="12" y="178"/>
                </a:lnTo>
                <a:lnTo>
                  <a:pt x="6" y="170"/>
                </a:lnTo>
                <a:lnTo>
                  <a:pt x="2" y="162"/>
                </a:lnTo>
                <a:lnTo>
                  <a:pt x="0" y="154"/>
                </a:lnTo>
                <a:lnTo>
                  <a:pt x="0" y="146"/>
                </a:lnTo>
                <a:lnTo>
                  <a:pt x="0" y="42"/>
                </a:lnTo>
                <a:lnTo>
                  <a:pt x="0" y="32"/>
                </a:lnTo>
                <a:lnTo>
                  <a:pt x="2" y="26"/>
                </a:lnTo>
                <a:lnTo>
                  <a:pt x="6" y="16"/>
                </a:lnTo>
                <a:lnTo>
                  <a:pt x="12" y="12"/>
                </a:lnTo>
                <a:lnTo>
                  <a:pt x="16" y="6"/>
                </a:lnTo>
                <a:lnTo>
                  <a:pt x="26" y="2"/>
                </a:lnTo>
                <a:lnTo>
                  <a:pt x="32" y="0"/>
                </a:lnTo>
                <a:lnTo>
                  <a:pt x="44" y="0"/>
                </a:lnTo>
                <a:lnTo>
                  <a:pt x="48" y="0"/>
                </a:lnTo>
                <a:lnTo>
                  <a:pt x="58" y="0"/>
                </a:lnTo>
                <a:lnTo>
                  <a:pt x="64" y="0"/>
                </a:lnTo>
                <a:lnTo>
                  <a:pt x="72" y="0"/>
                </a:lnTo>
                <a:lnTo>
                  <a:pt x="78" y="0"/>
                </a:lnTo>
                <a:lnTo>
                  <a:pt x="88" y="0"/>
                </a:lnTo>
                <a:lnTo>
                  <a:pt x="88" y="10"/>
                </a:lnTo>
                <a:lnTo>
                  <a:pt x="88" y="20"/>
                </a:lnTo>
                <a:lnTo>
                  <a:pt x="88" y="26"/>
                </a:lnTo>
                <a:lnTo>
                  <a:pt x="88" y="30"/>
                </a:lnTo>
                <a:lnTo>
                  <a:pt x="88" y="36"/>
                </a:lnTo>
                <a:lnTo>
                  <a:pt x="90" y="44"/>
                </a:lnTo>
                <a:lnTo>
                  <a:pt x="94" y="52"/>
                </a:lnTo>
                <a:lnTo>
                  <a:pt x="100" y="60"/>
                </a:lnTo>
                <a:lnTo>
                  <a:pt x="104" y="64"/>
                </a:lnTo>
                <a:lnTo>
                  <a:pt x="114" y="68"/>
                </a:lnTo>
                <a:lnTo>
                  <a:pt x="120" y="70"/>
                </a:lnTo>
                <a:lnTo>
                  <a:pt x="130" y="72"/>
                </a:lnTo>
                <a:lnTo>
                  <a:pt x="132" y="72"/>
                </a:lnTo>
                <a:lnTo>
                  <a:pt x="138" y="72"/>
                </a:lnTo>
                <a:lnTo>
                  <a:pt x="146" y="72"/>
                </a:lnTo>
                <a:lnTo>
                  <a:pt x="158" y="72"/>
                </a:lnTo>
                <a:lnTo>
                  <a:pt x="158" y="82"/>
                </a:lnTo>
                <a:lnTo>
                  <a:pt x="158" y="96"/>
                </a:lnTo>
                <a:lnTo>
                  <a:pt x="158" y="108"/>
                </a:lnTo>
                <a:lnTo>
                  <a:pt x="158" y="120"/>
                </a:lnTo>
                <a:lnTo>
                  <a:pt x="158" y="130"/>
                </a:lnTo>
                <a:lnTo>
                  <a:pt x="158" y="138"/>
                </a:lnTo>
                <a:lnTo>
                  <a:pt x="158" y="144"/>
                </a:lnTo>
                <a:lnTo>
                  <a:pt x="158" y="146"/>
                </a:lnTo>
                <a:lnTo>
                  <a:pt x="156" y="154"/>
                </a:lnTo>
                <a:lnTo>
                  <a:pt x="154" y="162"/>
                </a:lnTo>
                <a:lnTo>
                  <a:pt x="148" y="170"/>
                </a:lnTo>
                <a:lnTo>
                  <a:pt x="144" y="178"/>
                </a:lnTo>
                <a:lnTo>
                  <a:pt x="136" y="180"/>
                </a:lnTo>
                <a:lnTo>
                  <a:pt x="130" y="186"/>
                </a:lnTo>
                <a:lnTo>
                  <a:pt x="122" y="188"/>
                </a:lnTo>
                <a:lnTo>
                  <a:pt x="114" y="190"/>
                </a:lnTo>
                <a:lnTo>
                  <a:pt x="44" y="190"/>
                </a:lnTo>
                <a:close/>
              </a:path>
            </a:pathLst>
          </a:custGeom>
          <a:solidFill>
            <a:srgbClr val="003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2" name="Freeform 152"/>
          <p:cNvSpPr>
            <a:spLocks/>
          </p:cNvSpPr>
          <p:nvPr/>
        </p:nvSpPr>
        <p:spPr bwMode="auto">
          <a:xfrm>
            <a:off x="427038" y="5181600"/>
            <a:ext cx="219075" cy="257175"/>
          </a:xfrm>
          <a:custGeom>
            <a:avLst/>
            <a:gdLst>
              <a:gd name="T0" fmla="*/ 2147483647 w 138"/>
              <a:gd name="T1" fmla="*/ 2147483647 h 162"/>
              <a:gd name="T2" fmla="*/ 2147483647 w 138"/>
              <a:gd name="T3" fmla="*/ 2147483647 h 162"/>
              <a:gd name="T4" fmla="*/ 2147483647 w 138"/>
              <a:gd name="T5" fmla="*/ 2147483647 h 162"/>
              <a:gd name="T6" fmla="*/ 2147483647 w 138"/>
              <a:gd name="T7" fmla="*/ 2147483647 h 162"/>
              <a:gd name="T8" fmla="*/ 2147483647 w 138"/>
              <a:gd name="T9" fmla="*/ 2147483647 h 162"/>
              <a:gd name="T10" fmla="*/ 2147483647 w 138"/>
              <a:gd name="T11" fmla="*/ 2147483647 h 162"/>
              <a:gd name="T12" fmla="*/ 0 w 138"/>
              <a:gd name="T13" fmla="*/ 2147483647 h 162"/>
              <a:gd name="T14" fmla="*/ 0 w 138"/>
              <a:gd name="T15" fmla="*/ 2147483647 h 162"/>
              <a:gd name="T16" fmla="*/ 0 w 138"/>
              <a:gd name="T17" fmla="*/ 2147483647 h 162"/>
              <a:gd name="T18" fmla="*/ 2147483647 w 138"/>
              <a:gd name="T19" fmla="*/ 2147483647 h 162"/>
              <a:gd name="T20" fmla="*/ 2147483647 w 138"/>
              <a:gd name="T21" fmla="*/ 2147483647 h 162"/>
              <a:gd name="T22" fmla="*/ 2147483647 w 138"/>
              <a:gd name="T23" fmla="*/ 2147483647 h 162"/>
              <a:gd name="T24" fmla="*/ 2147483647 w 138"/>
              <a:gd name="T25" fmla="*/ 2147483647 h 162"/>
              <a:gd name="T26" fmla="*/ 2147483647 w 138"/>
              <a:gd name="T27" fmla="*/ 2147483647 h 162"/>
              <a:gd name="T28" fmla="*/ 2147483647 w 138"/>
              <a:gd name="T29" fmla="*/ 0 h 162"/>
              <a:gd name="T30" fmla="*/ 2147483647 w 138"/>
              <a:gd name="T31" fmla="*/ 0 h 162"/>
              <a:gd name="T32" fmla="*/ 2147483647 w 138"/>
              <a:gd name="T33" fmla="*/ 0 h 162"/>
              <a:gd name="T34" fmla="*/ 2147483647 w 138"/>
              <a:gd name="T35" fmla="*/ 0 h 162"/>
              <a:gd name="T36" fmla="*/ 2147483647 w 138"/>
              <a:gd name="T37" fmla="*/ 0 h 162"/>
              <a:gd name="T38" fmla="*/ 2147483647 w 138"/>
              <a:gd name="T39" fmla="*/ 0 h 162"/>
              <a:gd name="T40" fmla="*/ 2147483647 w 138"/>
              <a:gd name="T41" fmla="*/ 0 h 162"/>
              <a:gd name="T42" fmla="*/ 2147483647 w 138"/>
              <a:gd name="T43" fmla="*/ 0 h 162"/>
              <a:gd name="T44" fmla="*/ 2147483647 w 138"/>
              <a:gd name="T45" fmla="*/ 2147483647 h 162"/>
              <a:gd name="T46" fmla="*/ 2147483647 w 138"/>
              <a:gd name="T47" fmla="*/ 2147483647 h 162"/>
              <a:gd name="T48" fmla="*/ 2147483647 w 138"/>
              <a:gd name="T49" fmla="*/ 2147483647 h 162"/>
              <a:gd name="T50" fmla="*/ 2147483647 w 138"/>
              <a:gd name="T51" fmla="*/ 2147483647 h 162"/>
              <a:gd name="T52" fmla="*/ 2147483647 w 138"/>
              <a:gd name="T53" fmla="*/ 2147483647 h 162"/>
              <a:gd name="T54" fmla="*/ 2147483647 w 138"/>
              <a:gd name="T55" fmla="*/ 2147483647 h 162"/>
              <a:gd name="T56" fmla="*/ 2147483647 w 138"/>
              <a:gd name="T57" fmla="*/ 2147483647 h 162"/>
              <a:gd name="T58" fmla="*/ 2147483647 w 138"/>
              <a:gd name="T59" fmla="*/ 2147483647 h 162"/>
              <a:gd name="T60" fmla="*/ 2147483647 w 138"/>
              <a:gd name="T61" fmla="*/ 2147483647 h 162"/>
              <a:gd name="T62" fmla="*/ 2147483647 w 138"/>
              <a:gd name="T63" fmla="*/ 2147483647 h 162"/>
              <a:gd name="T64" fmla="*/ 2147483647 w 138"/>
              <a:gd name="T65" fmla="*/ 2147483647 h 162"/>
              <a:gd name="T66" fmla="*/ 2147483647 w 138"/>
              <a:gd name="T67" fmla="*/ 2147483647 h 162"/>
              <a:gd name="T68" fmla="*/ 2147483647 w 138"/>
              <a:gd name="T69" fmla="*/ 2147483647 h 162"/>
              <a:gd name="T70" fmla="*/ 2147483647 w 138"/>
              <a:gd name="T71" fmla="*/ 2147483647 h 162"/>
              <a:gd name="T72" fmla="*/ 2147483647 w 138"/>
              <a:gd name="T73" fmla="*/ 2147483647 h 162"/>
              <a:gd name="T74" fmla="*/ 2147483647 w 138"/>
              <a:gd name="T75" fmla="*/ 2147483647 h 162"/>
              <a:gd name="T76" fmla="*/ 2147483647 w 138"/>
              <a:gd name="T77" fmla="*/ 2147483647 h 162"/>
              <a:gd name="T78" fmla="*/ 2147483647 w 138"/>
              <a:gd name="T79" fmla="*/ 2147483647 h 162"/>
              <a:gd name="T80" fmla="*/ 2147483647 w 138"/>
              <a:gd name="T81" fmla="*/ 2147483647 h 162"/>
              <a:gd name="T82" fmla="*/ 2147483647 w 138"/>
              <a:gd name="T83" fmla="*/ 2147483647 h 162"/>
              <a:gd name="T84" fmla="*/ 2147483647 w 138"/>
              <a:gd name="T85" fmla="*/ 2147483647 h 162"/>
              <a:gd name="T86" fmla="*/ 2147483647 w 138"/>
              <a:gd name="T87" fmla="*/ 2147483647 h 162"/>
              <a:gd name="T88" fmla="*/ 2147483647 w 138"/>
              <a:gd name="T89" fmla="*/ 2147483647 h 162"/>
              <a:gd name="T90" fmla="*/ 2147483647 w 138"/>
              <a:gd name="T91" fmla="*/ 2147483647 h 162"/>
              <a:gd name="T92" fmla="*/ 2147483647 w 138"/>
              <a:gd name="T93" fmla="*/ 2147483647 h 162"/>
              <a:gd name="T94" fmla="*/ 2147483647 w 138"/>
              <a:gd name="T95" fmla="*/ 2147483647 h 162"/>
              <a:gd name="T96" fmla="*/ 2147483647 w 138"/>
              <a:gd name="T97" fmla="*/ 2147483647 h 162"/>
              <a:gd name="T98" fmla="*/ 2147483647 w 138"/>
              <a:gd name="T99" fmla="*/ 2147483647 h 162"/>
              <a:gd name="T100" fmla="*/ 2147483647 w 138"/>
              <a:gd name="T101" fmla="*/ 2147483647 h 162"/>
              <a:gd name="T102" fmla="*/ 2147483647 w 138"/>
              <a:gd name="T103" fmla="*/ 2147483647 h 162"/>
              <a:gd name="T104" fmla="*/ 2147483647 w 138"/>
              <a:gd name="T105" fmla="*/ 2147483647 h 162"/>
              <a:gd name="T106" fmla="*/ 2147483647 w 138"/>
              <a:gd name="T107" fmla="*/ 2147483647 h 1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8" h="162">
                <a:moveTo>
                  <a:pt x="40" y="162"/>
                </a:moveTo>
                <a:lnTo>
                  <a:pt x="32" y="160"/>
                </a:lnTo>
                <a:lnTo>
                  <a:pt x="24" y="158"/>
                </a:lnTo>
                <a:lnTo>
                  <a:pt x="16" y="154"/>
                </a:lnTo>
                <a:lnTo>
                  <a:pt x="12" y="150"/>
                </a:lnTo>
                <a:lnTo>
                  <a:pt x="4" y="140"/>
                </a:lnTo>
                <a:lnTo>
                  <a:pt x="0" y="128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6" y="4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lnTo>
                  <a:pt x="42" y="0"/>
                </a:lnTo>
                <a:lnTo>
                  <a:pt x="50" y="0"/>
                </a:lnTo>
                <a:lnTo>
                  <a:pt x="56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78" y="8"/>
                </a:lnTo>
                <a:lnTo>
                  <a:pt x="78" y="18"/>
                </a:lnTo>
                <a:lnTo>
                  <a:pt x="78" y="22"/>
                </a:lnTo>
                <a:lnTo>
                  <a:pt x="78" y="24"/>
                </a:lnTo>
                <a:lnTo>
                  <a:pt x="78" y="30"/>
                </a:lnTo>
                <a:lnTo>
                  <a:pt x="80" y="38"/>
                </a:lnTo>
                <a:lnTo>
                  <a:pt x="82" y="44"/>
                </a:lnTo>
                <a:lnTo>
                  <a:pt x="88" y="50"/>
                </a:lnTo>
                <a:lnTo>
                  <a:pt x="92" y="54"/>
                </a:lnTo>
                <a:lnTo>
                  <a:pt x="100" y="58"/>
                </a:lnTo>
                <a:lnTo>
                  <a:pt x="108" y="60"/>
                </a:lnTo>
                <a:lnTo>
                  <a:pt x="114" y="62"/>
                </a:lnTo>
                <a:lnTo>
                  <a:pt x="116" y="62"/>
                </a:lnTo>
                <a:lnTo>
                  <a:pt x="120" y="62"/>
                </a:lnTo>
                <a:lnTo>
                  <a:pt x="128" y="62"/>
                </a:lnTo>
                <a:lnTo>
                  <a:pt x="138" y="62"/>
                </a:lnTo>
                <a:lnTo>
                  <a:pt x="138" y="72"/>
                </a:lnTo>
                <a:lnTo>
                  <a:pt x="138" y="82"/>
                </a:lnTo>
                <a:lnTo>
                  <a:pt x="138" y="92"/>
                </a:lnTo>
                <a:lnTo>
                  <a:pt x="138" y="104"/>
                </a:lnTo>
                <a:lnTo>
                  <a:pt x="138" y="112"/>
                </a:lnTo>
                <a:lnTo>
                  <a:pt x="138" y="120"/>
                </a:lnTo>
                <a:lnTo>
                  <a:pt x="138" y="126"/>
                </a:lnTo>
                <a:lnTo>
                  <a:pt x="138" y="128"/>
                </a:lnTo>
                <a:lnTo>
                  <a:pt x="136" y="140"/>
                </a:lnTo>
                <a:lnTo>
                  <a:pt x="126" y="150"/>
                </a:lnTo>
                <a:lnTo>
                  <a:pt x="120" y="154"/>
                </a:lnTo>
                <a:lnTo>
                  <a:pt x="114" y="158"/>
                </a:lnTo>
                <a:lnTo>
                  <a:pt x="106" y="160"/>
                </a:lnTo>
                <a:lnTo>
                  <a:pt x="100" y="162"/>
                </a:lnTo>
                <a:lnTo>
                  <a:pt x="40" y="162"/>
                </a:lnTo>
                <a:close/>
              </a:path>
            </a:pathLst>
          </a:custGeom>
          <a:solidFill>
            <a:srgbClr val="001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3" name="Freeform 153"/>
          <p:cNvSpPr>
            <a:spLocks/>
          </p:cNvSpPr>
          <p:nvPr/>
        </p:nvSpPr>
        <p:spPr bwMode="auto">
          <a:xfrm>
            <a:off x="538163" y="4371975"/>
            <a:ext cx="104775" cy="609600"/>
          </a:xfrm>
          <a:custGeom>
            <a:avLst/>
            <a:gdLst>
              <a:gd name="T0" fmla="*/ 2147483647 w 66"/>
              <a:gd name="T1" fmla="*/ 2147483647 h 384"/>
              <a:gd name="T2" fmla="*/ 2147483647 w 66"/>
              <a:gd name="T3" fmla="*/ 2147483647 h 384"/>
              <a:gd name="T4" fmla="*/ 2147483647 w 66"/>
              <a:gd name="T5" fmla="*/ 2147483647 h 384"/>
              <a:gd name="T6" fmla="*/ 2147483647 w 66"/>
              <a:gd name="T7" fmla="*/ 2147483647 h 384"/>
              <a:gd name="T8" fmla="*/ 2147483647 w 66"/>
              <a:gd name="T9" fmla="*/ 2147483647 h 384"/>
              <a:gd name="T10" fmla="*/ 2147483647 w 66"/>
              <a:gd name="T11" fmla="*/ 2147483647 h 384"/>
              <a:gd name="T12" fmla="*/ 2147483647 w 66"/>
              <a:gd name="T13" fmla="*/ 2147483647 h 384"/>
              <a:gd name="T14" fmla="*/ 0 w 66"/>
              <a:gd name="T15" fmla="*/ 2147483647 h 384"/>
              <a:gd name="T16" fmla="*/ 0 w 66"/>
              <a:gd name="T17" fmla="*/ 2147483647 h 384"/>
              <a:gd name="T18" fmla="*/ 0 w 66"/>
              <a:gd name="T19" fmla="*/ 2147483647 h 384"/>
              <a:gd name="T20" fmla="*/ 0 w 66"/>
              <a:gd name="T21" fmla="*/ 2147483647 h 384"/>
              <a:gd name="T22" fmla="*/ 2147483647 w 66"/>
              <a:gd name="T23" fmla="*/ 2147483647 h 384"/>
              <a:gd name="T24" fmla="*/ 2147483647 w 66"/>
              <a:gd name="T25" fmla="*/ 2147483647 h 384"/>
              <a:gd name="T26" fmla="*/ 2147483647 w 66"/>
              <a:gd name="T27" fmla="*/ 2147483647 h 384"/>
              <a:gd name="T28" fmla="*/ 2147483647 w 66"/>
              <a:gd name="T29" fmla="*/ 2147483647 h 384"/>
              <a:gd name="T30" fmla="*/ 2147483647 w 66"/>
              <a:gd name="T31" fmla="*/ 2147483647 h 384"/>
              <a:gd name="T32" fmla="*/ 2147483647 w 66"/>
              <a:gd name="T33" fmla="*/ 0 h 384"/>
              <a:gd name="T34" fmla="*/ 2147483647 w 66"/>
              <a:gd name="T35" fmla="*/ 0 h 384"/>
              <a:gd name="T36" fmla="*/ 2147483647 w 66"/>
              <a:gd name="T37" fmla="*/ 0 h 384"/>
              <a:gd name="T38" fmla="*/ 2147483647 w 66"/>
              <a:gd name="T39" fmla="*/ 0 h 384"/>
              <a:gd name="T40" fmla="*/ 2147483647 w 66"/>
              <a:gd name="T41" fmla="*/ 2147483647 h 384"/>
              <a:gd name="T42" fmla="*/ 2147483647 w 66"/>
              <a:gd name="T43" fmla="*/ 2147483647 h 384"/>
              <a:gd name="T44" fmla="*/ 2147483647 w 66"/>
              <a:gd name="T45" fmla="*/ 2147483647 h 384"/>
              <a:gd name="T46" fmla="*/ 2147483647 w 66"/>
              <a:gd name="T47" fmla="*/ 2147483647 h 384"/>
              <a:gd name="T48" fmla="*/ 2147483647 w 66"/>
              <a:gd name="T49" fmla="*/ 2147483647 h 384"/>
              <a:gd name="T50" fmla="*/ 2147483647 w 66"/>
              <a:gd name="T51" fmla="*/ 2147483647 h 384"/>
              <a:gd name="T52" fmla="*/ 2147483647 w 66"/>
              <a:gd name="T53" fmla="*/ 2147483647 h 384"/>
              <a:gd name="T54" fmla="*/ 2147483647 w 66"/>
              <a:gd name="T55" fmla="*/ 2147483647 h 384"/>
              <a:gd name="T56" fmla="*/ 2147483647 w 66"/>
              <a:gd name="T57" fmla="*/ 2147483647 h 384"/>
              <a:gd name="T58" fmla="*/ 2147483647 w 66"/>
              <a:gd name="T59" fmla="*/ 2147483647 h 384"/>
              <a:gd name="T60" fmla="*/ 2147483647 w 66"/>
              <a:gd name="T61" fmla="*/ 2147483647 h 384"/>
              <a:gd name="T62" fmla="*/ 2147483647 w 66"/>
              <a:gd name="T63" fmla="*/ 2147483647 h 384"/>
              <a:gd name="T64" fmla="*/ 2147483647 w 66"/>
              <a:gd name="T65" fmla="*/ 2147483647 h 384"/>
              <a:gd name="T66" fmla="*/ 2147483647 w 66"/>
              <a:gd name="T67" fmla="*/ 2147483647 h 384"/>
              <a:gd name="T68" fmla="*/ 2147483647 w 66"/>
              <a:gd name="T69" fmla="*/ 2147483647 h 384"/>
              <a:gd name="T70" fmla="*/ 2147483647 w 66"/>
              <a:gd name="T71" fmla="*/ 2147483647 h 384"/>
              <a:gd name="T72" fmla="*/ 2147483647 w 66"/>
              <a:gd name="T73" fmla="*/ 2147483647 h 384"/>
              <a:gd name="T74" fmla="*/ 2147483647 w 66"/>
              <a:gd name="T75" fmla="*/ 2147483647 h 384"/>
              <a:gd name="T76" fmla="*/ 2147483647 w 66"/>
              <a:gd name="T77" fmla="*/ 2147483647 h 384"/>
              <a:gd name="T78" fmla="*/ 2147483647 w 66"/>
              <a:gd name="T79" fmla="*/ 2147483647 h 384"/>
              <a:gd name="T80" fmla="*/ 2147483647 w 66"/>
              <a:gd name="T81" fmla="*/ 2147483647 h 384"/>
              <a:gd name="T82" fmla="*/ 2147483647 w 66"/>
              <a:gd name="T83" fmla="*/ 2147483647 h 384"/>
              <a:gd name="T84" fmla="*/ 2147483647 w 66"/>
              <a:gd name="T85" fmla="*/ 2147483647 h 384"/>
              <a:gd name="T86" fmla="*/ 2147483647 w 66"/>
              <a:gd name="T87" fmla="*/ 2147483647 h 384"/>
              <a:gd name="T88" fmla="*/ 2147483647 w 66"/>
              <a:gd name="T89" fmla="*/ 2147483647 h 384"/>
              <a:gd name="T90" fmla="*/ 2147483647 w 66"/>
              <a:gd name="T91" fmla="*/ 2147483647 h 384"/>
              <a:gd name="T92" fmla="*/ 2147483647 w 66"/>
              <a:gd name="T93" fmla="*/ 2147483647 h 384"/>
              <a:gd name="T94" fmla="*/ 2147483647 w 66"/>
              <a:gd name="T95" fmla="*/ 2147483647 h 384"/>
              <a:gd name="T96" fmla="*/ 2147483647 w 66"/>
              <a:gd name="T97" fmla="*/ 2147483647 h 384"/>
              <a:gd name="T98" fmla="*/ 2147483647 w 66"/>
              <a:gd name="T99" fmla="*/ 2147483647 h 384"/>
              <a:gd name="T100" fmla="*/ 2147483647 w 66"/>
              <a:gd name="T101" fmla="*/ 2147483647 h 384"/>
              <a:gd name="T102" fmla="*/ 2147483647 w 66"/>
              <a:gd name="T103" fmla="*/ 2147483647 h 384"/>
              <a:gd name="T104" fmla="*/ 2147483647 w 66"/>
              <a:gd name="T105" fmla="*/ 2147483647 h 384"/>
              <a:gd name="T106" fmla="*/ 2147483647 w 66"/>
              <a:gd name="T107" fmla="*/ 2147483647 h 384"/>
              <a:gd name="T108" fmla="*/ 2147483647 w 66"/>
              <a:gd name="T109" fmla="*/ 2147483647 h 384"/>
              <a:gd name="T110" fmla="*/ 2147483647 w 66"/>
              <a:gd name="T111" fmla="*/ 2147483647 h 384"/>
              <a:gd name="T112" fmla="*/ 2147483647 w 66"/>
              <a:gd name="T113" fmla="*/ 2147483647 h 384"/>
              <a:gd name="T114" fmla="*/ 2147483647 w 66"/>
              <a:gd name="T115" fmla="*/ 2147483647 h 384"/>
              <a:gd name="T116" fmla="*/ 2147483647 w 66"/>
              <a:gd name="T117" fmla="*/ 2147483647 h 384"/>
              <a:gd name="T118" fmla="*/ 2147483647 w 66"/>
              <a:gd name="T119" fmla="*/ 2147483647 h 384"/>
              <a:gd name="T120" fmla="*/ 2147483647 w 66"/>
              <a:gd name="T121" fmla="*/ 2147483647 h 384"/>
              <a:gd name="T122" fmla="*/ 2147483647 w 66"/>
              <a:gd name="T123" fmla="*/ 2147483647 h 384"/>
              <a:gd name="T124" fmla="*/ 2147483647 w 66"/>
              <a:gd name="T125" fmla="*/ 2147483647 h 38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384">
                <a:moveTo>
                  <a:pt x="50" y="384"/>
                </a:moveTo>
                <a:lnTo>
                  <a:pt x="40" y="382"/>
                </a:lnTo>
                <a:lnTo>
                  <a:pt x="30" y="380"/>
                </a:lnTo>
                <a:lnTo>
                  <a:pt x="20" y="374"/>
                </a:lnTo>
                <a:lnTo>
                  <a:pt x="14" y="370"/>
                </a:lnTo>
                <a:lnTo>
                  <a:pt x="6" y="362"/>
                </a:lnTo>
                <a:lnTo>
                  <a:pt x="2" y="352"/>
                </a:lnTo>
                <a:lnTo>
                  <a:pt x="0" y="342"/>
                </a:lnTo>
                <a:lnTo>
                  <a:pt x="0" y="334"/>
                </a:lnTo>
                <a:lnTo>
                  <a:pt x="0" y="52"/>
                </a:lnTo>
                <a:lnTo>
                  <a:pt x="0" y="40"/>
                </a:lnTo>
                <a:lnTo>
                  <a:pt x="2" y="30"/>
                </a:lnTo>
                <a:lnTo>
                  <a:pt x="6" y="20"/>
                </a:lnTo>
                <a:lnTo>
                  <a:pt x="14" y="14"/>
                </a:lnTo>
                <a:lnTo>
                  <a:pt x="20" y="8"/>
                </a:lnTo>
                <a:lnTo>
                  <a:pt x="30" y="4"/>
                </a:lnTo>
                <a:lnTo>
                  <a:pt x="40" y="0"/>
                </a:lnTo>
                <a:lnTo>
                  <a:pt x="50" y="0"/>
                </a:lnTo>
                <a:lnTo>
                  <a:pt x="56" y="0"/>
                </a:lnTo>
                <a:lnTo>
                  <a:pt x="66" y="0"/>
                </a:lnTo>
                <a:lnTo>
                  <a:pt x="66" y="8"/>
                </a:lnTo>
                <a:lnTo>
                  <a:pt x="66" y="18"/>
                </a:lnTo>
                <a:lnTo>
                  <a:pt x="66" y="26"/>
                </a:lnTo>
                <a:lnTo>
                  <a:pt x="66" y="36"/>
                </a:lnTo>
                <a:lnTo>
                  <a:pt x="66" y="46"/>
                </a:lnTo>
                <a:lnTo>
                  <a:pt x="66" y="58"/>
                </a:lnTo>
                <a:lnTo>
                  <a:pt x="66" y="68"/>
                </a:lnTo>
                <a:lnTo>
                  <a:pt x="66" y="80"/>
                </a:lnTo>
                <a:lnTo>
                  <a:pt x="66" y="90"/>
                </a:lnTo>
                <a:lnTo>
                  <a:pt x="66" y="102"/>
                </a:lnTo>
                <a:lnTo>
                  <a:pt x="66" y="114"/>
                </a:lnTo>
                <a:lnTo>
                  <a:pt x="66" y="126"/>
                </a:lnTo>
                <a:lnTo>
                  <a:pt x="66" y="138"/>
                </a:lnTo>
                <a:lnTo>
                  <a:pt x="66" y="150"/>
                </a:lnTo>
                <a:lnTo>
                  <a:pt x="66" y="162"/>
                </a:lnTo>
                <a:lnTo>
                  <a:pt x="66" y="176"/>
                </a:lnTo>
                <a:lnTo>
                  <a:pt x="66" y="186"/>
                </a:lnTo>
                <a:lnTo>
                  <a:pt x="66" y="200"/>
                </a:lnTo>
                <a:lnTo>
                  <a:pt x="66" y="212"/>
                </a:lnTo>
                <a:lnTo>
                  <a:pt x="66" y="226"/>
                </a:lnTo>
                <a:lnTo>
                  <a:pt x="66" y="238"/>
                </a:lnTo>
                <a:lnTo>
                  <a:pt x="66" y="250"/>
                </a:lnTo>
                <a:lnTo>
                  <a:pt x="66" y="258"/>
                </a:lnTo>
                <a:lnTo>
                  <a:pt x="66" y="264"/>
                </a:lnTo>
                <a:lnTo>
                  <a:pt x="66" y="270"/>
                </a:lnTo>
                <a:lnTo>
                  <a:pt x="66" y="278"/>
                </a:lnTo>
                <a:lnTo>
                  <a:pt x="66" y="290"/>
                </a:lnTo>
                <a:lnTo>
                  <a:pt x="66" y="304"/>
                </a:lnTo>
                <a:lnTo>
                  <a:pt x="66" y="310"/>
                </a:lnTo>
                <a:lnTo>
                  <a:pt x="66" y="316"/>
                </a:lnTo>
                <a:lnTo>
                  <a:pt x="66" y="324"/>
                </a:lnTo>
                <a:lnTo>
                  <a:pt x="66" y="330"/>
                </a:lnTo>
                <a:lnTo>
                  <a:pt x="66" y="336"/>
                </a:lnTo>
                <a:lnTo>
                  <a:pt x="66" y="342"/>
                </a:lnTo>
                <a:lnTo>
                  <a:pt x="66" y="350"/>
                </a:lnTo>
                <a:lnTo>
                  <a:pt x="66" y="358"/>
                </a:lnTo>
                <a:lnTo>
                  <a:pt x="66" y="364"/>
                </a:lnTo>
                <a:lnTo>
                  <a:pt x="66" y="370"/>
                </a:lnTo>
                <a:lnTo>
                  <a:pt x="66" y="376"/>
                </a:lnTo>
                <a:lnTo>
                  <a:pt x="66" y="384"/>
                </a:lnTo>
                <a:lnTo>
                  <a:pt x="56" y="384"/>
                </a:lnTo>
                <a:lnTo>
                  <a:pt x="50" y="38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4" name="Freeform 154"/>
          <p:cNvSpPr>
            <a:spLocks/>
          </p:cNvSpPr>
          <p:nvPr/>
        </p:nvSpPr>
        <p:spPr bwMode="auto">
          <a:xfrm>
            <a:off x="531813" y="4365625"/>
            <a:ext cx="111125" cy="263525"/>
          </a:xfrm>
          <a:custGeom>
            <a:avLst/>
            <a:gdLst>
              <a:gd name="T0" fmla="*/ 2147483647 w 70"/>
              <a:gd name="T1" fmla="*/ 2147483647 h 166"/>
              <a:gd name="T2" fmla="*/ 2147483647 w 70"/>
              <a:gd name="T3" fmla="*/ 2147483647 h 166"/>
              <a:gd name="T4" fmla="*/ 2147483647 w 70"/>
              <a:gd name="T5" fmla="*/ 2147483647 h 166"/>
              <a:gd name="T6" fmla="*/ 2147483647 w 70"/>
              <a:gd name="T7" fmla="*/ 2147483647 h 166"/>
              <a:gd name="T8" fmla="*/ 2147483647 w 70"/>
              <a:gd name="T9" fmla="*/ 2147483647 h 166"/>
              <a:gd name="T10" fmla="*/ 2147483647 w 70"/>
              <a:gd name="T11" fmla="*/ 2147483647 h 166"/>
              <a:gd name="T12" fmla="*/ 2147483647 w 70"/>
              <a:gd name="T13" fmla="*/ 2147483647 h 166"/>
              <a:gd name="T14" fmla="*/ 2147483647 w 70"/>
              <a:gd name="T15" fmla="*/ 2147483647 h 166"/>
              <a:gd name="T16" fmla="*/ 0 w 70"/>
              <a:gd name="T17" fmla="*/ 2147483647 h 166"/>
              <a:gd name="T18" fmla="*/ 0 w 70"/>
              <a:gd name="T19" fmla="*/ 2147483647 h 166"/>
              <a:gd name="T20" fmla="*/ 0 w 70"/>
              <a:gd name="T21" fmla="*/ 2147483647 h 166"/>
              <a:gd name="T22" fmla="*/ 0 w 70"/>
              <a:gd name="T23" fmla="*/ 2147483647 h 166"/>
              <a:gd name="T24" fmla="*/ 0 w 70"/>
              <a:gd name="T25" fmla="*/ 2147483647 h 166"/>
              <a:gd name="T26" fmla="*/ 0 w 70"/>
              <a:gd name="T27" fmla="*/ 2147483647 h 166"/>
              <a:gd name="T28" fmla="*/ 0 w 70"/>
              <a:gd name="T29" fmla="*/ 2147483647 h 166"/>
              <a:gd name="T30" fmla="*/ 0 w 70"/>
              <a:gd name="T31" fmla="*/ 2147483647 h 166"/>
              <a:gd name="T32" fmla="*/ 0 w 70"/>
              <a:gd name="T33" fmla="*/ 2147483647 h 166"/>
              <a:gd name="T34" fmla="*/ 0 w 70"/>
              <a:gd name="T35" fmla="*/ 2147483647 h 166"/>
              <a:gd name="T36" fmla="*/ 0 w 70"/>
              <a:gd name="T37" fmla="*/ 2147483647 h 166"/>
              <a:gd name="T38" fmla="*/ 0 w 70"/>
              <a:gd name="T39" fmla="*/ 2147483647 h 166"/>
              <a:gd name="T40" fmla="*/ 0 w 70"/>
              <a:gd name="T41" fmla="*/ 2147483647 h 166"/>
              <a:gd name="T42" fmla="*/ 0 w 70"/>
              <a:gd name="T43" fmla="*/ 2147483647 h 166"/>
              <a:gd name="T44" fmla="*/ 0 w 70"/>
              <a:gd name="T45" fmla="*/ 2147483647 h 166"/>
              <a:gd name="T46" fmla="*/ 0 w 70"/>
              <a:gd name="T47" fmla="*/ 2147483647 h 166"/>
              <a:gd name="T48" fmla="*/ 2147483647 w 70"/>
              <a:gd name="T49" fmla="*/ 2147483647 h 166"/>
              <a:gd name="T50" fmla="*/ 2147483647 w 70"/>
              <a:gd name="T51" fmla="*/ 2147483647 h 166"/>
              <a:gd name="T52" fmla="*/ 2147483647 w 70"/>
              <a:gd name="T53" fmla="*/ 2147483647 h 166"/>
              <a:gd name="T54" fmla="*/ 2147483647 w 70"/>
              <a:gd name="T55" fmla="*/ 2147483647 h 166"/>
              <a:gd name="T56" fmla="*/ 2147483647 w 70"/>
              <a:gd name="T57" fmla="*/ 2147483647 h 166"/>
              <a:gd name="T58" fmla="*/ 2147483647 w 70"/>
              <a:gd name="T59" fmla="*/ 0 h 166"/>
              <a:gd name="T60" fmla="*/ 2147483647 w 70"/>
              <a:gd name="T61" fmla="*/ 0 h 166"/>
              <a:gd name="T62" fmla="*/ 2147483647 w 70"/>
              <a:gd name="T63" fmla="*/ 0 h 166"/>
              <a:gd name="T64" fmla="*/ 2147483647 w 70"/>
              <a:gd name="T65" fmla="*/ 0 h 166"/>
              <a:gd name="T66" fmla="*/ 2147483647 w 70"/>
              <a:gd name="T67" fmla="*/ 2147483647 h 166"/>
              <a:gd name="T68" fmla="*/ 2147483647 w 70"/>
              <a:gd name="T69" fmla="*/ 2147483647 h 166"/>
              <a:gd name="T70" fmla="*/ 2147483647 w 70"/>
              <a:gd name="T71" fmla="*/ 2147483647 h 166"/>
              <a:gd name="T72" fmla="*/ 2147483647 w 70"/>
              <a:gd name="T73" fmla="*/ 2147483647 h 166"/>
              <a:gd name="T74" fmla="*/ 2147483647 w 70"/>
              <a:gd name="T75" fmla="*/ 2147483647 h 166"/>
              <a:gd name="T76" fmla="*/ 2147483647 w 70"/>
              <a:gd name="T77" fmla="*/ 2147483647 h 166"/>
              <a:gd name="T78" fmla="*/ 2147483647 w 70"/>
              <a:gd name="T79" fmla="*/ 2147483647 h 166"/>
              <a:gd name="T80" fmla="*/ 2147483647 w 70"/>
              <a:gd name="T81" fmla="*/ 2147483647 h 166"/>
              <a:gd name="T82" fmla="*/ 2147483647 w 70"/>
              <a:gd name="T83" fmla="*/ 2147483647 h 166"/>
              <a:gd name="T84" fmla="*/ 2147483647 w 70"/>
              <a:gd name="T85" fmla="*/ 2147483647 h 166"/>
              <a:gd name="T86" fmla="*/ 2147483647 w 70"/>
              <a:gd name="T87" fmla="*/ 2147483647 h 166"/>
              <a:gd name="T88" fmla="*/ 2147483647 w 70"/>
              <a:gd name="T89" fmla="*/ 2147483647 h 166"/>
              <a:gd name="T90" fmla="*/ 2147483647 w 70"/>
              <a:gd name="T91" fmla="*/ 2147483647 h 166"/>
              <a:gd name="T92" fmla="*/ 2147483647 w 70"/>
              <a:gd name="T93" fmla="*/ 2147483647 h 166"/>
              <a:gd name="T94" fmla="*/ 2147483647 w 70"/>
              <a:gd name="T95" fmla="*/ 2147483647 h 166"/>
              <a:gd name="T96" fmla="*/ 2147483647 w 70"/>
              <a:gd name="T97" fmla="*/ 2147483647 h 166"/>
              <a:gd name="T98" fmla="*/ 2147483647 w 70"/>
              <a:gd name="T99" fmla="*/ 2147483647 h 1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0" h="166">
                <a:moveTo>
                  <a:pt x="70" y="166"/>
                </a:moveTo>
                <a:lnTo>
                  <a:pt x="60" y="166"/>
                </a:lnTo>
                <a:lnTo>
                  <a:pt x="50" y="166"/>
                </a:lnTo>
                <a:lnTo>
                  <a:pt x="40" y="166"/>
                </a:lnTo>
                <a:lnTo>
                  <a:pt x="32" y="166"/>
                </a:lnTo>
                <a:lnTo>
                  <a:pt x="22" y="166"/>
                </a:lnTo>
                <a:lnTo>
                  <a:pt x="14" y="166"/>
                </a:lnTo>
                <a:lnTo>
                  <a:pt x="6" y="166"/>
                </a:lnTo>
                <a:lnTo>
                  <a:pt x="0" y="166"/>
                </a:lnTo>
                <a:lnTo>
                  <a:pt x="0" y="154"/>
                </a:lnTo>
                <a:lnTo>
                  <a:pt x="0" y="142"/>
                </a:lnTo>
                <a:lnTo>
                  <a:pt x="0" y="132"/>
                </a:lnTo>
                <a:lnTo>
                  <a:pt x="0" y="122"/>
                </a:lnTo>
                <a:lnTo>
                  <a:pt x="0" y="110"/>
                </a:lnTo>
                <a:lnTo>
                  <a:pt x="0" y="102"/>
                </a:lnTo>
                <a:lnTo>
                  <a:pt x="0" y="94"/>
                </a:lnTo>
                <a:lnTo>
                  <a:pt x="0" y="86"/>
                </a:lnTo>
                <a:lnTo>
                  <a:pt x="0" y="78"/>
                </a:lnTo>
                <a:lnTo>
                  <a:pt x="0" y="72"/>
                </a:lnTo>
                <a:lnTo>
                  <a:pt x="0" y="64"/>
                </a:lnTo>
                <a:lnTo>
                  <a:pt x="0" y="60"/>
                </a:lnTo>
                <a:lnTo>
                  <a:pt x="0" y="52"/>
                </a:lnTo>
                <a:lnTo>
                  <a:pt x="0" y="40"/>
                </a:lnTo>
                <a:lnTo>
                  <a:pt x="4" y="30"/>
                </a:lnTo>
                <a:lnTo>
                  <a:pt x="10" y="22"/>
                </a:lnTo>
                <a:lnTo>
                  <a:pt x="16" y="16"/>
                </a:lnTo>
                <a:lnTo>
                  <a:pt x="24" y="8"/>
                </a:lnTo>
                <a:lnTo>
                  <a:pt x="34" y="4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70" y="0"/>
                </a:lnTo>
                <a:lnTo>
                  <a:pt x="70" y="8"/>
                </a:lnTo>
                <a:lnTo>
                  <a:pt x="70" y="18"/>
                </a:lnTo>
                <a:lnTo>
                  <a:pt x="70" y="26"/>
                </a:lnTo>
                <a:lnTo>
                  <a:pt x="70" y="36"/>
                </a:lnTo>
                <a:lnTo>
                  <a:pt x="70" y="46"/>
                </a:lnTo>
                <a:lnTo>
                  <a:pt x="70" y="56"/>
                </a:lnTo>
                <a:lnTo>
                  <a:pt x="70" y="66"/>
                </a:lnTo>
                <a:lnTo>
                  <a:pt x="70" y="76"/>
                </a:lnTo>
                <a:lnTo>
                  <a:pt x="70" y="86"/>
                </a:lnTo>
                <a:lnTo>
                  <a:pt x="70" y="98"/>
                </a:lnTo>
                <a:lnTo>
                  <a:pt x="70" y="108"/>
                </a:lnTo>
                <a:lnTo>
                  <a:pt x="70" y="118"/>
                </a:lnTo>
                <a:lnTo>
                  <a:pt x="70" y="130"/>
                </a:lnTo>
                <a:lnTo>
                  <a:pt x="70" y="142"/>
                </a:lnTo>
                <a:lnTo>
                  <a:pt x="70" y="154"/>
                </a:lnTo>
                <a:lnTo>
                  <a:pt x="70" y="166"/>
                </a:lnTo>
                <a:close/>
              </a:path>
            </a:pathLst>
          </a:custGeom>
          <a:solidFill>
            <a:srgbClr val="96DE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5" name="Freeform 155"/>
          <p:cNvSpPr>
            <a:spLocks/>
          </p:cNvSpPr>
          <p:nvPr/>
        </p:nvSpPr>
        <p:spPr bwMode="auto">
          <a:xfrm>
            <a:off x="538163" y="4378325"/>
            <a:ext cx="95250" cy="231775"/>
          </a:xfrm>
          <a:custGeom>
            <a:avLst/>
            <a:gdLst>
              <a:gd name="T0" fmla="*/ 2147483647 w 60"/>
              <a:gd name="T1" fmla="*/ 2147483647 h 146"/>
              <a:gd name="T2" fmla="*/ 2147483647 w 60"/>
              <a:gd name="T3" fmla="*/ 2147483647 h 146"/>
              <a:gd name="T4" fmla="*/ 2147483647 w 60"/>
              <a:gd name="T5" fmla="*/ 2147483647 h 146"/>
              <a:gd name="T6" fmla="*/ 2147483647 w 60"/>
              <a:gd name="T7" fmla="*/ 2147483647 h 146"/>
              <a:gd name="T8" fmla="*/ 2147483647 w 60"/>
              <a:gd name="T9" fmla="*/ 2147483647 h 146"/>
              <a:gd name="T10" fmla="*/ 2147483647 w 60"/>
              <a:gd name="T11" fmla="*/ 2147483647 h 146"/>
              <a:gd name="T12" fmla="*/ 2147483647 w 60"/>
              <a:gd name="T13" fmla="*/ 2147483647 h 146"/>
              <a:gd name="T14" fmla="*/ 2147483647 w 60"/>
              <a:gd name="T15" fmla="*/ 2147483647 h 146"/>
              <a:gd name="T16" fmla="*/ 0 w 60"/>
              <a:gd name="T17" fmla="*/ 2147483647 h 146"/>
              <a:gd name="T18" fmla="*/ 0 w 60"/>
              <a:gd name="T19" fmla="*/ 2147483647 h 146"/>
              <a:gd name="T20" fmla="*/ 0 w 60"/>
              <a:gd name="T21" fmla="*/ 2147483647 h 146"/>
              <a:gd name="T22" fmla="*/ 0 w 60"/>
              <a:gd name="T23" fmla="*/ 2147483647 h 146"/>
              <a:gd name="T24" fmla="*/ 0 w 60"/>
              <a:gd name="T25" fmla="*/ 2147483647 h 146"/>
              <a:gd name="T26" fmla="*/ 0 w 60"/>
              <a:gd name="T27" fmla="*/ 2147483647 h 146"/>
              <a:gd name="T28" fmla="*/ 0 w 60"/>
              <a:gd name="T29" fmla="*/ 2147483647 h 146"/>
              <a:gd name="T30" fmla="*/ 0 w 60"/>
              <a:gd name="T31" fmla="*/ 2147483647 h 146"/>
              <a:gd name="T32" fmla="*/ 0 w 60"/>
              <a:gd name="T33" fmla="*/ 2147483647 h 146"/>
              <a:gd name="T34" fmla="*/ 0 w 60"/>
              <a:gd name="T35" fmla="*/ 2147483647 h 146"/>
              <a:gd name="T36" fmla="*/ 0 w 60"/>
              <a:gd name="T37" fmla="*/ 2147483647 h 146"/>
              <a:gd name="T38" fmla="*/ 0 w 60"/>
              <a:gd name="T39" fmla="*/ 2147483647 h 146"/>
              <a:gd name="T40" fmla="*/ 0 w 60"/>
              <a:gd name="T41" fmla="*/ 2147483647 h 146"/>
              <a:gd name="T42" fmla="*/ 0 w 60"/>
              <a:gd name="T43" fmla="*/ 2147483647 h 146"/>
              <a:gd name="T44" fmla="*/ 0 w 60"/>
              <a:gd name="T45" fmla="*/ 2147483647 h 146"/>
              <a:gd name="T46" fmla="*/ 0 w 60"/>
              <a:gd name="T47" fmla="*/ 2147483647 h 146"/>
              <a:gd name="T48" fmla="*/ 2147483647 w 60"/>
              <a:gd name="T49" fmla="*/ 2147483647 h 146"/>
              <a:gd name="T50" fmla="*/ 2147483647 w 60"/>
              <a:gd name="T51" fmla="*/ 2147483647 h 146"/>
              <a:gd name="T52" fmla="*/ 2147483647 w 60"/>
              <a:gd name="T53" fmla="*/ 2147483647 h 146"/>
              <a:gd name="T54" fmla="*/ 2147483647 w 60"/>
              <a:gd name="T55" fmla="*/ 2147483647 h 146"/>
              <a:gd name="T56" fmla="*/ 2147483647 w 60"/>
              <a:gd name="T57" fmla="*/ 2147483647 h 146"/>
              <a:gd name="T58" fmla="*/ 2147483647 w 60"/>
              <a:gd name="T59" fmla="*/ 0 h 146"/>
              <a:gd name="T60" fmla="*/ 2147483647 w 60"/>
              <a:gd name="T61" fmla="*/ 0 h 146"/>
              <a:gd name="T62" fmla="*/ 2147483647 w 60"/>
              <a:gd name="T63" fmla="*/ 0 h 146"/>
              <a:gd name="T64" fmla="*/ 2147483647 w 60"/>
              <a:gd name="T65" fmla="*/ 0 h 146"/>
              <a:gd name="T66" fmla="*/ 2147483647 w 60"/>
              <a:gd name="T67" fmla="*/ 0 h 146"/>
              <a:gd name="T68" fmla="*/ 2147483647 w 60"/>
              <a:gd name="T69" fmla="*/ 0 h 146"/>
              <a:gd name="T70" fmla="*/ 2147483647 w 60"/>
              <a:gd name="T71" fmla="*/ 2147483647 h 146"/>
              <a:gd name="T72" fmla="*/ 2147483647 w 60"/>
              <a:gd name="T73" fmla="*/ 2147483647 h 146"/>
              <a:gd name="T74" fmla="*/ 2147483647 w 60"/>
              <a:gd name="T75" fmla="*/ 2147483647 h 146"/>
              <a:gd name="T76" fmla="*/ 2147483647 w 60"/>
              <a:gd name="T77" fmla="*/ 2147483647 h 146"/>
              <a:gd name="T78" fmla="*/ 2147483647 w 60"/>
              <a:gd name="T79" fmla="*/ 2147483647 h 146"/>
              <a:gd name="T80" fmla="*/ 2147483647 w 60"/>
              <a:gd name="T81" fmla="*/ 2147483647 h 146"/>
              <a:gd name="T82" fmla="*/ 2147483647 w 60"/>
              <a:gd name="T83" fmla="*/ 2147483647 h 146"/>
              <a:gd name="T84" fmla="*/ 2147483647 w 60"/>
              <a:gd name="T85" fmla="*/ 2147483647 h 146"/>
              <a:gd name="T86" fmla="*/ 2147483647 w 60"/>
              <a:gd name="T87" fmla="*/ 2147483647 h 146"/>
              <a:gd name="T88" fmla="*/ 2147483647 w 60"/>
              <a:gd name="T89" fmla="*/ 2147483647 h 146"/>
              <a:gd name="T90" fmla="*/ 2147483647 w 60"/>
              <a:gd name="T91" fmla="*/ 2147483647 h 146"/>
              <a:gd name="T92" fmla="*/ 2147483647 w 60"/>
              <a:gd name="T93" fmla="*/ 2147483647 h 146"/>
              <a:gd name="T94" fmla="*/ 2147483647 w 60"/>
              <a:gd name="T95" fmla="*/ 2147483647 h 146"/>
              <a:gd name="T96" fmla="*/ 2147483647 w 60"/>
              <a:gd name="T97" fmla="*/ 2147483647 h 146"/>
              <a:gd name="T98" fmla="*/ 2147483647 w 60"/>
              <a:gd name="T99" fmla="*/ 2147483647 h 146"/>
              <a:gd name="T100" fmla="*/ 2147483647 w 60"/>
              <a:gd name="T101" fmla="*/ 2147483647 h 146"/>
              <a:gd name="T102" fmla="*/ 2147483647 w 60"/>
              <a:gd name="T103" fmla="*/ 2147483647 h 1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" h="146">
                <a:moveTo>
                  <a:pt x="60" y="146"/>
                </a:moveTo>
                <a:lnTo>
                  <a:pt x="50" y="146"/>
                </a:lnTo>
                <a:lnTo>
                  <a:pt x="42" y="146"/>
                </a:lnTo>
                <a:lnTo>
                  <a:pt x="34" y="146"/>
                </a:lnTo>
                <a:lnTo>
                  <a:pt x="26" y="146"/>
                </a:lnTo>
                <a:lnTo>
                  <a:pt x="18" y="146"/>
                </a:lnTo>
                <a:lnTo>
                  <a:pt x="12" y="146"/>
                </a:lnTo>
                <a:lnTo>
                  <a:pt x="4" y="146"/>
                </a:lnTo>
                <a:lnTo>
                  <a:pt x="0" y="146"/>
                </a:lnTo>
                <a:lnTo>
                  <a:pt x="0" y="136"/>
                </a:lnTo>
                <a:lnTo>
                  <a:pt x="0" y="126"/>
                </a:lnTo>
                <a:lnTo>
                  <a:pt x="0" y="116"/>
                </a:lnTo>
                <a:lnTo>
                  <a:pt x="0" y="108"/>
                </a:lnTo>
                <a:lnTo>
                  <a:pt x="0" y="98"/>
                </a:lnTo>
                <a:lnTo>
                  <a:pt x="0" y="90"/>
                </a:lnTo>
                <a:lnTo>
                  <a:pt x="0" y="82"/>
                </a:lnTo>
                <a:lnTo>
                  <a:pt x="0" y="76"/>
                </a:lnTo>
                <a:lnTo>
                  <a:pt x="0" y="68"/>
                </a:lnTo>
                <a:lnTo>
                  <a:pt x="0" y="62"/>
                </a:lnTo>
                <a:lnTo>
                  <a:pt x="0" y="58"/>
                </a:lnTo>
                <a:lnTo>
                  <a:pt x="0" y="54"/>
                </a:lnTo>
                <a:lnTo>
                  <a:pt x="0" y="48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18" y="6"/>
                </a:lnTo>
                <a:lnTo>
                  <a:pt x="26" y="2"/>
                </a:lnTo>
                <a:lnTo>
                  <a:pt x="34" y="0"/>
                </a:lnTo>
                <a:lnTo>
                  <a:pt x="44" y="0"/>
                </a:lnTo>
                <a:lnTo>
                  <a:pt x="46" y="0"/>
                </a:lnTo>
                <a:lnTo>
                  <a:pt x="50" y="0"/>
                </a:lnTo>
                <a:lnTo>
                  <a:pt x="54" y="0"/>
                </a:lnTo>
                <a:lnTo>
                  <a:pt x="60" y="0"/>
                </a:lnTo>
                <a:lnTo>
                  <a:pt x="60" y="8"/>
                </a:lnTo>
                <a:lnTo>
                  <a:pt x="60" y="14"/>
                </a:lnTo>
                <a:lnTo>
                  <a:pt x="60" y="22"/>
                </a:lnTo>
                <a:lnTo>
                  <a:pt x="60" y="32"/>
                </a:lnTo>
                <a:lnTo>
                  <a:pt x="60" y="38"/>
                </a:lnTo>
                <a:lnTo>
                  <a:pt x="60" y="48"/>
                </a:lnTo>
                <a:lnTo>
                  <a:pt x="60" y="58"/>
                </a:lnTo>
                <a:lnTo>
                  <a:pt x="60" y="66"/>
                </a:lnTo>
                <a:lnTo>
                  <a:pt x="60" y="76"/>
                </a:lnTo>
                <a:lnTo>
                  <a:pt x="60" y="86"/>
                </a:lnTo>
                <a:lnTo>
                  <a:pt x="60" y="94"/>
                </a:lnTo>
                <a:lnTo>
                  <a:pt x="60" y="104"/>
                </a:lnTo>
                <a:lnTo>
                  <a:pt x="60" y="114"/>
                </a:lnTo>
                <a:lnTo>
                  <a:pt x="60" y="124"/>
                </a:lnTo>
                <a:lnTo>
                  <a:pt x="60" y="136"/>
                </a:lnTo>
                <a:lnTo>
                  <a:pt x="60" y="146"/>
                </a:lnTo>
                <a:close/>
              </a:path>
            </a:pathLst>
          </a:custGeom>
          <a:solidFill>
            <a:srgbClr val="B0BF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6" name="Freeform 156"/>
          <p:cNvSpPr>
            <a:spLocks/>
          </p:cNvSpPr>
          <p:nvPr/>
        </p:nvSpPr>
        <p:spPr bwMode="auto">
          <a:xfrm>
            <a:off x="538163" y="4391025"/>
            <a:ext cx="82550" cy="200025"/>
          </a:xfrm>
          <a:custGeom>
            <a:avLst/>
            <a:gdLst>
              <a:gd name="T0" fmla="*/ 2147483647 w 52"/>
              <a:gd name="T1" fmla="*/ 2147483647 h 126"/>
              <a:gd name="T2" fmla="*/ 2147483647 w 52"/>
              <a:gd name="T3" fmla="*/ 2147483647 h 126"/>
              <a:gd name="T4" fmla="*/ 2147483647 w 52"/>
              <a:gd name="T5" fmla="*/ 2147483647 h 126"/>
              <a:gd name="T6" fmla="*/ 2147483647 w 52"/>
              <a:gd name="T7" fmla="*/ 2147483647 h 126"/>
              <a:gd name="T8" fmla="*/ 2147483647 w 52"/>
              <a:gd name="T9" fmla="*/ 2147483647 h 126"/>
              <a:gd name="T10" fmla="*/ 2147483647 w 52"/>
              <a:gd name="T11" fmla="*/ 2147483647 h 126"/>
              <a:gd name="T12" fmla="*/ 0 w 52"/>
              <a:gd name="T13" fmla="*/ 2147483647 h 126"/>
              <a:gd name="T14" fmla="*/ 0 w 52"/>
              <a:gd name="T15" fmla="*/ 2147483647 h 126"/>
              <a:gd name="T16" fmla="*/ 0 w 52"/>
              <a:gd name="T17" fmla="*/ 2147483647 h 126"/>
              <a:gd name="T18" fmla="*/ 0 w 52"/>
              <a:gd name="T19" fmla="*/ 2147483647 h 126"/>
              <a:gd name="T20" fmla="*/ 0 w 52"/>
              <a:gd name="T21" fmla="*/ 2147483647 h 126"/>
              <a:gd name="T22" fmla="*/ 0 w 52"/>
              <a:gd name="T23" fmla="*/ 2147483647 h 126"/>
              <a:gd name="T24" fmla="*/ 0 w 52"/>
              <a:gd name="T25" fmla="*/ 2147483647 h 126"/>
              <a:gd name="T26" fmla="*/ 0 w 52"/>
              <a:gd name="T27" fmla="*/ 2147483647 h 126"/>
              <a:gd name="T28" fmla="*/ 0 w 52"/>
              <a:gd name="T29" fmla="*/ 2147483647 h 126"/>
              <a:gd name="T30" fmla="*/ 0 w 52"/>
              <a:gd name="T31" fmla="*/ 2147483647 h 126"/>
              <a:gd name="T32" fmla="*/ 0 w 52"/>
              <a:gd name="T33" fmla="*/ 2147483647 h 126"/>
              <a:gd name="T34" fmla="*/ 0 w 52"/>
              <a:gd name="T35" fmla="*/ 2147483647 h 126"/>
              <a:gd name="T36" fmla="*/ 0 w 52"/>
              <a:gd name="T37" fmla="*/ 2147483647 h 126"/>
              <a:gd name="T38" fmla="*/ 0 w 52"/>
              <a:gd name="T39" fmla="*/ 2147483647 h 126"/>
              <a:gd name="T40" fmla="*/ 2147483647 w 52"/>
              <a:gd name="T41" fmla="*/ 2147483647 h 126"/>
              <a:gd name="T42" fmla="*/ 2147483647 w 52"/>
              <a:gd name="T43" fmla="*/ 2147483647 h 126"/>
              <a:gd name="T44" fmla="*/ 2147483647 w 52"/>
              <a:gd name="T45" fmla="*/ 2147483647 h 126"/>
              <a:gd name="T46" fmla="*/ 2147483647 w 52"/>
              <a:gd name="T47" fmla="*/ 2147483647 h 126"/>
              <a:gd name="T48" fmla="*/ 2147483647 w 52"/>
              <a:gd name="T49" fmla="*/ 2147483647 h 126"/>
              <a:gd name="T50" fmla="*/ 2147483647 w 52"/>
              <a:gd name="T51" fmla="*/ 0 h 126"/>
              <a:gd name="T52" fmla="*/ 2147483647 w 52"/>
              <a:gd name="T53" fmla="*/ 0 h 126"/>
              <a:gd name="T54" fmla="*/ 2147483647 w 52"/>
              <a:gd name="T55" fmla="*/ 0 h 126"/>
              <a:gd name="T56" fmla="*/ 2147483647 w 52"/>
              <a:gd name="T57" fmla="*/ 0 h 126"/>
              <a:gd name="T58" fmla="*/ 2147483647 w 52"/>
              <a:gd name="T59" fmla="*/ 2147483647 h 126"/>
              <a:gd name="T60" fmla="*/ 2147483647 w 52"/>
              <a:gd name="T61" fmla="*/ 2147483647 h 126"/>
              <a:gd name="T62" fmla="*/ 2147483647 w 52"/>
              <a:gd name="T63" fmla="*/ 2147483647 h 126"/>
              <a:gd name="T64" fmla="*/ 2147483647 w 52"/>
              <a:gd name="T65" fmla="*/ 2147483647 h 126"/>
              <a:gd name="T66" fmla="*/ 2147483647 w 52"/>
              <a:gd name="T67" fmla="*/ 2147483647 h 126"/>
              <a:gd name="T68" fmla="*/ 2147483647 w 52"/>
              <a:gd name="T69" fmla="*/ 2147483647 h 126"/>
              <a:gd name="T70" fmla="*/ 2147483647 w 52"/>
              <a:gd name="T71" fmla="*/ 2147483647 h 126"/>
              <a:gd name="T72" fmla="*/ 2147483647 w 52"/>
              <a:gd name="T73" fmla="*/ 2147483647 h 126"/>
              <a:gd name="T74" fmla="*/ 2147483647 w 52"/>
              <a:gd name="T75" fmla="*/ 2147483647 h 126"/>
              <a:gd name="T76" fmla="*/ 2147483647 w 52"/>
              <a:gd name="T77" fmla="*/ 2147483647 h 126"/>
              <a:gd name="T78" fmla="*/ 2147483647 w 52"/>
              <a:gd name="T79" fmla="*/ 2147483647 h 126"/>
              <a:gd name="T80" fmla="*/ 2147483647 w 52"/>
              <a:gd name="T81" fmla="*/ 2147483647 h 126"/>
              <a:gd name="T82" fmla="*/ 2147483647 w 52"/>
              <a:gd name="T83" fmla="*/ 2147483647 h 126"/>
              <a:gd name="T84" fmla="*/ 2147483647 w 52"/>
              <a:gd name="T85" fmla="*/ 2147483647 h 126"/>
              <a:gd name="T86" fmla="*/ 2147483647 w 52"/>
              <a:gd name="T87" fmla="*/ 2147483647 h 126"/>
              <a:gd name="T88" fmla="*/ 2147483647 w 52"/>
              <a:gd name="T89" fmla="*/ 2147483647 h 126"/>
              <a:gd name="T90" fmla="*/ 2147483647 w 52"/>
              <a:gd name="T91" fmla="*/ 2147483647 h 1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2" h="126">
                <a:moveTo>
                  <a:pt x="52" y="126"/>
                </a:moveTo>
                <a:lnTo>
                  <a:pt x="44" y="126"/>
                </a:lnTo>
                <a:lnTo>
                  <a:pt x="38" y="126"/>
                </a:lnTo>
                <a:lnTo>
                  <a:pt x="30" y="126"/>
                </a:lnTo>
                <a:lnTo>
                  <a:pt x="24" y="126"/>
                </a:lnTo>
                <a:lnTo>
                  <a:pt x="12" y="126"/>
                </a:lnTo>
                <a:lnTo>
                  <a:pt x="0" y="126"/>
                </a:lnTo>
                <a:lnTo>
                  <a:pt x="0" y="116"/>
                </a:lnTo>
                <a:lnTo>
                  <a:pt x="0" y="108"/>
                </a:lnTo>
                <a:lnTo>
                  <a:pt x="0" y="100"/>
                </a:lnTo>
                <a:lnTo>
                  <a:pt x="0" y="92"/>
                </a:lnTo>
                <a:lnTo>
                  <a:pt x="0" y="84"/>
                </a:lnTo>
                <a:lnTo>
                  <a:pt x="0" y="78"/>
                </a:lnTo>
                <a:lnTo>
                  <a:pt x="0" y="70"/>
                </a:lnTo>
                <a:lnTo>
                  <a:pt x="0" y="66"/>
                </a:lnTo>
                <a:lnTo>
                  <a:pt x="0" y="52"/>
                </a:lnTo>
                <a:lnTo>
                  <a:pt x="0" y="46"/>
                </a:lnTo>
                <a:lnTo>
                  <a:pt x="0" y="40"/>
                </a:lnTo>
                <a:lnTo>
                  <a:pt x="0" y="30"/>
                </a:lnTo>
                <a:lnTo>
                  <a:pt x="2" y="22"/>
                </a:lnTo>
                <a:lnTo>
                  <a:pt x="6" y="14"/>
                </a:lnTo>
                <a:lnTo>
                  <a:pt x="12" y="10"/>
                </a:lnTo>
                <a:lnTo>
                  <a:pt x="16" y="4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lnTo>
                  <a:pt x="44" y="0"/>
                </a:lnTo>
                <a:lnTo>
                  <a:pt x="52" y="0"/>
                </a:lnTo>
                <a:lnTo>
                  <a:pt x="52" y="6"/>
                </a:lnTo>
                <a:lnTo>
                  <a:pt x="52" y="12"/>
                </a:lnTo>
                <a:lnTo>
                  <a:pt x="52" y="18"/>
                </a:lnTo>
                <a:lnTo>
                  <a:pt x="52" y="26"/>
                </a:lnTo>
                <a:lnTo>
                  <a:pt x="52" y="34"/>
                </a:lnTo>
                <a:lnTo>
                  <a:pt x="52" y="40"/>
                </a:lnTo>
                <a:lnTo>
                  <a:pt x="52" y="50"/>
                </a:lnTo>
                <a:lnTo>
                  <a:pt x="52" y="58"/>
                </a:lnTo>
                <a:lnTo>
                  <a:pt x="52" y="66"/>
                </a:lnTo>
                <a:lnTo>
                  <a:pt x="52" y="72"/>
                </a:lnTo>
                <a:lnTo>
                  <a:pt x="52" y="82"/>
                </a:lnTo>
                <a:lnTo>
                  <a:pt x="52" y="90"/>
                </a:lnTo>
                <a:lnTo>
                  <a:pt x="52" y="98"/>
                </a:lnTo>
                <a:lnTo>
                  <a:pt x="52" y="108"/>
                </a:lnTo>
                <a:lnTo>
                  <a:pt x="52" y="116"/>
                </a:lnTo>
                <a:lnTo>
                  <a:pt x="52" y="126"/>
                </a:lnTo>
                <a:close/>
              </a:path>
            </a:pathLst>
          </a:custGeom>
          <a:solidFill>
            <a:srgbClr val="CCA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7" name="Freeform 157"/>
          <p:cNvSpPr>
            <a:spLocks/>
          </p:cNvSpPr>
          <p:nvPr/>
        </p:nvSpPr>
        <p:spPr bwMode="auto">
          <a:xfrm>
            <a:off x="541338" y="4400550"/>
            <a:ext cx="69850" cy="174625"/>
          </a:xfrm>
          <a:custGeom>
            <a:avLst/>
            <a:gdLst>
              <a:gd name="T0" fmla="*/ 2147483647 w 44"/>
              <a:gd name="T1" fmla="*/ 2147483647 h 110"/>
              <a:gd name="T2" fmla="*/ 2147483647 w 44"/>
              <a:gd name="T3" fmla="*/ 2147483647 h 110"/>
              <a:gd name="T4" fmla="*/ 2147483647 w 44"/>
              <a:gd name="T5" fmla="*/ 2147483647 h 110"/>
              <a:gd name="T6" fmla="*/ 2147483647 w 44"/>
              <a:gd name="T7" fmla="*/ 2147483647 h 110"/>
              <a:gd name="T8" fmla="*/ 0 w 44"/>
              <a:gd name="T9" fmla="*/ 2147483647 h 110"/>
              <a:gd name="T10" fmla="*/ 0 w 44"/>
              <a:gd name="T11" fmla="*/ 2147483647 h 110"/>
              <a:gd name="T12" fmla="*/ 0 w 44"/>
              <a:gd name="T13" fmla="*/ 2147483647 h 110"/>
              <a:gd name="T14" fmla="*/ 0 w 44"/>
              <a:gd name="T15" fmla="*/ 2147483647 h 110"/>
              <a:gd name="T16" fmla="*/ 0 w 44"/>
              <a:gd name="T17" fmla="*/ 2147483647 h 110"/>
              <a:gd name="T18" fmla="*/ 0 w 44"/>
              <a:gd name="T19" fmla="*/ 2147483647 h 110"/>
              <a:gd name="T20" fmla="*/ 0 w 44"/>
              <a:gd name="T21" fmla="*/ 2147483647 h 110"/>
              <a:gd name="T22" fmla="*/ 0 w 44"/>
              <a:gd name="T23" fmla="*/ 2147483647 h 110"/>
              <a:gd name="T24" fmla="*/ 0 w 44"/>
              <a:gd name="T25" fmla="*/ 2147483647 h 110"/>
              <a:gd name="T26" fmla="*/ 0 w 44"/>
              <a:gd name="T27" fmla="*/ 2147483647 h 110"/>
              <a:gd name="T28" fmla="*/ 0 w 44"/>
              <a:gd name="T29" fmla="*/ 2147483647 h 110"/>
              <a:gd name="T30" fmla="*/ 2147483647 w 44"/>
              <a:gd name="T31" fmla="*/ 2147483647 h 110"/>
              <a:gd name="T32" fmla="*/ 2147483647 w 44"/>
              <a:gd name="T33" fmla="*/ 2147483647 h 110"/>
              <a:gd name="T34" fmla="*/ 2147483647 w 44"/>
              <a:gd name="T35" fmla="*/ 2147483647 h 110"/>
              <a:gd name="T36" fmla="*/ 2147483647 w 44"/>
              <a:gd name="T37" fmla="*/ 2147483647 h 110"/>
              <a:gd name="T38" fmla="*/ 2147483647 w 44"/>
              <a:gd name="T39" fmla="*/ 2147483647 h 110"/>
              <a:gd name="T40" fmla="*/ 2147483647 w 44"/>
              <a:gd name="T41" fmla="*/ 0 h 110"/>
              <a:gd name="T42" fmla="*/ 2147483647 w 44"/>
              <a:gd name="T43" fmla="*/ 0 h 110"/>
              <a:gd name="T44" fmla="*/ 2147483647 w 44"/>
              <a:gd name="T45" fmla="*/ 0 h 110"/>
              <a:gd name="T46" fmla="*/ 2147483647 w 44"/>
              <a:gd name="T47" fmla="*/ 0 h 110"/>
              <a:gd name="T48" fmla="*/ 2147483647 w 44"/>
              <a:gd name="T49" fmla="*/ 2147483647 h 110"/>
              <a:gd name="T50" fmla="*/ 2147483647 w 44"/>
              <a:gd name="T51" fmla="*/ 2147483647 h 110"/>
              <a:gd name="T52" fmla="*/ 2147483647 w 44"/>
              <a:gd name="T53" fmla="*/ 2147483647 h 110"/>
              <a:gd name="T54" fmla="*/ 2147483647 w 44"/>
              <a:gd name="T55" fmla="*/ 2147483647 h 110"/>
              <a:gd name="T56" fmla="*/ 2147483647 w 44"/>
              <a:gd name="T57" fmla="*/ 2147483647 h 110"/>
              <a:gd name="T58" fmla="*/ 2147483647 w 44"/>
              <a:gd name="T59" fmla="*/ 2147483647 h 110"/>
              <a:gd name="T60" fmla="*/ 2147483647 w 44"/>
              <a:gd name="T61" fmla="*/ 2147483647 h 110"/>
              <a:gd name="T62" fmla="*/ 2147483647 w 44"/>
              <a:gd name="T63" fmla="*/ 2147483647 h 110"/>
              <a:gd name="T64" fmla="*/ 2147483647 w 44"/>
              <a:gd name="T65" fmla="*/ 2147483647 h 110"/>
              <a:gd name="T66" fmla="*/ 2147483647 w 44"/>
              <a:gd name="T67" fmla="*/ 2147483647 h 110"/>
              <a:gd name="T68" fmla="*/ 2147483647 w 44"/>
              <a:gd name="T69" fmla="*/ 2147483647 h 110"/>
              <a:gd name="T70" fmla="*/ 2147483647 w 44"/>
              <a:gd name="T71" fmla="*/ 2147483647 h 110"/>
              <a:gd name="T72" fmla="*/ 2147483647 w 44"/>
              <a:gd name="T73" fmla="*/ 2147483647 h 110"/>
              <a:gd name="T74" fmla="*/ 2147483647 w 44"/>
              <a:gd name="T75" fmla="*/ 2147483647 h 110"/>
              <a:gd name="T76" fmla="*/ 2147483647 w 44"/>
              <a:gd name="T77" fmla="*/ 2147483647 h 1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4" h="110">
                <a:moveTo>
                  <a:pt x="44" y="110"/>
                </a:moveTo>
                <a:lnTo>
                  <a:pt x="32" y="110"/>
                </a:lnTo>
                <a:lnTo>
                  <a:pt x="20" y="110"/>
                </a:lnTo>
                <a:lnTo>
                  <a:pt x="10" y="110"/>
                </a:lnTo>
                <a:lnTo>
                  <a:pt x="0" y="110"/>
                </a:lnTo>
                <a:lnTo>
                  <a:pt x="0" y="102"/>
                </a:lnTo>
                <a:lnTo>
                  <a:pt x="0" y="94"/>
                </a:lnTo>
                <a:lnTo>
                  <a:pt x="0" y="88"/>
                </a:lnTo>
                <a:lnTo>
                  <a:pt x="0" y="82"/>
                </a:lnTo>
                <a:lnTo>
                  <a:pt x="0" y="68"/>
                </a:lnTo>
                <a:lnTo>
                  <a:pt x="0" y="58"/>
                </a:lnTo>
                <a:lnTo>
                  <a:pt x="0" y="48"/>
                </a:lnTo>
                <a:lnTo>
                  <a:pt x="0" y="40"/>
                </a:lnTo>
                <a:lnTo>
                  <a:pt x="0" y="36"/>
                </a:lnTo>
                <a:lnTo>
                  <a:pt x="0" y="28"/>
                </a:lnTo>
                <a:lnTo>
                  <a:pt x="4" y="22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38" y="0"/>
                </a:lnTo>
                <a:lnTo>
                  <a:pt x="44" y="0"/>
                </a:lnTo>
                <a:lnTo>
                  <a:pt x="44" y="12"/>
                </a:lnTo>
                <a:lnTo>
                  <a:pt x="44" y="24"/>
                </a:lnTo>
                <a:lnTo>
                  <a:pt x="44" y="30"/>
                </a:lnTo>
                <a:lnTo>
                  <a:pt x="44" y="36"/>
                </a:lnTo>
                <a:lnTo>
                  <a:pt x="44" y="44"/>
                </a:lnTo>
                <a:lnTo>
                  <a:pt x="44" y="50"/>
                </a:lnTo>
                <a:lnTo>
                  <a:pt x="44" y="56"/>
                </a:lnTo>
                <a:lnTo>
                  <a:pt x="44" y="64"/>
                </a:lnTo>
                <a:lnTo>
                  <a:pt x="44" y="72"/>
                </a:lnTo>
                <a:lnTo>
                  <a:pt x="44" y="78"/>
                </a:lnTo>
                <a:lnTo>
                  <a:pt x="44" y="86"/>
                </a:lnTo>
                <a:lnTo>
                  <a:pt x="44" y="94"/>
                </a:lnTo>
                <a:lnTo>
                  <a:pt x="44" y="100"/>
                </a:lnTo>
                <a:lnTo>
                  <a:pt x="44" y="110"/>
                </a:lnTo>
                <a:close/>
              </a:path>
            </a:pathLst>
          </a:custGeom>
          <a:solidFill>
            <a:srgbClr val="E685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8" name="Freeform 158"/>
          <p:cNvSpPr>
            <a:spLocks/>
          </p:cNvSpPr>
          <p:nvPr/>
        </p:nvSpPr>
        <p:spPr bwMode="auto">
          <a:xfrm>
            <a:off x="544513" y="4416425"/>
            <a:ext cx="57150" cy="136525"/>
          </a:xfrm>
          <a:custGeom>
            <a:avLst/>
            <a:gdLst>
              <a:gd name="T0" fmla="*/ 2147483647 w 36"/>
              <a:gd name="T1" fmla="*/ 2147483647 h 86"/>
              <a:gd name="T2" fmla="*/ 2147483647 w 36"/>
              <a:gd name="T3" fmla="*/ 2147483647 h 86"/>
              <a:gd name="T4" fmla="*/ 2147483647 w 36"/>
              <a:gd name="T5" fmla="*/ 2147483647 h 86"/>
              <a:gd name="T6" fmla="*/ 2147483647 w 36"/>
              <a:gd name="T7" fmla="*/ 2147483647 h 86"/>
              <a:gd name="T8" fmla="*/ 0 w 36"/>
              <a:gd name="T9" fmla="*/ 2147483647 h 86"/>
              <a:gd name="T10" fmla="*/ 0 w 36"/>
              <a:gd name="T11" fmla="*/ 2147483647 h 86"/>
              <a:gd name="T12" fmla="*/ 0 w 36"/>
              <a:gd name="T13" fmla="*/ 2147483647 h 86"/>
              <a:gd name="T14" fmla="*/ 0 w 36"/>
              <a:gd name="T15" fmla="*/ 2147483647 h 86"/>
              <a:gd name="T16" fmla="*/ 0 w 36"/>
              <a:gd name="T17" fmla="*/ 2147483647 h 86"/>
              <a:gd name="T18" fmla="*/ 0 w 36"/>
              <a:gd name="T19" fmla="*/ 2147483647 h 86"/>
              <a:gd name="T20" fmla="*/ 0 w 36"/>
              <a:gd name="T21" fmla="*/ 2147483647 h 86"/>
              <a:gd name="T22" fmla="*/ 0 w 36"/>
              <a:gd name="T23" fmla="*/ 2147483647 h 86"/>
              <a:gd name="T24" fmla="*/ 2147483647 w 36"/>
              <a:gd name="T25" fmla="*/ 2147483647 h 86"/>
              <a:gd name="T26" fmla="*/ 2147483647 w 36"/>
              <a:gd name="T27" fmla="*/ 2147483647 h 86"/>
              <a:gd name="T28" fmla="*/ 2147483647 w 36"/>
              <a:gd name="T29" fmla="*/ 2147483647 h 86"/>
              <a:gd name="T30" fmla="*/ 2147483647 w 36"/>
              <a:gd name="T31" fmla="*/ 0 h 86"/>
              <a:gd name="T32" fmla="*/ 2147483647 w 36"/>
              <a:gd name="T33" fmla="*/ 0 h 86"/>
              <a:gd name="T34" fmla="*/ 2147483647 w 36"/>
              <a:gd name="T35" fmla="*/ 0 h 86"/>
              <a:gd name="T36" fmla="*/ 2147483647 w 36"/>
              <a:gd name="T37" fmla="*/ 2147483647 h 86"/>
              <a:gd name="T38" fmla="*/ 2147483647 w 36"/>
              <a:gd name="T39" fmla="*/ 2147483647 h 86"/>
              <a:gd name="T40" fmla="*/ 2147483647 w 36"/>
              <a:gd name="T41" fmla="*/ 2147483647 h 86"/>
              <a:gd name="T42" fmla="*/ 2147483647 w 36"/>
              <a:gd name="T43" fmla="*/ 2147483647 h 86"/>
              <a:gd name="T44" fmla="*/ 2147483647 w 36"/>
              <a:gd name="T45" fmla="*/ 2147483647 h 86"/>
              <a:gd name="T46" fmla="*/ 2147483647 w 36"/>
              <a:gd name="T47" fmla="*/ 2147483647 h 86"/>
              <a:gd name="T48" fmla="*/ 2147483647 w 36"/>
              <a:gd name="T49" fmla="*/ 2147483647 h 86"/>
              <a:gd name="T50" fmla="*/ 2147483647 w 36"/>
              <a:gd name="T51" fmla="*/ 2147483647 h 86"/>
              <a:gd name="T52" fmla="*/ 2147483647 w 36"/>
              <a:gd name="T53" fmla="*/ 2147483647 h 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" h="86">
                <a:moveTo>
                  <a:pt x="36" y="86"/>
                </a:moveTo>
                <a:lnTo>
                  <a:pt x="26" y="86"/>
                </a:lnTo>
                <a:lnTo>
                  <a:pt x="16" y="86"/>
                </a:lnTo>
                <a:lnTo>
                  <a:pt x="8" y="86"/>
                </a:lnTo>
                <a:lnTo>
                  <a:pt x="0" y="86"/>
                </a:lnTo>
                <a:lnTo>
                  <a:pt x="0" y="74"/>
                </a:lnTo>
                <a:lnTo>
                  <a:pt x="0" y="62"/>
                </a:lnTo>
                <a:lnTo>
                  <a:pt x="0" y="52"/>
                </a:lnTo>
                <a:lnTo>
                  <a:pt x="0" y="44"/>
                </a:lnTo>
                <a:lnTo>
                  <a:pt x="0" y="36"/>
                </a:lnTo>
                <a:lnTo>
                  <a:pt x="0" y="30"/>
                </a:lnTo>
                <a:lnTo>
                  <a:pt x="0" y="28"/>
                </a:lnTo>
                <a:lnTo>
                  <a:pt x="2" y="14"/>
                </a:lnTo>
                <a:lnTo>
                  <a:pt x="8" y="8"/>
                </a:lnTo>
                <a:lnTo>
                  <a:pt x="18" y="2"/>
                </a:lnTo>
                <a:lnTo>
                  <a:pt x="28" y="0"/>
                </a:lnTo>
                <a:lnTo>
                  <a:pt x="30" y="0"/>
                </a:lnTo>
                <a:lnTo>
                  <a:pt x="36" y="0"/>
                </a:lnTo>
                <a:lnTo>
                  <a:pt x="36" y="8"/>
                </a:lnTo>
                <a:lnTo>
                  <a:pt x="36" y="18"/>
                </a:lnTo>
                <a:lnTo>
                  <a:pt x="36" y="28"/>
                </a:lnTo>
                <a:lnTo>
                  <a:pt x="36" y="40"/>
                </a:lnTo>
                <a:lnTo>
                  <a:pt x="36" y="50"/>
                </a:lnTo>
                <a:lnTo>
                  <a:pt x="36" y="60"/>
                </a:lnTo>
                <a:lnTo>
                  <a:pt x="36" y="72"/>
                </a:lnTo>
                <a:lnTo>
                  <a:pt x="36" y="86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9" name="Freeform 159"/>
          <p:cNvSpPr>
            <a:spLocks/>
          </p:cNvSpPr>
          <p:nvPr/>
        </p:nvSpPr>
        <p:spPr bwMode="auto">
          <a:xfrm>
            <a:off x="5945188" y="5140325"/>
            <a:ext cx="219075" cy="334963"/>
          </a:xfrm>
          <a:custGeom>
            <a:avLst/>
            <a:gdLst>
              <a:gd name="T0" fmla="*/ 0 w 138"/>
              <a:gd name="T1" fmla="*/ 2147483647 h 211"/>
              <a:gd name="T2" fmla="*/ 2147483647 w 138"/>
              <a:gd name="T3" fmla="*/ 2147483647 h 211"/>
              <a:gd name="T4" fmla="*/ 2147483647 w 138"/>
              <a:gd name="T5" fmla="*/ 0 h 211"/>
              <a:gd name="T6" fmla="*/ 0 w 138"/>
              <a:gd name="T7" fmla="*/ 0 h 211"/>
              <a:gd name="T8" fmla="*/ 0 w 138"/>
              <a:gd name="T9" fmla="*/ 2147483647 h 211"/>
              <a:gd name="T10" fmla="*/ 0 w 138"/>
              <a:gd name="T11" fmla="*/ 2147483647 h 2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8" h="211">
                <a:moveTo>
                  <a:pt x="0" y="211"/>
                </a:moveTo>
                <a:lnTo>
                  <a:pt x="138" y="211"/>
                </a:lnTo>
                <a:lnTo>
                  <a:pt x="138" y="0"/>
                </a:lnTo>
                <a:lnTo>
                  <a:pt x="0" y="0"/>
                </a:lnTo>
                <a:lnTo>
                  <a:pt x="0" y="211"/>
                </a:lnTo>
                <a:close/>
              </a:path>
            </a:pathLst>
          </a:custGeom>
          <a:solidFill>
            <a:srgbClr val="EDF2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0" name="Freeform 160"/>
          <p:cNvSpPr>
            <a:spLocks/>
          </p:cNvSpPr>
          <p:nvPr/>
        </p:nvSpPr>
        <p:spPr bwMode="auto">
          <a:xfrm>
            <a:off x="5954713" y="5184775"/>
            <a:ext cx="203200" cy="287338"/>
          </a:xfrm>
          <a:custGeom>
            <a:avLst/>
            <a:gdLst>
              <a:gd name="T0" fmla="*/ 0 w 128"/>
              <a:gd name="T1" fmla="*/ 2147483647 h 181"/>
              <a:gd name="T2" fmla="*/ 2147483647 w 128"/>
              <a:gd name="T3" fmla="*/ 2147483647 h 181"/>
              <a:gd name="T4" fmla="*/ 2147483647 w 128"/>
              <a:gd name="T5" fmla="*/ 0 h 181"/>
              <a:gd name="T6" fmla="*/ 0 w 128"/>
              <a:gd name="T7" fmla="*/ 0 h 181"/>
              <a:gd name="T8" fmla="*/ 0 w 128"/>
              <a:gd name="T9" fmla="*/ 2147483647 h 181"/>
              <a:gd name="T10" fmla="*/ 0 w 128"/>
              <a:gd name="T11" fmla="*/ 2147483647 h 1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" h="181">
                <a:moveTo>
                  <a:pt x="0" y="181"/>
                </a:moveTo>
                <a:lnTo>
                  <a:pt x="128" y="181"/>
                </a:lnTo>
                <a:lnTo>
                  <a:pt x="128" y="0"/>
                </a:lnTo>
                <a:lnTo>
                  <a:pt x="0" y="0"/>
                </a:lnTo>
                <a:lnTo>
                  <a:pt x="0" y="181"/>
                </a:lnTo>
                <a:close/>
              </a:path>
            </a:pathLst>
          </a:custGeom>
          <a:solidFill>
            <a:srgbClr val="F0C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1" name="Freeform 161"/>
          <p:cNvSpPr>
            <a:spLocks/>
          </p:cNvSpPr>
          <p:nvPr/>
        </p:nvSpPr>
        <p:spPr bwMode="auto">
          <a:xfrm>
            <a:off x="5961063" y="5232400"/>
            <a:ext cx="193675" cy="233363"/>
          </a:xfrm>
          <a:custGeom>
            <a:avLst/>
            <a:gdLst>
              <a:gd name="T0" fmla="*/ 0 w 122"/>
              <a:gd name="T1" fmla="*/ 2147483647 h 147"/>
              <a:gd name="T2" fmla="*/ 2147483647 w 122"/>
              <a:gd name="T3" fmla="*/ 2147483647 h 147"/>
              <a:gd name="T4" fmla="*/ 2147483647 w 122"/>
              <a:gd name="T5" fmla="*/ 0 h 147"/>
              <a:gd name="T6" fmla="*/ 0 w 122"/>
              <a:gd name="T7" fmla="*/ 0 h 147"/>
              <a:gd name="T8" fmla="*/ 0 w 122"/>
              <a:gd name="T9" fmla="*/ 2147483647 h 147"/>
              <a:gd name="T10" fmla="*/ 0 w 122"/>
              <a:gd name="T11" fmla="*/ 2147483647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2" h="147">
                <a:moveTo>
                  <a:pt x="0" y="147"/>
                </a:moveTo>
                <a:lnTo>
                  <a:pt x="122" y="147"/>
                </a:lnTo>
                <a:lnTo>
                  <a:pt x="122" y="0"/>
                </a:lnTo>
                <a:lnTo>
                  <a:pt x="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F59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2" name="Freeform 162"/>
          <p:cNvSpPr>
            <a:spLocks/>
          </p:cNvSpPr>
          <p:nvPr/>
        </p:nvSpPr>
        <p:spPr bwMode="auto">
          <a:xfrm>
            <a:off x="5967413" y="5273675"/>
            <a:ext cx="180975" cy="188913"/>
          </a:xfrm>
          <a:custGeom>
            <a:avLst/>
            <a:gdLst>
              <a:gd name="T0" fmla="*/ 0 w 114"/>
              <a:gd name="T1" fmla="*/ 2147483647 h 119"/>
              <a:gd name="T2" fmla="*/ 2147483647 w 114"/>
              <a:gd name="T3" fmla="*/ 2147483647 h 119"/>
              <a:gd name="T4" fmla="*/ 2147483647 w 114"/>
              <a:gd name="T5" fmla="*/ 0 h 119"/>
              <a:gd name="T6" fmla="*/ 0 w 114"/>
              <a:gd name="T7" fmla="*/ 0 h 119"/>
              <a:gd name="T8" fmla="*/ 0 w 114"/>
              <a:gd name="T9" fmla="*/ 2147483647 h 119"/>
              <a:gd name="T10" fmla="*/ 0 w 114"/>
              <a:gd name="T11" fmla="*/ 2147483647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4" h="119">
                <a:moveTo>
                  <a:pt x="0" y="119"/>
                </a:moveTo>
                <a:lnTo>
                  <a:pt x="114" y="119"/>
                </a:lnTo>
                <a:lnTo>
                  <a:pt x="114" y="0"/>
                </a:lnTo>
                <a:lnTo>
                  <a:pt x="0" y="0"/>
                </a:lnTo>
                <a:lnTo>
                  <a:pt x="0" y="119"/>
                </a:lnTo>
                <a:close/>
              </a:path>
            </a:pathLst>
          </a:custGeom>
          <a:solidFill>
            <a:srgbClr val="F761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3" name="Freeform 163"/>
          <p:cNvSpPr>
            <a:spLocks/>
          </p:cNvSpPr>
          <p:nvPr/>
        </p:nvSpPr>
        <p:spPr bwMode="auto">
          <a:xfrm>
            <a:off x="5973763" y="5321300"/>
            <a:ext cx="174625" cy="139700"/>
          </a:xfrm>
          <a:custGeom>
            <a:avLst/>
            <a:gdLst>
              <a:gd name="T0" fmla="*/ 0 w 110"/>
              <a:gd name="T1" fmla="*/ 2147483647 h 88"/>
              <a:gd name="T2" fmla="*/ 2147483647 w 110"/>
              <a:gd name="T3" fmla="*/ 2147483647 h 88"/>
              <a:gd name="T4" fmla="*/ 2147483647 w 110"/>
              <a:gd name="T5" fmla="*/ 0 h 88"/>
              <a:gd name="T6" fmla="*/ 0 w 110"/>
              <a:gd name="T7" fmla="*/ 0 h 88"/>
              <a:gd name="T8" fmla="*/ 0 w 110"/>
              <a:gd name="T9" fmla="*/ 2147483647 h 88"/>
              <a:gd name="T10" fmla="*/ 0 w 110"/>
              <a:gd name="T11" fmla="*/ 2147483647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" h="88">
                <a:moveTo>
                  <a:pt x="0" y="88"/>
                </a:moveTo>
                <a:lnTo>
                  <a:pt x="110" y="88"/>
                </a:lnTo>
                <a:lnTo>
                  <a:pt x="110" y="0"/>
                </a:lnTo>
                <a:lnTo>
                  <a:pt x="0" y="0"/>
                </a:lnTo>
                <a:lnTo>
                  <a:pt x="0" y="88"/>
                </a:lnTo>
                <a:close/>
              </a:path>
            </a:pathLst>
          </a:custGeom>
          <a:solidFill>
            <a:srgbClr val="FC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4" name="Freeform 164"/>
          <p:cNvSpPr>
            <a:spLocks/>
          </p:cNvSpPr>
          <p:nvPr/>
        </p:nvSpPr>
        <p:spPr bwMode="auto">
          <a:xfrm>
            <a:off x="5980113" y="5365750"/>
            <a:ext cx="161925" cy="88900"/>
          </a:xfrm>
          <a:custGeom>
            <a:avLst/>
            <a:gdLst>
              <a:gd name="T0" fmla="*/ 0 w 102"/>
              <a:gd name="T1" fmla="*/ 2147483647 h 56"/>
              <a:gd name="T2" fmla="*/ 2147483647 w 102"/>
              <a:gd name="T3" fmla="*/ 2147483647 h 56"/>
              <a:gd name="T4" fmla="*/ 2147483647 w 102"/>
              <a:gd name="T5" fmla="*/ 0 h 56"/>
              <a:gd name="T6" fmla="*/ 0 w 102"/>
              <a:gd name="T7" fmla="*/ 0 h 56"/>
              <a:gd name="T8" fmla="*/ 0 w 102"/>
              <a:gd name="T9" fmla="*/ 2147483647 h 56"/>
              <a:gd name="T10" fmla="*/ 0 w 102"/>
              <a:gd name="T11" fmla="*/ 2147483647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2" h="56">
                <a:moveTo>
                  <a:pt x="0" y="56"/>
                </a:moveTo>
                <a:lnTo>
                  <a:pt x="102" y="56"/>
                </a:lnTo>
                <a:lnTo>
                  <a:pt x="102" y="0"/>
                </a:lnTo>
                <a:lnTo>
                  <a:pt x="0" y="0"/>
                </a:lnTo>
                <a:lnTo>
                  <a:pt x="0" y="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5" name="Freeform 165"/>
          <p:cNvSpPr>
            <a:spLocks/>
          </p:cNvSpPr>
          <p:nvPr/>
        </p:nvSpPr>
        <p:spPr bwMode="auto">
          <a:xfrm>
            <a:off x="2308225" y="3884613"/>
            <a:ext cx="274638" cy="388937"/>
          </a:xfrm>
          <a:custGeom>
            <a:avLst/>
            <a:gdLst>
              <a:gd name="T0" fmla="*/ 2147483647 w 173"/>
              <a:gd name="T1" fmla="*/ 2147483647 h 245"/>
              <a:gd name="T2" fmla="*/ 2147483647 w 173"/>
              <a:gd name="T3" fmla="*/ 2147483647 h 245"/>
              <a:gd name="T4" fmla="*/ 2147483647 w 173"/>
              <a:gd name="T5" fmla="*/ 2147483647 h 245"/>
              <a:gd name="T6" fmla="*/ 2147483647 w 173"/>
              <a:gd name="T7" fmla="*/ 2147483647 h 245"/>
              <a:gd name="T8" fmla="*/ 2147483647 w 173"/>
              <a:gd name="T9" fmla="*/ 2147483647 h 245"/>
              <a:gd name="T10" fmla="*/ 2147483647 w 173"/>
              <a:gd name="T11" fmla="*/ 2147483647 h 245"/>
              <a:gd name="T12" fmla="*/ 2147483647 w 173"/>
              <a:gd name="T13" fmla="*/ 2147483647 h 245"/>
              <a:gd name="T14" fmla="*/ 2147483647 w 173"/>
              <a:gd name="T15" fmla="*/ 2147483647 h 245"/>
              <a:gd name="T16" fmla="*/ 2147483647 w 173"/>
              <a:gd name="T17" fmla="*/ 2147483647 h 245"/>
              <a:gd name="T18" fmla="*/ 2147483647 w 173"/>
              <a:gd name="T19" fmla="*/ 0 h 245"/>
              <a:gd name="T20" fmla="*/ 2147483647 w 173"/>
              <a:gd name="T21" fmla="*/ 0 h 245"/>
              <a:gd name="T22" fmla="*/ 2147483647 w 173"/>
              <a:gd name="T23" fmla="*/ 2147483647 h 245"/>
              <a:gd name="T24" fmla="*/ 2147483647 w 173"/>
              <a:gd name="T25" fmla="*/ 2147483647 h 245"/>
              <a:gd name="T26" fmla="*/ 2147483647 w 173"/>
              <a:gd name="T27" fmla="*/ 2147483647 h 245"/>
              <a:gd name="T28" fmla="*/ 0 w 173"/>
              <a:gd name="T29" fmla="*/ 2147483647 h 245"/>
              <a:gd name="T30" fmla="*/ 2147483647 w 173"/>
              <a:gd name="T31" fmla="*/ 2147483647 h 245"/>
              <a:gd name="T32" fmla="*/ 2147483647 w 173"/>
              <a:gd name="T33" fmla="*/ 2147483647 h 245"/>
              <a:gd name="T34" fmla="*/ 2147483647 w 173"/>
              <a:gd name="T35" fmla="*/ 2147483647 h 245"/>
              <a:gd name="T36" fmla="*/ 2147483647 w 173"/>
              <a:gd name="T37" fmla="*/ 2147483647 h 245"/>
              <a:gd name="T38" fmla="*/ 2147483647 w 173"/>
              <a:gd name="T39" fmla="*/ 2147483647 h 245"/>
              <a:gd name="T40" fmla="*/ 2147483647 w 173"/>
              <a:gd name="T41" fmla="*/ 2147483647 h 245"/>
              <a:gd name="T42" fmla="*/ 2147483647 w 173"/>
              <a:gd name="T43" fmla="*/ 2147483647 h 245"/>
              <a:gd name="T44" fmla="*/ 2147483647 w 173"/>
              <a:gd name="T45" fmla="*/ 2147483647 h 245"/>
              <a:gd name="T46" fmla="*/ 2147483647 w 173"/>
              <a:gd name="T47" fmla="*/ 2147483647 h 2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3" h="245">
                <a:moveTo>
                  <a:pt x="160" y="241"/>
                </a:moveTo>
                <a:lnTo>
                  <a:pt x="167" y="231"/>
                </a:lnTo>
                <a:lnTo>
                  <a:pt x="173" y="221"/>
                </a:lnTo>
                <a:lnTo>
                  <a:pt x="173" y="213"/>
                </a:lnTo>
                <a:lnTo>
                  <a:pt x="173" y="207"/>
                </a:lnTo>
                <a:lnTo>
                  <a:pt x="171" y="199"/>
                </a:lnTo>
                <a:lnTo>
                  <a:pt x="169" y="193"/>
                </a:lnTo>
                <a:lnTo>
                  <a:pt x="64" y="16"/>
                </a:lnTo>
                <a:lnTo>
                  <a:pt x="54" y="6"/>
                </a:lnTo>
                <a:lnTo>
                  <a:pt x="42" y="0"/>
                </a:lnTo>
                <a:lnTo>
                  <a:pt x="28" y="0"/>
                </a:lnTo>
                <a:lnTo>
                  <a:pt x="18" y="6"/>
                </a:lnTo>
                <a:lnTo>
                  <a:pt x="6" y="14"/>
                </a:lnTo>
                <a:lnTo>
                  <a:pt x="2" y="26"/>
                </a:lnTo>
                <a:lnTo>
                  <a:pt x="0" y="38"/>
                </a:lnTo>
                <a:lnTo>
                  <a:pt x="6" y="52"/>
                </a:lnTo>
                <a:lnTo>
                  <a:pt x="112" y="229"/>
                </a:lnTo>
                <a:lnTo>
                  <a:pt x="118" y="239"/>
                </a:lnTo>
                <a:lnTo>
                  <a:pt x="132" y="245"/>
                </a:lnTo>
                <a:lnTo>
                  <a:pt x="138" y="245"/>
                </a:lnTo>
                <a:lnTo>
                  <a:pt x="144" y="245"/>
                </a:lnTo>
                <a:lnTo>
                  <a:pt x="152" y="243"/>
                </a:lnTo>
                <a:lnTo>
                  <a:pt x="160" y="241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6" name="Freeform 166"/>
          <p:cNvSpPr>
            <a:spLocks/>
          </p:cNvSpPr>
          <p:nvPr/>
        </p:nvSpPr>
        <p:spPr bwMode="auto">
          <a:xfrm>
            <a:off x="2295525" y="4498975"/>
            <a:ext cx="334963" cy="95250"/>
          </a:xfrm>
          <a:custGeom>
            <a:avLst/>
            <a:gdLst>
              <a:gd name="T0" fmla="*/ 2147483647 w 211"/>
              <a:gd name="T1" fmla="*/ 2147483647 h 60"/>
              <a:gd name="T2" fmla="*/ 2147483647 w 211"/>
              <a:gd name="T3" fmla="*/ 2147483647 h 60"/>
              <a:gd name="T4" fmla="*/ 2147483647 w 211"/>
              <a:gd name="T5" fmla="*/ 2147483647 h 60"/>
              <a:gd name="T6" fmla="*/ 2147483647 w 211"/>
              <a:gd name="T7" fmla="*/ 2147483647 h 60"/>
              <a:gd name="T8" fmla="*/ 2147483647 w 211"/>
              <a:gd name="T9" fmla="*/ 2147483647 h 60"/>
              <a:gd name="T10" fmla="*/ 2147483647 w 211"/>
              <a:gd name="T11" fmla="*/ 2147483647 h 60"/>
              <a:gd name="T12" fmla="*/ 2147483647 w 211"/>
              <a:gd name="T13" fmla="*/ 2147483647 h 60"/>
              <a:gd name="T14" fmla="*/ 2147483647 w 211"/>
              <a:gd name="T15" fmla="*/ 2147483647 h 60"/>
              <a:gd name="T16" fmla="*/ 2147483647 w 211"/>
              <a:gd name="T17" fmla="*/ 2147483647 h 60"/>
              <a:gd name="T18" fmla="*/ 2147483647 w 211"/>
              <a:gd name="T19" fmla="*/ 0 h 60"/>
              <a:gd name="T20" fmla="*/ 2147483647 w 211"/>
              <a:gd name="T21" fmla="*/ 0 h 60"/>
              <a:gd name="T22" fmla="*/ 2147483647 w 211"/>
              <a:gd name="T23" fmla="*/ 0 h 60"/>
              <a:gd name="T24" fmla="*/ 2147483647 w 211"/>
              <a:gd name="T25" fmla="*/ 0 h 60"/>
              <a:gd name="T26" fmla="*/ 2147483647 w 211"/>
              <a:gd name="T27" fmla="*/ 2147483647 h 60"/>
              <a:gd name="T28" fmla="*/ 0 w 211"/>
              <a:gd name="T29" fmla="*/ 2147483647 h 60"/>
              <a:gd name="T30" fmla="*/ 0 w 211"/>
              <a:gd name="T31" fmla="*/ 2147483647 h 60"/>
              <a:gd name="T32" fmla="*/ 0 w 211"/>
              <a:gd name="T33" fmla="*/ 2147483647 h 60"/>
              <a:gd name="T34" fmla="*/ 0 w 211"/>
              <a:gd name="T35" fmla="*/ 2147483647 h 60"/>
              <a:gd name="T36" fmla="*/ 2147483647 w 211"/>
              <a:gd name="T37" fmla="*/ 2147483647 h 60"/>
              <a:gd name="T38" fmla="*/ 2147483647 w 211"/>
              <a:gd name="T39" fmla="*/ 2147483647 h 60"/>
              <a:gd name="T40" fmla="*/ 2147483647 w 211"/>
              <a:gd name="T41" fmla="*/ 2147483647 h 60"/>
              <a:gd name="T42" fmla="*/ 2147483647 w 21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1" h="60">
                <a:moveTo>
                  <a:pt x="26" y="60"/>
                </a:moveTo>
                <a:lnTo>
                  <a:pt x="185" y="60"/>
                </a:lnTo>
                <a:lnTo>
                  <a:pt x="195" y="58"/>
                </a:lnTo>
                <a:lnTo>
                  <a:pt x="203" y="52"/>
                </a:lnTo>
                <a:lnTo>
                  <a:pt x="209" y="44"/>
                </a:lnTo>
                <a:lnTo>
                  <a:pt x="211" y="34"/>
                </a:lnTo>
                <a:lnTo>
                  <a:pt x="211" y="22"/>
                </a:lnTo>
                <a:lnTo>
                  <a:pt x="209" y="14"/>
                </a:lnTo>
                <a:lnTo>
                  <a:pt x="203" y="6"/>
                </a:lnTo>
                <a:lnTo>
                  <a:pt x="195" y="0"/>
                </a:lnTo>
                <a:lnTo>
                  <a:pt x="185" y="0"/>
                </a:lnTo>
                <a:lnTo>
                  <a:pt x="26" y="0"/>
                </a:lnTo>
                <a:lnTo>
                  <a:pt x="14" y="0"/>
                </a:lnTo>
                <a:lnTo>
                  <a:pt x="8" y="6"/>
                </a:lnTo>
                <a:lnTo>
                  <a:pt x="0" y="14"/>
                </a:lnTo>
                <a:lnTo>
                  <a:pt x="0" y="22"/>
                </a:lnTo>
                <a:lnTo>
                  <a:pt x="0" y="34"/>
                </a:lnTo>
                <a:lnTo>
                  <a:pt x="0" y="44"/>
                </a:lnTo>
                <a:lnTo>
                  <a:pt x="8" y="52"/>
                </a:lnTo>
                <a:lnTo>
                  <a:pt x="14" y="58"/>
                </a:lnTo>
                <a:lnTo>
                  <a:pt x="26" y="60"/>
                </a:lnTo>
                <a:close/>
              </a:path>
            </a:pathLst>
          </a:custGeom>
          <a:solidFill>
            <a:srgbClr val="00BA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7" name="Freeform 167"/>
          <p:cNvSpPr>
            <a:spLocks/>
          </p:cNvSpPr>
          <p:nvPr/>
        </p:nvSpPr>
        <p:spPr bwMode="auto">
          <a:xfrm>
            <a:off x="2339975" y="4514850"/>
            <a:ext cx="203200" cy="53975"/>
          </a:xfrm>
          <a:custGeom>
            <a:avLst/>
            <a:gdLst>
              <a:gd name="T0" fmla="*/ 0 w 128"/>
              <a:gd name="T1" fmla="*/ 2147483647 h 34"/>
              <a:gd name="T2" fmla="*/ 2147483647 w 128"/>
              <a:gd name="T3" fmla="*/ 2147483647 h 34"/>
              <a:gd name="T4" fmla="*/ 2147483647 w 128"/>
              <a:gd name="T5" fmla="*/ 2147483647 h 34"/>
              <a:gd name="T6" fmla="*/ 2147483647 w 128"/>
              <a:gd name="T7" fmla="*/ 2147483647 h 34"/>
              <a:gd name="T8" fmla="*/ 2147483647 w 128"/>
              <a:gd name="T9" fmla="*/ 0 h 34"/>
              <a:gd name="T10" fmla="*/ 0 w 128"/>
              <a:gd name="T11" fmla="*/ 0 h 34"/>
              <a:gd name="T12" fmla="*/ 0 w 128"/>
              <a:gd name="T13" fmla="*/ 2147483647 h 34"/>
              <a:gd name="T14" fmla="*/ 0 w 128"/>
              <a:gd name="T15" fmla="*/ 2147483647 h 34"/>
              <a:gd name="T16" fmla="*/ 0 w 128"/>
              <a:gd name="T17" fmla="*/ 2147483647 h 34"/>
              <a:gd name="T18" fmla="*/ 0 w 128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128" y="34"/>
                </a:lnTo>
                <a:lnTo>
                  <a:pt x="128" y="32"/>
                </a:lnTo>
                <a:lnTo>
                  <a:pt x="128" y="0"/>
                </a:lnTo>
                <a:lnTo>
                  <a:pt x="0" y="0"/>
                </a:lnTo>
                <a:lnTo>
                  <a:pt x="0" y="32"/>
                </a:lnTo>
                <a:lnTo>
                  <a:pt x="0" y="34"/>
                </a:lnTo>
                <a:close/>
              </a:path>
            </a:pathLst>
          </a:custGeom>
          <a:solidFill>
            <a:srgbClr val="008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8" name="Freeform 168"/>
          <p:cNvSpPr>
            <a:spLocks/>
          </p:cNvSpPr>
          <p:nvPr/>
        </p:nvSpPr>
        <p:spPr bwMode="auto">
          <a:xfrm>
            <a:off x="2333625" y="4635500"/>
            <a:ext cx="63500" cy="63500"/>
          </a:xfrm>
          <a:custGeom>
            <a:avLst/>
            <a:gdLst>
              <a:gd name="T0" fmla="*/ 2147483647 w 40"/>
              <a:gd name="T1" fmla="*/ 2147483647 h 40"/>
              <a:gd name="T2" fmla="*/ 2147483647 w 40"/>
              <a:gd name="T3" fmla="*/ 2147483647 h 40"/>
              <a:gd name="T4" fmla="*/ 2147483647 w 40"/>
              <a:gd name="T5" fmla="*/ 2147483647 h 40"/>
              <a:gd name="T6" fmla="*/ 2147483647 w 40"/>
              <a:gd name="T7" fmla="*/ 2147483647 h 40"/>
              <a:gd name="T8" fmla="*/ 2147483647 w 40"/>
              <a:gd name="T9" fmla="*/ 2147483647 h 40"/>
              <a:gd name="T10" fmla="*/ 2147483647 w 40"/>
              <a:gd name="T11" fmla="*/ 2147483647 h 40"/>
              <a:gd name="T12" fmla="*/ 2147483647 w 40"/>
              <a:gd name="T13" fmla="*/ 2147483647 h 40"/>
              <a:gd name="T14" fmla="*/ 2147483647 w 40"/>
              <a:gd name="T15" fmla="*/ 0 h 40"/>
              <a:gd name="T16" fmla="*/ 2147483647 w 40"/>
              <a:gd name="T17" fmla="*/ 0 h 40"/>
              <a:gd name="T18" fmla="*/ 2147483647 w 40"/>
              <a:gd name="T19" fmla="*/ 0 h 40"/>
              <a:gd name="T20" fmla="*/ 2147483647 w 40"/>
              <a:gd name="T21" fmla="*/ 2147483647 h 40"/>
              <a:gd name="T22" fmla="*/ 0 w 40"/>
              <a:gd name="T23" fmla="*/ 2147483647 h 40"/>
              <a:gd name="T24" fmla="*/ 0 w 40"/>
              <a:gd name="T25" fmla="*/ 2147483647 h 40"/>
              <a:gd name="T26" fmla="*/ 0 w 40"/>
              <a:gd name="T27" fmla="*/ 2147483647 h 40"/>
              <a:gd name="T28" fmla="*/ 2147483647 w 40"/>
              <a:gd name="T29" fmla="*/ 2147483647 h 40"/>
              <a:gd name="T30" fmla="*/ 2147483647 w 40"/>
              <a:gd name="T31" fmla="*/ 2147483647 h 40"/>
              <a:gd name="T32" fmla="*/ 2147483647 w 40"/>
              <a:gd name="T33" fmla="*/ 2147483647 h 40"/>
              <a:gd name="T34" fmla="*/ 2147483647 w 40"/>
              <a:gd name="T35" fmla="*/ 2147483647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40">
                <a:moveTo>
                  <a:pt x="20" y="40"/>
                </a:moveTo>
                <a:lnTo>
                  <a:pt x="26" y="38"/>
                </a:lnTo>
                <a:lnTo>
                  <a:pt x="34" y="34"/>
                </a:lnTo>
                <a:lnTo>
                  <a:pt x="38" y="26"/>
                </a:lnTo>
                <a:lnTo>
                  <a:pt x="40" y="20"/>
                </a:lnTo>
                <a:lnTo>
                  <a:pt x="38" y="12"/>
                </a:lnTo>
                <a:lnTo>
                  <a:pt x="34" y="6"/>
                </a:lnTo>
                <a:lnTo>
                  <a:pt x="26" y="0"/>
                </a:lnTo>
                <a:lnTo>
                  <a:pt x="20" y="0"/>
                </a:lnTo>
                <a:lnTo>
                  <a:pt x="12" y="0"/>
                </a:lnTo>
                <a:lnTo>
                  <a:pt x="6" y="6"/>
                </a:lnTo>
                <a:lnTo>
                  <a:pt x="0" y="12"/>
                </a:lnTo>
                <a:lnTo>
                  <a:pt x="0" y="20"/>
                </a:lnTo>
                <a:lnTo>
                  <a:pt x="0" y="26"/>
                </a:lnTo>
                <a:lnTo>
                  <a:pt x="6" y="34"/>
                </a:lnTo>
                <a:lnTo>
                  <a:pt x="12" y="38"/>
                </a:lnTo>
                <a:lnTo>
                  <a:pt x="20" y="40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9" name="Freeform 169"/>
          <p:cNvSpPr>
            <a:spLocks/>
          </p:cNvSpPr>
          <p:nvPr/>
        </p:nvSpPr>
        <p:spPr bwMode="auto">
          <a:xfrm>
            <a:off x="636588" y="4216400"/>
            <a:ext cx="1487487" cy="212725"/>
          </a:xfrm>
          <a:custGeom>
            <a:avLst/>
            <a:gdLst>
              <a:gd name="T0" fmla="*/ 2147483647 w 937"/>
              <a:gd name="T1" fmla="*/ 2147483647 h 134"/>
              <a:gd name="T2" fmla="*/ 2147483647 w 937"/>
              <a:gd name="T3" fmla="*/ 2147483647 h 134"/>
              <a:gd name="T4" fmla="*/ 2147483647 w 937"/>
              <a:gd name="T5" fmla="*/ 2147483647 h 134"/>
              <a:gd name="T6" fmla="*/ 2147483647 w 937"/>
              <a:gd name="T7" fmla="*/ 2147483647 h 134"/>
              <a:gd name="T8" fmla="*/ 2147483647 w 937"/>
              <a:gd name="T9" fmla="*/ 2147483647 h 134"/>
              <a:gd name="T10" fmla="*/ 2147483647 w 937"/>
              <a:gd name="T11" fmla="*/ 2147483647 h 134"/>
              <a:gd name="T12" fmla="*/ 2147483647 w 937"/>
              <a:gd name="T13" fmla="*/ 2147483647 h 134"/>
              <a:gd name="T14" fmla="*/ 2147483647 w 937"/>
              <a:gd name="T15" fmla="*/ 2147483647 h 134"/>
              <a:gd name="T16" fmla="*/ 2147483647 w 937"/>
              <a:gd name="T17" fmla="*/ 2147483647 h 134"/>
              <a:gd name="T18" fmla="*/ 2147483647 w 937"/>
              <a:gd name="T19" fmla="*/ 2147483647 h 134"/>
              <a:gd name="T20" fmla="*/ 2147483647 w 937"/>
              <a:gd name="T21" fmla="*/ 2147483647 h 134"/>
              <a:gd name="T22" fmla="*/ 2147483647 w 937"/>
              <a:gd name="T23" fmla="*/ 2147483647 h 134"/>
              <a:gd name="T24" fmla="*/ 2147483647 w 937"/>
              <a:gd name="T25" fmla="*/ 2147483647 h 134"/>
              <a:gd name="T26" fmla="*/ 2147483647 w 937"/>
              <a:gd name="T27" fmla="*/ 2147483647 h 134"/>
              <a:gd name="T28" fmla="*/ 2147483647 w 937"/>
              <a:gd name="T29" fmla="*/ 2147483647 h 134"/>
              <a:gd name="T30" fmla="*/ 2147483647 w 937"/>
              <a:gd name="T31" fmla="*/ 2147483647 h 134"/>
              <a:gd name="T32" fmla="*/ 2147483647 w 937"/>
              <a:gd name="T33" fmla="*/ 2147483647 h 134"/>
              <a:gd name="T34" fmla="*/ 2147483647 w 937"/>
              <a:gd name="T35" fmla="*/ 2147483647 h 134"/>
              <a:gd name="T36" fmla="*/ 2147483647 w 937"/>
              <a:gd name="T37" fmla="*/ 2147483647 h 134"/>
              <a:gd name="T38" fmla="*/ 2147483647 w 937"/>
              <a:gd name="T39" fmla="*/ 2147483647 h 134"/>
              <a:gd name="T40" fmla="*/ 2147483647 w 937"/>
              <a:gd name="T41" fmla="*/ 2147483647 h 134"/>
              <a:gd name="T42" fmla="*/ 2147483647 w 937"/>
              <a:gd name="T43" fmla="*/ 2147483647 h 134"/>
              <a:gd name="T44" fmla="*/ 2147483647 w 937"/>
              <a:gd name="T45" fmla="*/ 2147483647 h 134"/>
              <a:gd name="T46" fmla="*/ 2147483647 w 937"/>
              <a:gd name="T47" fmla="*/ 2147483647 h 134"/>
              <a:gd name="T48" fmla="*/ 2147483647 w 937"/>
              <a:gd name="T49" fmla="*/ 2147483647 h 134"/>
              <a:gd name="T50" fmla="*/ 2147483647 w 937"/>
              <a:gd name="T51" fmla="*/ 2147483647 h 134"/>
              <a:gd name="T52" fmla="*/ 2147483647 w 937"/>
              <a:gd name="T53" fmla="*/ 2147483647 h 134"/>
              <a:gd name="T54" fmla="*/ 2147483647 w 937"/>
              <a:gd name="T55" fmla="*/ 2147483647 h 134"/>
              <a:gd name="T56" fmla="*/ 2147483647 w 937"/>
              <a:gd name="T57" fmla="*/ 2147483647 h 134"/>
              <a:gd name="T58" fmla="*/ 2147483647 w 937"/>
              <a:gd name="T59" fmla="*/ 2147483647 h 134"/>
              <a:gd name="T60" fmla="*/ 2147483647 w 937"/>
              <a:gd name="T61" fmla="*/ 2147483647 h 134"/>
              <a:gd name="T62" fmla="*/ 2147483647 w 937"/>
              <a:gd name="T63" fmla="*/ 2147483647 h 134"/>
              <a:gd name="T64" fmla="*/ 0 w 937"/>
              <a:gd name="T65" fmla="*/ 2147483647 h 134"/>
              <a:gd name="T66" fmla="*/ 0 w 937"/>
              <a:gd name="T67" fmla="*/ 2147483647 h 134"/>
              <a:gd name="T68" fmla="*/ 2147483647 w 937"/>
              <a:gd name="T69" fmla="*/ 2147483647 h 134"/>
              <a:gd name="T70" fmla="*/ 2147483647 w 937"/>
              <a:gd name="T71" fmla="*/ 2147483647 h 134"/>
              <a:gd name="T72" fmla="*/ 2147483647 w 937"/>
              <a:gd name="T73" fmla="*/ 2147483647 h 134"/>
              <a:gd name="T74" fmla="*/ 2147483647 w 937"/>
              <a:gd name="T75" fmla="*/ 2147483647 h 134"/>
              <a:gd name="T76" fmla="*/ 2147483647 w 937"/>
              <a:gd name="T77" fmla="*/ 2147483647 h 134"/>
              <a:gd name="T78" fmla="*/ 2147483647 w 937"/>
              <a:gd name="T79" fmla="*/ 0 h 134"/>
              <a:gd name="T80" fmla="*/ 2147483647 w 937"/>
              <a:gd name="T81" fmla="*/ 2147483647 h 134"/>
              <a:gd name="T82" fmla="*/ 2147483647 w 937"/>
              <a:gd name="T83" fmla="*/ 2147483647 h 134"/>
              <a:gd name="T84" fmla="*/ 2147483647 w 937"/>
              <a:gd name="T85" fmla="*/ 2147483647 h 134"/>
              <a:gd name="T86" fmla="*/ 2147483647 w 937"/>
              <a:gd name="T87" fmla="*/ 2147483647 h 134"/>
              <a:gd name="T88" fmla="*/ 2147483647 w 937"/>
              <a:gd name="T89" fmla="*/ 2147483647 h 134"/>
              <a:gd name="T90" fmla="*/ 2147483647 w 937"/>
              <a:gd name="T91" fmla="*/ 2147483647 h 134"/>
              <a:gd name="T92" fmla="*/ 2147483647 w 937"/>
              <a:gd name="T93" fmla="*/ 2147483647 h 134"/>
              <a:gd name="T94" fmla="*/ 2147483647 w 937"/>
              <a:gd name="T95" fmla="*/ 2147483647 h 134"/>
              <a:gd name="T96" fmla="*/ 2147483647 w 937"/>
              <a:gd name="T97" fmla="*/ 2147483647 h 134"/>
              <a:gd name="T98" fmla="*/ 2147483647 w 937"/>
              <a:gd name="T99" fmla="*/ 2147483647 h 134"/>
              <a:gd name="T100" fmla="*/ 2147483647 w 937"/>
              <a:gd name="T101" fmla="*/ 2147483647 h 1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37" h="134">
                <a:moveTo>
                  <a:pt x="937" y="134"/>
                </a:moveTo>
                <a:lnTo>
                  <a:pt x="921" y="134"/>
                </a:lnTo>
                <a:lnTo>
                  <a:pt x="905" y="134"/>
                </a:lnTo>
                <a:lnTo>
                  <a:pt x="889" y="134"/>
                </a:lnTo>
                <a:lnTo>
                  <a:pt x="873" y="134"/>
                </a:lnTo>
                <a:lnTo>
                  <a:pt x="857" y="134"/>
                </a:lnTo>
                <a:lnTo>
                  <a:pt x="841" y="134"/>
                </a:lnTo>
                <a:lnTo>
                  <a:pt x="825" y="134"/>
                </a:lnTo>
                <a:lnTo>
                  <a:pt x="809" y="134"/>
                </a:lnTo>
                <a:lnTo>
                  <a:pt x="791" y="134"/>
                </a:lnTo>
                <a:lnTo>
                  <a:pt x="775" y="134"/>
                </a:lnTo>
                <a:lnTo>
                  <a:pt x="757" y="134"/>
                </a:lnTo>
                <a:lnTo>
                  <a:pt x="741" y="134"/>
                </a:lnTo>
                <a:lnTo>
                  <a:pt x="725" y="134"/>
                </a:lnTo>
                <a:lnTo>
                  <a:pt x="709" y="134"/>
                </a:lnTo>
                <a:lnTo>
                  <a:pt x="691" y="134"/>
                </a:lnTo>
                <a:lnTo>
                  <a:pt x="675" y="134"/>
                </a:lnTo>
                <a:lnTo>
                  <a:pt x="657" y="134"/>
                </a:lnTo>
                <a:lnTo>
                  <a:pt x="641" y="134"/>
                </a:lnTo>
                <a:lnTo>
                  <a:pt x="623" y="134"/>
                </a:lnTo>
                <a:lnTo>
                  <a:pt x="607" y="134"/>
                </a:lnTo>
                <a:lnTo>
                  <a:pt x="591" y="134"/>
                </a:lnTo>
                <a:lnTo>
                  <a:pt x="573" y="134"/>
                </a:lnTo>
                <a:lnTo>
                  <a:pt x="555" y="134"/>
                </a:lnTo>
                <a:lnTo>
                  <a:pt x="541" y="134"/>
                </a:lnTo>
                <a:lnTo>
                  <a:pt x="521" y="134"/>
                </a:lnTo>
                <a:lnTo>
                  <a:pt x="505" y="134"/>
                </a:lnTo>
                <a:lnTo>
                  <a:pt x="489" y="134"/>
                </a:lnTo>
                <a:lnTo>
                  <a:pt x="473" y="134"/>
                </a:lnTo>
                <a:lnTo>
                  <a:pt x="455" y="134"/>
                </a:lnTo>
                <a:lnTo>
                  <a:pt x="439" y="134"/>
                </a:lnTo>
                <a:lnTo>
                  <a:pt x="423" y="134"/>
                </a:lnTo>
                <a:lnTo>
                  <a:pt x="407" y="134"/>
                </a:lnTo>
                <a:lnTo>
                  <a:pt x="391" y="134"/>
                </a:lnTo>
                <a:lnTo>
                  <a:pt x="375" y="134"/>
                </a:lnTo>
                <a:lnTo>
                  <a:pt x="357" y="134"/>
                </a:lnTo>
                <a:lnTo>
                  <a:pt x="343" y="134"/>
                </a:lnTo>
                <a:lnTo>
                  <a:pt x="327" y="134"/>
                </a:lnTo>
                <a:lnTo>
                  <a:pt x="311" y="134"/>
                </a:lnTo>
                <a:lnTo>
                  <a:pt x="297" y="134"/>
                </a:lnTo>
                <a:lnTo>
                  <a:pt x="284" y="134"/>
                </a:lnTo>
                <a:lnTo>
                  <a:pt x="268" y="134"/>
                </a:lnTo>
                <a:lnTo>
                  <a:pt x="254" y="134"/>
                </a:lnTo>
                <a:lnTo>
                  <a:pt x="240" y="134"/>
                </a:lnTo>
                <a:lnTo>
                  <a:pt x="224" y="134"/>
                </a:lnTo>
                <a:lnTo>
                  <a:pt x="210" y="134"/>
                </a:lnTo>
                <a:lnTo>
                  <a:pt x="196" y="134"/>
                </a:lnTo>
                <a:lnTo>
                  <a:pt x="182" y="134"/>
                </a:lnTo>
                <a:lnTo>
                  <a:pt x="170" y="134"/>
                </a:lnTo>
                <a:lnTo>
                  <a:pt x="156" y="134"/>
                </a:lnTo>
                <a:lnTo>
                  <a:pt x="144" y="134"/>
                </a:lnTo>
                <a:lnTo>
                  <a:pt x="130" y="134"/>
                </a:lnTo>
                <a:lnTo>
                  <a:pt x="120" y="134"/>
                </a:lnTo>
                <a:lnTo>
                  <a:pt x="108" y="134"/>
                </a:lnTo>
                <a:lnTo>
                  <a:pt x="96" y="134"/>
                </a:lnTo>
                <a:lnTo>
                  <a:pt x="86" y="134"/>
                </a:lnTo>
                <a:lnTo>
                  <a:pt x="74" y="134"/>
                </a:lnTo>
                <a:lnTo>
                  <a:pt x="64" y="134"/>
                </a:lnTo>
                <a:lnTo>
                  <a:pt x="52" y="134"/>
                </a:lnTo>
                <a:lnTo>
                  <a:pt x="42" y="134"/>
                </a:lnTo>
                <a:lnTo>
                  <a:pt x="34" y="134"/>
                </a:lnTo>
                <a:lnTo>
                  <a:pt x="24" y="134"/>
                </a:lnTo>
                <a:lnTo>
                  <a:pt x="16" y="134"/>
                </a:lnTo>
                <a:lnTo>
                  <a:pt x="8" y="134"/>
                </a:lnTo>
                <a:lnTo>
                  <a:pt x="0" y="134"/>
                </a:lnTo>
                <a:lnTo>
                  <a:pt x="0" y="124"/>
                </a:lnTo>
                <a:lnTo>
                  <a:pt x="0" y="122"/>
                </a:lnTo>
                <a:lnTo>
                  <a:pt x="0" y="110"/>
                </a:lnTo>
                <a:lnTo>
                  <a:pt x="6" y="100"/>
                </a:lnTo>
                <a:lnTo>
                  <a:pt x="12" y="88"/>
                </a:lnTo>
                <a:lnTo>
                  <a:pt x="22" y="80"/>
                </a:lnTo>
                <a:lnTo>
                  <a:pt x="32" y="72"/>
                </a:lnTo>
                <a:lnTo>
                  <a:pt x="44" y="64"/>
                </a:lnTo>
                <a:lnTo>
                  <a:pt x="50" y="62"/>
                </a:lnTo>
                <a:lnTo>
                  <a:pt x="58" y="60"/>
                </a:lnTo>
                <a:lnTo>
                  <a:pt x="64" y="60"/>
                </a:lnTo>
                <a:lnTo>
                  <a:pt x="72" y="60"/>
                </a:lnTo>
                <a:lnTo>
                  <a:pt x="863" y="2"/>
                </a:lnTo>
                <a:lnTo>
                  <a:pt x="869" y="0"/>
                </a:lnTo>
                <a:lnTo>
                  <a:pt x="877" y="0"/>
                </a:lnTo>
                <a:lnTo>
                  <a:pt x="883" y="0"/>
                </a:lnTo>
                <a:lnTo>
                  <a:pt x="891" y="2"/>
                </a:lnTo>
                <a:lnTo>
                  <a:pt x="897" y="4"/>
                </a:lnTo>
                <a:lnTo>
                  <a:pt x="903" y="6"/>
                </a:lnTo>
                <a:lnTo>
                  <a:pt x="909" y="10"/>
                </a:lnTo>
                <a:lnTo>
                  <a:pt x="915" y="14"/>
                </a:lnTo>
                <a:lnTo>
                  <a:pt x="923" y="20"/>
                </a:lnTo>
                <a:lnTo>
                  <a:pt x="931" y="30"/>
                </a:lnTo>
                <a:lnTo>
                  <a:pt x="935" y="40"/>
                </a:lnTo>
                <a:lnTo>
                  <a:pt x="937" y="52"/>
                </a:lnTo>
                <a:lnTo>
                  <a:pt x="937" y="54"/>
                </a:lnTo>
                <a:lnTo>
                  <a:pt x="937" y="60"/>
                </a:lnTo>
                <a:lnTo>
                  <a:pt x="937" y="68"/>
                </a:lnTo>
                <a:lnTo>
                  <a:pt x="937" y="78"/>
                </a:lnTo>
                <a:lnTo>
                  <a:pt x="937" y="84"/>
                </a:lnTo>
                <a:lnTo>
                  <a:pt x="937" y="90"/>
                </a:lnTo>
                <a:lnTo>
                  <a:pt x="937" y="96"/>
                </a:lnTo>
                <a:lnTo>
                  <a:pt x="937" y="104"/>
                </a:lnTo>
                <a:lnTo>
                  <a:pt x="937" y="112"/>
                </a:lnTo>
                <a:lnTo>
                  <a:pt x="937" y="118"/>
                </a:lnTo>
                <a:lnTo>
                  <a:pt x="937" y="126"/>
                </a:lnTo>
                <a:lnTo>
                  <a:pt x="937" y="134"/>
                </a:lnTo>
                <a:close/>
              </a:path>
            </a:pathLst>
          </a:custGeom>
          <a:solidFill>
            <a:srgbClr val="008A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0" name="Freeform 170"/>
          <p:cNvSpPr>
            <a:spLocks/>
          </p:cNvSpPr>
          <p:nvPr/>
        </p:nvSpPr>
        <p:spPr bwMode="auto">
          <a:xfrm>
            <a:off x="661988" y="4235450"/>
            <a:ext cx="1446212" cy="187325"/>
          </a:xfrm>
          <a:custGeom>
            <a:avLst/>
            <a:gdLst>
              <a:gd name="T0" fmla="*/ 2147483647 w 911"/>
              <a:gd name="T1" fmla="*/ 2147483647 h 118"/>
              <a:gd name="T2" fmla="*/ 2147483647 w 911"/>
              <a:gd name="T3" fmla="*/ 2147483647 h 118"/>
              <a:gd name="T4" fmla="*/ 2147483647 w 911"/>
              <a:gd name="T5" fmla="*/ 2147483647 h 118"/>
              <a:gd name="T6" fmla="*/ 2147483647 w 911"/>
              <a:gd name="T7" fmla="*/ 2147483647 h 118"/>
              <a:gd name="T8" fmla="*/ 2147483647 w 911"/>
              <a:gd name="T9" fmla="*/ 2147483647 h 118"/>
              <a:gd name="T10" fmla="*/ 2147483647 w 911"/>
              <a:gd name="T11" fmla="*/ 2147483647 h 118"/>
              <a:gd name="T12" fmla="*/ 2147483647 w 911"/>
              <a:gd name="T13" fmla="*/ 2147483647 h 118"/>
              <a:gd name="T14" fmla="*/ 2147483647 w 911"/>
              <a:gd name="T15" fmla="*/ 2147483647 h 118"/>
              <a:gd name="T16" fmla="*/ 2147483647 w 911"/>
              <a:gd name="T17" fmla="*/ 2147483647 h 118"/>
              <a:gd name="T18" fmla="*/ 2147483647 w 911"/>
              <a:gd name="T19" fmla="*/ 2147483647 h 118"/>
              <a:gd name="T20" fmla="*/ 2147483647 w 911"/>
              <a:gd name="T21" fmla="*/ 2147483647 h 118"/>
              <a:gd name="T22" fmla="*/ 2147483647 w 911"/>
              <a:gd name="T23" fmla="*/ 2147483647 h 118"/>
              <a:gd name="T24" fmla="*/ 2147483647 w 911"/>
              <a:gd name="T25" fmla="*/ 2147483647 h 118"/>
              <a:gd name="T26" fmla="*/ 2147483647 w 911"/>
              <a:gd name="T27" fmla="*/ 2147483647 h 118"/>
              <a:gd name="T28" fmla="*/ 2147483647 w 911"/>
              <a:gd name="T29" fmla="*/ 2147483647 h 118"/>
              <a:gd name="T30" fmla="*/ 2147483647 w 911"/>
              <a:gd name="T31" fmla="*/ 2147483647 h 118"/>
              <a:gd name="T32" fmla="*/ 2147483647 w 911"/>
              <a:gd name="T33" fmla="*/ 2147483647 h 118"/>
              <a:gd name="T34" fmla="*/ 2147483647 w 911"/>
              <a:gd name="T35" fmla="*/ 2147483647 h 118"/>
              <a:gd name="T36" fmla="*/ 2147483647 w 911"/>
              <a:gd name="T37" fmla="*/ 2147483647 h 118"/>
              <a:gd name="T38" fmla="*/ 2147483647 w 911"/>
              <a:gd name="T39" fmla="*/ 2147483647 h 118"/>
              <a:gd name="T40" fmla="*/ 2147483647 w 911"/>
              <a:gd name="T41" fmla="*/ 2147483647 h 118"/>
              <a:gd name="T42" fmla="*/ 2147483647 w 911"/>
              <a:gd name="T43" fmla="*/ 2147483647 h 118"/>
              <a:gd name="T44" fmla="*/ 2147483647 w 911"/>
              <a:gd name="T45" fmla="*/ 2147483647 h 118"/>
              <a:gd name="T46" fmla="*/ 2147483647 w 911"/>
              <a:gd name="T47" fmla="*/ 2147483647 h 118"/>
              <a:gd name="T48" fmla="*/ 2147483647 w 911"/>
              <a:gd name="T49" fmla="*/ 2147483647 h 118"/>
              <a:gd name="T50" fmla="*/ 2147483647 w 911"/>
              <a:gd name="T51" fmla="*/ 2147483647 h 118"/>
              <a:gd name="T52" fmla="*/ 2147483647 w 911"/>
              <a:gd name="T53" fmla="*/ 2147483647 h 118"/>
              <a:gd name="T54" fmla="*/ 2147483647 w 911"/>
              <a:gd name="T55" fmla="*/ 2147483647 h 118"/>
              <a:gd name="T56" fmla="*/ 2147483647 w 911"/>
              <a:gd name="T57" fmla="*/ 2147483647 h 118"/>
              <a:gd name="T58" fmla="*/ 2147483647 w 911"/>
              <a:gd name="T59" fmla="*/ 2147483647 h 118"/>
              <a:gd name="T60" fmla="*/ 2147483647 w 911"/>
              <a:gd name="T61" fmla="*/ 2147483647 h 118"/>
              <a:gd name="T62" fmla="*/ 2147483647 w 911"/>
              <a:gd name="T63" fmla="*/ 2147483647 h 118"/>
              <a:gd name="T64" fmla="*/ 0 w 911"/>
              <a:gd name="T65" fmla="*/ 2147483647 h 118"/>
              <a:gd name="T66" fmla="*/ 0 w 911"/>
              <a:gd name="T67" fmla="*/ 2147483647 h 118"/>
              <a:gd name="T68" fmla="*/ 2147483647 w 911"/>
              <a:gd name="T69" fmla="*/ 2147483647 h 118"/>
              <a:gd name="T70" fmla="*/ 2147483647 w 911"/>
              <a:gd name="T71" fmla="*/ 2147483647 h 118"/>
              <a:gd name="T72" fmla="*/ 2147483647 w 911"/>
              <a:gd name="T73" fmla="*/ 2147483647 h 118"/>
              <a:gd name="T74" fmla="*/ 2147483647 w 911"/>
              <a:gd name="T75" fmla="*/ 2147483647 h 118"/>
              <a:gd name="T76" fmla="*/ 2147483647 w 911"/>
              <a:gd name="T77" fmla="*/ 2147483647 h 118"/>
              <a:gd name="T78" fmla="*/ 2147483647 w 911"/>
              <a:gd name="T79" fmla="*/ 2147483647 h 118"/>
              <a:gd name="T80" fmla="*/ 2147483647 w 911"/>
              <a:gd name="T81" fmla="*/ 2147483647 h 118"/>
              <a:gd name="T82" fmla="*/ 2147483647 w 911"/>
              <a:gd name="T83" fmla="*/ 2147483647 h 118"/>
              <a:gd name="T84" fmla="*/ 2147483647 w 911"/>
              <a:gd name="T85" fmla="*/ 2147483647 h 118"/>
              <a:gd name="T86" fmla="*/ 2147483647 w 911"/>
              <a:gd name="T87" fmla="*/ 2147483647 h 118"/>
              <a:gd name="T88" fmla="*/ 2147483647 w 911"/>
              <a:gd name="T89" fmla="*/ 2147483647 h 118"/>
              <a:gd name="T90" fmla="*/ 2147483647 w 911"/>
              <a:gd name="T91" fmla="*/ 2147483647 h 118"/>
              <a:gd name="T92" fmla="*/ 2147483647 w 911"/>
              <a:gd name="T93" fmla="*/ 2147483647 h 1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11" h="118">
                <a:moveTo>
                  <a:pt x="911" y="118"/>
                </a:moveTo>
                <a:lnTo>
                  <a:pt x="895" y="118"/>
                </a:lnTo>
                <a:lnTo>
                  <a:pt x="879" y="118"/>
                </a:lnTo>
                <a:lnTo>
                  <a:pt x="863" y="118"/>
                </a:lnTo>
                <a:lnTo>
                  <a:pt x="847" y="118"/>
                </a:lnTo>
                <a:lnTo>
                  <a:pt x="831" y="118"/>
                </a:lnTo>
                <a:lnTo>
                  <a:pt x="817" y="118"/>
                </a:lnTo>
                <a:lnTo>
                  <a:pt x="801" y="118"/>
                </a:lnTo>
                <a:lnTo>
                  <a:pt x="785" y="118"/>
                </a:lnTo>
                <a:lnTo>
                  <a:pt x="769" y="118"/>
                </a:lnTo>
                <a:lnTo>
                  <a:pt x="753" y="118"/>
                </a:lnTo>
                <a:lnTo>
                  <a:pt x="737" y="118"/>
                </a:lnTo>
                <a:lnTo>
                  <a:pt x="721" y="118"/>
                </a:lnTo>
                <a:lnTo>
                  <a:pt x="703" y="118"/>
                </a:lnTo>
                <a:lnTo>
                  <a:pt x="687" y="118"/>
                </a:lnTo>
                <a:lnTo>
                  <a:pt x="671" y="118"/>
                </a:lnTo>
                <a:lnTo>
                  <a:pt x="655" y="118"/>
                </a:lnTo>
                <a:lnTo>
                  <a:pt x="639" y="118"/>
                </a:lnTo>
                <a:lnTo>
                  <a:pt x="623" y="118"/>
                </a:lnTo>
                <a:lnTo>
                  <a:pt x="605" y="118"/>
                </a:lnTo>
                <a:lnTo>
                  <a:pt x="591" y="118"/>
                </a:lnTo>
                <a:lnTo>
                  <a:pt x="573" y="118"/>
                </a:lnTo>
                <a:lnTo>
                  <a:pt x="557" y="118"/>
                </a:lnTo>
                <a:lnTo>
                  <a:pt x="539" y="118"/>
                </a:lnTo>
                <a:lnTo>
                  <a:pt x="525" y="118"/>
                </a:lnTo>
                <a:lnTo>
                  <a:pt x="507" y="118"/>
                </a:lnTo>
                <a:lnTo>
                  <a:pt x="491" y="118"/>
                </a:lnTo>
                <a:lnTo>
                  <a:pt x="473" y="118"/>
                </a:lnTo>
                <a:lnTo>
                  <a:pt x="457" y="118"/>
                </a:lnTo>
                <a:lnTo>
                  <a:pt x="443" y="118"/>
                </a:lnTo>
                <a:lnTo>
                  <a:pt x="427" y="118"/>
                </a:lnTo>
                <a:lnTo>
                  <a:pt x="411" y="118"/>
                </a:lnTo>
                <a:lnTo>
                  <a:pt x="395" y="118"/>
                </a:lnTo>
                <a:lnTo>
                  <a:pt x="379" y="118"/>
                </a:lnTo>
                <a:lnTo>
                  <a:pt x="363" y="118"/>
                </a:lnTo>
                <a:lnTo>
                  <a:pt x="347" y="118"/>
                </a:lnTo>
                <a:lnTo>
                  <a:pt x="333" y="118"/>
                </a:lnTo>
                <a:lnTo>
                  <a:pt x="317" y="118"/>
                </a:lnTo>
                <a:lnTo>
                  <a:pt x="303" y="118"/>
                </a:lnTo>
                <a:lnTo>
                  <a:pt x="289" y="118"/>
                </a:lnTo>
                <a:lnTo>
                  <a:pt x="274" y="118"/>
                </a:lnTo>
                <a:lnTo>
                  <a:pt x="260" y="118"/>
                </a:lnTo>
                <a:lnTo>
                  <a:pt x="246" y="118"/>
                </a:lnTo>
                <a:lnTo>
                  <a:pt x="232" y="118"/>
                </a:lnTo>
                <a:lnTo>
                  <a:pt x="218" y="118"/>
                </a:lnTo>
                <a:lnTo>
                  <a:pt x="204" y="118"/>
                </a:lnTo>
                <a:lnTo>
                  <a:pt x="192" y="118"/>
                </a:lnTo>
                <a:lnTo>
                  <a:pt x="178" y="118"/>
                </a:lnTo>
                <a:lnTo>
                  <a:pt x="166" y="118"/>
                </a:lnTo>
                <a:lnTo>
                  <a:pt x="152" y="118"/>
                </a:lnTo>
                <a:lnTo>
                  <a:pt x="140" y="118"/>
                </a:lnTo>
                <a:lnTo>
                  <a:pt x="126" y="118"/>
                </a:lnTo>
                <a:lnTo>
                  <a:pt x="116" y="118"/>
                </a:lnTo>
                <a:lnTo>
                  <a:pt x="104" y="118"/>
                </a:lnTo>
                <a:lnTo>
                  <a:pt x="92" y="118"/>
                </a:lnTo>
                <a:lnTo>
                  <a:pt x="82" y="118"/>
                </a:lnTo>
                <a:lnTo>
                  <a:pt x="72" y="118"/>
                </a:lnTo>
                <a:lnTo>
                  <a:pt x="60" y="118"/>
                </a:lnTo>
                <a:lnTo>
                  <a:pt x="50" y="118"/>
                </a:lnTo>
                <a:lnTo>
                  <a:pt x="40" y="118"/>
                </a:lnTo>
                <a:lnTo>
                  <a:pt x="32" y="118"/>
                </a:lnTo>
                <a:lnTo>
                  <a:pt x="22" y="118"/>
                </a:lnTo>
                <a:lnTo>
                  <a:pt x="14" y="118"/>
                </a:lnTo>
                <a:lnTo>
                  <a:pt x="6" y="118"/>
                </a:lnTo>
                <a:lnTo>
                  <a:pt x="0" y="118"/>
                </a:lnTo>
                <a:lnTo>
                  <a:pt x="0" y="112"/>
                </a:lnTo>
                <a:lnTo>
                  <a:pt x="0" y="110"/>
                </a:lnTo>
                <a:lnTo>
                  <a:pt x="0" y="100"/>
                </a:lnTo>
                <a:lnTo>
                  <a:pt x="4" y="88"/>
                </a:lnTo>
                <a:lnTo>
                  <a:pt x="10" y="78"/>
                </a:lnTo>
                <a:lnTo>
                  <a:pt x="18" y="72"/>
                </a:lnTo>
                <a:lnTo>
                  <a:pt x="28" y="64"/>
                </a:lnTo>
                <a:lnTo>
                  <a:pt x="42" y="58"/>
                </a:lnTo>
                <a:lnTo>
                  <a:pt x="48" y="56"/>
                </a:lnTo>
                <a:lnTo>
                  <a:pt x="54" y="54"/>
                </a:lnTo>
                <a:lnTo>
                  <a:pt x="62" y="52"/>
                </a:lnTo>
                <a:lnTo>
                  <a:pt x="70" y="52"/>
                </a:lnTo>
                <a:lnTo>
                  <a:pt x="841" y="2"/>
                </a:lnTo>
                <a:lnTo>
                  <a:pt x="853" y="0"/>
                </a:lnTo>
                <a:lnTo>
                  <a:pt x="867" y="4"/>
                </a:lnTo>
                <a:lnTo>
                  <a:pt x="877" y="6"/>
                </a:lnTo>
                <a:lnTo>
                  <a:pt x="889" y="14"/>
                </a:lnTo>
                <a:lnTo>
                  <a:pt x="897" y="20"/>
                </a:lnTo>
                <a:lnTo>
                  <a:pt x="905" y="28"/>
                </a:lnTo>
                <a:lnTo>
                  <a:pt x="907" y="36"/>
                </a:lnTo>
                <a:lnTo>
                  <a:pt x="911" y="48"/>
                </a:lnTo>
                <a:lnTo>
                  <a:pt x="911" y="50"/>
                </a:lnTo>
                <a:lnTo>
                  <a:pt x="911" y="54"/>
                </a:lnTo>
                <a:lnTo>
                  <a:pt x="911" y="60"/>
                </a:lnTo>
                <a:lnTo>
                  <a:pt x="911" y="72"/>
                </a:lnTo>
                <a:lnTo>
                  <a:pt x="911" y="82"/>
                </a:lnTo>
                <a:lnTo>
                  <a:pt x="911" y="94"/>
                </a:lnTo>
                <a:lnTo>
                  <a:pt x="911" y="106"/>
                </a:lnTo>
                <a:lnTo>
                  <a:pt x="911" y="118"/>
                </a:lnTo>
                <a:close/>
              </a:path>
            </a:pathLst>
          </a:custGeom>
          <a:solidFill>
            <a:srgbClr val="149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1" name="Freeform 171"/>
          <p:cNvSpPr>
            <a:spLocks/>
          </p:cNvSpPr>
          <p:nvPr/>
        </p:nvSpPr>
        <p:spPr bwMode="auto">
          <a:xfrm>
            <a:off x="684213" y="4260850"/>
            <a:ext cx="1408112" cy="161925"/>
          </a:xfrm>
          <a:custGeom>
            <a:avLst/>
            <a:gdLst>
              <a:gd name="T0" fmla="*/ 2147483647 w 887"/>
              <a:gd name="T1" fmla="*/ 2147483647 h 102"/>
              <a:gd name="T2" fmla="*/ 2147483647 w 887"/>
              <a:gd name="T3" fmla="*/ 2147483647 h 102"/>
              <a:gd name="T4" fmla="*/ 2147483647 w 887"/>
              <a:gd name="T5" fmla="*/ 2147483647 h 102"/>
              <a:gd name="T6" fmla="*/ 2147483647 w 887"/>
              <a:gd name="T7" fmla="*/ 2147483647 h 102"/>
              <a:gd name="T8" fmla="*/ 2147483647 w 887"/>
              <a:gd name="T9" fmla="*/ 2147483647 h 102"/>
              <a:gd name="T10" fmla="*/ 2147483647 w 887"/>
              <a:gd name="T11" fmla="*/ 2147483647 h 102"/>
              <a:gd name="T12" fmla="*/ 2147483647 w 887"/>
              <a:gd name="T13" fmla="*/ 2147483647 h 102"/>
              <a:gd name="T14" fmla="*/ 2147483647 w 887"/>
              <a:gd name="T15" fmla="*/ 2147483647 h 102"/>
              <a:gd name="T16" fmla="*/ 2147483647 w 887"/>
              <a:gd name="T17" fmla="*/ 2147483647 h 102"/>
              <a:gd name="T18" fmla="*/ 2147483647 w 887"/>
              <a:gd name="T19" fmla="*/ 2147483647 h 102"/>
              <a:gd name="T20" fmla="*/ 2147483647 w 887"/>
              <a:gd name="T21" fmla="*/ 2147483647 h 102"/>
              <a:gd name="T22" fmla="*/ 2147483647 w 887"/>
              <a:gd name="T23" fmla="*/ 2147483647 h 102"/>
              <a:gd name="T24" fmla="*/ 2147483647 w 887"/>
              <a:gd name="T25" fmla="*/ 2147483647 h 102"/>
              <a:gd name="T26" fmla="*/ 2147483647 w 887"/>
              <a:gd name="T27" fmla="*/ 2147483647 h 102"/>
              <a:gd name="T28" fmla="*/ 2147483647 w 887"/>
              <a:gd name="T29" fmla="*/ 2147483647 h 102"/>
              <a:gd name="T30" fmla="*/ 2147483647 w 887"/>
              <a:gd name="T31" fmla="*/ 2147483647 h 102"/>
              <a:gd name="T32" fmla="*/ 2147483647 w 887"/>
              <a:gd name="T33" fmla="*/ 2147483647 h 102"/>
              <a:gd name="T34" fmla="*/ 2147483647 w 887"/>
              <a:gd name="T35" fmla="*/ 2147483647 h 102"/>
              <a:gd name="T36" fmla="*/ 2147483647 w 887"/>
              <a:gd name="T37" fmla="*/ 2147483647 h 102"/>
              <a:gd name="T38" fmla="*/ 2147483647 w 887"/>
              <a:gd name="T39" fmla="*/ 2147483647 h 102"/>
              <a:gd name="T40" fmla="*/ 2147483647 w 887"/>
              <a:gd name="T41" fmla="*/ 2147483647 h 102"/>
              <a:gd name="T42" fmla="*/ 2147483647 w 887"/>
              <a:gd name="T43" fmla="*/ 2147483647 h 102"/>
              <a:gd name="T44" fmla="*/ 2147483647 w 887"/>
              <a:gd name="T45" fmla="*/ 2147483647 h 102"/>
              <a:gd name="T46" fmla="*/ 2147483647 w 887"/>
              <a:gd name="T47" fmla="*/ 2147483647 h 102"/>
              <a:gd name="T48" fmla="*/ 2147483647 w 887"/>
              <a:gd name="T49" fmla="*/ 2147483647 h 102"/>
              <a:gd name="T50" fmla="*/ 2147483647 w 887"/>
              <a:gd name="T51" fmla="*/ 2147483647 h 102"/>
              <a:gd name="T52" fmla="*/ 2147483647 w 887"/>
              <a:gd name="T53" fmla="*/ 2147483647 h 102"/>
              <a:gd name="T54" fmla="*/ 2147483647 w 887"/>
              <a:gd name="T55" fmla="*/ 2147483647 h 102"/>
              <a:gd name="T56" fmla="*/ 2147483647 w 887"/>
              <a:gd name="T57" fmla="*/ 2147483647 h 102"/>
              <a:gd name="T58" fmla="*/ 2147483647 w 887"/>
              <a:gd name="T59" fmla="*/ 2147483647 h 102"/>
              <a:gd name="T60" fmla="*/ 2147483647 w 887"/>
              <a:gd name="T61" fmla="*/ 2147483647 h 102"/>
              <a:gd name="T62" fmla="*/ 2147483647 w 887"/>
              <a:gd name="T63" fmla="*/ 2147483647 h 102"/>
              <a:gd name="T64" fmla="*/ 0 w 887"/>
              <a:gd name="T65" fmla="*/ 2147483647 h 102"/>
              <a:gd name="T66" fmla="*/ 0 w 887"/>
              <a:gd name="T67" fmla="*/ 2147483647 h 102"/>
              <a:gd name="T68" fmla="*/ 2147483647 w 887"/>
              <a:gd name="T69" fmla="*/ 2147483647 h 102"/>
              <a:gd name="T70" fmla="*/ 2147483647 w 887"/>
              <a:gd name="T71" fmla="*/ 2147483647 h 102"/>
              <a:gd name="T72" fmla="*/ 2147483647 w 887"/>
              <a:gd name="T73" fmla="*/ 2147483647 h 102"/>
              <a:gd name="T74" fmla="*/ 2147483647 w 887"/>
              <a:gd name="T75" fmla="*/ 2147483647 h 102"/>
              <a:gd name="T76" fmla="*/ 2147483647 w 887"/>
              <a:gd name="T77" fmla="*/ 0 h 102"/>
              <a:gd name="T78" fmla="*/ 2147483647 w 887"/>
              <a:gd name="T79" fmla="*/ 0 h 102"/>
              <a:gd name="T80" fmla="*/ 2147483647 w 887"/>
              <a:gd name="T81" fmla="*/ 0 h 102"/>
              <a:gd name="T82" fmla="*/ 2147483647 w 887"/>
              <a:gd name="T83" fmla="*/ 2147483647 h 102"/>
              <a:gd name="T84" fmla="*/ 2147483647 w 887"/>
              <a:gd name="T85" fmla="*/ 2147483647 h 102"/>
              <a:gd name="T86" fmla="*/ 2147483647 w 887"/>
              <a:gd name="T87" fmla="*/ 2147483647 h 102"/>
              <a:gd name="T88" fmla="*/ 2147483647 w 887"/>
              <a:gd name="T89" fmla="*/ 2147483647 h 102"/>
              <a:gd name="T90" fmla="*/ 2147483647 w 887"/>
              <a:gd name="T91" fmla="*/ 2147483647 h 102"/>
              <a:gd name="T92" fmla="*/ 2147483647 w 887"/>
              <a:gd name="T93" fmla="*/ 2147483647 h 102"/>
              <a:gd name="T94" fmla="*/ 2147483647 w 887"/>
              <a:gd name="T95" fmla="*/ 2147483647 h 1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87" h="102">
                <a:moveTo>
                  <a:pt x="887" y="102"/>
                </a:moveTo>
                <a:lnTo>
                  <a:pt x="871" y="102"/>
                </a:lnTo>
                <a:lnTo>
                  <a:pt x="855" y="102"/>
                </a:lnTo>
                <a:lnTo>
                  <a:pt x="839" y="102"/>
                </a:lnTo>
                <a:lnTo>
                  <a:pt x="825" y="102"/>
                </a:lnTo>
                <a:lnTo>
                  <a:pt x="809" y="102"/>
                </a:lnTo>
                <a:lnTo>
                  <a:pt x="795" y="102"/>
                </a:lnTo>
                <a:lnTo>
                  <a:pt x="779" y="102"/>
                </a:lnTo>
                <a:lnTo>
                  <a:pt x="765" y="102"/>
                </a:lnTo>
                <a:lnTo>
                  <a:pt x="749" y="102"/>
                </a:lnTo>
                <a:lnTo>
                  <a:pt x="733" y="102"/>
                </a:lnTo>
                <a:lnTo>
                  <a:pt x="717" y="102"/>
                </a:lnTo>
                <a:lnTo>
                  <a:pt x="701" y="102"/>
                </a:lnTo>
                <a:lnTo>
                  <a:pt x="685" y="102"/>
                </a:lnTo>
                <a:lnTo>
                  <a:pt x="669" y="102"/>
                </a:lnTo>
                <a:lnTo>
                  <a:pt x="653" y="102"/>
                </a:lnTo>
                <a:lnTo>
                  <a:pt x="639" y="102"/>
                </a:lnTo>
                <a:lnTo>
                  <a:pt x="621" y="102"/>
                </a:lnTo>
                <a:lnTo>
                  <a:pt x="605" y="102"/>
                </a:lnTo>
                <a:lnTo>
                  <a:pt x="589" y="102"/>
                </a:lnTo>
                <a:lnTo>
                  <a:pt x="573" y="102"/>
                </a:lnTo>
                <a:lnTo>
                  <a:pt x="557" y="102"/>
                </a:lnTo>
                <a:lnTo>
                  <a:pt x="541" y="102"/>
                </a:lnTo>
                <a:lnTo>
                  <a:pt x="525" y="102"/>
                </a:lnTo>
                <a:lnTo>
                  <a:pt x="511" y="102"/>
                </a:lnTo>
                <a:lnTo>
                  <a:pt x="493" y="102"/>
                </a:lnTo>
                <a:lnTo>
                  <a:pt x="477" y="102"/>
                </a:lnTo>
                <a:lnTo>
                  <a:pt x="461" y="102"/>
                </a:lnTo>
                <a:lnTo>
                  <a:pt x="447" y="102"/>
                </a:lnTo>
                <a:lnTo>
                  <a:pt x="431" y="102"/>
                </a:lnTo>
                <a:lnTo>
                  <a:pt x="415" y="102"/>
                </a:lnTo>
                <a:lnTo>
                  <a:pt x="401" y="102"/>
                </a:lnTo>
                <a:lnTo>
                  <a:pt x="385" y="102"/>
                </a:lnTo>
                <a:lnTo>
                  <a:pt x="369" y="102"/>
                </a:lnTo>
                <a:lnTo>
                  <a:pt x="353" y="102"/>
                </a:lnTo>
                <a:lnTo>
                  <a:pt x="339" y="102"/>
                </a:lnTo>
                <a:lnTo>
                  <a:pt x="325" y="102"/>
                </a:lnTo>
                <a:lnTo>
                  <a:pt x="309" y="102"/>
                </a:lnTo>
                <a:lnTo>
                  <a:pt x="295" y="102"/>
                </a:lnTo>
                <a:lnTo>
                  <a:pt x="281" y="102"/>
                </a:lnTo>
                <a:lnTo>
                  <a:pt x="267" y="102"/>
                </a:lnTo>
                <a:lnTo>
                  <a:pt x="254" y="102"/>
                </a:lnTo>
                <a:lnTo>
                  <a:pt x="238" y="102"/>
                </a:lnTo>
                <a:lnTo>
                  <a:pt x="226" y="102"/>
                </a:lnTo>
                <a:lnTo>
                  <a:pt x="212" y="102"/>
                </a:lnTo>
                <a:lnTo>
                  <a:pt x="196" y="102"/>
                </a:lnTo>
                <a:lnTo>
                  <a:pt x="184" y="102"/>
                </a:lnTo>
                <a:lnTo>
                  <a:pt x="172" y="102"/>
                </a:lnTo>
                <a:lnTo>
                  <a:pt x="160" y="102"/>
                </a:lnTo>
                <a:lnTo>
                  <a:pt x="146" y="102"/>
                </a:lnTo>
                <a:lnTo>
                  <a:pt x="134" y="102"/>
                </a:lnTo>
                <a:lnTo>
                  <a:pt x="124" y="102"/>
                </a:lnTo>
                <a:lnTo>
                  <a:pt x="112" y="102"/>
                </a:lnTo>
                <a:lnTo>
                  <a:pt x="100" y="102"/>
                </a:lnTo>
                <a:lnTo>
                  <a:pt x="90" y="102"/>
                </a:lnTo>
                <a:lnTo>
                  <a:pt x="80" y="102"/>
                </a:lnTo>
                <a:lnTo>
                  <a:pt x="70" y="102"/>
                </a:lnTo>
                <a:lnTo>
                  <a:pt x="58" y="102"/>
                </a:lnTo>
                <a:lnTo>
                  <a:pt x="50" y="102"/>
                </a:lnTo>
                <a:lnTo>
                  <a:pt x="40" y="102"/>
                </a:lnTo>
                <a:lnTo>
                  <a:pt x="32" y="102"/>
                </a:lnTo>
                <a:lnTo>
                  <a:pt x="22" y="102"/>
                </a:lnTo>
                <a:lnTo>
                  <a:pt x="14" y="102"/>
                </a:lnTo>
                <a:lnTo>
                  <a:pt x="8" y="102"/>
                </a:lnTo>
                <a:lnTo>
                  <a:pt x="0" y="102"/>
                </a:lnTo>
                <a:lnTo>
                  <a:pt x="0" y="94"/>
                </a:lnTo>
                <a:lnTo>
                  <a:pt x="0" y="92"/>
                </a:lnTo>
                <a:lnTo>
                  <a:pt x="0" y="82"/>
                </a:lnTo>
                <a:lnTo>
                  <a:pt x="4" y="74"/>
                </a:lnTo>
                <a:lnTo>
                  <a:pt x="12" y="66"/>
                </a:lnTo>
                <a:lnTo>
                  <a:pt x="20" y="60"/>
                </a:lnTo>
                <a:lnTo>
                  <a:pt x="30" y="52"/>
                </a:lnTo>
                <a:lnTo>
                  <a:pt x="42" y="50"/>
                </a:lnTo>
                <a:lnTo>
                  <a:pt x="48" y="46"/>
                </a:lnTo>
                <a:lnTo>
                  <a:pt x="56" y="46"/>
                </a:lnTo>
                <a:lnTo>
                  <a:pt x="62" y="44"/>
                </a:lnTo>
                <a:lnTo>
                  <a:pt x="70" y="44"/>
                </a:lnTo>
                <a:lnTo>
                  <a:pt x="817" y="0"/>
                </a:lnTo>
                <a:lnTo>
                  <a:pt x="823" y="0"/>
                </a:lnTo>
                <a:lnTo>
                  <a:pt x="831" y="0"/>
                </a:lnTo>
                <a:lnTo>
                  <a:pt x="837" y="0"/>
                </a:lnTo>
                <a:lnTo>
                  <a:pt x="843" y="0"/>
                </a:lnTo>
                <a:lnTo>
                  <a:pt x="855" y="2"/>
                </a:lnTo>
                <a:lnTo>
                  <a:pt x="865" y="8"/>
                </a:lnTo>
                <a:lnTo>
                  <a:pt x="873" y="14"/>
                </a:lnTo>
                <a:lnTo>
                  <a:pt x="881" y="22"/>
                </a:lnTo>
                <a:lnTo>
                  <a:pt x="885" y="30"/>
                </a:lnTo>
                <a:lnTo>
                  <a:pt x="887" y="40"/>
                </a:lnTo>
                <a:lnTo>
                  <a:pt x="887" y="44"/>
                </a:lnTo>
                <a:lnTo>
                  <a:pt x="887" y="50"/>
                </a:lnTo>
                <a:lnTo>
                  <a:pt x="887" y="60"/>
                </a:lnTo>
                <a:lnTo>
                  <a:pt x="887" y="68"/>
                </a:lnTo>
                <a:lnTo>
                  <a:pt x="887" y="78"/>
                </a:lnTo>
                <a:lnTo>
                  <a:pt x="887" y="90"/>
                </a:lnTo>
                <a:lnTo>
                  <a:pt x="887" y="102"/>
                </a:lnTo>
                <a:close/>
              </a:path>
            </a:pathLst>
          </a:custGeom>
          <a:solidFill>
            <a:srgbClr val="33A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2" name="Freeform 172"/>
          <p:cNvSpPr>
            <a:spLocks/>
          </p:cNvSpPr>
          <p:nvPr/>
        </p:nvSpPr>
        <p:spPr bwMode="auto">
          <a:xfrm>
            <a:off x="712788" y="4279900"/>
            <a:ext cx="1360487" cy="139700"/>
          </a:xfrm>
          <a:custGeom>
            <a:avLst/>
            <a:gdLst>
              <a:gd name="T0" fmla="*/ 2147483647 w 857"/>
              <a:gd name="T1" fmla="*/ 2147483647 h 88"/>
              <a:gd name="T2" fmla="*/ 2147483647 w 857"/>
              <a:gd name="T3" fmla="*/ 2147483647 h 88"/>
              <a:gd name="T4" fmla="*/ 2147483647 w 857"/>
              <a:gd name="T5" fmla="*/ 2147483647 h 88"/>
              <a:gd name="T6" fmla="*/ 2147483647 w 857"/>
              <a:gd name="T7" fmla="*/ 2147483647 h 88"/>
              <a:gd name="T8" fmla="*/ 2147483647 w 857"/>
              <a:gd name="T9" fmla="*/ 2147483647 h 88"/>
              <a:gd name="T10" fmla="*/ 2147483647 w 857"/>
              <a:gd name="T11" fmla="*/ 2147483647 h 88"/>
              <a:gd name="T12" fmla="*/ 2147483647 w 857"/>
              <a:gd name="T13" fmla="*/ 2147483647 h 88"/>
              <a:gd name="T14" fmla="*/ 2147483647 w 857"/>
              <a:gd name="T15" fmla="*/ 2147483647 h 88"/>
              <a:gd name="T16" fmla="*/ 2147483647 w 857"/>
              <a:gd name="T17" fmla="*/ 2147483647 h 88"/>
              <a:gd name="T18" fmla="*/ 2147483647 w 857"/>
              <a:gd name="T19" fmla="*/ 2147483647 h 88"/>
              <a:gd name="T20" fmla="*/ 2147483647 w 857"/>
              <a:gd name="T21" fmla="*/ 2147483647 h 88"/>
              <a:gd name="T22" fmla="*/ 2147483647 w 857"/>
              <a:gd name="T23" fmla="*/ 2147483647 h 88"/>
              <a:gd name="T24" fmla="*/ 2147483647 w 857"/>
              <a:gd name="T25" fmla="*/ 2147483647 h 88"/>
              <a:gd name="T26" fmla="*/ 2147483647 w 857"/>
              <a:gd name="T27" fmla="*/ 2147483647 h 88"/>
              <a:gd name="T28" fmla="*/ 2147483647 w 857"/>
              <a:gd name="T29" fmla="*/ 2147483647 h 88"/>
              <a:gd name="T30" fmla="*/ 2147483647 w 857"/>
              <a:gd name="T31" fmla="*/ 2147483647 h 88"/>
              <a:gd name="T32" fmla="*/ 2147483647 w 857"/>
              <a:gd name="T33" fmla="*/ 2147483647 h 88"/>
              <a:gd name="T34" fmla="*/ 2147483647 w 857"/>
              <a:gd name="T35" fmla="*/ 2147483647 h 88"/>
              <a:gd name="T36" fmla="*/ 2147483647 w 857"/>
              <a:gd name="T37" fmla="*/ 2147483647 h 88"/>
              <a:gd name="T38" fmla="*/ 2147483647 w 857"/>
              <a:gd name="T39" fmla="*/ 2147483647 h 88"/>
              <a:gd name="T40" fmla="*/ 2147483647 w 857"/>
              <a:gd name="T41" fmla="*/ 2147483647 h 88"/>
              <a:gd name="T42" fmla="*/ 2147483647 w 857"/>
              <a:gd name="T43" fmla="*/ 2147483647 h 88"/>
              <a:gd name="T44" fmla="*/ 2147483647 w 857"/>
              <a:gd name="T45" fmla="*/ 2147483647 h 88"/>
              <a:gd name="T46" fmla="*/ 2147483647 w 857"/>
              <a:gd name="T47" fmla="*/ 2147483647 h 88"/>
              <a:gd name="T48" fmla="*/ 2147483647 w 857"/>
              <a:gd name="T49" fmla="*/ 2147483647 h 88"/>
              <a:gd name="T50" fmla="*/ 2147483647 w 857"/>
              <a:gd name="T51" fmla="*/ 2147483647 h 88"/>
              <a:gd name="T52" fmla="*/ 2147483647 w 857"/>
              <a:gd name="T53" fmla="*/ 2147483647 h 88"/>
              <a:gd name="T54" fmla="*/ 2147483647 w 857"/>
              <a:gd name="T55" fmla="*/ 2147483647 h 88"/>
              <a:gd name="T56" fmla="*/ 2147483647 w 857"/>
              <a:gd name="T57" fmla="*/ 2147483647 h 88"/>
              <a:gd name="T58" fmla="*/ 2147483647 w 857"/>
              <a:gd name="T59" fmla="*/ 2147483647 h 88"/>
              <a:gd name="T60" fmla="*/ 2147483647 w 857"/>
              <a:gd name="T61" fmla="*/ 2147483647 h 88"/>
              <a:gd name="T62" fmla="*/ 2147483647 w 857"/>
              <a:gd name="T63" fmla="*/ 2147483647 h 88"/>
              <a:gd name="T64" fmla="*/ 0 w 857"/>
              <a:gd name="T65" fmla="*/ 2147483647 h 88"/>
              <a:gd name="T66" fmla="*/ 0 w 857"/>
              <a:gd name="T67" fmla="*/ 2147483647 h 88"/>
              <a:gd name="T68" fmla="*/ 2147483647 w 857"/>
              <a:gd name="T69" fmla="*/ 2147483647 h 88"/>
              <a:gd name="T70" fmla="*/ 2147483647 w 857"/>
              <a:gd name="T71" fmla="*/ 2147483647 h 88"/>
              <a:gd name="T72" fmla="*/ 2147483647 w 857"/>
              <a:gd name="T73" fmla="*/ 2147483647 h 88"/>
              <a:gd name="T74" fmla="*/ 2147483647 w 857"/>
              <a:gd name="T75" fmla="*/ 2147483647 h 88"/>
              <a:gd name="T76" fmla="*/ 2147483647 w 857"/>
              <a:gd name="T77" fmla="*/ 2147483647 h 88"/>
              <a:gd name="T78" fmla="*/ 2147483647 w 857"/>
              <a:gd name="T79" fmla="*/ 2147483647 h 88"/>
              <a:gd name="T80" fmla="*/ 2147483647 w 857"/>
              <a:gd name="T81" fmla="*/ 2147483647 h 88"/>
              <a:gd name="T82" fmla="*/ 2147483647 w 857"/>
              <a:gd name="T83" fmla="*/ 2147483647 h 88"/>
              <a:gd name="T84" fmla="*/ 2147483647 w 857"/>
              <a:gd name="T85" fmla="*/ 2147483647 h 88"/>
              <a:gd name="T86" fmla="*/ 2147483647 w 857"/>
              <a:gd name="T87" fmla="*/ 2147483647 h 88"/>
              <a:gd name="T88" fmla="*/ 2147483647 w 857"/>
              <a:gd name="T89" fmla="*/ 2147483647 h 88"/>
              <a:gd name="T90" fmla="*/ 2147483647 w 857"/>
              <a:gd name="T91" fmla="*/ 2147483647 h 88"/>
              <a:gd name="T92" fmla="*/ 2147483647 w 857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57" h="88">
                <a:moveTo>
                  <a:pt x="857" y="88"/>
                </a:moveTo>
                <a:lnTo>
                  <a:pt x="843" y="88"/>
                </a:lnTo>
                <a:lnTo>
                  <a:pt x="829" y="88"/>
                </a:lnTo>
                <a:lnTo>
                  <a:pt x="813" y="88"/>
                </a:lnTo>
                <a:lnTo>
                  <a:pt x="799" y="88"/>
                </a:lnTo>
                <a:lnTo>
                  <a:pt x="785" y="88"/>
                </a:lnTo>
                <a:lnTo>
                  <a:pt x="769" y="88"/>
                </a:lnTo>
                <a:lnTo>
                  <a:pt x="755" y="88"/>
                </a:lnTo>
                <a:lnTo>
                  <a:pt x="741" y="88"/>
                </a:lnTo>
                <a:lnTo>
                  <a:pt x="725" y="88"/>
                </a:lnTo>
                <a:lnTo>
                  <a:pt x="709" y="88"/>
                </a:lnTo>
                <a:lnTo>
                  <a:pt x="693" y="88"/>
                </a:lnTo>
                <a:lnTo>
                  <a:pt x="679" y="88"/>
                </a:lnTo>
                <a:lnTo>
                  <a:pt x="663" y="88"/>
                </a:lnTo>
                <a:lnTo>
                  <a:pt x="649" y="88"/>
                </a:lnTo>
                <a:lnTo>
                  <a:pt x="633" y="88"/>
                </a:lnTo>
                <a:lnTo>
                  <a:pt x="617" y="88"/>
                </a:lnTo>
                <a:lnTo>
                  <a:pt x="603" y="88"/>
                </a:lnTo>
                <a:lnTo>
                  <a:pt x="587" y="88"/>
                </a:lnTo>
                <a:lnTo>
                  <a:pt x="571" y="88"/>
                </a:lnTo>
                <a:lnTo>
                  <a:pt x="555" y="88"/>
                </a:lnTo>
                <a:lnTo>
                  <a:pt x="539" y="88"/>
                </a:lnTo>
                <a:lnTo>
                  <a:pt x="523" y="88"/>
                </a:lnTo>
                <a:lnTo>
                  <a:pt x="507" y="88"/>
                </a:lnTo>
                <a:lnTo>
                  <a:pt x="493" y="88"/>
                </a:lnTo>
                <a:lnTo>
                  <a:pt x="477" y="88"/>
                </a:lnTo>
                <a:lnTo>
                  <a:pt x="461" y="88"/>
                </a:lnTo>
                <a:lnTo>
                  <a:pt x="445" y="88"/>
                </a:lnTo>
                <a:lnTo>
                  <a:pt x="431" y="88"/>
                </a:lnTo>
                <a:lnTo>
                  <a:pt x="417" y="88"/>
                </a:lnTo>
                <a:lnTo>
                  <a:pt x="401" y="88"/>
                </a:lnTo>
                <a:lnTo>
                  <a:pt x="387" y="88"/>
                </a:lnTo>
                <a:lnTo>
                  <a:pt x="373" y="88"/>
                </a:lnTo>
                <a:lnTo>
                  <a:pt x="357" y="88"/>
                </a:lnTo>
                <a:lnTo>
                  <a:pt x="341" y="88"/>
                </a:lnTo>
                <a:lnTo>
                  <a:pt x="327" y="88"/>
                </a:lnTo>
                <a:lnTo>
                  <a:pt x="313" y="88"/>
                </a:lnTo>
                <a:lnTo>
                  <a:pt x="297" y="88"/>
                </a:lnTo>
                <a:lnTo>
                  <a:pt x="285" y="88"/>
                </a:lnTo>
                <a:lnTo>
                  <a:pt x="271" y="88"/>
                </a:lnTo>
                <a:lnTo>
                  <a:pt x="257" y="88"/>
                </a:lnTo>
                <a:lnTo>
                  <a:pt x="244" y="88"/>
                </a:lnTo>
                <a:lnTo>
                  <a:pt x="230" y="88"/>
                </a:lnTo>
                <a:lnTo>
                  <a:pt x="216" y="88"/>
                </a:lnTo>
                <a:lnTo>
                  <a:pt x="204" y="88"/>
                </a:lnTo>
                <a:lnTo>
                  <a:pt x="190" y="88"/>
                </a:lnTo>
                <a:lnTo>
                  <a:pt x="178" y="88"/>
                </a:lnTo>
                <a:lnTo>
                  <a:pt x="166" y="88"/>
                </a:lnTo>
                <a:lnTo>
                  <a:pt x="154" y="88"/>
                </a:lnTo>
                <a:lnTo>
                  <a:pt x="142" y="88"/>
                </a:lnTo>
                <a:lnTo>
                  <a:pt x="130" y="88"/>
                </a:lnTo>
                <a:lnTo>
                  <a:pt x="120" y="88"/>
                </a:lnTo>
                <a:lnTo>
                  <a:pt x="108" y="88"/>
                </a:lnTo>
                <a:lnTo>
                  <a:pt x="96" y="88"/>
                </a:lnTo>
                <a:lnTo>
                  <a:pt x="86" y="88"/>
                </a:lnTo>
                <a:lnTo>
                  <a:pt x="76" y="88"/>
                </a:lnTo>
                <a:lnTo>
                  <a:pt x="66" y="88"/>
                </a:lnTo>
                <a:lnTo>
                  <a:pt x="56" y="88"/>
                </a:lnTo>
                <a:lnTo>
                  <a:pt x="46" y="88"/>
                </a:lnTo>
                <a:lnTo>
                  <a:pt x="38" y="88"/>
                </a:lnTo>
                <a:lnTo>
                  <a:pt x="30" y="88"/>
                </a:lnTo>
                <a:lnTo>
                  <a:pt x="22" y="88"/>
                </a:lnTo>
                <a:lnTo>
                  <a:pt x="12" y="88"/>
                </a:lnTo>
                <a:lnTo>
                  <a:pt x="6" y="88"/>
                </a:lnTo>
                <a:lnTo>
                  <a:pt x="0" y="88"/>
                </a:lnTo>
                <a:lnTo>
                  <a:pt x="0" y="82"/>
                </a:lnTo>
                <a:lnTo>
                  <a:pt x="0" y="80"/>
                </a:lnTo>
                <a:lnTo>
                  <a:pt x="0" y="72"/>
                </a:lnTo>
                <a:lnTo>
                  <a:pt x="4" y="64"/>
                </a:lnTo>
                <a:lnTo>
                  <a:pt x="10" y="56"/>
                </a:lnTo>
                <a:lnTo>
                  <a:pt x="18" y="52"/>
                </a:lnTo>
                <a:lnTo>
                  <a:pt x="28" y="46"/>
                </a:lnTo>
                <a:lnTo>
                  <a:pt x="38" y="42"/>
                </a:lnTo>
                <a:lnTo>
                  <a:pt x="44" y="40"/>
                </a:lnTo>
                <a:lnTo>
                  <a:pt x="50" y="38"/>
                </a:lnTo>
                <a:lnTo>
                  <a:pt x="58" y="38"/>
                </a:lnTo>
                <a:lnTo>
                  <a:pt x="66" y="38"/>
                </a:lnTo>
                <a:lnTo>
                  <a:pt x="791" y="2"/>
                </a:lnTo>
                <a:lnTo>
                  <a:pt x="803" y="0"/>
                </a:lnTo>
                <a:lnTo>
                  <a:pt x="815" y="2"/>
                </a:lnTo>
                <a:lnTo>
                  <a:pt x="827" y="4"/>
                </a:lnTo>
                <a:lnTo>
                  <a:pt x="837" y="8"/>
                </a:lnTo>
                <a:lnTo>
                  <a:pt x="845" y="12"/>
                </a:lnTo>
                <a:lnTo>
                  <a:pt x="851" y="20"/>
                </a:lnTo>
                <a:lnTo>
                  <a:pt x="855" y="26"/>
                </a:lnTo>
                <a:lnTo>
                  <a:pt x="857" y="34"/>
                </a:lnTo>
                <a:lnTo>
                  <a:pt x="857" y="40"/>
                </a:lnTo>
                <a:lnTo>
                  <a:pt x="857" y="44"/>
                </a:lnTo>
                <a:lnTo>
                  <a:pt x="857" y="52"/>
                </a:lnTo>
                <a:lnTo>
                  <a:pt x="857" y="60"/>
                </a:lnTo>
                <a:lnTo>
                  <a:pt x="857" y="68"/>
                </a:lnTo>
                <a:lnTo>
                  <a:pt x="857" y="78"/>
                </a:lnTo>
                <a:lnTo>
                  <a:pt x="857" y="88"/>
                </a:lnTo>
                <a:close/>
              </a:path>
            </a:pathLst>
          </a:custGeom>
          <a:solidFill>
            <a:srgbClr val="4FB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3" name="Freeform 173"/>
          <p:cNvSpPr>
            <a:spLocks/>
          </p:cNvSpPr>
          <p:nvPr/>
        </p:nvSpPr>
        <p:spPr bwMode="auto">
          <a:xfrm>
            <a:off x="735013" y="4302125"/>
            <a:ext cx="1322387" cy="111125"/>
          </a:xfrm>
          <a:custGeom>
            <a:avLst/>
            <a:gdLst>
              <a:gd name="T0" fmla="*/ 2147483647 w 833"/>
              <a:gd name="T1" fmla="*/ 2147483647 h 70"/>
              <a:gd name="T2" fmla="*/ 2147483647 w 833"/>
              <a:gd name="T3" fmla="*/ 2147483647 h 70"/>
              <a:gd name="T4" fmla="*/ 2147483647 w 833"/>
              <a:gd name="T5" fmla="*/ 2147483647 h 70"/>
              <a:gd name="T6" fmla="*/ 2147483647 w 833"/>
              <a:gd name="T7" fmla="*/ 2147483647 h 70"/>
              <a:gd name="T8" fmla="*/ 2147483647 w 833"/>
              <a:gd name="T9" fmla="*/ 2147483647 h 70"/>
              <a:gd name="T10" fmla="*/ 2147483647 w 833"/>
              <a:gd name="T11" fmla="*/ 2147483647 h 70"/>
              <a:gd name="T12" fmla="*/ 2147483647 w 833"/>
              <a:gd name="T13" fmla="*/ 2147483647 h 70"/>
              <a:gd name="T14" fmla="*/ 2147483647 w 833"/>
              <a:gd name="T15" fmla="*/ 2147483647 h 70"/>
              <a:gd name="T16" fmla="*/ 2147483647 w 833"/>
              <a:gd name="T17" fmla="*/ 2147483647 h 70"/>
              <a:gd name="T18" fmla="*/ 2147483647 w 833"/>
              <a:gd name="T19" fmla="*/ 2147483647 h 70"/>
              <a:gd name="T20" fmla="*/ 2147483647 w 833"/>
              <a:gd name="T21" fmla="*/ 2147483647 h 70"/>
              <a:gd name="T22" fmla="*/ 2147483647 w 833"/>
              <a:gd name="T23" fmla="*/ 2147483647 h 70"/>
              <a:gd name="T24" fmla="*/ 2147483647 w 833"/>
              <a:gd name="T25" fmla="*/ 2147483647 h 70"/>
              <a:gd name="T26" fmla="*/ 2147483647 w 833"/>
              <a:gd name="T27" fmla="*/ 2147483647 h 70"/>
              <a:gd name="T28" fmla="*/ 2147483647 w 833"/>
              <a:gd name="T29" fmla="*/ 2147483647 h 70"/>
              <a:gd name="T30" fmla="*/ 2147483647 w 833"/>
              <a:gd name="T31" fmla="*/ 2147483647 h 70"/>
              <a:gd name="T32" fmla="*/ 2147483647 w 833"/>
              <a:gd name="T33" fmla="*/ 2147483647 h 70"/>
              <a:gd name="T34" fmla="*/ 2147483647 w 833"/>
              <a:gd name="T35" fmla="*/ 2147483647 h 70"/>
              <a:gd name="T36" fmla="*/ 2147483647 w 833"/>
              <a:gd name="T37" fmla="*/ 2147483647 h 70"/>
              <a:gd name="T38" fmla="*/ 2147483647 w 833"/>
              <a:gd name="T39" fmla="*/ 2147483647 h 70"/>
              <a:gd name="T40" fmla="*/ 2147483647 w 833"/>
              <a:gd name="T41" fmla="*/ 2147483647 h 70"/>
              <a:gd name="T42" fmla="*/ 2147483647 w 833"/>
              <a:gd name="T43" fmla="*/ 2147483647 h 70"/>
              <a:gd name="T44" fmla="*/ 2147483647 w 833"/>
              <a:gd name="T45" fmla="*/ 2147483647 h 70"/>
              <a:gd name="T46" fmla="*/ 2147483647 w 833"/>
              <a:gd name="T47" fmla="*/ 2147483647 h 70"/>
              <a:gd name="T48" fmla="*/ 2147483647 w 833"/>
              <a:gd name="T49" fmla="*/ 2147483647 h 70"/>
              <a:gd name="T50" fmla="*/ 2147483647 w 833"/>
              <a:gd name="T51" fmla="*/ 2147483647 h 70"/>
              <a:gd name="T52" fmla="*/ 2147483647 w 833"/>
              <a:gd name="T53" fmla="*/ 2147483647 h 70"/>
              <a:gd name="T54" fmla="*/ 2147483647 w 833"/>
              <a:gd name="T55" fmla="*/ 2147483647 h 70"/>
              <a:gd name="T56" fmla="*/ 2147483647 w 833"/>
              <a:gd name="T57" fmla="*/ 2147483647 h 70"/>
              <a:gd name="T58" fmla="*/ 2147483647 w 833"/>
              <a:gd name="T59" fmla="*/ 2147483647 h 70"/>
              <a:gd name="T60" fmla="*/ 2147483647 w 833"/>
              <a:gd name="T61" fmla="*/ 2147483647 h 70"/>
              <a:gd name="T62" fmla="*/ 2147483647 w 833"/>
              <a:gd name="T63" fmla="*/ 2147483647 h 70"/>
              <a:gd name="T64" fmla="*/ 0 w 833"/>
              <a:gd name="T65" fmla="*/ 2147483647 h 70"/>
              <a:gd name="T66" fmla="*/ 2147483647 w 833"/>
              <a:gd name="T67" fmla="*/ 2147483647 h 70"/>
              <a:gd name="T68" fmla="*/ 2147483647 w 833"/>
              <a:gd name="T69" fmla="*/ 2147483647 h 70"/>
              <a:gd name="T70" fmla="*/ 2147483647 w 833"/>
              <a:gd name="T71" fmla="*/ 2147483647 h 70"/>
              <a:gd name="T72" fmla="*/ 2147483647 w 833"/>
              <a:gd name="T73" fmla="*/ 2147483647 h 70"/>
              <a:gd name="T74" fmla="*/ 2147483647 w 833"/>
              <a:gd name="T75" fmla="*/ 0 h 70"/>
              <a:gd name="T76" fmla="*/ 2147483647 w 833"/>
              <a:gd name="T77" fmla="*/ 2147483647 h 70"/>
              <a:gd name="T78" fmla="*/ 2147483647 w 833"/>
              <a:gd name="T79" fmla="*/ 2147483647 h 70"/>
              <a:gd name="T80" fmla="*/ 2147483647 w 833"/>
              <a:gd name="T81" fmla="*/ 2147483647 h 70"/>
              <a:gd name="T82" fmla="*/ 2147483647 w 833"/>
              <a:gd name="T83" fmla="*/ 2147483647 h 70"/>
              <a:gd name="T84" fmla="*/ 2147483647 w 833"/>
              <a:gd name="T85" fmla="*/ 2147483647 h 70"/>
              <a:gd name="T86" fmla="*/ 2147483647 w 833"/>
              <a:gd name="T87" fmla="*/ 2147483647 h 70"/>
              <a:gd name="T88" fmla="*/ 2147483647 w 833"/>
              <a:gd name="T89" fmla="*/ 2147483647 h 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33" h="70">
                <a:moveTo>
                  <a:pt x="833" y="70"/>
                </a:moveTo>
                <a:lnTo>
                  <a:pt x="817" y="70"/>
                </a:lnTo>
                <a:lnTo>
                  <a:pt x="803" y="70"/>
                </a:lnTo>
                <a:lnTo>
                  <a:pt x="789" y="70"/>
                </a:lnTo>
                <a:lnTo>
                  <a:pt x="775" y="70"/>
                </a:lnTo>
                <a:lnTo>
                  <a:pt x="761" y="70"/>
                </a:lnTo>
                <a:lnTo>
                  <a:pt x="745" y="70"/>
                </a:lnTo>
                <a:lnTo>
                  <a:pt x="731" y="70"/>
                </a:lnTo>
                <a:lnTo>
                  <a:pt x="717" y="70"/>
                </a:lnTo>
                <a:lnTo>
                  <a:pt x="703" y="70"/>
                </a:lnTo>
                <a:lnTo>
                  <a:pt x="689" y="70"/>
                </a:lnTo>
                <a:lnTo>
                  <a:pt x="673" y="70"/>
                </a:lnTo>
                <a:lnTo>
                  <a:pt x="659" y="70"/>
                </a:lnTo>
                <a:lnTo>
                  <a:pt x="645" y="70"/>
                </a:lnTo>
                <a:lnTo>
                  <a:pt x="629" y="70"/>
                </a:lnTo>
                <a:lnTo>
                  <a:pt x="615" y="70"/>
                </a:lnTo>
                <a:lnTo>
                  <a:pt x="601" y="70"/>
                </a:lnTo>
                <a:lnTo>
                  <a:pt x="585" y="70"/>
                </a:lnTo>
                <a:lnTo>
                  <a:pt x="569" y="70"/>
                </a:lnTo>
                <a:lnTo>
                  <a:pt x="553" y="70"/>
                </a:lnTo>
                <a:lnTo>
                  <a:pt x="539" y="70"/>
                </a:lnTo>
                <a:lnTo>
                  <a:pt x="523" y="70"/>
                </a:lnTo>
                <a:lnTo>
                  <a:pt x="509" y="70"/>
                </a:lnTo>
                <a:lnTo>
                  <a:pt x="493" y="70"/>
                </a:lnTo>
                <a:lnTo>
                  <a:pt x="479" y="70"/>
                </a:lnTo>
                <a:lnTo>
                  <a:pt x="463" y="70"/>
                </a:lnTo>
                <a:lnTo>
                  <a:pt x="449" y="70"/>
                </a:lnTo>
                <a:lnTo>
                  <a:pt x="433" y="70"/>
                </a:lnTo>
                <a:lnTo>
                  <a:pt x="419" y="70"/>
                </a:lnTo>
                <a:lnTo>
                  <a:pt x="405" y="70"/>
                </a:lnTo>
                <a:lnTo>
                  <a:pt x="391" y="70"/>
                </a:lnTo>
                <a:lnTo>
                  <a:pt x="375" y="70"/>
                </a:lnTo>
                <a:lnTo>
                  <a:pt x="361" y="70"/>
                </a:lnTo>
                <a:lnTo>
                  <a:pt x="347" y="70"/>
                </a:lnTo>
                <a:lnTo>
                  <a:pt x="333" y="70"/>
                </a:lnTo>
                <a:lnTo>
                  <a:pt x="317" y="70"/>
                </a:lnTo>
                <a:lnTo>
                  <a:pt x="303" y="70"/>
                </a:lnTo>
                <a:lnTo>
                  <a:pt x="289" y="70"/>
                </a:lnTo>
                <a:lnTo>
                  <a:pt x="275" y="70"/>
                </a:lnTo>
                <a:lnTo>
                  <a:pt x="261" y="70"/>
                </a:lnTo>
                <a:lnTo>
                  <a:pt x="249" y="70"/>
                </a:lnTo>
                <a:lnTo>
                  <a:pt x="235" y="70"/>
                </a:lnTo>
                <a:lnTo>
                  <a:pt x="224" y="70"/>
                </a:lnTo>
                <a:lnTo>
                  <a:pt x="210" y="70"/>
                </a:lnTo>
                <a:lnTo>
                  <a:pt x="198" y="70"/>
                </a:lnTo>
                <a:lnTo>
                  <a:pt x="184" y="70"/>
                </a:lnTo>
                <a:lnTo>
                  <a:pt x="172" y="70"/>
                </a:lnTo>
                <a:lnTo>
                  <a:pt x="162" y="70"/>
                </a:lnTo>
                <a:lnTo>
                  <a:pt x="150" y="70"/>
                </a:lnTo>
                <a:lnTo>
                  <a:pt x="138" y="70"/>
                </a:lnTo>
                <a:lnTo>
                  <a:pt x="126" y="70"/>
                </a:lnTo>
                <a:lnTo>
                  <a:pt x="114" y="70"/>
                </a:lnTo>
                <a:lnTo>
                  <a:pt x="106" y="70"/>
                </a:lnTo>
                <a:lnTo>
                  <a:pt x="94" y="70"/>
                </a:lnTo>
                <a:lnTo>
                  <a:pt x="82" y="70"/>
                </a:lnTo>
                <a:lnTo>
                  <a:pt x="74" y="70"/>
                </a:lnTo>
                <a:lnTo>
                  <a:pt x="64" y="70"/>
                </a:lnTo>
                <a:lnTo>
                  <a:pt x="54" y="70"/>
                </a:lnTo>
                <a:lnTo>
                  <a:pt x="46" y="70"/>
                </a:lnTo>
                <a:lnTo>
                  <a:pt x="36" y="70"/>
                </a:lnTo>
                <a:lnTo>
                  <a:pt x="30" y="70"/>
                </a:lnTo>
                <a:lnTo>
                  <a:pt x="20" y="70"/>
                </a:lnTo>
                <a:lnTo>
                  <a:pt x="14" y="70"/>
                </a:lnTo>
                <a:lnTo>
                  <a:pt x="6" y="70"/>
                </a:lnTo>
                <a:lnTo>
                  <a:pt x="0" y="70"/>
                </a:lnTo>
                <a:lnTo>
                  <a:pt x="0" y="64"/>
                </a:lnTo>
                <a:lnTo>
                  <a:pt x="0" y="58"/>
                </a:lnTo>
                <a:lnTo>
                  <a:pt x="4" y="52"/>
                </a:lnTo>
                <a:lnTo>
                  <a:pt x="10" y="46"/>
                </a:lnTo>
                <a:lnTo>
                  <a:pt x="18" y="42"/>
                </a:lnTo>
                <a:lnTo>
                  <a:pt x="26" y="36"/>
                </a:lnTo>
                <a:lnTo>
                  <a:pt x="40" y="34"/>
                </a:lnTo>
                <a:lnTo>
                  <a:pt x="50" y="32"/>
                </a:lnTo>
                <a:lnTo>
                  <a:pt x="64" y="32"/>
                </a:lnTo>
                <a:lnTo>
                  <a:pt x="769" y="0"/>
                </a:lnTo>
                <a:lnTo>
                  <a:pt x="781" y="0"/>
                </a:lnTo>
                <a:lnTo>
                  <a:pt x="793" y="2"/>
                </a:lnTo>
                <a:lnTo>
                  <a:pt x="805" y="4"/>
                </a:lnTo>
                <a:lnTo>
                  <a:pt x="815" y="8"/>
                </a:lnTo>
                <a:lnTo>
                  <a:pt x="821" y="10"/>
                </a:lnTo>
                <a:lnTo>
                  <a:pt x="827" y="16"/>
                </a:lnTo>
                <a:lnTo>
                  <a:pt x="831" y="20"/>
                </a:lnTo>
                <a:lnTo>
                  <a:pt x="833" y="28"/>
                </a:lnTo>
                <a:lnTo>
                  <a:pt x="833" y="30"/>
                </a:lnTo>
                <a:lnTo>
                  <a:pt x="833" y="42"/>
                </a:lnTo>
                <a:lnTo>
                  <a:pt x="833" y="48"/>
                </a:lnTo>
                <a:lnTo>
                  <a:pt x="833" y="56"/>
                </a:lnTo>
                <a:lnTo>
                  <a:pt x="833" y="62"/>
                </a:lnTo>
                <a:lnTo>
                  <a:pt x="833" y="70"/>
                </a:lnTo>
                <a:close/>
              </a:path>
            </a:pathLst>
          </a:custGeom>
          <a:solidFill>
            <a:srgbClr val="6EC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4" name="Freeform 174"/>
          <p:cNvSpPr>
            <a:spLocks/>
          </p:cNvSpPr>
          <p:nvPr/>
        </p:nvSpPr>
        <p:spPr bwMode="auto">
          <a:xfrm>
            <a:off x="757238" y="4324350"/>
            <a:ext cx="1284287" cy="85725"/>
          </a:xfrm>
          <a:custGeom>
            <a:avLst/>
            <a:gdLst>
              <a:gd name="T0" fmla="*/ 2147483647 w 809"/>
              <a:gd name="T1" fmla="*/ 2147483647 h 54"/>
              <a:gd name="T2" fmla="*/ 2147483647 w 809"/>
              <a:gd name="T3" fmla="*/ 2147483647 h 54"/>
              <a:gd name="T4" fmla="*/ 2147483647 w 809"/>
              <a:gd name="T5" fmla="*/ 2147483647 h 54"/>
              <a:gd name="T6" fmla="*/ 2147483647 w 809"/>
              <a:gd name="T7" fmla="*/ 2147483647 h 54"/>
              <a:gd name="T8" fmla="*/ 2147483647 w 809"/>
              <a:gd name="T9" fmla="*/ 2147483647 h 54"/>
              <a:gd name="T10" fmla="*/ 2147483647 w 809"/>
              <a:gd name="T11" fmla="*/ 2147483647 h 54"/>
              <a:gd name="T12" fmla="*/ 2147483647 w 809"/>
              <a:gd name="T13" fmla="*/ 2147483647 h 54"/>
              <a:gd name="T14" fmla="*/ 2147483647 w 809"/>
              <a:gd name="T15" fmla="*/ 2147483647 h 54"/>
              <a:gd name="T16" fmla="*/ 2147483647 w 809"/>
              <a:gd name="T17" fmla="*/ 2147483647 h 54"/>
              <a:gd name="T18" fmla="*/ 2147483647 w 809"/>
              <a:gd name="T19" fmla="*/ 2147483647 h 54"/>
              <a:gd name="T20" fmla="*/ 2147483647 w 809"/>
              <a:gd name="T21" fmla="*/ 2147483647 h 54"/>
              <a:gd name="T22" fmla="*/ 2147483647 w 809"/>
              <a:gd name="T23" fmla="*/ 2147483647 h 54"/>
              <a:gd name="T24" fmla="*/ 2147483647 w 809"/>
              <a:gd name="T25" fmla="*/ 2147483647 h 54"/>
              <a:gd name="T26" fmla="*/ 2147483647 w 809"/>
              <a:gd name="T27" fmla="*/ 2147483647 h 54"/>
              <a:gd name="T28" fmla="*/ 2147483647 w 809"/>
              <a:gd name="T29" fmla="*/ 2147483647 h 54"/>
              <a:gd name="T30" fmla="*/ 2147483647 w 809"/>
              <a:gd name="T31" fmla="*/ 2147483647 h 54"/>
              <a:gd name="T32" fmla="*/ 2147483647 w 809"/>
              <a:gd name="T33" fmla="*/ 2147483647 h 54"/>
              <a:gd name="T34" fmla="*/ 2147483647 w 809"/>
              <a:gd name="T35" fmla="*/ 2147483647 h 54"/>
              <a:gd name="T36" fmla="*/ 2147483647 w 809"/>
              <a:gd name="T37" fmla="*/ 2147483647 h 54"/>
              <a:gd name="T38" fmla="*/ 2147483647 w 809"/>
              <a:gd name="T39" fmla="*/ 2147483647 h 54"/>
              <a:gd name="T40" fmla="*/ 2147483647 w 809"/>
              <a:gd name="T41" fmla="*/ 2147483647 h 54"/>
              <a:gd name="T42" fmla="*/ 2147483647 w 809"/>
              <a:gd name="T43" fmla="*/ 2147483647 h 54"/>
              <a:gd name="T44" fmla="*/ 2147483647 w 809"/>
              <a:gd name="T45" fmla="*/ 2147483647 h 54"/>
              <a:gd name="T46" fmla="*/ 2147483647 w 809"/>
              <a:gd name="T47" fmla="*/ 2147483647 h 54"/>
              <a:gd name="T48" fmla="*/ 2147483647 w 809"/>
              <a:gd name="T49" fmla="*/ 2147483647 h 54"/>
              <a:gd name="T50" fmla="*/ 2147483647 w 809"/>
              <a:gd name="T51" fmla="*/ 2147483647 h 54"/>
              <a:gd name="T52" fmla="*/ 2147483647 w 809"/>
              <a:gd name="T53" fmla="*/ 2147483647 h 54"/>
              <a:gd name="T54" fmla="*/ 2147483647 w 809"/>
              <a:gd name="T55" fmla="*/ 2147483647 h 54"/>
              <a:gd name="T56" fmla="*/ 2147483647 w 809"/>
              <a:gd name="T57" fmla="*/ 2147483647 h 54"/>
              <a:gd name="T58" fmla="*/ 2147483647 w 809"/>
              <a:gd name="T59" fmla="*/ 2147483647 h 54"/>
              <a:gd name="T60" fmla="*/ 2147483647 w 809"/>
              <a:gd name="T61" fmla="*/ 2147483647 h 54"/>
              <a:gd name="T62" fmla="*/ 2147483647 w 809"/>
              <a:gd name="T63" fmla="*/ 2147483647 h 54"/>
              <a:gd name="T64" fmla="*/ 0 w 809"/>
              <a:gd name="T65" fmla="*/ 2147483647 h 54"/>
              <a:gd name="T66" fmla="*/ 0 w 809"/>
              <a:gd name="T67" fmla="*/ 2147483647 h 54"/>
              <a:gd name="T68" fmla="*/ 2147483647 w 809"/>
              <a:gd name="T69" fmla="*/ 2147483647 h 54"/>
              <a:gd name="T70" fmla="*/ 2147483647 w 809"/>
              <a:gd name="T71" fmla="*/ 2147483647 h 54"/>
              <a:gd name="T72" fmla="*/ 2147483647 w 809"/>
              <a:gd name="T73" fmla="*/ 2147483647 h 54"/>
              <a:gd name="T74" fmla="*/ 2147483647 w 809"/>
              <a:gd name="T75" fmla="*/ 2147483647 h 54"/>
              <a:gd name="T76" fmla="*/ 2147483647 w 809"/>
              <a:gd name="T77" fmla="*/ 0 h 54"/>
              <a:gd name="T78" fmla="*/ 2147483647 w 809"/>
              <a:gd name="T79" fmla="*/ 0 h 54"/>
              <a:gd name="T80" fmla="*/ 2147483647 w 809"/>
              <a:gd name="T81" fmla="*/ 2147483647 h 54"/>
              <a:gd name="T82" fmla="*/ 2147483647 w 809"/>
              <a:gd name="T83" fmla="*/ 2147483647 h 54"/>
              <a:gd name="T84" fmla="*/ 2147483647 w 809"/>
              <a:gd name="T85" fmla="*/ 2147483647 h 54"/>
              <a:gd name="T86" fmla="*/ 2147483647 w 809"/>
              <a:gd name="T87" fmla="*/ 2147483647 h 54"/>
              <a:gd name="T88" fmla="*/ 2147483647 w 809"/>
              <a:gd name="T89" fmla="*/ 2147483647 h 5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09" h="54">
                <a:moveTo>
                  <a:pt x="809" y="54"/>
                </a:moveTo>
                <a:lnTo>
                  <a:pt x="795" y="54"/>
                </a:lnTo>
                <a:lnTo>
                  <a:pt x="781" y="54"/>
                </a:lnTo>
                <a:lnTo>
                  <a:pt x="769" y="54"/>
                </a:lnTo>
                <a:lnTo>
                  <a:pt x="755" y="54"/>
                </a:lnTo>
                <a:lnTo>
                  <a:pt x="741" y="54"/>
                </a:lnTo>
                <a:lnTo>
                  <a:pt x="727" y="54"/>
                </a:lnTo>
                <a:lnTo>
                  <a:pt x="713" y="54"/>
                </a:lnTo>
                <a:lnTo>
                  <a:pt x="699" y="54"/>
                </a:lnTo>
                <a:lnTo>
                  <a:pt x="683" y="54"/>
                </a:lnTo>
                <a:lnTo>
                  <a:pt x="669" y="54"/>
                </a:lnTo>
                <a:lnTo>
                  <a:pt x="655" y="54"/>
                </a:lnTo>
                <a:lnTo>
                  <a:pt x="641" y="54"/>
                </a:lnTo>
                <a:lnTo>
                  <a:pt x="627" y="54"/>
                </a:lnTo>
                <a:lnTo>
                  <a:pt x="611" y="54"/>
                </a:lnTo>
                <a:lnTo>
                  <a:pt x="597" y="54"/>
                </a:lnTo>
                <a:lnTo>
                  <a:pt x="583" y="54"/>
                </a:lnTo>
                <a:lnTo>
                  <a:pt x="569" y="54"/>
                </a:lnTo>
                <a:lnTo>
                  <a:pt x="555" y="54"/>
                </a:lnTo>
                <a:lnTo>
                  <a:pt x="539" y="54"/>
                </a:lnTo>
                <a:lnTo>
                  <a:pt x="525" y="54"/>
                </a:lnTo>
                <a:lnTo>
                  <a:pt x="511" y="54"/>
                </a:lnTo>
                <a:lnTo>
                  <a:pt x="495" y="54"/>
                </a:lnTo>
                <a:lnTo>
                  <a:pt x="481" y="54"/>
                </a:lnTo>
                <a:lnTo>
                  <a:pt x="467" y="54"/>
                </a:lnTo>
                <a:lnTo>
                  <a:pt x="451" y="54"/>
                </a:lnTo>
                <a:lnTo>
                  <a:pt x="437" y="54"/>
                </a:lnTo>
                <a:lnTo>
                  <a:pt x="423" y="54"/>
                </a:lnTo>
                <a:lnTo>
                  <a:pt x="407" y="54"/>
                </a:lnTo>
                <a:lnTo>
                  <a:pt x="393" y="54"/>
                </a:lnTo>
                <a:lnTo>
                  <a:pt x="379" y="54"/>
                </a:lnTo>
                <a:lnTo>
                  <a:pt x="367" y="54"/>
                </a:lnTo>
                <a:lnTo>
                  <a:pt x="353" y="54"/>
                </a:lnTo>
                <a:lnTo>
                  <a:pt x="339" y="54"/>
                </a:lnTo>
                <a:lnTo>
                  <a:pt x="323" y="54"/>
                </a:lnTo>
                <a:lnTo>
                  <a:pt x="309" y="54"/>
                </a:lnTo>
                <a:lnTo>
                  <a:pt x="297" y="54"/>
                </a:lnTo>
                <a:lnTo>
                  <a:pt x="281" y="54"/>
                </a:lnTo>
                <a:lnTo>
                  <a:pt x="269" y="54"/>
                </a:lnTo>
                <a:lnTo>
                  <a:pt x="257" y="54"/>
                </a:lnTo>
                <a:lnTo>
                  <a:pt x="243" y="54"/>
                </a:lnTo>
                <a:lnTo>
                  <a:pt x="231" y="54"/>
                </a:lnTo>
                <a:lnTo>
                  <a:pt x="219" y="54"/>
                </a:lnTo>
                <a:lnTo>
                  <a:pt x="206" y="54"/>
                </a:lnTo>
                <a:lnTo>
                  <a:pt x="194" y="54"/>
                </a:lnTo>
                <a:lnTo>
                  <a:pt x="182" y="54"/>
                </a:lnTo>
                <a:lnTo>
                  <a:pt x="170" y="54"/>
                </a:lnTo>
                <a:lnTo>
                  <a:pt x="158" y="54"/>
                </a:lnTo>
                <a:lnTo>
                  <a:pt x="148" y="54"/>
                </a:lnTo>
                <a:lnTo>
                  <a:pt x="134" y="54"/>
                </a:lnTo>
                <a:lnTo>
                  <a:pt x="124" y="54"/>
                </a:lnTo>
                <a:lnTo>
                  <a:pt x="114" y="54"/>
                </a:lnTo>
                <a:lnTo>
                  <a:pt x="104" y="54"/>
                </a:lnTo>
                <a:lnTo>
                  <a:pt x="92" y="54"/>
                </a:lnTo>
                <a:lnTo>
                  <a:pt x="82" y="54"/>
                </a:lnTo>
                <a:lnTo>
                  <a:pt x="72" y="54"/>
                </a:lnTo>
                <a:lnTo>
                  <a:pt x="64" y="54"/>
                </a:lnTo>
                <a:lnTo>
                  <a:pt x="54" y="54"/>
                </a:lnTo>
                <a:lnTo>
                  <a:pt x="46" y="54"/>
                </a:lnTo>
                <a:lnTo>
                  <a:pt x="36" y="54"/>
                </a:lnTo>
                <a:lnTo>
                  <a:pt x="28" y="54"/>
                </a:lnTo>
                <a:lnTo>
                  <a:pt x="22" y="54"/>
                </a:lnTo>
                <a:lnTo>
                  <a:pt x="14" y="54"/>
                </a:lnTo>
                <a:lnTo>
                  <a:pt x="6" y="54"/>
                </a:lnTo>
                <a:lnTo>
                  <a:pt x="0" y="54"/>
                </a:lnTo>
                <a:lnTo>
                  <a:pt x="0" y="50"/>
                </a:lnTo>
                <a:lnTo>
                  <a:pt x="0" y="48"/>
                </a:lnTo>
                <a:lnTo>
                  <a:pt x="0" y="44"/>
                </a:lnTo>
                <a:lnTo>
                  <a:pt x="4" y="38"/>
                </a:lnTo>
                <a:lnTo>
                  <a:pt x="10" y="34"/>
                </a:lnTo>
                <a:lnTo>
                  <a:pt x="18" y="32"/>
                </a:lnTo>
                <a:lnTo>
                  <a:pt x="26" y="28"/>
                </a:lnTo>
                <a:lnTo>
                  <a:pt x="38" y="26"/>
                </a:lnTo>
                <a:lnTo>
                  <a:pt x="42" y="26"/>
                </a:lnTo>
                <a:lnTo>
                  <a:pt x="48" y="26"/>
                </a:lnTo>
                <a:lnTo>
                  <a:pt x="56" y="26"/>
                </a:lnTo>
                <a:lnTo>
                  <a:pt x="62" y="26"/>
                </a:lnTo>
                <a:lnTo>
                  <a:pt x="747" y="0"/>
                </a:lnTo>
                <a:lnTo>
                  <a:pt x="759" y="0"/>
                </a:lnTo>
                <a:lnTo>
                  <a:pt x="771" y="0"/>
                </a:lnTo>
                <a:lnTo>
                  <a:pt x="781" y="2"/>
                </a:lnTo>
                <a:lnTo>
                  <a:pt x="791" y="6"/>
                </a:lnTo>
                <a:lnTo>
                  <a:pt x="797" y="8"/>
                </a:lnTo>
                <a:lnTo>
                  <a:pt x="803" y="12"/>
                </a:lnTo>
                <a:lnTo>
                  <a:pt x="807" y="16"/>
                </a:lnTo>
                <a:lnTo>
                  <a:pt x="809" y="22"/>
                </a:lnTo>
                <a:lnTo>
                  <a:pt x="809" y="24"/>
                </a:lnTo>
                <a:lnTo>
                  <a:pt x="809" y="32"/>
                </a:lnTo>
                <a:lnTo>
                  <a:pt x="809" y="42"/>
                </a:lnTo>
                <a:lnTo>
                  <a:pt x="809" y="54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5" name="Freeform 175"/>
          <p:cNvSpPr>
            <a:spLocks/>
          </p:cNvSpPr>
          <p:nvPr/>
        </p:nvSpPr>
        <p:spPr bwMode="auto">
          <a:xfrm>
            <a:off x="4105275" y="4959350"/>
            <a:ext cx="1371600" cy="554038"/>
          </a:xfrm>
          <a:custGeom>
            <a:avLst/>
            <a:gdLst>
              <a:gd name="T0" fmla="*/ 2147483647 w 864"/>
              <a:gd name="T1" fmla="*/ 2147483647 h 349"/>
              <a:gd name="T2" fmla="*/ 2147483647 w 864"/>
              <a:gd name="T3" fmla="*/ 2147483647 h 349"/>
              <a:gd name="T4" fmla="*/ 2147483647 w 864"/>
              <a:gd name="T5" fmla="*/ 2147483647 h 349"/>
              <a:gd name="T6" fmla="*/ 2147483647 w 864"/>
              <a:gd name="T7" fmla="*/ 2147483647 h 349"/>
              <a:gd name="T8" fmla="*/ 2147483647 w 864"/>
              <a:gd name="T9" fmla="*/ 2147483647 h 349"/>
              <a:gd name="T10" fmla="*/ 2147483647 w 864"/>
              <a:gd name="T11" fmla="*/ 2147483647 h 349"/>
              <a:gd name="T12" fmla="*/ 2147483647 w 864"/>
              <a:gd name="T13" fmla="*/ 2147483647 h 349"/>
              <a:gd name="T14" fmla="*/ 2147483647 w 864"/>
              <a:gd name="T15" fmla="*/ 2147483647 h 349"/>
              <a:gd name="T16" fmla="*/ 2147483647 w 864"/>
              <a:gd name="T17" fmla="*/ 2147483647 h 349"/>
              <a:gd name="T18" fmla="*/ 2147483647 w 864"/>
              <a:gd name="T19" fmla="*/ 2147483647 h 349"/>
              <a:gd name="T20" fmla="*/ 2147483647 w 864"/>
              <a:gd name="T21" fmla="*/ 2147483647 h 349"/>
              <a:gd name="T22" fmla="*/ 2147483647 w 864"/>
              <a:gd name="T23" fmla="*/ 2147483647 h 349"/>
              <a:gd name="T24" fmla="*/ 2147483647 w 864"/>
              <a:gd name="T25" fmla="*/ 2147483647 h 349"/>
              <a:gd name="T26" fmla="*/ 2147483647 w 864"/>
              <a:gd name="T27" fmla="*/ 2147483647 h 349"/>
              <a:gd name="T28" fmla="*/ 2147483647 w 864"/>
              <a:gd name="T29" fmla="*/ 2147483647 h 349"/>
              <a:gd name="T30" fmla="*/ 2147483647 w 864"/>
              <a:gd name="T31" fmla="*/ 2147483647 h 349"/>
              <a:gd name="T32" fmla="*/ 2147483647 w 864"/>
              <a:gd name="T33" fmla="*/ 2147483647 h 349"/>
              <a:gd name="T34" fmla="*/ 2147483647 w 864"/>
              <a:gd name="T35" fmla="*/ 2147483647 h 349"/>
              <a:gd name="T36" fmla="*/ 2147483647 w 864"/>
              <a:gd name="T37" fmla="*/ 0 h 349"/>
              <a:gd name="T38" fmla="*/ 2147483647 w 864"/>
              <a:gd name="T39" fmla="*/ 0 h 349"/>
              <a:gd name="T40" fmla="*/ 2147483647 w 864"/>
              <a:gd name="T41" fmla="*/ 2147483647 h 349"/>
              <a:gd name="T42" fmla="*/ 2147483647 w 864"/>
              <a:gd name="T43" fmla="*/ 2147483647 h 349"/>
              <a:gd name="T44" fmla="*/ 2147483647 w 864"/>
              <a:gd name="T45" fmla="*/ 2147483647 h 349"/>
              <a:gd name="T46" fmla="*/ 2147483647 w 864"/>
              <a:gd name="T47" fmla="*/ 2147483647 h 349"/>
              <a:gd name="T48" fmla="*/ 2147483647 w 864"/>
              <a:gd name="T49" fmla="*/ 2147483647 h 349"/>
              <a:gd name="T50" fmla="*/ 2147483647 w 864"/>
              <a:gd name="T51" fmla="*/ 2147483647 h 349"/>
              <a:gd name="T52" fmla="*/ 2147483647 w 864"/>
              <a:gd name="T53" fmla="*/ 2147483647 h 349"/>
              <a:gd name="T54" fmla="*/ 2147483647 w 864"/>
              <a:gd name="T55" fmla="*/ 2147483647 h 349"/>
              <a:gd name="T56" fmla="*/ 2147483647 w 864"/>
              <a:gd name="T57" fmla="*/ 2147483647 h 349"/>
              <a:gd name="T58" fmla="*/ 2147483647 w 864"/>
              <a:gd name="T59" fmla="*/ 2147483647 h 349"/>
              <a:gd name="T60" fmla="*/ 2147483647 w 864"/>
              <a:gd name="T61" fmla="*/ 2147483647 h 349"/>
              <a:gd name="T62" fmla="*/ 2147483647 w 864"/>
              <a:gd name="T63" fmla="*/ 2147483647 h 349"/>
              <a:gd name="T64" fmla="*/ 2147483647 w 864"/>
              <a:gd name="T65" fmla="*/ 2147483647 h 349"/>
              <a:gd name="T66" fmla="*/ 2147483647 w 864"/>
              <a:gd name="T67" fmla="*/ 2147483647 h 349"/>
              <a:gd name="T68" fmla="*/ 2147483647 w 864"/>
              <a:gd name="T69" fmla="*/ 2147483647 h 349"/>
              <a:gd name="T70" fmla="*/ 2147483647 w 864"/>
              <a:gd name="T71" fmla="*/ 2147483647 h 349"/>
              <a:gd name="T72" fmla="*/ 2147483647 w 864"/>
              <a:gd name="T73" fmla="*/ 2147483647 h 349"/>
              <a:gd name="T74" fmla="*/ 2147483647 w 864"/>
              <a:gd name="T75" fmla="*/ 2147483647 h 349"/>
              <a:gd name="T76" fmla="*/ 2147483647 w 864"/>
              <a:gd name="T77" fmla="*/ 2147483647 h 349"/>
              <a:gd name="T78" fmla="*/ 2147483647 w 864"/>
              <a:gd name="T79" fmla="*/ 2147483647 h 349"/>
              <a:gd name="T80" fmla="*/ 2147483647 w 864"/>
              <a:gd name="T81" fmla="*/ 2147483647 h 349"/>
              <a:gd name="T82" fmla="*/ 2147483647 w 864"/>
              <a:gd name="T83" fmla="*/ 2147483647 h 349"/>
              <a:gd name="T84" fmla="*/ 2147483647 w 864"/>
              <a:gd name="T85" fmla="*/ 2147483647 h 349"/>
              <a:gd name="T86" fmla="*/ 2147483647 w 864"/>
              <a:gd name="T87" fmla="*/ 2147483647 h 349"/>
              <a:gd name="T88" fmla="*/ 2147483647 w 864"/>
              <a:gd name="T89" fmla="*/ 2147483647 h 349"/>
              <a:gd name="T90" fmla="*/ 2147483647 w 864"/>
              <a:gd name="T91" fmla="*/ 2147483647 h 349"/>
              <a:gd name="T92" fmla="*/ 2147483647 w 864"/>
              <a:gd name="T93" fmla="*/ 2147483647 h 349"/>
              <a:gd name="T94" fmla="*/ 2147483647 w 864"/>
              <a:gd name="T95" fmla="*/ 2147483647 h 349"/>
              <a:gd name="T96" fmla="*/ 2147483647 w 864"/>
              <a:gd name="T97" fmla="*/ 2147483647 h 349"/>
              <a:gd name="T98" fmla="*/ 2147483647 w 864"/>
              <a:gd name="T99" fmla="*/ 2147483647 h 349"/>
              <a:gd name="T100" fmla="*/ 2147483647 w 864"/>
              <a:gd name="T101" fmla="*/ 2147483647 h 349"/>
              <a:gd name="T102" fmla="*/ 2147483647 w 864"/>
              <a:gd name="T103" fmla="*/ 2147483647 h 349"/>
              <a:gd name="T104" fmla="*/ 2147483647 w 864"/>
              <a:gd name="T105" fmla="*/ 2147483647 h 349"/>
              <a:gd name="T106" fmla="*/ 2147483647 w 864"/>
              <a:gd name="T107" fmla="*/ 2147483647 h 349"/>
              <a:gd name="T108" fmla="*/ 2147483647 w 864"/>
              <a:gd name="T109" fmla="*/ 2147483647 h 349"/>
              <a:gd name="T110" fmla="*/ 2147483647 w 864"/>
              <a:gd name="T111" fmla="*/ 2147483647 h 349"/>
              <a:gd name="T112" fmla="*/ 2147483647 w 864"/>
              <a:gd name="T113" fmla="*/ 2147483647 h 349"/>
              <a:gd name="T114" fmla="*/ 2147483647 w 864"/>
              <a:gd name="T115" fmla="*/ 2147483647 h 349"/>
              <a:gd name="T116" fmla="*/ 2147483647 w 864"/>
              <a:gd name="T117" fmla="*/ 2147483647 h 34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64" h="349">
                <a:moveTo>
                  <a:pt x="106" y="349"/>
                </a:moveTo>
                <a:lnTo>
                  <a:pt x="98" y="349"/>
                </a:lnTo>
                <a:lnTo>
                  <a:pt x="92" y="349"/>
                </a:lnTo>
                <a:lnTo>
                  <a:pt x="84" y="349"/>
                </a:lnTo>
                <a:lnTo>
                  <a:pt x="76" y="349"/>
                </a:lnTo>
                <a:lnTo>
                  <a:pt x="68" y="349"/>
                </a:lnTo>
                <a:lnTo>
                  <a:pt x="62" y="349"/>
                </a:lnTo>
                <a:lnTo>
                  <a:pt x="56" y="349"/>
                </a:lnTo>
                <a:lnTo>
                  <a:pt x="50" y="349"/>
                </a:lnTo>
                <a:lnTo>
                  <a:pt x="42" y="349"/>
                </a:lnTo>
                <a:lnTo>
                  <a:pt x="34" y="349"/>
                </a:lnTo>
                <a:lnTo>
                  <a:pt x="28" y="349"/>
                </a:lnTo>
                <a:lnTo>
                  <a:pt x="22" y="349"/>
                </a:lnTo>
                <a:lnTo>
                  <a:pt x="12" y="349"/>
                </a:lnTo>
                <a:lnTo>
                  <a:pt x="0" y="349"/>
                </a:lnTo>
                <a:lnTo>
                  <a:pt x="2" y="337"/>
                </a:lnTo>
                <a:lnTo>
                  <a:pt x="4" y="329"/>
                </a:lnTo>
                <a:lnTo>
                  <a:pt x="6" y="319"/>
                </a:lnTo>
                <a:lnTo>
                  <a:pt x="10" y="312"/>
                </a:lnTo>
                <a:lnTo>
                  <a:pt x="12" y="302"/>
                </a:lnTo>
                <a:lnTo>
                  <a:pt x="16" y="294"/>
                </a:lnTo>
                <a:lnTo>
                  <a:pt x="18" y="284"/>
                </a:lnTo>
                <a:lnTo>
                  <a:pt x="22" y="276"/>
                </a:lnTo>
                <a:lnTo>
                  <a:pt x="24" y="266"/>
                </a:lnTo>
                <a:lnTo>
                  <a:pt x="28" y="258"/>
                </a:lnTo>
                <a:lnTo>
                  <a:pt x="32" y="250"/>
                </a:lnTo>
                <a:lnTo>
                  <a:pt x="38" y="242"/>
                </a:lnTo>
                <a:lnTo>
                  <a:pt x="40" y="234"/>
                </a:lnTo>
                <a:lnTo>
                  <a:pt x="46" y="224"/>
                </a:lnTo>
                <a:lnTo>
                  <a:pt x="50" y="218"/>
                </a:lnTo>
                <a:lnTo>
                  <a:pt x="56" y="210"/>
                </a:lnTo>
                <a:lnTo>
                  <a:pt x="60" y="202"/>
                </a:lnTo>
                <a:lnTo>
                  <a:pt x="66" y="194"/>
                </a:lnTo>
                <a:lnTo>
                  <a:pt x="70" y="186"/>
                </a:lnTo>
                <a:lnTo>
                  <a:pt x="76" y="178"/>
                </a:lnTo>
                <a:lnTo>
                  <a:pt x="82" y="170"/>
                </a:lnTo>
                <a:lnTo>
                  <a:pt x="88" y="164"/>
                </a:lnTo>
                <a:lnTo>
                  <a:pt x="92" y="156"/>
                </a:lnTo>
                <a:lnTo>
                  <a:pt x="100" y="150"/>
                </a:lnTo>
                <a:lnTo>
                  <a:pt x="106" y="142"/>
                </a:lnTo>
                <a:lnTo>
                  <a:pt x="112" y="136"/>
                </a:lnTo>
                <a:lnTo>
                  <a:pt x="118" y="130"/>
                </a:lnTo>
                <a:lnTo>
                  <a:pt x="126" y="124"/>
                </a:lnTo>
                <a:lnTo>
                  <a:pt x="132" y="116"/>
                </a:lnTo>
                <a:lnTo>
                  <a:pt x="138" y="110"/>
                </a:lnTo>
                <a:lnTo>
                  <a:pt x="146" y="104"/>
                </a:lnTo>
                <a:lnTo>
                  <a:pt x="154" y="100"/>
                </a:lnTo>
                <a:lnTo>
                  <a:pt x="160" y="92"/>
                </a:lnTo>
                <a:lnTo>
                  <a:pt x="166" y="88"/>
                </a:lnTo>
                <a:lnTo>
                  <a:pt x="174" y="82"/>
                </a:lnTo>
                <a:lnTo>
                  <a:pt x="182" y="76"/>
                </a:lnTo>
                <a:lnTo>
                  <a:pt x="188" y="70"/>
                </a:lnTo>
                <a:lnTo>
                  <a:pt x="198" y="66"/>
                </a:lnTo>
                <a:lnTo>
                  <a:pt x="204" y="60"/>
                </a:lnTo>
                <a:lnTo>
                  <a:pt x="214" y="58"/>
                </a:lnTo>
                <a:lnTo>
                  <a:pt x="220" y="52"/>
                </a:lnTo>
                <a:lnTo>
                  <a:pt x="230" y="48"/>
                </a:lnTo>
                <a:lnTo>
                  <a:pt x="238" y="44"/>
                </a:lnTo>
                <a:lnTo>
                  <a:pt x="246" y="40"/>
                </a:lnTo>
                <a:lnTo>
                  <a:pt x="254" y="36"/>
                </a:lnTo>
                <a:lnTo>
                  <a:pt x="264" y="32"/>
                </a:lnTo>
                <a:lnTo>
                  <a:pt x="272" y="28"/>
                </a:lnTo>
                <a:lnTo>
                  <a:pt x="282" y="26"/>
                </a:lnTo>
                <a:lnTo>
                  <a:pt x="288" y="22"/>
                </a:lnTo>
                <a:lnTo>
                  <a:pt x="298" y="20"/>
                </a:lnTo>
                <a:lnTo>
                  <a:pt x="308" y="16"/>
                </a:lnTo>
                <a:lnTo>
                  <a:pt x="318" y="14"/>
                </a:lnTo>
                <a:lnTo>
                  <a:pt x="326" y="10"/>
                </a:lnTo>
                <a:lnTo>
                  <a:pt x="336" y="10"/>
                </a:lnTo>
                <a:lnTo>
                  <a:pt x="344" y="6"/>
                </a:lnTo>
                <a:lnTo>
                  <a:pt x="354" y="6"/>
                </a:lnTo>
                <a:lnTo>
                  <a:pt x="362" y="4"/>
                </a:lnTo>
                <a:lnTo>
                  <a:pt x="372" y="4"/>
                </a:lnTo>
                <a:lnTo>
                  <a:pt x="382" y="2"/>
                </a:lnTo>
                <a:lnTo>
                  <a:pt x="392" y="2"/>
                </a:lnTo>
                <a:lnTo>
                  <a:pt x="402" y="0"/>
                </a:lnTo>
                <a:lnTo>
                  <a:pt x="412" y="0"/>
                </a:lnTo>
                <a:lnTo>
                  <a:pt x="422" y="0"/>
                </a:lnTo>
                <a:lnTo>
                  <a:pt x="434" y="0"/>
                </a:lnTo>
                <a:lnTo>
                  <a:pt x="442" y="0"/>
                </a:lnTo>
                <a:lnTo>
                  <a:pt x="452" y="0"/>
                </a:lnTo>
                <a:lnTo>
                  <a:pt x="462" y="0"/>
                </a:lnTo>
                <a:lnTo>
                  <a:pt x="470" y="2"/>
                </a:lnTo>
                <a:lnTo>
                  <a:pt x="480" y="2"/>
                </a:lnTo>
                <a:lnTo>
                  <a:pt x="490" y="4"/>
                </a:lnTo>
                <a:lnTo>
                  <a:pt x="500" y="4"/>
                </a:lnTo>
                <a:lnTo>
                  <a:pt x="508" y="6"/>
                </a:lnTo>
                <a:lnTo>
                  <a:pt x="518" y="6"/>
                </a:lnTo>
                <a:lnTo>
                  <a:pt x="528" y="10"/>
                </a:lnTo>
                <a:lnTo>
                  <a:pt x="536" y="10"/>
                </a:lnTo>
                <a:lnTo>
                  <a:pt x="546" y="14"/>
                </a:lnTo>
                <a:lnTo>
                  <a:pt x="554" y="16"/>
                </a:lnTo>
                <a:lnTo>
                  <a:pt x="564" y="20"/>
                </a:lnTo>
                <a:lnTo>
                  <a:pt x="572" y="22"/>
                </a:lnTo>
                <a:lnTo>
                  <a:pt x="582" y="26"/>
                </a:lnTo>
                <a:lnTo>
                  <a:pt x="590" y="28"/>
                </a:lnTo>
                <a:lnTo>
                  <a:pt x="598" y="32"/>
                </a:lnTo>
                <a:lnTo>
                  <a:pt x="606" y="36"/>
                </a:lnTo>
                <a:lnTo>
                  <a:pt x="616" y="40"/>
                </a:lnTo>
                <a:lnTo>
                  <a:pt x="624" y="44"/>
                </a:lnTo>
                <a:lnTo>
                  <a:pt x="632" y="48"/>
                </a:lnTo>
                <a:lnTo>
                  <a:pt x="642" y="52"/>
                </a:lnTo>
                <a:lnTo>
                  <a:pt x="650" y="58"/>
                </a:lnTo>
                <a:lnTo>
                  <a:pt x="656" y="60"/>
                </a:lnTo>
                <a:lnTo>
                  <a:pt x="664" y="66"/>
                </a:lnTo>
                <a:lnTo>
                  <a:pt x="672" y="70"/>
                </a:lnTo>
                <a:lnTo>
                  <a:pt x="680" y="76"/>
                </a:lnTo>
                <a:lnTo>
                  <a:pt x="688" y="82"/>
                </a:lnTo>
                <a:lnTo>
                  <a:pt x="694" y="88"/>
                </a:lnTo>
                <a:lnTo>
                  <a:pt x="702" y="92"/>
                </a:lnTo>
                <a:lnTo>
                  <a:pt x="710" y="100"/>
                </a:lnTo>
                <a:lnTo>
                  <a:pt x="722" y="110"/>
                </a:lnTo>
                <a:lnTo>
                  <a:pt x="736" y="124"/>
                </a:lnTo>
                <a:lnTo>
                  <a:pt x="742" y="130"/>
                </a:lnTo>
                <a:lnTo>
                  <a:pt x="748" y="136"/>
                </a:lnTo>
                <a:lnTo>
                  <a:pt x="754" y="142"/>
                </a:lnTo>
                <a:lnTo>
                  <a:pt x="762" y="150"/>
                </a:lnTo>
                <a:lnTo>
                  <a:pt x="766" y="156"/>
                </a:lnTo>
                <a:lnTo>
                  <a:pt x="772" y="164"/>
                </a:lnTo>
                <a:lnTo>
                  <a:pt x="780" y="170"/>
                </a:lnTo>
                <a:lnTo>
                  <a:pt x="786" y="178"/>
                </a:lnTo>
                <a:lnTo>
                  <a:pt x="790" y="186"/>
                </a:lnTo>
                <a:lnTo>
                  <a:pt x="796" y="194"/>
                </a:lnTo>
                <a:lnTo>
                  <a:pt x="802" y="202"/>
                </a:lnTo>
                <a:lnTo>
                  <a:pt x="808" y="210"/>
                </a:lnTo>
                <a:lnTo>
                  <a:pt x="810" y="218"/>
                </a:lnTo>
                <a:lnTo>
                  <a:pt x="816" y="224"/>
                </a:lnTo>
                <a:lnTo>
                  <a:pt x="820" y="234"/>
                </a:lnTo>
                <a:lnTo>
                  <a:pt x="824" y="242"/>
                </a:lnTo>
                <a:lnTo>
                  <a:pt x="828" y="250"/>
                </a:lnTo>
                <a:lnTo>
                  <a:pt x="832" y="258"/>
                </a:lnTo>
                <a:lnTo>
                  <a:pt x="836" y="266"/>
                </a:lnTo>
                <a:lnTo>
                  <a:pt x="840" y="276"/>
                </a:lnTo>
                <a:lnTo>
                  <a:pt x="842" y="284"/>
                </a:lnTo>
                <a:lnTo>
                  <a:pt x="846" y="294"/>
                </a:lnTo>
                <a:lnTo>
                  <a:pt x="848" y="302"/>
                </a:lnTo>
                <a:lnTo>
                  <a:pt x="852" y="312"/>
                </a:lnTo>
                <a:lnTo>
                  <a:pt x="854" y="319"/>
                </a:lnTo>
                <a:lnTo>
                  <a:pt x="858" y="329"/>
                </a:lnTo>
                <a:lnTo>
                  <a:pt x="860" y="337"/>
                </a:lnTo>
                <a:lnTo>
                  <a:pt x="864" y="349"/>
                </a:lnTo>
                <a:lnTo>
                  <a:pt x="856" y="349"/>
                </a:lnTo>
                <a:lnTo>
                  <a:pt x="850" y="349"/>
                </a:lnTo>
                <a:lnTo>
                  <a:pt x="842" y="349"/>
                </a:lnTo>
                <a:lnTo>
                  <a:pt x="836" y="349"/>
                </a:lnTo>
                <a:lnTo>
                  <a:pt x="830" y="349"/>
                </a:lnTo>
                <a:lnTo>
                  <a:pt x="824" y="349"/>
                </a:lnTo>
                <a:lnTo>
                  <a:pt x="816" y="349"/>
                </a:lnTo>
                <a:lnTo>
                  <a:pt x="810" y="349"/>
                </a:lnTo>
                <a:lnTo>
                  <a:pt x="802" y="349"/>
                </a:lnTo>
                <a:lnTo>
                  <a:pt x="796" y="349"/>
                </a:lnTo>
                <a:lnTo>
                  <a:pt x="788" y="349"/>
                </a:lnTo>
                <a:lnTo>
                  <a:pt x="782" y="349"/>
                </a:lnTo>
                <a:lnTo>
                  <a:pt x="770" y="349"/>
                </a:lnTo>
                <a:lnTo>
                  <a:pt x="758" y="349"/>
                </a:lnTo>
                <a:lnTo>
                  <a:pt x="754" y="341"/>
                </a:lnTo>
                <a:lnTo>
                  <a:pt x="752" y="333"/>
                </a:lnTo>
                <a:lnTo>
                  <a:pt x="748" y="327"/>
                </a:lnTo>
                <a:lnTo>
                  <a:pt x="748" y="321"/>
                </a:lnTo>
                <a:lnTo>
                  <a:pt x="742" y="310"/>
                </a:lnTo>
                <a:lnTo>
                  <a:pt x="736" y="298"/>
                </a:lnTo>
                <a:lnTo>
                  <a:pt x="730" y="284"/>
                </a:lnTo>
                <a:lnTo>
                  <a:pt x="722" y="272"/>
                </a:lnTo>
                <a:lnTo>
                  <a:pt x="716" y="262"/>
                </a:lnTo>
                <a:lnTo>
                  <a:pt x="710" y="250"/>
                </a:lnTo>
                <a:lnTo>
                  <a:pt x="700" y="240"/>
                </a:lnTo>
                <a:lnTo>
                  <a:pt x="692" y="228"/>
                </a:lnTo>
                <a:lnTo>
                  <a:pt x="684" y="218"/>
                </a:lnTo>
                <a:lnTo>
                  <a:pt x="676" y="208"/>
                </a:lnTo>
                <a:lnTo>
                  <a:pt x="666" y="198"/>
                </a:lnTo>
                <a:lnTo>
                  <a:pt x="656" y="190"/>
                </a:lnTo>
                <a:lnTo>
                  <a:pt x="646" y="182"/>
                </a:lnTo>
                <a:lnTo>
                  <a:pt x="636" y="174"/>
                </a:lnTo>
                <a:lnTo>
                  <a:pt x="624" y="166"/>
                </a:lnTo>
                <a:lnTo>
                  <a:pt x="612" y="158"/>
                </a:lnTo>
                <a:lnTo>
                  <a:pt x="600" y="152"/>
                </a:lnTo>
                <a:lnTo>
                  <a:pt x="590" y="146"/>
                </a:lnTo>
                <a:lnTo>
                  <a:pt x="578" y="138"/>
                </a:lnTo>
                <a:lnTo>
                  <a:pt x="566" y="132"/>
                </a:lnTo>
                <a:lnTo>
                  <a:pt x="554" y="126"/>
                </a:lnTo>
                <a:lnTo>
                  <a:pt x="540" y="124"/>
                </a:lnTo>
                <a:lnTo>
                  <a:pt x="534" y="120"/>
                </a:lnTo>
                <a:lnTo>
                  <a:pt x="528" y="118"/>
                </a:lnTo>
                <a:lnTo>
                  <a:pt x="520" y="116"/>
                </a:lnTo>
                <a:lnTo>
                  <a:pt x="514" y="114"/>
                </a:lnTo>
                <a:lnTo>
                  <a:pt x="500" y="112"/>
                </a:lnTo>
                <a:lnTo>
                  <a:pt x="488" y="110"/>
                </a:lnTo>
                <a:lnTo>
                  <a:pt x="480" y="108"/>
                </a:lnTo>
                <a:lnTo>
                  <a:pt x="474" y="108"/>
                </a:lnTo>
                <a:lnTo>
                  <a:pt x="466" y="106"/>
                </a:lnTo>
                <a:lnTo>
                  <a:pt x="460" y="106"/>
                </a:lnTo>
                <a:lnTo>
                  <a:pt x="452" y="106"/>
                </a:lnTo>
                <a:lnTo>
                  <a:pt x="446" y="106"/>
                </a:lnTo>
                <a:lnTo>
                  <a:pt x="440" y="106"/>
                </a:lnTo>
                <a:lnTo>
                  <a:pt x="434" y="106"/>
                </a:lnTo>
                <a:lnTo>
                  <a:pt x="426" y="106"/>
                </a:lnTo>
                <a:lnTo>
                  <a:pt x="418" y="106"/>
                </a:lnTo>
                <a:lnTo>
                  <a:pt x="412" y="106"/>
                </a:lnTo>
                <a:lnTo>
                  <a:pt x="404" y="106"/>
                </a:lnTo>
                <a:lnTo>
                  <a:pt x="396" y="106"/>
                </a:lnTo>
                <a:lnTo>
                  <a:pt x="390" y="108"/>
                </a:lnTo>
                <a:lnTo>
                  <a:pt x="382" y="108"/>
                </a:lnTo>
                <a:lnTo>
                  <a:pt x="376" y="110"/>
                </a:lnTo>
                <a:lnTo>
                  <a:pt x="368" y="110"/>
                </a:lnTo>
                <a:lnTo>
                  <a:pt x="362" y="112"/>
                </a:lnTo>
                <a:lnTo>
                  <a:pt x="354" y="112"/>
                </a:lnTo>
                <a:lnTo>
                  <a:pt x="348" y="114"/>
                </a:lnTo>
                <a:lnTo>
                  <a:pt x="334" y="118"/>
                </a:lnTo>
                <a:lnTo>
                  <a:pt x="322" y="124"/>
                </a:lnTo>
                <a:lnTo>
                  <a:pt x="308" y="126"/>
                </a:lnTo>
                <a:lnTo>
                  <a:pt x="296" y="132"/>
                </a:lnTo>
                <a:lnTo>
                  <a:pt x="282" y="138"/>
                </a:lnTo>
                <a:lnTo>
                  <a:pt x="272" y="146"/>
                </a:lnTo>
                <a:lnTo>
                  <a:pt x="260" y="152"/>
                </a:lnTo>
                <a:lnTo>
                  <a:pt x="248" y="158"/>
                </a:lnTo>
                <a:lnTo>
                  <a:pt x="238" y="166"/>
                </a:lnTo>
                <a:lnTo>
                  <a:pt x="228" y="174"/>
                </a:lnTo>
                <a:lnTo>
                  <a:pt x="216" y="182"/>
                </a:lnTo>
                <a:lnTo>
                  <a:pt x="206" y="190"/>
                </a:lnTo>
                <a:lnTo>
                  <a:pt x="196" y="198"/>
                </a:lnTo>
                <a:lnTo>
                  <a:pt x="186" y="208"/>
                </a:lnTo>
                <a:lnTo>
                  <a:pt x="176" y="218"/>
                </a:lnTo>
                <a:lnTo>
                  <a:pt x="168" y="228"/>
                </a:lnTo>
                <a:lnTo>
                  <a:pt x="160" y="240"/>
                </a:lnTo>
                <a:lnTo>
                  <a:pt x="154" y="250"/>
                </a:lnTo>
                <a:lnTo>
                  <a:pt x="144" y="262"/>
                </a:lnTo>
                <a:lnTo>
                  <a:pt x="138" y="272"/>
                </a:lnTo>
                <a:lnTo>
                  <a:pt x="132" y="284"/>
                </a:lnTo>
                <a:lnTo>
                  <a:pt x="126" y="298"/>
                </a:lnTo>
                <a:lnTo>
                  <a:pt x="120" y="310"/>
                </a:lnTo>
                <a:lnTo>
                  <a:pt x="114" y="321"/>
                </a:lnTo>
                <a:lnTo>
                  <a:pt x="112" y="327"/>
                </a:lnTo>
                <a:lnTo>
                  <a:pt x="110" y="333"/>
                </a:lnTo>
                <a:lnTo>
                  <a:pt x="108" y="341"/>
                </a:lnTo>
                <a:lnTo>
                  <a:pt x="106" y="349"/>
                </a:lnTo>
                <a:close/>
              </a:path>
            </a:pathLst>
          </a:custGeom>
          <a:solidFill>
            <a:srgbClr val="F54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6" name="Freeform 176"/>
          <p:cNvSpPr>
            <a:spLocks/>
          </p:cNvSpPr>
          <p:nvPr/>
        </p:nvSpPr>
        <p:spPr bwMode="auto">
          <a:xfrm>
            <a:off x="795338" y="4498975"/>
            <a:ext cx="369887" cy="127000"/>
          </a:xfrm>
          <a:custGeom>
            <a:avLst/>
            <a:gdLst>
              <a:gd name="T0" fmla="*/ 2147483647 w 233"/>
              <a:gd name="T1" fmla="*/ 2147483647 h 80"/>
              <a:gd name="T2" fmla="*/ 2147483647 w 233"/>
              <a:gd name="T3" fmla="*/ 2147483647 h 80"/>
              <a:gd name="T4" fmla="*/ 2147483647 w 233"/>
              <a:gd name="T5" fmla="*/ 2147483647 h 80"/>
              <a:gd name="T6" fmla="*/ 2147483647 w 233"/>
              <a:gd name="T7" fmla="*/ 2147483647 h 80"/>
              <a:gd name="T8" fmla="*/ 2147483647 w 233"/>
              <a:gd name="T9" fmla="*/ 2147483647 h 80"/>
              <a:gd name="T10" fmla="*/ 2147483647 w 233"/>
              <a:gd name="T11" fmla="*/ 2147483647 h 80"/>
              <a:gd name="T12" fmla="*/ 2147483647 w 233"/>
              <a:gd name="T13" fmla="*/ 2147483647 h 80"/>
              <a:gd name="T14" fmla="*/ 2147483647 w 233"/>
              <a:gd name="T15" fmla="*/ 2147483647 h 80"/>
              <a:gd name="T16" fmla="*/ 2147483647 w 233"/>
              <a:gd name="T17" fmla="*/ 2147483647 h 80"/>
              <a:gd name="T18" fmla="*/ 2147483647 w 233"/>
              <a:gd name="T19" fmla="*/ 2147483647 h 80"/>
              <a:gd name="T20" fmla="*/ 2147483647 w 233"/>
              <a:gd name="T21" fmla="*/ 2147483647 h 80"/>
              <a:gd name="T22" fmla="*/ 2147483647 w 233"/>
              <a:gd name="T23" fmla="*/ 2147483647 h 80"/>
              <a:gd name="T24" fmla="*/ 2147483647 w 233"/>
              <a:gd name="T25" fmla="*/ 2147483647 h 80"/>
              <a:gd name="T26" fmla="*/ 2147483647 w 233"/>
              <a:gd name="T27" fmla="*/ 2147483647 h 80"/>
              <a:gd name="T28" fmla="*/ 2147483647 w 233"/>
              <a:gd name="T29" fmla="*/ 2147483647 h 80"/>
              <a:gd name="T30" fmla="*/ 2147483647 w 233"/>
              <a:gd name="T31" fmla="*/ 2147483647 h 80"/>
              <a:gd name="T32" fmla="*/ 2147483647 w 233"/>
              <a:gd name="T33" fmla="*/ 2147483647 h 80"/>
              <a:gd name="T34" fmla="*/ 2147483647 w 233"/>
              <a:gd name="T35" fmla="*/ 2147483647 h 80"/>
              <a:gd name="T36" fmla="*/ 2147483647 w 233"/>
              <a:gd name="T37" fmla="*/ 2147483647 h 80"/>
              <a:gd name="T38" fmla="*/ 2147483647 w 233"/>
              <a:gd name="T39" fmla="*/ 2147483647 h 80"/>
              <a:gd name="T40" fmla="*/ 2147483647 w 233"/>
              <a:gd name="T41" fmla="*/ 2147483647 h 80"/>
              <a:gd name="T42" fmla="*/ 2147483647 w 233"/>
              <a:gd name="T43" fmla="*/ 2147483647 h 80"/>
              <a:gd name="T44" fmla="*/ 2147483647 w 233"/>
              <a:gd name="T45" fmla="*/ 2147483647 h 80"/>
              <a:gd name="T46" fmla="*/ 2147483647 w 233"/>
              <a:gd name="T47" fmla="*/ 2147483647 h 80"/>
              <a:gd name="T48" fmla="*/ 2147483647 w 233"/>
              <a:gd name="T49" fmla="*/ 2147483647 h 80"/>
              <a:gd name="T50" fmla="*/ 2147483647 w 233"/>
              <a:gd name="T51" fmla="*/ 0 h 80"/>
              <a:gd name="T52" fmla="*/ 2147483647 w 233"/>
              <a:gd name="T53" fmla="*/ 0 h 80"/>
              <a:gd name="T54" fmla="*/ 2147483647 w 233"/>
              <a:gd name="T55" fmla="*/ 0 h 80"/>
              <a:gd name="T56" fmla="*/ 2147483647 w 233"/>
              <a:gd name="T57" fmla="*/ 0 h 80"/>
              <a:gd name="T58" fmla="*/ 2147483647 w 233"/>
              <a:gd name="T59" fmla="*/ 0 h 80"/>
              <a:gd name="T60" fmla="*/ 2147483647 w 233"/>
              <a:gd name="T61" fmla="*/ 0 h 80"/>
              <a:gd name="T62" fmla="*/ 2147483647 w 233"/>
              <a:gd name="T63" fmla="*/ 0 h 80"/>
              <a:gd name="T64" fmla="*/ 2147483647 w 233"/>
              <a:gd name="T65" fmla="*/ 2147483647 h 80"/>
              <a:gd name="T66" fmla="*/ 2147483647 w 233"/>
              <a:gd name="T67" fmla="*/ 2147483647 h 80"/>
              <a:gd name="T68" fmla="*/ 2147483647 w 233"/>
              <a:gd name="T69" fmla="*/ 2147483647 h 80"/>
              <a:gd name="T70" fmla="*/ 2147483647 w 233"/>
              <a:gd name="T71" fmla="*/ 2147483647 h 80"/>
              <a:gd name="T72" fmla="*/ 2147483647 w 233"/>
              <a:gd name="T73" fmla="*/ 2147483647 h 80"/>
              <a:gd name="T74" fmla="*/ 2147483647 w 233"/>
              <a:gd name="T75" fmla="*/ 2147483647 h 80"/>
              <a:gd name="T76" fmla="*/ 2147483647 w 233"/>
              <a:gd name="T77" fmla="*/ 2147483647 h 80"/>
              <a:gd name="T78" fmla="*/ 2147483647 w 233"/>
              <a:gd name="T79" fmla="*/ 2147483647 h 80"/>
              <a:gd name="T80" fmla="*/ 2147483647 w 233"/>
              <a:gd name="T81" fmla="*/ 2147483647 h 80"/>
              <a:gd name="T82" fmla="*/ 2147483647 w 233"/>
              <a:gd name="T83" fmla="*/ 2147483647 h 80"/>
              <a:gd name="T84" fmla="*/ 0 w 233"/>
              <a:gd name="T85" fmla="*/ 2147483647 h 80"/>
              <a:gd name="T86" fmla="*/ 2147483647 w 233"/>
              <a:gd name="T87" fmla="*/ 2147483647 h 80"/>
              <a:gd name="T88" fmla="*/ 2147483647 w 233"/>
              <a:gd name="T89" fmla="*/ 2147483647 h 80"/>
              <a:gd name="T90" fmla="*/ 2147483647 w 233"/>
              <a:gd name="T91" fmla="*/ 2147483647 h 80"/>
              <a:gd name="T92" fmla="*/ 2147483647 w 233"/>
              <a:gd name="T93" fmla="*/ 2147483647 h 80"/>
              <a:gd name="T94" fmla="*/ 2147483647 w 233"/>
              <a:gd name="T95" fmla="*/ 2147483647 h 80"/>
              <a:gd name="T96" fmla="*/ 2147483647 w 233"/>
              <a:gd name="T97" fmla="*/ 2147483647 h 80"/>
              <a:gd name="T98" fmla="*/ 2147483647 w 233"/>
              <a:gd name="T99" fmla="*/ 2147483647 h 80"/>
              <a:gd name="T100" fmla="*/ 2147483647 w 233"/>
              <a:gd name="T101" fmla="*/ 2147483647 h 80"/>
              <a:gd name="T102" fmla="*/ 2147483647 w 233"/>
              <a:gd name="T103" fmla="*/ 2147483647 h 80"/>
              <a:gd name="T104" fmla="*/ 2147483647 w 233"/>
              <a:gd name="T105" fmla="*/ 2147483647 h 80"/>
              <a:gd name="T106" fmla="*/ 2147483647 w 233"/>
              <a:gd name="T107" fmla="*/ 2147483647 h 80"/>
              <a:gd name="T108" fmla="*/ 2147483647 w 233"/>
              <a:gd name="T109" fmla="*/ 2147483647 h 80"/>
              <a:gd name="T110" fmla="*/ 2147483647 w 233"/>
              <a:gd name="T111" fmla="*/ 2147483647 h 80"/>
              <a:gd name="T112" fmla="*/ 2147483647 w 233"/>
              <a:gd name="T113" fmla="*/ 2147483647 h 80"/>
              <a:gd name="T114" fmla="*/ 2147483647 w 233"/>
              <a:gd name="T115" fmla="*/ 2147483647 h 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33" h="80">
                <a:moveTo>
                  <a:pt x="118" y="80"/>
                </a:moveTo>
                <a:lnTo>
                  <a:pt x="128" y="80"/>
                </a:lnTo>
                <a:lnTo>
                  <a:pt x="140" y="80"/>
                </a:lnTo>
                <a:lnTo>
                  <a:pt x="150" y="78"/>
                </a:lnTo>
                <a:lnTo>
                  <a:pt x="162" y="76"/>
                </a:lnTo>
                <a:lnTo>
                  <a:pt x="170" y="74"/>
                </a:lnTo>
                <a:lnTo>
                  <a:pt x="180" y="72"/>
                </a:lnTo>
                <a:lnTo>
                  <a:pt x="190" y="70"/>
                </a:lnTo>
                <a:lnTo>
                  <a:pt x="197" y="68"/>
                </a:lnTo>
                <a:lnTo>
                  <a:pt x="205" y="64"/>
                </a:lnTo>
                <a:lnTo>
                  <a:pt x="213" y="60"/>
                </a:lnTo>
                <a:lnTo>
                  <a:pt x="217" y="58"/>
                </a:lnTo>
                <a:lnTo>
                  <a:pt x="223" y="54"/>
                </a:lnTo>
                <a:lnTo>
                  <a:pt x="229" y="48"/>
                </a:lnTo>
                <a:lnTo>
                  <a:pt x="233" y="40"/>
                </a:lnTo>
                <a:lnTo>
                  <a:pt x="229" y="32"/>
                </a:lnTo>
                <a:lnTo>
                  <a:pt x="223" y="24"/>
                </a:lnTo>
                <a:lnTo>
                  <a:pt x="217" y="20"/>
                </a:lnTo>
                <a:lnTo>
                  <a:pt x="213" y="16"/>
                </a:lnTo>
                <a:lnTo>
                  <a:pt x="205" y="14"/>
                </a:lnTo>
                <a:lnTo>
                  <a:pt x="197" y="12"/>
                </a:lnTo>
                <a:lnTo>
                  <a:pt x="190" y="8"/>
                </a:lnTo>
                <a:lnTo>
                  <a:pt x="180" y="6"/>
                </a:lnTo>
                <a:lnTo>
                  <a:pt x="170" y="4"/>
                </a:lnTo>
                <a:lnTo>
                  <a:pt x="162" y="4"/>
                </a:lnTo>
                <a:lnTo>
                  <a:pt x="150" y="0"/>
                </a:lnTo>
                <a:lnTo>
                  <a:pt x="140" y="0"/>
                </a:lnTo>
                <a:lnTo>
                  <a:pt x="128" y="0"/>
                </a:lnTo>
                <a:lnTo>
                  <a:pt x="118" y="0"/>
                </a:lnTo>
                <a:lnTo>
                  <a:pt x="104" y="0"/>
                </a:lnTo>
                <a:lnTo>
                  <a:pt x="92" y="0"/>
                </a:lnTo>
                <a:lnTo>
                  <a:pt x="82" y="0"/>
                </a:lnTo>
                <a:lnTo>
                  <a:pt x="72" y="4"/>
                </a:lnTo>
                <a:lnTo>
                  <a:pt x="60" y="4"/>
                </a:lnTo>
                <a:lnTo>
                  <a:pt x="52" y="6"/>
                </a:lnTo>
                <a:lnTo>
                  <a:pt x="42" y="8"/>
                </a:lnTo>
                <a:lnTo>
                  <a:pt x="34" y="12"/>
                </a:lnTo>
                <a:lnTo>
                  <a:pt x="26" y="14"/>
                </a:lnTo>
                <a:lnTo>
                  <a:pt x="20" y="16"/>
                </a:lnTo>
                <a:lnTo>
                  <a:pt x="12" y="20"/>
                </a:lnTo>
                <a:lnTo>
                  <a:pt x="8" y="24"/>
                </a:lnTo>
                <a:lnTo>
                  <a:pt x="2" y="32"/>
                </a:lnTo>
                <a:lnTo>
                  <a:pt x="0" y="40"/>
                </a:lnTo>
                <a:lnTo>
                  <a:pt x="2" y="48"/>
                </a:lnTo>
                <a:lnTo>
                  <a:pt x="8" y="54"/>
                </a:lnTo>
                <a:lnTo>
                  <a:pt x="12" y="58"/>
                </a:lnTo>
                <a:lnTo>
                  <a:pt x="20" y="60"/>
                </a:lnTo>
                <a:lnTo>
                  <a:pt x="26" y="64"/>
                </a:lnTo>
                <a:lnTo>
                  <a:pt x="34" y="68"/>
                </a:lnTo>
                <a:lnTo>
                  <a:pt x="42" y="70"/>
                </a:lnTo>
                <a:lnTo>
                  <a:pt x="52" y="72"/>
                </a:lnTo>
                <a:lnTo>
                  <a:pt x="60" y="74"/>
                </a:lnTo>
                <a:lnTo>
                  <a:pt x="72" y="76"/>
                </a:lnTo>
                <a:lnTo>
                  <a:pt x="82" y="78"/>
                </a:lnTo>
                <a:lnTo>
                  <a:pt x="92" y="80"/>
                </a:lnTo>
                <a:lnTo>
                  <a:pt x="104" y="80"/>
                </a:lnTo>
                <a:lnTo>
                  <a:pt x="118" y="80"/>
                </a:lnTo>
                <a:close/>
              </a:path>
            </a:pathLst>
          </a:custGeom>
          <a:solidFill>
            <a:srgbClr val="FFB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7" name="Freeform 177"/>
          <p:cNvSpPr>
            <a:spLocks/>
          </p:cNvSpPr>
          <p:nvPr/>
        </p:nvSpPr>
        <p:spPr bwMode="auto">
          <a:xfrm>
            <a:off x="855663" y="4533900"/>
            <a:ext cx="215900" cy="69850"/>
          </a:xfrm>
          <a:custGeom>
            <a:avLst/>
            <a:gdLst>
              <a:gd name="T0" fmla="*/ 2147483647 w 136"/>
              <a:gd name="T1" fmla="*/ 2147483647 h 44"/>
              <a:gd name="T2" fmla="*/ 2147483647 w 136"/>
              <a:gd name="T3" fmla="*/ 2147483647 h 44"/>
              <a:gd name="T4" fmla="*/ 2147483647 w 136"/>
              <a:gd name="T5" fmla="*/ 2147483647 h 44"/>
              <a:gd name="T6" fmla="*/ 2147483647 w 136"/>
              <a:gd name="T7" fmla="*/ 2147483647 h 44"/>
              <a:gd name="T8" fmla="*/ 2147483647 w 136"/>
              <a:gd name="T9" fmla="*/ 2147483647 h 44"/>
              <a:gd name="T10" fmla="*/ 2147483647 w 136"/>
              <a:gd name="T11" fmla="*/ 2147483647 h 44"/>
              <a:gd name="T12" fmla="*/ 2147483647 w 136"/>
              <a:gd name="T13" fmla="*/ 2147483647 h 44"/>
              <a:gd name="T14" fmla="*/ 2147483647 w 136"/>
              <a:gd name="T15" fmla="*/ 2147483647 h 44"/>
              <a:gd name="T16" fmla="*/ 2147483647 w 136"/>
              <a:gd name="T17" fmla="*/ 2147483647 h 44"/>
              <a:gd name="T18" fmla="*/ 2147483647 w 136"/>
              <a:gd name="T19" fmla="*/ 2147483647 h 44"/>
              <a:gd name="T20" fmla="*/ 2147483647 w 136"/>
              <a:gd name="T21" fmla="*/ 2147483647 h 44"/>
              <a:gd name="T22" fmla="*/ 2147483647 w 136"/>
              <a:gd name="T23" fmla="*/ 2147483647 h 44"/>
              <a:gd name="T24" fmla="*/ 2147483647 w 136"/>
              <a:gd name="T25" fmla="*/ 2147483647 h 44"/>
              <a:gd name="T26" fmla="*/ 2147483647 w 136"/>
              <a:gd name="T27" fmla="*/ 0 h 44"/>
              <a:gd name="T28" fmla="*/ 2147483647 w 136"/>
              <a:gd name="T29" fmla="*/ 0 h 44"/>
              <a:gd name="T30" fmla="*/ 2147483647 w 136"/>
              <a:gd name="T31" fmla="*/ 0 h 44"/>
              <a:gd name="T32" fmla="*/ 2147483647 w 136"/>
              <a:gd name="T33" fmla="*/ 0 h 44"/>
              <a:gd name="T34" fmla="*/ 2147483647 w 136"/>
              <a:gd name="T35" fmla="*/ 0 h 44"/>
              <a:gd name="T36" fmla="*/ 2147483647 w 136"/>
              <a:gd name="T37" fmla="*/ 0 h 44"/>
              <a:gd name="T38" fmla="*/ 2147483647 w 136"/>
              <a:gd name="T39" fmla="*/ 0 h 44"/>
              <a:gd name="T40" fmla="*/ 2147483647 w 136"/>
              <a:gd name="T41" fmla="*/ 0 h 44"/>
              <a:gd name="T42" fmla="*/ 2147483647 w 136"/>
              <a:gd name="T43" fmla="*/ 0 h 44"/>
              <a:gd name="T44" fmla="*/ 2147483647 w 136"/>
              <a:gd name="T45" fmla="*/ 2147483647 h 44"/>
              <a:gd name="T46" fmla="*/ 2147483647 w 136"/>
              <a:gd name="T47" fmla="*/ 2147483647 h 44"/>
              <a:gd name="T48" fmla="*/ 2147483647 w 136"/>
              <a:gd name="T49" fmla="*/ 2147483647 h 44"/>
              <a:gd name="T50" fmla="*/ 0 w 136"/>
              <a:gd name="T51" fmla="*/ 2147483647 h 44"/>
              <a:gd name="T52" fmla="*/ 0 w 136"/>
              <a:gd name="T53" fmla="*/ 2147483647 h 44"/>
              <a:gd name="T54" fmla="*/ 0 w 136"/>
              <a:gd name="T55" fmla="*/ 2147483647 h 44"/>
              <a:gd name="T56" fmla="*/ 2147483647 w 136"/>
              <a:gd name="T57" fmla="*/ 2147483647 h 44"/>
              <a:gd name="T58" fmla="*/ 2147483647 w 136"/>
              <a:gd name="T59" fmla="*/ 2147483647 h 44"/>
              <a:gd name="T60" fmla="*/ 2147483647 w 136"/>
              <a:gd name="T61" fmla="*/ 2147483647 h 44"/>
              <a:gd name="T62" fmla="*/ 2147483647 w 136"/>
              <a:gd name="T63" fmla="*/ 2147483647 h 44"/>
              <a:gd name="T64" fmla="*/ 2147483647 w 136"/>
              <a:gd name="T65" fmla="*/ 2147483647 h 44"/>
              <a:gd name="T66" fmla="*/ 2147483647 w 136"/>
              <a:gd name="T67" fmla="*/ 2147483647 h 44"/>
              <a:gd name="T68" fmla="*/ 2147483647 w 136"/>
              <a:gd name="T69" fmla="*/ 2147483647 h 44"/>
              <a:gd name="T70" fmla="*/ 2147483647 w 136"/>
              <a:gd name="T71" fmla="*/ 2147483647 h 44"/>
              <a:gd name="T72" fmla="*/ 2147483647 w 136"/>
              <a:gd name="T73" fmla="*/ 2147483647 h 44"/>
              <a:gd name="T74" fmla="*/ 2147483647 w 136"/>
              <a:gd name="T75" fmla="*/ 2147483647 h 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" h="44">
                <a:moveTo>
                  <a:pt x="68" y="44"/>
                </a:moveTo>
                <a:lnTo>
                  <a:pt x="80" y="44"/>
                </a:lnTo>
                <a:lnTo>
                  <a:pt x="94" y="42"/>
                </a:lnTo>
                <a:lnTo>
                  <a:pt x="104" y="40"/>
                </a:lnTo>
                <a:lnTo>
                  <a:pt x="116" y="38"/>
                </a:lnTo>
                <a:lnTo>
                  <a:pt x="124" y="32"/>
                </a:lnTo>
                <a:lnTo>
                  <a:pt x="130" y="28"/>
                </a:lnTo>
                <a:lnTo>
                  <a:pt x="134" y="26"/>
                </a:lnTo>
                <a:lnTo>
                  <a:pt x="136" y="22"/>
                </a:lnTo>
                <a:lnTo>
                  <a:pt x="134" y="16"/>
                </a:lnTo>
                <a:lnTo>
                  <a:pt x="130" y="12"/>
                </a:lnTo>
                <a:lnTo>
                  <a:pt x="124" y="8"/>
                </a:lnTo>
                <a:lnTo>
                  <a:pt x="116" y="4"/>
                </a:lnTo>
                <a:lnTo>
                  <a:pt x="104" y="0"/>
                </a:lnTo>
                <a:lnTo>
                  <a:pt x="94" y="0"/>
                </a:lnTo>
                <a:lnTo>
                  <a:pt x="80" y="0"/>
                </a:lnTo>
                <a:lnTo>
                  <a:pt x="68" y="0"/>
                </a:lnTo>
                <a:lnTo>
                  <a:pt x="60" y="0"/>
                </a:lnTo>
                <a:lnTo>
                  <a:pt x="54" y="0"/>
                </a:lnTo>
                <a:lnTo>
                  <a:pt x="46" y="0"/>
                </a:lnTo>
                <a:lnTo>
                  <a:pt x="40" y="0"/>
                </a:lnTo>
                <a:lnTo>
                  <a:pt x="30" y="0"/>
                </a:lnTo>
                <a:lnTo>
                  <a:pt x="20" y="4"/>
                </a:lnTo>
                <a:lnTo>
                  <a:pt x="10" y="8"/>
                </a:lnTo>
                <a:lnTo>
                  <a:pt x="6" y="12"/>
                </a:lnTo>
                <a:lnTo>
                  <a:pt x="0" y="16"/>
                </a:lnTo>
                <a:lnTo>
                  <a:pt x="0" y="22"/>
                </a:lnTo>
                <a:lnTo>
                  <a:pt x="0" y="26"/>
                </a:lnTo>
                <a:lnTo>
                  <a:pt x="6" y="28"/>
                </a:lnTo>
                <a:lnTo>
                  <a:pt x="10" y="32"/>
                </a:lnTo>
                <a:lnTo>
                  <a:pt x="20" y="38"/>
                </a:lnTo>
                <a:lnTo>
                  <a:pt x="30" y="40"/>
                </a:lnTo>
                <a:lnTo>
                  <a:pt x="40" y="42"/>
                </a:lnTo>
                <a:lnTo>
                  <a:pt x="46" y="42"/>
                </a:lnTo>
                <a:lnTo>
                  <a:pt x="54" y="44"/>
                </a:lnTo>
                <a:lnTo>
                  <a:pt x="60" y="44"/>
                </a:lnTo>
                <a:lnTo>
                  <a:pt x="68" y="44"/>
                </a:lnTo>
                <a:close/>
              </a:path>
            </a:pathLst>
          </a:custGeom>
          <a:solidFill>
            <a:srgbClr val="FF99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8" name="Freeform 178"/>
          <p:cNvSpPr>
            <a:spLocks/>
          </p:cNvSpPr>
          <p:nvPr/>
        </p:nvSpPr>
        <p:spPr bwMode="auto">
          <a:xfrm>
            <a:off x="3579813" y="4387850"/>
            <a:ext cx="2428875" cy="196850"/>
          </a:xfrm>
          <a:custGeom>
            <a:avLst/>
            <a:gdLst>
              <a:gd name="T0" fmla="*/ 0 w 1530"/>
              <a:gd name="T1" fmla="*/ 2147483647 h 124"/>
              <a:gd name="T2" fmla="*/ 2147483647 w 1530"/>
              <a:gd name="T3" fmla="*/ 2147483647 h 124"/>
              <a:gd name="T4" fmla="*/ 2147483647 w 1530"/>
              <a:gd name="T5" fmla="*/ 0 h 124"/>
              <a:gd name="T6" fmla="*/ 0 w 1530"/>
              <a:gd name="T7" fmla="*/ 0 h 124"/>
              <a:gd name="T8" fmla="*/ 0 w 1530"/>
              <a:gd name="T9" fmla="*/ 2147483647 h 124"/>
              <a:gd name="T10" fmla="*/ 0 w 1530"/>
              <a:gd name="T11" fmla="*/ 2147483647 h 1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0" h="124">
                <a:moveTo>
                  <a:pt x="0" y="124"/>
                </a:moveTo>
                <a:lnTo>
                  <a:pt x="1530" y="124"/>
                </a:lnTo>
                <a:lnTo>
                  <a:pt x="1530" y="0"/>
                </a:lnTo>
                <a:lnTo>
                  <a:pt x="0" y="0"/>
                </a:lnTo>
                <a:lnTo>
                  <a:pt x="0" y="124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9" name="Freeform 179"/>
          <p:cNvSpPr>
            <a:spLocks/>
          </p:cNvSpPr>
          <p:nvPr/>
        </p:nvSpPr>
        <p:spPr bwMode="auto">
          <a:xfrm>
            <a:off x="2038350" y="4422775"/>
            <a:ext cx="107950" cy="92075"/>
          </a:xfrm>
          <a:custGeom>
            <a:avLst/>
            <a:gdLst>
              <a:gd name="T0" fmla="*/ 2147483647 w 68"/>
              <a:gd name="T1" fmla="*/ 2147483647 h 58"/>
              <a:gd name="T2" fmla="*/ 2147483647 w 68"/>
              <a:gd name="T3" fmla="*/ 2147483647 h 58"/>
              <a:gd name="T4" fmla="*/ 2147483647 w 68"/>
              <a:gd name="T5" fmla="*/ 2147483647 h 58"/>
              <a:gd name="T6" fmla="*/ 2147483647 w 68"/>
              <a:gd name="T7" fmla="*/ 2147483647 h 58"/>
              <a:gd name="T8" fmla="*/ 2147483647 w 68"/>
              <a:gd name="T9" fmla="*/ 2147483647 h 58"/>
              <a:gd name="T10" fmla="*/ 2147483647 w 68"/>
              <a:gd name="T11" fmla="*/ 2147483647 h 58"/>
              <a:gd name="T12" fmla="*/ 2147483647 w 68"/>
              <a:gd name="T13" fmla="*/ 2147483647 h 58"/>
              <a:gd name="T14" fmla="*/ 2147483647 w 68"/>
              <a:gd name="T15" fmla="*/ 2147483647 h 58"/>
              <a:gd name="T16" fmla="*/ 2147483647 w 68"/>
              <a:gd name="T17" fmla="*/ 2147483647 h 58"/>
              <a:gd name="T18" fmla="*/ 2147483647 w 68"/>
              <a:gd name="T19" fmla="*/ 0 h 58"/>
              <a:gd name="T20" fmla="*/ 2147483647 w 68"/>
              <a:gd name="T21" fmla="*/ 0 h 58"/>
              <a:gd name="T22" fmla="*/ 2147483647 w 68"/>
              <a:gd name="T23" fmla="*/ 0 h 58"/>
              <a:gd name="T24" fmla="*/ 2147483647 w 68"/>
              <a:gd name="T25" fmla="*/ 0 h 58"/>
              <a:gd name="T26" fmla="*/ 2147483647 w 68"/>
              <a:gd name="T27" fmla="*/ 2147483647 h 58"/>
              <a:gd name="T28" fmla="*/ 2147483647 w 68"/>
              <a:gd name="T29" fmla="*/ 2147483647 h 58"/>
              <a:gd name="T30" fmla="*/ 0 w 68"/>
              <a:gd name="T31" fmla="*/ 2147483647 h 58"/>
              <a:gd name="T32" fmla="*/ 0 w 68"/>
              <a:gd name="T33" fmla="*/ 2147483647 h 58"/>
              <a:gd name="T34" fmla="*/ 2147483647 w 68"/>
              <a:gd name="T35" fmla="*/ 2147483647 h 58"/>
              <a:gd name="T36" fmla="*/ 2147483647 w 68"/>
              <a:gd name="T37" fmla="*/ 2147483647 h 58"/>
              <a:gd name="T38" fmla="*/ 2147483647 w 68"/>
              <a:gd name="T39" fmla="*/ 2147483647 h 58"/>
              <a:gd name="T40" fmla="*/ 2147483647 w 68"/>
              <a:gd name="T41" fmla="*/ 2147483647 h 58"/>
              <a:gd name="T42" fmla="*/ 2147483647 w 68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8" h="58">
                <a:moveTo>
                  <a:pt x="22" y="58"/>
                </a:moveTo>
                <a:lnTo>
                  <a:pt x="46" y="58"/>
                </a:lnTo>
                <a:lnTo>
                  <a:pt x="54" y="56"/>
                </a:lnTo>
                <a:lnTo>
                  <a:pt x="62" y="52"/>
                </a:lnTo>
                <a:lnTo>
                  <a:pt x="66" y="44"/>
                </a:lnTo>
                <a:lnTo>
                  <a:pt x="68" y="36"/>
                </a:lnTo>
                <a:lnTo>
                  <a:pt x="68" y="20"/>
                </a:lnTo>
                <a:lnTo>
                  <a:pt x="66" y="10"/>
                </a:lnTo>
                <a:lnTo>
                  <a:pt x="62" y="4"/>
                </a:lnTo>
                <a:lnTo>
                  <a:pt x="54" y="0"/>
                </a:lnTo>
                <a:lnTo>
                  <a:pt x="46" y="0"/>
                </a:lnTo>
                <a:lnTo>
                  <a:pt x="22" y="0"/>
                </a:lnTo>
                <a:lnTo>
                  <a:pt x="12" y="0"/>
                </a:lnTo>
                <a:lnTo>
                  <a:pt x="6" y="4"/>
                </a:lnTo>
                <a:lnTo>
                  <a:pt x="2" y="10"/>
                </a:lnTo>
                <a:lnTo>
                  <a:pt x="0" y="20"/>
                </a:lnTo>
                <a:lnTo>
                  <a:pt x="0" y="36"/>
                </a:lnTo>
                <a:lnTo>
                  <a:pt x="2" y="44"/>
                </a:lnTo>
                <a:lnTo>
                  <a:pt x="6" y="52"/>
                </a:lnTo>
                <a:lnTo>
                  <a:pt x="12" y="56"/>
                </a:lnTo>
                <a:lnTo>
                  <a:pt x="22" y="58"/>
                </a:lnTo>
                <a:close/>
              </a:path>
            </a:pathLst>
          </a:custGeom>
          <a:solidFill>
            <a:srgbClr val="F0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0" name="Freeform 180"/>
          <p:cNvSpPr>
            <a:spLocks/>
          </p:cNvSpPr>
          <p:nvPr/>
        </p:nvSpPr>
        <p:spPr bwMode="auto">
          <a:xfrm>
            <a:off x="2187575" y="4140200"/>
            <a:ext cx="200025" cy="219075"/>
          </a:xfrm>
          <a:custGeom>
            <a:avLst/>
            <a:gdLst>
              <a:gd name="T0" fmla="*/ 2147483647 w 126"/>
              <a:gd name="T1" fmla="*/ 2147483647 h 138"/>
              <a:gd name="T2" fmla="*/ 2147483647 w 126"/>
              <a:gd name="T3" fmla="*/ 2147483647 h 138"/>
              <a:gd name="T4" fmla="*/ 2147483647 w 126"/>
              <a:gd name="T5" fmla="*/ 2147483647 h 138"/>
              <a:gd name="T6" fmla="*/ 2147483647 w 126"/>
              <a:gd name="T7" fmla="*/ 2147483647 h 138"/>
              <a:gd name="T8" fmla="*/ 2147483647 w 126"/>
              <a:gd name="T9" fmla="*/ 2147483647 h 138"/>
              <a:gd name="T10" fmla="*/ 2147483647 w 126"/>
              <a:gd name="T11" fmla="*/ 2147483647 h 138"/>
              <a:gd name="T12" fmla="*/ 2147483647 w 126"/>
              <a:gd name="T13" fmla="*/ 2147483647 h 138"/>
              <a:gd name="T14" fmla="*/ 2147483647 w 126"/>
              <a:gd name="T15" fmla="*/ 2147483647 h 138"/>
              <a:gd name="T16" fmla="*/ 2147483647 w 126"/>
              <a:gd name="T17" fmla="*/ 2147483647 h 138"/>
              <a:gd name="T18" fmla="*/ 2147483647 w 126"/>
              <a:gd name="T19" fmla="*/ 2147483647 h 138"/>
              <a:gd name="T20" fmla="*/ 2147483647 w 126"/>
              <a:gd name="T21" fmla="*/ 2147483647 h 138"/>
              <a:gd name="T22" fmla="*/ 2147483647 w 126"/>
              <a:gd name="T23" fmla="*/ 2147483647 h 138"/>
              <a:gd name="T24" fmla="*/ 2147483647 w 126"/>
              <a:gd name="T25" fmla="*/ 2147483647 h 138"/>
              <a:gd name="T26" fmla="*/ 2147483647 w 126"/>
              <a:gd name="T27" fmla="*/ 2147483647 h 138"/>
              <a:gd name="T28" fmla="*/ 2147483647 w 126"/>
              <a:gd name="T29" fmla="*/ 2147483647 h 138"/>
              <a:gd name="T30" fmla="*/ 2147483647 w 126"/>
              <a:gd name="T31" fmla="*/ 2147483647 h 138"/>
              <a:gd name="T32" fmla="*/ 2147483647 w 126"/>
              <a:gd name="T33" fmla="*/ 2147483647 h 138"/>
              <a:gd name="T34" fmla="*/ 2147483647 w 126"/>
              <a:gd name="T35" fmla="*/ 0 h 138"/>
              <a:gd name="T36" fmla="*/ 2147483647 w 126"/>
              <a:gd name="T37" fmla="*/ 0 h 138"/>
              <a:gd name="T38" fmla="*/ 2147483647 w 126"/>
              <a:gd name="T39" fmla="*/ 0 h 138"/>
              <a:gd name="T40" fmla="*/ 2147483647 w 126"/>
              <a:gd name="T41" fmla="*/ 0 h 138"/>
              <a:gd name="T42" fmla="*/ 2147483647 w 126"/>
              <a:gd name="T43" fmla="*/ 2147483647 h 138"/>
              <a:gd name="T44" fmla="*/ 2147483647 w 126"/>
              <a:gd name="T45" fmla="*/ 2147483647 h 138"/>
              <a:gd name="T46" fmla="*/ 2147483647 w 126"/>
              <a:gd name="T47" fmla="*/ 2147483647 h 138"/>
              <a:gd name="T48" fmla="*/ 2147483647 w 126"/>
              <a:gd name="T49" fmla="*/ 2147483647 h 138"/>
              <a:gd name="T50" fmla="*/ 2147483647 w 126"/>
              <a:gd name="T51" fmla="*/ 2147483647 h 138"/>
              <a:gd name="T52" fmla="*/ 0 w 126"/>
              <a:gd name="T53" fmla="*/ 2147483647 h 138"/>
              <a:gd name="T54" fmla="*/ 0 w 126"/>
              <a:gd name="T55" fmla="*/ 2147483647 h 138"/>
              <a:gd name="T56" fmla="*/ 0 w 126"/>
              <a:gd name="T57" fmla="*/ 2147483647 h 138"/>
              <a:gd name="T58" fmla="*/ 0 w 126"/>
              <a:gd name="T59" fmla="*/ 2147483647 h 138"/>
              <a:gd name="T60" fmla="*/ 2147483647 w 126"/>
              <a:gd name="T61" fmla="*/ 2147483647 h 138"/>
              <a:gd name="T62" fmla="*/ 2147483647 w 126"/>
              <a:gd name="T63" fmla="*/ 2147483647 h 138"/>
              <a:gd name="T64" fmla="*/ 2147483647 w 126"/>
              <a:gd name="T65" fmla="*/ 2147483647 h 138"/>
              <a:gd name="T66" fmla="*/ 2147483647 w 126"/>
              <a:gd name="T67" fmla="*/ 2147483647 h 138"/>
              <a:gd name="T68" fmla="*/ 2147483647 w 126"/>
              <a:gd name="T69" fmla="*/ 2147483647 h 138"/>
              <a:gd name="T70" fmla="*/ 2147483647 w 126"/>
              <a:gd name="T71" fmla="*/ 2147483647 h 138"/>
              <a:gd name="T72" fmla="*/ 2147483647 w 126"/>
              <a:gd name="T73" fmla="*/ 2147483647 h 138"/>
              <a:gd name="T74" fmla="*/ 2147483647 w 126"/>
              <a:gd name="T75" fmla="*/ 2147483647 h 1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6" h="138">
                <a:moveTo>
                  <a:pt x="40" y="138"/>
                </a:moveTo>
                <a:lnTo>
                  <a:pt x="86" y="138"/>
                </a:lnTo>
                <a:lnTo>
                  <a:pt x="94" y="138"/>
                </a:lnTo>
                <a:lnTo>
                  <a:pt x="100" y="136"/>
                </a:lnTo>
                <a:lnTo>
                  <a:pt x="106" y="132"/>
                </a:lnTo>
                <a:lnTo>
                  <a:pt x="114" y="128"/>
                </a:lnTo>
                <a:lnTo>
                  <a:pt x="118" y="122"/>
                </a:lnTo>
                <a:lnTo>
                  <a:pt x="122" y="116"/>
                </a:lnTo>
                <a:lnTo>
                  <a:pt x="126" y="108"/>
                </a:lnTo>
                <a:lnTo>
                  <a:pt x="126" y="100"/>
                </a:lnTo>
                <a:lnTo>
                  <a:pt x="126" y="38"/>
                </a:lnTo>
                <a:lnTo>
                  <a:pt x="126" y="30"/>
                </a:lnTo>
                <a:lnTo>
                  <a:pt x="122" y="22"/>
                </a:lnTo>
                <a:lnTo>
                  <a:pt x="118" y="16"/>
                </a:lnTo>
                <a:lnTo>
                  <a:pt x="114" y="10"/>
                </a:lnTo>
                <a:lnTo>
                  <a:pt x="106" y="4"/>
                </a:lnTo>
                <a:lnTo>
                  <a:pt x="100" y="2"/>
                </a:lnTo>
                <a:lnTo>
                  <a:pt x="94" y="0"/>
                </a:lnTo>
                <a:lnTo>
                  <a:pt x="86" y="0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4"/>
                </a:lnTo>
                <a:lnTo>
                  <a:pt x="12" y="10"/>
                </a:lnTo>
                <a:lnTo>
                  <a:pt x="6" y="16"/>
                </a:lnTo>
                <a:lnTo>
                  <a:pt x="4" y="22"/>
                </a:lnTo>
                <a:lnTo>
                  <a:pt x="0" y="30"/>
                </a:lnTo>
                <a:lnTo>
                  <a:pt x="0" y="38"/>
                </a:lnTo>
                <a:lnTo>
                  <a:pt x="0" y="100"/>
                </a:lnTo>
                <a:lnTo>
                  <a:pt x="0" y="108"/>
                </a:lnTo>
                <a:lnTo>
                  <a:pt x="4" y="116"/>
                </a:lnTo>
                <a:lnTo>
                  <a:pt x="6" y="122"/>
                </a:lnTo>
                <a:lnTo>
                  <a:pt x="12" y="128"/>
                </a:lnTo>
                <a:lnTo>
                  <a:pt x="16" y="132"/>
                </a:lnTo>
                <a:lnTo>
                  <a:pt x="24" y="136"/>
                </a:lnTo>
                <a:lnTo>
                  <a:pt x="32" y="138"/>
                </a:lnTo>
                <a:lnTo>
                  <a:pt x="40" y="138"/>
                </a:lnTo>
                <a:close/>
              </a:path>
            </a:pathLst>
          </a:custGeom>
          <a:solidFill>
            <a:srgbClr val="7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1" name="Freeform 181"/>
          <p:cNvSpPr>
            <a:spLocks/>
          </p:cNvSpPr>
          <p:nvPr/>
        </p:nvSpPr>
        <p:spPr bwMode="auto">
          <a:xfrm>
            <a:off x="3697288" y="4645025"/>
            <a:ext cx="2171700" cy="720725"/>
          </a:xfrm>
          <a:custGeom>
            <a:avLst/>
            <a:gdLst>
              <a:gd name="T0" fmla="*/ 2147483647 w 1368"/>
              <a:gd name="T1" fmla="*/ 0 h 454"/>
              <a:gd name="T2" fmla="*/ 2147483647 w 1368"/>
              <a:gd name="T3" fmla="*/ 2147483647 h 454"/>
              <a:gd name="T4" fmla="*/ 2147483647 w 1368"/>
              <a:gd name="T5" fmla="*/ 2147483647 h 454"/>
              <a:gd name="T6" fmla="*/ 2147483647 w 1368"/>
              <a:gd name="T7" fmla="*/ 2147483647 h 454"/>
              <a:gd name="T8" fmla="*/ 2147483647 w 1368"/>
              <a:gd name="T9" fmla="*/ 2147483647 h 454"/>
              <a:gd name="T10" fmla="*/ 2147483647 w 1368"/>
              <a:gd name="T11" fmla="*/ 2147483647 h 454"/>
              <a:gd name="T12" fmla="*/ 2147483647 w 1368"/>
              <a:gd name="T13" fmla="*/ 2147483647 h 454"/>
              <a:gd name="T14" fmla="*/ 2147483647 w 1368"/>
              <a:gd name="T15" fmla="*/ 2147483647 h 454"/>
              <a:gd name="T16" fmla="*/ 2147483647 w 1368"/>
              <a:gd name="T17" fmla="*/ 2147483647 h 454"/>
              <a:gd name="T18" fmla="*/ 2147483647 w 1368"/>
              <a:gd name="T19" fmla="*/ 2147483647 h 454"/>
              <a:gd name="T20" fmla="*/ 2147483647 w 1368"/>
              <a:gd name="T21" fmla="*/ 2147483647 h 454"/>
              <a:gd name="T22" fmla="*/ 2147483647 w 1368"/>
              <a:gd name="T23" fmla="*/ 2147483647 h 454"/>
              <a:gd name="T24" fmla="*/ 2147483647 w 1368"/>
              <a:gd name="T25" fmla="*/ 2147483647 h 454"/>
              <a:gd name="T26" fmla="*/ 2147483647 w 1368"/>
              <a:gd name="T27" fmla="*/ 2147483647 h 454"/>
              <a:gd name="T28" fmla="*/ 2147483647 w 1368"/>
              <a:gd name="T29" fmla="*/ 2147483647 h 454"/>
              <a:gd name="T30" fmla="*/ 2147483647 w 1368"/>
              <a:gd name="T31" fmla="*/ 2147483647 h 454"/>
              <a:gd name="T32" fmla="*/ 2147483647 w 1368"/>
              <a:gd name="T33" fmla="*/ 2147483647 h 454"/>
              <a:gd name="T34" fmla="*/ 2147483647 w 1368"/>
              <a:gd name="T35" fmla="*/ 2147483647 h 454"/>
              <a:gd name="T36" fmla="*/ 2147483647 w 1368"/>
              <a:gd name="T37" fmla="*/ 2147483647 h 454"/>
              <a:gd name="T38" fmla="*/ 2147483647 w 1368"/>
              <a:gd name="T39" fmla="*/ 2147483647 h 454"/>
              <a:gd name="T40" fmla="*/ 2147483647 w 1368"/>
              <a:gd name="T41" fmla="*/ 2147483647 h 454"/>
              <a:gd name="T42" fmla="*/ 2147483647 w 1368"/>
              <a:gd name="T43" fmla="*/ 2147483647 h 454"/>
              <a:gd name="T44" fmla="*/ 2147483647 w 1368"/>
              <a:gd name="T45" fmla="*/ 2147483647 h 454"/>
              <a:gd name="T46" fmla="*/ 2147483647 w 1368"/>
              <a:gd name="T47" fmla="*/ 2147483647 h 454"/>
              <a:gd name="T48" fmla="*/ 2147483647 w 1368"/>
              <a:gd name="T49" fmla="*/ 2147483647 h 454"/>
              <a:gd name="T50" fmla="*/ 2147483647 w 1368"/>
              <a:gd name="T51" fmla="*/ 2147483647 h 454"/>
              <a:gd name="T52" fmla="*/ 2147483647 w 1368"/>
              <a:gd name="T53" fmla="*/ 2147483647 h 454"/>
              <a:gd name="T54" fmla="*/ 2147483647 w 1368"/>
              <a:gd name="T55" fmla="*/ 2147483647 h 454"/>
              <a:gd name="T56" fmla="*/ 2147483647 w 1368"/>
              <a:gd name="T57" fmla="*/ 2147483647 h 454"/>
              <a:gd name="T58" fmla="*/ 2147483647 w 1368"/>
              <a:gd name="T59" fmla="*/ 2147483647 h 454"/>
              <a:gd name="T60" fmla="*/ 2147483647 w 1368"/>
              <a:gd name="T61" fmla="*/ 2147483647 h 454"/>
              <a:gd name="T62" fmla="*/ 2147483647 w 1368"/>
              <a:gd name="T63" fmla="*/ 2147483647 h 454"/>
              <a:gd name="T64" fmla="*/ 2147483647 w 1368"/>
              <a:gd name="T65" fmla="*/ 2147483647 h 454"/>
              <a:gd name="T66" fmla="*/ 2147483647 w 1368"/>
              <a:gd name="T67" fmla="*/ 2147483647 h 454"/>
              <a:gd name="T68" fmla="*/ 2147483647 w 1368"/>
              <a:gd name="T69" fmla="*/ 2147483647 h 454"/>
              <a:gd name="T70" fmla="*/ 2147483647 w 1368"/>
              <a:gd name="T71" fmla="*/ 2147483647 h 454"/>
              <a:gd name="T72" fmla="*/ 2147483647 w 1368"/>
              <a:gd name="T73" fmla="*/ 2147483647 h 454"/>
              <a:gd name="T74" fmla="*/ 2147483647 w 1368"/>
              <a:gd name="T75" fmla="*/ 2147483647 h 454"/>
              <a:gd name="T76" fmla="*/ 2147483647 w 1368"/>
              <a:gd name="T77" fmla="*/ 2147483647 h 454"/>
              <a:gd name="T78" fmla="*/ 2147483647 w 1368"/>
              <a:gd name="T79" fmla="*/ 2147483647 h 454"/>
              <a:gd name="T80" fmla="*/ 2147483647 w 1368"/>
              <a:gd name="T81" fmla="*/ 2147483647 h 454"/>
              <a:gd name="T82" fmla="*/ 2147483647 w 1368"/>
              <a:gd name="T83" fmla="*/ 2147483647 h 454"/>
              <a:gd name="T84" fmla="*/ 2147483647 w 1368"/>
              <a:gd name="T85" fmla="*/ 2147483647 h 454"/>
              <a:gd name="T86" fmla="*/ 2147483647 w 1368"/>
              <a:gd name="T87" fmla="*/ 2147483647 h 454"/>
              <a:gd name="T88" fmla="*/ 2147483647 w 1368"/>
              <a:gd name="T89" fmla="*/ 2147483647 h 454"/>
              <a:gd name="T90" fmla="*/ 2147483647 w 1368"/>
              <a:gd name="T91" fmla="*/ 2147483647 h 454"/>
              <a:gd name="T92" fmla="*/ 2147483647 w 1368"/>
              <a:gd name="T93" fmla="*/ 2147483647 h 454"/>
              <a:gd name="T94" fmla="*/ 2147483647 w 1368"/>
              <a:gd name="T95" fmla="*/ 2147483647 h 454"/>
              <a:gd name="T96" fmla="*/ 2147483647 w 1368"/>
              <a:gd name="T97" fmla="*/ 2147483647 h 454"/>
              <a:gd name="T98" fmla="*/ 2147483647 w 1368"/>
              <a:gd name="T99" fmla="*/ 2147483647 h 454"/>
              <a:gd name="T100" fmla="*/ 2147483647 w 1368"/>
              <a:gd name="T101" fmla="*/ 2147483647 h 454"/>
              <a:gd name="T102" fmla="*/ 2147483647 w 1368"/>
              <a:gd name="T103" fmla="*/ 2147483647 h 454"/>
              <a:gd name="T104" fmla="*/ 2147483647 w 1368"/>
              <a:gd name="T105" fmla="*/ 2147483647 h 454"/>
              <a:gd name="T106" fmla="*/ 2147483647 w 1368"/>
              <a:gd name="T107" fmla="*/ 2147483647 h 454"/>
              <a:gd name="T108" fmla="*/ 2147483647 w 1368"/>
              <a:gd name="T109" fmla="*/ 2147483647 h 454"/>
              <a:gd name="T110" fmla="*/ 2147483647 w 1368"/>
              <a:gd name="T111" fmla="*/ 2147483647 h 454"/>
              <a:gd name="T112" fmla="*/ 2147483647 w 1368"/>
              <a:gd name="T113" fmla="*/ 2147483647 h 454"/>
              <a:gd name="T114" fmla="*/ 2147483647 w 1368"/>
              <a:gd name="T115" fmla="*/ 2147483647 h 454"/>
              <a:gd name="T116" fmla="*/ 0 w 1368"/>
              <a:gd name="T117" fmla="*/ 2147483647 h 4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68" h="454">
                <a:moveTo>
                  <a:pt x="0" y="454"/>
                </a:moveTo>
                <a:lnTo>
                  <a:pt x="0" y="0"/>
                </a:lnTo>
                <a:lnTo>
                  <a:pt x="1368" y="0"/>
                </a:lnTo>
                <a:lnTo>
                  <a:pt x="1368" y="454"/>
                </a:lnTo>
                <a:lnTo>
                  <a:pt x="1366" y="454"/>
                </a:lnTo>
                <a:lnTo>
                  <a:pt x="1362" y="454"/>
                </a:lnTo>
                <a:lnTo>
                  <a:pt x="1356" y="454"/>
                </a:lnTo>
                <a:lnTo>
                  <a:pt x="1348" y="454"/>
                </a:lnTo>
                <a:lnTo>
                  <a:pt x="1342" y="454"/>
                </a:lnTo>
                <a:lnTo>
                  <a:pt x="1336" y="454"/>
                </a:lnTo>
                <a:lnTo>
                  <a:pt x="1328" y="454"/>
                </a:lnTo>
                <a:lnTo>
                  <a:pt x="1322" y="454"/>
                </a:lnTo>
                <a:lnTo>
                  <a:pt x="1314" y="454"/>
                </a:lnTo>
                <a:lnTo>
                  <a:pt x="1308" y="454"/>
                </a:lnTo>
                <a:lnTo>
                  <a:pt x="1300" y="454"/>
                </a:lnTo>
                <a:lnTo>
                  <a:pt x="1290" y="454"/>
                </a:lnTo>
                <a:lnTo>
                  <a:pt x="1280" y="454"/>
                </a:lnTo>
                <a:lnTo>
                  <a:pt x="1270" y="454"/>
                </a:lnTo>
                <a:lnTo>
                  <a:pt x="1258" y="454"/>
                </a:lnTo>
                <a:lnTo>
                  <a:pt x="1250" y="454"/>
                </a:lnTo>
                <a:lnTo>
                  <a:pt x="1236" y="454"/>
                </a:lnTo>
                <a:lnTo>
                  <a:pt x="1226" y="454"/>
                </a:lnTo>
                <a:lnTo>
                  <a:pt x="1214" y="454"/>
                </a:lnTo>
                <a:lnTo>
                  <a:pt x="1202" y="454"/>
                </a:lnTo>
                <a:lnTo>
                  <a:pt x="1194" y="454"/>
                </a:lnTo>
                <a:lnTo>
                  <a:pt x="1188" y="454"/>
                </a:lnTo>
                <a:lnTo>
                  <a:pt x="1180" y="454"/>
                </a:lnTo>
                <a:lnTo>
                  <a:pt x="1174" y="454"/>
                </a:lnTo>
                <a:lnTo>
                  <a:pt x="1168" y="454"/>
                </a:lnTo>
                <a:lnTo>
                  <a:pt x="1160" y="454"/>
                </a:lnTo>
                <a:lnTo>
                  <a:pt x="1152" y="454"/>
                </a:lnTo>
                <a:lnTo>
                  <a:pt x="1146" y="454"/>
                </a:lnTo>
                <a:lnTo>
                  <a:pt x="1138" y="454"/>
                </a:lnTo>
                <a:lnTo>
                  <a:pt x="1133" y="454"/>
                </a:lnTo>
                <a:lnTo>
                  <a:pt x="1125" y="454"/>
                </a:lnTo>
                <a:lnTo>
                  <a:pt x="1117" y="454"/>
                </a:lnTo>
                <a:lnTo>
                  <a:pt x="1111" y="454"/>
                </a:lnTo>
                <a:lnTo>
                  <a:pt x="1103" y="454"/>
                </a:lnTo>
                <a:lnTo>
                  <a:pt x="1095" y="454"/>
                </a:lnTo>
                <a:lnTo>
                  <a:pt x="1089" y="454"/>
                </a:lnTo>
                <a:lnTo>
                  <a:pt x="1085" y="448"/>
                </a:lnTo>
                <a:lnTo>
                  <a:pt x="1081" y="440"/>
                </a:lnTo>
                <a:lnTo>
                  <a:pt x="1077" y="432"/>
                </a:lnTo>
                <a:lnTo>
                  <a:pt x="1075" y="426"/>
                </a:lnTo>
                <a:lnTo>
                  <a:pt x="1065" y="412"/>
                </a:lnTo>
                <a:lnTo>
                  <a:pt x="1059" y="400"/>
                </a:lnTo>
                <a:lnTo>
                  <a:pt x="1049" y="386"/>
                </a:lnTo>
                <a:lnTo>
                  <a:pt x="1039" y="374"/>
                </a:lnTo>
                <a:lnTo>
                  <a:pt x="1029" y="362"/>
                </a:lnTo>
                <a:lnTo>
                  <a:pt x="1021" y="350"/>
                </a:lnTo>
                <a:lnTo>
                  <a:pt x="1009" y="338"/>
                </a:lnTo>
                <a:lnTo>
                  <a:pt x="999" y="328"/>
                </a:lnTo>
                <a:lnTo>
                  <a:pt x="987" y="316"/>
                </a:lnTo>
                <a:lnTo>
                  <a:pt x="977" y="306"/>
                </a:lnTo>
                <a:lnTo>
                  <a:pt x="963" y="296"/>
                </a:lnTo>
                <a:lnTo>
                  <a:pt x="953" y="288"/>
                </a:lnTo>
                <a:lnTo>
                  <a:pt x="941" y="278"/>
                </a:lnTo>
                <a:lnTo>
                  <a:pt x="929" y="272"/>
                </a:lnTo>
                <a:lnTo>
                  <a:pt x="921" y="266"/>
                </a:lnTo>
                <a:lnTo>
                  <a:pt x="915" y="262"/>
                </a:lnTo>
                <a:lnTo>
                  <a:pt x="907" y="258"/>
                </a:lnTo>
                <a:lnTo>
                  <a:pt x="901" y="254"/>
                </a:lnTo>
                <a:lnTo>
                  <a:pt x="895" y="250"/>
                </a:lnTo>
                <a:lnTo>
                  <a:pt x="887" y="246"/>
                </a:lnTo>
                <a:lnTo>
                  <a:pt x="879" y="242"/>
                </a:lnTo>
                <a:lnTo>
                  <a:pt x="873" y="240"/>
                </a:lnTo>
                <a:lnTo>
                  <a:pt x="867" y="236"/>
                </a:lnTo>
                <a:lnTo>
                  <a:pt x="859" y="234"/>
                </a:lnTo>
                <a:lnTo>
                  <a:pt x="851" y="230"/>
                </a:lnTo>
                <a:lnTo>
                  <a:pt x="845" y="228"/>
                </a:lnTo>
                <a:lnTo>
                  <a:pt x="837" y="224"/>
                </a:lnTo>
                <a:lnTo>
                  <a:pt x="829" y="224"/>
                </a:lnTo>
                <a:lnTo>
                  <a:pt x="823" y="220"/>
                </a:lnTo>
                <a:lnTo>
                  <a:pt x="817" y="220"/>
                </a:lnTo>
                <a:lnTo>
                  <a:pt x="807" y="216"/>
                </a:lnTo>
                <a:lnTo>
                  <a:pt x="801" y="214"/>
                </a:lnTo>
                <a:lnTo>
                  <a:pt x="791" y="212"/>
                </a:lnTo>
                <a:lnTo>
                  <a:pt x="785" y="210"/>
                </a:lnTo>
                <a:lnTo>
                  <a:pt x="775" y="208"/>
                </a:lnTo>
                <a:lnTo>
                  <a:pt x="769" y="208"/>
                </a:lnTo>
                <a:lnTo>
                  <a:pt x="761" y="204"/>
                </a:lnTo>
                <a:lnTo>
                  <a:pt x="753" y="204"/>
                </a:lnTo>
                <a:lnTo>
                  <a:pt x="745" y="204"/>
                </a:lnTo>
                <a:lnTo>
                  <a:pt x="737" y="202"/>
                </a:lnTo>
                <a:lnTo>
                  <a:pt x="729" y="202"/>
                </a:lnTo>
                <a:lnTo>
                  <a:pt x="721" y="202"/>
                </a:lnTo>
                <a:lnTo>
                  <a:pt x="713" y="202"/>
                </a:lnTo>
                <a:lnTo>
                  <a:pt x="707" y="202"/>
                </a:lnTo>
                <a:lnTo>
                  <a:pt x="697" y="202"/>
                </a:lnTo>
                <a:lnTo>
                  <a:pt x="691" y="202"/>
                </a:lnTo>
                <a:lnTo>
                  <a:pt x="681" y="202"/>
                </a:lnTo>
                <a:lnTo>
                  <a:pt x="671" y="202"/>
                </a:lnTo>
                <a:lnTo>
                  <a:pt x="663" y="202"/>
                </a:lnTo>
                <a:lnTo>
                  <a:pt x="655" y="202"/>
                </a:lnTo>
                <a:lnTo>
                  <a:pt x="647" y="202"/>
                </a:lnTo>
                <a:lnTo>
                  <a:pt x="639" y="202"/>
                </a:lnTo>
                <a:lnTo>
                  <a:pt x="631" y="204"/>
                </a:lnTo>
                <a:lnTo>
                  <a:pt x="625" y="204"/>
                </a:lnTo>
                <a:lnTo>
                  <a:pt x="615" y="204"/>
                </a:lnTo>
                <a:lnTo>
                  <a:pt x="607" y="208"/>
                </a:lnTo>
                <a:lnTo>
                  <a:pt x="599" y="208"/>
                </a:lnTo>
                <a:lnTo>
                  <a:pt x="591" y="210"/>
                </a:lnTo>
                <a:lnTo>
                  <a:pt x="583" y="212"/>
                </a:lnTo>
                <a:lnTo>
                  <a:pt x="577" y="214"/>
                </a:lnTo>
                <a:lnTo>
                  <a:pt x="569" y="216"/>
                </a:lnTo>
                <a:lnTo>
                  <a:pt x="561" y="220"/>
                </a:lnTo>
                <a:lnTo>
                  <a:pt x="553" y="220"/>
                </a:lnTo>
                <a:lnTo>
                  <a:pt x="545" y="224"/>
                </a:lnTo>
                <a:lnTo>
                  <a:pt x="539" y="224"/>
                </a:lnTo>
                <a:lnTo>
                  <a:pt x="531" y="228"/>
                </a:lnTo>
                <a:lnTo>
                  <a:pt x="525" y="230"/>
                </a:lnTo>
                <a:lnTo>
                  <a:pt x="517" y="234"/>
                </a:lnTo>
                <a:lnTo>
                  <a:pt x="509" y="236"/>
                </a:lnTo>
                <a:lnTo>
                  <a:pt x="503" y="240"/>
                </a:lnTo>
                <a:lnTo>
                  <a:pt x="495" y="242"/>
                </a:lnTo>
                <a:lnTo>
                  <a:pt x="489" y="246"/>
                </a:lnTo>
                <a:lnTo>
                  <a:pt x="481" y="250"/>
                </a:lnTo>
                <a:lnTo>
                  <a:pt x="475" y="254"/>
                </a:lnTo>
                <a:lnTo>
                  <a:pt x="461" y="262"/>
                </a:lnTo>
                <a:lnTo>
                  <a:pt x="449" y="272"/>
                </a:lnTo>
                <a:lnTo>
                  <a:pt x="443" y="274"/>
                </a:lnTo>
                <a:lnTo>
                  <a:pt x="435" y="278"/>
                </a:lnTo>
                <a:lnTo>
                  <a:pt x="429" y="284"/>
                </a:lnTo>
                <a:lnTo>
                  <a:pt x="423" y="288"/>
                </a:lnTo>
                <a:lnTo>
                  <a:pt x="411" y="296"/>
                </a:lnTo>
                <a:lnTo>
                  <a:pt x="399" y="306"/>
                </a:lnTo>
                <a:lnTo>
                  <a:pt x="387" y="316"/>
                </a:lnTo>
                <a:lnTo>
                  <a:pt x="377" y="328"/>
                </a:lnTo>
                <a:lnTo>
                  <a:pt x="367" y="338"/>
                </a:lnTo>
                <a:lnTo>
                  <a:pt x="357" y="350"/>
                </a:lnTo>
                <a:lnTo>
                  <a:pt x="345" y="362"/>
                </a:lnTo>
                <a:lnTo>
                  <a:pt x="337" y="374"/>
                </a:lnTo>
                <a:lnTo>
                  <a:pt x="327" y="386"/>
                </a:lnTo>
                <a:lnTo>
                  <a:pt x="319" y="400"/>
                </a:lnTo>
                <a:lnTo>
                  <a:pt x="311" y="412"/>
                </a:lnTo>
                <a:lnTo>
                  <a:pt x="303" y="426"/>
                </a:lnTo>
                <a:lnTo>
                  <a:pt x="301" y="432"/>
                </a:lnTo>
                <a:lnTo>
                  <a:pt x="297" y="440"/>
                </a:lnTo>
                <a:lnTo>
                  <a:pt x="293" y="448"/>
                </a:lnTo>
                <a:lnTo>
                  <a:pt x="291" y="454"/>
                </a:lnTo>
                <a:lnTo>
                  <a:pt x="281" y="454"/>
                </a:lnTo>
                <a:lnTo>
                  <a:pt x="273" y="454"/>
                </a:lnTo>
                <a:lnTo>
                  <a:pt x="265" y="454"/>
                </a:lnTo>
                <a:lnTo>
                  <a:pt x="257" y="454"/>
                </a:lnTo>
                <a:lnTo>
                  <a:pt x="251" y="454"/>
                </a:lnTo>
                <a:lnTo>
                  <a:pt x="243" y="454"/>
                </a:lnTo>
                <a:lnTo>
                  <a:pt x="235" y="454"/>
                </a:lnTo>
                <a:lnTo>
                  <a:pt x="229" y="454"/>
                </a:lnTo>
                <a:lnTo>
                  <a:pt x="221" y="454"/>
                </a:lnTo>
                <a:lnTo>
                  <a:pt x="213" y="454"/>
                </a:lnTo>
                <a:lnTo>
                  <a:pt x="208" y="454"/>
                </a:lnTo>
                <a:lnTo>
                  <a:pt x="200" y="454"/>
                </a:lnTo>
                <a:lnTo>
                  <a:pt x="192" y="454"/>
                </a:lnTo>
                <a:lnTo>
                  <a:pt x="186" y="454"/>
                </a:lnTo>
                <a:lnTo>
                  <a:pt x="180" y="454"/>
                </a:lnTo>
                <a:lnTo>
                  <a:pt x="174" y="454"/>
                </a:lnTo>
                <a:lnTo>
                  <a:pt x="166" y="454"/>
                </a:lnTo>
                <a:lnTo>
                  <a:pt x="158" y="454"/>
                </a:lnTo>
                <a:lnTo>
                  <a:pt x="152" y="454"/>
                </a:lnTo>
                <a:lnTo>
                  <a:pt x="146" y="454"/>
                </a:lnTo>
                <a:lnTo>
                  <a:pt x="134" y="454"/>
                </a:lnTo>
                <a:lnTo>
                  <a:pt x="122" y="454"/>
                </a:lnTo>
                <a:lnTo>
                  <a:pt x="112" y="454"/>
                </a:lnTo>
                <a:lnTo>
                  <a:pt x="100" y="454"/>
                </a:lnTo>
                <a:lnTo>
                  <a:pt x="90" y="454"/>
                </a:lnTo>
                <a:lnTo>
                  <a:pt x="82" y="454"/>
                </a:lnTo>
                <a:lnTo>
                  <a:pt x="70" y="454"/>
                </a:lnTo>
                <a:lnTo>
                  <a:pt x="62" y="454"/>
                </a:lnTo>
                <a:lnTo>
                  <a:pt x="52" y="454"/>
                </a:lnTo>
                <a:lnTo>
                  <a:pt x="44" y="454"/>
                </a:lnTo>
                <a:lnTo>
                  <a:pt x="38" y="454"/>
                </a:lnTo>
                <a:lnTo>
                  <a:pt x="30" y="454"/>
                </a:lnTo>
                <a:lnTo>
                  <a:pt x="24" y="454"/>
                </a:lnTo>
                <a:lnTo>
                  <a:pt x="20" y="454"/>
                </a:lnTo>
                <a:lnTo>
                  <a:pt x="10" y="454"/>
                </a:lnTo>
                <a:lnTo>
                  <a:pt x="4" y="454"/>
                </a:lnTo>
                <a:lnTo>
                  <a:pt x="0" y="454"/>
                </a:lnTo>
                <a:close/>
              </a:path>
            </a:pathLst>
          </a:custGeom>
          <a:solidFill>
            <a:srgbClr val="597D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2" name="Freeform 182"/>
          <p:cNvSpPr>
            <a:spLocks/>
          </p:cNvSpPr>
          <p:nvPr/>
        </p:nvSpPr>
        <p:spPr bwMode="auto">
          <a:xfrm>
            <a:off x="2155825" y="4137025"/>
            <a:ext cx="203200" cy="222250"/>
          </a:xfrm>
          <a:custGeom>
            <a:avLst/>
            <a:gdLst>
              <a:gd name="T0" fmla="*/ 2147483647 w 128"/>
              <a:gd name="T1" fmla="*/ 2147483647 h 140"/>
              <a:gd name="T2" fmla="*/ 2147483647 w 128"/>
              <a:gd name="T3" fmla="*/ 2147483647 h 140"/>
              <a:gd name="T4" fmla="*/ 2147483647 w 128"/>
              <a:gd name="T5" fmla="*/ 2147483647 h 140"/>
              <a:gd name="T6" fmla="*/ 2147483647 w 128"/>
              <a:gd name="T7" fmla="*/ 2147483647 h 140"/>
              <a:gd name="T8" fmla="*/ 2147483647 w 128"/>
              <a:gd name="T9" fmla="*/ 2147483647 h 140"/>
              <a:gd name="T10" fmla="*/ 2147483647 w 128"/>
              <a:gd name="T11" fmla="*/ 2147483647 h 140"/>
              <a:gd name="T12" fmla="*/ 2147483647 w 128"/>
              <a:gd name="T13" fmla="*/ 2147483647 h 140"/>
              <a:gd name="T14" fmla="*/ 2147483647 w 128"/>
              <a:gd name="T15" fmla="*/ 2147483647 h 140"/>
              <a:gd name="T16" fmla="*/ 2147483647 w 128"/>
              <a:gd name="T17" fmla="*/ 2147483647 h 140"/>
              <a:gd name="T18" fmla="*/ 2147483647 w 128"/>
              <a:gd name="T19" fmla="*/ 2147483647 h 140"/>
              <a:gd name="T20" fmla="*/ 2147483647 w 128"/>
              <a:gd name="T21" fmla="*/ 2147483647 h 140"/>
              <a:gd name="T22" fmla="*/ 2147483647 w 128"/>
              <a:gd name="T23" fmla="*/ 2147483647 h 140"/>
              <a:gd name="T24" fmla="*/ 2147483647 w 128"/>
              <a:gd name="T25" fmla="*/ 2147483647 h 140"/>
              <a:gd name="T26" fmla="*/ 2147483647 w 128"/>
              <a:gd name="T27" fmla="*/ 2147483647 h 140"/>
              <a:gd name="T28" fmla="*/ 2147483647 w 128"/>
              <a:gd name="T29" fmla="*/ 2147483647 h 140"/>
              <a:gd name="T30" fmla="*/ 2147483647 w 128"/>
              <a:gd name="T31" fmla="*/ 2147483647 h 140"/>
              <a:gd name="T32" fmla="*/ 2147483647 w 128"/>
              <a:gd name="T33" fmla="*/ 2147483647 h 140"/>
              <a:gd name="T34" fmla="*/ 2147483647 w 128"/>
              <a:gd name="T35" fmla="*/ 0 h 140"/>
              <a:gd name="T36" fmla="*/ 2147483647 w 128"/>
              <a:gd name="T37" fmla="*/ 0 h 140"/>
              <a:gd name="T38" fmla="*/ 2147483647 w 128"/>
              <a:gd name="T39" fmla="*/ 0 h 140"/>
              <a:gd name="T40" fmla="*/ 2147483647 w 128"/>
              <a:gd name="T41" fmla="*/ 0 h 140"/>
              <a:gd name="T42" fmla="*/ 2147483647 w 128"/>
              <a:gd name="T43" fmla="*/ 2147483647 h 140"/>
              <a:gd name="T44" fmla="*/ 2147483647 w 128"/>
              <a:gd name="T45" fmla="*/ 2147483647 h 140"/>
              <a:gd name="T46" fmla="*/ 2147483647 w 128"/>
              <a:gd name="T47" fmla="*/ 2147483647 h 140"/>
              <a:gd name="T48" fmla="*/ 2147483647 w 128"/>
              <a:gd name="T49" fmla="*/ 2147483647 h 140"/>
              <a:gd name="T50" fmla="*/ 2147483647 w 128"/>
              <a:gd name="T51" fmla="*/ 2147483647 h 140"/>
              <a:gd name="T52" fmla="*/ 0 w 128"/>
              <a:gd name="T53" fmla="*/ 2147483647 h 140"/>
              <a:gd name="T54" fmla="*/ 0 w 128"/>
              <a:gd name="T55" fmla="*/ 2147483647 h 140"/>
              <a:gd name="T56" fmla="*/ 0 w 128"/>
              <a:gd name="T57" fmla="*/ 2147483647 h 140"/>
              <a:gd name="T58" fmla="*/ 0 w 128"/>
              <a:gd name="T59" fmla="*/ 2147483647 h 140"/>
              <a:gd name="T60" fmla="*/ 2147483647 w 128"/>
              <a:gd name="T61" fmla="*/ 2147483647 h 140"/>
              <a:gd name="T62" fmla="*/ 2147483647 w 128"/>
              <a:gd name="T63" fmla="*/ 2147483647 h 140"/>
              <a:gd name="T64" fmla="*/ 2147483647 w 128"/>
              <a:gd name="T65" fmla="*/ 2147483647 h 140"/>
              <a:gd name="T66" fmla="*/ 2147483647 w 128"/>
              <a:gd name="T67" fmla="*/ 2147483647 h 140"/>
              <a:gd name="T68" fmla="*/ 2147483647 w 128"/>
              <a:gd name="T69" fmla="*/ 2147483647 h 140"/>
              <a:gd name="T70" fmla="*/ 2147483647 w 128"/>
              <a:gd name="T71" fmla="*/ 2147483647 h 140"/>
              <a:gd name="T72" fmla="*/ 2147483647 w 128"/>
              <a:gd name="T73" fmla="*/ 2147483647 h 140"/>
              <a:gd name="T74" fmla="*/ 2147483647 w 128"/>
              <a:gd name="T75" fmla="*/ 2147483647 h 1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8" h="140">
                <a:moveTo>
                  <a:pt x="40" y="140"/>
                </a:moveTo>
                <a:lnTo>
                  <a:pt x="88" y="140"/>
                </a:lnTo>
                <a:lnTo>
                  <a:pt x="96" y="140"/>
                </a:lnTo>
                <a:lnTo>
                  <a:pt x="102" y="138"/>
                </a:lnTo>
                <a:lnTo>
                  <a:pt x="108" y="134"/>
                </a:lnTo>
                <a:lnTo>
                  <a:pt x="116" y="130"/>
                </a:lnTo>
                <a:lnTo>
                  <a:pt x="120" y="124"/>
                </a:lnTo>
                <a:lnTo>
                  <a:pt x="124" y="118"/>
                </a:lnTo>
                <a:lnTo>
                  <a:pt x="126" y="110"/>
                </a:lnTo>
                <a:lnTo>
                  <a:pt x="128" y="102"/>
                </a:lnTo>
                <a:lnTo>
                  <a:pt x="128" y="40"/>
                </a:lnTo>
                <a:lnTo>
                  <a:pt x="126" y="32"/>
                </a:lnTo>
                <a:lnTo>
                  <a:pt x="124" y="24"/>
                </a:lnTo>
                <a:lnTo>
                  <a:pt x="120" y="16"/>
                </a:lnTo>
                <a:lnTo>
                  <a:pt x="116" y="10"/>
                </a:lnTo>
                <a:lnTo>
                  <a:pt x="108" y="4"/>
                </a:lnTo>
                <a:lnTo>
                  <a:pt x="102" y="2"/>
                </a:lnTo>
                <a:lnTo>
                  <a:pt x="96" y="0"/>
                </a:lnTo>
                <a:lnTo>
                  <a:pt x="88" y="0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4"/>
                </a:lnTo>
                <a:lnTo>
                  <a:pt x="10" y="10"/>
                </a:lnTo>
                <a:lnTo>
                  <a:pt x="4" y="16"/>
                </a:lnTo>
                <a:lnTo>
                  <a:pt x="2" y="24"/>
                </a:lnTo>
                <a:lnTo>
                  <a:pt x="0" y="32"/>
                </a:lnTo>
                <a:lnTo>
                  <a:pt x="0" y="40"/>
                </a:lnTo>
                <a:lnTo>
                  <a:pt x="0" y="102"/>
                </a:lnTo>
                <a:lnTo>
                  <a:pt x="0" y="110"/>
                </a:lnTo>
                <a:lnTo>
                  <a:pt x="2" y="118"/>
                </a:lnTo>
                <a:lnTo>
                  <a:pt x="4" y="124"/>
                </a:lnTo>
                <a:lnTo>
                  <a:pt x="10" y="130"/>
                </a:lnTo>
                <a:lnTo>
                  <a:pt x="16" y="134"/>
                </a:lnTo>
                <a:lnTo>
                  <a:pt x="24" y="138"/>
                </a:lnTo>
                <a:lnTo>
                  <a:pt x="32" y="140"/>
                </a:lnTo>
                <a:lnTo>
                  <a:pt x="40" y="140"/>
                </a:lnTo>
                <a:close/>
              </a:path>
            </a:pathLst>
          </a:custGeom>
          <a:solidFill>
            <a:srgbClr val="AB3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3" name="Freeform 183"/>
          <p:cNvSpPr>
            <a:spLocks/>
          </p:cNvSpPr>
          <p:nvPr/>
        </p:nvSpPr>
        <p:spPr bwMode="auto">
          <a:xfrm>
            <a:off x="2073275" y="4241800"/>
            <a:ext cx="158750" cy="228600"/>
          </a:xfrm>
          <a:custGeom>
            <a:avLst/>
            <a:gdLst>
              <a:gd name="T0" fmla="*/ 2147483647 w 100"/>
              <a:gd name="T1" fmla="*/ 2147483647 h 144"/>
              <a:gd name="T2" fmla="*/ 2147483647 w 100"/>
              <a:gd name="T3" fmla="*/ 2147483647 h 144"/>
              <a:gd name="T4" fmla="*/ 2147483647 w 100"/>
              <a:gd name="T5" fmla="*/ 2147483647 h 144"/>
              <a:gd name="T6" fmla="*/ 2147483647 w 100"/>
              <a:gd name="T7" fmla="*/ 2147483647 h 144"/>
              <a:gd name="T8" fmla="*/ 2147483647 w 100"/>
              <a:gd name="T9" fmla="*/ 2147483647 h 144"/>
              <a:gd name="T10" fmla="*/ 2147483647 w 100"/>
              <a:gd name="T11" fmla="*/ 2147483647 h 144"/>
              <a:gd name="T12" fmla="*/ 2147483647 w 100"/>
              <a:gd name="T13" fmla="*/ 2147483647 h 144"/>
              <a:gd name="T14" fmla="*/ 2147483647 w 100"/>
              <a:gd name="T15" fmla="*/ 0 h 144"/>
              <a:gd name="T16" fmla="*/ 2147483647 w 100"/>
              <a:gd name="T17" fmla="*/ 2147483647 h 144"/>
              <a:gd name="T18" fmla="*/ 2147483647 w 100"/>
              <a:gd name="T19" fmla="*/ 2147483647 h 144"/>
              <a:gd name="T20" fmla="*/ 0 w 100"/>
              <a:gd name="T21" fmla="*/ 2147483647 h 144"/>
              <a:gd name="T22" fmla="*/ 0 w 100"/>
              <a:gd name="T23" fmla="*/ 2147483647 h 144"/>
              <a:gd name="T24" fmla="*/ 2147483647 w 100"/>
              <a:gd name="T25" fmla="*/ 2147483647 h 144"/>
              <a:gd name="T26" fmla="*/ 2147483647 w 100"/>
              <a:gd name="T27" fmla="*/ 2147483647 h 1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" h="144">
                <a:moveTo>
                  <a:pt x="6" y="144"/>
                </a:moveTo>
                <a:lnTo>
                  <a:pt x="10" y="144"/>
                </a:lnTo>
                <a:lnTo>
                  <a:pt x="16" y="142"/>
                </a:lnTo>
                <a:lnTo>
                  <a:pt x="18" y="138"/>
                </a:lnTo>
                <a:lnTo>
                  <a:pt x="22" y="136"/>
                </a:lnTo>
                <a:lnTo>
                  <a:pt x="100" y="12"/>
                </a:lnTo>
                <a:lnTo>
                  <a:pt x="100" y="2"/>
                </a:lnTo>
                <a:lnTo>
                  <a:pt x="94" y="0"/>
                </a:lnTo>
                <a:lnTo>
                  <a:pt x="84" y="2"/>
                </a:lnTo>
                <a:lnTo>
                  <a:pt x="78" y="12"/>
                </a:lnTo>
                <a:lnTo>
                  <a:pt x="0" y="136"/>
                </a:lnTo>
                <a:lnTo>
                  <a:pt x="0" y="142"/>
                </a:lnTo>
                <a:lnTo>
                  <a:pt x="6" y="144"/>
                </a:lnTo>
                <a:close/>
              </a:path>
            </a:pathLst>
          </a:custGeom>
          <a:solidFill>
            <a:srgbClr val="001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4" name="Freeform 184"/>
          <p:cNvSpPr>
            <a:spLocks/>
          </p:cNvSpPr>
          <p:nvPr/>
        </p:nvSpPr>
        <p:spPr bwMode="auto">
          <a:xfrm>
            <a:off x="741363" y="4975225"/>
            <a:ext cx="1274762" cy="528638"/>
          </a:xfrm>
          <a:custGeom>
            <a:avLst/>
            <a:gdLst>
              <a:gd name="T0" fmla="*/ 2147483647 w 803"/>
              <a:gd name="T1" fmla="*/ 2147483647 h 333"/>
              <a:gd name="T2" fmla="*/ 2147483647 w 803"/>
              <a:gd name="T3" fmla="*/ 2147483647 h 333"/>
              <a:gd name="T4" fmla="*/ 2147483647 w 803"/>
              <a:gd name="T5" fmla="*/ 2147483647 h 333"/>
              <a:gd name="T6" fmla="*/ 2147483647 w 803"/>
              <a:gd name="T7" fmla="*/ 2147483647 h 333"/>
              <a:gd name="T8" fmla="*/ 2147483647 w 803"/>
              <a:gd name="T9" fmla="*/ 2147483647 h 333"/>
              <a:gd name="T10" fmla="*/ 2147483647 w 803"/>
              <a:gd name="T11" fmla="*/ 2147483647 h 333"/>
              <a:gd name="T12" fmla="*/ 2147483647 w 803"/>
              <a:gd name="T13" fmla="*/ 2147483647 h 333"/>
              <a:gd name="T14" fmla="*/ 2147483647 w 803"/>
              <a:gd name="T15" fmla="*/ 2147483647 h 333"/>
              <a:gd name="T16" fmla="*/ 2147483647 w 803"/>
              <a:gd name="T17" fmla="*/ 2147483647 h 333"/>
              <a:gd name="T18" fmla="*/ 2147483647 w 803"/>
              <a:gd name="T19" fmla="*/ 2147483647 h 333"/>
              <a:gd name="T20" fmla="*/ 2147483647 w 803"/>
              <a:gd name="T21" fmla="*/ 2147483647 h 333"/>
              <a:gd name="T22" fmla="*/ 2147483647 w 803"/>
              <a:gd name="T23" fmla="*/ 2147483647 h 333"/>
              <a:gd name="T24" fmla="*/ 2147483647 w 803"/>
              <a:gd name="T25" fmla="*/ 2147483647 h 333"/>
              <a:gd name="T26" fmla="*/ 2147483647 w 803"/>
              <a:gd name="T27" fmla="*/ 2147483647 h 333"/>
              <a:gd name="T28" fmla="*/ 2147483647 w 803"/>
              <a:gd name="T29" fmla="*/ 2147483647 h 333"/>
              <a:gd name="T30" fmla="*/ 2147483647 w 803"/>
              <a:gd name="T31" fmla="*/ 2147483647 h 333"/>
              <a:gd name="T32" fmla="*/ 2147483647 w 803"/>
              <a:gd name="T33" fmla="*/ 2147483647 h 333"/>
              <a:gd name="T34" fmla="*/ 2147483647 w 803"/>
              <a:gd name="T35" fmla="*/ 2147483647 h 333"/>
              <a:gd name="T36" fmla="*/ 2147483647 w 803"/>
              <a:gd name="T37" fmla="*/ 0 h 333"/>
              <a:gd name="T38" fmla="*/ 2147483647 w 803"/>
              <a:gd name="T39" fmla="*/ 2147483647 h 333"/>
              <a:gd name="T40" fmla="*/ 2147483647 w 803"/>
              <a:gd name="T41" fmla="*/ 2147483647 h 333"/>
              <a:gd name="T42" fmla="*/ 2147483647 w 803"/>
              <a:gd name="T43" fmla="*/ 2147483647 h 333"/>
              <a:gd name="T44" fmla="*/ 2147483647 w 803"/>
              <a:gd name="T45" fmla="*/ 2147483647 h 333"/>
              <a:gd name="T46" fmla="*/ 2147483647 w 803"/>
              <a:gd name="T47" fmla="*/ 2147483647 h 333"/>
              <a:gd name="T48" fmla="*/ 2147483647 w 803"/>
              <a:gd name="T49" fmla="*/ 2147483647 h 333"/>
              <a:gd name="T50" fmla="*/ 2147483647 w 803"/>
              <a:gd name="T51" fmla="*/ 2147483647 h 333"/>
              <a:gd name="T52" fmla="*/ 2147483647 w 803"/>
              <a:gd name="T53" fmla="*/ 2147483647 h 333"/>
              <a:gd name="T54" fmla="*/ 2147483647 w 803"/>
              <a:gd name="T55" fmla="*/ 2147483647 h 333"/>
              <a:gd name="T56" fmla="*/ 2147483647 w 803"/>
              <a:gd name="T57" fmla="*/ 2147483647 h 333"/>
              <a:gd name="T58" fmla="*/ 2147483647 w 803"/>
              <a:gd name="T59" fmla="*/ 2147483647 h 333"/>
              <a:gd name="T60" fmla="*/ 2147483647 w 803"/>
              <a:gd name="T61" fmla="*/ 2147483647 h 333"/>
              <a:gd name="T62" fmla="*/ 2147483647 w 803"/>
              <a:gd name="T63" fmla="*/ 2147483647 h 333"/>
              <a:gd name="T64" fmla="*/ 2147483647 w 803"/>
              <a:gd name="T65" fmla="*/ 2147483647 h 333"/>
              <a:gd name="T66" fmla="*/ 2147483647 w 803"/>
              <a:gd name="T67" fmla="*/ 2147483647 h 333"/>
              <a:gd name="T68" fmla="*/ 2147483647 w 803"/>
              <a:gd name="T69" fmla="*/ 2147483647 h 333"/>
              <a:gd name="T70" fmla="*/ 2147483647 w 803"/>
              <a:gd name="T71" fmla="*/ 2147483647 h 333"/>
              <a:gd name="T72" fmla="*/ 2147483647 w 803"/>
              <a:gd name="T73" fmla="*/ 2147483647 h 333"/>
              <a:gd name="T74" fmla="*/ 2147483647 w 803"/>
              <a:gd name="T75" fmla="*/ 2147483647 h 333"/>
              <a:gd name="T76" fmla="*/ 2147483647 w 803"/>
              <a:gd name="T77" fmla="*/ 2147483647 h 333"/>
              <a:gd name="T78" fmla="*/ 2147483647 w 803"/>
              <a:gd name="T79" fmla="*/ 2147483647 h 333"/>
              <a:gd name="T80" fmla="*/ 2147483647 w 803"/>
              <a:gd name="T81" fmla="*/ 2147483647 h 333"/>
              <a:gd name="T82" fmla="*/ 2147483647 w 803"/>
              <a:gd name="T83" fmla="*/ 2147483647 h 333"/>
              <a:gd name="T84" fmla="*/ 2147483647 w 803"/>
              <a:gd name="T85" fmla="*/ 2147483647 h 333"/>
              <a:gd name="T86" fmla="*/ 2147483647 w 803"/>
              <a:gd name="T87" fmla="*/ 2147483647 h 333"/>
              <a:gd name="T88" fmla="*/ 2147483647 w 803"/>
              <a:gd name="T89" fmla="*/ 2147483647 h 333"/>
              <a:gd name="T90" fmla="*/ 2147483647 w 803"/>
              <a:gd name="T91" fmla="*/ 2147483647 h 333"/>
              <a:gd name="T92" fmla="*/ 2147483647 w 803"/>
              <a:gd name="T93" fmla="*/ 2147483647 h 333"/>
              <a:gd name="T94" fmla="*/ 2147483647 w 803"/>
              <a:gd name="T95" fmla="*/ 2147483647 h 333"/>
              <a:gd name="T96" fmla="*/ 2147483647 w 803"/>
              <a:gd name="T97" fmla="*/ 2147483647 h 333"/>
              <a:gd name="T98" fmla="*/ 2147483647 w 803"/>
              <a:gd name="T99" fmla="*/ 2147483647 h 333"/>
              <a:gd name="T100" fmla="*/ 2147483647 w 803"/>
              <a:gd name="T101" fmla="*/ 2147483647 h 333"/>
              <a:gd name="T102" fmla="*/ 2147483647 w 803"/>
              <a:gd name="T103" fmla="*/ 2147483647 h 3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03" h="333">
                <a:moveTo>
                  <a:pt x="665" y="333"/>
                </a:moveTo>
                <a:lnTo>
                  <a:pt x="675" y="333"/>
                </a:lnTo>
                <a:lnTo>
                  <a:pt x="685" y="333"/>
                </a:lnTo>
                <a:lnTo>
                  <a:pt x="693" y="333"/>
                </a:lnTo>
                <a:lnTo>
                  <a:pt x="703" y="333"/>
                </a:lnTo>
                <a:lnTo>
                  <a:pt x="711" y="333"/>
                </a:lnTo>
                <a:lnTo>
                  <a:pt x="719" y="333"/>
                </a:lnTo>
                <a:lnTo>
                  <a:pt x="729" y="333"/>
                </a:lnTo>
                <a:lnTo>
                  <a:pt x="739" y="333"/>
                </a:lnTo>
                <a:lnTo>
                  <a:pt x="745" y="333"/>
                </a:lnTo>
                <a:lnTo>
                  <a:pt x="753" y="333"/>
                </a:lnTo>
                <a:lnTo>
                  <a:pt x="763" y="333"/>
                </a:lnTo>
                <a:lnTo>
                  <a:pt x="771" y="333"/>
                </a:lnTo>
                <a:lnTo>
                  <a:pt x="779" y="333"/>
                </a:lnTo>
                <a:lnTo>
                  <a:pt x="787" y="333"/>
                </a:lnTo>
                <a:lnTo>
                  <a:pt x="795" y="333"/>
                </a:lnTo>
                <a:lnTo>
                  <a:pt x="803" y="333"/>
                </a:lnTo>
                <a:lnTo>
                  <a:pt x="797" y="323"/>
                </a:lnTo>
                <a:lnTo>
                  <a:pt x="791" y="315"/>
                </a:lnTo>
                <a:lnTo>
                  <a:pt x="787" y="306"/>
                </a:lnTo>
                <a:lnTo>
                  <a:pt x="781" y="296"/>
                </a:lnTo>
                <a:lnTo>
                  <a:pt x="775" y="286"/>
                </a:lnTo>
                <a:lnTo>
                  <a:pt x="771" y="274"/>
                </a:lnTo>
                <a:lnTo>
                  <a:pt x="765" y="264"/>
                </a:lnTo>
                <a:lnTo>
                  <a:pt x="761" y="254"/>
                </a:lnTo>
                <a:lnTo>
                  <a:pt x="753" y="242"/>
                </a:lnTo>
                <a:lnTo>
                  <a:pt x="747" y="230"/>
                </a:lnTo>
                <a:lnTo>
                  <a:pt x="741" y="218"/>
                </a:lnTo>
                <a:lnTo>
                  <a:pt x="737" y="208"/>
                </a:lnTo>
                <a:lnTo>
                  <a:pt x="729" y="196"/>
                </a:lnTo>
                <a:lnTo>
                  <a:pt x="725" y="184"/>
                </a:lnTo>
                <a:lnTo>
                  <a:pt x="719" y="174"/>
                </a:lnTo>
                <a:lnTo>
                  <a:pt x="713" y="164"/>
                </a:lnTo>
                <a:lnTo>
                  <a:pt x="707" y="152"/>
                </a:lnTo>
                <a:lnTo>
                  <a:pt x="703" y="142"/>
                </a:lnTo>
                <a:lnTo>
                  <a:pt x="697" y="130"/>
                </a:lnTo>
                <a:lnTo>
                  <a:pt x="693" y="122"/>
                </a:lnTo>
                <a:lnTo>
                  <a:pt x="687" y="112"/>
                </a:lnTo>
                <a:lnTo>
                  <a:pt x="683" y="104"/>
                </a:lnTo>
                <a:lnTo>
                  <a:pt x="679" y="96"/>
                </a:lnTo>
                <a:lnTo>
                  <a:pt x="675" y="88"/>
                </a:lnTo>
                <a:lnTo>
                  <a:pt x="673" y="82"/>
                </a:lnTo>
                <a:lnTo>
                  <a:pt x="669" y="76"/>
                </a:lnTo>
                <a:lnTo>
                  <a:pt x="665" y="70"/>
                </a:lnTo>
                <a:lnTo>
                  <a:pt x="663" y="66"/>
                </a:lnTo>
                <a:lnTo>
                  <a:pt x="659" y="60"/>
                </a:lnTo>
                <a:lnTo>
                  <a:pt x="653" y="48"/>
                </a:lnTo>
                <a:lnTo>
                  <a:pt x="643" y="38"/>
                </a:lnTo>
                <a:lnTo>
                  <a:pt x="635" y="28"/>
                </a:lnTo>
                <a:lnTo>
                  <a:pt x="625" y="20"/>
                </a:lnTo>
                <a:lnTo>
                  <a:pt x="613" y="12"/>
                </a:lnTo>
                <a:lnTo>
                  <a:pt x="601" y="8"/>
                </a:lnTo>
                <a:lnTo>
                  <a:pt x="589" y="4"/>
                </a:lnTo>
                <a:lnTo>
                  <a:pt x="577" y="4"/>
                </a:lnTo>
                <a:lnTo>
                  <a:pt x="241" y="0"/>
                </a:lnTo>
                <a:lnTo>
                  <a:pt x="227" y="0"/>
                </a:lnTo>
                <a:lnTo>
                  <a:pt x="216" y="4"/>
                </a:lnTo>
                <a:lnTo>
                  <a:pt x="204" y="8"/>
                </a:lnTo>
                <a:lnTo>
                  <a:pt x="192" y="16"/>
                </a:lnTo>
                <a:lnTo>
                  <a:pt x="180" y="22"/>
                </a:lnTo>
                <a:lnTo>
                  <a:pt x="170" y="32"/>
                </a:lnTo>
                <a:lnTo>
                  <a:pt x="160" y="40"/>
                </a:lnTo>
                <a:lnTo>
                  <a:pt x="154" y="52"/>
                </a:lnTo>
                <a:lnTo>
                  <a:pt x="152" y="54"/>
                </a:lnTo>
                <a:lnTo>
                  <a:pt x="148" y="60"/>
                </a:lnTo>
                <a:lnTo>
                  <a:pt x="144" y="64"/>
                </a:lnTo>
                <a:lnTo>
                  <a:pt x="142" y="70"/>
                </a:lnTo>
                <a:lnTo>
                  <a:pt x="138" y="76"/>
                </a:lnTo>
                <a:lnTo>
                  <a:pt x="136" y="84"/>
                </a:lnTo>
                <a:lnTo>
                  <a:pt x="132" y="92"/>
                </a:lnTo>
                <a:lnTo>
                  <a:pt x="126" y="98"/>
                </a:lnTo>
                <a:lnTo>
                  <a:pt x="122" y="108"/>
                </a:lnTo>
                <a:lnTo>
                  <a:pt x="116" y="118"/>
                </a:lnTo>
                <a:lnTo>
                  <a:pt x="110" y="128"/>
                </a:lnTo>
                <a:lnTo>
                  <a:pt x="106" y="138"/>
                </a:lnTo>
                <a:lnTo>
                  <a:pt x="100" y="150"/>
                </a:lnTo>
                <a:lnTo>
                  <a:pt x="94" y="162"/>
                </a:lnTo>
                <a:lnTo>
                  <a:pt x="88" y="174"/>
                </a:lnTo>
                <a:lnTo>
                  <a:pt x="82" y="184"/>
                </a:lnTo>
                <a:lnTo>
                  <a:pt x="76" y="196"/>
                </a:lnTo>
                <a:lnTo>
                  <a:pt x="70" y="208"/>
                </a:lnTo>
                <a:lnTo>
                  <a:pt x="62" y="218"/>
                </a:lnTo>
                <a:lnTo>
                  <a:pt x="56" y="230"/>
                </a:lnTo>
                <a:lnTo>
                  <a:pt x="50" y="242"/>
                </a:lnTo>
                <a:lnTo>
                  <a:pt x="44" y="256"/>
                </a:lnTo>
                <a:lnTo>
                  <a:pt x="36" y="264"/>
                </a:lnTo>
                <a:lnTo>
                  <a:pt x="32" y="276"/>
                </a:lnTo>
                <a:lnTo>
                  <a:pt x="26" y="286"/>
                </a:lnTo>
                <a:lnTo>
                  <a:pt x="20" y="298"/>
                </a:lnTo>
                <a:lnTo>
                  <a:pt x="14" y="306"/>
                </a:lnTo>
                <a:lnTo>
                  <a:pt x="10" y="315"/>
                </a:lnTo>
                <a:lnTo>
                  <a:pt x="4" y="323"/>
                </a:lnTo>
                <a:lnTo>
                  <a:pt x="0" y="333"/>
                </a:lnTo>
                <a:lnTo>
                  <a:pt x="8" y="333"/>
                </a:lnTo>
                <a:lnTo>
                  <a:pt x="16" y="333"/>
                </a:lnTo>
                <a:lnTo>
                  <a:pt x="22" y="333"/>
                </a:lnTo>
                <a:lnTo>
                  <a:pt x="30" y="333"/>
                </a:lnTo>
                <a:lnTo>
                  <a:pt x="38" y="333"/>
                </a:lnTo>
                <a:lnTo>
                  <a:pt x="44" y="333"/>
                </a:lnTo>
                <a:lnTo>
                  <a:pt x="52" y="333"/>
                </a:lnTo>
                <a:lnTo>
                  <a:pt x="60" y="333"/>
                </a:lnTo>
                <a:lnTo>
                  <a:pt x="68" y="333"/>
                </a:lnTo>
                <a:lnTo>
                  <a:pt x="76" y="333"/>
                </a:lnTo>
                <a:lnTo>
                  <a:pt x="82" y="333"/>
                </a:lnTo>
                <a:lnTo>
                  <a:pt x="90" y="333"/>
                </a:lnTo>
                <a:lnTo>
                  <a:pt x="98" y="333"/>
                </a:lnTo>
                <a:lnTo>
                  <a:pt x="104" y="333"/>
                </a:lnTo>
                <a:lnTo>
                  <a:pt x="112" y="333"/>
                </a:lnTo>
                <a:lnTo>
                  <a:pt x="120" y="333"/>
                </a:lnTo>
                <a:lnTo>
                  <a:pt x="124" y="327"/>
                </a:lnTo>
                <a:lnTo>
                  <a:pt x="126" y="321"/>
                </a:lnTo>
                <a:lnTo>
                  <a:pt x="130" y="313"/>
                </a:lnTo>
                <a:lnTo>
                  <a:pt x="134" y="307"/>
                </a:lnTo>
                <a:lnTo>
                  <a:pt x="140" y="294"/>
                </a:lnTo>
                <a:lnTo>
                  <a:pt x="148" y="282"/>
                </a:lnTo>
                <a:lnTo>
                  <a:pt x="154" y="270"/>
                </a:lnTo>
                <a:lnTo>
                  <a:pt x="160" y="258"/>
                </a:lnTo>
                <a:lnTo>
                  <a:pt x="166" y="246"/>
                </a:lnTo>
                <a:lnTo>
                  <a:pt x="174" y="236"/>
                </a:lnTo>
                <a:lnTo>
                  <a:pt x="178" y="226"/>
                </a:lnTo>
                <a:lnTo>
                  <a:pt x="182" y="218"/>
                </a:lnTo>
                <a:lnTo>
                  <a:pt x="186" y="210"/>
                </a:lnTo>
                <a:lnTo>
                  <a:pt x="192" y="204"/>
                </a:lnTo>
                <a:lnTo>
                  <a:pt x="196" y="194"/>
                </a:lnTo>
                <a:lnTo>
                  <a:pt x="198" y="192"/>
                </a:lnTo>
                <a:lnTo>
                  <a:pt x="204" y="182"/>
                </a:lnTo>
                <a:lnTo>
                  <a:pt x="212" y="174"/>
                </a:lnTo>
                <a:lnTo>
                  <a:pt x="218" y="166"/>
                </a:lnTo>
                <a:lnTo>
                  <a:pt x="227" y="162"/>
                </a:lnTo>
                <a:lnTo>
                  <a:pt x="235" y="156"/>
                </a:lnTo>
                <a:lnTo>
                  <a:pt x="245" y="154"/>
                </a:lnTo>
                <a:lnTo>
                  <a:pt x="253" y="152"/>
                </a:lnTo>
                <a:lnTo>
                  <a:pt x="263" y="152"/>
                </a:lnTo>
                <a:lnTo>
                  <a:pt x="531" y="154"/>
                </a:lnTo>
                <a:lnTo>
                  <a:pt x="537" y="154"/>
                </a:lnTo>
                <a:lnTo>
                  <a:pt x="547" y="158"/>
                </a:lnTo>
                <a:lnTo>
                  <a:pt x="555" y="160"/>
                </a:lnTo>
                <a:lnTo>
                  <a:pt x="565" y="166"/>
                </a:lnTo>
                <a:lnTo>
                  <a:pt x="573" y="172"/>
                </a:lnTo>
                <a:lnTo>
                  <a:pt x="581" y="180"/>
                </a:lnTo>
                <a:lnTo>
                  <a:pt x="587" y="186"/>
                </a:lnTo>
                <a:lnTo>
                  <a:pt x="593" y="196"/>
                </a:lnTo>
                <a:lnTo>
                  <a:pt x="593" y="198"/>
                </a:lnTo>
                <a:lnTo>
                  <a:pt x="599" y="208"/>
                </a:lnTo>
                <a:lnTo>
                  <a:pt x="603" y="214"/>
                </a:lnTo>
                <a:lnTo>
                  <a:pt x="605" y="222"/>
                </a:lnTo>
                <a:lnTo>
                  <a:pt x="609" y="230"/>
                </a:lnTo>
                <a:lnTo>
                  <a:pt x="615" y="240"/>
                </a:lnTo>
                <a:lnTo>
                  <a:pt x="619" y="248"/>
                </a:lnTo>
                <a:lnTo>
                  <a:pt x="625" y="260"/>
                </a:lnTo>
                <a:lnTo>
                  <a:pt x="631" y="272"/>
                </a:lnTo>
                <a:lnTo>
                  <a:pt x="639" y="284"/>
                </a:lnTo>
                <a:lnTo>
                  <a:pt x="645" y="296"/>
                </a:lnTo>
                <a:lnTo>
                  <a:pt x="651" y="307"/>
                </a:lnTo>
                <a:lnTo>
                  <a:pt x="659" y="321"/>
                </a:lnTo>
                <a:lnTo>
                  <a:pt x="665" y="333"/>
                </a:lnTo>
                <a:close/>
              </a:path>
            </a:pathLst>
          </a:custGeom>
          <a:solidFill>
            <a:srgbClr val="949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5" name="Freeform 185"/>
          <p:cNvSpPr>
            <a:spLocks/>
          </p:cNvSpPr>
          <p:nvPr/>
        </p:nvSpPr>
        <p:spPr bwMode="auto">
          <a:xfrm>
            <a:off x="852488" y="5041900"/>
            <a:ext cx="1039812" cy="1042988"/>
          </a:xfrm>
          <a:custGeom>
            <a:avLst/>
            <a:gdLst>
              <a:gd name="T0" fmla="*/ 2147483647 w 655"/>
              <a:gd name="T1" fmla="*/ 2147483647 h 657"/>
              <a:gd name="T2" fmla="*/ 2147483647 w 655"/>
              <a:gd name="T3" fmla="*/ 2147483647 h 657"/>
              <a:gd name="T4" fmla="*/ 2147483647 w 655"/>
              <a:gd name="T5" fmla="*/ 2147483647 h 657"/>
              <a:gd name="T6" fmla="*/ 2147483647 w 655"/>
              <a:gd name="T7" fmla="*/ 2147483647 h 657"/>
              <a:gd name="T8" fmla="*/ 2147483647 w 655"/>
              <a:gd name="T9" fmla="*/ 2147483647 h 657"/>
              <a:gd name="T10" fmla="*/ 2147483647 w 655"/>
              <a:gd name="T11" fmla="*/ 2147483647 h 657"/>
              <a:gd name="T12" fmla="*/ 2147483647 w 655"/>
              <a:gd name="T13" fmla="*/ 2147483647 h 657"/>
              <a:gd name="T14" fmla="*/ 2147483647 w 655"/>
              <a:gd name="T15" fmla="*/ 2147483647 h 657"/>
              <a:gd name="T16" fmla="*/ 2147483647 w 655"/>
              <a:gd name="T17" fmla="*/ 2147483647 h 657"/>
              <a:gd name="T18" fmla="*/ 2147483647 w 655"/>
              <a:gd name="T19" fmla="*/ 2147483647 h 657"/>
              <a:gd name="T20" fmla="*/ 2147483647 w 655"/>
              <a:gd name="T21" fmla="*/ 2147483647 h 657"/>
              <a:gd name="T22" fmla="*/ 2147483647 w 655"/>
              <a:gd name="T23" fmla="*/ 2147483647 h 657"/>
              <a:gd name="T24" fmla="*/ 2147483647 w 655"/>
              <a:gd name="T25" fmla="*/ 2147483647 h 657"/>
              <a:gd name="T26" fmla="*/ 2147483647 w 655"/>
              <a:gd name="T27" fmla="*/ 2147483647 h 657"/>
              <a:gd name="T28" fmla="*/ 2147483647 w 655"/>
              <a:gd name="T29" fmla="*/ 2147483647 h 657"/>
              <a:gd name="T30" fmla="*/ 2147483647 w 655"/>
              <a:gd name="T31" fmla="*/ 2147483647 h 657"/>
              <a:gd name="T32" fmla="*/ 2147483647 w 655"/>
              <a:gd name="T33" fmla="*/ 2147483647 h 657"/>
              <a:gd name="T34" fmla="*/ 2147483647 w 655"/>
              <a:gd name="T35" fmla="*/ 2147483647 h 657"/>
              <a:gd name="T36" fmla="*/ 2147483647 w 655"/>
              <a:gd name="T37" fmla="*/ 2147483647 h 657"/>
              <a:gd name="T38" fmla="*/ 2147483647 w 655"/>
              <a:gd name="T39" fmla="*/ 2147483647 h 657"/>
              <a:gd name="T40" fmla="*/ 2147483647 w 655"/>
              <a:gd name="T41" fmla="*/ 2147483647 h 657"/>
              <a:gd name="T42" fmla="*/ 2147483647 w 655"/>
              <a:gd name="T43" fmla="*/ 2147483647 h 657"/>
              <a:gd name="T44" fmla="*/ 2147483647 w 655"/>
              <a:gd name="T45" fmla="*/ 2147483647 h 657"/>
              <a:gd name="T46" fmla="*/ 2147483647 w 655"/>
              <a:gd name="T47" fmla="*/ 2147483647 h 657"/>
              <a:gd name="T48" fmla="*/ 2147483647 w 655"/>
              <a:gd name="T49" fmla="*/ 2147483647 h 657"/>
              <a:gd name="T50" fmla="*/ 2147483647 w 655"/>
              <a:gd name="T51" fmla="*/ 2147483647 h 657"/>
              <a:gd name="T52" fmla="*/ 2147483647 w 655"/>
              <a:gd name="T53" fmla="*/ 2147483647 h 657"/>
              <a:gd name="T54" fmla="*/ 2147483647 w 655"/>
              <a:gd name="T55" fmla="*/ 0 h 657"/>
              <a:gd name="T56" fmla="*/ 2147483647 w 655"/>
              <a:gd name="T57" fmla="*/ 0 h 657"/>
              <a:gd name="T58" fmla="*/ 2147483647 w 655"/>
              <a:gd name="T59" fmla="*/ 2147483647 h 657"/>
              <a:gd name="T60" fmla="*/ 2147483647 w 655"/>
              <a:gd name="T61" fmla="*/ 2147483647 h 657"/>
              <a:gd name="T62" fmla="*/ 2147483647 w 655"/>
              <a:gd name="T63" fmla="*/ 2147483647 h 657"/>
              <a:gd name="T64" fmla="*/ 2147483647 w 655"/>
              <a:gd name="T65" fmla="*/ 2147483647 h 657"/>
              <a:gd name="T66" fmla="*/ 2147483647 w 655"/>
              <a:gd name="T67" fmla="*/ 2147483647 h 657"/>
              <a:gd name="T68" fmla="*/ 2147483647 w 655"/>
              <a:gd name="T69" fmla="*/ 2147483647 h 657"/>
              <a:gd name="T70" fmla="*/ 2147483647 w 655"/>
              <a:gd name="T71" fmla="*/ 2147483647 h 657"/>
              <a:gd name="T72" fmla="*/ 2147483647 w 655"/>
              <a:gd name="T73" fmla="*/ 2147483647 h 657"/>
              <a:gd name="T74" fmla="*/ 2147483647 w 655"/>
              <a:gd name="T75" fmla="*/ 2147483647 h 657"/>
              <a:gd name="T76" fmla="*/ 2147483647 w 655"/>
              <a:gd name="T77" fmla="*/ 2147483647 h 657"/>
              <a:gd name="T78" fmla="*/ 2147483647 w 655"/>
              <a:gd name="T79" fmla="*/ 2147483647 h 657"/>
              <a:gd name="T80" fmla="*/ 0 w 655"/>
              <a:gd name="T81" fmla="*/ 2147483647 h 657"/>
              <a:gd name="T82" fmla="*/ 0 w 655"/>
              <a:gd name="T83" fmla="*/ 2147483647 h 657"/>
              <a:gd name="T84" fmla="*/ 0 w 655"/>
              <a:gd name="T85" fmla="*/ 2147483647 h 657"/>
              <a:gd name="T86" fmla="*/ 2147483647 w 655"/>
              <a:gd name="T87" fmla="*/ 2147483647 h 657"/>
              <a:gd name="T88" fmla="*/ 2147483647 w 655"/>
              <a:gd name="T89" fmla="*/ 2147483647 h 657"/>
              <a:gd name="T90" fmla="*/ 2147483647 w 655"/>
              <a:gd name="T91" fmla="*/ 2147483647 h 657"/>
              <a:gd name="T92" fmla="*/ 2147483647 w 655"/>
              <a:gd name="T93" fmla="*/ 2147483647 h 657"/>
              <a:gd name="T94" fmla="*/ 2147483647 w 655"/>
              <a:gd name="T95" fmla="*/ 2147483647 h 657"/>
              <a:gd name="T96" fmla="*/ 2147483647 w 655"/>
              <a:gd name="T97" fmla="*/ 2147483647 h 657"/>
              <a:gd name="T98" fmla="*/ 2147483647 w 655"/>
              <a:gd name="T99" fmla="*/ 2147483647 h 657"/>
              <a:gd name="T100" fmla="*/ 2147483647 w 655"/>
              <a:gd name="T101" fmla="*/ 2147483647 h 657"/>
              <a:gd name="T102" fmla="*/ 2147483647 w 655"/>
              <a:gd name="T103" fmla="*/ 2147483647 h 657"/>
              <a:gd name="T104" fmla="*/ 2147483647 w 655"/>
              <a:gd name="T105" fmla="*/ 2147483647 h 657"/>
              <a:gd name="T106" fmla="*/ 2147483647 w 655"/>
              <a:gd name="T107" fmla="*/ 2147483647 h 657"/>
              <a:gd name="T108" fmla="*/ 2147483647 w 655"/>
              <a:gd name="T109" fmla="*/ 2147483647 h 657"/>
              <a:gd name="T110" fmla="*/ 2147483647 w 655"/>
              <a:gd name="T111" fmla="*/ 2147483647 h 6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5" h="657">
                <a:moveTo>
                  <a:pt x="325" y="657"/>
                </a:moveTo>
                <a:lnTo>
                  <a:pt x="333" y="655"/>
                </a:lnTo>
                <a:lnTo>
                  <a:pt x="341" y="655"/>
                </a:lnTo>
                <a:lnTo>
                  <a:pt x="349" y="653"/>
                </a:lnTo>
                <a:lnTo>
                  <a:pt x="357" y="653"/>
                </a:lnTo>
                <a:lnTo>
                  <a:pt x="365" y="653"/>
                </a:lnTo>
                <a:lnTo>
                  <a:pt x="373" y="651"/>
                </a:lnTo>
                <a:lnTo>
                  <a:pt x="383" y="651"/>
                </a:lnTo>
                <a:lnTo>
                  <a:pt x="391" y="649"/>
                </a:lnTo>
                <a:lnTo>
                  <a:pt x="397" y="647"/>
                </a:lnTo>
                <a:lnTo>
                  <a:pt x="405" y="643"/>
                </a:lnTo>
                <a:lnTo>
                  <a:pt x="413" y="641"/>
                </a:lnTo>
                <a:lnTo>
                  <a:pt x="421" y="641"/>
                </a:lnTo>
                <a:lnTo>
                  <a:pt x="429" y="637"/>
                </a:lnTo>
                <a:lnTo>
                  <a:pt x="435" y="635"/>
                </a:lnTo>
                <a:lnTo>
                  <a:pt x="443" y="631"/>
                </a:lnTo>
                <a:lnTo>
                  <a:pt x="451" y="629"/>
                </a:lnTo>
                <a:lnTo>
                  <a:pt x="457" y="625"/>
                </a:lnTo>
                <a:lnTo>
                  <a:pt x="465" y="623"/>
                </a:lnTo>
                <a:lnTo>
                  <a:pt x="473" y="619"/>
                </a:lnTo>
                <a:lnTo>
                  <a:pt x="479" y="615"/>
                </a:lnTo>
                <a:lnTo>
                  <a:pt x="485" y="609"/>
                </a:lnTo>
                <a:lnTo>
                  <a:pt x="493" y="607"/>
                </a:lnTo>
                <a:lnTo>
                  <a:pt x="499" y="603"/>
                </a:lnTo>
                <a:lnTo>
                  <a:pt x="507" y="599"/>
                </a:lnTo>
                <a:lnTo>
                  <a:pt x="519" y="589"/>
                </a:lnTo>
                <a:lnTo>
                  <a:pt x="533" y="581"/>
                </a:lnTo>
                <a:lnTo>
                  <a:pt x="545" y="569"/>
                </a:lnTo>
                <a:lnTo>
                  <a:pt x="557" y="559"/>
                </a:lnTo>
                <a:lnTo>
                  <a:pt x="567" y="547"/>
                </a:lnTo>
                <a:lnTo>
                  <a:pt x="577" y="535"/>
                </a:lnTo>
                <a:lnTo>
                  <a:pt x="587" y="523"/>
                </a:lnTo>
                <a:lnTo>
                  <a:pt x="595" y="511"/>
                </a:lnTo>
                <a:lnTo>
                  <a:pt x="599" y="503"/>
                </a:lnTo>
                <a:lnTo>
                  <a:pt x="605" y="497"/>
                </a:lnTo>
                <a:lnTo>
                  <a:pt x="609" y="489"/>
                </a:lnTo>
                <a:lnTo>
                  <a:pt x="613" y="483"/>
                </a:lnTo>
                <a:lnTo>
                  <a:pt x="617" y="477"/>
                </a:lnTo>
                <a:lnTo>
                  <a:pt x="621" y="469"/>
                </a:lnTo>
                <a:lnTo>
                  <a:pt x="623" y="461"/>
                </a:lnTo>
                <a:lnTo>
                  <a:pt x="627" y="455"/>
                </a:lnTo>
                <a:lnTo>
                  <a:pt x="631" y="447"/>
                </a:lnTo>
                <a:lnTo>
                  <a:pt x="633" y="439"/>
                </a:lnTo>
                <a:lnTo>
                  <a:pt x="635" y="433"/>
                </a:lnTo>
                <a:lnTo>
                  <a:pt x="639" y="425"/>
                </a:lnTo>
                <a:lnTo>
                  <a:pt x="639" y="417"/>
                </a:lnTo>
                <a:lnTo>
                  <a:pt x="643" y="409"/>
                </a:lnTo>
                <a:lnTo>
                  <a:pt x="645" y="401"/>
                </a:lnTo>
                <a:lnTo>
                  <a:pt x="647" y="393"/>
                </a:lnTo>
                <a:lnTo>
                  <a:pt x="649" y="385"/>
                </a:lnTo>
                <a:lnTo>
                  <a:pt x="649" y="375"/>
                </a:lnTo>
                <a:lnTo>
                  <a:pt x="651" y="367"/>
                </a:lnTo>
                <a:lnTo>
                  <a:pt x="653" y="361"/>
                </a:lnTo>
                <a:lnTo>
                  <a:pt x="653" y="351"/>
                </a:lnTo>
                <a:lnTo>
                  <a:pt x="653" y="345"/>
                </a:lnTo>
                <a:lnTo>
                  <a:pt x="653" y="335"/>
                </a:lnTo>
                <a:lnTo>
                  <a:pt x="655" y="329"/>
                </a:lnTo>
                <a:lnTo>
                  <a:pt x="653" y="319"/>
                </a:lnTo>
                <a:lnTo>
                  <a:pt x="653" y="309"/>
                </a:lnTo>
                <a:lnTo>
                  <a:pt x="653" y="301"/>
                </a:lnTo>
                <a:lnTo>
                  <a:pt x="653" y="293"/>
                </a:lnTo>
                <a:lnTo>
                  <a:pt x="651" y="285"/>
                </a:lnTo>
                <a:lnTo>
                  <a:pt x="649" y="275"/>
                </a:lnTo>
                <a:lnTo>
                  <a:pt x="649" y="269"/>
                </a:lnTo>
                <a:lnTo>
                  <a:pt x="647" y="262"/>
                </a:lnTo>
                <a:lnTo>
                  <a:pt x="645" y="254"/>
                </a:lnTo>
                <a:lnTo>
                  <a:pt x="643" y="244"/>
                </a:lnTo>
                <a:lnTo>
                  <a:pt x="639" y="236"/>
                </a:lnTo>
                <a:lnTo>
                  <a:pt x="639" y="228"/>
                </a:lnTo>
                <a:lnTo>
                  <a:pt x="635" y="222"/>
                </a:lnTo>
                <a:lnTo>
                  <a:pt x="633" y="214"/>
                </a:lnTo>
                <a:lnTo>
                  <a:pt x="631" y="206"/>
                </a:lnTo>
                <a:lnTo>
                  <a:pt x="627" y="200"/>
                </a:lnTo>
                <a:lnTo>
                  <a:pt x="623" y="192"/>
                </a:lnTo>
                <a:lnTo>
                  <a:pt x="621" y="186"/>
                </a:lnTo>
                <a:lnTo>
                  <a:pt x="617" y="178"/>
                </a:lnTo>
                <a:lnTo>
                  <a:pt x="613" y="170"/>
                </a:lnTo>
                <a:lnTo>
                  <a:pt x="609" y="162"/>
                </a:lnTo>
                <a:lnTo>
                  <a:pt x="605" y="156"/>
                </a:lnTo>
                <a:lnTo>
                  <a:pt x="599" y="150"/>
                </a:lnTo>
                <a:lnTo>
                  <a:pt x="595" y="144"/>
                </a:lnTo>
                <a:lnTo>
                  <a:pt x="587" y="130"/>
                </a:lnTo>
                <a:lnTo>
                  <a:pt x="577" y="118"/>
                </a:lnTo>
                <a:lnTo>
                  <a:pt x="567" y="106"/>
                </a:lnTo>
                <a:lnTo>
                  <a:pt x="557" y="96"/>
                </a:lnTo>
                <a:lnTo>
                  <a:pt x="545" y="84"/>
                </a:lnTo>
                <a:lnTo>
                  <a:pt x="533" y="74"/>
                </a:lnTo>
                <a:lnTo>
                  <a:pt x="519" y="64"/>
                </a:lnTo>
                <a:lnTo>
                  <a:pt x="507" y="56"/>
                </a:lnTo>
                <a:lnTo>
                  <a:pt x="499" y="50"/>
                </a:lnTo>
                <a:lnTo>
                  <a:pt x="493" y="46"/>
                </a:lnTo>
                <a:lnTo>
                  <a:pt x="485" y="42"/>
                </a:lnTo>
                <a:lnTo>
                  <a:pt x="479" y="38"/>
                </a:lnTo>
                <a:lnTo>
                  <a:pt x="473" y="34"/>
                </a:lnTo>
                <a:lnTo>
                  <a:pt x="465" y="30"/>
                </a:lnTo>
                <a:lnTo>
                  <a:pt x="457" y="28"/>
                </a:lnTo>
                <a:lnTo>
                  <a:pt x="451" y="26"/>
                </a:lnTo>
                <a:lnTo>
                  <a:pt x="443" y="22"/>
                </a:lnTo>
                <a:lnTo>
                  <a:pt x="435" y="18"/>
                </a:lnTo>
                <a:lnTo>
                  <a:pt x="429" y="16"/>
                </a:lnTo>
                <a:lnTo>
                  <a:pt x="421" y="14"/>
                </a:lnTo>
                <a:lnTo>
                  <a:pt x="413" y="10"/>
                </a:lnTo>
                <a:lnTo>
                  <a:pt x="405" y="8"/>
                </a:lnTo>
                <a:lnTo>
                  <a:pt x="397" y="6"/>
                </a:lnTo>
                <a:lnTo>
                  <a:pt x="391" y="6"/>
                </a:lnTo>
                <a:lnTo>
                  <a:pt x="383" y="4"/>
                </a:lnTo>
                <a:lnTo>
                  <a:pt x="373" y="2"/>
                </a:lnTo>
                <a:lnTo>
                  <a:pt x="365" y="2"/>
                </a:lnTo>
                <a:lnTo>
                  <a:pt x="357" y="2"/>
                </a:lnTo>
                <a:lnTo>
                  <a:pt x="349" y="0"/>
                </a:lnTo>
                <a:lnTo>
                  <a:pt x="341" y="0"/>
                </a:lnTo>
                <a:lnTo>
                  <a:pt x="333" y="0"/>
                </a:lnTo>
                <a:lnTo>
                  <a:pt x="325" y="0"/>
                </a:lnTo>
                <a:lnTo>
                  <a:pt x="317" y="0"/>
                </a:lnTo>
                <a:lnTo>
                  <a:pt x="307" y="0"/>
                </a:lnTo>
                <a:lnTo>
                  <a:pt x="299" y="0"/>
                </a:lnTo>
                <a:lnTo>
                  <a:pt x="291" y="2"/>
                </a:lnTo>
                <a:lnTo>
                  <a:pt x="283" y="2"/>
                </a:lnTo>
                <a:lnTo>
                  <a:pt x="275" y="2"/>
                </a:lnTo>
                <a:lnTo>
                  <a:pt x="265" y="4"/>
                </a:lnTo>
                <a:lnTo>
                  <a:pt x="259" y="6"/>
                </a:lnTo>
                <a:lnTo>
                  <a:pt x="249" y="6"/>
                </a:lnTo>
                <a:lnTo>
                  <a:pt x="243" y="8"/>
                </a:lnTo>
                <a:lnTo>
                  <a:pt x="235" y="10"/>
                </a:lnTo>
                <a:lnTo>
                  <a:pt x="227" y="14"/>
                </a:lnTo>
                <a:lnTo>
                  <a:pt x="219" y="16"/>
                </a:lnTo>
                <a:lnTo>
                  <a:pt x="213" y="18"/>
                </a:lnTo>
                <a:lnTo>
                  <a:pt x="205" y="22"/>
                </a:lnTo>
                <a:lnTo>
                  <a:pt x="197" y="26"/>
                </a:lnTo>
                <a:lnTo>
                  <a:pt x="191" y="28"/>
                </a:lnTo>
                <a:lnTo>
                  <a:pt x="183" y="30"/>
                </a:lnTo>
                <a:lnTo>
                  <a:pt x="175" y="34"/>
                </a:lnTo>
                <a:lnTo>
                  <a:pt x="169" y="38"/>
                </a:lnTo>
                <a:lnTo>
                  <a:pt x="161" y="42"/>
                </a:lnTo>
                <a:lnTo>
                  <a:pt x="154" y="46"/>
                </a:lnTo>
                <a:lnTo>
                  <a:pt x="148" y="50"/>
                </a:lnTo>
                <a:lnTo>
                  <a:pt x="142" y="56"/>
                </a:lnTo>
                <a:lnTo>
                  <a:pt x="128" y="64"/>
                </a:lnTo>
                <a:lnTo>
                  <a:pt x="116" y="74"/>
                </a:lnTo>
                <a:lnTo>
                  <a:pt x="106" y="84"/>
                </a:lnTo>
                <a:lnTo>
                  <a:pt x="94" y="96"/>
                </a:lnTo>
                <a:lnTo>
                  <a:pt x="84" y="106"/>
                </a:lnTo>
                <a:lnTo>
                  <a:pt x="72" y="118"/>
                </a:lnTo>
                <a:lnTo>
                  <a:pt x="62" y="130"/>
                </a:lnTo>
                <a:lnTo>
                  <a:pt x="54" y="144"/>
                </a:lnTo>
                <a:lnTo>
                  <a:pt x="50" y="150"/>
                </a:lnTo>
                <a:lnTo>
                  <a:pt x="44" y="156"/>
                </a:lnTo>
                <a:lnTo>
                  <a:pt x="40" y="162"/>
                </a:lnTo>
                <a:lnTo>
                  <a:pt x="38" y="170"/>
                </a:lnTo>
                <a:lnTo>
                  <a:pt x="34" y="178"/>
                </a:lnTo>
                <a:lnTo>
                  <a:pt x="30" y="186"/>
                </a:lnTo>
                <a:lnTo>
                  <a:pt x="28" y="192"/>
                </a:lnTo>
                <a:lnTo>
                  <a:pt x="24" y="200"/>
                </a:lnTo>
                <a:lnTo>
                  <a:pt x="22" y="206"/>
                </a:lnTo>
                <a:lnTo>
                  <a:pt x="18" y="214"/>
                </a:lnTo>
                <a:lnTo>
                  <a:pt x="16" y="222"/>
                </a:lnTo>
                <a:lnTo>
                  <a:pt x="12" y="228"/>
                </a:lnTo>
                <a:lnTo>
                  <a:pt x="8" y="236"/>
                </a:lnTo>
                <a:lnTo>
                  <a:pt x="8" y="244"/>
                </a:lnTo>
                <a:lnTo>
                  <a:pt x="6" y="254"/>
                </a:lnTo>
                <a:lnTo>
                  <a:pt x="6" y="262"/>
                </a:lnTo>
                <a:lnTo>
                  <a:pt x="2" y="269"/>
                </a:lnTo>
                <a:lnTo>
                  <a:pt x="2" y="275"/>
                </a:lnTo>
                <a:lnTo>
                  <a:pt x="0" y="285"/>
                </a:lnTo>
                <a:lnTo>
                  <a:pt x="0" y="293"/>
                </a:lnTo>
                <a:lnTo>
                  <a:pt x="0" y="301"/>
                </a:lnTo>
                <a:lnTo>
                  <a:pt x="0" y="309"/>
                </a:lnTo>
                <a:lnTo>
                  <a:pt x="0" y="319"/>
                </a:lnTo>
                <a:lnTo>
                  <a:pt x="0" y="329"/>
                </a:lnTo>
                <a:lnTo>
                  <a:pt x="0" y="335"/>
                </a:lnTo>
                <a:lnTo>
                  <a:pt x="0" y="345"/>
                </a:lnTo>
                <a:lnTo>
                  <a:pt x="0" y="351"/>
                </a:lnTo>
                <a:lnTo>
                  <a:pt x="0" y="361"/>
                </a:lnTo>
                <a:lnTo>
                  <a:pt x="0" y="367"/>
                </a:lnTo>
                <a:lnTo>
                  <a:pt x="2" y="375"/>
                </a:lnTo>
                <a:lnTo>
                  <a:pt x="2" y="385"/>
                </a:lnTo>
                <a:lnTo>
                  <a:pt x="6" y="393"/>
                </a:lnTo>
                <a:lnTo>
                  <a:pt x="6" y="401"/>
                </a:lnTo>
                <a:lnTo>
                  <a:pt x="8" y="409"/>
                </a:lnTo>
                <a:lnTo>
                  <a:pt x="8" y="417"/>
                </a:lnTo>
                <a:lnTo>
                  <a:pt x="12" y="425"/>
                </a:lnTo>
                <a:lnTo>
                  <a:pt x="16" y="433"/>
                </a:lnTo>
                <a:lnTo>
                  <a:pt x="18" y="439"/>
                </a:lnTo>
                <a:lnTo>
                  <a:pt x="22" y="447"/>
                </a:lnTo>
                <a:lnTo>
                  <a:pt x="24" y="455"/>
                </a:lnTo>
                <a:lnTo>
                  <a:pt x="28" y="461"/>
                </a:lnTo>
                <a:lnTo>
                  <a:pt x="30" y="469"/>
                </a:lnTo>
                <a:lnTo>
                  <a:pt x="34" y="477"/>
                </a:lnTo>
                <a:lnTo>
                  <a:pt x="38" y="483"/>
                </a:lnTo>
                <a:lnTo>
                  <a:pt x="40" y="489"/>
                </a:lnTo>
                <a:lnTo>
                  <a:pt x="44" y="497"/>
                </a:lnTo>
                <a:lnTo>
                  <a:pt x="50" y="503"/>
                </a:lnTo>
                <a:lnTo>
                  <a:pt x="54" y="511"/>
                </a:lnTo>
                <a:lnTo>
                  <a:pt x="62" y="523"/>
                </a:lnTo>
                <a:lnTo>
                  <a:pt x="72" y="535"/>
                </a:lnTo>
                <a:lnTo>
                  <a:pt x="84" y="547"/>
                </a:lnTo>
                <a:lnTo>
                  <a:pt x="94" y="559"/>
                </a:lnTo>
                <a:lnTo>
                  <a:pt x="106" y="569"/>
                </a:lnTo>
                <a:lnTo>
                  <a:pt x="116" y="581"/>
                </a:lnTo>
                <a:lnTo>
                  <a:pt x="128" y="589"/>
                </a:lnTo>
                <a:lnTo>
                  <a:pt x="142" y="599"/>
                </a:lnTo>
                <a:lnTo>
                  <a:pt x="148" y="603"/>
                </a:lnTo>
                <a:lnTo>
                  <a:pt x="154" y="607"/>
                </a:lnTo>
                <a:lnTo>
                  <a:pt x="161" y="609"/>
                </a:lnTo>
                <a:lnTo>
                  <a:pt x="169" y="615"/>
                </a:lnTo>
                <a:lnTo>
                  <a:pt x="175" y="619"/>
                </a:lnTo>
                <a:lnTo>
                  <a:pt x="183" y="623"/>
                </a:lnTo>
                <a:lnTo>
                  <a:pt x="191" y="625"/>
                </a:lnTo>
                <a:lnTo>
                  <a:pt x="197" y="629"/>
                </a:lnTo>
                <a:lnTo>
                  <a:pt x="205" y="631"/>
                </a:lnTo>
                <a:lnTo>
                  <a:pt x="213" y="635"/>
                </a:lnTo>
                <a:lnTo>
                  <a:pt x="219" y="637"/>
                </a:lnTo>
                <a:lnTo>
                  <a:pt x="227" y="641"/>
                </a:lnTo>
                <a:lnTo>
                  <a:pt x="235" y="641"/>
                </a:lnTo>
                <a:lnTo>
                  <a:pt x="243" y="643"/>
                </a:lnTo>
                <a:lnTo>
                  <a:pt x="249" y="647"/>
                </a:lnTo>
                <a:lnTo>
                  <a:pt x="259" y="649"/>
                </a:lnTo>
                <a:lnTo>
                  <a:pt x="265" y="651"/>
                </a:lnTo>
                <a:lnTo>
                  <a:pt x="275" y="651"/>
                </a:lnTo>
                <a:lnTo>
                  <a:pt x="283" y="653"/>
                </a:lnTo>
                <a:lnTo>
                  <a:pt x="291" y="653"/>
                </a:lnTo>
                <a:lnTo>
                  <a:pt x="299" y="653"/>
                </a:lnTo>
                <a:lnTo>
                  <a:pt x="307" y="655"/>
                </a:lnTo>
                <a:lnTo>
                  <a:pt x="317" y="655"/>
                </a:lnTo>
                <a:lnTo>
                  <a:pt x="325" y="657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6" name="Freeform 186"/>
          <p:cNvSpPr>
            <a:spLocks/>
          </p:cNvSpPr>
          <p:nvPr/>
        </p:nvSpPr>
        <p:spPr bwMode="auto">
          <a:xfrm>
            <a:off x="852488" y="5045075"/>
            <a:ext cx="1033462" cy="1036638"/>
          </a:xfrm>
          <a:custGeom>
            <a:avLst/>
            <a:gdLst>
              <a:gd name="T0" fmla="*/ 2147483647 w 651"/>
              <a:gd name="T1" fmla="*/ 2147483647 h 653"/>
              <a:gd name="T2" fmla="*/ 2147483647 w 651"/>
              <a:gd name="T3" fmla="*/ 2147483647 h 653"/>
              <a:gd name="T4" fmla="*/ 2147483647 w 651"/>
              <a:gd name="T5" fmla="*/ 2147483647 h 653"/>
              <a:gd name="T6" fmla="*/ 2147483647 w 651"/>
              <a:gd name="T7" fmla="*/ 2147483647 h 653"/>
              <a:gd name="T8" fmla="*/ 2147483647 w 651"/>
              <a:gd name="T9" fmla="*/ 2147483647 h 653"/>
              <a:gd name="T10" fmla="*/ 2147483647 w 651"/>
              <a:gd name="T11" fmla="*/ 2147483647 h 653"/>
              <a:gd name="T12" fmla="*/ 2147483647 w 651"/>
              <a:gd name="T13" fmla="*/ 2147483647 h 653"/>
              <a:gd name="T14" fmla="*/ 2147483647 w 651"/>
              <a:gd name="T15" fmla="*/ 2147483647 h 653"/>
              <a:gd name="T16" fmla="*/ 2147483647 w 651"/>
              <a:gd name="T17" fmla="*/ 2147483647 h 653"/>
              <a:gd name="T18" fmla="*/ 2147483647 w 651"/>
              <a:gd name="T19" fmla="*/ 2147483647 h 653"/>
              <a:gd name="T20" fmla="*/ 2147483647 w 651"/>
              <a:gd name="T21" fmla="*/ 2147483647 h 653"/>
              <a:gd name="T22" fmla="*/ 2147483647 w 651"/>
              <a:gd name="T23" fmla="*/ 2147483647 h 653"/>
              <a:gd name="T24" fmla="*/ 2147483647 w 651"/>
              <a:gd name="T25" fmla="*/ 2147483647 h 653"/>
              <a:gd name="T26" fmla="*/ 2147483647 w 651"/>
              <a:gd name="T27" fmla="*/ 2147483647 h 653"/>
              <a:gd name="T28" fmla="*/ 2147483647 w 651"/>
              <a:gd name="T29" fmla="*/ 2147483647 h 653"/>
              <a:gd name="T30" fmla="*/ 2147483647 w 651"/>
              <a:gd name="T31" fmla="*/ 2147483647 h 653"/>
              <a:gd name="T32" fmla="*/ 2147483647 w 651"/>
              <a:gd name="T33" fmla="*/ 2147483647 h 653"/>
              <a:gd name="T34" fmla="*/ 2147483647 w 651"/>
              <a:gd name="T35" fmla="*/ 2147483647 h 653"/>
              <a:gd name="T36" fmla="*/ 2147483647 w 651"/>
              <a:gd name="T37" fmla="*/ 2147483647 h 653"/>
              <a:gd name="T38" fmla="*/ 2147483647 w 651"/>
              <a:gd name="T39" fmla="*/ 2147483647 h 653"/>
              <a:gd name="T40" fmla="*/ 2147483647 w 651"/>
              <a:gd name="T41" fmla="*/ 2147483647 h 653"/>
              <a:gd name="T42" fmla="*/ 2147483647 w 651"/>
              <a:gd name="T43" fmla="*/ 2147483647 h 653"/>
              <a:gd name="T44" fmla="*/ 2147483647 w 651"/>
              <a:gd name="T45" fmla="*/ 2147483647 h 653"/>
              <a:gd name="T46" fmla="*/ 2147483647 w 651"/>
              <a:gd name="T47" fmla="*/ 2147483647 h 653"/>
              <a:gd name="T48" fmla="*/ 2147483647 w 651"/>
              <a:gd name="T49" fmla="*/ 2147483647 h 653"/>
              <a:gd name="T50" fmla="*/ 2147483647 w 651"/>
              <a:gd name="T51" fmla="*/ 2147483647 h 653"/>
              <a:gd name="T52" fmla="*/ 2147483647 w 651"/>
              <a:gd name="T53" fmla="*/ 2147483647 h 653"/>
              <a:gd name="T54" fmla="*/ 2147483647 w 651"/>
              <a:gd name="T55" fmla="*/ 2147483647 h 653"/>
              <a:gd name="T56" fmla="*/ 2147483647 w 651"/>
              <a:gd name="T57" fmla="*/ 2147483647 h 653"/>
              <a:gd name="T58" fmla="*/ 2147483647 w 651"/>
              <a:gd name="T59" fmla="*/ 2147483647 h 653"/>
              <a:gd name="T60" fmla="*/ 2147483647 w 651"/>
              <a:gd name="T61" fmla="*/ 2147483647 h 653"/>
              <a:gd name="T62" fmla="*/ 2147483647 w 651"/>
              <a:gd name="T63" fmla="*/ 2147483647 h 653"/>
              <a:gd name="T64" fmla="*/ 2147483647 w 651"/>
              <a:gd name="T65" fmla="*/ 2147483647 h 653"/>
              <a:gd name="T66" fmla="*/ 2147483647 w 651"/>
              <a:gd name="T67" fmla="*/ 2147483647 h 653"/>
              <a:gd name="T68" fmla="*/ 2147483647 w 651"/>
              <a:gd name="T69" fmla="*/ 2147483647 h 653"/>
              <a:gd name="T70" fmla="*/ 2147483647 w 651"/>
              <a:gd name="T71" fmla="*/ 2147483647 h 653"/>
              <a:gd name="T72" fmla="*/ 2147483647 w 651"/>
              <a:gd name="T73" fmla="*/ 2147483647 h 653"/>
              <a:gd name="T74" fmla="*/ 2147483647 w 651"/>
              <a:gd name="T75" fmla="*/ 2147483647 h 653"/>
              <a:gd name="T76" fmla="*/ 2147483647 w 651"/>
              <a:gd name="T77" fmla="*/ 2147483647 h 653"/>
              <a:gd name="T78" fmla="*/ 2147483647 w 651"/>
              <a:gd name="T79" fmla="*/ 2147483647 h 653"/>
              <a:gd name="T80" fmla="*/ 2147483647 w 651"/>
              <a:gd name="T81" fmla="*/ 2147483647 h 653"/>
              <a:gd name="T82" fmla="*/ 2147483647 w 651"/>
              <a:gd name="T83" fmla="*/ 2147483647 h 653"/>
              <a:gd name="T84" fmla="*/ 2147483647 w 651"/>
              <a:gd name="T85" fmla="*/ 2147483647 h 653"/>
              <a:gd name="T86" fmla="*/ 2147483647 w 651"/>
              <a:gd name="T87" fmla="*/ 2147483647 h 653"/>
              <a:gd name="T88" fmla="*/ 2147483647 w 651"/>
              <a:gd name="T89" fmla="*/ 2147483647 h 653"/>
              <a:gd name="T90" fmla="*/ 2147483647 w 651"/>
              <a:gd name="T91" fmla="*/ 2147483647 h 653"/>
              <a:gd name="T92" fmla="*/ 2147483647 w 651"/>
              <a:gd name="T93" fmla="*/ 2147483647 h 653"/>
              <a:gd name="T94" fmla="*/ 2147483647 w 651"/>
              <a:gd name="T95" fmla="*/ 2147483647 h 653"/>
              <a:gd name="T96" fmla="*/ 2147483647 w 651"/>
              <a:gd name="T97" fmla="*/ 2147483647 h 653"/>
              <a:gd name="T98" fmla="*/ 2147483647 w 651"/>
              <a:gd name="T99" fmla="*/ 2147483647 h 653"/>
              <a:gd name="T100" fmla="*/ 2147483647 w 651"/>
              <a:gd name="T101" fmla="*/ 2147483647 h 653"/>
              <a:gd name="T102" fmla="*/ 2147483647 w 651"/>
              <a:gd name="T103" fmla="*/ 2147483647 h 653"/>
              <a:gd name="T104" fmla="*/ 2147483647 w 651"/>
              <a:gd name="T105" fmla="*/ 2147483647 h 653"/>
              <a:gd name="T106" fmla="*/ 2147483647 w 651"/>
              <a:gd name="T107" fmla="*/ 2147483647 h 653"/>
              <a:gd name="T108" fmla="*/ 2147483647 w 651"/>
              <a:gd name="T109" fmla="*/ 2147483647 h 653"/>
              <a:gd name="T110" fmla="*/ 2147483647 w 651"/>
              <a:gd name="T111" fmla="*/ 2147483647 h 653"/>
              <a:gd name="T112" fmla="*/ 2147483647 w 651"/>
              <a:gd name="T113" fmla="*/ 2147483647 h 6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1" h="653">
                <a:moveTo>
                  <a:pt x="325" y="591"/>
                </a:moveTo>
                <a:lnTo>
                  <a:pt x="337" y="591"/>
                </a:lnTo>
                <a:lnTo>
                  <a:pt x="351" y="589"/>
                </a:lnTo>
                <a:lnTo>
                  <a:pt x="357" y="589"/>
                </a:lnTo>
                <a:lnTo>
                  <a:pt x="365" y="587"/>
                </a:lnTo>
                <a:lnTo>
                  <a:pt x="371" y="585"/>
                </a:lnTo>
                <a:lnTo>
                  <a:pt x="379" y="585"/>
                </a:lnTo>
                <a:lnTo>
                  <a:pt x="391" y="583"/>
                </a:lnTo>
                <a:lnTo>
                  <a:pt x="403" y="579"/>
                </a:lnTo>
                <a:lnTo>
                  <a:pt x="415" y="573"/>
                </a:lnTo>
                <a:lnTo>
                  <a:pt x="429" y="569"/>
                </a:lnTo>
                <a:lnTo>
                  <a:pt x="439" y="563"/>
                </a:lnTo>
                <a:lnTo>
                  <a:pt x="451" y="557"/>
                </a:lnTo>
                <a:lnTo>
                  <a:pt x="461" y="551"/>
                </a:lnTo>
                <a:lnTo>
                  <a:pt x="473" y="545"/>
                </a:lnTo>
                <a:lnTo>
                  <a:pt x="483" y="537"/>
                </a:lnTo>
                <a:lnTo>
                  <a:pt x="495" y="529"/>
                </a:lnTo>
                <a:lnTo>
                  <a:pt x="505" y="521"/>
                </a:lnTo>
                <a:lnTo>
                  <a:pt x="515" y="513"/>
                </a:lnTo>
                <a:lnTo>
                  <a:pt x="521" y="503"/>
                </a:lnTo>
                <a:lnTo>
                  <a:pt x="529" y="493"/>
                </a:lnTo>
                <a:lnTo>
                  <a:pt x="537" y="483"/>
                </a:lnTo>
                <a:lnTo>
                  <a:pt x="545" y="473"/>
                </a:lnTo>
                <a:lnTo>
                  <a:pt x="551" y="463"/>
                </a:lnTo>
                <a:lnTo>
                  <a:pt x="557" y="451"/>
                </a:lnTo>
                <a:lnTo>
                  <a:pt x="565" y="441"/>
                </a:lnTo>
                <a:lnTo>
                  <a:pt x="571" y="429"/>
                </a:lnTo>
                <a:lnTo>
                  <a:pt x="573" y="415"/>
                </a:lnTo>
                <a:lnTo>
                  <a:pt x="579" y="403"/>
                </a:lnTo>
                <a:lnTo>
                  <a:pt x="583" y="391"/>
                </a:lnTo>
                <a:lnTo>
                  <a:pt x="587" y="379"/>
                </a:lnTo>
                <a:lnTo>
                  <a:pt x="587" y="371"/>
                </a:lnTo>
                <a:lnTo>
                  <a:pt x="587" y="365"/>
                </a:lnTo>
                <a:lnTo>
                  <a:pt x="589" y="359"/>
                </a:lnTo>
                <a:lnTo>
                  <a:pt x="589" y="353"/>
                </a:lnTo>
                <a:lnTo>
                  <a:pt x="591" y="339"/>
                </a:lnTo>
                <a:lnTo>
                  <a:pt x="593" y="327"/>
                </a:lnTo>
                <a:lnTo>
                  <a:pt x="591" y="313"/>
                </a:lnTo>
                <a:lnTo>
                  <a:pt x="589" y="301"/>
                </a:lnTo>
                <a:lnTo>
                  <a:pt x="589" y="289"/>
                </a:lnTo>
                <a:lnTo>
                  <a:pt x="587" y="277"/>
                </a:lnTo>
                <a:lnTo>
                  <a:pt x="583" y="265"/>
                </a:lnTo>
                <a:lnTo>
                  <a:pt x="581" y="256"/>
                </a:lnTo>
                <a:lnTo>
                  <a:pt x="577" y="244"/>
                </a:lnTo>
                <a:lnTo>
                  <a:pt x="573" y="234"/>
                </a:lnTo>
                <a:lnTo>
                  <a:pt x="569" y="222"/>
                </a:lnTo>
                <a:lnTo>
                  <a:pt x="565" y="212"/>
                </a:lnTo>
                <a:lnTo>
                  <a:pt x="557" y="200"/>
                </a:lnTo>
                <a:lnTo>
                  <a:pt x="553" y="192"/>
                </a:lnTo>
                <a:lnTo>
                  <a:pt x="547" y="180"/>
                </a:lnTo>
                <a:lnTo>
                  <a:pt x="541" y="172"/>
                </a:lnTo>
                <a:lnTo>
                  <a:pt x="533" y="162"/>
                </a:lnTo>
                <a:lnTo>
                  <a:pt x="527" y="154"/>
                </a:lnTo>
                <a:lnTo>
                  <a:pt x="519" y="144"/>
                </a:lnTo>
                <a:lnTo>
                  <a:pt x="511" y="136"/>
                </a:lnTo>
                <a:lnTo>
                  <a:pt x="501" y="130"/>
                </a:lnTo>
                <a:lnTo>
                  <a:pt x="493" y="122"/>
                </a:lnTo>
                <a:lnTo>
                  <a:pt x="483" y="114"/>
                </a:lnTo>
                <a:lnTo>
                  <a:pt x="475" y="108"/>
                </a:lnTo>
                <a:lnTo>
                  <a:pt x="465" y="102"/>
                </a:lnTo>
                <a:lnTo>
                  <a:pt x="457" y="96"/>
                </a:lnTo>
                <a:lnTo>
                  <a:pt x="445" y="88"/>
                </a:lnTo>
                <a:lnTo>
                  <a:pt x="435" y="84"/>
                </a:lnTo>
                <a:lnTo>
                  <a:pt x="423" y="78"/>
                </a:lnTo>
                <a:lnTo>
                  <a:pt x="413" y="76"/>
                </a:lnTo>
                <a:lnTo>
                  <a:pt x="403" y="72"/>
                </a:lnTo>
                <a:lnTo>
                  <a:pt x="391" y="68"/>
                </a:lnTo>
                <a:lnTo>
                  <a:pt x="381" y="66"/>
                </a:lnTo>
                <a:lnTo>
                  <a:pt x="369" y="64"/>
                </a:lnTo>
                <a:lnTo>
                  <a:pt x="371" y="56"/>
                </a:lnTo>
                <a:lnTo>
                  <a:pt x="373" y="48"/>
                </a:lnTo>
                <a:lnTo>
                  <a:pt x="373" y="38"/>
                </a:lnTo>
                <a:lnTo>
                  <a:pt x="375" y="32"/>
                </a:lnTo>
                <a:lnTo>
                  <a:pt x="377" y="32"/>
                </a:lnTo>
                <a:lnTo>
                  <a:pt x="381" y="28"/>
                </a:lnTo>
                <a:lnTo>
                  <a:pt x="385" y="26"/>
                </a:lnTo>
                <a:lnTo>
                  <a:pt x="395" y="16"/>
                </a:lnTo>
                <a:lnTo>
                  <a:pt x="397" y="10"/>
                </a:lnTo>
                <a:lnTo>
                  <a:pt x="403" y="10"/>
                </a:lnTo>
                <a:lnTo>
                  <a:pt x="411" y="10"/>
                </a:lnTo>
                <a:lnTo>
                  <a:pt x="417" y="20"/>
                </a:lnTo>
                <a:lnTo>
                  <a:pt x="419" y="34"/>
                </a:lnTo>
                <a:lnTo>
                  <a:pt x="421" y="40"/>
                </a:lnTo>
                <a:lnTo>
                  <a:pt x="425" y="44"/>
                </a:lnTo>
                <a:lnTo>
                  <a:pt x="431" y="48"/>
                </a:lnTo>
                <a:lnTo>
                  <a:pt x="439" y="48"/>
                </a:lnTo>
                <a:lnTo>
                  <a:pt x="441" y="46"/>
                </a:lnTo>
                <a:lnTo>
                  <a:pt x="445" y="44"/>
                </a:lnTo>
                <a:lnTo>
                  <a:pt x="457" y="34"/>
                </a:lnTo>
                <a:lnTo>
                  <a:pt x="461" y="32"/>
                </a:lnTo>
                <a:lnTo>
                  <a:pt x="467" y="32"/>
                </a:lnTo>
                <a:lnTo>
                  <a:pt x="477" y="36"/>
                </a:lnTo>
                <a:lnTo>
                  <a:pt x="479" y="46"/>
                </a:lnTo>
                <a:lnTo>
                  <a:pt x="479" y="60"/>
                </a:lnTo>
                <a:lnTo>
                  <a:pt x="479" y="66"/>
                </a:lnTo>
                <a:lnTo>
                  <a:pt x="483" y="72"/>
                </a:lnTo>
                <a:lnTo>
                  <a:pt x="485" y="76"/>
                </a:lnTo>
                <a:lnTo>
                  <a:pt x="493" y="78"/>
                </a:lnTo>
                <a:lnTo>
                  <a:pt x="497" y="78"/>
                </a:lnTo>
                <a:lnTo>
                  <a:pt x="501" y="76"/>
                </a:lnTo>
                <a:lnTo>
                  <a:pt x="515" y="70"/>
                </a:lnTo>
                <a:lnTo>
                  <a:pt x="519" y="66"/>
                </a:lnTo>
                <a:lnTo>
                  <a:pt x="523" y="68"/>
                </a:lnTo>
                <a:lnTo>
                  <a:pt x="533" y="74"/>
                </a:lnTo>
                <a:lnTo>
                  <a:pt x="533" y="86"/>
                </a:lnTo>
                <a:lnTo>
                  <a:pt x="529" y="98"/>
                </a:lnTo>
                <a:lnTo>
                  <a:pt x="529" y="104"/>
                </a:lnTo>
                <a:lnTo>
                  <a:pt x="531" y="110"/>
                </a:lnTo>
                <a:lnTo>
                  <a:pt x="535" y="114"/>
                </a:lnTo>
                <a:lnTo>
                  <a:pt x="541" y="118"/>
                </a:lnTo>
                <a:lnTo>
                  <a:pt x="545" y="118"/>
                </a:lnTo>
                <a:lnTo>
                  <a:pt x="549" y="118"/>
                </a:lnTo>
                <a:lnTo>
                  <a:pt x="565" y="114"/>
                </a:lnTo>
                <a:lnTo>
                  <a:pt x="569" y="114"/>
                </a:lnTo>
                <a:lnTo>
                  <a:pt x="573" y="116"/>
                </a:lnTo>
                <a:lnTo>
                  <a:pt x="581" y="122"/>
                </a:lnTo>
                <a:lnTo>
                  <a:pt x="579" y="134"/>
                </a:lnTo>
                <a:lnTo>
                  <a:pt x="573" y="144"/>
                </a:lnTo>
                <a:lnTo>
                  <a:pt x="571" y="152"/>
                </a:lnTo>
                <a:lnTo>
                  <a:pt x="571" y="158"/>
                </a:lnTo>
                <a:lnTo>
                  <a:pt x="573" y="162"/>
                </a:lnTo>
                <a:lnTo>
                  <a:pt x="579" y="168"/>
                </a:lnTo>
                <a:lnTo>
                  <a:pt x="583" y="168"/>
                </a:lnTo>
                <a:lnTo>
                  <a:pt x="589" y="170"/>
                </a:lnTo>
                <a:lnTo>
                  <a:pt x="603" y="170"/>
                </a:lnTo>
                <a:lnTo>
                  <a:pt x="609" y="168"/>
                </a:lnTo>
                <a:lnTo>
                  <a:pt x="611" y="170"/>
                </a:lnTo>
                <a:lnTo>
                  <a:pt x="617" y="180"/>
                </a:lnTo>
                <a:lnTo>
                  <a:pt x="615" y="192"/>
                </a:lnTo>
                <a:lnTo>
                  <a:pt x="605" y="202"/>
                </a:lnTo>
                <a:lnTo>
                  <a:pt x="601" y="206"/>
                </a:lnTo>
                <a:lnTo>
                  <a:pt x="601" y="212"/>
                </a:lnTo>
                <a:lnTo>
                  <a:pt x="603" y="218"/>
                </a:lnTo>
                <a:lnTo>
                  <a:pt x="607" y="224"/>
                </a:lnTo>
                <a:lnTo>
                  <a:pt x="611" y="226"/>
                </a:lnTo>
                <a:lnTo>
                  <a:pt x="615" y="228"/>
                </a:lnTo>
                <a:lnTo>
                  <a:pt x="631" y="230"/>
                </a:lnTo>
                <a:lnTo>
                  <a:pt x="635" y="230"/>
                </a:lnTo>
                <a:lnTo>
                  <a:pt x="639" y="236"/>
                </a:lnTo>
                <a:lnTo>
                  <a:pt x="641" y="240"/>
                </a:lnTo>
                <a:lnTo>
                  <a:pt x="641" y="244"/>
                </a:lnTo>
                <a:lnTo>
                  <a:pt x="639" y="250"/>
                </a:lnTo>
                <a:lnTo>
                  <a:pt x="637" y="254"/>
                </a:lnTo>
                <a:lnTo>
                  <a:pt x="625" y="262"/>
                </a:lnTo>
                <a:lnTo>
                  <a:pt x="619" y="271"/>
                </a:lnTo>
                <a:lnTo>
                  <a:pt x="623" y="283"/>
                </a:lnTo>
                <a:lnTo>
                  <a:pt x="625" y="287"/>
                </a:lnTo>
                <a:lnTo>
                  <a:pt x="631" y="289"/>
                </a:lnTo>
                <a:lnTo>
                  <a:pt x="643" y="295"/>
                </a:lnTo>
                <a:lnTo>
                  <a:pt x="649" y="295"/>
                </a:lnTo>
                <a:lnTo>
                  <a:pt x="651" y="301"/>
                </a:lnTo>
                <a:lnTo>
                  <a:pt x="651" y="311"/>
                </a:lnTo>
                <a:lnTo>
                  <a:pt x="645" y="319"/>
                </a:lnTo>
                <a:lnTo>
                  <a:pt x="633" y="327"/>
                </a:lnTo>
                <a:lnTo>
                  <a:pt x="623" y="333"/>
                </a:lnTo>
                <a:lnTo>
                  <a:pt x="625" y="345"/>
                </a:lnTo>
                <a:lnTo>
                  <a:pt x="627" y="349"/>
                </a:lnTo>
                <a:lnTo>
                  <a:pt x="631" y="353"/>
                </a:lnTo>
                <a:lnTo>
                  <a:pt x="643" y="361"/>
                </a:lnTo>
                <a:lnTo>
                  <a:pt x="645" y="365"/>
                </a:lnTo>
                <a:lnTo>
                  <a:pt x="649" y="371"/>
                </a:lnTo>
                <a:lnTo>
                  <a:pt x="647" y="377"/>
                </a:lnTo>
                <a:lnTo>
                  <a:pt x="639" y="385"/>
                </a:lnTo>
                <a:lnTo>
                  <a:pt x="625" y="389"/>
                </a:lnTo>
                <a:lnTo>
                  <a:pt x="619" y="389"/>
                </a:lnTo>
                <a:lnTo>
                  <a:pt x="615" y="395"/>
                </a:lnTo>
                <a:lnTo>
                  <a:pt x="613" y="401"/>
                </a:lnTo>
                <a:lnTo>
                  <a:pt x="615" y="409"/>
                </a:lnTo>
                <a:lnTo>
                  <a:pt x="615" y="413"/>
                </a:lnTo>
                <a:lnTo>
                  <a:pt x="619" y="415"/>
                </a:lnTo>
                <a:lnTo>
                  <a:pt x="629" y="427"/>
                </a:lnTo>
                <a:lnTo>
                  <a:pt x="633" y="431"/>
                </a:lnTo>
                <a:lnTo>
                  <a:pt x="633" y="437"/>
                </a:lnTo>
                <a:lnTo>
                  <a:pt x="631" y="445"/>
                </a:lnTo>
                <a:lnTo>
                  <a:pt x="621" y="449"/>
                </a:lnTo>
                <a:lnTo>
                  <a:pt x="607" y="451"/>
                </a:lnTo>
                <a:lnTo>
                  <a:pt x="599" y="451"/>
                </a:lnTo>
                <a:lnTo>
                  <a:pt x="595" y="455"/>
                </a:lnTo>
                <a:lnTo>
                  <a:pt x="589" y="459"/>
                </a:lnTo>
                <a:lnTo>
                  <a:pt x="589" y="467"/>
                </a:lnTo>
                <a:lnTo>
                  <a:pt x="591" y="471"/>
                </a:lnTo>
                <a:lnTo>
                  <a:pt x="593" y="475"/>
                </a:lnTo>
                <a:lnTo>
                  <a:pt x="601" y="487"/>
                </a:lnTo>
                <a:lnTo>
                  <a:pt x="603" y="491"/>
                </a:lnTo>
                <a:lnTo>
                  <a:pt x="605" y="497"/>
                </a:lnTo>
                <a:lnTo>
                  <a:pt x="599" y="505"/>
                </a:lnTo>
                <a:lnTo>
                  <a:pt x="589" y="507"/>
                </a:lnTo>
                <a:lnTo>
                  <a:pt x="573" y="507"/>
                </a:lnTo>
                <a:lnTo>
                  <a:pt x="567" y="505"/>
                </a:lnTo>
                <a:lnTo>
                  <a:pt x="561" y="507"/>
                </a:lnTo>
                <a:lnTo>
                  <a:pt x="557" y="511"/>
                </a:lnTo>
                <a:lnTo>
                  <a:pt x="555" y="519"/>
                </a:lnTo>
                <a:lnTo>
                  <a:pt x="555" y="523"/>
                </a:lnTo>
                <a:lnTo>
                  <a:pt x="557" y="529"/>
                </a:lnTo>
                <a:lnTo>
                  <a:pt x="563" y="541"/>
                </a:lnTo>
                <a:lnTo>
                  <a:pt x="563" y="545"/>
                </a:lnTo>
                <a:lnTo>
                  <a:pt x="563" y="551"/>
                </a:lnTo>
                <a:lnTo>
                  <a:pt x="555" y="559"/>
                </a:lnTo>
                <a:lnTo>
                  <a:pt x="545" y="559"/>
                </a:lnTo>
                <a:lnTo>
                  <a:pt x="531" y="553"/>
                </a:lnTo>
                <a:lnTo>
                  <a:pt x="519" y="553"/>
                </a:lnTo>
                <a:lnTo>
                  <a:pt x="511" y="563"/>
                </a:lnTo>
                <a:lnTo>
                  <a:pt x="509" y="567"/>
                </a:lnTo>
                <a:lnTo>
                  <a:pt x="509" y="573"/>
                </a:lnTo>
                <a:lnTo>
                  <a:pt x="513" y="585"/>
                </a:lnTo>
                <a:lnTo>
                  <a:pt x="511" y="591"/>
                </a:lnTo>
                <a:lnTo>
                  <a:pt x="511" y="595"/>
                </a:lnTo>
                <a:lnTo>
                  <a:pt x="501" y="601"/>
                </a:lnTo>
                <a:lnTo>
                  <a:pt x="491" y="599"/>
                </a:lnTo>
                <a:lnTo>
                  <a:pt x="479" y="591"/>
                </a:lnTo>
                <a:lnTo>
                  <a:pt x="473" y="589"/>
                </a:lnTo>
                <a:lnTo>
                  <a:pt x="467" y="589"/>
                </a:lnTo>
                <a:lnTo>
                  <a:pt x="461" y="591"/>
                </a:lnTo>
                <a:lnTo>
                  <a:pt x="457" y="595"/>
                </a:lnTo>
                <a:lnTo>
                  <a:pt x="455" y="599"/>
                </a:lnTo>
                <a:lnTo>
                  <a:pt x="455" y="605"/>
                </a:lnTo>
                <a:lnTo>
                  <a:pt x="455" y="621"/>
                </a:lnTo>
                <a:lnTo>
                  <a:pt x="453" y="623"/>
                </a:lnTo>
                <a:lnTo>
                  <a:pt x="451" y="629"/>
                </a:lnTo>
                <a:lnTo>
                  <a:pt x="445" y="631"/>
                </a:lnTo>
                <a:lnTo>
                  <a:pt x="441" y="633"/>
                </a:lnTo>
                <a:lnTo>
                  <a:pt x="435" y="631"/>
                </a:lnTo>
                <a:lnTo>
                  <a:pt x="431" y="629"/>
                </a:lnTo>
                <a:lnTo>
                  <a:pt x="421" y="617"/>
                </a:lnTo>
                <a:lnTo>
                  <a:pt x="415" y="613"/>
                </a:lnTo>
                <a:lnTo>
                  <a:pt x="411" y="613"/>
                </a:lnTo>
                <a:lnTo>
                  <a:pt x="405" y="613"/>
                </a:lnTo>
                <a:lnTo>
                  <a:pt x="399" y="617"/>
                </a:lnTo>
                <a:lnTo>
                  <a:pt x="395" y="621"/>
                </a:lnTo>
                <a:lnTo>
                  <a:pt x="395" y="625"/>
                </a:lnTo>
                <a:lnTo>
                  <a:pt x="391" y="639"/>
                </a:lnTo>
                <a:lnTo>
                  <a:pt x="389" y="643"/>
                </a:lnTo>
                <a:lnTo>
                  <a:pt x="385" y="647"/>
                </a:lnTo>
                <a:lnTo>
                  <a:pt x="379" y="649"/>
                </a:lnTo>
                <a:lnTo>
                  <a:pt x="375" y="649"/>
                </a:lnTo>
                <a:lnTo>
                  <a:pt x="369" y="645"/>
                </a:lnTo>
                <a:lnTo>
                  <a:pt x="367" y="643"/>
                </a:lnTo>
                <a:lnTo>
                  <a:pt x="359" y="631"/>
                </a:lnTo>
                <a:lnTo>
                  <a:pt x="353" y="627"/>
                </a:lnTo>
                <a:lnTo>
                  <a:pt x="347" y="623"/>
                </a:lnTo>
                <a:lnTo>
                  <a:pt x="341" y="623"/>
                </a:lnTo>
                <a:lnTo>
                  <a:pt x="337" y="627"/>
                </a:lnTo>
                <a:lnTo>
                  <a:pt x="333" y="629"/>
                </a:lnTo>
                <a:lnTo>
                  <a:pt x="329" y="633"/>
                </a:lnTo>
                <a:lnTo>
                  <a:pt x="325" y="645"/>
                </a:lnTo>
                <a:lnTo>
                  <a:pt x="321" y="651"/>
                </a:lnTo>
                <a:lnTo>
                  <a:pt x="317" y="653"/>
                </a:lnTo>
                <a:lnTo>
                  <a:pt x="307" y="653"/>
                </a:lnTo>
                <a:lnTo>
                  <a:pt x="301" y="645"/>
                </a:lnTo>
                <a:lnTo>
                  <a:pt x="295" y="633"/>
                </a:lnTo>
                <a:lnTo>
                  <a:pt x="291" y="627"/>
                </a:lnTo>
                <a:lnTo>
                  <a:pt x="285" y="623"/>
                </a:lnTo>
                <a:lnTo>
                  <a:pt x="279" y="621"/>
                </a:lnTo>
                <a:lnTo>
                  <a:pt x="275" y="621"/>
                </a:lnTo>
                <a:lnTo>
                  <a:pt x="269" y="623"/>
                </a:lnTo>
                <a:lnTo>
                  <a:pt x="267" y="627"/>
                </a:lnTo>
                <a:lnTo>
                  <a:pt x="259" y="639"/>
                </a:lnTo>
                <a:lnTo>
                  <a:pt x="253" y="641"/>
                </a:lnTo>
                <a:lnTo>
                  <a:pt x="249" y="643"/>
                </a:lnTo>
                <a:lnTo>
                  <a:pt x="237" y="641"/>
                </a:lnTo>
                <a:lnTo>
                  <a:pt x="235" y="633"/>
                </a:lnTo>
                <a:lnTo>
                  <a:pt x="233" y="617"/>
                </a:lnTo>
                <a:lnTo>
                  <a:pt x="225" y="607"/>
                </a:lnTo>
                <a:lnTo>
                  <a:pt x="215" y="605"/>
                </a:lnTo>
                <a:lnTo>
                  <a:pt x="209" y="605"/>
                </a:lnTo>
                <a:lnTo>
                  <a:pt x="205" y="609"/>
                </a:lnTo>
                <a:lnTo>
                  <a:pt x="193" y="617"/>
                </a:lnTo>
                <a:lnTo>
                  <a:pt x="191" y="621"/>
                </a:lnTo>
                <a:lnTo>
                  <a:pt x="185" y="621"/>
                </a:lnTo>
                <a:lnTo>
                  <a:pt x="175" y="617"/>
                </a:lnTo>
                <a:lnTo>
                  <a:pt x="171" y="607"/>
                </a:lnTo>
                <a:lnTo>
                  <a:pt x="175" y="591"/>
                </a:lnTo>
                <a:lnTo>
                  <a:pt x="169" y="579"/>
                </a:lnTo>
                <a:lnTo>
                  <a:pt x="159" y="575"/>
                </a:lnTo>
                <a:lnTo>
                  <a:pt x="154" y="575"/>
                </a:lnTo>
                <a:lnTo>
                  <a:pt x="150" y="577"/>
                </a:lnTo>
                <a:lnTo>
                  <a:pt x="138" y="585"/>
                </a:lnTo>
                <a:lnTo>
                  <a:pt x="132" y="585"/>
                </a:lnTo>
                <a:lnTo>
                  <a:pt x="128" y="585"/>
                </a:lnTo>
                <a:lnTo>
                  <a:pt x="120" y="579"/>
                </a:lnTo>
                <a:lnTo>
                  <a:pt x="118" y="569"/>
                </a:lnTo>
                <a:lnTo>
                  <a:pt x="122" y="555"/>
                </a:lnTo>
                <a:lnTo>
                  <a:pt x="122" y="547"/>
                </a:lnTo>
                <a:lnTo>
                  <a:pt x="120" y="541"/>
                </a:lnTo>
                <a:lnTo>
                  <a:pt x="116" y="537"/>
                </a:lnTo>
                <a:lnTo>
                  <a:pt x="110" y="535"/>
                </a:lnTo>
                <a:lnTo>
                  <a:pt x="106" y="535"/>
                </a:lnTo>
                <a:lnTo>
                  <a:pt x="102" y="535"/>
                </a:lnTo>
                <a:lnTo>
                  <a:pt x="88" y="539"/>
                </a:lnTo>
                <a:lnTo>
                  <a:pt x="82" y="539"/>
                </a:lnTo>
                <a:lnTo>
                  <a:pt x="78" y="539"/>
                </a:lnTo>
                <a:lnTo>
                  <a:pt x="74" y="535"/>
                </a:lnTo>
                <a:lnTo>
                  <a:pt x="72" y="529"/>
                </a:lnTo>
                <a:lnTo>
                  <a:pt x="70" y="525"/>
                </a:lnTo>
                <a:lnTo>
                  <a:pt x="72" y="521"/>
                </a:lnTo>
                <a:lnTo>
                  <a:pt x="80" y="507"/>
                </a:lnTo>
                <a:lnTo>
                  <a:pt x="80" y="501"/>
                </a:lnTo>
                <a:lnTo>
                  <a:pt x="80" y="493"/>
                </a:lnTo>
                <a:lnTo>
                  <a:pt x="76" y="487"/>
                </a:lnTo>
                <a:lnTo>
                  <a:pt x="72" y="485"/>
                </a:lnTo>
                <a:lnTo>
                  <a:pt x="68" y="485"/>
                </a:lnTo>
                <a:lnTo>
                  <a:pt x="62" y="485"/>
                </a:lnTo>
                <a:lnTo>
                  <a:pt x="50" y="485"/>
                </a:lnTo>
                <a:lnTo>
                  <a:pt x="44" y="485"/>
                </a:lnTo>
                <a:lnTo>
                  <a:pt x="40" y="481"/>
                </a:lnTo>
                <a:lnTo>
                  <a:pt x="34" y="471"/>
                </a:lnTo>
                <a:lnTo>
                  <a:pt x="38" y="463"/>
                </a:lnTo>
                <a:lnTo>
                  <a:pt x="46" y="453"/>
                </a:lnTo>
                <a:lnTo>
                  <a:pt x="50" y="445"/>
                </a:lnTo>
                <a:lnTo>
                  <a:pt x="50" y="439"/>
                </a:lnTo>
                <a:lnTo>
                  <a:pt x="48" y="433"/>
                </a:lnTo>
                <a:lnTo>
                  <a:pt x="44" y="429"/>
                </a:lnTo>
                <a:lnTo>
                  <a:pt x="40" y="425"/>
                </a:lnTo>
                <a:lnTo>
                  <a:pt x="38" y="425"/>
                </a:lnTo>
                <a:lnTo>
                  <a:pt x="22" y="423"/>
                </a:lnTo>
                <a:lnTo>
                  <a:pt x="16" y="421"/>
                </a:lnTo>
                <a:lnTo>
                  <a:pt x="14" y="419"/>
                </a:lnTo>
                <a:lnTo>
                  <a:pt x="10" y="409"/>
                </a:lnTo>
                <a:lnTo>
                  <a:pt x="16" y="399"/>
                </a:lnTo>
                <a:lnTo>
                  <a:pt x="26" y="389"/>
                </a:lnTo>
                <a:lnTo>
                  <a:pt x="30" y="385"/>
                </a:lnTo>
                <a:lnTo>
                  <a:pt x="32" y="379"/>
                </a:lnTo>
                <a:lnTo>
                  <a:pt x="32" y="373"/>
                </a:lnTo>
                <a:lnTo>
                  <a:pt x="30" y="369"/>
                </a:lnTo>
                <a:lnTo>
                  <a:pt x="26" y="365"/>
                </a:lnTo>
                <a:lnTo>
                  <a:pt x="22" y="363"/>
                </a:lnTo>
                <a:lnTo>
                  <a:pt x="8" y="359"/>
                </a:lnTo>
                <a:lnTo>
                  <a:pt x="4" y="355"/>
                </a:lnTo>
                <a:lnTo>
                  <a:pt x="0" y="353"/>
                </a:lnTo>
                <a:lnTo>
                  <a:pt x="0" y="341"/>
                </a:lnTo>
                <a:lnTo>
                  <a:pt x="8" y="333"/>
                </a:lnTo>
                <a:lnTo>
                  <a:pt x="22" y="327"/>
                </a:lnTo>
                <a:lnTo>
                  <a:pt x="24" y="323"/>
                </a:lnTo>
                <a:lnTo>
                  <a:pt x="28" y="317"/>
                </a:lnTo>
                <a:lnTo>
                  <a:pt x="28" y="311"/>
                </a:lnTo>
                <a:lnTo>
                  <a:pt x="28" y="305"/>
                </a:lnTo>
                <a:lnTo>
                  <a:pt x="24" y="301"/>
                </a:lnTo>
                <a:lnTo>
                  <a:pt x="22" y="299"/>
                </a:lnTo>
                <a:lnTo>
                  <a:pt x="10" y="291"/>
                </a:lnTo>
                <a:lnTo>
                  <a:pt x="6" y="287"/>
                </a:lnTo>
                <a:lnTo>
                  <a:pt x="2" y="283"/>
                </a:lnTo>
                <a:lnTo>
                  <a:pt x="4" y="273"/>
                </a:lnTo>
                <a:lnTo>
                  <a:pt x="14" y="267"/>
                </a:lnTo>
                <a:lnTo>
                  <a:pt x="26" y="263"/>
                </a:lnTo>
                <a:lnTo>
                  <a:pt x="32" y="262"/>
                </a:lnTo>
                <a:lnTo>
                  <a:pt x="36" y="256"/>
                </a:lnTo>
                <a:lnTo>
                  <a:pt x="38" y="250"/>
                </a:lnTo>
                <a:lnTo>
                  <a:pt x="40" y="244"/>
                </a:lnTo>
                <a:lnTo>
                  <a:pt x="36" y="240"/>
                </a:lnTo>
                <a:lnTo>
                  <a:pt x="34" y="236"/>
                </a:lnTo>
                <a:lnTo>
                  <a:pt x="22" y="228"/>
                </a:lnTo>
                <a:lnTo>
                  <a:pt x="20" y="222"/>
                </a:lnTo>
                <a:lnTo>
                  <a:pt x="18" y="218"/>
                </a:lnTo>
                <a:lnTo>
                  <a:pt x="22" y="208"/>
                </a:lnTo>
                <a:lnTo>
                  <a:pt x="32" y="204"/>
                </a:lnTo>
                <a:lnTo>
                  <a:pt x="46" y="204"/>
                </a:lnTo>
                <a:lnTo>
                  <a:pt x="56" y="198"/>
                </a:lnTo>
                <a:lnTo>
                  <a:pt x="62" y="188"/>
                </a:lnTo>
                <a:lnTo>
                  <a:pt x="60" y="182"/>
                </a:lnTo>
                <a:lnTo>
                  <a:pt x="60" y="178"/>
                </a:lnTo>
                <a:lnTo>
                  <a:pt x="50" y="166"/>
                </a:lnTo>
                <a:lnTo>
                  <a:pt x="48" y="160"/>
                </a:lnTo>
                <a:lnTo>
                  <a:pt x="48" y="156"/>
                </a:lnTo>
                <a:lnTo>
                  <a:pt x="54" y="146"/>
                </a:lnTo>
                <a:lnTo>
                  <a:pt x="66" y="144"/>
                </a:lnTo>
                <a:lnTo>
                  <a:pt x="78" y="148"/>
                </a:lnTo>
                <a:lnTo>
                  <a:pt x="84" y="146"/>
                </a:lnTo>
                <a:lnTo>
                  <a:pt x="90" y="144"/>
                </a:lnTo>
                <a:lnTo>
                  <a:pt x="94" y="140"/>
                </a:lnTo>
                <a:lnTo>
                  <a:pt x="96" y="134"/>
                </a:lnTo>
                <a:lnTo>
                  <a:pt x="96" y="130"/>
                </a:lnTo>
                <a:lnTo>
                  <a:pt x="96" y="126"/>
                </a:lnTo>
                <a:lnTo>
                  <a:pt x="90" y="112"/>
                </a:lnTo>
                <a:lnTo>
                  <a:pt x="88" y="106"/>
                </a:lnTo>
                <a:lnTo>
                  <a:pt x="90" y="102"/>
                </a:lnTo>
                <a:lnTo>
                  <a:pt x="92" y="98"/>
                </a:lnTo>
                <a:lnTo>
                  <a:pt x="96" y="94"/>
                </a:lnTo>
                <a:lnTo>
                  <a:pt x="102" y="92"/>
                </a:lnTo>
                <a:lnTo>
                  <a:pt x="106" y="94"/>
                </a:lnTo>
                <a:lnTo>
                  <a:pt x="120" y="100"/>
                </a:lnTo>
                <a:lnTo>
                  <a:pt x="126" y="100"/>
                </a:lnTo>
                <a:lnTo>
                  <a:pt x="132" y="100"/>
                </a:lnTo>
                <a:lnTo>
                  <a:pt x="138" y="94"/>
                </a:lnTo>
                <a:lnTo>
                  <a:pt x="142" y="90"/>
                </a:lnTo>
                <a:lnTo>
                  <a:pt x="142" y="86"/>
                </a:lnTo>
                <a:lnTo>
                  <a:pt x="142" y="82"/>
                </a:lnTo>
                <a:lnTo>
                  <a:pt x="140" y="68"/>
                </a:lnTo>
                <a:lnTo>
                  <a:pt x="140" y="62"/>
                </a:lnTo>
                <a:lnTo>
                  <a:pt x="142" y="56"/>
                </a:lnTo>
                <a:lnTo>
                  <a:pt x="150" y="50"/>
                </a:lnTo>
                <a:lnTo>
                  <a:pt x="159" y="54"/>
                </a:lnTo>
                <a:lnTo>
                  <a:pt x="171" y="64"/>
                </a:lnTo>
                <a:lnTo>
                  <a:pt x="177" y="64"/>
                </a:lnTo>
                <a:lnTo>
                  <a:pt x="183" y="64"/>
                </a:lnTo>
                <a:lnTo>
                  <a:pt x="189" y="60"/>
                </a:lnTo>
                <a:lnTo>
                  <a:pt x="193" y="56"/>
                </a:lnTo>
                <a:lnTo>
                  <a:pt x="195" y="54"/>
                </a:lnTo>
                <a:lnTo>
                  <a:pt x="197" y="48"/>
                </a:lnTo>
                <a:lnTo>
                  <a:pt x="197" y="34"/>
                </a:lnTo>
                <a:lnTo>
                  <a:pt x="199" y="28"/>
                </a:lnTo>
                <a:lnTo>
                  <a:pt x="201" y="24"/>
                </a:lnTo>
                <a:lnTo>
                  <a:pt x="209" y="22"/>
                </a:lnTo>
                <a:lnTo>
                  <a:pt x="219" y="26"/>
                </a:lnTo>
                <a:lnTo>
                  <a:pt x="231" y="34"/>
                </a:lnTo>
                <a:lnTo>
                  <a:pt x="235" y="38"/>
                </a:lnTo>
                <a:lnTo>
                  <a:pt x="241" y="40"/>
                </a:lnTo>
                <a:lnTo>
                  <a:pt x="247" y="38"/>
                </a:lnTo>
                <a:lnTo>
                  <a:pt x="253" y="34"/>
                </a:lnTo>
                <a:lnTo>
                  <a:pt x="255" y="32"/>
                </a:lnTo>
                <a:lnTo>
                  <a:pt x="259" y="28"/>
                </a:lnTo>
                <a:lnTo>
                  <a:pt x="259" y="16"/>
                </a:lnTo>
                <a:lnTo>
                  <a:pt x="263" y="10"/>
                </a:lnTo>
                <a:lnTo>
                  <a:pt x="267" y="6"/>
                </a:lnTo>
                <a:lnTo>
                  <a:pt x="277" y="4"/>
                </a:lnTo>
                <a:lnTo>
                  <a:pt x="285" y="10"/>
                </a:lnTo>
                <a:lnTo>
                  <a:pt x="293" y="22"/>
                </a:lnTo>
                <a:lnTo>
                  <a:pt x="295" y="26"/>
                </a:lnTo>
                <a:lnTo>
                  <a:pt x="301" y="28"/>
                </a:lnTo>
                <a:lnTo>
                  <a:pt x="307" y="28"/>
                </a:lnTo>
                <a:lnTo>
                  <a:pt x="315" y="28"/>
                </a:lnTo>
                <a:lnTo>
                  <a:pt x="319" y="24"/>
                </a:lnTo>
                <a:lnTo>
                  <a:pt x="321" y="20"/>
                </a:lnTo>
                <a:lnTo>
                  <a:pt x="325" y="8"/>
                </a:lnTo>
                <a:lnTo>
                  <a:pt x="329" y="4"/>
                </a:lnTo>
                <a:lnTo>
                  <a:pt x="335" y="0"/>
                </a:lnTo>
                <a:lnTo>
                  <a:pt x="339" y="0"/>
                </a:lnTo>
                <a:lnTo>
                  <a:pt x="345" y="0"/>
                </a:lnTo>
                <a:lnTo>
                  <a:pt x="347" y="4"/>
                </a:lnTo>
                <a:lnTo>
                  <a:pt x="351" y="8"/>
                </a:lnTo>
                <a:lnTo>
                  <a:pt x="357" y="22"/>
                </a:lnTo>
                <a:lnTo>
                  <a:pt x="359" y="28"/>
                </a:lnTo>
                <a:lnTo>
                  <a:pt x="365" y="32"/>
                </a:lnTo>
                <a:lnTo>
                  <a:pt x="363" y="38"/>
                </a:lnTo>
                <a:lnTo>
                  <a:pt x="363" y="48"/>
                </a:lnTo>
                <a:lnTo>
                  <a:pt x="361" y="54"/>
                </a:lnTo>
                <a:lnTo>
                  <a:pt x="361" y="64"/>
                </a:lnTo>
                <a:lnTo>
                  <a:pt x="351" y="62"/>
                </a:lnTo>
                <a:lnTo>
                  <a:pt x="343" y="62"/>
                </a:lnTo>
                <a:lnTo>
                  <a:pt x="333" y="60"/>
                </a:lnTo>
                <a:lnTo>
                  <a:pt x="325" y="60"/>
                </a:lnTo>
                <a:lnTo>
                  <a:pt x="319" y="60"/>
                </a:lnTo>
                <a:lnTo>
                  <a:pt x="311" y="60"/>
                </a:lnTo>
                <a:lnTo>
                  <a:pt x="303" y="60"/>
                </a:lnTo>
                <a:lnTo>
                  <a:pt x="297" y="60"/>
                </a:lnTo>
                <a:lnTo>
                  <a:pt x="285" y="62"/>
                </a:lnTo>
                <a:lnTo>
                  <a:pt x="271" y="66"/>
                </a:lnTo>
                <a:lnTo>
                  <a:pt x="265" y="66"/>
                </a:lnTo>
                <a:lnTo>
                  <a:pt x="257" y="68"/>
                </a:lnTo>
                <a:lnTo>
                  <a:pt x="251" y="70"/>
                </a:lnTo>
                <a:lnTo>
                  <a:pt x="245" y="72"/>
                </a:lnTo>
                <a:lnTo>
                  <a:pt x="233" y="76"/>
                </a:lnTo>
                <a:lnTo>
                  <a:pt x="221" y="82"/>
                </a:lnTo>
                <a:lnTo>
                  <a:pt x="209" y="86"/>
                </a:lnTo>
                <a:lnTo>
                  <a:pt x="197" y="92"/>
                </a:lnTo>
                <a:lnTo>
                  <a:pt x="187" y="98"/>
                </a:lnTo>
                <a:lnTo>
                  <a:pt x="175" y="106"/>
                </a:lnTo>
                <a:lnTo>
                  <a:pt x="165" y="114"/>
                </a:lnTo>
                <a:lnTo>
                  <a:pt x="156" y="120"/>
                </a:lnTo>
                <a:lnTo>
                  <a:pt x="146" y="130"/>
                </a:lnTo>
                <a:lnTo>
                  <a:pt x="138" y="138"/>
                </a:lnTo>
                <a:lnTo>
                  <a:pt x="128" y="146"/>
                </a:lnTo>
                <a:lnTo>
                  <a:pt x="120" y="156"/>
                </a:lnTo>
                <a:lnTo>
                  <a:pt x="112" y="166"/>
                </a:lnTo>
                <a:lnTo>
                  <a:pt x="106" y="176"/>
                </a:lnTo>
                <a:lnTo>
                  <a:pt x="98" y="188"/>
                </a:lnTo>
                <a:lnTo>
                  <a:pt x="90" y="198"/>
                </a:lnTo>
                <a:lnTo>
                  <a:pt x="84" y="212"/>
                </a:lnTo>
                <a:lnTo>
                  <a:pt x="82" y="224"/>
                </a:lnTo>
                <a:lnTo>
                  <a:pt x="76" y="234"/>
                </a:lnTo>
                <a:lnTo>
                  <a:pt x="72" y="246"/>
                </a:lnTo>
                <a:lnTo>
                  <a:pt x="70" y="252"/>
                </a:lnTo>
                <a:lnTo>
                  <a:pt x="68" y="258"/>
                </a:lnTo>
                <a:lnTo>
                  <a:pt x="66" y="265"/>
                </a:lnTo>
                <a:lnTo>
                  <a:pt x="66" y="273"/>
                </a:lnTo>
                <a:lnTo>
                  <a:pt x="62" y="285"/>
                </a:lnTo>
                <a:lnTo>
                  <a:pt x="62" y="299"/>
                </a:lnTo>
                <a:lnTo>
                  <a:pt x="62" y="305"/>
                </a:lnTo>
                <a:lnTo>
                  <a:pt x="62" y="311"/>
                </a:lnTo>
                <a:lnTo>
                  <a:pt x="62" y="319"/>
                </a:lnTo>
                <a:lnTo>
                  <a:pt x="62" y="327"/>
                </a:lnTo>
                <a:lnTo>
                  <a:pt x="62" y="339"/>
                </a:lnTo>
                <a:lnTo>
                  <a:pt x="62" y="353"/>
                </a:lnTo>
                <a:lnTo>
                  <a:pt x="62" y="359"/>
                </a:lnTo>
                <a:lnTo>
                  <a:pt x="62" y="365"/>
                </a:lnTo>
                <a:lnTo>
                  <a:pt x="64" y="371"/>
                </a:lnTo>
                <a:lnTo>
                  <a:pt x="66" y="379"/>
                </a:lnTo>
                <a:lnTo>
                  <a:pt x="68" y="391"/>
                </a:lnTo>
                <a:lnTo>
                  <a:pt x="72" y="403"/>
                </a:lnTo>
                <a:lnTo>
                  <a:pt x="76" y="415"/>
                </a:lnTo>
                <a:lnTo>
                  <a:pt x="82" y="429"/>
                </a:lnTo>
                <a:lnTo>
                  <a:pt x="84" y="441"/>
                </a:lnTo>
                <a:lnTo>
                  <a:pt x="90" y="451"/>
                </a:lnTo>
                <a:lnTo>
                  <a:pt x="98" y="463"/>
                </a:lnTo>
                <a:lnTo>
                  <a:pt x="106" y="473"/>
                </a:lnTo>
                <a:lnTo>
                  <a:pt x="112" y="483"/>
                </a:lnTo>
                <a:lnTo>
                  <a:pt x="120" y="493"/>
                </a:lnTo>
                <a:lnTo>
                  <a:pt x="128" y="503"/>
                </a:lnTo>
                <a:lnTo>
                  <a:pt x="138" y="513"/>
                </a:lnTo>
                <a:lnTo>
                  <a:pt x="146" y="521"/>
                </a:lnTo>
                <a:lnTo>
                  <a:pt x="156" y="529"/>
                </a:lnTo>
                <a:lnTo>
                  <a:pt x="165" y="537"/>
                </a:lnTo>
                <a:lnTo>
                  <a:pt x="175" y="545"/>
                </a:lnTo>
                <a:lnTo>
                  <a:pt x="187" y="551"/>
                </a:lnTo>
                <a:lnTo>
                  <a:pt x="197" y="557"/>
                </a:lnTo>
                <a:lnTo>
                  <a:pt x="209" y="563"/>
                </a:lnTo>
                <a:lnTo>
                  <a:pt x="221" y="569"/>
                </a:lnTo>
                <a:lnTo>
                  <a:pt x="233" y="573"/>
                </a:lnTo>
                <a:lnTo>
                  <a:pt x="245" y="579"/>
                </a:lnTo>
                <a:lnTo>
                  <a:pt x="251" y="579"/>
                </a:lnTo>
                <a:lnTo>
                  <a:pt x="257" y="583"/>
                </a:lnTo>
                <a:lnTo>
                  <a:pt x="265" y="583"/>
                </a:lnTo>
                <a:lnTo>
                  <a:pt x="271" y="585"/>
                </a:lnTo>
                <a:lnTo>
                  <a:pt x="285" y="587"/>
                </a:lnTo>
                <a:lnTo>
                  <a:pt x="297" y="589"/>
                </a:lnTo>
                <a:lnTo>
                  <a:pt x="303" y="589"/>
                </a:lnTo>
                <a:lnTo>
                  <a:pt x="311" y="591"/>
                </a:lnTo>
                <a:lnTo>
                  <a:pt x="319" y="591"/>
                </a:lnTo>
                <a:lnTo>
                  <a:pt x="325" y="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7" name="Freeform 187"/>
          <p:cNvSpPr>
            <a:spLocks/>
          </p:cNvSpPr>
          <p:nvPr/>
        </p:nvSpPr>
        <p:spPr bwMode="auto">
          <a:xfrm>
            <a:off x="1412875" y="5095875"/>
            <a:ext cx="44450" cy="50800"/>
          </a:xfrm>
          <a:custGeom>
            <a:avLst/>
            <a:gdLst>
              <a:gd name="T0" fmla="*/ 2147483647 w 28"/>
              <a:gd name="T1" fmla="*/ 0 h 32"/>
              <a:gd name="T2" fmla="*/ 2147483647 w 28"/>
              <a:gd name="T3" fmla="*/ 0 h 32"/>
              <a:gd name="T4" fmla="*/ 2147483647 w 28"/>
              <a:gd name="T5" fmla="*/ 2147483647 h 32"/>
              <a:gd name="T6" fmla="*/ 2147483647 w 28"/>
              <a:gd name="T7" fmla="*/ 2147483647 h 32"/>
              <a:gd name="T8" fmla="*/ 2147483647 w 28"/>
              <a:gd name="T9" fmla="*/ 2147483647 h 32"/>
              <a:gd name="T10" fmla="*/ 0 w 28"/>
              <a:gd name="T11" fmla="*/ 2147483647 h 32"/>
              <a:gd name="T12" fmla="*/ 2147483647 w 28"/>
              <a:gd name="T13" fmla="*/ 0 h 32"/>
              <a:gd name="T14" fmla="*/ 2147483647 w 28"/>
              <a:gd name="T15" fmla="*/ 0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" h="32">
                <a:moveTo>
                  <a:pt x="12" y="0"/>
                </a:moveTo>
                <a:lnTo>
                  <a:pt x="22" y="0"/>
                </a:lnTo>
                <a:lnTo>
                  <a:pt x="28" y="12"/>
                </a:lnTo>
                <a:lnTo>
                  <a:pt x="16" y="32"/>
                </a:lnTo>
                <a:lnTo>
                  <a:pt x="6" y="32"/>
                </a:lnTo>
                <a:lnTo>
                  <a:pt x="0" y="14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8" name="Freeform 188"/>
          <p:cNvSpPr>
            <a:spLocks/>
          </p:cNvSpPr>
          <p:nvPr/>
        </p:nvSpPr>
        <p:spPr bwMode="auto">
          <a:xfrm>
            <a:off x="979488" y="5168900"/>
            <a:ext cx="782637" cy="785813"/>
          </a:xfrm>
          <a:custGeom>
            <a:avLst/>
            <a:gdLst>
              <a:gd name="T0" fmla="*/ 2147483647 w 493"/>
              <a:gd name="T1" fmla="*/ 2147483647 h 495"/>
              <a:gd name="T2" fmla="*/ 2147483647 w 493"/>
              <a:gd name="T3" fmla="*/ 2147483647 h 495"/>
              <a:gd name="T4" fmla="*/ 2147483647 w 493"/>
              <a:gd name="T5" fmla="*/ 2147483647 h 495"/>
              <a:gd name="T6" fmla="*/ 2147483647 w 493"/>
              <a:gd name="T7" fmla="*/ 2147483647 h 495"/>
              <a:gd name="T8" fmla="*/ 2147483647 w 493"/>
              <a:gd name="T9" fmla="*/ 2147483647 h 495"/>
              <a:gd name="T10" fmla="*/ 2147483647 w 493"/>
              <a:gd name="T11" fmla="*/ 2147483647 h 495"/>
              <a:gd name="T12" fmla="*/ 2147483647 w 493"/>
              <a:gd name="T13" fmla="*/ 2147483647 h 495"/>
              <a:gd name="T14" fmla="*/ 2147483647 w 493"/>
              <a:gd name="T15" fmla="*/ 2147483647 h 495"/>
              <a:gd name="T16" fmla="*/ 2147483647 w 493"/>
              <a:gd name="T17" fmla="*/ 2147483647 h 495"/>
              <a:gd name="T18" fmla="*/ 2147483647 w 493"/>
              <a:gd name="T19" fmla="*/ 2147483647 h 495"/>
              <a:gd name="T20" fmla="*/ 2147483647 w 493"/>
              <a:gd name="T21" fmla="*/ 2147483647 h 495"/>
              <a:gd name="T22" fmla="*/ 2147483647 w 493"/>
              <a:gd name="T23" fmla="*/ 2147483647 h 495"/>
              <a:gd name="T24" fmla="*/ 2147483647 w 493"/>
              <a:gd name="T25" fmla="*/ 2147483647 h 495"/>
              <a:gd name="T26" fmla="*/ 2147483647 w 493"/>
              <a:gd name="T27" fmla="*/ 2147483647 h 495"/>
              <a:gd name="T28" fmla="*/ 2147483647 w 493"/>
              <a:gd name="T29" fmla="*/ 2147483647 h 495"/>
              <a:gd name="T30" fmla="*/ 2147483647 w 493"/>
              <a:gd name="T31" fmla="*/ 2147483647 h 495"/>
              <a:gd name="T32" fmla="*/ 2147483647 w 493"/>
              <a:gd name="T33" fmla="*/ 2147483647 h 495"/>
              <a:gd name="T34" fmla="*/ 2147483647 w 493"/>
              <a:gd name="T35" fmla="*/ 2147483647 h 495"/>
              <a:gd name="T36" fmla="*/ 2147483647 w 493"/>
              <a:gd name="T37" fmla="*/ 2147483647 h 495"/>
              <a:gd name="T38" fmla="*/ 2147483647 w 493"/>
              <a:gd name="T39" fmla="*/ 2147483647 h 495"/>
              <a:gd name="T40" fmla="*/ 2147483647 w 493"/>
              <a:gd name="T41" fmla="*/ 0 h 495"/>
              <a:gd name="T42" fmla="*/ 2147483647 w 493"/>
              <a:gd name="T43" fmla="*/ 0 h 495"/>
              <a:gd name="T44" fmla="*/ 2147483647 w 493"/>
              <a:gd name="T45" fmla="*/ 2147483647 h 495"/>
              <a:gd name="T46" fmla="*/ 2147483647 w 493"/>
              <a:gd name="T47" fmla="*/ 2147483647 h 495"/>
              <a:gd name="T48" fmla="*/ 2147483647 w 493"/>
              <a:gd name="T49" fmla="*/ 2147483647 h 495"/>
              <a:gd name="T50" fmla="*/ 2147483647 w 493"/>
              <a:gd name="T51" fmla="*/ 2147483647 h 495"/>
              <a:gd name="T52" fmla="*/ 2147483647 w 493"/>
              <a:gd name="T53" fmla="*/ 2147483647 h 495"/>
              <a:gd name="T54" fmla="*/ 2147483647 w 493"/>
              <a:gd name="T55" fmla="*/ 2147483647 h 495"/>
              <a:gd name="T56" fmla="*/ 2147483647 w 493"/>
              <a:gd name="T57" fmla="*/ 2147483647 h 495"/>
              <a:gd name="T58" fmla="*/ 2147483647 w 493"/>
              <a:gd name="T59" fmla="*/ 2147483647 h 495"/>
              <a:gd name="T60" fmla="*/ 2147483647 w 493"/>
              <a:gd name="T61" fmla="*/ 2147483647 h 495"/>
              <a:gd name="T62" fmla="*/ 0 w 493"/>
              <a:gd name="T63" fmla="*/ 2147483647 h 495"/>
              <a:gd name="T64" fmla="*/ 0 w 493"/>
              <a:gd name="T65" fmla="*/ 2147483647 h 495"/>
              <a:gd name="T66" fmla="*/ 2147483647 w 493"/>
              <a:gd name="T67" fmla="*/ 2147483647 h 495"/>
              <a:gd name="T68" fmla="*/ 2147483647 w 493"/>
              <a:gd name="T69" fmla="*/ 2147483647 h 495"/>
              <a:gd name="T70" fmla="*/ 2147483647 w 493"/>
              <a:gd name="T71" fmla="*/ 2147483647 h 495"/>
              <a:gd name="T72" fmla="*/ 2147483647 w 493"/>
              <a:gd name="T73" fmla="*/ 2147483647 h 495"/>
              <a:gd name="T74" fmla="*/ 2147483647 w 493"/>
              <a:gd name="T75" fmla="*/ 2147483647 h 495"/>
              <a:gd name="T76" fmla="*/ 2147483647 w 493"/>
              <a:gd name="T77" fmla="*/ 2147483647 h 495"/>
              <a:gd name="T78" fmla="*/ 2147483647 w 493"/>
              <a:gd name="T79" fmla="*/ 2147483647 h 495"/>
              <a:gd name="T80" fmla="*/ 2147483647 w 493"/>
              <a:gd name="T81" fmla="*/ 2147483647 h 495"/>
              <a:gd name="T82" fmla="*/ 2147483647 w 493"/>
              <a:gd name="T83" fmla="*/ 2147483647 h 495"/>
              <a:gd name="T84" fmla="*/ 2147483647 w 493"/>
              <a:gd name="T85" fmla="*/ 2147483647 h 4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3" h="495">
                <a:moveTo>
                  <a:pt x="245" y="495"/>
                </a:moveTo>
                <a:lnTo>
                  <a:pt x="257" y="495"/>
                </a:lnTo>
                <a:lnTo>
                  <a:pt x="271" y="493"/>
                </a:lnTo>
                <a:lnTo>
                  <a:pt x="281" y="491"/>
                </a:lnTo>
                <a:lnTo>
                  <a:pt x="295" y="489"/>
                </a:lnTo>
                <a:lnTo>
                  <a:pt x="305" y="485"/>
                </a:lnTo>
                <a:lnTo>
                  <a:pt x="317" y="483"/>
                </a:lnTo>
                <a:lnTo>
                  <a:pt x="329" y="479"/>
                </a:lnTo>
                <a:lnTo>
                  <a:pt x="341" y="475"/>
                </a:lnTo>
                <a:lnTo>
                  <a:pt x="351" y="469"/>
                </a:lnTo>
                <a:lnTo>
                  <a:pt x="361" y="463"/>
                </a:lnTo>
                <a:lnTo>
                  <a:pt x="371" y="457"/>
                </a:lnTo>
                <a:lnTo>
                  <a:pt x="383" y="453"/>
                </a:lnTo>
                <a:lnTo>
                  <a:pt x="391" y="445"/>
                </a:lnTo>
                <a:lnTo>
                  <a:pt x="401" y="439"/>
                </a:lnTo>
                <a:lnTo>
                  <a:pt x="411" y="431"/>
                </a:lnTo>
                <a:lnTo>
                  <a:pt x="421" y="423"/>
                </a:lnTo>
                <a:lnTo>
                  <a:pt x="427" y="413"/>
                </a:lnTo>
                <a:lnTo>
                  <a:pt x="435" y="403"/>
                </a:lnTo>
                <a:lnTo>
                  <a:pt x="443" y="393"/>
                </a:lnTo>
                <a:lnTo>
                  <a:pt x="449" y="385"/>
                </a:lnTo>
                <a:lnTo>
                  <a:pt x="455" y="375"/>
                </a:lnTo>
                <a:lnTo>
                  <a:pt x="463" y="365"/>
                </a:lnTo>
                <a:lnTo>
                  <a:pt x="467" y="353"/>
                </a:lnTo>
                <a:lnTo>
                  <a:pt x="473" y="343"/>
                </a:lnTo>
                <a:lnTo>
                  <a:pt x="477" y="331"/>
                </a:lnTo>
                <a:lnTo>
                  <a:pt x="481" y="321"/>
                </a:lnTo>
                <a:lnTo>
                  <a:pt x="485" y="309"/>
                </a:lnTo>
                <a:lnTo>
                  <a:pt x="487" y="297"/>
                </a:lnTo>
                <a:lnTo>
                  <a:pt x="489" y="285"/>
                </a:lnTo>
                <a:lnTo>
                  <a:pt x="491" y="273"/>
                </a:lnTo>
                <a:lnTo>
                  <a:pt x="493" y="261"/>
                </a:lnTo>
                <a:lnTo>
                  <a:pt x="493" y="249"/>
                </a:lnTo>
                <a:lnTo>
                  <a:pt x="493" y="235"/>
                </a:lnTo>
                <a:lnTo>
                  <a:pt x="491" y="223"/>
                </a:lnTo>
                <a:lnTo>
                  <a:pt x="489" y="209"/>
                </a:lnTo>
                <a:lnTo>
                  <a:pt x="487" y="197"/>
                </a:lnTo>
                <a:lnTo>
                  <a:pt x="485" y="185"/>
                </a:lnTo>
                <a:lnTo>
                  <a:pt x="481" y="174"/>
                </a:lnTo>
                <a:lnTo>
                  <a:pt x="477" y="162"/>
                </a:lnTo>
                <a:lnTo>
                  <a:pt x="473" y="152"/>
                </a:lnTo>
                <a:lnTo>
                  <a:pt x="467" y="140"/>
                </a:lnTo>
                <a:lnTo>
                  <a:pt x="463" y="130"/>
                </a:lnTo>
                <a:lnTo>
                  <a:pt x="455" y="118"/>
                </a:lnTo>
                <a:lnTo>
                  <a:pt x="449" y="108"/>
                </a:lnTo>
                <a:lnTo>
                  <a:pt x="443" y="98"/>
                </a:lnTo>
                <a:lnTo>
                  <a:pt x="435" y="90"/>
                </a:lnTo>
                <a:lnTo>
                  <a:pt x="427" y="80"/>
                </a:lnTo>
                <a:lnTo>
                  <a:pt x="421" y="74"/>
                </a:lnTo>
                <a:lnTo>
                  <a:pt x="411" y="64"/>
                </a:lnTo>
                <a:lnTo>
                  <a:pt x="401" y="56"/>
                </a:lnTo>
                <a:lnTo>
                  <a:pt x="391" y="48"/>
                </a:lnTo>
                <a:lnTo>
                  <a:pt x="383" y="42"/>
                </a:lnTo>
                <a:lnTo>
                  <a:pt x="371" y="36"/>
                </a:lnTo>
                <a:lnTo>
                  <a:pt x="361" y="30"/>
                </a:lnTo>
                <a:lnTo>
                  <a:pt x="351" y="24"/>
                </a:lnTo>
                <a:lnTo>
                  <a:pt x="341" y="20"/>
                </a:lnTo>
                <a:lnTo>
                  <a:pt x="329" y="14"/>
                </a:lnTo>
                <a:lnTo>
                  <a:pt x="317" y="10"/>
                </a:lnTo>
                <a:lnTo>
                  <a:pt x="305" y="8"/>
                </a:lnTo>
                <a:lnTo>
                  <a:pt x="295" y="4"/>
                </a:lnTo>
                <a:lnTo>
                  <a:pt x="281" y="2"/>
                </a:lnTo>
                <a:lnTo>
                  <a:pt x="271" y="0"/>
                </a:lnTo>
                <a:lnTo>
                  <a:pt x="257" y="0"/>
                </a:lnTo>
                <a:lnTo>
                  <a:pt x="245" y="0"/>
                </a:lnTo>
                <a:lnTo>
                  <a:pt x="233" y="0"/>
                </a:lnTo>
                <a:lnTo>
                  <a:pt x="221" y="0"/>
                </a:lnTo>
                <a:lnTo>
                  <a:pt x="207" y="2"/>
                </a:lnTo>
                <a:lnTo>
                  <a:pt x="195" y="4"/>
                </a:lnTo>
                <a:lnTo>
                  <a:pt x="183" y="8"/>
                </a:lnTo>
                <a:lnTo>
                  <a:pt x="171" y="10"/>
                </a:lnTo>
                <a:lnTo>
                  <a:pt x="161" y="14"/>
                </a:lnTo>
                <a:lnTo>
                  <a:pt x="149" y="20"/>
                </a:lnTo>
                <a:lnTo>
                  <a:pt x="137" y="24"/>
                </a:lnTo>
                <a:lnTo>
                  <a:pt x="127" y="30"/>
                </a:lnTo>
                <a:lnTo>
                  <a:pt x="117" y="36"/>
                </a:lnTo>
                <a:lnTo>
                  <a:pt x="107" y="42"/>
                </a:lnTo>
                <a:lnTo>
                  <a:pt x="95" y="48"/>
                </a:lnTo>
                <a:lnTo>
                  <a:pt x="87" y="56"/>
                </a:lnTo>
                <a:lnTo>
                  <a:pt x="79" y="64"/>
                </a:lnTo>
                <a:lnTo>
                  <a:pt x="72" y="74"/>
                </a:lnTo>
                <a:lnTo>
                  <a:pt x="62" y="80"/>
                </a:lnTo>
                <a:lnTo>
                  <a:pt x="54" y="90"/>
                </a:lnTo>
                <a:lnTo>
                  <a:pt x="48" y="98"/>
                </a:lnTo>
                <a:lnTo>
                  <a:pt x="40" y="108"/>
                </a:lnTo>
                <a:lnTo>
                  <a:pt x="32" y="118"/>
                </a:lnTo>
                <a:lnTo>
                  <a:pt x="28" y="130"/>
                </a:lnTo>
                <a:lnTo>
                  <a:pt x="22" y="140"/>
                </a:lnTo>
                <a:lnTo>
                  <a:pt x="18" y="152"/>
                </a:lnTo>
                <a:lnTo>
                  <a:pt x="14" y="162"/>
                </a:lnTo>
                <a:lnTo>
                  <a:pt x="10" y="174"/>
                </a:lnTo>
                <a:lnTo>
                  <a:pt x="6" y="185"/>
                </a:lnTo>
                <a:lnTo>
                  <a:pt x="4" y="197"/>
                </a:lnTo>
                <a:lnTo>
                  <a:pt x="2" y="209"/>
                </a:lnTo>
                <a:lnTo>
                  <a:pt x="0" y="223"/>
                </a:lnTo>
                <a:lnTo>
                  <a:pt x="0" y="235"/>
                </a:lnTo>
                <a:lnTo>
                  <a:pt x="0" y="249"/>
                </a:lnTo>
                <a:lnTo>
                  <a:pt x="0" y="261"/>
                </a:lnTo>
                <a:lnTo>
                  <a:pt x="0" y="273"/>
                </a:lnTo>
                <a:lnTo>
                  <a:pt x="2" y="285"/>
                </a:lnTo>
                <a:lnTo>
                  <a:pt x="4" y="297"/>
                </a:lnTo>
                <a:lnTo>
                  <a:pt x="6" y="309"/>
                </a:lnTo>
                <a:lnTo>
                  <a:pt x="10" y="321"/>
                </a:lnTo>
                <a:lnTo>
                  <a:pt x="14" y="331"/>
                </a:lnTo>
                <a:lnTo>
                  <a:pt x="18" y="343"/>
                </a:lnTo>
                <a:lnTo>
                  <a:pt x="22" y="353"/>
                </a:lnTo>
                <a:lnTo>
                  <a:pt x="28" y="365"/>
                </a:lnTo>
                <a:lnTo>
                  <a:pt x="32" y="375"/>
                </a:lnTo>
                <a:lnTo>
                  <a:pt x="40" y="385"/>
                </a:lnTo>
                <a:lnTo>
                  <a:pt x="48" y="393"/>
                </a:lnTo>
                <a:lnTo>
                  <a:pt x="54" y="403"/>
                </a:lnTo>
                <a:lnTo>
                  <a:pt x="62" y="413"/>
                </a:lnTo>
                <a:lnTo>
                  <a:pt x="72" y="423"/>
                </a:lnTo>
                <a:lnTo>
                  <a:pt x="79" y="431"/>
                </a:lnTo>
                <a:lnTo>
                  <a:pt x="87" y="439"/>
                </a:lnTo>
                <a:lnTo>
                  <a:pt x="95" y="445"/>
                </a:lnTo>
                <a:lnTo>
                  <a:pt x="107" y="453"/>
                </a:lnTo>
                <a:lnTo>
                  <a:pt x="117" y="457"/>
                </a:lnTo>
                <a:lnTo>
                  <a:pt x="127" y="463"/>
                </a:lnTo>
                <a:lnTo>
                  <a:pt x="137" y="469"/>
                </a:lnTo>
                <a:lnTo>
                  <a:pt x="149" y="475"/>
                </a:lnTo>
                <a:lnTo>
                  <a:pt x="161" y="479"/>
                </a:lnTo>
                <a:lnTo>
                  <a:pt x="171" y="483"/>
                </a:lnTo>
                <a:lnTo>
                  <a:pt x="183" y="485"/>
                </a:lnTo>
                <a:lnTo>
                  <a:pt x="195" y="489"/>
                </a:lnTo>
                <a:lnTo>
                  <a:pt x="207" y="491"/>
                </a:lnTo>
                <a:lnTo>
                  <a:pt x="221" y="493"/>
                </a:lnTo>
                <a:lnTo>
                  <a:pt x="233" y="495"/>
                </a:lnTo>
                <a:lnTo>
                  <a:pt x="245" y="495"/>
                </a:lnTo>
                <a:close/>
              </a:path>
            </a:pathLst>
          </a:custGeom>
          <a:solidFill>
            <a:srgbClr val="0A8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9" name="Freeform 189"/>
          <p:cNvSpPr>
            <a:spLocks/>
          </p:cNvSpPr>
          <p:nvPr/>
        </p:nvSpPr>
        <p:spPr bwMode="auto">
          <a:xfrm>
            <a:off x="1077913" y="5260975"/>
            <a:ext cx="595312" cy="595313"/>
          </a:xfrm>
          <a:custGeom>
            <a:avLst/>
            <a:gdLst>
              <a:gd name="T0" fmla="*/ 2147483647 w 375"/>
              <a:gd name="T1" fmla="*/ 2147483647 h 375"/>
              <a:gd name="T2" fmla="*/ 2147483647 w 375"/>
              <a:gd name="T3" fmla="*/ 2147483647 h 375"/>
              <a:gd name="T4" fmla="*/ 2147483647 w 375"/>
              <a:gd name="T5" fmla="*/ 2147483647 h 375"/>
              <a:gd name="T6" fmla="*/ 2147483647 w 375"/>
              <a:gd name="T7" fmla="*/ 2147483647 h 375"/>
              <a:gd name="T8" fmla="*/ 2147483647 w 375"/>
              <a:gd name="T9" fmla="*/ 2147483647 h 375"/>
              <a:gd name="T10" fmla="*/ 2147483647 w 375"/>
              <a:gd name="T11" fmla="*/ 2147483647 h 375"/>
              <a:gd name="T12" fmla="*/ 2147483647 w 375"/>
              <a:gd name="T13" fmla="*/ 2147483647 h 375"/>
              <a:gd name="T14" fmla="*/ 2147483647 w 375"/>
              <a:gd name="T15" fmla="*/ 2147483647 h 375"/>
              <a:gd name="T16" fmla="*/ 2147483647 w 375"/>
              <a:gd name="T17" fmla="*/ 2147483647 h 375"/>
              <a:gd name="T18" fmla="*/ 2147483647 w 375"/>
              <a:gd name="T19" fmla="*/ 2147483647 h 375"/>
              <a:gd name="T20" fmla="*/ 2147483647 w 375"/>
              <a:gd name="T21" fmla="*/ 2147483647 h 375"/>
              <a:gd name="T22" fmla="*/ 2147483647 w 375"/>
              <a:gd name="T23" fmla="*/ 2147483647 h 375"/>
              <a:gd name="T24" fmla="*/ 2147483647 w 375"/>
              <a:gd name="T25" fmla="*/ 2147483647 h 375"/>
              <a:gd name="T26" fmla="*/ 2147483647 w 375"/>
              <a:gd name="T27" fmla="*/ 2147483647 h 375"/>
              <a:gd name="T28" fmla="*/ 2147483647 w 375"/>
              <a:gd name="T29" fmla="*/ 2147483647 h 375"/>
              <a:gd name="T30" fmla="*/ 2147483647 w 375"/>
              <a:gd name="T31" fmla="*/ 2147483647 h 375"/>
              <a:gd name="T32" fmla="*/ 2147483647 w 375"/>
              <a:gd name="T33" fmla="*/ 2147483647 h 375"/>
              <a:gd name="T34" fmla="*/ 2147483647 w 375"/>
              <a:gd name="T35" fmla="*/ 2147483647 h 375"/>
              <a:gd name="T36" fmla="*/ 2147483647 w 375"/>
              <a:gd name="T37" fmla="*/ 2147483647 h 375"/>
              <a:gd name="T38" fmla="*/ 2147483647 w 375"/>
              <a:gd name="T39" fmla="*/ 2147483647 h 375"/>
              <a:gd name="T40" fmla="*/ 2147483647 w 375"/>
              <a:gd name="T41" fmla="*/ 0 h 375"/>
              <a:gd name="T42" fmla="*/ 2147483647 w 375"/>
              <a:gd name="T43" fmla="*/ 0 h 375"/>
              <a:gd name="T44" fmla="*/ 2147483647 w 375"/>
              <a:gd name="T45" fmla="*/ 2147483647 h 375"/>
              <a:gd name="T46" fmla="*/ 2147483647 w 375"/>
              <a:gd name="T47" fmla="*/ 2147483647 h 375"/>
              <a:gd name="T48" fmla="*/ 2147483647 w 375"/>
              <a:gd name="T49" fmla="*/ 2147483647 h 375"/>
              <a:gd name="T50" fmla="*/ 2147483647 w 375"/>
              <a:gd name="T51" fmla="*/ 2147483647 h 375"/>
              <a:gd name="T52" fmla="*/ 2147483647 w 375"/>
              <a:gd name="T53" fmla="*/ 2147483647 h 375"/>
              <a:gd name="T54" fmla="*/ 2147483647 w 375"/>
              <a:gd name="T55" fmla="*/ 2147483647 h 375"/>
              <a:gd name="T56" fmla="*/ 2147483647 w 375"/>
              <a:gd name="T57" fmla="*/ 2147483647 h 375"/>
              <a:gd name="T58" fmla="*/ 2147483647 w 375"/>
              <a:gd name="T59" fmla="*/ 2147483647 h 375"/>
              <a:gd name="T60" fmla="*/ 2147483647 w 375"/>
              <a:gd name="T61" fmla="*/ 2147483647 h 375"/>
              <a:gd name="T62" fmla="*/ 0 w 375"/>
              <a:gd name="T63" fmla="*/ 2147483647 h 375"/>
              <a:gd name="T64" fmla="*/ 0 w 375"/>
              <a:gd name="T65" fmla="*/ 2147483647 h 375"/>
              <a:gd name="T66" fmla="*/ 2147483647 w 375"/>
              <a:gd name="T67" fmla="*/ 2147483647 h 375"/>
              <a:gd name="T68" fmla="*/ 2147483647 w 375"/>
              <a:gd name="T69" fmla="*/ 2147483647 h 375"/>
              <a:gd name="T70" fmla="*/ 2147483647 w 375"/>
              <a:gd name="T71" fmla="*/ 2147483647 h 375"/>
              <a:gd name="T72" fmla="*/ 2147483647 w 375"/>
              <a:gd name="T73" fmla="*/ 2147483647 h 375"/>
              <a:gd name="T74" fmla="*/ 2147483647 w 375"/>
              <a:gd name="T75" fmla="*/ 2147483647 h 375"/>
              <a:gd name="T76" fmla="*/ 2147483647 w 375"/>
              <a:gd name="T77" fmla="*/ 2147483647 h 375"/>
              <a:gd name="T78" fmla="*/ 2147483647 w 375"/>
              <a:gd name="T79" fmla="*/ 2147483647 h 375"/>
              <a:gd name="T80" fmla="*/ 2147483647 w 375"/>
              <a:gd name="T81" fmla="*/ 2147483647 h 375"/>
              <a:gd name="T82" fmla="*/ 2147483647 w 375"/>
              <a:gd name="T83" fmla="*/ 2147483647 h 375"/>
              <a:gd name="T84" fmla="*/ 2147483647 w 375"/>
              <a:gd name="T85" fmla="*/ 2147483647 h 3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5" h="375">
                <a:moveTo>
                  <a:pt x="187" y="375"/>
                </a:moveTo>
                <a:lnTo>
                  <a:pt x="195" y="373"/>
                </a:lnTo>
                <a:lnTo>
                  <a:pt x="205" y="373"/>
                </a:lnTo>
                <a:lnTo>
                  <a:pt x="213" y="371"/>
                </a:lnTo>
                <a:lnTo>
                  <a:pt x="223" y="371"/>
                </a:lnTo>
                <a:lnTo>
                  <a:pt x="231" y="367"/>
                </a:lnTo>
                <a:lnTo>
                  <a:pt x="241" y="365"/>
                </a:lnTo>
                <a:lnTo>
                  <a:pt x="249" y="361"/>
                </a:lnTo>
                <a:lnTo>
                  <a:pt x="259" y="359"/>
                </a:lnTo>
                <a:lnTo>
                  <a:pt x="265" y="355"/>
                </a:lnTo>
                <a:lnTo>
                  <a:pt x="275" y="351"/>
                </a:lnTo>
                <a:lnTo>
                  <a:pt x="281" y="345"/>
                </a:lnTo>
                <a:lnTo>
                  <a:pt x="291" y="341"/>
                </a:lnTo>
                <a:lnTo>
                  <a:pt x="297" y="335"/>
                </a:lnTo>
                <a:lnTo>
                  <a:pt x="303" y="329"/>
                </a:lnTo>
                <a:lnTo>
                  <a:pt x="311" y="325"/>
                </a:lnTo>
                <a:lnTo>
                  <a:pt x="319" y="321"/>
                </a:lnTo>
                <a:lnTo>
                  <a:pt x="323" y="313"/>
                </a:lnTo>
                <a:lnTo>
                  <a:pt x="329" y="305"/>
                </a:lnTo>
                <a:lnTo>
                  <a:pt x="335" y="299"/>
                </a:lnTo>
                <a:lnTo>
                  <a:pt x="341" y="291"/>
                </a:lnTo>
                <a:lnTo>
                  <a:pt x="345" y="283"/>
                </a:lnTo>
                <a:lnTo>
                  <a:pt x="351" y="277"/>
                </a:lnTo>
                <a:lnTo>
                  <a:pt x="353" y="267"/>
                </a:lnTo>
                <a:lnTo>
                  <a:pt x="359" y="261"/>
                </a:lnTo>
                <a:lnTo>
                  <a:pt x="361" y="251"/>
                </a:lnTo>
                <a:lnTo>
                  <a:pt x="365" y="241"/>
                </a:lnTo>
                <a:lnTo>
                  <a:pt x="367" y="233"/>
                </a:lnTo>
                <a:lnTo>
                  <a:pt x="369" y="225"/>
                </a:lnTo>
                <a:lnTo>
                  <a:pt x="371" y="215"/>
                </a:lnTo>
                <a:lnTo>
                  <a:pt x="373" y="207"/>
                </a:lnTo>
                <a:lnTo>
                  <a:pt x="373" y="197"/>
                </a:lnTo>
                <a:lnTo>
                  <a:pt x="375" y="187"/>
                </a:lnTo>
                <a:lnTo>
                  <a:pt x="373" y="177"/>
                </a:lnTo>
                <a:lnTo>
                  <a:pt x="373" y="167"/>
                </a:lnTo>
                <a:lnTo>
                  <a:pt x="371" y="157"/>
                </a:lnTo>
                <a:lnTo>
                  <a:pt x="369" y="149"/>
                </a:lnTo>
                <a:lnTo>
                  <a:pt x="367" y="139"/>
                </a:lnTo>
                <a:lnTo>
                  <a:pt x="365" y="131"/>
                </a:lnTo>
                <a:lnTo>
                  <a:pt x="361" y="122"/>
                </a:lnTo>
                <a:lnTo>
                  <a:pt x="359" y="114"/>
                </a:lnTo>
                <a:lnTo>
                  <a:pt x="353" y="106"/>
                </a:lnTo>
                <a:lnTo>
                  <a:pt x="351" y="98"/>
                </a:lnTo>
                <a:lnTo>
                  <a:pt x="345" y="90"/>
                </a:lnTo>
                <a:lnTo>
                  <a:pt x="341" y="82"/>
                </a:lnTo>
                <a:lnTo>
                  <a:pt x="335" y="76"/>
                </a:lnTo>
                <a:lnTo>
                  <a:pt x="329" y="68"/>
                </a:lnTo>
                <a:lnTo>
                  <a:pt x="323" y="62"/>
                </a:lnTo>
                <a:lnTo>
                  <a:pt x="319" y="56"/>
                </a:lnTo>
                <a:lnTo>
                  <a:pt x="311" y="48"/>
                </a:lnTo>
                <a:lnTo>
                  <a:pt x="303" y="42"/>
                </a:lnTo>
                <a:lnTo>
                  <a:pt x="297" y="36"/>
                </a:lnTo>
                <a:lnTo>
                  <a:pt x="291" y="32"/>
                </a:lnTo>
                <a:lnTo>
                  <a:pt x="281" y="26"/>
                </a:lnTo>
                <a:lnTo>
                  <a:pt x="275" y="22"/>
                </a:lnTo>
                <a:lnTo>
                  <a:pt x="265" y="18"/>
                </a:lnTo>
                <a:lnTo>
                  <a:pt x="259" y="16"/>
                </a:lnTo>
                <a:lnTo>
                  <a:pt x="249" y="12"/>
                </a:lnTo>
                <a:lnTo>
                  <a:pt x="241" y="8"/>
                </a:lnTo>
                <a:lnTo>
                  <a:pt x="231" y="6"/>
                </a:lnTo>
                <a:lnTo>
                  <a:pt x="223" y="4"/>
                </a:lnTo>
                <a:lnTo>
                  <a:pt x="213" y="2"/>
                </a:lnTo>
                <a:lnTo>
                  <a:pt x="205" y="0"/>
                </a:lnTo>
                <a:lnTo>
                  <a:pt x="195" y="0"/>
                </a:lnTo>
                <a:lnTo>
                  <a:pt x="187" y="0"/>
                </a:lnTo>
                <a:lnTo>
                  <a:pt x="175" y="0"/>
                </a:lnTo>
                <a:lnTo>
                  <a:pt x="167" y="0"/>
                </a:lnTo>
                <a:lnTo>
                  <a:pt x="155" y="2"/>
                </a:lnTo>
                <a:lnTo>
                  <a:pt x="147" y="4"/>
                </a:lnTo>
                <a:lnTo>
                  <a:pt x="137" y="6"/>
                </a:lnTo>
                <a:lnTo>
                  <a:pt x="129" y="8"/>
                </a:lnTo>
                <a:lnTo>
                  <a:pt x="121" y="12"/>
                </a:lnTo>
                <a:lnTo>
                  <a:pt x="113" y="16"/>
                </a:lnTo>
                <a:lnTo>
                  <a:pt x="105" y="18"/>
                </a:lnTo>
                <a:lnTo>
                  <a:pt x="95" y="22"/>
                </a:lnTo>
                <a:lnTo>
                  <a:pt x="89" y="26"/>
                </a:lnTo>
                <a:lnTo>
                  <a:pt x="81" y="32"/>
                </a:lnTo>
                <a:lnTo>
                  <a:pt x="73" y="36"/>
                </a:lnTo>
                <a:lnTo>
                  <a:pt x="67" y="42"/>
                </a:lnTo>
                <a:lnTo>
                  <a:pt x="59" y="48"/>
                </a:lnTo>
                <a:lnTo>
                  <a:pt x="55" y="56"/>
                </a:lnTo>
                <a:lnTo>
                  <a:pt x="47" y="62"/>
                </a:lnTo>
                <a:lnTo>
                  <a:pt x="41" y="68"/>
                </a:lnTo>
                <a:lnTo>
                  <a:pt x="35" y="76"/>
                </a:lnTo>
                <a:lnTo>
                  <a:pt x="29" y="82"/>
                </a:lnTo>
                <a:lnTo>
                  <a:pt x="25" y="90"/>
                </a:lnTo>
                <a:lnTo>
                  <a:pt x="19" y="98"/>
                </a:lnTo>
                <a:lnTo>
                  <a:pt x="17" y="106"/>
                </a:lnTo>
                <a:lnTo>
                  <a:pt x="14" y="114"/>
                </a:lnTo>
                <a:lnTo>
                  <a:pt x="12" y="122"/>
                </a:lnTo>
                <a:lnTo>
                  <a:pt x="8" y="131"/>
                </a:lnTo>
                <a:lnTo>
                  <a:pt x="6" y="139"/>
                </a:lnTo>
                <a:lnTo>
                  <a:pt x="4" y="149"/>
                </a:lnTo>
                <a:lnTo>
                  <a:pt x="2" y="157"/>
                </a:lnTo>
                <a:lnTo>
                  <a:pt x="0" y="167"/>
                </a:lnTo>
                <a:lnTo>
                  <a:pt x="0" y="177"/>
                </a:lnTo>
                <a:lnTo>
                  <a:pt x="0" y="187"/>
                </a:lnTo>
                <a:lnTo>
                  <a:pt x="0" y="197"/>
                </a:lnTo>
                <a:lnTo>
                  <a:pt x="0" y="207"/>
                </a:lnTo>
                <a:lnTo>
                  <a:pt x="2" y="215"/>
                </a:lnTo>
                <a:lnTo>
                  <a:pt x="4" y="225"/>
                </a:lnTo>
                <a:lnTo>
                  <a:pt x="6" y="233"/>
                </a:lnTo>
                <a:lnTo>
                  <a:pt x="8" y="241"/>
                </a:lnTo>
                <a:lnTo>
                  <a:pt x="12" y="251"/>
                </a:lnTo>
                <a:lnTo>
                  <a:pt x="14" y="261"/>
                </a:lnTo>
                <a:lnTo>
                  <a:pt x="17" y="267"/>
                </a:lnTo>
                <a:lnTo>
                  <a:pt x="19" y="277"/>
                </a:lnTo>
                <a:lnTo>
                  <a:pt x="25" y="283"/>
                </a:lnTo>
                <a:lnTo>
                  <a:pt x="29" y="291"/>
                </a:lnTo>
                <a:lnTo>
                  <a:pt x="35" y="299"/>
                </a:lnTo>
                <a:lnTo>
                  <a:pt x="41" y="305"/>
                </a:lnTo>
                <a:lnTo>
                  <a:pt x="47" y="313"/>
                </a:lnTo>
                <a:lnTo>
                  <a:pt x="55" y="321"/>
                </a:lnTo>
                <a:lnTo>
                  <a:pt x="59" y="325"/>
                </a:lnTo>
                <a:lnTo>
                  <a:pt x="67" y="329"/>
                </a:lnTo>
                <a:lnTo>
                  <a:pt x="73" y="335"/>
                </a:lnTo>
                <a:lnTo>
                  <a:pt x="81" y="341"/>
                </a:lnTo>
                <a:lnTo>
                  <a:pt x="89" y="345"/>
                </a:lnTo>
                <a:lnTo>
                  <a:pt x="95" y="351"/>
                </a:lnTo>
                <a:lnTo>
                  <a:pt x="105" y="355"/>
                </a:lnTo>
                <a:lnTo>
                  <a:pt x="113" y="359"/>
                </a:lnTo>
                <a:lnTo>
                  <a:pt x="121" y="361"/>
                </a:lnTo>
                <a:lnTo>
                  <a:pt x="129" y="365"/>
                </a:lnTo>
                <a:lnTo>
                  <a:pt x="137" y="367"/>
                </a:lnTo>
                <a:lnTo>
                  <a:pt x="147" y="371"/>
                </a:lnTo>
                <a:lnTo>
                  <a:pt x="155" y="371"/>
                </a:lnTo>
                <a:lnTo>
                  <a:pt x="167" y="373"/>
                </a:lnTo>
                <a:lnTo>
                  <a:pt x="175" y="373"/>
                </a:lnTo>
                <a:lnTo>
                  <a:pt x="187" y="375"/>
                </a:lnTo>
                <a:close/>
              </a:path>
            </a:pathLst>
          </a:custGeom>
          <a:solidFill>
            <a:srgbClr val="ABA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0" name="Freeform 190"/>
          <p:cNvSpPr>
            <a:spLocks/>
          </p:cNvSpPr>
          <p:nvPr/>
        </p:nvSpPr>
        <p:spPr bwMode="auto">
          <a:xfrm>
            <a:off x="1068388" y="5267325"/>
            <a:ext cx="614362" cy="582613"/>
          </a:xfrm>
          <a:custGeom>
            <a:avLst/>
            <a:gdLst>
              <a:gd name="T0" fmla="*/ 2147483647 w 387"/>
              <a:gd name="T1" fmla="*/ 2147483647 h 367"/>
              <a:gd name="T2" fmla="*/ 2147483647 w 387"/>
              <a:gd name="T3" fmla="*/ 2147483647 h 367"/>
              <a:gd name="T4" fmla="*/ 2147483647 w 387"/>
              <a:gd name="T5" fmla="*/ 2147483647 h 367"/>
              <a:gd name="T6" fmla="*/ 2147483647 w 387"/>
              <a:gd name="T7" fmla="*/ 2147483647 h 367"/>
              <a:gd name="T8" fmla="*/ 2147483647 w 387"/>
              <a:gd name="T9" fmla="*/ 2147483647 h 367"/>
              <a:gd name="T10" fmla="*/ 2147483647 w 387"/>
              <a:gd name="T11" fmla="*/ 2147483647 h 367"/>
              <a:gd name="T12" fmla="*/ 2147483647 w 387"/>
              <a:gd name="T13" fmla="*/ 2147483647 h 367"/>
              <a:gd name="T14" fmla="*/ 2147483647 w 387"/>
              <a:gd name="T15" fmla="*/ 2147483647 h 367"/>
              <a:gd name="T16" fmla="*/ 2147483647 w 387"/>
              <a:gd name="T17" fmla="*/ 2147483647 h 367"/>
              <a:gd name="T18" fmla="*/ 2147483647 w 387"/>
              <a:gd name="T19" fmla="*/ 2147483647 h 367"/>
              <a:gd name="T20" fmla="*/ 2147483647 w 387"/>
              <a:gd name="T21" fmla="*/ 2147483647 h 367"/>
              <a:gd name="T22" fmla="*/ 2147483647 w 387"/>
              <a:gd name="T23" fmla="*/ 2147483647 h 367"/>
              <a:gd name="T24" fmla="*/ 2147483647 w 387"/>
              <a:gd name="T25" fmla="*/ 2147483647 h 367"/>
              <a:gd name="T26" fmla="*/ 2147483647 w 387"/>
              <a:gd name="T27" fmla="*/ 2147483647 h 367"/>
              <a:gd name="T28" fmla="*/ 2147483647 w 387"/>
              <a:gd name="T29" fmla="*/ 2147483647 h 367"/>
              <a:gd name="T30" fmla="*/ 2147483647 w 387"/>
              <a:gd name="T31" fmla="*/ 2147483647 h 367"/>
              <a:gd name="T32" fmla="*/ 2147483647 w 387"/>
              <a:gd name="T33" fmla="*/ 2147483647 h 367"/>
              <a:gd name="T34" fmla="*/ 2147483647 w 387"/>
              <a:gd name="T35" fmla="*/ 2147483647 h 367"/>
              <a:gd name="T36" fmla="*/ 2147483647 w 387"/>
              <a:gd name="T37" fmla="*/ 2147483647 h 367"/>
              <a:gd name="T38" fmla="*/ 2147483647 w 387"/>
              <a:gd name="T39" fmla="*/ 2147483647 h 367"/>
              <a:gd name="T40" fmla="*/ 2147483647 w 387"/>
              <a:gd name="T41" fmla="*/ 2147483647 h 367"/>
              <a:gd name="T42" fmla="*/ 2147483647 w 387"/>
              <a:gd name="T43" fmla="*/ 2147483647 h 367"/>
              <a:gd name="T44" fmla="*/ 2147483647 w 387"/>
              <a:gd name="T45" fmla="*/ 2147483647 h 367"/>
              <a:gd name="T46" fmla="*/ 2147483647 w 387"/>
              <a:gd name="T47" fmla="*/ 2147483647 h 367"/>
              <a:gd name="T48" fmla="*/ 2147483647 w 387"/>
              <a:gd name="T49" fmla="*/ 2147483647 h 367"/>
              <a:gd name="T50" fmla="*/ 2147483647 w 387"/>
              <a:gd name="T51" fmla="*/ 0 h 367"/>
              <a:gd name="T52" fmla="*/ 2147483647 w 387"/>
              <a:gd name="T53" fmla="*/ 2147483647 h 367"/>
              <a:gd name="T54" fmla="*/ 2147483647 w 387"/>
              <a:gd name="T55" fmla="*/ 2147483647 h 367"/>
              <a:gd name="T56" fmla="*/ 2147483647 w 387"/>
              <a:gd name="T57" fmla="*/ 2147483647 h 367"/>
              <a:gd name="T58" fmla="*/ 2147483647 w 387"/>
              <a:gd name="T59" fmla="*/ 2147483647 h 367"/>
              <a:gd name="T60" fmla="*/ 2147483647 w 387"/>
              <a:gd name="T61" fmla="*/ 2147483647 h 367"/>
              <a:gd name="T62" fmla="*/ 2147483647 w 387"/>
              <a:gd name="T63" fmla="*/ 2147483647 h 367"/>
              <a:gd name="T64" fmla="*/ 2147483647 w 387"/>
              <a:gd name="T65" fmla="*/ 2147483647 h 367"/>
              <a:gd name="T66" fmla="*/ 2147483647 w 387"/>
              <a:gd name="T67" fmla="*/ 2147483647 h 367"/>
              <a:gd name="T68" fmla="*/ 2147483647 w 387"/>
              <a:gd name="T69" fmla="*/ 2147483647 h 367"/>
              <a:gd name="T70" fmla="*/ 2147483647 w 387"/>
              <a:gd name="T71" fmla="*/ 2147483647 h 367"/>
              <a:gd name="T72" fmla="*/ 2147483647 w 387"/>
              <a:gd name="T73" fmla="*/ 2147483647 h 367"/>
              <a:gd name="T74" fmla="*/ 2147483647 w 387"/>
              <a:gd name="T75" fmla="*/ 2147483647 h 367"/>
              <a:gd name="T76" fmla="*/ 2147483647 w 387"/>
              <a:gd name="T77" fmla="*/ 2147483647 h 367"/>
              <a:gd name="T78" fmla="*/ 2147483647 w 387"/>
              <a:gd name="T79" fmla="*/ 2147483647 h 367"/>
              <a:gd name="T80" fmla="*/ 2147483647 w 387"/>
              <a:gd name="T81" fmla="*/ 2147483647 h 367"/>
              <a:gd name="T82" fmla="*/ 2147483647 w 387"/>
              <a:gd name="T83" fmla="*/ 2147483647 h 367"/>
              <a:gd name="T84" fmla="*/ 2147483647 w 387"/>
              <a:gd name="T85" fmla="*/ 2147483647 h 367"/>
              <a:gd name="T86" fmla="*/ 2147483647 w 387"/>
              <a:gd name="T87" fmla="*/ 2147483647 h 367"/>
              <a:gd name="T88" fmla="*/ 2147483647 w 387"/>
              <a:gd name="T89" fmla="*/ 2147483647 h 367"/>
              <a:gd name="T90" fmla="*/ 2147483647 w 387"/>
              <a:gd name="T91" fmla="*/ 2147483647 h 367"/>
              <a:gd name="T92" fmla="*/ 2147483647 w 387"/>
              <a:gd name="T93" fmla="*/ 2147483647 h 367"/>
              <a:gd name="T94" fmla="*/ 2147483647 w 387"/>
              <a:gd name="T95" fmla="*/ 2147483647 h 367"/>
              <a:gd name="T96" fmla="*/ 2147483647 w 387"/>
              <a:gd name="T97" fmla="*/ 2147483647 h 367"/>
              <a:gd name="T98" fmla="*/ 2147483647 w 387"/>
              <a:gd name="T99" fmla="*/ 2147483647 h 367"/>
              <a:gd name="T100" fmla="*/ 2147483647 w 387"/>
              <a:gd name="T101" fmla="*/ 2147483647 h 367"/>
              <a:gd name="T102" fmla="*/ 2147483647 w 387"/>
              <a:gd name="T103" fmla="*/ 2147483647 h 367"/>
              <a:gd name="T104" fmla="*/ 2147483647 w 387"/>
              <a:gd name="T105" fmla="*/ 2147483647 h 367"/>
              <a:gd name="T106" fmla="*/ 2147483647 w 387"/>
              <a:gd name="T107" fmla="*/ 2147483647 h 367"/>
              <a:gd name="T108" fmla="*/ 2147483647 w 387"/>
              <a:gd name="T109" fmla="*/ 2147483647 h 367"/>
              <a:gd name="T110" fmla="*/ 2147483647 w 387"/>
              <a:gd name="T111" fmla="*/ 2147483647 h 367"/>
              <a:gd name="T112" fmla="*/ 2147483647 w 387"/>
              <a:gd name="T113" fmla="*/ 2147483647 h 367"/>
              <a:gd name="T114" fmla="*/ 2147483647 w 387"/>
              <a:gd name="T115" fmla="*/ 2147483647 h 367"/>
              <a:gd name="T116" fmla="*/ 2147483647 w 387"/>
              <a:gd name="T117" fmla="*/ 2147483647 h 367"/>
              <a:gd name="T118" fmla="*/ 2147483647 w 387"/>
              <a:gd name="T119" fmla="*/ 2147483647 h 367"/>
              <a:gd name="T120" fmla="*/ 2147483647 w 387"/>
              <a:gd name="T121" fmla="*/ 2147483647 h 3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87" h="367">
                <a:moveTo>
                  <a:pt x="179" y="281"/>
                </a:moveTo>
                <a:lnTo>
                  <a:pt x="175" y="281"/>
                </a:lnTo>
                <a:lnTo>
                  <a:pt x="169" y="287"/>
                </a:lnTo>
                <a:lnTo>
                  <a:pt x="159" y="293"/>
                </a:lnTo>
                <a:lnTo>
                  <a:pt x="145" y="303"/>
                </a:lnTo>
                <a:lnTo>
                  <a:pt x="137" y="307"/>
                </a:lnTo>
                <a:lnTo>
                  <a:pt x="129" y="311"/>
                </a:lnTo>
                <a:lnTo>
                  <a:pt x="121" y="317"/>
                </a:lnTo>
                <a:lnTo>
                  <a:pt x="113" y="323"/>
                </a:lnTo>
                <a:lnTo>
                  <a:pt x="105" y="327"/>
                </a:lnTo>
                <a:lnTo>
                  <a:pt x="99" y="333"/>
                </a:lnTo>
                <a:lnTo>
                  <a:pt x="91" y="339"/>
                </a:lnTo>
                <a:lnTo>
                  <a:pt x="83" y="345"/>
                </a:lnTo>
                <a:lnTo>
                  <a:pt x="73" y="337"/>
                </a:lnTo>
                <a:lnTo>
                  <a:pt x="61" y="327"/>
                </a:lnTo>
                <a:lnTo>
                  <a:pt x="63" y="317"/>
                </a:lnTo>
                <a:lnTo>
                  <a:pt x="67" y="309"/>
                </a:lnTo>
                <a:lnTo>
                  <a:pt x="71" y="301"/>
                </a:lnTo>
                <a:lnTo>
                  <a:pt x="73" y="291"/>
                </a:lnTo>
                <a:lnTo>
                  <a:pt x="77" y="281"/>
                </a:lnTo>
                <a:lnTo>
                  <a:pt x="79" y="273"/>
                </a:lnTo>
                <a:lnTo>
                  <a:pt x="83" y="265"/>
                </a:lnTo>
                <a:lnTo>
                  <a:pt x="87" y="257"/>
                </a:lnTo>
                <a:lnTo>
                  <a:pt x="89" y="249"/>
                </a:lnTo>
                <a:lnTo>
                  <a:pt x="91" y="241"/>
                </a:lnTo>
                <a:lnTo>
                  <a:pt x="93" y="233"/>
                </a:lnTo>
                <a:lnTo>
                  <a:pt x="95" y="231"/>
                </a:lnTo>
                <a:lnTo>
                  <a:pt x="99" y="223"/>
                </a:lnTo>
                <a:lnTo>
                  <a:pt x="101" y="221"/>
                </a:lnTo>
                <a:lnTo>
                  <a:pt x="97" y="219"/>
                </a:lnTo>
                <a:lnTo>
                  <a:pt x="89" y="215"/>
                </a:lnTo>
                <a:lnTo>
                  <a:pt x="83" y="211"/>
                </a:lnTo>
                <a:lnTo>
                  <a:pt x="77" y="209"/>
                </a:lnTo>
                <a:lnTo>
                  <a:pt x="71" y="205"/>
                </a:lnTo>
                <a:lnTo>
                  <a:pt x="63" y="203"/>
                </a:lnTo>
                <a:lnTo>
                  <a:pt x="55" y="197"/>
                </a:lnTo>
                <a:lnTo>
                  <a:pt x="47" y="193"/>
                </a:lnTo>
                <a:lnTo>
                  <a:pt x="39" y="189"/>
                </a:lnTo>
                <a:lnTo>
                  <a:pt x="31" y="185"/>
                </a:lnTo>
                <a:lnTo>
                  <a:pt x="23" y="181"/>
                </a:lnTo>
                <a:lnTo>
                  <a:pt x="14" y="177"/>
                </a:lnTo>
                <a:lnTo>
                  <a:pt x="8" y="173"/>
                </a:lnTo>
                <a:lnTo>
                  <a:pt x="0" y="169"/>
                </a:lnTo>
                <a:lnTo>
                  <a:pt x="0" y="161"/>
                </a:lnTo>
                <a:lnTo>
                  <a:pt x="2" y="155"/>
                </a:lnTo>
                <a:lnTo>
                  <a:pt x="2" y="149"/>
                </a:lnTo>
                <a:lnTo>
                  <a:pt x="4" y="143"/>
                </a:lnTo>
                <a:lnTo>
                  <a:pt x="12" y="141"/>
                </a:lnTo>
                <a:lnTo>
                  <a:pt x="20" y="139"/>
                </a:lnTo>
                <a:lnTo>
                  <a:pt x="29" y="137"/>
                </a:lnTo>
                <a:lnTo>
                  <a:pt x="39" y="137"/>
                </a:lnTo>
                <a:lnTo>
                  <a:pt x="47" y="133"/>
                </a:lnTo>
                <a:lnTo>
                  <a:pt x="57" y="133"/>
                </a:lnTo>
                <a:lnTo>
                  <a:pt x="67" y="131"/>
                </a:lnTo>
                <a:lnTo>
                  <a:pt x="77" y="131"/>
                </a:lnTo>
                <a:lnTo>
                  <a:pt x="83" y="127"/>
                </a:lnTo>
                <a:lnTo>
                  <a:pt x="91" y="127"/>
                </a:lnTo>
                <a:lnTo>
                  <a:pt x="97" y="125"/>
                </a:lnTo>
                <a:lnTo>
                  <a:pt x="103" y="125"/>
                </a:lnTo>
                <a:lnTo>
                  <a:pt x="111" y="123"/>
                </a:lnTo>
                <a:lnTo>
                  <a:pt x="115" y="123"/>
                </a:lnTo>
                <a:lnTo>
                  <a:pt x="113" y="122"/>
                </a:lnTo>
                <a:lnTo>
                  <a:pt x="113" y="112"/>
                </a:lnTo>
                <a:lnTo>
                  <a:pt x="113" y="106"/>
                </a:lnTo>
                <a:lnTo>
                  <a:pt x="113" y="100"/>
                </a:lnTo>
                <a:lnTo>
                  <a:pt x="113" y="92"/>
                </a:lnTo>
                <a:lnTo>
                  <a:pt x="113" y="84"/>
                </a:lnTo>
                <a:lnTo>
                  <a:pt x="111" y="74"/>
                </a:lnTo>
                <a:lnTo>
                  <a:pt x="111" y="64"/>
                </a:lnTo>
                <a:lnTo>
                  <a:pt x="111" y="56"/>
                </a:lnTo>
                <a:lnTo>
                  <a:pt x="111" y="46"/>
                </a:lnTo>
                <a:lnTo>
                  <a:pt x="109" y="36"/>
                </a:lnTo>
                <a:lnTo>
                  <a:pt x="107" y="26"/>
                </a:lnTo>
                <a:lnTo>
                  <a:pt x="107" y="16"/>
                </a:lnTo>
                <a:lnTo>
                  <a:pt x="107" y="8"/>
                </a:lnTo>
                <a:lnTo>
                  <a:pt x="113" y="4"/>
                </a:lnTo>
                <a:lnTo>
                  <a:pt x="119" y="2"/>
                </a:lnTo>
                <a:lnTo>
                  <a:pt x="127" y="0"/>
                </a:lnTo>
                <a:lnTo>
                  <a:pt x="133" y="0"/>
                </a:lnTo>
                <a:lnTo>
                  <a:pt x="139" y="6"/>
                </a:lnTo>
                <a:lnTo>
                  <a:pt x="145" y="12"/>
                </a:lnTo>
                <a:lnTo>
                  <a:pt x="149" y="20"/>
                </a:lnTo>
                <a:lnTo>
                  <a:pt x="157" y="28"/>
                </a:lnTo>
                <a:lnTo>
                  <a:pt x="163" y="34"/>
                </a:lnTo>
                <a:lnTo>
                  <a:pt x="169" y="40"/>
                </a:lnTo>
                <a:lnTo>
                  <a:pt x="175" y="48"/>
                </a:lnTo>
                <a:lnTo>
                  <a:pt x="181" y="56"/>
                </a:lnTo>
                <a:lnTo>
                  <a:pt x="191" y="66"/>
                </a:lnTo>
                <a:lnTo>
                  <a:pt x="199" y="76"/>
                </a:lnTo>
                <a:lnTo>
                  <a:pt x="205" y="82"/>
                </a:lnTo>
                <a:lnTo>
                  <a:pt x="207" y="86"/>
                </a:lnTo>
                <a:lnTo>
                  <a:pt x="209" y="84"/>
                </a:lnTo>
                <a:lnTo>
                  <a:pt x="215" y="78"/>
                </a:lnTo>
                <a:lnTo>
                  <a:pt x="219" y="74"/>
                </a:lnTo>
                <a:lnTo>
                  <a:pt x="225" y="72"/>
                </a:lnTo>
                <a:lnTo>
                  <a:pt x="233" y="68"/>
                </a:lnTo>
                <a:lnTo>
                  <a:pt x="239" y="64"/>
                </a:lnTo>
                <a:lnTo>
                  <a:pt x="247" y="58"/>
                </a:lnTo>
                <a:lnTo>
                  <a:pt x="253" y="52"/>
                </a:lnTo>
                <a:lnTo>
                  <a:pt x="261" y="48"/>
                </a:lnTo>
                <a:lnTo>
                  <a:pt x="271" y="44"/>
                </a:lnTo>
                <a:lnTo>
                  <a:pt x="277" y="36"/>
                </a:lnTo>
                <a:lnTo>
                  <a:pt x="287" y="32"/>
                </a:lnTo>
                <a:lnTo>
                  <a:pt x="293" y="28"/>
                </a:lnTo>
                <a:lnTo>
                  <a:pt x="303" y="24"/>
                </a:lnTo>
                <a:lnTo>
                  <a:pt x="311" y="32"/>
                </a:lnTo>
                <a:lnTo>
                  <a:pt x="321" y="40"/>
                </a:lnTo>
                <a:lnTo>
                  <a:pt x="319" y="48"/>
                </a:lnTo>
                <a:lnTo>
                  <a:pt x="315" y="58"/>
                </a:lnTo>
                <a:lnTo>
                  <a:pt x="311" y="64"/>
                </a:lnTo>
                <a:lnTo>
                  <a:pt x="309" y="74"/>
                </a:lnTo>
                <a:lnTo>
                  <a:pt x="305" y="84"/>
                </a:lnTo>
                <a:lnTo>
                  <a:pt x="303" y="92"/>
                </a:lnTo>
                <a:lnTo>
                  <a:pt x="299" y="100"/>
                </a:lnTo>
                <a:lnTo>
                  <a:pt x="297" y="110"/>
                </a:lnTo>
                <a:lnTo>
                  <a:pt x="293" y="118"/>
                </a:lnTo>
                <a:lnTo>
                  <a:pt x="289" y="123"/>
                </a:lnTo>
                <a:lnTo>
                  <a:pt x="287" y="131"/>
                </a:lnTo>
                <a:lnTo>
                  <a:pt x="287" y="137"/>
                </a:lnTo>
                <a:lnTo>
                  <a:pt x="283" y="143"/>
                </a:lnTo>
                <a:lnTo>
                  <a:pt x="283" y="147"/>
                </a:lnTo>
                <a:lnTo>
                  <a:pt x="287" y="147"/>
                </a:lnTo>
                <a:lnTo>
                  <a:pt x="293" y="151"/>
                </a:lnTo>
                <a:lnTo>
                  <a:pt x="297" y="153"/>
                </a:lnTo>
                <a:lnTo>
                  <a:pt x="303" y="157"/>
                </a:lnTo>
                <a:lnTo>
                  <a:pt x="311" y="161"/>
                </a:lnTo>
                <a:lnTo>
                  <a:pt x="319" y="165"/>
                </a:lnTo>
                <a:lnTo>
                  <a:pt x="325" y="167"/>
                </a:lnTo>
                <a:lnTo>
                  <a:pt x="335" y="171"/>
                </a:lnTo>
                <a:lnTo>
                  <a:pt x="341" y="175"/>
                </a:lnTo>
                <a:lnTo>
                  <a:pt x="351" y="181"/>
                </a:lnTo>
                <a:lnTo>
                  <a:pt x="359" y="183"/>
                </a:lnTo>
                <a:lnTo>
                  <a:pt x="369" y="187"/>
                </a:lnTo>
                <a:lnTo>
                  <a:pt x="377" y="193"/>
                </a:lnTo>
                <a:lnTo>
                  <a:pt x="387" y="197"/>
                </a:lnTo>
                <a:lnTo>
                  <a:pt x="385" y="203"/>
                </a:lnTo>
                <a:lnTo>
                  <a:pt x="385" y="211"/>
                </a:lnTo>
                <a:lnTo>
                  <a:pt x="383" y="217"/>
                </a:lnTo>
                <a:lnTo>
                  <a:pt x="383" y="225"/>
                </a:lnTo>
                <a:lnTo>
                  <a:pt x="373" y="225"/>
                </a:lnTo>
                <a:lnTo>
                  <a:pt x="363" y="227"/>
                </a:lnTo>
                <a:lnTo>
                  <a:pt x="353" y="229"/>
                </a:lnTo>
                <a:lnTo>
                  <a:pt x="345" y="231"/>
                </a:lnTo>
                <a:lnTo>
                  <a:pt x="335" y="231"/>
                </a:lnTo>
                <a:lnTo>
                  <a:pt x="325" y="233"/>
                </a:lnTo>
                <a:lnTo>
                  <a:pt x="315" y="233"/>
                </a:lnTo>
                <a:lnTo>
                  <a:pt x="309" y="237"/>
                </a:lnTo>
                <a:lnTo>
                  <a:pt x="299" y="237"/>
                </a:lnTo>
                <a:lnTo>
                  <a:pt x="293" y="239"/>
                </a:lnTo>
                <a:lnTo>
                  <a:pt x="285" y="241"/>
                </a:lnTo>
                <a:lnTo>
                  <a:pt x="281" y="243"/>
                </a:lnTo>
                <a:lnTo>
                  <a:pt x="273" y="243"/>
                </a:lnTo>
                <a:lnTo>
                  <a:pt x="271" y="245"/>
                </a:lnTo>
                <a:lnTo>
                  <a:pt x="271" y="247"/>
                </a:lnTo>
                <a:lnTo>
                  <a:pt x="271" y="255"/>
                </a:lnTo>
                <a:lnTo>
                  <a:pt x="271" y="259"/>
                </a:lnTo>
                <a:lnTo>
                  <a:pt x="271" y="267"/>
                </a:lnTo>
                <a:lnTo>
                  <a:pt x="271" y="275"/>
                </a:lnTo>
                <a:lnTo>
                  <a:pt x="271" y="285"/>
                </a:lnTo>
                <a:lnTo>
                  <a:pt x="271" y="291"/>
                </a:lnTo>
                <a:lnTo>
                  <a:pt x="273" y="301"/>
                </a:lnTo>
                <a:lnTo>
                  <a:pt x="273" y="311"/>
                </a:lnTo>
                <a:lnTo>
                  <a:pt x="275" y="321"/>
                </a:lnTo>
                <a:lnTo>
                  <a:pt x="275" y="329"/>
                </a:lnTo>
                <a:lnTo>
                  <a:pt x="275" y="339"/>
                </a:lnTo>
                <a:lnTo>
                  <a:pt x="277" y="349"/>
                </a:lnTo>
                <a:lnTo>
                  <a:pt x="277" y="359"/>
                </a:lnTo>
                <a:lnTo>
                  <a:pt x="271" y="361"/>
                </a:lnTo>
                <a:lnTo>
                  <a:pt x="265" y="363"/>
                </a:lnTo>
                <a:lnTo>
                  <a:pt x="259" y="365"/>
                </a:lnTo>
                <a:lnTo>
                  <a:pt x="253" y="367"/>
                </a:lnTo>
                <a:lnTo>
                  <a:pt x="247" y="361"/>
                </a:lnTo>
                <a:lnTo>
                  <a:pt x="239" y="353"/>
                </a:lnTo>
                <a:lnTo>
                  <a:pt x="233" y="345"/>
                </a:lnTo>
                <a:lnTo>
                  <a:pt x="227" y="339"/>
                </a:lnTo>
                <a:lnTo>
                  <a:pt x="221" y="331"/>
                </a:lnTo>
                <a:lnTo>
                  <a:pt x="215" y="325"/>
                </a:lnTo>
                <a:lnTo>
                  <a:pt x="209" y="317"/>
                </a:lnTo>
                <a:lnTo>
                  <a:pt x="205" y="311"/>
                </a:lnTo>
                <a:lnTo>
                  <a:pt x="193" y="299"/>
                </a:lnTo>
                <a:lnTo>
                  <a:pt x="187" y="289"/>
                </a:lnTo>
                <a:lnTo>
                  <a:pt x="181" y="283"/>
                </a:lnTo>
                <a:lnTo>
                  <a:pt x="179" y="281"/>
                </a:lnTo>
                <a:close/>
              </a:path>
            </a:pathLst>
          </a:custGeom>
          <a:solidFill>
            <a:srgbClr val="03B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1" name="Freeform 191"/>
          <p:cNvSpPr>
            <a:spLocks/>
          </p:cNvSpPr>
          <p:nvPr/>
        </p:nvSpPr>
        <p:spPr bwMode="auto">
          <a:xfrm>
            <a:off x="1062038" y="5245100"/>
            <a:ext cx="627062" cy="630238"/>
          </a:xfrm>
          <a:custGeom>
            <a:avLst/>
            <a:gdLst>
              <a:gd name="T0" fmla="*/ 2147483647 w 395"/>
              <a:gd name="T1" fmla="*/ 2147483647 h 397"/>
              <a:gd name="T2" fmla="*/ 2147483647 w 395"/>
              <a:gd name="T3" fmla="*/ 2147483647 h 397"/>
              <a:gd name="T4" fmla="*/ 2147483647 w 395"/>
              <a:gd name="T5" fmla="*/ 2147483647 h 397"/>
              <a:gd name="T6" fmla="*/ 2147483647 w 395"/>
              <a:gd name="T7" fmla="*/ 2147483647 h 397"/>
              <a:gd name="T8" fmla="*/ 2147483647 w 395"/>
              <a:gd name="T9" fmla="*/ 2147483647 h 397"/>
              <a:gd name="T10" fmla="*/ 2147483647 w 395"/>
              <a:gd name="T11" fmla="*/ 2147483647 h 397"/>
              <a:gd name="T12" fmla="*/ 2147483647 w 395"/>
              <a:gd name="T13" fmla="*/ 2147483647 h 397"/>
              <a:gd name="T14" fmla="*/ 2147483647 w 395"/>
              <a:gd name="T15" fmla="*/ 2147483647 h 397"/>
              <a:gd name="T16" fmla="*/ 2147483647 w 395"/>
              <a:gd name="T17" fmla="*/ 2147483647 h 397"/>
              <a:gd name="T18" fmla="*/ 2147483647 w 395"/>
              <a:gd name="T19" fmla="*/ 2147483647 h 397"/>
              <a:gd name="T20" fmla="*/ 2147483647 w 395"/>
              <a:gd name="T21" fmla="*/ 2147483647 h 397"/>
              <a:gd name="T22" fmla="*/ 2147483647 w 395"/>
              <a:gd name="T23" fmla="*/ 2147483647 h 397"/>
              <a:gd name="T24" fmla="*/ 2147483647 w 395"/>
              <a:gd name="T25" fmla="*/ 0 h 397"/>
              <a:gd name="T26" fmla="*/ 2147483647 w 395"/>
              <a:gd name="T27" fmla="*/ 2147483647 h 397"/>
              <a:gd name="T28" fmla="*/ 2147483647 w 395"/>
              <a:gd name="T29" fmla="*/ 2147483647 h 397"/>
              <a:gd name="T30" fmla="*/ 2147483647 w 395"/>
              <a:gd name="T31" fmla="*/ 2147483647 h 397"/>
              <a:gd name="T32" fmla="*/ 2147483647 w 395"/>
              <a:gd name="T33" fmla="*/ 2147483647 h 397"/>
              <a:gd name="T34" fmla="*/ 2147483647 w 395"/>
              <a:gd name="T35" fmla="*/ 2147483647 h 397"/>
              <a:gd name="T36" fmla="*/ 2147483647 w 395"/>
              <a:gd name="T37" fmla="*/ 2147483647 h 397"/>
              <a:gd name="T38" fmla="*/ 2147483647 w 395"/>
              <a:gd name="T39" fmla="*/ 2147483647 h 397"/>
              <a:gd name="T40" fmla="*/ 2147483647 w 395"/>
              <a:gd name="T41" fmla="*/ 2147483647 h 397"/>
              <a:gd name="T42" fmla="*/ 2147483647 w 395"/>
              <a:gd name="T43" fmla="*/ 2147483647 h 397"/>
              <a:gd name="T44" fmla="*/ 2147483647 w 395"/>
              <a:gd name="T45" fmla="*/ 2147483647 h 397"/>
              <a:gd name="T46" fmla="*/ 2147483647 w 395"/>
              <a:gd name="T47" fmla="*/ 2147483647 h 397"/>
              <a:gd name="T48" fmla="*/ 2147483647 w 395"/>
              <a:gd name="T49" fmla="*/ 2147483647 h 397"/>
              <a:gd name="T50" fmla="*/ 2147483647 w 395"/>
              <a:gd name="T51" fmla="*/ 2147483647 h 397"/>
              <a:gd name="T52" fmla="*/ 2147483647 w 395"/>
              <a:gd name="T53" fmla="*/ 2147483647 h 397"/>
              <a:gd name="T54" fmla="*/ 2147483647 w 395"/>
              <a:gd name="T55" fmla="*/ 2147483647 h 397"/>
              <a:gd name="T56" fmla="*/ 2147483647 w 395"/>
              <a:gd name="T57" fmla="*/ 2147483647 h 397"/>
              <a:gd name="T58" fmla="*/ 2147483647 w 395"/>
              <a:gd name="T59" fmla="*/ 2147483647 h 397"/>
              <a:gd name="T60" fmla="*/ 2147483647 w 395"/>
              <a:gd name="T61" fmla="*/ 2147483647 h 397"/>
              <a:gd name="T62" fmla="*/ 0 w 395"/>
              <a:gd name="T63" fmla="*/ 2147483647 h 397"/>
              <a:gd name="T64" fmla="*/ 2147483647 w 395"/>
              <a:gd name="T65" fmla="*/ 2147483647 h 397"/>
              <a:gd name="T66" fmla="*/ 2147483647 w 395"/>
              <a:gd name="T67" fmla="*/ 2147483647 h 397"/>
              <a:gd name="T68" fmla="*/ 2147483647 w 395"/>
              <a:gd name="T69" fmla="*/ 2147483647 h 397"/>
              <a:gd name="T70" fmla="*/ 2147483647 w 395"/>
              <a:gd name="T71" fmla="*/ 2147483647 h 397"/>
              <a:gd name="T72" fmla="*/ 2147483647 w 395"/>
              <a:gd name="T73" fmla="*/ 2147483647 h 397"/>
              <a:gd name="T74" fmla="*/ 2147483647 w 395"/>
              <a:gd name="T75" fmla="*/ 0 h 397"/>
              <a:gd name="T76" fmla="*/ 2147483647 w 395"/>
              <a:gd name="T77" fmla="*/ 0 h 397"/>
              <a:gd name="T78" fmla="*/ 2147483647 w 395"/>
              <a:gd name="T79" fmla="*/ 2147483647 h 397"/>
              <a:gd name="T80" fmla="*/ 2147483647 w 395"/>
              <a:gd name="T81" fmla="*/ 2147483647 h 397"/>
              <a:gd name="T82" fmla="*/ 2147483647 w 395"/>
              <a:gd name="T83" fmla="*/ 2147483647 h 397"/>
              <a:gd name="T84" fmla="*/ 2147483647 w 395"/>
              <a:gd name="T85" fmla="*/ 2147483647 h 397"/>
              <a:gd name="T86" fmla="*/ 2147483647 w 395"/>
              <a:gd name="T87" fmla="*/ 2147483647 h 397"/>
              <a:gd name="T88" fmla="*/ 2147483647 w 395"/>
              <a:gd name="T89" fmla="*/ 2147483647 h 397"/>
              <a:gd name="T90" fmla="*/ 2147483647 w 395"/>
              <a:gd name="T91" fmla="*/ 2147483647 h 397"/>
              <a:gd name="T92" fmla="*/ 2147483647 w 395"/>
              <a:gd name="T93" fmla="*/ 2147483647 h 397"/>
              <a:gd name="T94" fmla="*/ 2147483647 w 395"/>
              <a:gd name="T95" fmla="*/ 2147483647 h 397"/>
              <a:gd name="T96" fmla="*/ 2147483647 w 395"/>
              <a:gd name="T97" fmla="*/ 2147483647 h 397"/>
              <a:gd name="T98" fmla="*/ 2147483647 w 395"/>
              <a:gd name="T99" fmla="*/ 2147483647 h 397"/>
              <a:gd name="T100" fmla="*/ 2147483647 w 395"/>
              <a:gd name="T101" fmla="*/ 2147483647 h 397"/>
              <a:gd name="T102" fmla="*/ 2147483647 w 395"/>
              <a:gd name="T103" fmla="*/ 2147483647 h 3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5" h="397">
                <a:moveTo>
                  <a:pt x="197" y="375"/>
                </a:moveTo>
                <a:lnTo>
                  <a:pt x="203" y="373"/>
                </a:lnTo>
                <a:lnTo>
                  <a:pt x="213" y="373"/>
                </a:lnTo>
                <a:lnTo>
                  <a:pt x="221" y="371"/>
                </a:lnTo>
                <a:lnTo>
                  <a:pt x="231" y="371"/>
                </a:lnTo>
                <a:lnTo>
                  <a:pt x="237" y="367"/>
                </a:lnTo>
                <a:lnTo>
                  <a:pt x="247" y="365"/>
                </a:lnTo>
                <a:lnTo>
                  <a:pt x="255" y="361"/>
                </a:lnTo>
                <a:lnTo>
                  <a:pt x="263" y="359"/>
                </a:lnTo>
                <a:lnTo>
                  <a:pt x="271" y="355"/>
                </a:lnTo>
                <a:lnTo>
                  <a:pt x="279" y="351"/>
                </a:lnTo>
                <a:lnTo>
                  <a:pt x="285" y="347"/>
                </a:lnTo>
                <a:lnTo>
                  <a:pt x="293" y="343"/>
                </a:lnTo>
                <a:lnTo>
                  <a:pt x="299" y="337"/>
                </a:lnTo>
                <a:lnTo>
                  <a:pt x="307" y="333"/>
                </a:lnTo>
                <a:lnTo>
                  <a:pt x="313" y="327"/>
                </a:lnTo>
                <a:lnTo>
                  <a:pt x="319" y="323"/>
                </a:lnTo>
                <a:lnTo>
                  <a:pt x="325" y="315"/>
                </a:lnTo>
                <a:lnTo>
                  <a:pt x="329" y="309"/>
                </a:lnTo>
                <a:lnTo>
                  <a:pt x="335" y="301"/>
                </a:lnTo>
                <a:lnTo>
                  <a:pt x="341" y="295"/>
                </a:lnTo>
                <a:lnTo>
                  <a:pt x="345" y="289"/>
                </a:lnTo>
                <a:lnTo>
                  <a:pt x="349" y="281"/>
                </a:lnTo>
                <a:lnTo>
                  <a:pt x="353" y="273"/>
                </a:lnTo>
                <a:lnTo>
                  <a:pt x="357" y="267"/>
                </a:lnTo>
                <a:lnTo>
                  <a:pt x="361" y="257"/>
                </a:lnTo>
                <a:lnTo>
                  <a:pt x="363" y="249"/>
                </a:lnTo>
                <a:lnTo>
                  <a:pt x="365" y="241"/>
                </a:lnTo>
                <a:lnTo>
                  <a:pt x="367" y="233"/>
                </a:lnTo>
                <a:lnTo>
                  <a:pt x="369" y="223"/>
                </a:lnTo>
                <a:lnTo>
                  <a:pt x="369" y="215"/>
                </a:lnTo>
                <a:lnTo>
                  <a:pt x="371" y="207"/>
                </a:lnTo>
                <a:lnTo>
                  <a:pt x="373" y="197"/>
                </a:lnTo>
                <a:lnTo>
                  <a:pt x="371" y="189"/>
                </a:lnTo>
                <a:lnTo>
                  <a:pt x="371" y="179"/>
                </a:lnTo>
                <a:lnTo>
                  <a:pt x="369" y="171"/>
                </a:lnTo>
                <a:lnTo>
                  <a:pt x="369" y="163"/>
                </a:lnTo>
                <a:lnTo>
                  <a:pt x="367" y="153"/>
                </a:lnTo>
                <a:lnTo>
                  <a:pt x="363" y="147"/>
                </a:lnTo>
                <a:lnTo>
                  <a:pt x="361" y="139"/>
                </a:lnTo>
                <a:lnTo>
                  <a:pt x="359" y="132"/>
                </a:lnTo>
                <a:lnTo>
                  <a:pt x="353" y="124"/>
                </a:lnTo>
                <a:lnTo>
                  <a:pt x="351" y="116"/>
                </a:lnTo>
                <a:lnTo>
                  <a:pt x="347" y="110"/>
                </a:lnTo>
                <a:lnTo>
                  <a:pt x="343" y="104"/>
                </a:lnTo>
                <a:lnTo>
                  <a:pt x="339" y="96"/>
                </a:lnTo>
                <a:lnTo>
                  <a:pt x="335" y="88"/>
                </a:lnTo>
                <a:lnTo>
                  <a:pt x="329" y="82"/>
                </a:lnTo>
                <a:lnTo>
                  <a:pt x="325" y="78"/>
                </a:lnTo>
                <a:lnTo>
                  <a:pt x="313" y="66"/>
                </a:lnTo>
                <a:lnTo>
                  <a:pt x="301" y="56"/>
                </a:lnTo>
                <a:lnTo>
                  <a:pt x="293" y="50"/>
                </a:lnTo>
                <a:lnTo>
                  <a:pt x="285" y="46"/>
                </a:lnTo>
                <a:lnTo>
                  <a:pt x="279" y="42"/>
                </a:lnTo>
                <a:lnTo>
                  <a:pt x="273" y="38"/>
                </a:lnTo>
                <a:lnTo>
                  <a:pt x="263" y="34"/>
                </a:lnTo>
                <a:lnTo>
                  <a:pt x="257" y="32"/>
                </a:lnTo>
                <a:lnTo>
                  <a:pt x="247" y="28"/>
                </a:lnTo>
                <a:lnTo>
                  <a:pt x="241" y="26"/>
                </a:lnTo>
                <a:lnTo>
                  <a:pt x="231" y="24"/>
                </a:lnTo>
                <a:lnTo>
                  <a:pt x="225" y="22"/>
                </a:lnTo>
                <a:lnTo>
                  <a:pt x="215" y="22"/>
                </a:lnTo>
                <a:lnTo>
                  <a:pt x="209" y="22"/>
                </a:lnTo>
                <a:lnTo>
                  <a:pt x="209" y="10"/>
                </a:lnTo>
                <a:lnTo>
                  <a:pt x="209" y="0"/>
                </a:lnTo>
                <a:lnTo>
                  <a:pt x="217" y="0"/>
                </a:lnTo>
                <a:lnTo>
                  <a:pt x="227" y="0"/>
                </a:lnTo>
                <a:lnTo>
                  <a:pt x="235" y="2"/>
                </a:lnTo>
                <a:lnTo>
                  <a:pt x="245" y="4"/>
                </a:lnTo>
                <a:lnTo>
                  <a:pt x="253" y="6"/>
                </a:lnTo>
                <a:lnTo>
                  <a:pt x="263" y="10"/>
                </a:lnTo>
                <a:lnTo>
                  <a:pt x="273" y="14"/>
                </a:lnTo>
                <a:lnTo>
                  <a:pt x="281" y="18"/>
                </a:lnTo>
                <a:lnTo>
                  <a:pt x="289" y="22"/>
                </a:lnTo>
                <a:lnTo>
                  <a:pt x="297" y="26"/>
                </a:lnTo>
                <a:lnTo>
                  <a:pt x="303" y="30"/>
                </a:lnTo>
                <a:lnTo>
                  <a:pt x="313" y="36"/>
                </a:lnTo>
                <a:lnTo>
                  <a:pt x="319" y="42"/>
                </a:lnTo>
                <a:lnTo>
                  <a:pt x="325" y="48"/>
                </a:lnTo>
                <a:lnTo>
                  <a:pt x="333" y="54"/>
                </a:lnTo>
                <a:lnTo>
                  <a:pt x="341" y="62"/>
                </a:lnTo>
                <a:lnTo>
                  <a:pt x="345" y="68"/>
                </a:lnTo>
                <a:lnTo>
                  <a:pt x="351" y="74"/>
                </a:lnTo>
                <a:lnTo>
                  <a:pt x="357" y="82"/>
                </a:lnTo>
                <a:lnTo>
                  <a:pt x="363" y="90"/>
                </a:lnTo>
                <a:lnTo>
                  <a:pt x="367" y="98"/>
                </a:lnTo>
                <a:lnTo>
                  <a:pt x="373" y="104"/>
                </a:lnTo>
                <a:lnTo>
                  <a:pt x="375" y="114"/>
                </a:lnTo>
                <a:lnTo>
                  <a:pt x="381" y="124"/>
                </a:lnTo>
                <a:lnTo>
                  <a:pt x="383" y="130"/>
                </a:lnTo>
                <a:lnTo>
                  <a:pt x="385" y="139"/>
                </a:lnTo>
                <a:lnTo>
                  <a:pt x="389" y="147"/>
                </a:lnTo>
                <a:lnTo>
                  <a:pt x="391" y="157"/>
                </a:lnTo>
                <a:lnTo>
                  <a:pt x="391" y="167"/>
                </a:lnTo>
                <a:lnTo>
                  <a:pt x="393" y="177"/>
                </a:lnTo>
                <a:lnTo>
                  <a:pt x="395" y="187"/>
                </a:lnTo>
                <a:lnTo>
                  <a:pt x="395" y="197"/>
                </a:lnTo>
                <a:lnTo>
                  <a:pt x="395" y="207"/>
                </a:lnTo>
                <a:lnTo>
                  <a:pt x="393" y="217"/>
                </a:lnTo>
                <a:lnTo>
                  <a:pt x="391" y="227"/>
                </a:lnTo>
                <a:lnTo>
                  <a:pt x="391" y="237"/>
                </a:lnTo>
                <a:lnTo>
                  <a:pt x="387" y="245"/>
                </a:lnTo>
                <a:lnTo>
                  <a:pt x="385" y="255"/>
                </a:lnTo>
                <a:lnTo>
                  <a:pt x="381" y="265"/>
                </a:lnTo>
                <a:lnTo>
                  <a:pt x="379" y="275"/>
                </a:lnTo>
                <a:lnTo>
                  <a:pt x="373" y="283"/>
                </a:lnTo>
                <a:lnTo>
                  <a:pt x="369" y="291"/>
                </a:lnTo>
                <a:lnTo>
                  <a:pt x="365" y="299"/>
                </a:lnTo>
                <a:lnTo>
                  <a:pt x="361" y="309"/>
                </a:lnTo>
                <a:lnTo>
                  <a:pt x="353" y="315"/>
                </a:lnTo>
                <a:lnTo>
                  <a:pt x="347" y="323"/>
                </a:lnTo>
                <a:lnTo>
                  <a:pt x="341" y="331"/>
                </a:lnTo>
                <a:lnTo>
                  <a:pt x="337" y="337"/>
                </a:lnTo>
                <a:lnTo>
                  <a:pt x="329" y="343"/>
                </a:lnTo>
                <a:lnTo>
                  <a:pt x="321" y="349"/>
                </a:lnTo>
                <a:lnTo>
                  <a:pt x="313" y="355"/>
                </a:lnTo>
                <a:lnTo>
                  <a:pt x="307" y="361"/>
                </a:lnTo>
                <a:lnTo>
                  <a:pt x="297" y="367"/>
                </a:lnTo>
                <a:lnTo>
                  <a:pt x="289" y="371"/>
                </a:lnTo>
                <a:lnTo>
                  <a:pt x="281" y="375"/>
                </a:lnTo>
                <a:lnTo>
                  <a:pt x="273" y="381"/>
                </a:lnTo>
                <a:lnTo>
                  <a:pt x="263" y="383"/>
                </a:lnTo>
                <a:lnTo>
                  <a:pt x="253" y="387"/>
                </a:lnTo>
                <a:lnTo>
                  <a:pt x="243" y="389"/>
                </a:lnTo>
                <a:lnTo>
                  <a:pt x="235" y="391"/>
                </a:lnTo>
                <a:lnTo>
                  <a:pt x="225" y="393"/>
                </a:lnTo>
                <a:lnTo>
                  <a:pt x="215" y="393"/>
                </a:lnTo>
                <a:lnTo>
                  <a:pt x="205" y="395"/>
                </a:lnTo>
                <a:lnTo>
                  <a:pt x="197" y="397"/>
                </a:lnTo>
                <a:lnTo>
                  <a:pt x="185" y="395"/>
                </a:lnTo>
                <a:lnTo>
                  <a:pt x="175" y="393"/>
                </a:lnTo>
                <a:lnTo>
                  <a:pt x="165" y="393"/>
                </a:lnTo>
                <a:lnTo>
                  <a:pt x="155" y="391"/>
                </a:lnTo>
                <a:lnTo>
                  <a:pt x="145" y="389"/>
                </a:lnTo>
                <a:lnTo>
                  <a:pt x="137" y="387"/>
                </a:lnTo>
                <a:lnTo>
                  <a:pt x="127" y="383"/>
                </a:lnTo>
                <a:lnTo>
                  <a:pt x="117" y="381"/>
                </a:lnTo>
                <a:lnTo>
                  <a:pt x="109" y="375"/>
                </a:lnTo>
                <a:lnTo>
                  <a:pt x="99" y="371"/>
                </a:lnTo>
                <a:lnTo>
                  <a:pt x="91" y="367"/>
                </a:lnTo>
                <a:lnTo>
                  <a:pt x="83" y="361"/>
                </a:lnTo>
                <a:lnTo>
                  <a:pt x="77" y="355"/>
                </a:lnTo>
                <a:lnTo>
                  <a:pt x="69" y="349"/>
                </a:lnTo>
                <a:lnTo>
                  <a:pt x="61" y="343"/>
                </a:lnTo>
                <a:lnTo>
                  <a:pt x="55" y="337"/>
                </a:lnTo>
                <a:lnTo>
                  <a:pt x="49" y="331"/>
                </a:lnTo>
                <a:lnTo>
                  <a:pt x="41" y="323"/>
                </a:lnTo>
                <a:lnTo>
                  <a:pt x="35" y="315"/>
                </a:lnTo>
                <a:lnTo>
                  <a:pt x="29" y="309"/>
                </a:lnTo>
                <a:lnTo>
                  <a:pt x="25" y="299"/>
                </a:lnTo>
                <a:lnTo>
                  <a:pt x="22" y="291"/>
                </a:lnTo>
                <a:lnTo>
                  <a:pt x="18" y="283"/>
                </a:lnTo>
                <a:lnTo>
                  <a:pt x="14" y="275"/>
                </a:lnTo>
                <a:lnTo>
                  <a:pt x="10" y="265"/>
                </a:lnTo>
                <a:lnTo>
                  <a:pt x="6" y="255"/>
                </a:lnTo>
                <a:lnTo>
                  <a:pt x="4" y="245"/>
                </a:lnTo>
                <a:lnTo>
                  <a:pt x="2" y="237"/>
                </a:lnTo>
                <a:lnTo>
                  <a:pt x="0" y="227"/>
                </a:lnTo>
                <a:lnTo>
                  <a:pt x="0" y="217"/>
                </a:lnTo>
                <a:lnTo>
                  <a:pt x="0" y="207"/>
                </a:lnTo>
                <a:lnTo>
                  <a:pt x="0" y="197"/>
                </a:lnTo>
                <a:lnTo>
                  <a:pt x="0" y="187"/>
                </a:lnTo>
                <a:lnTo>
                  <a:pt x="0" y="175"/>
                </a:lnTo>
                <a:lnTo>
                  <a:pt x="0" y="165"/>
                </a:lnTo>
                <a:lnTo>
                  <a:pt x="2" y="157"/>
                </a:lnTo>
                <a:lnTo>
                  <a:pt x="4" y="147"/>
                </a:lnTo>
                <a:lnTo>
                  <a:pt x="6" y="137"/>
                </a:lnTo>
                <a:lnTo>
                  <a:pt x="10" y="130"/>
                </a:lnTo>
                <a:lnTo>
                  <a:pt x="14" y="120"/>
                </a:lnTo>
                <a:lnTo>
                  <a:pt x="18" y="110"/>
                </a:lnTo>
                <a:lnTo>
                  <a:pt x="22" y="102"/>
                </a:lnTo>
                <a:lnTo>
                  <a:pt x="25" y="94"/>
                </a:lnTo>
                <a:lnTo>
                  <a:pt x="29" y="86"/>
                </a:lnTo>
                <a:lnTo>
                  <a:pt x="35" y="78"/>
                </a:lnTo>
                <a:lnTo>
                  <a:pt x="41" y="70"/>
                </a:lnTo>
                <a:lnTo>
                  <a:pt x="49" y="64"/>
                </a:lnTo>
                <a:lnTo>
                  <a:pt x="55" y="58"/>
                </a:lnTo>
                <a:lnTo>
                  <a:pt x="61" y="50"/>
                </a:lnTo>
                <a:lnTo>
                  <a:pt x="69" y="42"/>
                </a:lnTo>
                <a:lnTo>
                  <a:pt x="77" y="36"/>
                </a:lnTo>
                <a:lnTo>
                  <a:pt x="83" y="32"/>
                </a:lnTo>
                <a:lnTo>
                  <a:pt x="91" y="26"/>
                </a:lnTo>
                <a:lnTo>
                  <a:pt x="99" y="22"/>
                </a:lnTo>
                <a:lnTo>
                  <a:pt x="109" y="18"/>
                </a:lnTo>
                <a:lnTo>
                  <a:pt x="117" y="14"/>
                </a:lnTo>
                <a:lnTo>
                  <a:pt x="127" y="10"/>
                </a:lnTo>
                <a:lnTo>
                  <a:pt x="137" y="6"/>
                </a:lnTo>
                <a:lnTo>
                  <a:pt x="145" y="4"/>
                </a:lnTo>
                <a:lnTo>
                  <a:pt x="155" y="4"/>
                </a:lnTo>
                <a:lnTo>
                  <a:pt x="165" y="0"/>
                </a:lnTo>
                <a:lnTo>
                  <a:pt x="175" y="0"/>
                </a:lnTo>
                <a:lnTo>
                  <a:pt x="185" y="0"/>
                </a:lnTo>
                <a:lnTo>
                  <a:pt x="197" y="0"/>
                </a:lnTo>
                <a:lnTo>
                  <a:pt x="199" y="0"/>
                </a:lnTo>
                <a:lnTo>
                  <a:pt x="201" y="0"/>
                </a:lnTo>
                <a:lnTo>
                  <a:pt x="201" y="10"/>
                </a:lnTo>
                <a:lnTo>
                  <a:pt x="201" y="22"/>
                </a:lnTo>
                <a:lnTo>
                  <a:pt x="199" y="22"/>
                </a:lnTo>
                <a:lnTo>
                  <a:pt x="197" y="22"/>
                </a:lnTo>
                <a:lnTo>
                  <a:pt x="187" y="22"/>
                </a:lnTo>
                <a:lnTo>
                  <a:pt x="177" y="22"/>
                </a:lnTo>
                <a:lnTo>
                  <a:pt x="169" y="24"/>
                </a:lnTo>
                <a:lnTo>
                  <a:pt x="159" y="26"/>
                </a:lnTo>
                <a:lnTo>
                  <a:pt x="151" y="26"/>
                </a:lnTo>
                <a:lnTo>
                  <a:pt x="143" y="28"/>
                </a:lnTo>
                <a:lnTo>
                  <a:pt x="133" y="32"/>
                </a:lnTo>
                <a:lnTo>
                  <a:pt x="127" y="36"/>
                </a:lnTo>
                <a:lnTo>
                  <a:pt x="117" y="38"/>
                </a:lnTo>
                <a:lnTo>
                  <a:pt x="111" y="42"/>
                </a:lnTo>
                <a:lnTo>
                  <a:pt x="103" y="48"/>
                </a:lnTo>
                <a:lnTo>
                  <a:pt x="97" y="52"/>
                </a:lnTo>
                <a:lnTo>
                  <a:pt x="89" y="56"/>
                </a:lnTo>
                <a:lnTo>
                  <a:pt x="83" y="62"/>
                </a:lnTo>
                <a:lnTo>
                  <a:pt x="77" y="66"/>
                </a:lnTo>
                <a:lnTo>
                  <a:pt x="71" y="74"/>
                </a:lnTo>
                <a:lnTo>
                  <a:pt x="65" y="78"/>
                </a:lnTo>
                <a:lnTo>
                  <a:pt x="59" y="86"/>
                </a:lnTo>
                <a:lnTo>
                  <a:pt x="53" y="92"/>
                </a:lnTo>
                <a:lnTo>
                  <a:pt x="49" y="100"/>
                </a:lnTo>
                <a:lnTo>
                  <a:pt x="45" y="106"/>
                </a:lnTo>
                <a:lnTo>
                  <a:pt x="39" y="114"/>
                </a:lnTo>
                <a:lnTo>
                  <a:pt x="37" y="120"/>
                </a:lnTo>
                <a:lnTo>
                  <a:pt x="33" y="130"/>
                </a:lnTo>
                <a:lnTo>
                  <a:pt x="29" y="136"/>
                </a:lnTo>
                <a:lnTo>
                  <a:pt x="27" y="145"/>
                </a:lnTo>
                <a:lnTo>
                  <a:pt x="24" y="153"/>
                </a:lnTo>
                <a:lnTo>
                  <a:pt x="24" y="161"/>
                </a:lnTo>
                <a:lnTo>
                  <a:pt x="22" y="169"/>
                </a:lnTo>
                <a:lnTo>
                  <a:pt x="22" y="179"/>
                </a:lnTo>
                <a:lnTo>
                  <a:pt x="22" y="189"/>
                </a:lnTo>
                <a:lnTo>
                  <a:pt x="22" y="197"/>
                </a:lnTo>
                <a:lnTo>
                  <a:pt x="22" y="207"/>
                </a:lnTo>
                <a:lnTo>
                  <a:pt x="22" y="215"/>
                </a:lnTo>
                <a:lnTo>
                  <a:pt x="22" y="223"/>
                </a:lnTo>
                <a:lnTo>
                  <a:pt x="24" y="233"/>
                </a:lnTo>
                <a:lnTo>
                  <a:pt x="24" y="241"/>
                </a:lnTo>
                <a:lnTo>
                  <a:pt x="27" y="249"/>
                </a:lnTo>
                <a:lnTo>
                  <a:pt x="29" y="257"/>
                </a:lnTo>
                <a:lnTo>
                  <a:pt x="33" y="267"/>
                </a:lnTo>
                <a:lnTo>
                  <a:pt x="37" y="273"/>
                </a:lnTo>
                <a:lnTo>
                  <a:pt x="39" y="281"/>
                </a:lnTo>
                <a:lnTo>
                  <a:pt x="45" y="289"/>
                </a:lnTo>
                <a:lnTo>
                  <a:pt x="49" y="295"/>
                </a:lnTo>
                <a:lnTo>
                  <a:pt x="53" y="301"/>
                </a:lnTo>
                <a:lnTo>
                  <a:pt x="59" y="309"/>
                </a:lnTo>
                <a:lnTo>
                  <a:pt x="65" y="315"/>
                </a:lnTo>
                <a:lnTo>
                  <a:pt x="71" y="323"/>
                </a:lnTo>
                <a:lnTo>
                  <a:pt x="77" y="327"/>
                </a:lnTo>
                <a:lnTo>
                  <a:pt x="83" y="333"/>
                </a:lnTo>
                <a:lnTo>
                  <a:pt x="89" y="337"/>
                </a:lnTo>
                <a:lnTo>
                  <a:pt x="97" y="343"/>
                </a:lnTo>
                <a:lnTo>
                  <a:pt x="103" y="347"/>
                </a:lnTo>
                <a:lnTo>
                  <a:pt x="111" y="351"/>
                </a:lnTo>
                <a:lnTo>
                  <a:pt x="117" y="355"/>
                </a:lnTo>
                <a:lnTo>
                  <a:pt x="127" y="359"/>
                </a:lnTo>
                <a:lnTo>
                  <a:pt x="133" y="361"/>
                </a:lnTo>
                <a:lnTo>
                  <a:pt x="143" y="365"/>
                </a:lnTo>
                <a:lnTo>
                  <a:pt x="151" y="367"/>
                </a:lnTo>
                <a:lnTo>
                  <a:pt x="159" y="371"/>
                </a:lnTo>
                <a:lnTo>
                  <a:pt x="169" y="371"/>
                </a:lnTo>
                <a:lnTo>
                  <a:pt x="177" y="373"/>
                </a:lnTo>
                <a:lnTo>
                  <a:pt x="187" y="373"/>
                </a:lnTo>
                <a:lnTo>
                  <a:pt x="197" y="375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2" name="Freeform 192"/>
          <p:cNvSpPr>
            <a:spLocks/>
          </p:cNvSpPr>
          <p:nvPr/>
        </p:nvSpPr>
        <p:spPr bwMode="auto">
          <a:xfrm>
            <a:off x="1368425" y="5245100"/>
            <a:ext cx="41275" cy="34925"/>
          </a:xfrm>
          <a:custGeom>
            <a:avLst/>
            <a:gdLst>
              <a:gd name="T0" fmla="*/ 2147483647 w 26"/>
              <a:gd name="T1" fmla="*/ 0 h 22"/>
              <a:gd name="T2" fmla="*/ 2147483647 w 26"/>
              <a:gd name="T3" fmla="*/ 0 h 22"/>
              <a:gd name="T4" fmla="*/ 2147483647 w 26"/>
              <a:gd name="T5" fmla="*/ 2147483647 h 22"/>
              <a:gd name="T6" fmla="*/ 2147483647 w 26"/>
              <a:gd name="T7" fmla="*/ 2147483647 h 22"/>
              <a:gd name="T8" fmla="*/ 2147483647 w 26"/>
              <a:gd name="T9" fmla="*/ 2147483647 h 22"/>
              <a:gd name="T10" fmla="*/ 0 w 26"/>
              <a:gd name="T11" fmla="*/ 2147483647 h 22"/>
              <a:gd name="T12" fmla="*/ 2147483647 w 26"/>
              <a:gd name="T13" fmla="*/ 0 h 22"/>
              <a:gd name="T14" fmla="*/ 2147483647 w 26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22">
                <a:moveTo>
                  <a:pt x="8" y="0"/>
                </a:moveTo>
                <a:lnTo>
                  <a:pt x="16" y="0"/>
                </a:lnTo>
                <a:lnTo>
                  <a:pt x="26" y="16"/>
                </a:lnTo>
                <a:lnTo>
                  <a:pt x="16" y="22"/>
                </a:lnTo>
                <a:lnTo>
                  <a:pt x="8" y="22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3" name="Freeform 193"/>
          <p:cNvSpPr>
            <a:spLocks/>
          </p:cNvSpPr>
          <p:nvPr/>
        </p:nvSpPr>
        <p:spPr bwMode="auto">
          <a:xfrm>
            <a:off x="1247775" y="5438775"/>
            <a:ext cx="250825" cy="249238"/>
          </a:xfrm>
          <a:custGeom>
            <a:avLst/>
            <a:gdLst>
              <a:gd name="T0" fmla="*/ 2147483647 w 158"/>
              <a:gd name="T1" fmla="*/ 2147483647 h 157"/>
              <a:gd name="T2" fmla="*/ 2147483647 w 158"/>
              <a:gd name="T3" fmla="*/ 2147483647 h 157"/>
              <a:gd name="T4" fmla="*/ 2147483647 w 158"/>
              <a:gd name="T5" fmla="*/ 2147483647 h 157"/>
              <a:gd name="T6" fmla="*/ 2147483647 w 158"/>
              <a:gd name="T7" fmla="*/ 2147483647 h 157"/>
              <a:gd name="T8" fmla="*/ 2147483647 w 158"/>
              <a:gd name="T9" fmla="*/ 2147483647 h 157"/>
              <a:gd name="T10" fmla="*/ 2147483647 w 158"/>
              <a:gd name="T11" fmla="*/ 2147483647 h 157"/>
              <a:gd name="T12" fmla="*/ 2147483647 w 158"/>
              <a:gd name="T13" fmla="*/ 2147483647 h 157"/>
              <a:gd name="T14" fmla="*/ 2147483647 w 158"/>
              <a:gd name="T15" fmla="*/ 2147483647 h 157"/>
              <a:gd name="T16" fmla="*/ 2147483647 w 158"/>
              <a:gd name="T17" fmla="*/ 2147483647 h 157"/>
              <a:gd name="T18" fmla="*/ 2147483647 w 158"/>
              <a:gd name="T19" fmla="*/ 2147483647 h 157"/>
              <a:gd name="T20" fmla="*/ 2147483647 w 158"/>
              <a:gd name="T21" fmla="*/ 2147483647 h 157"/>
              <a:gd name="T22" fmla="*/ 2147483647 w 158"/>
              <a:gd name="T23" fmla="*/ 2147483647 h 157"/>
              <a:gd name="T24" fmla="*/ 2147483647 w 158"/>
              <a:gd name="T25" fmla="*/ 2147483647 h 157"/>
              <a:gd name="T26" fmla="*/ 2147483647 w 158"/>
              <a:gd name="T27" fmla="*/ 2147483647 h 157"/>
              <a:gd name="T28" fmla="*/ 2147483647 w 158"/>
              <a:gd name="T29" fmla="*/ 2147483647 h 157"/>
              <a:gd name="T30" fmla="*/ 2147483647 w 158"/>
              <a:gd name="T31" fmla="*/ 2147483647 h 157"/>
              <a:gd name="T32" fmla="*/ 2147483647 w 158"/>
              <a:gd name="T33" fmla="*/ 2147483647 h 157"/>
              <a:gd name="T34" fmla="*/ 2147483647 w 158"/>
              <a:gd name="T35" fmla="*/ 2147483647 h 157"/>
              <a:gd name="T36" fmla="*/ 2147483647 w 158"/>
              <a:gd name="T37" fmla="*/ 2147483647 h 157"/>
              <a:gd name="T38" fmla="*/ 2147483647 w 158"/>
              <a:gd name="T39" fmla="*/ 2147483647 h 157"/>
              <a:gd name="T40" fmla="*/ 2147483647 w 158"/>
              <a:gd name="T41" fmla="*/ 2147483647 h 157"/>
              <a:gd name="T42" fmla="*/ 2147483647 w 158"/>
              <a:gd name="T43" fmla="*/ 2147483647 h 157"/>
              <a:gd name="T44" fmla="*/ 2147483647 w 158"/>
              <a:gd name="T45" fmla="*/ 2147483647 h 157"/>
              <a:gd name="T46" fmla="*/ 2147483647 w 158"/>
              <a:gd name="T47" fmla="*/ 2147483647 h 157"/>
              <a:gd name="T48" fmla="*/ 2147483647 w 158"/>
              <a:gd name="T49" fmla="*/ 2147483647 h 157"/>
              <a:gd name="T50" fmla="*/ 2147483647 w 158"/>
              <a:gd name="T51" fmla="*/ 0 h 157"/>
              <a:gd name="T52" fmla="*/ 2147483647 w 158"/>
              <a:gd name="T53" fmla="*/ 0 h 157"/>
              <a:gd name="T54" fmla="*/ 2147483647 w 158"/>
              <a:gd name="T55" fmla="*/ 0 h 157"/>
              <a:gd name="T56" fmla="*/ 2147483647 w 158"/>
              <a:gd name="T57" fmla="*/ 2147483647 h 157"/>
              <a:gd name="T58" fmla="*/ 2147483647 w 158"/>
              <a:gd name="T59" fmla="*/ 2147483647 h 157"/>
              <a:gd name="T60" fmla="*/ 2147483647 w 158"/>
              <a:gd name="T61" fmla="*/ 2147483647 h 157"/>
              <a:gd name="T62" fmla="*/ 2147483647 w 158"/>
              <a:gd name="T63" fmla="*/ 2147483647 h 157"/>
              <a:gd name="T64" fmla="*/ 2147483647 w 158"/>
              <a:gd name="T65" fmla="*/ 2147483647 h 157"/>
              <a:gd name="T66" fmla="*/ 2147483647 w 158"/>
              <a:gd name="T67" fmla="*/ 2147483647 h 157"/>
              <a:gd name="T68" fmla="*/ 2147483647 w 158"/>
              <a:gd name="T69" fmla="*/ 2147483647 h 157"/>
              <a:gd name="T70" fmla="*/ 2147483647 w 158"/>
              <a:gd name="T71" fmla="*/ 2147483647 h 157"/>
              <a:gd name="T72" fmla="*/ 2147483647 w 158"/>
              <a:gd name="T73" fmla="*/ 2147483647 h 157"/>
              <a:gd name="T74" fmla="*/ 2147483647 w 158"/>
              <a:gd name="T75" fmla="*/ 2147483647 h 157"/>
              <a:gd name="T76" fmla="*/ 2147483647 w 158"/>
              <a:gd name="T77" fmla="*/ 2147483647 h 157"/>
              <a:gd name="T78" fmla="*/ 2147483647 w 158"/>
              <a:gd name="T79" fmla="*/ 2147483647 h 157"/>
              <a:gd name="T80" fmla="*/ 0 w 158"/>
              <a:gd name="T81" fmla="*/ 2147483647 h 157"/>
              <a:gd name="T82" fmla="*/ 0 w 158"/>
              <a:gd name="T83" fmla="*/ 2147483647 h 157"/>
              <a:gd name="T84" fmla="*/ 0 w 158"/>
              <a:gd name="T85" fmla="*/ 2147483647 h 157"/>
              <a:gd name="T86" fmla="*/ 0 w 158"/>
              <a:gd name="T87" fmla="*/ 2147483647 h 157"/>
              <a:gd name="T88" fmla="*/ 0 w 158"/>
              <a:gd name="T89" fmla="*/ 2147483647 h 157"/>
              <a:gd name="T90" fmla="*/ 2147483647 w 158"/>
              <a:gd name="T91" fmla="*/ 2147483647 h 157"/>
              <a:gd name="T92" fmla="*/ 2147483647 w 158"/>
              <a:gd name="T93" fmla="*/ 2147483647 h 157"/>
              <a:gd name="T94" fmla="*/ 2147483647 w 158"/>
              <a:gd name="T95" fmla="*/ 2147483647 h 157"/>
              <a:gd name="T96" fmla="*/ 2147483647 w 158"/>
              <a:gd name="T97" fmla="*/ 2147483647 h 157"/>
              <a:gd name="T98" fmla="*/ 2147483647 w 158"/>
              <a:gd name="T99" fmla="*/ 2147483647 h 157"/>
              <a:gd name="T100" fmla="*/ 2147483647 w 158"/>
              <a:gd name="T101" fmla="*/ 2147483647 h 157"/>
              <a:gd name="T102" fmla="*/ 2147483647 w 158"/>
              <a:gd name="T103" fmla="*/ 2147483647 h 157"/>
              <a:gd name="T104" fmla="*/ 2147483647 w 158"/>
              <a:gd name="T105" fmla="*/ 2147483647 h 157"/>
              <a:gd name="T106" fmla="*/ 2147483647 w 158"/>
              <a:gd name="T107" fmla="*/ 2147483647 h 157"/>
              <a:gd name="T108" fmla="*/ 2147483647 w 158"/>
              <a:gd name="T109" fmla="*/ 2147483647 h 157"/>
              <a:gd name="T110" fmla="*/ 2147483647 w 158"/>
              <a:gd name="T111" fmla="*/ 2147483647 h 157"/>
              <a:gd name="T112" fmla="*/ 2147483647 w 158"/>
              <a:gd name="T113" fmla="*/ 2147483647 h 157"/>
              <a:gd name="T114" fmla="*/ 2147483647 w 158"/>
              <a:gd name="T115" fmla="*/ 2147483647 h 1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157">
                <a:moveTo>
                  <a:pt x="80" y="157"/>
                </a:moveTo>
                <a:lnTo>
                  <a:pt x="86" y="155"/>
                </a:lnTo>
                <a:lnTo>
                  <a:pt x="94" y="155"/>
                </a:lnTo>
                <a:lnTo>
                  <a:pt x="102" y="151"/>
                </a:lnTo>
                <a:lnTo>
                  <a:pt x="110" y="151"/>
                </a:lnTo>
                <a:lnTo>
                  <a:pt x="122" y="141"/>
                </a:lnTo>
                <a:lnTo>
                  <a:pt x="134" y="133"/>
                </a:lnTo>
                <a:lnTo>
                  <a:pt x="142" y="121"/>
                </a:lnTo>
                <a:lnTo>
                  <a:pt x="152" y="109"/>
                </a:lnTo>
                <a:lnTo>
                  <a:pt x="152" y="101"/>
                </a:lnTo>
                <a:lnTo>
                  <a:pt x="156" y="93"/>
                </a:lnTo>
                <a:lnTo>
                  <a:pt x="156" y="85"/>
                </a:lnTo>
                <a:lnTo>
                  <a:pt x="158" y="79"/>
                </a:lnTo>
                <a:lnTo>
                  <a:pt x="156" y="69"/>
                </a:lnTo>
                <a:lnTo>
                  <a:pt x="156" y="61"/>
                </a:lnTo>
                <a:lnTo>
                  <a:pt x="152" y="53"/>
                </a:lnTo>
                <a:lnTo>
                  <a:pt x="152" y="47"/>
                </a:lnTo>
                <a:lnTo>
                  <a:pt x="146" y="39"/>
                </a:lnTo>
                <a:lnTo>
                  <a:pt x="142" y="31"/>
                </a:lnTo>
                <a:lnTo>
                  <a:pt x="138" y="25"/>
                </a:lnTo>
                <a:lnTo>
                  <a:pt x="134" y="23"/>
                </a:lnTo>
                <a:lnTo>
                  <a:pt x="122" y="12"/>
                </a:lnTo>
                <a:lnTo>
                  <a:pt x="110" y="6"/>
                </a:lnTo>
                <a:lnTo>
                  <a:pt x="102" y="2"/>
                </a:lnTo>
                <a:lnTo>
                  <a:pt x="94" y="2"/>
                </a:lnTo>
                <a:lnTo>
                  <a:pt x="86" y="0"/>
                </a:lnTo>
                <a:lnTo>
                  <a:pt x="80" y="0"/>
                </a:lnTo>
                <a:lnTo>
                  <a:pt x="70" y="0"/>
                </a:lnTo>
                <a:lnTo>
                  <a:pt x="62" y="2"/>
                </a:lnTo>
                <a:lnTo>
                  <a:pt x="54" y="2"/>
                </a:lnTo>
                <a:lnTo>
                  <a:pt x="48" y="6"/>
                </a:lnTo>
                <a:lnTo>
                  <a:pt x="40" y="8"/>
                </a:lnTo>
                <a:lnTo>
                  <a:pt x="32" y="12"/>
                </a:lnTo>
                <a:lnTo>
                  <a:pt x="26" y="15"/>
                </a:lnTo>
                <a:lnTo>
                  <a:pt x="22" y="23"/>
                </a:lnTo>
                <a:lnTo>
                  <a:pt x="16" y="25"/>
                </a:lnTo>
                <a:lnTo>
                  <a:pt x="12" y="31"/>
                </a:lnTo>
                <a:lnTo>
                  <a:pt x="8" y="39"/>
                </a:lnTo>
                <a:lnTo>
                  <a:pt x="6" y="47"/>
                </a:lnTo>
                <a:lnTo>
                  <a:pt x="2" y="53"/>
                </a:lnTo>
                <a:lnTo>
                  <a:pt x="0" y="61"/>
                </a:lnTo>
                <a:lnTo>
                  <a:pt x="0" y="69"/>
                </a:lnTo>
                <a:lnTo>
                  <a:pt x="0" y="79"/>
                </a:lnTo>
                <a:lnTo>
                  <a:pt x="0" y="85"/>
                </a:lnTo>
                <a:lnTo>
                  <a:pt x="0" y="93"/>
                </a:lnTo>
                <a:lnTo>
                  <a:pt x="2" y="101"/>
                </a:lnTo>
                <a:lnTo>
                  <a:pt x="6" y="109"/>
                </a:lnTo>
                <a:lnTo>
                  <a:pt x="12" y="121"/>
                </a:lnTo>
                <a:lnTo>
                  <a:pt x="22" y="133"/>
                </a:lnTo>
                <a:lnTo>
                  <a:pt x="26" y="137"/>
                </a:lnTo>
                <a:lnTo>
                  <a:pt x="32" y="141"/>
                </a:lnTo>
                <a:lnTo>
                  <a:pt x="40" y="145"/>
                </a:lnTo>
                <a:lnTo>
                  <a:pt x="48" y="151"/>
                </a:lnTo>
                <a:lnTo>
                  <a:pt x="54" y="151"/>
                </a:lnTo>
                <a:lnTo>
                  <a:pt x="62" y="155"/>
                </a:lnTo>
                <a:lnTo>
                  <a:pt x="70" y="155"/>
                </a:lnTo>
                <a:lnTo>
                  <a:pt x="80" y="157"/>
                </a:lnTo>
                <a:close/>
              </a:path>
            </a:pathLst>
          </a:custGeom>
          <a:solidFill>
            <a:srgbClr val="03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4" name="Freeform 194"/>
          <p:cNvSpPr>
            <a:spLocks/>
          </p:cNvSpPr>
          <p:nvPr/>
        </p:nvSpPr>
        <p:spPr bwMode="auto">
          <a:xfrm>
            <a:off x="1358900" y="54689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2"/>
                </a:lnTo>
                <a:lnTo>
                  <a:pt x="16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5" name="Freeform 195"/>
          <p:cNvSpPr>
            <a:spLocks/>
          </p:cNvSpPr>
          <p:nvPr/>
        </p:nvSpPr>
        <p:spPr bwMode="auto">
          <a:xfrm>
            <a:off x="1409700" y="5618163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0 h 20"/>
              <a:gd name="T10" fmla="*/ 2147483647 w 22"/>
              <a:gd name="T11" fmla="*/ 2147483647 h 20"/>
              <a:gd name="T12" fmla="*/ 0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0">
                <a:moveTo>
                  <a:pt x="10" y="20"/>
                </a:moveTo>
                <a:lnTo>
                  <a:pt x="18" y="16"/>
                </a:lnTo>
                <a:lnTo>
                  <a:pt x="22" y="10"/>
                </a:lnTo>
                <a:lnTo>
                  <a:pt x="18" y="4"/>
                </a:lnTo>
                <a:lnTo>
                  <a:pt x="10" y="0"/>
                </a:lnTo>
                <a:lnTo>
                  <a:pt x="2" y="4"/>
                </a:lnTo>
                <a:lnTo>
                  <a:pt x="0" y="10"/>
                </a:lnTo>
                <a:lnTo>
                  <a:pt x="2" y="16"/>
                </a:lnTo>
                <a:lnTo>
                  <a:pt x="10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6" name="Freeform 196"/>
          <p:cNvSpPr>
            <a:spLocks/>
          </p:cNvSpPr>
          <p:nvPr/>
        </p:nvSpPr>
        <p:spPr bwMode="auto">
          <a:xfrm>
            <a:off x="1308100" y="5618163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2" y="22"/>
                </a:moveTo>
                <a:lnTo>
                  <a:pt x="18" y="18"/>
                </a:lnTo>
                <a:lnTo>
                  <a:pt x="20" y="10"/>
                </a:lnTo>
                <a:lnTo>
                  <a:pt x="18" y="4"/>
                </a:lnTo>
                <a:lnTo>
                  <a:pt x="12" y="0"/>
                </a:lnTo>
                <a:lnTo>
                  <a:pt x="4" y="4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7" name="Freeform 197"/>
          <p:cNvSpPr>
            <a:spLocks/>
          </p:cNvSpPr>
          <p:nvPr/>
        </p:nvSpPr>
        <p:spPr bwMode="auto">
          <a:xfrm>
            <a:off x="1273175" y="5535613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0 h 22"/>
              <a:gd name="T10" fmla="*/ 2147483647 w 22"/>
              <a:gd name="T11" fmla="*/ 2147483647 h 22"/>
              <a:gd name="T12" fmla="*/ 0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2">
                <a:moveTo>
                  <a:pt x="12" y="22"/>
                </a:moveTo>
                <a:lnTo>
                  <a:pt x="20" y="18"/>
                </a:lnTo>
                <a:lnTo>
                  <a:pt x="22" y="10"/>
                </a:lnTo>
                <a:lnTo>
                  <a:pt x="20" y="2"/>
                </a:lnTo>
                <a:lnTo>
                  <a:pt x="12" y="0"/>
                </a:lnTo>
                <a:lnTo>
                  <a:pt x="4" y="2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8" name="Freeform 198"/>
          <p:cNvSpPr>
            <a:spLocks/>
          </p:cNvSpPr>
          <p:nvPr/>
        </p:nvSpPr>
        <p:spPr bwMode="auto">
          <a:xfrm>
            <a:off x="1435100" y="5538788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0 h 20"/>
              <a:gd name="T10" fmla="*/ 2147483647 w 22"/>
              <a:gd name="T11" fmla="*/ 2147483647 h 20"/>
              <a:gd name="T12" fmla="*/ 0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0">
                <a:moveTo>
                  <a:pt x="10" y="20"/>
                </a:moveTo>
                <a:lnTo>
                  <a:pt x="18" y="18"/>
                </a:lnTo>
                <a:lnTo>
                  <a:pt x="22" y="12"/>
                </a:lnTo>
                <a:lnTo>
                  <a:pt x="18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9" name="Freeform 199"/>
          <p:cNvSpPr>
            <a:spLocks/>
          </p:cNvSpPr>
          <p:nvPr/>
        </p:nvSpPr>
        <p:spPr bwMode="auto">
          <a:xfrm>
            <a:off x="1314450" y="5232400"/>
            <a:ext cx="101600" cy="53975"/>
          </a:xfrm>
          <a:custGeom>
            <a:avLst/>
            <a:gdLst>
              <a:gd name="T0" fmla="*/ 2147483647 w 64"/>
              <a:gd name="T1" fmla="*/ 2147483647 h 34"/>
              <a:gd name="T2" fmla="*/ 2147483647 w 64"/>
              <a:gd name="T3" fmla="*/ 2147483647 h 34"/>
              <a:gd name="T4" fmla="*/ 2147483647 w 64"/>
              <a:gd name="T5" fmla="*/ 2147483647 h 34"/>
              <a:gd name="T6" fmla="*/ 2147483647 w 64"/>
              <a:gd name="T7" fmla="*/ 2147483647 h 34"/>
              <a:gd name="T8" fmla="*/ 2147483647 w 64"/>
              <a:gd name="T9" fmla="*/ 2147483647 h 34"/>
              <a:gd name="T10" fmla="*/ 2147483647 w 64"/>
              <a:gd name="T11" fmla="*/ 2147483647 h 34"/>
              <a:gd name="T12" fmla="*/ 2147483647 w 64"/>
              <a:gd name="T13" fmla="*/ 2147483647 h 34"/>
              <a:gd name="T14" fmla="*/ 2147483647 w 64"/>
              <a:gd name="T15" fmla="*/ 2147483647 h 34"/>
              <a:gd name="T16" fmla="*/ 2147483647 w 64"/>
              <a:gd name="T17" fmla="*/ 0 h 34"/>
              <a:gd name="T18" fmla="*/ 2147483647 w 64"/>
              <a:gd name="T19" fmla="*/ 0 h 34"/>
              <a:gd name="T20" fmla="*/ 2147483647 w 64"/>
              <a:gd name="T21" fmla="*/ 0 h 34"/>
              <a:gd name="T22" fmla="*/ 2147483647 w 64"/>
              <a:gd name="T23" fmla="*/ 0 h 34"/>
              <a:gd name="T24" fmla="*/ 2147483647 w 64"/>
              <a:gd name="T25" fmla="*/ 2147483647 h 34"/>
              <a:gd name="T26" fmla="*/ 0 w 64"/>
              <a:gd name="T27" fmla="*/ 2147483647 h 34"/>
              <a:gd name="T28" fmla="*/ 0 w 64"/>
              <a:gd name="T29" fmla="*/ 2147483647 h 34"/>
              <a:gd name="T30" fmla="*/ 0 w 64"/>
              <a:gd name="T31" fmla="*/ 2147483647 h 34"/>
              <a:gd name="T32" fmla="*/ 2147483647 w 64"/>
              <a:gd name="T33" fmla="*/ 2147483647 h 34"/>
              <a:gd name="T34" fmla="*/ 2147483647 w 64"/>
              <a:gd name="T35" fmla="*/ 2147483647 h 34"/>
              <a:gd name="T36" fmla="*/ 2147483647 w 64"/>
              <a:gd name="T37" fmla="*/ 2147483647 h 34"/>
              <a:gd name="T38" fmla="*/ 2147483647 w 64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4" h="34">
                <a:moveTo>
                  <a:pt x="18" y="34"/>
                </a:moveTo>
                <a:lnTo>
                  <a:pt x="46" y="34"/>
                </a:lnTo>
                <a:lnTo>
                  <a:pt x="52" y="32"/>
                </a:lnTo>
                <a:lnTo>
                  <a:pt x="58" y="30"/>
                </a:lnTo>
                <a:lnTo>
                  <a:pt x="62" y="24"/>
                </a:lnTo>
                <a:lnTo>
                  <a:pt x="64" y="18"/>
                </a:lnTo>
                <a:lnTo>
                  <a:pt x="62" y="10"/>
                </a:lnTo>
                <a:lnTo>
                  <a:pt x="58" y="4"/>
                </a:lnTo>
                <a:lnTo>
                  <a:pt x="52" y="0"/>
                </a:lnTo>
                <a:lnTo>
                  <a:pt x="46" y="0"/>
                </a:lnTo>
                <a:lnTo>
                  <a:pt x="18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10" y="32"/>
                </a:lnTo>
                <a:lnTo>
                  <a:pt x="18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0" name="Freeform 200"/>
          <p:cNvSpPr>
            <a:spLocks/>
          </p:cNvSpPr>
          <p:nvPr/>
        </p:nvSpPr>
        <p:spPr bwMode="auto">
          <a:xfrm>
            <a:off x="1314450" y="5840413"/>
            <a:ext cx="98425" cy="53975"/>
          </a:xfrm>
          <a:custGeom>
            <a:avLst/>
            <a:gdLst>
              <a:gd name="T0" fmla="*/ 2147483647 w 62"/>
              <a:gd name="T1" fmla="*/ 2147483647 h 34"/>
              <a:gd name="T2" fmla="*/ 2147483647 w 62"/>
              <a:gd name="T3" fmla="*/ 2147483647 h 34"/>
              <a:gd name="T4" fmla="*/ 2147483647 w 62"/>
              <a:gd name="T5" fmla="*/ 2147483647 h 34"/>
              <a:gd name="T6" fmla="*/ 2147483647 w 62"/>
              <a:gd name="T7" fmla="*/ 2147483647 h 34"/>
              <a:gd name="T8" fmla="*/ 2147483647 w 62"/>
              <a:gd name="T9" fmla="*/ 2147483647 h 34"/>
              <a:gd name="T10" fmla="*/ 2147483647 w 62"/>
              <a:gd name="T11" fmla="*/ 2147483647 h 34"/>
              <a:gd name="T12" fmla="*/ 2147483647 w 62"/>
              <a:gd name="T13" fmla="*/ 2147483647 h 34"/>
              <a:gd name="T14" fmla="*/ 2147483647 w 62"/>
              <a:gd name="T15" fmla="*/ 2147483647 h 34"/>
              <a:gd name="T16" fmla="*/ 2147483647 w 62"/>
              <a:gd name="T17" fmla="*/ 0 h 34"/>
              <a:gd name="T18" fmla="*/ 2147483647 w 62"/>
              <a:gd name="T19" fmla="*/ 0 h 34"/>
              <a:gd name="T20" fmla="*/ 2147483647 w 62"/>
              <a:gd name="T21" fmla="*/ 0 h 34"/>
              <a:gd name="T22" fmla="*/ 2147483647 w 62"/>
              <a:gd name="T23" fmla="*/ 0 h 34"/>
              <a:gd name="T24" fmla="*/ 2147483647 w 62"/>
              <a:gd name="T25" fmla="*/ 2147483647 h 34"/>
              <a:gd name="T26" fmla="*/ 0 w 62"/>
              <a:gd name="T27" fmla="*/ 2147483647 h 34"/>
              <a:gd name="T28" fmla="*/ 0 w 62"/>
              <a:gd name="T29" fmla="*/ 2147483647 h 34"/>
              <a:gd name="T30" fmla="*/ 0 w 62"/>
              <a:gd name="T31" fmla="*/ 2147483647 h 34"/>
              <a:gd name="T32" fmla="*/ 2147483647 w 62"/>
              <a:gd name="T33" fmla="*/ 2147483647 h 34"/>
              <a:gd name="T34" fmla="*/ 2147483647 w 62"/>
              <a:gd name="T35" fmla="*/ 2147483647 h 34"/>
              <a:gd name="T36" fmla="*/ 2147483647 w 62"/>
              <a:gd name="T37" fmla="*/ 2147483647 h 34"/>
              <a:gd name="T38" fmla="*/ 2147483647 w 62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2" h="34">
                <a:moveTo>
                  <a:pt x="16" y="34"/>
                </a:moveTo>
                <a:lnTo>
                  <a:pt x="46" y="34"/>
                </a:lnTo>
                <a:lnTo>
                  <a:pt x="52" y="32"/>
                </a:lnTo>
                <a:lnTo>
                  <a:pt x="58" y="30"/>
                </a:lnTo>
                <a:lnTo>
                  <a:pt x="60" y="24"/>
                </a:lnTo>
                <a:lnTo>
                  <a:pt x="62" y="18"/>
                </a:lnTo>
                <a:lnTo>
                  <a:pt x="60" y="10"/>
                </a:lnTo>
                <a:lnTo>
                  <a:pt x="58" y="4"/>
                </a:lnTo>
                <a:lnTo>
                  <a:pt x="52" y="0"/>
                </a:lnTo>
                <a:lnTo>
                  <a:pt x="46" y="0"/>
                </a:lnTo>
                <a:lnTo>
                  <a:pt x="16" y="0"/>
                </a:lnTo>
                <a:lnTo>
                  <a:pt x="10" y="0"/>
                </a:lnTo>
                <a:lnTo>
                  <a:pt x="4" y="4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4" y="30"/>
                </a:lnTo>
                <a:lnTo>
                  <a:pt x="10" y="32"/>
                </a:lnTo>
                <a:lnTo>
                  <a:pt x="16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1" name="Freeform 201"/>
          <p:cNvSpPr>
            <a:spLocks/>
          </p:cNvSpPr>
          <p:nvPr/>
        </p:nvSpPr>
        <p:spPr bwMode="auto">
          <a:xfrm>
            <a:off x="1647825" y="5522913"/>
            <a:ext cx="57150" cy="101600"/>
          </a:xfrm>
          <a:custGeom>
            <a:avLst/>
            <a:gdLst>
              <a:gd name="T0" fmla="*/ 2147483647 w 36"/>
              <a:gd name="T1" fmla="*/ 2147483647 h 64"/>
              <a:gd name="T2" fmla="*/ 2147483647 w 36"/>
              <a:gd name="T3" fmla="*/ 2147483647 h 64"/>
              <a:gd name="T4" fmla="*/ 2147483647 w 36"/>
              <a:gd name="T5" fmla="*/ 2147483647 h 64"/>
              <a:gd name="T6" fmla="*/ 2147483647 w 36"/>
              <a:gd name="T7" fmla="*/ 2147483647 h 64"/>
              <a:gd name="T8" fmla="*/ 2147483647 w 36"/>
              <a:gd name="T9" fmla="*/ 0 h 64"/>
              <a:gd name="T10" fmla="*/ 2147483647 w 36"/>
              <a:gd name="T11" fmla="*/ 0 h 64"/>
              <a:gd name="T12" fmla="*/ 2147483647 w 36"/>
              <a:gd name="T13" fmla="*/ 0 h 64"/>
              <a:gd name="T14" fmla="*/ 2147483647 w 36"/>
              <a:gd name="T15" fmla="*/ 2147483647 h 64"/>
              <a:gd name="T16" fmla="*/ 0 w 36"/>
              <a:gd name="T17" fmla="*/ 2147483647 h 64"/>
              <a:gd name="T18" fmla="*/ 0 w 36"/>
              <a:gd name="T19" fmla="*/ 2147483647 h 64"/>
              <a:gd name="T20" fmla="*/ 0 w 36"/>
              <a:gd name="T21" fmla="*/ 2147483647 h 64"/>
              <a:gd name="T22" fmla="*/ 0 w 36"/>
              <a:gd name="T23" fmla="*/ 2147483647 h 64"/>
              <a:gd name="T24" fmla="*/ 2147483647 w 36"/>
              <a:gd name="T25" fmla="*/ 2147483647 h 64"/>
              <a:gd name="T26" fmla="*/ 2147483647 w 36"/>
              <a:gd name="T27" fmla="*/ 2147483647 h 64"/>
              <a:gd name="T28" fmla="*/ 2147483647 w 36"/>
              <a:gd name="T29" fmla="*/ 2147483647 h 64"/>
              <a:gd name="T30" fmla="*/ 2147483647 w 36"/>
              <a:gd name="T31" fmla="*/ 2147483647 h 64"/>
              <a:gd name="T32" fmla="*/ 2147483647 w 36"/>
              <a:gd name="T33" fmla="*/ 2147483647 h 64"/>
              <a:gd name="T34" fmla="*/ 2147483647 w 36"/>
              <a:gd name="T35" fmla="*/ 2147483647 h 64"/>
              <a:gd name="T36" fmla="*/ 2147483647 w 36"/>
              <a:gd name="T37" fmla="*/ 2147483647 h 64"/>
              <a:gd name="T38" fmla="*/ 2147483647 w 36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" h="64">
                <a:moveTo>
                  <a:pt x="36" y="44"/>
                </a:moveTo>
                <a:lnTo>
                  <a:pt x="36" y="18"/>
                </a:lnTo>
                <a:lnTo>
                  <a:pt x="34" y="10"/>
                </a:lnTo>
                <a:lnTo>
                  <a:pt x="30" y="4"/>
                </a:lnTo>
                <a:lnTo>
                  <a:pt x="24" y="0"/>
                </a:lnTo>
                <a:lnTo>
                  <a:pt x="18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8"/>
                </a:lnTo>
                <a:lnTo>
                  <a:pt x="0" y="44"/>
                </a:lnTo>
                <a:lnTo>
                  <a:pt x="0" y="52"/>
                </a:lnTo>
                <a:lnTo>
                  <a:pt x="6" y="58"/>
                </a:lnTo>
                <a:lnTo>
                  <a:pt x="10" y="60"/>
                </a:lnTo>
                <a:lnTo>
                  <a:pt x="18" y="64"/>
                </a:lnTo>
                <a:lnTo>
                  <a:pt x="24" y="60"/>
                </a:lnTo>
                <a:lnTo>
                  <a:pt x="30" y="58"/>
                </a:lnTo>
                <a:lnTo>
                  <a:pt x="34" y="52"/>
                </a:lnTo>
                <a:lnTo>
                  <a:pt x="36" y="4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2" name="Freeform 202"/>
          <p:cNvSpPr>
            <a:spLocks/>
          </p:cNvSpPr>
          <p:nvPr/>
        </p:nvSpPr>
        <p:spPr bwMode="auto">
          <a:xfrm>
            <a:off x="1036638" y="5522913"/>
            <a:ext cx="53975" cy="104775"/>
          </a:xfrm>
          <a:custGeom>
            <a:avLst/>
            <a:gdLst>
              <a:gd name="T0" fmla="*/ 2147483647 w 34"/>
              <a:gd name="T1" fmla="*/ 2147483647 h 66"/>
              <a:gd name="T2" fmla="*/ 2147483647 w 34"/>
              <a:gd name="T3" fmla="*/ 2147483647 h 66"/>
              <a:gd name="T4" fmla="*/ 2147483647 w 34"/>
              <a:gd name="T5" fmla="*/ 2147483647 h 66"/>
              <a:gd name="T6" fmla="*/ 2147483647 w 34"/>
              <a:gd name="T7" fmla="*/ 2147483647 h 66"/>
              <a:gd name="T8" fmla="*/ 2147483647 w 34"/>
              <a:gd name="T9" fmla="*/ 2147483647 h 66"/>
              <a:gd name="T10" fmla="*/ 2147483647 w 34"/>
              <a:gd name="T11" fmla="*/ 0 h 66"/>
              <a:gd name="T12" fmla="*/ 2147483647 w 34"/>
              <a:gd name="T13" fmla="*/ 2147483647 h 66"/>
              <a:gd name="T14" fmla="*/ 2147483647 w 34"/>
              <a:gd name="T15" fmla="*/ 2147483647 h 66"/>
              <a:gd name="T16" fmla="*/ 0 w 34"/>
              <a:gd name="T17" fmla="*/ 2147483647 h 66"/>
              <a:gd name="T18" fmla="*/ 0 w 34"/>
              <a:gd name="T19" fmla="*/ 2147483647 h 66"/>
              <a:gd name="T20" fmla="*/ 0 w 34"/>
              <a:gd name="T21" fmla="*/ 2147483647 h 66"/>
              <a:gd name="T22" fmla="*/ 0 w 34"/>
              <a:gd name="T23" fmla="*/ 2147483647 h 66"/>
              <a:gd name="T24" fmla="*/ 2147483647 w 34"/>
              <a:gd name="T25" fmla="*/ 2147483647 h 66"/>
              <a:gd name="T26" fmla="*/ 2147483647 w 34"/>
              <a:gd name="T27" fmla="*/ 2147483647 h 66"/>
              <a:gd name="T28" fmla="*/ 2147483647 w 34"/>
              <a:gd name="T29" fmla="*/ 2147483647 h 66"/>
              <a:gd name="T30" fmla="*/ 2147483647 w 34"/>
              <a:gd name="T31" fmla="*/ 2147483647 h 66"/>
              <a:gd name="T32" fmla="*/ 2147483647 w 34"/>
              <a:gd name="T33" fmla="*/ 2147483647 h 66"/>
              <a:gd name="T34" fmla="*/ 2147483647 w 34"/>
              <a:gd name="T35" fmla="*/ 2147483647 h 66"/>
              <a:gd name="T36" fmla="*/ 2147483647 w 34"/>
              <a:gd name="T37" fmla="*/ 2147483647 h 66"/>
              <a:gd name="T38" fmla="*/ 2147483647 w 34"/>
              <a:gd name="T39" fmla="*/ 2147483647 h 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66">
                <a:moveTo>
                  <a:pt x="34" y="48"/>
                </a:moveTo>
                <a:lnTo>
                  <a:pt x="34" y="20"/>
                </a:lnTo>
                <a:lnTo>
                  <a:pt x="32" y="12"/>
                </a:lnTo>
                <a:lnTo>
                  <a:pt x="28" y="6"/>
                </a:lnTo>
                <a:lnTo>
                  <a:pt x="22" y="2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20"/>
                </a:lnTo>
                <a:lnTo>
                  <a:pt x="0" y="48"/>
                </a:lnTo>
                <a:lnTo>
                  <a:pt x="0" y="54"/>
                </a:lnTo>
                <a:lnTo>
                  <a:pt x="4" y="60"/>
                </a:lnTo>
                <a:lnTo>
                  <a:pt x="10" y="64"/>
                </a:lnTo>
                <a:lnTo>
                  <a:pt x="16" y="66"/>
                </a:lnTo>
                <a:lnTo>
                  <a:pt x="22" y="64"/>
                </a:lnTo>
                <a:lnTo>
                  <a:pt x="28" y="60"/>
                </a:lnTo>
                <a:lnTo>
                  <a:pt x="32" y="54"/>
                </a:lnTo>
                <a:lnTo>
                  <a:pt x="34" y="48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3" name="Freeform 203"/>
          <p:cNvSpPr>
            <a:spLocks/>
          </p:cNvSpPr>
          <p:nvPr/>
        </p:nvSpPr>
        <p:spPr bwMode="auto">
          <a:xfrm>
            <a:off x="1539875" y="5299075"/>
            <a:ext cx="85725" cy="88900"/>
          </a:xfrm>
          <a:custGeom>
            <a:avLst/>
            <a:gdLst>
              <a:gd name="T0" fmla="*/ 2147483647 w 54"/>
              <a:gd name="T1" fmla="*/ 2147483647 h 56"/>
              <a:gd name="T2" fmla="*/ 2147483647 w 54"/>
              <a:gd name="T3" fmla="*/ 2147483647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2147483647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2147483647 h 56"/>
              <a:gd name="T22" fmla="*/ 2147483647 w 54"/>
              <a:gd name="T23" fmla="*/ 2147483647 h 56"/>
              <a:gd name="T24" fmla="*/ 2147483647 w 54"/>
              <a:gd name="T25" fmla="*/ 0 h 56"/>
              <a:gd name="T26" fmla="*/ 2147483647 w 54"/>
              <a:gd name="T27" fmla="*/ 2147483647 h 56"/>
              <a:gd name="T28" fmla="*/ 2147483647 w 54"/>
              <a:gd name="T29" fmla="*/ 2147483647 h 56"/>
              <a:gd name="T30" fmla="*/ 0 w 54"/>
              <a:gd name="T31" fmla="*/ 2147483647 h 56"/>
              <a:gd name="T32" fmla="*/ 0 w 54"/>
              <a:gd name="T33" fmla="*/ 2147483647 h 56"/>
              <a:gd name="T34" fmla="*/ 0 w 54"/>
              <a:gd name="T35" fmla="*/ 2147483647 h 56"/>
              <a:gd name="T36" fmla="*/ 2147483647 w 54"/>
              <a:gd name="T37" fmla="*/ 2147483647 h 56"/>
              <a:gd name="T38" fmla="*/ 2147483647 w 5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6">
                <a:moveTo>
                  <a:pt x="6" y="32"/>
                </a:moveTo>
                <a:lnTo>
                  <a:pt x="24" y="52"/>
                </a:lnTo>
                <a:lnTo>
                  <a:pt x="30" y="54"/>
                </a:lnTo>
                <a:lnTo>
                  <a:pt x="36" y="56"/>
                </a:lnTo>
                <a:lnTo>
                  <a:pt x="42" y="54"/>
                </a:lnTo>
                <a:lnTo>
                  <a:pt x="50" y="52"/>
                </a:lnTo>
                <a:lnTo>
                  <a:pt x="52" y="44"/>
                </a:lnTo>
                <a:lnTo>
                  <a:pt x="54" y="40"/>
                </a:lnTo>
                <a:lnTo>
                  <a:pt x="52" y="32"/>
                </a:lnTo>
                <a:lnTo>
                  <a:pt x="50" y="28"/>
                </a:lnTo>
                <a:lnTo>
                  <a:pt x="28" y="8"/>
                </a:lnTo>
                <a:lnTo>
                  <a:pt x="22" y="2"/>
                </a:lnTo>
                <a:lnTo>
                  <a:pt x="14" y="0"/>
                </a:lnTo>
                <a:lnTo>
                  <a:pt x="8" y="2"/>
                </a:lnTo>
                <a:lnTo>
                  <a:pt x="6" y="8"/>
                </a:lnTo>
                <a:lnTo>
                  <a:pt x="0" y="12"/>
                </a:lnTo>
                <a:lnTo>
                  <a:pt x="0" y="20"/>
                </a:lnTo>
                <a:lnTo>
                  <a:pt x="0" y="26"/>
                </a:lnTo>
                <a:lnTo>
                  <a:pt x="6" y="3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4" name="Freeform 204"/>
          <p:cNvSpPr>
            <a:spLocks/>
          </p:cNvSpPr>
          <p:nvPr/>
        </p:nvSpPr>
        <p:spPr bwMode="auto">
          <a:xfrm>
            <a:off x="1108075" y="5729288"/>
            <a:ext cx="85725" cy="88900"/>
          </a:xfrm>
          <a:custGeom>
            <a:avLst/>
            <a:gdLst>
              <a:gd name="T0" fmla="*/ 2147483647 w 54"/>
              <a:gd name="T1" fmla="*/ 2147483647 h 56"/>
              <a:gd name="T2" fmla="*/ 2147483647 w 54"/>
              <a:gd name="T3" fmla="*/ 2147483647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2147483647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2147483647 h 56"/>
              <a:gd name="T22" fmla="*/ 2147483647 w 54"/>
              <a:gd name="T23" fmla="*/ 2147483647 h 56"/>
              <a:gd name="T24" fmla="*/ 2147483647 w 54"/>
              <a:gd name="T25" fmla="*/ 0 h 56"/>
              <a:gd name="T26" fmla="*/ 2147483647 w 54"/>
              <a:gd name="T27" fmla="*/ 2147483647 h 56"/>
              <a:gd name="T28" fmla="*/ 2147483647 w 54"/>
              <a:gd name="T29" fmla="*/ 2147483647 h 56"/>
              <a:gd name="T30" fmla="*/ 0 w 54"/>
              <a:gd name="T31" fmla="*/ 2147483647 h 56"/>
              <a:gd name="T32" fmla="*/ 0 w 54"/>
              <a:gd name="T33" fmla="*/ 2147483647 h 56"/>
              <a:gd name="T34" fmla="*/ 0 w 54"/>
              <a:gd name="T35" fmla="*/ 2147483647 h 56"/>
              <a:gd name="T36" fmla="*/ 2147483647 w 54"/>
              <a:gd name="T37" fmla="*/ 2147483647 h 56"/>
              <a:gd name="T38" fmla="*/ 2147483647 w 5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6">
                <a:moveTo>
                  <a:pt x="4" y="32"/>
                </a:moveTo>
                <a:lnTo>
                  <a:pt x="26" y="50"/>
                </a:lnTo>
                <a:lnTo>
                  <a:pt x="30" y="54"/>
                </a:lnTo>
                <a:lnTo>
                  <a:pt x="36" y="56"/>
                </a:lnTo>
                <a:lnTo>
                  <a:pt x="42" y="54"/>
                </a:lnTo>
                <a:lnTo>
                  <a:pt x="50" y="50"/>
                </a:lnTo>
                <a:lnTo>
                  <a:pt x="52" y="44"/>
                </a:lnTo>
                <a:lnTo>
                  <a:pt x="54" y="38"/>
                </a:lnTo>
                <a:lnTo>
                  <a:pt x="52" y="32"/>
                </a:lnTo>
                <a:lnTo>
                  <a:pt x="50" y="28"/>
                </a:lnTo>
                <a:lnTo>
                  <a:pt x="30" y="6"/>
                </a:lnTo>
                <a:lnTo>
                  <a:pt x="22" y="2"/>
                </a:lnTo>
                <a:lnTo>
                  <a:pt x="16" y="0"/>
                </a:lnTo>
                <a:lnTo>
                  <a:pt x="8" y="2"/>
                </a:lnTo>
                <a:lnTo>
                  <a:pt x="4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4" y="3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5" name="Freeform 205"/>
          <p:cNvSpPr>
            <a:spLocks/>
          </p:cNvSpPr>
          <p:nvPr/>
        </p:nvSpPr>
        <p:spPr bwMode="auto">
          <a:xfrm>
            <a:off x="1533525" y="5741988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2147483647 w 56"/>
              <a:gd name="T3" fmla="*/ 2147483647 h 54"/>
              <a:gd name="T4" fmla="*/ 2147483647 w 56"/>
              <a:gd name="T5" fmla="*/ 2147483647 h 54"/>
              <a:gd name="T6" fmla="*/ 2147483647 w 56"/>
              <a:gd name="T7" fmla="*/ 2147483647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0 h 54"/>
              <a:gd name="T16" fmla="*/ 2147483647 w 56"/>
              <a:gd name="T17" fmla="*/ 2147483647 h 54"/>
              <a:gd name="T18" fmla="*/ 2147483647 w 56"/>
              <a:gd name="T19" fmla="*/ 2147483647 h 54"/>
              <a:gd name="T20" fmla="*/ 2147483647 w 56"/>
              <a:gd name="T21" fmla="*/ 2147483647 h 54"/>
              <a:gd name="T22" fmla="*/ 2147483647 w 56"/>
              <a:gd name="T23" fmla="*/ 2147483647 h 54"/>
              <a:gd name="T24" fmla="*/ 0 w 56"/>
              <a:gd name="T25" fmla="*/ 2147483647 h 54"/>
              <a:gd name="T26" fmla="*/ 2147483647 w 56"/>
              <a:gd name="T27" fmla="*/ 2147483647 h 54"/>
              <a:gd name="T28" fmla="*/ 2147483647 w 56"/>
              <a:gd name="T29" fmla="*/ 2147483647 h 54"/>
              <a:gd name="T30" fmla="*/ 2147483647 w 56"/>
              <a:gd name="T31" fmla="*/ 2147483647 h 54"/>
              <a:gd name="T32" fmla="*/ 2147483647 w 56"/>
              <a:gd name="T33" fmla="*/ 2147483647 h 54"/>
              <a:gd name="T34" fmla="*/ 2147483647 w 56"/>
              <a:gd name="T35" fmla="*/ 2147483647 h 54"/>
              <a:gd name="T36" fmla="*/ 2147483647 w 56"/>
              <a:gd name="T37" fmla="*/ 2147483647 h 54"/>
              <a:gd name="T38" fmla="*/ 2147483647 w 56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6" h="54">
                <a:moveTo>
                  <a:pt x="32" y="50"/>
                </a:moveTo>
                <a:lnTo>
                  <a:pt x="50" y="30"/>
                </a:lnTo>
                <a:lnTo>
                  <a:pt x="54" y="24"/>
                </a:lnTo>
                <a:lnTo>
                  <a:pt x="56" y="18"/>
                </a:lnTo>
                <a:lnTo>
                  <a:pt x="54" y="12"/>
                </a:lnTo>
                <a:lnTo>
                  <a:pt x="50" y="6"/>
                </a:lnTo>
                <a:lnTo>
                  <a:pt x="44" y="2"/>
                </a:lnTo>
                <a:lnTo>
                  <a:pt x="40" y="0"/>
                </a:lnTo>
                <a:lnTo>
                  <a:pt x="32" y="2"/>
                </a:lnTo>
                <a:lnTo>
                  <a:pt x="28" y="6"/>
                </a:lnTo>
                <a:lnTo>
                  <a:pt x="6" y="26"/>
                </a:lnTo>
                <a:lnTo>
                  <a:pt x="2" y="32"/>
                </a:lnTo>
                <a:lnTo>
                  <a:pt x="0" y="40"/>
                </a:lnTo>
                <a:lnTo>
                  <a:pt x="2" y="44"/>
                </a:lnTo>
                <a:lnTo>
                  <a:pt x="6" y="50"/>
                </a:lnTo>
                <a:lnTo>
                  <a:pt x="12" y="54"/>
                </a:lnTo>
                <a:lnTo>
                  <a:pt x="18" y="54"/>
                </a:lnTo>
                <a:lnTo>
                  <a:pt x="26" y="54"/>
                </a:lnTo>
                <a:lnTo>
                  <a:pt x="32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6" name="Freeform 206"/>
          <p:cNvSpPr>
            <a:spLocks/>
          </p:cNvSpPr>
          <p:nvPr/>
        </p:nvSpPr>
        <p:spPr bwMode="auto">
          <a:xfrm>
            <a:off x="1100138" y="5311775"/>
            <a:ext cx="84137" cy="88900"/>
          </a:xfrm>
          <a:custGeom>
            <a:avLst/>
            <a:gdLst>
              <a:gd name="T0" fmla="*/ 2147483647 w 53"/>
              <a:gd name="T1" fmla="*/ 2147483647 h 56"/>
              <a:gd name="T2" fmla="*/ 2147483647 w 53"/>
              <a:gd name="T3" fmla="*/ 2147483647 h 56"/>
              <a:gd name="T4" fmla="*/ 2147483647 w 53"/>
              <a:gd name="T5" fmla="*/ 2147483647 h 56"/>
              <a:gd name="T6" fmla="*/ 2147483647 w 53"/>
              <a:gd name="T7" fmla="*/ 2147483647 h 56"/>
              <a:gd name="T8" fmla="*/ 2147483647 w 53"/>
              <a:gd name="T9" fmla="*/ 2147483647 h 56"/>
              <a:gd name="T10" fmla="*/ 2147483647 w 53"/>
              <a:gd name="T11" fmla="*/ 2147483647 h 56"/>
              <a:gd name="T12" fmla="*/ 2147483647 w 53"/>
              <a:gd name="T13" fmla="*/ 2147483647 h 56"/>
              <a:gd name="T14" fmla="*/ 2147483647 w 53"/>
              <a:gd name="T15" fmla="*/ 0 h 56"/>
              <a:gd name="T16" fmla="*/ 2147483647 w 53"/>
              <a:gd name="T17" fmla="*/ 2147483647 h 56"/>
              <a:gd name="T18" fmla="*/ 2147483647 w 53"/>
              <a:gd name="T19" fmla="*/ 2147483647 h 56"/>
              <a:gd name="T20" fmla="*/ 2147483647 w 53"/>
              <a:gd name="T21" fmla="*/ 2147483647 h 56"/>
              <a:gd name="T22" fmla="*/ 0 w 53"/>
              <a:gd name="T23" fmla="*/ 2147483647 h 56"/>
              <a:gd name="T24" fmla="*/ 0 w 53"/>
              <a:gd name="T25" fmla="*/ 2147483647 h 56"/>
              <a:gd name="T26" fmla="*/ 0 w 53"/>
              <a:gd name="T27" fmla="*/ 2147483647 h 56"/>
              <a:gd name="T28" fmla="*/ 2147483647 w 53"/>
              <a:gd name="T29" fmla="*/ 2147483647 h 56"/>
              <a:gd name="T30" fmla="*/ 2147483647 w 53"/>
              <a:gd name="T31" fmla="*/ 2147483647 h 56"/>
              <a:gd name="T32" fmla="*/ 2147483647 w 53"/>
              <a:gd name="T33" fmla="*/ 2147483647 h 56"/>
              <a:gd name="T34" fmla="*/ 2147483647 w 53"/>
              <a:gd name="T35" fmla="*/ 2147483647 h 56"/>
              <a:gd name="T36" fmla="*/ 2147483647 w 53"/>
              <a:gd name="T37" fmla="*/ 2147483647 h 56"/>
              <a:gd name="T38" fmla="*/ 2147483647 w 53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3" h="56">
                <a:moveTo>
                  <a:pt x="29" y="50"/>
                </a:moveTo>
                <a:lnTo>
                  <a:pt x="49" y="30"/>
                </a:lnTo>
                <a:lnTo>
                  <a:pt x="53" y="24"/>
                </a:lnTo>
                <a:lnTo>
                  <a:pt x="53" y="18"/>
                </a:lnTo>
                <a:lnTo>
                  <a:pt x="53" y="12"/>
                </a:lnTo>
                <a:lnTo>
                  <a:pt x="49" y="6"/>
                </a:lnTo>
                <a:lnTo>
                  <a:pt x="43" y="2"/>
                </a:lnTo>
                <a:lnTo>
                  <a:pt x="37" y="0"/>
                </a:lnTo>
                <a:lnTo>
                  <a:pt x="31" y="2"/>
                </a:lnTo>
                <a:lnTo>
                  <a:pt x="25" y="6"/>
                </a:lnTo>
                <a:lnTo>
                  <a:pt x="5" y="28"/>
                </a:lnTo>
                <a:lnTo>
                  <a:pt x="0" y="30"/>
                </a:lnTo>
                <a:lnTo>
                  <a:pt x="0" y="36"/>
                </a:lnTo>
                <a:lnTo>
                  <a:pt x="0" y="44"/>
                </a:lnTo>
                <a:lnTo>
                  <a:pt x="5" y="50"/>
                </a:lnTo>
                <a:lnTo>
                  <a:pt x="9" y="54"/>
                </a:lnTo>
                <a:lnTo>
                  <a:pt x="17" y="56"/>
                </a:lnTo>
                <a:lnTo>
                  <a:pt x="23" y="54"/>
                </a:lnTo>
                <a:lnTo>
                  <a:pt x="29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7" name="Freeform 207"/>
          <p:cNvSpPr>
            <a:spLocks/>
          </p:cNvSpPr>
          <p:nvPr/>
        </p:nvSpPr>
        <p:spPr bwMode="auto">
          <a:xfrm>
            <a:off x="5735638" y="5159375"/>
            <a:ext cx="107950" cy="161925"/>
          </a:xfrm>
          <a:custGeom>
            <a:avLst/>
            <a:gdLst>
              <a:gd name="T0" fmla="*/ 2147483647 w 68"/>
              <a:gd name="T1" fmla="*/ 2147483647 h 102"/>
              <a:gd name="T2" fmla="*/ 2147483647 w 68"/>
              <a:gd name="T3" fmla="*/ 2147483647 h 102"/>
              <a:gd name="T4" fmla="*/ 2147483647 w 68"/>
              <a:gd name="T5" fmla="*/ 2147483647 h 102"/>
              <a:gd name="T6" fmla="*/ 2147483647 w 68"/>
              <a:gd name="T7" fmla="*/ 2147483647 h 102"/>
              <a:gd name="T8" fmla="*/ 2147483647 w 68"/>
              <a:gd name="T9" fmla="*/ 2147483647 h 102"/>
              <a:gd name="T10" fmla="*/ 2147483647 w 68"/>
              <a:gd name="T11" fmla="*/ 2147483647 h 102"/>
              <a:gd name="T12" fmla="*/ 2147483647 w 68"/>
              <a:gd name="T13" fmla="*/ 2147483647 h 102"/>
              <a:gd name="T14" fmla="*/ 2147483647 w 68"/>
              <a:gd name="T15" fmla="*/ 2147483647 h 102"/>
              <a:gd name="T16" fmla="*/ 2147483647 w 68"/>
              <a:gd name="T17" fmla="*/ 2147483647 h 102"/>
              <a:gd name="T18" fmla="*/ 2147483647 w 68"/>
              <a:gd name="T19" fmla="*/ 2147483647 h 102"/>
              <a:gd name="T20" fmla="*/ 2147483647 w 68"/>
              <a:gd name="T21" fmla="*/ 2147483647 h 102"/>
              <a:gd name="T22" fmla="*/ 2147483647 w 68"/>
              <a:gd name="T23" fmla="*/ 2147483647 h 102"/>
              <a:gd name="T24" fmla="*/ 2147483647 w 68"/>
              <a:gd name="T25" fmla="*/ 2147483647 h 102"/>
              <a:gd name="T26" fmla="*/ 2147483647 w 68"/>
              <a:gd name="T27" fmla="*/ 2147483647 h 102"/>
              <a:gd name="T28" fmla="*/ 2147483647 w 68"/>
              <a:gd name="T29" fmla="*/ 2147483647 h 102"/>
              <a:gd name="T30" fmla="*/ 2147483647 w 68"/>
              <a:gd name="T31" fmla="*/ 0 h 102"/>
              <a:gd name="T32" fmla="*/ 2147483647 w 68"/>
              <a:gd name="T33" fmla="*/ 0 h 102"/>
              <a:gd name="T34" fmla="*/ 2147483647 w 68"/>
              <a:gd name="T35" fmla="*/ 0 h 102"/>
              <a:gd name="T36" fmla="*/ 2147483647 w 68"/>
              <a:gd name="T37" fmla="*/ 2147483647 h 102"/>
              <a:gd name="T38" fmla="*/ 2147483647 w 68"/>
              <a:gd name="T39" fmla="*/ 2147483647 h 102"/>
              <a:gd name="T40" fmla="*/ 2147483647 w 68"/>
              <a:gd name="T41" fmla="*/ 2147483647 h 102"/>
              <a:gd name="T42" fmla="*/ 2147483647 w 68"/>
              <a:gd name="T43" fmla="*/ 2147483647 h 102"/>
              <a:gd name="T44" fmla="*/ 2147483647 w 68"/>
              <a:gd name="T45" fmla="*/ 2147483647 h 102"/>
              <a:gd name="T46" fmla="*/ 0 w 68"/>
              <a:gd name="T47" fmla="*/ 2147483647 h 102"/>
              <a:gd name="T48" fmla="*/ 0 w 68"/>
              <a:gd name="T49" fmla="*/ 2147483647 h 102"/>
              <a:gd name="T50" fmla="*/ 0 w 68"/>
              <a:gd name="T51" fmla="*/ 2147483647 h 102"/>
              <a:gd name="T52" fmla="*/ 2147483647 w 68"/>
              <a:gd name="T53" fmla="*/ 2147483647 h 102"/>
              <a:gd name="T54" fmla="*/ 2147483647 w 68"/>
              <a:gd name="T55" fmla="*/ 2147483647 h 102"/>
              <a:gd name="T56" fmla="*/ 2147483647 w 68"/>
              <a:gd name="T57" fmla="*/ 2147483647 h 102"/>
              <a:gd name="T58" fmla="*/ 2147483647 w 68"/>
              <a:gd name="T59" fmla="*/ 2147483647 h 102"/>
              <a:gd name="T60" fmla="*/ 2147483647 w 68"/>
              <a:gd name="T61" fmla="*/ 2147483647 h 102"/>
              <a:gd name="T62" fmla="*/ 2147483647 w 68"/>
              <a:gd name="T63" fmla="*/ 2147483647 h 102"/>
              <a:gd name="T64" fmla="*/ 2147483647 w 68"/>
              <a:gd name="T65" fmla="*/ 2147483647 h 102"/>
              <a:gd name="T66" fmla="*/ 2147483647 w 68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8" h="102">
                <a:moveTo>
                  <a:pt x="34" y="102"/>
                </a:moveTo>
                <a:lnTo>
                  <a:pt x="40" y="100"/>
                </a:lnTo>
                <a:lnTo>
                  <a:pt x="46" y="98"/>
                </a:lnTo>
                <a:lnTo>
                  <a:pt x="52" y="92"/>
                </a:lnTo>
                <a:lnTo>
                  <a:pt x="58" y="86"/>
                </a:lnTo>
                <a:lnTo>
                  <a:pt x="62" y="78"/>
                </a:lnTo>
                <a:lnTo>
                  <a:pt x="66" y="70"/>
                </a:lnTo>
                <a:lnTo>
                  <a:pt x="68" y="60"/>
                </a:lnTo>
                <a:lnTo>
                  <a:pt x="68" y="50"/>
                </a:lnTo>
                <a:lnTo>
                  <a:pt x="68" y="40"/>
                </a:lnTo>
                <a:lnTo>
                  <a:pt x="66" y="30"/>
                </a:lnTo>
                <a:lnTo>
                  <a:pt x="62" y="20"/>
                </a:lnTo>
                <a:lnTo>
                  <a:pt x="58" y="14"/>
                </a:lnTo>
                <a:lnTo>
                  <a:pt x="52" y="6"/>
                </a:lnTo>
                <a:lnTo>
                  <a:pt x="46" y="4"/>
                </a:lnTo>
                <a:lnTo>
                  <a:pt x="40" y="0"/>
                </a:lnTo>
                <a:lnTo>
                  <a:pt x="34" y="0"/>
                </a:lnTo>
                <a:lnTo>
                  <a:pt x="26" y="0"/>
                </a:lnTo>
                <a:lnTo>
                  <a:pt x="18" y="4"/>
                </a:lnTo>
                <a:lnTo>
                  <a:pt x="12" y="6"/>
                </a:lnTo>
                <a:lnTo>
                  <a:pt x="8" y="14"/>
                </a:lnTo>
                <a:lnTo>
                  <a:pt x="6" y="20"/>
                </a:lnTo>
                <a:lnTo>
                  <a:pt x="2" y="30"/>
                </a:lnTo>
                <a:lnTo>
                  <a:pt x="0" y="40"/>
                </a:lnTo>
                <a:lnTo>
                  <a:pt x="0" y="50"/>
                </a:lnTo>
                <a:lnTo>
                  <a:pt x="0" y="60"/>
                </a:lnTo>
                <a:lnTo>
                  <a:pt x="2" y="70"/>
                </a:lnTo>
                <a:lnTo>
                  <a:pt x="6" y="78"/>
                </a:lnTo>
                <a:lnTo>
                  <a:pt x="8" y="86"/>
                </a:lnTo>
                <a:lnTo>
                  <a:pt x="12" y="92"/>
                </a:lnTo>
                <a:lnTo>
                  <a:pt x="18" y="98"/>
                </a:lnTo>
                <a:lnTo>
                  <a:pt x="26" y="100"/>
                </a:lnTo>
                <a:lnTo>
                  <a:pt x="34" y="102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8" name="Freeform 208"/>
          <p:cNvSpPr>
            <a:spLocks/>
          </p:cNvSpPr>
          <p:nvPr/>
        </p:nvSpPr>
        <p:spPr bwMode="auto">
          <a:xfrm>
            <a:off x="3201988" y="3906838"/>
            <a:ext cx="225425" cy="382587"/>
          </a:xfrm>
          <a:custGeom>
            <a:avLst/>
            <a:gdLst>
              <a:gd name="T0" fmla="*/ 2147483647 w 142"/>
              <a:gd name="T1" fmla="*/ 2147483647 h 241"/>
              <a:gd name="T2" fmla="*/ 2147483647 w 142"/>
              <a:gd name="T3" fmla="*/ 2147483647 h 241"/>
              <a:gd name="T4" fmla="*/ 2147483647 w 142"/>
              <a:gd name="T5" fmla="*/ 2147483647 h 241"/>
              <a:gd name="T6" fmla="*/ 2147483647 w 142"/>
              <a:gd name="T7" fmla="*/ 2147483647 h 241"/>
              <a:gd name="T8" fmla="*/ 0 w 142"/>
              <a:gd name="T9" fmla="*/ 2147483647 h 241"/>
              <a:gd name="T10" fmla="*/ 0 w 142"/>
              <a:gd name="T11" fmla="*/ 2147483647 h 241"/>
              <a:gd name="T12" fmla="*/ 0 w 142"/>
              <a:gd name="T13" fmla="*/ 2147483647 h 241"/>
              <a:gd name="T14" fmla="*/ 0 w 142"/>
              <a:gd name="T15" fmla="*/ 2147483647 h 241"/>
              <a:gd name="T16" fmla="*/ 0 w 142"/>
              <a:gd name="T17" fmla="*/ 2147483647 h 241"/>
              <a:gd name="T18" fmla="*/ 0 w 142"/>
              <a:gd name="T19" fmla="*/ 2147483647 h 241"/>
              <a:gd name="T20" fmla="*/ 0 w 142"/>
              <a:gd name="T21" fmla="*/ 2147483647 h 241"/>
              <a:gd name="T22" fmla="*/ 0 w 142"/>
              <a:gd name="T23" fmla="*/ 2147483647 h 241"/>
              <a:gd name="T24" fmla="*/ 0 w 142"/>
              <a:gd name="T25" fmla="*/ 2147483647 h 241"/>
              <a:gd name="T26" fmla="*/ 0 w 142"/>
              <a:gd name="T27" fmla="*/ 2147483647 h 241"/>
              <a:gd name="T28" fmla="*/ 0 w 142"/>
              <a:gd name="T29" fmla="*/ 2147483647 h 241"/>
              <a:gd name="T30" fmla="*/ 2147483647 w 142"/>
              <a:gd name="T31" fmla="*/ 2147483647 h 241"/>
              <a:gd name="T32" fmla="*/ 2147483647 w 142"/>
              <a:gd name="T33" fmla="*/ 2147483647 h 241"/>
              <a:gd name="T34" fmla="*/ 2147483647 w 142"/>
              <a:gd name="T35" fmla="*/ 2147483647 h 241"/>
              <a:gd name="T36" fmla="*/ 2147483647 w 142"/>
              <a:gd name="T37" fmla="*/ 2147483647 h 241"/>
              <a:gd name="T38" fmla="*/ 2147483647 w 142"/>
              <a:gd name="T39" fmla="*/ 2147483647 h 241"/>
              <a:gd name="T40" fmla="*/ 2147483647 w 142"/>
              <a:gd name="T41" fmla="*/ 2147483647 h 241"/>
              <a:gd name="T42" fmla="*/ 2147483647 w 142"/>
              <a:gd name="T43" fmla="*/ 0 h 241"/>
              <a:gd name="T44" fmla="*/ 2147483647 w 142"/>
              <a:gd name="T45" fmla="*/ 0 h 241"/>
              <a:gd name="T46" fmla="*/ 2147483647 w 142"/>
              <a:gd name="T47" fmla="*/ 0 h 241"/>
              <a:gd name="T48" fmla="*/ 2147483647 w 142"/>
              <a:gd name="T49" fmla="*/ 0 h 241"/>
              <a:gd name="T50" fmla="*/ 2147483647 w 142"/>
              <a:gd name="T51" fmla="*/ 2147483647 h 241"/>
              <a:gd name="T52" fmla="*/ 2147483647 w 142"/>
              <a:gd name="T53" fmla="*/ 2147483647 h 241"/>
              <a:gd name="T54" fmla="*/ 2147483647 w 142"/>
              <a:gd name="T55" fmla="*/ 2147483647 h 241"/>
              <a:gd name="T56" fmla="*/ 2147483647 w 142"/>
              <a:gd name="T57" fmla="*/ 2147483647 h 241"/>
              <a:gd name="T58" fmla="*/ 2147483647 w 142"/>
              <a:gd name="T59" fmla="*/ 2147483647 h 241"/>
              <a:gd name="T60" fmla="*/ 2147483647 w 142"/>
              <a:gd name="T61" fmla="*/ 2147483647 h 241"/>
              <a:gd name="T62" fmla="*/ 2147483647 w 142"/>
              <a:gd name="T63" fmla="*/ 2147483647 h 241"/>
              <a:gd name="T64" fmla="*/ 2147483647 w 142"/>
              <a:gd name="T65" fmla="*/ 2147483647 h 241"/>
              <a:gd name="T66" fmla="*/ 2147483647 w 142"/>
              <a:gd name="T67" fmla="*/ 2147483647 h 241"/>
              <a:gd name="T68" fmla="*/ 2147483647 w 142"/>
              <a:gd name="T69" fmla="*/ 2147483647 h 241"/>
              <a:gd name="T70" fmla="*/ 2147483647 w 142"/>
              <a:gd name="T71" fmla="*/ 2147483647 h 241"/>
              <a:gd name="T72" fmla="*/ 2147483647 w 142"/>
              <a:gd name="T73" fmla="*/ 2147483647 h 241"/>
              <a:gd name="T74" fmla="*/ 2147483647 w 142"/>
              <a:gd name="T75" fmla="*/ 2147483647 h 241"/>
              <a:gd name="T76" fmla="*/ 2147483647 w 142"/>
              <a:gd name="T77" fmla="*/ 2147483647 h 241"/>
              <a:gd name="T78" fmla="*/ 2147483647 w 142"/>
              <a:gd name="T79" fmla="*/ 2147483647 h 241"/>
              <a:gd name="T80" fmla="*/ 2147483647 w 142"/>
              <a:gd name="T81" fmla="*/ 2147483647 h 241"/>
              <a:gd name="T82" fmla="*/ 2147483647 w 1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2" h="241">
                <a:moveTo>
                  <a:pt x="52" y="241"/>
                </a:moveTo>
                <a:lnTo>
                  <a:pt x="50" y="241"/>
                </a:lnTo>
                <a:lnTo>
                  <a:pt x="48" y="241"/>
                </a:lnTo>
                <a:lnTo>
                  <a:pt x="42" y="241"/>
                </a:lnTo>
                <a:lnTo>
                  <a:pt x="36" y="241"/>
                </a:lnTo>
                <a:lnTo>
                  <a:pt x="28" y="241"/>
                </a:lnTo>
                <a:lnTo>
                  <a:pt x="20" y="241"/>
                </a:lnTo>
                <a:lnTo>
                  <a:pt x="10" y="241"/>
                </a:lnTo>
                <a:lnTo>
                  <a:pt x="0" y="241"/>
                </a:lnTo>
                <a:lnTo>
                  <a:pt x="0" y="235"/>
                </a:lnTo>
                <a:lnTo>
                  <a:pt x="0" y="227"/>
                </a:lnTo>
                <a:lnTo>
                  <a:pt x="0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0" y="187"/>
                </a:lnTo>
                <a:lnTo>
                  <a:pt x="0" y="179"/>
                </a:lnTo>
                <a:lnTo>
                  <a:pt x="0" y="171"/>
                </a:lnTo>
                <a:lnTo>
                  <a:pt x="0" y="165"/>
                </a:lnTo>
                <a:lnTo>
                  <a:pt x="0" y="159"/>
                </a:lnTo>
                <a:lnTo>
                  <a:pt x="0" y="149"/>
                </a:lnTo>
                <a:lnTo>
                  <a:pt x="0" y="137"/>
                </a:lnTo>
                <a:lnTo>
                  <a:pt x="0" y="127"/>
                </a:lnTo>
                <a:lnTo>
                  <a:pt x="0" y="117"/>
                </a:lnTo>
                <a:lnTo>
                  <a:pt x="0" y="109"/>
                </a:lnTo>
                <a:lnTo>
                  <a:pt x="0" y="103"/>
                </a:lnTo>
                <a:lnTo>
                  <a:pt x="0" y="93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40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38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2" y="0"/>
                </a:lnTo>
                <a:lnTo>
                  <a:pt x="94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30" y="0"/>
                </a:lnTo>
                <a:lnTo>
                  <a:pt x="142" y="0"/>
                </a:lnTo>
                <a:lnTo>
                  <a:pt x="142" y="12"/>
                </a:lnTo>
                <a:lnTo>
                  <a:pt x="142" y="26"/>
                </a:lnTo>
                <a:lnTo>
                  <a:pt x="142" y="32"/>
                </a:lnTo>
                <a:lnTo>
                  <a:pt x="142" y="40"/>
                </a:lnTo>
                <a:lnTo>
                  <a:pt x="142" y="46"/>
                </a:lnTo>
                <a:lnTo>
                  <a:pt x="142" y="52"/>
                </a:lnTo>
                <a:lnTo>
                  <a:pt x="142" y="66"/>
                </a:lnTo>
                <a:lnTo>
                  <a:pt x="142" y="78"/>
                </a:lnTo>
                <a:lnTo>
                  <a:pt x="142" y="90"/>
                </a:lnTo>
                <a:lnTo>
                  <a:pt x="142" y="101"/>
                </a:lnTo>
                <a:lnTo>
                  <a:pt x="142" y="111"/>
                </a:lnTo>
                <a:lnTo>
                  <a:pt x="142" y="121"/>
                </a:lnTo>
                <a:lnTo>
                  <a:pt x="142" y="127"/>
                </a:lnTo>
                <a:lnTo>
                  <a:pt x="142" y="137"/>
                </a:lnTo>
                <a:lnTo>
                  <a:pt x="142" y="147"/>
                </a:lnTo>
                <a:lnTo>
                  <a:pt x="142" y="149"/>
                </a:lnTo>
                <a:lnTo>
                  <a:pt x="142" y="159"/>
                </a:lnTo>
                <a:lnTo>
                  <a:pt x="140" y="167"/>
                </a:lnTo>
                <a:lnTo>
                  <a:pt x="136" y="175"/>
                </a:lnTo>
                <a:lnTo>
                  <a:pt x="134" y="185"/>
                </a:lnTo>
                <a:lnTo>
                  <a:pt x="130" y="193"/>
                </a:lnTo>
                <a:lnTo>
                  <a:pt x="126" y="201"/>
                </a:lnTo>
                <a:lnTo>
                  <a:pt x="120" y="207"/>
                </a:lnTo>
                <a:lnTo>
                  <a:pt x="116" y="215"/>
                </a:lnTo>
                <a:lnTo>
                  <a:pt x="108" y="219"/>
                </a:lnTo>
                <a:lnTo>
                  <a:pt x="102" y="225"/>
                </a:lnTo>
                <a:lnTo>
                  <a:pt x="94" y="229"/>
                </a:lnTo>
                <a:lnTo>
                  <a:pt x="86" y="233"/>
                </a:lnTo>
                <a:lnTo>
                  <a:pt x="76" y="235"/>
                </a:lnTo>
                <a:lnTo>
                  <a:pt x="68" y="239"/>
                </a:lnTo>
                <a:lnTo>
                  <a:pt x="60" y="241"/>
                </a:lnTo>
                <a:lnTo>
                  <a:pt x="52" y="241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9" name="Freeform 209"/>
          <p:cNvSpPr>
            <a:spLocks/>
          </p:cNvSpPr>
          <p:nvPr/>
        </p:nvSpPr>
        <p:spPr bwMode="auto">
          <a:xfrm>
            <a:off x="4254500" y="5060950"/>
            <a:ext cx="1041400" cy="1039813"/>
          </a:xfrm>
          <a:custGeom>
            <a:avLst/>
            <a:gdLst>
              <a:gd name="T0" fmla="*/ 2147483647 w 656"/>
              <a:gd name="T1" fmla="*/ 2147483647 h 655"/>
              <a:gd name="T2" fmla="*/ 2147483647 w 656"/>
              <a:gd name="T3" fmla="*/ 2147483647 h 655"/>
              <a:gd name="T4" fmla="*/ 2147483647 w 656"/>
              <a:gd name="T5" fmla="*/ 2147483647 h 655"/>
              <a:gd name="T6" fmla="*/ 2147483647 w 656"/>
              <a:gd name="T7" fmla="*/ 2147483647 h 655"/>
              <a:gd name="T8" fmla="*/ 2147483647 w 656"/>
              <a:gd name="T9" fmla="*/ 2147483647 h 655"/>
              <a:gd name="T10" fmla="*/ 2147483647 w 656"/>
              <a:gd name="T11" fmla="*/ 2147483647 h 655"/>
              <a:gd name="T12" fmla="*/ 2147483647 w 656"/>
              <a:gd name="T13" fmla="*/ 2147483647 h 655"/>
              <a:gd name="T14" fmla="*/ 2147483647 w 656"/>
              <a:gd name="T15" fmla="*/ 2147483647 h 655"/>
              <a:gd name="T16" fmla="*/ 2147483647 w 656"/>
              <a:gd name="T17" fmla="*/ 2147483647 h 655"/>
              <a:gd name="T18" fmla="*/ 2147483647 w 656"/>
              <a:gd name="T19" fmla="*/ 2147483647 h 655"/>
              <a:gd name="T20" fmla="*/ 2147483647 w 656"/>
              <a:gd name="T21" fmla="*/ 2147483647 h 655"/>
              <a:gd name="T22" fmla="*/ 2147483647 w 656"/>
              <a:gd name="T23" fmla="*/ 2147483647 h 655"/>
              <a:gd name="T24" fmla="*/ 2147483647 w 656"/>
              <a:gd name="T25" fmla="*/ 2147483647 h 655"/>
              <a:gd name="T26" fmla="*/ 2147483647 w 656"/>
              <a:gd name="T27" fmla="*/ 2147483647 h 655"/>
              <a:gd name="T28" fmla="*/ 2147483647 w 656"/>
              <a:gd name="T29" fmla="*/ 2147483647 h 655"/>
              <a:gd name="T30" fmla="*/ 2147483647 w 656"/>
              <a:gd name="T31" fmla="*/ 2147483647 h 655"/>
              <a:gd name="T32" fmla="*/ 2147483647 w 656"/>
              <a:gd name="T33" fmla="*/ 2147483647 h 655"/>
              <a:gd name="T34" fmla="*/ 2147483647 w 656"/>
              <a:gd name="T35" fmla="*/ 2147483647 h 655"/>
              <a:gd name="T36" fmla="*/ 2147483647 w 656"/>
              <a:gd name="T37" fmla="*/ 2147483647 h 655"/>
              <a:gd name="T38" fmla="*/ 2147483647 w 656"/>
              <a:gd name="T39" fmla="*/ 2147483647 h 655"/>
              <a:gd name="T40" fmla="*/ 2147483647 w 656"/>
              <a:gd name="T41" fmla="*/ 2147483647 h 655"/>
              <a:gd name="T42" fmla="*/ 2147483647 w 656"/>
              <a:gd name="T43" fmla="*/ 2147483647 h 655"/>
              <a:gd name="T44" fmla="*/ 2147483647 w 656"/>
              <a:gd name="T45" fmla="*/ 2147483647 h 655"/>
              <a:gd name="T46" fmla="*/ 2147483647 w 656"/>
              <a:gd name="T47" fmla="*/ 2147483647 h 655"/>
              <a:gd name="T48" fmla="*/ 2147483647 w 656"/>
              <a:gd name="T49" fmla="*/ 2147483647 h 655"/>
              <a:gd name="T50" fmla="*/ 2147483647 w 656"/>
              <a:gd name="T51" fmla="*/ 2147483647 h 655"/>
              <a:gd name="T52" fmla="*/ 2147483647 w 656"/>
              <a:gd name="T53" fmla="*/ 0 h 655"/>
              <a:gd name="T54" fmla="*/ 2147483647 w 656"/>
              <a:gd name="T55" fmla="*/ 0 h 655"/>
              <a:gd name="T56" fmla="*/ 2147483647 w 656"/>
              <a:gd name="T57" fmla="*/ 0 h 655"/>
              <a:gd name="T58" fmla="*/ 2147483647 w 656"/>
              <a:gd name="T59" fmla="*/ 2147483647 h 655"/>
              <a:gd name="T60" fmla="*/ 2147483647 w 656"/>
              <a:gd name="T61" fmla="*/ 2147483647 h 655"/>
              <a:gd name="T62" fmla="*/ 2147483647 w 656"/>
              <a:gd name="T63" fmla="*/ 2147483647 h 655"/>
              <a:gd name="T64" fmla="*/ 2147483647 w 656"/>
              <a:gd name="T65" fmla="*/ 2147483647 h 655"/>
              <a:gd name="T66" fmla="*/ 2147483647 w 656"/>
              <a:gd name="T67" fmla="*/ 2147483647 h 655"/>
              <a:gd name="T68" fmla="*/ 2147483647 w 656"/>
              <a:gd name="T69" fmla="*/ 2147483647 h 655"/>
              <a:gd name="T70" fmla="*/ 2147483647 w 656"/>
              <a:gd name="T71" fmla="*/ 2147483647 h 655"/>
              <a:gd name="T72" fmla="*/ 2147483647 w 656"/>
              <a:gd name="T73" fmla="*/ 2147483647 h 655"/>
              <a:gd name="T74" fmla="*/ 2147483647 w 656"/>
              <a:gd name="T75" fmla="*/ 2147483647 h 655"/>
              <a:gd name="T76" fmla="*/ 2147483647 w 656"/>
              <a:gd name="T77" fmla="*/ 2147483647 h 655"/>
              <a:gd name="T78" fmla="*/ 2147483647 w 656"/>
              <a:gd name="T79" fmla="*/ 2147483647 h 655"/>
              <a:gd name="T80" fmla="*/ 0 w 656"/>
              <a:gd name="T81" fmla="*/ 2147483647 h 655"/>
              <a:gd name="T82" fmla="*/ 0 w 656"/>
              <a:gd name="T83" fmla="*/ 2147483647 h 655"/>
              <a:gd name="T84" fmla="*/ 0 w 656"/>
              <a:gd name="T85" fmla="*/ 2147483647 h 655"/>
              <a:gd name="T86" fmla="*/ 2147483647 w 656"/>
              <a:gd name="T87" fmla="*/ 2147483647 h 655"/>
              <a:gd name="T88" fmla="*/ 2147483647 w 656"/>
              <a:gd name="T89" fmla="*/ 2147483647 h 655"/>
              <a:gd name="T90" fmla="*/ 2147483647 w 656"/>
              <a:gd name="T91" fmla="*/ 2147483647 h 655"/>
              <a:gd name="T92" fmla="*/ 2147483647 w 656"/>
              <a:gd name="T93" fmla="*/ 2147483647 h 655"/>
              <a:gd name="T94" fmla="*/ 2147483647 w 656"/>
              <a:gd name="T95" fmla="*/ 2147483647 h 655"/>
              <a:gd name="T96" fmla="*/ 2147483647 w 656"/>
              <a:gd name="T97" fmla="*/ 2147483647 h 655"/>
              <a:gd name="T98" fmla="*/ 2147483647 w 656"/>
              <a:gd name="T99" fmla="*/ 2147483647 h 655"/>
              <a:gd name="T100" fmla="*/ 2147483647 w 656"/>
              <a:gd name="T101" fmla="*/ 2147483647 h 655"/>
              <a:gd name="T102" fmla="*/ 2147483647 w 656"/>
              <a:gd name="T103" fmla="*/ 2147483647 h 655"/>
              <a:gd name="T104" fmla="*/ 2147483647 w 656"/>
              <a:gd name="T105" fmla="*/ 2147483647 h 655"/>
              <a:gd name="T106" fmla="*/ 2147483647 w 656"/>
              <a:gd name="T107" fmla="*/ 2147483647 h 655"/>
              <a:gd name="T108" fmla="*/ 2147483647 w 656"/>
              <a:gd name="T109" fmla="*/ 2147483647 h 655"/>
              <a:gd name="T110" fmla="*/ 2147483647 w 656"/>
              <a:gd name="T111" fmla="*/ 2147483647 h 6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6" h="655">
                <a:moveTo>
                  <a:pt x="328" y="655"/>
                </a:moveTo>
                <a:lnTo>
                  <a:pt x="336" y="655"/>
                </a:lnTo>
                <a:lnTo>
                  <a:pt x="344" y="655"/>
                </a:lnTo>
                <a:lnTo>
                  <a:pt x="352" y="653"/>
                </a:lnTo>
                <a:lnTo>
                  <a:pt x="360" y="653"/>
                </a:lnTo>
                <a:lnTo>
                  <a:pt x="368" y="651"/>
                </a:lnTo>
                <a:lnTo>
                  <a:pt x="376" y="651"/>
                </a:lnTo>
                <a:lnTo>
                  <a:pt x="384" y="649"/>
                </a:lnTo>
                <a:lnTo>
                  <a:pt x="392" y="647"/>
                </a:lnTo>
                <a:lnTo>
                  <a:pt x="400" y="645"/>
                </a:lnTo>
                <a:lnTo>
                  <a:pt x="408" y="643"/>
                </a:lnTo>
                <a:lnTo>
                  <a:pt x="416" y="641"/>
                </a:lnTo>
                <a:lnTo>
                  <a:pt x="424" y="639"/>
                </a:lnTo>
                <a:lnTo>
                  <a:pt x="432" y="635"/>
                </a:lnTo>
                <a:lnTo>
                  <a:pt x="440" y="633"/>
                </a:lnTo>
                <a:lnTo>
                  <a:pt x="446" y="631"/>
                </a:lnTo>
                <a:lnTo>
                  <a:pt x="456" y="629"/>
                </a:lnTo>
                <a:lnTo>
                  <a:pt x="462" y="625"/>
                </a:lnTo>
                <a:lnTo>
                  <a:pt x="468" y="621"/>
                </a:lnTo>
                <a:lnTo>
                  <a:pt x="476" y="617"/>
                </a:lnTo>
                <a:lnTo>
                  <a:pt x="484" y="613"/>
                </a:lnTo>
                <a:lnTo>
                  <a:pt x="490" y="609"/>
                </a:lnTo>
                <a:lnTo>
                  <a:pt x="496" y="605"/>
                </a:lnTo>
                <a:lnTo>
                  <a:pt x="502" y="601"/>
                </a:lnTo>
                <a:lnTo>
                  <a:pt x="510" y="597"/>
                </a:lnTo>
                <a:lnTo>
                  <a:pt x="522" y="589"/>
                </a:lnTo>
                <a:lnTo>
                  <a:pt x="534" y="579"/>
                </a:lnTo>
                <a:lnTo>
                  <a:pt x="548" y="569"/>
                </a:lnTo>
                <a:lnTo>
                  <a:pt x="560" y="559"/>
                </a:lnTo>
                <a:lnTo>
                  <a:pt x="568" y="547"/>
                </a:lnTo>
                <a:lnTo>
                  <a:pt x="580" y="535"/>
                </a:lnTo>
                <a:lnTo>
                  <a:pt x="588" y="523"/>
                </a:lnTo>
                <a:lnTo>
                  <a:pt x="598" y="509"/>
                </a:lnTo>
                <a:lnTo>
                  <a:pt x="602" y="503"/>
                </a:lnTo>
                <a:lnTo>
                  <a:pt x="606" y="497"/>
                </a:lnTo>
                <a:lnTo>
                  <a:pt x="610" y="489"/>
                </a:lnTo>
                <a:lnTo>
                  <a:pt x="614" y="483"/>
                </a:lnTo>
                <a:lnTo>
                  <a:pt x="618" y="475"/>
                </a:lnTo>
                <a:lnTo>
                  <a:pt x="622" y="469"/>
                </a:lnTo>
                <a:lnTo>
                  <a:pt x="626" y="461"/>
                </a:lnTo>
                <a:lnTo>
                  <a:pt x="628" y="455"/>
                </a:lnTo>
                <a:lnTo>
                  <a:pt x="632" y="447"/>
                </a:lnTo>
                <a:lnTo>
                  <a:pt x="634" y="439"/>
                </a:lnTo>
                <a:lnTo>
                  <a:pt x="636" y="431"/>
                </a:lnTo>
                <a:lnTo>
                  <a:pt x="640" y="425"/>
                </a:lnTo>
                <a:lnTo>
                  <a:pt x="642" y="415"/>
                </a:lnTo>
                <a:lnTo>
                  <a:pt x="644" y="409"/>
                </a:lnTo>
                <a:lnTo>
                  <a:pt x="646" y="399"/>
                </a:lnTo>
                <a:lnTo>
                  <a:pt x="648" y="393"/>
                </a:lnTo>
                <a:lnTo>
                  <a:pt x="650" y="383"/>
                </a:lnTo>
                <a:lnTo>
                  <a:pt x="650" y="375"/>
                </a:lnTo>
                <a:lnTo>
                  <a:pt x="652" y="367"/>
                </a:lnTo>
                <a:lnTo>
                  <a:pt x="654" y="359"/>
                </a:lnTo>
                <a:lnTo>
                  <a:pt x="654" y="351"/>
                </a:lnTo>
                <a:lnTo>
                  <a:pt x="654" y="343"/>
                </a:lnTo>
                <a:lnTo>
                  <a:pt x="654" y="335"/>
                </a:lnTo>
                <a:lnTo>
                  <a:pt x="656" y="327"/>
                </a:lnTo>
                <a:lnTo>
                  <a:pt x="654" y="317"/>
                </a:lnTo>
                <a:lnTo>
                  <a:pt x="654" y="309"/>
                </a:lnTo>
                <a:lnTo>
                  <a:pt x="654" y="301"/>
                </a:lnTo>
                <a:lnTo>
                  <a:pt x="654" y="293"/>
                </a:lnTo>
                <a:lnTo>
                  <a:pt x="652" y="285"/>
                </a:lnTo>
                <a:lnTo>
                  <a:pt x="650" y="275"/>
                </a:lnTo>
                <a:lnTo>
                  <a:pt x="650" y="267"/>
                </a:lnTo>
                <a:lnTo>
                  <a:pt x="648" y="261"/>
                </a:lnTo>
                <a:lnTo>
                  <a:pt x="646" y="252"/>
                </a:lnTo>
                <a:lnTo>
                  <a:pt x="644" y="246"/>
                </a:lnTo>
                <a:lnTo>
                  <a:pt x="642" y="236"/>
                </a:lnTo>
                <a:lnTo>
                  <a:pt x="640" y="230"/>
                </a:lnTo>
                <a:lnTo>
                  <a:pt x="636" y="222"/>
                </a:lnTo>
                <a:lnTo>
                  <a:pt x="634" y="214"/>
                </a:lnTo>
                <a:lnTo>
                  <a:pt x="632" y="208"/>
                </a:lnTo>
                <a:lnTo>
                  <a:pt x="628" y="200"/>
                </a:lnTo>
                <a:lnTo>
                  <a:pt x="626" y="192"/>
                </a:lnTo>
                <a:lnTo>
                  <a:pt x="622" y="186"/>
                </a:lnTo>
                <a:lnTo>
                  <a:pt x="618" y="178"/>
                </a:lnTo>
                <a:lnTo>
                  <a:pt x="614" y="170"/>
                </a:lnTo>
                <a:lnTo>
                  <a:pt x="610" y="164"/>
                </a:lnTo>
                <a:lnTo>
                  <a:pt x="606" y="156"/>
                </a:lnTo>
                <a:lnTo>
                  <a:pt x="602" y="150"/>
                </a:lnTo>
                <a:lnTo>
                  <a:pt x="598" y="144"/>
                </a:lnTo>
                <a:lnTo>
                  <a:pt x="588" y="130"/>
                </a:lnTo>
                <a:lnTo>
                  <a:pt x="580" y="118"/>
                </a:lnTo>
                <a:lnTo>
                  <a:pt x="568" y="106"/>
                </a:lnTo>
                <a:lnTo>
                  <a:pt x="560" y="96"/>
                </a:lnTo>
                <a:lnTo>
                  <a:pt x="548" y="84"/>
                </a:lnTo>
                <a:lnTo>
                  <a:pt x="534" y="72"/>
                </a:lnTo>
                <a:lnTo>
                  <a:pt x="522" y="62"/>
                </a:lnTo>
                <a:lnTo>
                  <a:pt x="510" y="54"/>
                </a:lnTo>
                <a:lnTo>
                  <a:pt x="502" y="50"/>
                </a:lnTo>
                <a:lnTo>
                  <a:pt x="496" y="44"/>
                </a:lnTo>
                <a:lnTo>
                  <a:pt x="490" y="40"/>
                </a:lnTo>
                <a:lnTo>
                  <a:pt x="484" y="38"/>
                </a:lnTo>
                <a:lnTo>
                  <a:pt x="476" y="34"/>
                </a:lnTo>
                <a:lnTo>
                  <a:pt x="468" y="30"/>
                </a:lnTo>
                <a:lnTo>
                  <a:pt x="462" y="28"/>
                </a:lnTo>
                <a:lnTo>
                  <a:pt x="456" y="24"/>
                </a:lnTo>
                <a:lnTo>
                  <a:pt x="446" y="22"/>
                </a:lnTo>
                <a:lnTo>
                  <a:pt x="440" y="18"/>
                </a:lnTo>
                <a:lnTo>
                  <a:pt x="432" y="16"/>
                </a:lnTo>
                <a:lnTo>
                  <a:pt x="424" y="12"/>
                </a:lnTo>
                <a:lnTo>
                  <a:pt x="416" y="10"/>
                </a:lnTo>
                <a:lnTo>
                  <a:pt x="408" y="8"/>
                </a:lnTo>
                <a:lnTo>
                  <a:pt x="400" y="6"/>
                </a:lnTo>
                <a:lnTo>
                  <a:pt x="392" y="6"/>
                </a:lnTo>
                <a:lnTo>
                  <a:pt x="384" y="2"/>
                </a:lnTo>
                <a:lnTo>
                  <a:pt x="376" y="2"/>
                </a:lnTo>
                <a:lnTo>
                  <a:pt x="368" y="0"/>
                </a:lnTo>
                <a:lnTo>
                  <a:pt x="360" y="0"/>
                </a:lnTo>
                <a:lnTo>
                  <a:pt x="352" y="0"/>
                </a:lnTo>
                <a:lnTo>
                  <a:pt x="344" y="0"/>
                </a:lnTo>
                <a:lnTo>
                  <a:pt x="336" y="0"/>
                </a:lnTo>
                <a:lnTo>
                  <a:pt x="328" y="0"/>
                </a:lnTo>
                <a:lnTo>
                  <a:pt x="318" y="0"/>
                </a:lnTo>
                <a:lnTo>
                  <a:pt x="310" y="0"/>
                </a:lnTo>
                <a:lnTo>
                  <a:pt x="302" y="0"/>
                </a:lnTo>
                <a:lnTo>
                  <a:pt x="292" y="0"/>
                </a:lnTo>
                <a:lnTo>
                  <a:pt x="284" y="0"/>
                </a:lnTo>
                <a:lnTo>
                  <a:pt x="276" y="2"/>
                </a:lnTo>
                <a:lnTo>
                  <a:pt x="268" y="2"/>
                </a:lnTo>
                <a:lnTo>
                  <a:pt x="262" y="6"/>
                </a:lnTo>
                <a:lnTo>
                  <a:pt x="252" y="6"/>
                </a:lnTo>
                <a:lnTo>
                  <a:pt x="244" y="8"/>
                </a:lnTo>
                <a:lnTo>
                  <a:pt x="236" y="10"/>
                </a:lnTo>
                <a:lnTo>
                  <a:pt x="228" y="12"/>
                </a:lnTo>
                <a:lnTo>
                  <a:pt x="220" y="16"/>
                </a:lnTo>
                <a:lnTo>
                  <a:pt x="214" y="18"/>
                </a:lnTo>
                <a:lnTo>
                  <a:pt x="206" y="22"/>
                </a:lnTo>
                <a:lnTo>
                  <a:pt x="198" y="24"/>
                </a:lnTo>
                <a:lnTo>
                  <a:pt x="192" y="28"/>
                </a:lnTo>
                <a:lnTo>
                  <a:pt x="184" y="30"/>
                </a:lnTo>
                <a:lnTo>
                  <a:pt x="176" y="34"/>
                </a:lnTo>
                <a:lnTo>
                  <a:pt x="170" y="38"/>
                </a:lnTo>
                <a:lnTo>
                  <a:pt x="162" y="40"/>
                </a:lnTo>
                <a:lnTo>
                  <a:pt x="154" y="44"/>
                </a:lnTo>
                <a:lnTo>
                  <a:pt x="148" y="50"/>
                </a:lnTo>
                <a:lnTo>
                  <a:pt x="142" y="54"/>
                </a:lnTo>
                <a:lnTo>
                  <a:pt x="128" y="62"/>
                </a:lnTo>
                <a:lnTo>
                  <a:pt x="116" y="72"/>
                </a:lnTo>
                <a:lnTo>
                  <a:pt x="106" y="84"/>
                </a:lnTo>
                <a:lnTo>
                  <a:pt x="94" y="96"/>
                </a:lnTo>
                <a:lnTo>
                  <a:pt x="84" y="106"/>
                </a:lnTo>
                <a:lnTo>
                  <a:pt x="72" y="118"/>
                </a:lnTo>
                <a:lnTo>
                  <a:pt x="62" y="130"/>
                </a:lnTo>
                <a:lnTo>
                  <a:pt x="54" y="144"/>
                </a:lnTo>
                <a:lnTo>
                  <a:pt x="50" y="150"/>
                </a:lnTo>
                <a:lnTo>
                  <a:pt x="44" y="156"/>
                </a:lnTo>
                <a:lnTo>
                  <a:pt x="40" y="164"/>
                </a:lnTo>
                <a:lnTo>
                  <a:pt x="38" y="170"/>
                </a:lnTo>
                <a:lnTo>
                  <a:pt x="34" y="178"/>
                </a:lnTo>
                <a:lnTo>
                  <a:pt x="30" y="186"/>
                </a:lnTo>
                <a:lnTo>
                  <a:pt x="28" y="192"/>
                </a:lnTo>
                <a:lnTo>
                  <a:pt x="26" y="200"/>
                </a:lnTo>
                <a:lnTo>
                  <a:pt x="22" y="208"/>
                </a:lnTo>
                <a:lnTo>
                  <a:pt x="18" y="214"/>
                </a:lnTo>
                <a:lnTo>
                  <a:pt x="16" y="222"/>
                </a:lnTo>
                <a:lnTo>
                  <a:pt x="12" y="230"/>
                </a:lnTo>
                <a:lnTo>
                  <a:pt x="10" y="236"/>
                </a:lnTo>
                <a:lnTo>
                  <a:pt x="8" y="246"/>
                </a:lnTo>
                <a:lnTo>
                  <a:pt x="6" y="252"/>
                </a:lnTo>
                <a:lnTo>
                  <a:pt x="6" y="261"/>
                </a:lnTo>
                <a:lnTo>
                  <a:pt x="4" y="267"/>
                </a:lnTo>
                <a:lnTo>
                  <a:pt x="2" y="275"/>
                </a:lnTo>
                <a:lnTo>
                  <a:pt x="0" y="285"/>
                </a:lnTo>
                <a:lnTo>
                  <a:pt x="0" y="293"/>
                </a:lnTo>
                <a:lnTo>
                  <a:pt x="0" y="301"/>
                </a:lnTo>
                <a:lnTo>
                  <a:pt x="0" y="309"/>
                </a:lnTo>
                <a:lnTo>
                  <a:pt x="0" y="317"/>
                </a:lnTo>
                <a:lnTo>
                  <a:pt x="0" y="327"/>
                </a:lnTo>
                <a:lnTo>
                  <a:pt x="0" y="335"/>
                </a:lnTo>
                <a:lnTo>
                  <a:pt x="0" y="343"/>
                </a:lnTo>
                <a:lnTo>
                  <a:pt x="0" y="351"/>
                </a:lnTo>
                <a:lnTo>
                  <a:pt x="0" y="359"/>
                </a:lnTo>
                <a:lnTo>
                  <a:pt x="0" y="367"/>
                </a:lnTo>
                <a:lnTo>
                  <a:pt x="2" y="375"/>
                </a:lnTo>
                <a:lnTo>
                  <a:pt x="4" y="383"/>
                </a:lnTo>
                <a:lnTo>
                  <a:pt x="6" y="393"/>
                </a:lnTo>
                <a:lnTo>
                  <a:pt x="6" y="399"/>
                </a:lnTo>
                <a:lnTo>
                  <a:pt x="8" y="409"/>
                </a:lnTo>
                <a:lnTo>
                  <a:pt x="10" y="415"/>
                </a:lnTo>
                <a:lnTo>
                  <a:pt x="12" y="425"/>
                </a:lnTo>
                <a:lnTo>
                  <a:pt x="16" y="431"/>
                </a:lnTo>
                <a:lnTo>
                  <a:pt x="18" y="439"/>
                </a:lnTo>
                <a:lnTo>
                  <a:pt x="22" y="447"/>
                </a:lnTo>
                <a:lnTo>
                  <a:pt x="26" y="455"/>
                </a:lnTo>
                <a:lnTo>
                  <a:pt x="28" y="461"/>
                </a:lnTo>
                <a:lnTo>
                  <a:pt x="30" y="469"/>
                </a:lnTo>
                <a:lnTo>
                  <a:pt x="34" y="475"/>
                </a:lnTo>
                <a:lnTo>
                  <a:pt x="38" y="483"/>
                </a:lnTo>
                <a:lnTo>
                  <a:pt x="40" y="489"/>
                </a:lnTo>
                <a:lnTo>
                  <a:pt x="44" y="497"/>
                </a:lnTo>
                <a:lnTo>
                  <a:pt x="50" y="503"/>
                </a:lnTo>
                <a:lnTo>
                  <a:pt x="54" y="509"/>
                </a:lnTo>
                <a:lnTo>
                  <a:pt x="62" y="523"/>
                </a:lnTo>
                <a:lnTo>
                  <a:pt x="72" y="535"/>
                </a:lnTo>
                <a:lnTo>
                  <a:pt x="84" y="547"/>
                </a:lnTo>
                <a:lnTo>
                  <a:pt x="94" y="559"/>
                </a:lnTo>
                <a:lnTo>
                  <a:pt x="106" y="569"/>
                </a:lnTo>
                <a:lnTo>
                  <a:pt x="116" y="579"/>
                </a:lnTo>
                <a:lnTo>
                  <a:pt x="128" y="589"/>
                </a:lnTo>
                <a:lnTo>
                  <a:pt x="142" y="597"/>
                </a:lnTo>
                <a:lnTo>
                  <a:pt x="148" y="601"/>
                </a:lnTo>
                <a:lnTo>
                  <a:pt x="154" y="605"/>
                </a:lnTo>
                <a:lnTo>
                  <a:pt x="162" y="609"/>
                </a:lnTo>
                <a:lnTo>
                  <a:pt x="170" y="613"/>
                </a:lnTo>
                <a:lnTo>
                  <a:pt x="176" y="617"/>
                </a:lnTo>
                <a:lnTo>
                  <a:pt x="184" y="621"/>
                </a:lnTo>
                <a:lnTo>
                  <a:pt x="192" y="625"/>
                </a:lnTo>
                <a:lnTo>
                  <a:pt x="198" y="629"/>
                </a:lnTo>
                <a:lnTo>
                  <a:pt x="206" y="631"/>
                </a:lnTo>
                <a:lnTo>
                  <a:pt x="214" y="633"/>
                </a:lnTo>
                <a:lnTo>
                  <a:pt x="220" y="635"/>
                </a:lnTo>
                <a:lnTo>
                  <a:pt x="228" y="639"/>
                </a:lnTo>
                <a:lnTo>
                  <a:pt x="236" y="641"/>
                </a:lnTo>
                <a:lnTo>
                  <a:pt x="244" y="643"/>
                </a:lnTo>
                <a:lnTo>
                  <a:pt x="252" y="645"/>
                </a:lnTo>
                <a:lnTo>
                  <a:pt x="262" y="647"/>
                </a:lnTo>
                <a:lnTo>
                  <a:pt x="268" y="649"/>
                </a:lnTo>
                <a:lnTo>
                  <a:pt x="276" y="651"/>
                </a:lnTo>
                <a:lnTo>
                  <a:pt x="284" y="651"/>
                </a:lnTo>
                <a:lnTo>
                  <a:pt x="292" y="653"/>
                </a:lnTo>
                <a:lnTo>
                  <a:pt x="302" y="653"/>
                </a:lnTo>
                <a:lnTo>
                  <a:pt x="310" y="655"/>
                </a:lnTo>
                <a:lnTo>
                  <a:pt x="318" y="655"/>
                </a:lnTo>
                <a:lnTo>
                  <a:pt x="328" y="655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0" name="Freeform 210"/>
          <p:cNvSpPr>
            <a:spLocks/>
          </p:cNvSpPr>
          <p:nvPr/>
        </p:nvSpPr>
        <p:spPr bwMode="auto">
          <a:xfrm>
            <a:off x="4257675" y="5064125"/>
            <a:ext cx="1035050" cy="1036638"/>
          </a:xfrm>
          <a:custGeom>
            <a:avLst/>
            <a:gdLst>
              <a:gd name="T0" fmla="*/ 2147483647 w 652"/>
              <a:gd name="T1" fmla="*/ 2147483647 h 653"/>
              <a:gd name="T2" fmla="*/ 2147483647 w 652"/>
              <a:gd name="T3" fmla="*/ 2147483647 h 653"/>
              <a:gd name="T4" fmla="*/ 2147483647 w 652"/>
              <a:gd name="T5" fmla="*/ 2147483647 h 653"/>
              <a:gd name="T6" fmla="*/ 2147483647 w 652"/>
              <a:gd name="T7" fmla="*/ 2147483647 h 653"/>
              <a:gd name="T8" fmla="*/ 2147483647 w 652"/>
              <a:gd name="T9" fmla="*/ 2147483647 h 653"/>
              <a:gd name="T10" fmla="*/ 2147483647 w 652"/>
              <a:gd name="T11" fmla="*/ 2147483647 h 653"/>
              <a:gd name="T12" fmla="*/ 2147483647 w 652"/>
              <a:gd name="T13" fmla="*/ 2147483647 h 653"/>
              <a:gd name="T14" fmla="*/ 2147483647 w 652"/>
              <a:gd name="T15" fmla="*/ 2147483647 h 653"/>
              <a:gd name="T16" fmla="*/ 2147483647 w 652"/>
              <a:gd name="T17" fmla="*/ 2147483647 h 653"/>
              <a:gd name="T18" fmla="*/ 2147483647 w 652"/>
              <a:gd name="T19" fmla="*/ 2147483647 h 653"/>
              <a:gd name="T20" fmla="*/ 2147483647 w 652"/>
              <a:gd name="T21" fmla="*/ 2147483647 h 653"/>
              <a:gd name="T22" fmla="*/ 2147483647 w 652"/>
              <a:gd name="T23" fmla="*/ 2147483647 h 653"/>
              <a:gd name="T24" fmla="*/ 2147483647 w 652"/>
              <a:gd name="T25" fmla="*/ 2147483647 h 653"/>
              <a:gd name="T26" fmla="*/ 2147483647 w 652"/>
              <a:gd name="T27" fmla="*/ 2147483647 h 653"/>
              <a:gd name="T28" fmla="*/ 2147483647 w 652"/>
              <a:gd name="T29" fmla="*/ 2147483647 h 653"/>
              <a:gd name="T30" fmla="*/ 2147483647 w 652"/>
              <a:gd name="T31" fmla="*/ 2147483647 h 653"/>
              <a:gd name="T32" fmla="*/ 2147483647 w 652"/>
              <a:gd name="T33" fmla="*/ 2147483647 h 653"/>
              <a:gd name="T34" fmla="*/ 2147483647 w 652"/>
              <a:gd name="T35" fmla="*/ 2147483647 h 653"/>
              <a:gd name="T36" fmla="*/ 2147483647 w 652"/>
              <a:gd name="T37" fmla="*/ 2147483647 h 653"/>
              <a:gd name="T38" fmla="*/ 2147483647 w 652"/>
              <a:gd name="T39" fmla="*/ 2147483647 h 653"/>
              <a:gd name="T40" fmla="*/ 2147483647 w 652"/>
              <a:gd name="T41" fmla="*/ 2147483647 h 653"/>
              <a:gd name="T42" fmla="*/ 2147483647 w 652"/>
              <a:gd name="T43" fmla="*/ 2147483647 h 653"/>
              <a:gd name="T44" fmla="*/ 2147483647 w 652"/>
              <a:gd name="T45" fmla="*/ 2147483647 h 653"/>
              <a:gd name="T46" fmla="*/ 2147483647 w 652"/>
              <a:gd name="T47" fmla="*/ 2147483647 h 653"/>
              <a:gd name="T48" fmla="*/ 2147483647 w 652"/>
              <a:gd name="T49" fmla="*/ 2147483647 h 653"/>
              <a:gd name="T50" fmla="*/ 2147483647 w 652"/>
              <a:gd name="T51" fmla="*/ 2147483647 h 653"/>
              <a:gd name="T52" fmla="*/ 2147483647 w 652"/>
              <a:gd name="T53" fmla="*/ 2147483647 h 653"/>
              <a:gd name="T54" fmla="*/ 2147483647 w 652"/>
              <a:gd name="T55" fmla="*/ 2147483647 h 653"/>
              <a:gd name="T56" fmla="*/ 2147483647 w 652"/>
              <a:gd name="T57" fmla="*/ 2147483647 h 653"/>
              <a:gd name="T58" fmla="*/ 2147483647 w 652"/>
              <a:gd name="T59" fmla="*/ 2147483647 h 653"/>
              <a:gd name="T60" fmla="*/ 2147483647 w 652"/>
              <a:gd name="T61" fmla="*/ 2147483647 h 653"/>
              <a:gd name="T62" fmla="*/ 2147483647 w 652"/>
              <a:gd name="T63" fmla="*/ 2147483647 h 653"/>
              <a:gd name="T64" fmla="*/ 2147483647 w 652"/>
              <a:gd name="T65" fmla="*/ 2147483647 h 653"/>
              <a:gd name="T66" fmla="*/ 2147483647 w 652"/>
              <a:gd name="T67" fmla="*/ 2147483647 h 653"/>
              <a:gd name="T68" fmla="*/ 2147483647 w 652"/>
              <a:gd name="T69" fmla="*/ 2147483647 h 653"/>
              <a:gd name="T70" fmla="*/ 2147483647 w 652"/>
              <a:gd name="T71" fmla="*/ 2147483647 h 653"/>
              <a:gd name="T72" fmla="*/ 2147483647 w 652"/>
              <a:gd name="T73" fmla="*/ 2147483647 h 653"/>
              <a:gd name="T74" fmla="*/ 2147483647 w 652"/>
              <a:gd name="T75" fmla="*/ 2147483647 h 653"/>
              <a:gd name="T76" fmla="*/ 2147483647 w 652"/>
              <a:gd name="T77" fmla="*/ 2147483647 h 653"/>
              <a:gd name="T78" fmla="*/ 2147483647 w 652"/>
              <a:gd name="T79" fmla="*/ 2147483647 h 653"/>
              <a:gd name="T80" fmla="*/ 2147483647 w 652"/>
              <a:gd name="T81" fmla="*/ 2147483647 h 653"/>
              <a:gd name="T82" fmla="*/ 2147483647 w 652"/>
              <a:gd name="T83" fmla="*/ 2147483647 h 653"/>
              <a:gd name="T84" fmla="*/ 2147483647 w 652"/>
              <a:gd name="T85" fmla="*/ 2147483647 h 653"/>
              <a:gd name="T86" fmla="*/ 2147483647 w 652"/>
              <a:gd name="T87" fmla="*/ 2147483647 h 653"/>
              <a:gd name="T88" fmla="*/ 2147483647 w 652"/>
              <a:gd name="T89" fmla="*/ 2147483647 h 653"/>
              <a:gd name="T90" fmla="*/ 2147483647 w 652"/>
              <a:gd name="T91" fmla="*/ 2147483647 h 653"/>
              <a:gd name="T92" fmla="*/ 2147483647 w 652"/>
              <a:gd name="T93" fmla="*/ 2147483647 h 653"/>
              <a:gd name="T94" fmla="*/ 2147483647 w 652"/>
              <a:gd name="T95" fmla="*/ 2147483647 h 653"/>
              <a:gd name="T96" fmla="*/ 2147483647 w 652"/>
              <a:gd name="T97" fmla="*/ 2147483647 h 653"/>
              <a:gd name="T98" fmla="*/ 2147483647 w 652"/>
              <a:gd name="T99" fmla="*/ 2147483647 h 653"/>
              <a:gd name="T100" fmla="*/ 2147483647 w 652"/>
              <a:gd name="T101" fmla="*/ 2147483647 h 653"/>
              <a:gd name="T102" fmla="*/ 2147483647 w 652"/>
              <a:gd name="T103" fmla="*/ 2147483647 h 653"/>
              <a:gd name="T104" fmla="*/ 2147483647 w 652"/>
              <a:gd name="T105" fmla="*/ 2147483647 h 653"/>
              <a:gd name="T106" fmla="*/ 2147483647 w 652"/>
              <a:gd name="T107" fmla="*/ 2147483647 h 653"/>
              <a:gd name="T108" fmla="*/ 2147483647 w 652"/>
              <a:gd name="T109" fmla="*/ 2147483647 h 653"/>
              <a:gd name="T110" fmla="*/ 2147483647 w 652"/>
              <a:gd name="T111" fmla="*/ 2147483647 h 653"/>
              <a:gd name="T112" fmla="*/ 2147483647 w 652"/>
              <a:gd name="T113" fmla="*/ 2147483647 h 6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2" h="653">
                <a:moveTo>
                  <a:pt x="326" y="591"/>
                </a:moveTo>
                <a:lnTo>
                  <a:pt x="338" y="589"/>
                </a:lnTo>
                <a:lnTo>
                  <a:pt x="352" y="589"/>
                </a:lnTo>
                <a:lnTo>
                  <a:pt x="358" y="587"/>
                </a:lnTo>
                <a:lnTo>
                  <a:pt x="366" y="587"/>
                </a:lnTo>
                <a:lnTo>
                  <a:pt x="372" y="585"/>
                </a:lnTo>
                <a:lnTo>
                  <a:pt x="378" y="585"/>
                </a:lnTo>
                <a:lnTo>
                  <a:pt x="390" y="581"/>
                </a:lnTo>
                <a:lnTo>
                  <a:pt x="404" y="577"/>
                </a:lnTo>
                <a:lnTo>
                  <a:pt x="416" y="573"/>
                </a:lnTo>
                <a:lnTo>
                  <a:pt x="428" y="569"/>
                </a:lnTo>
                <a:lnTo>
                  <a:pt x="440" y="563"/>
                </a:lnTo>
                <a:lnTo>
                  <a:pt x="450" y="557"/>
                </a:lnTo>
                <a:lnTo>
                  <a:pt x="462" y="551"/>
                </a:lnTo>
                <a:lnTo>
                  <a:pt x="472" y="545"/>
                </a:lnTo>
                <a:lnTo>
                  <a:pt x="482" y="535"/>
                </a:lnTo>
                <a:lnTo>
                  <a:pt x="494" y="529"/>
                </a:lnTo>
                <a:lnTo>
                  <a:pt x="504" y="521"/>
                </a:lnTo>
                <a:lnTo>
                  <a:pt x="514" y="513"/>
                </a:lnTo>
                <a:lnTo>
                  <a:pt x="520" y="503"/>
                </a:lnTo>
                <a:lnTo>
                  <a:pt x="530" y="493"/>
                </a:lnTo>
                <a:lnTo>
                  <a:pt x="536" y="481"/>
                </a:lnTo>
                <a:lnTo>
                  <a:pt x="546" y="473"/>
                </a:lnTo>
                <a:lnTo>
                  <a:pt x="552" y="461"/>
                </a:lnTo>
                <a:lnTo>
                  <a:pt x="558" y="451"/>
                </a:lnTo>
                <a:lnTo>
                  <a:pt x="564" y="439"/>
                </a:lnTo>
                <a:lnTo>
                  <a:pt x="570" y="429"/>
                </a:lnTo>
                <a:lnTo>
                  <a:pt x="574" y="415"/>
                </a:lnTo>
                <a:lnTo>
                  <a:pt x="578" y="403"/>
                </a:lnTo>
                <a:lnTo>
                  <a:pt x="582" y="391"/>
                </a:lnTo>
                <a:lnTo>
                  <a:pt x="586" y="377"/>
                </a:lnTo>
                <a:lnTo>
                  <a:pt x="586" y="371"/>
                </a:lnTo>
                <a:lnTo>
                  <a:pt x="586" y="365"/>
                </a:lnTo>
                <a:lnTo>
                  <a:pt x="588" y="357"/>
                </a:lnTo>
                <a:lnTo>
                  <a:pt x="588" y="351"/>
                </a:lnTo>
                <a:lnTo>
                  <a:pt x="590" y="337"/>
                </a:lnTo>
                <a:lnTo>
                  <a:pt x="592" y="325"/>
                </a:lnTo>
                <a:lnTo>
                  <a:pt x="590" y="311"/>
                </a:lnTo>
                <a:lnTo>
                  <a:pt x="588" y="299"/>
                </a:lnTo>
                <a:lnTo>
                  <a:pt x="588" y="287"/>
                </a:lnTo>
                <a:lnTo>
                  <a:pt x="586" y="277"/>
                </a:lnTo>
                <a:lnTo>
                  <a:pt x="582" y="265"/>
                </a:lnTo>
                <a:lnTo>
                  <a:pt x="580" y="253"/>
                </a:lnTo>
                <a:lnTo>
                  <a:pt x="576" y="244"/>
                </a:lnTo>
                <a:lnTo>
                  <a:pt x="574" y="232"/>
                </a:lnTo>
                <a:lnTo>
                  <a:pt x="570" y="222"/>
                </a:lnTo>
                <a:lnTo>
                  <a:pt x="564" y="210"/>
                </a:lnTo>
                <a:lnTo>
                  <a:pt x="558" y="200"/>
                </a:lnTo>
                <a:lnTo>
                  <a:pt x="554" y="190"/>
                </a:lnTo>
                <a:lnTo>
                  <a:pt x="548" y="180"/>
                </a:lnTo>
                <a:lnTo>
                  <a:pt x="542" y="172"/>
                </a:lnTo>
                <a:lnTo>
                  <a:pt x="534" y="162"/>
                </a:lnTo>
                <a:lnTo>
                  <a:pt x="528" y="154"/>
                </a:lnTo>
                <a:lnTo>
                  <a:pt x="520" y="144"/>
                </a:lnTo>
                <a:lnTo>
                  <a:pt x="510" y="136"/>
                </a:lnTo>
                <a:lnTo>
                  <a:pt x="502" y="128"/>
                </a:lnTo>
                <a:lnTo>
                  <a:pt x="494" y="120"/>
                </a:lnTo>
                <a:lnTo>
                  <a:pt x="484" y="114"/>
                </a:lnTo>
                <a:lnTo>
                  <a:pt x="476" y="106"/>
                </a:lnTo>
                <a:lnTo>
                  <a:pt x="466" y="100"/>
                </a:lnTo>
                <a:lnTo>
                  <a:pt x="458" y="96"/>
                </a:lnTo>
                <a:lnTo>
                  <a:pt x="446" y="88"/>
                </a:lnTo>
                <a:lnTo>
                  <a:pt x="436" y="82"/>
                </a:lnTo>
                <a:lnTo>
                  <a:pt x="424" y="78"/>
                </a:lnTo>
                <a:lnTo>
                  <a:pt x="414" y="74"/>
                </a:lnTo>
                <a:lnTo>
                  <a:pt x="404" y="70"/>
                </a:lnTo>
                <a:lnTo>
                  <a:pt x="392" y="66"/>
                </a:lnTo>
                <a:lnTo>
                  <a:pt x="382" y="64"/>
                </a:lnTo>
                <a:lnTo>
                  <a:pt x="370" y="64"/>
                </a:lnTo>
                <a:lnTo>
                  <a:pt x="370" y="54"/>
                </a:lnTo>
                <a:lnTo>
                  <a:pt x="372" y="48"/>
                </a:lnTo>
                <a:lnTo>
                  <a:pt x="374" y="38"/>
                </a:lnTo>
                <a:lnTo>
                  <a:pt x="378" y="30"/>
                </a:lnTo>
                <a:lnTo>
                  <a:pt x="382" y="28"/>
                </a:lnTo>
                <a:lnTo>
                  <a:pt x="384" y="26"/>
                </a:lnTo>
                <a:lnTo>
                  <a:pt x="394" y="14"/>
                </a:lnTo>
                <a:lnTo>
                  <a:pt x="398" y="10"/>
                </a:lnTo>
                <a:lnTo>
                  <a:pt x="404" y="8"/>
                </a:lnTo>
                <a:lnTo>
                  <a:pt x="412" y="10"/>
                </a:lnTo>
                <a:lnTo>
                  <a:pt x="418" y="20"/>
                </a:lnTo>
                <a:lnTo>
                  <a:pt x="420" y="34"/>
                </a:lnTo>
                <a:lnTo>
                  <a:pt x="422" y="40"/>
                </a:lnTo>
                <a:lnTo>
                  <a:pt x="426" y="44"/>
                </a:lnTo>
                <a:lnTo>
                  <a:pt x="430" y="48"/>
                </a:lnTo>
                <a:lnTo>
                  <a:pt x="438" y="48"/>
                </a:lnTo>
                <a:lnTo>
                  <a:pt x="442" y="46"/>
                </a:lnTo>
                <a:lnTo>
                  <a:pt x="448" y="44"/>
                </a:lnTo>
                <a:lnTo>
                  <a:pt x="458" y="34"/>
                </a:lnTo>
                <a:lnTo>
                  <a:pt x="460" y="32"/>
                </a:lnTo>
                <a:lnTo>
                  <a:pt x="466" y="32"/>
                </a:lnTo>
                <a:lnTo>
                  <a:pt x="476" y="36"/>
                </a:lnTo>
                <a:lnTo>
                  <a:pt x="480" y="44"/>
                </a:lnTo>
                <a:lnTo>
                  <a:pt x="478" y="60"/>
                </a:lnTo>
                <a:lnTo>
                  <a:pt x="478" y="66"/>
                </a:lnTo>
                <a:lnTo>
                  <a:pt x="482" y="72"/>
                </a:lnTo>
                <a:lnTo>
                  <a:pt x="486" y="74"/>
                </a:lnTo>
                <a:lnTo>
                  <a:pt x="492" y="78"/>
                </a:lnTo>
                <a:lnTo>
                  <a:pt x="498" y="76"/>
                </a:lnTo>
                <a:lnTo>
                  <a:pt x="502" y="74"/>
                </a:lnTo>
                <a:lnTo>
                  <a:pt x="514" y="70"/>
                </a:lnTo>
                <a:lnTo>
                  <a:pt x="520" y="66"/>
                </a:lnTo>
                <a:lnTo>
                  <a:pt x="526" y="66"/>
                </a:lnTo>
                <a:lnTo>
                  <a:pt x="532" y="74"/>
                </a:lnTo>
                <a:lnTo>
                  <a:pt x="536" y="84"/>
                </a:lnTo>
                <a:lnTo>
                  <a:pt x="532" y="98"/>
                </a:lnTo>
                <a:lnTo>
                  <a:pt x="530" y="104"/>
                </a:lnTo>
                <a:lnTo>
                  <a:pt x="532" y="110"/>
                </a:lnTo>
                <a:lnTo>
                  <a:pt x="536" y="114"/>
                </a:lnTo>
                <a:lnTo>
                  <a:pt x="542" y="118"/>
                </a:lnTo>
                <a:lnTo>
                  <a:pt x="546" y="118"/>
                </a:lnTo>
                <a:lnTo>
                  <a:pt x="552" y="118"/>
                </a:lnTo>
                <a:lnTo>
                  <a:pt x="564" y="114"/>
                </a:lnTo>
                <a:lnTo>
                  <a:pt x="570" y="114"/>
                </a:lnTo>
                <a:lnTo>
                  <a:pt x="576" y="114"/>
                </a:lnTo>
                <a:lnTo>
                  <a:pt x="580" y="122"/>
                </a:lnTo>
                <a:lnTo>
                  <a:pt x="580" y="132"/>
                </a:lnTo>
                <a:lnTo>
                  <a:pt x="574" y="146"/>
                </a:lnTo>
                <a:lnTo>
                  <a:pt x="572" y="158"/>
                </a:lnTo>
                <a:lnTo>
                  <a:pt x="580" y="166"/>
                </a:lnTo>
                <a:lnTo>
                  <a:pt x="584" y="168"/>
                </a:lnTo>
                <a:lnTo>
                  <a:pt x="590" y="168"/>
                </a:lnTo>
                <a:lnTo>
                  <a:pt x="602" y="168"/>
                </a:lnTo>
                <a:lnTo>
                  <a:pt x="608" y="168"/>
                </a:lnTo>
                <a:lnTo>
                  <a:pt x="614" y="170"/>
                </a:lnTo>
                <a:lnTo>
                  <a:pt x="618" y="180"/>
                </a:lnTo>
                <a:lnTo>
                  <a:pt x="616" y="190"/>
                </a:lnTo>
                <a:lnTo>
                  <a:pt x="606" y="202"/>
                </a:lnTo>
                <a:lnTo>
                  <a:pt x="602" y="206"/>
                </a:lnTo>
                <a:lnTo>
                  <a:pt x="602" y="212"/>
                </a:lnTo>
                <a:lnTo>
                  <a:pt x="604" y="218"/>
                </a:lnTo>
                <a:lnTo>
                  <a:pt x="608" y="224"/>
                </a:lnTo>
                <a:lnTo>
                  <a:pt x="610" y="224"/>
                </a:lnTo>
                <a:lnTo>
                  <a:pt x="616" y="228"/>
                </a:lnTo>
                <a:lnTo>
                  <a:pt x="630" y="228"/>
                </a:lnTo>
                <a:lnTo>
                  <a:pt x="636" y="230"/>
                </a:lnTo>
                <a:lnTo>
                  <a:pt x="640" y="234"/>
                </a:lnTo>
                <a:lnTo>
                  <a:pt x="640" y="238"/>
                </a:lnTo>
                <a:lnTo>
                  <a:pt x="642" y="244"/>
                </a:lnTo>
                <a:lnTo>
                  <a:pt x="640" y="248"/>
                </a:lnTo>
                <a:lnTo>
                  <a:pt x="638" y="251"/>
                </a:lnTo>
                <a:lnTo>
                  <a:pt x="624" y="261"/>
                </a:lnTo>
                <a:lnTo>
                  <a:pt x="620" y="271"/>
                </a:lnTo>
                <a:lnTo>
                  <a:pt x="624" y="283"/>
                </a:lnTo>
                <a:lnTo>
                  <a:pt x="626" y="287"/>
                </a:lnTo>
                <a:lnTo>
                  <a:pt x="630" y="289"/>
                </a:lnTo>
                <a:lnTo>
                  <a:pt x="642" y="293"/>
                </a:lnTo>
                <a:lnTo>
                  <a:pt x="648" y="295"/>
                </a:lnTo>
                <a:lnTo>
                  <a:pt x="652" y="299"/>
                </a:lnTo>
                <a:lnTo>
                  <a:pt x="652" y="311"/>
                </a:lnTo>
                <a:lnTo>
                  <a:pt x="646" y="319"/>
                </a:lnTo>
                <a:lnTo>
                  <a:pt x="632" y="325"/>
                </a:lnTo>
                <a:lnTo>
                  <a:pt x="624" y="333"/>
                </a:lnTo>
                <a:lnTo>
                  <a:pt x="624" y="345"/>
                </a:lnTo>
                <a:lnTo>
                  <a:pt x="626" y="349"/>
                </a:lnTo>
                <a:lnTo>
                  <a:pt x="632" y="353"/>
                </a:lnTo>
                <a:lnTo>
                  <a:pt x="642" y="359"/>
                </a:lnTo>
                <a:lnTo>
                  <a:pt x="646" y="363"/>
                </a:lnTo>
                <a:lnTo>
                  <a:pt x="650" y="369"/>
                </a:lnTo>
                <a:lnTo>
                  <a:pt x="648" y="379"/>
                </a:lnTo>
                <a:lnTo>
                  <a:pt x="640" y="385"/>
                </a:lnTo>
                <a:lnTo>
                  <a:pt x="626" y="387"/>
                </a:lnTo>
                <a:lnTo>
                  <a:pt x="620" y="391"/>
                </a:lnTo>
                <a:lnTo>
                  <a:pt x="616" y="395"/>
                </a:lnTo>
                <a:lnTo>
                  <a:pt x="612" y="401"/>
                </a:lnTo>
                <a:lnTo>
                  <a:pt x="614" y="407"/>
                </a:lnTo>
                <a:lnTo>
                  <a:pt x="616" y="411"/>
                </a:lnTo>
                <a:lnTo>
                  <a:pt x="620" y="415"/>
                </a:lnTo>
                <a:lnTo>
                  <a:pt x="630" y="425"/>
                </a:lnTo>
                <a:lnTo>
                  <a:pt x="632" y="429"/>
                </a:lnTo>
                <a:lnTo>
                  <a:pt x="634" y="435"/>
                </a:lnTo>
                <a:lnTo>
                  <a:pt x="630" y="445"/>
                </a:lnTo>
                <a:lnTo>
                  <a:pt x="620" y="451"/>
                </a:lnTo>
                <a:lnTo>
                  <a:pt x="606" y="451"/>
                </a:lnTo>
                <a:lnTo>
                  <a:pt x="596" y="453"/>
                </a:lnTo>
                <a:lnTo>
                  <a:pt x="592" y="467"/>
                </a:lnTo>
                <a:lnTo>
                  <a:pt x="592" y="469"/>
                </a:lnTo>
                <a:lnTo>
                  <a:pt x="594" y="475"/>
                </a:lnTo>
                <a:lnTo>
                  <a:pt x="602" y="487"/>
                </a:lnTo>
                <a:lnTo>
                  <a:pt x="604" y="491"/>
                </a:lnTo>
                <a:lnTo>
                  <a:pt x="604" y="495"/>
                </a:lnTo>
                <a:lnTo>
                  <a:pt x="598" y="505"/>
                </a:lnTo>
                <a:lnTo>
                  <a:pt x="588" y="507"/>
                </a:lnTo>
                <a:lnTo>
                  <a:pt x="576" y="505"/>
                </a:lnTo>
                <a:lnTo>
                  <a:pt x="568" y="505"/>
                </a:lnTo>
                <a:lnTo>
                  <a:pt x="562" y="507"/>
                </a:lnTo>
                <a:lnTo>
                  <a:pt x="558" y="511"/>
                </a:lnTo>
                <a:lnTo>
                  <a:pt x="554" y="517"/>
                </a:lnTo>
                <a:lnTo>
                  <a:pt x="554" y="523"/>
                </a:lnTo>
                <a:lnTo>
                  <a:pt x="558" y="527"/>
                </a:lnTo>
                <a:lnTo>
                  <a:pt x="562" y="539"/>
                </a:lnTo>
                <a:lnTo>
                  <a:pt x="564" y="545"/>
                </a:lnTo>
                <a:lnTo>
                  <a:pt x="562" y="551"/>
                </a:lnTo>
                <a:lnTo>
                  <a:pt x="558" y="555"/>
                </a:lnTo>
                <a:lnTo>
                  <a:pt x="554" y="557"/>
                </a:lnTo>
                <a:lnTo>
                  <a:pt x="550" y="557"/>
                </a:lnTo>
                <a:lnTo>
                  <a:pt x="546" y="557"/>
                </a:lnTo>
                <a:lnTo>
                  <a:pt x="532" y="553"/>
                </a:lnTo>
                <a:lnTo>
                  <a:pt x="526" y="551"/>
                </a:lnTo>
                <a:lnTo>
                  <a:pt x="520" y="551"/>
                </a:lnTo>
                <a:lnTo>
                  <a:pt x="514" y="555"/>
                </a:lnTo>
                <a:lnTo>
                  <a:pt x="510" y="561"/>
                </a:lnTo>
                <a:lnTo>
                  <a:pt x="510" y="567"/>
                </a:lnTo>
                <a:lnTo>
                  <a:pt x="510" y="571"/>
                </a:lnTo>
                <a:lnTo>
                  <a:pt x="514" y="587"/>
                </a:lnTo>
                <a:lnTo>
                  <a:pt x="512" y="589"/>
                </a:lnTo>
                <a:lnTo>
                  <a:pt x="510" y="595"/>
                </a:lnTo>
                <a:lnTo>
                  <a:pt x="502" y="599"/>
                </a:lnTo>
                <a:lnTo>
                  <a:pt x="492" y="599"/>
                </a:lnTo>
                <a:lnTo>
                  <a:pt x="480" y="591"/>
                </a:lnTo>
                <a:lnTo>
                  <a:pt x="474" y="587"/>
                </a:lnTo>
                <a:lnTo>
                  <a:pt x="468" y="587"/>
                </a:lnTo>
                <a:lnTo>
                  <a:pt x="462" y="589"/>
                </a:lnTo>
                <a:lnTo>
                  <a:pt x="458" y="595"/>
                </a:lnTo>
                <a:lnTo>
                  <a:pt x="454" y="599"/>
                </a:lnTo>
                <a:lnTo>
                  <a:pt x="454" y="605"/>
                </a:lnTo>
                <a:lnTo>
                  <a:pt x="454" y="619"/>
                </a:lnTo>
                <a:lnTo>
                  <a:pt x="452" y="623"/>
                </a:lnTo>
                <a:lnTo>
                  <a:pt x="450" y="627"/>
                </a:lnTo>
                <a:lnTo>
                  <a:pt x="442" y="631"/>
                </a:lnTo>
                <a:lnTo>
                  <a:pt x="432" y="627"/>
                </a:lnTo>
                <a:lnTo>
                  <a:pt x="422" y="617"/>
                </a:lnTo>
                <a:lnTo>
                  <a:pt x="416" y="613"/>
                </a:lnTo>
                <a:lnTo>
                  <a:pt x="410" y="613"/>
                </a:lnTo>
                <a:lnTo>
                  <a:pt x="404" y="613"/>
                </a:lnTo>
                <a:lnTo>
                  <a:pt x="400" y="617"/>
                </a:lnTo>
                <a:lnTo>
                  <a:pt x="396" y="621"/>
                </a:lnTo>
                <a:lnTo>
                  <a:pt x="394" y="623"/>
                </a:lnTo>
                <a:lnTo>
                  <a:pt x="392" y="639"/>
                </a:lnTo>
                <a:lnTo>
                  <a:pt x="388" y="643"/>
                </a:lnTo>
                <a:lnTo>
                  <a:pt x="384" y="649"/>
                </a:lnTo>
                <a:lnTo>
                  <a:pt x="374" y="649"/>
                </a:lnTo>
                <a:lnTo>
                  <a:pt x="366" y="643"/>
                </a:lnTo>
                <a:lnTo>
                  <a:pt x="360" y="631"/>
                </a:lnTo>
                <a:lnTo>
                  <a:pt x="354" y="625"/>
                </a:lnTo>
                <a:lnTo>
                  <a:pt x="350" y="623"/>
                </a:lnTo>
                <a:lnTo>
                  <a:pt x="342" y="623"/>
                </a:lnTo>
                <a:lnTo>
                  <a:pt x="338" y="627"/>
                </a:lnTo>
                <a:lnTo>
                  <a:pt x="332" y="629"/>
                </a:lnTo>
                <a:lnTo>
                  <a:pt x="332" y="633"/>
                </a:lnTo>
                <a:lnTo>
                  <a:pt x="324" y="645"/>
                </a:lnTo>
                <a:lnTo>
                  <a:pt x="322" y="649"/>
                </a:lnTo>
                <a:lnTo>
                  <a:pt x="316" y="653"/>
                </a:lnTo>
                <a:lnTo>
                  <a:pt x="306" y="653"/>
                </a:lnTo>
                <a:lnTo>
                  <a:pt x="300" y="645"/>
                </a:lnTo>
                <a:lnTo>
                  <a:pt x="294" y="631"/>
                </a:lnTo>
                <a:lnTo>
                  <a:pt x="290" y="625"/>
                </a:lnTo>
                <a:lnTo>
                  <a:pt x="286" y="621"/>
                </a:lnTo>
                <a:lnTo>
                  <a:pt x="280" y="619"/>
                </a:lnTo>
                <a:lnTo>
                  <a:pt x="274" y="621"/>
                </a:lnTo>
                <a:lnTo>
                  <a:pt x="270" y="623"/>
                </a:lnTo>
                <a:lnTo>
                  <a:pt x="268" y="627"/>
                </a:lnTo>
                <a:lnTo>
                  <a:pt x="258" y="639"/>
                </a:lnTo>
                <a:lnTo>
                  <a:pt x="254" y="641"/>
                </a:lnTo>
                <a:lnTo>
                  <a:pt x="250" y="645"/>
                </a:lnTo>
                <a:lnTo>
                  <a:pt x="240" y="639"/>
                </a:lnTo>
                <a:lnTo>
                  <a:pt x="234" y="631"/>
                </a:lnTo>
                <a:lnTo>
                  <a:pt x="232" y="619"/>
                </a:lnTo>
                <a:lnTo>
                  <a:pt x="228" y="611"/>
                </a:lnTo>
                <a:lnTo>
                  <a:pt x="226" y="607"/>
                </a:lnTo>
                <a:lnTo>
                  <a:pt x="220" y="603"/>
                </a:lnTo>
                <a:lnTo>
                  <a:pt x="214" y="605"/>
                </a:lnTo>
                <a:lnTo>
                  <a:pt x="210" y="605"/>
                </a:lnTo>
                <a:lnTo>
                  <a:pt x="206" y="609"/>
                </a:lnTo>
                <a:lnTo>
                  <a:pt x="196" y="617"/>
                </a:lnTo>
                <a:lnTo>
                  <a:pt x="190" y="619"/>
                </a:lnTo>
                <a:lnTo>
                  <a:pt x="184" y="621"/>
                </a:lnTo>
                <a:lnTo>
                  <a:pt x="174" y="615"/>
                </a:lnTo>
                <a:lnTo>
                  <a:pt x="172" y="605"/>
                </a:lnTo>
                <a:lnTo>
                  <a:pt x="174" y="591"/>
                </a:lnTo>
                <a:lnTo>
                  <a:pt x="172" y="585"/>
                </a:lnTo>
                <a:lnTo>
                  <a:pt x="170" y="579"/>
                </a:lnTo>
                <a:lnTo>
                  <a:pt x="164" y="575"/>
                </a:lnTo>
                <a:lnTo>
                  <a:pt x="158" y="575"/>
                </a:lnTo>
                <a:lnTo>
                  <a:pt x="152" y="575"/>
                </a:lnTo>
                <a:lnTo>
                  <a:pt x="150" y="577"/>
                </a:lnTo>
                <a:lnTo>
                  <a:pt x="136" y="583"/>
                </a:lnTo>
                <a:lnTo>
                  <a:pt x="132" y="585"/>
                </a:lnTo>
                <a:lnTo>
                  <a:pt x="126" y="587"/>
                </a:lnTo>
                <a:lnTo>
                  <a:pt x="118" y="577"/>
                </a:lnTo>
                <a:lnTo>
                  <a:pt x="118" y="567"/>
                </a:lnTo>
                <a:lnTo>
                  <a:pt x="122" y="555"/>
                </a:lnTo>
                <a:lnTo>
                  <a:pt x="122" y="547"/>
                </a:lnTo>
                <a:lnTo>
                  <a:pt x="120" y="541"/>
                </a:lnTo>
                <a:lnTo>
                  <a:pt x="114" y="535"/>
                </a:lnTo>
                <a:lnTo>
                  <a:pt x="112" y="535"/>
                </a:lnTo>
                <a:lnTo>
                  <a:pt x="104" y="535"/>
                </a:lnTo>
                <a:lnTo>
                  <a:pt x="102" y="535"/>
                </a:lnTo>
                <a:lnTo>
                  <a:pt x="88" y="539"/>
                </a:lnTo>
                <a:lnTo>
                  <a:pt x="82" y="539"/>
                </a:lnTo>
                <a:lnTo>
                  <a:pt x="76" y="539"/>
                </a:lnTo>
                <a:lnTo>
                  <a:pt x="72" y="533"/>
                </a:lnTo>
                <a:lnTo>
                  <a:pt x="70" y="529"/>
                </a:lnTo>
                <a:lnTo>
                  <a:pt x="68" y="523"/>
                </a:lnTo>
                <a:lnTo>
                  <a:pt x="70" y="521"/>
                </a:lnTo>
                <a:lnTo>
                  <a:pt x="78" y="507"/>
                </a:lnTo>
                <a:lnTo>
                  <a:pt x="80" y="499"/>
                </a:lnTo>
                <a:lnTo>
                  <a:pt x="80" y="493"/>
                </a:lnTo>
                <a:lnTo>
                  <a:pt x="76" y="487"/>
                </a:lnTo>
                <a:lnTo>
                  <a:pt x="70" y="485"/>
                </a:lnTo>
                <a:lnTo>
                  <a:pt x="68" y="483"/>
                </a:lnTo>
                <a:lnTo>
                  <a:pt x="64" y="483"/>
                </a:lnTo>
                <a:lnTo>
                  <a:pt x="48" y="485"/>
                </a:lnTo>
                <a:lnTo>
                  <a:pt x="42" y="483"/>
                </a:lnTo>
                <a:lnTo>
                  <a:pt x="38" y="481"/>
                </a:lnTo>
                <a:lnTo>
                  <a:pt x="32" y="473"/>
                </a:lnTo>
                <a:lnTo>
                  <a:pt x="36" y="463"/>
                </a:lnTo>
                <a:lnTo>
                  <a:pt x="46" y="451"/>
                </a:lnTo>
                <a:lnTo>
                  <a:pt x="50" y="439"/>
                </a:lnTo>
                <a:lnTo>
                  <a:pt x="44" y="429"/>
                </a:lnTo>
                <a:lnTo>
                  <a:pt x="38" y="425"/>
                </a:lnTo>
                <a:lnTo>
                  <a:pt x="36" y="425"/>
                </a:lnTo>
                <a:lnTo>
                  <a:pt x="22" y="425"/>
                </a:lnTo>
                <a:lnTo>
                  <a:pt x="16" y="421"/>
                </a:lnTo>
                <a:lnTo>
                  <a:pt x="12" y="419"/>
                </a:lnTo>
                <a:lnTo>
                  <a:pt x="8" y="413"/>
                </a:lnTo>
                <a:lnTo>
                  <a:pt x="10" y="409"/>
                </a:lnTo>
                <a:lnTo>
                  <a:pt x="10" y="403"/>
                </a:lnTo>
                <a:lnTo>
                  <a:pt x="14" y="399"/>
                </a:lnTo>
                <a:lnTo>
                  <a:pt x="26" y="391"/>
                </a:lnTo>
                <a:lnTo>
                  <a:pt x="30" y="385"/>
                </a:lnTo>
                <a:lnTo>
                  <a:pt x="32" y="379"/>
                </a:lnTo>
                <a:lnTo>
                  <a:pt x="30" y="371"/>
                </a:lnTo>
                <a:lnTo>
                  <a:pt x="30" y="367"/>
                </a:lnTo>
                <a:lnTo>
                  <a:pt x="24" y="365"/>
                </a:lnTo>
                <a:lnTo>
                  <a:pt x="22" y="361"/>
                </a:lnTo>
                <a:lnTo>
                  <a:pt x="8" y="359"/>
                </a:lnTo>
                <a:lnTo>
                  <a:pt x="2" y="355"/>
                </a:lnTo>
                <a:lnTo>
                  <a:pt x="0" y="351"/>
                </a:lnTo>
                <a:lnTo>
                  <a:pt x="0" y="341"/>
                </a:lnTo>
                <a:lnTo>
                  <a:pt x="8" y="333"/>
                </a:lnTo>
                <a:lnTo>
                  <a:pt x="20" y="327"/>
                </a:lnTo>
                <a:lnTo>
                  <a:pt x="24" y="321"/>
                </a:lnTo>
                <a:lnTo>
                  <a:pt x="26" y="317"/>
                </a:lnTo>
                <a:lnTo>
                  <a:pt x="26" y="309"/>
                </a:lnTo>
                <a:lnTo>
                  <a:pt x="26" y="305"/>
                </a:lnTo>
                <a:lnTo>
                  <a:pt x="24" y="301"/>
                </a:lnTo>
                <a:lnTo>
                  <a:pt x="20" y="297"/>
                </a:lnTo>
                <a:lnTo>
                  <a:pt x="8" y="289"/>
                </a:lnTo>
                <a:lnTo>
                  <a:pt x="4" y="287"/>
                </a:lnTo>
                <a:lnTo>
                  <a:pt x="2" y="283"/>
                </a:lnTo>
                <a:lnTo>
                  <a:pt x="2" y="271"/>
                </a:lnTo>
                <a:lnTo>
                  <a:pt x="12" y="267"/>
                </a:lnTo>
                <a:lnTo>
                  <a:pt x="26" y="263"/>
                </a:lnTo>
                <a:lnTo>
                  <a:pt x="30" y="259"/>
                </a:lnTo>
                <a:lnTo>
                  <a:pt x="36" y="255"/>
                </a:lnTo>
                <a:lnTo>
                  <a:pt x="38" y="250"/>
                </a:lnTo>
                <a:lnTo>
                  <a:pt x="38" y="244"/>
                </a:lnTo>
                <a:lnTo>
                  <a:pt x="36" y="240"/>
                </a:lnTo>
                <a:lnTo>
                  <a:pt x="32" y="236"/>
                </a:lnTo>
                <a:lnTo>
                  <a:pt x="24" y="228"/>
                </a:lnTo>
                <a:lnTo>
                  <a:pt x="18" y="222"/>
                </a:lnTo>
                <a:lnTo>
                  <a:pt x="18" y="218"/>
                </a:lnTo>
                <a:lnTo>
                  <a:pt x="20" y="206"/>
                </a:lnTo>
                <a:lnTo>
                  <a:pt x="30" y="202"/>
                </a:lnTo>
                <a:lnTo>
                  <a:pt x="46" y="202"/>
                </a:lnTo>
                <a:lnTo>
                  <a:pt x="52" y="200"/>
                </a:lnTo>
                <a:lnTo>
                  <a:pt x="58" y="198"/>
                </a:lnTo>
                <a:lnTo>
                  <a:pt x="60" y="192"/>
                </a:lnTo>
                <a:lnTo>
                  <a:pt x="62" y="186"/>
                </a:lnTo>
                <a:lnTo>
                  <a:pt x="60" y="180"/>
                </a:lnTo>
                <a:lnTo>
                  <a:pt x="58" y="178"/>
                </a:lnTo>
                <a:lnTo>
                  <a:pt x="48" y="166"/>
                </a:lnTo>
                <a:lnTo>
                  <a:pt x="48" y="160"/>
                </a:lnTo>
                <a:lnTo>
                  <a:pt x="48" y="156"/>
                </a:lnTo>
                <a:lnTo>
                  <a:pt x="52" y="146"/>
                </a:lnTo>
                <a:lnTo>
                  <a:pt x="64" y="144"/>
                </a:lnTo>
                <a:lnTo>
                  <a:pt x="76" y="146"/>
                </a:lnTo>
                <a:lnTo>
                  <a:pt x="84" y="146"/>
                </a:lnTo>
                <a:lnTo>
                  <a:pt x="90" y="142"/>
                </a:lnTo>
                <a:lnTo>
                  <a:pt x="92" y="140"/>
                </a:lnTo>
                <a:lnTo>
                  <a:pt x="96" y="132"/>
                </a:lnTo>
                <a:lnTo>
                  <a:pt x="96" y="130"/>
                </a:lnTo>
                <a:lnTo>
                  <a:pt x="96" y="124"/>
                </a:lnTo>
                <a:lnTo>
                  <a:pt x="90" y="110"/>
                </a:lnTo>
                <a:lnTo>
                  <a:pt x="88" y="106"/>
                </a:lnTo>
                <a:lnTo>
                  <a:pt x="90" y="102"/>
                </a:lnTo>
                <a:lnTo>
                  <a:pt x="96" y="94"/>
                </a:lnTo>
                <a:lnTo>
                  <a:pt x="108" y="92"/>
                </a:lnTo>
                <a:lnTo>
                  <a:pt x="120" y="98"/>
                </a:lnTo>
                <a:lnTo>
                  <a:pt x="132" y="98"/>
                </a:lnTo>
                <a:lnTo>
                  <a:pt x="140" y="92"/>
                </a:lnTo>
                <a:lnTo>
                  <a:pt x="142" y="86"/>
                </a:lnTo>
                <a:lnTo>
                  <a:pt x="142" y="82"/>
                </a:lnTo>
                <a:lnTo>
                  <a:pt x="140" y="66"/>
                </a:lnTo>
                <a:lnTo>
                  <a:pt x="140" y="60"/>
                </a:lnTo>
                <a:lnTo>
                  <a:pt x="140" y="56"/>
                </a:lnTo>
                <a:lnTo>
                  <a:pt x="150" y="50"/>
                </a:lnTo>
                <a:lnTo>
                  <a:pt x="162" y="52"/>
                </a:lnTo>
                <a:lnTo>
                  <a:pt x="172" y="62"/>
                </a:lnTo>
                <a:lnTo>
                  <a:pt x="178" y="62"/>
                </a:lnTo>
                <a:lnTo>
                  <a:pt x="184" y="62"/>
                </a:lnTo>
                <a:lnTo>
                  <a:pt x="190" y="60"/>
                </a:lnTo>
                <a:lnTo>
                  <a:pt x="194" y="56"/>
                </a:lnTo>
                <a:lnTo>
                  <a:pt x="196" y="52"/>
                </a:lnTo>
                <a:lnTo>
                  <a:pt x="198" y="48"/>
                </a:lnTo>
                <a:lnTo>
                  <a:pt x="198" y="34"/>
                </a:lnTo>
                <a:lnTo>
                  <a:pt x="198" y="28"/>
                </a:lnTo>
                <a:lnTo>
                  <a:pt x="202" y="26"/>
                </a:lnTo>
                <a:lnTo>
                  <a:pt x="206" y="20"/>
                </a:lnTo>
                <a:lnTo>
                  <a:pt x="210" y="20"/>
                </a:lnTo>
                <a:lnTo>
                  <a:pt x="214" y="20"/>
                </a:lnTo>
                <a:lnTo>
                  <a:pt x="220" y="26"/>
                </a:lnTo>
                <a:lnTo>
                  <a:pt x="230" y="34"/>
                </a:lnTo>
                <a:lnTo>
                  <a:pt x="234" y="38"/>
                </a:lnTo>
                <a:lnTo>
                  <a:pt x="240" y="38"/>
                </a:lnTo>
                <a:lnTo>
                  <a:pt x="246" y="38"/>
                </a:lnTo>
                <a:lnTo>
                  <a:pt x="252" y="36"/>
                </a:lnTo>
                <a:lnTo>
                  <a:pt x="256" y="32"/>
                </a:lnTo>
                <a:lnTo>
                  <a:pt x="258" y="26"/>
                </a:lnTo>
                <a:lnTo>
                  <a:pt x="260" y="14"/>
                </a:lnTo>
                <a:lnTo>
                  <a:pt x="262" y="8"/>
                </a:lnTo>
                <a:lnTo>
                  <a:pt x="268" y="4"/>
                </a:lnTo>
                <a:lnTo>
                  <a:pt x="272" y="2"/>
                </a:lnTo>
                <a:lnTo>
                  <a:pt x="276" y="2"/>
                </a:lnTo>
                <a:lnTo>
                  <a:pt x="280" y="4"/>
                </a:lnTo>
                <a:lnTo>
                  <a:pt x="286" y="8"/>
                </a:lnTo>
                <a:lnTo>
                  <a:pt x="294" y="22"/>
                </a:lnTo>
                <a:lnTo>
                  <a:pt x="296" y="26"/>
                </a:lnTo>
                <a:lnTo>
                  <a:pt x="302" y="28"/>
                </a:lnTo>
                <a:lnTo>
                  <a:pt x="310" y="28"/>
                </a:lnTo>
                <a:lnTo>
                  <a:pt x="316" y="26"/>
                </a:lnTo>
                <a:lnTo>
                  <a:pt x="318" y="22"/>
                </a:lnTo>
                <a:lnTo>
                  <a:pt x="320" y="20"/>
                </a:lnTo>
                <a:lnTo>
                  <a:pt x="328" y="8"/>
                </a:lnTo>
                <a:lnTo>
                  <a:pt x="328" y="2"/>
                </a:lnTo>
                <a:lnTo>
                  <a:pt x="334" y="0"/>
                </a:lnTo>
                <a:lnTo>
                  <a:pt x="344" y="0"/>
                </a:lnTo>
                <a:lnTo>
                  <a:pt x="352" y="8"/>
                </a:lnTo>
                <a:lnTo>
                  <a:pt x="356" y="22"/>
                </a:lnTo>
                <a:lnTo>
                  <a:pt x="360" y="26"/>
                </a:lnTo>
                <a:lnTo>
                  <a:pt x="364" y="30"/>
                </a:lnTo>
                <a:lnTo>
                  <a:pt x="362" y="38"/>
                </a:lnTo>
                <a:lnTo>
                  <a:pt x="362" y="46"/>
                </a:lnTo>
                <a:lnTo>
                  <a:pt x="360" y="54"/>
                </a:lnTo>
                <a:lnTo>
                  <a:pt x="360" y="64"/>
                </a:lnTo>
                <a:lnTo>
                  <a:pt x="352" y="60"/>
                </a:lnTo>
                <a:lnTo>
                  <a:pt x="344" y="60"/>
                </a:lnTo>
                <a:lnTo>
                  <a:pt x="334" y="60"/>
                </a:lnTo>
                <a:lnTo>
                  <a:pt x="326" y="60"/>
                </a:lnTo>
                <a:lnTo>
                  <a:pt x="318" y="60"/>
                </a:lnTo>
                <a:lnTo>
                  <a:pt x="312" y="60"/>
                </a:lnTo>
                <a:lnTo>
                  <a:pt x="304" y="60"/>
                </a:lnTo>
                <a:lnTo>
                  <a:pt x="298" y="60"/>
                </a:lnTo>
                <a:lnTo>
                  <a:pt x="284" y="60"/>
                </a:lnTo>
                <a:lnTo>
                  <a:pt x="272" y="64"/>
                </a:lnTo>
                <a:lnTo>
                  <a:pt x="266" y="64"/>
                </a:lnTo>
                <a:lnTo>
                  <a:pt x="258" y="66"/>
                </a:lnTo>
                <a:lnTo>
                  <a:pt x="252" y="68"/>
                </a:lnTo>
                <a:lnTo>
                  <a:pt x="246" y="70"/>
                </a:lnTo>
                <a:lnTo>
                  <a:pt x="234" y="74"/>
                </a:lnTo>
                <a:lnTo>
                  <a:pt x="222" y="80"/>
                </a:lnTo>
                <a:lnTo>
                  <a:pt x="210" y="84"/>
                </a:lnTo>
                <a:lnTo>
                  <a:pt x="198" y="90"/>
                </a:lnTo>
                <a:lnTo>
                  <a:pt x="186" y="98"/>
                </a:lnTo>
                <a:lnTo>
                  <a:pt x="176" y="104"/>
                </a:lnTo>
                <a:lnTo>
                  <a:pt x="164" y="112"/>
                </a:lnTo>
                <a:lnTo>
                  <a:pt x="156" y="120"/>
                </a:lnTo>
                <a:lnTo>
                  <a:pt x="146" y="128"/>
                </a:lnTo>
                <a:lnTo>
                  <a:pt x="138" y="138"/>
                </a:lnTo>
                <a:lnTo>
                  <a:pt x="128" y="146"/>
                </a:lnTo>
                <a:lnTo>
                  <a:pt x="120" y="156"/>
                </a:lnTo>
                <a:lnTo>
                  <a:pt x="112" y="164"/>
                </a:lnTo>
                <a:lnTo>
                  <a:pt x="104" y="176"/>
                </a:lnTo>
                <a:lnTo>
                  <a:pt x="98" y="186"/>
                </a:lnTo>
                <a:lnTo>
                  <a:pt x="90" y="198"/>
                </a:lnTo>
                <a:lnTo>
                  <a:pt x="84" y="210"/>
                </a:lnTo>
                <a:lnTo>
                  <a:pt x="80" y="222"/>
                </a:lnTo>
                <a:lnTo>
                  <a:pt x="74" y="234"/>
                </a:lnTo>
                <a:lnTo>
                  <a:pt x="70" y="246"/>
                </a:lnTo>
                <a:lnTo>
                  <a:pt x="68" y="251"/>
                </a:lnTo>
                <a:lnTo>
                  <a:pt x="68" y="257"/>
                </a:lnTo>
                <a:lnTo>
                  <a:pt x="64" y="265"/>
                </a:lnTo>
                <a:lnTo>
                  <a:pt x="64" y="271"/>
                </a:lnTo>
                <a:lnTo>
                  <a:pt x="60" y="283"/>
                </a:lnTo>
                <a:lnTo>
                  <a:pt x="60" y="297"/>
                </a:lnTo>
                <a:lnTo>
                  <a:pt x="60" y="303"/>
                </a:lnTo>
                <a:lnTo>
                  <a:pt x="60" y="311"/>
                </a:lnTo>
                <a:lnTo>
                  <a:pt x="60" y="319"/>
                </a:lnTo>
                <a:lnTo>
                  <a:pt x="60" y="325"/>
                </a:lnTo>
                <a:lnTo>
                  <a:pt x="60" y="337"/>
                </a:lnTo>
                <a:lnTo>
                  <a:pt x="60" y="351"/>
                </a:lnTo>
                <a:lnTo>
                  <a:pt x="60" y="357"/>
                </a:lnTo>
                <a:lnTo>
                  <a:pt x="60" y="365"/>
                </a:lnTo>
                <a:lnTo>
                  <a:pt x="62" y="371"/>
                </a:lnTo>
                <a:lnTo>
                  <a:pt x="64" y="377"/>
                </a:lnTo>
                <a:lnTo>
                  <a:pt x="68" y="391"/>
                </a:lnTo>
                <a:lnTo>
                  <a:pt x="70" y="403"/>
                </a:lnTo>
                <a:lnTo>
                  <a:pt x="74" y="415"/>
                </a:lnTo>
                <a:lnTo>
                  <a:pt x="80" y="429"/>
                </a:lnTo>
                <a:lnTo>
                  <a:pt x="84" y="439"/>
                </a:lnTo>
                <a:lnTo>
                  <a:pt x="90" y="451"/>
                </a:lnTo>
                <a:lnTo>
                  <a:pt x="98" y="461"/>
                </a:lnTo>
                <a:lnTo>
                  <a:pt x="104" y="473"/>
                </a:lnTo>
                <a:lnTo>
                  <a:pt x="112" y="481"/>
                </a:lnTo>
                <a:lnTo>
                  <a:pt x="120" y="493"/>
                </a:lnTo>
                <a:lnTo>
                  <a:pt x="128" y="503"/>
                </a:lnTo>
                <a:lnTo>
                  <a:pt x="138" y="513"/>
                </a:lnTo>
                <a:lnTo>
                  <a:pt x="146" y="521"/>
                </a:lnTo>
                <a:lnTo>
                  <a:pt x="156" y="529"/>
                </a:lnTo>
                <a:lnTo>
                  <a:pt x="164" y="535"/>
                </a:lnTo>
                <a:lnTo>
                  <a:pt x="176" y="545"/>
                </a:lnTo>
                <a:lnTo>
                  <a:pt x="186" y="551"/>
                </a:lnTo>
                <a:lnTo>
                  <a:pt x="198" y="557"/>
                </a:lnTo>
                <a:lnTo>
                  <a:pt x="210" y="563"/>
                </a:lnTo>
                <a:lnTo>
                  <a:pt x="222" y="569"/>
                </a:lnTo>
                <a:lnTo>
                  <a:pt x="234" y="573"/>
                </a:lnTo>
                <a:lnTo>
                  <a:pt x="246" y="577"/>
                </a:lnTo>
                <a:lnTo>
                  <a:pt x="252" y="579"/>
                </a:lnTo>
                <a:lnTo>
                  <a:pt x="258" y="581"/>
                </a:lnTo>
                <a:lnTo>
                  <a:pt x="266" y="583"/>
                </a:lnTo>
                <a:lnTo>
                  <a:pt x="272" y="585"/>
                </a:lnTo>
                <a:lnTo>
                  <a:pt x="284" y="587"/>
                </a:lnTo>
                <a:lnTo>
                  <a:pt x="298" y="589"/>
                </a:lnTo>
                <a:lnTo>
                  <a:pt x="304" y="589"/>
                </a:lnTo>
                <a:lnTo>
                  <a:pt x="312" y="589"/>
                </a:lnTo>
                <a:lnTo>
                  <a:pt x="318" y="589"/>
                </a:lnTo>
                <a:lnTo>
                  <a:pt x="326" y="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1" name="Freeform 211"/>
          <p:cNvSpPr>
            <a:spLocks/>
          </p:cNvSpPr>
          <p:nvPr/>
        </p:nvSpPr>
        <p:spPr bwMode="auto">
          <a:xfrm>
            <a:off x="4822825" y="5111750"/>
            <a:ext cx="41275" cy="53975"/>
          </a:xfrm>
          <a:custGeom>
            <a:avLst/>
            <a:gdLst>
              <a:gd name="T0" fmla="*/ 2147483647 w 26"/>
              <a:gd name="T1" fmla="*/ 0 h 34"/>
              <a:gd name="T2" fmla="*/ 2147483647 w 26"/>
              <a:gd name="T3" fmla="*/ 2147483647 h 34"/>
              <a:gd name="T4" fmla="*/ 2147483647 w 26"/>
              <a:gd name="T5" fmla="*/ 2147483647 h 34"/>
              <a:gd name="T6" fmla="*/ 2147483647 w 26"/>
              <a:gd name="T7" fmla="*/ 2147483647 h 34"/>
              <a:gd name="T8" fmla="*/ 2147483647 w 26"/>
              <a:gd name="T9" fmla="*/ 2147483647 h 34"/>
              <a:gd name="T10" fmla="*/ 0 w 26"/>
              <a:gd name="T11" fmla="*/ 2147483647 h 34"/>
              <a:gd name="T12" fmla="*/ 2147483647 w 26"/>
              <a:gd name="T13" fmla="*/ 0 h 34"/>
              <a:gd name="T14" fmla="*/ 2147483647 w 26"/>
              <a:gd name="T15" fmla="*/ 0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34">
                <a:moveTo>
                  <a:pt x="8" y="0"/>
                </a:moveTo>
                <a:lnTo>
                  <a:pt x="18" y="2"/>
                </a:lnTo>
                <a:lnTo>
                  <a:pt x="26" y="14"/>
                </a:lnTo>
                <a:lnTo>
                  <a:pt x="14" y="34"/>
                </a:lnTo>
                <a:lnTo>
                  <a:pt x="4" y="34"/>
                </a:lnTo>
                <a:lnTo>
                  <a:pt x="0" y="1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2" name="Freeform 212"/>
          <p:cNvSpPr>
            <a:spLocks/>
          </p:cNvSpPr>
          <p:nvPr/>
        </p:nvSpPr>
        <p:spPr bwMode="auto">
          <a:xfrm>
            <a:off x="4381500" y="5187950"/>
            <a:ext cx="787400" cy="785813"/>
          </a:xfrm>
          <a:custGeom>
            <a:avLst/>
            <a:gdLst>
              <a:gd name="T0" fmla="*/ 2147483647 w 496"/>
              <a:gd name="T1" fmla="*/ 2147483647 h 495"/>
              <a:gd name="T2" fmla="*/ 2147483647 w 496"/>
              <a:gd name="T3" fmla="*/ 2147483647 h 495"/>
              <a:gd name="T4" fmla="*/ 2147483647 w 496"/>
              <a:gd name="T5" fmla="*/ 2147483647 h 495"/>
              <a:gd name="T6" fmla="*/ 2147483647 w 496"/>
              <a:gd name="T7" fmla="*/ 2147483647 h 495"/>
              <a:gd name="T8" fmla="*/ 2147483647 w 496"/>
              <a:gd name="T9" fmla="*/ 2147483647 h 495"/>
              <a:gd name="T10" fmla="*/ 2147483647 w 496"/>
              <a:gd name="T11" fmla="*/ 2147483647 h 495"/>
              <a:gd name="T12" fmla="*/ 2147483647 w 496"/>
              <a:gd name="T13" fmla="*/ 2147483647 h 495"/>
              <a:gd name="T14" fmla="*/ 2147483647 w 496"/>
              <a:gd name="T15" fmla="*/ 2147483647 h 495"/>
              <a:gd name="T16" fmla="*/ 2147483647 w 496"/>
              <a:gd name="T17" fmla="*/ 2147483647 h 495"/>
              <a:gd name="T18" fmla="*/ 2147483647 w 496"/>
              <a:gd name="T19" fmla="*/ 2147483647 h 495"/>
              <a:gd name="T20" fmla="*/ 2147483647 w 496"/>
              <a:gd name="T21" fmla="*/ 2147483647 h 495"/>
              <a:gd name="T22" fmla="*/ 2147483647 w 496"/>
              <a:gd name="T23" fmla="*/ 2147483647 h 495"/>
              <a:gd name="T24" fmla="*/ 2147483647 w 496"/>
              <a:gd name="T25" fmla="*/ 2147483647 h 495"/>
              <a:gd name="T26" fmla="*/ 2147483647 w 496"/>
              <a:gd name="T27" fmla="*/ 2147483647 h 495"/>
              <a:gd name="T28" fmla="*/ 2147483647 w 496"/>
              <a:gd name="T29" fmla="*/ 2147483647 h 495"/>
              <a:gd name="T30" fmla="*/ 2147483647 w 496"/>
              <a:gd name="T31" fmla="*/ 2147483647 h 495"/>
              <a:gd name="T32" fmla="*/ 2147483647 w 496"/>
              <a:gd name="T33" fmla="*/ 2147483647 h 495"/>
              <a:gd name="T34" fmla="*/ 2147483647 w 496"/>
              <a:gd name="T35" fmla="*/ 2147483647 h 495"/>
              <a:gd name="T36" fmla="*/ 2147483647 w 496"/>
              <a:gd name="T37" fmla="*/ 2147483647 h 495"/>
              <a:gd name="T38" fmla="*/ 2147483647 w 496"/>
              <a:gd name="T39" fmla="*/ 2147483647 h 495"/>
              <a:gd name="T40" fmla="*/ 2147483647 w 496"/>
              <a:gd name="T41" fmla="*/ 0 h 495"/>
              <a:gd name="T42" fmla="*/ 2147483647 w 496"/>
              <a:gd name="T43" fmla="*/ 0 h 495"/>
              <a:gd name="T44" fmla="*/ 2147483647 w 496"/>
              <a:gd name="T45" fmla="*/ 2147483647 h 495"/>
              <a:gd name="T46" fmla="*/ 2147483647 w 496"/>
              <a:gd name="T47" fmla="*/ 2147483647 h 495"/>
              <a:gd name="T48" fmla="*/ 2147483647 w 496"/>
              <a:gd name="T49" fmla="*/ 2147483647 h 495"/>
              <a:gd name="T50" fmla="*/ 2147483647 w 496"/>
              <a:gd name="T51" fmla="*/ 2147483647 h 495"/>
              <a:gd name="T52" fmla="*/ 2147483647 w 496"/>
              <a:gd name="T53" fmla="*/ 2147483647 h 495"/>
              <a:gd name="T54" fmla="*/ 2147483647 w 496"/>
              <a:gd name="T55" fmla="*/ 2147483647 h 495"/>
              <a:gd name="T56" fmla="*/ 2147483647 w 496"/>
              <a:gd name="T57" fmla="*/ 2147483647 h 495"/>
              <a:gd name="T58" fmla="*/ 2147483647 w 496"/>
              <a:gd name="T59" fmla="*/ 2147483647 h 495"/>
              <a:gd name="T60" fmla="*/ 2147483647 w 496"/>
              <a:gd name="T61" fmla="*/ 2147483647 h 495"/>
              <a:gd name="T62" fmla="*/ 0 w 496"/>
              <a:gd name="T63" fmla="*/ 2147483647 h 495"/>
              <a:gd name="T64" fmla="*/ 0 w 496"/>
              <a:gd name="T65" fmla="*/ 2147483647 h 495"/>
              <a:gd name="T66" fmla="*/ 2147483647 w 496"/>
              <a:gd name="T67" fmla="*/ 2147483647 h 495"/>
              <a:gd name="T68" fmla="*/ 2147483647 w 496"/>
              <a:gd name="T69" fmla="*/ 2147483647 h 495"/>
              <a:gd name="T70" fmla="*/ 2147483647 w 496"/>
              <a:gd name="T71" fmla="*/ 2147483647 h 495"/>
              <a:gd name="T72" fmla="*/ 2147483647 w 496"/>
              <a:gd name="T73" fmla="*/ 2147483647 h 495"/>
              <a:gd name="T74" fmla="*/ 2147483647 w 496"/>
              <a:gd name="T75" fmla="*/ 2147483647 h 495"/>
              <a:gd name="T76" fmla="*/ 2147483647 w 496"/>
              <a:gd name="T77" fmla="*/ 2147483647 h 495"/>
              <a:gd name="T78" fmla="*/ 2147483647 w 496"/>
              <a:gd name="T79" fmla="*/ 2147483647 h 495"/>
              <a:gd name="T80" fmla="*/ 2147483647 w 496"/>
              <a:gd name="T81" fmla="*/ 2147483647 h 495"/>
              <a:gd name="T82" fmla="*/ 2147483647 w 496"/>
              <a:gd name="T83" fmla="*/ 2147483647 h 495"/>
              <a:gd name="T84" fmla="*/ 2147483647 w 496"/>
              <a:gd name="T85" fmla="*/ 2147483647 h 4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6" h="495">
                <a:moveTo>
                  <a:pt x="248" y="495"/>
                </a:moveTo>
                <a:lnTo>
                  <a:pt x="260" y="493"/>
                </a:lnTo>
                <a:lnTo>
                  <a:pt x="272" y="493"/>
                </a:lnTo>
                <a:lnTo>
                  <a:pt x="284" y="489"/>
                </a:lnTo>
                <a:lnTo>
                  <a:pt x="296" y="489"/>
                </a:lnTo>
                <a:lnTo>
                  <a:pt x="308" y="485"/>
                </a:lnTo>
                <a:lnTo>
                  <a:pt x="320" y="483"/>
                </a:lnTo>
                <a:lnTo>
                  <a:pt x="332" y="479"/>
                </a:lnTo>
                <a:lnTo>
                  <a:pt x="344" y="475"/>
                </a:lnTo>
                <a:lnTo>
                  <a:pt x="354" y="469"/>
                </a:lnTo>
                <a:lnTo>
                  <a:pt x="364" y="463"/>
                </a:lnTo>
                <a:lnTo>
                  <a:pt x="374" y="457"/>
                </a:lnTo>
                <a:lnTo>
                  <a:pt x="386" y="451"/>
                </a:lnTo>
                <a:lnTo>
                  <a:pt x="394" y="445"/>
                </a:lnTo>
                <a:lnTo>
                  <a:pt x="404" y="437"/>
                </a:lnTo>
                <a:lnTo>
                  <a:pt x="412" y="429"/>
                </a:lnTo>
                <a:lnTo>
                  <a:pt x="422" y="423"/>
                </a:lnTo>
                <a:lnTo>
                  <a:pt x="430" y="413"/>
                </a:lnTo>
                <a:lnTo>
                  <a:pt x="436" y="403"/>
                </a:lnTo>
                <a:lnTo>
                  <a:pt x="444" y="393"/>
                </a:lnTo>
                <a:lnTo>
                  <a:pt x="452" y="385"/>
                </a:lnTo>
                <a:lnTo>
                  <a:pt x="458" y="373"/>
                </a:lnTo>
                <a:lnTo>
                  <a:pt x="464" y="363"/>
                </a:lnTo>
                <a:lnTo>
                  <a:pt x="468" y="353"/>
                </a:lnTo>
                <a:lnTo>
                  <a:pt x="474" y="343"/>
                </a:lnTo>
                <a:lnTo>
                  <a:pt x="478" y="331"/>
                </a:lnTo>
                <a:lnTo>
                  <a:pt x="482" y="319"/>
                </a:lnTo>
                <a:lnTo>
                  <a:pt x="486" y="307"/>
                </a:lnTo>
                <a:lnTo>
                  <a:pt x="488" y="297"/>
                </a:lnTo>
                <a:lnTo>
                  <a:pt x="490" y="283"/>
                </a:lnTo>
                <a:lnTo>
                  <a:pt x="492" y="271"/>
                </a:lnTo>
                <a:lnTo>
                  <a:pt x="494" y="259"/>
                </a:lnTo>
                <a:lnTo>
                  <a:pt x="496" y="247"/>
                </a:lnTo>
                <a:lnTo>
                  <a:pt x="494" y="233"/>
                </a:lnTo>
                <a:lnTo>
                  <a:pt x="492" y="221"/>
                </a:lnTo>
                <a:lnTo>
                  <a:pt x="490" y="209"/>
                </a:lnTo>
                <a:lnTo>
                  <a:pt x="488" y="195"/>
                </a:lnTo>
                <a:lnTo>
                  <a:pt x="486" y="183"/>
                </a:lnTo>
                <a:lnTo>
                  <a:pt x="482" y="172"/>
                </a:lnTo>
                <a:lnTo>
                  <a:pt x="478" y="162"/>
                </a:lnTo>
                <a:lnTo>
                  <a:pt x="474" y="150"/>
                </a:lnTo>
                <a:lnTo>
                  <a:pt x="468" y="140"/>
                </a:lnTo>
                <a:lnTo>
                  <a:pt x="464" y="128"/>
                </a:lnTo>
                <a:lnTo>
                  <a:pt x="458" y="118"/>
                </a:lnTo>
                <a:lnTo>
                  <a:pt x="452" y="108"/>
                </a:lnTo>
                <a:lnTo>
                  <a:pt x="444" y="98"/>
                </a:lnTo>
                <a:lnTo>
                  <a:pt x="436" y="90"/>
                </a:lnTo>
                <a:lnTo>
                  <a:pt x="430" y="80"/>
                </a:lnTo>
                <a:lnTo>
                  <a:pt x="422" y="72"/>
                </a:lnTo>
                <a:lnTo>
                  <a:pt x="412" y="64"/>
                </a:lnTo>
                <a:lnTo>
                  <a:pt x="404" y="54"/>
                </a:lnTo>
                <a:lnTo>
                  <a:pt x="394" y="48"/>
                </a:lnTo>
                <a:lnTo>
                  <a:pt x="386" y="42"/>
                </a:lnTo>
                <a:lnTo>
                  <a:pt x="374" y="34"/>
                </a:lnTo>
                <a:lnTo>
                  <a:pt x="364" y="30"/>
                </a:lnTo>
                <a:lnTo>
                  <a:pt x="354" y="24"/>
                </a:lnTo>
                <a:lnTo>
                  <a:pt x="344" y="20"/>
                </a:lnTo>
                <a:lnTo>
                  <a:pt x="332" y="14"/>
                </a:lnTo>
                <a:lnTo>
                  <a:pt x="320" y="10"/>
                </a:lnTo>
                <a:lnTo>
                  <a:pt x="308" y="6"/>
                </a:lnTo>
                <a:lnTo>
                  <a:pt x="296" y="4"/>
                </a:lnTo>
                <a:lnTo>
                  <a:pt x="284" y="2"/>
                </a:lnTo>
                <a:lnTo>
                  <a:pt x="272" y="0"/>
                </a:lnTo>
                <a:lnTo>
                  <a:pt x="260" y="0"/>
                </a:lnTo>
                <a:lnTo>
                  <a:pt x="248" y="0"/>
                </a:lnTo>
                <a:lnTo>
                  <a:pt x="234" y="0"/>
                </a:lnTo>
                <a:lnTo>
                  <a:pt x="222" y="0"/>
                </a:lnTo>
                <a:lnTo>
                  <a:pt x="208" y="2"/>
                </a:lnTo>
                <a:lnTo>
                  <a:pt x="196" y="4"/>
                </a:lnTo>
                <a:lnTo>
                  <a:pt x="184" y="6"/>
                </a:lnTo>
                <a:lnTo>
                  <a:pt x="172" y="10"/>
                </a:lnTo>
                <a:lnTo>
                  <a:pt x="162" y="14"/>
                </a:lnTo>
                <a:lnTo>
                  <a:pt x="150" y="20"/>
                </a:lnTo>
                <a:lnTo>
                  <a:pt x="140" y="24"/>
                </a:lnTo>
                <a:lnTo>
                  <a:pt x="128" y="30"/>
                </a:lnTo>
                <a:lnTo>
                  <a:pt x="118" y="34"/>
                </a:lnTo>
                <a:lnTo>
                  <a:pt x="108" y="42"/>
                </a:lnTo>
                <a:lnTo>
                  <a:pt x="98" y="48"/>
                </a:lnTo>
                <a:lnTo>
                  <a:pt x="90" y="54"/>
                </a:lnTo>
                <a:lnTo>
                  <a:pt x="80" y="64"/>
                </a:lnTo>
                <a:lnTo>
                  <a:pt x="72" y="72"/>
                </a:lnTo>
                <a:lnTo>
                  <a:pt x="64" y="80"/>
                </a:lnTo>
                <a:lnTo>
                  <a:pt x="56" y="90"/>
                </a:lnTo>
                <a:lnTo>
                  <a:pt x="48" y="98"/>
                </a:lnTo>
                <a:lnTo>
                  <a:pt x="42" y="108"/>
                </a:lnTo>
                <a:lnTo>
                  <a:pt x="34" y="118"/>
                </a:lnTo>
                <a:lnTo>
                  <a:pt x="30" y="128"/>
                </a:lnTo>
                <a:lnTo>
                  <a:pt x="24" y="140"/>
                </a:lnTo>
                <a:lnTo>
                  <a:pt x="20" y="150"/>
                </a:lnTo>
                <a:lnTo>
                  <a:pt x="14" y="162"/>
                </a:lnTo>
                <a:lnTo>
                  <a:pt x="10" y="172"/>
                </a:lnTo>
                <a:lnTo>
                  <a:pt x="6" y="183"/>
                </a:lnTo>
                <a:lnTo>
                  <a:pt x="4" y="195"/>
                </a:lnTo>
                <a:lnTo>
                  <a:pt x="2" y="209"/>
                </a:lnTo>
                <a:lnTo>
                  <a:pt x="0" y="221"/>
                </a:lnTo>
                <a:lnTo>
                  <a:pt x="0" y="233"/>
                </a:lnTo>
                <a:lnTo>
                  <a:pt x="0" y="247"/>
                </a:lnTo>
                <a:lnTo>
                  <a:pt x="0" y="259"/>
                </a:lnTo>
                <a:lnTo>
                  <a:pt x="0" y="271"/>
                </a:lnTo>
                <a:lnTo>
                  <a:pt x="2" y="283"/>
                </a:lnTo>
                <a:lnTo>
                  <a:pt x="4" y="297"/>
                </a:lnTo>
                <a:lnTo>
                  <a:pt x="6" y="307"/>
                </a:lnTo>
                <a:lnTo>
                  <a:pt x="10" y="319"/>
                </a:lnTo>
                <a:lnTo>
                  <a:pt x="14" y="331"/>
                </a:lnTo>
                <a:lnTo>
                  <a:pt x="20" y="343"/>
                </a:lnTo>
                <a:lnTo>
                  <a:pt x="24" y="353"/>
                </a:lnTo>
                <a:lnTo>
                  <a:pt x="30" y="363"/>
                </a:lnTo>
                <a:lnTo>
                  <a:pt x="34" y="373"/>
                </a:lnTo>
                <a:lnTo>
                  <a:pt x="42" y="385"/>
                </a:lnTo>
                <a:lnTo>
                  <a:pt x="48" y="393"/>
                </a:lnTo>
                <a:lnTo>
                  <a:pt x="56" y="403"/>
                </a:lnTo>
                <a:lnTo>
                  <a:pt x="64" y="413"/>
                </a:lnTo>
                <a:lnTo>
                  <a:pt x="72" y="423"/>
                </a:lnTo>
                <a:lnTo>
                  <a:pt x="80" y="429"/>
                </a:lnTo>
                <a:lnTo>
                  <a:pt x="90" y="437"/>
                </a:lnTo>
                <a:lnTo>
                  <a:pt x="98" y="445"/>
                </a:lnTo>
                <a:lnTo>
                  <a:pt x="108" y="451"/>
                </a:lnTo>
                <a:lnTo>
                  <a:pt x="118" y="457"/>
                </a:lnTo>
                <a:lnTo>
                  <a:pt x="128" y="463"/>
                </a:lnTo>
                <a:lnTo>
                  <a:pt x="140" y="469"/>
                </a:lnTo>
                <a:lnTo>
                  <a:pt x="150" y="475"/>
                </a:lnTo>
                <a:lnTo>
                  <a:pt x="162" y="479"/>
                </a:lnTo>
                <a:lnTo>
                  <a:pt x="172" y="483"/>
                </a:lnTo>
                <a:lnTo>
                  <a:pt x="184" y="485"/>
                </a:lnTo>
                <a:lnTo>
                  <a:pt x="196" y="489"/>
                </a:lnTo>
                <a:lnTo>
                  <a:pt x="208" y="489"/>
                </a:lnTo>
                <a:lnTo>
                  <a:pt x="222" y="493"/>
                </a:lnTo>
                <a:lnTo>
                  <a:pt x="234" y="493"/>
                </a:lnTo>
                <a:lnTo>
                  <a:pt x="248" y="495"/>
                </a:lnTo>
                <a:close/>
              </a:path>
            </a:pathLst>
          </a:custGeom>
          <a:solidFill>
            <a:srgbClr val="0A8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3" name="Freeform 213"/>
          <p:cNvSpPr>
            <a:spLocks/>
          </p:cNvSpPr>
          <p:nvPr/>
        </p:nvSpPr>
        <p:spPr bwMode="auto">
          <a:xfrm>
            <a:off x="4479925" y="5280025"/>
            <a:ext cx="596900" cy="595313"/>
          </a:xfrm>
          <a:custGeom>
            <a:avLst/>
            <a:gdLst>
              <a:gd name="T0" fmla="*/ 2147483647 w 376"/>
              <a:gd name="T1" fmla="*/ 2147483647 h 375"/>
              <a:gd name="T2" fmla="*/ 2147483647 w 376"/>
              <a:gd name="T3" fmla="*/ 2147483647 h 375"/>
              <a:gd name="T4" fmla="*/ 2147483647 w 376"/>
              <a:gd name="T5" fmla="*/ 2147483647 h 375"/>
              <a:gd name="T6" fmla="*/ 2147483647 w 376"/>
              <a:gd name="T7" fmla="*/ 2147483647 h 375"/>
              <a:gd name="T8" fmla="*/ 2147483647 w 376"/>
              <a:gd name="T9" fmla="*/ 2147483647 h 375"/>
              <a:gd name="T10" fmla="*/ 2147483647 w 376"/>
              <a:gd name="T11" fmla="*/ 2147483647 h 375"/>
              <a:gd name="T12" fmla="*/ 2147483647 w 376"/>
              <a:gd name="T13" fmla="*/ 2147483647 h 375"/>
              <a:gd name="T14" fmla="*/ 2147483647 w 376"/>
              <a:gd name="T15" fmla="*/ 2147483647 h 375"/>
              <a:gd name="T16" fmla="*/ 2147483647 w 376"/>
              <a:gd name="T17" fmla="*/ 2147483647 h 375"/>
              <a:gd name="T18" fmla="*/ 2147483647 w 376"/>
              <a:gd name="T19" fmla="*/ 2147483647 h 375"/>
              <a:gd name="T20" fmla="*/ 2147483647 w 376"/>
              <a:gd name="T21" fmla="*/ 2147483647 h 375"/>
              <a:gd name="T22" fmla="*/ 2147483647 w 376"/>
              <a:gd name="T23" fmla="*/ 2147483647 h 375"/>
              <a:gd name="T24" fmla="*/ 2147483647 w 376"/>
              <a:gd name="T25" fmla="*/ 2147483647 h 375"/>
              <a:gd name="T26" fmla="*/ 2147483647 w 376"/>
              <a:gd name="T27" fmla="*/ 2147483647 h 375"/>
              <a:gd name="T28" fmla="*/ 2147483647 w 376"/>
              <a:gd name="T29" fmla="*/ 2147483647 h 375"/>
              <a:gd name="T30" fmla="*/ 2147483647 w 376"/>
              <a:gd name="T31" fmla="*/ 2147483647 h 375"/>
              <a:gd name="T32" fmla="*/ 2147483647 w 376"/>
              <a:gd name="T33" fmla="*/ 2147483647 h 375"/>
              <a:gd name="T34" fmla="*/ 2147483647 w 376"/>
              <a:gd name="T35" fmla="*/ 2147483647 h 375"/>
              <a:gd name="T36" fmla="*/ 2147483647 w 376"/>
              <a:gd name="T37" fmla="*/ 2147483647 h 375"/>
              <a:gd name="T38" fmla="*/ 2147483647 w 376"/>
              <a:gd name="T39" fmla="*/ 2147483647 h 375"/>
              <a:gd name="T40" fmla="*/ 2147483647 w 376"/>
              <a:gd name="T41" fmla="*/ 0 h 375"/>
              <a:gd name="T42" fmla="*/ 2147483647 w 376"/>
              <a:gd name="T43" fmla="*/ 0 h 375"/>
              <a:gd name="T44" fmla="*/ 2147483647 w 376"/>
              <a:gd name="T45" fmla="*/ 2147483647 h 375"/>
              <a:gd name="T46" fmla="*/ 2147483647 w 376"/>
              <a:gd name="T47" fmla="*/ 2147483647 h 375"/>
              <a:gd name="T48" fmla="*/ 2147483647 w 376"/>
              <a:gd name="T49" fmla="*/ 2147483647 h 375"/>
              <a:gd name="T50" fmla="*/ 2147483647 w 376"/>
              <a:gd name="T51" fmla="*/ 2147483647 h 375"/>
              <a:gd name="T52" fmla="*/ 2147483647 w 376"/>
              <a:gd name="T53" fmla="*/ 2147483647 h 375"/>
              <a:gd name="T54" fmla="*/ 2147483647 w 376"/>
              <a:gd name="T55" fmla="*/ 2147483647 h 375"/>
              <a:gd name="T56" fmla="*/ 2147483647 w 376"/>
              <a:gd name="T57" fmla="*/ 2147483647 h 375"/>
              <a:gd name="T58" fmla="*/ 2147483647 w 376"/>
              <a:gd name="T59" fmla="*/ 2147483647 h 375"/>
              <a:gd name="T60" fmla="*/ 2147483647 w 376"/>
              <a:gd name="T61" fmla="*/ 2147483647 h 375"/>
              <a:gd name="T62" fmla="*/ 0 w 376"/>
              <a:gd name="T63" fmla="*/ 2147483647 h 375"/>
              <a:gd name="T64" fmla="*/ 0 w 376"/>
              <a:gd name="T65" fmla="*/ 2147483647 h 375"/>
              <a:gd name="T66" fmla="*/ 2147483647 w 376"/>
              <a:gd name="T67" fmla="*/ 2147483647 h 375"/>
              <a:gd name="T68" fmla="*/ 2147483647 w 376"/>
              <a:gd name="T69" fmla="*/ 2147483647 h 375"/>
              <a:gd name="T70" fmla="*/ 2147483647 w 376"/>
              <a:gd name="T71" fmla="*/ 2147483647 h 375"/>
              <a:gd name="T72" fmla="*/ 2147483647 w 376"/>
              <a:gd name="T73" fmla="*/ 2147483647 h 375"/>
              <a:gd name="T74" fmla="*/ 2147483647 w 376"/>
              <a:gd name="T75" fmla="*/ 2147483647 h 375"/>
              <a:gd name="T76" fmla="*/ 2147483647 w 376"/>
              <a:gd name="T77" fmla="*/ 2147483647 h 375"/>
              <a:gd name="T78" fmla="*/ 2147483647 w 376"/>
              <a:gd name="T79" fmla="*/ 2147483647 h 375"/>
              <a:gd name="T80" fmla="*/ 2147483647 w 376"/>
              <a:gd name="T81" fmla="*/ 2147483647 h 375"/>
              <a:gd name="T82" fmla="*/ 2147483647 w 376"/>
              <a:gd name="T83" fmla="*/ 2147483647 h 375"/>
              <a:gd name="T84" fmla="*/ 2147483647 w 376"/>
              <a:gd name="T85" fmla="*/ 2147483647 h 3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6" h="375">
                <a:moveTo>
                  <a:pt x="190" y="375"/>
                </a:moveTo>
                <a:lnTo>
                  <a:pt x="198" y="373"/>
                </a:lnTo>
                <a:lnTo>
                  <a:pt x="208" y="371"/>
                </a:lnTo>
                <a:lnTo>
                  <a:pt x="216" y="371"/>
                </a:lnTo>
                <a:lnTo>
                  <a:pt x="226" y="369"/>
                </a:lnTo>
                <a:lnTo>
                  <a:pt x="234" y="367"/>
                </a:lnTo>
                <a:lnTo>
                  <a:pt x="244" y="365"/>
                </a:lnTo>
                <a:lnTo>
                  <a:pt x="252" y="361"/>
                </a:lnTo>
                <a:lnTo>
                  <a:pt x="262" y="359"/>
                </a:lnTo>
                <a:lnTo>
                  <a:pt x="270" y="353"/>
                </a:lnTo>
                <a:lnTo>
                  <a:pt x="278" y="349"/>
                </a:lnTo>
                <a:lnTo>
                  <a:pt x="286" y="345"/>
                </a:lnTo>
                <a:lnTo>
                  <a:pt x="294" y="339"/>
                </a:lnTo>
                <a:lnTo>
                  <a:pt x="300" y="333"/>
                </a:lnTo>
                <a:lnTo>
                  <a:pt x="308" y="329"/>
                </a:lnTo>
                <a:lnTo>
                  <a:pt x="314" y="323"/>
                </a:lnTo>
                <a:lnTo>
                  <a:pt x="322" y="319"/>
                </a:lnTo>
                <a:lnTo>
                  <a:pt x="326" y="311"/>
                </a:lnTo>
                <a:lnTo>
                  <a:pt x="332" y="305"/>
                </a:lnTo>
                <a:lnTo>
                  <a:pt x="336" y="297"/>
                </a:lnTo>
                <a:lnTo>
                  <a:pt x="342" y="291"/>
                </a:lnTo>
                <a:lnTo>
                  <a:pt x="348" y="283"/>
                </a:lnTo>
                <a:lnTo>
                  <a:pt x="352" y="275"/>
                </a:lnTo>
                <a:lnTo>
                  <a:pt x="356" y="267"/>
                </a:lnTo>
                <a:lnTo>
                  <a:pt x="360" y="259"/>
                </a:lnTo>
                <a:lnTo>
                  <a:pt x="364" y="249"/>
                </a:lnTo>
                <a:lnTo>
                  <a:pt x="368" y="241"/>
                </a:lnTo>
                <a:lnTo>
                  <a:pt x="370" y="233"/>
                </a:lnTo>
                <a:lnTo>
                  <a:pt x="372" y="223"/>
                </a:lnTo>
                <a:lnTo>
                  <a:pt x="374" y="213"/>
                </a:lnTo>
                <a:lnTo>
                  <a:pt x="374" y="205"/>
                </a:lnTo>
                <a:lnTo>
                  <a:pt x="376" y="195"/>
                </a:lnTo>
                <a:lnTo>
                  <a:pt x="376" y="187"/>
                </a:lnTo>
                <a:lnTo>
                  <a:pt x="376" y="175"/>
                </a:lnTo>
                <a:lnTo>
                  <a:pt x="374" y="167"/>
                </a:lnTo>
                <a:lnTo>
                  <a:pt x="374" y="157"/>
                </a:lnTo>
                <a:lnTo>
                  <a:pt x="372" y="147"/>
                </a:lnTo>
                <a:lnTo>
                  <a:pt x="370" y="137"/>
                </a:lnTo>
                <a:lnTo>
                  <a:pt x="368" y="129"/>
                </a:lnTo>
                <a:lnTo>
                  <a:pt x="364" y="119"/>
                </a:lnTo>
                <a:lnTo>
                  <a:pt x="360" y="114"/>
                </a:lnTo>
                <a:lnTo>
                  <a:pt x="356" y="104"/>
                </a:lnTo>
                <a:lnTo>
                  <a:pt x="352" y="96"/>
                </a:lnTo>
                <a:lnTo>
                  <a:pt x="348" y="88"/>
                </a:lnTo>
                <a:lnTo>
                  <a:pt x="342" y="82"/>
                </a:lnTo>
                <a:lnTo>
                  <a:pt x="336" y="74"/>
                </a:lnTo>
                <a:lnTo>
                  <a:pt x="332" y="66"/>
                </a:lnTo>
                <a:lnTo>
                  <a:pt x="326" y="60"/>
                </a:lnTo>
                <a:lnTo>
                  <a:pt x="322" y="54"/>
                </a:lnTo>
                <a:lnTo>
                  <a:pt x="314" y="48"/>
                </a:lnTo>
                <a:lnTo>
                  <a:pt x="308" y="42"/>
                </a:lnTo>
                <a:lnTo>
                  <a:pt x="300" y="36"/>
                </a:lnTo>
                <a:lnTo>
                  <a:pt x="294" y="30"/>
                </a:lnTo>
                <a:lnTo>
                  <a:pt x="286" y="26"/>
                </a:lnTo>
                <a:lnTo>
                  <a:pt x="278" y="20"/>
                </a:lnTo>
                <a:lnTo>
                  <a:pt x="270" y="16"/>
                </a:lnTo>
                <a:lnTo>
                  <a:pt x="262" y="14"/>
                </a:lnTo>
                <a:lnTo>
                  <a:pt x="252" y="10"/>
                </a:lnTo>
                <a:lnTo>
                  <a:pt x="244" y="6"/>
                </a:lnTo>
                <a:lnTo>
                  <a:pt x="234" y="4"/>
                </a:lnTo>
                <a:lnTo>
                  <a:pt x="226" y="4"/>
                </a:lnTo>
                <a:lnTo>
                  <a:pt x="216" y="0"/>
                </a:lnTo>
                <a:lnTo>
                  <a:pt x="208" y="0"/>
                </a:lnTo>
                <a:lnTo>
                  <a:pt x="198" y="0"/>
                </a:lnTo>
                <a:lnTo>
                  <a:pt x="190" y="0"/>
                </a:lnTo>
                <a:lnTo>
                  <a:pt x="178" y="0"/>
                </a:lnTo>
                <a:lnTo>
                  <a:pt x="170" y="0"/>
                </a:lnTo>
                <a:lnTo>
                  <a:pt x="160" y="0"/>
                </a:lnTo>
                <a:lnTo>
                  <a:pt x="150" y="4"/>
                </a:lnTo>
                <a:lnTo>
                  <a:pt x="140" y="4"/>
                </a:lnTo>
                <a:lnTo>
                  <a:pt x="132" y="6"/>
                </a:lnTo>
                <a:lnTo>
                  <a:pt x="122" y="10"/>
                </a:lnTo>
                <a:lnTo>
                  <a:pt x="116" y="14"/>
                </a:lnTo>
                <a:lnTo>
                  <a:pt x="106" y="16"/>
                </a:lnTo>
                <a:lnTo>
                  <a:pt x="96" y="20"/>
                </a:lnTo>
                <a:lnTo>
                  <a:pt x="90" y="26"/>
                </a:lnTo>
                <a:lnTo>
                  <a:pt x="82" y="30"/>
                </a:lnTo>
                <a:lnTo>
                  <a:pt x="74" y="36"/>
                </a:lnTo>
                <a:lnTo>
                  <a:pt x="68" y="42"/>
                </a:lnTo>
                <a:lnTo>
                  <a:pt x="62" y="48"/>
                </a:lnTo>
                <a:lnTo>
                  <a:pt x="56" y="54"/>
                </a:lnTo>
                <a:lnTo>
                  <a:pt x="48" y="60"/>
                </a:lnTo>
                <a:lnTo>
                  <a:pt x="42" y="66"/>
                </a:lnTo>
                <a:lnTo>
                  <a:pt x="36" y="74"/>
                </a:lnTo>
                <a:lnTo>
                  <a:pt x="32" y="82"/>
                </a:lnTo>
                <a:lnTo>
                  <a:pt x="26" y="88"/>
                </a:lnTo>
                <a:lnTo>
                  <a:pt x="22" y="96"/>
                </a:lnTo>
                <a:lnTo>
                  <a:pt x="18" y="104"/>
                </a:lnTo>
                <a:lnTo>
                  <a:pt x="16" y="114"/>
                </a:lnTo>
                <a:lnTo>
                  <a:pt x="12" y="119"/>
                </a:lnTo>
                <a:lnTo>
                  <a:pt x="8" y="129"/>
                </a:lnTo>
                <a:lnTo>
                  <a:pt x="6" y="137"/>
                </a:lnTo>
                <a:lnTo>
                  <a:pt x="4" y="147"/>
                </a:lnTo>
                <a:lnTo>
                  <a:pt x="2" y="157"/>
                </a:lnTo>
                <a:lnTo>
                  <a:pt x="0" y="167"/>
                </a:lnTo>
                <a:lnTo>
                  <a:pt x="0" y="175"/>
                </a:lnTo>
                <a:lnTo>
                  <a:pt x="0" y="187"/>
                </a:lnTo>
                <a:lnTo>
                  <a:pt x="0" y="195"/>
                </a:lnTo>
                <a:lnTo>
                  <a:pt x="0" y="205"/>
                </a:lnTo>
                <a:lnTo>
                  <a:pt x="2" y="213"/>
                </a:lnTo>
                <a:lnTo>
                  <a:pt x="4" y="223"/>
                </a:lnTo>
                <a:lnTo>
                  <a:pt x="6" y="233"/>
                </a:lnTo>
                <a:lnTo>
                  <a:pt x="8" y="241"/>
                </a:lnTo>
                <a:lnTo>
                  <a:pt x="12" y="249"/>
                </a:lnTo>
                <a:lnTo>
                  <a:pt x="16" y="259"/>
                </a:lnTo>
                <a:lnTo>
                  <a:pt x="18" y="267"/>
                </a:lnTo>
                <a:lnTo>
                  <a:pt x="22" y="275"/>
                </a:lnTo>
                <a:lnTo>
                  <a:pt x="26" y="283"/>
                </a:lnTo>
                <a:lnTo>
                  <a:pt x="32" y="291"/>
                </a:lnTo>
                <a:lnTo>
                  <a:pt x="36" y="297"/>
                </a:lnTo>
                <a:lnTo>
                  <a:pt x="42" y="305"/>
                </a:lnTo>
                <a:lnTo>
                  <a:pt x="48" y="311"/>
                </a:lnTo>
                <a:lnTo>
                  <a:pt x="56" y="319"/>
                </a:lnTo>
                <a:lnTo>
                  <a:pt x="62" y="323"/>
                </a:lnTo>
                <a:lnTo>
                  <a:pt x="68" y="329"/>
                </a:lnTo>
                <a:lnTo>
                  <a:pt x="74" y="333"/>
                </a:lnTo>
                <a:lnTo>
                  <a:pt x="82" y="339"/>
                </a:lnTo>
                <a:lnTo>
                  <a:pt x="90" y="345"/>
                </a:lnTo>
                <a:lnTo>
                  <a:pt x="96" y="349"/>
                </a:lnTo>
                <a:lnTo>
                  <a:pt x="106" y="353"/>
                </a:lnTo>
                <a:lnTo>
                  <a:pt x="116" y="359"/>
                </a:lnTo>
                <a:lnTo>
                  <a:pt x="122" y="361"/>
                </a:lnTo>
                <a:lnTo>
                  <a:pt x="132" y="365"/>
                </a:lnTo>
                <a:lnTo>
                  <a:pt x="140" y="367"/>
                </a:lnTo>
                <a:lnTo>
                  <a:pt x="150" y="369"/>
                </a:lnTo>
                <a:lnTo>
                  <a:pt x="160" y="371"/>
                </a:lnTo>
                <a:lnTo>
                  <a:pt x="170" y="371"/>
                </a:lnTo>
                <a:lnTo>
                  <a:pt x="178" y="373"/>
                </a:lnTo>
                <a:lnTo>
                  <a:pt x="190" y="375"/>
                </a:lnTo>
                <a:close/>
              </a:path>
            </a:pathLst>
          </a:custGeom>
          <a:solidFill>
            <a:srgbClr val="ABA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4" name="Freeform 214"/>
          <p:cNvSpPr>
            <a:spLocks/>
          </p:cNvSpPr>
          <p:nvPr/>
        </p:nvSpPr>
        <p:spPr bwMode="auto">
          <a:xfrm>
            <a:off x="4473575" y="5286375"/>
            <a:ext cx="612775" cy="585788"/>
          </a:xfrm>
          <a:custGeom>
            <a:avLst/>
            <a:gdLst>
              <a:gd name="T0" fmla="*/ 2147483647 w 386"/>
              <a:gd name="T1" fmla="*/ 2147483647 h 369"/>
              <a:gd name="T2" fmla="*/ 2147483647 w 386"/>
              <a:gd name="T3" fmla="*/ 2147483647 h 369"/>
              <a:gd name="T4" fmla="*/ 2147483647 w 386"/>
              <a:gd name="T5" fmla="*/ 2147483647 h 369"/>
              <a:gd name="T6" fmla="*/ 2147483647 w 386"/>
              <a:gd name="T7" fmla="*/ 2147483647 h 369"/>
              <a:gd name="T8" fmla="*/ 2147483647 w 386"/>
              <a:gd name="T9" fmla="*/ 2147483647 h 369"/>
              <a:gd name="T10" fmla="*/ 2147483647 w 386"/>
              <a:gd name="T11" fmla="*/ 2147483647 h 369"/>
              <a:gd name="T12" fmla="*/ 2147483647 w 386"/>
              <a:gd name="T13" fmla="*/ 2147483647 h 369"/>
              <a:gd name="T14" fmla="*/ 2147483647 w 386"/>
              <a:gd name="T15" fmla="*/ 2147483647 h 369"/>
              <a:gd name="T16" fmla="*/ 2147483647 w 386"/>
              <a:gd name="T17" fmla="*/ 2147483647 h 369"/>
              <a:gd name="T18" fmla="*/ 2147483647 w 386"/>
              <a:gd name="T19" fmla="*/ 2147483647 h 369"/>
              <a:gd name="T20" fmla="*/ 2147483647 w 386"/>
              <a:gd name="T21" fmla="*/ 2147483647 h 369"/>
              <a:gd name="T22" fmla="*/ 2147483647 w 386"/>
              <a:gd name="T23" fmla="*/ 2147483647 h 369"/>
              <a:gd name="T24" fmla="*/ 2147483647 w 386"/>
              <a:gd name="T25" fmla="*/ 2147483647 h 369"/>
              <a:gd name="T26" fmla="*/ 2147483647 w 386"/>
              <a:gd name="T27" fmla="*/ 2147483647 h 369"/>
              <a:gd name="T28" fmla="*/ 0 w 386"/>
              <a:gd name="T29" fmla="*/ 2147483647 h 369"/>
              <a:gd name="T30" fmla="*/ 0 w 386"/>
              <a:gd name="T31" fmla="*/ 2147483647 h 369"/>
              <a:gd name="T32" fmla="*/ 2147483647 w 386"/>
              <a:gd name="T33" fmla="*/ 2147483647 h 369"/>
              <a:gd name="T34" fmla="*/ 2147483647 w 386"/>
              <a:gd name="T35" fmla="*/ 2147483647 h 369"/>
              <a:gd name="T36" fmla="*/ 2147483647 w 386"/>
              <a:gd name="T37" fmla="*/ 2147483647 h 369"/>
              <a:gd name="T38" fmla="*/ 2147483647 w 386"/>
              <a:gd name="T39" fmla="*/ 2147483647 h 369"/>
              <a:gd name="T40" fmla="*/ 2147483647 w 386"/>
              <a:gd name="T41" fmla="*/ 2147483647 h 369"/>
              <a:gd name="T42" fmla="*/ 2147483647 w 386"/>
              <a:gd name="T43" fmla="*/ 2147483647 h 369"/>
              <a:gd name="T44" fmla="*/ 2147483647 w 386"/>
              <a:gd name="T45" fmla="*/ 2147483647 h 369"/>
              <a:gd name="T46" fmla="*/ 2147483647 w 386"/>
              <a:gd name="T47" fmla="*/ 2147483647 h 369"/>
              <a:gd name="T48" fmla="*/ 2147483647 w 386"/>
              <a:gd name="T49" fmla="*/ 2147483647 h 369"/>
              <a:gd name="T50" fmla="*/ 2147483647 w 386"/>
              <a:gd name="T51" fmla="*/ 2147483647 h 369"/>
              <a:gd name="T52" fmla="*/ 2147483647 w 386"/>
              <a:gd name="T53" fmla="*/ 0 h 369"/>
              <a:gd name="T54" fmla="*/ 2147483647 w 386"/>
              <a:gd name="T55" fmla="*/ 2147483647 h 369"/>
              <a:gd name="T56" fmla="*/ 2147483647 w 386"/>
              <a:gd name="T57" fmla="*/ 2147483647 h 369"/>
              <a:gd name="T58" fmla="*/ 2147483647 w 386"/>
              <a:gd name="T59" fmla="*/ 2147483647 h 369"/>
              <a:gd name="T60" fmla="*/ 2147483647 w 386"/>
              <a:gd name="T61" fmla="*/ 2147483647 h 369"/>
              <a:gd name="T62" fmla="*/ 2147483647 w 386"/>
              <a:gd name="T63" fmla="*/ 2147483647 h 369"/>
              <a:gd name="T64" fmla="*/ 2147483647 w 386"/>
              <a:gd name="T65" fmla="*/ 2147483647 h 369"/>
              <a:gd name="T66" fmla="*/ 2147483647 w 386"/>
              <a:gd name="T67" fmla="*/ 2147483647 h 369"/>
              <a:gd name="T68" fmla="*/ 2147483647 w 386"/>
              <a:gd name="T69" fmla="*/ 2147483647 h 369"/>
              <a:gd name="T70" fmla="*/ 2147483647 w 386"/>
              <a:gd name="T71" fmla="*/ 2147483647 h 369"/>
              <a:gd name="T72" fmla="*/ 2147483647 w 386"/>
              <a:gd name="T73" fmla="*/ 2147483647 h 369"/>
              <a:gd name="T74" fmla="*/ 2147483647 w 386"/>
              <a:gd name="T75" fmla="*/ 2147483647 h 369"/>
              <a:gd name="T76" fmla="*/ 2147483647 w 386"/>
              <a:gd name="T77" fmla="*/ 2147483647 h 369"/>
              <a:gd name="T78" fmla="*/ 2147483647 w 386"/>
              <a:gd name="T79" fmla="*/ 2147483647 h 369"/>
              <a:gd name="T80" fmla="*/ 2147483647 w 386"/>
              <a:gd name="T81" fmla="*/ 2147483647 h 369"/>
              <a:gd name="T82" fmla="*/ 2147483647 w 386"/>
              <a:gd name="T83" fmla="*/ 2147483647 h 369"/>
              <a:gd name="T84" fmla="*/ 2147483647 w 386"/>
              <a:gd name="T85" fmla="*/ 2147483647 h 369"/>
              <a:gd name="T86" fmla="*/ 2147483647 w 386"/>
              <a:gd name="T87" fmla="*/ 2147483647 h 369"/>
              <a:gd name="T88" fmla="*/ 2147483647 w 386"/>
              <a:gd name="T89" fmla="*/ 2147483647 h 369"/>
              <a:gd name="T90" fmla="*/ 2147483647 w 386"/>
              <a:gd name="T91" fmla="*/ 2147483647 h 369"/>
              <a:gd name="T92" fmla="*/ 2147483647 w 386"/>
              <a:gd name="T93" fmla="*/ 2147483647 h 369"/>
              <a:gd name="T94" fmla="*/ 2147483647 w 386"/>
              <a:gd name="T95" fmla="*/ 2147483647 h 369"/>
              <a:gd name="T96" fmla="*/ 2147483647 w 386"/>
              <a:gd name="T97" fmla="*/ 2147483647 h 369"/>
              <a:gd name="T98" fmla="*/ 2147483647 w 386"/>
              <a:gd name="T99" fmla="*/ 2147483647 h 369"/>
              <a:gd name="T100" fmla="*/ 2147483647 w 386"/>
              <a:gd name="T101" fmla="*/ 2147483647 h 369"/>
              <a:gd name="T102" fmla="*/ 2147483647 w 386"/>
              <a:gd name="T103" fmla="*/ 2147483647 h 369"/>
              <a:gd name="T104" fmla="*/ 2147483647 w 386"/>
              <a:gd name="T105" fmla="*/ 2147483647 h 369"/>
              <a:gd name="T106" fmla="*/ 2147483647 w 386"/>
              <a:gd name="T107" fmla="*/ 2147483647 h 369"/>
              <a:gd name="T108" fmla="*/ 2147483647 w 386"/>
              <a:gd name="T109" fmla="*/ 2147483647 h 369"/>
              <a:gd name="T110" fmla="*/ 2147483647 w 386"/>
              <a:gd name="T111" fmla="*/ 2147483647 h 369"/>
              <a:gd name="T112" fmla="*/ 2147483647 w 386"/>
              <a:gd name="T113" fmla="*/ 2147483647 h 369"/>
              <a:gd name="T114" fmla="*/ 2147483647 w 386"/>
              <a:gd name="T115" fmla="*/ 2147483647 h 369"/>
              <a:gd name="T116" fmla="*/ 2147483647 w 386"/>
              <a:gd name="T117" fmla="*/ 2147483647 h 369"/>
              <a:gd name="T118" fmla="*/ 2147483647 w 386"/>
              <a:gd name="T119" fmla="*/ 2147483647 h 369"/>
              <a:gd name="T120" fmla="*/ 2147483647 w 386"/>
              <a:gd name="T121" fmla="*/ 2147483647 h 369"/>
              <a:gd name="T122" fmla="*/ 2147483647 w 386"/>
              <a:gd name="T123" fmla="*/ 2147483647 h 3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86" h="369">
                <a:moveTo>
                  <a:pt x="180" y="281"/>
                </a:moveTo>
                <a:lnTo>
                  <a:pt x="176" y="281"/>
                </a:lnTo>
                <a:lnTo>
                  <a:pt x="170" y="285"/>
                </a:lnTo>
                <a:lnTo>
                  <a:pt x="164" y="289"/>
                </a:lnTo>
                <a:lnTo>
                  <a:pt x="158" y="293"/>
                </a:lnTo>
                <a:lnTo>
                  <a:pt x="150" y="297"/>
                </a:lnTo>
                <a:lnTo>
                  <a:pt x="144" y="303"/>
                </a:lnTo>
                <a:lnTo>
                  <a:pt x="136" y="307"/>
                </a:lnTo>
                <a:lnTo>
                  <a:pt x="130" y="311"/>
                </a:lnTo>
                <a:lnTo>
                  <a:pt x="122" y="317"/>
                </a:lnTo>
                <a:lnTo>
                  <a:pt x="114" y="323"/>
                </a:lnTo>
                <a:lnTo>
                  <a:pt x="106" y="327"/>
                </a:lnTo>
                <a:lnTo>
                  <a:pt x="98" y="333"/>
                </a:lnTo>
                <a:lnTo>
                  <a:pt x="90" y="339"/>
                </a:lnTo>
                <a:lnTo>
                  <a:pt x="84" y="345"/>
                </a:lnTo>
                <a:lnTo>
                  <a:pt x="72" y="335"/>
                </a:lnTo>
                <a:lnTo>
                  <a:pt x="64" y="327"/>
                </a:lnTo>
                <a:lnTo>
                  <a:pt x="66" y="317"/>
                </a:lnTo>
                <a:lnTo>
                  <a:pt x="68" y="307"/>
                </a:lnTo>
                <a:lnTo>
                  <a:pt x="72" y="299"/>
                </a:lnTo>
                <a:lnTo>
                  <a:pt x="76" y="291"/>
                </a:lnTo>
                <a:lnTo>
                  <a:pt x="78" y="281"/>
                </a:lnTo>
                <a:lnTo>
                  <a:pt x="82" y="273"/>
                </a:lnTo>
                <a:lnTo>
                  <a:pt x="84" y="263"/>
                </a:lnTo>
                <a:lnTo>
                  <a:pt x="88" y="257"/>
                </a:lnTo>
                <a:lnTo>
                  <a:pt x="90" y="247"/>
                </a:lnTo>
                <a:lnTo>
                  <a:pt x="92" y="241"/>
                </a:lnTo>
                <a:lnTo>
                  <a:pt x="94" y="235"/>
                </a:lnTo>
                <a:lnTo>
                  <a:pt x="98" y="229"/>
                </a:lnTo>
                <a:lnTo>
                  <a:pt x="100" y="221"/>
                </a:lnTo>
                <a:lnTo>
                  <a:pt x="102" y="219"/>
                </a:lnTo>
                <a:lnTo>
                  <a:pt x="98" y="217"/>
                </a:lnTo>
                <a:lnTo>
                  <a:pt x="92" y="213"/>
                </a:lnTo>
                <a:lnTo>
                  <a:pt x="86" y="209"/>
                </a:lnTo>
                <a:lnTo>
                  <a:pt x="78" y="207"/>
                </a:lnTo>
                <a:lnTo>
                  <a:pt x="72" y="203"/>
                </a:lnTo>
                <a:lnTo>
                  <a:pt x="66" y="201"/>
                </a:lnTo>
                <a:lnTo>
                  <a:pt x="56" y="197"/>
                </a:lnTo>
                <a:lnTo>
                  <a:pt x="48" y="193"/>
                </a:lnTo>
                <a:lnTo>
                  <a:pt x="40" y="187"/>
                </a:lnTo>
                <a:lnTo>
                  <a:pt x="32" y="185"/>
                </a:lnTo>
                <a:lnTo>
                  <a:pt x="22" y="179"/>
                </a:lnTo>
                <a:lnTo>
                  <a:pt x="16" y="175"/>
                </a:lnTo>
                <a:lnTo>
                  <a:pt x="6" y="171"/>
                </a:lnTo>
                <a:lnTo>
                  <a:pt x="0" y="169"/>
                </a:lnTo>
                <a:lnTo>
                  <a:pt x="0" y="161"/>
                </a:lnTo>
                <a:lnTo>
                  <a:pt x="0" y="155"/>
                </a:lnTo>
                <a:lnTo>
                  <a:pt x="0" y="147"/>
                </a:lnTo>
                <a:lnTo>
                  <a:pt x="4" y="143"/>
                </a:lnTo>
                <a:lnTo>
                  <a:pt x="10" y="139"/>
                </a:lnTo>
                <a:lnTo>
                  <a:pt x="20" y="139"/>
                </a:lnTo>
                <a:lnTo>
                  <a:pt x="28" y="137"/>
                </a:lnTo>
                <a:lnTo>
                  <a:pt x="38" y="135"/>
                </a:lnTo>
                <a:lnTo>
                  <a:pt x="48" y="133"/>
                </a:lnTo>
                <a:lnTo>
                  <a:pt x="56" y="131"/>
                </a:lnTo>
                <a:lnTo>
                  <a:pt x="66" y="129"/>
                </a:lnTo>
                <a:lnTo>
                  <a:pt x="76" y="129"/>
                </a:lnTo>
                <a:lnTo>
                  <a:pt x="82" y="127"/>
                </a:lnTo>
                <a:lnTo>
                  <a:pt x="90" y="125"/>
                </a:lnTo>
                <a:lnTo>
                  <a:pt x="96" y="125"/>
                </a:lnTo>
                <a:lnTo>
                  <a:pt x="102" y="125"/>
                </a:lnTo>
                <a:lnTo>
                  <a:pt x="110" y="123"/>
                </a:lnTo>
                <a:lnTo>
                  <a:pt x="114" y="123"/>
                </a:lnTo>
                <a:lnTo>
                  <a:pt x="114" y="119"/>
                </a:lnTo>
                <a:lnTo>
                  <a:pt x="114" y="111"/>
                </a:lnTo>
                <a:lnTo>
                  <a:pt x="112" y="104"/>
                </a:lnTo>
                <a:lnTo>
                  <a:pt x="112" y="98"/>
                </a:lnTo>
                <a:lnTo>
                  <a:pt x="112" y="90"/>
                </a:lnTo>
                <a:lnTo>
                  <a:pt x="112" y="84"/>
                </a:lnTo>
                <a:lnTo>
                  <a:pt x="110" y="74"/>
                </a:lnTo>
                <a:lnTo>
                  <a:pt x="110" y="64"/>
                </a:lnTo>
                <a:lnTo>
                  <a:pt x="110" y="54"/>
                </a:lnTo>
                <a:lnTo>
                  <a:pt x="110" y="46"/>
                </a:lnTo>
                <a:lnTo>
                  <a:pt x="108" y="36"/>
                </a:lnTo>
                <a:lnTo>
                  <a:pt x="108" y="28"/>
                </a:lnTo>
                <a:lnTo>
                  <a:pt x="108" y="18"/>
                </a:lnTo>
                <a:lnTo>
                  <a:pt x="108" y="10"/>
                </a:lnTo>
                <a:lnTo>
                  <a:pt x="114" y="6"/>
                </a:lnTo>
                <a:lnTo>
                  <a:pt x="120" y="2"/>
                </a:lnTo>
                <a:lnTo>
                  <a:pt x="126" y="0"/>
                </a:lnTo>
                <a:lnTo>
                  <a:pt x="132" y="0"/>
                </a:lnTo>
                <a:lnTo>
                  <a:pt x="138" y="6"/>
                </a:lnTo>
                <a:lnTo>
                  <a:pt x="144" y="12"/>
                </a:lnTo>
                <a:lnTo>
                  <a:pt x="148" y="20"/>
                </a:lnTo>
                <a:lnTo>
                  <a:pt x="156" y="28"/>
                </a:lnTo>
                <a:lnTo>
                  <a:pt x="162" y="34"/>
                </a:lnTo>
                <a:lnTo>
                  <a:pt x="168" y="40"/>
                </a:lnTo>
                <a:lnTo>
                  <a:pt x="174" y="48"/>
                </a:lnTo>
                <a:lnTo>
                  <a:pt x="180" y="56"/>
                </a:lnTo>
                <a:lnTo>
                  <a:pt x="190" y="68"/>
                </a:lnTo>
                <a:lnTo>
                  <a:pt x="198" y="78"/>
                </a:lnTo>
                <a:lnTo>
                  <a:pt x="204" y="84"/>
                </a:lnTo>
                <a:lnTo>
                  <a:pt x="206" y="88"/>
                </a:lnTo>
                <a:lnTo>
                  <a:pt x="208" y="84"/>
                </a:lnTo>
                <a:lnTo>
                  <a:pt x="214" y="80"/>
                </a:lnTo>
                <a:lnTo>
                  <a:pt x="218" y="76"/>
                </a:lnTo>
                <a:lnTo>
                  <a:pt x="224" y="72"/>
                </a:lnTo>
                <a:lnTo>
                  <a:pt x="232" y="68"/>
                </a:lnTo>
                <a:lnTo>
                  <a:pt x="238" y="64"/>
                </a:lnTo>
                <a:lnTo>
                  <a:pt x="246" y="58"/>
                </a:lnTo>
                <a:lnTo>
                  <a:pt x="254" y="52"/>
                </a:lnTo>
                <a:lnTo>
                  <a:pt x="262" y="46"/>
                </a:lnTo>
                <a:lnTo>
                  <a:pt x="270" y="42"/>
                </a:lnTo>
                <a:lnTo>
                  <a:pt x="276" y="36"/>
                </a:lnTo>
                <a:lnTo>
                  <a:pt x="286" y="32"/>
                </a:lnTo>
                <a:lnTo>
                  <a:pt x="292" y="26"/>
                </a:lnTo>
                <a:lnTo>
                  <a:pt x="302" y="22"/>
                </a:lnTo>
                <a:lnTo>
                  <a:pt x="312" y="32"/>
                </a:lnTo>
                <a:lnTo>
                  <a:pt x="322" y="40"/>
                </a:lnTo>
                <a:lnTo>
                  <a:pt x="318" y="46"/>
                </a:lnTo>
                <a:lnTo>
                  <a:pt x="314" y="56"/>
                </a:lnTo>
                <a:lnTo>
                  <a:pt x="312" y="64"/>
                </a:lnTo>
                <a:lnTo>
                  <a:pt x="308" y="74"/>
                </a:lnTo>
                <a:lnTo>
                  <a:pt x="306" y="82"/>
                </a:lnTo>
                <a:lnTo>
                  <a:pt x="302" y="90"/>
                </a:lnTo>
                <a:lnTo>
                  <a:pt x="300" y="100"/>
                </a:lnTo>
                <a:lnTo>
                  <a:pt x="296" y="110"/>
                </a:lnTo>
                <a:lnTo>
                  <a:pt x="292" y="115"/>
                </a:lnTo>
                <a:lnTo>
                  <a:pt x="290" y="123"/>
                </a:lnTo>
                <a:lnTo>
                  <a:pt x="288" y="129"/>
                </a:lnTo>
                <a:lnTo>
                  <a:pt x="286" y="135"/>
                </a:lnTo>
                <a:lnTo>
                  <a:pt x="284" y="143"/>
                </a:lnTo>
                <a:lnTo>
                  <a:pt x="284" y="147"/>
                </a:lnTo>
                <a:lnTo>
                  <a:pt x="286" y="147"/>
                </a:lnTo>
                <a:lnTo>
                  <a:pt x="292" y="151"/>
                </a:lnTo>
                <a:lnTo>
                  <a:pt x="296" y="153"/>
                </a:lnTo>
                <a:lnTo>
                  <a:pt x="304" y="155"/>
                </a:lnTo>
                <a:lnTo>
                  <a:pt x="310" y="159"/>
                </a:lnTo>
                <a:lnTo>
                  <a:pt x="318" y="163"/>
                </a:lnTo>
                <a:lnTo>
                  <a:pt x="326" y="167"/>
                </a:lnTo>
                <a:lnTo>
                  <a:pt x="334" y="171"/>
                </a:lnTo>
                <a:lnTo>
                  <a:pt x="342" y="175"/>
                </a:lnTo>
                <a:lnTo>
                  <a:pt x="352" y="179"/>
                </a:lnTo>
                <a:lnTo>
                  <a:pt x="360" y="183"/>
                </a:lnTo>
                <a:lnTo>
                  <a:pt x="368" y="187"/>
                </a:lnTo>
                <a:lnTo>
                  <a:pt x="378" y="191"/>
                </a:lnTo>
                <a:lnTo>
                  <a:pt x="386" y="197"/>
                </a:lnTo>
                <a:lnTo>
                  <a:pt x="384" y="203"/>
                </a:lnTo>
                <a:lnTo>
                  <a:pt x="384" y="209"/>
                </a:lnTo>
                <a:lnTo>
                  <a:pt x="384" y="217"/>
                </a:lnTo>
                <a:lnTo>
                  <a:pt x="382" y="223"/>
                </a:lnTo>
                <a:lnTo>
                  <a:pt x="372" y="223"/>
                </a:lnTo>
                <a:lnTo>
                  <a:pt x="362" y="225"/>
                </a:lnTo>
                <a:lnTo>
                  <a:pt x="352" y="227"/>
                </a:lnTo>
                <a:lnTo>
                  <a:pt x="344" y="229"/>
                </a:lnTo>
                <a:lnTo>
                  <a:pt x="334" y="229"/>
                </a:lnTo>
                <a:lnTo>
                  <a:pt x="326" y="231"/>
                </a:lnTo>
                <a:lnTo>
                  <a:pt x="316" y="233"/>
                </a:lnTo>
                <a:lnTo>
                  <a:pt x="308" y="235"/>
                </a:lnTo>
                <a:lnTo>
                  <a:pt x="300" y="237"/>
                </a:lnTo>
                <a:lnTo>
                  <a:pt x="292" y="237"/>
                </a:lnTo>
                <a:lnTo>
                  <a:pt x="286" y="239"/>
                </a:lnTo>
                <a:lnTo>
                  <a:pt x="280" y="241"/>
                </a:lnTo>
                <a:lnTo>
                  <a:pt x="274" y="243"/>
                </a:lnTo>
                <a:lnTo>
                  <a:pt x="270" y="245"/>
                </a:lnTo>
                <a:lnTo>
                  <a:pt x="270" y="247"/>
                </a:lnTo>
                <a:lnTo>
                  <a:pt x="270" y="253"/>
                </a:lnTo>
                <a:lnTo>
                  <a:pt x="270" y="259"/>
                </a:lnTo>
                <a:lnTo>
                  <a:pt x="270" y="267"/>
                </a:lnTo>
                <a:lnTo>
                  <a:pt x="270" y="273"/>
                </a:lnTo>
                <a:lnTo>
                  <a:pt x="272" y="283"/>
                </a:lnTo>
                <a:lnTo>
                  <a:pt x="272" y="291"/>
                </a:lnTo>
                <a:lnTo>
                  <a:pt x="274" y="301"/>
                </a:lnTo>
                <a:lnTo>
                  <a:pt x="274" y="309"/>
                </a:lnTo>
                <a:lnTo>
                  <a:pt x="274" y="319"/>
                </a:lnTo>
                <a:lnTo>
                  <a:pt x="274" y="329"/>
                </a:lnTo>
                <a:lnTo>
                  <a:pt x="276" y="339"/>
                </a:lnTo>
                <a:lnTo>
                  <a:pt x="276" y="349"/>
                </a:lnTo>
                <a:lnTo>
                  <a:pt x="278" y="357"/>
                </a:lnTo>
                <a:lnTo>
                  <a:pt x="270" y="361"/>
                </a:lnTo>
                <a:lnTo>
                  <a:pt x="264" y="363"/>
                </a:lnTo>
                <a:lnTo>
                  <a:pt x="258" y="365"/>
                </a:lnTo>
                <a:lnTo>
                  <a:pt x="252" y="369"/>
                </a:lnTo>
                <a:lnTo>
                  <a:pt x="246" y="361"/>
                </a:lnTo>
                <a:lnTo>
                  <a:pt x="240" y="355"/>
                </a:lnTo>
                <a:lnTo>
                  <a:pt x="234" y="347"/>
                </a:lnTo>
                <a:lnTo>
                  <a:pt x="228" y="339"/>
                </a:lnTo>
                <a:lnTo>
                  <a:pt x="220" y="331"/>
                </a:lnTo>
                <a:lnTo>
                  <a:pt x="216" y="323"/>
                </a:lnTo>
                <a:lnTo>
                  <a:pt x="210" y="317"/>
                </a:lnTo>
                <a:lnTo>
                  <a:pt x="204" y="311"/>
                </a:lnTo>
                <a:lnTo>
                  <a:pt x="194" y="299"/>
                </a:lnTo>
                <a:lnTo>
                  <a:pt x="186" y="289"/>
                </a:lnTo>
                <a:lnTo>
                  <a:pt x="180" y="283"/>
                </a:lnTo>
                <a:lnTo>
                  <a:pt x="180" y="281"/>
                </a:lnTo>
                <a:close/>
              </a:path>
            </a:pathLst>
          </a:custGeom>
          <a:solidFill>
            <a:srgbClr val="03B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5" name="Freeform 215"/>
          <p:cNvSpPr>
            <a:spLocks/>
          </p:cNvSpPr>
          <p:nvPr/>
        </p:nvSpPr>
        <p:spPr bwMode="auto">
          <a:xfrm>
            <a:off x="4464050" y="5260975"/>
            <a:ext cx="631825" cy="630238"/>
          </a:xfrm>
          <a:custGeom>
            <a:avLst/>
            <a:gdLst>
              <a:gd name="T0" fmla="*/ 2147483647 w 398"/>
              <a:gd name="T1" fmla="*/ 2147483647 h 397"/>
              <a:gd name="T2" fmla="*/ 2147483647 w 398"/>
              <a:gd name="T3" fmla="*/ 2147483647 h 397"/>
              <a:gd name="T4" fmla="*/ 2147483647 w 398"/>
              <a:gd name="T5" fmla="*/ 2147483647 h 397"/>
              <a:gd name="T6" fmla="*/ 2147483647 w 398"/>
              <a:gd name="T7" fmla="*/ 2147483647 h 397"/>
              <a:gd name="T8" fmla="*/ 2147483647 w 398"/>
              <a:gd name="T9" fmla="*/ 2147483647 h 397"/>
              <a:gd name="T10" fmla="*/ 2147483647 w 398"/>
              <a:gd name="T11" fmla="*/ 2147483647 h 397"/>
              <a:gd name="T12" fmla="*/ 2147483647 w 398"/>
              <a:gd name="T13" fmla="*/ 2147483647 h 397"/>
              <a:gd name="T14" fmla="*/ 2147483647 w 398"/>
              <a:gd name="T15" fmla="*/ 2147483647 h 397"/>
              <a:gd name="T16" fmla="*/ 2147483647 w 398"/>
              <a:gd name="T17" fmla="*/ 2147483647 h 397"/>
              <a:gd name="T18" fmla="*/ 2147483647 w 398"/>
              <a:gd name="T19" fmla="*/ 2147483647 h 397"/>
              <a:gd name="T20" fmla="*/ 2147483647 w 398"/>
              <a:gd name="T21" fmla="*/ 2147483647 h 397"/>
              <a:gd name="T22" fmla="*/ 2147483647 w 398"/>
              <a:gd name="T23" fmla="*/ 2147483647 h 397"/>
              <a:gd name="T24" fmla="*/ 2147483647 w 398"/>
              <a:gd name="T25" fmla="*/ 2147483647 h 397"/>
              <a:gd name="T26" fmla="*/ 2147483647 w 398"/>
              <a:gd name="T27" fmla="*/ 2147483647 h 397"/>
              <a:gd name="T28" fmla="*/ 2147483647 w 398"/>
              <a:gd name="T29" fmla="*/ 2147483647 h 397"/>
              <a:gd name="T30" fmla="*/ 2147483647 w 398"/>
              <a:gd name="T31" fmla="*/ 2147483647 h 397"/>
              <a:gd name="T32" fmla="*/ 2147483647 w 398"/>
              <a:gd name="T33" fmla="*/ 2147483647 h 397"/>
              <a:gd name="T34" fmla="*/ 2147483647 w 398"/>
              <a:gd name="T35" fmla="*/ 2147483647 h 397"/>
              <a:gd name="T36" fmla="*/ 2147483647 w 398"/>
              <a:gd name="T37" fmla="*/ 2147483647 h 397"/>
              <a:gd name="T38" fmla="*/ 2147483647 w 398"/>
              <a:gd name="T39" fmla="*/ 2147483647 h 397"/>
              <a:gd name="T40" fmla="*/ 2147483647 w 398"/>
              <a:gd name="T41" fmla="*/ 2147483647 h 397"/>
              <a:gd name="T42" fmla="*/ 2147483647 w 398"/>
              <a:gd name="T43" fmla="*/ 2147483647 h 397"/>
              <a:gd name="T44" fmla="*/ 2147483647 w 398"/>
              <a:gd name="T45" fmla="*/ 2147483647 h 397"/>
              <a:gd name="T46" fmla="*/ 2147483647 w 398"/>
              <a:gd name="T47" fmla="*/ 2147483647 h 397"/>
              <a:gd name="T48" fmla="*/ 2147483647 w 398"/>
              <a:gd name="T49" fmla="*/ 2147483647 h 397"/>
              <a:gd name="T50" fmla="*/ 2147483647 w 398"/>
              <a:gd name="T51" fmla="*/ 2147483647 h 397"/>
              <a:gd name="T52" fmla="*/ 2147483647 w 398"/>
              <a:gd name="T53" fmla="*/ 2147483647 h 397"/>
              <a:gd name="T54" fmla="*/ 2147483647 w 398"/>
              <a:gd name="T55" fmla="*/ 2147483647 h 397"/>
              <a:gd name="T56" fmla="*/ 2147483647 w 398"/>
              <a:gd name="T57" fmla="*/ 2147483647 h 397"/>
              <a:gd name="T58" fmla="*/ 2147483647 w 398"/>
              <a:gd name="T59" fmla="*/ 2147483647 h 397"/>
              <a:gd name="T60" fmla="*/ 2147483647 w 398"/>
              <a:gd name="T61" fmla="*/ 2147483647 h 397"/>
              <a:gd name="T62" fmla="*/ 0 w 398"/>
              <a:gd name="T63" fmla="*/ 2147483647 h 397"/>
              <a:gd name="T64" fmla="*/ 2147483647 w 398"/>
              <a:gd name="T65" fmla="*/ 2147483647 h 397"/>
              <a:gd name="T66" fmla="*/ 2147483647 w 398"/>
              <a:gd name="T67" fmla="*/ 2147483647 h 397"/>
              <a:gd name="T68" fmla="*/ 2147483647 w 398"/>
              <a:gd name="T69" fmla="*/ 2147483647 h 397"/>
              <a:gd name="T70" fmla="*/ 2147483647 w 398"/>
              <a:gd name="T71" fmla="*/ 2147483647 h 397"/>
              <a:gd name="T72" fmla="*/ 2147483647 w 398"/>
              <a:gd name="T73" fmla="*/ 2147483647 h 397"/>
              <a:gd name="T74" fmla="*/ 2147483647 w 398"/>
              <a:gd name="T75" fmla="*/ 2147483647 h 397"/>
              <a:gd name="T76" fmla="*/ 2147483647 w 398"/>
              <a:gd name="T77" fmla="*/ 2147483647 h 397"/>
              <a:gd name="T78" fmla="*/ 2147483647 w 398"/>
              <a:gd name="T79" fmla="*/ 2147483647 h 397"/>
              <a:gd name="T80" fmla="*/ 2147483647 w 398"/>
              <a:gd name="T81" fmla="*/ 2147483647 h 397"/>
              <a:gd name="T82" fmla="*/ 2147483647 w 398"/>
              <a:gd name="T83" fmla="*/ 2147483647 h 397"/>
              <a:gd name="T84" fmla="*/ 2147483647 w 398"/>
              <a:gd name="T85" fmla="*/ 2147483647 h 397"/>
              <a:gd name="T86" fmla="*/ 2147483647 w 398"/>
              <a:gd name="T87" fmla="*/ 2147483647 h 397"/>
              <a:gd name="T88" fmla="*/ 2147483647 w 398"/>
              <a:gd name="T89" fmla="*/ 2147483647 h 397"/>
              <a:gd name="T90" fmla="*/ 2147483647 w 398"/>
              <a:gd name="T91" fmla="*/ 2147483647 h 397"/>
              <a:gd name="T92" fmla="*/ 2147483647 w 398"/>
              <a:gd name="T93" fmla="*/ 2147483647 h 397"/>
              <a:gd name="T94" fmla="*/ 2147483647 w 398"/>
              <a:gd name="T95" fmla="*/ 2147483647 h 397"/>
              <a:gd name="T96" fmla="*/ 2147483647 w 398"/>
              <a:gd name="T97" fmla="*/ 2147483647 h 397"/>
              <a:gd name="T98" fmla="*/ 2147483647 w 398"/>
              <a:gd name="T99" fmla="*/ 2147483647 h 397"/>
              <a:gd name="T100" fmla="*/ 2147483647 w 398"/>
              <a:gd name="T101" fmla="*/ 2147483647 h 397"/>
              <a:gd name="T102" fmla="*/ 2147483647 w 398"/>
              <a:gd name="T103" fmla="*/ 2147483647 h 3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8" h="397">
                <a:moveTo>
                  <a:pt x="200" y="375"/>
                </a:moveTo>
                <a:lnTo>
                  <a:pt x="208" y="373"/>
                </a:lnTo>
                <a:lnTo>
                  <a:pt x="218" y="373"/>
                </a:lnTo>
                <a:lnTo>
                  <a:pt x="224" y="373"/>
                </a:lnTo>
                <a:lnTo>
                  <a:pt x="234" y="371"/>
                </a:lnTo>
                <a:lnTo>
                  <a:pt x="242" y="369"/>
                </a:lnTo>
                <a:lnTo>
                  <a:pt x="250" y="367"/>
                </a:lnTo>
                <a:lnTo>
                  <a:pt x="258" y="363"/>
                </a:lnTo>
                <a:lnTo>
                  <a:pt x="268" y="361"/>
                </a:lnTo>
                <a:lnTo>
                  <a:pt x="274" y="355"/>
                </a:lnTo>
                <a:lnTo>
                  <a:pt x="282" y="351"/>
                </a:lnTo>
                <a:lnTo>
                  <a:pt x="290" y="349"/>
                </a:lnTo>
                <a:lnTo>
                  <a:pt x="296" y="345"/>
                </a:lnTo>
                <a:lnTo>
                  <a:pt x="302" y="339"/>
                </a:lnTo>
                <a:lnTo>
                  <a:pt x="310" y="333"/>
                </a:lnTo>
                <a:lnTo>
                  <a:pt x="316" y="329"/>
                </a:lnTo>
                <a:lnTo>
                  <a:pt x="324" y="323"/>
                </a:lnTo>
                <a:lnTo>
                  <a:pt x="328" y="317"/>
                </a:lnTo>
                <a:lnTo>
                  <a:pt x="334" y="311"/>
                </a:lnTo>
                <a:lnTo>
                  <a:pt x="338" y="303"/>
                </a:lnTo>
                <a:lnTo>
                  <a:pt x="344" y="297"/>
                </a:lnTo>
                <a:lnTo>
                  <a:pt x="348" y="289"/>
                </a:lnTo>
                <a:lnTo>
                  <a:pt x="352" y="283"/>
                </a:lnTo>
                <a:lnTo>
                  <a:pt x="356" y="275"/>
                </a:lnTo>
                <a:lnTo>
                  <a:pt x="362" y="267"/>
                </a:lnTo>
                <a:lnTo>
                  <a:pt x="364" y="259"/>
                </a:lnTo>
                <a:lnTo>
                  <a:pt x="366" y="251"/>
                </a:lnTo>
                <a:lnTo>
                  <a:pt x="368" y="241"/>
                </a:lnTo>
                <a:lnTo>
                  <a:pt x="370" y="235"/>
                </a:lnTo>
                <a:lnTo>
                  <a:pt x="372" y="225"/>
                </a:lnTo>
                <a:lnTo>
                  <a:pt x="374" y="217"/>
                </a:lnTo>
                <a:lnTo>
                  <a:pt x="374" y="207"/>
                </a:lnTo>
                <a:lnTo>
                  <a:pt x="376" y="199"/>
                </a:lnTo>
                <a:lnTo>
                  <a:pt x="374" y="189"/>
                </a:lnTo>
                <a:lnTo>
                  <a:pt x="374" y="181"/>
                </a:lnTo>
                <a:lnTo>
                  <a:pt x="374" y="171"/>
                </a:lnTo>
                <a:lnTo>
                  <a:pt x="372" y="163"/>
                </a:lnTo>
                <a:lnTo>
                  <a:pt x="370" y="155"/>
                </a:lnTo>
                <a:lnTo>
                  <a:pt x="368" y="147"/>
                </a:lnTo>
                <a:lnTo>
                  <a:pt x="364" y="141"/>
                </a:lnTo>
                <a:lnTo>
                  <a:pt x="362" y="133"/>
                </a:lnTo>
                <a:lnTo>
                  <a:pt x="358" y="126"/>
                </a:lnTo>
                <a:lnTo>
                  <a:pt x="354" y="118"/>
                </a:lnTo>
                <a:lnTo>
                  <a:pt x="350" y="110"/>
                </a:lnTo>
                <a:lnTo>
                  <a:pt x="346" y="104"/>
                </a:lnTo>
                <a:lnTo>
                  <a:pt x="342" y="98"/>
                </a:lnTo>
                <a:lnTo>
                  <a:pt x="336" y="90"/>
                </a:lnTo>
                <a:lnTo>
                  <a:pt x="332" y="84"/>
                </a:lnTo>
                <a:lnTo>
                  <a:pt x="328" y="78"/>
                </a:lnTo>
                <a:lnTo>
                  <a:pt x="314" y="66"/>
                </a:lnTo>
                <a:lnTo>
                  <a:pt x="302" y="56"/>
                </a:lnTo>
                <a:lnTo>
                  <a:pt x="296" y="52"/>
                </a:lnTo>
                <a:lnTo>
                  <a:pt x="288" y="48"/>
                </a:lnTo>
                <a:lnTo>
                  <a:pt x="280" y="44"/>
                </a:lnTo>
                <a:lnTo>
                  <a:pt x="274" y="40"/>
                </a:lnTo>
                <a:lnTo>
                  <a:pt x="266" y="38"/>
                </a:lnTo>
                <a:lnTo>
                  <a:pt x="258" y="34"/>
                </a:lnTo>
                <a:lnTo>
                  <a:pt x="250" y="30"/>
                </a:lnTo>
                <a:lnTo>
                  <a:pt x="242" y="28"/>
                </a:lnTo>
                <a:lnTo>
                  <a:pt x="234" y="26"/>
                </a:lnTo>
                <a:lnTo>
                  <a:pt x="226" y="24"/>
                </a:lnTo>
                <a:lnTo>
                  <a:pt x="218" y="24"/>
                </a:lnTo>
                <a:lnTo>
                  <a:pt x="210" y="24"/>
                </a:lnTo>
                <a:lnTo>
                  <a:pt x="210" y="12"/>
                </a:lnTo>
                <a:lnTo>
                  <a:pt x="210" y="2"/>
                </a:lnTo>
                <a:lnTo>
                  <a:pt x="220" y="2"/>
                </a:lnTo>
                <a:lnTo>
                  <a:pt x="230" y="2"/>
                </a:lnTo>
                <a:lnTo>
                  <a:pt x="238" y="4"/>
                </a:lnTo>
                <a:lnTo>
                  <a:pt x="248" y="6"/>
                </a:lnTo>
                <a:lnTo>
                  <a:pt x="256" y="8"/>
                </a:lnTo>
                <a:lnTo>
                  <a:pt x="264" y="12"/>
                </a:lnTo>
                <a:lnTo>
                  <a:pt x="274" y="16"/>
                </a:lnTo>
                <a:lnTo>
                  <a:pt x="282" y="18"/>
                </a:lnTo>
                <a:lnTo>
                  <a:pt x="290" y="22"/>
                </a:lnTo>
                <a:lnTo>
                  <a:pt x="298" y="26"/>
                </a:lnTo>
                <a:lnTo>
                  <a:pt x="306" y="32"/>
                </a:lnTo>
                <a:lnTo>
                  <a:pt x="314" y="38"/>
                </a:lnTo>
                <a:lnTo>
                  <a:pt x="320" y="42"/>
                </a:lnTo>
                <a:lnTo>
                  <a:pt x="328" y="48"/>
                </a:lnTo>
                <a:lnTo>
                  <a:pt x="336" y="56"/>
                </a:lnTo>
                <a:lnTo>
                  <a:pt x="342" y="62"/>
                </a:lnTo>
                <a:lnTo>
                  <a:pt x="348" y="68"/>
                </a:lnTo>
                <a:lnTo>
                  <a:pt x="354" y="76"/>
                </a:lnTo>
                <a:lnTo>
                  <a:pt x="358" y="82"/>
                </a:lnTo>
                <a:lnTo>
                  <a:pt x="364" y="90"/>
                </a:lnTo>
                <a:lnTo>
                  <a:pt x="370" y="98"/>
                </a:lnTo>
                <a:lnTo>
                  <a:pt x="374" y="106"/>
                </a:lnTo>
                <a:lnTo>
                  <a:pt x="378" y="114"/>
                </a:lnTo>
                <a:lnTo>
                  <a:pt x="384" y="124"/>
                </a:lnTo>
                <a:lnTo>
                  <a:pt x="386" y="131"/>
                </a:lnTo>
                <a:lnTo>
                  <a:pt x="388" y="141"/>
                </a:lnTo>
                <a:lnTo>
                  <a:pt x="390" y="149"/>
                </a:lnTo>
                <a:lnTo>
                  <a:pt x="392" y="159"/>
                </a:lnTo>
                <a:lnTo>
                  <a:pt x="394" y="169"/>
                </a:lnTo>
                <a:lnTo>
                  <a:pt x="396" y="179"/>
                </a:lnTo>
                <a:lnTo>
                  <a:pt x="396" y="187"/>
                </a:lnTo>
                <a:lnTo>
                  <a:pt x="398" y="199"/>
                </a:lnTo>
                <a:lnTo>
                  <a:pt x="396" y="207"/>
                </a:lnTo>
                <a:lnTo>
                  <a:pt x="396" y="219"/>
                </a:lnTo>
                <a:lnTo>
                  <a:pt x="394" y="227"/>
                </a:lnTo>
                <a:lnTo>
                  <a:pt x="392" y="237"/>
                </a:lnTo>
                <a:lnTo>
                  <a:pt x="390" y="247"/>
                </a:lnTo>
                <a:lnTo>
                  <a:pt x="386" y="257"/>
                </a:lnTo>
                <a:lnTo>
                  <a:pt x="384" y="267"/>
                </a:lnTo>
                <a:lnTo>
                  <a:pt x="380" y="277"/>
                </a:lnTo>
                <a:lnTo>
                  <a:pt x="376" y="283"/>
                </a:lnTo>
                <a:lnTo>
                  <a:pt x="372" y="291"/>
                </a:lnTo>
                <a:lnTo>
                  <a:pt x="368" y="301"/>
                </a:lnTo>
                <a:lnTo>
                  <a:pt x="362" y="309"/>
                </a:lnTo>
                <a:lnTo>
                  <a:pt x="356" y="317"/>
                </a:lnTo>
                <a:lnTo>
                  <a:pt x="350" y="323"/>
                </a:lnTo>
                <a:lnTo>
                  <a:pt x="344" y="331"/>
                </a:lnTo>
                <a:lnTo>
                  <a:pt x="340" y="339"/>
                </a:lnTo>
                <a:lnTo>
                  <a:pt x="330" y="345"/>
                </a:lnTo>
                <a:lnTo>
                  <a:pt x="324" y="351"/>
                </a:lnTo>
                <a:lnTo>
                  <a:pt x="316" y="357"/>
                </a:lnTo>
                <a:lnTo>
                  <a:pt x="308" y="363"/>
                </a:lnTo>
                <a:lnTo>
                  <a:pt x="300" y="367"/>
                </a:lnTo>
                <a:lnTo>
                  <a:pt x="292" y="373"/>
                </a:lnTo>
                <a:lnTo>
                  <a:pt x="282" y="377"/>
                </a:lnTo>
                <a:lnTo>
                  <a:pt x="276" y="381"/>
                </a:lnTo>
                <a:lnTo>
                  <a:pt x="266" y="383"/>
                </a:lnTo>
                <a:lnTo>
                  <a:pt x="258" y="387"/>
                </a:lnTo>
                <a:lnTo>
                  <a:pt x="248" y="389"/>
                </a:lnTo>
                <a:lnTo>
                  <a:pt x="238" y="393"/>
                </a:lnTo>
                <a:lnTo>
                  <a:pt x="228" y="393"/>
                </a:lnTo>
                <a:lnTo>
                  <a:pt x="220" y="395"/>
                </a:lnTo>
                <a:lnTo>
                  <a:pt x="208" y="397"/>
                </a:lnTo>
                <a:lnTo>
                  <a:pt x="200" y="397"/>
                </a:lnTo>
                <a:lnTo>
                  <a:pt x="188" y="397"/>
                </a:lnTo>
                <a:lnTo>
                  <a:pt x="178" y="395"/>
                </a:lnTo>
                <a:lnTo>
                  <a:pt x="168" y="393"/>
                </a:lnTo>
                <a:lnTo>
                  <a:pt x="158" y="393"/>
                </a:lnTo>
                <a:lnTo>
                  <a:pt x="148" y="389"/>
                </a:lnTo>
                <a:lnTo>
                  <a:pt x="140" y="387"/>
                </a:lnTo>
                <a:lnTo>
                  <a:pt x="130" y="383"/>
                </a:lnTo>
                <a:lnTo>
                  <a:pt x="122" y="381"/>
                </a:lnTo>
                <a:lnTo>
                  <a:pt x="112" y="377"/>
                </a:lnTo>
                <a:lnTo>
                  <a:pt x="104" y="373"/>
                </a:lnTo>
                <a:lnTo>
                  <a:pt x="94" y="367"/>
                </a:lnTo>
                <a:lnTo>
                  <a:pt x="88" y="363"/>
                </a:lnTo>
                <a:lnTo>
                  <a:pt x="78" y="357"/>
                </a:lnTo>
                <a:lnTo>
                  <a:pt x="72" y="351"/>
                </a:lnTo>
                <a:lnTo>
                  <a:pt x="64" y="345"/>
                </a:lnTo>
                <a:lnTo>
                  <a:pt x="58" y="339"/>
                </a:lnTo>
                <a:lnTo>
                  <a:pt x="50" y="331"/>
                </a:lnTo>
                <a:lnTo>
                  <a:pt x="44" y="323"/>
                </a:lnTo>
                <a:lnTo>
                  <a:pt x="38" y="317"/>
                </a:lnTo>
                <a:lnTo>
                  <a:pt x="32" y="309"/>
                </a:lnTo>
                <a:lnTo>
                  <a:pt x="26" y="301"/>
                </a:lnTo>
                <a:lnTo>
                  <a:pt x="22" y="291"/>
                </a:lnTo>
                <a:lnTo>
                  <a:pt x="18" y="283"/>
                </a:lnTo>
                <a:lnTo>
                  <a:pt x="14" y="277"/>
                </a:lnTo>
                <a:lnTo>
                  <a:pt x="10" y="267"/>
                </a:lnTo>
                <a:lnTo>
                  <a:pt x="6" y="257"/>
                </a:lnTo>
                <a:lnTo>
                  <a:pt x="4" y="247"/>
                </a:lnTo>
                <a:lnTo>
                  <a:pt x="4" y="237"/>
                </a:lnTo>
                <a:lnTo>
                  <a:pt x="0" y="227"/>
                </a:lnTo>
                <a:lnTo>
                  <a:pt x="0" y="219"/>
                </a:lnTo>
                <a:lnTo>
                  <a:pt x="0" y="207"/>
                </a:lnTo>
                <a:lnTo>
                  <a:pt x="0" y="199"/>
                </a:lnTo>
                <a:lnTo>
                  <a:pt x="0" y="187"/>
                </a:lnTo>
                <a:lnTo>
                  <a:pt x="0" y="177"/>
                </a:lnTo>
                <a:lnTo>
                  <a:pt x="0" y="167"/>
                </a:lnTo>
                <a:lnTo>
                  <a:pt x="4" y="157"/>
                </a:lnTo>
                <a:lnTo>
                  <a:pt x="4" y="147"/>
                </a:lnTo>
                <a:lnTo>
                  <a:pt x="6" y="139"/>
                </a:lnTo>
                <a:lnTo>
                  <a:pt x="10" y="129"/>
                </a:lnTo>
                <a:lnTo>
                  <a:pt x="14" y="122"/>
                </a:lnTo>
                <a:lnTo>
                  <a:pt x="18" y="112"/>
                </a:lnTo>
                <a:lnTo>
                  <a:pt x="22" y="104"/>
                </a:lnTo>
                <a:lnTo>
                  <a:pt x="26" y="94"/>
                </a:lnTo>
                <a:lnTo>
                  <a:pt x="32" y="88"/>
                </a:lnTo>
                <a:lnTo>
                  <a:pt x="38" y="78"/>
                </a:lnTo>
                <a:lnTo>
                  <a:pt x="44" y="72"/>
                </a:lnTo>
                <a:lnTo>
                  <a:pt x="50" y="64"/>
                </a:lnTo>
                <a:lnTo>
                  <a:pt x="58" y="58"/>
                </a:lnTo>
                <a:lnTo>
                  <a:pt x="64" y="50"/>
                </a:lnTo>
                <a:lnTo>
                  <a:pt x="72" y="44"/>
                </a:lnTo>
                <a:lnTo>
                  <a:pt x="78" y="38"/>
                </a:lnTo>
                <a:lnTo>
                  <a:pt x="88" y="32"/>
                </a:lnTo>
                <a:lnTo>
                  <a:pt x="94" y="28"/>
                </a:lnTo>
                <a:lnTo>
                  <a:pt x="104" y="22"/>
                </a:lnTo>
                <a:lnTo>
                  <a:pt x="112" y="18"/>
                </a:lnTo>
                <a:lnTo>
                  <a:pt x="122" y="16"/>
                </a:lnTo>
                <a:lnTo>
                  <a:pt x="130" y="12"/>
                </a:lnTo>
                <a:lnTo>
                  <a:pt x="140" y="8"/>
                </a:lnTo>
                <a:lnTo>
                  <a:pt x="148" y="6"/>
                </a:lnTo>
                <a:lnTo>
                  <a:pt x="158" y="4"/>
                </a:lnTo>
                <a:lnTo>
                  <a:pt x="168" y="2"/>
                </a:lnTo>
                <a:lnTo>
                  <a:pt x="178" y="0"/>
                </a:lnTo>
                <a:lnTo>
                  <a:pt x="188" y="0"/>
                </a:lnTo>
                <a:lnTo>
                  <a:pt x="200" y="0"/>
                </a:lnTo>
                <a:lnTo>
                  <a:pt x="204" y="0"/>
                </a:lnTo>
                <a:lnTo>
                  <a:pt x="204" y="12"/>
                </a:lnTo>
                <a:lnTo>
                  <a:pt x="204" y="24"/>
                </a:lnTo>
                <a:lnTo>
                  <a:pt x="200" y="24"/>
                </a:lnTo>
                <a:lnTo>
                  <a:pt x="190" y="24"/>
                </a:lnTo>
                <a:lnTo>
                  <a:pt x="182" y="24"/>
                </a:lnTo>
                <a:lnTo>
                  <a:pt x="172" y="24"/>
                </a:lnTo>
                <a:lnTo>
                  <a:pt x="164" y="26"/>
                </a:lnTo>
                <a:lnTo>
                  <a:pt x="154" y="28"/>
                </a:lnTo>
                <a:lnTo>
                  <a:pt x="144" y="30"/>
                </a:lnTo>
                <a:lnTo>
                  <a:pt x="138" y="34"/>
                </a:lnTo>
                <a:lnTo>
                  <a:pt x="130" y="38"/>
                </a:lnTo>
                <a:lnTo>
                  <a:pt x="122" y="40"/>
                </a:lnTo>
                <a:lnTo>
                  <a:pt x="114" y="44"/>
                </a:lnTo>
                <a:lnTo>
                  <a:pt x="106" y="48"/>
                </a:lnTo>
                <a:lnTo>
                  <a:pt x="100" y="54"/>
                </a:lnTo>
                <a:lnTo>
                  <a:pt x="92" y="56"/>
                </a:lnTo>
                <a:lnTo>
                  <a:pt x="84" y="62"/>
                </a:lnTo>
                <a:lnTo>
                  <a:pt x="78" y="68"/>
                </a:lnTo>
                <a:lnTo>
                  <a:pt x="74" y="76"/>
                </a:lnTo>
                <a:lnTo>
                  <a:pt x="66" y="80"/>
                </a:lnTo>
                <a:lnTo>
                  <a:pt x="60" y="86"/>
                </a:lnTo>
                <a:lnTo>
                  <a:pt x="54" y="94"/>
                </a:lnTo>
                <a:lnTo>
                  <a:pt x="50" y="100"/>
                </a:lnTo>
                <a:lnTo>
                  <a:pt x="46" y="106"/>
                </a:lnTo>
                <a:lnTo>
                  <a:pt x="42" y="114"/>
                </a:lnTo>
                <a:lnTo>
                  <a:pt x="38" y="122"/>
                </a:lnTo>
                <a:lnTo>
                  <a:pt x="34" y="129"/>
                </a:lnTo>
                <a:lnTo>
                  <a:pt x="32" y="137"/>
                </a:lnTo>
                <a:lnTo>
                  <a:pt x="28" y="145"/>
                </a:lnTo>
                <a:lnTo>
                  <a:pt x="26" y="153"/>
                </a:lnTo>
                <a:lnTo>
                  <a:pt x="24" y="163"/>
                </a:lnTo>
                <a:lnTo>
                  <a:pt x="22" y="171"/>
                </a:lnTo>
                <a:lnTo>
                  <a:pt x="22" y="181"/>
                </a:lnTo>
                <a:lnTo>
                  <a:pt x="22" y="189"/>
                </a:lnTo>
                <a:lnTo>
                  <a:pt x="22" y="199"/>
                </a:lnTo>
                <a:lnTo>
                  <a:pt x="22" y="207"/>
                </a:lnTo>
                <a:lnTo>
                  <a:pt x="22" y="217"/>
                </a:lnTo>
                <a:lnTo>
                  <a:pt x="22" y="225"/>
                </a:lnTo>
                <a:lnTo>
                  <a:pt x="24" y="235"/>
                </a:lnTo>
                <a:lnTo>
                  <a:pt x="26" y="241"/>
                </a:lnTo>
                <a:lnTo>
                  <a:pt x="28" y="251"/>
                </a:lnTo>
                <a:lnTo>
                  <a:pt x="32" y="259"/>
                </a:lnTo>
                <a:lnTo>
                  <a:pt x="34" y="267"/>
                </a:lnTo>
                <a:lnTo>
                  <a:pt x="38" y="275"/>
                </a:lnTo>
                <a:lnTo>
                  <a:pt x="42" y="283"/>
                </a:lnTo>
                <a:lnTo>
                  <a:pt x="46" y="289"/>
                </a:lnTo>
                <a:lnTo>
                  <a:pt x="50" y="297"/>
                </a:lnTo>
                <a:lnTo>
                  <a:pt x="54" y="303"/>
                </a:lnTo>
                <a:lnTo>
                  <a:pt x="60" y="311"/>
                </a:lnTo>
                <a:lnTo>
                  <a:pt x="66" y="317"/>
                </a:lnTo>
                <a:lnTo>
                  <a:pt x="74" y="323"/>
                </a:lnTo>
                <a:lnTo>
                  <a:pt x="78" y="329"/>
                </a:lnTo>
                <a:lnTo>
                  <a:pt x="84" y="333"/>
                </a:lnTo>
                <a:lnTo>
                  <a:pt x="92" y="339"/>
                </a:lnTo>
                <a:lnTo>
                  <a:pt x="100" y="345"/>
                </a:lnTo>
                <a:lnTo>
                  <a:pt x="106" y="349"/>
                </a:lnTo>
                <a:lnTo>
                  <a:pt x="114" y="351"/>
                </a:lnTo>
                <a:lnTo>
                  <a:pt x="122" y="355"/>
                </a:lnTo>
                <a:lnTo>
                  <a:pt x="130" y="361"/>
                </a:lnTo>
                <a:lnTo>
                  <a:pt x="138" y="363"/>
                </a:lnTo>
                <a:lnTo>
                  <a:pt x="144" y="367"/>
                </a:lnTo>
                <a:lnTo>
                  <a:pt x="154" y="369"/>
                </a:lnTo>
                <a:lnTo>
                  <a:pt x="164" y="371"/>
                </a:lnTo>
                <a:lnTo>
                  <a:pt x="172" y="373"/>
                </a:lnTo>
                <a:lnTo>
                  <a:pt x="182" y="373"/>
                </a:lnTo>
                <a:lnTo>
                  <a:pt x="190" y="373"/>
                </a:lnTo>
                <a:lnTo>
                  <a:pt x="200" y="375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6" name="Freeform 216"/>
          <p:cNvSpPr>
            <a:spLocks/>
          </p:cNvSpPr>
          <p:nvPr/>
        </p:nvSpPr>
        <p:spPr bwMode="auto">
          <a:xfrm>
            <a:off x="4775200" y="5260975"/>
            <a:ext cx="41275" cy="38100"/>
          </a:xfrm>
          <a:custGeom>
            <a:avLst/>
            <a:gdLst>
              <a:gd name="T0" fmla="*/ 2147483647 w 26"/>
              <a:gd name="T1" fmla="*/ 0 h 24"/>
              <a:gd name="T2" fmla="*/ 2147483647 w 26"/>
              <a:gd name="T3" fmla="*/ 2147483647 h 24"/>
              <a:gd name="T4" fmla="*/ 2147483647 w 26"/>
              <a:gd name="T5" fmla="*/ 2147483647 h 24"/>
              <a:gd name="T6" fmla="*/ 2147483647 w 26"/>
              <a:gd name="T7" fmla="*/ 2147483647 h 24"/>
              <a:gd name="T8" fmla="*/ 2147483647 w 26"/>
              <a:gd name="T9" fmla="*/ 2147483647 h 24"/>
              <a:gd name="T10" fmla="*/ 0 w 26"/>
              <a:gd name="T11" fmla="*/ 2147483647 h 24"/>
              <a:gd name="T12" fmla="*/ 2147483647 w 26"/>
              <a:gd name="T13" fmla="*/ 0 h 24"/>
              <a:gd name="T14" fmla="*/ 2147483647 w 26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24">
                <a:moveTo>
                  <a:pt x="8" y="0"/>
                </a:moveTo>
                <a:lnTo>
                  <a:pt x="16" y="2"/>
                </a:lnTo>
                <a:lnTo>
                  <a:pt x="26" y="16"/>
                </a:lnTo>
                <a:lnTo>
                  <a:pt x="14" y="24"/>
                </a:lnTo>
                <a:lnTo>
                  <a:pt x="8" y="24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7" name="Freeform 217"/>
          <p:cNvSpPr>
            <a:spLocks/>
          </p:cNvSpPr>
          <p:nvPr/>
        </p:nvSpPr>
        <p:spPr bwMode="auto">
          <a:xfrm>
            <a:off x="4654550" y="5454650"/>
            <a:ext cx="247650" cy="255588"/>
          </a:xfrm>
          <a:custGeom>
            <a:avLst/>
            <a:gdLst>
              <a:gd name="T0" fmla="*/ 2147483647 w 156"/>
              <a:gd name="T1" fmla="*/ 2147483647 h 161"/>
              <a:gd name="T2" fmla="*/ 2147483647 w 156"/>
              <a:gd name="T3" fmla="*/ 2147483647 h 161"/>
              <a:gd name="T4" fmla="*/ 2147483647 w 156"/>
              <a:gd name="T5" fmla="*/ 2147483647 h 161"/>
              <a:gd name="T6" fmla="*/ 2147483647 w 156"/>
              <a:gd name="T7" fmla="*/ 2147483647 h 161"/>
              <a:gd name="T8" fmla="*/ 2147483647 w 156"/>
              <a:gd name="T9" fmla="*/ 2147483647 h 161"/>
              <a:gd name="T10" fmla="*/ 2147483647 w 156"/>
              <a:gd name="T11" fmla="*/ 2147483647 h 161"/>
              <a:gd name="T12" fmla="*/ 2147483647 w 156"/>
              <a:gd name="T13" fmla="*/ 2147483647 h 161"/>
              <a:gd name="T14" fmla="*/ 2147483647 w 156"/>
              <a:gd name="T15" fmla="*/ 2147483647 h 161"/>
              <a:gd name="T16" fmla="*/ 2147483647 w 156"/>
              <a:gd name="T17" fmla="*/ 2147483647 h 161"/>
              <a:gd name="T18" fmla="*/ 2147483647 w 156"/>
              <a:gd name="T19" fmla="*/ 2147483647 h 161"/>
              <a:gd name="T20" fmla="*/ 2147483647 w 156"/>
              <a:gd name="T21" fmla="*/ 2147483647 h 161"/>
              <a:gd name="T22" fmla="*/ 2147483647 w 156"/>
              <a:gd name="T23" fmla="*/ 2147483647 h 161"/>
              <a:gd name="T24" fmla="*/ 2147483647 w 156"/>
              <a:gd name="T25" fmla="*/ 2147483647 h 161"/>
              <a:gd name="T26" fmla="*/ 2147483647 w 156"/>
              <a:gd name="T27" fmla="*/ 2147483647 h 161"/>
              <a:gd name="T28" fmla="*/ 2147483647 w 156"/>
              <a:gd name="T29" fmla="*/ 2147483647 h 161"/>
              <a:gd name="T30" fmla="*/ 2147483647 w 156"/>
              <a:gd name="T31" fmla="*/ 2147483647 h 161"/>
              <a:gd name="T32" fmla="*/ 2147483647 w 156"/>
              <a:gd name="T33" fmla="*/ 2147483647 h 161"/>
              <a:gd name="T34" fmla="*/ 2147483647 w 156"/>
              <a:gd name="T35" fmla="*/ 2147483647 h 161"/>
              <a:gd name="T36" fmla="*/ 2147483647 w 156"/>
              <a:gd name="T37" fmla="*/ 2147483647 h 161"/>
              <a:gd name="T38" fmla="*/ 2147483647 w 156"/>
              <a:gd name="T39" fmla="*/ 2147483647 h 161"/>
              <a:gd name="T40" fmla="*/ 2147483647 w 156"/>
              <a:gd name="T41" fmla="*/ 2147483647 h 161"/>
              <a:gd name="T42" fmla="*/ 2147483647 w 156"/>
              <a:gd name="T43" fmla="*/ 2147483647 h 161"/>
              <a:gd name="T44" fmla="*/ 2147483647 w 156"/>
              <a:gd name="T45" fmla="*/ 2147483647 h 161"/>
              <a:gd name="T46" fmla="*/ 2147483647 w 156"/>
              <a:gd name="T47" fmla="*/ 2147483647 h 161"/>
              <a:gd name="T48" fmla="*/ 2147483647 w 156"/>
              <a:gd name="T49" fmla="*/ 2147483647 h 161"/>
              <a:gd name="T50" fmla="*/ 2147483647 w 156"/>
              <a:gd name="T51" fmla="*/ 2147483647 h 161"/>
              <a:gd name="T52" fmla="*/ 2147483647 w 156"/>
              <a:gd name="T53" fmla="*/ 2147483647 h 161"/>
              <a:gd name="T54" fmla="*/ 2147483647 w 156"/>
              <a:gd name="T55" fmla="*/ 2147483647 h 161"/>
              <a:gd name="T56" fmla="*/ 2147483647 w 156"/>
              <a:gd name="T57" fmla="*/ 2147483647 h 161"/>
              <a:gd name="T58" fmla="*/ 2147483647 w 156"/>
              <a:gd name="T59" fmla="*/ 0 h 161"/>
              <a:gd name="T60" fmla="*/ 2147483647 w 156"/>
              <a:gd name="T61" fmla="*/ 0 h 161"/>
              <a:gd name="T62" fmla="*/ 2147483647 w 156"/>
              <a:gd name="T63" fmla="*/ 0 h 161"/>
              <a:gd name="T64" fmla="*/ 2147483647 w 156"/>
              <a:gd name="T65" fmla="*/ 2147483647 h 161"/>
              <a:gd name="T66" fmla="*/ 2147483647 w 156"/>
              <a:gd name="T67" fmla="*/ 2147483647 h 161"/>
              <a:gd name="T68" fmla="*/ 2147483647 w 156"/>
              <a:gd name="T69" fmla="*/ 2147483647 h 161"/>
              <a:gd name="T70" fmla="*/ 2147483647 w 156"/>
              <a:gd name="T71" fmla="*/ 2147483647 h 161"/>
              <a:gd name="T72" fmla="*/ 2147483647 w 156"/>
              <a:gd name="T73" fmla="*/ 2147483647 h 161"/>
              <a:gd name="T74" fmla="*/ 2147483647 w 156"/>
              <a:gd name="T75" fmla="*/ 2147483647 h 161"/>
              <a:gd name="T76" fmla="*/ 2147483647 w 156"/>
              <a:gd name="T77" fmla="*/ 2147483647 h 161"/>
              <a:gd name="T78" fmla="*/ 0 w 156"/>
              <a:gd name="T79" fmla="*/ 2147483647 h 161"/>
              <a:gd name="T80" fmla="*/ 0 w 156"/>
              <a:gd name="T81" fmla="*/ 2147483647 h 161"/>
              <a:gd name="T82" fmla="*/ 0 w 156"/>
              <a:gd name="T83" fmla="*/ 2147483647 h 161"/>
              <a:gd name="T84" fmla="*/ 0 w 156"/>
              <a:gd name="T85" fmla="*/ 2147483647 h 161"/>
              <a:gd name="T86" fmla="*/ 0 w 156"/>
              <a:gd name="T87" fmla="*/ 2147483647 h 161"/>
              <a:gd name="T88" fmla="*/ 0 w 156"/>
              <a:gd name="T89" fmla="*/ 2147483647 h 161"/>
              <a:gd name="T90" fmla="*/ 0 w 156"/>
              <a:gd name="T91" fmla="*/ 2147483647 h 161"/>
              <a:gd name="T92" fmla="*/ 2147483647 w 156"/>
              <a:gd name="T93" fmla="*/ 2147483647 h 161"/>
              <a:gd name="T94" fmla="*/ 2147483647 w 156"/>
              <a:gd name="T95" fmla="*/ 2147483647 h 161"/>
              <a:gd name="T96" fmla="*/ 2147483647 w 156"/>
              <a:gd name="T97" fmla="*/ 2147483647 h 161"/>
              <a:gd name="T98" fmla="*/ 2147483647 w 156"/>
              <a:gd name="T99" fmla="*/ 2147483647 h 161"/>
              <a:gd name="T100" fmla="*/ 2147483647 w 156"/>
              <a:gd name="T101" fmla="*/ 2147483647 h 161"/>
              <a:gd name="T102" fmla="*/ 2147483647 w 156"/>
              <a:gd name="T103" fmla="*/ 2147483647 h 161"/>
              <a:gd name="T104" fmla="*/ 2147483647 w 156"/>
              <a:gd name="T105" fmla="*/ 2147483647 h 161"/>
              <a:gd name="T106" fmla="*/ 2147483647 w 156"/>
              <a:gd name="T107" fmla="*/ 2147483647 h 161"/>
              <a:gd name="T108" fmla="*/ 2147483647 w 156"/>
              <a:gd name="T109" fmla="*/ 2147483647 h 161"/>
              <a:gd name="T110" fmla="*/ 2147483647 w 156"/>
              <a:gd name="T111" fmla="*/ 2147483647 h 161"/>
              <a:gd name="T112" fmla="*/ 2147483647 w 156"/>
              <a:gd name="T113" fmla="*/ 2147483647 h 161"/>
              <a:gd name="T114" fmla="*/ 2147483647 w 156"/>
              <a:gd name="T115" fmla="*/ 2147483647 h 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6" h="161">
                <a:moveTo>
                  <a:pt x="78" y="161"/>
                </a:moveTo>
                <a:lnTo>
                  <a:pt x="84" y="159"/>
                </a:lnTo>
                <a:lnTo>
                  <a:pt x="92" y="157"/>
                </a:lnTo>
                <a:lnTo>
                  <a:pt x="100" y="155"/>
                </a:lnTo>
                <a:lnTo>
                  <a:pt x="108" y="153"/>
                </a:lnTo>
                <a:lnTo>
                  <a:pt x="114" y="149"/>
                </a:lnTo>
                <a:lnTo>
                  <a:pt x="122" y="145"/>
                </a:lnTo>
                <a:lnTo>
                  <a:pt x="128" y="141"/>
                </a:lnTo>
                <a:lnTo>
                  <a:pt x="134" y="135"/>
                </a:lnTo>
                <a:lnTo>
                  <a:pt x="138" y="129"/>
                </a:lnTo>
                <a:lnTo>
                  <a:pt x="142" y="123"/>
                </a:lnTo>
                <a:lnTo>
                  <a:pt x="146" y="115"/>
                </a:lnTo>
                <a:lnTo>
                  <a:pt x="150" y="111"/>
                </a:lnTo>
                <a:lnTo>
                  <a:pt x="152" y="101"/>
                </a:lnTo>
                <a:lnTo>
                  <a:pt x="154" y="95"/>
                </a:lnTo>
                <a:lnTo>
                  <a:pt x="156" y="87"/>
                </a:lnTo>
                <a:lnTo>
                  <a:pt x="156" y="79"/>
                </a:lnTo>
                <a:lnTo>
                  <a:pt x="156" y="71"/>
                </a:lnTo>
                <a:lnTo>
                  <a:pt x="154" y="63"/>
                </a:lnTo>
                <a:lnTo>
                  <a:pt x="152" y="55"/>
                </a:lnTo>
                <a:lnTo>
                  <a:pt x="150" y="47"/>
                </a:lnTo>
                <a:lnTo>
                  <a:pt x="142" y="33"/>
                </a:lnTo>
                <a:lnTo>
                  <a:pt x="134" y="23"/>
                </a:lnTo>
                <a:lnTo>
                  <a:pt x="128" y="17"/>
                </a:lnTo>
                <a:lnTo>
                  <a:pt x="122" y="13"/>
                </a:lnTo>
                <a:lnTo>
                  <a:pt x="114" y="9"/>
                </a:lnTo>
                <a:lnTo>
                  <a:pt x="108" y="5"/>
                </a:lnTo>
                <a:lnTo>
                  <a:pt x="100" y="4"/>
                </a:lnTo>
                <a:lnTo>
                  <a:pt x="92" y="2"/>
                </a:lnTo>
                <a:lnTo>
                  <a:pt x="84" y="0"/>
                </a:lnTo>
                <a:lnTo>
                  <a:pt x="78" y="0"/>
                </a:lnTo>
                <a:lnTo>
                  <a:pt x="68" y="0"/>
                </a:lnTo>
                <a:lnTo>
                  <a:pt x="60" y="2"/>
                </a:lnTo>
                <a:lnTo>
                  <a:pt x="52" y="4"/>
                </a:lnTo>
                <a:lnTo>
                  <a:pt x="46" y="5"/>
                </a:lnTo>
                <a:lnTo>
                  <a:pt x="32" y="13"/>
                </a:lnTo>
                <a:lnTo>
                  <a:pt x="22" y="23"/>
                </a:lnTo>
                <a:lnTo>
                  <a:pt x="12" y="33"/>
                </a:lnTo>
                <a:lnTo>
                  <a:pt x="4" y="47"/>
                </a:lnTo>
                <a:lnTo>
                  <a:pt x="0" y="55"/>
                </a:lnTo>
                <a:lnTo>
                  <a:pt x="0" y="63"/>
                </a:lnTo>
                <a:lnTo>
                  <a:pt x="0" y="71"/>
                </a:lnTo>
                <a:lnTo>
                  <a:pt x="0" y="79"/>
                </a:lnTo>
                <a:lnTo>
                  <a:pt x="0" y="87"/>
                </a:lnTo>
                <a:lnTo>
                  <a:pt x="0" y="95"/>
                </a:lnTo>
                <a:lnTo>
                  <a:pt x="0" y="101"/>
                </a:lnTo>
                <a:lnTo>
                  <a:pt x="4" y="111"/>
                </a:lnTo>
                <a:lnTo>
                  <a:pt x="8" y="115"/>
                </a:lnTo>
                <a:lnTo>
                  <a:pt x="12" y="123"/>
                </a:lnTo>
                <a:lnTo>
                  <a:pt x="16" y="129"/>
                </a:lnTo>
                <a:lnTo>
                  <a:pt x="22" y="135"/>
                </a:lnTo>
                <a:lnTo>
                  <a:pt x="32" y="145"/>
                </a:lnTo>
                <a:lnTo>
                  <a:pt x="46" y="153"/>
                </a:lnTo>
                <a:lnTo>
                  <a:pt x="52" y="155"/>
                </a:lnTo>
                <a:lnTo>
                  <a:pt x="60" y="157"/>
                </a:lnTo>
                <a:lnTo>
                  <a:pt x="68" y="159"/>
                </a:lnTo>
                <a:lnTo>
                  <a:pt x="78" y="161"/>
                </a:lnTo>
                <a:close/>
              </a:path>
            </a:pathLst>
          </a:custGeom>
          <a:solidFill>
            <a:srgbClr val="03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8" name="Freeform 218"/>
          <p:cNvSpPr>
            <a:spLocks/>
          </p:cNvSpPr>
          <p:nvPr/>
        </p:nvSpPr>
        <p:spPr bwMode="auto">
          <a:xfrm>
            <a:off x="4762500" y="5487988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0 h 22"/>
              <a:gd name="T10" fmla="*/ 2147483647 w 22"/>
              <a:gd name="T11" fmla="*/ 2147483647 h 22"/>
              <a:gd name="T12" fmla="*/ 0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2">
                <a:moveTo>
                  <a:pt x="12" y="22"/>
                </a:moveTo>
                <a:lnTo>
                  <a:pt x="20" y="18"/>
                </a:lnTo>
                <a:lnTo>
                  <a:pt x="22" y="10"/>
                </a:lnTo>
                <a:lnTo>
                  <a:pt x="20" y="2"/>
                </a:lnTo>
                <a:lnTo>
                  <a:pt x="12" y="0"/>
                </a:lnTo>
                <a:lnTo>
                  <a:pt x="4" y="2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9" name="Freeform 219"/>
          <p:cNvSpPr>
            <a:spLocks/>
          </p:cNvSpPr>
          <p:nvPr/>
        </p:nvSpPr>
        <p:spPr bwMode="auto">
          <a:xfrm>
            <a:off x="4816475" y="56340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2"/>
                </a:lnTo>
                <a:lnTo>
                  <a:pt x="16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0" name="Freeform 220"/>
          <p:cNvSpPr>
            <a:spLocks/>
          </p:cNvSpPr>
          <p:nvPr/>
        </p:nvSpPr>
        <p:spPr bwMode="auto">
          <a:xfrm>
            <a:off x="4711700" y="5634038"/>
            <a:ext cx="38100" cy="34925"/>
          </a:xfrm>
          <a:custGeom>
            <a:avLst/>
            <a:gdLst>
              <a:gd name="T0" fmla="*/ 2147483647 w 24"/>
              <a:gd name="T1" fmla="*/ 2147483647 h 22"/>
              <a:gd name="T2" fmla="*/ 2147483647 w 24"/>
              <a:gd name="T3" fmla="*/ 2147483647 h 22"/>
              <a:gd name="T4" fmla="*/ 2147483647 w 24"/>
              <a:gd name="T5" fmla="*/ 2147483647 h 22"/>
              <a:gd name="T6" fmla="*/ 2147483647 w 24"/>
              <a:gd name="T7" fmla="*/ 2147483647 h 22"/>
              <a:gd name="T8" fmla="*/ 2147483647 w 24"/>
              <a:gd name="T9" fmla="*/ 0 h 22"/>
              <a:gd name="T10" fmla="*/ 2147483647 w 24"/>
              <a:gd name="T11" fmla="*/ 2147483647 h 22"/>
              <a:gd name="T12" fmla="*/ 0 w 24"/>
              <a:gd name="T13" fmla="*/ 2147483647 h 22"/>
              <a:gd name="T14" fmla="*/ 2147483647 w 24"/>
              <a:gd name="T15" fmla="*/ 2147483647 h 22"/>
              <a:gd name="T16" fmla="*/ 2147483647 w 24"/>
              <a:gd name="T17" fmla="*/ 2147483647 h 22"/>
              <a:gd name="T18" fmla="*/ 2147483647 w 24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22">
                <a:moveTo>
                  <a:pt x="12" y="22"/>
                </a:moveTo>
                <a:lnTo>
                  <a:pt x="20" y="18"/>
                </a:lnTo>
                <a:lnTo>
                  <a:pt x="24" y="12"/>
                </a:lnTo>
                <a:lnTo>
                  <a:pt x="20" y="4"/>
                </a:lnTo>
                <a:lnTo>
                  <a:pt x="12" y="0"/>
                </a:lnTo>
                <a:lnTo>
                  <a:pt x="4" y="4"/>
                </a:lnTo>
                <a:lnTo>
                  <a:pt x="0" y="12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1" name="Freeform 221"/>
          <p:cNvSpPr>
            <a:spLocks/>
          </p:cNvSpPr>
          <p:nvPr/>
        </p:nvSpPr>
        <p:spPr bwMode="auto">
          <a:xfrm>
            <a:off x="4683125" y="5554663"/>
            <a:ext cx="28575" cy="31750"/>
          </a:xfrm>
          <a:custGeom>
            <a:avLst/>
            <a:gdLst>
              <a:gd name="T0" fmla="*/ 2147483647 w 18"/>
              <a:gd name="T1" fmla="*/ 2147483647 h 20"/>
              <a:gd name="T2" fmla="*/ 2147483647 w 18"/>
              <a:gd name="T3" fmla="*/ 2147483647 h 20"/>
              <a:gd name="T4" fmla="*/ 2147483647 w 18"/>
              <a:gd name="T5" fmla="*/ 2147483647 h 20"/>
              <a:gd name="T6" fmla="*/ 2147483647 w 18"/>
              <a:gd name="T7" fmla="*/ 2147483647 h 20"/>
              <a:gd name="T8" fmla="*/ 2147483647 w 18"/>
              <a:gd name="T9" fmla="*/ 0 h 20"/>
              <a:gd name="T10" fmla="*/ 2147483647 w 18"/>
              <a:gd name="T11" fmla="*/ 2147483647 h 20"/>
              <a:gd name="T12" fmla="*/ 0 w 18"/>
              <a:gd name="T13" fmla="*/ 2147483647 h 20"/>
              <a:gd name="T14" fmla="*/ 2147483647 w 18"/>
              <a:gd name="T15" fmla="*/ 2147483647 h 20"/>
              <a:gd name="T16" fmla="*/ 2147483647 w 18"/>
              <a:gd name="T17" fmla="*/ 2147483647 h 20"/>
              <a:gd name="T18" fmla="*/ 2147483647 w 18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20">
                <a:moveTo>
                  <a:pt x="8" y="20"/>
                </a:moveTo>
                <a:lnTo>
                  <a:pt x="16" y="16"/>
                </a:lnTo>
                <a:lnTo>
                  <a:pt x="18" y="10"/>
                </a:lnTo>
                <a:lnTo>
                  <a:pt x="16" y="2"/>
                </a:lnTo>
                <a:lnTo>
                  <a:pt x="8" y="0"/>
                </a:lnTo>
                <a:lnTo>
                  <a:pt x="2" y="2"/>
                </a:lnTo>
                <a:lnTo>
                  <a:pt x="0" y="10"/>
                </a:lnTo>
                <a:lnTo>
                  <a:pt x="2" y="16"/>
                </a:lnTo>
                <a:lnTo>
                  <a:pt x="8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2" name="Freeform 222"/>
          <p:cNvSpPr>
            <a:spLocks/>
          </p:cNvSpPr>
          <p:nvPr/>
        </p:nvSpPr>
        <p:spPr bwMode="auto">
          <a:xfrm>
            <a:off x="4841875" y="55578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0"/>
                </a:lnTo>
                <a:lnTo>
                  <a:pt x="16" y="2"/>
                </a:lnTo>
                <a:lnTo>
                  <a:pt x="10" y="0"/>
                </a:lnTo>
                <a:lnTo>
                  <a:pt x="2" y="2"/>
                </a:lnTo>
                <a:lnTo>
                  <a:pt x="0" y="10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3" name="Freeform 223"/>
          <p:cNvSpPr>
            <a:spLocks/>
          </p:cNvSpPr>
          <p:nvPr/>
        </p:nvSpPr>
        <p:spPr bwMode="auto">
          <a:xfrm>
            <a:off x="4718050" y="5251450"/>
            <a:ext cx="104775" cy="53975"/>
          </a:xfrm>
          <a:custGeom>
            <a:avLst/>
            <a:gdLst>
              <a:gd name="T0" fmla="*/ 2147483647 w 66"/>
              <a:gd name="T1" fmla="*/ 2147483647 h 34"/>
              <a:gd name="T2" fmla="*/ 2147483647 w 66"/>
              <a:gd name="T3" fmla="*/ 2147483647 h 34"/>
              <a:gd name="T4" fmla="*/ 2147483647 w 66"/>
              <a:gd name="T5" fmla="*/ 2147483647 h 34"/>
              <a:gd name="T6" fmla="*/ 2147483647 w 66"/>
              <a:gd name="T7" fmla="*/ 2147483647 h 34"/>
              <a:gd name="T8" fmla="*/ 2147483647 w 66"/>
              <a:gd name="T9" fmla="*/ 2147483647 h 34"/>
              <a:gd name="T10" fmla="*/ 2147483647 w 66"/>
              <a:gd name="T11" fmla="*/ 2147483647 h 34"/>
              <a:gd name="T12" fmla="*/ 2147483647 w 66"/>
              <a:gd name="T13" fmla="*/ 2147483647 h 34"/>
              <a:gd name="T14" fmla="*/ 2147483647 w 66"/>
              <a:gd name="T15" fmla="*/ 2147483647 h 34"/>
              <a:gd name="T16" fmla="*/ 2147483647 w 66"/>
              <a:gd name="T17" fmla="*/ 0 h 34"/>
              <a:gd name="T18" fmla="*/ 2147483647 w 66"/>
              <a:gd name="T19" fmla="*/ 0 h 34"/>
              <a:gd name="T20" fmla="*/ 2147483647 w 66"/>
              <a:gd name="T21" fmla="*/ 0 h 34"/>
              <a:gd name="T22" fmla="*/ 2147483647 w 66"/>
              <a:gd name="T23" fmla="*/ 0 h 34"/>
              <a:gd name="T24" fmla="*/ 2147483647 w 66"/>
              <a:gd name="T25" fmla="*/ 2147483647 h 34"/>
              <a:gd name="T26" fmla="*/ 2147483647 w 66"/>
              <a:gd name="T27" fmla="*/ 2147483647 h 34"/>
              <a:gd name="T28" fmla="*/ 0 w 66"/>
              <a:gd name="T29" fmla="*/ 2147483647 h 34"/>
              <a:gd name="T30" fmla="*/ 2147483647 w 66"/>
              <a:gd name="T31" fmla="*/ 2147483647 h 34"/>
              <a:gd name="T32" fmla="*/ 2147483647 w 66"/>
              <a:gd name="T33" fmla="*/ 2147483647 h 34"/>
              <a:gd name="T34" fmla="*/ 2147483647 w 66"/>
              <a:gd name="T35" fmla="*/ 2147483647 h 34"/>
              <a:gd name="T36" fmla="*/ 2147483647 w 66"/>
              <a:gd name="T37" fmla="*/ 2147483647 h 34"/>
              <a:gd name="T38" fmla="*/ 2147483647 w 66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34">
                <a:moveTo>
                  <a:pt x="20" y="34"/>
                </a:moveTo>
                <a:lnTo>
                  <a:pt x="48" y="34"/>
                </a:lnTo>
                <a:lnTo>
                  <a:pt x="54" y="30"/>
                </a:lnTo>
                <a:lnTo>
                  <a:pt x="60" y="28"/>
                </a:lnTo>
                <a:lnTo>
                  <a:pt x="64" y="22"/>
                </a:lnTo>
                <a:lnTo>
                  <a:pt x="66" y="18"/>
                </a:lnTo>
                <a:lnTo>
                  <a:pt x="64" y="10"/>
                </a:lnTo>
                <a:lnTo>
                  <a:pt x="60" y="4"/>
                </a:lnTo>
                <a:lnTo>
                  <a:pt x="54" y="0"/>
                </a:lnTo>
                <a:lnTo>
                  <a:pt x="48" y="0"/>
                </a:lnTo>
                <a:lnTo>
                  <a:pt x="20" y="0"/>
                </a:lnTo>
                <a:lnTo>
                  <a:pt x="12" y="0"/>
                </a:lnTo>
                <a:lnTo>
                  <a:pt x="6" y="4"/>
                </a:lnTo>
                <a:lnTo>
                  <a:pt x="2" y="10"/>
                </a:lnTo>
                <a:lnTo>
                  <a:pt x="0" y="18"/>
                </a:lnTo>
                <a:lnTo>
                  <a:pt x="2" y="22"/>
                </a:lnTo>
                <a:lnTo>
                  <a:pt x="6" y="28"/>
                </a:lnTo>
                <a:lnTo>
                  <a:pt x="12" y="30"/>
                </a:lnTo>
                <a:lnTo>
                  <a:pt x="20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4" name="Freeform 224"/>
          <p:cNvSpPr>
            <a:spLocks/>
          </p:cNvSpPr>
          <p:nvPr/>
        </p:nvSpPr>
        <p:spPr bwMode="auto">
          <a:xfrm>
            <a:off x="4718050" y="5856288"/>
            <a:ext cx="104775" cy="57150"/>
          </a:xfrm>
          <a:custGeom>
            <a:avLst/>
            <a:gdLst>
              <a:gd name="T0" fmla="*/ 2147483647 w 66"/>
              <a:gd name="T1" fmla="*/ 2147483647 h 36"/>
              <a:gd name="T2" fmla="*/ 2147483647 w 66"/>
              <a:gd name="T3" fmla="*/ 2147483647 h 36"/>
              <a:gd name="T4" fmla="*/ 2147483647 w 66"/>
              <a:gd name="T5" fmla="*/ 2147483647 h 36"/>
              <a:gd name="T6" fmla="*/ 2147483647 w 66"/>
              <a:gd name="T7" fmla="*/ 2147483647 h 36"/>
              <a:gd name="T8" fmla="*/ 2147483647 w 66"/>
              <a:gd name="T9" fmla="*/ 2147483647 h 36"/>
              <a:gd name="T10" fmla="*/ 2147483647 w 66"/>
              <a:gd name="T11" fmla="*/ 2147483647 h 36"/>
              <a:gd name="T12" fmla="*/ 2147483647 w 66"/>
              <a:gd name="T13" fmla="*/ 2147483647 h 36"/>
              <a:gd name="T14" fmla="*/ 2147483647 w 66"/>
              <a:gd name="T15" fmla="*/ 2147483647 h 36"/>
              <a:gd name="T16" fmla="*/ 2147483647 w 66"/>
              <a:gd name="T17" fmla="*/ 2147483647 h 36"/>
              <a:gd name="T18" fmla="*/ 2147483647 w 66"/>
              <a:gd name="T19" fmla="*/ 0 h 36"/>
              <a:gd name="T20" fmla="*/ 2147483647 w 66"/>
              <a:gd name="T21" fmla="*/ 0 h 36"/>
              <a:gd name="T22" fmla="*/ 2147483647 w 66"/>
              <a:gd name="T23" fmla="*/ 2147483647 h 36"/>
              <a:gd name="T24" fmla="*/ 2147483647 w 66"/>
              <a:gd name="T25" fmla="*/ 2147483647 h 36"/>
              <a:gd name="T26" fmla="*/ 0 w 66"/>
              <a:gd name="T27" fmla="*/ 2147483647 h 36"/>
              <a:gd name="T28" fmla="*/ 0 w 66"/>
              <a:gd name="T29" fmla="*/ 2147483647 h 36"/>
              <a:gd name="T30" fmla="*/ 0 w 66"/>
              <a:gd name="T31" fmla="*/ 2147483647 h 36"/>
              <a:gd name="T32" fmla="*/ 2147483647 w 66"/>
              <a:gd name="T33" fmla="*/ 2147483647 h 36"/>
              <a:gd name="T34" fmla="*/ 2147483647 w 66"/>
              <a:gd name="T35" fmla="*/ 2147483647 h 36"/>
              <a:gd name="T36" fmla="*/ 2147483647 w 66"/>
              <a:gd name="T37" fmla="*/ 2147483647 h 36"/>
              <a:gd name="T38" fmla="*/ 2147483647 w 66"/>
              <a:gd name="T39" fmla="*/ 2147483647 h 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36">
                <a:moveTo>
                  <a:pt x="18" y="36"/>
                </a:moveTo>
                <a:lnTo>
                  <a:pt x="48" y="36"/>
                </a:lnTo>
                <a:lnTo>
                  <a:pt x="54" y="34"/>
                </a:lnTo>
                <a:lnTo>
                  <a:pt x="60" y="30"/>
                </a:lnTo>
                <a:lnTo>
                  <a:pt x="64" y="24"/>
                </a:lnTo>
                <a:lnTo>
                  <a:pt x="66" y="18"/>
                </a:lnTo>
                <a:lnTo>
                  <a:pt x="64" y="12"/>
                </a:lnTo>
                <a:lnTo>
                  <a:pt x="60" y="6"/>
                </a:lnTo>
                <a:lnTo>
                  <a:pt x="54" y="2"/>
                </a:lnTo>
                <a:lnTo>
                  <a:pt x="48" y="0"/>
                </a:lnTo>
                <a:lnTo>
                  <a:pt x="18" y="0"/>
                </a:lnTo>
                <a:lnTo>
                  <a:pt x="10" y="2"/>
                </a:lnTo>
                <a:lnTo>
                  <a:pt x="6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10" y="34"/>
                </a:lnTo>
                <a:lnTo>
                  <a:pt x="18" y="3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5" name="Freeform 225"/>
          <p:cNvSpPr>
            <a:spLocks/>
          </p:cNvSpPr>
          <p:nvPr/>
        </p:nvSpPr>
        <p:spPr bwMode="auto">
          <a:xfrm>
            <a:off x="5054600" y="5538788"/>
            <a:ext cx="53975" cy="101600"/>
          </a:xfrm>
          <a:custGeom>
            <a:avLst/>
            <a:gdLst>
              <a:gd name="T0" fmla="*/ 2147483647 w 34"/>
              <a:gd name="T1" fmla="*/ 2147483647 h 64"/>
              <a:gd name="T2" fmla="*/ 2147483647 w 34"/>
              <a:gd name="T3" fmla="*/ 2147483647 h 64"/>
              <a:gd name="T4" fmla="*/ 2147483647 w 34"/>
              <a:gd name="T5" fmla="*/ 2147483647 h 64"/>
              <a:gd name="T6" fmla="*/ 2147483647 w 34"/>
              <a:gd name="T7" fmla="*/ 2147483647 h 64"/>
              <a:gd name="T8" fmla="*/ 2147483647 w 34"/>
              <a:gd name="T9" fmla="*/ 0 h 64"/>
              <a:gd name="T10" fmla="*/ 2147483647 w 34"/>
              <a:gd name="T11" fmla="*/ 0 h 64"/>
              <a:gd name="T12" fmla="*/ 2147483647 w 34"/>
              <a:gd name="T13" fmla="*/ 0 h 64"/>
              <a:gd name="T14" fmla="*/ 2147483647 w 34"/>
              <a:gd name="T15" fmla="*/ 2147483647 h 64"/>
              <a:gd name="T16" fmla="*/ 0 w 34"/>
              <a:gd name="T17" fmla="*/ 2147483647 h 64"/>
              <a:gd name="T18" fmla="*/ 0 w 34"/>
              <a:gd name="T19" fmla="*/ 2147483647 h 64"/>
              <a:gd name="T20" fmla="*/ 0 w 34"/>
              <a:gd name="T21" fmla="*/ 2147483647 h 64"/>
              <a:gd name="T22" fmla="*/ 0 w 34"/>
              <a:gd name="T23" fmla="*/ 2147483647 h 64"/>
              <a:gd name="T24" fmla="*/ 2147483647 w 34"/>
              <a:gd name="T25" fmla="*/ 2147483647 h 64"/>
              <a:gd name="T26" fmla="*/ 2147483647 w 34"/>
              <a:gd name="T27" fmla="*/ 2147483647 h 64"/>
              <a:gd name="T28" fmla="*/ 2147483647 w 34"/>
              <a:gd name="T29" fmla="*/ 2147483647 h 64"/>
              <a:gd name="T30" fmla="*/ 2147483647 w 34"/>
              <a:gd name="T31" fmla="*/ 2147483647 h 64"/>
              <a:gd name="T32" fmla="*/ 2147483647 w 34"/>
              <a:gd name="T33" fmla="*/ 2147483647 h 64"/>
              <a:gd name="T34" fmla="*/ 2147483647 w 34"/>
              <a:gd name="T35" fmla="*/ 2147483647 h 64"/>
              <a:gd name="T36" fmla="*/ 2147483647 w 34"/>
              <a:gd name="T37" fmla="*/ 2147483647 h 64"/>
              <a:gd name="T38" fmla="*/ 2147483647 w 34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64">
                <a:moveTo>
                  <a:pt x="34" y="46"/>
                </a:moveTo>
                <a:lnTo>
                  <a:pt x="34" y="20"/>
                </a:lnTo>
                <a:lnTo>
                  <a:pt x="32" y="12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0" y="0"/>
                </a:lnTo>
                <a:lnTo>
                  <a:pt x="6" y="6"/>
                </a:lnTo>
                <a:lnTo>
                  <a:pt x="0" y="12"/>
                </a:lnTo>
                <a:lnTo>
                  <a:pt x="0" y="20"/>
                </a:lnTo>
                <a:lnTo>
                  <a:pt x="0" y="46"/>
                </a:lnTo>
                <a:lnTo>
                  <a:pt x="0" y="52"/>
                </a:lnTo>
                <a:lnTo>
                  <a:pt x="6" y="58"/>
                </a:lnTo>
                <a:lnTo>
                  <a:pt x="10" y="62"/>
                </a:lnTo>
                <a:lnTo>
                  <a:pt x="18" y="64"/>
                </a:lnTo>
                <a:lnTo>
                  <a:pt x="24" y="62"/>
                </a:lnTo>
                <a:lnTo>
                  <a:pt x="30" y="58"/>
                </a:lnTo>
                <a:lnTo>
                  <a:pt x="32" y="52"/>
                </a:lnTo>
                <a:lnTo>
                  <a:pt x="34" y="4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6" name="Freeform 226"/>
          <p:cNvSpPr>
            <a:spLocks/>
          </p:cNvSpPr>
          <p:nvPr/>
        </p:nvSpPr>
        <p:spPr bwMode="auto">
          <a:xfrm>
            <a:off x="4438650" y="5545138"/>
            <a:ext cx="57150" cy="98425"/>
          </a:xfrm>
          <a:custGeom>
            <a:avLst/>
            <a:gdLst>
              <a:gd name="T0" fmla="*/ 2147483647 w 36"/>
              <a:gd name="T1" fmla="*/ 2147483647 h 62"/>
              <a:gd name="T2" fmla="*/ 2147483647 w 36"/>
              <a:gd name="T3" fmla="*/ 2147483647 h 62"/>
              <a:gd name="T4" fmla="*/ 2147483647 w 36"/>
              <a:gd name="T5" fmla="*/ 2147483647 h 62"/>
              <a:gd name="T6" fmla="*/ 2147483647 w 36"/>
              <a:gd name="T7" fmla="*/ 2147483647 h 62"/>
              <a:gd name="T8" fmla="*/ 2147483647 w 36"/>
              <a:gd name="T9" fmla="*/ 0 h 62"/>
              <a:gd name="T10" fmla="*/ 2147483647 w 36"/>
              <a:gd name="T11" fmla="*/ 0 h 62"/>
              <a:gd name="T12" fmla="*/ 2147483647 w 36"/>
              <a:gd name="T13" fmla="*/ 0 h 62"/>
              <a:gd name="T14" fmla="*/ 2147483647 w 36"/>
              <a:gd name="T15" fmla="*/ 2147483647 h 62"/>
              <a:gd name="T16" fmla="*/ 0 w 36"/>
              <a:gd name="T17" fmla="*/ 2147483647 h 62"/>
              <a:gd name="T18" fmla="*/ 0 w 36"/>
              <a:gd name="T19" fmla="*/ 2147483647 h 62"/>
              <a:gd name="T20" fmla="*/ 0 w 36"/>
              <a:gd name="T21" fmla="*/ 2147483647 h 62"/>
              <a:gd name="T22" fmla="*/ 0 w 36"/>
              <a:gd name="T23" fmla="*/ 2147483647 h 62"/>
              <a:gd name="T24" fmla="*/ 2147483647 w 36"/>
              <a:gd name="T25" fmla="*/ 2147483647 h 62"/>
              <a:gd name="T26" fmla="*/ 2147483647 w 36"/>
              <a:gd name="T27" fmla="*/ 2147483647 h 62"/>
              <a:gd name="T28" fmla="*/ 2147483647 w 36"/>
              <a:gd name="T29" fmla="*/ 2147483647 h 62"/>
              <a:gd name="T30" fmla="*/ 2147483647 w 36"/>
              <a:gd name="T31" fmla="*/ 2147483647 h 62"/>
              <a:gd name="T32" fmla="*/ 2147483647 w 36"/>
              <a:gd name="T33" fmla="*/ 2147483647 h 62"/>
              <a:gd name="T34" fmla="*/ 2147483647 w 36"/>
              <a:gd name="T35" fmla="*/ 2147483647 h 62"/>
              <a:gd name="T36" fmla="*/ 2147483647 w 36"/>
              <a:gd name="T37" fmla="*/ 2147483647 h 62"/>
              <a:gd name="T38" fmla="*/ 2147483647 w 36"/>
              <a:gd name="T39" fmla="*/ 2147483647 h 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" h="62">
                <a:moveTo>
                  <a:pt x="36" y="46"/>
                </a:moveTo>
                <a:lnTo>
                  <a:pt x="36" y="16"/>
                </a:lnTo>
                <a:lnTo>
                  <a:pt x="34" y="8"/>
                </a:lnTo>
                <a:lnTo>
                  <a:pt x="32" y="4"/>
                </a:lnTo>
                <a:lnTo>
                  <a:pt x="26" y="0"/>
                </a:lnTo>
                <a:lnTo>
                  <a:pt x="20" y="0"/>
                </a:lnTo>
                <a:lnTo>
                  <a:pt x="10" y="0"/>
                </a:lnTo>
                <a:lnTo>
                  <a:pt x="6" y="4"/>
                </a:lnTo>
                <a:lnTo>
                  <a:pt x="0" y="8"/>
                </a:lnTo>
                <a:lnTo>
                  <a:pt x="0" y="16"/>
                </a:lnTo>
                <a:lnTo>
                  <a:pt x="0" y="46"/>
                </a:lnTo>
                <a:lnTo>
                  <a:pt x="0" y="52"/>
                </a:lnTo>
                <a:lnTo>
                  <a:pt x="6" y="58"/>
                </a:lnTo>
                <a:lnTo>
                  <a:pt x="10" y="60"/>
                </a:lnTo>
                <a:lnTo>
                  <a:pt x="20" y="62"/>
                </a:lnTo>
                <a:lnTo>
                  <a:pt x="26" y="60"/>
                </a:lnTo>
                <a:lnTo>
                  <a:pt x="32" y="58"/>
                </a:lnTo>
                <a:lnTo>
                  <a:pt x="34" y="52"/>
                </a:lnTo>
                <a:lnTo>
                  <a:pt x="36" y="4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7" name="Freeform 227"/>
          <p:cNvSpPr>
            <a:spLocks/>
          </p:cNvSpPr>
          <p:nvPr/>
        </p:nvSpPr>
        <p:spPr bwMode="auto">
          <a:xfrm>
            <a:off x="4943475" y="5321300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2147483647 h 54"/>
              <a:gd name="T14" fmla="*/ 2147483647 w 54"/>
              <a:gd name="T15" fmla="*/ 2147483647 h 54"/>
              <a:gd name="T16" fmla="*/ 2147483647 w 54"/>
              <a:gd name="T17" fmla="*/ 2147483647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2147483647 w 54"/>
              <a:gd name="T23" fmla="*/ 0 h 54"/>
              <a:gd name="T24" fmla="*/ 2147483647 w 54"/>
              <a:gd name="T25" fmla="*/ 0 h 54"/>
              <a:gd name="T26" fmla="*/ 2147483647 w 54"/>
              <a:gd name="T27" fmla="*/ 0 h 54"/>
              <a:gd name="T28" fmla="*/ 2147483647 w 54"/>
              <a:gd name="T29" fmla="*/ 2147483647 h 54"/>
              <a:gd name="T30" fmla="*/ 0 w 54"/>
              <a:gd name="T31" fmla="*/ 2147483647 h 54"/>
              <a:gd name="T32" fmla="*/ 0 w 54"/>
              <a:gd name="T33" fmla="*/ 2147483647 h 54"/>
              <a:gd name="T34" fmla="*/ 0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6" y="30"/>
                </a:moveTo>
                <a:lnTo>
                  <a:pt x="26" y="50"/>
                </a:lnTo>
                <a:lnTo>
                  <a:pt x="32" y="52"/>
                </a:lnTo>
                <a:lnTo>
                  <a:pt x="38" y="54"/>
                </a:lnTo>
                <a:lnTo>
                  <a:pt x="44" y="52"/>
                </a:lnTo>
                <a:lnTo>
                  <a:pt x="50" y="50"/>
                </a:lnTo>
                <a:lnTo>
                  <a:pt x="54" y="44"/>
                </a:lnTo>
                <a:lnTo>
                  <a:pt x="54" y="38"/>
                </a:lnTo>
                <a:lnTo>
                  <a:pt x="54" y="30"/>
                </a:lnTo>
                <a:lnTo>
                  <a:pt x="50" y="24"/>
                </a:lnTo>
                <a:lnTo>
                  <a:pt x="30" y="4"/>
                </a:lnTo>
                <a:lnTo>
                  <a:pt x="22" y="0"/>
                </a:lnTo>
                <a:lnTo>
                  <a:pt x="16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6"/>
                </a:lnTo>
                <a:lnTo>
                  <a:pt x="0" y="22"/>
                </a:lnTo>
                <a:lnTo>
                  <a:pt x="6" y="3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8" name="Freeform 228"/>
          <p:cNvSpPr>
            <a:spLocks/>
          </p:cNvSpPr>
          <p:nvPr/>
        </p:nvSpPr>
        <p:spPr bwMode="auto">
          <a:xfrm>
            <a:off x="4511675" y="5748338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2147483647 h 54"/>
              <a:gd name="T14" fmla="*/ 2147483647 w 54"/>
              <a:gd name="T15" fmla="*/ 2147483647 h 54"/>
              <a:gd name="T16" fmla="*/ 2147483647 w 54"/>
              <a:gd name="T17" fmla="*/ 2147483647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2147483647 w 54"/>
              <a:gd name="T23" fmla="*/ 0 h 54"/>
              <a:gd name="T24" fmla="*/ 2147483647 w 54"/>
              <a:gd name="T25" fmla="*/ 0 h 54"/>
              <a:gd name="T26" fmla="*/ 2147483647 w 54"/>
              <a:gd name="T27" fmla="*/ 0 h 54"/>
              <a:gd name="T28" fmla="*/ 2147483647 w 54"/>
              <a:gd name="T29" fmla="*/ 2147483647 h 54"/>
              <a:gd name="T30" fmla="*/ 2147483647 w 54"/>
              <a:gd name="T31" fmla="*/ 2147483647 h 54"/>
              <a:gd name="T32" fmla="*/ 0 w 54"/>
              <a:gd name="T33" fmla="*/ 2147483647 h 54"/>
              <a:gd name="T34" fmla="*/ 2147483647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6" y="30"/>
                </a:moveTo>
                <a:lnTo>
                  <a:pt x="26" y="50"/>
                </a:lnTo>
                <a:lnTo>
                  <a:pt x="30" y="54"/>
                </a:lnTo>
                <a:lnTo>
                  <a:pt x="36" y="54"/>
                </a:lnTo>
                <a:lnTo>
                  <a:pt x="42" y="54"/>
                </a:lnTo>
                <a:lnTo>
                  <a:pt x="50" y="50"/>
                </a:lnTo>
                <a:lnTo>
                  <a:pt x="54" y="44"/>
                </a:lnTo>
                <a:lnTo>
                  <a:pt x="54" y="38"/>
                </a:lnTo>
                <a:lnTo>
                  <a:pt x="54" y="32"/>
                </a:lnTo>
                <a:lnTo>
                  <a:pt x="50" y="26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6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6" y="3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9" name="Freeform 229"/>
          <p:cNvSpPr>
            <a:spLocks/>
          </p:cNvSpPr>
          <p:nvPr/>
        </p:nvSpPr>
        <p:spPr bwMode="auto">
          <a:xfrm>
            <a:off x="4940300" y="5761038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2147483647 w 56"/>
              <a:gd name="T3" fmla="*/ 2147483647 h 54"/>
              <a:gd name="T4" fmla="*/ 2147483647 w 56"/>
              <a:gd name="T5" fmla="*/ 2147483647 h 54"/>
              <a:gd name="T6" fmla="*/ 2147483647 w 56"/>
              <a:gd name="T7" fmla="*/ 2147483647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0 h 54"/>
              <a:gd name="T14" fmla="*/ 2147483647 w 56"/>
              <a:gd name="T15" fmla="*/ 0 h 54"/>
              <a:gd name="T16" fmla="*/ 2147483647 w 56"/>
              <a:gd name="T17" fmla="*/ 0 h 54"/>
              <a:gd name="T18" fmla="*/ 2147483647 w 56"/>
              <a:gd name="T19" fmla="*/ 2147483647 h 54"/>
              <a:gd name="T20" fmla="*/ 2147483647 w 56"/>
              <a:gd name="T21" fmla="*/ 2147483647 h 54"/>
              <a:gd name="T22" fmla="*/ 2147483647 w 56"/>
              <a:gd name="T23" fmla="*/ 2147483647 h 54"/>
              <a:gd name="T24" fmla="*/ 0 w 56"/>
              <a:gd name="T25" fmla="*/ 2147483647 h 54"/>
              <a:gd name="T26" fmla="*/ 2147483647 w 56"/>
              <a:gd name="T27" fmla="*/ 2147483647 h 54"/>
              <a:gd name="T28" fmla="*/ 2147483647 w 56"/>
              <a:gd name="T29" fmla="*/ 2147483647 h 54"/>
              <a:gd name="T30" fmla="*/ 2147483647 w 56"/>
              <a:gd name="T31" fmla="*/ 2147483647 h 54"/>
              <a:gd name="T32" fmla="*/ 2147483647 w 56"/>
              <a:gd name="T33" fmla="*/ 2147483647 h 54"/>
              <a:gd name="T34" fmla="*/ 2147483647 w 56"/>
              <a:gd name="T35" fmla="*/ 2147483647 h 54"/>
              <a:gd name="T36" fmla="*/ 2147483647 w 56"/>
              <a:gd name="T37" fmla="*/ 2147483647 h 54"/>
              <a:gd name="T38" fmla="*/ 2147483647 w 56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6" h="54">
                <a:moveTo>
                  <a:pt x="30" y="50"/>
                </a:moveTo>
                <a:lnTo>
                  <a:pt x="50" y="30"/>
                </a:lnTo>
                <a:lnTo>
                  <a:pt x="54" y="24"/>
                </a:lnTo>
                <a:lnTo>
                  <a:pt x="56" y="18"/>
                </a:lnTo>
                <a:lnTo>
                  <a:pt x="54" y="10"/>
                </a:lnTo>
                <a:lnTo>
                  <a:pt x="50" y="6"/>
                </a:lnTo>
                <a:lnTo>
                  <a:pt x="44" y="0"/>
                </a:lnTo>
                <a:lnTo>
                  <a:pt x="38" y="0"/>
                </a:lnTo>
                <a:lnTo>
                  <a:pt x="30" y="0"/>
                </a:lnTo>
                <a:lnTo>
                  <a:pt x="26" y="6"/>
                </a:lnTo>
                <a:lnTo>
                  <a:pt x="6" y="26"/>
                </a:lnTo>
                <a:lnTo>
                  <a:pt x="2" y="30"/>
                </a:lnTo>
                <a:lnTo>
                  <a:pt x="0" y="38"/>
                </a:lnTo>
                <a:lnTo>
                  <a:pt x="2" y="42"/>
                </a:lnTo>
                <a:lnTo>
                  <a:pt x="6" y="50"/>
                </a:lnTo>
                <a:lnTo>
                  <a:pt x="12" y="52"/>
                </a:lnTo>
                <a:lnTo>
                  <a:pt x="18" y="54"/>
                </a:lnTo>
                <a:lnTo>
                  <a:pt x="24" y="52"/>
                </a:lnTo>
                <a:lnTo>
                  <a:pt x="30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0" name="Freeform 230"/>
          <p:cNvSpPr>
            <a:spLocks/>
          </p:cNvSpPr>
          <p:nvPr/>
        </p:nvSpPr>
        <p:spPr bwMode="auto">
          <a:xfrm>
            <a:off x="4505325" y="5330825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0 h 54"/>
              <a:gd name="T14" fmla="*/ 2147483647 w 54"/>
              <a:gd name="T15" fmla="*/ 0 h 54"/>
              <a:gd name="T16" fmla="*/ 2147483647 w 54"/>
              <a:gd name="T17" fmla="*/ 0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0 w 54"/>
              <a:gd name="T23" fmla="*/ 2147483647 h 54"/>
              <a:gd name="T24" fmla="*/ 0 w 54"/>
              <a:gd name="T25" fmla="*/ 2147483647 h 54"/>
              <a:gd name="T26" fmla="*/ 0 w 54"/>
              <a:gd name="T27" fmla="*/ 2147483647 h 54"/>
              <a:gd name="T28" fmla="*/ 2147483647 w 54"/>
              <a:gd name="T29" fmla="*/ 2147483647 h 54"/>
              <a:gd name="T30" fmla="*/ 2147483647 w 54"/>
              <a:gd name="T31" fmla="*/ 2147483647 h 54"/>
              <a:gd name="T32" fmla="*/ 2147483647 w 54"/>
              <a:gd name="T33" fmla="*/ 2147483647 h 54"/>
              <a:gd name="T34" fmla="*/ 2147483647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28" y="50"/>
                </a:moveTo>
                <a:lnTo>
                  <a:pt x="50" y="30"/>
                </a:lnTo>
                <a:lnTo>
                  <a:pt x="52" y="22"/>
                </a:lnTo>
                <a:lnTo>
                  <a:pt x="54" y="16"/>
                </a:lnTo>
                <a:lnTo>
                  <a:pt x="52" y="10"/>
                </a:lnTo>
                <a:lnTo>
                  <a:pt x="50" y="6"/>
                </a:lnTo>
                <a:lnTo>
                  <a:pt x="44" y="0"/>
                </a:lnTo>
                <a:lnTo>
                  <a:pt x="36" y="0"/>
                </a:lnTo>
                <a:lnTo>
                  <a:pt x="30" y="0"/>
                </a:lnTo>
                <a:lnTo>
                  <a:pt x="24" y="6"/>
                </a:lnTo>
                <a:lnTo>
                  <a:pt x="6" y="26"/>
                </a:lnTo>
                <a:lnTo>
                  <a:pt x="0" y="30"/>
                </a:lnTo>
                <a:lnTo>
                  <a:pt x="0" y="36"/>
                </a:lnTo>
                <a:lnTo>
                  <a:pt x="0" y="42"/>
                </a:lnTo>
                <a:lnTo>
                  <a:pt x="6" y="50"/>
                </a:lnTo>
                <a:lnTo>
                  <a:pt x="10" y="54"/>
                </a:lnTo>
                <a:lnTo>
                  <a:pt x="18" y="54"/>
                </a:lnTo>
                <a:lnTo>
                  <a:pt x="22" y="54"/>
                </a:lnTo>
                <a:lnTo>
                  <a:pt x="28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799" name="Rectangle 231"/>
          <p:cNvSpPr>
            <a:spLocks noChangeArrowheads="1"/>
          </p:cNvSpPr>
          <p:nvPr/>
        </p:nvSpPr>
        <p:spPr bwMode="auto">
          <a:xfrm>
            <a:off x="2179638" y="4446588"/>
            <a:ext cx="13652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6500" b="1" dirty="0">
                <a:solidFill>
                  <a:schemeClr val="accent2"/>
                </a:solidFill>
                <a:latin typeface="Bwgrkn"/>
                <a:cs typeface="Bwgrkn"/>
              </a:rPr>
              <a:t>pan</a:t>
            </a:r>
            <a:endParaRPr lang="en-US" sz="6500" b="1" dirty="0">
              <a:solidFill>
                <a:schemeClr val="accent2"/>
              </a:solidFill>
              <a:latin typeface="Bwgrkn"/>
              <a:cs typeface="Bwgrkn"/>
            </a:endParaRPr>
          </a:p>
        </p:txBody>
      </p:sp>
      <p:sp>
        <p:nvSpPr>
          <p:cNvPr id="46202" name="Freeform 232"/>
          <p:cNvSpPr>
            <a:spLocks/>
          </p:cNvSpPr>
          <p:nvPr/>
        </p:nvSpPr>
        <p:spPr bwMode="auto">
          <a:xfrm>
            <a:off x="4130675" y="3906838"/>
            <a:ext cx="88900" cy="528637"/>
          </a:xfrm>
          <a:custGeom>
            <a:avLst/>
            <a:gdLst>
              <a:gd name="T0" fmla="*/ 0 w 56"/>
              <a:gd name="T1" fmla="*/ 2147483647 h 333"/>
              <a:gd name="T2" fmla="*/ 2147483647 w 56"/>
              <a:gd name="T3" fmla="*/ 2147483647 h 333"/>
              <a:gd name="T4" fmla="*/ 2147483647 w 56"/>
              <a:gd name="T5" fmla="*/ 0 h 333"/>
              <a:gd name="T6" fmla="*/ 0 w 56"/>
              <a:gd name="T7" fmla="*/ 0 h 333"/>
              <a:gd name="T8" fmla="*/ 0 w 56"/>
              <a:gd name="T9" fmla="*/ 2147483647 h 333"/>
              <a:gd name="T10" fmla="*/ 0 w 5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33">
                <a:moveTo>
                  <a:pt x="0" y="333"/>
                </a:moveTo>
                <a:lnTo>
                  <a:pt x="56" y="333"/>
                </a:lnTo>
                <a:lnTo>
                  <a:pt x="5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3" name="Freeform 233"/>
          <p:cNvSpPr>
            <a:spLocks/>
          </p:cNvSpPr>
          <p:nvPr/>
        </p:nvSpPr>
        <p:spPr bwMode="auto">
          <a:xfrm>
            <a:off x="413702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4" name="Freeform 234"/>
          <p:cNvSpPr>
            <a:spLocks/>
          </p:cNvSpPr>
          <p:nvPr/>
        </p:nvSpPr>
        <p:spPr bwMode="auto">
          <a:xfrm>
            <a:off x="414655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5" name="Freeform 235"/>
          <p:cNvSpPr>
            <a:spLocks/>
          </p:cNvSpPr>
          <p:nvPr/>
        </p:nvSpPr>
        <p:spPr bwMode="auto">
          <a:xfrm>
            <a:off x="4156075" y="3906838"/>
            <a:ext cx="38100" cy="528637"/>
          </a:xfrm>
          <a:custGeom>
            <a:avLst/>
            <a:gdLst>
              <a:gd name="T0" fmla="*/ 0 w 24"/>
              <a:gd name="T1" fmla="*/ 2147483647 h 333"/>
              <a:gd name="T2" fmla="*/ 2147483647 w 24"/>
              <a:gd name="T3" fmla="*/ 2147483647 h 333"/>
              <a:gd name="T4" fmla="*/ 2147483647 w 24"/>
              <a:gd name="T5" fmla="*/ 0 h 333"/>
              <a:gd name="T6" fmla="*/ 0 w 24"/>
              <a:gd name="T7" fmla="*/ 0 h 333"/>
              <a:gd name="T8" fmla="*/ 0 w 24"/>
              <a:gd name="T9" fmla="*/ 2147483647 h 333"/>
              <a:gd name="T10" fmla="*/ 0 w 2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33">
                <a:moveTo>
                  <a:pt x="0" y="333"/>
                </a:moveTo>
                <a:lnTo>
                  <a:pt x="24" y="333"/>
                </a:lnTo>
                <a:lnTo>
                  <a:pt x="2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6" name="Freeform 236"/>
          <p:cNvSpPr>
            <a:spLocks/>
          </p:cNvSpPr>
          <p:nvPr/>
        </p:nvSpPr>
        <p:spPr bwMode="auto">
          <a:xfrm>
            <a:off x="415925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7" name="Freeform 237"/>
          <p:cNvSpPr>
            <a:spLocks/>
          </p:cNvSpPr>
          <p:nvPr/>
        </p:nvSpPr>
        <p:spPr bwMode="auto">
          <a:xfrm>
            <a:off x="416877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8" name="Freeform 238"/>
          <p:cNvSpPr>
            <a:spLocks/>
          </p:cNvSpPr>
          <p:nvPr/>
        </p:nvSpPr>
        <p:spPr bwMode="auto">
          <a:xfrm>
            <a:off x="4730750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9" name="Freeform 239"/>
          <p:cNvSpPr>
            <a:spLocks/>
          </p:cNvSpPr>
          <p:nvPr/>
        </p:nvSpPr>
        <p:spPr bwMode="auto">
          <a:xfrm>
            <a:off x="4740275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0" name="Freeform 240"/>
          <p:cNvSpPr>
            <a:spLocks/>
          </p:cNvSpPr>
          <p:nvPr/>
        </p:nvSpPr>
        <p:spPr bwMode="auto">
          <a:xfrm>
            <a:off x="47498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1" name="Freeform 241"/>
          <p:cNvSpPr>
            <a:spLocks/>
          </p:cNvSpPr>
          <p:nvPr/>
        </p:nvSpPr>
        <p:spPr bwMode="auto">
          <a:xfrm>
            <a:off x="4752975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2" name="Freeform 242"/>
          <p:cNvSpPr>
            <a:spLocks/>
          </p:cNvSpPr>
          <p:nvPr/>
        </p:nvSpPr>
        <p:spPr bwMode="auto">
          <a:xfrm>
            <a:off x="4762500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3" name="Freeform 243"/>
          <p:cNvSpPr>
            <a:spLocks/>
          </p:cNvSpPr>
          <p:nvPr/>
        </p:nvSpPr>
        <p:spPr bwMode="auto">
          <a:xfrm>
            <a:off x="4772025" y="3906838"/>
            <a:ext cx="9525" cy="528637"/>
          </a:xfrm>
          <a:custGeom>
            <a:avLst/>
            <a:gdLst>
              <a:gd name="T0" fmla="*/ 0 w 6"/>
              <a:gd name="T1" fmla="*/ 2147483647 h 333"/>
              <a:gd name="T2" fmla="*/ 2147483647 w 6"/>
              <a:gd name="T3" fmla="*/ 2147483647 h 333"/>
              <a:gd name="T4" fmla="*/ 2147483647 w 6"/>
              <a:gd name="T5" fmla="*/ 0 h 333"/>
              <a:gd name="T6" fmla="*/ 0 w 6"/>
              <a:gd name="T7" fmla="*/ 0 h 333"/>
              <a:gd name="T8" fmla="*/ 0 w 6"/>
              <a:gd name="T9" fmla="*/ 2147483647 h 333"/>
              <a:gd name="T10" fmla="*/ 0 w 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33">
                <a:moveTo>
                  <a:pt x="0" y="333"/>
                </a:moveTo>
                <a:lnTo>
                  <a:pt x="6" y="333"/>
                </a:lnTo>
                <a:lnTo>
                  <a:pt x="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4" name="Freeform 244"/>
          <p:cNvSpPr>
            <a:spLocks/>
          </p:cNvSpPr>
          <p:nvPr/>
        </p:nvSpPr>
        <p:spPr bwMode="auto">
          <a:xfrm>
            <a:off x="5330825" y="3906838"/>
            <a:ext cx="85725" cy="528637"/>
          </a:xfrm>
          <a:custGeom>
            <a:avLst/>
            <a:gdLst>
              <a:gd name="T0" fmla="*/ 0 w 54"/>
              <a:gd name="T1" fmla="*/ 2147483647 h 333"/>
              <a:gd name="T2" fmla="*/ 2147483647 w 54"/>
              <a:gd name="T3" fmla="*/ 2147483647 h 333"/>
              <a:gd name="T4" fmla="*/ 2147483647 w 54"/>
              <a:gd name="T5" fmla="*/ 0 h 333"/>
              <a:gd name="T6" fmla="*/ 0 w 54"/>
              <a:gd name="T7" fmla="*/ 0 h 333"/>
              <a:gd name="T8" fmla="*/ 0 w 54"/>
              <a:gd name="T9" fmla="*/ 2147483647 h 333"/>
              <a:gd name="T10" fmla="*/ 0 w 5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33">
                <a:moveTo>
                  <a:pt x="0" y="333"/>
                </a:moveTo>
                <a:lnTo>
                  <a:pt x="54" y="333"/>
                </a:lnTo>
                <a:lnTo>
                  <a:pt x="5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5" name="Freeform 245"/>
          <p:cNvSpPr>
            <a:spLocks/>
          </p:cNvSpPr>
          <p:nvPr/>
        </p:nvSpPr>
        <p:spPr bwMode="auto">
          <a:xfrm>
            <a:off x="533717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6" name="Freeform 246"/>
          <p:cNvSpPr>
            <a:spLocks/>
          </p:cNvSpPr>
          <p:nvPr/>
        </p:nvSpPr>
        <p:spPr bwMode="auto">
          <a:xfrm>
            <a:off x="53467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7" name="Freeform 247"/>
          <p:cNvSpPr>
            <a:spLocks/>
          </p:cNvSpPr>
          <p:nvPr/>
        </p:nvSpPr>
        <p:spPr bwMode="auto">
          <a:xfrm>
            <a:off x="5353050" y="3906838"/>
            <a:ext cx="41275" cy="528637"/>
          </a:xfrm>
          <a:custGeom>
            <a:avLst/>
            <a:gdLst>
              <a:gd name="T0" fmla="*/ 0 w 26"/>
              <a:gd name="T1" fmla="*/ 2147483647 h 333"/>
              <a:gd name="T2" fmla="*/ 2147483647 w 26"/>
              <a:gd name="T3" fmla="*/ 2147483647 h 333"/>
              <a:gd name="T4" fmla="*/ 2147483647 w 26"/>
              <a:gd name="T5" fmla="*/ 0 h 333"/>
              <a:gd name="T6" fmla="*/ 0 w 26"/>
              <a:gd name="T7" fmla="*/ 0 h 333"/>
              <a:gd name="T8" fmla="*/ 0 w 26"/>
              <a:gd name="T9" fmla="*/ 2147483647 h 333"/>
              <a:gd name="T10" fmla="*/ 0 w 2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33">
                <a:moveTo>
                  <a:pt x="0" y="333"/>
                </a:moveTo>
                <a:lnTo>
                  <a:pt x="26" y="333"/>
                </a:lnTo>
                <a:lnTo>
                  <a:pt x="2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8" name="Freeform 248"/>
          <p:cNvSpPr>
            <a:spLocks/>
          </p:cNvSpPr>
          <p:nvPr/>
        </p:nvSpPr>
        <p:spPr bwMode="auto">
          <a:xfrm>
            <a:off x="535940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9" name="Freeform 249"/>
          <p:cNvSpPr>
            <a:spLocks/>
          </p:cNvSpPr>
          <p:nvPr/>
        </p:nvSpPr>
        <p:spPr bwMode="auto">
          <a:xfrm>
            <a:off x="536892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20" name="Freeform 250"/>
          <p:cNvSpPr>
            <a:spLocks/>
          </p:cNvSpPr>
          <p:nvPr/>
        </p:nvSpPr>
        <p:spPr bwMode="auto">
          <a:xfrm>
            <a:off x="3579813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21" name="Freeform 251"/>
          <p:cNvSpPr>
            <a:spLocks/>
          </p:cNvSpPr>
          <p:nvPr/>
        </p:nvSpPr>
        <p:spPr bwMode="auto">
          <a:xfrm>
            <a:off x="3589338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22" name="Freeform 252"/>
          <p:cNvSpPr>
            <a:spLocks/>
          </p:cNvSpPr>
          <p:nvPr/>
        </p:nvSpPr>
        <p:spPr bwMode="auto">
          <a:xfrm>
            <a:off x="3595688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23" name="Freeform 253"/>
          <p:cNvSpPr>
            <a:spLocks/>
          </p:cNvSpPr>
          <p:nvPr/>
        </p:nvSpPr>
        <p:spPr bwMode="auto">
          <a:xfrm>
            <a:off x="3602038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24" name="Freeform 254"/>
          <p:cNvSpPr>
            <a:spLocks/>
          </p:cNvSpPr>
          <p:nvPr/>
        </p:nvSpPr>
        <p:spPr bwMode="auto">
          <a:xfrm>
            <a:off x="3611563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25" name="Freeform 255"/>
          <p:cNvSpPr>
            <a:spLocks/>
          </p:cNvSpPr>
          <p:nvPr/>
        </p:nvSpPr>
        <p:spPr bwMode="auto">
          <a:xfrm>
            <a:off x="3617913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26" name="Freeform 256"/>
          <p:cNvSpPr>
            <a:spLocks/>
          </p:cNvSpPr>
          <p:nvPr/>
        </p:nvSpPr>
        <p:spPr bwMode="auto">
          <a:xfrm>
            <a:off x="3201988" y="3906838"/>
            <a:ext cx="225425" cy="382587"/>
          </a:xfrm>
          <a:custGeom>
            <a:avLst/>
            <a:gdLst>
              <a:gd name="T0" fmla="*/ 2147483647 w 142"/>
              <a:gd name="T1" fmla="*/ 2147483647 h 241"/>
              <a:gd name="T2" fmla="*/ 2147483647 w 142"/>
              <a:gd name="T3" fmla="*/ 2147483647 h 241"/>
              <a:gd name="T4" fmla="*/ 2147483647 w 142"/>
              <a:gd name="T5" fmla="*/ 2147483647 h 241"/>
              <a:gd name="T6" fmla="*/ 2147483647 w 142"/>
              <a:gd name="T7" fmla="*/ 2147483647 h 241"/>
              <a:gd name="T8" fmla="*/ 0 w 142"/>
              <a:gd name="T9" fmla="*/ 2147483647 h 241"/>
              <a:gd name="T10" fmla="*/ 0 w 142"/>
              <a:gd name="T11" fmla="*/ 2147483647 h 241"/>
              <a:gd name="T12" fmla="*/ 0 w 142"/>
              <a:gd name="T13" fmla="*/ 2147483647 h 241"/>
              <a:gd name="T14" fmla="*/ 0 w 142"/>
              <a:gd name="T15" fmla="*/ 2147483647 h 241"/>
              <a:gd name="T16" fmla="*/ 0 w 142"/>
              <a:gd name="T17" fmla="*/ 2147483647 h 241"/>
              <a:gd name="T18" fmla="*/ 0 w 142"/>
              <a:gd name="T19" fmla="*/ 2147483647 h 241"/>
              <a:gd name="T20" fmla="*/ 0 w 142"/>
              <a:gd name="T21" fmla="*/ 2147483647 h 241"/>
              <a:gd name="T22" fmla="*/ 0 w 142"/>
              <a:gd name="T23" fmla="*/ 2147483647 h 241"/>
              <a:gd name="T24" fmla="*/ 0 w 142"/>
              <a:gd name="T25" fmla="*/ 2147483647 h 241"/>
              <a:gd name="T26" fmla="*/ 0 w 142"/>
              <a:gd name="T27" fmla="*/ 2147483647 h 241"/>
              <a:gd name="T28" fmla="*/ 0 w 142"/>
              <a:gd name="T29" fmla="*/ 2147483647 h 241"/>
              <a:gd name="T30" fmla="*/ 2147483647 w 142"/>
              <a:gd name="T31" fmla="*/ 2147483647 h 241"/>
              <a:gd name="T32" fmla="*/ 2147483647 w 142"/>
              <a:gd name="T33" fmla="*/ 2147483647 h 241"/>
              <a:gd name="T34" fmla="*/ 2147483647 w 142"/>
              <a:gd name="T35" fmla="*/ 2147483647 h 241"/>
              <a:gd name="T36" fmla="*/ 2147483647 w 142"/>
              <a:gd name="T37" fmla="*/ 2147483647 h 241"/>
              <a:gd name="T38" fmla="*/ 2147483647 w 142"/>
              <a:gd name="T39" fmla="*/ 2147483647 h 241"/>
              <a:gd name="T40" fmla="*/ 2147483647 w 142"/>
              <a:gd name="T41" fmla="*/ 2147483647 h 241"/>
              <a:gd name="T42" fmla="*/ 2147483647 w 142"/>
              <a:gd name="T43" fmla="*/ 0 h 241"/>
              <a:gd name="T44" fmla="*/ 2147483647 w 142"/>
              <a:gd name="T45" fmla="*/ 0 h 241"/>
              <a:gd name="T46" fmla="*/ 2147483647 w 142"/>
              <a:gd name="T47" fmla="*/ 0 h 241"/>
              <a:gd name="T48" fmla="*/ 2147483647 w 142"/>
              <a:gd name="T49" fmla="*/ 0 h 241"/>
              <a:gd name="T50" fmla="*/ 2147483647 w 142"/>
              <a:gd name="T51" fmla="*/ 2147483647 h 241"/>
              <a:gd name="T52" fmla="*/ 2147483647 w 142"/>
              <a:gd name="T53" fmla="*/ 2147483647 h 241"/>
              <a:gd name="T54" fmla="*/ 2147483647 w 142"/>
              <a:gd name="T55" fmla="*/ 2147483647 h 241"/>
              <a:gd name="T56" fmla="*/ 2147483647 w 142"/>
              <a:gd name="T57" fmla="*/ 2147483647 h 241"/>
              <a:gd name="T58" fmla="*/ 2147483647 w 142"/>
              <a:gd name="T59" fmla="*/ 2147483647 h 241"/>
              <a:gd name="T60" fmla="*/ 2147483647 w 142"/>
              <a:gd name="T61" fmla="*/ 2147483647 h 241"/>
              <a:gd name="T62" fmla="*/ 2147483647 w 142"/>
              <a:gd name="T63" fmla="*/ 2147483647 h 241"/>
              <a:gd name="T64" fmla="*/ 2147483647 w 142"/>
              <a:gd name="T65" fmla="*/ 2147483647 h 241"/>
              <a:gd name="T66" fmla="*/ 2147483647 w 142"/>
              <a:gd name="T67" fmla="*/ 2147483647 h 241"/>
              <a:gd name="T68" fmla="*/ 2147483647 w 142"/>
              <a:gd name="T69" fmla="*/ 2147483647 h 241"/>
              <a:gd name="T70" fmla="*/ 2147483647 w 142"/>
              <a:gd name="T71" fmla="*/ 2147483647 h 241"/>
              <a:gd name="T72" fmla="*/ 2147483647 w 142"/>
              <a:gd name="T73" fmla="*/ 2147483647 h 241"/>
              <a:gd name="T74" fmla="*/ 2147483647 w 142"/>
              <a:gd name="T75" fmla="*/ 2147483647 h 241"/>
              <a:gd name="T76" fmla="*/ 2147483647 w 142"/>
              <a:gd name="T77" fmla="*/ 2147483647 h 241"/>
              <a:gd name="T78" fmla="*/ 2147483647 w 142"/>
              <a:gd name="T79" fmla="*/ 2147483647 h 241"/>
              <a:gd name="T80" fmla="*/ 2147483647 w 142"/>
              <a:gd name="T81" fmla="*/ 2147483647 h 241"/>
              <a:gd name="T82" fmla="*/ 2147483647 w 1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2" h="241">
                <a:moveTo>
                  <a:pt x="52" y="241"/>
                </a:moveTo>
                <a:lnTo>
                  <a:pt x="50" y="241"/>
                </a:lnTo>
                <a:lnTo>
                  <a:pt x="48" y="241"/>
                </a:lnTo>
                <a:lnTo>
                  <a:pt x="42" y="241"/>
                </a:lnTo>
                <a:lnTo>
                  <a:pt x="36" y="241"/>
                </a:lnTo>
                <a:lnTo>
                  <a:pt x="28" y="241"/>
                </a:lnTo>
                <a:lnTo>
                  <a:pt x="20" y="241"/>
                </a:lnTo>
                <a:lnTo>
                  <a:pt x="10" y="241"/>
                </a:lnTo>
                <a:lnTo>
                  <a:pt x="0" y="241"/>
                </a:lnTo>
                <a:lnTo>
                  <a:pt x="0" y="235"/>
                </a:lnTo>
                <a:lnTo>
                  <a:pt x="0" y="227"/>
                </a:lnTo>
                <a:lnTo>
                  <a:pt x="0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0" y="187"/>
                </a:lnTo>
                <a:lnTo>
                  <a:pt x="0" y="179"/>
                </a:lnTo>
                <a:lnTo>
                  <a:pt x="0" y="171"/>
                </a:lnTo>
                <a:lnTo>
                  <a:pt x="0" y="165"/>
                </a:lnTo>
                <a:lnTo>
                  <a:pt x="0" y="159"/>
                </a:lnTo>
                <a:lnTo>
                  <a:pt x="0" y="149"/>
                </a:lnTo>
                <a:lnTo>
                  <a:pt x="0" y="137"/>
                </a:lnTo>
                <a:lnTo>
                  <a:pt x="0" y="127"/>
                </a:lnTo>
                <a:lnTo>
                  <a:pt x="0" y="117"/>
                </a:lnTo>
                <a:lnTo>
                  <a:pt x="0" y="109"/>
                </a:lnTo>
                <a:lnTo>
                  <a:pt x="0" y="103"/>
                </a:lnTo>
                <a:lnTo>
                  <a:pt x="0" y="93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40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38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2" y="0"/>
                </a:lnTo>
                <a:lnTo>
                  <a:pt x="94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30" y="0"/>
                </a:lnTo>
                <a:lnTo>
                  <a:pt x="142" y="0"/>
                </a:lnTo>
                <a:lnTo>
                  <a:pt x="142" y="12"/>
                </a:lnTo>
                <a:lnTo>
                  <a:pt x="142" y="26"/>
                </a:lnTo>
                <a:lnTo>
                  <a:pt x="142" y="32"/>
                </a:lnTo>
                <a:lnTo>
                  <a:pt x="142" y="40"/>
                </a:lnTo>
                <a:lnTo>
                  <a:pt x="142" y="46"/>
                </a:lnTo>
                <a:lnTo>
                  <a:pt x="142" y="52"/>
                </a:lnTo>
                <a:lnTo>
                  <a:pt x="142" y="66"/>
                </a:lnTo>
                <a:lnTo>
                  <a:pt x="142" y="78"/>
                </a:lnTo>
                <a:lnTo>
                  <a:pt x="142" y="90"/>
                </a:lnTo>
                <a:lnTo>
                  <a:pt x="142" y="101"/>
                </a:lnTo>
                <a:lnTo>
                  <a:pt x="142" y="111"/>
                </a:lnTo>
                <a:lnTo>
                  <a:pt x="142" y="121"/>
                </a:lnTo>
                <a:lnTo>
                  <a:pt x="142" y="127"/>
                </a:lnTo>
                <a:lnTo>
                  <a:pt x="142" y="137"/>
                </a:lnTo>
                <a:lnTo>
                  <a:pt x="142" y="147"/>
                </a:lnTo>
                <a:lnTo>
                  <a:pt x="142" y="149"/>
                </a:lnTo>
                <a:lnTo>
                  <a:pt x="142" y="159"/>
                </a:lnTo>
                <a:lnTo>
                  <a:pt x="140" y="167"/>
                </a:lnTo>
                <a:lnTo>
                  <a:pt x="136" y="175"/>
                </a:lnTo>
                <a:lnTo>
                  <a:pt x="134" y="185"/>
                </a:lnTo>
                <a:lnTo>
                  <a:pt x="130" y="193"/>
                </a:lnTo>
                <a:lnTo>
                  <a:pt x="126" y="201"/>
                </a:lnTo>
                <a:lnTo>
                  <a:pt x="120" y="207"/>
                </a:lnTo>
                <a:lnTo>
                  <a:pt x="116" y="215"/>
                </a:lnTo>
                <a:lnTo>
                  <a:pt x="108" y="219"/>
                </a:lnTo>
                <a:lnTo>
                  <a:pt x="102" y="225"/>
                </a:lnTo>
                <a:lnTo>
                  <a:pt x="94" y="229"/>
                </a:lnTo>
                <a:lnTo>
                  <a:pt x="86" y="233"/>
                </a:lnTo>
                <a:lnTo>
                  <a:pt x="76" y="235"/>
                </a:lnTo>
                <a:lnTo>
                  <a:pt x="68" y="239"/>
                </a:lnTo>
                <a:lnTo>
                  <a:pt x="60" y="241"/>
                </a:lnTo>
                <a:lnTo>
                  <a:pt x="52" y="241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825" name="Group 257"/>
          <p:cNvGrpSpPr>
            <a:grpSpLocks/>
          </p:cNvGrpSpPr>
          <p:nvPr/>
        </p:nvGrpSpPr>
        <p:grpSpPr bwMode="auto">
          <a:xfrm>
            <a:off x="5867400" y="3787775"/>
            <a:ext cx="441325" cy="708025"/>
            <a:chOff x="3696" y="2024"/>
            <a:chExt cx="278" cy="446"/>
          </a:xfrm>
        </p:grpSpPr>
        <p:sp>
          <p:nvSpPr>
            <p:cNvPr id="46230" name="Freeform 258"/>
            <p:cNvSpPr>
              <a:spLocks/>
            </p:cNvSpPr>
            <p:nvPr/>
          </p:nvSpPr>
          <p:spPr bwMode="auto">
            <a:xfrm>
              <a:off x="3728" y="2054"/>
              <a:ext cx="204" cy="405"/>
            </a:xfrm>
            <a:custGeom>
              <a:avLst/>
              <a:gdLst>
                <a:gd name="T0" fmla="*/ 0 w 56"/>
                <a:gd name="T1" fmla="*/ 888 h 333"/>
                <a:gd name="T2" fmla="*/ 35922 w 56"/>
                <a:gd name="T3" fmla="*/ 888 h 333"/>
                <a:gd name="T4" fmla="*/ 35922 w 56"/>
                <a:gd name="T5" fmla="*/ 0 h 333"/>
                <a:gd name="T6" fmla="*/ 0 w 56"/>
                <a:gd name="T7" fmla="*/ 0 h 333"/>
                <a:gd name="T8" fmla="*/ 0 w 56"/>
                <a:gd name="T9" fmla="*/ 888 h 333"/>
                <a:gd name="T10" fmla="*/ 0 w 56"/>
                <a:gd name="T11" fmla="*/ 888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333">
                  <a:moveTo>
                    <a:pt x="0" y="333"/>
                  </a:moveTo>
                  <a:lnTo>
                    <a:pt x="56" y="33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1" name="Freeform 259"/>
            <p:cNvSpPr>
              <a:spLocks/>
            </p:cNvSpPr>
            <p:nvPr/>
          </p:nvSpPr>
          <p:spPr bwMode="auto">
            <a:xfrm>
              <a:off x="3743" y="2054"/>
              <a:ext cx="174" cy="405"/>
            </a:xfrm>
            <a:custGeom>
              <a:avLst/>
              <a:gdLst>
                <a:gd name="T0" fmla="*/ 0 w 44"/>
                <a:gd name="T1" fmla="*/ 888 h 333"/>
                <a:gd name="T2" fmla="*/ 42551 w 44"/>
                <a:gd name="T3" fmla="*/ 888 h 333"/>
                <a:gd name="T4" fmla="*/ 42551 w 44"/>
                <a:gd name="T5" fmla="*/ 0 h 333"/>
                <a:gd name="T6" fmla="*/ 0 w 44"/>
                <a:gd name="T7" fmla="*/ 0 h 333"/>
                <a:gd name="T8" fmla="*/ 0 w 44"/>
                <a:gd name="T9" fmla="*/ 888 h 333"/>
                <a:gd name="T10" fmla="*/ 0 w 44"/>
                <a:gd name="T11" fmla="*/ 888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33">
                  <a:moveTo>
                    <a:pt x="0" y="333"/>
                  </a:moveTo>
                  <a:lnTo>
                    <a:pt x="44" y="333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ED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28" name="Rectangle 260"/>
            <p:cNvSpPr>
              <a:spLocks noChangeArrowheads="1"/>
            </p:cNvSpPr>
            <p:nvPr/>
          </p:nvSpPr>
          <p:spPr bwMode="auto">
            <a:xfrm>
              <a:off x="3696" y="2024"/>
              <a:ext cx="27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4000" b="1">
                  <a:solidFill>
                    <a:srgbClr val="FF3300"/>
                  </a:solidFill>
                  <a:latin typeface="Bwgrkn"/>
                  <a:cs typeface="Bwgrkn"/>
                </a:rPr>
                <a:t>a</a:t>
              </a:r>
              <a:endParaRPr lang="en-US" sz="4000" b="1">
                <a:solidFill>
                  <a:srgbClr val="FF3300"/>
                </a:solidFill>
                <a:latin typeface="Bwgrkn"/>
                <a:cs typeface="Bwgrkn"/>
              </a:endParaRPr>
            </a:p>
          </p:txBody>
        </p:sp>
      </p:grpSp>
      <p:sp>
        <p:nvSpPr>
          <p:cNvPr id="109829" name="Text Box 261"/>
          <p:cNvSpPr txBox="1">
            <a:spLocks noChangeArrowheads="1"/>
          </p:cNvSpPr>
          <p:nvPr/>
        </p:nvSpPr>
        <p:spPr bwMode="auto">
          <a:xfrm>
            <a:off x="2843213" y="1844675"/>
            <a:ext cx="3600450" cy="649288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35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SMA, PNN, PNA</a:t>
            </a:r>
            <a:r>
              <a:rPr lang="en-US" sz="3500">
                <a:latin typeface="Bwgrkl" charset="0"/>
              </a:rPr>
              <a:t> </a:t>
            </a:r>
          </a:p>
        </p:txBody>
      </p:sp>
      <p:sp>
        <p:nvSpPr>
          <p:cNvPr id="109830" name="Text Box 262"/>
          <p:cNvSpPr txBox="1">
            <a:spLocks noChangeArrowheads="1"/>
          </p:cNvSpPr>
          <p:nvPr/>
        </p:nvSpPr>
        <p:spPr bwMode="auto">
          <a:xfrm>
            <a:off x="900113" y="404813"/>
            <a:ext cx="7343775" cy="14398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7500" b="1">
                <a:solidFill>
                  <a:schemeClr val="accent2"/>
                </a:solidFill>
                <a:latin typeface="Bwgrkn" charset="0"/>
                <a:cs typeface="Bwgrkn" charset="0"/>
              </a:rPr>
              <a:t>pant</a:t>
            </a:r>
            <a:r>
              <a:rPr lang="en-US" sz="7500"/>
              <a:t> + </a:t>
            </a:r>
            <a:r>
              <a:rPr lang="es-MX" sz="7500" b="1">
                <a:solidFill>
                  <a:srgbClr val="FF3300"/>
                </a:solidFill>
                <a:latin typeface="Bwgrkn" charset="0"/>
                <a:cs typeface="Bwgrkn" charset="0"/>
              </a:rPr>
              <a:t>a</a:t>
            </a:r>
            <a:r>
              <a:rPr lang="en-US" sz="7500"/>
              <a:t> = </a:t>
            </a:r>
            <a:r>
              <a:rPr lang="es-MX" sz="7500" b="1">
                <a:solidFill>
                  <a:schemeClr val="accent2"/>
                </a:solidFill>
                <a:latin typeface="Bwgrkn" charset="0"/>
                <a:cs typeface="Bwgrkn" charset="0"/>
              </a:rPr>
              <a:t>pa,nta</a:t>
            </a:r>
            <a:r>
              <a:rPr lang="en-US" sz="7500">
                <a:latin typeface="Bwgrkn" charset="0"/>
                <a:cs typeface="Bwgrk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323850" y="-8164513"/>
          <a:ext cx="15986125" cy="1493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Document" r:id="rId3" imgW="5778287" imgH="5397301" progId="Word.Document.12">
                  <p:embed/>
                </p:oleObj>
              </mc:Choice>
              <mc:Fallback>
                <p:oleObj name="Document" r:id="rId3" imgW="5778287" imgH="5397301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-8164513"/>
                        <a:ext cx="15986125" cy="14932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434"/>
          <p:cNvGrpSpPr>
            <a:grpSpLocks/>
          </p:cNvGrpSpPr>
          <p:nvPr/>
        </p:nvGrpSpPr>
        <p:grpSpPr bwMode="auto">
          <a:xfrm>
            <a:off x="3276600" y="3067050"/>
            <a:ext cx="2519363" cy="1741488"/>
            <a:chOff x="839" y="164"/>
            <a:chExt cx="1151" cy="915"/>
          </a:xfrm>
        </p:grpSpPr>
        <p:sp>
          <p:nvSpPr>
            <p:cNvPr id="47260" name="AutoShape 164"/>
            <p:cNvSpPr>
              <a:spLocks noChangeAspect="1" noChangeArrowheads="1" noTextEdit="1"/>
            </p:cNvSpPr>
            <p:nvPr/>
          </p:nvSpPr>
          <p:spPr bwMode="auto">
            <a:xfrm>
              <a:off x="839" y="164"/>
              <a:ext cx="1151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1" name="Freeform 166"/>
            <p:cNvSpPr>
              <a:spLocks/>
            </p:cNvSpPr>
            <p:nvPr/>
          </p:nvSpPr>
          <p:spPr bwMode="auto">
            <a:xfrm>
              <a:off x="839" y="164"/>
              <a:ext cx="1147" cy="912"/>
            </a:xfrm>
            <a:custGeom>
              <a:avLst/>
              <a:gdLst>
                <a:gd name="T0" fmla="*/ 9 w 2294"/>
                <a:gd name="T1" fmla="*/ 27 h 1824"/>
                <a:gd name="T2" fmla="*/ 5 w 2294"/>
                <a:gd name="T3" fmla="*/ 28 h 1824"/>
                <a:gd name="T4" fmla="*/ 2 w 2294"/>
                <a:gd name="T5" fmla="*/ 30 h 1824"/>
                <a:gd name="T6" fmla="*/ 1 w 2294"/>
                <a:gd name="T7" fmla="*/ 33 h 1824"/>
                <a:gd name="T8" fmla="*/ 1 w 2294"/>
                <a:gd name="T9" fmla="*/ 37 h 1824"/>
                <a:gd name="T10" fmla="*/ 1 w 2294"/>
                <a:gd name="T11" fmla="*/ 39 h 1824"/>
                <a:gd name="T12" fmla="*/ 1 w 2294"/>
                <a:gd name="T13" fmla="*/ 43 h 1824"/>
                <a:gd name="T14" fmla="*/ 2 w 2294"/>
                <a:gd name="T15" fmla="*/ 46 h 1824"/>
                <a:gd name="T16" fmla="*/ 9 w 2294"/>
                <a:gd name="T17" fmla="*/ 53 h 1824"/>
                <a:gd name="T18" fmla="*/ 11 w 2294"/>
                <a:gd name="T19" fmla="*/ 54 h 1824"/>
                <a:gd name="T20" fmla="*/ 14 w 2294"/>
                <a:gd name="T21" fmla="*/ 55 h 1824"/>
                <a:gd name="T22" fmla="*/ 15 w 2294"/>
                <a:gd name="T23" fmla="*/ 55 h 1824"/>
                <a:gd name="T24" fmla="*/ 19 w 2294"/>
                <a:gd name="T25" fmla="*/ 56 h 1824"/>
                <a:gd name="T26" fmla="*/ 24 w 2294"/>
                <a:gd name="T27" fmla="*/ 56 h 1824"/>
                <a:gd name="T28" fmla="*/ 29 w 2294"/>
                <a:gd name="T29" fmla="*/ 56 h 1824"/>
                <a:gd name="T30" fmla="*/ 34 w 2294"/>
                <a:gd name="T31" fmla="*/ 57 h 1824"/>
                <a:gd name="T32" fmla="*/ 38 w 2294"/>
                <a:gd name="T33" fmla="*/ 57 h 1824"/>
                <a:gd name="T34" fmla="*/ 40 w 2294"/>
                <a:gd name="T35" fmla="*/ 57 h 1824"/>
                <a:gd name="T36" fmla="*/ 41 w 2294"/>
                <a:gd name="T37" fmla="*/ 57 h 1824"/>
                <a:gd name="T38" fmla="*/ 44 w 2294"/>
                <a:gd name="T39" fmla="*/ 57 h 1824"/>
                <a:gd name="T40" fmla="*/ 48 w 2294"/>
                <a:gd name="T41" fmla="*/ 57 h 1824"/>
                <a:gd name="T42" fmla="*/ 51 w 2294"/>
                <a:gd name="T43" fmla="*/ 55 h 1824"/>
                <a:gd name="T44" fmla="*/ 56 w 2294"/>
                <a:gd name="T45" fmla="*/ 52 h 1824"/>
                <a:gd name="T46" fmla="*/ 63 w 2294"/>
                <a:gd name="T47" fmla="*/ 47 h 1824"/>
                <a:gd name="T48" fmla="*/ 67 w 2294"/>
                <a:gd name="T49" fmla="*/ 43 h 1824"/>
                <a:gd name="T50" fmla="*/ 68 w 2294"/>
                <a:gd name="T51" fmla="*/ 40 h 1824"/>
                <a:gd name="T52" fmla="*/ 69 w 2294"/>
                <a:gd name="T53" fmla="*/ 37 h 1824"/>
                <a:gd name="T54" fmla="*/ 72 w 2294"/>
                <a:gd name="T55" fmla="*/ 35 h 1824"/>
                <a:gd name="T56" fmla="*/ 71 w 2294"/>
                <a:gd name="T57" fmla="*/ 33 h 1824"/>
                <a:gd name="T58" fmla="*/ 68 w 2294"/>
                <a:gd name="T59" fmla="*/ 31 h 1824"/>
                <a:gd name="T60" fmla="*/ 65 w 2294"/>
                <a:gd name="T61" fmla="*/ 31 h 1824"/>
                <a:gd name="T62" fmla="*/ 64 w 2294"/>
                <a:gd name="T63" fmla="*/ 30 h 1824"/>
                <a:gd name="T64" fmla="*/ 66 w 2294"/>
                <a:gd name="T65" fmla="*/ 26 h 1824"/>
                <a:gd name="T66" fmla="*/ 65 w 2294"/>
                <a:gd name="T67" fmla="*/ 23 h 1824"/>
                <a:gd name="T68" fmla="*/ 60 w 2294"/>
                <a:gd name="T69" fmla="*/ 22 h 1824"/>
                <a:gd name="T70" fmla="*/ 57 w 2294"/>
                <a:gd name="T71" fmla="*/ 22 h 1824"/>
                <a:gd name="T72" fmla="*/ 53 w 2294"/>
                <a:gd name="T73" fmla="*/ 22 h 1824"/>
                <a:gd name="T74" fmla="*/ 49 w 2294"/>
                <a:gd name="T75" fmla="*/ 23 h 1824"/>
                <a:gd name="T76" fmla="*/ 46 w 2294"/>
                <a:gd name="T77" fmla="*/ 20 h 1824"/>
                <a:gd name="T78" fmla="*/ 42 w 2294"/>
                <a:gd name="T79" fmla="*/ 19 h 1824"/>
                <a:gd name="T80" fmla="*/ 38 w 2294"/>
                <a:gd name="T81" fmla="*/ 19 h 1824"/>
                <a:gd name="T82" fmla="*/ 34 w 2294"/>
                <a:gd name="T83" fmla="*/ 20 h 1824"/>
                <a:gd name="T84" fmla="*/ 36 w 2294"/>
                <a:gd name="T85" fmla="*/ 13 h 1824"/>
                <a:gd name="T86" fmla="*/ 37 w 2294"/>
                <a:gd name="T87" fmla="*/ 7 h 1824"/>
                <a:gd name="T88" fmla="*/ 35 w 2294"/>
                <a:gd name="T89" fmla="*/ 2 h 1824"/>
                <a:gd name="T90" fmla="*/ 32 w 2294"/>
                <a:gd name="T91" fmla="*/ 1 h 1824"/>
                <a:gd name="T92" fmla="*/ 30 w 2294"/>
                <a:gd name="T93" fmla="*/ 0 h 1824"/>
                <a:gd name="T94" fmla="*/ 27 w 2294"/>
                <a:gd name="T95" fmla="*/ 2 h 1824"/>
                <a:gd name="T96" fmla="*/ 25 w 2294"/>
                <a:gd name="T97" fmla="*/ 7 h 1824"/>
                <a:gd name="T98" fmla="*/ 23 w 2294"/>
                <a:gd name="T99" fmla="*/ 14 h 1824"/>
                <a:gd name="T100" fmla="*/ 22 w 2294"/>
                <a:gd name="T101" fmla="*/ 20 h 1824"/>
                <a:gd name="T102" fmla="*/ 21 w 2294"/>
                <a:gd name="T103" fmla="*/ 21 h 1824"/>
                <a:gd name="T104" fmla="*/ 17 w 2294"/>
                <a:gd name="T105" fmla="*/ 21 h 1824"/>
                <a:gd name="T106" fmla="*/ 14 w 2294"/>
                <a:gd name="T107" fmla="*/ 23 h 1824"/>
                <a:gd name="T108" fmla="*/ 13 w 2294"/>
                <a:gd name="T109" fmla="*/ 26 h 18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4" h="1824">
                  <a:moveTo>
                    <a:pt x="329" y="872"/>
                  </a:moveTo>
                  <a:lnTo>
                    <a:pt x="326" y="871"/>
                  </a:lnTo>
                  <a:lnTo>
                    <a:pt x="318" y="868"/>
                  </a:lnTo>
                  <a:lnTo>
                    <a:pt x="304" y="863"/>
                  </a:lnTo>
                  <a:lnTo>
                    <a:pt x="287" y="857"/>
                  </a:lnTo>
                  <a:lnTo>
                    <a:pt x="266" y="854"/>
                  </a:lnTo>
                  <a:lnTo>
                    <a:pt x="242" y="850"/>
                  </a:lnTo>
                  <a:lnTo>
                    <a:pt x="216" y="850"/>
                  </a:lnTo>
                  <a:lnTo>
                    <a:pt x="190" y="853"/>
                  </a:lnTo>
                  <a:lnTo>
                    <a:pt x="173" y="856"/>
                  </a:lnTo>
                  <a:lnTo>
                    <a:pt x="155" y="862"/>
                  </a:lnTo>
                  <a:lnTo>
                    <a:pt x="138" y="870"/>
                  </a:lnTo>
                  <a:lnTo>
                    <a:pt x="121" y="880"/>
                  </a:lnTo>
                  <a:lnTo>
                    <a:pt x="105" y="893"/>
                  </a:lnTo>
                  <a:lnTo>
                    <a:pt x="88" y="908"/>
                  </a:lnTo>
                  <a:lnTo>
                    <a:pt x="73" y="926"/>
                  </a:lnTo>
                  <a:lnTo>
                    <a:pt x="60" y="948"/>
                  </a:lnTo>
                  <a:lnTo>
                    <a:pt x="57" y="950"/>
                  </a:lnTo>
                  <a:lnTo>
                    <a:pt x="53" y="957"/>
                  </a:lnTo>
                  <a:lnTo>
                    <a:pt x="46" y="969"/>
                  </a:lnTo>
                  <a:lnTo>
                    <a:pt x="38" y="983"/>
                  </a:lnTo>
                  <a:lnTo>
                    <a:pt x="29" y="1001"/>
                  </a:lnTo>
                  <a:lnTo>
                    <a:pt x="19" y="1021"/>
                  </a:lnTo>
                  <a:lnTo>
                    <a:pt x="11" y="1044"/>
                  </a:lnTo>
                  <a:lnTo>
                    <a:pt x="4" y="1068"/>
                  </a:lnTo>
                  <a:lnTo>
                    <a:pt x="1" y="1088"/>
                  </a:lnTo>
                  <a:lnTo>
                    <a:pt x="0" y="1107"/>
                  </a:lnTo>
                  <a:lnTo>
                    <a:pt x="1" y="1127"/>
                  </a:lnTo>
                  <a:lnTo>
                    <a:pt x="3" y="1146"/>
                  </a:lnTo>
                  <a:lnTo>
                    <a:pt x="9" y="1167"/>
                  </a:lnTo>
                  <a:lnTo>
                    <a:pt x="17" y="1187"/>
                  </a:lnTo>
                  <a:lnTo>
                    <a:pt x="30" y="1206"/>
                  </a:lnTo>
                  <a:lnTo>
                    <a:pt x="45" y="1225"/>
                  </a:lnTo>
                  <a:lnTo>
                    <a:pt x="42" y="1227"/>
                  </a:lnTo>
                  <a:lnTo>
                    <a:pt x="37" y="1233"/>
                  </a:lnTo>
                  <a:lnTo>
                    <a:pt x="30" y="1243"/>
                  </a:lnTo>
                  <a:lnTo>
                    <a:pt x="20" y="1257"/>
                  </a:lnTo>
                  <a:lnTo>
                    <a:pt x="12" y="1273"/>
                  </a:lnTo>
                  <a:lnTo>
                    <a:pt x="6" y="1293"/>
                  </a:lnTo>
                  <a:lnTo>
                    <a:pt x="1" y="1315"/>
                  </a:lnTo>
                  <a:lnTo>
                    <a:pt x="0" y="1339"/>
                  </a:lnTo>
                  <a:lnTo>
                    <a:pt x="2" y="1354"/>
                  </a:lnTo>
                  <a:lnTo>
                    <a:pt x="6" y="1370"/>
                  </a:lnTo>
                  <a:lnTo>
                    <a:pt x="11" y="1385"/>
                  </a:lnTo>
                  <a:lnTo>
                    <a:pt x="19" y="1402"/>
                  </a:lnTo>
                  <a:lnTo>
                    <a:pt x="31" y="1418"/>
                  </a:lnTo>
                  <a:lnTo>
                    <a:pt x="45" y="1436"/>
                  </a:lnTo>
                  <a:lnTo>
                    <a:pt x="62" y="1453"/>
                  </a:lnTo>
                  <a:lnTo>
                    <a:pt x="83" y="1470"/>
                  </a:lnTo>
                  <a:lnTo>
                    <a:pt x="252" y="1686"/>
                  </a:lnTo>
                  <a:lnTo>
                    <a:pt x="253" y="1687"/>
                  </a:lnTo>
                  <a:lnTo>
                    <a:pt x="257" y="1688"/>
                  </a:lnTo>
                  <a:lnTo>
                    <a:pt x="261" y="1690"/>
                  </a:lnTo>
                  <a:lnTo>
                    <a:pt x="268" y="1694"/>
                  </a:lnTo>
                  <a:lnTo>
                    <a:pt x="276" y="1698"/>
                  </a:lnTo>
                  <a:lnTo>
                    <a:pt x="287" y="1703"/>
                  </a:lnTo>
                  <a:lnTo>
                    <a:pt x="297" y="1708"/>
                  </a:lnTo>
                  <a:lnTo>
                    <a:pt x="310" y="1713"/>
                  </a:lnTo>
                  <a:lnTo>
                    <a:pt x="324" y="1719"/>
                  </a:lnTo>
                  <a:lnTo>
                    <a:pt x="337" y="1724"/>
                  </a:lnTo>
                  <a:lnTo>
                    <a:pt x="352" y="1730"/>
                  </a:lnTo>
                  <a:lnTo>
                    <a:pt x="368" y="1734"/>
                  </a:lnTo>
                  <a:lnTo>
                    <a:pt x="386" y="1739"/>
                  </a:lnTo>
                  <a:lnTo>
                    <a:pt x="402" y="1742"/>
                  </a:lnTo>
                  <a:lnTo>
                    <a:pt x="419" y="1744"/>
                  </a:lnTo>
                  <a:lnTo>
                    <a:pt x="436" y="1747"/>
                  </a:lnTo>
                  <a:lnTo>
                    <a:pt x="438" y="1747"/>
                  </a:lnTo>
                  <a:lnTo>
                    <a:pt x="441" y="1747"/>
                  </a:lnTo>
                  <a:lnTo>
                    <a:pt x="448" y="1748"/>
                  </a:lnTo>
                  <a:lnTo>
                    <a:pt x="456" y="1749"/>
                  </a:lnTo>
                  <a:lnTo>
                    <a:pt x="466" y="1749"/>
                  </a:lnTo>
                  <a:lnTo>
                    <a:pt x="479" y="1750"/>
                  </a:lnTo>
                  <a:lnTo>
                    <a:pt x="494" y="1753"/>
                  </a:lnTo>
                  <a:lnTo>
                    <a:pt x="510" y="1754"/>
                  </a:lnTo>
                  <a:lnTo>
                    <a:pt x="529" y="1755"/>
                  </a:lnTo>
                  <a:lnTo>
                    <a:pt x="548" y="1757"/>
                  </a:lnTo>
                  <a:lnTo>
                    <a:pt x="569" y="1759"/>
                  </a:lnTo>
                  <a:lnTo>
                    <a:pt x="591" y="1762"/>
                  </a:lnTo>
                  <a:lnTo>
                    <a:pt x="615" y="1764"/>
                  </a:lnTo>
                  <a:lnTo>
                    <a:pt x="639" y="1766"/>
                  </a:lnTo>
                  <a:lnTo>
                    <a:pt x="665" y="1769"/>
                  </a:lnTo>
                  <a:lnTo>
                    <a:pt x="691" y="1771"/>
                  </a:lnTo>
                  <a:lnTo>
                    <a:pt x="718" y="1773"/>
                  </a:lnTo>
                  <a:lnTo>
                    <a:pt x="744" y="1776"/>
                  </a:lnTo>
                  <a:lnTo>
                    <a:pt x="771" y="1778"/>
                  </a:lnTo>
                  <a:lnTo>
                    <a:pt x="798" y="1781"/>
                  </a:lnTo>
                  <a:lnTo>
                    <a:pt x="826" y="1784"/>
                  </a:lnTo>
                  <a:lnTo>
                    <a:pt x="854" y="1786"/>
                  </a:lnTo>
                  <a:lnTo>
                    <a:pt x="882" y="1788"/>
                  </a:lnTo>
                  <a:lnTo>
                    <a:pt x="910" y="1791"/>
                  </a:lnTo>
                  <a:lnTo>
                    <a:pt x="938" y="1793"/>
                  </a:lnTo>
                  <a:lnTo>
                    <a:pt x="965" y="1796"/>
                  </a:lnTo>
                  <a:lnTo>
                    <a:pt x="993" y="1799"/>
                  </a:lnTo>
                  <a:lnTo>
                    <a:pt x="1019" y="1801"/>
                  </a:lnTo>
                  <a:lnTo>
                    <a:pt x="1046" y="1803"/>
                  </a:lnTo>
                  <a:lnTo>
                    <a:pt x="1071" y="1804"/>
                  </a:lnTo>
                  <a:lnTo>
                    <a:pt x="1097" y="1807"/>
                  </a:lnTo>
                  <a:lnTo>
                    <a:pt x="1121" y="1809"/>
                  </a:lnTo>
                  <a:lnTo>
                    <a:pt x="1139" y="1810"/>
                  </a:lnTo>
                  <a:lnTo>
                    <a:pt x="1157" y="1812"/>
                  </a:lnTo>
                  <a:lnTo>
                    <a:pt x="1174" y="1814"/>
                  </a:lnTo>
                  <a:lnTo>
                    <a:pt x="1190" y="1815"/>
                  </a:lnTo>
                  <a:lnTo>
                    <a:pt x="1205" y="1817"/>
                  </a:lnTo>
                  <a:lnTo>
                    <a:pt x="1220" y="1818"/>
                  </a:lnTo>
                  <a:lnTo>
                    <a:pt x="1234" y="1819"/>
                  </a:lnTo>
                  <a:lnTo>
                    <a:pt x="1246" y="1819"/>
                  </a:lnTo>
                  <a:lnTo>
                    <a:pt x="1259" y="1821"/>
                  </a:lnTo>
                  <a:lnTo>
                    <a:pt x="1269" y="1822"/>
                  </a:lnTo>
                  <a:lnTo>
                    <a:pt x="1280" y="1823"/>
                  </a:lnTo>
                  <a:lnTo>
                    <a:pt x="1288" y="1823"/>
                  </a:lnTo>
                  <a:lnTo>
                    <a:pt x="1296" y="1823"/>
                  </a:lnTo>
                  <a:lnTo>
                    <a:pt x="1302" y="1824"/>
                  </a:lnTo>
                  <a:lnTo>
                    <a:pt x="1307" y="1824"/>
                  </a:lnTo>
                  <a:lnTo>
                    <a:pt x="1311" y="1824"/>
                  </a:lnTo>
                  <a:lnTo>
                    <a:pt x="1322" y="1824"/>
                  </a:lnTo>
                  <a:lnTo>
                    <a:pt x="1335" y="1823"/>
                  </a:lnTo>
                  <a:lnTo>
                    <a:pt x="1349" y="1823"/>
                  </a:lnTo>
                  <a:lnTo>
                    <a:pt x="1365" y="1822"/>
                  </a:lnTo>
                  <a:lnTo>
                    <a:pt x="1381" y="1819"/>
                  </a:lnTo>
                  <a:lnTo>
                    <a:pt x="1397" y="1818"/>
                  </a:lnTo>
                  <a:lnTo>
                    <a:pt x="1415" y="1815"/>
                  </a:lnTo>
                  <a:lnTo>
                    <a:pt x="1433" y="1812"/>
                  </a:lnTo>
                  <a:lnTo>
                    <a:pt x="1455" y="1809"/>
                  </a:lnTo>
                  <a:lnTo>
                    <a:pt x="1477" y="1804"/>
                  </a:lnTo>
                  <a:lnTo>
                    <a:pt x="1499" y="1799"/>
                  </a:lnTo>
                  <a:lnTo>
                    <a:pt x="1521" y="1793"/>
                  </a:lnTo>
                  <a:lnTo>
                    <a:pt x="1541" y="1787"/>
                  </a:lnTo>
                  <a:lnTo>
                    <a:pt x="1561" y="1779"/>
                  </a:lnTo>
                  <a:lnTo>
                    <a:pt x="1579" y="1772"/>
                  </a:lnTo>
                  <a:lnTo>
                    <a:pt x="1595" y="1763"/>
                  </a:lnTo>
                  <a:lnTo>
                    <a:pt x="1608" y="1755"/>
                  </a:lnTo>
                  <a:lnTo>
                    <a:pt x="1625" y="1746"/>
                  </a:lnTo>
                  <a:lnTo>
                    <a:pt x="1645" y="1733"/>
                  </a:lnTo>
                  <a:lnTo>
                    <a:pt x="1669" y="1719"/>
                  </a:lnTo>
                  <a:lnTo>
                    <a:pt x="1695" y="1703"/>
                  </a:lnTo>
                  <a:lnTo>
                    <a:pt x="1723" y="1686"/>
                  </a:lnTo>
                  <a:lnTo>
                    <a:pt x="1754" y="1666"/>
                  </a:lnTo>
                  <a:lnTo>
                    <a:pt x="1787" y="1645"/>
                  </a:lnTo>
                  <a:lnTo>
                    <a:pt x="1819" y="1623"/>
                  </a:lnTo>
                  <a:lnTo>
                    <a:pt x="1854" y="1599"/>
                  </a:lnTo>
                  <a:lnTo>
                    <a:pt x="1887" y="1575"/>
                  </a:lnTo>
                  <a:lnTo>
                    <a:pt x="1920" y="1549"/>
                  </a:lnTo>
                  <a:lnTo>
                    <a:pt x="1954" y="1522"/>
                  </a:lnTo>
                  <a:lnTo>
                    <a:pt x="1986" y="1494"/>
                  </a:lnTo>
                  <a:lnTo>
                    <a:pt x="2017" y="1466"/>
                  </a:lnTo>
                  <a:lnTo>
                    <a:pt x="2046" y="1437"/>
                  </a:lnTo>
                  <a:lnTo>
                    <a:pt x="2066" y="1415"/>
                  </a:lnTo>
                  <a:lnTo>
                    <a:pt x="2084" y="1394"/>
                  </a:lnTo>
                  <a:lnTo>
                    <a:pt x="2101" y="1372"/>
                  </a:lnTo>
                  <a:lnTo>
                    <a:pt x="2116" y="1350"/>
                  </a:lnTo>
                  <a:lnTo>
                    <a:pt x="2129" y="1328"/>
                  </a:lnTo>
                  <a:lnTo>
                    <a:pt x="2140" y="1307"/>
                  </a:lnTo>
                  <a:lnTo>
                    <a:pt x="2150" y="1285"/>
                  </a:lnTo>
                  <a:lnTo>
                    <a:pt x="2157" y="1263"/>
                  </a:lnTo>
                  <a:lnTo>
                    <a:pt x="2157" y="1259"/>
                  </a:lnTo>
                  <a:lnTo>
                    <a:pt x="2158" y="1251"/>
                  </a:lnTo>
                  <a:lnTo>
                    <a:pt x="2159" y="1240"/>
                  </a:lnTo>
                  <a:lnTo>
                    <a:pt x="2162" y="1225"/>
                  </a:lnTo>
                  <a:lnTo>
                    <a:pt x="2168" y="1210"/>
                  </a:lnTo>
                  <a:lnTo>
                    <a:pt x="2176" y="1195"/>
                  </a:lnTo>
                  <a:lnTo>
                    <a:pt x="2188" y="1181"/>
                  </a:lnTo>
                  <a:lnTo>
                    <a:pt x="2203" y="1171"/>
                  </a:lnTo>
                  <a:lnTo>
                    <a:pt x="2215" y="1164"/>
                  </a:lnTo>
                  <a:lnTo>
                    <a:pt x="2229" y="1156"/>
                  </a:lnTo>
                  <a:lnTo>
                    <a:pt x="2243" y="1146"/>
                  </a:lnTo>
                  <a:lnTo>
                    <a:pt x="2257" y="1136"/>
                  </a:lnTo>
                  <a:lnTo>
                    <a:pt x="2270" y="1124"/>
                  </a:lnTo>
                  <a:lnTo>
                    <a:pt x="2280" y="1113"/>
                  </a:lnTo>
                  <a:lnTo>
                    <a:pt x="2288" y="1099"/>
                  </a:lnTo>
                  <a:lnTo>
                    <a:pt x="2293" y="1085"/>
                  </a:lnTo>
                  <a:lnTo>
                    <a:pt x="2294" y="1073"/>
                  </a:lnTo>
                  <a:lnTo>
                    <a:pt x="2290" y="1060"/>
                  </a:lnTo>
                  <a:lnTo>
                    <a:pt x="2283" y="1046"/>
                  </a:lnTo>
                  <a:lnTo>
                    <a:pt x="2272" y="1032"/>
                  </a:lnTo>
                  <a:lnTo>
                    <a:pt x="2259" y="1022"/>
                  </a:lnTo>
                  <a:lnTo>
                    <a:pt x="2244" y="1013"/>
                  </a:lnTo>
                  <a:lnTo>
                    <a:pt x="2228" y="1003"/>
                  </a:lnTo>
                  <a:lnTo>
                    <a:pt x="2210" y="997"/>
                  </a:lnTo>
                  <a:lnTo>
                    <a:pt x="2191" y="991"/>
                  </a:lnTo>
                  <a:lnTo>
                    <a:pt x="2172" y="986"/>
                  </a:lnTo>
                  <a:lnTo>
                    <a:pt x="2153" y="982"/>
                  </a:lnTo>
                  <a:lnTo>
                    <a:pt x="2134" y="979"/>
                  </a:lnTo>
                  <a:lnTo>
                    <a:pt x="2115" y="976"/>
                  </a:lnTo>
                  <a:lnTo>
                    <a:pt x="2098" y="975"/>
                  </a:lnTo>
                  <a:lnTo>
                    <a:pt x="2083" y="974"/>
                  </a:lnTo>
                  <a:lnTo>
                    <a:pt x="2069" y="972"/>
                  </a:lnTo>
                  <a:lnTo>
                    <a:pt x="2058" y="971"/>
                  </a:lnTo>
                  <a:lnTo>
                    <a:pt x="2048" y="971"/>
                  </a:lnTo>
                  <a:lnTo>
                    <a:pt x="2044" y="971"/>
                  </a:lnTo>
                  <a:lnTo>
                    <a:pt x="2041" y="971"/>
                  </a:lnTo>
                  <a:lnTo>
                    <a:pt x="2044" y="968"/>
                  </a:lnTo>
                  <a:lnTo>
                    <a:pt x="2048" y="959"/>
                  </a:lnTo>
                  <a:lnTo>
                    <a:pt x="2056" y="944"/>
                  </a:lnTo>
                  <a:lnTo>
                    <a:pt x="2066" y="925"/>
                  </a:lnTo>
                  <a:lnTo>
                    <a:pt x="2076" y="903"/>
                  </a:lnTo>
                  <a:lnTo>
                    <a:pt x="2085" y="879"/>
                  </a:lnTo>
                  <a:lnTo>
                    <a:pt x="2092" y="853"/>
                  </a:lnTo>
                  <a:lnTo>
                    <a:pt x="2098" y="826"/>
                  </a:lnTo>
                  <a:lnTo>
                    <a:pt x="2100" y="801"/>
                  </a:lnTo>
                  <a:lnTo>
                    <a:pt x="2098" y="776"/>
                  </a:lnTo>
                  <a:lnTo>
                    <a:pt x="2092" y="753"/>
                  </a:lnTo>
                  <a:lnTo>
                    <a:pt x="2079" y="734"/>
                  </a:lnTo>
                  <a:lnTo>
                    <a:pt x="2068" y="722"/>
                  </a:lnTo>
                  <a:lnTo>
                    <a:pt x="2053" y="711"/>
                  </a:lnTo>
                  <a:lnTo>
                    <a:pt x="2034" y="702"/>
                  </a:lnTo>
                  <a:lnTo>
                    <a:pt x="2015" y="694"/>
                  </a:lnTo>
                  <a:lnTo>
                    <a:pt x="1992" y="687"/>
                  </a:lnTo>
                  <a:lnTo>
                    <a:pt x="1966" y="681"/>
                  </a:lnTo>
                  <a:lnTo>
                    <a:pt x="1940" y="676"/>
                  </a:lnTo>
                  <a:lnTo>
                    <a:pt x="1911" y="674"/>
                  </a:lnTo>
                  <a:lnTo>
                    <a:pt x="1892" y="673"/>
                  </a:lnTo>
                  <a:lnTo>
                    <a:pt x="1873" y="673"/>
                  </a:lnTo>
                  <a:lnTo>
                    <a:pt x="1854" y="673"/>
                  </a:lnTo>
                  <a:lnTo>
                    <a:pt x="1833" y="674"/>
                  </a:lnTo>
                  <a:lnTo>
                    <a:pt x="1813" y="675"/>
                  </a:lnTo>
                  <a:lnTo>
                    <a:pt x="1793" y="677"/>
                  </a:lnTo>
                  <a:lnTo>
                    <a:pt x="1773" y="680"/>
                  </a:lnTo>
                  <a:lnTo>
                    <a:pt x="1753" y="683"/>
                  </a:lnTo>
                  <a:lnTo>
                    <a:pt x="1734" y="687"/>
                  </a:lnTo>
                  <a:lnTo>
                    <a:pt x="1714" y="692"/>
                  </a:lnTo>
                  <a:lnTo>
                    <a:pt x="1696" y="697"/>
                  </a:lnTo>
                  <a:lnTo>
                    <a:pt x="1677" y="703"/>
                  </a:lnTo>
                  <a:lnTo>
                    <a:pt x="1660" y="710"/>
                  </a:lnTo>
                  <a:lnTo>
                    <a:pt x="1643" y="717"/>
                  </a:lnTo>
                  <a:lnTo>
                    <a:pt x="1627" y="725"/>
                  </a:lnTo>
                  <a:lnTo>
                    <a:pt x="1612" y="734"/>
                  </a:lnTo>
                  <a:lnTo>
                    <a:pt x="1557" y="718"/>
                  </a:lnTo>
                  <a:lnTo>
                    <a:pt x="1555" y="714"/>
                  </a:lnTo>
                  <a:lnTo>
                    <a:pt x="1549" y="706"/>
                  </a:lnTo>
                  <a:lnTo>
                    <a:pt x="1539" y="694"/>
                  </a:lnTo>
                  <a:lnTo>
                    <a:pt x="1523" y="677"/>
                  </a:lnTo>
                  <a:lnTo>
                    <a:pt x="1503" y="659"/>
                  </a:lnTo>
                  <a:lnTo>
                    <a:pt x="1478" y="640"/>
                  </a:lnTo>
                  <a:lnTo>
                    <a:pt x="1448" y="623"/>
                  </a:lnTo>
                  <a:lnTo>
                    <a:pt x="1412" y="607"/>
                  </a:lnTo>
                  <a:lnTo>
                    <a:pt x="1397" y="601"/>
                  </a:lnTo>
                  <a:lnTo>
                    <a:pt x="1381" y="597"/>
                  </a:lnTo>
                  <a:lnTo>
                    <a:pt x="1365" y="592"/>
                  </a:lnTo>
                  <a:lnTo>
                    <a:pt x="1347" y="589"/>
                  </a:lnTo>
                  <a:lnTo>
                    <a:pt x="1328" y="585"/>
                  </a:lnTo>
                  <a:lnTo>
                    <a:pt x="1310" y="583"/>
                  </a:lnTo>
                  <a:lnTo>
                    <a:pt x="1289" y="582"/>
                  </a:lnTo>
                  <a:lnTo>
                    <a:pt x="1268" y="581"/>
                  </a:lnTo>
                  <a:lnTo>
                    <a:pt x="1246" y="582"/>
                  </a:lnTo>
                  <a:lnTo>
                    <a:pt x="1223" y="583"/>
                  </a:lnTo>
                  <a:lnTo>
                    <a:pt x="1199" y="585"/>
                  </a:lnTo>
                  <a:lnTo>
                    <a:pt x="1175" y="590"/>
                  </a:lnTo>
                  <a:lnTo>
                    <a:pt x="1150" y="594"/>
                  </a:lnTo>
                  <a:lnTo>
                    <a:pt x="1123" y="601"/>
                  </a:lnTo>
                  <a:lnTo>
                    <a:pt x="1095" y="609"/>
                  </a:lnTo>
                  <a:lnTo>
                    <a:pt x="1067" y="619"/>
                  </a:lnTo>
                  <a:lnTo>
                    <a:pt x="1069" y="611"/>
                  </a:lnTo>
                  <a:lnTo>
                    <a:pt x="1076" y="590"/>
                  </a:lnTo>
                  <a:lnTo>
                    <a:pt x="1085" y="560"/>
                  </a:lnTo>
                  <a:lnTo>
                    <a:pt x="1097" y="523"/>
                  </a:lnTo>
                  <a:lnTo>
                    <a:pt x="1109" y="484"/>
                  </a:lnTo>
                  <a:lnTo>
                    <a:pt x="1122" y="446"/>
                  </a:lnTo>
                  <a:lnTo>
                    <a:pt x="1133" y="412"/>
                  </a:lnTo>
                  <a:lnTo>
                    <a:pt x="1143" y="387"/>
                  </a:lnTo>
                  <a:lnTo>
                    <a:pt x="1148" y="369"/>
                  </a:lnTo>
                  <a:lnTo>
                    <a:pt x="1155" y="341"/>
                  </a:lnTo>
                  <a:lnTo>
                    <a:pt x="1162" y="305"/>
                  </a:lnTo>
                  <a:lnTo>
                    <a:pt x="1167" y="266"/>
                  </a:lnTo>
                  <a:lnTo>
                    <a:pt x="1169" y="222"/>
                  </a:lnTo>
                  <a:lnTo>
                    <a:pt x="1167" y="178"/>
                  </a:lnTo>
                  <a:lnTo>
                    <a:pt x="1160" y="136"/>
                  </a:lnTo>
                  <a:lnTo>
                    <a:pt x="1147" y="97"/>
                  </a:lnTo>
                  <a:lnTo>
                    <a:pt x="1139" y="79"/>
                  </a:lnTo>
                  <a:lnTo>
                    <a:pt x="1129" y="63"/>
                  </a:lnTo>
                  <a:lnTo>
                    <a:pt x="1116" y="49"/>
                  </a:lnTo>
                  <a:lnTo>
                    <a:pt x="1101" y="37"/>
                  </a:lnTo>
                  <a:lnTo>
                    <a:pt x="1085" y="26"/>
                  </a:lnTo>
                  <a:lnTo>
                    <a:pt x="1067" y="18"/>
                  </a:lnTo>
                  <a:lnTo>
                    <a:pt x="1045" y="14"/>
                  </a:lnTo>
                  <a:lnTo>
                    <a:pt x="1021" y="11"/>
                  </a:lnTo>
                  <a:lnTo>
                    <a:pt x="1019" y="10"/>
                  </a:lnTo>
                  <a:lnTo>
                    <a:pt x="1015" y="9"/>
                  </a:lnTo>
                  <a:lnTo>
                    <a:pt x="1008" y="7"/>
                  </a:lnTo>
                  <a:lnTo>
                    <a:pt x="999" y="3"/>
                  </a:lnTo>
                  <a:lnTo>
                    <a:pt x="987" y="1"/>
                  </a:lnTo>
                  <a:lnTo>
                    <a:pt x="974" y="0"/>
                  </a:lnTo>
                  <a:lnTo>
                    <a:pt x="960" y="0"/>
                  </a:lnTo>
                  <a:lnTo>
                    <a:pt x="945" y="1"/>
                  </a:lnTo>
                  <a:lnTo>
                    <a:pt x="926" y="6"/>
                  </a:lnTo>
                  <a:lnTo>
                    <a:pt x="908" y="12"/>
                  </a:lnTo>
                  <a:lnTo>
                    <a:pt x="889" y="25"/>
                  </a:lnTo>
                  <a:lnTo>
                    <a:pt x="872" y="41"/>
                  </a:lnTo>
                  <a:lnTo>
                    <a:pt x="855" y="64"/>
                  </a:lnTo>
                  <a:lnTo>
                    <a:pt x="839" y="93"/>
                  </a:lnTo>
                  <a:lnTo>
                    <a:pt x="825" y="129"/>
                  </a:lnTo>
                  <a:lnTo>
                    <a:pt x="813" y="173"/>
                  </a:lnTo>
                  <a:lnTo>
                    <a:pt x="812" y="177"/>
                  </a:lnTo>
                  <a:lnTo>
                    <a:pt x="806" y="191"/>
                  </a:lnTo>
                  <a:lnTo>
                    <a:pt x="799" y="213"/>
                  </a:lnTo>
                  <a:lnTo>
                    <a:pt x="790" y="242"/>
                  </a:lnTo>
                  <a:lnTo>
                    <a:pt x="779" y="276"/>
                  </a:lnTo>
                  <a:lnTo>
                    <a:pt x="767" y="314"/>
                  </a:lnTo>
                  <a:lnTo>
                    <a:pt x="753" y="356"/>
                  </a:lnTo>
                  <a:lnTo>
                    <a:pt x="741" y="398"/>
                  </a:lnTo>
                  <a:lnTo>
                    <a:pt x="729" y="437"/>
                  </a:lnTo>
                  <a:lnTo>
                    <a:pt x="719" y="475"/>
                  </a:lnTo>
                  <a:lnTo>
                    <a:pt x="708" y="511"/>
                  </a:lnTo>
                  <a:lnTo>
                    <a:pt x="700" y="546"/>
                  </a:lnTo>
                  <a:lnTo>
                    <a:pt x="692" y="577"/>
                  </a:lnTo>
                  <a:lnTo>
                    <a:pt x="686" y="606"/>
                  </a:lnTo>
                  <a:lnTo>
                    <a:pt x="683" y="630"/>
                  </a:lnTo>
                  <a:lnTo>
                    <a:pt x="682" y="649"/>
                  </a:lnTo>
                  <a:lnTo>
                    <a:pt x="682" y="653"/>
                  </a:lnTo>
                  <a:lnTo>
                    <a:pt x="678" y="661"/>
                  </a:lnTo>
                  <a:lnTo>
                    <a:pt x="669" y="665"/>
                  </a:lnTo>
                  <a:lnTo>
                    <a:pt x="652" y="657"/>
                  </a:lnTo>
                  <a:lnTo>
                    <a:pt x="643" y="652"/>
                  </a:lnTo>
                  <a:lnTo>
                    <a:pt x="629" y="647"/>
                  </a:lnTo>
                  <a:lnTo>
                    <a:pt x="613" y="645"/>
                  </a:lnTo>
                  <a:lnTo>
                    <a:pt x="593" y="643"/>
                  </a:lnTo>
                  <a:lnTo>
                    <a:pt x="571" y="644"/>
                  </a:lnTo>
                  <a:lnTo>
                    <a:pt x="548" y="646"/>
                  </a:lnTo>
                  <a:lnTo>
                    <a:pt x="524" y="651"/>
                  </a:lnTo>
                  <a:lnTo>
                    <a:pt x="500" y="659"/>
                  </a:lnTo>
                  <a:lnTo>
                    <a:pt x="483" y="667"/>
                  </a:lnTo>
                  <a:lnTo>
                    <a:pt x="466" y="677"/>
                  </a:lnTo>
                  <a:lnTo>
                    <a:pt x="450" y="689"/>
                  </a:lnTo>
                  <a:lnTo>
                    <a:pt x="436" y="704"/>
                  </a:lnTo>
                  <a:lnTo>
                    <a:pt x="424" y="720"/>
                  </a:lnTo>
                  <a:lnTo>
                    <a:pt x="413" y="740"/>
                  </a:lnTo>
                  <a:lnTo>
                    <a:pt x="404" y="761"/>
                  </a:lnTo>
                  <a:lnTo>
                    <a:pt x="398" y="787"/>
                  </a:lnTo>
                  <a:lnTo>
                    <a:pt x="397" y="790"/>
                  </a:lnTo>
                  <a:lnTo>
                    <a:pt x="393" y="801"/>
                  </a:lnTo>
                  <a:lnTo>
                    <a:pt x="387" y="813"/>
                  </a:lnTo>
                  <a:lnTo>
                    <a:pt x="378" y="829"/>
                  </a:lnTo>
                  <a:lnTo>
                    <a:pt x="367" y="846"/>
                  </a:lnTo>
                  <a:lnTo>
                    <a:pt x="356" y="858"/>
                  </a:lnTo>
                  <a:lnTo>
                    <a:pt x="343" y="869"/>
                  </a:lnTo>
                  <a:lnTo>
                    <a:pt x="329" y="87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2" name="Freeform 167"/>
            <p:cNvSpPr>
              <a:spLocks/>
            </p:cNvSpPr>
            <p:nvPr/>
          </p:nvSpPr>
          <p:spPr bwMode="auto">
            <a:xfrm>
              <a:off x="868" y="193"/>
              <a:ext cx="1016" cy="849"/>
            </a:xfrm>
            <a:custGeom>
              <a:avLst/>
              <a:gdLst>
                <a:gd name="T0" fmla="*/ 32 w 2031"/>
                <a:gd name="T1" fmla="*/ 19 h 1699"/>
                <a:gd name="T2" fmla="*/ 44 w 2031"/>
                <a:gd name="T3" fmla="*/ 22 h 1699"/>
                <a:gd name="T4" fmla="*/ 55 w 2031"/>
                <a:gd name="T5" fmla="*/ 21 h 1699"/>
                <a:gd name="T6" fmla="*/ 59 w 2031"/>
                <a:gd name="T7" fmla="*/ 28 h 1699"/>
                <a:gd name="T8" fmla="*/ 58 w 2031"/>
                <a:gd name="T9" fmla="*/ 35 h 1699"/>
                <a:gd name="T10" fmla="*/ 59 w 2031"/>
                <a:gd name="T11" fmla="*/ 35 h 1699"/>
                <a:gd name="T12" fmla="*/ 59 w 2031"/>
                <a:gd name="T13" fmla="*/ 40 h 1699"/>
                <a:gd name="T14" fmla="*/ 54 w 2031"/>
                <a:gd name="T15" fmla="*/ 41 h 1699"/>
                <a:gd name="T16" fmla="*/ 56 w 2031"/>
                <a:gd name="T17" fmla="*/ 41 h 1699"/>
                <a:gd name="T18" fmla="*/ 61 w 2031"/>
                <a:gd name="T19" fmla="*/ 42 h 1699"/>
                <a:gd name="T20" fmla="*/ 52 w 2031"/>
                <a:gd name="T21" fmla="*/ 42 h 1699"/>
                <a:gd name="T22" fmla="*/ 52 w 2031"/>
                <a:gd name="T23" fmla="*/ 43 h 1699"/>
                <a:gd name="T24" fmla="*/ 57 w 2031"/>
                <a:gd name="T25" fmla="*/ 44 h 1699"/>
                <a:gd name="T26" fmla="*/ 56 w 2031"/>
                <a:gd name="T27" fmla="*/ 45 h 1699"/>
                <a:gd name="T28" fmla="*/ 55 w 2031"/>
                <a:gd name="T29" fmla="*/ 46 h 1699"/>
                <a:gd name="T30" fmla="*/ 49 w 2031"/>
                <a:gd name="T31" fmla="*/ 47 h 1699"/>
                <a:gd name="T32" fmla="*/ 50 w 2031"/>
                <a:gd name="T33" fmla="*/ 47 h 1699"/>
                <a:gd name="T34" fmla="*/ 48 w 2031"/>
                <a:gd name="T35" fmla="*/ 49 h 1699"/>
                <a:gd name="T36" fmla="*/ 46 w 2031"/>
                <a:gd name="T37" fmla="*/ 50 h 1699"/>
                <a:gd name="T38" fmla="*/ 45 w 2031"/>
                <a:gd name="T39" fmla="*/ 51 h 1699"/>
                <a:gd name="T40" fmla="*/ 40 w 2031"/>
                <a:gd name="T41" fmla="*/ 52 h 1699"/>
                <a:gd name="T42" fmla="*/ 32 w 2031"/>
                <a:gd name="T43" fmla="*/ 52 h 1699"/>
                <a:gd name="T44" fmla="*/ 27 w 2031"/>
                <a:gd name="T45" fmla="*/ 52 h 1699"/>
                <a:gd name="T46" fmla="*/ 20 w 2031"/>
                <a:gd name="T47" fmla="*/ 51 h 1699"/>
                <a:gd name="T48" fmla="*/ 15 w 2031"/>
                <a:gd name="T49" fmla="*/ 51 h 1699"/>
                <a:gd name="T50" fmla="*/ 9 w 2031"/>
                <a:gd name="T51" fmla="*/ 49 h 1699"/>
                <a:gd name="T52" fmla="*/ 11 w 2031"/>
                <a:gd name="T53" fmla="*/ 48 h 1699"/>
                <a:gd name="T54" fmla="*/ 15 w 2031"/>
                <a:gd name="T55" fmla="*/ 49 h 1699"/>
                <a:gd name="T56" fmla="*/ 22 w 2031"/>
                <a:gd name="T57" fmla="*/ 50 h 1699"/>
                <a:gd name="T58" fmla="*/ 25 w 2031"/>
                <a:gd name="T59" fmla="*/ 50 h 1699"/>
                <a:gd name="T60" fmla="*/ 28 w 2031"/>
                <a:gd name="T61" fmla="*/ 50 h 1699"/>
                <a:gd name="T62" fmla="*/ 33 w 2031"/>
                <a:gd name="T63" fmla="*/ 50 h 1699"/>
                <a:gd name="T64" fmla="*/ 39 w 2031"/>
                <a:gd name="T65" fmla="*/ 51 h 1699"/>
                <a:gd name="T66" fmla="*/ 42 w 2031"/>
                <a:gd name="T67" fmla="*/ 50 h 1699"/>
                <a:gd name="T68" fmla="*/ 42 w 2031"/>
                <a:gd name="T69" fmla="*/ 48 h 1699"/>
                <a:gd name="T70" fmla="*/ 42 w 2031"/>
                <a:gd name="T71" fmla="*/ 47 h 1699"/>
                <a:gd name="T72" fmla="*/ 37 w 2031"/>
                <a:gd name="T73" fmla="*/ 46 h 1699"/>
                <a:gd name="T74" fmla="*/ 42 w 2031"/>
                <a:gd name="T75" fmla="*/ 46 h 1699"/>
                <a:gd name="T76" fmla="*/ 40 w 2031"/>
                <a:gd name="T77" fmla="*/ 46 h 1699"/>
                <a:gd name="T78" fmla="*/ 38 w 2031"/>
                <a:gd name="T79" fmla="*/ 46 h 1699"/>
                <a:gd name="T80" fmla="*/ 32 w 2031"/>
                <a:gd name="T81" fmla="*/ 45 h 1699"/>
                <a:gd name="T82" fmla="*/ 29 w 2031"/>
                <a:gd name="T83" fmla="*/ 45 h 1699"/>
                <a:gd name="T84" fmla="*/ 22 w 2031"/>
                <a:gd name="T85" fmla="*/ 45 h 1699"/>
                <a:gd name="T86" fmla="*/ 16 w 2031"/>
                <a:gd name="T87" fmla="*/ 44 h 1699"/>
                <a:gd name="T88" fmla="*/ 11 w 2031"/>
                <a:gd name="T89" fmla="*/ 44 h 1699"/>
                <a:gd name="T90" fmla="*/ 5 w 2031"/>
                <a:gd name="T91" fmla="*/ 43 h 1699"/>
                <a:gd name="T92" fmla="*/ 7 w 2031"/>
                <a:gd name="T93" fmla="*/ 45 h 1699"/>
                <a:gd name="T94" fmla="*/ 2 w 2031"/>
                <a:gd name="T95" fmla="*/ 42 h 1699"/>
                <a:gd name="T96" fmla="*/ 2 w 2031"/>
                <a:gd name="T97" fmla="*/ 41 h 1699"/>
                <a:gd name="T98" fmla="*/ 2 w 2031"/>
                <a:gd name="T99" fmla="*/ 35 h 1699"/>
                <a:gd name="T100" fmla="*/ 1 w 2031"/>
                <a:gd name="T101" fmla="*/ 30 h 1699"/>
                <a:gd name="T102" fmla="*/ 5 w 2031"/>
                <a:gd name="T103" fmla="*/ 26 h 1699"/>
                <a:gd name="T104" fmla="*/ 8 w 2031"/>
                <a:gd name="T105" fmla="*/ 29 h 1699"/>
                <a:gd name="T106" fmla="*/ 5 w 2031"/>
                <a:gd name="T107" fmla="*/ 28 h 1699"/>
                <a:gd name="T108" fmla="*/ 2 w 2031"/>
                <a:gd name="T109" fmla="*/ 32 h 1699"/>
                <a:gd name="T110" fmla="*/ 4 w 2031"/>
                <a:gd name="T111" fmla="*/ 33 h 1699"/>
                <a:gd name="T112" fmla="*/ 6 w 2031"/>
                <a:gd name="T113" fmla="*/ 30 h 1699"/>
                <a:gd name="T114" fmla="*/ 10 w 2031"/>
                <a:gd name="T115" fmla="*/ 27 h 1699"/>
                <a:gd name="T116" fmla="*/ 13 w 2031"/>
                <a:gd name="T117" fmla="*/ 22 h 1699"/>
                <a:gd name="T118" fmla="*/ 20 w 2031"/>
                <a:gd name="T119" fmla="*/ 21 h 1699"/>
                <a:gd name="T120" fmla="*/ 25 w 2031"/>
                <a:gd name="T121" fmla="*/ 6 h 1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31" h="1699">
                  <a:moveTo>
                    <a:pt x="1036" y="72"/>
                  </a:moveTo>
                  <a:lnTo>
                    <a:pt x="1045" y="98"/>
                  </a:lnTo>
                  <a:lnTo>
                    <a:pt x="1049" y="125"/>
                  </a:lnTo>
                  <a:lnTo>
                    <a:pt x="1051" y="151"/>
                  </a:lnTo>
                  <a:lnTo>
                    <a:pt x="1054" y="180"/>
                  </a:lnTo>
                  <a:lnTo>
                    <a:pt x="1045" y="192"/>
                  </a:lnTo>
                  <a:lnTo>
                    <a:pt x="1040" y="218"/>
                  </a:lnTo>
                  <a:lnTo>
                    <a:pt x="1039" y="246"/>
                  </a:lnTo>
                  <a:lnTo>
                    <a:pt x="1038" y="272"/>
                  </a:lnTo>
                  <a:lnTo>
                    <a:pt x="1034" y="298"/>
                  </a:lnTo>
                  <a:lnTo>
                    <a:pt x="1013" y="343"/>
                  </a:lnTo>
                  <a:lnTo>
                    <a:pt x="997" y="389"/>
                  </a:lnTo>
                  <a:lnTo>
                    <a:pt x="982" y="436"/>
                  </a:lnTo>
                  <a:lnTo>
                    <a:pt x="971" y="482"/>
                  </a:lnTo>
                  <a:lnTo>
                    <a:pt x="959" y="529"/>
                  </a:lnTo>
                  <a:lnTo>
                    <a:pt x="948" y="577"/>
                  </a:lnTo>
                  <a:lnTo>
                    <a:pt x="936" y="625"/>
                  </a:lnTo>
                  <a:lnTo>
                    <a:pt x="922" y="672"/>
                  </a:lnTo>
                  <a:lnTo>
                    <a:pt x="928" y="670"/>
                  </a:lnTo>
                  <a:lnTo>
                    <a:pt x="934" y="666"/>
                  </a:lnTo>
                  <a:lnTo>
                    <a:pt x="941" y="663"/>
                  </a:lnTo>
                  <a:lnTo>
                    <a:pt x="948" y="658"/>
                  </a:lnTo>
                  <a:lnTo>
                    <a:pt x="954" y="654"/>
                  </a:lnTo>
                  <a:lnTo>
                    <a:pt x="960" y="649"/>
                  </a:lnTo>
                  <a:lnTo>
                    <a:pt x="966" y="643"/>
                  </a:lnTo>
                  <a:lnTo>
                    <a:pt x="972" y="639"/>
                  </a:lnTo>
                  <a:lnTo>
                    <a:pt x="983" y="631"/>
                  </a:lnTo>
                  <a:lnTo>
                    <a:pt x="995" y="623"/>
                  </a:lnTo>
                  <a:lnTo>
                    <a:pt x="1007" y="616"/>
                  </a:lnTo>
                  <a:lnTo>
                    <a:pt x="1018" y="609"/>
                  </a:lnTo>
                  <a:lnTo>
                    <a:pt x="1031" y="603"/>
                  </a:lnTo>
                  <a:lnTo>
                    <a:pt x="1042" y="597"/>
                  </a:lnTo>
                  <a:lnTo>
                    <a:pt x="1055" y="593"/>
                  </a:lnTo>
                  <a:lnTo>
                    <a:pt x="1068" y="588"/>
                  </a:lnTo>
                  <a:lnTo>
                    <a:pt x="1080" y="585"/>
                  </a:lnTo>
                  <a:lnTo>
                    <a:pt x="1093" y="581"/>
                  </a:lnTo>
                  <a:lnTo>
                    <a:pt x="1106" y="578"/>
                  </a:lnTo>
                  <a:lnTo>
                    <a:pt x="1119" y="575"/>
                  </a:lnTo>
                  <a:lnTo>
                    <a:pt x="1132" y="573"/>
                  </a:lnTo>
                  <a:lnTo>
                    <a:pt x="1146" y="571"/>
                  </a:lnTo>
                  <a:lnTo>
                    <a:pt x="1160" y="570"/>
                  </a:lnTo>
                  <a:lnTo>
                    <a:pt x="1174" y="569"/>
                  </a:lnTo>
                  <a:lnTo>
                    <a:pt x="1190" y="570"/>
                  </a:lnTo>
                  <a:lnTo>
                    <a:pt x="1206" y="572"/>
                  </a:lnTo>
                  <a:lnTo>
                    <a:pt x="1222" y="575"/>
                  </a:lnTo>
                  <a:lnTo>
                    <a:pt x="1239" y="579"/>
                  </a:lnTo>
                  <a:lnTo>
                    <a:pt x="1257" y="583"/>
                  </a:lnTo>
                  <a:lnTo>
                    <a:pt x="1273" y="589"/>
                  </a:lnTo>
                  <a:lnTo>
                    <a:pt x="1289" y="595"/>
                  </a:lnTo>
                  <a:lnTo>
                    <a:pt x="1305" y="602"/>
                  </a:lnTo>
                  <a:lnTo>
                    <a:pt x="1321" y="611"/>
                  </a:lnTo>
                  <a:lnTo>
                    <a:pt x="1336" y="620"/>
                  </a:lnTo>
                  <a:lnTo>
                    <a:pt x="1350" y="630"/>
                  </a:lnTo>
                  <a:lnTo>
                    <a:pt x="1363" y="641"/>
                  </a:lnTo>
                  <a:lnTo>
                    <a:pt x="1374" y="654"/>
                  </a:lnTo>
                  <a:lnTo>
                    <a:pt x="1386" y="668"/>
                  </a:lnTo>
                  <a:lnTo>
                    <a:pt x="1394" y="683"/>
                  </a:lnTo>
                  <a:lnTo>
                    <a:pt x="1402" y="699"/>
                  </a:lnTo>
                  <a:lnTo>
                    <a:pt x="1402" y="706"/>
                  </a:lnTo>
                  <a:lnTo>
                    <a:pt x="1404" y="710"/>
                  </a:lnTo>
                  <a:lnTo>
                    <a:pt x="1407" y="711"/>
                  </a:lnTo>
                  <a:lnTo>
                    <a:pt x="1414" y="713"/>
                  </a:lnTo>
                  <a:lnTo>
                    <a:pt x="1421" y="711"/>
                  </a:lnTo>
                  <a:lnTo>
                    <a:pt x="1428" y="711"/>
                  </a:lnTo>
                  <a:lnTo>
                    <a:pt x="1436" y="711"/>
                  </a:lnTo>
                  <a:lnTo>
                    <a:pt x="1442" y="713"/>
                  </a:lnTo>
                  <a:lnTo>
                    <a:pt x="1448" y="715"/>
                  </a:lnTo>
                  <a:lnTo>
                    <a:pt x="1455" y="718"/>
                  </a:lnTo>
                  <a:lnTo>
                    <a:pt x="1462" y="719"/>
                  </a:lnTo>
                  <a:lnTo>
                    <a:pt x="1467" y="717"/>
                  </a:lnTo>
                  <a:lnTo>
                    <a:pt x="1478" y="719"/>
                  </a:lnTo>
                  <a:lnTo>
                    <a:pt x="1489" y="721"/>
                  </a:lnTo>
                  <a:lnTo>
                    <a:pt x="1501" y="722"/>
                  </a:lnTo>
                  <a:lnTo>
                    <a:pt x="1512" y="723"/>
                  </a:lnTo>
                  <a:lnTo>
                    <a:pt x="1525" y="724"/>
                  </a:lnTo>
                  <a:lnTo>
                    <a:pt x="1535" y="726"/>
                  </a:lnTo>
                  <a:lnTo>
                    <a:pt x="1547" y="730"/>
                  </a:lnTo>
                  <a:lnTo>
                    <a:pt x="1557" y="734"/>
                  </a:lnTo>
                  <a:lnTo>
                    <a:pt x="1572" y="725"/>
                  </a:lnTo>
                  <a:lnTo>
                    <a:pt x="1588" y="717"/>
                  </a:lnTo>
                  <a:lnTo>
                    <a:pt x="1603" y="711"/>
                  </a:lnTo>
                  <a:lnTo>
                    <a:pt x="1618" y="706"/>
                  </a:lnTo>
                  <a:lnTo>
                    <a:pt x="1634" y="701"/>
                  </a:lnTo>
                  <a:lnTo>
                    <a:pt x="1649" y="696"/>
                  </a:lnTo>
                  <a:lnTo>
                    <a:pt x="1666" y="693"/>
                  </a:lnTo>
                  <a:lnTo>
                    <a:pt x="1682" y="691"/>
                  </a:lnTo>
                  <a:lnTo>
                    <a:pt x="1697" y="687"/>
                  </a:lnTo>
                  <a:lnTo>
                    <a:pt x="1713" y="685"/>
                  </a:lnTo>
                  <a:lnTo>
                    <a:pt x="1729" y="683"/>
                  </a:lnTo>
                  <a:lnTo>
                    <a:pt x="1744" y="679"/>
                  </a:lnTo>
                  <a:lnTo>
                    <a:pt x="1760" y="677"/>
                  </a:lnTo>
                  <a:lnTo>
                    <a:pt x="1776" y="673"/>
                  </a:lnTo>
                  <a:lnTo>
                    <a:pt x="1792" y="669"/>
                  </a:lnTo>
                  <a:lnTo>
                    <a:pt x="1808" y="664"/>
                  </a:lnTo>
                  <a:lnTo>
                    <a:pt x="1823" y="663"/>
                  </a:lnTo>
                  <a:lnTo>
                    <a:pt x="1838" y="663"/>
                  </a:lnTo>
                  <a:lnTo>
                    <a:pt x="1854" y="662"/>
                  </a:lnTo>
                  <a:lnTo>
                    <a:pt x="1871" y="662"/>
                  </a:lnTo>
                  <a:lnTo>
                    <a:pt x="1888" y="662"/>
                  </a:lnTo>
                  <a:lnTo>
                    <a:pt x="1904" y="663"/>
                  </a:lnTo>
                  <a:lnTo>
                    <a:pt x="1920" y="664"/>
                  </a:lnTo>
                  <a:lnTo>
                    <a:pt x="1936" y="665"/>
                  </a:lnTo>
                  <a:lnTo>
                    <a:pt x="1946" y="672"/>
                  </a:lnTo>
                  <a:lnTo>
                    <a:pt x="1954" y="679"/>
                  </a:lnTo>
                  <a:lnTo>
                    <a:pt x="1962" y="686"/>
                  </a:lnTo>
                  <a:lnTo>
                    <a:pt x="1969" y="694"/>
                  </a:lnTo>
                  <a:lnTo>
                    <a:pt x="1974" y="702"/>
                  </a:lnTo>
                  <a:lnTo>
                    <a:pt x="1978" y="711"/>
                  </a:lnTo>
                  <a:lnTo>
                    <a:pt x="1979" y="723"/>
                  </a:lnTo>
                  <a:lnTo>
                    <a:pt x="1979" y="734"/>
                  </a:lnTo>
                  <a:lnTo>
                    <a:pt x="1979" y="761"/>
                  </a:lnTo>
                  <a:lnTo>
                    <a:pt x="1978" y="785"/>
                  </a:lnTo>
                  <a:lnTo>
                    <a:pt x="1971" y="808"/>
                  </a:lnTo>
                  <a:lnTo>
                    <a:pt x="1956" y="829"/>
                  </a:lnTo>
                  <a:lnTo>
                    <a:pt x="1946" y="842"/>
                  </a:lnTo>
                  <a:lnTo>
                    <a:pt x="1933" y="854"/>
                  </a:lnTo>
                  <a:lnTo>
                    <a:pt x="1920" y="865"/>
                  </a:lnTo>
                  <a:lnTo>
                    <a:pt x="1907" y="876"/>
                  </a:lnTo>
                  <a:lnTo>
                    <a:pt x="1896" y="887"/>
                  </a:lnTo>
                  <a:lnTo>
                    <a:pt x="1886" y="899"/>
                  </a:lnTo>
                  <a:lnTo>
                    <a:pt x="1878" y="912"/>
                  </a:lnTo>
                  <a:lnTo>
                    <a:pt x="1872" y="927"/>
                  </a:lnTo>
                  <a:lnTo>
                    <a:pt x="1876" y="929"/>
                  </a:lnTo>
                  <a:lnTo>
                    <a:pt x="1881" y="933"/>
                  </a:lnTo>
                  <a:lnTo>
                    <a:pt x="1882" y="937"/>
                  </a:lnTo>
                  <a:lnTo>
                    <a:pt x="1882" y="943"/>
                  </a:lnTo>
                  <a:lnTo>
                    <a:pt x="1891" y="952"/>
                  </a:lnTo>
                  <a:lnTo>
                    <a:pt x="1896" y="965"/>
                  </a:lnTo>
                  <a:lnTo>
                    <a:pt x="1897" y="979"/>
                  </a:lnTo>
                  <a:lnTo>
                    <a:pt x="1895" y="991"/>
                  </a:lnTo>
                  <a:lnTo>
                    <a:pt x="1893" y="998"/>
                  </a:lnTo>
                  <a:lnTo>
                    <a:pt x="1889" y="1004"/>
                  </a:lnTo>
                  <a:lnTo>
                    <a:pt x="1883" y="1009"/>
                  </a:lnTo>
                  <a:lnTo>
                    <a:pt x="1878" y="1014"/>
                  </a:lnTo>
                  <a:lnTo>
                    <a:pt x="1873" y="1020"/>
                  </a:lnTo>
                  <a:lnTo>
                    <a:pt x="1871" y="1026"/>
                  </a:lnTo>
                  <a:lnTo>
                    <a:pt x="1871" y="1033"/>
                  </a:lnTo>
                  <a:lnTo>
                    <a:pt x="1875" y="1041"/>
                  </a:lnTo>
                  <a:lnTo>
                    <a:pt x="1874" y="1051"/>
                  </a:lnTo>
                  <a:lnTo>
                    <a:pt x="1873" y="1063"/>
                  </a:lnTo>
                  <a:lnTo>
                    <a:pt x="1869" y="1073"/>
                  </a:lnTo>
                  <a:lnTo>
                    <a:pt x="1864" y="1081"/>
                  </a:lnTo>
                  <a:lnTo>
                    <a:pt x="1856" y="1081"/>
                  </a:lnTo>
                  <a:lnTo>
                    <a:pt x="1853" y="1089"/>
                  </a:lnTo>
                  <a:lnTo>
                    <a:pt x="1852" y="1100"/>
                  </a:lnTo>
                  <a:lnTo>
                    <a:pt x="1849" y="1108"/>
                  </a:lnTo>
                  <a:lnTo>
                    <a:pt x="1846" y="1112"/>
                  </a:lnTo>
                  <a:lnTo>
                    <a:pt x="1844" y="1117"/>
                  </a:lnTo>
                  <a:lnTo>
                    <a:pt x="1841" y="1122"/>
                  </a:lnTo>
                  <a:lnTo>
                    <a:pt x="1836" y="1125"/>
                  </a:lnTo>
                  <a:lnTo>
                    <a:pt x="1849" y="1124"/>
                  </a:lnTo>
                  <a:lnTo>
                    <a:pt x="1861" y="1124"/>
                  </a:lnTo>
                  <a:lnTo>
                    <a:pt x="1874" y="1123"/>
                  </a:lnTo>
                  <a:lnTo>
                    <a:pt x="1886" y="1122"/>
                  </a:lnTo>
                  <a:lnTo>
                    <a:pt x="1897" y="1122"/>
                  </a:lnTo>
                  <a:lnTo>
                    <a:pt x="1909" y="1121"/>
                  </a:lnTo>
                  <a:lnTo>
                    <a:pt x="1921" y="1119"/>
                  </a:lnTo>
                  <a:lnTo>
                    <a:pt x="1933" y="1118"/>
                  </a:lnTo>
                  <a:lnTo>
                    <a:pt x="1944" y="1117"/>
                  </a:lnTo>
                  <a:lnTo>
                    <a:pt x="1956" y="1117"/>
                  </a:lnTo>
                  <a:lnTo>
                    <a:pt x="1967" y="1116"/>
                  </a:lnTo>
                  <a:lnTo>
                    <a:pt x="1980" y="1115"/>
                  </a:lnTo>
                  <a:lnTo>
                    <a:pt x="1993" y="1115"/>
                  </a:lnTo>
                  <a:lnTo>
                    <a:pt x="2004" y="1114"/>
                  </a:lnTo>
                  <a:lnTo>
                    <a:pt x="2018" y="1112"/>
                  </a:lnTo>
                  <a:lnTo>
                    <a:pt x="2031" y="1112"/>
                  </a:lnTo>
                  <a:lnTo>
                    <a:pt x="2027" y="1116"/>
                  </a:lnTo>
                  <a:lnTo>
                    <a:pt x="2015" y="1116"/>
                  </a:lnTo>
                  <a:lnTo>
                    <a:pt x="2002" y="1117"/>
                  </a:lnTo>
                  <a:lnTo>
                    <a:pt x="1989" y="1118"/>
                  </a:lnTo>
                  <a:lnTo>
                    <a:pt x="1978" y="1121"/>
                  </a:lnTo>
                  <a:lnTo>
                    <a:pt x="1965" y="1122"/>
                  </a:lnTo>
                  <a:lnTo>
                    <a:pt x="1954" y="1124"/>
                  </a:lnTo>
                  <a:lnTo>
                    <a:pt x="1942" y="1126"/>
                  </a:lnTo>
                  <a:lnTo>
                    <a:pt x="1931" y="1127"/>
                  </a:lnTo>
                  <a:lnTo>
                    <a:pt x="1918" y="1130"/>
                  </a:lnTo>
                  <a:lnTo>
                    <a:pt x="1906" y="1131"/>
                  </a:lnTo>
                  <a:lnTo>
                    <a:pt x="1895" y="1132"/>
                  </a:lnTo>
                  <a:lnTo>
                    <a:pt x="1883" y="1133"/>
                  </a:lnTo>
                  <a:lnTo>
                    <a:pt x="1872" y="1134"/>
                  </a:lnTo>
                  <a:lnTo>
                    <a:pt x="1860" y="1134"/>
                  </a:lnTo>
                  <a:lnTo>
                    <a:pt x="1848" y="1133"/>
                  </a:lnTo>
                  <a:lnTo>
                    <a:pt x="1836" y="1132"/>
                  </a:lnTo>
                  <a:lnTo>
                    <a:pt x="1836" y="1127"/>
                  </a:lnTo>
                  <a:lnTo>
                    <a:pt x="1828" y="1127"/>
                  </a:lnTo>
                  <a:lnTo>
                    <a:pt x="1820" y="1126"/>
                  </a:lnTo>
                  <a:lnTo>
                    <a:pt x="1812" y="1126"/>
                  </a:lnTo>
                  <a:lnTo>
                    <a:pt x="1804" y="1131"/>
                  </a:lnTo>
                  <a:lnTo>
                    <a:pt x="1797" y="1144"/>
                  </a:lnTo>
                  <a:lnTo>
                    <a:pt x="1792" y="1155"/>
                  </a:lnTo>
                  <a:lnTo>
                    <a:pt x="1784" y="1164"/>
                  </a:lnTo>
                  <a:lnTo>
                    <a:pt x="1773" y="1171"/>
                  </a:lnTo>
                  <a:lnTo>
                    <a:pt x="1766" y="1187"/>
                  </a:lnTo>
                  <a:lnTo>
                    <a:pt x="1761" y="1203"/>
                  </a:lnTo>
                  <a:lnTo>
                    <a:pt x="1758" y="1220"/>
                  </a:lnTo>
                  <a:lnTo>
                    <a:pt x="1755" y="1236"/>
                  </a:lnTo>
                  <a:lnTo>
                    <a:pt x="1752" y="1251"/>
                  </a:lnTo>
                  <a:lnTo>
                    <a:pt x="1746" y="1266"/>
                  </a:lnTo>
                  <a:lnTo>
                    <a:pt x="1738" y="1281"/>
                  </a:lnTo>
                  <a:lnTo>
                    <a:pt x="1727" y="1295"/>
                  </a:lnTo>
                  <a:lnTo>
                    <a:pt x="1738" y="1293"/>
                  </a:lnTo>
                  <a:lnTo>
                    <a:pt x="1751" y="1292"/>
                  </a:lnTo>
                  <a:lnTo>
                    <a:pt x="1762" y="1292"/>
                  </a:lnTo>
                  <a:lnTo>
                    <a:pt x="1775" y="1292"/>
                  </a:lnTo>
                  <a:lnTo>
                    <a:pt x="1787" y="1292"/>
                  </a:lnTo>
                  <a:lnTo>
                    <a:pt x="1799" y="1292"/>
                  </a:lnTo>
                  <a:lnTo>
                    <a:pt x="1812" y="1292"/>
                  </a:lnTo>
                  <a:lnTo>
                    <a:pt x="1825" y="1291"/>
                  </a:lnTo>
                  <a:lnTo>
                    <a:pt x="1844" y="1291"/>
                  </a:lnTo>
                  <a:lnTo>
                    <a:pt x="1863" y="1291"/>
                  </a:lnTo>
                  <a:lnTo>
                    <a:pt x="1882" y="1291"/>
                  </a:lnTo>
                  <a:lnTo>
                    <a:pt x="1901" y="1291"/>
                  </a:lnTo>
                  <a:lnTo>
                    <a:pt x="1920" y="1292"/>
                  </a:lnTo>
                  <a:lnTo>
                    <a:pt x="1940" y="1293"/>
                  </a:lnTo>
                  <a:lnTo>
                    <a:pt x="1959" y="1295"/>
                  </a:lnTo>
                  <a:lnTo>
                    <a:pt x="1979" y="1296"/>
                  </a:lnTo>
                  <a:lnTo>
                    <a:pt x="1974" y="1300"/>
                  </a:lnTo>
                  <a:lnTo>
                    <a:pt x="1967" y="1300"/>
                  </a:lnTo>
                  <a:lnTo>
                    <a:pt x="1959" y="1299"/>
                  </a:lnTo>
                  <a:lnTo>
                    <a:pt x="1952" y="1303"/>
                  </a:lnTo>
                  <a:lnTo>
                    <a:pt x="1871" y="1303"/>
                  </a:lnTo>
                  <a:lnTo>
                    <a:pt x="1872" y="1303"/>
                  </a:lnTo>
                  <a:lnTo>
                    <a:pt x="1873" y="1301"/>
                  </a:lnTo>
                  <a:lnTo>
                    <a:pt x="1874" y="1300"/>
                  </a:lnTo>
                  <a:lnTo>
                    <a:pt x="1871" y="1297"/>
                  </a:lnTo>
                  <a:lnTo>
                    <a:pt x="1851" y="1299"/>
                  </a:lnTo>
                  <a:lnTo>
                    <a:pt x="1831" y="1301"/>
                  </a:lnTo>
                  <a:lnTo>
                    <a:pt x="1812" y="1303"/>
                  </a:lnTo>
                  <a:lnTo>
                    <a:pt x="1791" y="1304"/>
                  </a:lnTo>
                  <a:lnTo>
                    <a:pt x="1772" y="1304"/>
                  </a:lnTo>
                  <a:lnTo>
                    <a:pt x="1752" y="1305"/>
                  </a:lnTo>
                  <a:lnTo>
                    <a:pt x="1732" y="1307"/>
                  </a:lnTo>
                  <a:lnTo>
                    <a:pt x="1712" y="1311"/>
                  </a:lnTo>
                  <a:lnTo>
                    <a:pt x="1710" y="1312"/>
                  </a:lnTo>
                  <a:lnTo>
                    <a:pt x="1709" y="1313"/>
                  </a:lnTo>
                  <a:lnTo>
                    <a:pt x="1708" y="1315"/>
                  </a:lnTo>
                  <a:lnTo>
                    <a:pt x="1710" y="1316"/>
                  </a:lnTo>
                  <a:lnTo>
                    <a:pt x="1704" y="1323"/>
                  </a:lnTo>
                  <a:lnTo>
                    <a:pt x="1716" y="1323"/>
                  </a:lnTo>
                  <a:lnTo>
                    <a:pt x="1730" y="1323"/>
                  </a:lnTo>
                  <a:lnTo>
                    <a:pt x="1744" y="1323"/>
                  </a:lnTo>
                  <a:lnTo>
                    <a:pt x="1758" y="1322"/>
                  </a:lnTo>
                  <a:lnTo>
                    <a:pt x="1772" y="1322"/>
                  </a:lnTo>
                  <a:lnTo>
                    <a:pt x="1787" y="1321"/>
                  </a:lnTo>
                  <a:lnTo>
                    <a:pt x="1800" y="1321"/>
                  </a:lnTo>
                  <a:lnTo>
                    <a:pt x="1815" y="1320"/>
                  </a:lnTo>
                  <a:lnTo>
                    <a:pt x="1830" y="1320"/>
                  </a:lnTo>
                  <a:lnTo>
                    <a:pt x="1845" y="1319"/>
                  </a:lnTo>
                  <a:lnTo>
                    <a:pt x="1860" y="1319"/>
                  </a:lnTo>
                  <a:lnTo>
                    <a:pt x="1875" y="1318"/>
                  </a:lnTo>
                  <a:lnTo>
                    <a:pt x="1890" y="1318"/>
                  </a:lnTo>
                  <a:lnTo>
                    <a:pt x="1905" y="1318"/>
                  </a:lnTo>
                  <a:lnTo>
                    <a:pt x="1919" y="1319"/>
                  </a:lnTo>
                  <a:lnTo>
                    <a:pt x="1934" y="1319"/>
                  </a:lnTo>
                  <a:lnTo>
                    <a:pt x="1924" y="1320"/>
                  </a:lnTo>
                  <a:lnTo>
                    <a:pt x="1913" y="1321"/>
                  </a:lnTo>
                  <a:lnTo>
                    <a:pt x="1904" y="1322"/>
                  </a:lnTo>
                  <a:lnTo>
                    <a:pt x="1894" y="1323"/>
                  </a:lnTo>
                  <a:lnTo>
                    <a:pt x="1883" y="1324"/>
                  </a:lnTo>
                  <a:lnTo>
                    <a:pt x="1874" y="1326"/>
                  </a:lnTo>
                  <a:lnTo>
                    <a:pt x="1865" y="1328"/>
                  </a:lnTo>
                  <a:lnTo>
                    <a:pt x="1856" y="1331"/>
                  </a:lnTo>
                  <a:lnTo>
                    <a:pt x="1849" y="1327"/>
                  </a:lnTo>
                  <a:lnTo>
                    <a:pt x="1837" y="1327"/>
                  </a:lnTo>
                  <a:lnTo>
                    <a:pt x="1827" y="1327"/>
                  </a:lnTo>
                  <a:lnTo>
                    <a:pt x="1816" y="1327"/>
                  </a:lnTo>
                  <a:lnTo>
                    <a:pt x="1806" y="1328"/>
                  </a:lnTo>
                  <a:lnTo>
                    <a:pt x="1797" y="1328"/>
                  </a:lnTo>
                  <a:lnTo>
                    <a:pt x="1787" y="1330"/>
                  </a:lnTo>
                  <a:lnTo>
                    <a:pt x="1777" y="1331"/>
                  </a:lnTo>
                  <a:lnTo>
                    <a:pt x="1767" y="1334"/>
                  </a:lnTo>
                  <a:lnTo>
                    <a:pt x="1757" y="1334"/>
                  </a:lnTo>
                  <a:lnTo>
                    <a:pt x="1746" y="1335"/>
                  </a:lnTo>
                  <a:lnTo>
                    <a:pt x="1737" y="1335"/>
                  </a:lnTo>
                  <a:lnTo>
                    <a:pt x="1728" y="1336"/>
                  </a:lnTo>
                  <a:lnTo>
                    <a:pt x="1719" y="1337"/>
                  </a:lnTo>
                  <a:lnTo>
                    <a:pt x="1709" y="1337"/>
                  </a:lnTo>
                  <a:lnTo>
                    <a:pt x="1699" y="1338"/>
                  </a:lnTo>
                  <a:lnTo>
                    <a:pt x="1689" y="1338"/>
                  </a:lnTo>
                  <a:lnTo>
                    <a:pt x="1681" y="1352"/>
                  </a:lnTo>
                  <a:lnTo>
                    <a:pt x="1682" y="1353"/>
                  </a:lnTo>
                  <a:lnTo>
                    <a:pt x="1684" y="1353"/>
                  </a:lnTo>
                  <a:lnTo>
                    <a:pt x="1686" y="1353"/>
                  </a:lnTo>
                  <a:lnTo>
                    <a:pt x="1689" y="1353"/>
                  </a:lnTo>
                  <a:lnTo>
                    <a:pt x="1694" y="1349"/>
                  </a:lnTo>
                  <a:lnTo>
                    <a:pt x="1754" y="1346"/>
                  </a:lnTo>
                  <a:lnTo>
                    <a:pt x="1754" y="1348"/>
                  </a:lnTo>
                  <a:lnTo>
                    <a:pt x="1755" y="1349"/>
                  </a:lnTo>
                  <a:lnTo>
                    <a:pt x="1757" y="1351"/>
                  </a:lnTo>
                  <a:lnTo>
                    <a:pt x="1758" y="1352"/>
                  </a:lnTo>
                  <a:lnTo>
                    <a:pt x="1773" y="1352"/>
                  </a:lnTo>
                  <a:lnTo>
                    <a:pt x="1788" y="1351"/>
                  </a:lnTo>
                  <a:lnTo>
                    <a:pt x="1803" y="1350"/>
                  </a:lnTo>
                  <a:lnTo>
                    <a:pt x="1816" y="1349"/>
                  </a:lnTo>
                  <a:lnTo>
                    <a:pt x="1830" y="1349"/>
                  </a:lnTo>
                  <a:lnTo>
                    <a:pt x="1845" y="1349"/>
                  </a:lnTo>
                  <a:lnTo>
                    <a:pt x="1860" y="1351"/>
                  </a:lnTo>
                  <a:lnTo>
                    <a:pt x="1875" y="1354"/>
                  </a:lnTo>
                  <a:lnTo>
                    <a:pt x="1926" y="1353"/>
                  </a:lnTo>
                  <a:lnTo>
                    <a:pt x="1926" y="1354"/>
                  </a:lnTo>
                  <a:lnTo>
                    <a:pt x="1927" y="1356"/>
                  </a:lnTo>
                  <a:lnTo>
                    <a:pt x="1928" y="1357"/>
                  </a:lnTo>
                  <a:lnTo>
                    <a:pt x="1929" y="1358"/>
                  </a:lnTo>
                  <a:lnTo>
                    <a:pt x="1927" y="1359"/>
                  </a:lnTo>
                  <a:lnTo>
                    <a:pt x="1925" y="1360"/>
                  </a:lnTo>
                  <a:lnTo>
                    <a:pt x="1924" y="1360"/>
                  </a:lnTo>
                  <a:lnTo>
                    <a:pt x="1921" y="1358"/>
                  </a:lnTo>
                  <a:lnTo>
                    <a:pt x="1906" y="1358"/>
                  </a:lnTo>
                  <a:lnTo>
                    <a:pt x="1891" y="1358"/>
                  </a:lnTo>
                  <a:lnTo>
                    <a:pt x="1876" y="1358"/>
                  </a:lnTo>
                  <a:lnTo>
                    <a:pt x="1861" y="1358"/>
                  </a:lnTo>
                  <a:lnTo>
                    <a:pt x="1848" y="1358"/>
                  </a:lnTo>
                  <a:lnTo>
                    <a:pt x="1833" y="1358"/>
                  </a:lnTo>
                  <a:lnTo>
                    <a:pt x="1818" y="1358"/>
                  </a:lnTo>
                  <a:lnTo>
                    <a:pt x="1803" y="1358"/>
                  </a:lnTo>
                  <a:lnTo>
                    <a:pt x="1789" y="1359"/>
                  </a:lnTo>
                  <a:lnTo>
                    <a:pt x="1774" y="1359"/>
                  </a:lnTo>
                  <a:lnTo>
                    <a:pt x="1760" y="1360"/>
                  </a:lnTo>
                  <a:lnTo>
                    <a:pt x="1746" y="1361"/>
                  </a:lnTo>
                  <a:lnTo>
                    <a:pt x="1732" y="1363"/>
                  </a:lnTo>
                  <a:lnTo>
                    <a:pt x="1719" y="1365"/>
                  </a:lnTo>
                  <a:lnTo>
                    <a:pt x="1705" y="1366"/>
                  </a:lnTo>
                  <a:lnTo>
                    <a:pt x="1691" y="1368"/>
                  </a:lnTo>
                  <a:lnTo>
                    <a:pt x="1685" y="1367"/>
                  </a:lnTo>
                  <a:lnTo>
                    <a:pt x="1681" y="1365"/>
                  </a:lnTo>
                  <a:lnTo>
                    <a:pt x="1675" y="1365"/>
                  </a:lnTo>
                  <a:lnTo>
                    <a:pt x="1669" y="1365"/>
                  </a:lnTo>
                  <a:lnTo>
                    <a:pt x="1664" y="1369"/>
                  </a:lnTo>
                  <a:lnTo>
                    <a:pt x="1661" y="1373"/>
                  </a:lnTo>
                  <a:lnTo>
                    <a:pt x="1659" y="1377"/>
                  </a:lnTo>
                  <a:lnTo>
                    <a:pt x="1655" y="1382"/>
                  </a:lnTo>
                  <a:lnTo>
                    <a:pt x="1663" y="1383"/>
                  </a:lnTo>
                  <a:lnTo>
                    <a:pt x="1672" y="1383"/>
                  </a:lnTo>
                  <a:lnTo>
                    <a:pt x="1682" y="1382"/>
                  </a:lnTo>
                  <a:lnTo>
                    <a:pt x="1691" y="1381"/>
                  </a:lnTo>
                  <a:lnTo>
                    <a:pt x="1700" y="1380"/>
                  </a:lnTo>
                  <a:lnTo>
                    <a:pt x="1710" y="1379"/>
                  </a:lnTo>
                  <a:lnTo>
                    <a:pt x="1720" y="1379"/>
                  </a:lnTo>
                  <a:lnTo>
                    <a:pt x="1730" y="1381"/>
                  </a:lnTo>
                  <a:lnTo>
                    <a:pt x="1860" y="1379"/>
                  </a:lnTo>
                  <a:lnTo>
                    <a:pt x="1868" y="1380"/>
                  </a:lnTo>
                  <a:lnTo>
                    <a:pt x="1878" y="1380"/>
                  </a:lnTo>
                  <a:lnTo>
                    <a:pt x="1886" y="1381"/>
                  </a:lnTo>
                  <a:lnTo>
                    <a:pt x="1894" y="1382"/>
                  </a:lnTo>
                  <a:lnTo>
                    <a:pt x="1872" y="1383"/>
                  </a:lnTo>
                  <a:lnTo>
                    <a:pt x="1850" y="1386"/>
                  </a:lnTo>
                  <a:lnTo>
                    <a:pt x="1828" y="1387"/>
                  </a:lnTo>
                  <a:lnTo>
                    <a:pt x="1806" y="1388"/>
                  </a:lnTo>
                  <a:lnTo>
                    <a:pt x="1783" y="1388"/>
                  </a:lnTo>
                  <a:lnTo>
                    <a:pt x="1760" y="1389"/>
                  </a:lnTo>
                  <a:lnTo>
                    <a:pt x="1736" y="1390"/>
                  </a:lnTo>
                  <a:lnTo>
                    <a:pt x="1712" y="1390"/>
                  </a:lnTo>
                  <a:lnTo>
                    <a:pt x="1705" y="1391"/>
                  </a:lnTo>
                  <a:lnTo>
                    <a:pt x="1698" y="1392"/>
                  </a:lnTo>
                  <a:lnTo>
                    <a:pt x="1691" y="1394"/>
                  </a:lnTo>
                  <a:lnTo>
                    <a:pt x="1685" y="1396"/>
                  </a:lnTo>
                  <a:lnTo>
                    <a:pt x="1678" y="1397"/>
                  </a:lnTo>
                  <a:lnTo>
                    <a:pt x="1672" y="1397"/>
                  </a:lnTo>
                  <a:lnTo>
                    <a:pt x="1664" y="1396"/>
                  </a:lnTo>
                  <a:lnTo>
                    <a:pt x="1657" y="1394"/>
                  </a:lnTo>
                  <a:lnTo>
                    <a:pt x="1653" y="1394"/>
                  </a:lnTo>
                  <a:lnTo>
                    <a:pt x="1647" y="1395"/>
                  </a:lnTo>
                  <a:lnTo>
                    <a:pt x="1644" y="1397"/>
                  </a:lnTo>
                  <a:lnTo>
                    <a:pt x="1640" y="1401"/>
                  </a:lnTo>
                  <a:lnTo>
                    <a:pt x="1639" y="1403"/>
                  </a:lnTo>
                  <a:lnTo>
                    <a:pt x="1638" y="1404"/>
                  </a:lnTo>
                  <a:lnTo>
                    <a:pt x="1636" y="1406"/>
                  </a:lnTo>
                  <a:lnTo>
                    <a:pt x="1636" y="1409"/>
                  </a:lnTo>
                  <a:lnTo>
                    <a:pt x="1648" y="1409"/>
                  </a:lnTo>
                  <a:lnTo>
                    <a:pt x="1661" y="1409"/>
                  </a:lnTo>
                  <a:lnTo>
                    <a:pt x="1674" y="1409"/>
                  </a:lnTo>
                  <a:lnTo>
                    <a:pt x="1686" y="1409"/>
                  </a:lnTo>
                  <a:lnTo>
                    <a:pt x="1698" y="1409"/>
                  </a:lnTo>
                  <a:lnTo>
                    <a:pt x="1710" y="1409"/>
                  </a:lnTo>
                  <a:lnTo>
                    <a:pt x="1723" y="1409"/>
                  </a:lnTo>
                  <a:lnTo>
                    <a:pt x="1736" y="1407"/>
                  </a:lnTo>
                  <a:lnTo>
                    <a:pt x="1747" y="1407"/>
                  </a:lnTo>
                  <a:lnTo>
                    <a:pt x="1760" y="1407"/>
                  </a:lnTo>
                  <a:lnTo>
                    <a:pt x="1773" y="1406"/>
                  </a:lnTo>
                  <a:lnTo>
                    <a:pt x="1787" y="1406"/>
                  </a:lnTo>
                  <a:lnTo>
                    <a:pt x="1799" y="1406"/>
                  </a:lnTo>
                  <a:lnTo>
                    <a:pt x="1812" y="1405"/>
                  </a:lnTo>
                  <a:lnTo>
                    <a:pt x="1826" y="1405"/>
                  </a:lnTo>
                  <a:lnTo>
                    <a:pt x="1840" y="1404"/>
                  </a:lnTo>
                  <a:lnTo>
                    <a:pt x="1840" y="1406"/>
                  </a:lnTo>
                  <a:lnTo>
                    <a:pt x="1831" y="1409"/>
                  </a:lnTo>
                  <a:lnTo>
                    <a:pt x="1822" y="1409"/>
                  </a:lnTo>
                  <a:lnTo>
                    <a:pt x="1813" y="1410"/>
                  </a:lnTo>
                  <a:lnTo>
                    <a:pt x="1808" y="1417"/>
                  </a:lnTo>
                  <a:lnTo>
                    <a:pt x="1792" y="1413"/>
                  </a:lnTo>
                  <a:lnTo>
                    <a:pt x="1776" y="1413"/>
                  </a:lnTo>
                  <a:lnTo>
                    <a:pt x="1758" y="1413"/>
                  </a:lnTo>
                  <a:lnTo>
                    <a:pt x="1740" y="1416"/>
                  </a:lnTo>
                  <a:lnTo>
                    <a:pt x="1722" y="1418"/>
                  </a:lnTo>
                  <a:lnTo>
                    <a:pt x="1705" y="1419"/>
                  </a:lnTo>
                  <a:lnTo>
                    <a:pt x="1686" y="1420"/>
                  </a:lnTo>
                  <a:lnTo>
                    <a:pt x="1669" y="1420"/>
                  </a:lnTo>
                  <a:lnTo>
                    <a:pt x="1663" y="1420"/>
                  </a:lnTo>
                  <a:lnTo>
                    <a:pt x="1659" y="1421"/>
                  </a:lnTo>
                  <a:lnTo>
                    <a:pt x="1652" y="1421"/>
                  </a:lnTo>
                  <a:lnTo>
                    <a:pt x="1646" y="1422"/>
                  </a:lnTo>
                  <a:lnTo>
                    <a:pt x="1640" y="1424"/>
                  </a:lnTo>
                  <a:lnTo>
                    <a:pt x="1634" y="1424"/>
                  </a:lnTo>
                  <a:lnTo>
                    <a:pt x="1628" y="1425"/>
                  </a:lnTo>
                  <a:lnTo>
                    <a:pt x="1622" y="1425"/>
                  </a:lnTo>
                  <a:lnTo>
                    <a:pt x="1619" y="1429"/>
                  </a:lnTo>
                  <a:lnTo>
                    <a:pt x="1617" y="1433"/>
                  </a:lnTo>
                  <a:lnTo>
                    <a:pt x="1613" y="1436"/>
                  </a:lnTo>
                  <a:lnTo>
                    <a:pt x="1609" y="1440"/>
                  </a:lnTo>
                  <a:lnTo>
                    <a:pt x="1628" y="1439"/>
                  </a:lnTo>
                  <a:lnTo>
                    <a:pt x="1647" y="1439"/>
                  </a:lnTo>
                  <a:lnTo>
                    <a:pt x="1668" y="1439"/>
                  </a:lnTo>
                  <a:lnTo>
                    <a:pt x="1689" y="1440"/>
                  </a:lnTo>
                  <a:lnTo>
                    <a:pt x="1709" y="1440"/>
                  </a:lnTo>
                  <a:lnTo>
                    <a:pt x="1730" y="1440"/>
                  </a:lnTo>
                  <a:lnTo>
                    <a:pt x="1751" y="1439"/>
                  </a:lnTo>
                  <a:lnTo>
                    <a:pt x="1770" y="1436"/>
                  </a:lnTo>
                  <a:lnTo>
                    <a:pt x="1775" y="1439"/>
                  </a:lnTo>
                  <a:lnTo>
                    <a:pt x="1781" y="1440"/>
                  </a:lnTo>
                  <a:lnTo>
                    <a:pt x="1787" y="1440"/>
                  </a:lnTo>
                  <a:lnTo>
                    <a:pt x="1793" y="1440"/>
                  </a:lnTo>
                  <a:lnTo>
                    <a:pt x="1799" y="1440"/>
                  </a:lnTo>
                  <a:lnTo>
                    <a:pt x="1806" y="1440"/>
                  </a:lnTo>
                  <a:lnTo>
                    <a:pt x="1812" y="1441"/>
                  </a:lnTo>
                  <a:lnTo>
                    <a:pt x="1816" y="1442"/>
                  </a:lnTo>
                  <a:lnTo>
                    <a:pt x="1816" y="1444"/>
                  </a:lnTo>
                  <a:lnTo>
                    <a:pt x="1691" y="1448"/>
                  </a:lnTo>
                  <a:lnTo>
                    <a:pt x="1687" y="1451"/>
                  </a:lnTo>
                  <a:lnTo>
                    <a:pt x="1677" y="1451"/>
                  </a:lnTo>
                  <a:lnTo>
                    <a:pt x="1667" y="1452"/>
                  </a:lnTo>
                  <a:lnTo>
                    <a:pt x="1655" y="1452"/>
                  </a:lnTo>
                  <a:lnTo>
                    <a:pt x="1644" y="1454"/>
                  </a:lnTo>
                  <a:lnTo>
                    <a:pt x="1632" y="1454"/>
                  </a:lnTo>
                  <a:lnTo>
                    <a:pt x="1621" y="1455"/>
                  </a:lnTo>
                  <a:lnTo>
                    <a:pt x="1608" y="1455"/>
                  </a:lnTo>
                  <a:lnTo>
                    <a:pt x="1595" y="1455"/>
                  </a:lnTo>
                  <a:lnTo>
                    <a:pt x="1583" y="1471"/>
                  </a:lnTo>
                  <a:lnTo>
                    <a:pt x="1602" y="1471"/>
                  </a:lnTo>
                  <a:lnTo>
                    <a:pt x="1619" y="1471"/>
                  </a:lnTo>
                  <a:lnTo>
                    <a:pt x="1637" y="1470"/>
                  </a:lnTo>
                  <a:lnTo>
                    <a:pt x="1653" y="1469"/>
                  </a:lnTo>
                  <a:lnTo>
                    <a:pt x="1669" y="1469"/>
                  </a:lnTo>
                  <a:lnTo>
                    <a:pt x="1686" y="1467"/>
                  </a:lnTo>
                  <a:lnTo>
                    <a:pt x="1704" y="1467"/>
                  </a:lnTo>
                  <a:lnTo>
                    <a:pt x="1723" y="1467"/>
                  </a:lnTo>
                  <a:lnTo>
                    <a:pt x="1723" y="1469"/>
                  </a:lnTo>
                  <a:lnTo>
                    <a:pt x="1755" y="1471"/>
                  </a:lnTo>
                  <a:lnTo>
                    <a:pt x="1755" y="1472"/>
                  </a:lnTo>
                  <a:lnTo>
                    <a:pt x="1735" y="1474"/>
                  </a:lnTo>
                  <a:lnTo>
                    <a:pt x="1714" y="1477"/>
                  </a:lnTo>
                  <a:lnTo>
                    <a:pt x="1694" y="1478"/>
                  </a:lnTo>
                  <a:lnTo>
                    <a:pt x="1674" y="1479"/>
                  </a:lnTo>
                  <a:lnTo>
                    <a:pt x="1654" y="1480"/>
                  </a:lnTo>
                  <a:lnTo>
                    <a:pt x="1633" y="1481"/>
                  </a:lnTo>
                  <a:lnTo>
                    <a:pt x="1613" y="1482"/>
                  </a:lnTo>
                  <a:lnTo>
                    <a:pt x="1592" y="1484"/>
                  </a:lnTo>
                  <a:lnTo>
                    <a:pt x="1588" y="1486"/>
                  </a:lnTo>
                  <a:lnTo>
                    <a:pt x="1583" y="1486"/>
                  </a:lnTo>
                  <a:lnTo>
                    <a:pt x="1577" y="1487"/>
                  </a:lnTo>
                  <a:lnTo>
                    <a:pt x="1571" y="1487"/>
                  </a:lnTo>
                  <a:lnTo>
                    <a:pt x="1566" y="1488"/>
                  </a:lnTo>
                  <a:lnTo>
                    <a:pt x="1562" y="1490"/>
                  </a:lnTo>
                  <a:lnTo>
                    <a:pt x="1560" y="1495"/>
                  </a:lnTo>
                  <a:lnTo>
                    <a:pt x="1560" y="1501"/>
                  </a:lnTo>
                  <a:lnTo>
                    <a:pt x="1633" y="1498"/>
                  </a:lnTo>
                  <a:lnTo>
                    <a:pt x="1633" y="1495"/>
                  </a:lnTo>
                  <a:lnTo>
                    <a:pt x="1637" y="1498"/>
                  </a:lnTo>
                  <a:lnTo>
                    <a:pt x="1736" y="1501"/>
                  </a:lnTo>
                  <a:lnTo>
                    <a:pt x="1736" y="1502"/>
                  </a:lnTo>
                  <a:lnTo>
                    <a:pt x="1715" y="1502"/>
                  </a:lnTo>
                  <a:lnTo>
                    <a:pt x="1693" y="1503"/>
                  </a:lnTo>
                  <a:lnTo>
                    <a:pt x="1671" y="1504"/>
                  </a:lnTo>
                  <a:lnTo>
                    <a:pt x="1651" y="1505"/>
                  </a:lnTo>
                  <a:lnTo>
                    <a:pt x="1629" y="1508"/>
                  </a:lnTo>
                  <a:lnTo>
                    <a:pt x="1607" y="1510"/>
                  </a:lnTo>
                  <a:lnTo>
                    <a:pt x="1586" y="1513"/>
                  </a:lnTo>
                  <a:lnTo>
                    <a:pt x="1565" y="1516"/>
                  </a:lnTo>
                  <a:lnTo>
                    <a:pt x="1557" y="1515"/>
                  </a:lnTo>
                  <a:lnTo>
                    <a:pt x="1550" y="1515"/>
                  </a:lnTo>
                  <a:lnTo>
                    <a:pt x="1543" y="1515"/>
                  </a:lnTo>
                  <a:lnTo>
                    <a:pt x="1538" y="1516"/>
                  </a:lnTo>
                  <a:lnTo>
                    <a:pt x="1531" y="1518"/>
                  </a:lnTo>
                  <a:lnTo>
                    <a:pt x="1525" y="1520"/>
                  </a:lnTo>
                  <a:lnTo>
                    <a:pt x="1519" y="1525"/>
                  </a:lnTo>
                  <a:lnTo>
                    <a:pt x="1513" y="1532"/>
                  </a:lnTo>
                  <a:lnTo>
                    <a:pt x="1520" y="1532"/>
                  </a:lnTo>
                  <a:lnTo>
                    <a:pt x="1528" y="1532"/>
                  </a:lnTo>
                  <a:lnTo>
                    <a:pt x="1536" y="1531"/>
                  </a:lnTo>
                  <a:lnTo>
                    <a:pt x="1543" y="1530"/>
                  </a:lnTo>
                  <a:lnTo>
                    <a:pt x="1561" y="1530"/>
                  </a:lnTo>
                  <a:lnTo>
                    <a:pt x="1580" y="1530"/>
                  </a:lnTo>
                  <a:lnTo>
                    <a:pt x="1601" y="1530"/>
                  </a:lnTo>
                  <a:lnTo>
                    <a:pt x="1622" y="1530"/>
                  </a:lnTo>
                  <a:lnTo>
                    <a:pt x="1642" y="1530"/>
                  </a:lnTo>
                  <a:lnTo>
                    <a:pt x="1664" y="1530"/>
                  </a:lnTo>
                  <a:lnTo>
                    <a:pt x="1684" y="1530"/>
                  </a:lnTo>
                  <a:lnTo>
                    <a:pt x="1704" y="1530"/>
                  </a:lnTo>
                  <a:lnTo>
                    <a:pt x="1704" y="1532"/>
                  </a:lnTo>
                  <a:lnTo>
                    <a:pt x="1692" y="1532"/>
                  </a:lnTo>
                  <a:lnTo>
                    <a:pt x="1681" y="1532"/>
                  </a:lnTo>
                  <a:lnTo>
                    <a:pt x="1667" y="1533"/>
                  </a:lnTo>
                  <a:lnTo>
                    <a:pt x="1654" y="1534"/>
                  </a:lnTo>
                  <a:lnTo>
                    <a:pt x="1640" y="1535"/>
                  </a:lnTo>
                  <a:lnTo>
                    <a:pt x="1628" y="1537"/>
                  </a:lnTo>
                  <a:lnTo>
                    <a:pt x="1615" y="1537"/>
                  </a:lnTo>
                  <a:lnTo>
                    <a:pt x="1602" y="1534"/>
                  </a:lnTo>
                  <a:lnTo>
                    <a:pt x="1596" y="1535"/>
                  </a:lnTo>
                  <a:lnTo>
                    <a:pt x="1591" y="1535"/>
                  </a:lnTo>
                  <a:lnTo>
                    <a:pt x="1585" y="1535"/>
                  </a:lnTo>
                  <a:lnTo>
                    <a:pt x="1579" y="1535"/>
                  </a:lnTo>
                  <a:lnTo>
                    <a:pt x="1573" y="1535"/>
                  </a:lnTo>
                  <a:lnTo>
                    <a:pt x="1568" y="1537"/>
                  </a:lnTo>
                  <a:lnTo>
                    <a:pt x="1562" y="1539"/>
                  </a:lnTo>
                  <a:lnTo>
                    <a:pt x="1557" y="1542"/>
                  </a:lnTo>
                  <a:lnTo>
                    <a:pt x="1549" y="1542"/>
                  </a:lnTo>
                  <a:lnTo>
                    <a:pt x="1540" y="1541"/>
                  </a:lnTo>
                  <a:lnTo>
                    <a:pt x="1530" y="1541"/>
                  </a:lnTo>
                  <a:lnTo>
                    <a:pt x="1519" y="1541"/>
                  </a:lnTo>
                  <a:lnTo>
                    <a:pt x="1509" y="1542"/>
                  </a:lnTo>
                  <a:lnTo>
                    <a:pt x="1501" y="1545"/>
                  </a:lnTo>
                  <a:lnTo>
                    <a:pt x="1493" y="1549"/>
                  </a:lnTo>
                  <a:lnTo>
                    <a:pt x="1488" y="1557"/>
                  </a:lnTo>
                  <a:lnTo>
                    <a:pt x="1508" y="1557"/>
                  </a:lnTo>
                  <a:lnTo>
                    <a:pt x="1528" y="1557"/>
                  </a:lnTo>
                  <a:lnTo>
                    <a:pt x="1549" y="1557"/>
                  </a:lnTo>
                  <a:lnTo>
                    <a:pt x="1570" y="1557"/>
                  </a:lnTo>
                  <a:lnTo>
                    <a:pt x="1592" y="1558"/>
                  </a:lnTo>
                  <a:lnTo>
                    <a:pt x="1613" y="1558"/>
                  </a:lnTo>
                  <a:lnTo>
                    <a:pt x="1634" y="1560"/>
                  </a:lnTo>
                  <a:lnTo>
                    <a:pt x="1656" y="1561"/>
                  </a:lnTo>
                  <a:lnTo>
                    <a:pt x="1656" y="1564"/>
                  </a:lnTo>
                  <a:lnTo>
                    <a:pt x="1570" y="1564"/>
                  </a:lnTo>
                  <a:lnTo>
                    <a:pt x="1564" y="1565"/>
                  </a:lnTo>
                  <a:lnTo>
                    <a:pt x="1557" y="1566"/>
                  </a:lnTo>
                  <a:lnTo>
                    <a:pt x="1550" y="1568"/>
                  </a:lnTo>
                  <a:lnTo>
                    <a:pt x="1543" y="1568"/>
                  </a:lnTo>
                  <a:lnTo>
                    <a:pt x="1536" y="1568"/>
                  </a:lnTo>
                  <a:lnTo>
                    <a:pt x="1531" y="1568"/>
                  </a:lnTo>
                  <a:lnTo>
                    <a:pt x="1524" y="1568"/>
                  </a:lnTo>
                  <a:lnTo>
                    <a:pt x="1517" y="1569"/>
                  </a:lnTo>
                  <a:lnTo>
                    <a:pt x="1510" y="1570"/>
                  </a:lnTo>
                  <a:lnTo>
                    <a:pt x="1503" y="1570"/>
                  </a:lnTo>
                  <a:lnTo>
                    <a:pt x="1495" y="1570"/>
                  </a:lnTo>
                  <a:lnTo>
                    <a:pt x="1487" y="1570"/>
                  </a:lnTo>
                  <a:lnTo>
                    <a:pt x="1479" y="1571"/>
                  </a:lnTo>
                  <a:lnTo>
                    <a:pt x="1472" y="1575"/>
                  </a:lnTo>
                  <a:lnTo>
                    <a:pt x="1467" y="1579"/>
                  </a:lnTo>
                  <a:lnTo>
                    <a:pt x="1464" y="1587"/>
                  </a:lnTo>
                  <a:lnTo>
                    <a:pt x="1467" y="1591"/>
                  </a:lnTo>
                  <a:lnTo>
                    <a:pt x="1482" y="1590"/>
                  </a:lnTo>
                  <a:lnTo>
                    <a:pt x="1498" y="1590"/>
                  </a:lnTo>
                  <a:lnTo>
                    <a:pt x="1513" y="1588"/>
                  </a:lnTo>
                  <a:lnTo>
                    <a:pt x="1530" y="1588"/>
                  </a:lnTo>
                  <a:lnTo>
                    <a:pt x="1545" y="1588"/>
                  </a:lnTo>
                  <a:lnTo>
                    <a:pt x="1560" y="1588"/>
                  </a:lnTo>
                  <a:lnTo>
                    <a:pt x="1576" y="1590"/>
                  </a:lnTo>
                  <a:lnTo>
                    <a:pt x="1591" y="1592"/>
                  </a:lnTo>
                  <a:lnTo>
                    <a:pt x="1586" y="1593"/>
                  </a:lnTo>
                  <a:lnTo>
                    <a:pt x="1579" y="1594"/>
                  </a:lnTo>
                  <a:lnTo>
                    <a:pt x="1572" y="1595"/>
                  </a:lnTo>
                  <a:lnTo>
                    <a:pt x="1566" y="1596"/>
                  </a:lnTo>
                  <a:lnTo>
                    <a:pt x="1553" y="1595"/>
                  </a:lnTo>
                  <a:lnTo>
                    <a:pt x="1538" y="1594"/>
                  </a:lnTo>
                  <a:lnTo>
                    <a:pt x="1524" y="1594"/>
                  </a:lnTo>
                  <a:lnTo>
                    <a:pt x="1510" y="1595"/>
                  </a:lnTo>
                  <a:lnTo>
                    <a:pt x="1495" y="1596"/>
                  </a:lnTo>
                  <a:lnTo>
                    <a:pt x="1481" y="1598"/>
                  </a:lnTo>
                  <a:lnTo>
                    <a:pt x="1466" y="1599"/>
                  </a:lnTo>
                  <a:lnTo>
                    <a:pt x="1452" y="1600"/>
                  </a:lnTo>
                  <a:lnTo>
                    <a:pt x="1448" y="1605"/>
                  </a:lnTo>
                  <a:lnTo>
                    <a:pt x="1443" y="1608"/>
                  </a:lnTo>
                  <a:lnTo>
                    <a:pt x="1440" y="1611"/>
                  </a:lnTo>
                  <a:lnTo>
                    <a:pt x="1437" y="1616"/>
                  </a:lnTo>
                  <a:lnTo>
                    <a:pt x="1566" y="1619"/>
                  </a:lnTo>
                  <a:lnTo>
                    <a:pt x="1570" y="1623"/>
                  </a:lnTo>
                  <a:lnTo>
                    <a:pt x="1551" y="1623"/>
                  </a:lnTo>
                  <a:lnTo>
                    <a:pt x="1533" y="1623"/>
                  </a:lnTo>
                  <a:lnTo>
                    <a:pt x="1515" y="1623"/>
                  </a:lnTo>
                  <a:lnTo>
                    <a:pt x="1497" y="1622"/>
                  </a:lnTo>
                  <a:lnTo>
                    <a:pt x="1479" y="1622"/>
                  </a:lnTo>
                  <a:lnTo>
                    <a:pt x="1460" y="1623"/>
                  </a:lnTo>
                  <a:lnTo>
                    <a:pt x="1442" y="1625"/>
                  </a:lnTo>
                  <a:lnTo>
                    <a:pt x="1424" y="1628"/>
                  </a:lnTo>
                  <a:lnTo>
                    <a:pt x="1406" y="1644"/>
                  </a:lnTo>
                  <a:lnTo>
                    <a:pt x="1420" y="1645"/>
                  </a:lnTo>
                  <a:lnTo>
                    <a:pt x="1434" y="1644"/>
                  </a:lnTo>
                  <a:lnTo>
                    <a:pt x="1449" y="1644"/>
                  </a:lnTo>
                  <a:lnTo>
                    <a:pt x="1464" y="1643"/>
                  </a:lnTo>
                  <a:lnTo>
                    <a:pt x="1479" y="1643"/>
                  </a:lnTo>
                  <a:lnTo>
                    <a:pt x="1494" y="1643"/>
                  </a:lnTo>
                  <a:lnTo>
                    <a:pt x="1509" y="1644"/>
                  </a:lnTo>
                  <a:lnTo>
                    <a:pt x="1523" y="1647"/>
                  </a:lnTo>
                  <a:lnTo>
                    <a:pt x="1508" y="1646"/>
                  </a:lnTo>
                  <a:lnTo>
                    <a:pt x="1492" y="1647"/>
                  </a:lnTo>
                  <a:lnTo>
                    <a:pt x="1475" y="1648"/>
                  </a:lnTo>
                  <a:lnTo>
                    <a:pt x="1460" y="1651"/>
                  </a:lnTo>
                  <a:lnTo>
                    <a:pt x="1444" y="1652"/>
                  </a:lnTo>
                  <a:lnTo>
                    <a:pt x="1429" y="1653"/>
                  </a:lnTo>
                  <a:lnTo>
                    <a:pt x="1414" y="1653"/>
                  </a:lnTo>
                  <a:lnTo>
                    <a:pt x="1399" y="1652"/>
                  </a:lnTo>
                  <a:lnTo>
                    <a:pt x="1394" y="1658"/>
                  </a:lnTo>
                  <a:lnTo>
                    <a:pt x="1387" y="1662"/>
                  </a:lnTo>
                  <a:lnTo>
                    <a:pt x="1380" y="1667"/>
                  </a:lnTo>
                  <a:lnTo>
                    <a:pt x="1374" y="1673"/>
                  </a:lnTo>
                  <a:lnTo>
                    <a:pt x="1383" y="1673"/>
                  </a:lnTo>
                  <a:lnTo>
                    <a:pt x="1394" y="1673"/>
                  </a:lnTo>
                  <a:lnTo>
                    <a:pt x="1404" y="1673"/>
                  </a:lnTo>
                  <a:lnTo>
                    <a:pt x="1414" y="1671"/>
                  </a:lnTo>
                  <a:lnTo>
                    <a:pt x="1425" y="1671"/>
                  </a:lnTo>
                  <a:lnTo>
                    <a:pt x="1435" y="1673"/>
                  </a:lnTo>
                  <a:lnTo>
                    <a:pt x="1444" y="1673"/>
                  </a:lnTo>
                  <a:lnTo>
                    <a:pt x="1454" y="1674"/>
                  </a:lnTo>
                  <a:lnTo>
                    <a:pt x="1454" y="1677"/>
                  </a:lnTo>
                  <a:lnTo>
                    <a:pt x="1437" y="1679"/>
                  </a:lnTo>
                  <a:lnTo>
                    <a:pt x="1420" y="1679"/>
                  </a:lnTo>
                  <a:lnTo>
                    <a:pt x="1403" y="1678"/>
                  </a:lnTo>
                  <a:lnTo>
                    <a:pt x="1384" y="1677"/>
                  </a:lnTo>
                  <a:lnTo>
                    <a:pt x="1367" y="1678"/>
                  </a:lnTo>
                  <a:lnTo>
                    <a:pt x="1351" y="1681"/>
                  </a:lnTo>
                  <a:lnTo>
                    <a:pt x="1335" y="1686"/>
                  </a:lnTo>
                  <a:lnTo>
                    <a:pt x="1321" y="1697"/>
                  </a:lnTo>
                  <a:lnTo>
                    <a:pt x="1316" y="1698"/>
                  </a:lnTo>
                  <a:lnTo>
                    <a:pt x="1311" y="1698"/>
                  </a:lnTo>
                  <a:lnTo>
                    <a:pt x="1306" y="1698"/>
                  </a:lnTo>
                  <a:lnTo>
                    <a:pt x="1300" y="1698"/>
                  </a:lnTo>
                  <a:lnTo>
                    <a:pt x="1293" y="1693"/>
                  </a:lnTo>
                  <a:lnTo>
                    <a:pt x="1284" y="1696"/>
                  </a:lnTo>
                  <a:lnTo>
                    <a:pt x="1276" y="1699"/>
                  </a:lnTo>
                  <a:lnTo>
                    <a:pt x="1267" y="1692"/>
                  </a:lnTo>
                  <a:lnTo>
                    <a:pt x="1267" y="1678"/>
                  </a:lnTo>
                  <a:lnTo>
                    <a:pt x="1259" y="1679"/>
                  </a:lnTo>
                  <a:lnTo>
                    <a:pt x="1251" y="1682"/>
                  </a:lnTo>
                  <a:lnTo>
                    <a:pt x="1243" y="1686"/>
                  </a:lnTo>
                  <a:lnTo>
                    <a:pt x="1235" y="1691"/>
                  </a:lnTo>
                  <a:lnTo>
                    <a:pt x="1227" y="1694"/>
                  </a:lnTo>
                  <a:lnTo>
                    <a:pt x="1218" y="1697"/>
                  </a:lnTo>
                  <a:lnTo>
                    <a:pt x="1210" y="1696"/>
                  </a:lnTo>
                  <a:lnTo>
                    <a:pt x="1204" y="1692"/>
                  </a:lnTo>
                  <a:lnTo>
                    <a:pt x="1204" y="1678"/>
                  </a:lnTo>
                  <a:lnTo>
                    <a:pt x="1191" y="1679"/>
                  </a:lnTo>
                  <a:lnTo>
                    <a:pt x="1178" y="1683"/>
                  </a:lnTo>
                  <a:lnTo>
                    <a:pt x="1164" y="1689"/>
                  </a:lnTo>
                  <a:lnTo>
                    <a:pt x="1149" y="1692"/>
                  </a:lnTo>
                  <a:lnTo>
                    <a:pt x="1137" y="1694"/>
                  </a:lnTo>
                  <a:lnTo>
                    <a:pt x="1125" y="1692"/>
                  </a:lnTo>
                  <a:lnTo>
                    <a:pt x="1116" y="1685"/>
                  </a:lnTo>
                  <a:lnTo>
                    <a:pt x="1109" y="1670"/>
                  </a:lnTo>
                  <a:lnTo>
                    <a:pt x="1101" y="1673"/>
                  </a:lnTo>
                  <a:lnTo>
                    <a:pt x="1093" y="1675"/>
                  </a:lnTo>
                  <a:lnTo>
                    <a:pt x="1085" y="1677"/>
                  </a:lnTo>
                  <a:lnTo>
                    <a:pt x="1076" y="1678"/>
                  </a:lnTo>
                  <a:lnTo>
                    <a:pt x="1068" y="1679"/>
                  </a:lnTo>
                  <a:lnTo>
                    <a:pt x="1058" y="1679"/>
                  </a:lnTo>
                  <a:lnTo>
                    <a:pt x="1050" y="1678"/>
                  </a:lnTo>
                  <a:lnTo>
                    <a:pt x="1041" y="1677"/>
                  </a:lnTo>
                  <a:lnTo>
                    <a:pt x="1034" y="1682"/>
                  </a:lnTo>
                  <a:lnTo>
                    <a:pt x="1026" y="1685"/>
                  </a:lnTo>
                  <a:lnTo>
                    <a:pt x="1019" y="1687"/>
                  </a:lnTo>
                  <a:lnTo>
                    <a:pt x="1011" y="1687"/>
                  </a:lnTo>
                  <a:lnTo>
                    <a:pt x="1003" y="1687"/>
                  </a:lnTo>
                  <a:lnTo>
                    <a:pt x="995" y="1685"/>
                  </a:lnTo>
                  <a:lnTo>
                    <a:pt x="987" y="1684"/>
                  </a:lnTo>
                  <a:lnTo>
                    <a:pt x="979" y="1682"/>
                  </a:lnTo>
                  <a:lnTo>
                    <a:pt x="974" y="1679"/>
                  </a:lnTo>
                  <a:lnTo>
                    <a:pt x="972" y="1676"/>
                  </a:lnTo>
                  <a:lnTo>
                    <a:pt x="970" y="1671"/>
                  </a:lnTo>
                  <a:lnTo>
                    <a:pt x="967" y="1667"/>
                  </a:lnTo>
                  <a:lnTo>
                    <a:pt x="962" y="1670"/>
                  </a:lnTo>
                  <a:lnTo>
                    <a:pt x="955" y="1673"/>
                  </a:lnTo>
                  <a:lnTo>
                    <a:pt x="948" y="1675"/>
                  </a:lnTo>
                  <a:lnTo>
                    <a:pt x="942" y="1677"/>
                  </a:lnTo>
                  <a:lnTo>
                    <a:pt x="935" y="1678"/>
                  </a:lnTo>
                  <a:lnTo>
                    <a:pt x="928" y="1679"/>
                  </a:lnTo>
                  <a:lnTo>
                    <a:pt x="920" y="1678"/>
                  </a:lnTo>
                  <a:lnTo>
                    <a:pt x="913" y="1677"/>
                  </a:lnTo>
                  <a:lnTo>
                    <a:pt x="910" y="1674"/>
                  </a:lnTo>
                  <a:lnTo>
                    <a:pt x="907" y="1669"/>
                  </a:lnTo>
                  <a:lnTo>
                    <a:pt x="906" y="1664"/>
                  </a:lnTo>
                  <a:lnTo>
                    <a:pt x="906" y="1659"/>
                  </a:lnTo>
                  <a:lnTo>
                    <a:pt x="899" y="1660"/>
                  </a:lnTo>
                  <a:lnTo>
                    <a:pt x="892" y="1661"/>
                  </a:lnTo>
                  <a:lnTo>
                    <a:pt x="886" y="1663"/>
                  </a:lnTo>
                  <a:lnTo>
                    <a:pt x="879" y="1666"/>
                  </a:lnTo>
                  <a:lnTo>
                    <a:pt x="871" y="1668"/>
                  </a:lnTo>
                  <a:lnTo>
                    <a:pt x="864" y="1670"/>
                  </a:lnTo>
                  <a:lnTo>
                    <a:pt x="857" y="1673"/>
                  </a:lnTo>
                  <a:lnTo>
                    <a:pt x="850" y="1675"/>
                  </a:lnTo>
                  <a:lnTo>
                    <a:pt x="845" y="1674"/>
                  </a:lnTo>
                  <a:lnTo>
                    <a:pt x="841" y="1671"/>
                  </a:lnTo>
                  <a:lnTo>
                    <a:pt x="837" y="1668"/>
                  </a:lnTo>
                  <a:lnTo>
                    <a:pt x="835" y="1663"/>
                  </a:lnTo>
                  <a:lnTo>
                    <a:pt x="835" y="1658"/>
                  </a:lnTo>
                  <a:lnTo>
                    <a:pt x="826" y="1659"/>
                  </a:lnTo>
                  <a:lnTo>
                    <a:pt x="818" y="1660"/>
                  </a:lnTo>
                  <a:lnTo>
                    <a:pt x="809" y="1661"/>
                  </a:lnTo>
                  <a:lnTo>
                    <a:pt x="801" y="1663"/>
                  </a:lnTo>
                  <a:lnTo>
                    <a:pt x="792" y="1666"/>
                  </a:lnTo>
                  <a:lnTo>
                    <a:pt x="784" y="1667"/>
                  </a:lnTo>
                  <a:lnTo>
                    <a:pt x="775" y="1667"/>
                  </a:lnTo>
                  <a:lnTo>
                    <a:pt x="765" y="1667"/>
                  </a:lnTo>
                  <a:lnTo>
                    <a:pt x="762" y="1664"/>
                  </a:lnTo>
                  <a:lnTo>
                    <a:pt x="760" y="1662"/>
                  </a:lnTo>
                  <a:lnTo>
                    <a:pt x="758" y="1660"/>
                  </a:lnTo>
                  <a:lnTo>
                    <a:pt x="756" y="1655"/>
                  </a:lnTo>
                  <a:lnTo>
                    <a:pt x="747" y="1658"/>
                  </a:lnTo>
                  <a:lnTo>
                    <a:pt x="738" y="1659"/>
                  </a:lnTo>
                  <a:lnTo>
                    <a:pt x="729" y="1660"/>
                  </a:lnTo>
                  <a:lnTo>
                    <a:pt x="721" y="1661"/>
                  </a:lnTo>
                  <a:lnTo>
                    <a:pt x="712" y="1662"/>
                  </a:lnTo>
                  <a:lnTo>
                    <a:pt x="702" y="1662"/>
                  </a:lnTo>
                  <a:lnTo>
                    <a:pt x="693" y="1661"/>
                  </a:lnTo>
                  <a:lnTo>
                    <a:pt x="683" y="1660"/>
                  </a:lnTo>
                  <a:lnTo>
                    <a:pt x="675" y="1646"/>
                  </a:lnTo>
                  <a:lnTo>
                    <a:pt x="668" y="1648"/>
                  </a:lnTo>
                  <a:lnTo>
                    <a:pt x="660" y="1649"/>
                  </a:lnTo>
                  <a:lnTo>
                    <a:pt x="653" y="1651"/>
                  </a:lnTo>
                  <a:lnTo>
                    <a:pt x="645" y="1653"/>
                  </a:lnTo>
                  <a:lnTo>
                    <a:pt x="637" y="1654"/>
                  </a:lnTo>
                  <a:lnTo>
                    <a:pt x="629" y="1654"/>
                  </a:lnTo>
                  <a:lnTo>
                    <a:pt x="621" y="1654"/>
                  </a:lnTo>
                  <a:lnTo>
                    <a:pt x="612" y="1654"/>
                  </a:lnTo>
                  <a:lnTo>
                    <a:pt x="608" y="1649"/>
                  </a:lnTo>
                  <a:lnTo>
                    <a:pt x="603" y="1647"/>
                  </a:lnTo>
                  <a:lnTo>
                    <a:pt x="597" y="1647"/>
                  </a:lnTo>
                  <a:lnTo>
                    <a:pt x="592" y="1648"/>
                  </a:lnTo>
                  <a:lnTo>
                    <a:pt x="585" y="1649"/>
                  </a:lnTo>
                  <a:lnTo>
                    <a:pt x="579" y="1652"/>
                  </a:lnTo>
                  <a:lnTo>
                    <a:pt x="572" y="1652"/>
                  </a:lnTo>
                  <a:lnTo>
                    <a:pt x="566" y="1652"/>
                  </a:lnTo>
                  <a:lnTo>
                    <a:pt x="559" y="1652"/>
                  </a:lnTo>
                  <a:lnTo>
                    <a:pt x="554" y="1652"/>
                  </a:lnTo>
                  <a:lnTo>
                    <a:pt x="548" y="1652"/>
                  </a:lnTo>
                  <a:lnTo>
                    <a:pt x="542" y="1648"/>
                  </a:lnTo>
                  <a:lnTo>
                    <a:pt x="539" y="1640"/>
                  </a:lnTo>
                  <a:lnTo>
                    <a:pt x="535" y="1636"/>
                  </a:lnTo>
                  <a:lnTo>
                    <a:pt x="530" y="1636"/>
                  </a:lnTo>
                  <a:lnTo>
                    <a:pt x="525" y="1638"/>
                  </a:lnTo>
                  <a:lnTo>
                    <a:pt x="518" y="1641"/>
                  </a:lnTo>
                  <a:lnTo>
                    <a:pt x="512" y="1645"/>
                  </a:lnTo>
                  <a:lnTo>
                    <a:pt x="505" y="1647"/>
                  </a:lnTo>
                  <a:lnTo>
                    <a:pt x="500" y="1647"/>
                  </a:lnTo>
                  <a:lnTo>
                    <a:pt x="493" y="1648"/>
                  </a:lnTo>
                  <a:lnTo>
                    <a:pt x="487" y="1646"/>
                  </a:lnTo>
                  <a:lnTo>
                    <a:pt x="482" y="1643"/>
                  </a:lnTo>
                  <a:lnTo>
                    <a:pt x="479" y="1637"/>
                  </a:lnTo>
                  <a:lnTo>
                    <a:pt x="475" y="1632"/>
                  </a:lnTo>
                  <a:lnTo>
                    <a:pt x="471" y="1630"/>
                  </a:lnTo>
                  <a:lnTo>
                    <a:pt x="465" y="1630"/>
                  </a:lnTo>
                  <a:lnTo>
                    <a:pt x="457" y="1634"/>
                  </a:lnTo>
                  <a:lnTo>
                    <a:pt x="450" y="1637"/>
                  </a:lnTo>
                  <a:lnTo>
                    <a:pt x="441" y="1639"/>
                  </a:lnTo>
                  <a:lnTo>
                    <a:pt x="433" y="1639"/>
                  </a:lnTo>
                  <a:lnTo>
                    <a:pt x="425" y="1638"/>
                  </a:lnTo>
                  <a:lnTo>
                    <a:pt x="422" y="1629"/>
                  </a:lnTo>
                  <a:lnTo>
                    <a:pt x="419" y="1624"/>
                  </a:lnTo>
                  <a:lnTo>
                    <a:pt x="413" y="1623"/>
                  </a:lnTo>
                  <a:lnTo>
                    <a:pt x="409" y="1624"/>
                  </a:lnTo>
                  <a:lnTo>
                    <a:pt x="403" y="1628"/>
                  </a:lnTo>
                  <a:lnTo>
                    <a:pt x="396" y="1631"/>
                  </a:lnTo>
                  <a:lnTo>
                    <a:pt x="390" y="1634"/>
                  </a:lnTo>
                  <a:lnTo>
                    <a:pt x="385" y="1636"/>
                  </a:lnTo>
                  <a:lnTo>
                    <a:pt x="380" y="1636"/>
                  </a:lnTo>
                  <a:lnTo>
                    <a:pt x="373" y="1636"/>
                  </a:lnTo>
                  <a:lnTo>
                    <a:pt x="366" y="1636"/>
                  </a:lnTo>
                  <a:lnTo>
                    <a:pt x="359" y="1636"/>
                  </a:lnTo>
                  <a:lnTo>
                    <a:pt x="353" y="1633"/>
                  </a:lnTo>
                  <a:lnTo>
                    <a:pt x="349" y="1631"/>
                  </a:lnTo>
                  <a:lnTo>
                    <a:pt x="345" y="1626"/>
                  </a:lnTo>
                  <a:lnTo>
                    <a:pt x="343" y="1619"/>
                  </a:lnTo>
                  <a:lnTo>
                    <a:pt x="334" y="1623"/>
                  </a:lnTo>
                  <a:lnTo>
                    <a:pt x="326" y="1624"/>
                  </a:lnTo>
                  <a:lnTo>
                    <a:pt x="316" y="1623"/>
                  </a:lnTo>
                  <a:lnTo>
                    <a:pt x="307" y="1621"/>
                  </a:lnTo>
                  <a:lnTo>
                    <a:pt x="298" y="1618"/>
                  </a:lnTo>
                  <a:lnTo>
                    <a:pt x="289" y="1616"/>
                  </a:lnTo>
                  <a:lnTo>
                    <a:pt x="281" y="1614"/>
                  </a:lnTo>
                  <a:lnTo>
                    <a:pt x="271" y="1611"/>
                  </a:lnTo>
                  <a:lnTo>
                    <a:pt x="266" y="1603"/>
                  </a:lnTo>
                  <a:lnTo>
                    <a:pt x="263" y="1593"/>
                  </a:lnTo>
                  <a:lnTo>
                    <a:pt x="262" y="1584"/>
                  </a:lnTo>
                  <a:lnTo>
                    <a:pt x="261" y="1576"/>
                  </a:lnTo>
                  <a:lnTo>
                    <a:pt x="255" y="1575"/>
                  </a:lnTo>
                  <a:lnTo>
                    <a:pt x="248" y="1573"/>
                  </a:lnTo>
                  <a:lnTo>
                    <a:pt x="243" y="1572"/>
                  </a:lnTo>
                  <a:lnTo>
                    <a:pt x="236" y="1570"/>
                  </a:lnTo>
                  <a:lnTo>
                    <a:pt x="229" y="1568"/>
                  </a:lnTo>
                  <a:lnTo>
                    <a:pt x="223" y="1565"/>
                  </a:lnTo>
                  <a:lnTo>
                    <a:pt x="217" y="1562"/>
                  </a:lnTo>
                  <a:lnTo>
                    <a:pt x="212" y="1557"/>
                  </a:lnTo>
                  <a:lnTo>
                    <a:pt x="212" y="1552"/>
                  </a:lnTo>
                  <a:lnTo>
                    <a:pt x="213" y="1546"/>
                  </a:lnTo>
                  <a:lnTo>
                    <a:pt x="215" y="1541"/>
                  </a:lnTo>
                  <a:lnTo>
                    <a:pt x="220" y="1540"/>
                  </a:lnTo>
                  <a:lnTo>
                    <a:pt x="229" y="1546"/>
                  </a:lnTo>
                  <a:lnTo>
                    <a:pt x="238" y="1549"/>
                  </a:lnTo>
                  <a:lnTo>
                    <a:pt x="248" y="1553"/>
                  </a:lnTo>
                  <a:lnTo>
                    <a:pt x="259" y="1555"/>
                  </a:lnTo>
                  <a:lnTo>
                    <a:pt x="269" y="1557"/>
                  </a:lnTo>
                  <a:lnTo>
                    <a:pt x="278" y="1558"/>
                  </a:lnTo>
                  <a:lnTo>
                    <a:pt x="289" y="1561"/>
                  </a:lnTo>
                  <a:lnTo>
                    <a:pt x="299" y="1564"/>
                  </a:lnTo>
                  <a:lnTo>
                    <a:pt x="303" y="1557"/>
                  </a:lnTo>
                  <a:lnTo>
                    <a:pt x="307" y="1554"/>
                  </a:lnTo>
                  <a:lnTo>
                    <a:pt x="312" y="1553"/>
                  </a:lnTo>
                  <a:lnTo>
                    <a:pt x="319" y="1553"/>
                  </a:lnTo>
                  <a:lnTo>
                    <a:pt x="326" y="1555"/>
                  </a:lnTo>
                  <a:lnTo>
                    <a:pt x="332" y="1557"/>
                  </a:lnTo>
                  <a:lnTo>
                    <a:pt x="339" y="1558"/>
                  </a:lnTo>
                  <a:lnTo>
                    <a:pt x="346" y="1558"/>
                  </a:lnTo>
                  <a:lnTo>
                    <a:pt x="351" y="1560"/>
                  </a:lnTo>
                  <a:lnTo>
                    <a:pt x="357" y="1560"/>
                  </a:lnTo>
                  <a:lnTo>
                    <a:pt x="362" y="1561"/>
                  </a:lnTo>
                  <a:lnTo>
                    <a:pt x="368" y="1561"/>
                  </a:lnTo>
                  <a:lnTo>
                    <a:pt x="374" y="1561"/>
                  </a:lnTo>
                  <a:lnTo>
                    <a:pt x="380" y="1562"/>
                  </a:lnTo>
                  <a:lnTo>
                    <a:pt x="385" y="1563"/>
                  </a:lnTo>
                  <a:lnTo>
                    <a:pt x="390" y="1565"/>
                  </a:lnTo>
                  <a:lnTo>
                    <a:pt x="389" y="1569"/>
                  </a:lnTo>
                  <a:lnTo>
                    <a:pt x="388" y="1572"/>
                  </a:lnTo>
                  <a:lnTo>
                    <a:pt x="385" y="1576"/>
                  </a:lnTo>
                  <a:lnTo>
                    <a:pt x="382" y="1579"/>
                  </a:lnTo>
                  <a:lnTo>
                    <a:pt x="372" y="1578"/>
                  </a:lnTo>
                  <a:lnTo>
                    <a:pt x="362" y="1578"/>
                  </a:lnTo>
                  <a:lnTo>
                    <a:pt x="352" y="1577"/>
                  </a:lnTo>
                  <a:lnTo>
                    <a:pt x="343" y="1576"/>
                  </a:lnTo>
                  <a:lnTo>
                    <a:pt x="334" y="1575"/>
                  </a:lnTo>
                  <a:lnTo>
                    <a:pt x="324" y="1573"/>
                  </a:lnTo>
                  <a:lnTo>
                    <a:pt x="314" y="1572"/>
                  </a:lnTo>
                  <a:lnTo>
                    <a:pt x="305" y="1570"/>
                  </a:lnTo>
                  <a:lnTo>
                    <a:pt x="300" y="1576"/>
                  </a:lnTo>
                  <a:lnTo>
                    <a:pt x="319" y="1577"/>
                  </a:lnTo>
                  <a:lnTo>
                    <a:pt x="337" y="1579"/>
                  </a:lnTo>
                  <a:lnTo>
                    <a:pt x="356" y="1580"/>
                  </a:lnTo>
                  <a:lnTo>
                    <a:pt x="374" y="1583"/>
                  </a:lnTo>
                  <a:lnTo>
                    <a:pt x="391" y="1585"/>
                  </a:lnTo>
                  <a:lnTo>
                    <a:pt x="410" y="1587"/>
                  </a:lnTo>
                  <a:lnTo>
                    <a:pt x="428" y="1590"/>
                  </a:lnTo>
                  <a:lnTo>
                    <a:pt x="447" y="1591"/>
                  </a:lnTo>
                  <a:lnTo>
                    <a:pt x="465" y="1593"/>
                  </a:lnTo>
                  <a:lnTo>
                    <a:pt x="483" y="1595"/>
                  </a:lnTo>
                  <a:lnTo>
                    <a:pt x="502" y="1598"/>
                  </a:lnTo>
                  <a:lnTo>
                    <a:pt x="520" y="1600"/>
                  </a:lnTo>
                  <a:lnTo>
                    <a:pt x="539" y="1602"/>
                  </a:lnTo>
                  <a:lnTo>
                    <a:pt x="557" y="1603"/>
                  </a:lnTo>
                  <a:lnTo>
                    <a:pt x="576" y="1606"/>
                  </a:lnTo>
                  <a:lnTo>
                    <a:pt x="594" y="1607"/>
                  </a:lnTo>
                  <a:lnTo>
                    <a:pt x="595" y="1603"/>
                  </a:lnTo>
                  <a:lnTo>
                    <a:pt x="595" y="1601"/>
                  </a:lnTo>
                  <a:lnTo>
                    <a:pt x="595" y="1599"/>
                  </a:lnTo>
                  <a:lnTo>
                    <a:pt x="596" y="1595"/>
                  </a:lnTo>
                  <a:lnTo>
                    <a:pt x="603" y="1592"/>
                  </a:lnTo>
                  <a:lnTo>
                    <a:pt x="610" y="1591"/>
                  </a:lnTo>
                  <a:lnTo>
                    <a:pt x="617" y="1591"/>
                  </a:lnTo>
                  <a:lnTo>
                    <a:pt x="625" y="1592"/>
                  </a:lnTo>
                  <a:lnTo>
                    <a:pt x="633" y="1593"/>
                  </a:lnTo>
                  <a:lnTo>
                    <a:pt x="640" y="1594"/>
                  </a:lnTo>
                  <a:lnTo>
                    <a:pt x="648" y="1596"/>
                  </a:lnTo>
                  <a:lnTo>
                    <a:pt x="655" y="1596"/>
                  </a:lnTo>
                  <a:lnTo>
                    <a:pt x="659" y="1600"/>
                  </a:lnTo>
                  <a:lnTo>
                    <a:pt x="657" y="1603"/>
                  </a:lnTo>
                  <a:lnTo>
                    <a:pt x="657" y="1607"/>
                  </a:lnTo>
                  <a:lnTo>
                    <a:pt x="660" y="1610"/>
                  </a:lnTo>
                  <a:lnTo>
                    <a:pt x="665" y="1609"/>
                  </a:lnTo>
                  <a:lnTo>
                    <a:pt x="670" y="1609"/>
                  </a:lnTo>
                  <a:lnTo>
                    <a:pt x="676" y="1609"/>
                  </a:lnTo>
                  <a:lnTo>
                    <a:pt x="680" y="1609"/>
                  </a:lnTo>
                  <a:lnTo>
                    <a:pt x="685" y="1610"/>
                  </a:lnTo>
                  <a:lnTo>
                    <a:pt x="691" y="1610"/>
                  </a:lnTo>
                  <a:lnTo>
                    <a:pt x="695" y="1610"/>
                  </a:lnTo>
                  <a:lnTo>
                    <a:pt x="701" y="1610"/>
                  </a:lnTo>
                  <a:lnTo>
                    <a:pt x="698" y="1607"/>
                  </a:lnTo>
                  <a:lnTo>
                    <a:pt x="697" y="1603"/>
                  </a:lnTo>
                  <a:lnTo>
                    <a:pt x="697" y="1599"/>
                  </a:lnTo>
                  <a:lnTo>
                    <a:pt x="697" y="1595"/>
                  </a:lnTo>
                  <a:lnTo>
                    <a:pt x="701" y="1593"/>
                  </a:lnTo>
                  <a:lnTo>
                    <a:pt x="707" y="1592"/>
                  </a:lnTo>
                  <a:lnTo>
                    <a:pt x="713" y="1592"/>
                  </a:lnTo>
                  <a:lnTo>
                    <a:pt x="718" y="1593"/>
                  </a:lnTo>
                  <a:lnTo>
                    <a:pt x="724" y="1594"/>
                  </a:lnTo>
                  <a:lnTo>
                    <a:pt x="730" y="1595"/>
                  </a:lnTo>
                  <a:lnTo>
                    <a:pt x="736" y="1595"/>
                  </a:lnTo>
                  <a:lnTo>
                    <a:pt x="740" y="1594"/>
                  </a:lnTo>
                  <a:lnTo>
                    <a:pt x="750" y="1607"/>
                  </a:lnTo>
                  <a:lnTo>
                    <a:pt x="740" y="1615"/>
                  </a:lnTo>
                  <a:lnTo>
                    <a:pt x="745" y="1616"/>
                  </a:lnTo>
                  <a:lnTo>
                    <a:pt x="748" y="1616"/>
                  </a:lnTo>
                  <a:lnTo>
                    <a:pt x="753" y="1616"/>
                  </a:lnTo>
                  <a:lnTo>
                    <a:pt x="759" y="1616"/>
                  </a:lnTo>
                  <a:lnTo>
                    <a:pt x="763" y="1616"/>
                  </a:lnTo>
                  <a:lnTo>
                    <a:pt x="768" y="1616"/>
                  </a:lnTo>
                  <a:lnTo>
                    <a:pt x="771" y="1616"/>
                  </a:lnTo>
                  <a:lnTo>
                    <a:pt x="776" y="1616"/>
                  </a:lnTo>
                  <a:lnTo>
                    <a:pt x="774" y="1614"/>
                  </a:lnTo>
                  <a:lnTo>
                    <a:pt x="771" y="1611"/>
                  </a:lnTo>
                  <a:lnTo>
                    <a:pt x="770" y="1609"/>
                  </a:lnTo>
                  <a:lnTo>
                    <a:pt x="773" y="1607"/>
                  </a:lnTo>
                  <a:lnTo>
                    <a:pt x="780" y="1605"/>
                  </a:lnTo>
                  <a:lnTo>
                    <a:pt x="785" y="1603"/>
                  </a:lnTo>
                  <a:lnTo>
                    <a:pt x="792" y="1603"/>
                  </a:lnTo>
                  <a:lnTo>
                    <a:pt x="799" y="1603"/>
                  </a:lnTo>
                  <a:lnTo>
                    <a:pt x="806" y="1605"/>
                  </a:lnTo>
                  <a:lnTo>
                    <a:pt x="813" y="1606"/>
                  </a:lnTo>
                  <a:lnTo>
                    <a:pt x="821" y="1607"/>
                  </a:lnTo>
                  <a:lnTo>
                    <a:pt x="828" y="1608"/>
                  </a:lnTo>
                  <a:lnTo>
                    <a:pt x="830" y="1606"/>
                  </a:lnTo>
                  <a:lnTo>
                    <a:pt x="834" y="1607"/>
                  </a:lnTo>
                  <a:lnTo>
                    <a:pt x="836" y="1609"/>
                  </a:lnTo>
                  <a:lnTo>
                    <a:pt x="838" y="1610"/>
                  </a:lnTo>
                  <a:lnTo>
                    <a:pt x="841" y="1603"/>
                  </a:lnTo>
                  <a:lnTo>
                    <a:pt x="846" y="1601"/>
                  </a:lnTo>
                  <a:lnTo>
                    <a:pt x="853" y="1602"/>
                  </a:lnTo>
                  <a:lnTo>
                    <a:pt x="860" y="1603"/>
                  </a:lnTo>
                  <a:lnTo>
                    <a:pt x="867" y="1605"/>
                  </a:lnTo>
                  <a:lnTo>
                    <a:pt x="873" y="1606"/>
                  </a:lnTo>
                  <a:lnTo>
                    <a:pt x="879" y="1607"/>
                  </a:lnTo>
                  <a:lnTo>
                    <a:pt x="886" y="1608"/>
                  </a:lnTo>
                  <a:lnTo>
                    <a:pt x="891" y="1608"/>
                  </a:lnTo>
                  <a:lnTo>
                    <a:pt x="898" y="1608"/>
                  </a:lnTo>
                  <a:lnTo>
                    <a:pt x="905" y="1607"/>
                  </a:lnTo>
                  <a:lnTo>
                    <a:pt x="912" y="1606"/>
                  </a:lnTo>
                  <a:lnTo>
                    <a:pt x="913" y="1608"/>
                  </a:lnTo>
                  <a:lnTo>
                    <a:pt x="917" y="1611"/>
                  </a:lnTo>
                  <a:lnTo>
                    <a:pt x="918" y="1615"/>
                  </a:lnTo>
                  <a:lnTo>
                    <a:pt x="917" y="1618"/>
                  </a:lnTo>
                  <a:lnTo>
                    <a:pt x="910" y="1622"/>
                  </a:lnTo>
                  <a:lnTo>
                    <a:pt x="901" y="1623"/>
                  </a:lnTo>
                  <a:lnTo>
                    <a:pt x="891" y="1624"/>
                  </a:lnTo>
                  <a:lnTo>
                    <a:pt x="882" y="1623"/>
                  </a:lnTo>
                  <a:lnTo>
                    <a:pt x="872" y="1622"/>
                  </a:lnTo>
                  <a:lnTo>
                    <a:pt x="862" y="1619"/>
                  </a:lnTo>
                  <a:lnTo>
                    <a:pt x="852" y="1618"/>
                  </a:lnTo>
                  <a:lnTo>
                    <a:pt x="843" y="1616"/>
                  </a:lnTo>
                  <a:lnTo>
                    <a:pt x="842" y="1618"/>
                  </a:lnTo>
                  <a:lnTo>
                    <a:pt x="841" y="1621"/>
                  </a:lnTo>
                  <a:lnTo>
                    <a:pt x="839" y="1624"/>
                  </a:lnTo>
                  <a:lnTo>
                    <a:pt x="838" y="1626"/>
                  </a:lnTo>
                  <a:lnTo>
                    <a:pt x="851" y="1628"/>
                  </a:lnTo>
                  <a:lnTo>
                    <a:pt x="864" y="1629"/>
                  </a:lnTo>
                  <a:lnTo>
                    <a:pt x="876" y="1630"/>
                  </a:lnTo>
                  <a:lnTo>
                    <a:pt x="890" y="1630"/>
                  </a:lnTo>
                  <a:lnTo>
                    <a:pt x="903" y="1631"/>
                  </a:lnTo>
                  <a:lnTo>
                    <a:pt x="917" y="1631"/>
                  </a:lnTo>
                  <a:lnTo>
                    <a:pt x="930" y="1631"/>
                  </a:lnTo>
                  <a:lnTo>
                    <a:pt x="944" y="1631"/>
                  </a:lnTo>
                  <a:lnTo>
                    <a:pt x="942" y="1629"/>
                  </a:lnTo>
                  <a:lnTo>
                    <a:pt x="941" y="1625"/>
                  </a:lnTo>
                  <a:lnTo>
                    <a:pt x="941" y="1622"/>
                  </a:lnTo>
                  <a:lnTo>
                    <a:pt x="941" y="1618"/>
                  </a:lnTo>
                  <a:lnTo>
                    <a:pt x="951" y="1618"/>
                  </a:lnTo>
                  <a:lnTo>
                    <a:pt x="963" y="1617"/>
                  </a:lnTo>
                  <a:lnTo>
                    <a:pt x="975" y="1616"/>
                  </a:lnTo>
                  <a:lnTo>
                    <a:pt x="988" y="1616"/>
                  </a:lnTo>
                  <a:lnTo>
                    <a:pt x="1001" y="1616"/>
                  </a:lnTo>
                  <a:lnTo>
                    <a:pt x="1013" y="1617"/>
                  </a:lnTo>
                  <a:lnTo>
                    <a:pt x="1026" y="1619"/>
                  </a:lnTo>
                  <a:lnTo>
                    <a:pt x="1038" y="1622"/>
                  </a:lnTo>
                  <a:lnTo>
                    <a:pt x="1045" y="1621"/>
                  </a:lnTo>
                  <a:lnTo>
                    <a:pt x="1050" y="1622"/>
                  </a:lnTo>
                  <a:lnTo>
                    <a:pt x="1056" y="1622"/>
                  </a:lnTo>
                  <a:lnTo>
                    <a:pt x="1062" y="1618"/>
                  </a:lnTo>
                  <a:lnTo>
                    <a:pt x="1071" y="1619"/>
                  </a:lnTo>
                  <a:lnTo>
                    <a:pt x="1079" y="1621"/>
                  </a:lnTo>
                  <a:lnTo>
                    <a:pt x="1087" y="1622"/>
                  </a:lnTo>
                  <a:lnTo>
                    <a:pt x="1095" y="1622"/>
                  </a:lnTo>
                  <a:lnTo>
                    <a:pt x="1102" y="1623"/>
                  </a:lnTo>
                  <a:lnTo>
                    <a:pt x="1110" y="1623"/>
                  </a:lnTo>
                  <a:lnTo>
                    <a:pt x="1118" y="1624"/>
                  </a:lnTo>
                  <a:lnTo>
                    <a:pt x="1126" y="1624"/>
                  </a:lnTo>
                  <a:lnTo>
                    <a:pt x="1131" y="1628"/>
                  </a:lnTo>
                  <a:lnTo>
                    <a:pt x="1134" y="1630"/>
                  </a:lnTo>
                  <a:lnTo>
                    <a:pt x="1139" y="1631"/>
                  </a:lnTo>
                  <a:lnTo>
                    <a:pt x="1145" y="1631"/>
                  </a:lnTo>
                  <a:lnTo>
                    <a:pt x="1149" y="1631"/>
                  </a:lnTo>
                  <a:lnTo>
                    <a:pt x="1154" y="1631"/>
                  </a:lnTo>
                  <a:lnTo>
                    <a:pt x="1160" y="1632"/>
                  </a:lnTo>
                  <a:lnTo>
                    <a:pt x="1165" y="1634"/>
                  </a:lnTo>
                  <a:lnTo>
                    <a:pt x="1172" y="1628"/>
                  </a:lnTo>
                  <a:lnTo>
                    <a:pt x="1182" y="1628"/>
                  </a:lnTo>
                  <a:lnTo>
                    <a:pt x="1190" y="1629"/>
                  </a:lnTo>
                  <a:lnTo>
                    <a:pt x="1198" y="1630"/>
                  </a:lnTo>
                  <a:lnTo>
                    <a:pt x="1205" y="1631"/>
                  </a:lnTo>
                  <a:lnTo>
                    <a:pt x="1213" y="1633"/>
                  </a:lnTo>
                  <a:lnTo>
                    <a:pt x="1220" y="1634"/>
                  </a:lnTo>
                  <a:lnTo>
                    <a:pt x="1228" y="1636"/>
                  </a:lnTo>
                  <a:lnTo>
                    <a:pt x="1236" y="1636"/>
                  </a:lnTo>
                  <a:lnTo>
                    <a:pt x="1238" y="1638"/>
                  </a:lnTo>
                  <a:lnTo>
                    <a:pt x="1240" y="1639"/>
                  </a:lnTo>
                  <a:lnTo>
                    <a:pt x="1242" y="1641"/>
                  </a:lnTo>
                  <a:lnTo>
                    <a:pt x="1240" y="1644"/>
                  </a:lnTo>
                  <a:lnTo>
                    <a:pt x="1239" y="1646"/>
                  </a:lnTo>
                  <a:lnTo>
                    <a:pt x="1242" y="1648"/>
                  </a:lnTo>
                  <a:lnTo>
                    <a:pt x="1244" y="1648"/>
                  </a:lnTo>
                  <a:lnTo>
                    <a:pt x="1247" y="1647"/>
                  </a:lnTo>
                  <a:lnTo>
                    <a:pt x="1248" y="1647"/>
                  </a:lnTo>
                  <a:lnTo>
                    <a:pt x="1245" y="1645"/>
                  </a:lnTo>
                  <a:lnTo>
                    <a:pt x="1245" y="1641"/>
                  </a:lnTo>
                  <a:lnTo>
                    <a:pt x="1246" y="1637"/>
                  </a:lnTo>
                  <a:lnTo>
                    <a:pt x="1247" y="1632"/>
                  </a:lnTo>
                  <a:lnTo>
                    <a:pt x="1253" y="1629"/>
                  </a:lnTo>
                  <a:lnTo>
                    <a:pt x="1259" y="1626"/>
                  </a:lnTo>
                  <a:lnTo>
                    <a:pt x="1266" y="1625"/>
                  </a:lnTo>
                  <a:lnTo>
                    <a:pt x="1274" y="1625"/>
                  </a:lnTo>
                  <a:lnTo>
                    <a:pt x="1281" y="1625"/>
                  </a:lnTo>
                  <a:lnTo>
                    <a:pt x="1288" y="1625"/>
                  </a:lnTo>
                  <a:lnTo>
                    <a:pt x="1293" y="1625"/>
                  </a:lnTo>
                  <a:lnTo>
                    <a:pt x="1298" y="1624"/>
                  </a:lnTo>
                  <a:lnTo>
                    <a:pt x="1300" y="1640"/>
                  </a:lnTo>
                  <a:lnTo>
                    <a:pt x="1310" y="1640"/>
                  </a:lnTo>
                  <a:lnTo>
                    <a:pt x="1315" y="1634"/>
                  </a:lnTo>
                  <a:lnTo>
                    <a:pt x="1320" y="1628"/>
                  </a:lnTo>
                  <a:lnTo>
                    <a:pt x="1329" y="1628"/>
                  </a:lnTo>
                  <a:lnTo>
                    <a:pt x="1333" y="1622"/>
                  </a:lnTo>
                  <a:lnTo>
                    <a:pt x="1327" y="1619"/>
                  </a:lnTo>
                  <a:lnTo>
                    <a:pt x="1321" y="1619"/>
                  </a:lnTo>
                  <a:lnTo>
                    <a:pt x="1315" y="1619"/>
                  </a:lnTo>
                  <a:lnTo>
                    <a:pt x="1310" y="1618"/>
                  </a:lnTo>
                  <a:lnTo>
                    <a:pt x="1310" y="1609"/>
                  </a:lnTo>
                  <a:lnTo>
                    <a:pt x="1313" y="1603"/>
                  </a:lnTo>
                  <a:lnTo>
                    <a:pt x="1319" y="1600"/>
                  </a:lnTo>
                  <a:lnTo>
                    <a:pt x="1327" y="1598"/>
                  </a:lnTo>
                  <a:lnTo>
                    <a:pt x="1335" y="1596"/>
                  </a:lnTo>
                  <a:lnTo>
                    <a:pt x="1343" y="1595"/>
                  </a:lnTo>
                  <a:lnTo>
                    <a:pt x="1350" y="1593"/>
                  </a:lnTo>
                  <a:lnTo>
                    <a:pt x="1356" y="1588"/>
                  </a:lnTo>
                  <a:lnTo>
                    <a:pt x="1366" y="1579"/>
                  </a:lnTo>
                  <a:lnTo>
                    <a:pt x="1360" y="1578"/>
                  </a:lnTo>
                  <a:lnTo>
                    <a:pt x="1356" y="1579"/>
                  </a:lnTo>
                  <a:lnTo>
                    <a:pt x="1350" y="1581"/>
                  </a:lnTo>
                  <a:lnTo>
                    <a:pt x="1345" y="1583"/>
                  </a:lnTo>
                  <a:lnTo>
                    <a:pt x="1339" y="1585"/>
                  </a:lnTo>
                  <a:lnTo>
                    <a:pt x="1335" y="1585"/>
                  </a:lnTo>
                  <a:lnTo>
                    <a:pt x="1330" y="1584"/>
                  </a:lnTo>
                  <a:lnTo>
                    <a:pt x="1326" y="1580"/>
                  </a:lnTo>
                  <a:lnTo>
                    <a:pt x="1321" y="1584"/>
                  </a:lnTo>
                  <a:lnTo>
                    <a:pt x="1314" y="1586"/>
                  </a:lnTo>
                  <a:lnTo>
                    <a:pt x="1307" y="1587"/>
                  </a:lnTo>
                  <a:lnTo>
                    <a:pt x="1300" y="1587"/>
                  </a:lnTo>
                  <a:lnTo>
                    <a:pt x="1298" y="1578"/>
                  </a:lnTo>
                  <a:lnTo>
                    <a:pt x="1301" y="1571"/>
                  </a:lnTo>
                  <a:lnTo>
                    <a:pt x="1308" y="1568"/>
                  </a:lnTo>
                  <a:lnTo>
                    <a:pt x="1316" y="1566"/>
                  </a:lnTo>
                  <a:lnTo>
                    <a:pt x="1324" y="1566"/>
                  </a:lnTo>
                  <a:lnTo>
                    <a:pt x="1331" y="1563"/>
                  </a:lnTo>
                  <a:lnTo>
                    <a:pt x="1337" y="1557"/>
                  </a:lnTo>
                  <a:lnTo>
                    <a:pt x="1345" y="1553"/>
                  </a:lnTo>
                  <a:lnTo>
                    <a:pt x="1342" y="1552"/>
                  </a:lnTo>
                  <a:lnTo>
                    <a:pt x="1339" y="1550"/>
                  </a:lnTo>
                  <a:lnTo>
                    <a:pt x="1336" y="1550"/>
                  </a:lnTo>
                  <a:lnTo>
                    <a:pt x="1333" y="1549"/>
                  </a:lnTo>
                  <a:lnTo>
                    <a:pt x="1331" y="1543"/>
                  </a:lnTo>
                  <a:lnTo>
                    <a:pt x="1335" y="1539"/>
                  </a:lnTo>
                  <a:lnTo>
                    <a:pt x="1338" y="1535"/>
                  </a:lnTo>
                  <a:lnTo>
                    <a:pt x="1344" y="1532"/>
                  </a:lnTo>
                  <a:lnTo>
                    <a:pt x="1352" y="1530"/>
                  </a:lnTo>
                  <a:lnTo>
                    <a:pt x="1352" y="1531"/>
                  </a:lnTo>
                  <a:lnTo>
                    <a:pt x="1353" y="1531"/>
                  </a:lnTo>
                  <a:lnTo>
                    <a:pt x="1353" y="1532"/>
                  </a:lnTo>
                  <a:lnTo>
                    <a:pt x="1353" y="1533"/>
                  </a:lnTo>
                  <a:lnTo>
                    <a:pt x="1358" y="1532"/>
                  </a:lnTo>
                  <a:lnTo>
                    <a:pt x="1360" y="1530"/>
                  </a:lnTo>
                  <a:lnTo>
                    <a:pt x="1361" y="1526"/>
                  </a:lnTo>
                  <a:lnTo>
                    <a:pt x="1364" y="1524"/>
                  </a:lnTo>
                  <a:lnTo>
                    <a:pt x="1359" y="1522"/>
                  </a:lnTo>
                  <a:lnTo>
                    <a:pt x="1353" y="1522"/>
                  </a:lnTo>
                  <a:lnTo>
                    <a:pt x="1349" y="1520"/>
                  </a:lnTo>
                  <a:lnTo>
                    <a:pt x="1345" y="1516"/>
                  </a:lnTo>
                  <a:lnTo>
                    <a:pt x="1342" y="1525"/>
                  </a:lnTo>
                  <a:lnTo>
                    <a:pt x="1335" y="1527"/>
                  </a:lnTo>
                  <a:lnTo>
                    <a:pt x="1326" y="1528"/>
                  </a:lnTo>
                  <a:lnTo>
                    <a:pt x="1316" y="1532"/>
                  </a:lnTo>
                  <a:lnTo>
                    <a:pt x="1310" y="1533"/>
                  </a:lnTo>
                  <a:lnTo>
                    <a:pt x="1304" y="1533"/>
                  </a:lnTo>
                  <a:lnTo>
                    <a:pt x="1297" y="1532"/>
                  </a:lnTo>
                  <a:lnTo>
                    <a:pt x="1292" y="1528"/>
                  </a:lnTo>
                  <a:lnTo>
                    <a:pt x="1293" y="1522"/>
                  </a:lnTo>
                  <a:lnTo>
                    <a:pt x="1297" y="1518"/>
                  </a:lnTo>
                  <a:lnTo>
                    <a:pt x="1301" y="1516"/>
                  </a:lnTo>
                  <a:lnTo>
                    <a:pt x="1307" y="1515"/>
                  </a:lnTo>
                  <a:lnTo>
                    <a:pt x="1313" y="1515"/>
                  </a:lnTo>
                  <a:lnTo>
                    <a:pt x="1319" y="1515"/>
                  </a:lnTo>
                  <a:lnTo>
                    <a:pt x="1324" y="1515"/>
                  </a:lnTo>
                  <a:lnTo>
                    <a:pt x="1329" y="1512"/>
                  </a:lnTo>
                  <a:lnTo>
                    <a:pt x="1338" y="1511"/>
                  </a:lnTo>
                  <a:lnTo>
                    <a:pt x="1345" y="1508"/>
                  </a:lnTo>
                  <a:lnTo>
                    <a:pt x="1352" y="1505"/>
                  </a:lnTo>
                  <a:lnTo>
                    <a:pt x="1360" y="1501"/>
                  </a:lnTo>
                  <a:lnTo>
                    <a:pt x="1356" y="1500"/>
                  </a:lnTo>
                  <a:lnTo>
                    <a:pt x="1351" y="1497"/>
                  </a:lnTo>
                  <a:lnTo>
                    <a:pt x="1346" y="1495"/>
                  </a:lnTo>
                  <a:lnTo>
                    <a:pt x="1344" y="1490"/>
                  </a:lnTo>
                  <a:lnTo>
                    <a:pt x="1339" y="1496"/>
                  </a:lnTo>
                  <a:lnTo>
                    <a:pt x="1333" y="1497"/>
                  </a:lnTo>
                  <a:lnTo>
                    <a:pt x="1324" y="1500"/>
                  </a:lnTo>
                  <a:lnTo>
                    <a:pt x="1318" y="1502"/>
                  </a:lnTo>
                  <a:lnTo>
                    <a:pt x="1282" y="1503"/>
                  </a:lnTo>
                  <a:lnTo>
                    <a:pt x="1282" y="1509"/>
                  </a:lnTo>
                  <a:lnTo>
                    <a:pt x="1271" y="1509"/>
                  </a:lnTo>
                  <a:lnTo>
                    <a:pt x="1260" y="1509"/>
                  </a:lnTo>
                  <a:lnTo>
                    <a:pt x="1248" y="1509"/>
                  </a:lnTo>
                  <a:lnTo>
                    <a:pt x="1237" y="1509"/>
                  </a:lnTo>
                  <a:lnTo>
                    <a:pt x="1224" y="1509"/>
                  </a:lnTo>
                  <a:lnTo>
                    <a:pt x="1213" y="1508"/>
                  </a:lnTo>
                  <a:lnTo>
                    <a:pt x="1201" y="1508"/>
                  </a:lnTo>
                  <a:lnTo>
                    <a:pt x="1190" y="1505"/>
                  </a:lnTo>
                  <a:lnTo>
                    <a:pt x="1185" y="1501"/>
                  </a:lnTo>
                  <a:lnTo>
                    <a:pt x="1182" y="1500"/>
                  </a:lnTo>
                  <a:lnTo>
                    <a:pt x="1177" y="1500"/>
                  </a:lnTo>
                  <a:lnTo>
                    <a:pt x="1172" y="1500"/>
                  </a:lnTo>
                  <a:lnTo>
                    <a:pt x="1168" y="1501"/>
                  </a:lnTo>
                  <a:lnTo>
                    <a:pt x="1162" y="1501"/>
                  </a:lnTo>
                  <a:lnTo>
                    <a:pt x="1156" y="1502"/>
                  </a:lnTo>
                  <a:lnTo>
                    <a:pt x="1151" y="1503"/>
                  </a:lnTo>
                  <a:lnTo>
                    <a:pt x="1146" y="1503"/>
                  </a:lnTo>
                  <a:lnTo>
                    <a:pt x="1142" y="1503"/>
                  </a:lnTo>
                  <a:lnTo>
                    <a:pt x="1138" y="1498"/>
                  </a:lnTo>
                  <a:lnTo>
                    <a:pt x="1136" y="1494"/>
                  </a:lnTo>
                  <a:lnTo>
                    <a:pt x="1137" y="1488"/>
                  </a:lnTo>
                  <a:lnTo>
                    <a:pt x="1141" y="1486"/>
                  </a:lnTo>
                  <a:lnTo>
                    <a:pt x="1147" y="1485"/>
                  </a:lnTo>
                  <a:lnTo>
                    <a:pt x="1152" y="1484"/>
                  </a:lnTo>
                  <a:lnTo>
                    <a:pt x="1157" y="1484"/>
                  </a:lnTo>
                  <a:lnTo>
                    <a:pt x="1163" y="1484"/>
                  </a:lnTo>
                  <a:lnTo>
                    <a:pt x="1169" y="1484"/>
                  </a:lnTo>
                  <a:lnTo>
                    <a:pt x="1175" y="1484"/>
                  </a:lnTo>
                  <a:lnTo>
                    <a:pt x="1182" y="1484"/>
                  </a:lnTo>
                  <a:lnTo>
                    <a:pt x="1194" y="1487"/>
                  </a:lnTo>
                  <a:lnTo>
                    <a:pt x="1208" y="1489"/>
                  </a:lnTo>
                  <a:lnTo>
                    <a:pt x="1221" y="1490"/>
                  </a:lnTo>
                  <a:lnTo>
                    <a:pt x="1233" y="1490"/>
                  </a:lnTo>
                  <a:lnTo>
                    <a:pt x="1245" y="1492"/>
                  </a:lnTo>
                  <a:lnTo>
                    <a:pt x="1258" y="1493"/>
                  </a:lnTo>
                  <a:lnTo>
                    <a:pt x="1269" y="1494"/>
                  </a:lnTo>
                  <a:lnTo>
                    <a:pt x="1282" y="1495"/>
                  </a:lnTo>
                  <a:lnTo>
                    <a:pt x="1288" y="1490"/>
                  </a:lnTo>
                  <a:lnTo>
                    <a:pt x="1295" y="1487"/>
                  </a:lnTo>
                  <a:lnTo>
                    <a:pt x="1301" y="1486"/>
                  </a:lnTo>
                  <a:lnTo>
                    <a:pt x="1310" y="1485"/>
                  </a:lnTo>
                  <a:lnTo>
                    <a:pt x="1316" y="1484"/>
                  </a:lnTo>
                  <a:lnTo>
                    <a:pt x="1324" y="1484"/>
                  </a:lnTo>
                  <a:lnTo>
                    <a:pt x="1333" y="1482"/>
                  </a:lnTo>
                  <a:lnTo>
                    <a:pt x="1341" y="1480"/>
                  </a:lnTo>
                  <a:lnTo>
                    <a:pt x="1348" y="1487"/>
                  </a:lnTo>
                  <a:lnTo>
                    <a:pt x="1353" y="1482"/>
                  </a:lnTo>
                  <a:lnTo>
                    <a:pt x="1360" y="1478"/>
                  </a:lnTo>
                  <a:lnTo>
                    <a:pt x="1367" y="1474"/>
                  </a:lnTo>
                  <a:lnTo>
                    <a:pt x="1374" y="1472"/>
                  </a:lnTo>
                  <a:lnTo>
                    <a:pt x="1366" y="1472"/>
                  </a:lnTo>
                  <a:lnTo>
                    <a:pt x="1358" y="1473"/>
                  </a:lnTo>
                  <a:lnTo>
                    <a:pt x="1349" y="1474"/>
                  </a:lnTo>
                  <a:lnTo>
                    <a:pt x="1338" y="1475"/>
                  </a:lnTo>
                  <a:lnTo>
                    <a:pt x="1329" y="1475"/>
                  </a:lnTo>
                  <a:lnTo>
                    <a:pt x="1321" y="1474"/>
                  </a:lnTo>
                  <a:lnTo>
                    <a:pt x="1314" y="1472"/>
                  </a:lnTo>
                  <a:lnTo>
                    <a:pt x="1310" y="1466"/>
                  </a:lnTo>
                  <a:lnTo>
                    <a:pt x="1312" y="1464"/>
                  </a:lnTo>
                  <a:lnTo>
                    <a:pt x="1305" y="1460"/>
                  </a:lnTo>
                  <a:lnTo>
                    <a:pt x="1298" y="1462"/>
                  </a:lnTo>
                  <a:lnTo>
                    <a:pt x="1291" y="1463"/>
                  </a:lnTo>
                  <a:lnTo>
                    <a:pt x="1284" y="1463"/>
                  </a:lnTo>
                  <a:lnTo>
                    <a:pt x="1289" y="1467"/>
                  </a:lnTo>
                  <a:lnTo>
                    <a:pt x="1290" y="1473"/>
                  </a:lnTo>
                  <a:lnTo>
                    <a:pt x="1288" y="1480"/>
                  </a:lnTo>
                  <a:lnTo>
                    <a:pt x="1284" y="1485"/>
                  </a:lnTo>
                  <a:lnTo>
                    <a:pt x="1280" y="1486"/>
                  </a:lnTo>
                  <a:lnTo>
                    <a:pt x="1276" y="1484"/>
                  </a:lnTo>
                  <a:lnTo>
                    <a:pt x="1273" y="1480"/>
                  </a:lnTo>
                  <a:lnTo>
                    <a:pt x="1269" y="1479"/>
                  </a:lnTo>
                  <a:lnTo>
                    <a:pt x="1265" y="1479"/>
                  </a:lnTo>
                  <a:lnTo>
                    <a:pt x="1260" y="1478"/>
                  </a:lnTo>
                  <a:lnTo>
                    <a:pt x="1255" y="1478"/>
                  </a:lnTo>
                  <a:lnTo>
                    <a:pt x="1251" y="1477"/>
                  </a:lnTo>
                  <a:lnTo>
                    <a:pt x="1246" y="1475"/>
                  </a:lnTo>
                  <a:lnTo>
                    <a:pt x="1243" y="1475"/>
                  </a:lnTo>
                  <a:lnTo>
                    <a:pt x="1238" y="1475"/>
                  </a:lnTo>
                  <a:lnTo>
                    <a:pt x="1235" y="1477"/>
                  </a:lnTo>
                  <a:lnTo>
                    <a:pt x="1233" y="1474"/>
                  </a:lnTo>
                  <a:lnTo>
                    <a:pt x="1230" y="1473"/>
                  </a:lnTo>
                  <a:lnTo>
                    <a:pt x="1228" y="1472"/>
                  </a:lnTo>
                  <a:lnTo>
                    <a:pt x="1224" y="1471"/>
                  </a:lnTo>
                  <a:lnTo>
                    <a:pt x="1223" y="1467"/>
                  </a:lnTo>
                  <a:lnTo>
                    <a:pt x="1224" y="1463"/>
                  </a:lnTo>
                  <a:lnTo>
                    <a:pt x="1225" y="1459"/>
                  </a:lnTo>
                  <a:lnTo>
                    <a:pt x="1227" y="1456"/>
                  </a:lnTo>
                  <a:lnTo>
                    <a:pt x="1220" y="1456"/>
                  </a:lnTo>
                  <a:lnTo>
                    <a:pt x="1213" y="1456"/>
                  </a:lnTo>
                  <a:lnTo>
                    <a:pt x="1206" y="1456"/>
                  </a:lnTo>
                  <a:lnTo>
                    <a:pt x="1199" y="1457"/>
                  </a:lnTo>
                  <a:lnTo>
                    <a:pt x="1192" y="1457"/>
                  </a:lnTo>
                  <a:lnTo>
                    <a:pt x="1186" y="1458"/>
                  </a:lnTo>
                  <a:lnTo>
                    <a:pt x="1180" y="1458"/>
                  </a:lnTo>
                  <a:lnTo>
                    <a:pt x="1175" y="1458"/>
                  </a:lnTo>
                  <a:lnTo>
                    <a:pt x="1179" y="1460"/>
                  </a:lnTo>
                  <a:lnTo>
                    <a:pt x="1184" y="1462"/>
                  </a:lnTo>
                  <a:lnTo>
                    <a:pt x="1190" y="1460"/>
                  </a:lnTo>
                  <a:lnTo>
                    <a:pt x="1195" y="1460"/>
                  </a:lnTo>
                  <a:lnTo>
                    <a:pt x="1200" y="1460"/>
                  </a:lnTo>
                  <a:lnTo>
                    <a:pt x="1204" y="1462"/>
                  </a:lnTo>
                  <a:lnTo>
                    <a:pt x="1205" y="1465"/>
                  </a:lnTo>
                  <a:lnTo>
                    <a:pt x="1204" y="1472"/>
                  </a:lnTo>
                  <a:lnTo>
                    <a:pt x="1199" y="1474"/>
                  </a:lnTo>
                  <a:lnTo>
                    <a:pt x="1194" y="1477"/>
                  </a:lnTo>
                  <a:lnTo>
                    <a:pt x="1190" y="1477"/>
                  </a:lnTo>
                  <a:lnTo>
                    <a:pt x="1184" y="1477"/>
                  </a:lnTo>
                  <a:lnTo>
                    <a:pt x="1179" y="1477"/>
                  </a:lnTo>
                  <a:lnTo>
                    <a:pt x="1174" y="1477"/>
                  </a:lnTo>
                  <a:lnTo>
                    <a:pt x="1169" y="1475"/>
                  </a:lnTo>
                  <a:lnTo>
                    <a:pt x="1164" y="1475"/>
                  </a:lnTo>
                  <a:lnTo>
                    <a:pt x="1157" y="1473"/>
                  </a:lnTo>
                  <a:lnTo>
                    <a:pt x="1149" y="1471"/>
                  </a:lnTo>
                  <a:lnTo>
                    <a:pt x="1141" y="1470"/>
                  </a:lnTo>
                  <a:lnTo>
                    <a:pt x="1133" y="1469"/>
                  </a:lnTo>
                  <a:lnTo>
                    <a:pt x="1125" y="1467"/>
                  </a:lnTo>
                  <a:lnTo>
                    <a:pt x="1117" y="1466"/>
                  </a:lnTo>
                  <a:lnTo>
                    <a:pt x="1109" y="1463"/>
                  </a:lnTo>
                  <a:lnTo>
                    <a:pt x="1102" y="1459"/>
                  </a:lnTo>
                  <a:lnTo>
                    <a:pt x="1098" y="1463"/>
                  </a:lnTo>
                  <a:lnTo>
                    <a:pt x="1092" y="1464"/>
                  </a:lnTo>
                  <a:lnTo>
                    <a:pt x="1085" y="1463"/>
                  </a:lnTo>
                  <a:lnTo>
                    <a:pt x="1079" y="1463"/>
                  </a:lnTo>
                  <a:lnTo>
                    <a:pt x="1071" y="1462"/>
                  </a:lnTo>
                  <a:lnTo>
                    <a:pt x="1064" y="1460"/>
                  </a:lnTo>
                  <a:lnTo>
                    <a:pt x="1058" y="1459"/>
                  </a:lnTo>
                  <a:lnTo>
                    <a:pt x="1051" y="1460"/>
                  </a:lnTo>
                  <a:lnTo>
                    <a:pt x="1047" y="1460"/>
                  </a:lnTo>
                  <a:lnTo>
                    <a:pt x="1042" y="1460"/>
                  </a:lnTo>
                  <a:lnTo>
                    <a:pt x="1038" y="1460"/>
                  </a:lnTo>
                  <a:lnTo>
                    <a:pt x="1032" y="1460"/>
                  </a:lnTo>
                  <a:lnTo>
                    <a:pt x="1027" y="1459"/>
                  </a:lnTo>
                  <a:lnTo>
                    <a:pt x="1023" y="1458"/>
                  </a:lnTo>
                  <a:lnTo>
                    <a:pt x="1018" y="1457"/>
                  </a:lnTo>
                  <a:lnTo>
                    <a:pt x="1013" y="1455"/>
                  </a:lnTo>
                  <a:lnTo>
                    <a:pt x="1008" y="1462"/>
                  </a:lnTo>
                  <a:lnTo>
                    <a:pt x="1009" y="1469"/>
                  </a:lnTo>
                  <a:lnTo>
                    <a:pt x="1011" y="1475"/>
                  </a:lnTo>
                  <a:lnTo>
                    <a:pt x="1008" y="1484"/>
                  </a:lnTo>
                  <a:lnTo>
                    <a:pt x="1000" y="1484"/>
                  </a:lnTo>
                  <a:lnTo>
                    <a:pt x="992" y="1484"/>
                  </a:lnTo>
                  <a:lnTo>
                    <a:pt x="983" y="1484"/>
                  </a:lnTo>
                  <a:lnTo>
                    <a:pt x="975" y="1484"/>
                  </a:lnTo>
                  <a:lnTo>
                    <a:pt x="967" y="1482"/>
                  </a:lnTo>
                  <a:lnTo>
                    <a:pt x="959" y="1481"/>
                  </a:lnTo>
                  <a:lnTo>
                    <a:pt x="951" y="1481"/>
                  </a:lnTo>
                  <a:lnTo>
                    <a:pt x="943" y="1480"/>
                  </a:lnTo>
                  <a:lnTo>
                    <a:pt x="939" y="1475"/>
                  </a:lnTo>
                  <a:lnTo>
                    <a:pt x="930" y="1475"/>
                  </a:lnTo>
                  <a:lnTo>
                    <a:pt x="922" y="1475"/>
                  </a:lnTo>
                  <a:lnTo>
                    <a:pt x="913" y="1475"/>
                  </a:lnTo>
                  <a:lnTo>
                    <a:pt x="905" y="1474"/>
                  </a:lnTo>
                  <a:lnTo>
                    <a:pt x="896" y="1473"/>
                  </a:lnTo>
                  <a:lnTo>
                    <a:pt x="888" y="1472"/>
                  </a:lnTo>
                  <a:lnTo>
                    <a:pt x="880" y="1471"/>
                  </a:lnTo>
                  <a:lnTo>
                    <a:pt x="872" y="1469"/>
                  </a:lnTo>
                  <a:lnTo>
                    <a:pt x="868" y="1466"/>
                  </a:lnTo>
                  <a:lnTo>
                    <a:pt x="867" y="1463"/>
                  </a:lnTo>
                  <a:lnTo>
                    <a:pt x="868" y="1459"/>
                  </a:lnTo>
                  <a:lnTo>
                    <a:pt x="869" y="1456"/>
                  </a:lnTo>
                  <a:lnTo>
                    <a:pt x="901" y="1455"/>
                  </a:lnTo>
                  <a:lnTo>
                    <a:pt x="899" y="1452"/>
                  </a:lnTo>
                  <a:lnTo>
                    <a:pt x="898" y="1450"/>
                  </a:lnTo>
                  <a:lnTo>
                    <a:pt x="897" y="1449"/>
                  </a:lnTo>
                  <a:lnTo>
                    <a:pt x="896" y="1447"/>
                  </a:lnTo>
                  <a:lnTo>
                    <a:pt x="875" y="1447"/>
                  </a:lnTo>
                  <a:lnTo>
                    <a:pt x="854" y="1445"/>
                  </a:lnTo>
                  <a:lnTo>
                    <a:pt x="834" y="1444"/>
                  </a:lnTo>
                  <a:lnTo>
                    <a:pt x="814" y="1443"/>
                  </a:lnTo>
                  <a:lnTo>
                    <a:pt x="793" y="1443"/>
                  </a:lnTo>
                  <a:lnTo>
                    <a:pt x="775" y="1443"/>
                  </a:lnTo>
                  <a:lnTo>
                    <a:pt x="755" y="1444"/>
                  </a:lnTo>
                  <a:lnTo>
                    <a:pt x="737" y="1448"/>
                  </a:lnTo>
                  <a:lnTo>
                    <a:pt x="740" y="1449"/>
                  </a:lnTo>
                  <a:lnTo>
                    <a:pt x="746" y="1449"/>
                  </a:lnTo>
                  <a:lnTo>
                    <a:pt x="751" y="1449"/>
                  </a:lnTo>
                  <a:lnTo>
                    <a:pt x="756" y="1449"/>
                  </a:lnTo>
                  <a:lnTo>
                    <a:pt x="761" y="1450"/>
                  </a:lnTo>
                  <a:lnTo>
                    <a:pt x="766" y="1452"/>
                  </a:lnTo>
                  <a:lnTo>
                    <a:pt x="769" y="1456"/>
                  </a:lnTo>
                  <a:lnTo>
                    <a:pt x="771" y="1460"/>
                  </a:lnTo>
                  <a:lnTo>
                    <a:pt x="766" y="1466"/>
                  </a:lnTo>
                  <a:lnTo>
                    <a:pt x="758" y="1469"/>
                  </a:lnTo>
                  <a:lnTo>
                    <a:pt x="751" y="1470"/>
                  </a:lnTo>
                  <a:lnTo>
                    <a:pt x="743" y="1469"/>
                  </a:lnTo>
                  <a:lnTo>
                    <a:pt x="733" y="1467"/>
                  </a:lnTo>
                  <a:lnTo>
                    <a:pt x="725" y="1467"/>
                  </a:lnTo>
                  <a:lnTo>
                    <a:pt x="717" y="1467"/>
                  </a:lnTo>
                  <a:lnTo>
                    <a:pt x="710" y="1469"/>
                  </a:lnTo>
                  <a:lnTo>
                    <a:pt x="710" y="1467"/>
                  </a:lnTo>
                  <a:lnTo>
                    <a:pt x="701" y="1466"/>
                  </a:lnTo>
                  <a:lnTo>
                    <a:pt x="691" y="1466"/>
                  </a:lnTo>
                  <a:lnTo>
                    <a:pt x="683" y="1463"/>
                  </a:lnTo>
                  <a:lnTo>
                    <a:pt x="679" y="1455"/>
                  </a:lnTo>
                  <a:lnTo>
                    <a:pt x="678" y="1452"/>
                  </a:lnTo>
                  <a:lnTo>
                    <a:pt x="683" y="1447"/>
                  </a:lnTo>
                  <a:lnTo>
                    <a:pt x="668" y="1445"/>
                  </a:lnTo>
                  <a:lnTo>
                    <a:pt x="653" y="1443"/>
                  </a:lnTo>
                  <a:lnTo>
                    <a:pt x="636" y="1441"/>
                  </a:lnTo>
                  <a:lnTo>
                    <a:pt x="619" y="1439"/>
                  </a:lnTo>
                  <a:lnTo>
                    <a:pt x="603" y="1436"/>
                  </a:lnTo>
                  <a:lnTo>
                    <a:pt x="587" y="1435"/>
                  </a:lnTo>
                  <a:lnTo>
                    <a:pt x="572" y="1435"/>
                  </a:lnTo>
                  <a:lnTo>
                    <a:pt x="557" y="1436"/>
                  </a:lnTo>
                  <a:lnTo>
                    <a:pt x="564" y="1439"/>
                  </a:lnTo>
                  <a:lnTo>
                    <a:pt x="572" y="1442"/>
                  </a:lnTo>
                  <a:lnTo>
                    <a:pt x="577" y="1448"/>
                  </a:lnTo>
                  <a:lnTo>
                    <a:pt x="579" y="1455"/>
                  </a:lnTo>
                  <a:lnTo>
                    <a:pt x="571" y="1459"/>
                  </a:lnTo>
                  <a:lnTo>
                    <a:pt x="564" y="1457"/>
                  </a:lnTo>
                  <a:lnTo>
                    <a:pt x="557" y="1456"/>
                  </a:lnTo>
                  <a:lnTo>
                    <a:pt x="550" y="1455"/>
                  </a:lnTo>
                  <a:lnTo>
                    <a:pt x="542" y="1454"/>
                  </a:lnTo>
                  <a:lnTo>
                    <a:pt x="534" y="1452"/>
                  </a:lnTo>
                  <a:lnTo>
                    <a:pt x="527" y="1450"/>
                  </a:lnTo>
                  <a:lnTo>
                    <a:pt x="521" y="1447"/>
                  </a:lnTo>
                  <a:lnTo>
                    <a:pt x="516" y="1442"/>
                  </a:lnTo>
                  <a:lnTo>
                    <a:pt x="516" y="1439"/>
                  </a:lnTo>
                  <a:lnTo>
                    <a:pt x="517" y="1436"/>
                  </a:lnTo>
                  <a:lnTo>
                    <a:pt x="518" y="1434"/>
                  </a:lnTo>
                  <a:lnTo>
                    <a:pt x="518" y="1432"/>
                  </a:lnTo>
                  <a:lnTo>
                    <a:pt x="496" y="1427"/>
                  </a:lnTo>
                  <a:lnTo>
                    <a:pt x="495" y="1431"/>
                  </a:lnTo>
                  <a:lnTo>
                    <a:pt x="494" y="1435"/>
                  </a:lnTo>
                  <a:lnTo>
                    <a:pt x="491" y="1439"/>
                  </a:lnTo>
                  <a:lnTo>
                    <a:pt x="487" y="1440"/>
                  </a:lnTo>
                  <a:lnTo>
                    <a:pt x="478" y="1439"/>
                  </a:lnTo>
                  <a:lnTo>
                    <a:pt x="468" y="1439"/>
                  </a:lnTo>
                  <a:lnTo>
                    <a:pt x="460" y="1439"/>
                  </a:lnTo>
                  <a:lnTo>
                    <a:pt x="453" y="1437"/>
                  </a:lnTo>
                  <a:lnTo>
                    <a:pt x="445" y="1437"/>
                  </a:lnTo>
                  <a:lnTo>
                    <a:pt x="438" y="1437"/>
                  </a:lnTo>
                  <a:lnTo>
                    <a:pt x="430" y="1437"/>
                  </a:lnTo>
                  <a:lnTo>
                    <a:pt x="421" y="1436"/>
                  </a:lnTo>
                  <a:lnTo>
                    <a:pt x="418" y="1434"/>
                  </a:lnTo>
                  <a:lnTo>
                    <a:pt x="417" y="1431"/>
                  </a:lnTo>
                  <a:lnTo>
                    <a:pt x="417" y="1426"/>
                  </a:lnTo>
                  <a:lnTo>
                    <a:pt x="417" y="1421"/>
                  </a:lnTo>
                  <a:lnTo>
                    <a:pt x="418" y="1420"/>
                  </a:lnTo>
                  <a:lnTo>
                    <a:pt x="411" y="1419"/>
                  </a:lnTo>
                  <a:lnTo>
                    <a:pt x="403" y="1419"/>
                  </a:lnTo>
                  <a:lnTo>
                    <a:pt x="396" y="1419"/>
                  </a:lnTo>
                  <a:lnTo>
                    <a:pt x="388" y="1418"/>
                  </a:lnTo>
                  <a:lnTo>
                    <a:pt x="381" y="1418"/>
                  </a:lnTo>
                  <a:lnTo>
                    <a:pt x="374" y="1418"/>
                  </a:lnTo>
                  <a:lnTo>
                    <a:pt x="367" y="1419"/>
                  </a:lnTo>
                  <a:lnTo>
                    <a:pt x="361" y="1419"/>
                  </a:lnTo>
                  <a:lnTo>
                    <a:pt x="357" y="1416"/>
                  </a:lnTo>
                  <a:lnTo>
                    <a:pt x="352" y="1414"/>
                  </a:lnTo>
                  <a:lnTo>
                    <a:pt x="346" y="1413"/>
                  </a:lnTo>
                  <a:lnTo>
                    <a:pt x="341" y="1412"/>
                  </a:lnTo>
                  <a:lnTo>
                    <a:pt x="334" y="1416"/>
                  </a:lnTo>
                  <a:lnTo>
                    <a:pt x="326" y="1417"/>
                  </a:lnTo>
                  <a:lnTo>
                    <a:pt x="318" y="1416"/>
                  </a:lnTo>
                  <a:lnTo>
                    <a:pt x="311" y="1414"/>
                  </a:lnTo>
                  <a:lnTo>
                    <a:pt x="303" y="1412"/>
                  </a:lnTo>
                  <a:lnTo>
                    <a:pt x="294" y="1410"/>
                  </a:lnTo>
                  <a:lnTo>
                    <a:pt x="288" y="1409"/>
                  </a:lnTo>
                  <a:lnTo>
                    <a:pt x="281" y="1409"/>
                  </a:lnTo>
                  <a:lnTo>
                    <a:pt x="276" y="1405"/>
                  </a:lnTo>
                  <a:lnTo>
                    <a:pt x="270" y="1406"/>
                  </a:lnTo>
                  <a:lnTo>
                    <a:pt x="265" y="1407"/>
                  </a:lnTo>
                  <a:lnTo>
                    <a:pt x="259" y="1409"/>
                  </a:lnTo>
                  <a:lnTo>
                    <a:pt x="251" y="1406"/>
                  </a:lnTo>
                  <a:lnTo>
                    <a:pt x="243" y="1405"/>
                  </a:lnTo>
                  <a:lnTo>
                    <a:pt x="236" y="1404"/>
                  </a:lnTo>
                  <a:lnTo>
                    <a:pt x="228" y="1403"/>
                  </a:lnTo>
                  <a:lnTo>
                    <a:pt x="220" y="1403"/>
                  </a:lnTo>
                  <a:lnTo>
                    <a:pt x="212" y="1402"/>
                  </a:lnTo>
                  <a:lnTo>
                    <a:pt x="203" y="1399"/>
                  </a:lnTo>
                  <a:lnTo>
                    <a:pt x="195" y="1397"/>
                  </a:lnTo>
                  <a:lnTo>
                    <a:pt x="190" y="1397"/>
                  </a:lnTo>
                  <a:lnTo>
                    <a:pt x="184" y="1398"/>
                  </a:lnTo>
                  <a:lnTo>
                    <a:pt x="179" y="1399"/>
                  </a:lnTo>
                  <a:lnTo>
                    <a:pt x="172" y="1401"/>
                  </a:lnTo>
                  <a:lnTo>
                    <a:pt x="167" y="1401"/>
                  </a:lnTo>
                  <a:lnTo>
                    <a:pt x="161" y="1399"/>
                  </a:lnTo>
                  <a:lnTo>
                    <a:pt x="156" y="1399"/>
                  </a:lnTo>
                  <a:lnTo>
                    <a:pt x="150" y="1398"/>
                  </a:lnTo>
                  <a:lnTo>
                    <a:pt x="146" y="1397"/>
                  </a:lnTo>
                  <a:lnTo>
                    <a:pt x="140" y="1397"/>
                  </a:lnTo>
                  <a:lnTo>
                    <a:pt x="135" y="1397"/>
                  </a:lnTo>
                  <a:lnTo>
                    <a:pt x="130" y="1398"/>
                  </a:lnTo>
                  <a:lnTo>
                    <a:pt x="138" y="1402"/>
                  </a:lnTo>
                  <a:lnTo>
                    <a:pt x="144" y="1406"/>
                  </a:lnTo>
                  <a:lnTo>
                    <a:pt x="149" y="1410"/>
                  </a:lnTo>
                  <a:lnTo>
                    <a:pt x="157" y="1409"/>
                  </a:lnTo>
                  <a:lnTo>
                    <a:pt x="157" y="1404"/>
                  </a:lnTo>
                  <a:lnTo>
                    <a:pt x="169" y="1405"/>
                  </a:lnTo>
                  <a:lnTo>
                    <a:pt x="180" y="1406"/>
                  </a:lnTo>
                  <a:lnTo>
                    <a:pt x="191" y="1407"/>
                  </a:lnTo>
                  <a:lnTo>
                    <a:pt x="202" y="1407"/>
                  </a:lnTo>
                  <a:lnTo>
                    <a:pt x="213" y="1409"/>
                  </a:lnTo>
                  <a:lnTo>
                    <a:pt x="223" y="1411"/>
                  </a:lnTo>
                  <a:lnTo>
                    <a:pt x="233" y="1413"/>
                  </a:lnTo>
                  <a:lnTo>
                    <a:pt x="244" y="1417"/>
                  </a:lnTo>
                  <a:lnTo>
                    <a:pt x="245" y="1419"/>
                  </a:lnTo>
                  <a:lnTo>
                    <a:pt x="247" y="1421"/>
                  </a:lnTo>
                  <a:lnTo>
                    <a:pt x="248" y="1425"/>
                  </a:lnTo>
                  <a:lnTo>
                    <a:pt x="246" y="1427"/>
                  </a:lnTo>
                  <a:lnTo>
                    <a:pt x="239" y="1429"/>
                  </a:lnTo>
                  <a:lnTo>
                    <a:pt x="231" y="1431"/>
                  </a:lnTo>
                  <a:lnTo>
                    <a:pt x="224" y="1433"/>
                  </a:lnTo>
                  <a:lnTo>
                    <a:pt x="220" y="1439"/>
                  </a:lnTo>
                  <a:lnTo>
                    <a:pt x="226" y="1440"/>
                  </a:lnTo>
                  <a:lnTo>
                    <a:pt x="233" y="1441"/>
                  </a:lnTo>
                  <a:lnTo>
                    <a:pt x="238" y="1443"/>
                  </a:lnTo>
                  <a:lnTo>
                    <a:pt x="239" y="1451"/>
                  </a:lnTo>
                  <a:lnTo>
                    <a:pt x="231" y="1454"/>
                  </a:lnTo>
                  <a:lnTo>
                    <a:pt x="223" y="1455"/>
                  </a:lnTo>
                  <a:lnTo>
                    <a:pt x="216" y="1454"/>
                  </a:lnTo>
                  <a:lnTo>
                    <a:pt x="209" y="1451"/>
                  </a:lnTo>
                  <a:lnTo>
                    <a:pt x="201" y="1450"/>
                  </a:lnTo>
                  <a:lnTo>
                    <a:pt x="194" y="1448"/>
                  </a:lnTo>
                  <a:lnTo>
                    <a:pt x="186" y="1447"/>
                  </a:lnTo>
                  <a:lnTo>
                    <a:pt x="178" y="1448"/>
                  </a:lnTo>
                  <a:lnTo>
                    <a:pt x="177" y="1451"/>
                  </a:lnTo>
                  <a:lnTo>
                    <a:pt x="176" y="1456"/>
                  </a:lnTo>
                  <a:lnTo>
                    <a:pt x="175" y="1460"/>
                  </a:lnTo>
                  <a:lnTo>
                    <a:pt x="171" y="1463"/>
                  </a:lnTo>
                  <a:lnTo>
                    <a:pt x="162" y="1460"/>
                  </a:lnTo>
                  <a:lnTo>
                    <a:pt x="152" y="1458"/>
                  </a:lnTo>
                  <a:lnTo>
                    <a:pt x="142" y="1455"/>
                  </a:lnTo>
                  <a:lnTo>
                    <a:pt x="133" y="1452"/>
                  </a:lnTo>
                  <a:lnTo>
                    <a:pt x="124" y="1449"/>
                  </a:lnTo>
                  <a:lnTo>
                    <a:pt x="115" y="1445"/>
                  </a:lnTo>
                  <a:lnTo>
                    <a:pt x="106" y="1441"/>
                  </a:lnTo>
                  <a:lnTo>
                    <a:pt x="97" y="1435"/>
                  </a:lnTo>
                  <a:lnTo>
                    <a:pt x="97" y="1427"/>
                  </a:lnTo>
                  <a:lnTo>
                    <a:pt x="88" y="1412"/>
                  </a:lnTo>
                  <a:lnTo>
                    <a:pt x="79" y="1398"/>
                  </a:lnTo>
                  <a:lnTo>
                    <a:pt x="71" y="1384"/>
                  </a:lnTo>
                  <a:lnTo>
                    <a:pt x="70" y="1368"/>
                  </a:lnTo>
                  <a:lnTo>
                    <a:pt x="63" y="1364"/>
                  </a:lnTo>
                  <a:lnTo>
                    <a:pt x="55" y="1361"/>
                  </a:lnTo>
                  <a:lnTo>
                    <a:pt x="47" y="1358"/>
                  </a:lnTo>
                  <a:lnTo>
                    <a:pt x="43" y="1352"/>
                  </a:lnTo>
                  <a:lnTo>
                    <a:pt x="43" y="1349"/>
                  </a:lnTo>
                  <a:lnTo>
                    <a:pt x="43" y="1345"/>
                  </a:lnTo>
                  <a:lnTo>
                    <a:pt x="46" y="1343"/>
                  </a:lnTo>
                  <a:lnTo>
                    <a:pt x="47" y="1341"/>
                  </a:lnTo>
                  <a:lnTo>
                    <a:pt x="53" y="1344"/>
                  </a:lnTo>
                  <a:lnTo>
                    <a:pt x="59" y="1345"/>
                  </a:lnTo>
                  <a:lnTo>
                    <a:pt x="66" y="1346"/>
                  </a:lnTo>
                  <a:lnTo>
                    <a:pt x="73" y="1346"/>
                  </a:lnTo>
                  <a:lnTo>
                    <a:pt x="80" y="1345"/>
                  </a:lnTo>
                  <a:lnTo>
                    <a:pt x="87" y="1344"/>
                  </a:lnTo>
                  <a:lnTo>
                    <a:pt x="94" y="1343"/>
                  </a:lnTo>
                  <a:lnTo>
                    <a:pt x="101" y="1341"/>
                  </a:lnTo>
                  <a:lnTo>
                    <a:pt x="106" y="1336"/>
                  </a:lnTo>
                  <a:lnTo>
                    <a:pt x="110" y="1333"/>
                  </a:lnTo>
                  <a:lnTo>
                    <a:pt x="115" y="1329"/>
                  </a:lnTo>
                  <a:lnTo>
                    <a:pt x="120" y="1327"/>
                  </a:lnTo>
                  <a:lnTo>
                    <a:pt x="126" y="1324"/>
                  </a:lnTo>
                  <a:lnTo>
                    <a:pt x="131" y="1322"/>
                  </a:lnTo>
                  <a:lnTo>
                    <a:pt x="135" y="1319"/>
                  </a:lnTo>
                  <a:lnTo>
                    <a:pt x="140" y="1315"/>
                  </a:lnTo>
                  <a:lnTo>
                    <a:pt x="135" y="1315"/>
                  </a:lnTo>
                  <a:lnTo>
                    <a:pt x="131" y="1315"/>
                  </a:lnTo>
                  <a:lnTo>
                    <a:pt x="126" y="1314"/>
                  </a:lnTo>
                  <a:lnTo>
                    <a:pt x="122" y="1314"/>
                  </a:lnTo>
                  <a:lnTo>
                    <a:pt x="117" y="1315"/>
                  </a:lnTo>
                  <a:lnTo>
                    <a:pt x="112" y="1315"/>
                  </a:lnTo>
                  <a:lnTo>
                    <a:pt x="109" y="1318"/>
                  </a:lnTo>
                  <a:lnTo>
                    <a:pt x="104" y="1320"/>
                  </a:lnTo>
                  <a:lnTo>
                    <a:pt x="101" y="1324"/>
                  </a:lnTo>
                  <a:lnTo>
                    <a:pt x="96" y="1327"/>
                  </a:lnTo>
                  <a:lnTo>
                    <a:pt x="91" y="1328"/>
                  </a:lnTo>
                  <a:lnTo>
                    <a:pt x="85" y="1328"/>
                  </a:lnTo>
                  <a:lnTo>
                    <a:pt x="78" y="1328"/>
                  </a:lnTo>
                  <a:lnTo>
                    <a:pt x="72" y="1328"/>
                  </a:lnTo>
                  <a:lnTo>
                    <a:pt x="66" y="1329"/>
                  </a:lnTo>
                  <a:lnTo>
                    <a:pt x="62" y="1331"/>
                  </a:lnTo>
                  <a:lnTo>
                    <a:pt x="58" y="1337"/>
                  </a:lnTo>
                  <a:lnTo>
                    <a:pt x="54" y="1334"/>
                  </a:lnTo>
                  <a:lnTo>
                    <a:pt x="48" y="1334"/>
                  </a:lnTo>
                  <a:lnTo>
                    <a:pt x="42" y="1333"/>
                  </a:lnTo>
                  <a:lnTo>
                    <a:pt x="39" y="1328"/>
                  </a:lnTo>
                  <a:lnTo>
                    <a:pt x="34" y="1328"/>
                  </a:lnTo>
                  <a:lnTo>
                    <a:pt x="29" y="1327"/>
                  </a:lnTo>
                  <a:lnTo>
                    <a:pt x="26" y="1326"/>
                  </a:lnTo>
                  <a:lnTo>
                    <a:pt x="23" y="1322"/>
                  </a:lnTo>
                  <a:lnTo>
                    <a:pt x="23" y="1313"/>
                  </a:lnTo>
                  <a:lnTo>
                    <a:pt x="18" y="1304"/>
                  </a:lnTo>
                  <a:lnTo>
                    <a:pt x="12" y="1295"/>
                  </a:lnTo>
                  <a:lnTo>
                    <a:pt x="11" y="1284"/>
                  </a:lnTo>
                  <a:lnTo>
                    <a:pt x="12" y="1271"/>
                  </a:lnTo>
                  <a:lnTo>
                    <a:pt x="13" y="1260"/>
                  </a:lnTo>
                  <a:lnTo>
                    <a:pt x="16" y="1247"/>
                  </a:lnTo>
                  <a:lnTo>
                    <a:pt x="19" y="1235"/>
                  </a:lnTo>
                  <a:lnTo>
                    <a:pt x="24" y="1223"/>
                  </a:lnTo>
                  <a:lnTo>
                    <a:pt x="29" y="1213"/>
                  </a:lnTo>
                  <a:lnTo>
                    <a:pt x="36" y="1202"/>
                  </a:lnTo>
                  <a:lnTo>
                    <a:pt x="46" y="1193"/>
                  </a:lnTo>
                  <a:lnTo>
                    <a:pt x="49" y="1183"/>
                  </a:lnTo>
                  <a:lnTo>
                    <a:pt x="54" y="1174"/>
                  </a:lnTo>
                  <a:lnTo>
                    <a:pt x="61" y="1164"/>
                  </a:lnTo>
                  <a:lnTo>
                    <a:pt x="67" y="1156"/>
                  </a:lnTo>
                  <a:lnTo>
                    <a:pt x="63" y="1155"/>
                  </a:lnTo>
                  <a:lnTo>
                    <a:pt x="57" y="1155"/>
                  </a:lnTo>
                  <a:lnTo>
                    <a:pt x="53" y="1154"/>
                  </a:lnTo>
                  <a:lnTo>
                    <a:pt x="51" y="1148"/>
                  </a:lnTo>
                  <a:lnTo>
                    <a:pt x="50" y="1147"/>
                  </a:lnTo>
                  <a:lnTo>
                    <a:pt x="49" y="1146"/>
                  </a:lnTo>
                  <a:lnTo>
                    <a:pt x="48" y="1145"/>
                  </a:lnTo>
                  <a:lnTo>
                    <a:pt x="47" y="1145"/>
                  </a:lnTo>
                  <a:lnTo>
                    <a:pt x="46" y="1147"/>
                  </a:lnTo>
                  <a:lnTo>
                    <a:pt x="41" y="1144"/>
                  </a:lnTo>
                  <a:lnTo>
                    <a:pt x="40" y="1139"/>
                  </a:lnTo>
                  <a:lnTo>
                    <a:pt x="40" y="1134"/>
                  </a:lnTo>
                  <a:lnTo>
                    <a:pt x="40" y="1129"/>
                  </a:lnTo>
                  <a:lnTo>
                    <a:pt x="31" y="1125"/>
                  </a:lnTo>
                  <a:lnTo>
                    <a:pt x="25" y="1118"/>
                  </a:lnTo>
                  <a:lnTo>
                    <a:pt x="21" y="1110"/>
                  </a:lnTo>
                  <a:lnTo>
                    <a:pt x="19" y="1100"/>
                  </a:lnTo>
                  <a:lnTo>
                    <a:pt x="21" y="1094"/>
                  </a:lnTo>
                  <a:lnTo>
                    <a:pt x="18" y="1092"/>
                  </a:lnTo>
                  <a:lnTo>
                    <a:pt x="12" y="1089"/>
                  </a:lnTo>
                  <a:lnTo>
                    <a:pt x="9" y="1087"/>
                  </a:lnTo>
                  <a:lnTo>
                    <a:pt x="9" y="1078"/>
                  </a:lnTo>
                  <a:lnTo>
                    <a:pt x="10" y="1069"/>
                  </a:lnTo>
                  <a:lnTo>
                    <a:pt x="11" y="1059"/>
                  </a:lnTo>
                  <a:lnTo>
                    <a:pt x="12" y="1050"/>
                  </a:lnTo>
                  <a:lnTo>
                    <a:pt x="8" y="1048"/>
                  </a:lnTo>
                  <a:lnTo>
                    <a:pt x="3" y="1046"/>
                  </a:lnTo>
                  <a:lnTo>
                    <a:pt x="1" y="1041"/>
                  </a:lnTo>
                  <a:lnTo>
                    <a:pt x="0" y="1035"/>
                  </a:lnTo>
                  <a:lnTo>
                    <a:pt x="0" y="1024"/>
                  </a:lnTo>
                  <a:lnTo>
                    <a:pt x="4" y="1013"/>
                  </a:lnTo>
                  <a:lnTo>
                    <a:pt x="10" y="1003"/>
                  </a:lnTo>
                  <a:lnTo>
                    <a:pt x="16" y="994"/>
                  </a:lnTo>
                  <a:lnTo>
                    <a:pt x="12" y="988"/>
                  </a:lnTo>
                  <a:lnTo>
                    <a:pt x="12" y="982"/>
                  </a:lnTo>
                  <a:lnTo>
                    <a:pt x="14" y="976"/>
                  </a:lnTo>
                  <a:lnTo>
                    <a:pt x="16" y="972"/>
                  </a:lnTo>
                  <a:lnTo>
                    <a:pt x="20" y="963"/>
                  </a:lnTo>
                  <a:lnTo>
                    <a:pt x="21" y="953"/>
                  </a:lnTo>
                  <a:lnTo>
                    <a:pt x="24" y="943"/>
                  </a:lnTo>
                  <a:lnTo>
                    <a:pt x="29" y="935"/>
                  </a:lnTo>
                  <a:lnTo>
                    <a:pt x="36" y="930"/>
                  </a:lnTo>
                  <a:lnTo>
                    <a:pt x="41" y="926"/>
                  </a:lnTo>
                  <a:lnTo>
                    <a:pt x="44" y="920"/>
                  </a:lnTo>
                  <a:lnTo>
                    <a:pt x="48" y="914"/>
                  </a:lnTo>
                  <a:lnTo>
                    <a:pt x="50" y="908"/>
                  </a:lnTo>
                  <a:lnTo>
                    <a:pt x="54" y="903"/>
                  </a:lnTo>
                  <a:lnTo>
                    <a:pt x="59" y="898"/>
                  </a:lnTo>
                  <a:lnTo>
                    <a:pt x="66" y="895"/>
                  </a:lnTo>
                  <a:lnTo>
                    <a:pt x="64" y="887"/>
                  </a:lnTo>
                  <a:lnTo>
                    <a:pt x="67" y="881"/>
                  </a:lnTo>
                  <a:lnTo>
                    <a:pt x="72" y="875"/>
                  </a:lnTo>
                  <a:lnTo>
                    <a:pt x="79" y="872"/>
                  </a:lnTo>
                  <a:lnTo>
                    <a:pt x="88" y="869"/>
                  </a:lnTo>
                  <a:lnTo>
                    <a:pt x="100" y="868"/>
                  </a:lnTo>
                  <a:lnTo>
                    <a:pt x="109" y="865"/>
                  </a:lnTo>
                  <a:lnTo>
                    <a:pt x="112" y="854"/>
                  </a:lnTo>
                  <a:lnTo>
                    <a:pt x="117" y="854"/>
                  </a:lnTo>
                  <a:lnTo>
                    <a:pt x="120" y="854"/>
                  </a:lnTo>
                  <a:lnTo>
                    <a:pt x="125" y="853"/>
                  </a:lnTo>
                  <a:lnTo>
                    <a:pt x="130" y="852"/>
                  </a:lnTo>
                  <a:lnTo>
                    <a:pt x="134" y="852"/>
                  </a:lnTo>
                  <a:lnTo>
                    <a:pt x="139" y="852"/>
                  </a:lnTo>
                  <a:lnTo>
                    <a:pt x="144" y="852"/>
                  </a:lnTo>
                  <a:lnTo>
                    <a:pt x="148" y="854"/>
                  </a:lnTo>
                  <a:lnTo>
                    <a:pt x="152" y="852"/>
                  </a:lnTo>
                  <a:lnTo>
                    <a:pt x="155" y="850"/>
                  </a:lnTo>
                  <a:lnTo>
                    <a:pt x="160" y="849"/>
                  </a:lnTo>
                  <a:lnTo>
                    <a:pt x="164" y="847"/>
                  </a:lnTo>
                  <a:lnTo>
                    <a:pt x="168" y="847"/>
                  </a:lnTo>
                  <a:lnTo>
                    <a:pt x="172" y="847"/>
                  </a:lnTo>
                  <a:lnTo>
                    <a:pt x="178" y="847"/>
                  </a:lnTo>
                  <a:lnTo>
                    <a:pt x="183" y="849"/>
                  </a:lnTo>
                  <a:lnTo>
                    <a:pt x="186" y="852"/>
                  </a:lnTo>
                  <a:lnTo>
                    <a:pt x="191" y="851"/>
                  </a:lnTo>
                  <a:lnTo>
                    <a:pt x="194" y="850"/>
                  </a:lnTo>
                  <a:lnTo>
                    <a:pt x="199" y="849"/>
                  </a:lnTo>
                  <a:lnTo>
                    <a:pt x="207" y="851"/>
                  </a:lnTo>
                  <a:lnTo>
                    <a:pt x="215" y="853"/>
                  </a:lnTo>
                  <a:lnTo>
                    <a:pt x="223" y="857"/>
                  </a:lnTo>
                  <a:lnTo>
                    <a:pt x="230" y="862"/>
                  </a:lnTo>
                  <a:lnTo>
                    <a:pt x="237" y="855"/>
                  </a:lnTo>
                  <a:lnTo>
                    <a:pt x="244" y="855"/>
                  </a:lnTo>
                  <a:lnTo>
                    <a:pt x="252" y="858"/>
                  </a:lnTo>
                  <a:lnTo>
                    <a:pt x="261" y="859"/>
                  </a:lnTo>
                  <a:lnTo>
                    <a:pt x="268" y="864"/>
                  </a:lnTo>
                  <a:lnTo>
                    <a:pt x="273" y="870"/>
                  </a:lnTo>
                  <a:lnTo>
                    <a:pt x="275" y="879"/>
                  </a:lnTo>
                  <a:lnTo>
                    <a:pt x="277" y="887"/>
                  </a:lnTo>
                  <a:lnTo>
                    <a:pt x="276" y="899"/>
                  </a:lnTo>
                  <a:lnTo>
                    <a:pt x="273" y="911"/>
                  </a:lnTo>
                  <a:lnTo>
                    <a:pt x="266" y="921"/>
                  </a:lnTo>
                  <a:lnTo>
                    <a:pt x="254" y="928"/>
                  </a:lnTo>
                  <a:lnTo>
                    <a:pt x="246" y="930"/>
                  </a:lnTo>
                  <a:lnTo>
                    <a:pt x="239" y="930"/>
                  </a:lnTo>
                  <a:lnTo>
                    <a:pt x="232" y="928"/>
                  </a:lnTo>
                  <a:lnTo>
                    <a:pt x="228" y="921"/>
                  </a:lnTo>
                  <a:lnTo>
                    <a:pt x="228" y="918"/>
                  </a:lnTo>
                  <a:lnTo>
                    <a:pt x="222" y="919"/>
                  </a:lnTo>
                  <a:lnTo>
                    <a:pt x="217" y="920"/>
                  </a:lnTo>
                  <a:lnTo>
                    <a:pt x="212" y="921"/>
                  </a:lnTo>
                  <a:lnTo>
                    <a:pt x="206" y="918"/>
                  </a:lnTo>
                  <a:lnTo>
                    <a:pt x="206" y="908"/>
                  </a:lnTo>
                  <a:lnTo>
                    <a:pt x="214" y="905"/>
                  </a:lnTo>
                  <a:lnTo>
                    <a:pt x="223" y="902"/>
                  </a:lnTo>
                  <a:lnTo>
                    <a:pt x="228" y="892"/>
                  </a:lnTo>
                  <a:lnTo>
                    <a:pt x="229" y="887"/>
                  </a:lnTo>
                  <a:lnTo>
                    <a:pt x="225" y="881"/>
                  </a:lnTo>
                  <a:lnTo>
                    <a:pt x="221" y="876"/>
                  </a:lnTo>
                  <a:lnTo>
                    <a:pt x="217" y="870"/>
                  </a:lnTo>
                  <a:lnTo>
                    <a:pt x="215" y="868"/>
                  </a:lnTo>
                  <a:lnTo>
                    <a:pt x="213" y="867"/>
                  </a:lnTo>
                  <a:lnTo>
                    <a:pt x="209" y="866"/>
                  </a:lnTo>
                  <a:lnTo>
                    <a:pt x="207" y="865"/>
                  </a:lnTo>
                  <a:lnTo>
                    <a:pt x="206" y="881"/>
                  </a:lnTo>
                  <a:lnTo>
                    <a:pt x="205" y="897"/>
                  </a:lnTo>
                  <a:lnTo>
                    <a:pt x="198" y="912"/>
                  </a:lnTo>
                  <a:lnTo>
                    <a:pt x="180" y="920"/>
                  </a:lnTo>
                  <a:lnTo>
                    <a:pt x="177" y="920"/>
                  </a:lnTo>
                  <a:lnTo>
                    <a:pt x="175" y="919"/>
                  </a:lnTo>
                  <a:lnTo>
                    <a:pt x="171" y="918"/>
                  </a:lnTo>
                  <a:lnTo>
                    <a:pt x="168" y="915"/>
                  </a:lnTo>
                  <a:lnTo>
                    <a:pt x="161" y="918"/>
                  </a:lnTo>
                  <a:lnTo>
                    <a:pt x="154" y="920"/>
                  </a:lnTo>
                  <a:lnTo>
                    <a:pt x="148" y="921"/>
                  </a:lnTo>
                  <a:lnTo>
                    <a:pt x="144" y="915"/>
                  </a:lnTo>
                  <a:lnTo>
                    <a:pt x="134" y="920"/>
                  </a:lnTo>
                  <a:lnTo>
                    <a:pt x="125" y="925"/>
                  </a:lnTo>
                  <a:lnTo>
                    <a:pt x="117" y="932"/>
                  </a:lnTo>
                  <a:lnTo>
                    <a:pt x="112" y="941"/>
                  </a:lnTo>
                  <a:lnTo>
                    <a:pt x="106" y="944"/>
                  </a:lnTo>
                  <a:lnTo>
                    <a:pt x="100" y="949"/>
                  </a:lnTo>
                  <a:lnTo>
                    <a:pt x="95" y="956"/>
                  </a:lnTo>
                  <a:lnTo>
                    <a:pt x="91" y="961"/>
                  </a:lnTo>
                  <a:lnTo>
                    <a:pt x="93" y="964"/>
                  </a:lnTo>
                  <a:lnTo>
                    <a:pt x="88" y="972"/>
                  </a:lnTo>
                  <a:lnTo>
                    <a:pt x="81" y="979"/>
                  </a:lnTo>
                  <a:lnTo>
                    <a:pt x="76" y="986"/>
                  </a:lnTo>
                  <a:lnTo>
                    <a:pt x="79" y="994"/>
                  </a:lnTo>
                  <a:lnTo>
                    <a:pt x="79" y="997"/>
                  </a:lnTo>
                  <a:lnTo>
                    <a:pt x="80" y="1002"/>
                  </a:lnTo>
                  <a:lnTo>
                    <a:pt x="80" y="1005"/>
                  </a:lnTo>
                  <a:lnTo>
                    <a:pt x="78" y="1010"/>
                  </a:lnTo>
                  <a:lnTo>
                    <a:pt x="81" y="1013"/>
                  </a:lnTo>
                  <a:lnTo>
                    <a:pt x="82" y="1018"/>
                  </a:lnTo>
                  <a:lnTo>
                    <a:pt x="82" y="1023"/>
                  </a:lnTo>
                  <a:lnTo>
                    <a:pt x="81" y="1027"/>
                  </a:lnTo>
                  <a:lnTo>
                    <a:pt x="74" y="1026"/>
                  </a:lnTo>
                  <a:lnTo>
                    <a:pt x="69" y="1026"/>
                  </a:lnTo>
                  <a:lnTo>
                    <a:pt x="63" y="1026"/>
                  </a:lnTo>
                  <a:lnTo>
                    <a:pt x="58" y="1025"/>
                  </a:lnTo>
                  <a:lnTo>
                    <a:pt x="53" y="1028"/>
                  </a:lnTo>
                  <a:lnTo>
                    <a:pt x="46" y="1033"/>
                  </a:lnTo>
                  <a:lnTo>
                    <a:pt x="41" y="1038"/>
                  </a:lnTo>
                  <a:lnTo>
                    <a:pt x="36" y="1043"/>
                  </a:lnTo>
                  <a:lnTo>
                    <a:pt x="32" y="1049"/>
                  </a:lnTo>
                  <a:lnTo>
                    <a:pt x="28" y="1055"/>
                  </a:lnTo>
                  <a:lnTo>
                    <a:pt x="26" y="1062"/>
                  </a:lnTo>
                  <a:lnTo>
                    <a:pt x="24" y="1069"/>
                  </a:lnTo>
                  <a:lnTo>
                    <a:pt x="26" y="1070"/>
                  </a:lnTo>
                  <a:lnTo>
                    <a:pt x="31" y="1065"/>
                  </a:lnTo>
                  <a:lnTo>
                    <a:pt x="35" y="1059"/>
                  </a:lnTo>
                  <a:lnTo>
                    <a:pt x="41" y="1054"/>
                  </a:lnTo>
                  <a:lnTo>
                    <a:pt x="46" y="1048"/>
                  </a:lnTo>
                  <a:lnTo>
                    <a:pt x="53" y="1043"/>
                  </a:lnTo>
                  <a:lnTo>
                    <a:pt x="58" y="1039"/>
                  </a:lnTo>
                  <a:lnTo>
                    <a:pt x="65" y="1038"/>
                  </a:lnTo>
                  <a:lnTo>
                    <a:pt x="72" y="1038"/>
                  </a:lnTo>
                  <a:lnTo>
                    <a:pt x="78" y="1040"/>
                  </a:lnTo>
                  <a:lnTo>
                    <a:pt x="82" y="1042"/>
                  </a:lnTo>
                  <a:lnTo>
                    <a:pt x="85" y="1046"/>
                  </a:lnTo>
                  <a:lnTo>
                    <a:pt x="86" y="1051"/>
                  </a:lnTo>
                  <a:lnTo>
                    <a:pt x="82" y="1065"/>
                  </a:lnTo>
                  <a:lnTo>
                    <a:pt x="85" y="1066"/>
                  </a:lnTo>
                  <a:lnTo>
                    <a:pt x="88" y="1067"/>
                  </a:lnTo>
                  <a:lnTo>
                    <a:pt x="92" y="1066"/>
                  </a:lnTo>
                  <a:lnTo>
                    <a:pt x="94" y="1066"/>
                  </a:lnTo>
                  <a:lnTo>
                    <a:pt x="95" y="1065"/>
                  </a:lnTo>
                  <a:lnTo>
                    <a:pt x="96" y="1064"/>
                  </a:lnTo>
                  <a:lnTo>
                    <a:pt x="96" y="1063"/>
                  </a:lnTo>
                  <a:lnTo>
                    <a:pt x="96" y="1062"/>
                  </a:lnTo>
                  <a:lnTo>
                    <a:pt x="99" y="1061"/>
                  </a:lnTo>
                  <a:lnTo>
                    <a:pt x="101" y="1059"/>
                  </a:lnTo>
                  <a:lnTo>
                    <a:pt x="104" y="1059"/>
                  </a:lnTo>
                  <a:lnTo>
                    <a:pt x="108" y="1059"/>
                  </a:lnTo>
                  <a:lnTo>
                    <a:pt x="110" y="1069"/>
                  </a:lnTo>
                  <a:lnTo>
                    <a:pt x="115" y="1076"/>
                  </a:lnTo>
                  <a:lnTo>
                    <a:pt x="122" y="1080"/>
                  </a:lnTo>
                  <a:lnTo>
                    <a:pt x="129" y="1082"/>
                  </a:lnTo>
                  <a:lnTo>
                    <a:pt x="135" y="1086"/>
                  </a:lnTo>
                  <a:lnTo>
                    <a:pt x="142" y="1088"/>
                  </a:lnTo>
                  <a:lnTo>
                    <a:pt x="148" y="1093"/>
                  </a:lnTo>
                  <a:lnTo>
                    <a:pt x="153" y="1099"/>
                  </a:lnTo>
                  <a:lnTo>
                    <a:pt x="154" y="1099"/>
                  </a:lnTo>
                  <a:lnTo>
                    <a:pt x="154" y="1092"/>
                  </a:lnTo>
                  <a:lnTo>
                    <a:pt x="154" y="1084"/>
                  </a:lnTo>
                  <a:lnTo>
                    <a:pt x="154" y="1077"/>
                  </a:lnTo>
                  <a:lnTo>
                    <a:pt x="152" y="1070"/>
                  </a:lnTo>
                  <a:lnTo>
                    <a:pt x="149" y="1073"/>
                  </a:lnTo>
                  <a:lnTo>
                    <a:pt x="147" y="1078"/>
                  </a:lnTo>
                  <a:lnTo>
                    <a:pt x="144" y="1080"/>
                  </a:lnTo>
                  <a:lnTo>
                    <a:pt x="138" y="1080"/>
                  </a:lnTo>
                  <a:lnTo>
                    <a:pt x="132" y="1074"/>
                  </a:lnTo>
                  <a:lnTo>
                    <a:pt x="133" y="1067"/>
                  </a:lnTo>
                  <a:lnTo>
                    <a:pt x="135" y="1059"/>
                  </a:lnTo>
                  <a:lnTo>
                    <a:pt x="138" y="1051"/>
                  </a:lnTo>
                  <a:lnTo>
                    <a:pt x="144" y="1046"/>
                  </a:lnTo>
                  <a:lnTo>
                    <a:pt x="150" y="1039"/>
                  </a:lnTo>
                  <a:lnTo>
                    <a:pt x="156" y="1033"/>
                  </a:lnTo>
                  <a:lnTo>
                    <a:pt x="163" y="1027"/>
                  </a:lnTo>
                  <a:lnTo>
                    <a:pt x="169" y="1021"/>
                  </a:lnTo>
                  <a:lnTo>
                    <a:pt x="175" y="1014"/>
                  </a:lnTo>
                  <a:lnTo>
                    <a:pt x="179" y="1006"/>
                  </a:lnTo>
                  <a:lnTo>
                    <a:pt x="183" y="998"/>
                  </a:lnTo>
                  <a:lnTo>
                    <a:pt x="188" y="991"/>
                  </a:lnTo>
                  <a:lnTo>
                    <a:pt x="194" y="985"/>
                  </a:lnTo>
                  <a:lnTo>
                    <a:pt x="200" y="978"/>
                  </a:lnTo>
                  <a:lnTo>
                    <a:pt x="207" y="971"/>
                  </a:lnTo>
                  <a:lnTo>
                    <a:pt x="213" y="965"/>
                  </a:lnTo>
                  <a:lnTo>
                    <a:pt x="218" y="958"/>
                  </a:lnTo>
                  <a:lnTo>
                    <a:pt x="225" y="951"/>
                  </a:lnTo>
                  <a:lnTo>
                    <a:pt x="231" y="944"/>
                  </a:lnTo>
                  <a:lnTo>
                    <a:pt x="230" y="943"/>
                  </a:lnTo>
                  <a:lnTo>
                    <a:pt x="232" y="941"/>
                  </a:lnTo>
                  <a:lnTo>
                    <a:pt x="235" y="941"/>
                  </a:lnTo>
                  <a:lnTo>
                    <a:pt x="236" y="940"/>
                  </a:lnTo>
                  <a:lnTo>
                    <a:pt x="236" y="936"/>
                  </a:lnTo>
                  <a:lnTo>
                    <a:pt x="250" y="948"/>
                  </a:lnTo>
                  <a:lnTo>
                    <a:pt x="258" y="964"/>
                  </a:lnTo>
                  <a:lnTo>
                    <a:pt x="262" y="981"/>
                  </a:lnTo>
                  <a:lnTo>
                    <a:pt x="268" y="998"/>
                  </a:lnTo>
                  <a:lnTo>
                    <a:pt x="273" y="996"/>
                  </a:lnTo>
                  <a:lnTo>
                    <a:pt x="275" y="991"/>
                  </a:lnTo>
                  <a:lnTo>
                    <a:pt x="277" y="987"/>
                  </a:lnTo>
                  <a:lnTo>
                    <a:pt x="281" y="983"/>
                  </a:lnTo>
                  <a:lnTo>
                    <a:pt x="274" y="971"/>
                  </a:lnTo>
                  <a:lnTo>
                    <a:pt x="268" y="958"/>
                  </a:lnTo>
                  <a:lnTo>
                    <a:pt x="266" y="944"/>
                  </a:lnTo>
                  <a:lnTo>
                    <a:pt x="266" y="929"/>
                  </a:lnTo>
                  <a:lnTo>
                    <a:pt x="273" y="926"/>
                  </a:lnTo>
                  <a:lnTo>
                    <a:pt x="279" y="919"/>
                  </a:lnTo>
                  <a:lnTo>
                    <a:pt x="285" y="912"/>
                  </a:lnTo>
                  <a:lnTo>
                    <a:pt x="291" y="904"/>
                  </a:lnTo>
                  <a:lnTo>
                    <a:pt x="292" y="898"/>
                  </a:lnTo>
                  <a:lnTo>
                    <a:pt x="292" y="891"/>
                  </a:lnTo>
                  <a:lnTo>
                    <a:pt x="290" y="885"/>
                  </a:lnTo>
                  <a:lnTo>
                    <a:pt x="289" y="879"/>
                  </a:lnTo>
                  <a:lnTo>
                    <a:pt x="293" y="876"/>
                  </a:lnTo>
                  <a:lnTo>
                    <a:pt x="298" y="879"/>
                  </a:lnTo>
                  <a:lnTo>
                    <a:pt x="301" y="884"/>
                  </a:lnTo>
                  <a:lnTo>
                    <a:pt x="304" y="889"/>
                  </a:lnTo>
                  <a:lnTo>
                    <a:pt x="308" y="884"/>
                  </a:lnTo>
                  <a:lnTo>
                    <a:pt x="304" y="881"/>
                  </a:lnTo>
                  <a:lnTo>
                    <a:pt x="303" y="876"/>
                  </a:lnTo>
                  <a:lnTo>
                    <a:pt x="303" y="870"/>
                  </a:lnTo>
                  <a:lnTo>
                    <a:pt x="304" y="865"/>
                  </a:lnTo>
                  <a:lnTo>
                    <a:pt x="314" y="857"/>
                  </a:lnTo>
                  <a:lnTo>
                    <a:pt x="326" y="849"/>
                  </a:lnTo>
                  <a:lnTo>
                    <a:pt x="337" y="840"/>
                  </a:lnTo>
                  <a:lnTo>
                    <a:pt x="349" y="834"/>
                  </a:lnTo>
                  <a:lnTo>
                    <a:pt x="360" y="825"/>
                  </a:lnTo>
                  <a:lnTo>
                    <a:pt x="371" y="817"/>
                  </a:lnTo>
                  <a:lnTo>
                    <a:pt x="380" y="808"/>
                  </a:lnTo>
                  <a:lnTo>
                    <a:pt x="387" y="797"/>
                  </a:lnTo>
                  <a:lnTo>
                    <a:pt x="384" y="789"/>
                  </a:lnTo>
                  <a:lnTo>
                    <a:pt x="384" y="779"/>
                  </a:lnTo>
                  <a:lnTo>
                    <a:pt x="384" y="769"/>
                  </a:lnTo>
                  <a:lnTo>
                    <a:pt x="385" y="759"/>
                  </a:lnTo>
                  <a:lnTo>
                    <a:pt x="384" y="758"/>
                  </a:lnTo>
                  <a:lnTo>
                    <a:pt x="383" y="758"/>
                  </a:lnTo>
                  <a:lnTo>
                    <a:pt x="382" y="758"/>
                  </a:lnTo>
                  <a:lnTo>
                    <a:pt x="381" y="758"/>
                  </a:lnTo>
                  <a:lnTo>
                    <a:pt x="384" y="751"/>
                  </a:lnTo>
                  <a:lnTo>
                    <a:pt x="387" y="743"/>
                  </a:lnTo>
                  <a:lnTo>
                    <a:pt x="387" y="733"/>
                  </a:lnTo>
                  <a:lnTo>
                    <a:pt x="389" y="724"/>
                  </a:lnTo>
                  <a:lnTo>
                    <a:pt x="395" y="707"/>
                  </a:lnTo>
                  <a:lnTo>
                    <a:pt x="403" y="692"/>
                  </a:lnTo>
                  <a:lnTo>
                    <a:pt x="413" y="678"/>
                  </a:lnTo>
                  <a:lnTo>
                    <a:pt x="427" y="665"/>
                  </a:lnTo>
                  <a:lnTo>
                    <a:pt x="442" y="654"/>
                  </a:lnTo>
                  <a:lnTo>
                    <a:pt x="457" y="645"/>
                  </a:lnTo>
                  <a:lnTo>
                    <a:pt x="473" y="637"/>
                  </a:lnTo>
                  <a:lnTo>
                    <a:pt x="488" y="630"/>
                  </a:lnTo>
                  <a:lnTo>
                    <a:pt x="495" y="628"/>
                  </a:lnTo>
                  <a:lnTo>
                    <a:pt x="502" y="628"/>
                  </a:lnTo>
                  <a:lnTo>
                    <a:pt x="509" y="628"/>
                  </a:lnTo>
                  <a:lnTo>
                    <a:pt x="516" y="630"/>
                  </a:lnTo>
                  <a:lnTo>
                    <a:pt x="523" y="630"/>
                  </a:lnTo>
                  <a:lnTo>
                    <a:pt x="528" y="631"/>
                  </a:lnTo>
                  <a:lnTo>
                    <a:pt x="535" y="632"/>
                  </a:lnTo>
                  <a:lnTo>
                    <a:pt x="541" y="633"/>
                  </a:lnTo>
                  <a:lnTo>
                    <a:pt x="549" y="639"/>
                  </a:lnTo>
                  <a:lnTo>
                    <a:pt x="559" y="643"/>
                  </a:lnTo>
                  <a:lnTo>
                    <a:pt x="569" y="650"/>
                  </a:lnTo>
                  <a:lnTo>
                    <a:pt x="578" y="657"/>
                  </a:lnTo>
                  <a:lnTo>
                    <a:pt x="586" y="664"/>
                  </a:lnTo>
                  <a:lnTo>
                    <a:pt x="592" y="673"/>
                  </a:lnTo>
                  <a:lnTo>
                    <a:pt x="596" y="684"/>
                  </a:lnTo>
                  <a:lnTo>
                    <a:pt x="596" y="695"/>
                  </a:lnTo>
                  <a:lnTo>
                    <a:pt x="599" y="698"/>
                  </a:lnTo>
                  <a:lnTo>
                    <a:pt x="602" y="696"/>
                  </a:lnTo>
                  <a:lnTo>
                    <a:pt x="604" y="694"/>
                  </a:lnTo>
                  <a:lnTo>
                    <a:pt x="608" y="693"/>
                  </a:lnTo>
                  <a:lnTo>
                    <a:pt x="616" y="693"/>
                  </a:lnTo>
                  <a:lnTo>
                    <a:pt x="623" y="693"/>
                  </a:lnTo>
                  <a:lnTo>
                    <a:pt x="630" y="692"/>
                  </a:lnTo>
                  <a:lnTo>
                    <a:pt x="637" y="692"/>
                  </a:lnTo>
                  <a:lnTo>
                    <a:pt x="644" y="692"/>
                  </a:lnTo>
                  <a:lnTo>
                    <a:pt x="650" y="691"/>
                  </a:lnTo>
                  <a:lnTo>
                    <a:pt x="657" y="691"/>
                  </a:lnTo>
                  <a:lnTo>
                    <a:pt x="664" y="691"/>
                  </a:lnTo>
                  <a:lnTo>
                    <a:pt x="667" y="691"/>
                  </a:lnTo>
                  <a:lnTo>
                    <a:pt x="669" y="632"/>
                  </a:lnTo>
                  <a:lnTo>
                    <a:pt x="675" y="574"/>
                  </a:lnTo>
                  <a:lnTo>
                    <a:pt x="685" y="519"/>
                  </a:lnTo>
                  <a:lnTo>
                    <a:pt x="700" y="464"/>
                  </a:lnTo>
                  <a:lnTo>
                    <a:pt x="703" y="443"/>
                  </a:lnTo>
                  <a:lnTo>
                    <a:pt x="707" y="423"/>
                  </a:lnTo>
                  <a:lnTo>
                    <a:pt x="712" y="403"/>
                  </a:lnTo>
                  <a:lnTo>
                    <a:pt x="717" y="383"/>
                  </a:lnTo>
                  <a:lnTo>
                    <a:pt x="723" y="363"/>
                  </a:lnTo>
                  <a:lnTo>
                    <a:pt x="729" y="344"/>
                  </a:lnTo>
                  <a:lnTo>
                    <a:pt x="736" y="327"/>
                  </a:lnTo>
                  <a:lnTo>
                    <a:pt x="743" y="309"/>
                  </a:lnTo>
                  <a:lnTo>
                    <a:pt x="750" y="298"/>
                  </a:lnTo>
                  <a:lnTo>
                    <a:pt x="755" y="286"/>
                  </a:lnTo>
                  <a:lnTo>
                    <a:pt x="761" y="273"/>
                  </a:lnTo>
                  <a:lnTo>
                    <a:pt x="767" y="260"/>
                  </a:lnTo>
                  <a:lnTo>
                    <a:pt x="771" y="247"/>
                  </a:lnTo>
                  <a:lnTo>
                    <a:pt x="777" y="233"/>
                  </a:lnTo>
                  <a:lnTo>
                    <a:pt x="782" y="220"/>
                  </a:lnTo>
                  <a:lnTo>
                    <a:pt x="788" y="209"/>
                  </a:lnTo>
                  <a:lnTo>
                    <a:pt x="795" y="201"/>
                  </a:lnTo>
                  <a:lnTo>
                    <a:pt x="798" y="192"/>
                  </a:lnTo>
                  <a:lnTo>
                    <a:pt x="801" y="181"/>
                  </a:lnTo>
                  <a:lnTo>
                    <a:pt x="807" y="172"/>
                  </a:lnTo>
                  <a:lnTo>
                    <a:pt x="813" y="152"/>
                  </a:lnTo>
                  <a:lnTo>
                    <a:pt x="819" y="133"/>
                  </a:lnTo>
                  <a:lnTo>
                    <a:pt x="823" y="113"/>
                  </a:lnTo>
                  <a:lnTo>
                    <a:pt x="830" y="93"/>
                  </a:lnTo>
                  <a:lnTo>
                    <a:pt x="837" y="74"/>
                  </a:lnTo>
                  <a:lnTo>
                    <a:pt x="846" y="55"/>
                  </a:lnTo>
                  <a:lnTo>
                    <a:pt x="858" y="37"/>
                  </a:lnTo>
                  <a:lnTo>
                    <a:pt x="873" y="21"/>
                  </a:lnTo>
                  <a:lnTo>
                    <a:pt x="884" y="11"/>
                  </a:lnTo>
                  <a:lnTo>
                    <a:pt x="897" y="5"/>
                  </a:lnTo>
                  <a:lnTo>
                    <a:pt x="910" y="2"/>
                  </a:lnTo>
                  <a:lnTo>
                    <a:pt x="924" y="0"/>
                  </a:lnTo>
                  <a:lnTo>
                    <a:pt x="937" y="2"/>
                  </a:lnTo>
                  <a:lnTo>
                    <a:pt x="951" y="4"/>
                  </a:lnTo>
                  <a:lnTo>
                    <a:pt x="965" y="7"/>
                  </a:lnTo>
                  <a:lnTo>
                    <a:pt x="979" y="12"/>
                  </a:lnTo>
                  <a:lnTo>
                    <a:pt x="988" y="17"/>
                  </a:lnTo>
                  <a:lnTo>
                    <a:pt x="997" y="22"/>
                  </a:lnTo>
                  <a:lnTo>
                    <a:pt x="1005" y="28"/>
                  </a:lnTo>
                  <a:lnTo>
                    <a:pt x="1012" y="35"/>
                  </a:lnTo>
                  <a:lnTo>
                    <a:pt x="1019" y="43"/>
                  </a:lnTo>
                  <a:lnTo>
                    <a:pt x="1025" y="52"/>
                  </a:lnTo>
                  <a:lnTo>
                    <a:pt x="1031" y="61"/>
                  </a:lnTo>
                  <a:lnTo>
                    <a:pt x="103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3" name="Freeform 168"/>
            <p:cNvSpPr>
              <a:spLocks/>
            </p:cNvSpPr>
            <p:nvPr/>
          </p:nvSpPr>
          <p:spPr bwMode="auto">
            <a:xfrm>
              <a:off x="1310" y="201"/>
              <a:ext cx="57" cy="14"/>
            </a:xfrm>
            <a:custGeom>
              <a:avLst/>
              <a:gdLst>
                <a:gd name="T0" fmla="*/ 4 w 114"/>
                <a:gd name="T1" fmla="*/ 1 h 26"/>
                <a:gd name="T2" fmla="*/ 4 w 114"/>
                <a:gd name="T3" fmla="*/ 1 h 26"/>
                <a:gd name="T4" fmla="*/ 3 w 114"/>
                <a:gd name="T5" fmla="*/ 1 h 26"/>
                <a:gd name="T6" fmla="*/ 3 w 114"/>
                <a:gd name="T7" fmla="*/ 1 h 26"/>
                <a:gd name="T8" fmla="*/ 2 w 114"/>
                <a:gd name="T9" fmla="*/ 1 h 26"/>
                <a:gd name="T10" fmla="*/ 2 w 114"/>
                <a:gd name="T11" fmla="*/ 1 h 26"/>
                <a:gd name="T12" fmla="*/ 1 w 114"/>
                <a:gd name="T13" fmla="*/ 1 h 26"/>
                <a:gd name="T14" fmla="*/ 1 w 114"/>
                <a:gd name="T15" fmla="*/ 1 h 26"/>
                <a:gd name="T16" fmla="*/ 0 w 114"/>
                <a:gd name="T17" fmla="*/ 1 h 26"/>
                <a:gd name="T18" fmla="*/ 1 w 114"/>
                <a:gd name="T19" fmla="*/ 1 h 26"/>
                <a:gd name="T20" fmla="*/ 1 w 114"/>
                <a:gd name="T21" fmla="*/ 1 h 26"/>
                <a:gd name="T22" fmla="*/ 1 w 114"/>
                <a:gd name="T23" fmla="*/ 1 h 26"/>
                <a:gd name="T24" fmla="*/ 1 w 114"/>
                <a:gd name="T25" fmla="*/ 1 h 26"/>
                <a:gd name="T26" fmla="*/ 2 w 114"/>
                <a:gd name="T27" fmla="*/ 1 h 26"/>
                <a:gd name="T28" fmla="*/ 2 w 114"/>
                <a:gd name="T29" fmla="*/ 0 h 26"/>
                <a:gd name="T30" fmla="*/ 2 w 114"/>
                <a:gd name="T31" fmla="*/ 0 h 26"/>
                <a:gd name="T32" fmla="*/ 2 w 114"/>
                <a:gd name="T33" fmla="*/ 1 h 26"/>
                <a:gd name="T34" fmla="*/ 3 w 114"/>
                <a:gd name="T35" fmla="*/ 1 h 26"/>
                <a:gd name="T36" fmla="*/ 3 w 114"/>
                <a:gd name="T37" fmla="*/ 1 h 26"/>
                <a:gd name="T38" fmla="*/ 3 w 114"/>
                <a:gd name="T39" fmla="*/ 1 h 26"/>
                <a:gd name="T40" fmla="*/ 3 w 114"/>
                <a:gd name="T41" fmla="*/ 1 h 26"/>
                <a:gd name="T42" fmla="*/ 4 w 114"/>
                <a:gd name="T43" fmla="*/ 1 h 26"/>
                <a:gd name="T44" fmla="*/ 4 w 114"/>
                <a:gd name="T45" fmla="*/ 1 h 26"/>
                <a:gd name="T46" fmla="*/ 4 w 114"/>
                <a:gd name="T47" fmla="*/ 1 h 26"/>
                <a:gd name="T48" fmla="*/ 4 w 114"/>
                <a:gd name="T49" fmla="*/ 1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26">
                  <a:moveTo>
                    <a:pt x="114" y="26"/>
                  </a:moveTo>
                  <a:lnTo>
                    <a:pt x="103" y="20"/>
                  </a:lnTo>
                  <a:lnTo>
                    <a:pt x="89" y="16"/>
                  </a:lnTo>
                  <a:lnTo>
                    <a:pt x="75" y="15"/>
                  </a:lnTo>
                  <a:lnTo>
                    <a:pt x="60" y="13"/>
                  </a:lnTo>
                  <a:lnTo>
                    <a:pt x="45" y="15"/>
                  </a:lnTo>
                  <a:lnTo>
                    <a:pt x="30" y="16"/>
                  </a:lnTo>
                  <a:lnTo>
                    <a:pt x="15" y="17"/>
                  </a:lnTo>
                  <a:lnTo>
                    <a:pt x="0" y="19"/>
                  </a:lnTo>
                  <a:lnTo>
                    <a:pt x="5" y="15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0" y="3"/>
                  </a:lnTo>
                  <a:lnTo>
                    <a:pt x="77" y="5"/>
                  </a:lnTo>
                  <a:lnTo>
                    <a:pt x="84" y="8"/>
                  </a:lnTo>
                  <a:lnTo>
                    <a:pt x="91" y="10"/>
                  </a:lnTo>
                  <a:lnTo>
                    <a:pt x="98" y="13"/>
                  </a:lnTo>
                  <a:lnTo>
                    <a:pt x="104" y="17"/>
                  </a:lnTo>
                  <a:lnTo>
                    <a:pt x="110" y="22"/>
                  </a:lnTo>
                  <a:lnTo>
                    <a:pt x="114" y="2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4" name="Freeform 169"/>
            <p:cNvSpPr>
              <a:spLocks/>
            </p:cNvSpPr>
            <p:nvPr/>
          </p:nvSpPr>
          <p:spPr bwMode="auto">
            <a:xfrm>
              <a:off x="1300" y="213"/>
              <a:ext cx="75" cy="13"/>
            </a:xfrm>
            <a:custGeom>
              <a:avLst/>
              <a:gdLst>
                <a:gd name="T0" fmla="*/ 4 w 151"/>
                <a:gd name="T1" fmla="*/ 1 h 25"/>
                <a:gd name="T2" fmla="*/ 4 w 151"/>
                <a:gd name="T3" fmla="*/ 1 h 25"/>
                <a:gd name="T4" fmla="*/ 4 w 151"/>
                <a:gd name="T5" fmla="*/ 1 h 25"/>
                <a:gd name="T6" fmla="*/ 4 w 151"/>
                <a:gd name="T7" fmla="*/ 1 h 25"/>
                <a:gd name="T8" fmla="*/ 4 w 151"/>
                <a:gd name="T9" fmla="*/ 1 h 25"/>
                <a:gd name="T10" fmla="*/ 4 w 151"/>
                <a:gd name="T11" fmla="*/ 1 h 25"/>
                <a:gd name="T12" fmla="*/ 4 w 151"/>
                <a:gd name="T13" fmla="*/ 1 h 25"/>
                <a:gd name="T14" fmla="*/ 4 w 151"/>
                <a:gd name="T15" fmla="*/ 1 h 25"/>
                <a:gd name="T16" fmla="*/ 3 w 151"/>
                <a:gd name="T17" fmla="*/ 1 h 25"/>
                <a:gd name="T18" fmla="*/ 3 w 151"/>
                <a:gd name="T19" fmla="*/ 1 h 25"/>
                <a:gd name="T20" fmla="*/ 3 w 151"/>
                <a:gd name="T21" fmla="*/ 1 h 25"/>
                <a:gd name="T22" fmla="*/ 3 w 151"/>
                <a:gd name="T23" fmla="*/ 1 h 25"/>
                <a:gd name="T24" fmla="*/ 2 w 151"/>
                <a:gd name="T25" fmla="*/ 1 h 25"/>
                <a:gd name="T26" fmla="*/ 2 w 151"/>
                <a:gd name="T27" fmla="*/ 1 h 25"/>
                <a:gd name="T28" fmla="*/ 2 w 151"/>
                <a:gd name="T29" fmla="*/ 1 h 25"/>
                <a:gd name="T30" fmla="*/ 2 w 151"/>
                <a:gd name="T31" fmla="*/ 1 h 25"/>
                <a:gd name="T32" fmla="*/ 2 w 151"/>
                <a:gd name="T33" fmla="*/ 1 h 25"/>
                <a:gd name="T34" fmla="*/ 1 w 151"/>
                <a:gd name="T35" fmla="*/ 1 h 25"/>
                <a:gd name="T36" fmla="*/ 1 w 151"/>
                <a:gd name="T37" fmla="*/ 1 h 25"/>
                <a:gd name="T38" fmla="*/ 1 w 151"/>
                <a:gd name="T39" fmla="*/ 1 h 25"/>
                <a:gd name="T40" fmla="*/ 1 w 151"/>
                <a:gd name="T41" fmla="*/ 1 h 25"/>
                <a:gd name="T42" fmla="*/ 0 w 151"/>
                <a:gd name="T43" fmla="*/ 1 h 25"/>
                <a:gd name="T44" fmla="*/ 0 w 151"/>
                <a:gd name="T45" fmla="*/ 1 h 25"/>
                <a:gd name="T46" fmla="*/ 0 w 151"/>
                <a:gd name="T47" fmla="*/ 1 h 25"/>
                <a:gd name="T48" fmla="*/ 0 w 151"/>
                <a:gd name="T49" fmla="*/ 1 h 25"/>
                <a:gd name="T50" fmla="*/ 0 w 151"/>
                <a:gd name="T51" fmla="*/ 1 h 25"/>
                <a:gd name="T52" fmla="*/ 0 w 151"/>
                <a:gd name="T53" fmla="*/ 1 h 25"/>
                <a:gd name="T54" fmla="*/ 0 w 151"/>
                <a:gd name="T55" fmla="*/ 1 h 25"/>
                <a:gd name="T56" fmla="*/ 0 w 151"/>
                <a:gd name="T57" fmla="*/ 1 h 25"/>
                <a:gd name="T58" fmla="*/ 0 w 151"/>
                <a:gd name="T59" fmla="*/ 1 h 25"/>
                <a:gd name="T60" fmla="*/ 1 w 151"/>
                <a:gd name="T61" fmla="*/ 1 h 25"/>
                <a:gd name="T62" fmla="*/ 1 w 151"/>
                <a:gd name="T63" fmla="*/ 1 h 25"/>
                <a:gd name="T64" fmla="*/ 1 w 151"/>
                <a:gd name="T65" fmla="*/ 0 h 25"/>
                <a:gd name="T66" fmla="*/ 1 w 151"/>
                <a:gd name="T67" fmla="*/ 0 h 25"/>
                <a:gd name="T68" fmla="*/ 2 w 151"/>
                <a:gd name="T69" fmla="*/ 0 h 25"/>
                <a:gd name="T70" fmla="*/ 2 w 151"/>
                <a:gd name="T71" fmla="*/ 1 h 25"/>
                <a:gd name="T72" fmla="*/ 3 w 151"/>
                <a:gd name="T73" fmla="*/ 1 h 25"/>
                <a:gd name="T74" fmla="*/ 3 w 151"/>
                <a:gd name="T75" fmla="*/ 1 h 25"/>
                <a:gd name="T76" fmla="*/ 3 w 151"/>
                <a:gd name="T77" fmla="*/ 1 h 25"/>
                <a:gd name="T78" fmla="*/ 4 w 151"/>
                <a:gd name="T79" fmla="*/ 1 h 25"/>
                <a:gd name="T80" fmla="*/ 4 w 151"/>
                <a:gd name="T81" fmla="*/ 1 h 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1" h="25">
                  <a:moveTo>
                    <a:pt x="142" y="18"/>
                  </a:moveTo>
                  <a:lnTo>
                    <a:pt x="147" y="18"/>
                  </a:lnTo>
                  <a:lnTo>
                    <a:pt x="149" y="19"/>
                  </a:lnTo>
                  <a:lnTo>
                    <a:pt x="150" y="23"/>
                  </a:lnTo>
                  <a:lnTo>
                    <a:pt x="151" y="25"/>
                  </a:lnTo>
                  <a:lnTo>
                    <a:pt x="145" y="22"/>
                  </a:lnTo>
                  <a:lnTo>
                    <a:pt x="139" y="19"/>
                  </a:lnTo>
                  <a:lnTo>
                    <a:pt x="131" y="18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09" y="16"/>
                  </a:lnTo>
                  <a:lnTo>
                    <a:pt x="101" y="15"/>
                  </a:lnTo>
                  <a:lnTo>
                    <a:pt x="94" y="14"/>
                  </a:lnTo>
                  <a:lnTo>
                    <a:pt x="89" y="19"/>
                  </a:lnTo>
                  <a:lnTo>
                    <a:pt x="82" y="21"/>
                  </a:lnTo>
                  <a:lnTo>
                    <a:pt x="73" y="19"/>
                  </a:lnTo>
                  <a:lnTo>
                    <a:pt x="66" y="18"/>
                  </a:lnTo>
                  <a:lnTo>
                    <a:pt x="58" y="18"/>
                  </a:lnTo>
                  <a:lnTo>
                    <a:pt x="49" y="18"/>
                  </a:lnTo>
                  <a:lnTo>
                    <a:pt x="41" y="18"/>
                  </a:lnTo>
                  <a:lnTo>
                    <a:pt x="33" y="18"/>
                  </a:lnTo>
                  <a:lnTo>
                    <a:pt x="25" y="19"/>
                  </a:lnTo>
                  <a:lnTo>
                    <a:pt x="17" y="21"/>
                  </a:lnTo>
                  <a:lnTo>
                    <a:pt x="9" y="22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14" y="8"/>
                  </a:lnTo>
                  <a:lnTo>
                    <a:pt x="21" y="6"/>
                  </a:lnTo>
                  <a:lnTo>
                    <a:pt x="29" y="4"/>
                  </a:lnTo>
                  <a:lnTo>
                    <a:pt x="36" y="3"/>
                  </a:lnTo>
                  <a:lnTo>
                    <a:pt x="43" y="2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5" y="0"/>
                  </a:lnTo>
                  <a:lnTo>
                    <a:pt x="88" y="1"/>
                  </a:lnTo>
                  <a:lnTo>
                    <a:pt x="100" y="2"/>
                  </a:lnTo>
                  <a:lnTo>
                    <a:pt x="111" y="4"/>
                  </a:lnTo>
                  <a:lnTo>
                    <a:pt x="123" y="8"/>
                  </a:lnTo>
                  <a:lnTo>
                    <a:pt x="133" y="13"/>
                  </a:lnTo>
                  <a:lnTo>
                    <a:pt x="142" y="1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5" name="Freeform 170"/>
            <p:cNvSpPr>
              <a:spLocks/>
            </p:cNvSpPr>
            <p:nvPr/>
          </p:nvSpPr>
          <p:spPr bwMode="auto">
            <a:xfrm>
              <a:off x="1187" y="226"/>
              <a:ext cx="197" cy="424"/>
            </a:xfrm>
            <a:custGeom>
              <a:avLst/>
              <a:gdLst>
                <a:gd name="T0" fmla="*/ 10 w 394"/>
                <a:gd name="T1" fmla="*/ 1 h 848"/>
                <a:gd name="T2" fmla="*/ 12 w 394"/>
                <a:gd name="T3" fmla="*/ 3 h 848"/>
                <a:gd name="T4" fmla="*/ 8 w 394"/>
                <a:gd name="T5" fmla="*/ 2 h 848"/>
                <a:gd name="T6" fmla="*/ 11 w 394"/>
                <a:gd name="T7" fmla="*/ 3 h 848"/>
                <a:gd name="T8" fmla="*/ 11 w 394"/>
                <a:gd name="T9" fmla="*/ 3 h 848"/>
                <a:gd name="T10" fmla="*/ 12 w 394"/>
                <a:gd name="T11" fmla="*/ 4 h 848"/>
                <a:gd name="T12" fmla="*/ 8 w 394"/>
                <a:gd name="T13" fmla="*/ 5 h 848"/>
                <a:gd name="T14" fmla="*/ 10 w 394"/>
                <a:gd name="T15" fmla="*/ 5 h 848"/>
                <a:gd name="T16" fmla="*/ 11 w 394"/>
                <a:gd name="T17" fmla="*/ 6 h 848"/>
                <a:gd name="T18" fmla="*/ 11 w 394"/>
                <a:gd name="T19" fmla="*/ 7 h 848"/>
                <a:gd name="T20" fmla="*/ 10 w 394"/>
                <a:gd name="T21" fmla="*/ 7 h 848"/>
                <a:gd name="T22" fmla="*/ 11 w 394"/>
                <a:gd name="T23" fmla="*/ 8 h 848"/>
                <a:gd name="T24" fmla="*/ 9 w 394"/>
                <a:gd name="T25" fmla="*/ 8 h 848"/>
                <a:gd name="T26" fmla="*/ 12 w 394"/>
                <a:gd name="T27" fmla="*/ 9 h 848"/>
                <a:gd name="T28" fmla="*/ 9 w 394"/>
                <a:gd name="T29" fmla="*/ 9 h 848"/>
                <a:gd name="T30" fmla="*/ 11 w 394"/>
                <a:gd name="T31" fmla="*/ 10 h 848"/>
                <a:gd name="T32" fmla="*/ 9 w 394"/>
                <a:gd name="T33" fmla="*/ 11 h 848"/>
                <a:gd name="T34" fmla="*/ 5 w 394"/>
                <a:gd name="T35" fmla="*/ 11 h 848"/>
                <a:gd name="T36" fmla="*/ 9 w 394"/>
                <a:gd name="T37" fmla="*/ 11 h 848"/>
                <a:gd name="T38" fmla="*/ 8 w 394"/>
                <a:gd name="T39" fmla="*/ 12 h 848"/>
                <a:gd name="T40" fmla="*/ 10 w 394"/>
                <a:gd name="T41" fmla="*/ 13 h 848"/>
                <a:gd name="T42" fmla="*/ 8 w 394"/>
                <a:gd name="T43" fmla="*/ 13 h 848"/>
                <a:gd name="T44" fmla="*/ 9 w 394"/>
                <a:gd name="T45" fmla="*/ 14 h 848"/>
                <a:gd name="T46" fmla="*/ 4 w 394"/>
                <a:gd name="T47" fmla="*/ 16 h 848"/>
                <a:gd name="T48" fmla="*/ 10 w 394"/>
                <a:gd name="T49" fmla="*/ 15 h 848"/>
                <a:gd name="T50" fmla="*/ 7 w 394"/>
                <a:gd name="T51" fmla="*/ 15 h 848"/>
                <a:gd name="T52" fmla="*/ 9 w 394"/>
                <a:gd name="T53" fmla="*/ 16 h 848"/>
                <a:gd name="T54" fmla="*/ 7 w 394"/>
                <a:gd name="T55" fmla="*/ 16 h 848"/>
                <a:gd name="T56" fmla="*/ 7 w 394"/>
                <a:gd name="T57" fmla="*/ 17 h 848"/>
                <a:gd name="T58" fmla="*/ 9 w 394"/>
                <a:gd name="T59" fmla="*/ 17 h 848"/>
                <a:gd name="T60" fmla="*/ 8 w 394"/>
                <a:gd name="T61" fmla="*/ 18 h 848"/>
                <a:gd name="T62" fmla="*/ 6 w 394"/>
                <a:gd name="T63" fmla="*/ 19 h 848"/>
                <a:gd name="T64" fmla="*/ 8 w 394"/>
                <a:gd name="T65" fmla="*/ 19 h 848"/>
                <a:gd name="T66" fmla="*/ 6 w 394"/>
                <a:gd name="T67" fmla="*/ 20 h 848"/>
                <a:gd name="T68" fmla="*/ 4 w 394"/>
                <a:gd name="T69" fmla="*/ 18 h 848"/>
                <a:gd name="T70" fmla="*/ 2 w 394"/>
                <a:gd name="T71" fmla="*/ 20 h 848"/>
                <a:gd name="T72" fmla="*/ 7 w 394"/>
                <a:gd name="T73" fmla="*/ 20 h 848"/>
                <a:gd name="T74" fmla="*/ 6 w 394"/>
                <a:gd name="T75" fmla="*/ 21 h 848"/>
                <a:gd name="T76" fmla="*/ 4 w 394"/>
                <a:gd name="T77" fmla="*/ 21 h 848"/>
                <a:gd name="T78" fmla="*/ 6 w 394"/>
                <a:gd name="T79" fmla="*/ 22 h 848"/>
                <a:gd name="T80" fmla="*/ 2 w 394"/>
                <a:gd name="T81" fmla="*/ 22 h 848"/>
                <a:gd name="T82" fmla="*/ 5 w 394"/>
                <a:gd name="T83" fmla="*/ 23 h 848"/>
                <a:gd name="T84" fmla="*/ 4 w 394"/>
                <a:gd name="T85" fmla="*/ 23 h 848"/>
                <a:gd name="T86" fmla="*/ 3 w 394"/>
                <a:gd name="T87" fmla="*/ 24 h 848"/>
                <a:gd name="T88" fmla="*/ 2 w 394"/>
                <a:gd name="T89" fmla="*/ 25 h 848"/>
                <a:gd name="T90" fmla="*/ 2 w 394"/>
                <a:gd name="T91" fmla="*/ 26 h 848"/>
                <a:gd name="T92" fmla="*/ 2 w 394"/>
                <a:gd name="T93" fmla="*/ 27 h 848"/>
                <a:gd name="T94" fmla="*/ 1 w 394"/>
                <a:gd name="T95" fmla="*/ 25 h 848"/>
                <a:gd name="T96" fmla="*/ 3 w 394"/>
                <a:gd name="T97" fmla="*/ 18 h 848"/>
                <a:gd name="T98" fmla="*/ 3 w 394"/>
                <a:gd name="T99" fmla="*/ 18 h 848"/>
                <a:gd name="T100" fmla="*/ 3 w 394"/>
                <a:gd name="T101" fmla="*/ 17 h 848"/>
                <a:gd name="T102" fmla="*/ 3 w 394"/>
                <a:gd name="T103" fmla="*/ 15 h 848"/>
                <a:gd name="T104" fmla="*/ 3 w 394"/>
                <a:gd name="T105" fmla="*/ 13 h 848"/>
                <a:gd name="T106" fmla="*/ 3 w 394"/>
                <a:gd name="T107" fmla="*/ 12 h 848"/>
                <a:gd name="T108" fmla="*/ 4 w 394"/>
                <a:gd name="T109" fmla="*/ 10 h 848"/>
                <a:gd name="T110" fmla="*/ 5 w 394"/>
                <a:gd name="T111" fmla="*/ 9 h 848"/>
                <a:gd name="T112" fmla="*/ 5 w 394"/>
                <a:gd name="T113" fmla="*/ 8 h 848"/>
                <a:gd name="T114" fmla="*/ 5 w 394"/>
                <a:gd name="T115" fmla="*/ 6 h 848"/>
                <a:gd name="T116" fmla="*/ 6 w 394"/>
                <a:gd name="T117" fmla="*/ 4 h 848"/>
                <a:gd name="T118" fmla="*/ 7 w 394"/>
                <a:gd name="T119" fmla="*/ 3 h 848"/>
                <a:gd name="T120" fmla="*/ 9 w 394"/>
                <a:gd name="T121" fmla="*/ 1 h 848"/>
                <a:gd name="T122" fmla="*/ 10 w 394"/>
                <a:gd name="T123" fmla="*/ 1 h 8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4" h="848">
                  <a:moveTo>
                    <a:pt x="377" y="13"/>
                  </a:moveTo>
                  <a:lnTo>
                    <a:pt x="379" y="14"/>
                  </a:lnTo>
                  <a:lnTo>
                    <a:pt x="379" y="16"/>
                  </a:lnTo>
                  <a:lnTo>
                    <a:pt x="380" y="18"/>
                  </a:lnTo>
                  <a:lnTo>
                    <a:pt x="381" y="19"/>
                  </a:lnTo>
                  <a:lnTo>
                    <a:pt x="383" y="16"/>
                  </a:lnTo>
                  <a:lnTo>
                    <a:pt x="388" y="36"/>
                  </a:lnTo>
                  <a:lnTo>
                    <a:pt x="381" y="36"/>
                  </a:lnTo>
                  <a:lnTo>
                    <a:pt x="377" y="34"/>
                  </a:lnTo>
                  <a:lnTo>
                    <a:pt x="371" y="29"/>
                  </a:lnTo>
                  <a:lnTo>
                    <a:pt x="367" y="23"/>
                  </a:lnTo>
                  <a:lnTo>
                    <a:pt x="362" y="19"/>
                  </a:lnTo>
                  <a:lnTo>
                    <a:pt x="357" y="16"/>
                  </a:lnTo>
                  <a:lnTo>
                    <a:pt x="350" y="16"/>
                  </a:lnTo>
                  <a:lnTo>
                    <a:pt x="342" y="21"/>
                  </a:lnTo>
                  <a:lnTo>
                    <a:pt x="336" y="20"/>
                  </a:lnTo>
                  <a:lnTo>
                    <a:pt x="329" y="19"/>
                  </a:lnTo>
                  <a:lnTo>
                    <a:pt x="324" y="18"/>
                  </a:lnTo>
                  <a:lnTo>
                    <a:pt x="318" y="21"/>
                  </a:lnTo>
                  <a:lnTo>
                    <a:pt x="319" y="30"/>
                  </a:lnTo>
                  <a:lnTo>
                    <a:pt x="328" y="32"/>
                  </a:lnTo>
                  <a:lnTo>
                    <a:pt x="339" y="32"/>
                  </a:lnTo>
                  <a:lnTo>
                    <a:pt x="345" y="37"/>
                  </a:lnTo>
                  <a:lnTo>
                    <a:pt x="351" y="38"/>
                  </a:lnTo>
                  <a:lnTo>
                    <a:pt x="355" y="42"/>
                  </a:lnTo>
                  <a:lnTo>
                    <a:pt x="359" y="44"/>
                  </a:lnTo>
                  <a:lnTo>
                    <a:pt x="364" y="41"/>
                  </a:lnTo>
                  <a:lnTo>
                    <a:pt x="369" y="42"/>
                  </a:lnTo>
                  <a:lnTo>
                    <a:pt x="374" y="44"/>
                  </a:lnTo>
                  <a:lnTo>
                    <a:pt x="380" y="45"/>
                  </a:lnTo>
                  <a:lnTo>
                    <a:pt x="385" y="47"/>
                  </a:lnTo>
                  <a:lnTo>
                    <a:pt x="389" y="50"/>
                  </a:lnTo>
                  <a:lnTo>
                    <a:pt x="393" y="53"/>
                  </a:lnTo>
                  <a:lnTo>
                    <a:pt x="394" y="58"/>
                  </a:lnTo>
                  <a:lnTo>
                    <a:pt x="394" y="65"/>
                  </a:lnTo>
                  <a:lnTo>
                    <a:pt x="392" y="75"/>
                  </a:lnTo>
                  <a:lnTo>
                    <a:pt x="385" y="69"/>
                  </a:lnTo>
                  <a:lnTo>
                    <a:pt x="377" y="65"/>
                  </a:lnTo>
                  <a:lnTo>
                    <a:pt x="370" y="60"/>
                  </a:lnTo>
                  <a:lnTo>
                    <a:pt x="362" y="57"/>
                  </a:lnTo>
                  <a:lnTo>
                    <a:pt x="354" y="53"/>
                  </a:lnTo>
                  <a:lnTo>
                    <a:pt x="345" y="51"/>
                  </a:lnTo>
                  <a:lnTo>
                    <a:pt x="336" y="51"/>
                  </a:lnTo>
                  <a:lnTo>
                    <a:pt x="328" y="52"/>
                  </a:lnTo>
                  <a:lnTo>
                    <a:pt x="326" y="47"/>
                  </a:lnTo>
                  <a:lnTo>
                    <a:pt x="322" y="44"/>
                  </a:lnTo>
                  <a:lnTo>
                    <a:pt x="318" y="42"/>
                  </a:lnTo>
                  <a:lnTo>
                    <a:pt x="313" y="39"/>
                  </a:lnTo>
                  <a:lnTo>
                    <a:pt x="304" y="38"/>
                  </a:lnTo>
                  <a:lnTo>
                    <a:pt x="296" y="38"/>
                  </a:lnTo>
                  <a:lnTo>
                    <a:pt x="287" y="37"/>
                  </a:lnTo>
                  <a:lnTo>
                    <a:pt x="279" y="37"/>
                  </a:lnTo>
                  <a:lnTo>
                    <a:pt x="269" y="38"/>
                  </a:lnTo>
                  <a:lnTo>
                    <a:pt x="263" y="42"/>
                  </a:lnTo>
                  <a:lnTo>
                    <a:pt x="256" y="46"/>
                  </a:lnTo>
                  <a:lnTo>
                    <a:pt x="250" y="53"/>
                  </a:lnTo>
                  <a:lnTo>
                    <a:pt x="249" y="58"/>
                  </a:lnTo>
                  <a:lnTo>
                    <a:pt x="248" y="61"/>
                  </a:lnTo>
                  <a:lnTo>
                    <a:pt x="248" y="65"/>
                  </a:lnTo>
                  <a:lnTo>
                    <a:pt x="251" y="68"/>
                  </a:lnTo>
                  <a:lnTo>
                    <a:pt x="256" y="66"/>
                  </a:lnTo>
                  <a:lnTo>
                    <a:pt x="256" y="62"/>
                  </a:lnTo>
                  <a:lnTo>
                    <a:pt x="257" y="59"/>
                  </a:lnTo>
                  <a:lnTo>
                    <a:pt x="260" y="57"/>
                  </a:lnTo>
                  <a:lnTo>
                    <a:pt x="266" y="53"/>
                  </a:lnTo>
                  <a:lnTo>
                    <a:pt x="273" y="52"/>
                  </a:lnTo>
                  <a:lnTo>
                    <a:pt x="280" y="50"/>
                  </a:lnTo>
                  <a:lnTo>
                    <a:pt x="287" y="50"/>
                  </a:lnTo>
                  <a:lnTo>
                    <a:pt x="294" y="50"/>
                  </a:lnTo>
                  <a:lnTo>
                    <a:pt x="301" y="50"/>
                  </a:lnTo>
                  <a:lnTo>
                    <a:pt x="307" y="50"/>
                  </a:lnTo>
                  <a:lnTo>
                    <a:pt x="313" y="51"/>
                  </a:lnTo>
                  <a:lnTo>
                    <a:pt x="317" y="61"/>
                  </a:lnTo>
                  <a:lnTo>
                    <a:pt x="327" y="65"/>
                  </a:lnTo>
                  <a:lnTo>
                    <a:pt x="337" y="68"/>
                  </a:lnTo>
                  <a:lnTo>
                    <a:pt x="345" y="75"/>
                  </a:lnTo>
                  <a:lnTo>
                    <a:pt x="351" y="75"/>
                  </a:lnTo>
                  <a:lnTo>
                    <a:pt x="357" y="76"/>
                  </a:lnTo>
                  <a:lnTo>
                    <a:pt x="363" y="76"/>
                  </a:lnTo>
                  <a:lnTo>
                    <a:pt x="370" y="77"/>
                  </a:lnTo>
                  <a:lnTo>
                    <a:pt x="375" y="80"/>
                  </a:lnTo>
                  <a:lnTo>
                    <a:pt x="381" y="82"/>
                  </a:lnTo>
                  <a:lnTo>
                    <a:pt x="387" y="84"/>
                  </a:lnTo>
                  <a:lnTo>
                    <a:pt x="392" y="89"/>
                  </a:lnTo>
                  <a:lnTo>
                    <a:pt x="390" y="96"/>
                  </a:lnTo>
                  <a:lnTo>
                    <a:pt x="389" y="103"/>
                  </a:lnTo>
                  <a:lnTo>
                    <a:pt x="388" y="111"/>
                  </a:lnTo>
                  <a:lnTo>
                    <a:pt x="388" y="119"/>
                  </a:lnTo>
                  <a:lnTo>
                    <a:pt x="377" y="114"/>
                  </a:lnTo>
                  <a:lnTo>
                    <a:pt x="378" y="109"/>
                  </a:lnTo>
                  <a:lnTo>
                    <a:pt x="373" y="104"/>
                  </a:lnTo>
                  <a:lnTo>
                    <a:pt x="367" y="100"/>
                  </a:lnTo>
                  <a:lnTo>
                    <a:pt x="362" y="98"/>
                  </a:lnTo>
                  <a:lnTo>
                    <a:pt x="355" y="96"/>
                  </a:lnTo>
                  <a:lnTo>
                    <a:pt x="348" y="92"/>
                  </a:lnTo>
                  <a:lnTo>
                    <a:pt x="341" y="91"/>
                  </a:lnTo>
                  <a:lnTo>
                    <a:pt x="334" y="95"/>
                  </a:lnTo>
                  <a:lnTo>
                    <a:pt x="325" y="95"/>
                  </a:lnTo>
                  <a:lnTo>
                    <a:pt x="314" y="91"/>
                  </a:lnTo>
                  <a:lnTo>
                    <a:pt x="306" y="90"/>
                  </a:lnTo>
                  <a:lnTo>
                    <a:pt x="301" y="97"/>
                  </a:lnTo>
                  <a:lnTo>
                    <a:pt x="305" y="100"/>
                  </a:lnTo>
                  <a:lnTo>
                    <a:pt x="310" y="103"/>
                  </a:lnTo>
                  <a:lnTo>
                    <a:pt x="316" y="104"/>
                  </a:lnTo>
                  <a:lnTo>
                    <a:pt x="320" y="105"/>
                  </a:lnTo>
                  <a:lnTo>
                    <a:pt x="326" y="106"/>
                  </a:lnTo>
                  <a:lnTo>
                    <a:pt x="332" y="107"/>
                  </a:lnTo>
                  <a:lnTo>
                    <a:pt x="336" y="111"/>
                  </a:lnTo>
                  <a:lnTo>
                    <a:pt x="340" y="114"/>
                  </a:lnTo>
                  <a:lnTo>
                    <a:pt x="345" y="115"/>
                  </a:lnTo>
                  <a:lnTo>
                    <a:pt x="352" y="117"/>
                  </a:lnTo>
                  <a:lnTo>
                    <a:pt x="358" y="119"/>
                  </a:lnTo>
                  <a:lnTo>
                    <a:pt x="364" y="121"/>
                  </a:lnTo>
                  <a:lnTo>
                    <a:pt x="370" y="125"/>
                  </a:lnTo>
                  <a:lnTo>
                    <a:pt x="375" y="128"/>
                  </a:lnTo>
                  <a:lnTo>
                    <a:pt x="381" y="130"/>
                  </a:lnTo>
                  <a:lnTo>
                    <a:pt x="387" y="133"/>
                  </a:lnTo>
                  <a:lnTo>
                    <a:pt x="383" y="153"/>
                  </a:lnTo>
                  <a:lnTo>
                    <a:pt x="378" y="152"/>
                  </a:lnTo>
                  <a:lnTo>
                    <a:pt x="373" y="150"/>
                  </a:lnTo>
                  <a:lnTo>
                    <a:pt x="369" y="145"/>
                  </a:lnTo>
                  <a:lnTo>
                    <a:pt x="365" y="141"/>
                  </a:lnTo>
                  <a:lnTo>
                    <a:pt x="362" y="141"/>
                  </a:lnTo>
                  <a:lnTo>
                    <a:pt x="358" y="140"/>
                  </a:lnTo>
                  <a:lnTo>
                    <a:pt x="354" y="139"/>
                  </a:lnTo>
                  <a:lnTo>
                    <a:pt x="349" y="137"/>
                  </a:lnTo>
                  <a:lnTo>
                    <a:pt x="334" y="125"/>
                  </a:lnTo>
                  <a:lnTo>
                    <a:pt x="317" y="118"/>
                  </a:lnTo>
                  <a:lnTo>
                    <a:pt x="298" y="115"/>
                  </a:lnTo>
                  <a:lnTo>
                    <a:pt x="281" y="117"/>
                  </a:lnTo>
                  <a:lnTo>
                    <a:pt x="261" y="121"/>
                  </a:lnTo>
                  <a:lnTo>
                    <a:pt x="243" y="127"/>
                  </a:lnTo>
                  <a:lnTo>
                    <a:pt x="226" y="134"/>
                  </a:lnTo>
                  <a:lnTo>
                    <a:pt x="208" y="141"/>
                  </a:lnTo>
                  <a:lnTo>
                    <a:pt x="205" y="145"/>
                  </a:lnTo>
                  <a:lnTo>
                    <a:pt x="200" y="150"/>
                  </a:lnTo>
                  <a:lnTo>
                    <a:pt x="198" y="156"/>
                  </a:lnTo>
                  <a:lnTo>
                    <a:pt x="198" y="162"/>
                  </a:lnTo>
                  <a:lnTo>
                    <a:pt x="200" y="164"/>
                  </a:lnTo>
                  <a:lnTo>
                    <a:pt x="204" y="166"/>
                  </a:lnTo>
                  <a:lnTo>
                    <a:pt x="207" y="166"/>
                  </a:lnTo>
                  <a:lnTo>
                    <a:pt x="210" y="165"/>
                  </a:lnTo>
                  <a:lnTo>
                    <a:pt x="215" y="153"/>
                  </a:lnTo>
                  <a:lnTo>
                    <a:pt x="224" y="145"/>
                  </a:lnTo>
                  <a:lnTo>
                    <a:pt x="236" y="139"/>
                  </a:lnTo>
                  <a:lnTo>
                    <a:pt x="249" y="134"/>
                  </a:lnTo>
                  <a:lnTo>
                    <a:pt x="263" y="132"/>
                  </a:lnTo>
                  <a:lnTo>
                    <a:pt x="276" y="129"/>
                  </a:lnTo>
                  <a:lnTo>
                    <a:pt x="289" y="128"/>
                  </a:lnTo>
                  <a:lnTo>
                    <a:pt x="301" y="127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5" y="134"/>
                  </a:lnTo>
                  <a:lnTo>
                    <a:pt x="297" y="135"/>
                  </a:lnTo>
                  <a:lnTo>
                    <a:pt x="306" y="137"/>
                  </a:lnTo>
                  <a:lnTo>
                    <a:pt x="314" y="141"/>
                  </a:lnTo>
                  <a:lnTo>
                    <a:pt x="322" y="145"/>
                  </a:lnTo>
                  <a:lnTo>
                    <a:pt x="329" y="150"/>
                  </a:lnTo>
                  <a:lnTo>
                    <a:pt x="337" y="155"/>
                  </a:lnTo>
                  <a:lnTo>
                    <a:pt x="344" y="158"/>
                  </a:lnTo>
                  <a:lnTo>
                    <a:pt x="352" y="163"/>
                  </a:lnTo>
                  <a:lnTo>
                    <a:pt x="362" y="165"/>
                  </a:lnTo>
                  <a:lnTo>
                    <a:pt x="366" y="160"/>
                  </a:lnTo>
                  <a:lnTo>
                    <a:pt x="372" y="162"/>
                  </a:lnTo>
                  <a:lnTo>
                    <a:pt x="378" y="165"/>
                  </a:lnTo>
                  <a:lnTo>
                    <a:pt x="381" y="168"/>
                  </a:lnTo>
                  <a:lnTo>
                    <a:pt x="381" y="196"/>
                  </a:lnTo>
                  <a:lnTo>
                    <a:pt x="373" y="194"/>
                  </a:lnTo>
                  <a:lnTo>
                    <a:pt x="364" y="190"/>
                  </a:lnTo>
                  <a:lnTo>
                    <a:pt x="356" y="187"/>
                  </a:lnTo>
                  <a:lnTo>
                    <a:pt x="350" y="179"/>
                  </a:lnTo>
                  <a:lnTo>
                    <a:pt x="343" y="179"/>
                  </a:lnTo>
                  <a:lnTo>
                    <a:pt x="335" y="174"/>
                  </a:lnTo>
                  <a:lnTo>
                    <a:pt x="328" y="172"/>
                  </a:lnTo>
                  <a:lnTo>
                    <a:pt x="320" y="175"/>
                  </a:lnTo>
                  <a:lnTo>
                    <a:pt x="316" y="174"/>
                  </a:lnTo>
                  <a:lnTo>
                    <a:pt x="311" y="173"/>
                  </a:lnTo>
                  <a:lnTo>
                    <a:pt x="306" y="172"/>
                  </a:lnTo>
                  <a:lnTo>
                    <a:pt x="302" y="171"/>
                  </a:lnTo>
                  <a:lnTo>
                    <a:pt x="297" y="171"/>
                  </a:lnTo>
                  <a:lnTo>
                    <a:pt x="292" y="171"/>
                  </a:lnTo>
                  <a:lnTo>
                    <a:pt x="288" y="172"/>
                  </a:lnTo>
                  <a:lnTo>
                    <a:pt x="283" y="173"/>
                  </a:lnTo>
                  <a:lnTo>
                    <a:pt x="290" y="177"/>
                  </a:lnTo>
                  <a:lnTo>
                    <a:pt x="296" y="180"/>
                  </a:lnTo>
                  <a:lnTo>
                    <a:pt x="303" y="182"/>
                  </a:lnTo>
                  <a:lnTo>
                    <a:pt x="309" y="185"/>
                  </a:lnTo>
                  <a:lnTo>
                    <a:pt x="316" y="187"/>
                  </a:lnTo>
                  <a:lnTo>
                    <a:pt x="321" y="190"/>
                  </a:lnTo>
                  <a:lnTo>
                    <a:pt x="328" y="194"/>
                  </a:lnTo>
                  <a:lnTo>
                    <a:pt x="334" y="198"/>
                  </a:lnTo>
                  <a:lnTo>
                    <a:pt x="340" y="202"/>
                  </a:lnTo>
                  <a:lnTo>
                    <a:pt x="345" y="203"/>
                  </a:lnTo>
                  <a:lnTo>
                    <a:pt x="352" y="203"/>
                  </a:lnTo>
                  <a:lnTo>
                    <a:pt x="358" y="203"/>
                  </a:lnTo>
                  <a:lnTo>
                    <a:pt x="364" y="203"/>
                  </a:lnTo>
                  <a:lnTo>
                    <a:pt x="370" y="204"/>
                  </a:lnTo>
                  <a:lnTo>
                    <a:pt x="374" y="206"/>
                  </a:lnTo>
                  <a:lnTo>
                    <a:pt x="380" y="211"/>
                  </a:lnTo>
                  <a:lnTo>
                    <a:pt x="373" y="236"/>
                  </a:lnTo>
                  <a:lnTo>
                    <a:pt x="365" y="234"/>
                  </a:lnTo>
                  <a:lnTo>
                    <a:pt x="357" y="231"/>
                  </a:lnTo>
                  <a:lnTo>
                    <a:pt x="349" y="227"/>
                  </a:lnTo>
                  <a:lnTo>
                    <a:pt x="345" y="219"/>
                  </a:lnTo>
                  <a:lnTo>
                    <a:pt x="337" y="218"/>
                  </a:lnTo>
                  <a:lnTo>
                    <a:pt x="328" y="217"/>
                  </a:lnTo>
                  <a:lnTo>
                    <a:pt x="319" y="216"/>
                  </a:lnTo>
                  <a:lnTo>
                    <a:pt x="311" y="215"/>
                  </a:lnTo>
                  <a:lnTo>
                    <a:pt x="301" y="213"/>
                  </a:lnTo>
                  <a:lnTo>
                    <a:pt x="291" y="212"/>
                  </a:lnTo>
                  <a:lnTo>
                    <a:pt x="282" y="211"/>
                  </a:lnTo>
                  <a:lnTo>
                    <a:pt x="272" y="211"/>
                  </a:lnTo>
                  <a:lnTo>
                    <a:pt x="271" y="212"/>
                  </a:lnTo>
                  <a:lnTo>
                    <a:pt x="269" y="213"/>
                  </a:lnTo>
                  <a:lnTo>
                    <a:pt x="268" y="216"/>
                  </a:lnTo>
                  <a:lnTo>
                    <a:pt x="268" y="217"/>
                  </a:lnTo>
                  <a:lnTo>
                    <a:pt x="274" y="220"/>
                  </a:lnTo>
                  <a:lnTo>
                    <a:pt x="280" y="223"/>
                  </a:lnTo>
                  <a:lnTo>
                    <a:pt x="286" y="224"/>
                  </a:lnTo>
                  <a:lnTo>
                    <a:pt x="291" y="226"/>
                  </a:lnTo>
                  <a:lnTo>
                    <a:pt x="297" y="227"/>
                  </a:lnTo>
                  <a:lnTo>
                    <a:pt x="303" y="230"/>
                  </a:lnTo>
                  <a:lnTo>
                    <a:pt x="307" y="232"/>
                  </a:lnTo>
                  <a:lnTo>
                    <a:pt x="312" y="235"/>
                  </a:lnTo>
                  <a:lnTo>
                    <a:pt x="320" y="238"/>
                  </a:lnTo>
                  <a:lnTo>
                    <a:pt x="327" y="240"/>
                  </a:lnTo>
                  <a:lnTo>
                    <a:pt x="334" y="240"/>
                  </a:lnTo>
                  <a:lnTo>
                    <a:pt x="342" y="240"/>
                  </a:lnTo>
                  <a:lnTo>
                    <a:pt x="349" y="240"/>
                  </a:lnTo>
                  <a:lnTo>
                    <a:pt x="356" y="241"/>
                  </a:lnTo>
                  <a:lnTo>
                    <a:pt x="362" y="245"/>
                  </a:lnTo>
                  <a:lnTo>
                    <a:pt x="369" y="250"/>
                  </a:lnTo>
                  <a:lnTo>
                    <a:pt x="364" y="266"/>
                  </a:lnTo>
                  <a:lnTo>
                    <a:pt x="357" y="265"/>
                  </a:lnTo>
                  <a:lnTo>
                    <a:pt x="349" y="263"/>
                  </a:lnTo>
                  <a:lnTo>
                    <a:pt x="342" y="261"/>
                  </a:lnTo>
                  <a:lnTo>
                    <a:pt x="336" y="257"/>
                  </a:lnTo>
                  <a:lnTo>
                    <a:pt x="337" y="255"/>
                  </a:lnTo>
                  <a:lnTo>
                    <a:pt x="330" y="249"/>
                  </a:lnTo>
                  <a:lnTo>
                    <a:pt x="322" y="247"/>
                  </a:lnTo>
                  <a:lnTo>
                    <a:pt x="313" y="247"/>
                  </a:lnTo>
                  <a:lnTo>
                    <a:pt x="305" y="243"/>
                  </a:lnTo>
                  <a:lnTo>
                    <a:pt x="299" y="246"/>
                  </a:lnTo>
                  <a:lnTo>
                    <a:pt x="292" y="246"/>
                  </a:lnTo>
                  <a:lnTo>
                    <a:pt x="286" y="245"/>
                  </a:lnTo>
                  <a:lnTo>
                    <a:pt x="280" y="243"/>
                  </a:lnTo>
                  <a:lnTo>
                    <a:pt x="274" y="243"/>
                  </a:lnTo>
                  <a:lnTo>
                    <a:pt x="269" y="245"/>
                  </a:lnTo>
                  <a:lnTo>
                    <a:pt x="265" y="247"/>
                  </a:lnTo>
                  <a:lnTo>
                    <a:pt x="263" y="254"/>
                  </a:lnTo>
                  <a:lnTo>
                    <a:pt x="269" y="254"/>
                  </a:lnTo>
                  <a:lnTo>
                    <a:pt x="277" y="255"/>
                  </a:lnTo>
                  <a:lnTo>
                    <a:pt x="283" y="257"/>
                  </a:lnTo>
                  <a:lnTo>
                    <a:pt x="290" y="261"/>
                  </a:lnTo>
                  <a:lnTo>
                    <a:pt x="297" y="263"/>
                  </a:lnTo>
                  <a:lnTo>
                    <a:pt x="303" y="266"/>
                  </a:lnTo>
                  <a:lnTo>
                    <a:pt x="311" y="268"/>
                  </a:lnTo>
                  <a:lnTo>
                    <a:pt x="318" y="269"/>
                  </a:lnTo>
                  <a:lnTo>
                    <a:pt x="322" y="270"/>
                  </a:lnTo>
                  <a:lnTo>
                    <a:pt x="326" y="271"/>
                  </a:lnTo>
                  <a:lnTo>
                    <a:pt x="330" y="271"/>
                  </a:lnTo>
                  <a:lnTo>
                    <a:pt x="335" y="272"/>
                  </a:lnTo>
                  <a:lnTo>
                    <a:pt x="340" y="272"/>
                  </a:lnTo>
                  <a:lnTo>
                    <a:pt x="344" y="273"/>
                  </a:lnTo>
                  <a:lnTo>
                    <a:pt x="349" y="276"/>
                  </a:lnTo>
                  <a:lnTo>
                    <a:pt x="354" y="278"/>
                  </a:lnTo>
                  <a:lnTo>
                    <a:pt x="356" y="284"/>
                  </a:lnTo>
                  <a:lnTo>
                    <a:pt x="354" y="291"/>
                  </a:lnTo>
                  <a:lnTo>
                    <a:pt x="350" y="298"/>
                  </a:lnTo>
                  <a:lnTo>
                    <a:pt x="348" y="306"/>
                  </a:lnTo>
                  <a:lnTo>
                    <a:pt x="343" y="307"/>
                  </a:lnTo>
                  <a:lnTo>
                    <a:pt x="339" y="304"/>
                  </a:lnTo>
                  <a:lnTo>
                    <a:pt x="333" y="302"/>
                  </a:lnTo>
                  <a:lnTo>
                    <a:pt x="328" y="299"/>
                  </a:lnTo>
                  <a:lnTo>
                    <a:pt x="329" y="296"/>
                  </a:lnTo>
                  <a:lnTo>
                    <a:pt x="328" y="293"/>
                  </a:lnTo>
                  <a:lnTo>
                    <a:pt x="326" y="291"/>
                  </a:lnTo>
                  <a:lnTo>
                    <a:pt x="325" y="288"/>
                  </a:lnTo>
                  <a:lnTo>
                    <a:pt x="319" y="288"/>
                  </a:lnTo>
                  <a:lnTo>
                    <a:pt x="312" y="287"/>
                  </a:lnTo>
                  <a:lnTo>
                    <a:pt x="306" y="286"/>
                  </a:lnTo>
                  <a:lnTo>
                    <a:pt x="299" y="285"/>
                  </a:lnTo>
                  <a:lnTo>
                    <a:pt x="294" y="284"/>
                  </a:lnTo>
                  <a:lnTo>
                    <a:pt x="287" y="284"/>
                  </a:lnTo>
                  <a:lnTo>
                    <a:pt x="281" y="285"/>
                  </a:lnTo>
                  <a:lnTo>
                    <a:pt x="275" y="288"/>
                  </a:lnTo>
                  <a:lnTo>
                    <a:pt x="268" y="285"/>
                  </a:lnTo>
                  <a:lnTo>
                    <a:pt x="260" y="283"/>
                  </a:lnTo>
                  <a:lnTo>
                    <a:pt x="252" y="284"/>
                  </a:lnTo>
                  <a:lnTo>
                    <a:pt x="246" y="288"/>
                  </a:lnTo>
                  <a:lnTo>
                    <a:pt x="250" y="292"/>
                  </a:lnTo>
                  <a:lnTo>
                    <a:pt x="253" y="294"/>
                  </a:lnTo>
                  <a:lnTo>
                    <a:pt x="259" y="296"/>
                  </a:lnTo>
                  <a:lnTo>
                    <a:pt x="264" y="298"/>
                  </a:lnTo>
                  <a:lnTo>
                    <a:pt x="269" y="299"/>
                  </a:lnTo>
                  <a:lnTo>
                    <a:pt x="275" y="299"/>
                  </a:lnTo>
                  <a:lnTo>
                    <a:pt x="281" y="300"/>
                  </a:lnTo>
                  <a:lnTo>
                    <a:pt x="287" y="302"/>
                  </a:lnTo>
                  <a:lnTo>
                    <a:pt x="294" y="303"/>
                  </a:lnTo>
                  <a:lnTo>
                    <a:pt x="301" y="306"/>
                  </a:lnTo>
                  <a:lnTo>
                    <a:pt x="309" y="307"/>
                  </a:lnTo>
                  <a:lnTo>
                    <a:pt x="316" y="309"/>
                  </a:lnTo>
                  <a:lnTo>
                    <a:pt x="322" y="311"/>
                  </a:lnTo>
                  <a:lnTo>
                    <a:pt x="329" y="315"/>
                  </a:lnTo>
                  <a:lnTo>
                    <a:pt x="336" y="318"/>
                  </a:lnTo>
                  <a:lnTo>
                    <a:pt x="342" y="322"/>
                  </a:lnTo>
                  <a:lnTo>
                    <a:pt x="334" y="345"/>
                  </a:lnTo>
                  <a:lnTo>
                    <a:pt x="332" y="344"/>
                  </a:lnTo>
                  <a:lnTo>
                    <a:pt x="329" y="342"/>
                  </a:lnTo>
                  <a:lnTo>
                    <a:pt x="327" y="342"/>
                  </a:lnTo>
                  <a:lnTo>
                    <a:pt x="325" y="342"/>
                  </a:lnTo>
                  <a:lnTo>
                    <a:pt x="327" y="340"/>
                  </a:lnTo>
                  <a:lnTo>
                    <a:pt x="327" y="337"/>
                  </a:lnTo>
                  <a:lnTo>
                    <a:pt x="326" y="333"/>
                  </a:lnTo>
                  <a:lnTo>
                    <a:pt x="325" y="330"/>
                  </a:lnTo>
                  <a:lnTo>
                    <a:pt x="317" y="330"/>
                  </a:lnTo>
                  <a:lnTo>
                    <a:pt x="309" y="329"/>
                  </a:lnTo>
                  <a:lnTo>
                    <a:pt x="302" y="326"/>
                  </a:lnTo>
                  <a:lnTo>
                    <a:pt x="295" y="324"/>
                  </a:lnTo>
                  <a:lnTo>
                    <a:pt x="288" y="322"/>
                  </a:lnTo>
                  <a:lnTo>
                    <a:pt x="281" y="322"/>
                  </a:lnTo>
                  <a:lnTo>
                    <a:pt x="275" y="324"/>
                  </a:lnTo>
                  <a:lnTo>
                    <a:pt x="268" y="329"/>
                  </a:lnTo>
                  <a:lnTo>
                    <a:pt x="264" y="328"/>
                  </a:lnTo>
                  <a:lnTo>
                    <a:pt x="258" y="325"/>
                  </a:lnTo>
                  <a:lnTo>
                    <a:pt x="253" y="324"/>
                  </a:lnTo>
                  <a:lnTo>
                    <a:pt x="248" y="323"/>
                  </a:lnTo>
                  <a:lnTo>
                    <a:pt x="243" y="322"/>
                  </a:lnTo>
                  <a:lnTo>
                    <a:pt x="237" y="322"/>
                  </a:lnTo>
                  <a:lnTo>
                    <a:pt x="233" y="323"/>
                  </a:lnTo>
                  <a:lnTo>
                    <a:pt x="228" y="324"/>
                  </a:lnTo>
                  <a:lnTo>
                    <a:pt x="229" y="326"/>
                  </a:lnTo>
                  <a:lnTo>
                    <a:pt x="230" y="329"/>
                  </a:lnTo>
                  <a:lnTo>
                    <a:pt x="231" y="331"/>
                  </a:lnTo>
                  <a:lnTo>
                    <a:pt x="230" y="333"/>
                  </a:lnTo>
                  <a:lnTo>
                    <a:pt x="220" y="336"/>
                  </a:lnTo>
                  <a:lnTo>
                    <a:pt x="208" y="338"/>
                  </a:lnTo>
                  <a:lnTo>
                    <a:pt x="198" y="339"/>
                  </a:lnTo>
                  <a:lnTo>
                    <a:pt x="186" y="340"/>
                  </a:lnTo>
                  <a:lnTo>
                    <a:pt x="175" y="342"/>
                  </a:lnTo>
                  <a:lnTo>
                    <a:pt x="166" y="346"/>
                  </a:lnTo>
                  <a:lnTo>
                    <a:pt x="157" y="352"/>
                  </a:lnTo>
                  <a:lnTo>
                    <a:pt x="148" y="360"/>
                  </a:lnTo>
                  <a:lnTo>
                    <a:pt x="148" y="363"/>
                  </a:lnTo>
                  <a:lnTo>
                    <a:pt x="151" y="366"/>
                  </a:lnTo>
                  <a:lnTo>
                    <a:pt x="153" y="368"/>
                  </a:lnTo>
                  <a:lnTo>
                    <a:pt x="154" y="371"/>
                  </a:lnTo>
                  <a:lnTo>
                    <a:pt x="159" y="369"/>
                  </a:lnTo>
                  <a:lnTo>
                    <a:pt x="163" y="364"/>
                  </a:lnTo>
                  <a:lnTo>
                    <a:pt x="167" y="360"/>
                  </a:lnTo>
                  <a:lnTo>
                    <a:pt x="168" y="356"/>
                  </a:lnTo>
                  <a:lnTo>
                    <a:pt x="178" y="354"/>
                  </a:lnTo>
                  <a:lnTo>
                    <a:pt x="189" y="351"/>
                  </a:lnTo>
                  <a:lnTo>
                    <a:pt x="200" y="349"/>
                  </a:lnTo>
                  <a:lnTo>
                    <a:pt x="212" y="347"/>
                  </a:lnTo>
                  <a:lnTo>
                    <a:pt x="223" y="347"/>
                  </a:lnTo>
                  <a:lnTo>
                    <a:pt x="235" y="346"/>
                  </a:lnTo>
                  <a:lnTo>
                    <a:pt x="245" y="347"/>
                  </a:lnTo>
                  <a:lnTo>
                    <a:pt x="256" y="348"/>
                  </a:lnTo>
                  <a:lnTo>
                    <a:pt x="263" y="352"/>
                  </a:lnTo>
                  <a:lnTo>
                    <a:pt x="271" y="352"/>
                  </a:lnTo>
                  <a:lnTo>
                    <a:pt x="276" y="354"/>
                  </a:lnTo>
                  <a:lnTo>
                    <a:pt x="282" y="359"/>
                  </a:lnTo>
                  <a:lnTo>
                    <a:pt x="282" y="363"/>
                  </a:lnTo>
                  <a:lnTo>
                    <a:pt x="274" y="363"/>
                  </a:lnTo>
                  <a:lnTo>
                    <a:pt x="266" y="363"/>
                  </a:lnTo>
                  <a:lnTo>
                    <a:pt x="257" y="363"/>
                  </a:lnTo>
                  <a:lnTo>
                    <a:pt x="249" y="362"/>
                  </a:lnTo>
                  <a:lnTo>
                    <a:pt x="241" y="362"/>
                  </a:lnTo>
                  <a:lnTo>
                    <a:pt x="231" y="362"/>
                  </a:lnTo>
                  <a:lnTo>
                    <a:pt x="223" y="362"/>
                  </a:lnTo>
                  <a:lnTo>
                    <a:pt x="215" y="363"/>
                  </a:lnTo>
                  <a:lnTo>
                    <a:pt x="215" y="366"/>
                  </a:lnTo>
                  <a:lnTo>
                    <a:pt x="215" y="368"/>
                  </a:lnTo>
                  <a:lnTo>
                    <a:pt x="216" y="369"/>
                  </a:lnTo>
                  <a:lnTo>
                    <a:pt x="219" y="371"/>
                  </a:lnTo>
                  <a:lnTo>
                    <a:pt x="224" y="372"/>
                  </a:lnTo>
                  <a:lnTo>
                    <a:pt x="231" y="372"/>
                  </a:lnTo>
                  <a:lnTo>
                    <a:pt x="237" y="374"/>
                  </a:lnTo>
                  <a:lnTo>
                    <a:pt x="243" y="375"/>
                  </a:lnTo>
                  <a:lnTo>
                    <a:pt x="249" y="376"/>
                  </a:lnTo>
                  <a:lnTo>
                    <a:pt x="254" y="377"/>
                  </a:lnTo>
                  <a:lnTo>
                    <a:pt x="259" y="379"/>
                  </a:lnTo>
                  <a:lnTo>
                    <a:pt x="264" y="383"/>
                  </a:lnTo>
                  <a:lnTo>
                    <a:pt x="272" y="384"/>
                  </a:lnTo>
                  <a:lnTo>
                    <a:pt x="281" y="384"/>
                  </a:lnTo>
                  <a:lnTo>
                    <a:pt x="289" y="385"/>
                  </a:lnTo>
                  <a:lnTo>
                    <a:pt x="295" y="391"/>
                  </a:lnTo>
                  <a:lnTo>
                    <a:pt x="299" y="386"/>
                  </a:lnTo>
                  <a:lnTo>
                    <a:pt x="305" y="386"/>
                  </a:lnTo>
                  <a:lnTo>
                    <a:pt x="312" y="387"/>
                  </a:lnTo>
                  <a:lnTo>
                    <a:pt x="318" y="389"/>
                  </a:lnTo>
                  <a:lnTo>
                    <a:pt x="319" y="395"/>
                  </a:lnTo>
                  <a:lnTo>
                    <a:pt x="318" y="402"/>
                  </a:lnTo>
                  <a:lnTo>
                    <a:pt x="317" y="410"/>
                  </a:lnTo>
                  <a:lnTo>
                    <a:pt x="313" y="415"/>
                  </a:lnTo>
                  <a:lnTo>
                    <a:pt x="306" y="415"/>
                  </a:lnTo>
                  <a:lnTo>
                    <a:pt x="305" y="408"/>
                  </a:lnTo>
                  <a:lnTo>
                    <a:pt x="301" y="404"/>
                  </a:lnTo>
                  <a:lnTo>
                    <a:pt x="296" y="402"/>
                  </a:lnTo>
                  <a:lnTo>
                    <a:pt x="289" y="401"/>
                  </a:lnTo>
                  <a:lnTo>
                    <a:pt x="282" y="402"/>
                  </a:lnTo>
                  <a:lnTo>
                    <a:pt x="275" y="402"/>
                  </a:lnTo>
                  <a:lnTo>
                    <a:pt x="268" y="401"/>
                  </a:lnTo>
                  <a:lnTo>
                    <a:pt x="263" y="399"/>
                  </a:lnTo>
                  <a:lnTo>
                    <a:pt x="257" y="401"/>
                  </a:lnTo>
                  <a:lnTo>
                    <a:pt x="250" y="402"/>
                  </a:lnTo>
                  <a:lnTo>
                    <a:pt x="244" y="402"/>
                  </a:lnTo>
                  <a:lnTo>
                    <a:pt x="238" y="401"/>
                  </a:lnTo>
                  <a:lnTo>
                    <a:pt x="233" y="399"/>
                  </a:lnTo>
                  <a:lnTo>
                    <a:pt x="226" y="399"/>
                  </a:lnTo>
                  <a:lnTo>
                    <a:pt x="220" y="399"/>
                  </a:lnTo>
                  <a:lnTo>
                    <a:pt x="213" y="400"/>
                  </a:lnTo>
                  <a:lnTo>
                    <a:pt x="215" y="405"/>
                  </a:lnTo>
                  <a:lnTo>
                    <a:pt x="219" y="407"/>
                  </a:lnTo>
                  <a:lnTo>
                    <a:pt x="223" y="409"/>
                  </a:lnTo>
                  <a:lnTo>
                    <a:pt x="229" y="410"/>
                  </a:lnTo>
                  <a:lnTo>
                    <a:pt x="234" y="412"/>
                  </a:lnTo>
                  <a:lnTo>
                    <a:pt x="239" y="413"/>
                  </a:lnTo>
                  <a:lnTo>
                    <a:pt x="244" y="415"/>
                  </a:lnTo>
                  <a:lnTo>
                    <a:pt x="248" y="417"/>
                  </a:lnTo>
                  <a:lnTo>
                    <a:pt x="251" y="421"/>
                  </a:lnTo>
                  <a:lnTo>
                    <a:pt x="310" y="427"/>
                  </a:lnTo>
                  <a:lnTo>
                    <a:pt x="309" y="432"/>
                  </a:lnTo>
                  <a:lnTo>
                    <a:pt x="309" y="439"/>
                  </a:lnTo>
                  <a:lnTo>
                    <a:pt x="307" y="446"/>
                  </a:lnTo>
                  <a:lnTo>
                    <a:pt x="306" y="452"/>
                  </a:lnTo>
                  <a:lnTo>
                    <a:pt x="302" y="452"/>
                  </a:lnTo>
                  <a:lnTo>
                    <a:pt x="302" y="451"/>
                  </a:lnTo>
                  <a:lnTo>
                    <a:pt x="302" y="449"/>
                  </a:lnTo>
                  <a:lnTo>
                    <a:pt x="302" y="447"/>
                  </a:lnTo>
                  <a:lnTo>
                    <a:pt x="303" y="446"/>
                  </a:lnTo>
                  <a:lnTo>
                    <a:pt x="297" y="440"/>
                  </a:lnTo>
                  <a:lnTo>
                    <a:pt x="291" y="438"/>
                  </a:lnTo>
                  <a:lnTo>
                    <a:pt x="283" y="436"/>
                  </a:lnTo>
                  <a:lnTo>
                    <a:pt x="276" y="436"/>
                  </a:lnTo>
                  <a:lnTo>
                    <a:pt x="268" y="437"/>
                  </a:lnTo>
                  <a:lnTo>
                    <a:pt x="260" y="437"/>
                  </a:lnTo>
                  <a:lnTo>
                    <a:pt x="252" y="437"/>
                  </a:lnTo>
                  <a:lnTo>
                    <a:pt x="244" y="436"/>
                  </a:lnTo>
                  <a:lnTo>
                    <a:pt x="224" y="432"/>
                  </a:lnTo>
                  <a:lnTo>
                    <a:pt x="205" y="432"/>
                  </a:lnTo>
                  <a:lnTo>
                    <a:pt x="185" y="435"/>
                  </a:lnTo>
                  <a:lnTo>
                    <a:pt x="167" y="439"/>
                  </a:lnTo>
                  <a:lnTo>
                    <a:pt x="148" y="446"/>
                  </a:lnTo>
                  <a:lnTo>
                    <a:pt x="131" y="454"/>
                  </a:lnTo>
                  <a:lnTo>
                    <a:pt x="114" y="465"/>
                  </a:lnTo>
                  <a:lnTo>
                    <a:pt x="99" y="476"/>
                  </a:lnTo>
                  <a:lnTo>
                    <a:pt x="101" y="485"/>
                  </a:lnTo>
                  <a:lnTo>
                    <a:pt x="108" y="492"/>
                  </a:lnTo>
                  <a:lnTo>
                    <a:pt x="115" y="498"/>
                  </a:lnTo>
                  <a:lnTo>
                    <a:pt x="123" y="502"/>
                  </a:lnTo>
                  <a:lnTo>
                    <a:pt x="124" y="499"/>
                  </a:lnTo>
                  <a:lnTo>
                    <a:pt x="127" y="497"/>
                  </a:lnTo>
                  <a:lnTo>
                    <a:pt x="127" y="493"/>
                  </a:lnTo>
                  <a:lnTo>
                    <a:pt x="127" y="490"/>
                  </a:lnTo>
                  <a:lnTo>
                    <a:pt x="123" y="488"/>
                  </a:lnTo>
                  <a:lnTo>
                    <a:pt x="118" y="485"/>
                  </a:lnTo>
                  <a:lnTo>
                    <a:pt x="115" y="482"/>
                  </a:lnTo>
                  <a:lnTo>
                    <a:pt x="113" y="477"/>
                  </a:lnTo>
                  <a:lnTo>
                    <a:pt x="127" y="469"/>
                  </a:lnTo>
                  <a:lnTo>
                    <a:pt x="140" y="461"/>
                  </a:lnTo>
                  <a:lnTo>
                    <a:pt x="154" y="455"/>
                  </a:lnTo>
                  <a:lnTo>
                    <a:pt x="169" y="451"/>
                  </a:lnTo>
                  <a:lnTo>
                    <a:pt x="184" y="447"/>
                  </a:lnTo>
                  <a:lnTo>
                    <a:pt x="200" y="446"/>
                  </a:lnTo>
                  <a:lnTo>
                    <a:pt x="215" y="447"/>
                  </a:lnTo>
                  <a:lnTo>
                    <a:pt x="231" y="452"/>
                  </a:lnTo>
                  <a:lnTo>
                    <a:pt x="238" y="457"/>
                  </a:lnTo>
                  <a:lnTo>
                    <a:pt x="246" y="459"/>
                  </a:lnTo>
                  <a:lnTo>
                    <a:pt x="256" y="460"/>
                  </a:lnTo>
                  <a:lnTo>
                    <a:pt x="265" y="460"/>
                  </a:lnTo>
                  <a:lnTo>
                    <a:pt x="275" y="460"/>
                  </a:lnTo>
                  <a:lnTo>
                    <a:pt x="284" y="460"/>
                  </a:lnTo>
                  <a:lnTo>
                    <a:pt x="294" y="461"/>
                  </a:lnTo>
                  <a:lnTo>
                    <a:pt x="303" y="465"/>
                  </a:lnTo>
                  <a:lnTo>
                    <a:pt x="302" y="473"/>
                  </a:lnTo>
                  <a:lnTo>
                    <a:pt x="301" y="480"/>
                  </a:lnTo>
                  <a:lnTo>
                    <a:pt x="297" y="487"/>
                  </a:lnTo>
                  <a:lnTo>
                    <a:pt x="290" y="489"/>
                  </a:lnTo>
                  <a:lnTo>
                    <a:pt x="289" y="484"/>
                  </a:lnTo>
                  <a:lnTo>
                    <a:pt x="287" y="481"/>
                  </a:lnTo>
                  <a:lnTo>
                    <a:pt x="283" y="477"/>
                  </a:lnTo>
                  <a:lnTo>
                    <a:pt x="280" y="474"/>
                  </a:lnTo>
                  <a:lnTo>
                    <a:pt x="273" y="476"/>
                  </a:lnTo>
                  <a:lnTo>
                    <a:pt x="266" y="476"/>
                  </a:lnTo>
                  <a:lnTo>
                    <a:pt x="259" y="476"/>
                  </a:lnTo>
                  <a:lnTo>
                    <a:pt x="251" y="475"/>
                  </a:lnTo>
                  <a:lnTo>
                    <a:pt x="243" y="475"/>
                  </a:lnTo>
                  <a:lnTo>
                    <a:pt x="236" y="475"/>
                  </a:lnTo>
                  <a:lnTo>
                    <a:pt x="229" y="476"/>
                  </a:lnTo>
                  <a:lnTo>
                    <a:pt x="222" y="478"/>
                  </a:lnTo>
                  <a:lnTo>
                    <a:pt x="215" y="480"/>
                  </a:lnTo>
                  <a:lnTo>
                    <a:pt x="210" y="480"/>
                  </a:lnTo>
                  <a:lnTo>
                    <a:pt x="201" y="478"/>
                  </a:lnTo>
                  <a:lnTo>
                    <a:pt x="195" y="477"/>
                  </a:lnTo>
                  <a:lnTo>
                    <a:pt x="189" y="477"/>
                  </a:lnTo>
                  <a:lnTo>
                    <a:pt x="183" y="477"/>
                  </a:lnTo>
                  <a:lnTo>
                    <a:pt x="177" y="480"/>
                  </a:lnTo>
                  <a:lnTo>
                    <a:pt x="174" y="485"/>
                  </a:lnTo>
                  <a:lnTo>
                    <a:pt x="180" y="489"/>
                  </a:lnTo>
                  <a:lnTo>
                    <a:pt x="185" y="490"/>
                  </a:lnTo>
                  <a:lnTo>
                    <a:pt x="192" y="491"/>
                  </a:lnTo>
                  <a:lnTo>
                    <a:pt x="198" y="491"/>
                  </a:lnTo>
                  <a:lnTo>
                    <a:pt x="205" y="492"/>
                  </a:lnTo>
                  <a:lnTo>
                    <a:pt x="211" y="493"/>
                  </a:lnTo>
                  <a:lnTo>
                    <a:pt x="218" y="496"/>
                  </a:lnTo>
                  <a:lnTo>
                    <a:pt x="222" y="499"/>
                  </a:lnTo>
                  <a:lnTo>
                    <a:pt x="233" y="498"/>
                  </a:lnTo>
                  <a:lnTo>
                    <a:pt x="242" y="498"/>
                  </a:lnTo>
                  <a:lnTo>
                    <a:pt x="250" y="499"/>
                  </a:lnTo>
                  <a:lnTo>
                    <a:pt x="258" y="500"/>
                  </a:lnTo>
                  <a:lnTo>
                    <a:pt x="267" y="502"/>
                  </a:lnTo>
                  <a:lnTo>
                    <a:pt x="275" y="503"/>
                  </a:lnTo>
                  <a:lnTo>
                    <a:pt x="284" y="503"/>
                  </a:lnTo>
                  <a:lnTo>
                    <a:pt x="294" y="502"/>
                  </a:lnTo>
                  <a:lnTo>
                    <a:pt x="287" y="522"/>
                  </a:lnTo>
                  <a:lnTo>
                    <a:pt x="282" y="522"/>
                  </a:lnTo>
                  <a:lnTo>
                    <a:pt x="280" y="519"/>
                  </a:lnTo>
                  <a:lnTo>
                    <a:pt x="277" y="514"/>
                  </a:lnTo>
                  <a:lnTo>
                    <a:pt x="274" y="511"/>
                  </a:lnTo>
                  <a:lnTo>
                    <a:pt x="269" y="510"/>
                  </a:lnTo>
                  <a:lnTo>
                    <a:pt x="264" y="510"/>
                  </a:lnTo>
                  <a:lnTo>
                    <a:pt x="259" y="511"/>
                  </a:lnTo>
                  <a:lnTo>
                    <a:pt x="254" y="512"/>
                  </a:lnTo>
                  <a:lnTo>
                    <a:pt x="250" y="514"/>
                  </a:lnTo>
                  <a:lnTo>
                    <a:pt x="245" y="514"/>
                  </a:lnTo>
                  <a:lnTo>
                    <a:pt x="241" y="513"/>
                  </a:lnTo>
                  <a:lnTo>
                    <a:pt x="236" y="511"/>
                  </a:lnTo>
                  <a:lnTo>
                    <a:pt x="231" y="512"/>
                  </a:lnTo>
                  <a:lnTo>
                    <a:pt x="227" y="512"/>
                  </a:lnTo>
                  <a:lnTo>
                    <a:pt x="221" y="512"/>
                  </a:lnTo>
                  <a:lnTo>
                    <a:pt x="216" y="512"/>
                  </a:lnTo>
                  <a:lnTo>
                    <a:pt x="212" y="513"/>
                  </a:lnTo>
                  <a:lnTo>
                    <a:pt x="206" y="513"/>
                  </a:lnTo>
                  <a:lnTo>
                    <a:pt x="201" y="513"/>
                  </a:lnTo>
                  <a:lnTo>
                    <a:pt x="197" y="514"/>
                  </a:lnTo>
                  <a:lnTo>
                    <a:pt x="191" y="515"/>
                  </a:lnTo>
                  <a:lnTo>
                    <a:pt x="185" y="515"/>
                  </a:lnTo>
                  <a:lnTo>
                    <a:pt x="181" y="513"/>
                  </a:lnTo>
                  <a:lnTo>
                    <a:pt x="175" y="511"/>
                  </a:lnTo>
                  <a:lnTo>
                    <a:pt x="170" y="508"/>
                  </a:lnTo>
                  <a:lnTo>
                    <a:pt x="166" y="507"/>
                  </a:lnTo>
                  <a:lnTo>
                    <a:pt x="161" y="510"/>
                  </a:lnTo>
                  <a:lnTo>
                    <a:pt x="157" y="514"/>
                  </a:lnTo>
                  <a:lnTo>
                    <a:pt x="161" y="522"/>
                  </a:lnTo>
                  <a:lnTo>
                    <a:pt x="171" y="523"/>
                  </a:lnTo>
                  <a:lnTo>
                    <a:pt x="182" y="525"/>
                  </a:lnTo>
                  <a:lnTo>
                    <a:pt x="193" y="527"/>
                  </a:lnTo>
                  <a:lnTo>
                    <a:pt x="204" y="529"/>
                  </a:lnTo>
                  <a:lnTo>
                    <a:pt x="215" y="531"/>
                  </a:lnTo>
                  <a:lnTo>
                    <a:pt x="226" y="533"/>
                  </a:lnTo>
                  <a:lnTo>
                    <a:pt x="237" y="535"/>
                  </a:lnTo>
                  <a:lnTo>
                    <a:pt x="248" y="536"/>
                  </a:lnTo>
                  <a:lnTo>
                    <a:pt x="251" y="535"/>
                  </a:lnTo>
                  <a:lnTo>
                    <a:pt x="254" y="535"/>
                  </a:lnTo>
                  <a:lnTo>
                    <a:pt x="259" y="535"/>
                  </a:lnTo>
                  <a:lnTo>
                    <a:pt x="264" y="535"/>
                  </a:lnTo>
                  <a:lnTo>
                    <a:pt x="268" y="535"/>
                  </a:lnTo>
                  <a:lnTo>
                    <a:pt x="273" y="535"/>
                  </a:lnTo>
                  <a:lnTo>
                    <a:pt x="277" y="535"/>
                  </a:lnTo>
                  <a:lnTo>
                    <a:pt x="282" y="535"/>
                  </a:lnTo>
                  <a:lnTo>
                    <a:pt x="281" y="541"/>
                  </a:lnTo>
                  <a:lnTo>
                    <a:pt x="280" y="550"/>
                  </a:lnTo>
                  <a:lnTo>
                    <a:pt x="277" y="558"/>
                  </a:lnTo>
                  <a:lnTo>
                    <a:pt x="272" y="563"/>
                  </a:lnTo>
                  <a:lnTo>
                    <a:pt x="271" y="557"/>
                  </a:lnTo>
                  <a:lnTo>
                    <a:pt x="267" y="553"/>
                  </a:lnTo>
                  <a:lnTo>
                    <a:pt x="263" y="550"/>
                  </a:lnTo>
                  <a:lnTo>
                    <a:pt x="259" y="544"/>
                  </a:lnTo>
                  <a:lnTo>
                    <a:pt x="252" y="546"/>
                  </a:lnTo>
                  <a:lnTo>
                    <a:pt x="245" y="546"/>
                  </a:lnTo>
                  <a:lnTo>
                    <a:pt x="237" y="546"/>
                  </a:lnTo>
                  <a:lnTo>
                    <a:pt x="230" y="545"/>
                  </a:lnTo>
                  <a:lnTo>
                    <a:pt x="222" y="545"/>
                  </a:lnTo>
                  <a:lnTo>
                    <a:pt x="215" y="545"/>
                  </a:lnTo>
                  <a:lnTo>
                    <a:pt x="207" y="548"/>
                  </a:lnTo>
                  <a:lnTo>
                    <a:pt x="200" y="551"/>
                  </a:lnTo>
                  <a:lnTo>
                    <a:pt x="158" y="552"/>
                  </a:lnTo>
                  <a:lnTo>
                    <a:pt x="157" y="558"/>
                  </a:lnTo>
                  <a:lnTo>
                    <a:pt x="159" y="563"/>
                  </a:lnTo>
                  <a:lnTo>
                    <a:pt x="163" y="565"/>
                  </a:lnTo>
                  <a:lnTo>
                    <a:pt x="169" y="566"/>
                  </a:lnTo>
                  <a:lnTo>
                    <a:pt x="182" y="566"/>
                  </a:lnTo>
                  <a:lnTo>
                    <a:pt x="196" y="567"/>
                  </a:lnTo>
                  <a:lnTo>
                    <a:pt x="208" y="568"/>
                  </a:lnTo>
                  <a:lnTo>
                    <a:pt x="221" y="568"/>
                  </a:lnTo>
                  <a:lnTo>
                    <a:pt x="234" y="570"/>
                  </a:lnTo>
                  <a:lnTo>
                    <a:pt x="245" y="571"/>
                  </a:lnTo>
                  <a:lnTo>
                    <a:pt x="258" y="572"/>
                  </a:lnTo>
                  <a:lnTo>
                    <a:pt x="271" y="572"/>
                  </a:lnTo>
                  <a:lnTo>
                    <a:pt x="271" y="586"/>
                  </a:lnTo>
                  <a:lnTo>
                    <a:pt x="264" y="586"/>
                  </a:lnTo>
                  <a:lnTo>
                    <a:pt x="257" y="583"/>
                  </a:lnTo>
                  <a:lnTo>
                    <a:pt x="249" y="580"/>
                  </a:lnTo>
                  <a:lnTo>
                    <a:pt x="239" y="579"/>
                  </a:lnTo>
                  <a:lnTo>
                    <a:pt x="234" y="578"/>
                  </a:lnTo>
                  <a:lnTo>
                    <a:pt x="229" y="578"/>
                  </a:lnTo>
                  <a:lnTo>
                    <a:pt x="223" y="578"/>
                  </a:lnTo>
                  <a:lnTo>
                    <a:pt x="218" y="578"/>
                  </a:lnTo>
                  <a:lnTo>
                    <a:pt x="212" y="579"/>
                  </a:lnTo>
                  <a:lnTo>
                    <a:pt x="207" y="579"/>
                  </a:lnTo>
                  <a:lnTo>
                    <a:pt x="201" y="579"/>
                  </a:lnTo>
                  <a:lnTo>
                    <a:pt x="197" y="579"/>
                  </a:lnTo>
                  <a:lnTo>
                    <a:pt x="190" y="581"/>
                  </a:lnTo>
                  <a:lnTo>
                    <a:pt x="183" y="582"/>
                  </a:lnTo>
                  <a:lnTo>
                    <a:pt x="175" y="582"/>
                  </a:lnTo>
                  <a:lnTo>
                    <a:pt x="167" y="582"/>
                  </a:lnTo>
                  <a:lnTo>
                    <a:pt x="159" y="583"/>
                  </a:lnTo>
                  <a:lnTo>
                    <a:pt x="151" y="584"/>
                  </a:lnTo>
                  <a:lnTo>
                    <a:pt x="144" y="587"/>
                  </a:lnTo>
                  <a:lnTo>
                    <a:pt x="137" y="590"/>
                  </a:lnTo>
                  <a:lnTo>
                    <a:pt x="145" y="593"/>
                  </a:lnTo>
                  <a:lnTo>
                    <a:pt x="153" y="595"/>
                  </a:lnTo>
                  <a:lnTo>
                    <a:pt x="162" y="596"/>
                  </a:lnTo>
                  <a:lnTo>
                    <a:pt x="170" y="596"/>
                  </a:lnTo>
                  <a:lnTo>
                    <a:pt x="178" y="597"/>
                  </a:lnTo>
                  <a:lnTo>
                    <a:pt x="188" y="597"/>
                  </a:lnTo>
                  <a:lnTo>
                    <a:pt x="197" y="597"/>
                  </a:lnTo>
                  <a:lnTo>
                    <a:pt x="206" y="598"/>
                  </a:lnTo>
                  <a:lnTo>
                    <a:pt x="208" y="601"/>
                  </a:lnTo>
                  <a:lnTo>
                    <a:pt x="211" y="601"/>
                  </a:lnTo>
                  <a:lnTo>
                    <a:pt x="213" y="599"/>
                  </a:lnTo>
                  <a:lnTo>
                    <a:pt x="215" y="598"/>
                  </a:lnTo>
                  <a:lnTo>
                    <a:pt x="222" y="599"/>
                  </a:lnTo>
                  <a:lnTo>
                    <a:pt x="229" y="601"/>
                  </a:lnTo>
                  <a:lnTo>
                    <a:pt x="235" y="602"/>
                  </a:lnTo>
                  <a:lnTo>
                    <a:pt x="241" y="603"/>
                  </a:lnTo>
                  <a:lnTo>
                    <a:pt x="248" y="603"/>
                  </a:lnTo>
                  <a:lnTo>
                    <a:pt x="253" y="603"/>
                  </a:lnTo>
                  <a:lnTo>
                    <a:pt x="259" y="603"/>
                  </a:lnTo>
                  <a:lnTo>
                    <a:pt x="266" y="602"/>
                  </a:lnTo>
                  <a:lnTo>
                    <a:pt x="267" y="604"/>
                  </a:lnTo>
                  <a:lnTo>
                    <a:pt x="266" y="604"/>
                  </a:lnTo>
                  <a:lnTo>
                    <a:pt x="264" y="618"/>
                  </a:lnTo>
                  <a:lnTo>
                    <a:pt x="256" y="619"/>
                  </a:lnTo>
                  <a:lnTo>
                    <a:pt x="251" y="614"/>
                  </a:lnTo>
                  <a:lnTo>
                    <a:pt x="246" y="609"/>
                  </a:lnTo>
                  <a:lnTo>
                    <a:pt x="238" y="609"/>
                  </a:lnTo>
                  <a:lnTo>
                    <a:pt x="230" y="608"/>
                  </a:lnTo>
                  <a:lnTo>
                    <a:pt x="223" y="608"/>
                  </a:lnTo>
                  <a:lnTo>
                    <a:pt x="215" y="608"/>
                  </a:lnTo>
                  <a:lnTo>
                    <a:pt x="206" y="608"/>
                  </a:lnTo>
                  <a:lnTo>
                    <a:pt x="198" y="609"/>
                  </a:lnTo>
                  <a:lnTo>
                    <a:pt x="190" y="610"/>
                  </a:lnTo>
                  <a:lnTo>
                    <a:pt x="182" y="611"/>
                  </a:lnTo>
                  <a:lnTo>
                    <a:pt x="174" y="613"/>
                  </a:lnTo>
                  <a:lnTo>
                    <a:pt x="163" y="613"/>
                  </a:lnTo>
                  <a:lnTo>
                    <a:pt x="153" y="612"/>
                  </a:lnTo>
                  <a:lnTo>
                    <a:pt x="144" y="612"/>
                  </a:lnTo>
                  <a:lnTo>
                    <a:pt x="133" y="611"/>
                  </a:lnTo>
                  <a:lnTo>
                    <a:pt x="123" y="611"/>
                  </a:lnTo>
                  <a:lnTo>
                    <a:pt x="113" y="612"/>
                  </a:lnTo>
                  <a:lnTo>
                    <a:pt x="104" y="612"/>
                  </a:lnTo>
                  <a:lnTo>
                    <a:pt x="94" y="613"/>
                  </a:lnTo>
                  <a:lnTo>
                    <a:pt x="94" y="612"/>
                  </a:lnTo>
                  <a:lnTo>
                    <a:pt x="95" y="610"/>
                  </a:lnTo>
                  <a:lnTo>
                    <a:pt x="95" y="606"/>
                  </a:lnTo>
                  <a:lnTo>
                    <a:pt x="95" y="604"/>
                  </a:lnTo>
                  <a:lnTo>
                    <a:pt x="87" y="597"/>
                  </a:lnTo>
                  <a:lnTo>
                    <a:pt x="94" y="591"/>
                  </a:lnTo>
                  <a:lnTo>
                    <a:pt x="101" y="587"/>
                  </a:lnTo>
                  <a:lnTo>
                    <a:pt x="109" y="582"/>
                  </a:lnTo>
                  <a:lnTo>
                    <a:pt x="118" y="579"/>
                  </a:lnTo>
                  <a:lnTo>
                    <a:pt x="127" y="575"/>
                  </a:lnTo>
                  <a:lnTo>
                    <a:pt x="136" y="572"/>
                  </a:lnTo>
                  <a:lnTo>
                    <a:pt x="144" y="570"/>
                  </a:lnTo>
                  <a:lnTo>
                    <a:pt x="153" y="566"/>
                  </a:lnTo>
                  <a:lnTo>
                    <a:pt x="153" y="564"/>
                  </a:lnTo>
                  <a:lnTo>
                    <a:pt x="152" y="561"/>
                  </a:lnTo>
                  <a:lnTo>
                    <a:pt x="151" y="560"/>
                  </a:lnTo>
                  <a:lnTo>
                    <a:pt x="150" y="558"/>
                  </a:lnTo>
                  <a:lnTo>
                    <a:pt x="138" y="560"/>
                  </a:lnTo>
                  <a:lnTo>
                    <a:pt x="127" y="563"/>
                  </a:lnTo>
                  <a:lnTo>
                    <a:pt x="116" y="566"/>
                  </a:lnTo>
                  <a:lnTo>
                    <a:pt x="105" y="571"/>
                  </a:lnTo>
                  <a:lnTo>
                    <a:pt x="94" y="575"/>
                  </a:lnTo>
                  <a:lnTo>
                    <a:pt x="86" y="582"/>
                  </a:lnTo>
                  <a:lnTo>
                    <a:pt x="79" y="591"/>
                  </a:lnTo>
                  <a:lnTo>
                    <a:pt x="75" y="602"/>
                  </a:lnTo>
                  <a:lnTo>
                    <a:pt x="78" y="605"/>
                  </a:lnTo>
                  <a:lnTo>
                    <a:pt x="72" y="609"/>
                  </a:lnTo>
                  <a:lnTo>
                    <a:pt x="65" y="610"/>
                  </a:lnTo>
                  <a:lnTo>
                    <a:pt x="59" y="611"/>
                  </a:lnTo>
                  <a:lnTo>
                    <a:pt x="56" y="618"/>
                  </a:lnTo>
                  <a:lnTo>
                    <a:pt x="63" y="618"/>
                  </a:lnTo>
                  <a:lnTo>
                    <a:pt x="71" y="618"/>
                  </a:lnTo>
                  <a:lnTo>
                    <a:pt x="79" y="618"/>
                  </a:lnTo>
                  <a:lnTo>
                    <a:pt x="84" y="612"/>
                  </a:lnTo>
                  <a:lnTo>
                    <a:pt x="87" y="616"/>
                  </a:lnTo>
                  <a:lnTo>
                    <a:pt x="86" y="617"/>
                  </a:lnTo>
                  <a:lnTo>
                    <a:pt x="85" y="618"/>
                  </a:lnTo>
                  <a:lnTo>
                    <a:pt x="84" y="620"/>
                  </a:lnTo>
                  <a:lnTo>
                    <a:pt x="86" y="621"/>
                  </a:lnTo>
                  <a:lnTo>
                    <a:pt x="89" y="625"/>
                  </a:lnTo>
                  <a:lnTo>
                    <a:pt x="177" y="625"/>
                  </a:lnTo>
                  <a:lnTo>
                    <a:pt x="182" y="628"/>
                  </a:lnTo>
                  <a:lnTo>
                    <a:pt x="188" y="631"/>
                  </a:lnTo>
                  <a:lnTo>
                    <a:pt x="195" y="632"/>
                  </a:lnTo>
                  <a:lnTo>
                    <a:pt x="200" y="631"/>
                  </a:lnTo>
                  <a:lnTo>
                    <a:pt x="207" y="631"/>
                  </a:lnTo>
                  <a:lnTo>
                    <a:pt x="214" y="629"/>
                  </a:lnTo>
                  <a:lnTo>
                    <a:pt x="221" y="628"/>
                  </a:lnTo>
                  <a:lnTo>
                    <a:pt x="228" y="629"/>
                  </a:lnTo>
                  <a:lnTo>
                    <a:pt x="234" y="632"/>
                  </a:lnTo>
                  <a:lnTo>
                    <a:pt x="239" y="633"/>
                  </a:lnTo>
                  <a:lnTo>
                    <a:pt x="245" y="633"/>
                  </a:lnTo>
                  <a:lnTo>
                    <a:pt x="251" y="629"/>
                  </a:lnTo>
                  <a:lnTo>
                    <a:pt x="250" y="634"/>
                  </a:lnTo>
                  <a:lnTo>
                    <a:pt x="248" y="636"/>
                  </a:lnTo>
                  <a:lnTo>
                    <a:pt x="244" y="637"/>
                  </a:lnTo>
                  <a:lnTo>
                    <a:pt x="242" y="640"/>
                  </a:lnTo>
                  <a:lnTo>
                    <a:pt x="236" y="641"/>
                  </a:lnTo>
                  <a:lnTo>
                    <a:pt x="229" y="640"/>
                  </a:lnTo>
                  <a:lnTo>
                    <a:pt x="223" y="639"/>
                  </a:lnTo>
                  <a:lnTo>
                    <a:pt x="220" y="634"/>
                  </a:lnTo>
                  <a:lnTo>
                    <a:pt x="214" y="635"/>
                  </a:lnTo>
                  <a:lnTo>
                    <a:pt x="208" y="636"/>
                  </a:lnTo>
                  <a:lnTo>
                    <a:pt x="201" y="639"/>
                  </a:lnTo>
                  <a:lnTo>
                    <a:pt x="196" y="640"/>
                  </a:lnTo>
                  <a:lnTo>
                    <a:pt x="189" y="641"/>
                  </a:lnTo>
                  <a:lnTo>
                    <a:pt x="183" y="641"/>
                  </a:lnTo>
                  <a:lnTo>
                    <a:pt x="176" y="642"/>
                  </a:lnTo>
                  <a:lnTo>
                    <a:pt x="170" y="642"/>
                  </a:lnTo>
                  <a:lnTo>
                    <a:pt x="155" y="641"/>
                  </a:lnTo>
                  <a:lnTo>
                    <a:pt x="140" y="640"/>
                  </a:lnTo>
                  <a:lnTo>
                    <a:pt x="125" y="640"/>
                  </a:lnTo>
                  <a:lnTo>
                    <a:pt x="110" y="639"/>
                  </a:lnTo>
                  <a:lnTo>
                    <a:pt x="95" y="639"/>
                  </a:lnTo>
                  <a:lnTo>
                    <a:pt x="80" y="640"/>
                  </a:lnTo>
                  <a:lnTo>
                    <a:pt x="67" y="640"/>
                  </a:lnTo>
                  <a:lnTo>
                    <a:pt x="52" y="642"/>
                  </a:lnTo>
                  <a:lnTo>
                    <a:pt x="51" y="644"/>
                  </a:lnTo>
                  <a:lnTo>
                    <a:pt x="51" y="647"/>
                  </a:lnTo>
                  <a:lnTo>
                    <a:pt x="49" y="648"/>
                  </a:lnTo>
                  <a:lnTo>
                    <a:pt x="49" y="650"/>
                  </a:lnTo>
                  <a:lnTo>
                    <a:pt x="65" y="649"/>
                  </a:lnTo>
                  <a:lnTo>
                    <a:pt x="80" y="649"/>
                  </a:lnTo>
                  <a:lnTo>
                    <a:pt x="97" y="649"/>
                  </a:lnTo>
                  <a:lnTo>
                    <a:pt x="112" y="649"/>
                  </a:lnTo>
                  <a:lnTo>
                    <a:pt x="127" y="650"/>
                  </a:lnTo>
                  <a:lnTo>
                    <a:pt x="142" y="652"/>
                  </a:lnTo>
                  <a:lnTo>
                    <a:pt x="158" y="654"/>
                  </a:lnTo>
                  <a:lnTo>
                    <a:pt x="174" y="656"/>
                  </a:lnTo>
                  <a:lnTo>
                    <a:pt x="178" y="661"/>
                  </a:lnTo>
                  <a:lnTo>
                    <a:pt x="183" y="664"/>
                  </a:lnTo>
                  <a:lnTo>
                    <a:pt x="189" y="665"/>
                  </a:lnTo>
                  <a:lnTo>
                    <a:pt x="195" y="665"/>
                  </a:lnTo>
                  <a:lnTo>
                    <a:pt x="200" y="664"/>
                  </a:lnTo>
                  <a:lnTo>
                    <a:pt x="206" y="664"/>
                  </a:lnTo>
                  <a:lnTo>
                    <a:pt x="211" y="663"/>
                  </a:lnTo>
                  <a:lnTo>
                    <a:pt x="215" y="664"/>
                  </a:lnTo>
                  <a:lnTo>
                    <a:pt x="210" y="667"/>
                  </a:lnTo>
                  <a:lnTo>
                    <a:pt x="204" y="670"/>
                  </a:lnTo>
                  <a:lnTo>
                    <a:pt x="197" y="671"/>
                  </a:lnTo>
                  <a:lnTo>
                    <a:pt x="191" y="671"/>
                  </a:lnTo>
                  <a:lnTo>
                    <a:pt x="185" y="672"/>
                  </a:lnTo>
                  <a:lnTo>
                    <a:pt x="180" y="672"/>
                  </a:lnTo>
                  <a:lnTo>
                    <a:pt x="174" y="674"/>
                  </a:lnTo>
                  <a:lnTo>
                    <a:pt x="168" y="677"/>
                  </a:lnTo>
                  <a:lnTo>
                    <a:pt x="161" y="674"/>
                  </a:lnTo>
                  <a:lnTo>
                    <a:pt x="154" y="674"/>
                  </a:lnTo>
                  <a:lnTo>
                    <a:pt x="147" y="676"/>
                  </a:lnTo>
                  <a:lnTo>
                    <a:pt x="140" y="674"/>
                  </a:lnTo>
                  <a:lnTo>
                    <a:pt x="132" y="673"/>
                  </a:lnTo>
                  <a:lnTo>
                    <a:pt x="124" y="673"/>
                  </a:lnTo>
                  <a:lnTo>
                    <a:pt x="116" y="672"/>
                  </a:lnTo>
                  <a:lnTo>
                    <a:pt x="108" y="671"/>
                  </a:lnTo>
                  <a:lnTo>
                    <a:pt x="100" y="670"/>
                  </a:lnTo>
                  <a:lnTo>
                    <a:pt x="93" y="667"/>
                  </a:lnTo>
                  <a:lnTo>
                    <a:pt x="85" y="666"/>
                  </a:lnTo>
                  <a:lnTo>
                    <a:pt x="78" y="665"/>
                  </a:lnTo>
                  <a:lnTo>
                    <a:pt x="74" y="667"/>
                  </a:lnTo>
                  <a:lnTo>
                    <a:pt x="69" y="667"/>
                  </a:lnTo>
                  <a:lnTo>
                    <a:pt x="64" y="667"/>
                  </a:lnTo>
                  <a:lnTo>
                    <a:pt x="60" y="669"/>
                  </a:lnTo>
                  <a:lnTo>
                    <a:pt x="54" y="670"/>
                  </a:lnTo>
                  <a:lnTo>
                    <a:pt x="49" y="671"/>
                  </a:lnTo>
                  <a:lnTo>
                    <a:pt x="45" y="673"/>
                  </a:lnTo>
                  <a:lnTo>
                    <a:pt x="40" y="676"/>
                  </a:lnTo>
                  <a:lnTo>
                    <a:pt x="40" y="680"/>
                  </a:lnTo>
                  <a:lnTo>
                    <a:pt x="55" y="679"/>
                  </a:lnTo>
                  <a:lnTo>
                    <a:pt x="70" y="678"/>
                  </a:lnTo>
                  <a:lnTo>
                    <a:pt x="86" y="679"/>
                  </a:lnTo>
                  <a:lnTo>
                    <a:pt x="101" y="680"/>
                  </a:lnTo>
                  <a:lnTo>
                    <a:pt x="117" y="682"/>
                  </a:lnTo>
                  <a:lnTo>
                    <a:pt x="133" y="685"/>
                  </a:lnTo>
                  <a:lnTo>
                    <a:pt x="148" y="687"/>
                  </a:lnTo>
                  <a:lnTo>
                    <a:pt x="162" y="689"/>
                  </a:lnTo>
                  <a:lnTo>
                    <a:pt x="168" y="692"/>
                  </a:lnTo>
                  <a:lnTo>
                    <a:pt x="174" y="694"/>
                  </a:lnTo>
                  <a:lnTo>
                    <a:pt x="180" y="695"/>
                  </a:lnTo>
                  <a:lnTo>
                    <a:pt x="185" y="694"/>
                  </a:lnTo>
                  <a:lnTo>
                    <a:pt x="178" y="700"/>
                  </a:lnTo>
                  <a:lnTo>
                    <a:pt x="170" y="703"/>
                  </a:lnTo>
                  <a:lnTo>
                    <a:pt x="160" y="705"/>
                  </a:lnTo>
                  <a:lnTo>
                    <a:pt x="148" y="705"/>
                  </a:lnTo>
                  <a:lnTo>
                    <a:pt x="137" y="705"/>
                  </a:lnTo>
                  <a:lnTo>
                    <a:pt x="125" y="704"/>
                  </a:lnTo>
                  <a:lnTo>
                    <a:pt x="114" y="705"/>
                  </a:lnTo>
                  <a:lnTo>
                    <a:pt x="104" y="707"/>
                  </a:lnTo>
                  <a:lnTo>
                    <a:pt x="102" y="708"/>
                  </a:lnTo>
                  <a:lnTo>
                    <a:pt x="107" y="712"/>
                  </a:lnTo>
                  <a:lnTo>
                    <a:pt x="113" y="714"/>
                  </a:lnTo>
                  <a:lnTo>
                    <a:pt x="117" y="715"/>
                  </a:lnTo>
                  <a:lnTo>
                    <a:pt x="123" y="715"/>
                  </a:lnTo>
                  <a:lnTo>
                    <a:pt x="129" y="715"/>
                  </a:lnTo>
                  <a:lnTo>
                    <a:pt x="135" y="715"/>
                  </a:lnTo>
                  <a:lnTo>
                    <a:pt x="139" y="718"/>
                  </a:lnTo>
                  <a:lnTo>
                    <a:pt x="143" y="723"/>
                  </a:lnTo>
                  <a:lnTo>
                    <a:pt x="146" y="723"/>
                  </a:lnTo>
                  <a:lnTo>
                    <a:pt x="148" y="724"/>
                  </a:lnTo>
                  <a:lnTo>
                    <a:pt x="151" y="725"/>
                  </a:lnTo>
                  <a:lnTo>
                    <a:pt x="153" y="727"/>
                  </a:lnTo>
                  <a:lnTo>
                    <a:pt x="145" y="731"/>
                  </a:lnTo>
                  <a:lnTo>
                    <a:pt x="137" y="733"/>
                  </a:lnTo>
                  <a:lnTo>
                    <a:pt x="127" y="734"/>
                  </a:lnTo>
                  <a:lnTo>
                    <a:pt x="117" y="734"/>
                  </a:lnTo>
                  <a:lnTo>
                    <a:pt x="107" y="734"/>
                  </a:lnTo>
                  <a:lnTo>
                    <a:pt x="97" y="734"/>
                  </a:lnTo>
                  <a:lnTo>
                    <a:pt x="87" y="735"/>
                  </a:lnTo>
                  <a:lnTo>
                    <a:pt x="79" y="738"/>
                  </a:lnTo>
                  <a:lnTo>
                    <a:pt x="83" y="742"/>
                  </a:lnTo>
                  <a:lnTo>
                    <a:pt x="87" y="744"/>
                  </a:lnTo>
                  <a:lnTo>
                    <a:pt x="94" y="745"/>
                  </a:lnTo>
                  <a:lnTo>
                    <a:pt x="99" y="749"/>
                  </a:lnTo>
                  <a:lnTo>
                    <a:pt x="106" y="747"/>
                  </a:lnTo>
                  <a:lnTo>
                    <a:pt x="113" y="747"/>
                  </a:lnTo>
                  <a:lnTo>
                    <a:pt x="120" y="748"/>
                  </a:lnTo>
                  <a:lnTo>
                    <a:pt x="127" y="749"/>
                  </a:lnTo>
                  <a:lnTo>
                    <a:pt x="117" y="752"/>
                  </a:lnTo>
                  <a:lnTo>
                    <a:pt x="108" y="754"/>
                  </a:lnTo>
                  <a:lnTo>
                    <a:pt x="99" y="756"/>
                  </a:lnTo>
                  <a:lnTo>
                    <a:pt x="90" y="757"/>
                  </a:lnTo>
                  <a:lnTo>
                    <a:pt x="80" y="758"/>
                  </a:lnTo>
                  <a:lnTo>
                    <a:pt x="70" y="758"/>
                  </a:lnTo>
                  <a:lnTo>
                    <a:pt x="61" y="758"/>
                  </a:lnTo>
                  <a:lnTo>
                    <a:pt x="52" y="757"/>
                  </a:lnTo>
                  <a:lnTo>
                    <a:pt x="44" y="758"/>
                  </a:lnTo>
                  <a:lnTo>
                    <a:pt x="36" y="760"/>
                  </a:lnTo>
                  <a:lnTo>
                    <a:pt x="27" y="762"/>
                  </a:lnTo>
                  <a:lnTo>
                    <a:pt x="22" y="768"/>
                  </a:lnTo>
                  <a:lnTo>
                    <a:pt x="32" y="770"/>
                  </a:lnTo>
                  <a:lnTo>
                    <a:pt x="41" y="771"/>
                  </a:lnTo>
                  <a:lnTo>
                    <a:pt x="52" y="772"/>
                  </a:lnTo>
                  <a:lnTo>
                    <a:pt x="62" y="773"/>
                  </a:lnTo>
                  <a:lnTo>
                    <a:pt x="71" y="775"/>
                  </a:lnTo>
                  <a:lnTo>
                    <a:pt x="82" y="777"/>
                  </a:lnTo>
                  <a:lnTo>
                    <a:pt x="92" y="778"/>
                  </a:lnTo>
                  <a:lnTo>
                    <a:pt x="102" y="782"/>
                  </a:lnTo>
                  <a:lnTo>
                    <a:pt x="93" y="784"/>
                  </a:lnTo>
                  <a:lnTo>
                    <a:pt x="84" y="785"/>
                  </a:lnTo>
                  <a:lnTo>
                    <a:pt x="74" y="786"/>
                  </a:lnTo>
                  <a:lnTo>
                    <a:pt x="63" y="787"/>
                  </a:lnTo>
                  <a:lnTo>
                    <a:pt x="54" y="787"/>
                  </a:lnTo>
                  <a:lnTo>
                    <a:pt x="44" y="787"/>
                  </a:lnTo>
                  <a:lnTo>
                    <a:pt x="34" y="786"/>
                  </a:lnTo>
                  <a:lnTo>
                    <a:pt x="26" y="785"/>
                  </a:lnTo>
                  <a:lnTo>
                    <a:pt x="24" y="787"/>
                  </a:lnTo>
                  <a:lnTo>
                    <a:pt x="23" y="791"/>
                  </a:lnTo>
                  <a:lnTo>
                    <a:pt x="22" y="794"/>
                  </a:lnTo>
                  <a:lnTo>
                    <a:pt x="22" y="798"/>
                  </a:lnTo>
                  <a:lnTo>
                    <a:pt x="30" y="800"/>
                  </a:lnTo>
                  <a:lnTo>
                    <a:pt x="38" y="801"/>
                  </a:lnTo>
                  <a:lnTo>
                    <a:pt x="45" y="803"/>
                  </a:lnTo>
                  <a:lnTo>
                    <a:pt x="53" y="805"/>
                  </a:lnTo>
                  <a:lnTo>
                    <a:pt x="60" y="806"/>
                  </a:lnTo>
                  <a:lnTo>
                    <a:pt x="68" y="807"/>
                  </a:lnTo>
                  <a:lnTo>
                    <a:pt x="75" y="808"/>
                  </a:lnTo>
                  <a:lnTo>
                    <a:pt x="83" y="808"/>
                  </a:lnTo>
                  <a:lnTo>
                    <a:pt x="77" y="815"/>
                  </a:lnTo>
                  <a:lnTo>
                    <a:pt x="70" y="817"/>
                  </a:lnTo>
                  <a:lnTo>
                    <a:pt x="63" y="816"/>
                  </a:lnTo>
                  <a:lnTo>
                    <a:pt x="55" y="816"/>
                  </a:lnTo>
                  <a:lnTo>
                    <a:pt x="49" y="817"/>
                  </a:lnTo>
                  <a:lnTo>
                    <a:pt x="44" y="817"/>
                  </a:lnTo>
                  <a:lnTo>
                    <a:pt x="38" y="817"/>
                  </a:lnTo>
                  <a:lnTo>
                    <a:pt x="31" y="817"/>
                  </a:lnTo>
                  <a:lnTo>
                    <a:pt x="25" y="816"/>
                  </a:lnTo>
                  <a:lnTo>
                    <a:pt x="19" y="817"/>
                  </a:lnTo>
                  <a:lnTo>
                    <a:pt x="14" y="818"/>
                  </a:lnTo>
                  <a:lnTo>
                    <a:pt x="9" y="822"/>
                  </a:lnTo>
                  <a:lnTo>
                    <a:pt x="12" y="830"/>
                  </a:lnTo>
                  <a:lnTo>
                    <a:pt x="18" y="832"/>
                  </a:lnTo>
                  <a:lnTo>
                    <a:pt x="25" y="832"/>
                  </a:lnTo>
                  <a:lnTo>
                    <a:pt x="33" y="833"/>
                  </a:lnTo>
                  <a:lnTo>
                    <a:pt x="33" y="835"/>
                  </a:lnTo>
                  <a:lnTo>
                    <a:pt x="33" y="837"/>
                  </a:lnTo>
                  <a:lnTo>
                    <a:pt x="33" y="838"/>
                  </a:lnTo>
                  <a:lnTo>
                    <a:pt x="34" y="839"/>
                  </a:lnTo>
                  <a:lnTo>
                    <a:pt x="38" y="832"/>
                  </a:lnTo>
                  <a:lnTo>
                    <a:pt x="45" y="832"/>
                  </a:lnTo>
                  <a:lnTo>
                    <a:pt x="53" y="835"/>
                  </a:lnTo>
                  <a:lnTo>
                    <a:pt x="60" y="832"/>
                  </a:lnTo>
                  <a:lnTo>
                    <a:pt x="56" y="838"/>
                  </a:lnTo>
                  <a:lnTo>
                    <a:pt x="53" y="841"/>
                  </a:lnTo>
                  <a:lnTo>
                    <a:pt x="47" y="844"/>
                  </a:lnTo>
                  <a:lnTo>
                    <a:pt x="42" y="845"/>
                  </a:lnTo>
                  <a:lnTo>
                    <a:pt x="37" y="846"/>
                  </a:lnTo>
                  <a:lnTo>
                    <a:pt x="31" y="846"/>
                  </a:lnTo>
                  <a:lnTo>
                    <a:pt x="25" y="846"/>
                  </a:lnTo>
                  <a:lnTo>
                    <a:pt x="21" y="847"/>
                  </a:lnTo>
                  <a:lnTo>
                    <a:pt x="21" y="848"/>
                  </a:lnTo>
                  <a:lnTo>
                    <a:pt x="10" y="847"/>
                  </a:lnTo>
                  <a:lnTo>
                    <a:pt x="3" y="843"/>
                  </a:lnTo>
                  <a:lnTo>
                    <a:pt x="0" y="836"/>
                  </a:lnTo>
                  <a:lnTo>
                    <a:pt x="0" y="826"/>
                  </a:lnTo>
                  <a:lnTo>
                    <a:pt x="0" y="817"/>
                  </a:lnTo>
                  <a:lnTo>
                    <a:pt x="1" y="807"/>
                  </a:lnTo>
                  <a:lnTo>
                    <a:pt x="2" y="798"/>
                  </a:lnTo>
                  <a:lnTo>
                    <a:pt x="1" y="790"/>
                  </a:lnTo>
                  <a:lnTo>
                    <a:pt x="6" y="771"/>
                  </a:lnTo>
                  <a:lnTo>
                    <a:pt x="10" y="753"/>
                  </a:lnTo>
                  <a:lnTo>
                    <a:pt x="14" y="734"/>
                  </a:lnTo>
                  <a:lnTo>
                    <a:pt x="18" y="716"/>
                  </a:lnTo>
                  <a:lnTo>
                    <a:pt x="22" y="697"/>
                  </a:lnTo>
                  <a:lnTo>
                    <a:pt x="26" y="679"/>
                  </a:lnTo>
                  <a:lnTo>
                    <a:pt x="32" y="662"/>
                  </a:lnTo>
                  <a:lnTo>
                    <a:pt x="38" y="644"/>
                  </a:lnTo>
                  <a:lnTo>
                    <a:pt x="41" y="632"/>
                  </a:lnTo>
                  <a:lnTo>
                    <a:pt x="42" y="619"/>
                  </a:lnTo>
                  <a:lnTo>
                    <a:pt x="44" y="605"/>
                  </a:lnTo>
                  <a:lnTo>
                    <a:pt x="45" y="594"/>
                  </a:lnTo>
                  <a:lnTo>
                    <a:pt x="49" y="591"/>
                  </a:lnTo>
                  <a:lnTo>
                    <a:pt x="55" y="589"/>
                  </a:lnTo>
                  <a:lnTo>
                    <a:pt x="60" y="587"/>
                  </a:lnTo>
                  <a:lnTo>
                    <a:pt x="65" y="586"/>
                  </a:lnTo>
                  <a:lnTo>
                    <a:pt x="71" y="584"/>
                  </a:lnTo>
                  <a:lnTo>
                    <a:pt x="76" y="582"/>
                  </a:lnTo>
                  <a:lnTo>
                    <a:pt x="80" y="579"/>
                  </a:lnTo>
                  <a:lnTo>
                    <a:pt x="84" y="575"/>
                  </a:lnTo>
                  <a:lnTo>
                    <a:pt x="79" y="573"/>
                  </a:lnTo>
                  <a:lnTo>
                    <a:pt x="76" y="573"/>
                  </a:lnTo>
                  <a:lnTo>
                    <a:pt x="71" y="573"/>
                  </a:lnTo>
                  <a:lnTo>
                    <a:pt x="65" y="574"/>
                  </a:lnTo>
                  <a:lnTo>
                    <a:pt x="61" y="576"/>
                  </a:lnTo>
                  <a:lnTo>
                    <a:pt x="56" y="579"/>
                  </a:lnTo>
                  <a:lnTo>
                    <a:pt x="52" y="581"/>
                  </a:lnTo>
                  <a:lnTo>
                    <a:pt x="47" y="582"/>
                  </a:lnTo>
                  <a:lnTo>
                    <a:pt x="47" y="558"/>
                  </a:lnTo>
                  <a:lnTo>
                    <a:pt x="52" y="557"/>
                  </a:lnTo>
                  <a:lnTo>
                    <a:pt x="56" y="556"/>
                  </a:lnTo>
                  <a:lnTo>
                    <a:pt x="62" y="555"/>
                  </a:lnTo>
                  <a:lnTo>
                    <a:pt x="67" y="552"/>
                  </a:lnTo>
                  <a:lnTo>
                    <a:pt x="71" y="551"/>
                  </a:lnTo>
                  <a:lnTo>
                    <a:pt x="77" y="550"/>
                  </a:lnTo>
                  <a:lnTo>
                    <a:pt x="82" y="550"/>
                  </a:lnTo>
                  <a:lnTo>
                    <a:pt x="86" y="550"/>
                  </a:lnTo>
                  <a:lnTo>
                    <a:pt x="87" y="548"/>
                  </a:lnTo>
                  <a:lnTo>
                    <a:pt x="90" y="546"/>
                  </a:lnTo>
                  <a:lnTo>
                    <a:pt x="91" y="544"/>
                  </a:lnTo>
                  <a:lnTo>
                    <a:pt x="91" y="542"/>
                  </a:lnTo>
                  <a:lnTo>
                    <a:pt x="86" y="541"/>
                  </a:lnTo>
                  <a:lnTo>
                    <a:pt x="80" y="541"/>
                  </a:lnTo>
                  <a:lnTo>
                    <a:pt x="75" y="540"/>
                  </a:lnTo>
                  <a:lnTo>
                    <a:pt x="69" y="541"/>
                  </a:lnTo>
                  <a:lnTo>
                    <a:pt x="63" y="541"/>
                  </a:lnTo>
                  <a:lnTo>
                    <a:pt x="57" y="542"/>
                  </a:lnTo>
                  <a:lnTo>
                    <a:pt x="53" y="544"/>
                  </a:lnTo>
                  <a:lnTo>
                    <a:pt x="48" y="546"/>
                  </a:lnTo>
                  <a:lnTo>
                    <a:pt x="47" y="541"/>
                  </a:lnTo>
                  <a:lnTo>
                    <a:pt x="48" y="535"/>
                  </a:lnTo>
                  <a:lnTo>
                    <a:pt x="53" y="529"/>
                  </a:lnTo>
                  <a:lnTo>
                    <a:pt x="59" y="526"/>
                  </a:lnTo>
                  <a:lnTo>
                    <a:pt x="67" y="523"/>
                  </a:lnTo>
                  <a:lnTo>
                    <a:pt x="76" y="522"/>
                  </a:lnTo>
                  <a:lnTo>
                    <a:pt x="84" y="520"/>
                  </a:lnTo>
                  <a:lnTo>
                    <a:pt x="89" y="514"/>
                  </a:lnTo>
                  <a:lnTo>
                    <a:pt x="85" y="513"/>
                  </a:lnTo>
                  <a:lnTo>
                    <a:pt x="80" y="512"/>
                  </a:lnTo>
                  <a:lnTo>
                    <a:pt x="76" y="512"/>
                  </a:lnTo>
                  <a:lnTo>
                    <a:pt x="71" y="513"/>
                  </a:lnTo>
                  <a:lnTo>
                    <a:pt x="67" y="513"/>
                  </a:lnTo>
                  <a:lnTo>
                    <a:pt x="62" y="514"/>
                  </a:lnTo>
                  <a:lnTo>
                    <a:pt x="57" y="515"/>
                  </a:lnTo>
                  <a:lnTo>
                    <a:pt x="53" y="515"/>
                  </a:lnTo>
                  <a:lnTo>
                    <a:pt x="51" y="506"/>
                  </a:lnTo>
                  <a:lnTo>
                    <a:pt x="53" y="499"/>
                  </a:lnTo>
                  <a:lnTo>
                    <a:pt x="57" y="495"/>
                  </a:lnTo>
                  <a:lnTo>
                    <a:pt x="65" y="491"/>
                  </a:lnTo>
                  <a:lnTo>
                    <a:pt x="74" y="489"/>
                  </a:lnTo>
                  <a:lnTo>
                    <a:pt x="83" y="487"/>
                  </a:lnTo>
                  <a:lnTo>
                    <a:pt x="91" y="483"/>
                  </a:lnTo>
                  <a:lnTo>
                    <a:pt x="97" y="478"/>
                  </a:lnTo>
                  <a:lnTo>
                    <a:pt x="92" y="476"/>
                  </a:lnTo>
                  <a:lnTo>
                    <a:pt x="87" y="475"/>
                  </a:lnTo>
                  <a:lnTo>
                    <a:pt x="83" y="476"/>
                  </a:lnTo>
                  <a:lnTo>
                    <a:pt x="78" y="477"/>
                  </a:lnTo>
                  <a:lnTo>
                    <a:pt x="72" y="480"/>
                  </a:lnTo>
                  <a:lnTo>
                    <a:pt x="67" y="482"/>
                  </a:lnTo>
                  <a:lnTo>
                    <a:pt x="61" y="483"/>
                  </a:lnTo>
                  <a:lnTo>
                    <a:pt x="55" y="484"/>
                  </a:lnTo>
                  <a:lnTo>
                    <a:pt x="59" y="470"/>
                  </a:lnTo>
                  <a:lnTo>
                    <a:pt x="63" y="458"/>
                  </a:lnTo>
                  <a:lnTo>
                    <a:pt x="71" y="449"/>
                  </a:lnTo>
                  <a:lnTo>
                    <a:pt x="86" y="446"/>
                  </a:lnTo>
                  <a:lnTo>
                    <a:pt x="91" y="446"/>
                  </a:lnTo>
                  <a:lnTo>
                    <a:pt x="94" y="445"/>
                  </a:lnTo>
                  <a:lnTo>
                    <a:pt x="98" y="444"/>
                  </a:lnTo>
                  <a:lnTo>
                    <a:pt x="100" y="442"/>
                  </a:lnTo>
                  <a:lnTo>
                    <a:pt x="101" y="439"/>
                  </a:lnTo>
                  <a:lnTo>
                    <a:pt x="100" y="437"/>
                  </a:lnTo>
                  <a:lnTo>
                    <a:pt x="98" y="437"/>
                  </a:lnTo>
                  <a:lnTo>
                    <a:pt x="95" y="436"/>
                  </a:lnTo>
                  <a:lnTo>
                    <a:pt x="68" y="440"/>
                  </a:lnTo>
                  <a:lnTo>
                    <a:pt x="75" y="412"/>
                  </a:lnTo>
                  <a:lnTo>
                    <a:pt x="79" y="409"/>
                  </a:lnTo>
                  <a:lnTo>
                    <a:pt x="84" y="408"/>
                  </a:lnTo>
                  <a:lnTo>
                    <a:pt x="90" y="408"/>
                  </a:lnTo>
                  <a:lnTo>
                    <a:pt x="95" y="407"/>
                  </a:lnTo>
                  <a:lnTo>
                    <a:pt x="100" y="406"/>
                  </a:lnTo>
                  <a:lnTo>
                    <a:pt x="106" y="405"/>
                  </a:lnTo>
                  <a:lnTo>
                    <a:pt x="110" y="402"/>
                  </a:lnTo>
                  <a:lnTo>
                    <a:pt x="115" y="399"/>
                  </a:lnTo>
                  <a:lnTo>
                    <a:pt x="110" y="395"/>
                  </a:lnTo>
                  <a:lnTo>
                    <a:pt x="106" y="393"/>
                  </a:lnTo>
                  <a:lnTo>
                    <a:pt x="101" y="394"/>
                  </a:lnTo>
                  <a:lnTo>
                    <a:pt x="97" y="395"/>
                  </a:lnTo>
                  <a:lnTo>
                    <a:pt x="91" y="397"/>
                  </a:lnTo>
                  <a:lnTo>
                    <a:pt x="86" y="399"/>
                  </a:lnTo>
                  <a:lnTo>
                    <a:pt x="80" y="399"/>
                  </a:lnTo>
                  <a:lnTo>
                    <a:pt x="76" y="399"/>
                  </a:lnTo>
                  <a:lnTo>
                    <a:pt x="78" y="391"/>
                  </a:lnTo>
                  <a:lnTo>
                    <a:pt x="79" y="383"/>
                  </a:lnTo>
                  <a:lnTo>
                    <a:pt x="80" y="375"/>
                  </a:lnTo>
                  <a:lnTo>
                    <a:pt x="83" y="367"/>
                  </a:lnTo>
                  <a:lnTo>
                    <a:pt x="87" y="364"/>
                  </a:lnTo>
                  <a:lnTo>
                    <a:pt x="92" y="362"/>
                  </a:lnTo>
                  <a:lnTo>
                    <a:pt x="97" y="360"/>
                  </a:lnTo>
                  <a:lnTo>
                    <a:pt x="101" y="359"/>
                  </a:lnTo>
                  <a:lnTo>
                    <a:pt x="107" y="357"/>
                  </a:lnTo>
                  <a:lnTo>
                    <a:pt x="112" y="356"/>
                  </a:lnTo>
                  <a:lnTo>
                    <a:pt x="117" y="355"/>
                  </a:lnTo>
                  <a:lnTo>
                    <a:pt x="122" y="354"/>
                  </a:lnTo>
                  <a:lnTo>
                    <a:pt x="122" y="351"/>
                  </a:lnTo>
                  <a:lnTo>
                    <a:pt x="121" y="348"/>
                  </a:lnTo>
                  <a:lnTo>
                    <a:pt x="118" y="346"/>
                  </a:lnTo>
                  <a:lnTo>
                    <a:pt x="116" y="345"/>
                  </a:lnTo>
                  <a:lnTo>
                    <a:pt x="86" y="352"/>
                  </a:lnTo>
                  <a:lnTo>
                    <a:pt x="86" y="342"/>
                  </a:lnTo>
                  <a:lnTo>
                    <a:pt x="89" y="336"/>
                  </a:lnTo>
                  <a:lnTo>
                    <a:pt x="94" y="331"/>
                  </a:lnTo>
                  <a:lnTo>
                    <a:pt x="100" y="326"/>
                  </a:lnTo>
                  <a:lnTo>
                    <a:pt x="108" y="323"/>
                  </a:lnTo>
                  <a:lnTo>
                    <a:pt x="116" y="319"/>
                  </a:lnTo>
                  <a:lnTo>
                    <a:pt x="124" y="316"/>
                  </a:lnTo>
                  <a:lnTo>
                    <a:pt x="131" y="313"/>
                  </a:lnTo>
                  <a:lnTo>
                    <a:pt x="132" y="309"/>
                  </a:lnTo>
                  <a:lnTo>
                    <a:pt x="130" y="306"/>
                  </a:lnTo>
                  <a:lnTo>
                    <a:pt x="128" y="303"/>
                  </a:lnTo>
                  <a:lnTo>
                    <a:pt x="125" y="301"/>
                  </a:lnTo>
                  <a:lnTo>
                    <a:pt x="120" y="307"/>
                  </a:lnTo>
                  <a:lnTo>
                    <a:pt x="112" y="309"/>
                  </a:lnTo>
                  <a:lnTo>
                    <a:pt x="104" y="311"/>
                  </a:lnTo>
                  <a:lnTo>
                    <a:pt x="95" y="315"/>
                  </a:lnTo>
                  <a:lnTo>
                    <a:pt x="97" y="303"/>
                  </a:lnTo>
                  <a:lnTo>
                    <a:pt x="104" y="296"/>
                  </a:lnTo>
                  <a:lnTo>
                    <a:pt x="112" y="291"/>
                  </a:lnTo>
                  <a:lnTo>
                    <a:pt x="122" y="285"/>
                  </a:lnTo>
                  <a:lnTo>
                    <a:pt x="127" y="283"/>
                  </a:lnTo>
                  <a:lnTo>
                    <a:pt x="131" y="280"/>
                  </a:lnTo>
                  <a:lnTo>
                    <a:pt x="136" y="279"/>
                  </a:lnTo>
                  <a:lnTo>
                    <a:pt x="140" y="280"/>
                  </a:lnTo>
                  <a:lnTo>
                    <a:pt x="142" y="278"/>
                  </a:lnTo>
                  <a:lnTo>
                    <a:pt x="144" y="274"/>
                  </a:lnTo>
                  <a:lnTo>
                    <a:pt x="145" y="272"/>
                  </a:lnTo>
                  <a:lnTo>
                    <a:pt x="146" y="270"/>
                  </a:lnTo>
                  <a:lnTo>
                    <a:pt x="142" y="269"/>
                  </a:lnTo>
                  <a:lnTo>
                    <a:pt x="136" y="269"/>
                  </a:lnTo>
                  <a:lnTo>
                    <a:pt x="131" y="270"/>
                  </a:lnTo>
                  <a:lnTo>
                    <a:pt x="125" y="271"/>
                  </a:lnTo>
                  <a:lnTo>
                    <a:pt x="121" y="273"/>
                  </a:lnTo>
                  <a:lnTo>
                    <a:pt x="115" y="277"/>
                  </a:lnTo>
                  <a:lnTo>
                    <a:pt x="110" y="279"/>
                  </a:lnTo>
                  <a:lnTo>
                    <a:pt x="105" y="281"/>
                  </a:lnTo>
                  <a:lnTo>
                    <a:pt x="109" y="273"/>
                  </a:lnTo>
                  <a:lnTo>
                    <a:pt x="115" y="266"/>
                  </a:lnTo>
                  <a:lnTo>
                    <a:pt x="120" y="260"/>
                  </a:lnTo>
                  <a:lnTo>
                    <a:pt x="125" y="253"/>
                  </a:lnTo>
                  <a:lnTo>
                    <a:pt x="131" y="247"/>
                  </a:lnTo>
                  <a:lnTo>
                    <a:pt x="138" y="241"/>
                  </a:lnTo>
                  <a:lnTo>
                    <a:pt x="146" y="236"/>
                  </a:lnTo>
                  <a:lnTo>
                    <a:pt x="154" y="232"/>
                  </a:lnTo>
                  <a:lnTo>
                    <a:pt x="160" y="233"/>
                  </a:lnTo>
                  <a:lnTo>
                    <a:pt x="161" y="231"/>
                  </a:lnTo>
                  <a:lnTo>
                    <a:pt x="161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57" y="219"/>
                  </a:lnTo>
                  <a:lnTo>
                    <a:pt x="130" y="233"/>
                  </a:lnTo>
                  <a:lnTo>
                    <a:pt x="140" y="204"/>
                  </a:lnTo>
                  <a:lnTo>
                    <a:pt x="145" y="201"/>
                  </a:lnTo>
                  <a:lnTo>
                    <a:pt x="150" y="198"/>
                  </a:lnTo>
                  <a:lnTo>
                    <a:pt x="155" y="196"/>
                  </a:lnTo>
                  <a:lnTo>
                    <a:pt x="160" y="193"/>
                  </a:lnTo>
                  <a:lnTo>
                    <a:pt x="166" y="190"/>
                  </a:lnTo>
                  <a:lnTo>
                    <a:pt x="170" y="188"/>
                  </a:lnTo>
                  <a:lnTo>
                    <a:pt x="176" y="186"/>
                  </a:lnTo>
                  <a:lnTo>
                    <a:pt x="181" y="182"/>
                  </a:lnTo>
                  <a:lnTo>
                    <a:pt x="174" y="175"/>
                  </a:lnTo>
                  <a:lnTo>
                    <a:pt x="166" y="178"/>
                  </a:lnTo>
                  <a:lnTo>
                    <a:pt x="158" y="183"/>
                  </a:lnTo>
                  <a:lnTo>
                    <a:pt x="150" y="185"/>
                  </a:lnTo>
                  <a:lnTo>
                    <a:pt x="153" y="179"/>
                  </a:lnTo>
                  <a:lnTo>
                    <a:pt x="155" y="172"/>
                  </a:lnTo>
                  <a:lnTo>
                    <a:pt x="159" y="166"/>
                  </a:lnTo>
                  <a:lnTo>
                    <a:pt x="163" y="160"/>
                  </a:lnTo>
                  <a:lnTo>
                    <a:pt x="168" y="156"/>
                  </a:lnTo>
                  <a:lnTo>
                    <a:pt x="173" y="151"/>
                  </a:lnTo>
                  <a:lnTo>
                    <a:pt x="178" y="148"/>
                  </a:lnTo>
                  <a:lnTo>
                    <a:pt x="185" y="145"/>
                  </a:lnTo>
                  <a:lnTo>
                    <a:pt x="188" y="143"/>
                  </a:lnTo>
                  <a:lnTo>
                    <a:pt x="190" y="140"/>
                  </a:lnTo>
                  <a:lnTo>
                    <a:pt x="191" y="136"/>
                  </a:lnTo>
                  <a:lnTo>
                    <a:pt x="189" y="133"/>
                  </a:lnTo>
                  <a:lnTo>
                    <a:pt x="185" y="132"/>
                  </a:lnTo>
                  <a:lnTo>
                    <a:pt x="182" y="133"/>
                  </a:lnTo>
                  <a:lnTo>
                    <a:pt x="177" y="135"/>
                  </a:lnTo>
                  <a:lnTo>
                    <a:pt x="174" y="137"/>
                  </a:lnTo>
                  <a:lnTo>
                    <a:pt x="175" y="129"/>
                  </a:lnTo>
                  <a:lnTo>
                    <a:pt x="177" y="122"/>
                  </a:lnTo>
                  <a:lnTo>
                    <a:pt x="181" y="117"/>
                  </a:lnTo>
                  <a:lnTo>
                    <a:pt x="186" y="112"/>
                  </a:lnTo>
                  <a:lnTo>
                    <a:pt x="192" y="107"/>
                  </a:lnTo>
                  <a:lnTo>
                    <a:pt x="198" y="105"/>
                  </a:lnTo>
                  <a:lnTo>
                    <a:pt x="205" y="102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1" y="94"/>
                  </a:lnTo>
                  <a:lnTo>
                    <a:pt x="210" y="90"/>
                  </a:lnTo>
                  <a:lnTo>
                    <a:pt x="206" y="90"/>
                  </a:lnTo>
                  <a:lnTo>
                    <a:pt x="201" y="91"/>
                  </a:lnTo>
                  <a:lnTo>
                    <a:pt x="198" y="92"/>
                  </a:lnTo>
                  <a:lnTo>
                    <a:pt x="195" y="95"/>
                  </a:lnTo>
                  <a:lnTo>
                    <a:pt x="190" y="97"/>
                  </a:lnTo>
                  <a:lnTo>
                    <a:pt x="191" y="89"/>
                  </a:lnTo>
                  <a:lnTo>
                    <a:pt x="193" y="83"/>
                  </a:lnTo>
                  <a:lnTo>
                    <a:pt x="197" y="79"/>
                  </a:lnTo>
                  <a:lnTo>
                    <a:pt x="201" y="75"/>
                  </a:lnTo>
                  <a:lnTo>
                    <a:pt x="207" y="73"/>
                  </a:lnTo>
                  <a:lnTo>
                    <a:pt x="213" y="71"/>
                  </a:lnTo>
                  <a:lnTo>
                    <a:pt x="219" y="67"/>
                  </a:lnTo>
                  <a:lnTo>
                    <a:pt x="224" y="65"/>
                  </a:lnTo>
                  <a:lnTo>
                    <a:pt x="221" y="59"/>
                  </a:lnTo>
                  <a:lnTo>
                    <a:pt x="215" y="59"/>
                  </a:lnTo>
                  <a:lnTo>
                    <a:pt x="208" y="61"/>
                  </a:lnTo>
                  <a:lnTo>
                    <a:pt x="201" y="61"/>
                  </a:lnTo>
                  <a:lnTo>
                    <a:pt x="200" y="54"/>
                  </a:lnTo>
                  <a:lnTo>
                    <a:pt x="205" y="50"/>
                  </a:lnTo>
                  <a:lnTo>
                    <a:pt x="212" y="47"/>
                  </a:lnTo>
                  <a:lnTo>
                    <a:pt x="219" y="43"/>
                  </a:lnTo>
                  <a:lnTo>
                    <a:pt x="224" y="41"/>
                  </a:lnTo>
                  <a:lnTo>
                    <a:pt x="231" y="38"/>
                  </a:lnTo>
                  <a:lnTo>
                    <a:pt x="237" y="37"/>
                  </a:lnTo>
                  <a:lnTo>
                    <a:pt x="244" y="35"/>
                  </a:lnTo>
                  <a:lnTo>
                    <a:pt x="250" y="34"/>
                  </a:lnTo>
                  <a:lnTo>
                    <a:pt x="256" y="31"/>
                  </a:lnTo>
                  <a:lnTo>
                    <a:pt x="263" y="30"/>
                  </a:lnTo>
                  <a:lnTo>
                    <a:pt x="268" y="28"/>
                  </a:lnTo>
                  <a:lnTo>
                    <a:pt x="268" y="26"/>
                  </a:lnTo>
                  <a:lnTo>
                    <a:pt x="268" y="24"/>
                  </a:lnTo>
                  <a:lnTo>
                    <a:pt x="267" y="22"/>
                  </a:lnTo>
                  <a:lnTo>
                    <a:pt x="266" y="21"/>
                  </a:lnTo>
                  <a:lnTo>
                    <a:pt x="258" y="21"/>
                  </a:lnTo>
                  <a:lnTo>
                    <a:pt x="251" y="22"/>
                  </a:lnTo>
                  <a:lnTo>
                    <a:pt x="243" y="23"/>
                  </a:lnTo>
                  <a:lnTo>
                    <a:pt x="236" y="24"/>
                  </a:lnTo>
                  <a:lnTo>
                    <a:pt x="229" y="26"/>
                  </a:lnTo>
                  <a:lnTo>
                    <a:pt x="222" y="28"/>
                  </a:lnTo>
                  <a:lnTo>
                    <a:pt x="215" y="30"/>
                  </a:lnTo>
                  <a:lnTo>
                    <a:pt x="208" y="32"/>
                  </a:lnTo>
                  <a:lnTo>
                    <a:pt x="210" y="23"/>
                  </a:lnTo>
                  <a:lnTo>
                    <a:pt x="216" y="18"/>
                  </a:lnTo>
                  <a:lnTo>
                    <a:pt x="227" y="13"/>
                  </a:lnTo>
                  <a:lnTo>
                    <a:pt x="236" y="9"/>
                  </a:lnTo>
                  <a:lnTo>
                    <a:pt x="253" y="6"/>
                  </a:lnTo>
                  <a:lnTo>
                    <a:pt x="271" y="3"/>
                  </a:lnTo>
                  <a:lnTo>
                    <a:pt x="289" y="1"/>
                  </a:lnTo>
                  <a:lnTo>
                    <a:pt x="306" y="0"/>
                  </a:lnTo>
                  <a:lnTo>
                    <a:pt x="324" y="1"/>
                  </a:lnTo>
                  <a:lnTo>
                    <a:pt x="342" y="4"/>
                  </a:lnTo>
                  <a:lnTo>
                    <a:pt x="359" y="7"/>
                  </a:lnTo>
                  <a:lnTo>
                    <a:pt x="377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6" name="Freeform 171"/>
            <p:cNvSpPr>
              <a:spLocks/>
            </p:cNvSpPr>
            <p:nvPr/>
          </p:nvSpPr>
          <p:spPr bwMode="auto">
            <a:xfrm>
              <a:off x="1280" y="338"/>
              <a:ext cx="51" cy="21"/>
            </a:xfrm>
            <a:custGeom>
              <a:avLst/>
              <a:gdLst>
                <a:gd name="T0" fmla="*/ 4 w 102"/>
                <a:gd name="T1" fmla="*/ 1 h 42"/>
                <a:gd name="T2" fmla="*/ 3 w 102"/>
                <a:gd name="T3" fmla="*/ 1 h 42"/>
                <a:gd name="T4" fmla="*/ 3 w 102"/>
                <a:gd name="T5" fmla="*/ 1 h 42"/>
                <a:gd name="T6" fmla="*/ 3 w 102"/>
                <a:gd name="T7" fmla="*/ 1 h 42"/>
                <a:gd name="T8" fmla="*/ 2 w 102"/>
                <a:gd name="T9" fmla="*/ 1 h 42"/>
                <a:gd name="T10" fmla="*/ 2 w 102"/>
                <a:gd name="T11" fmla="*/ 1 h 42"/>
                <a:gd name="T12" fmla="*/ 1 w 102"/>
                <a:gd name="T13" fmla="*/ 1 h 42"/>
                <a:gd name="T14" fmla="*/ 1 w 102"/>
                <a:gd name="T15" fmla="*/ 1 h 42"/>
                <a:gd name="T16" fmla="*/ 1 w 102"/>
                <a:gd name="T17" fmla="*/ 1 h 42"/>
                <a:gd name="T18" fmla="*/ 1 w 102"/>
                <a:gd name="T19" fmla="*/ 1 h 42"/>
                <a:gd name="T20" fmla="*/ 1 w 102"/>
                <a:gd name="T21" fmla="*/ 1 h 42"/>
                <a:gd name="T22" fmla="*/ 1 w 102"/>
                <a:gd name="T23" fmla="*/ 2 h 42"/>
                <a:gd name="T24" fmla="*/ 1 w 102"/>
                <a:gd name="T25" fmla="*/ 2 h 42"/>
                <a:gd name="T26" fmla="*/ 1 w 102"/>
                <a:gd name="T27" fmla="*/ 2 h 42"/>
                <a:gd name="T28" fmla="*/ 1 w 102"/>
                <a:gd name="T29" fmla="*/ 2 h 42"/>
                <a:gd name="T30" fmla="*/ 1 w 102"/>
                <a:gd name="T31" fmla="*/ 2 h 42"/>
                <a:gd name="T32" fmla="*/ 1 w 102"/>
                <a:gd name="T33" fmla="*/ 2 h 42"/>
                <a:gd name="T34" fmla="*/ 1 w 102"/>
                <a:gd name="T35" fmla="*/ 2 h 42"/>
                <a:gd name="T36" fmla="*/ 1 w 102"/>
                <a:gd name="T37" fmla="*/ 2 h 42"/>
                <a:gd name="T38" fmla="*/ 1 w 102"/>
                <a:gd name="T39" fmla="*/ 2 h 42"/>
                <a:gd name="T40" fmla="*/ 0 w 102"/>
                <a:gd name="T41" fmla="*/ 2 h 42"/>
                <a:gd name="T42" fmla="*/ 1 w 102"/>
                <a:gd name="T43" fmla="*/ 1 h 42"/>
                <a:gd name="T44" fmla="*/ 1 w 102"/>
                <a:gd name="T45" fmla="*/ 1 h 42"/>
                <a:gd name="T46" fmla="*/ 1 w 102"/>
                <a:gd name="T47" fmla="*/ 1 h 42"/>
                <a:gd name="T48" fmla="*/ 1 w 102"/>
                <a:gd name="T49" fmla="*/ 1 h 42"/>
                <a:gd name="T50" fmla="*/ 1 w 102"/>
                <a:gd name="T51" fmla="*/ 1 h 42"/>
                <a:gd name="T52" fmla="*/ 2 w 102"/>
                <a:gd name="T53" fmla="*/ 1 h 42"/>
                <a:gd name="T54" fmla="*/ 2 w 102"/>
                <a:gd name="T55" fmla="*/ 1 h 42"/>
                <a:gd name="T56" fmla="*/ 2 w 102"/>
                <a:gd name="T57" fmla="*/ 0 h 42"/>
                <a:gd name="T58" fmla="*/ 3 w 102"/>
                <a:gd name="T59" fmla="*/ 0 h 42"/>
                <a:gd name="T60" fmla="*/ 3 w 102"/>
                <a:gd name="T61" fmla="*/ 1 h 42"/>
                <a:gd name="T62" fmla="*/ 3 w 102"/>
                <a:gd name="T63" fmla="*/ 1 h 42"/>
                <a:gd name="T64" fmla="*/ 4 w 102"/>
                <a:gd name="T65" fmla="*/ 1 h 42"/>
                <a:gd name="T66" fmla="*/ 4 w 102"/>
                <a:gd name="T67" fmla="*/ 1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" h="42">
                  <a:moveTo>
                    <a:pt x="102" y="9"/>
                  </a:moveTo>
                  <a:lnTo>
                    <a:pt x="90" y="9"/>
                  </a:lnTo>
                  <a:lnTo>
                    <a:pt x="79" y="8"/>
                  </a:lnTo>
                  <a:lnTo>
                    <a:pt x="66" y="8"/>
                  </a:lnTo>
                  <a:lnTo>
                    <a:pt x="53" y="8"/>
                  </a:lnTo>
                  <a:lnTo>
                    <a:pt x="41" y="9"/>
                  </a:lnTo>
                  <a:lnTo>
                    <a:pt x="29" y="14"/>
                  </a:lnTo>
                  <a:lnTo>
                    <a:pt x="20" y="19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3" y="33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40"/>
                  </a:lnTo>
                  <a:lnTo>
                    <a:pt x="25" y="41"/>
                  </a:lnTo>
                  <a:lnTo>
                    <a:pt x="23" y="42"/>
                  </a:lnTo>
                  <a:lnTo>
                    <a:pt x="18" y="41"/>
                  </a:lnTo>
                  <a:lnTo>
                    <a:pt x="11" y="40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4" y="11"/>
                  </a:lnTo>
                  <a:lnTo>
                    <a:pt x="21" y="7"/>
                  </a:lnTo>
                  <a:lnTo>
                    <a:pt x="31" y="4"/>
                  </a:lnTo>
                  <a:lnTo>
                    <a:pt x="42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82" y="1"/>
                  </a:lnTo>
                  <a:lnTo>
                    <a:pt x="91" y="2"/>
                  </a:lnTo>
                  <a:lnTo>
                    <a:pt x="102" y="4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7" name="Freeform 172"/>
            <p:cNvSpPr>
              <a:spLocks/>
            </p:cNvSpPr>
            <p:nvPr/>
          </p:nvSpPr>
          <p:spPr bwMode="auto">
            <a:xfrm>
              <a:off x="1330" y="398"/>
              <a:ext cx="23" cy="18"/>
            </a:xfrm>
            <a:custGeom>
              <a:avLst/>
              <a:gdLst>
                <a:gd name="T0" fmla="*/ 1 w 48"/>
                <a:gd name="T1" fmla="*/ 1 h 35"/>
                <a:gd name="T2" fmla="*/ 1 w 48"/>
                <a:gd name="T3" fmla="*/ 2 h 35"/>
                <a:gd name="T4" fmla="*/ 0 w 48"/>
                <a:gd name="T5" fmla="*/ 2 h 35"/>
                <a:gd name="T6" fmla="*/ 0 w 48"/>
                <a:gd name="T7" fmla="*/ 1 h 35"/>
                <a:gd name="T8" fmla="*/ 0 w 48"/>
                <a:gd name="T9" fmla="*/ 1 h 35"/>
                <a:gd name="T10" fmla="*/ 0 w 48"/>
                <a:gd name="T11" fmla="*/ 1 h 35"/>
                <a:gd name="T12" fmla="*/ 0 w 48"/>
                <a:gd name="T13" fmla="*/ 1 h 35"/>
                <a:gd name="T14" fmla="*/ 0 w 48"/>
                <a:gd name="T15" fmla="*/ 1 h 35"/>
                <a:gd name="T16" fmla="*/ 0 w 48"/>
                <a:gd name="T17" fmla="*/ 1 h 35"/>
                <a:gd name="T18" fmla="*/ 0 w 48"/>
                <a:gd name="T19" fmla="*/ 0 h 35"/>
                <a:gd name="T20" fmla="*/ 0 w 48"/>
                <a:gd name="T21" fmla="*/ 1 h 35"/>
                <a:gd name="T22" fmla="*/ 0 w 48"/>
                <a:gd name="T23" fmla="*/ 1 h 35"/>
                <a:gd name="T24" fmla="*/ 0 w 48"/>
                <a:gd name="T25" fmla="*/ 1 h 35"/>
                <a:gd name="T26" fmla="*/ 0 w 48"/>
                <a:gd name="T27" fmla="*/ 1 h 35"/>
                <a:gd name="T28" fmla="*/ 0 w 48"/>
                <a:gd name="T29" fmla="*/ 1 h 35"/>
                <a:gd name="T30" fmla="*/ 1 w 48"/>
                <a:gd name="T31" fmla="*/ 1 h 35"/>
                <a:gd name="T32" fmla="*/ 1 w 48"/>
                <a:gd name="T33" fmla="*/ 1 h 35"/>
                <a:gd name="T34" fmla="*/ 1 w 48"/>
                <a:gd name="T35" fmla="*/ 1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" h="35">
                  <a:moveTo>
                    <a:pt x="48" y="12"/>
                  </a:moveTo>
                  <a:lnTo>
                    <a:pt x="40" y="35"/>
                  </a:lnTo>
                  <a:lnTo>
                    <a:pt x="29" y="33"/>
                  </a:lnTo>
                  <a:lnTo>
                    <a:pt x="23" y="28"/>
                  </a:lnTo>
                  <a:lnTo>
                    <a:pt x="17" y="23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5" y="3"/>
                  </a:ln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4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6" y="9"/>
                  </a:lnTo>
                  <a:lnTo>
                    <a:pt x="42" y="1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8" name="Freeform 173"/>
            <p:cNvSpPr>
              <a:spLocks/>
            </p:cNvSpPr>
            <p:nvPr/>
          </p:nvSpPr>
          <p:spPr bwMode="auto">
            <a:xfrm>
              <a:off x="1461" y="488"/>
              <a:ext cx="99" cy="72"/>
            </a:xfrm>
            <a:custGeom>
              <a:avLst/>
              <a:gdLst>
                <a:gd name="T0" fmla="*/ 3 w 198"/>
                <a:gd name="T1" fmla="*/ 1 h 144"/>
                <a:gd name="T2" fmla="*/ 3 w 198"/>
                <a:gd name="T3" fmla="*/ 1 h 144"/>
                <a:gd name="T4" fmla="*/ 4 w 198"/>
                <a:gd name="T5" fmla="*/ 2 h 144"/>
                <a:gd name="T6" fmla="*/ 5 w 198"/>
                <a:gd name="T7" fmla="*/ 2 h 144"/>
                <a:gd name="T8" fmla="*/ 5 w 198"/>
                <a:gd name="T9" fmla="*/ 2 h 144"/>
                <a:gd name="T10" fmla="*/ 6 w 198"/>
                <a:gd name="T11" fmla="*/ 3 h 144"/>
                <a:gd name="T12" fmla="*/ 6 w 198"/>
                <a:gd name="T13" fmla="*/ 3 h 144"/>
                <a:gd name="T14" fmla="*/ 6 w 198"/>
                <a:gd name="T15" fmla="*/ 4 h 144"/>
                <a:gd name="T16" fmla="*/ 7 w 198"/>
                <a:gd name="T17" fmla="*/ 5 h 144"/>
                <a:gd name="T18" fmla="*/ 7 w 198"/>
                <a:gd name="T19" fmla="*/ 5 h 144"/>
                <a:gd name="T20" fmla="*/ 6 w 198"/>
                <a:gd name="T21" fmla="*/ 5 h 144"/>
                <a:gd name="T22" fmla="*/ 6 w 198"/>
                <a:gd name="T23" fmla="*/ 4 h 144"/>
                <a:gd name="T24" fmla="*/ 6 w 198"/>
                <a:gd name="T25" fmla="*/ 4 h 144"/>
                <a:gd name="T26" fmla="*/ 6 w 198"/>
                <a:gd name="T27" fmla="*/ 4 h 144"/>
                <a:gd name="T28" fmla="*/ 6 w 198"/>
                <a:gd name="T29" fmla="*/ 3 h 144"/>
                <a:gd name="T30" fmla="*/ 6 w 198"/>
                <a:gd name="T31" fmla="*/ 3 h 144"/>
                <a:gd name="T32" fmla="*/ 5 w 198"/>
                <a:gd name="T33" fmla="*/ 3 h 144"/>
                <a:gd name="T34" fmla="*/ 5 w 198"/>
                <a:gd name="T35" fmla="*/ 3 h 144"/>
                <a:gd name="T36" fmla="*/ 5 w 198"/>
                <a:gd name="T37" fmla="*/ 2 h 144"/>
                <a:gd name="T38" fmla="*/ 5 w 198"/>
                <a:gd name="T39" fmla="*/ 2 h 144"/>
                <a:gd name="T40" fmla="*/ 4 w 198"/>
                <a:gd name="T41" fmla="*/ 2 h 144"/>
                <a:gd name="T42" fmla="*/ 4 w 198"/>
                <a:gd name="T43" fmla="*/ 2 h 144"/>
                <a:gd name="T44" fmla="*/ 4 w 198"/>
                <a:gd name="T45" fmla="*/ 2 h 144"/>
                <a:gd name="T46" fmla="*/ 4 w 198"/>
                <a:gd name="T47" fmla="*/ 1 h 144"/>
                <a:gd name="T48" fmla="*/ 3 w 198"/>
                <a:gd name="T49" fmla="*/ 1 h 144"/>
                <a:gd name="T50" fmla="*/ 3 w 198"/>
                <a:gd name="T51" fmla="*/ 1 h 144"/>
                <a:gd name="T52" fmla="*/ 2 w 198"/>
                <a:gd name="T53" fmla="*/ 1 h 144"/>
                <a:gd name="T54" fmla="*/ 2 w 198"/>
                <a:gd name="T55" fmla="*/ 1 h 144"/>
                <a:gd name="T56" fmla="*/ 1 w 198"/>
                <a:gd name="T57" fmla="*/ 1 h 144"/>
                <a:gd name="T58" fmla="*/ 1 w 198"/>
                <a:gd name="T59" fmla="*/ 1 h 144"/>
                <a:gd name="T60" fmla="*/ 0 w 198"/>
                <a:gd name="T61" fmla="*/ 0 h 144"/>
                <a:gd name="T62" fmla="*/ 1 w 198"/>
                <a:gd name="T63" fmla="*/ 1 h 144"/>
                <a:gd name="T64" fmla="*/ 1 w 198"/>
                <a:gd name="T65" fmla="*/ 1 h 144"/>
                <a:gd name="T66" fmla="*/ 1 w 198"/>
                <a:gd name="T67" fmla="*/ 1 h 144"/>
                <a:gd name="T68" fmla="*/ 2 w 198"/>
                <a:gd name="T69" fmla="*/ 1 h 144"/>
                <a:gd name="T70" fmla="*/ 2 w 198"/>
                <a:gd name="T71" fmla="*/ 1 h 144"/>
                <a:gd name="T72" fmla="*/ 2 w 198"/>
                <a:gd name="T73" fmla="*/ 1 h 144"/>
                <a:gd name="T74" fmla="*/ 2 w 198"/>
                <a:gd name="T75" fmla="*/ 1 h 144"/>
                <a:gd name="T76" fmla="*/ 3 w 198"/>
                <a:gd name="T77" fmla="*/ 1 h 1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8" h="144">
                  <a:moveTo>
                    <a:pt x="72" y="13"/>
                  </a:moveTo>
                  <a:lnTo>
                    <a:pt x="92" y="22"/>
                  </a:lnTo>
                  <a:lnTo>
                    <a:pt x="113" y="33"/>
                  </a:lnTo>
                  <a:lnTo>
                    <a:pt x="134" y="44"/>
                  </a:lnTo>
                  <a:lnTo>
                    <a:pt x="152" y="57"/>
                  </a:lnTo>
                  <a:lnTo>
                    <a:pt x="169" y="72"/>
                  </a:lnTo>
                  <a:lnTo>
                    <a:pt x="182" y="89"/>
                  </a:lnTo>
                  <a:lnTo>
                    <a:pt x="192" y="110"/>
                  </a:lnTo>
                  <a:lnTo>
                    <a:pt x="198" y="133"/>
                  </a:lnTo>
                  <a:lnTo>
                    <a:pt x="194" y="144"/>
                  </a:lnTo>
                  <a:lnTo>
                    <a:pt x="192" y="133"/>
                  </a:lnTo>
                  <a:lnTo>
                    <a:pt x="189" y="123"/>
                  </a:lnTo>
                  <a:lnTo>
                    <a:pt x="186" y="112"/>
                  </a:lnTo>
                  <a:lnTo>
                    <a:pt x="181" y="102"/>
                  </a:lnTo>
                  <a:lnTo>
                    <a:pt x="174" y="93"/>
                  </a:lnTo>
                  <a:lnTo>
                    <a:pt x="166" y="83"/>
                  </a:lnTo>
                  <a:lnTo>
                    <a:pt x="159" y="74"/>
                  </a:lnTo>
                  <a:lnTo>
                    <a:pt x="151" y="66"/>
                  </a:lnTo>
                  <a:lnTo>
                    <a:pt x="142" y="59"/>
                  </a:lnTo>
                  <a:lnTo>
                    <a:pt x="133" y="52"/>
                  </a:lnTo>
                  <a:lnTo>
                    <a:pt x="123" y="47"/>
                  </a:lnTo>
                  <a:lnTo>
                    <a:pt x="113" y="41"/>
                  </a:lnTo>
                  <a:lnTo>
                    <a:pt x="111" y="36"/>
                  </a:lnTo>
                  <a:lnTo>
                    <a:pt x="97" y="32"/>
                  </a:lnTo>
                  <a:lnTo>
                    <a:pt x="83" y="27"/>
                  </a:lnTo>
                  <a:lnTo>
                    <a:pt x="68" y="21"/>
                  </a:lnTo>
                  <a:lnTo>
                    <a:pt x="54" y="17"/>
                  </a:lnTo>
                  <a:lnTo>
                    <a:pt x="40" y="12"/>
                  </a:lnTo>
                  <a:lnTo>
                    <a:pt x="27" y="7"/>
                  </a:lnTo>
                  <a:lnTo>
                    <a:pt x="13" y="4"/>
                  </a:lnTo>
                  <a:lnTo>
                    <a:pt x="0" y="0"/>
                  </a:lnTo>
                  <a:lnTo>
                    <a:pt x="9" y="2"/>
                  </a:lnTo>
                  <a:lnTo>
                    <a:pt x="19" y="3"/>
                  </a:lnTo>
                  <a:lnTo>
                    <a:pt x="29" y="5"/>
                  </a:lnTo>
                  <a:lnTo>
                    <a:pt x="38" y="6"/>
                  </a:lnTo>
                  <a:lnTo>
                    <a:pt x="46" y="8"/>
                  </a:lnTo>
                  <a:lnTo>
                    <a:pt x="55" y="10"/>
                  </a:lnTo>
                  <a:lnTo>
                    <a:pt x="63" y="12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9" name="Freeform 174"/>
            <p:cNvSpPr>
              <a:spLocks/>
            </p:cNvSpPr>
            <p:nvPr/>
          </p:nvSpPr>
          <p:spPr bwMode="auto">
            <a:xfrm>
              <a:off x="1429" y="488"/>
              <a:ext cx="124" cy="90"/>
            </a:xfrm>
            <a:custGeom>
              <a:avLst/>
              <a:gdLst>
                <a:gd name="T0" fmla="*/ 3 w 248"/>
                <a:gd name="T1" fmla="*/ 1 h 178"/>
                <a:gd name="T2" fmla="*/ 4 w 248"/>
                <a:gd name="T3" fmla="*/ 1 h 178"/>
                <a:gd name="T4" fmla="*/ 4 w 248"/>
                <a:gd name="T5" fmla="*/ 1 h 178"/>
                <a:gd name="T6" fmla="*/ 4 w 248"/>
                <a:gd name="T7" fmla="*/ 1 h 178"/>
                <a:gd name="T8" fmla="*/ 5 w 248"/>
                <a:gd name="T9" fmla="*/ 2 h 178"/>
                <a:gd name="T10" fmla="*/ 5 w 248"/>
                <a:gd name="T11" fmla="*/ 2 h 178"/>
                <a:gd name="T12" fmla="*/ 5 w 248"/>
                <a:gd name="T13" fmla="*/ 2 h 178"/>
                <a:gd name="T14" fmla="*/ 6 w 248"/>
                <a:gd name="T15" fmla="*/ 2 h 178"/>
                <a:gd name="T16" fmla="*/ 6 w 248"/>
                <a:gd name="T17" fmla="*/ 2 h 178"/>
                <a:gd name="T18" fmla="*/ 6 w 248"/>
                <a:gd name="T19" fmla="*/ 2 h 178"/>
                <a:gd name="T20" fmla="*/ 7 w 248"/>
                <a:gd name="T21" fmla="*/ 3 h 178"/>
                <a:gd name="T22" fmla="*/ 7 w 248"/>
                <a:gd name="T23" fmla="*/ 3 h 178"/>
                <a:gd name="T24" fmla="*/ 7 w 248"/>
                <a:gd name="T25" fmla="*/ 3 h 178"/>
                <a:gd name="T26" fmla="*/ 8 w 248"/>
                <a:gd name="T27" fmla="*/ 4 h 178"/>
                <a:gd name="T28" fmla="*/ 8 w 248"/>
                <a:gd name="T29" fmla="*/ 4 h 178"/>
                <a:gd name="T30" fmla="*/ 8 w 248"/>
                <a:gd name="T31" fmla="*/ 4 h 178"/>
                <a:gd name="T32" fmla="*/ 8 w 248"/>
                <a:gd name="T33" fmla="*/ 5 h 178"/>
                <a:gd name="T34" fmla="*/ 8 w 248"/>
                <a:gd name="T35" fmla="*/ 5 h 178"/>
                <a:gd name="T36" fmla="*/ 8 w 248"/>
                <a:gd name="T37" fmla="*/ 6 h 178"/>
                <a:gd name="T38" fmla="*/ 8 w 248"/>
                <a:gd name="T39" fmla="*/ 6 h 178"/>
                <a:gd name="T40" fmla="*/ 8 w 248"/>
                <a:gd name="T41" fmla="*/ 6 h 178"/>
                <a:gd name="T42" fmla="*/ 8 w 248"/>
                <a:gd name="T43" fmla="*/ 6 h 178"/>
                <a:gd name="T44" fmla="*/ 8 w 248"/>
                <a:gd name="T45" fmla="*/ 5 h 178"/>
                <a:gd name="T46" fmla="*/ 8 w 248"/>
                <a:gd name="T47" fmla="*/ 5 h 178"/>
                <a:gd name="T48" fmla="*/ 8 w 248"/>
                <a:gd name="T49" fmla="*/ 5 h 178"/>
                <a:gd name="T50" fmla="*/ 8 w 248"/>
                <a:gd name="T51" fmla="*/ 4 h 178"/>
                <a:gd name="T52" fmla="*/ 7 w 248"/>
                <a:gd name="T53" fmla="*/ 4 h 178"/>
                <a:gd name="T54" fmla="*/ 7 w 248"/>
                <a:gd name="T55" fmla="*/ 4 h 178"/>
                <a:gd name="T56" fmla="*/ 7 w 248"/>
                <a:gd name="T57" fmla="*/ 4 h 178"/>
                <a:gd name="T58" fmla="*/ 6 w 248"/>
                <a:gd name="T59" fmla="*/ 3 h 178"/>
                <a:gd name="T60" fmla="*/ 6 w 248"/>
                <a:gd name="T61" fmla="*/ 2 h 178"/>
                <a:gd name="T62" fmla="*/ 5 w 248"/>
                <a:gd name="T63" fmla="*/ 2 h 178"/>
                <a:gd name="T64" fmla="*/ 5 w 248"/>
                <a:gd name="T65" fmla="*/ 2 h 178"/>
                <a:gd name="T66" fmla="*/ 4 w 248"/>
                <a:gd name="T67" fmla="*/ 1 h 178"/>
                <a:gd name="T68" fmla="*/ 3 w 248"/>
                <a:gd name="T69" fmla="*/ 1 h 178"/>
                <a:gd name="T70" fmla="*/ 2 w 248"/>
                <a:gd name="T71" fmla="*/ 1 h 178"/>
                <a:gd name="T72" fmla="*/ 2 w 248"/>
                <a:gd name="T73" fmla="*/ 1 h 178"/>
                <a:gd name="T74" fmla="*/ 2 w 248"/>
                <a:gd name="T75" fmla="*/ 1 h 178"/>
                <a:gd name="T76" fmla="*/ 1 w 248"/>
                <a:gd name="T77" fmla="*/ 1 h 178"/>
                <a:gd name="T78" fmla="*/ 1 w 248"/>
                <a:gd name="T79" fmla="*/ 1 h 178"/>
                <a:gd name="T80" fmla="*/ 1 w 248"/>
                <a:gd name="T81" fmla="*/ 1 h 178"/>
                <a:gd name="T82" fmla="*/ 1 w 248"/>
                <a:gd name="T83" fmla="*/ 1 h 178"/>
                <a:gd name="T84" fmla="*/ 1 w 248"/>
                <a:gd name="T85" fmla="*/ 1 h 178"/>
                <a:gd name="T86" fmla="*/ 1 w 248"/>
                <a:gd name="T87" fmla="*/ 1 h 178"/>
                <a:gd name="T88" fmla="*/ 0 w 248"/>
                <a:gd name="T89" fmla="*/ 1 h 178"/>
                <a:gd name="T90" fmla="*/ 1 w 248"/>
                <a:gd name="T91" fmla="*/ 1 h 178"/>
                <a:gd name="T92" fmla="*/ 1 w 248"/>
                <a:gd name="T93" fmla="*/ 0 h 178"/>
                <a:gd name="T94" fmla="*/ 1 w 248"/>
                <a:gd name="T95" fmla="*/ 1 h 178"/>
                <a:gd name="T96" fmla="*/ 1 w 248"/>
                <a:gd name="T97" fmla="*/ 1 h 178"/>
                <a:gd name="T98" fmla="*/ 2 w 248"/>
                <a:gd name="T99" fmla="*/ 1 h 178"/>
                <a:gd name="T100" fmla="*/ 2 w 248"/>
                <a:gd name="T101" fmla="*/ 1 h 178"/>
                <a:gd name="T102" fmla="*/ 2 w 248"/>
                <a:gd name="T103" fmla="*/ 1 h 178"/>
                <a:gd name="T104" fmla="*/ 2 w 248"/>
                <a:gd name="T105" fmla="*/ 1 h 178"/>
                <a:gd name="T106" fmla="*/ 3 w 248"/>
                <a:gd name="T107" fmla="*/ 1 h 178"/>
                <a:gd name="T108" fmla="*/ 3 w 248"/>
                <a:gd name="T109" fmla="*/ 1 h 178"/>
                <a:gd name="T110" fmla="*/ 3 w 248"/>
                <a:gd name="T111" fmla="*/ 1 h 178"/>
                <a:gd name="T112" fmla="*/ 3 w 248"/>
                <a:gd name="T113" fmla="*/ 1 h 1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8" h="178">
                  <a:moveTo>
                    <a:pt x="95" y="23"/>
                  </a:moveTo>
                  <a:lnTo>
                    <a:pt x="106" y="24"/>
                  </a:lnTo>
                  <a:lnTo>
                    <a:pt x="116" y="27"/>
                  </a:lnTo>
                  <a:lnTo>
                    <a:pt x="126" y="32"/>
                  </a:lnTo>
                  <a:lnTo>
                    <a:pt x="136" y="36"/>
                  </a:lnTo>
                  <a:lnTo>
                    <a:pt x="146" y="42"/>
                  </a:lnTo>
                  <a:lnTo>
                    <a:pt x="156" y="47"/>
                  </a:lnTo>
                  <a:lnTo>
                    <a:pt x="165" y="53"/>
                  </a:lnTo>
                  <a:lnTo>
                    <a:pt x="176" y="57"/>
                  </a:lnTo>
                  <a:lnTo>
                    <a:pt x="187" y="64"/>
                  </a:lnTo>
                  <a:lnTo>
                    <a:pt x="198" y="73"/>
                  </a:lnTo>
                  <a:lnTo>
                    <a:pt x="207" y="83"/>
                  </a:lnTo>
                  <a:lnTo>
                    <a:pt x="216" y="93"/>
                  </a:lnTo>
                  <a:lnTo>
                    <a:pt x="225" y="103"/>
                  </a:lnTo>
                  <a:lnTo>
                    <a:pt x="232" y="115"/>
                  </a:lnTo>
                  <a:lnTo>
                    <a:pt x="238" y="127"/>
                  </a:lnTo>
                  <a:lnTo>
                    <a:pt x="243" y="139"/>
                  </a:lnTo>
                  <a:lnTo>
                    <a:pt x="245" y="151"/>
                  </a:lnTo>
                  <a:lnTo>
                    <a:pt x="248" y="160"/>
                  </a:lnTo>
                  <a:lnTo>
                    <a:pt x="248" y="169"/>
                  </a:lnTo>
                  <a:lnTo>
                    <a:pt x="239" y="178"/>
                  </a:lnTo>
                  <a:lnTo>
                    <a:pt x="238" y="167"/>
                  </a:lnTo>
                  <a:lnTo>
                    <a:pt x="237" y="155"/>
                  </a:lnTo>
                  <a:lnTo>
                    <a:pt x="235" y="144"/>
                  </a:lnTo>
                  <a:lnTo>
                    <a:pt x="231" y="133"/>
                  </a:lnTo>
                  <a:lnTo>
                    <a:pt x="227" y="123"/>
                  </a:lnTo>
                  <a:lnTo>
                    <a:pt x="221" y="114"/>
                  </a:lnTo>
                  <a:lnTo>
                    <a:pt x="214" y="104"/>
                  </a:lnTo>
                  <a:lnTo>
                    <a:pt x="205" y="96"/>
                  </a:lnTo>
                  <a:lnTo>
                    <a:pt x="189" y="79"/>
                  </a:lnTo>
                  <a:lnTo>
                    <a:pt x="169" y="64"/>
                  </a:lnTo>
                  <a:lnTo>
                    <a:pt x="149" y="51"/>
                  </a:lnTo>
                  <a:lnTo>
                    <a:pt x="129" y="41"/>
                  </a:lnTo>
                  <a:lnTo>
                    <a:pt x="106" y="32"/>
                  </a:lnTo>
                  <a:lnTo>
                    <a:pt x="84" y="24"/>
                  </a:lnTo>
                  <a:lnTo>
                    <a:pt x="61" y="18"/>
                  </a:lnTo>
                  <a:lnTo>
                    <a:pt x="38" y="13"/>
                  </a:lnTo>
                  <a:lnTo>
                    <a:pt x="34" y="10"/>
                  </a:lnTo>
                  <a:lnTo>
                    <a:pt x="30" y="8"/>
                  </a:lnTo>
                  <a:lnTo>
                    <a:pt x="25" y="6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4" y="4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7" y="3"/>
                  </a:lnTo>
                  <a:lnTo>
                    <a:pt x="35" y="5"/>
                  </a:lnTo>
                  <a:lnTo>
                    <a:pt x="44" y="6"/>
                  </a:lnTo>
                  <a:lnTo>
                    <a:pt x="54" y="9"/>
                  </a:lnTo>
                  <a:lnTo>
                    <a:pt x="63" y="10"/>
                  </a:lnTo>
                  <a:lnTo>
                    <a:pt x="71" y="12"/>
                  </a:lnTo>
                  <a:lnTo>
                    <a:pt x="80" y="15"/>
                  </a:lnTo>
                  <a:lnTo>
                    <a:pt x="88" y="18"/>
                  </a:lnTo>
                  <a:lnTo>
                    <a:pt x="95" y="2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0" name="Freeform 175"/>
            <p:cNvSpPr>
              <a:spLocks/>
            </p:cNvSpPr>
            <p:nvPr/>
          </p:nvSpPr>
          <p:spPr bwMode="auto">
            <a:xfrm>
              <a:off x="1397" y="493"/>
              <a:ext cx="150" cy="94"/>
            </a:xfrm>
            <a:custGeom>
              <a:avLst/>
              <a:gdLst>
                <a:gd name="T0" fmla="*/ 3 w 300"/>
                <a:gd name="T1" fmla="*/ 1 h 188"/>
                <a:gd name="T2" fmla="*/ 3 w 300"/>
                <a:gd name="T3" fmla="*/ 1 h 188"/>
                <a:gd name="T4" fmla="*/ 4 w 300"/>
                <a:gd name="T5" fmla="*/ 1 h 188"/>
                <a:gd name="T6" fmla="*/ 4 w 300"/>
                <a:gd name="T7" fmla="*/ 1 h 188"/>
                <a:gd name="T8" fmla="*/ 4 w 300"/>
                <a:gd name="T9" fmla="*/ 1 h 188"/>
                <a:gd name="T10" fmla="*/ 5 w 300"/>
                <a:gd name="T11" fmla="*/ 1 h 188"/>
                <a:gd name="T12" fmla="*/ 5 w 300"/>
                <a:gd name="T13" fmla="*/ 2 h 188"/>
                <a:gd name="T14" fmla="*/ 6 w 300"/>
                <a:gd name="T15" fmla="*/ 2 h 188"/>
                <a:gd name="T16" fmla="*/ 7 w 300"/>
                <a:gd name="T17" fmla="*/ 2 h 188"/>
                <a:gd name="T18" fmla="*/ 7 w 300"/>
                <a:gd name="T19" fmla="*/ 3 h 188"/>
                <a:gd name="T20" fmla="*/ 8 w 300"/>
                <a:gd name="T21" fmla="*/ 3 h 188"/>
                <a:gd name="T22" fmla="*/ 9 w 300"/>
                <a:gd name="T23" fmla="*/ 4 h 188"/>
                <a:gd name="T24" fmla="*/ 9 w 300"/>
                <a:gd name="T25" fmla="*/ 4 h 188"/>
                <a:gd name="T26" fmla="*/ 9 w 300"/>
                <a:gd name="T27" fmla="*/ 5 h 188"/>
                <a:gd name="T28" fmla="*/ 9 w 300"/>
                <a:gd name="T29" fmla="*/ 5 h 188"/>
                <a:gd name="T30" fmla="*/ 10 w 300"/>
                <a:gd name="T31" fmla="*/ 5 h 188"/>
                <a:gd name="T32" fmla="*/ 10 w 300"/>
                <a:gd name="T33" fmla="*/ 6 h 188"/>
                <a:gd name="T34" fmla="*/ 10 w 300"/>
                <a:gd name="T35" fmla="*/ 6 h 188"/>
                <a:gd name="T36" fmla="*/ 9 w 300"/>
                <a:gd name="T37" fmla="*/ 6 h 188"/>
                <a:gd name="T38" fmla="*/ 9 w 300"/>
                <a:gd name="T39" fmla="*/ 6 h 188"/>
                <a:gd name="T40" fmla="*/ 9 w 300"/>
                <a:gd name="T41" fmla="*/ 6 h 188"/>
                <a:gd name="T42" fmla="*/ 9 w 300"/>
                <a:gd name="T43" fmla="*/ 5 h 188"/>
                <a:gd name="T44" fmla="*/ 9 w 300"/>
                <a:gd name="T45" fmla="*/ 5 h 188"/>
                <a:gd name="T46" fmla="*/ 9 w 300"/>
                <a:gd name="T47" fmla="*/ 4 h 188"/>
                <a:gd name="T48" fmla="*/ 8 w 300"/>
                <a:gd name="T49" fmla="*/ 4 h 188"/>
                <a:gd name="T50" fmla="*/ 8 w 300"/>
                <a:gd name="T51" fmla="*/ 3 h 188"/>
                <a:gd name="T52" fmla="*/ 8 w 300"/>
                <a:gd name="T53" fmla="*/ 3 h 188"/>
                <a:gd name="T54" fmla="*/ 7 w 300"/>
                <a:gd name="T55" fmla="*/ 3 h 188"/>
                <a:gd name="T56" fmla="*/ 7 w 300"/>
                <a:gd name="T57" fmla="*/ 2 h 188"/>
                <a:gd name="T58" fmla="*/ 6 w 300"/>
                <a:gd name="T59" fmla="*/ 2 h 188"/>
                <a:gd name="T60" fmla="*/ 6 w 300"/>
                <a:gd name="T61" fmla="*/ 2 h 188"/>
                <a:gd name="T62" fmla="*/ 5 w 300"/>
                <a:gd name="T63" fmla="*/ 2 h 188"/>
                <a:gd name="T64" fmla="*/ 5 w 300"/>
                <a:gd name="T65" fmla="*/ 2 h 188"/>
                <a:gd name="T66" fmla="*/ 4 w 300"/>
                <a:gd name="T67" fmla="*/ 2 h 188"/>
                <a:gd name="T68" fmla="*/ 4 w 300"/>
                <a:gd name="T69" fmla="*/ 1 h 188"/>
                <a:gd name="T70" fmla="*/ 4 w 300"/>
                <a:gd name="T71" fmla="*/ 1 h 188"/>
                <a:gd name="T72" fmla="*/ 3 w 300"/>
                <a:gd name="T73" fmla="*/ 1 h 188"/>
                <a:gd name="T74" fmla="*/ 3 w 300"/>
                <a:gd name="T75" fmla="*/ 1 h 188"/>
                <a:gd name="T76" fmla="*/ 2 w 300"/>
                <a:gd name="T77" fmla="*/ 1 h 188"/>
                <a:gd name="T78" fmla="*/ 2 w 300"/>
                <a:gd name="T79" fmla="*/ 1 h 188"/>
                <a:gd name="T80" fmla="*/ 2 w 300"/>
                <a:gd name="T81" fmla="*/ 1 h 188"/>
                <a:gd name="T82" fmla="*/ 2 w 300"/>
                <a:gd name="T83" fmla="*/ 1 h 188"/>
                <a:gd name="T84" fmla="*/ 1 w 300"/>
                <a:gd name="T85" fmla="*/ 1 h 188"/>
                <a:gd name="T86" fmla="*/ 1 w 300"/>
                <a:gd name="T87" fmla="*/ 1 h 188"/>
                <a:gd name="T88" fmla="*/ 1 w 300"/>
                <a:gd name="T89" fmla="*/ 1 h 188"/>
                <a:gd name="T90" fmla="*/ 1 w 300"/>
                <a:gd name="T91" fmla="*/ 1 h 188"/>
                <a:gd name="T92" fmla="*/ 0 w 300"/>
                <a:gd name="T93" fmla="*/ 1 h 188"/>
                <a:gd name="T94" fmla="*/ 1 w 300"/>
                <a:gd name="T95" fmla="*/ 1 h 188"/>
                <a:gd name="T96" fmla="*/ 1 w 300"/>
                <a:gd name="T97" fmla="*/ 0 h 188"/>
                <a:gd name="T98" fmla="*/ 1 w 300"/>
                <a:gd name="T99" fmla="*/ 0 h 188"/>
                <a:gd name="T100" fmla="*/ 2 w 300"/>
                <a:gd name="T101" fmla="*/ 1 h 188"/>
                <a:gd name="T102" fmla="*/ 2 w 300"/>
                <a:gd name="T103" fmla="*/ 1 h 188"/>
                <a:gd name="T104" fmla="*/ 3 w 300"/>
                <a:gd name="T105" fmla="*/ 1 h 188"/>
                <a:gd name="T106" fmla="*/ 3 w 300"/>
                <a:gd name="T107" fmla="*/ 1 h 188"/>
                <a:gd name="T108" fmla="*/ 3 w 300"/>
                <a:gd name="T109" fmla="*/ 1 h 1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00" h="188">
                  <a:moveTo>
                    <a:pt x="89" y="9"/>
                  </a:moveTo>
                  <a:lnTo>
                    <a:pt x="92" y="11"/>
                  </a:lnTo>
                  <a:lnTo>
                    <a:pt x="98" y="14"/>
                  </a:lnTo>
                  <a:lnTo>
                    <a:pt x="104" y="15"/>
                  </a:lnTo>
                  <a:lnTo>
                    <a:pt x="110" y="15"/>
                  </a:lnTo>
                  <a:lnTo>
                    <a:pt x="132" y="25"/>
                  </a:lnTo>
                  <a:lnTo>
                    <a:pt x="155" y="35"/>
                  </a:lnTo>
                  <a:lnTo>
                    <a:pt x="178" y="44"/>
                  </a:lnTo>
                  <a:lnTo>
                    <a:pt x="201" y="55"/>
                  </a:lnTo>
                  <a:lnTo>
                    <a:pt x="223" y="67"/>
                  </a:lnTo>
                  <a:lnTo>
                    <a:pt x="242" y="82"/>
                  </a:lnTo>
                  <a:lnTo>
                    <a:pt x="258" y="100"/>
                  </a:lnTo>
                  <a:lnTo>
                    <a:pt x="272" y="121"/>
                  </a:lnTo>
                  <a:lnTo>
                    <a:pt x="280" y="134"/>
                  </a:lnTo>
                  <a:lnTo>
                    <a:pt x="286" y="146"/>
                  </a:lnTo>
                  <a:lnTo>
                    <a:pt x="292" y="159"/>
                  </a:lnTo>
                  <a:lnTo>
                    <a:pt x="296" y="172"/>
                  </a:lnTo>
                  <a:lnTo>
                    <a:pt x="300" y="172"/>
                  </a:lnTo>
                  <a:lnTo>
                    <a:pt x="284" y="188"/>
                  </a:lnTo>
                  <a:lnTo>
                    <a:pt x="280" y="174"/>
                  </a:lnTo>
                  <a:lnTo>
                    <a:pt x="276" y="161"/>
                  </a:lnTo>
                  <a:lnTo>
                    <a:pt x="272" y="149"/>
                  </a:lnTo>
                  <a:lnTo>
                    <a:pt x="271" y="136"/>
                  </a:lnTo>
                  <a:lnTo>
                    <a:pt x="261" y="121"/>
                  </a:lnTo>
                  <a:lnTo>
                    <a:pt x="249" y="108"/>
                  </a:lnTo>
                  <a:lnTo>
                    <a:pt x="238" y="96"/>
                  </a:lnTo>
                  <a:lnTo>
                    <a:pt x="225" y="84"/>
                  </a:lnTo>
                  <a:lnTo>
                    <a:pt x="211" y="74"/>
                  </a:lnTo>
                  <a:lnTo>
                    <a:pt x="196" y="63"/>
                  </a:lnTo>
                  <a:lnTo>
                    <a:pt x="181" y="55"/>
                  </a:lnTo>
                  <a:lnTo>
                    <a:pt x="165" y="47"/>
                  </a:lnTo>
                  <a:lnTo>
                    <a:pt x="151" y="43"/>
                  </a:lnTo>
                  <a:lnTo>
                    <a:pt x="138" y="38"/>
                  </a:lnTo>
                  <a:lnTo>
                    <a:pt x="125" y="33"/>
                  </a:lnTo>
                  <a:lnTo>
                    <a:pt x="112" y="29"/>
                  </a:lnTo>
                  <a:lnTo>
                    <a:pt x="99" y="24"/>
                  </a:lnTo>
                  <a:lnTo>
                    <a:pt x="85" y="21"/>
                  </a:lnTo>
                  <a:lnTo>
                    <a:pt x="73" y="17"/>
                  </a:lnTo>
                  <a:lnTo>
                    <a:pt x="60" y="15"/>
                  </a:lnTo>
                  <a:lnTo>
                    <a:pt x="52" y="14"/>
                  </a:lnTo>
                  <a:lnTo>
                    <a:pt x="44" y="13"/>
                  </a:lnTo>
                  <a:lnTo>
                    <a:pt x="37" y="11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15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11" y="3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54" y="3"/>
                  </a:lnTo>
                  <a:lnTo>
                    <a:pt x="66" y="7"/>
                  </a:lnTo>
                  <a:lnTo>
                    <a:pt x="77" y="9"/>
                  </a:lnTo>
                  <a:lnTo>
                    <a:pt x="89" y="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1" name="Freeform 176"/>
            <p:cNvSpPr>
              <a:spLocks/>
            </p:cNvSpPr>
            <p:nvPr/>
          </p:nvSpPr>
          <p:spPr bwMode="auto">
            <a:xfrm>
              <a:off x="1360" y="504"/>
              <a:ext cx="175" cy="101"/>
            </a:xfrm>
            <a:custGeom>
              <a:avLst/>
              <a:gdLst>
                <a:gd name="T0" fmla="*/ 4 w 351"/>
                <a:gd name="T1" fmla="*/ 1 h 202"/>
                <a:gd name="T2" fmla="*/ 4 w 351"/>
                <a:gd name="T3" fmla="*/ 1 h 202"/>
                <a:gd name="T4" fmla="*/ 5 w 351"/>
                <a:gd name="T5" fmla="*/ 1 h 202"/>
                <a:gd name="T6" fmla="*/ 7 w 351"/>
                <a:gd name="T7" fmla="*/ 2 h 202"/>
                <a:gd name="T8" fmla="*/ 9 w 351"/>
                <a:gd name="T9" fmla="*/ 3 h 202"/>
                <a:gd name="T10" fmla="*/ 10 w 351"/>
                <a:gd name="T11" fmla="*/ 4 h 202"/>
                <a:gd name="T12" fmla="*/ 10 w 351"/>
                <a:gd name="T13" fmla="*/ 5 h 202"/>
                <a:gd name="T14" fmla="*/ 10 w 351"/>
                <a:gd name="T15" fmla="*/ 6 h 202"/>
                <a:gd name="T16" fmla="*/ 9 w 351"/>
                <a:gd name="T17" fmla="*/ 7 h 202"/>
                <a:gd name="T18" fmla="*/ 9 w 351"/>
                <a:gd name="T19" fmla="*/ 6 h 202"/>
                <a:gd name="T20" fmla="*/ 9 w 351"/>
                <a:gd name="T21" fmla="*/ 5 h 202"/>
                <a:gd name="T22" fmla="*/ 8 w 351"/>
                <a:gd name="T23" fmla="*/ 4 h 202"/>
                <a:gd name="T24" fmla="*/ 7 w 351"/>
                <a:gd name="T25" fmla="*/ 4 h 202"/>
                <a:gd name="T26" fmla="*/ 7 w 351"/>
                <a:gd name="T27" fmla="*/ 3 h 202"/>
                <a:gd name="T28" fmla="*/ 6 w 351"/>
                <a:gd name="T29" fmla="*/ 3 h 202"/>
                <a:gd name="T30" fmla="*/ 6 w 351"/>
                <a:gd name="T31" fmla="*/ 3 h 202"/>
                <a:gd name="T32" fmla="*/ 5 w 351"/>
                <a:gd name="T33" fmla="*/ 3 h 202"/>
                <a:gd name="T34" fmla="*/ 4 w 351"/>
                <a:gd name="T35" fmla="*/ 2 h 202"/>
                <a:gd name="T36" fmla="*/ 3 w 351"/>
                <a:gd name="T37" fmla="*/ 2 h 202"/>
                <a:gd name="T38" fmla="*/ 2 w 351"/>
                <a:gd name="T39" fmla="*/ 2 h 202"/>
                <a:gd name="T40" fmla="*/ 1 w 351"/>
                <a:gd name="T41" fmla="*/ 2 h 202"/>
                <a:gd name="T42" fmla="*/ 1 w 351"/>
                <a:gd name="T43" fmla="*/ 2 h 202"/>
                <a:gd name="T44" fmla="*/ 0 w 351"/>
                <a:gd name="T45" fmla="*/ 2 h 202"/>
                <a:gd name="T46" fmla="*/ 0 w 351"/>
                <a:gd name="T47" fmla="*/ 1 h 202"/>
                <a:gd name="T48" fmla="*/ 0 w 351"/>
                <a:gd name="T49" fmla="*/ 1 h 202"/>
                <a:gd name="T50" fmla="*/ 1 w 351"/>
                <a:gd name="T51" fmla="*/ 1 h 202"/>
                <a:gd name="T52" fmla="*/ 2 w 351"/>
                <a:gd name="T53" fmla="*/ 1 h 202"/>
                <a:gd name="T54" fmla="*/ 3 w 351"/>
                <a:gd name="T55" fmla="*/ 1 h 202"/>
                <a:gd name="T56" fmla="*/ 4 w 351"/>
                <a:gd name="T57" fmla="*/ 2 h 202"/>
                <a:gd name="T58" fmla="*/ 5 w 351"/>
                <a:gd name="T59" fmla="*/ 2 h 202"/>
                <a:gd name="T60" fmla="*/ 6 w 351"/>
                <a:gd name="T61" fmla="*/ 2 h 202"/>
                <a:gd name="T62" fmla="*/ 7 w 351"/>
                <a:gd name="T63" fmla="*/ 3 h 202"/>
                <a:gd name="T64" fmla="*/ 8 w 351"/>
                <a:gd name="T65" fmla="*/ 3 h 202"/>
                <a:gd name="T66" fmla="*/ 8 w 351"/>
                <a:gd name="T67" fmla="*/ 4 h 202"/>
                <a:gd name="T68" fmla="*/ 9 w 351"/>
                <a:gd name="T69" fmla="*/ 5 h 202"/>
                <a:gd name="T70" fmla="*/ 9 w 351"/>
                <a:gd name="T71" fmla="*/ 5 h 202"/>
                <a:gd name="T72" fmla="*/ 10 w 351"/>
                <a:gd name="T73" fmla="*/ 6 h 202"/>
                <a:gd name="T74" fmla="*/ 10 w 351"/>
                <a:gd name="T75" fmla="*/ 6 h 202"/>
                <a:gd name="T76" fmla="*/ 10 w 351"/>
                <a:gd name="T77" fmla="*/ 6 h 202"/>
                <a:gd name="T78" fmla="*/ 10 w 351"/>
                <a:gd name="T79" fmla="*/ 5 h 202"/>
                <a:gd name="T80" fmla="*/ 9 w 351"/>
                <a:gd name="T81" fmla="*/ 4 h 202"/>
                <a:gd name="T82" fmla="*/ 9 w 351"/>
                <a:gd name="T83" fmla="*/ 3 h 202"/>
                <a:gd name="T84" fmla="*/ 8 w 351"/>
                <a:gd name="T85" fmla="*/ 3 h 202"/>
                <a:gd name="T86" fmla="*/ 7 w 351"/>
                <a:gd name="T87" fmla="*/ 2 h 202"/>
                <a:gd name="T88" fmla="*/ 6 w 351"/>
                <a:gd name="T89" fmla="*/ 2 h 202"/>
                <a:gd name="T90" fmla="*/ 5 w 351"/>
                <a:gd name="T91" fmla="*/ 2 h 202"/>
                <a:gd name="T92" fmla="*/ 5 w 351"/>
                <a:gd name="T93" fmla="*/ 2 h 202"/>
                <a:gd name="T94" fmla="*/ 5 w 351"/>
                <a:gd name="T95" fmla="*/ 1 h 202"/>
                <a:gd name="T96" fmla="*/ 4 w 351"/>
                <a:gd name="T97" fmla="*/ 1 h 202"/>
                <a:gd name="T98" fmla="*/ 3 w 351"/>
                <a:gd name="T99" fmla="*/ 1 h 202"/>
                <a:gd name="T100" fmla="*/ 3 w 351"/>
                <a:gd name="T101" fmla="*/ 1 h 202"/>
                <a:gd name="T102" fmla="*/ 2 w 351"/>
                <a:gd name="T103" fmla="*/ 1 h 202"/>
                <a:gd name="T104" fmla="*/ 2 w 351"/>
                <a:gd name="T105" fmla="*/ 1 h 202"/>
                <a:gd name="T106" fmla="*/ 1 w 351"/>
                <a:gd name="T107" fmla="*/ 1 h 202"/>
                <a:gd name="T108" fmla="*/ 1 w 351"/>
                <a:gd name="T109" fmla="*/ 1 h 202"/>
                <a:gd name="T110" fmla="*/ 1 w 351"/>
                <a:gd name="T111" fmla="*/ 1 h 202"/>
                <a:gd name="T112" fmla="*/ 1 w 351"/>
                <a:gd name="T113" fmla="*/ 0 h 202"/>
                <a:gd name="T114" fmla="*/ 2 w 351"/>
                <a:gd name="T115" fmla="*/ 1 h 202"/>
                <a:gd name="T116" fmla="*/ 2 w 351"/>
                <a:gd name="T117" fmla="*/ 1 h 202"/>
                <a:gd name="T118" fmla="*/ 3 w 351"/>
                <a:gd name="T119" fmla="*/ 1 h 202"/>
                <a:gd name="T120" fmla="*/ 3 w 351"/>
                <a:gd name="T121" fmla="*/ 1 h 202"/>
                <a:gd name="T122" fmla="*/ 3 w 351"/>
                <a:gd name="T123" fmla="*/ 1 h 202"/>
                <a:gd name="T124" fmla="*/ 4 w 351"/>
                <a:gd name="T125" fmla="*/ 1 h 2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1" h="202">
                  <a:moveTo>
                    <a:pt x="142" y="10"/>
                  </a:moveTo>
                  <a:lnTo>
                    <a:pt x="146" y="14"/>
                  </a:lnTo>
                  <a:lnTo>
                    <a:pt x="150" y="12"/>
                  </a:lnTo>
                  <a:lnTo>
                    <a:pt x="155" y="11"/>
                  </a:lnTo>
                  <a:lnTo>
                    <a:pt x="159" y="12"/>
                  </a:lnTo>
                  <a:lnTo>
                    <a:pt x="185" y="25"/>
                  </a:lnTo>
                  <a:lnTo>
                    <a:pt x="211" y="37"/>
                  </a:lnTo>
                  <a:lnTo>
                    <a:pt x="238" y="48"/>
                  </a:lnTo>
                  <a:lnTo>
                    <a:pt x="264" y="62"/>
                  </a:lnTo>
                  <a:lnTo>
                    <a:pt x="288" y="77"/>
                  </a:lnTo>
                  <a:lnTo>
                    <a:pt x="309" y="95"/>
                  </a:lnTo>
                  <a:lnTo>
                    <a:pt x="327" y="118"/>
                  </a:lnTo>
                  <a:lnTo>
                    <a:pt x="338" y="146"/>
                  </a:lnTo>
                  <a:lnTo>
                    <a:pt x="341" y="153"/>
                  </a:lnTo>
                  <a:lnTo>
                    <a:pt x="343" y="160"/>
                  </a:lnTo>
                  <a:lnTo>
                    <a:pt x="346" y="166"/>
                  </a:lnTo>
                  <a:lnTo>
                    <a:pt x="351" y="171"/>
                  </a:lnTo>
                  <a:lnTo>
                    <a:pt x="317" y="202"/>
                  </a:lnTo>
                  <a:lnTo>
                    <a:pt x="317" y="189"/>
                  </a:lnTo>
                  <a:lnTo>
                    <a:pt x="314" y="175"/>
                  </a:lnTo>
                  <a:lnTo>
                    <a:pt x="306" y="162"/>
                  </a:lnTo>
                  <a:lnTo>
                    <a:pt x="295" y="149"/>
                  </a:lnTo>
                  <a:lnTo>
                    <a:pt x="285" y="138"/>
                  </a:lnTo>
                  <a:lnTo>
                    <a:pt x="274" y="125"/>
                  </a:lnTo>
                  <a:lnTo>
                    <a:pt x="263" y="114"/>
                  </a:lnTo>
                  <a:lnTo>
                    <a:pt x="255" y="102"/>
                  </a:lnTo>
                  <a:lnTo>
                    <a:pt x="247" y="98"/>
                  </a:lnTo>
                  <a:lnTo>
                    <a:pt x="239" y="93"/>
                  </a:lnTo>
                  <a:lnTo>
                    <a:pt x="231" y="88"/>
                  </a:lnTo>
                  <a:lnTo>
                    <a:pt x="223" y="85"/>
                  </a:lnTo>
                  <a:lnTo>
                    <a:pt x="223" y="84"/>
                  </a:lnTo>
                  <a:lnTo>
                    <a:pt x="207" y="78"/>
                  </a:lnTo>
                  <a:lnTo>
                    <a:pt x="191" y="72"/>
                  </a:lnTo>
                  <a:lnTo>
                    <a:pt x="176" y="67"/>
                  </a:lnTo>
                  <a:lnTo>
                    <a:pt x="161" y="61"/>
                  </a:lnTo>
                  <a:lnTo>
                    <a:pt x="146" y="56"/>
                  </a:lnTo>
                  <a:lnTo>
                    <a:pt x="131" y="52"/>
                  </a:lnTo>
                  <a:lnTo>
                    <a:pt x="116" y="48"/>
                  </a:lnTo>
                  <a:lnTo>
                    <a:pt x="101" y="46"/>
                  </a:lnTo>
                  <a:lnTo>
                    <a:pt x="88" y="42"/>
                  </a:lnTo>
                  <a:lnTo>
                    <a:pt x="75" y="39"/>
                  </a:lnTo>
                  <a:lnTo>
                    <a:pt x="63" y="38"/>
                  </a:lnTo>
                  <a:lnTo>
                    <a:pt x="50" y="37"/>
                  </a:lnTo>
                  <a:lnTo>
                    <a:pt x="37" y="35"/>
                  </a:lnTo>
                  <a:lnTo>
                    <a:pt x="25" y="34"/>
                  </a:lnTo>
                  <a:lnTo>
                    <a:pt x="12" y="33"/>
                  </a:lnTo>
                  <a:lnTo>
                    <a:pt x="0" y="31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17" y="19"/>
                  </a:lnTo>
                  <a:lnTo>
                    <a:pt x="24" y="22"/>
                  </a:lnTo>
                  <a:lnTo>
                    <a:pt x="40" y="24"/>
                  </a:lnTo>
                  <a:lnTo>
                    <a:pt x="57" y="25"/>
                  </a:lnTo>
                  <a:lnTo>
                    <a:pt x="73" y="27"/>
                  </a:lnTo>
                  <a:lnTo>
                    <a:pt x="90" y="30"/>
                  </a:lnTo>
                  <a:lnTo>
                    <a:pt x="106" y="32"/>
                  </a:lnTo>
                  <a:lnTo>
                    <a:pt x="124" y="35"/>
                  </a:lnTo>
                  <a:lnTo>
                    <a:pt x="140" y="39"/>
                  </a:lnTo>
                  <a:lnTo>
                    <a:pt x="157" y="42"/>
                  </a:lnTo>
                  <a:lnTo>
                    <a:pt x="171" y="50"/>
                  </a:lnTo>
                  <a:lnTo>
                    <a:pt x="185" y="57"/>
                  </a:lnTo>
                  <a:lnTo>
                    <a:pt x="200" y="64"/>
                  </a:lnTo>
                  <a:lnTo>
                    <a:pt x="215" y="70"/>
                  </a:lnTo>
                  <a:lnTo>
                    <a:pt x="230" y="77"/>
                  </a:lnTo>
                  <a:lnTo>
                    <a:pt x="245" y="84"/>
                  </a:lnTo>
                  <a:lnTo>
                    <a:pt x="259" y="92"/>
                  </a:lnTo>
                  <a:lnTo>
                    <a:pt x="271" y="102"/>
                  </a:lnTo>
                  <a:lnTo>
                    <a:pt x="280" y="113"/>
                  </a:lnTo>
                  <a:lnTo>
                    <a:pt x="290" y="122"/>
                  </a:lnTo>
                  <a:lnTo>
                    <a:pt x="298" y="132"/>
                  </a:lnTo>
                  <a:lnTo>
                    <a:pt x="306" y="141"/>
                  </a:lnTo>
                  <a:lnTo>
                    <a:pt x="313" y="152"/>
                  </a:lnTo>
                  <a:lnTo>
                    <a:pt x="318" y="161"/>
                  </a:lnTo>
                  <a:lnTo>
                    <a:pt x="324" y="173"/>
                  </a:lnTo>
                  <a:lnTo>
                    <a:pt x="330" y="183"/>
                  </a:lnTo>
                  <a:lnTo>
                    <a:pt x="336" y="178"/>
                  </a:lnTo>
                  <a:lnTo>
                    <a:pt x="336" y="170"/>
                  </a:lnTo>
                  <a:lnTo>
                    <a:pt x="335" y="162"/>
                  </a:lnTo>
                  <a:lnTo>
                    <a:pt x="335" y="154"/>
                  </a:lnTo>
                  <a:lnTo>
                    <a:pt x="325" y="143"/>
                  </a:lnTo>
                  <a:lnTo>
                    <a:pt x="320" y="130"/>
                  </a:lnTo>
                  <a:lnTo>
                    <a:pt x="313" y="117"/>
                  </a:lnTo>
                  <a:lnTo>
                    <a:pt x="306" y="105"/>
                  </a:lnTo>
                  <a:lnTo>
                    <a:pt x="294" y="94"/>
                  </a:lnTo>
                  <a:lnTo>
                    <a:pt x="282" y="85"/>
                  </a:lnTo>
                  <a:lnTo>
                    <a:pt x="268" y="75"/>
                  </a:lnTo>
                  <a:lnTo>
                    <a:pt x="254" y="67"/>
                  </a:lnTo>
                  <a:lnTo>
                    <a:pt x="239" y="58"/>
                  </a:lnTo>
                  <a:lnTo>
                    <a:pt x="224" y="52"/>
                  </a:lnTo>
                  <a:lnTo>
                    <a:pt x="208" y="47"/>
                  </a:lnTo>
                  <a:lnTo>
                    <a:pt x="192" y="42"/>
                  </a:lnTo>
                  <a:lnTo>
                    <a:pt x="188" y="39"/>
                  </a:lnTo>
                  <a:lnTo>
                    <a:pt x="185" y="38"/>
                  </a:lnTo>
                  <a:lnTo>
                    <a:pt x="180" y="38"/>
                  </a:lnTo>
                  <a:lnTo>
                    <a:pt x="174" y="37"/>
                  </a:lnTo>
                  <a:lnTo>
                    <a:pt x="165" y="32"/>
                  </a:lnTo>
                  <a:lnTo>
                    <a:pt x="155" y="28"/>
                  </a:lnTo>
                  <a:lnTo>
                    <a:pt x="144" y="26"/>
                  </a:lnTo>
                  <a:lnTo>
                    <a:pt x="134" y="24"/>
                  </a:lnTo>
                  <a:lnTo>
                    <a:pt x="124" y="22"/>
                  </a:lnTo>
                  <a:lnTo>
                    <a:pt x="113" y="20"/>
                  </a:lnTo>
                  <a:lnTo>
                    <a:pt x="103" y="17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78" y="14"/>
                  </a:lnTo>
                  <a:lnTo>
                    <a:pt x="70" y="12"/>
                  </a:lnTo>
                  <a:lnTo>
                    <a:pt x="62" y="11"/>
                  </a:lnTo>
                  <a:lnTo>
                    <a:pt x="53" y="10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35" y="8"/>
                  </a:lnTo>
                  <a:lnTo>
                    <a:pt x="42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73" y="2"/>
                  </a:lnTo>
                  <a:lnTo>
                    <a:pt x="81" y="2"/>
                  </a:lnTo>
                  <a:lnTo>
                    <a:pt x="89" y="3"/>
                  </a:lnTo>
                  <a:lnTo>
                    <a:pt x="97" y="2"/>
                  </a:lnTo>
                  <a:lnTo>
                    <a:pt x="102" y="3"/>
                  </a:lnTo>
                  <a:lnTo>
                    <a:pt x="108" y="4"/>
                  </a:lnTo>
                  <a:lnTo>
                    <a:pt x="113" y="5"/>
                  </a:lnTo>
                  <a:lnTo>
                    <a:pt x="119" y="7"/>
                  </a:lnTo>
                  <a:lnTo>
                    <a:pt x="125" y="8"/>
                  </a:lnTo>
                  <a:lnTo>
                    <a:pt x="131" y="9"/>
                  </a:lnTo>
                  <a:lnTo>
                    <a:pt x="136" y="9"/>
                  </a:lnTo>
                  <a:lnTo>
                    <a:pt x="142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2" name="Freeform 177"/>
            <p:cNvSpPr>
              <a:spLocks/>
            </p:cNvSpPr>
            <p:nvPr/>
          </p:nvSpPr>
          <p:spPr bwMode="auto">
            <a:xfrm>
              <a:off x="1069" y="515"/>
              <a:ext cx="91" cy="140"/>
            </a:xfrm>
            <a:custGeom>
              <a:avLst/>
              <a:gdLst>
                <a:gd name="T0" fmla="*/ 5 w 183"/>
                <a:gd name="T1" fmla="*/ 3 h 280"/>
                <a:gd name="T2" fmla="*/ 4 w 183"/>
                <a:gd name="T3" fmla="*/ 4 h 280"/>
                <a:gd name="T4" fmla="*/ 4 w 183"/>
                <a:gd name="T5" fmla="*/ 4 h 280"/>
                <a:gd name="T6" fmla="*/ 5 w 183"/>
                <a:gd name="T7" fmla="*/ 4 h 280"/>
                <a:gd name="T8" fmla="*/ 4 w 183"/>
                <a:gd name="T9" fmla="*/ 4 h 280"/>
                <a:gd name="T10" fmla="*/ 4 w 183"/>
                <a:gd name="T11" fmla="*/ 5 h 280"/>
                <a:gd name="T12" fmla="*/ 4 w 183"/>
                <a:gd name="T13" fmla="*/ 5 h 280"/>
                <a:gd name="T14" fmla="*/ 5 w 183"/>
                <a:gd name="T15" fmla="*/ 5 h 280"/>
                <a:gd name="T16" fmla="*/ 4 w 183"/>
                <a:gd name="T17" fmla="*/ 5 h 280"/>
                <a:gd name="T18" fmla="*/ 3 w 183"/>
                <a:gd name="T19" fmla="*/ 5 h 280"/>
                <a:gd name="T20" fmla="*/ 3 w 183"/>
                <a:gd name="T21" fmla="*/ 5 h 280"/>
                <a:gd name="T22" fmla="*/ 3 w 183"/>
                <a:gd name="T23" fmla="*/ 6 h 280"/>
                <a:gd name="T24" fmla="*/ 4 w 183"/>
                <a:gd name="T25" fmla="*/ 6 h 280"/>
                <a:gd name="T26" fmla="*/ 4 w 183"/>
                <a:gd name="T27" fmla="*/ 6 h 280"/>
                <a:gd name="T28" fmla="*/ 3 w 183"/>
                <a:gd name="T29" fmla="*/ 6 h 280"/>
                <a:gd name="T30" fmla="*/ 2 w 183"/>
                <a:gd name="T31" fmla="*/ 6 h 280"/>
                <a:gd name="T32" fmla="*/ 3 w 183"/>
                <a:gd name="T33" fmla="*/ 7 h 280"/>
                <a:gd name="T34" fmla="*/ 3 w 183"/>
                <a:gd name="T35" fmla="*/ 6 h 280"/>
                <a:gd name="T36" fmla="*/ 4 w 183"/>
                <a:gd name="T37" fmla="*/ 6 h 280"/>
                <a:gd name="T38" fmla="*/ 4 w 183"/>
                <a:gd name="T39" fmla="*/ 7 h 280"/>
                <a:gd name="T40" fmla="*/ 4 w 183"/>
                <a:gd name="T41" fmla="*/ 7 h 280"/>
                <a:gd name="T42" fmla="*/ 3 w 183"/>
                <a:gd name="T43" fmla="*/ 7 h 280"/>
                <a:gd name="T44" fmla="*/ 2 w 183"/>
                <a:gd name="T45" fmla="*/ 7 h 280"/>
                <a:gd name="T46" fmla="*/ 2 w 183"/>
                <a:gd name="T47" fmla="*/ 7 h 280"/>
                <a:gd name="T48" fmla="*/ 3 w 183"/>
                <a:gd name="T49" fmla="*/ 7 h 280"/>
                <a:gd name="T50" fmla="*/ 3 w 183"/>
                <a:gd name="T51" fmla="*/ 7 h 280"/>
                <a:gd name="T52" fmla="*/ 3 w 183"/>
                <a:gd name="T53" fmla="*/ 8 h 280"/>
                <a:gd name="T54" fmla="*/ 2 w 183"/>
                <a:gd name="T55" fmla="*/ 8 h 280"/>
                <a:gd name="T56" fmla="*/ 1 w 183"/>
                <a:gd name="T57" fmla="*/ 8 h 280"/>
                <a:gd name="T58" fmla="*/ 2 w 183"/>
                <a:gd name="T59" fmla="*/ 8 h 280"/>
                <a:gd name="T60" fmla="*/ 3 w 183"/>
                <a:gd name="T61" fmla="*/ 8 h 280"/>
                <a:gd name="T62" fmla="*/ 3 w 183"/>
                <a:gd name="T63" fmla="*/ 8 h 280"/>
                <a:gd name="T64" fmla="*/ 2 w 183"/>
                <a:gd name="T65" fmla="*/ 9 h 280"/>
                <a:gd name="T66" fmla="*/ 2 w 183"/>
                <a:gd name="T67" fmla="*/ 9 h 280"/>
                <a:gd name="T68" fmla="*/ 2 w 183"/>
                <a:gd name="T69" fmla="*/ 9 h 280"/>
                <a:gd name="T70" fmla="*/ 1 w 183"/>
                <a:gd name="T71" fmla="*/ 9 h 280"/>
                <a:gd name="T72" fmla="*/ 1 w 183"/>
                <a:gd name="T73" fmla="*/ 7 h 280"/>
                <a:gd name="T74" fmla="*/ 2 w 183"/>
                <a:gd name="T75" fmla="*/ 6 h 280"/>
                <a:gd name="T76" fmla="*/ 3 w 183"/>
                <a:gd name="T77" fmla="*/ 5 h 280"/>
                <a:gd name="T78" fmla="*/ 3 w 183"/>
                <a:gd name="T79" fmla="*/ 4 h 280"/>
                <a:gd name="T80" fmla="*/ 3 w 183"/>
                <a:gd name="T81" fmla="*/ 4 h 280"/>
                <a:gd name="T82" fmla="*/ 2 w 183"/>
                <a:gd name="T83" fmla="*/ 3 h 280"/>
                <a:gd name="T84" fmla="*/ 2 w 183"/>
                <a:gd name="T85" fmla="*/ 4 h 280"/>
                <a:gd name="T86" fmla="*/ 2 w 183"/>
                <a:gd name="T87" fmla="*/ 4 h 280"/>
                <a:gd name="T88" fmla="*/ 1 w 183"/>
                <a:gd name="T89" fmla="*/ 4 h 280"/>
                <a:gd name="T90" fmla="*/ 2 w 183"/>
                <a:gd name="T91" fmla="*/ 4 h 280"/>
                <a:gd name="T92" fmla="*/ 2 w 183"/>
                <a:gd name="T93" fmla="*/ 4 h 280"/>
                <a:gd name="T94" fmla="*/ 1 w 183"/>
                <a:gd name="T95" fmla="*/ 5 h 280"/>
                <a:gd name="T96" fmla="*/ 1 w 183"/>
                <a:gd name="T97" fmla="*/ 5 h 280"/>
                <a:gd name="T98" fmla="*/ 1 w 183"/>
                <a:gd name="T99" fmla="*/ 5 h 280"/>
                <a:gd name="T100" fmla="*/ 0 w 183"/>
                <a:gd name="T101" fmla="*/ 6 h 280"/>
                <a:gd name="T102" fmla="*/ 1 w 183"/>
                <a:gd name="T103" fmla="*/ 6 h 280"/>
                <a:gd name="T104" fmla="*/ 1 w 183"/>
                <a:gd name="T105" fmla="*/ 6 h 280"/>
                <a:gd name="T106" fmla="*/ 1 w 183"/>
                <a:gd name="T107" fmla="*/ 6 h 280"/>
                <a:gd name="T108" fmla="*/ 1 w 183"/>
                <a:gd name="T109" fmla="*/ 6 h 280"/>
                <a:gd name="T110" fmla="*/ 1 w 183"/>
                <a:gd name="T111" fmla="*/ 7 h 280"/>
                <a:gd name="T112" fmla="*/ 0 w 183"/>
                <a:gd name="T113" fmla="*/ 7 h 280"/>
                <a:gd name="T114" fmla="*/ 0 w 183"/>
                <a:gd name="T115" fmla="*/ 6 h 280"/>
                <a:gd name="T116" fmla="*/ 0 w 183"/>
                <a:gd name="T117" fmla="*/ 4 h 280"/>
                <a:gd name="T118" fmla="*/ 0 w 183"/>
                <a:gd name="T119" fmla="*/ 2 h 280"/>
                <a:gd name="T120" fmla="*/ 2 w 183"/>
                <a:gd name="T121" fmla="*/ 1 h 280"/>
                <a:gd name="T122" fmla="*/ 4 w 183"/>
                <a:gd name="T123" fmla="*/ 1 h 280"/>
                <a:gd name="T124" fmla="*/ 5 w 183"/>
                <a:gd name="T125" fmla="*/ 1 h 2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3" h="280">
                  <a:moveTo>
                    <a:pt x="178" y="39"/>
                  </a:moveTo>
                  <a:lnTo>
                    <a:pt x="180" y="54"/>
                  </a:lnTo>
                  <a:lnTo>
                    <a:pt x="183" y="70"/>
                  </a:lnTo>
                  <a:lnTo>
                    <a:pt x="183" y="86"/>
                  </a:lnTo>
                  <a:lnTo>
                    <a:pt x="173" y="99"/>
                  </a:lnTo>
                  <a:lnTo>
                    <a:pt x="164" y="99"/>
                  </a:lnTo>
                  <a:lnTo>
                    <a:pt x="156" y="98"/>
                  </a:lnTo>
                  <a:lnTo>
                    <a:pt x="149" y="100"/>
                  </a:lnTo>
                  <a:lnTo>
                    <a:pt x="144" y="108"/>
                  </a:lnTo>
                  <a:lnTo>
                    <a:pt x="148" y="110"/>
                  </a:lnTo>
                  <a:lnTo>
                    <a:pt x="153" y="110"/>
                  </a:lnTo>
                  <a:lnTo>
                    <a:pt x="157" y="110"/>
                  </a:lnTo>
                  <a:lnTo>
                    <a:pt x="163" y="110"/>
                  </a:lnTo>
                  <a:lnTo>
                    <a:pt x="169" y="111"/>
                  </a:lnTo>
                  <a:lnTo>
                    <a:pt x="172" y="113"/>
                  </a:lnTo>
                  <a:lnTo>
                    <a:pt x="174" y="116"/>
                  </a:lnTo>
                  <a:lnTo>
                    <a:pt x="173" y="121"/>
                  </a:lnTo>
                  <a:lnTo>
                    <a:pt x="168" y="122"/>
                  </a:lnTo>
                  <a:lnTo>
                    <a:pt x="162" y="123"/>
                  </a:lnTo>
                  <a:lnTo>
                    <a:pt x="155" y="123"/>
                  </a:lnTo>
                  <a:lnTo>
                    <a:pt x="149" y="124"/>
                  </a:lnTo>
                  <a:lnTo>
                    <a:pt x="143" y="125"/>
                  </a:lnTo>
                  <a:lnTo>
                    <a:pt x="138" y="126"/>
                  </a:lnTo>
                  <a:lnTo>
                    <a:pt x="134" y="130"/>
                  </a:lnTo>
                  <a:lnTo>
                    <a:pt x="131" y="136"/>
                  </a:lnTo>
                  <a:lnTo>
                    <a:pt x="135" y="138"/>
                  </a:lnTo>
                  <a:lnTo>
                    <a:pt x="140" y="139"/>
                  </a:lnTo>
                  <a:lnTo>
                    <a:pt x="143" y="139"/>
                  </a:lnTo>
                  <a:lnTo>
                    <a:pt x="148" y="138"/>
                  </a:lnTo>
                  <a:lnTo>
                    <a:pt x="151" y="138"/>
                  </a:lnTo>
                  <a:lnTo>
                    <a:pt x="156" y="137"/>
                  </a:lnTo>
                  <a:lnTo>
                    <a:pt x="161" y="136"/>
                  </a:lnTo>
                  <a:lnTo>
                    <a:pt x="165" y="136"/>
                  </a:lnTo>
                  <a:lnTo>
                    <a:pt x="163" y="142"/>
                  </a:lnTo>
                  <a:lnTo>
                    <a:pt x="159" y="147"/>
                  </a:lnTo>
                  <a:lnTo>
                    <a:pt x="154" y="149"/>
                  </a:lnTo>
                  <a:lnTo>
                    <a:pt x="147" y="151"/>
                  </a:lnTo>
                  <a:lnTo>
                    <a:pt x="139" y="152"/>
                  </a:lnTo>
                  <a:lnTo>
                    <a:pt x="132" y="152"/>
                  </a:lnTo>
                  <a:lnTo>
                    <a:pt x="125" y="153"/>
                  </a:lnTo>
                  <a:lnTo>
                    <a:pt x="119" y="154"/>
                  </a:lnTo>
                  <a:lnTo>
                    <a:pt x="117" y="155"/>
                  </a:lnTo>
                  <a:lnTo>
                    <a:pt x="115" y="157"/>
                  </a:lnTo>
                  <a:lnTo>
                    <a:pt x="113" y="159"/>
                  </a:lnTo>
                  <a:lnTo>
                    <a:pt x="112" y="161"/>
                  </a:lnTo>
                  <a:lnTo>
                    <a:pt x="117" y="163"/>
                  </a:lnTo>
                  <a:lnTo>
                    <a:pt x="123" y="164"/>
                  </a:lnTo>
                  <a:lnTo>
                    <a:pt x="127" y="164"/>
                  </a:lnTo>
                  <a:lnTo>
                    <a:pt x="133" y="164"/>
                  </a:lnTo>
                  <a:lnTo>
                    <a:pt x="138" y="164"/>
                  </a:lnTo>
                  <a:lnTo>
                    <a:pt x="143" y="163"/>
                  </a:lnTo>
                  <a:lnTo>
                    <a:pt x="148" y="163"/>
                  </a:lnTo>
                  <a:lnTo>
                    <a:pt x="154" y="162"/>
                  </a:lnTo>
                  <a:lnTo>
                    <a:pt x="148" y="167"/>
                  </a:lnTo>
                  <a:lnTo>
                    <a:pt x="142" y="171"/>
                  </a:lnTo>
                  <a:lnTo>
                    <a:pt x="134" y="175"/>
                  </a:lnTo>
                  <a:lnTo>
                    <a:pt x="127" y="177"/>
                  </a:lnTo>
                  <a:lnTo>
                    <a:pt x="118" y="180"/>
                  </a:lnTo>
                  <a:lnTo>
                    <a:pt x="110" y="182"/>
                  </a:lnTo>
                  <a:lnTo>
                    <a:pt x="101" y="184"/>
                  </a:lnTo>
                  <a:lnTo>
                    <a:pt x="93" y="186"/>
                  </a:lnTo>
                  <a:lnTo>
                    <a:pt x="91" y="186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8" y="190"/>
                  </a:lnTo>
                  <a:lnTo>
                    <a:pt x="91" y="193"/>
                  </a:lnTo>
                  <a:lnTo>
                    <a:pt x="95" y="195"/>
                  </a:lnTo>
                  <a:lnTo>
                    <a:pt x="101" y="195"/>
                  </a:lnTo>
                  <a:lnTo>
                    <a:pt x="105" y="195"/>
                  </a:lnTo>
                  <a:lnTo>
                    <a:pt x="111" y="194"/>
                  </a:lnTo>
                  <a:lnTo>
                    <a:pt x="117" y="193"/>
                  </a:lnTo>
                  <a:lnTo>
                    <a:pt x="123" y="192"/>
                  </a:lnTo>
                  <a:lnTo>
                    <a:pt x="128" y="192"/>
                  </a:lnTo>
                  <a:lnTo>
                    <a:pt x="131" y="195"/>
                  </a:lnTo>
                  <a:lnTo>
                    <a:pt x="132" y="194"/>
                  </a:lnTo>
                  <a:lnTo>
                    <a:pt x="135" y="192"/>
                  </a:lnTo>
                  <a:lnTo>
                    <a:pt x="139" y="191"/>
                  </a:lnTo>
                  <a:lnTo>
                    <a:pt x="138" y="194"/>
                  </a:lnTo>
                  <a:lnTo>
                    <a:pt x="136" y="198"/>
                  </a:lnTo>
                  <a:lnTo>
                    <a:pt x="133" y="200"/>
                  </a:lnTo>
                  <a:lnTo>
                    <a:pt x="130" y="201"/>
                  </a:lnTo>
                  <a:lnTo>
                    <a:pt x="128" y="200"/>
                  </a:lnTo>
                  <a:lnTo>
                    <a:pt x="128" y="198"/>
                  </a:lnTo>
                  <a:lnTo>
                    <a:pt x="128" y="195"/>
                  </a:lnTo>
                  <a:lnTo>
                    <a:pt x="126" y="194"/>
                  </a:lnTo>
                  <a:lnTo>
                    <a:pt x="123" y="198"/>
                  </a:lnTo>
                  <a:lnTo>
                    <a:pt x="125" y="199"/>
                  </a:lnTo>
                  <a:lnTo>
                    <a:pt x="120" y="202"/>
                  </a:lnTo>
                  <a:lnTo>
                    <a:pt x="115" y="205"/>
                  </a:lnTo>
                  <a:lnTo>
                    <a:pt x="109" y="207"/>
                  </a:lnTo>
                  <a:lnTo>
                    <a:pt x="102" y="208"/>
                  </a:lnTo>
                  <a:lnTo>
                    <a:pt x="95" y="209"/>
                  </a:lnTo>
                  <a:lnTo>
                    <a:pt x="88" y="212"/>
                  </a:lnTo>
                  <a:lnTo>
                    <a:pt x="81" y="214"/>
                  </a:lnTo>
                  <a:lnTo>
                    <a:pt x="75" y="217"/>
                  </a:lnTo>
                  <a:lnTo>
                    <a:pt x="80" y="221"/>
                  </a:lnTo>
                  <a:lnTo>
                    <a:pt x="85" y="223"/>
                  </a:lnTo>
                  <a:lnTo>
                    <a:pt x="90" y="223"/>
                  </a:lnTo>
                  <a:lnTo>
                    <a:pt x="96" y="223"/>
                  </a:lnTo>
                  <a:lnTo>
                    <a:pt x="103" y="222"/>
                  </a:lnTo>
                  <a:lnTo>
                    <a:pt x="109" y="221"/>
                  </a:lnTo>
                  <a:lnTo>
                    <a:pt x="115" y="220"/>
                  </a:lnTo>
                  <a:lnTo>
                    <a:pt x="119" y="219"/>
                  </a:lnTo>
                  <a:lnTo>
                    <a:pt x="119" y="223"/>
                  </a:lnTo>
                  <a:lnTo>
                    <a:pt x="117" y="227"/>
                  </a:lnTo>
                  <a:lnTo>
                    <a:pt x="112" y="229"/>
                  </a:lnTo>
                  <a:lnTo>
                    <a:pt x="108" y="230"/>
                  </a:lnTo>
                  <a:lnTo>
                    <a:pt x="102" y="231"/>
                  </a:lnTo>
                  <a:lnTo>
                    <a:pt x="96" y="232"/>
                  </a:lnTo>
                  <a:lnTo>
                    <a:pt x="91" y="234"/>
                  </a:lnTo>
                  <a:lnTo>
                    <a:pt x="87" y="235"/>
                  </a:lnTo>
                  <a:lnTo>
                    <a:pt x="81" y="237"/>
                  </a:lnTo>
                  <a:lnTo>
                    <a:pt x="74" y="239"/>
                  </a:lnTo>
                  <a:lnTo>
                    <a:pt x="67" y="240"/>
                  </a:lnTo>
                  <a:lnTo>
                    <a:pt x="60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62" y="248"/>
                  </a:lnTo>
                  <a:lnTo>
                    <a:pt x="64" y="251"/>
                  </a:lnTo>
                  <a:lnTo>
                    <a:pt x="71" y="252"/>
                  </a:lnTo>
                  <a:lnTo>
                    <a:pt x="77" y="252"/>
                  </a:lnTo>
                  <a:lnTo>
                    <a:pt x="83" y="252"/>
                  </a:lnTo>
                  <a:lnTo>
                    <a:pt x="90" y="251"/>
                  </a:lnTo>
                  <a:lnTo>
                    <a:pt x="96" y="250"/>
                  </a:lnTo>
                  <a:lnTo>
                    <a:pt x="103" y="248"/>
                  </a:lnTo>
                  <a:lnTo>
                    <a:pt x="109" y="246"/>
                  </a:lnTo>
                  <a:lnTo>
                    <a:pt x="115" y="243"/>
                  </a:lnTo>
                  <a:lnTo>
                    <a:pt x="112" y="250"/>
                  </a:lnTo>
                  <a:lnTo>
                    <a:pt x="108" y="254"/>
                  </a:lnTo>
                  <a:lnTo>
                    <a:pt x="102" y="257"/>
                  </a:lnTo>
                  <a:lnTo>
                    <a:pt x="96" y="259"/>
                  </a:lnTo>
                  <a:lnTo>
                    <a:pt x="89" y="258"/>
                  </a:lnTo>
                  <a:lnTo>
                    <a:pt x="81" y="260"/>
                  </a:lnTo>
                  <a:lnTo>
                    <a:pt x="73" y="261"/>
                  </a:lnTo>
                  <a:lnTo>
                    <a:pt x="67" y="261"/>
                  </a:lnTo>
                  <a:lnTo>
                    <a:pt x="67" y="265"/>
                  </a:lnTo>
                  <a:lnTo>
                    <a:pt x="68" y="268"/>
                  </a:lnTo>
                  <a:lnTo>
                    <a:pt x="70" y="272"/>
                  </a:lnTo>
                  <a:lnTo>
                    <a:pt x="72" y="275"/>
                  </a:lnTo>
                  <a:lnTo>
                    <a:pt x="68" y="276"/>
                  </a:lnTo>
                  <a:lnTo>
                    <a:pt x="65" y="276"/>
                  </a:lnTo>
                  <a:lnTo>
                    <a:pt x="60" y="276"/>
                  </a:lnTo>
                  <a:lnTo>
                    <a:pt x="57" y="280"/>
                  </a:lnTo>
                  <a:lnTo>
                    <a:pt x="48" y="262"/>
                  </a:lnTo>
                  <a:lnTo>
                    <a:pt x="44" y="242"/>
                  </a:lnTo>
                  <a:lnTo>
                    <a:pt x="45" y="221"/>
                  </a:lnTo>
                  <a:lnTo>
                    <a:pt x="52" y="202"/>
                  </a:lnTo>
                  <a:lnTo>
                    <a:pt x="58" y="195"/>
                  </a:lnTo>
                  <a:lnTo>
                    <a:pt x="64" y="187"/>
                  </a:lnTo>
                  <a:lnTo>
                    <a:pt x="70" y="179"/>
                  </a:lnTo>
                  <a:lnTo>
                    <a:pt x="75" y="171"/>
                  </a:lnTo>
                  <a:lnTo>
                    <a:pt x="80" y="163"/>
                  </a:lnTo>
                  <a:lnTo>
                    <a:pt x="86" y="154"/>
                  </a:lnTo>
                  <a:lnTo>
                    <a:pt x="90" y="146"/>
                  </a:lnTo>
                  <a:lnTo>
                    <a:pt x="95" y="137"/>
                  </a:lnTo>
                  <a:lnTo>
                    <a:pt x="98" y="137"/>
                  </a:lnTo>
                  <a:lnTo>
                    <a:pt x="102" y="136"/>
                  </a:lnTo>
                  <a:lnTo>
                    <a:pt x="105" y="134"/>
                  </a:lnTo>
                  <a:lnTo>
                    <a:pt x="108" y="132"/>
                  </a:lnTo>
                  <a:lnTo>
                    <a:pt x="103" y="126"/>
                  </a:lnTo>
                  <a:lnTo>
                    <a:pt x="102" y="119"/>
                  </a:lnTo>
                  <a:lnTo>
                    <a:pt x="104" y="113"/>
                  </a:lnTo>
                  <a:lnTo>
                    <a:pt x="106" y="106"/>
                  </a:lnTo>
                  <a:lnTo>
                    <a:pt x="108" y="100"/>
                  </a:lnTo>
                  <a:lnTo>
                    <a:pt x="108" y="95"/>
                  </a:lnTo>
                  <a:lnTo>
                    <a:pt x="104" y="92"/>
                  </a:lnTo>
                  <a:lnTo>
                    <a:pt x="95" y="91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1" y="96"/>
                  </a:lnTo>
                  <a:lnTo>
                    <a:pt x="91" y="99"/>
                  </a:lnTo>
                  <a:lnTo>
                    <a:pt x="87" y="99"/>
                  </a:lnTo>
                  <a:lnTo>
                    <a:pt x="81" y="100"/>
                  </a:lnTo>
                  <a:lnTo>
                    <a:pt x="77" y="101"/>
                  </a:lnTo>
                  <a:lnTo>
                    <a:pt x="72" y="102"/>
                  </a:lnTo>
                  <a:lnTo>
                    <a:pt x="67" y="103"/>
                  </a:lnTo>
                  <a:lnTo>
                    <a:pt x="63" y="106"/>
                  </a:lnTo>
                  <a:lnTo>
                    <a:pt x="58" y="107"/>
                  </a:lnTo>
                  <a:lnTo>
                    <a:pt x="55" y="109"/>
                  </a:lnTo>
                  <a:lnTo>
                    <a:pt x="62" y="114"/>
                  </a:lnTo>
                  <a:lnTo>
                    <a:pt x="70" y="114"/>
                  </a:lnTo>
                  <a:lnTo>
                    <a:pt x="78" y="114"/>
                  </a:lnTo>
                  <a:lnTo>
                    <a:pt x="85" y="113"/>
                  </a:lnTo>
                  <a:lnTo>
                    <a:pt x="83" y="118"/>
                  </a:lnTo>
                  <a:lnTo>
                    <a:pt x="81" y="123"/>
                  </a:lnTo>
                  <a:lnTo>
                    <a:pt x="77" y="125"/>
                  </a:lnTo>
                  <a:lnTo>
                    <a:pt x="71" y="126"/>
                  </a:lnTo>
                  <a:lnTo>
                    <a:pt x="64" y="127"/>
                  </a:lnTo>
                  <a:lnTo>
                    <a:pt x="58" y="127"/>
                  </a:lnTo>
                  <a:lnTo>
                    <a:pt x="51" y="129"/>
                  </a:lnTo>
                  <a:lnTo>
                    <a:pt x="47" y="130"/>
                  </a:lnTo>
                  <a:lnTo>
                    <a:pt x="42" y="132"/>
                  </a:lnTo>
                  <a:lnTo>
                    <a:pt x="37" y="133"/>
                  </a:lnTo>
                  <a:lnTo>
                    <a:pt x="33" y="134"/>
                  </a:lnTo>
                  <a:lnTo>
                    <a:pt x="32" y="140"/>
                  </a:lnTo>
                  <a:lnTo>
                    <a:pt x="36" y="145"/>
                  </a:lnTo>
                  <a:lnTo>
                    <a:pt x="73" y="140"/>
                  </a:lnTo>
                  <a:lnTo>
                    <a:pt x="70" y="148"/>
                  </a:lnTo>
                  <a:lnTo>
                    <a:pt x="64" y="153"/>
                  </a:lnTo>
                  <a:lnTo>
                    <a:pt x="56" y="155"/>
                  </a:lnTo>
                  <a:lnTo>
                    <a:pt x="48" y="156"/>
                  </a:lnTo>
                  <a:lnTo>
                    <a:pt x="40" y="156"/>
                  </a:lnTo>
                  <a:lnTo>
                    <a:pt x="32" y="159"/>
                  </a:lnTo>
                  <a:lnTo>
                    <a:pt x="26" y="161"/>
                  </a:lnTo>
                  <a:lnTo>
                    <a:pt x="21" y="168"/>
                  </a:lnTo>
                  <a:lnTo>
                    <a:pt x="25" y="172"/>
                  </a:lnTo>
                  <a:lnTo>
                    <a:pt x="29" y="174"/>
                  </a:lnTo>
                  <a:lnTo>
                    <a:pt x="34" y="174"/>
                  </a:lnTo>
                  <a:lnTo>
                    <a:pt x="40" y="172"/>
                  </a:lnTo>
                  <a:lnTo>
                    <a:pt x="43" y="169"/>
                  </a:lnTo>
                  <a:lnTo>
                    <a:pt x="47" y="169"/>
                  </a:lnTo>
                  <a:lnTo>
                    <a:pt x="51" y="169"/>
                  </a:lnTo>
                  <a:lnTo>
                    <a:pt x="56" y="168"/>
                  </a:lnTo>
                  <a:lnTo>
                    <a:pt x="57" y="169"/>
                  </a:lnTo>
                  <a:lnTo>
                    <a:pt x="56" y="171"/>
                  </a:lnTo>
                  <a:lnTo>
                    <a:pt x="55" y="175"/>
                  </a:lnTo>
                  <a:lnTo>
                    <a:pt x="52" y="176"/>
                  </a:lnTo>
                  <a:lnTo>
                    <a:pt x="47" y="176"/>
                  </a:lnTo>
                  <a:lnTo>
                    <a:pt x="41" y="177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30" y="189"/>
                  </a:lnTo>
                  <a:lnTo>
                    <a:pt x="32" y="191"/>
                  </a:lnTo>
                  <a:lnTo>
                    <a:pt x="34" y="193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4" y="201"/>
                  </a:lnTo>
                  <a:lnTo>
                    <a:pt x="30" y="206"/>
                  </a:lnTo>
                  <a:lnTo>
                    <a:pt x="29" y="210"/>
                  </a:lnTo>
                  <a:lnTo>
                    <a:pt x="24" y="197"/>
                  </a:lnTo>
                  <a:lnTo>
                    <a:pt x="18" y="183"/>
                  </a:lnTo>
                  <a:lnTo>
                    <a:pt x="12" y="170"/>
                  </a:lnTo>
                  <a:lnTo>
                    <a:pt x="7" y="156"/>
                  </a:lnTo>
                  <a:lnTo>
                    <a:pt x="3" y="142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3" y="96"/>
                  </a:lnTo>
                  <a:lnTo>
                    <a:pt x="5" y="79"/>
                  </a:lnTo>
                  <a:lnTo>
                    <a:pt x="12" y="63"/>
                  </a:lnTo>
                  <a:lnTo>
                    <a:pt x="21" y="49"/>
                  </a:lnTo>
                  <a:lnTo>
                    <a:pt x="34" y="36"/>
                  </a:lnTo>
                  <a:lnTo>
                    <a:pt x="49" y="26"/>
                  </a:lnTo>
                  <a:lnTo>
                    <a:pt x="64" y="16"/>
                  </a:lnTo>
                  <a:lnTo>
                    <a:pt x="79" y="8"/>
                  </a:lnTo>
                  <a:lnTo>
                    <a:pt x="93" y="1"/>
                  </a:lnTo>
                  <a:lnTo>
                    <a:pt x="105" y="0"/>
                  </a:lnTo>
                  <a:lnTo>
                    <a:pt x="118" y="1"/>
                  </a:lnTo>
                  <a:lnTo>
                    <a:pt x="130" y="4"/>
                  </a:lnTo>
                  <a:lnTo>
                    <a:pt x="141" y="9"/>
                  </a:lnTo>
                  <a:lnTo>
                    <a:pt x="151" y="15"/>
                  </a:lnTo>
                  <a:lnTo>
                    <a:pt x="161" y="21"/>
                  </a:lnTo>
                  <a:lnTo>
                    <a:pt x="170" y="30"/>
                  </a:lnTo>
                  <a:lnTo>
                    <a:pt x="178" y="3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3" name="Freeform 178"/>
            <p:cNvSpPr>
              <a:spLocks/>
            </p:cNvSpPr>
            <p:nvPr/>
          </p:nvSpPr>
          <p:spPr bwMode="auto">
            <a:xfrm>
              <a:off x="1329" y="523"/>
              <a:ext cx="186" cy="101"/>
            </a:xfrm>
            <a:custGeom>
              <a:avLst/>
              <a:gdLst>
                <a:gd name="T0" fmla="*/ 8 w 372"/>
                <a:gd name="T1" fmla="*/ 2 h 200"/>
                <a:gd name="T2" fmla="*/ 8 w 372"/>
                <a:gd name="T3" fmla="*/ 2 h 200"/>
                <a:gd name="T4" fmla="*/ 9 w 372"/>
                <a:gd name="T5" fmla="*/ 3 h 200"/>
                <a:gd name="T6" fmla="*/ 10 w 372"/>
                <a:gd name="T7" fmla="*/ 3 h 200"/>
                <a:gd name="T8" fmla="*/ 11 w 372"/>
                <a:gd name="T9" fmla="*/ 4 h 200"/>
                <a:gd name="T10" fmla="*/ 12 w 372"/>
                <a:gd name="T11" fmla="*/ 5 h 200"/>
                <a:gd name="T12" fmla="*/ 11 w 372"/>
                <a:gd name="T13" fmla="*/ 7 h 200"/>
                <a:gd name="T14" fmla="*/ 11 w 372"/>
                <a:gd name="T15" fmla="*/ 6 h 200"/>
                <a:gd name="T16" fmla="*/ 11 w 372"/>
                <a:gd name="T17" fmla="*/ 6 h 200"/>
                <a:gd name="T18" fmla="*/ 10 w 372"/>
                <a:gd name="T19" fmla="*/ 5 h 200"/>
                <a:gd name="T20" fmla="*/ 10 w 372"/>
                <a:gd name="T21" fmla="*/ 5 h 200"/>
                <a:gd name="T22" fmla="*/ 9 w 372"/>
                <a:gd name="T23" fmla="*/ 4 h 200"/>
                <a:gd name="T24" fmla="*/ 9 w 372"/>
                <a:gd name="T25" fmla="*/ 4 h 200"/>
                <a:gd name="T26" fmla="*/ 8 w 372"/>
                <a:gd name="T27" fmla="*/ 3 h 200"/>
                <a:gd name="T28" fmla="*/ 7 w 372"/>
                <a:gd name="T29" fmla="*/ 3 h 200"/>
                <a:gd name="T30" fmla="*/ 7 w 372"/>
                <a:gd name="T31" fmla="*/ 3 h 200"/>
                <a:gd name="T32" fmla="*/ 6 w 372"/>
                <a:gd name="T33" fmla="*/ 3 h 200"/>
                <a:gd name="T34" fmla="*/ 5 w 372"/>
                <a:gd name="T35" fmla="*/ 2 h 200"/>
                <a:gd name="T36" fmla="*/ 4 w 372"/>
                <a:gd name="T37" fmla="*/ 2 h 200"/>
                <a:gd name="T38" fmla="*/ 4 w 372"/>
                <a:gd name="T39" fmla="*/ 2 h 200"/>
                <a:gd name="T40" fmla="*/ 3 w 372"/>
                <a:gd name="T41" fmla="*/ 2 h 200"/>
                <a:gd name="T42" fmla="*/ 3 w 372"/>
                <a:gd name="T43" fmla="*/ 2 h 200"/>
                <a:gd name="T44" fmla="*/ 2 w 372"/>
                <a:gd name="T45" fmla="*/ 2 h 200"/>
                <a:gd name="T46" fmla="*/ 1 w 372"/>
                <a:gd name="T47" fmla="*/ 2 h 200"/>
                <a:gd name="T48" fmla="*/ 1 w 372"/>
                <a:gd name="T49" fmla="*/ 2 h 200"/>
                <a:gd name="T50" fmla="*/ 0 w 372"/>
                <a:gd name="T51" fmla="*/ 2 h 200"/>
                <a:gd name="T52" fmla="*/ 1 w 372"/>
                <a:gd name="T53" fmla="*/ 1 h 200"/>
                <a:gd name="T54" fmla="*/ 1 w 372"/>
                <a:gd name="T55" fmla="*/ 1 h 200"/>
                <a:gd name="T56" fmla="*/ 2 w 372"/>
                <a:gd name="T57" fmla="*/ 1 h 200"/>
                <a:gd name="T58" fmla="*/ 2 w 372"/>
                <a:gd name="T59" fmla="*/ 0 h 200"/>
                <a:gd name="T60" fmla="*/ 4 w 372"/>
                <a:gd name="T61" fmla="*/ 1 h 200"/>
                <a:gd name="T62" fmla="*/ 5 w 372"/>
                <a:gd name="T63" fmla="*/ 1 h 200"/>
                <a:gd name="T64" fmla="*/ 6 w 372"/>
                <a:gd name="T65" fmla="*/ 1 h 200"/>
                <a:gd name="T66" fmla="*/ 8 w 372"/>
                <a:gd name="T67" fmla="*/ 2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2" h="200">
                  <a:moveTo>
                    <a:pt x="231" y="42"/>
                  </a:moveTo>
                  <a:lnTo>
                    <a:pt x="237" y="48"/>
                  </a:lnTo>
                  <a:lnTo>
                    <a:pt x="245" y="52"/>
                  </a:lnTo>
                  <a:lnTo>
                    <a:pt x="255" y="55"/>
                  </a:lnTo>
                  <a:lnTo>
                    <a:pt x="264" y="57"/>
                  </a:lnTo>
                  <a:lnTo>
                    <a:pt x="280" y="68"/>
                  </a:lnTo>
                  <a:lnTo>
                    <a:pt x="296" y="78"/>
                  </a:lnTo>
                  <a:lnTo>
                    <a:pt x="311" y="91"/>
                  </a:lnTo>
                  <a:lnTo>
                    <a:pt x="326" y="105"/>
                  </a:lnTo>
                  <a:lnTo>
                    <a:pt x="340" y="119"/>
                  </a:lnTo>
                  <a:lnTo>
                    <a:pt x="353" y="135"/>
                  </a:lnTo>
                  <a:lnTo>
                    <a:pt x="363" y="151"/>
                  </a:lnTo>
                  <a:lnTo>
                    <a:pt x="372" y="167"/>
                  </a:lnTo>
                  <a:lnTo>
                    <a:pt x="331" y="200"/>
                  </a:lnTo>
                  <a:lnTo>
                    <a:pt x="331" y="193"/>
                  </a:lnTo>
                  <a:lnTo>
                    <a:pt x="328" y="185"/>
                  </a:lnTo>
                  <a:lnTo>
                    <a:pt x="326" y="176"/>
                  </a:lnTo>
                  <a:lnTo>
                    <a:pt x="326" y="167"/>
                  </a:lnTo>
                  <a:lnTo>
                    <a:pt x="319" y="159"/>
                  </a:lnTo>
                  <a:lnTo>
                    <a:pt x="312" y="150"/>
                  </a:lnTo>
                  <a:lnTo>
                    <a:pt x="305" y="142"/>
                  </a:lnTo>
                  <a:lnTo>
                    <a:pt x="298" y="135"/>
                  </a:lnTo>
                  <a:lnTo>
                    <a:pt x="290" y="127"/>
                  </a:lnTo>
                  <a:lnTo>
                    <a:pt x="282" y="120"/>
                  </a:lnTo>
                  <a:lnTo>
                    <a:pt x="275" y="113"/>
                  </a:lnTo>
                  <a:lnTo>
                    <a:pt x="267" y="107"/>
                  </a:lnTo>
                  <a:lnTo>
                    <a:pt x="256" y="101"/>
                  </a:lnTo>
                  <a:lnTo>
                    <a:pt x="244" y="96"/>
                  </a:lnTo>
                  <a:lnTo>
                    <a:pt x="233" y="89"/>
                  </a:lnTo>
                  <a:lnTo>
                    <a:pt x="220" y="82"/>
                  </a:lnTo>
                  <a:lnTo>
                    <a:pt x="209" y="77"/>
                  </a:lnTo>
                  <a:lnTo>
                    <a:pt x="196" y="72"/>
                  </a:lnTo>
                  <a:lnTo>
                    <a:pt x="183" y="70"/>
                  </a:lnTo>
                  <a:lnTo>
                    <a:pt x="172" y="70"/>
                  </a:lnTo>
                  <a:lnTo>
                    <a:pt x="160" y="67"/>
                  </a:lnTo>
                  <a:lnTo>
                    <a:pt x="150" y="63"/>
                  </a:lnTo>
                  <a:lnTo>
                    <a:pt x="138" y="60"/>
                  </a:lnTo>
                  <a:lnTo>
                    <a:pt x="127" y="57"/>
                  </a:lnTo>
                  <a:lnTo>
                    <a:pt x="115" y="55"/>
                  </a:lnTo>
                  <a:lnTo>
                    <a:pt x="103" y="53"/>
                  </a:lnTo>
                  <a:lnTo>
                    <a:pt x="91" y="52"/>
                  </a:lnTo>
                  <a:lnTo>
                    <a:pt x="80" y="49"/>
                  </a:lnTo>
                  <a:lnTo>
                    <a:pt x="74" y="42"/>
                  </a:lnTo>
                  <a:lnTo>
                    <a:pt x="65" y="41"/>
                  </a:lnTo>
                  <a:lnTo>
                    <a:pt x="54" y="41"/>
                  </a:lnTo>
                  <a:lnTo>
                    <a:pt x="45" y="41"/>
                  </a:lnTo>
                  <a:lnTo>
                    <a:pt x="36" y="40"/>
                  </a:lnTo>
                  <a:lnTo>
                    <a:pt x="27" y="40"/>
                  </a:lnTo>
                  <a:lnTo>
                    <a:pt x="17" y="40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6" y="33"/>
                  </a:lnTo>
                  <a:lnTo>
                    <a:pt x="13" y="28"/>
                  </a:lnTo>
                  <a:lnTo>
                    <a:pt x="20" y="23"/>
                  </a:lnTo>
                  <a:lnTo>
                    <a:pt x="25" y="17"/>
                  </a:lnTo>
                  <a:lnTo>
                    <a:pt x="32" y="11"/>
                  </a:lnTo>
                  <a:lnTo>
                    <a:pt x="39" y="7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76" y="3"/>
                  </a:lnTo>
                  <a:lnTo>
                    <a:pt x="99" y="7"/>
                  </a:lnTo>
                  <a:lnTo>
                    <a:pt x="121" y="11"/>
                  </a:lnTo>
                  <a:lnTo>
                    <a:pt x="143" y="16"/>
                  </a:lnTo>
                  <a:lnTo>
                    <a:pt x="166" y="21"/>
                  </a:lnTo>
                  <a:lnTo>
                    <a:pt x="188" y="26"/>
                  </a:lnTo>
                  <a:lnTo>
                    <a:pt x="209" y="34"/>
                  </a:lnTo>
                  <a:lnTo>
                    <a:pt x="231" y="4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4" name="Freeform 179"/>
            <p:cNvSpPr>
              <a:spLocks/>
            </p:cNvSpPr>
            <p:nvPr/>
          </p:nvSpPr>
          <p:spPr bwMode="auto">
            <a:xfrm>
              <a:off x="1799" y="533"/>
              <a:ext cx="49" cy="58"/>
            </a:xfrm>
            <a:custGeom>
              <a:avLst/>
              <a:gdLst>
                <a:gd name="T0" fmla="*/ 1 w 99"/>
                <a:gd name="T1" fmla="*/ 0 h 117"/>
                <a:gd name="T2" fmla="*/ 1 w 99"/>
                <a:gd name="T3" fmla="*/ 0 h 117"/>
                <a:gd name="T4" fmla="*/ 1 w 99"/>
                <a:gd name="T5" fmla="*/ 0 h 117"/>
                <a:gd name="T6" fmla="*/ 1 w 99"/>
                <a:gd name="T7" fmla="*/ 0 h 117"/>
                <a:gd name="T8" fmla="*/ 1 w 99"/>
                <a:gd name="T9" fmla="*/ 0 h 117"/>
                <a:gd name="T10" fmla="*/ 1 w 99"/>
                <a:gd name="T11" fmla="*/ 0 h 117"/>
                <a:gd name="T12" fmla="*/ 1 w 99"/>
                <a:gd name="T13" fmla="*/ 1 h 117"/>
                <a:gd name="T14" fmla="*/ 2 w 99"/>
                <a:gd name="T15" fmla="*/ 1 h 117"/>
                <a:gd name="T16" fmla="*/ 2 w 99"/>
                <a:gd name="T17" fmla="*/ 1 h 117"/>
                <a:gd name="T18" fmla="*/ 2 w 99"/>
                <a:gd name="T19" fmla="*/ 1 h 117"/>
                <a:gd name="T20" fmla="*/ 3 w 99"/>
                <a:gd name="T21" fmla="*/ 2 h 117"/>
                <a:gd name="T22" fmla="*/ 2 w 99"/>
                <a:gd name="T23" fmla="*/ 2 h 117"/>
                <a:gd name="T24" fmla="*/ 3 w 99"/>
                <a:gd name="T25" fmla="*/ 2 h 117"/>
                <a:gd name="T26" fmla="*/ 3 w 99"/>
                <a:gd name="T27" fmla="*/ 2 h 117"/>
                <a:gd name="T28" fmla="*/ 3 w 99"/>
                <a:gd name="T29" fmla="*/ 2 h 117"/>
                <a:gd name="T30" fmla="*/ 3 w 99"/>
                <a:gd name="T31" fmla="*/ 2 h 117"/>
                <a:gd name="T32" fmla="*/ 3 w 99"/>
                <a:gd name="T33" fmla="*/ 3 h 117"/>
                <a:gd name="T34" fmla="*/ 3 w 99"/>
                <a:gd name="T35" fmla="*/ 3 h 117"/>
                <a:gd name="T36" fmla="*/ 2 w 99"/>
                <a:gd name="T37" fmla="*/ 3 h 117"/>
                <a:gd name="T38" fmla="*/ 2 w 99"/>
                <a:gd name="T39" fmla="*/ 3 h 117"/>
                <a:gd name="T40" fmla="*/ 2 w 99"/>
                <a:gd name="T41" fmla="*/ 2 h 117"/>
                <a:gd name="T42" fmla="*/ 2 w 99"/>
                <a:gd name="T43" fmla="*/ 2 h 117"/>
                <a:gd name="T44" fmla="*/ 2 w 99"/>
                <a:gd name="T45" fmla="*/ 1 h 117"/>
                <a:gd name="T46" fmla="*/ 2 w 99"/>
                <a:gd name="T47" fmla="*/ 1 h 117"/>
                <a:gd name="T48" fmla="*/ 2 w 99"/>
                <a:gd name="T49" fmla="*/ 1 h 117"/>
                <a:gd name="T50" fmla="*/ 2 w 99"/>
                <a:gd name="T51" fmla="*/ 1 h 117"/>
                <a:gd name="T52" fmla="*/ 1 w 99"/>
                <a:gd name="T53" fmla="*/ 1 h 117"/>
                <a:gd name="T54" fmla="*/ 1 w 99"/>
                <a:gd name="T55" fmla="*/ 1 h 117"/>
                <a:gd name="T56" fmla="*/ 1 w 99"/>
                <a:gd name="T57" fmla="*/ 1 h 117"/>
                <a:gd name="T58" fmla="*/ 1 w 99"/>
                <a:gd name="T59" fmla="*/ 0 h 117"/>
                <a:gd name="T60" fmla="*/ 0 w 99"/>
                <a:gd name="T61" fmla="*/ 0 h 117"/>
                <a:gd name="T62" fmla="*/ 0 w 99"/>
                <a:gd name="T63" fmla="*/ 0 h 117"/>
                <a:gd name="T64" fmla="*/ 0 w 99"/>
                <a:gd name="T65" fmla="*/ 0 h 117"/>
                <a:gd name="T66" fmla="*/ 0 w 99"/>
                <a:gd name="T67" fmla="*/ 0 h 117"/>
                <a:gd name="T68" fmla="*/ 0 w 99"/>
                <a:gd name="T69" fmla="*/ 0 h 117"/>
                <a:gd name="T70" fmla="*/ 0 w 99"/>
                <a:gd name="T71" fmla="*/ 0 h 117"/>
                <a:gd name="T72" fmla="*/ 0 w 99"/>
                <a:gd name="T73" fmla="*/ 0 h 117"/>
                <a:gd name="T74" fmla="*/ 0 w 99"/>
                <a:gd name="T75" fmla="*/ 0 h 117"/>
                <a:gd name="T76" fmla="*/ 0 w 99"/>
                <a:gd name="T77" fmla="*/ 0 h 117"/>
                <a:gd name="T78" fmla="*/ 0 w 99"/>
                <a:gd name="T79" fmla="*/ 0 h 117"/>
                <a:gd name="T80" fmla="*/ 0 w 99"/>
                <a:gd name="T81" fmla="*/ 0 h 117"/>
                <a:gd name="T82" fmla="*/ 0 w 99"/>
                <a:gd name="T83" fmla="*/ 0 h 117"/>
                <a:gd name="T84" fmla="*/ 1 w 99"/>
                <a:gd name="T85" fmla="*/ 0 h 117"/>
                <a:gd name="T86" fmla="*/ 1 w 99"/>
                <a:gd name="T87" fmla="*/ 0 h 1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9" h="117">
                  <a:moveTo>
                    <a:pt x="59" y="23"/>
                  </a:moveTo>
                  <a:lnTo>
                    <a:pt x="57" y="22"/>
                  </a:lnTo>
                  <a:lnTo>
                    <a:pt x="56" y="20"/>
                  </a:lnTo>
                  <a:lnTo>
                    <a:pt x="53" y="20"/>
                  </a:lnTo>
                  <a:lnTo>
                    <a:pt x="51" y="21"/>
                  </a:lnTo>
                  <a:lnTo>
                    <a:pt x="54" y="31"/>
                  </a:lnTo>
                  <a:lnTo>
                    <a:pt x="61" y="38"/>
                  </a:lnTo>
                  <a:lnTo>
                    <a:pt x="71" y="45"/>
                  </a:lnTo>
                  <a:lnTo>
                    <a:pt x="77" y="51"/>
                  </a:lnTo>
                  <a:lnTo>
                    <a:pt x="81" y="48"/>
                  </a:lnTo>
                  <a:lnTo>
                    <a:pt x="97" y="69"/>
                  </a:lnTo>
                  <a:lnTo>
                    <a:pt x="95" y="73"/>
                  </a:lnTo>
                  <a:lnTo>
                    <a:pt x="97" y="76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1"/>
                  </a:lnTo>
                  <a:lnTo>
                    <a:pt x="98" y="101"/>
                  </a:lnTo>
                  <a:lnTo>
                    <a:pt x="96" y="109"/>
                  </a:lnTo>
                  <a:lnTo>
                    <a:pt x="94" y="117"/>
                  </a:lnTo>
                  <a:lnTo>
                    <a:pt x="91" y="103"/>
                  </a:lnTo>
                  <a:lnTo>
                    <a:pt x="87" y="89"/>
                  </a:lnTo>
                  <a:lnTo>
                    <a:pt x="82" y="76"/>
                  </a:lnTo>
                  <a:lnTo>
                    <a:pt x="79" y="63"/>
                  </a:lnTo>
                  <a:lnTo>
                    <a:pt x="75" y="57"/>
                  </a:lnTo>
                  <a:lnTo>
                    <a:pt x="72" y="50"/>
                  </a:lnTo>
                  <a:lnTo>
                    <a:pt x="68" y="44"/>
                  </a:lnTo>
                  <a:lnTo>
                    <a:pt x="61" y="41"/>
                  </a:lnTo>
                  <a:lnTo>
                    <a:pt x="53" y="38"/>
                  </a:lnTo>
                  <a:lnTo>
                    <a:pt x="45" y="34"/>
                  </a:lnTo>
                  <a:lnTo>
                    <a:pt x="38" y="28"/>
                  </a:lnTo>
                  <a:lnTo>
                    <a:pt x="31" y="21"/>
                  </a:lnTo>
                  <a:lnTo>
                    <a:pt x="23" y="15"/>
                  </a:lnTo>
                  <a:lnTo>
                    <a:pt x="16" y="10"/>
                  </a:lnTo>
                  <a:lnTo>
                    <a:pt x="8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5" y="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5" name="Freeform 180"/>
            <p:cNvSpPr>
              <a:spLocks/>
            </p:cNvSpPr>
            <p:nvPr/>
          </p:nvSpPr>
          <p:spPr bwMode="auto">
            <a:xfrm>
              <a:off x="1777" y="533"/>
              <a:ext cx="64" cy="72"/>
            </a:xfrm>
            <a:custGeom>
              <a:avLst/>
              <a:gdLst>
                <a:gd name="T0" fmla="*/ 3 w 128"/>
                <a:gd name="T1" fmla="*/ 2 h 143"/>
                <a:gd name="T2" fmla="*/ 3 w 128"/>
                <a:gd name="T3" fmla="*/ 2 h 143"/>
                <a:gd name="T4" fmla="*/ 3 w 128"/>
                <a:gd name="T5" fmla="*/ 2 h 143"/>
                <a:gd name="T6" fmla="*/ 3 w 128"/>
                <a:gd name="T7" fmla="*/ 3 h 143"/>
                <a:gd name="T8" fmla="*/ 4 w 128"/>
                <a:gd name="T9" fmla="*/ 3 h 143"/>
                <a:gd name="T10" fmla="*/ 4 w 128"/>
                <a:gd name="T11" fmla="*/ 3 h 143"/>
                <a:gd name="T12" fmla="*/ 4 w 128"/>
                <a:gd name="T13" fmla="*/ 4 h 143"/>
                <a:gd name="T14" fmla="*/ 4 w 128"/>
                <a:gd name="T15" fmla="*/ 4 h 143"/>
                <a:gd name="T16" fmla="*/ 4 w 128"/>
                <a:gd name="T17" fmla="*/ 4 h 143"/>
                <a:gd name="T18" fmla="*/ 4 w 128"/>
                <a:gd name="T19" fmla="*/ 5 h 143"/>
                <a:gd name="T20" fmla="*/ 4 w 128"/>
                <a:gd name="T21" fmla="*/ 5 h 143"/>
                <a:gd name="T22" fmla="*/ 4 w 128"/>
                <a:gd name="T23" fmla="*/ 4 h 143"/>
                <a:gd name="T24" fmla="*/ 4 w 128"/>
                <a:gd name="T25" fmla="*/ 4 h 143"/>
                <a:gd name="T26" fmla="*/ 4 w 128"/>
                <a:gd name="T27" fmla="*/ 3 h 143"/>
                <a:gd name="T28" fmla="*/ 3 w 128"/>
                <a:gd name="T29" fmla="*/ 3 h 143"/>
                <a:gd name="T30" fmla="*/ 3 w 128"/>
                <a:gd name="T31" fmla="*/ 3 h 143"/>
                <a:gd name="T32" fmla="*/ 3 w 128"/>
                <a:gd name="T33" fmla="*/ 2 h 143"/>
                <a:gd name="T34" fmla="*/ 3 w 128"/>
                <a:gd name="T35" fmla="*/ 2 h 143"/>
                <a:gd name="T36" fmla="*/ 2 w 128"/>
                <a:gd name="T37" fmla="*/ 2 h 143"/>
                <a:gd name="T38" fmla="*/ 2 w 128"/>
                <a:gd name="T39" fmla="*/ 2 h 143"/>
                <a:gd name="T40" fmla="*/ 2 w 128"/>
                <a:gd name="T41" fmla="*/ 2 h 143"/>
                <a:gd name="T42" fmla="*/ 2 w 128"/>
                <a:gd name="T43" fmla="*/ 1 h 143"/>
                <a:gd name="T44" fmla="*/ 1 w 128"/>
                <a:gd name="T45" fmla="*/ 1 h 143"/>
                <a:gd name="T46" fmla="*/ 1 w 128"/>
                <a:gd name="T47" fmla="*/ 1 h 143"/>
                <a:gd name="T48" fmla="*/ 1 w 128"/>
                <a:gd name="T49" fmla="*/ 1 h 143"/>
                <a:gd name="T50" fmla="*/ 0 w 128"/>
                <a:gd name="T51" fmla="*/ 1 h 143"/>
                <a:gd name="T52" fmla="*/ 1 w 128"/>
                <a:gd name="T53" fmla="*/ 0 h 143"/>
                <a:gd name="T54" fmla="*/ 1 w 128"/>
                <a:gd name="T55" fmla="*/ 0 h 143"/>
                <a:gd name="T56" fmla="*/ 1 w 128"/>
                <a:gd name="T57" fmla="*/ 1 h 143"/>
                <a:gd name="T58" fmla="*/ 1 w 128"/>
                <a:gd name="T59" fmla="*/ 1 h 143"/>
                <a:gd name="T60" fmla="*/ 2 w 128"/>
                <a:gd name="T61" fmla="*/ 1 h 143"/>
                <a:gd name="T62" fmla="*/ 2 w 128"/>
                <a:gd name="T63" fmla="*/ 1 h 143"/>
                <a:gd name="T64" fmla="*/ 2 w 128"/>
                <a:gd name="T65" fmla="*/ 1 h 143"/>
                <a:gd name="T66" fmla="*/ 2 w 128"/>
                <a:gd name="T67" fmla="*/ 1 h 143"/>
                <a:gd name="T68" fmla="*/ 3 w 128"/>
                <a:gd name="T69" fmla="*/ 2 h 1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" h="143">
                  <a:moveTo>
                    <a:pt x="73" y="47"/>
                  </a:moveTo>
                  <a:lnTo>
                    <a:pt x="83" y="52"/>
                  </a:lnTo>
                  <a:lnTo>
                    <a:pt x="89" y="62"/>
                  </a:lnTo>
                  <a:lnTo>
                    <a:pt x="96" y="70"/>
                  </a:lnTo>
                  <a:lnTo>
                    <a:pt x="104" y="75"/>
                  </a:lnTo>
                  <a:lnTo>
                    <a:pt x="113" y="86"/>
                  </a:lnTo>
                  <a:lnTo>
                    <a:pt x="119" y="98"/>
                  </a:lnTo>
                  <a:lnTo>
                    <a:pt x="124" y="111"/>
                  </a:lnTo>
                  <a:lnTo>
                    <a:pt x="128" y="125"/>
                  </a:lnTo>
                  <a:lnTo>
                    <a:pt x="115" y="143"/>
                  </a:lnTo>
                  <a:lnTo>
                    <a:pt x="114" y="131"/>
                  </a:lnTo>
                  <a:lnTo>
                    <a:pt x="110" y="118"/>
                  </a:lnTo>
                  <a:lnTo>
                    <a:pt x="107" y="106"/>
                  </a:lnTo>
                  <a:lnTo>
                    <a:pt x="102" y="94"/>
                  </a:lnTo>
                  <a:lnTo>
                    <a:pt x="96" y="82"/>
                  </a:lnTo>
                  <a:lnTo>
                    <a:pt x="88" y="73"/>
                  </a:lnTo>
                  <a:lnTo>
                    <a:pt x="80" y="64"/>
                  </a:lnTo>
                  <a:lnTo>
                    <a:pt x="71" y="57"/>
                  </a:lnTo>
                  <a:lnTo>
                    <a:pt x="63" y="49"/>
                  </a:lnTo>
                  <a:lnTo>
                    <a:pt x="55" y="41"/>
                  </a:lnTo>
                  <a:lnTo>
                    <a:pt x="46" y="34"/>
                  </a:lnTo>
                  <a:lnTo>
                    <a:pt x="36" y="27"/>
                  </a:lnTo>
                  <a:lnTo>
                    <a:pt x="27" y="21"/>
                  </a:lnTo>
                  <a:lnTo>
                    <a:pt x="18" y="14"/>
                  </a:lnTo>
                  <a:lnTo>
                    <a:pt x="9" y="9"/>
                  </a:lnTo>
                  <a:lnTo>
                    <a:pt x="0" y="3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4" y="9"/>
                  </a:lnTo>
                  <a:lnTo>
                    <a:pt x="40" y="12"/>
                  </a:lnTo>
                  <a:lnTo>
                    <a:pt x="47" y="15"/>
                  </a:lnTo>
                  <a:lnTo>
                    <a:pt x="53" y="19"/>
                  </a:lnTo>
                  <a:lnTo>
                    <a:pt x="73" y="4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6" name="Freeform 181"/>
            <p:cNvSpPr>
              <a:spLocks/>
            </p:cNvSpPr>
            <p:nvPr/>
          </p:nvSpPr>
          <p:spPr bwMode="auto">
            <a:xfrm>
              <a:off x="1345" y="535"/>
              <a:ext cx="159" cy="77"/>
            </a:xfrm>
            <a:custGeom>
              <a:avLst/>
              <a:gdLst>
                <a:gd name="T0" fmla="*/ 8 w 316"/>
                <a:gd name="T1" fmla="*/ 2 h 154"/>
                <a:gd name="T2" fmla="*/ 8 w 316"/>
                <a:gd name="T3" fmla="*/ 2 h 154"/>
                <a:gd name="T4" fmla="*/ 9 w 316"/>
                <a:gd name="T5" fmla="*/ 3 h 154"/>
                <a:gd name="T6" fmla="*/ 9 w 316"/>
                <a:gd name="T7" fmla="*/ 3 h 154"/>
                <a:gd name="T8" fmla="*/ 10 w 316"/>
                <a:gd name="T9" fmla="*/ 4 h 154"/>
                <a:gd name="T10" fmla="*/ 10 w 316"/>
                <a:gd name="T11" fmla="*/ 4 h 154"/>
                <a:gd name="T12" fmla="*/ 10 w 316"/>
                <a:gd name="T13" fmla="*/ 5 h 154"/>
                <a:gd name="T14" fmla="*/ 10 w 316"/>
                <a:gd name="T15" fmla="*/ 5 h 154"/>
                <a:gd name="T16" fmla="*/ 10 w 316"/>
                <a:gd name="T17" fmla="*/ 5 h 154"/>
                <a:gd name="T18" fmla="*/ 10 w 316"/>
                <a:gd name="T19" fmla="*/ 5 h 154"/>
                <a:gd name="T20" fmla="*/ 10 w 316"/>
                <a:gd name="T21" fmla="*/ 4 h 154"/>
                <a:gd name="T22" fmla="*/ 9 w 316"/>
                <a:gd name="T23" fmla="*/ 3 h 154"/>
                <a:gd name="T24" fmla="*/ 8 w 316"/>
                <a:gd name="T25" fmla="*/ 3 h 154"/>
                <a:gd name="T26" fmla="*/ 7 w 316"/>
                <a:gd name="T27" fmla="*/ 2 h 154"/>
                <a:gd name="T28" fmla="*/ 6 w 316"/>
                <a:gd name="T29" fmla="*/ 2 h 154"/>
                <a:gd name="T30" fmla="*/ 6 w 316"/>
                <a:gd name="T31" fmla="*/ 2 h 154"/>
                <a:gd name="T32" fmla="*/ 6 w 316"/>
                <a:gd name="T33" fmla="*/ 2 h 154"/>
                <a:gd name="T34" fmla="*/ 5 w 316"/>
                <a:gd name="T35" fmla="*/ 1 h 154"/>
                <a:gd name="T36" fmla="*/ 5 w 316"/>
                <a:gd name="T37" fmla="*/ 1 h 154"/>
                <a:gd name="T38" fmla="*/ 4 w 316"/>
                <a:gd name="T39" fmla="*/ 1 h 154"/>
                <a:gd name="T40" fmla="*/ 4 w 316"/>
                <a:gd name="T41" fmla="*/ 1 h 154"/>
                <a:gd name="T42" fmla="*/ 3 w 316"/>
                <a:gd name="T43" fmla="*/ 1 h 154"/>
                <a:gd name="T44" fmla="*/ 2 w 316"/>
                <a:gd name="T45" fmla="*/ 1 h 154"/>
                <a:gd name="T46" fmla="*/ 1 w 316"/>
                <a:gd name="T47" fmla="*/ 1 h 154"/>
                <a:gd name="T48" fmla="*/ 0 w 316"/>
                <a:gd name="T49" fmla="*/ 1 h 154"/>
                <a:gd name="T50" fmla="*/ 1 w 316"/>
                <a:gd name="T51" fmla="*/ 0 h 154"/>
                <a:gd name="T52" fmla="*/ 2 w 316"/>
                <a:gd name="T53" fmla="*/ 1 h 154"/>
                <a:gd name="T54" fmla="*/ 2 w 316"/>
                <a:gd name="T55" fmla="*/ 1 h 154"/>
                <a:gd name="T56" fmla="*/ 3 w 316"/>
                <a:gd name="T57" fmla="*/ 1 h 154"/>
                <a:gd name="T58" fmla="*/ 4 w 316"/>
                <a:gd name="T59" fmla="*/ 1 h 154"/>
                <a:gd name="T60" fmla="*/ 5 w 316"/>
                <a:gd name="T61" fmla="*/ 1 h 154"/>
                <a:gd name="T62" fmla="*/ 6 w 316"/>
                <a:gd name="T63" fmla="*/ 1 h 154"/>
                <a:gd name="T64" fmla="*/ 7 w 316"/>
                <a:gd name="T65" fmla="*/ 2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6" h="154">
                  <a:moveTo>
                    <a:pt x="220" y="44"/>
                  </a:moveTo>
                  <a:lnTo>
                    <a:pt x="226" y="46"/>
                  </a:lnTo>
                  <a:lnTo>
                    <a:pt x="236" y="51"/>
                  </a:lnTo>
                  <a:lnTo>
                    <a:pt x="244" y="55"/>
                  </a:lnTo>
                  <a:lnTo>
                    <a:pt x="252" y="59"/>
                  </a:lnTo>
                  <a:lnTo>
                    <a:pt x="261" y="67"/>
                  </a:lnTo>
                  <a:lnTo>
                    <a:pt x="270" y="75"/>
                  </a:lnTo>
                  <a:lnTo>
                    <a:pt x="279" y="83"/>
                  </a:lnTo>
                  <a:lnTo>
                    <a:pt x="289" y="92"/>
                  </a:lnTo>
                  <a:lnTo>
                    <a:pt x="297" y="102"/>
                  </a:lnTo>
                  <a:lnTo>
                    <a:pt x="304" y="112"/>
                  </a:lnTo>
                  <a:lnTo>
                    <a:pt x="308" y="123"/>
                  </a:lnTo>
                  <a:lnTo>
                    <a:pt x="312" y="135"/>
                  </a:lnTo>
                  <a:lnTo>
                    <a:pt x="314" y="138"/>
                  </a:lnTo>
                  <a:lnTo>
                    <a:pt x="316" y="144"/>
                  </a:lnTo>
                  <a:lnTo>
                    <a:pt x="316" y="149"/>
                  </a:lnTo>
                  <a:lnTo>
                    <a:pt x="315" y="154"/>
                  </a:lnTo>
                  <a:lnTo>
                    <a:pt x="308" y="151"/>
                  </a:lnTo>
                  <a:lnTo>
                    <a:pt x="306" y="144"/>
                  </a:lnTo>
                  <a:lnTo>
                    <a:pt x="304" y="137"/>
                  </a:lnTo>
                  <a:lnTo>
                    <a:pt x="298" y="132"/>
                  </a:lnTo>
                  <a:lnTo>
                    <a:pt x="288" y="119"/>
                  </a:lnTo>
                  <a:lnTo>
                    <a:pt x="275" y="105"/>
                  </a:lnTo>
                  <a:lnTo>
                    <a:pt x="262" y="93"/>
                  </a:lnTo>
                  <a:lnTo>
                    <a:pt x="248" y="83"/>
                  </a:lnTo>
                  <a:lnTo>
                    <a:pt x="233" y="74"/>
                  </a:lnTo>
                  <a:lnTo>
                    <a:pt x="218" y="64"/>
                  </a:lnTo>
                  <a:lnTo>
                    <a:pt x="203" y="55"/>
                  </a:lnTo>
                  <a:lnTo>
                    <a:pt x="188" y="47"/>
                  </a:lnTo>
                  <a:lnTo>
                    <a:pt x="191" y="46"/>
                  </a:lnTo>
                  <a:lnTo>
                    <a:pt x="183" y="43"/>
                  </a:lnTo>
                  <a:lnTo>
                    <a:pt x="176" y="39"/>
                  </a:lnTo>
                  <a:lnTo>
                    <a:pt x="168" y="37"/>
                  </a:lnTo>
                  <a:lnTo>
                    <a:pt x="160" y="33"/>
                  </a:lnTo>
                  <a:lnTo>
                    <a:pt x="152" y="31"/>
                  </a:lnTo>
                  <a:lnTo>
                    <a:pt x="145" y="28"/>
                  </a:lnTo>
                  <a:lnTo>
                    <a:pt x="137" y="25"/>
                  </a:lnTo>
                  <a:lnTo>
                    <a:pt x="130" y="22"/>
                  </a:lnTo>
                  <a:lnTo>
                    <a:pt x="123" y="24"/>
                  </a:lnTo>
                  <a:lnTo>
                    <a:pt x="115" y="25"/>
                  </a:lnTo>
                  <a:lnTo>
                    <a:pt x="108" y="25"/>
                  </a:lnTo>
                  <a:lnTo>
                    <a:pt x="103" y="19"/>
                  </a:lnTo>
                  <a:lnTo>
                    <a:pt x="91" y="17"/>
                  </a:lnTo>
                  <a:lnTo>
                    <a:pt x="78" y="16"/>
                  </a:lnTo>
                  <a:lnTo>
                    <a:pt x="65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26" y="7"/>
                  </a:lnTo>
                  <a:lnTo>
                    <a:pt x="13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1"/>
                  </a:lnTo>
                  <a:lnTo>
                    <a:pt x="47" y="1"/>
                  </a:lnTo>
                  <a:lnTo>
                    <a:pt x="57" y="3"/>
                  </a:lnTo>
                  <a:lnTo>
                    <a:pt x="67" y="5"/>
                  </a:lnTo>
                  <a:lnTo>
                    <a:pt x="78" y="6"/>
                  </a:lnTo>
                  <a:lnTo>
                    <a:pt x="95" y="9"/>
                  </a:lnTo>
                  <a:lnTo>
                    <a:pt x="114" y="13"/>
                  </a:lnTo>
                  <a:lnTo>
                    <a:pt x="131" y="17"/>
                  </a:lnTo>
                  <a:lnTo>
                    <a:pt x="149" y="21"/>
                  </a:lnTo>
                  <a:lnTo>
                    <a:pt x="167" y="26"/>
                  </a:lnTo>
                  <a:lnTo>
                    <a:pt x="185" y="31"/>
                  </a:lnTo>
                  <a:lnTo>
                    <a:pt x="202" y="38"/>
                  </a:lnTo>
                  <a:lnTo>
                    <a:pt x="22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7" name="Freeform 182"/>
            <p:cNvSpPr>
              <a:spLocks/>
            </p:cNvSpPr>
            <p:nvPr/>
          </p:nvSpPr>
          <p:spPr bwMode="auto">
            <a:xfrm>
              <a:off x="1826" y="534"/>
              <a:ext cx="22" cy="19"/>
            </a:xfrm>
            <a:custGeom>
              <a:avLst/>
              <a:gdLst>
                <a:gd name="T0" fmla="*/ 1 w 45"/>
                <a:gd name="T1" fmla="*/ 1 h 37"/>
                <a:gd name="T2" fmla="*/ 1 w 45"/>
                <a:gd name="T3" fmla="*/ 2 h 37"/>
                <a:gd name="T4" fmla="*/ 1 w 45"/>
                <a:gd name="T5" fmla="*/ 1 h 37"/>
                <a:gd name="T6" fmla="*/ 1 w 45"/>
                <a:gd name="T7" fmla="*/ 1 h 37"/>
                <a:gd name="T8" fmla="*/ 1 w 45"/>
                <a:gd name="T9" fmla="*/ 1 h 37"/>
                <a:gd name="T10" fmla="*/ 0 w 45"/>
                <a:gd name="T11" fmla="*/ 1 h 37"/>
                <a:gd name="T12" fmla="*/ 0 w 45"/>
                <a:gd name="T13" fmla="*/ 1 h 37"/>
                <a:gd name="T14" fmla="*/ 0 w 45"/>
                <a:gd name="T15" fmla="*/ 0 h 37"/>
                <a:gd name="T16" fmla="*/ 0 w 45"/>
                <a:gd name="T17" fmla="*/ 0 h 37"/>
                <a:gd name="T18" fmla="*/ 0 w 45"/>
                <a:gd name="T19" fmla="*/ 1 h 37"/>
                <a:gd name="T20" fmla="*/ 0 w 45"/>
                <a:gd name="T21" fmla="*/ 1 h 37"/>
                <a:gd name="T22" fmla="*/ 0 w 45"/>
                <a:gd name="T23" fmla="*/ 1 h 37"/>
                <a:gd name="T24" fmla="*/ 0 w 45"/>
                <a:gd name="T25" fmla="*/ 1 h 37"/>
                <a:gd name="T26" fmla="*/ 1 w 45"/>
                <a:gd name="T27" fmla="*/ 1 h 37"/>
                <a:gd name="T28" fmla="*/ 1 w 45"/>
                <a:gd name="T29" fmla="*/ 1 h 37"/>
                <a:gd name="T30" fmla="*/ 1 w 45"/>
                <a:gd name="T31" fmla="*/ 1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" h="37">
                  <a:moveTo>
                    <a:pt x="43" y="25"/>
                  </a:moveTo>
                  <a:lnTo>
                    <a:pt x="45" y="37"/>
                  </a:lnTo>
                  <a:lnTo>
                    <a:pt x="42" y="32"/>
                  </a:lnTo>
                  <a:lnTo>
                    <a:pt x="38" y="25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23" y="2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9" y="3"/>
                  </a:lnTo>
                  <a:lnTo>
                    <a:pt x="25" y="8"/>
                  </a:lnTo>
                  <a:lnTo>
                    <a:pt x="29" y="12"/>
                  </a:lnTo>
                  <a:lnTo>
                    <a:pt x="34" y="17"/>
                  </a:lnTo>
                  <a:lnTo>
                    <a:pt x="38" y="2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8" name="Freeform 183"/>
            <p:cNvSpPr>
              <a:spLocks/>
            </p:cNvSpPr>
            <p:nvPr/>
          </p:nvSpPr>
          <p:spPr bwMode="auto">
            <a:xfrm>
              <a:off x="1754" y="536"/>
              <a:ext cx="76" cy="80"/>
            </a:xfrm>
            <a:custGeom>
              <a:avLst/>
              <a:gdLst>
                <a:gd name="T0" fmla="*/ 4 w 152"/>
                <a:gd name="T1" fmla="*/ 2 h 161"/>
                <a:gd name="T2" fmla="*/ 4 w 152"/>
                <a:gd name="T3" fmla="*/ 2 h 161"/>
                <a:gd name="T4" fmla="*/ 4 w 152"/>
                <a:gd name="T5" fmla="*/ 2 h 161"/>
                <a:gd name="T6" fmla="*/ 4 w 152"/>
                <a:gd name="T7" fmla="*/ 2 h 161"/>
                <a:gd name="T8" fmla="*/ 4 w 152"/>
                <a:gd name="T9" fmla="*/ 2 h 161"/>
                <a:gd name="T10" fmla="*/ 5 w 152"/>
                <a:gd name="T11" fmla="*/ 3 h 161"/>
                <a:gd name="T12" fmla="*/ 5 w 152"/>
                <a:gd name="T13" fmla="*/ 3 h 161"/>
                <a:gd name="T14" fmla="*/ 5 w 152"/>
                <a:gd name="T15" fmla="*/ 4 h 161"/>
                <a:gd name="T16" fmla="*/ 5 w 152"/>
                <a:gd name="T17" fmla="*/ 4 h 161"/>
                <a:gd name="T18" fmla="*/ 5 w 152"/>
                <a:gd name="T19" fmla="*/ 4 h 161"/>
                <a:gd name="T20" fmla="*/ 5 w 152"/>
                <a:gd name="T21" fmla="*/ 4 h 161"/>
                <a:gd name="T22" fmla="*/ 5 w 152"/>
                <a:gd name="T23" fmla="*/ 4 h 161"/>
                <a:gd name="T24" fmla="*/ 5 w 152"/>
                <a:gd name="T25" fmla="*/ 5 h 161"/>
                <a:gd name="T26" fmla="*/ 5 w 152"/>
                <a:gd name="T27" fmla="*/ 4 h 161"/>
                <a:gd name="T28" fmla="*/ 5 w 152"/>
                <a:gd name="T29" fmla="*/ 4 h 161"/>
                <a:gd name="T30" fmla="*/ 4 w 152"/>
                <a:gd name="T31" fmla="*/ 3 h 161"/>
                <a:gd name="T32" fmla="*/ 4 w 152"/>
                <a:gd name="T33" fmla="*/ 3 h 161"/>
                <a:gd name="T34" fmla="*/ 4 w 152"/>
                <a:gd name="T35" fmla="*/ 3 h 161"/>
                <a:gd name="T36" fmla="*/ 4 w 152"/>
                <a:gd name="T37" fmla="*/ 2 h 161"/>
                <a:gd name="T38" fmla="*/ 4 w 152"/>
                <a:gd name="T39" fmla="*/ 2 h 161"/>
                <a:gd name="T40" fmla="*/ 3 w 152"/>
                <a:gd name="T41" fmla="*/ 1 h 161"/>
                <a:gd name="T42" fmla="*/ 3 w 152"/>
                <a:gd name="T43" fmla="*/ 2 h 161"/>
                <a:gd name="T44" fmla="*/ 3 w 152"/>
                <a:gd name="T45" fmla="*/ 1 h 161"/>
                <a:gd name="T46" fmla="*/ 3 w 152"/>
                <a:gd name="T47" fmla="*/ 1 h 161"/>
                <a:gd name="T48" fmla="*/ 2 w 152"/>
                <a:gd name="T49" fmla="*/ 1 h 161"/>
                <a:gd name="T50" fmla="*/ 2 w 152"/>
                <a:gd name="T51" fmla="*/ 1 h 161"/>
                <a:gd name="T52" fmla="*/ 2 w 152"/>
                <a:gd name="T53" fmla="*/ 1 h 161"/>
                <a:gd name="T54" fmla="*/ 2 w 152"/>
                <a:gd name="T55" fmla="*/ 1 h 161"/>
                <a:gd name="T56" fmla="*/ 2 w 152"/>
                <a:gd name="T57" fmla="*/ 1 h 161"/>
                <a:gd name="T58" fmla="*/ 1 w 152"/>
                <a:gd name="T59" fmla="*/ 0 h 161"/>
                <a:gd name="T60" fmla="*/ 1 w 152"/>
                <a:gd name="T61" fmla="*/ 0 h 161"/>
                <a:gd name="T62" fmla="*/ 1 w 152"/>
                <a:gd name="T63" fmla="*/ 0 h 161"/>
                <a:gd name="T64" fmla="*/ 1 w 152"/>
                <a:gd name="T65" fmla="*/ 0 h 161"/>
                <a:gd name="T66" fmla="*/ 0 w 152"/>
                <a:gd name="T67" fmla="*/ 0 h 161"/>
                <a:gd name="T68" fmla="*/ 1 w 152"/>
                <a:gd name="T69" fmla="*/ 0 h 161"/>
                <a:gd name="T70" fmla="*/ 1 w 152"/>
                <a:gd name="T71" fmla="*/ 0 h 161"/>
                <a:gd name="T72" fmla="*/ 1 w 152"/>
                <a:gd name="T73" fmla="*/ 0 h 161"/>
                <a:gd name="T74" fmla="*/ 2 w 152"/>
                <a:gd name="T75" fmla="*/ 0 h 161"/>
                <a:gd name="T76" fmla="*/ 2 w 152"/>
                <a:gd name="T77" fmla="*/ 0 h 161"/>
                <a:gd name="T78" fmla="*/ 2 w 152"/>
                <a:gd name="T79" fmla="*/ 0 h 161"/>
                <a:gd name="T80" fmla="*/ 3 w 152"/>
                <a:gd name="T81" fmla="*/ 0 h 161"/>
                <a:gd name="T82" fmla="*/ 3 w 152"/>
                <a:gd name="T83" fmla="*/ 0 h 161"/>
                <a:gd name="T84" fmla="*/ 4 w 152"/>
                <a:gd name="T85" fmla="*/ 2 h 1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2" h="161">
                  <a:moveTo>
                    <a:pt x="116" y="73"/>
                  </a:moveTo>
                  <a:lnTo>
                    <a:pt x="114" y="78"/>
                  </a:lnTo>
                  <a:lnTo>
                    <a:pt x="118" y="82"/>
                  </a:lnTo>
                  <a:lnTo>
                    <a:pt x="123" y="84"/>
                  </a:lnTo>
                  <a:lnTo>
                    <a:pt x="125" y="86"/>
                  </a:lnTo>
                  <a:lnTo>
                    <a:pt x="132" y="101"/>
                  </a:lnTo>
                  <a:lnTo>
                    <a:pt x="141" y="115"/>
                  </a:lnTo>
                  <a:lnTo>
                    <a:pt x="148" y="130"/>
                  </a:lnTo>
                  <a:lnTo>
                    <a:pt x="152" y="146"/>
                  </a:lnTo>
                  <a:lnTo>
                    <a:pt x="150" y="150"/>
                  </a:lnTo>
                  <a:lnTo>
                    <a:pt x="148" y="153"/>
                  </a:lnTo>
                  <a:lnTo>
                    <a:pt x="144" y="158"/>
                  </a:lnTo>
                  <a:lnTo>
                    <a:pt x="141" y="161"/>
                  </a:lnTo>
                  <a:lnTo>
                    <a:pt x="136" y="149"/>
                  </a:lnTo>
                  <a:lnTo>
                    <a:pt x="132" y="136"/>
                  </a:lnTo>
                  <a:lnTo>
                    <a:pt x="126" y="123"/>
                  </a:lnTo>
                  <a:lnTo>
                    <a:pt x="120" y="111"/>
                  </a:lnTo>
                  <a:lnTo>
                    <a:pt x="114" y="97"/>
                  </a:lnTo>
                  <a:lnTo>
                    <a:pt x="106" y="85"/>
                  </a:lnTo>
                  <a:lnTo>
                    <a:pt x="98" y="74"/>
                  </a:lnTo>
                  <a:lnTo>
                    <a:pt x="89" y="63"/>
                  </a:lnTo>
                  <a:lnTo>
                    <a:pt x="81" y="65"/>
                  </a:lnTo>
                  <a:lnTo>
                    <a:pt x="75" y="60"/>
                  </a:lnTo>
                  <a:lnTo>
                    <a:pt x="68" y="54"/>
                  </a:lnTo>
                  <a:lnTo>
                    <a:pt x="63" y="50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3" y="37"/>
                  </a:lnTo>
                  <a:lnTo>
                    <a:pt x="37" y="32"/>
                  </a:lnTo>
                  <a:lnTo>
                    <a:pt x="30" y="29"/>
                  </a:lnTo>
                  <a:lnTo>
                    <a:pt x="28" y="20"/>
                  </a:lnTo>
                  <a:lnTo>
                    <a:pt x="20" y="15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38" y="6"/>
                  </a:lnTo>
                  <a:lnTo>
                    <a:pt x="48" y="12"/>
                  </a:lnTo>
                  <a:lnTo>
                    <a:pt x="57" y="17"/>
                  </a:lnTo>
                  <a:lnTo>
                    <a:pt x="65" y="22"/>
                  </a:lnTo>
                  <a:lnTo>
                    <a:pt x="74" y="27"/>
                  </a:lnTo>
                  <a:lnTo>
                    <a:pt x="116" y="7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9" name="Freeform 184"/>
            <p:cNvSpPr>
              <a:spLocks/>
            </p:cNvSpPr>
            <p:nvPr/>
          </p:nvSpPr>
          <p:spPr bwMode="auto">
            <a:xfrm>
              <a:off x="1736" y="542"/>
              <a:ext cx="6" cy="3"/>
            </a:xfrm>
            <a:custGeom>
              <a:avLst/>
              <a:gdLst>
                <a:gd name="T0" fmla="*/ 1 w 12"/>
                <a:gd name="T1" fmla="*/ 0 h 5"/>
                <a:gd name="T2" fmla="*/ 1 w 12"/>
                <a:gd name="T3" fmla="*/ 0 h 5"/>
                <a:gd name="T4" fmla="*/ 1 w 12"/>
                <a:gd name="T5" fmla="*/ 0 h 5"/>
                <a:gd name="T6" fmla="*/ 1 w 12"/>
                <a:gd name="T7" fmla="*/ 0 h 5"/>
                <a:gd name="T8" fmla="*/ 1 w 12"/>
                <a:gd name="T9" fmla="*/ 1 h 5"/>
                <a:gd name="T10" fmla="*/ 1 w 12"/>
                <a:gd name="T11" fmla="*/ 1 h 5"/>
                <a:gd name="T12" fmla="*/ 0 w 12"/>
                <a:gd name="T13" fmla="*/ 1 h 5"/>
                <a:gd name="T14" fmla="*/ 1 w 12"/>
                <a:gd name="T15" fmla="*/ 1 h 5"/>
                <a:gd name="T16" fmla="*/ 1 w 12"/>
                <a:gd name="T17" fmla="*/ 1 h 5"/>
                <a:gd name="T18" fmla="*/ 1 w 12"/>
                <a:gd name="T19" fmla="*/ 0 h 5"/>
                <a:gd name="T20" fmla="*/ 1 w 12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0" name="Freeform 185"/>
            <p:cNvSpPr>
              <a:spLocks/>
            </p:cNvSpPr>
            <p:nvPr/>
          </p:nvSpPr>
          <p:spPr bwMode="auto">
            <a:xfrm>
              <a:off x="1444" y="545"/>
              <a:ext cx="362" cy="223"/>
            </a:xfrm>
            <a:custGeom>
              <a:avLst/>
              <a:gdLst>
                <a:gd name="T0" fmla="*/ 22 w 724"/>
                <a:gd name="T1" fmla="*/ 5 h 446"/>
                <a:gd name="T2" fmla="*/ 19 w 724"/>
                <a:gd name="T3" fmla="*/ 2 h 446"/>
                <a:gd name="T4" fmla="*/ 22 w 724"/>
                <a:gd name="T5" fmla="*/ 6 h 446"/>
                <a:gd name="T6" fmla="*/ 20 w 724"/>
                <a:gd name="T7" fmla="*/ 4 h 446"/>
                <a:gd name="T8" fmla="*/ 18 w 724"/>
                <a:gd name="T9" fmla="*/ 2 h 446"/>
                <a:gd name="T10" fmla="*/ 21 w 724"/>
                <a:gd name="T11" fmla="*/ 7 h 446"/>
                <a:gd name="T12" fmla="*/ 19 w 724"/>
                <a:gd name="T13" fmla="*/ 4 h 446"/>
                <a:gd name="T14" fmla="*/ 19 w 724"/>
                <a:gd name="T15" fmla="*/ 4 h 446"/>
                <a:gd name="T16" fmla="*/ 20 w 724"/>
                <a:gd name="T17" fmla="*/ 8 h 446"/>
                <a:gd name="T18" fmla="*/ 18 w 724"/>
                <a:gd name="T19" fmla="*/ 5 h 446"/>
                <a:gd name="T20" fmla="*/ 19 w 724"/>
                <a:gd name="T21" fmla="*/ 6 h 446"/>
                <a:gd name="T22" fmla="*/ 19 w 724"/>
                <a:gd name="T23" fmla="*/ 8 h 446"/>
                <a:gd name="T24" fmla="*/ 16 w 724"/>
                <a:gd name="T25" fmla="*/ 5 h 446"/>
                <a:gd name="T26" fmla="*/ 19 w 724"/>
                <a:gd name="T27" fmla="*/ 9 h 446"/>
                <a:gd name="T28" fmla="*/ 17 w 724"/>
                <a:gd name="T29" fmla="*/ 7 h 446"/>
                <a:gd name="T30" fmla="*/ 16 w 724"/>
                <a:gd name="T31" fmla="*/ 6 h 446"/>
                <a:gd name="T32" fmla="*/ 18 w 724"/>
                <a:gd name="T33" fmla="*/ 10 h 446"/>
                <a:gd name="T34" fmla="*/ 17 w 724"/>
                <a:gd name="T35" fmla="*/ 9 h 446"/>
                <a:gd name="T36" fmla="*/ 14 w 724"/>
                <a:gd name="T37" fmla="*/ 6 h 446"/>
                <a:gd name="T38" fmla="*/ 16 w 724"/>
                <a:gd name="T39" fmla="*/ 9 h 446"/>
                <a:gd name="T40" fmla="*/ 15 w 724"/>
                <a:gd name="T41" fmla="*/ 8 h 446"/>
                <a:gd name="T42" fmla="*/ 13 w 724"/>
                <a:gd name="T43" fmla="*/ 6 h 446"/>
                <a:gd name="T44" fmla="*/ 13 w 724"/>
                <a:gd name="T45" fmla="*/ 7 h 446"/>
                <a:gd name="T46" fmla="*/ 16 w 724"/>
                <a:gd name="T47" fmla="*/ 11 h 446"/>
                <a:gd name="T48" fmla="*/ 15 w 724"/>
                <a:gd name="T49" fmla="*/ 9 h 446"/>
                <a:gd name="T50" fmla="*/ 11 w 724"/>
                <a:gd name="T51" fmla="*/ 6 h 446"/>
                <a:gd name="T52" fmla="*/ 14 w 724"/>
                <a:gd name="T53" fmla="*/ 9 h 446"/>
                <a:gd name="T54" fmla="*/ 15 w 724"/>
                <a:gd name="T55" fmla="*/ 12 h 446"/>
                <a:gd name="T56" fmla="*/ 13 w 724"/>
                <a:gd name="T57" fmla="*/ 9 h 446"/>
                <a:gd name="T58" fmla="*/ 11 w 724"/>
                <a:gd name="T59" fmla="*/ 7 h 446"/>
                <a:gd name="T60" fmla="*/ 13 w 724"/>
                <a:gd name="T61" fmla="*/ 10 h 446"/>
                <a:gd name="T62" fmla="*/ 9 w 724"/>
                <a:gd name="T63" fmla="*/ 7 h 446"/>
                <a:gd name="T64" fmla="*/ 12 w 724"/>
                <a:gd name="T65" fmla="*/ 10 h 446"/>
                <a:gd name="T66" fmla="*/ 12 w 724"/>
                <a:gd name="T67" fmla="*/ 10 h 446"/>
                <a:gd name="T68" fmla="*/ 8 w 724"/>
                <a:gd name="T69" fmla="*/ 7 h 446"/>
                <a:gd name="T70" fmla="*/ 11 w 724"/>
                <a:gd name="T71" fmla="*/ 11 h 446"/>
                <a:gd name="T72" fmla="*/ 9 w 724"/>
                <a:gd name="T73" fmla="*/ 10 h 446"/>
                <a:gd name="T74" fmla="*/ 9 w 724"/>
                <a:gd name="T75" fmla="*/ 11 h 446"/>
                <a:gd name="T76" fmla="*/ 6 w 724"/>
                <a:gd name="T77" fmla="*/ 8 h 446"/>
                <a:gd name="T78" fmla="*/ 9 w 724"/>
                <a:gd name="T79" fmla="*/ 11 h 446"/>
                <a:gd name="T80" fmla="*/ 8 w 724"/>
                <a:gd name="T81" fmla="*/ 11 h 446"/>
                <a:gd name="T82" fmla="*/ 5 w 724"/>
                <a:gd name="T83" fmla="*/ 9 h 446"/>
                <a:gd name="T84" fmla="*/ 9 w 724"/>
                <a:gd name="T85" fmla="*/ 13 h 446"/>
                <a:gd name="T86" fmla="*/ 3 w 724"/>
                <a:gd name="T87" fmla="*/ 9 h 446"/>
                <a:gd name="T88" fmla="*/ 7 w 724"/>
                <a:gd name="T89" fmla="*/ 12 h 446"/>
                <a:gd name="T90" fmla="*/ 5 w 724"/>
                <a:gd name="T91" fmla="*/ 11 h 446"/>
                <a:gd name="T92" fmla="*/ 6 w 724"/>
                <a:gd name="T93" fmla="*/ 12 h 446"/>
                <a:gd name="T94" fmla="*/ 4 w 724"/>
                <a:gd name="T95" fmla="*/ 11 h 446"/>
                <a:gd name="T96" fmla="*/ 2 w 724"/>
                <a:gd name="T97" fmla="*/ 10 h 446"/>
                <a:gd name="T98" fmla="*/ 6 w 724"/>
                <a:gd name="T99" fmla="*/ 14 h 446"/>
                <a:gd name="T100" fmla="*/ 3 w 724"/>
                <a:gd name="T101" fmla="*/ 12 h 446"/>
                <a:gd name="T102" fmla="*/ 2 w 724"/>
                <a:gd name="T103" fmla="*/ 12 h 446"/>
                <a:gd name="T104" fmla="*/ 4 w 724"/>
                <a:gd name="T105" fmla="*/ 14 h 446"/>
                <a:gd name="T106" fmla="*/ 1 w 724"/>
                <a:gd name="T107" fmla="*/ 12 h 446"/>
                <a:gd name="T108" fmla="*/ 4 w 724"/>
                <a:gd name="T109" fmla="*/ 8 h 446"/>
                <a:gd name="T110" fmla="*/ 8 w 724"/>
                <a:gd name="T111" fmla="*/ 6 h 446"/>
                <a:gd name="T112" fmla="*/ 11 w 724"/>
                <a:gd name="T113" fmla="*/ 3 h 446"/>
                <a:gd name="T114" fmla="*/ 15 w 724"/>
                <a:gd name="T115" fmla="*/ 2 h 446"/>
                <a:gd name="T116" fmla="*/ 15 w 724"/>
                <a:gd name="T117" fmla="*/ 1 h 446"/>
                <a:gd name="T118" fmla="*/ 17 w 724"/>
                <a:gd name="T119" fmla="*/ 2 h 446"/>
                <a:gd name="T120" fmla="*/ 18 w 724"/>
                <a:gd name="T121" fmla="*/ 1 h 446"/>
                <a:gd name="T122" fmla="*/ 19 w 724"/>
                <a:gd name="T123" fmla="*/ 1 h 4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4" h="446">
                  <a:moveTo>
                    <a:pt x="712" y="155"/>
                  </a:moveTo>
                  <a:lnTo>
                    <a:pt x="718" y="157"/>
                  </a:lnTo>
                  <a:lnTo>
                    <a:pt x="721" y="164"/>
                  </a:lnTo>
                  <a:lnTo>
                    <a:pt x="722" y="171"/>
                  </a:lnTo>
                  <a:lnTo>
                    <a:pt x="724" y="177"/>
                  </a:lnTo>
                  <a:lnTo>
                    <a:pt x="721" y="183"/>
                  </a:lnTo>
                  <a:lnTo>
                    <a:pt x="717" y="186"/>
                  </a:lnTo>
                  <a:lnTo>
                    <a:pt x="712" y="189"/>
                  </a:lnTo>
                  <a:lnTo>
                    <a:pt x="706" y="192"/>
                  </a:lnTo>
                  <a:lnTo>
                    <a:pt x="702" y="187"/>
                  </a:lnTo>
                  <a:lnTo>
                    <a:pt x="700" y="183"/>
                  </a:lnTo>
                  <a:lnTo>
                    <a:pt x="700" y="178"/>
                  </a:lnTo>
                  <a:lnTo>
                    <a:pt x="703" y="172"/>
                  </a:lnTo>
                  <a:lnTo>
                    <a:pt x="699" y="160"/>
                  </a:lnTo>
                  <a:lnTo>
                    <a:pt x="694" y="148"/>
                  </a:lnTo>
                  <a:lnTo>
                    <a:pt x="689" y="136"/>
                  </a:lnTo>
                  <a:lnTo>
                    <a:pt x="682" y="125"/>
                  </a:lnTo>
                  <a:lnTo>
                    <a:pt x="675" y="115"/>
                  </a:lnTo>
                  <a:lnTo>
                    <a:pt x="667" y="103"/>
                  </a:lnTo>
                  <a:lnTo>
                    <a:pt x="659" y="93"/>
                  </a:lnTo>
                  <a:lnTo>
                    <a:pt x="649" y="82"/>
                  </a:lnTo>
                  <a:lnTo>
                    <a:pt x="641" y="78"/>
                  </a:lnTo>
                  <a:lnTo>
                    <a:pt x="634" y="73"/>
                  </a:lnTo>
                  <a:lnTo>
                    <a:pt x="627" y="67"/>
                  </a:lnTo>
                  <a:lnTo>
                    <a:pt x="621" y="62"/>
                  </a:lnTo>
                  <a:lnTo>
                    <a:pt x="612" y="57"/>
                  </a:lnTo>
                  <a:lnTo>
                    <a:pt x="606" y="51"/>
                  </a:lnTo>
                  <a:lnTo>
                    <a:pt x="599" y="48"/>
                  </a:lnTo>
                  <a:lnTo>
                    <a:pt x="591" y="45"/>
                  </a:lnTo>
                  <a:lnTo>
                    <a:pt x="597" y="52"/>
                  </a:lnTo>
                  <a:lnTo>
                    <a:pt x="604" y="59"/>
                  </a:lnTo>
                  <a:lnTo>
                    <a:pt x="611" y="65"/>
                  </a:lnTo>
                  <a:lnTo>
                    <a:pt x="618" y="72"/>
                  </a:lnTo>
                  <a:lnTo>
                    <a:pt x="625" y="78"/>
                  </a:lnTo>
                  <a:lnTo>
                    <a:pt x="631" y="85"/>
                  </a:lnTo>
                  <a:lnTo>
                    <a:pt x="636" y="93"/>
                  </a:lnTo>
                  <a:lnTo>
                    <a:pt x="640" y="102"/>
                  </a:lnTo>
                  <a:lnTo>
                    <a:pt x="649" y="112"/>
                  </a:lnTo>
                  <a:lnTo>
                    <a:pt x="657" y="124"/>
                  </a:lnTo>
                  <a:lnTo>
                    <a:pt x="664" y="136"/>
                  </a:lnTo>
                  <a:lnTo>
                    <a:pt x="671" y="148"/>
                  </a:lnTo>
                  <a:lnTo>
                    <a:pt x="678" y="161"/>
                  </a:lnTo>
                  <a:lnTo>
                    <a:pt x="684" y="173"/>
                  </a:lnTo>
                  <a:lnTo>
                    <a:pt x="691" y="186"/>
                  </a:lnTo>
                  <a:lnTo>
                    <a:pt x="698" y="199"/>
                  </a:lnTo>
                  <a:lnTo>
                    <a:pt x="691" y="200"/>
                  </a:lnTo>
                  <a:lnTo>
                    <a:pt x="685" y="199"/>
                  </a:lnTo>
                  <a:lnTo>
                    <a:pt x="680" y="193"/>
                  </a:lnTo>
                  <a:lnTo>
                    <a:pt x="678" y="185"/>
                  </a:lnTo>
                  <a:lnTo>
                    <a:pt x="674" y="175"/>
                  </a:lnTo>
                  <a:lnTo>
                    <a:pt x="668" y="164"/>
                  </a:lnTo>
                  <a:lnTo>
                    <a:pt x="663" y="154"/>
                  </a:lnTo>
                  <a:lnTo>
                    <a:pt x="657" y="143"/>
                  </a:lnTo>
                  <a:lnTo>
                    <a:pt x="652" y="134"/>
                  </a:lnTo>
                  <a:lnTo>
                    <a:pt x="646" y="124"/>
                  </a:lnTo>
                  <a:lnTo>
                    <a:pt x="639" y="115"/>
                  </a:lnTo>
                  <a:lnTo>
                    <a:pt x="631" y="107"/>
                  </a:lnTo>
                  <a:lnTo>
                    <a:pt x="624" y="104"/>
                  </a:lnTo>
                  <a:lnTo>
                    <a:pt x="618" y="100"/>
                  </a:lnTo>
                  <a:lnTo>
                    <a:pt x="612" y="94"/>
                  </a:lnTo>
                  <a:lnTo>
                    <a:pt x="607" y="90"/>
                  </a:lnTo>
                  <a:lnTo>
                    <a:pt x="604" y="93"/>
                  </a:lnTo>
                  <a:lnTo>
                    <a:pt x="600" y="88"/>
                  </a:lnTo>
                  <a:lnTo>
                    <a:pt x="594" y="82"/>
                  </a:lnTo>
                  <a:lnTo>
                    <a:pt x="588" y="78"/>
                  </a:lnTo>
                  <a:lnTo>
                    <a:pt x="583" y="73"/>
                  </a:lnTo>
                  <a:lnTo>
                    <a:pt x="577" y="68"/>
                  </a:lnTo>
                  <a:lnTo>
                    <a:pt x="571" y="66"/>
                  </a:lnTo>
                  <a:lnTo>
                    <a:pt x="565" y="64"/>
                  </a:lnTo>
                  <a:lnTo>
                    <a:pt x="559" y="63"/>
                  </a:lnTo>
                  <a:lnTo>
                    <a:pt x="576" y="75"/>
                  </a:lnTo>
                  <a:lnTo>
                    <a:pt x="592" y="89"/>
                  </a:lnTo>
                  <a:lnTo>
                    <a:pt x="606" y="105"/>
                  </a:lnTo>
                  <a:lnTo>
                    <a:pt x="619" y="121"/>
                  </a:lnTo>
                  <a:lnTo>
                    <a:pt x="632" y="139"/>
                  </a:lnTo>
                  <a:lnTo>
                    <a:pt x="642" y="157"/>
                  </a:lnTo>
                  <a:lnTo>
                    <a:pt x="652" y="176"/>
                  </a:lnTo>
                  <a:lnTo>
                    <a:pt x="659" y="194"/>
                  </a:lnTo>
                  <a:lnTo>
                    <a:pt x="664" y="196"/>
                  </a:lnTo>
                  <a:lnTo>
                    <a:pt x="669" y="194"/>
                  </a:lnTo>
                  <a:lnTo>
                    <a:pt x="672" y="194"/>
                  </a:lnTo>
                  <a:lnTo>
                    <a:pt x="674" y="200"/>
                  </a:lnTo>
                  <a:lnTo>
                    <a:pt x="670" y="206"/>
                  </a:lnTo>
                  <a:lnTo>
                    <a:pt x="665" y="209"/>
                  </a:lnTo>
                  <a:lnTo>
                    <a:pt x="661" y="213"/>
                  </a:lnTo>
                  <a:lnTo>
                    <a:pt x="656" y="216"/>
                  </a:lnTo>
                  <a:lnTo>
                    <a:pt x="653" y="213"/>
                  </a:lnTo>
                  <a:lnTo>
                    <a:pt x="653" y="208"/>
                  </a:lnTo>
                  <a:lnTo>
                    <a:pt x="653" y="202"/>
                  </a:lnTo>
                  <a:lnTo>
                    <a:pt x="650" y="196"/>
                  </a:lnTo>
                  <a:lnTo>
                    <a:pt x="645" y="187"/>
                  </a:lnTo>
                  <a:lnTo>
                    <a:pt x="639" y="177"/>
                  </a:lnTo>
                  <a:lnTo>
                    <a:pt x="633" y="166"/>
                  </a:lnTo>
                  <a:lnTo>
                    <a:pt x="627" y="156"/>
                  </a:lnTo>
                  <a:lnTo>
                    <a:pt x="621" y="146"/>
                  </a:lnTo>
                  <a:lnTo>
                    <a:pt x="612" y="138"/>
                  </a:lnTo>
                  <a:lnTo>
                    <a:pt x="603" y="131"/>
                  </a:lnTo>
                  <a:lnTo>
                    <a:pt x="592" y="127"/>
                  </a:lnTo>
                  <a:lnTo>
                    <a:pt x="585" y="121"/>
                  </a:lnTo>
                  <a:lnTo>
                    <a:pt x="577" y="115"/>
                  </a:lnTo>
                  <a:lnTo>
                    <a:pt x="570" y="109"/>
                  </a:lnTo>
                  <a:lnTo>
                    <a:pt x="562" y="102"/>
                  </a:lnTo>
                  <a:lnTo>
                    <a:pt x="554" y="96"/>
                  </a:lnTo>
                  <a:lnTo>
                    <a:pt x="546" y="92"/>
                  </a:lnTo>
                  <a:lnTo>
                    <a:pt x="538" y="87"/>
                  </a:lnTo>
                  <a:lnTo>
                    <a:pt x="530" y="85"/>
                  </a:lnTo>
                  <a:lnTo>
                    <a:pt x="535" y="93"/>
                  </a:lnTo>
                  <a:lnTo>
                    <a:pt x="543" y="100"/>
                  </a:lnTo>
                  <a:lnTo>
                    <a:pt x="551" y="107"/>
                  </a:lnTo>
                  <a:lnTo>
                    <a:pt x="561" y="112"/>
                  </a:lnTo>
                  <a:lnTo>
                    <a:pt x="569" y="119"/>
                  </a:lnTo>
                  <a:lnTo>
                    <a:pt x="577" y="126"/>
                  </a:lnTo>
                  <a:lnTo>
                    <a:pt x="585" y="133"/>
                  </a:lnTo>
                  <a:lnTo>
                    <a:pt x="591" y="142"/>
                  </a:lnTo>
                  <a:lnTo>
                    <a:pt x="597" y="148"/>
                  </a:lnTo>
                  <a:lnTo>
                    <a:pt x="604" y="155"/>
                  </a:lnTo>
                  <a:lnTo>
                    <a:pt x="609" y="163"/>
                  </a:lnTo>
                  <a:lnTo>
                    <a:pt x="615" y="172"/>
                  </a:lnTo>
                  <a:lnTo>
                    <a:pt x="622" y="185"/>
                  </a:lnTo>
                  <a:lnTo>
                    <a:pt x="626" y="198"/>
                  </a:lnTo>
                  <a:lnTo>
                    <a:pt x="633" y="209"/>
                  </a:lnTo>
                  <a:lnTo>
                    <a:pt x="645" y="216"/>
                  </a:lnTo>
                  <a:lnTo>
                    <a:pt x="647" y="224"/>
                  </a:lnTo>
                  <a:lnTo>
                    <a:pt x="642" y="232"/>
                  </a:lnTo>
                  <a:lnTo>
                    <a:pt x="636" y="240"/>
                  </a:lnTo>
                  <a:lnTo>
                    <a:pt x="630" y="247"/>
                  </a:lnTo>
                  <a:lnTo>
                    <a:pt x="625" y="239"/>
                  </a:lnTo>
                  <a:lnTo>
                    <a:pt x="623" y="231"/>
                  </a:lnTo>
                  <a:lnTo>
                    <a:pt x="622" y="224"/>
                  </a:lnTo>
                  <a:lnTo>
                    <a:pt x="622" y="216"/>
                  </a:lnTo>
                  <a:lnTo>
                    <a:pt x="618" y="208"/>
                  </a:lnTo>
                  <a:lnTo>
                    <a:pt x="614" y="199"/>
                  </a:lnTo>
                  <a:lnTo>
                    <a:pt x="608" y="189"/>
                  </a:lnTo>
                  <a:lnTo>
                    <a:pt x="602" y="180"/>
                  </a:lnTo>
                  <a:lnTo>
                    <a:pt x="596" y="172"/>
                  </a:lnTo>
                  <a:lnTo>
                    <a:pt x="591" y="163"/>
                  </a:lnTo>
                  <a:lnTo>
                    <a:pt x="585" y="155"/>
                  </a:lnTo>
                  <a:lnTo>
                    <a:pt x="579" y="148"/>
                  </a:lnTo>
                  <a:lnTo>
                    <a:pt x="570" y="147"/>
                  </a:lnTo>
                  <a:lnTo>
                    <a:pt x="563" y="140"/>
                  </a:lnTo>
                  <a:lnTo>
                    <a:pt x="556" y="132"/>
                  </a:lnTo>
                  <a:lnTo>
                    <a:pt x="547" y="128"/>
                  </a:lnTo>
                  <a:lnTo>
                    <a:pt x="541" y="124"/>
                  </a:lnTo>
                  <a:lnTo>
                    <a:pt x="535" y="119"/>
                  </a:lnTo>
                  <a:lnTo>
                    <a:pt x="530" y="116"/>
                  </a:lnTo>
                  <a:lnTo>
                    <a:pt x="523" y="116"/>
                  </a:lnTo>
                  <a:lnTo>
                    <a:pt x="527" y="124"/>
                  </a:lnTo>
                  <a:lnTo>
                    <a:pt x="536" y="131"/>
                  </a:lnTo>
                  <a:lnTo>
                    <a:pt x="546" y="139"/>
                  </a:lnTo>
                  <a:lnTo>
                    <a:pt x="553" y="147"/>
                  </a:lnTo>
                  <a:lnTo>
                    <a:pt x="558" y="157"/>
                  </a:lnTo>
                  <a:lnTo>
                    <a:pt x="566" y="166"/>
                  </a:lnTo>
                  <a:lnTo>
                    <a:pt x="573" y="176"/>
                  </a:lnTo>
                  <a:lnTo>
                    <a:pt x="581" y="185"/>
                  </a:lnTo>
                  <a:lnTo>
                    <a:pt x="588" y="195"/>
                  </a:lnTo>
                  <a:lnTo>
                    <a:pt x="594" y="206"/>
                  </a:lnTo>
                  <a:lnTo>
                    <a:pt x="600" y="216"/>
                  </a:lnTo>
                  <a:lnTo>
                    <a:pt x="603" y="228"/>
                  </a:lnTo>
                  <a:lnTo>
                    <a:pt x="612" y="230"/>
                  </a:lnTo>
                  <a:lnTo>
                    <a:pt x="617" y="237"/>
                  </a:lnTo>
                  <a:lnTo>
                    <a:pt x="619" y="245"/>
                  </a:lnTo>
                  <a:lnTo>
                    <a:pt x="622" y="253"/>
                  </a:lnTo>
                  <a:lnTo>
                    <a:pt x="619" y="260"/>
                  </a:lnTo>
                  <a:lnTo>
                    <a:pt x="615" y="267"/>
                  </a:lnTo>
                  <a:lnTo>
                    <a:pt x="609" y="272"/>
                  </a:lnTo>
                  <a:lnTo>
                    <a:pt x="603" y="277"/>
                  </a:lnTo>
                  <a:lnTo>
                    <a:pt x="600" y="263"/>
                  </a:lnTo>
                  <a:lnTo>
                    <a:pt x="595" y="251"/>
                  </a:lnTo>
                  <a:lnTo>
                    <a:pt x="591" y="237"/>
                  </a:lnTo>
                  <a:lnTo>
                    <a:pt x="585" y="224"/>
                  </a:lnTo>
                  <a:lnTo>
                    <a:pt x="579" y="211"/>
                  </a:lnTo>
                  <a:lnTo>
                    <a:pt x="572" y="200"/>
                  </a:lnTo>
                  <a:lnTo>
                    <a:pt x="565" y="188"/>
                  </a:lnTo>
                  <a:lnTo>
                    <a:pt x="556" y="177"/>
                  </a:lnTo>
                  <a:lnTo>
                    <a:pt x="548" y="177"/>
                  </a:lnTo>
                  <a:lnTo>
                    <a:pt x="540" y="170"/>
                  </a:lnTo>
                  <a:lnTo>
                    <a:pt x="533" y="163"/>
                  </a:lnTo>
                  <a:lnTo>
                    <a:pt x="525" y="156"/>
                  </a:lnTo>
                  <a:lnTo>
                    <a:pt x="518" y="150"/>
                  </a:lnTo>
                  <a:lnTo>
                    <a:pt x="510" y="143"/>
                  </a:lnTo>
                  <a:lnTo>
                    <a:pt x="502" y="138"/>
                  </a:lnTo>
                  <a:lnTo>
                    <a:pt x="494" y="132"/>
                  </a:lnTo>
                  <a:lnTo>
                    <a:pt x="485" y="127"/>
                  </a:lnTo>
                  <a:lnTo>
                    <a:pt x="481" y="131"/>
                  </a:lnTo>
                  <a:lnTo>
                    <a:pt x="497" y="142"/>
                  </a:lnTo>
                  <a:lnTo>
                    <a:pt x="511" y="155"/>
                  </a:lnTo>
                  <a:lnTo>
                    <a:pt x="524" y="170"/>
                  </a:lnTo>
                  <a:lnTo>
                    <a:pt x="536" y="186"/>
                  </a:lnTo>
                  <a:lnTo>
                    <a:pt x="547" y="203"/>
                  </a:lnTo>
                  <a:lnTo>
                    <a:pt x="557" y="221"/>
                  </a:lnTo>
                  <a:lnTo>
                    <a:pt x="566" y="238"/>
                  </a:lnTo>
                  <a:lnTo>
                    <a:pt x="576" y="255"/>
                  </a:lnTo>
                  <a:lnTo>
                    <a:pt x="578" y="257"/>
                  </a:lnTo>
                  <a:lnTo>
                    <a:pt x="580" y="259"/>
                  </a:lnTo>
                  <a:lnTo>
                    <a:pt x="584" y="260"/>
                  </a:lnTo>
                  <a:lnTo>
                    <a:pt x="587" y="261"/>
                  </a:lnTo>
                  <a:lnTo>
                    <a:pt x="588" y="260"/>
                  </a:lnTo>
                  <a:lnTo>
                    <a:pt x="595" y="284"/>
                  </a:lnTo>
                  <a:lnTo>
                    <a:pt x="576" y="299"/>
                  </a:lnTo>
                  <a:lnTo>
                    <a:pt x="572" y="286"/>
                  </a:lnTo>
                  <a:lnTo>
                    <a:pt x="568" y="275"/>
                  </a:lnTo>
                  <a:lnTo>
                    <a:pt x="563" y="263"/>
                  </a:lnTo>
                  <a:lnTo>
                    <a:pt x="558" y="251"/>
                  </a:lnTo>
                  <a:lnTo>
                    <a:pt x="553" y="240"/>
                  </a:lnTo>
                  <a:lnTo>
                    <a:pt x="547" y="229"/>
                  </a:lnTo>
                  <a:lnTo>
                    <a:pt x="540" y="217"/>
                  </a:lnTo>
                  <a:lnTo>
                    <a:pt x="534" y="207"/>
                  </a:lnTo>
                  <a:lnTo>
                    <a:pt x="527" y="204"/>
                  </a:lnTo>
                  <a:lnTo>
                    <a:pt x="523" y="200"/>
                  </a:lnTo>
                  <a:lnTo>
                    <a:pt x="518" y="195"/>
                  </a:lnTo>
                  <a:lnTo>
                    <a:pt x="513" y="189"/>
                  </a:lnTo>
                  <a:lnTo>
                    <a:pt x="509" y="184"/>
                  </a:lnTo>
                  <a:lnTo>
                    <a:pt x="504" y="179"/>
                  </a:lnTo>
                  <a:lnTo>
                    <a:pt x="498" y="175"/>
                  </a:lnTo>
                  <a:lnTo>
                    <a:pt x="493" y="172"/>
                  </a:lnTo>
                  <a:lnTo>
                    <a:pt x="444" y="133"/>
                  </a:lnTo>
                  <a:lnTo>
                    <a:pt x="443" y="135"/>
                  </a:lnTo>
                  <a:lnTo>
                    <a:pt x="449" y="141"/>
                  </a:lnTo>
                  <a:lnTo>
                    <a:pt x="455" y="147"/>
                  </a:lnTo>
                  <a:lnTo>
                    <a:pt x="460" y="151"/>
                  </a:lnTo>
                  <a:lnTo>
                    <a:pt x="466" y="157"/>
                  </a:lnTo>
                  <a:lnTo>
                    <a:pt x="473" y="162"/>
                  </a:lnTo>
                  <a:lnTo>
                    <a:pt x="480" y="168"/>
                  </a:lnTo>
                  <a:lnTo>
                    <a:pt x="486" y="173"/>
                  </a:lnTo>
                  <a:lnTo>
                    <a:pt x="493" y="179"/>
                  </a:lnTo>
                  <a:lnTo>
                    <a:pt x="496" y="188"/>
                  </a:lnTo>
                  <a:lnTo>
                    <a:pt x="503" y="198"/>
                  </a:lnTo>
                  <a:lnTo>
                    <a:pt x="510" y="204"/>
                  </a:lnTo>
                  <a:lnTo>
                    <a:pt x="517" y="213"/>
                  </a:lnTo>
                  <a:lnTo>
                    <a:pt x="521" y="223"/>
                  </a:lnTo>
                  <a:lnTo>
                    <a:pt x="526" y="232"/>
                  </a:lnTo>
                  <a:lnTo>
                    <a:pt x="531" y="242"/>
                  </a:lnTo>
                  <a:lnTo>
                    <a:pt x="535" y="252"/>
                  </a:lnTo>
                  <a:lnTo>
                    <a:pt x="540" y="261"/>
                  </a:lnTo>
                  <a:lnTo>
                    <a:pt x="544" y="271"/>
                  </a:lnTo>
                  <a:lnTo>
                    <a:pt x="550" y="281"/>
                  </a:lnTo>
                  <a:lnTo>
                    <a:pt x="555" y="291"/>
                  </a:lnTo>
                  <a:lnTo>
                    <a:pt x="559" y="290"/>
                  </a:lnTo>
                  <a:lnTo>
                    <a:pt x="562" y="292"/>
                  </a:lnTo>
                  <a:lnTo>
                    <a:pt x="562" y="297"/>
                  </a:lnTo>
                  <a:lnTo>
                    <a:pt x="564" y="301"/>
                  </a:lnTo>
                  <a:lnTo>
                    <a:pt x="564" y="302"/>
                  </a:lnTo>
                  <a:lnTo>
                    <a:pt x="565" y="304"/>
                  </a:lnTo>
                  <a:lnTo>
                    <a:pt x="566" y="305"/>
                  </a:lnTo>
                  <a:lnTo>
                    <a:pt x="561" y="308"/>
                  </a:lnTo>
                  <a:lnTo>
                    <a:pt x="556" y="310"/>
                  </a:lnTo>
                  <a:lnTo>
                    <a:pt x="551" y="313"/>
                  </a:lnTo>
                  <a:lnTo>
                    <a:pt x="547" y="315"/>
                  </a:lnTo>
                  <a:lnTo>
                    <a:pt x="544" y="300"/>
                  </a:lnTo>
                  <a:lnTo>
                    <a:pt x="540" y="285"/>
                  </a:lnTo>
                  <a:lnTo>
                    <a:pt x="534" y="271"/>
                  </a:lnTo>
                  <a:lnTo>
                    <a:pt x="527" y="257"/>
                  </a:lnTo>
                  <a:lnTo>
                    <a:pt x="519" y="245"/>
                  </a:lnTo>
                  <a:lnTo>
                    <a:pt x="511" y="232"/>
                  </a:lnTo>
                  <a:lnTo>
                    <a:pt x="502" y="218"/>
                  </a:lnTo>
                  <a:lnTo>
                    <a:pt x="494" y="206"/>
                  </a:lnTo>
                  <a:lnTo>
                    <a:pt x="486" y="200"/>
                  </a:lnTo>
                  <a:lnTo>
                    <a:pt x="479" y="194"/>
                  </a:lnTo>
                  <a:lnTo>
                    <a:pt x="472" y="186"/>
                  </a:lnTo>
                  <a:lnTo>
                    <a:pt x="465" y="179"/>
                  </a:lnTo>
                  <a:lnTo>
                    <a:pt x="462" y="183"/>
                  </a:lnTo>
                  <a:lnTo>
                    <a:pt x="455" y="177"/>
                  </a:lnTo>
                  <a:lnTo>
                    <a:pt x="448" y="172"/>
                  </a:lnTo>
                  <a:lnTo>
                    <a:pt x="441" y="166"/>
                  </a:lnTo>
                  <a:lnTo>
                    <a:pt x="435" y="161"/>
                  </a:lnTo>
                  <a:lnTo>
                    <a:pt x="428" y="156"/>
                  </a:lnTo>
                  <a:lnTo>
                    <a:pt x="421" y="151"/>
                  </a:lnTo>
                  <a:lnTo>
                    <a:pt x="414" y="148"/>
                  </a:lnTo>
                  <a:lnTo>
                    <a:pt x="407" y="145"/>
                  </a:lnTo>
                  <a:lnTo>
                    <a:pt x="418" y="156"/>
                  </a:lnTo>
                  <a:lnTo>
                    <a:pt x="429" y="166"/>
                  </a:lnTo>
                  <a:lnTo>
                    <a:pt x="441" y="178"/>
                  </a:lnTo>
                  <a:lnTo>
                    <a:pt x="452" y="188"/>
                  </a:lnTo>
                  <a:lnTo>
                    <a:pt x="464" y="199"/>
                  </a:lnTo>
                  <a:lnTo>
                    <a:pt x="474" y="210"/>
                  </a:lnTo>
                  <a:lnTo>
                    <a:pt x="482" y="223"/>
                  </a:lnTo>
                  <a:lnTo>
                    <a:pt x="489" y="236"/>
                  </a:lnTo>
                  <a:lnTo>
                    <a:pt x="498" y="248"/>
                  </a:lnTo>
                  <a:lnTo>
                    <a:pt x="506" y="262"/>
                  </a:lnTo>
                  <a:lnTo>
                    <a:pt x="512" y="277"/>
                  </a:lnTo>
                  <a:lnTo>
                    <a:pt x="519" y="291"/>
                  </a:lnTo>
                  <a:lnTo>
                    <a:pt x="523" y="300"/>
                  </a:lnTo>
                  <a:lnTo>
                    <a:pt x="528" y="306"/>
                  </a:lnTo>
                  <a:lnTo>
                    <a:pt x="535" y="313"/>
                  </a:lnTo>
                  <a:lnTo>
                    <a:pt x="536" y="322"/>
                  </a:lnTo>
                  <a:lnTo>
                    <a:pt x="523" y="334"/>
                  </a:lnTo>
                  <a:lnTo>
                    <a:pt x="502" y="277"/>
                  </a:lnTo>
                  <a:lnTo>
                    <a:pt x="498" y="277"/>
                  </a:lnTo>
                  <a:lnTo>
                    <a:pt x="493" y="270"/>
                  </a:lnTo>
                  <a:lnTo>
                    <a:pt x="488" y="262"/>
                  </a:lnTo>
                  <a:lnTo>
                    <a:pt x="483" y="254"/>
                  </a:lnTo>
                  <a:lnTo>
                    <a:pt x="479" y="246"/>
                  </a:lnTo>
                  <a:lnTo>
                    <a:pt x="474" y="239"/>
                  </a:lnTo>
                  <a:lnTo>
                    <a:pt x="470" y="232"/>
                  </a:lnTo>
                  <a:lnTo>
                    <a:pt x="464" y="225"/>
                  </a:lnTo>
                  <a:lnTo>
                    <a:pt x="458" y="219"/>
                  </a:lnTo>
                  <a:lnTo>
                    <a:pt x="450" y="218"/>
                  </a:lnTo>
                  <a:lnTo>
                    <a:pt x="442" y="215"/>
                  </a:lnTo>
                  <a:lnTo>
                    <a:pt x="434" y="210"/>
                  </a:lnTo>
                  <a:lnTo>
                    <a:pt x="428" y="203"/>
                  </a:lnTo>
                  <a:lnTo>
                    <a:pt x="428" y="199"/>
                  </a:lnTo>
                  <a:lnTo>
                    <a:pt x="425" y="195"/>
                  </a:lnTo>
                  <a:lnTo>
                    <a:pt x="420" y="192"/>
                  </a:lnTo>
                  <a:lnTo>
                    <a:pt x="417" y="188"/>
                  </a:lnTo>
                  <a:lnTo>
                    <a:pt x="409" y="188"/>
                  </a:lnTo>
                  <a:lnTo>
                    <a:pt x="400" y="183"/>
                  </a:lnTo>
                  <a:lnTo>
                    <a:pt x="394" y="177"/>
                  </a:lnTo>
                  <a:lnTo>
                    <a:pt x="385" y="171"/>
                  </a:lnTo>
                  <a:lnTo>
                    <a:pt x="379" y="165"/>
                  </a:lnTo>
                  <a:lnTo>
                    <a:pt x="372" y="160"/>
                  </a:lnTo>
                  <a:lnTo>
                    <a:pt x="364" y="154"/>
                  </a:lnTo>
                  <a:lnTo>
                    <a:pt x="357" y="149"/>
                  </a:lnTo>
                  <a:lnTo>
                    <a:pt x="349" y="145"/>
                  </a:lnTo>
                  <a:lnTo>
                    <a:pt x="347" y="146"/>
                  </a:lnTo>
                  <a:lnTo>
                    <a:pt x="346" y="148"/>
                  </a:lnTo>
                  <a:lnTo>
                    <a:pt x="346" y="149"/>
                  </a:lnTo>
                  <a:lnTo>
                    <a:pt x="346" y="151"/>
                  </a:lnTo>
                  <a:lnTo>
                    <a:pt x="361" y="164"/>
                  </a:lnTo>
                  <a:lnTo>
                    <a:pt x="376" y="177"/>
                  </a:lnTo>
                  <a:lnTo>
                    <a:pt x="391" y="188"/>
                  </a:lnTo>
                  <a:lnTo>
                    <a:pt x="406" y="200"/>
                  </a:lnTo>
                  <a:lnTo>
                    <a:pt x="420" y="213"/>
                  </a:lnTo>
                  <a:lnTo>
                    <a:pt x="434" y="225"/>
                  </a:lnTo>
                  <a:lnTo>
                    <a:pt x="445" y="239"/>
                  </a:lnTo>
                  <a:lnTo>
                    <a:pt x="456" y="255"/>
                  </a:lnTo>
                  <a:lnTo>
                    <a:pt x="465" y="263"/>
                  </a:lnTo>
                  <a:lnTo>
                    <a:pt x="473" y="274"/>
                  </a:lnTo>
                  <a:lnTo>
                    <a:pt x="480" y="285"/>
                  </a:lnTo>
                  <a:lnTo>
                    <a:pt x="486" y="296"/>
                  </a:lnTo>
                  <a:lnTo>
                    <a:pt x="491" y="305"/>
                  </a:lnTo>
                  <a:lnTo>
                    <a:pt x="495" y="315"/>
                  </a:lnTo>
                  <a:lnTo>
                    <a:pt x="501" y="323"/>
                  </a:lnTo>
                  <a:lnTo>
                    <a:pt x="509" y="327"/>
                  </a:lnTo>
                  <a:lnTo>
                    <a:pt x="510" y="331"/>
                  </a:lnTo>
                  <a:lnTo>
                    <a:pt x="510" y="335"/>
                  </a:lnTo>
                  <a:lnTo>
                    <a:pt x="510" y="338"/>
                  </a:lnTo>
                  <a:lnTo>
                    <a:pt x="510" y="343"/>
                  </a:lnTo>
                  <a:lnTo>
                    <a:pt x="493" y="355"/>
                  </a:lnTo>
                  <a:lnTo>
                    <a:pt x="491" y="353"/>
                  </a:lnTo>
                  <a:lnTo>
                    <a:pt x="491" y="350"/>
                  </a:lnTo>
                  <a:lnTo>
                    <a:pt x="491" y="345"/>
                  </a:lnTo>
                  <a:lnTo>
                    <a:pt x="494" y="342"/>
                  </a:lnTo>
                  <a:lnTo>
                    <a:pt x="488" y="330"/>
                  </a:lnTo>
                  <a:lnTo>
                    <a:pt x="482" y="317"/>
                  </a:lnTo>
                  <a:lnTo>
                    <a:pt x="478" y="306"/>
                  </a:lnTo>
                  <a:lnTo>
                    <a:pt x="471" y="294"/>
                  </a:lnTo>
                  <a:lnTo>
                    <a:pt x="465" y="284"/>
                  </a:lnTo>
                  <a:lnTo>
                    <a:pt x="458" y="272"/>
                  </a:lnTo>
                  <a:lnTo>
                    <a:pt x="450" y="262"/>
                  </a:lnTo>
                  <a:lnTo>
                    <a:pt x="441" y="253"/>
                  </a:lnTo>
                  <a:lnTo>
                    <a:pt x="435" y="251"/>
                  </a:lnTo>
                  <a:lnTo>
                    <a:pt x="430" y="247"/>
                  </a:lnTo>
                  <a:lnTo>
                    <a:pt x="426" y="244"/>
                  </a:lnTo>
                  <a:lnTo>
                    <a:pt x="422" y="239"/>
                  </a:lnTo>
                  <a:lnTo>
                    <a:pt x="418" y="234"/>
                  </a:lnTo>
                  <a:lnTo>
                    <a:pt x="414" y="231"/>
                  </a:lnTo>
                  <a:lnTo>
                    <a:pt x="411" y="228"/>
                  </a:lnTo>
                  <a:lnTo>
                    <a:pt x="406" y="224"/>
                  </a:lnTo>
                  <a:lnTo>
                    <a:pt x="394" y="214"/>
                  </a:lnTo>
                  <a:lnTo>
                    <a:pt x="381" y="203"/>
                  </a:lnTo>
                  <a:lnTo>
                    <a:pt x="368" y="193"/>
                  </a:lnTo>
                  <a:lnTo>
                    <a:pt x="356" y="183"/>
                  </a:lnTo>
                  <a:lnTo>
                    <a:pt x="343" y="173"/>
                  </a:lnTo>
                  <a:lnTo>
                    <a:pt x="329" y="164"/>
                  </a:lnTo>
                  <a:lnTo>
                    <a:pt x="316" y="156"/>
                  </a:lnTo>
                  <a:lnTo>
                    <a:pt x="303" y="148"/>
                  </a:lnTo>
                  <a:lnTo>
                    <a:pt x="301" y="150"/>
                  </a:lnTo>
                  <a:lnTo>
                    <a:pt x="316" y="163"/>
                  </a:lnTo>
                  <a:lnTo>
                    <a:pt x="331" y="176"/>
                  </a:lnTo>
                  <a:lnTo>
                    <a:pt x="347" y="188"/>
                  </a:lnTo>
                  <a:lnTo>
                    <a:pt x="362" y="200"/>
                  </a:lnTo>
                  <a:lnTo>
                    <a:pt x="377" y="214"/>
                  </a:lnTo>
                  <a:lnTo>
                    <a:pt x="392" y="226"/>
                  </a:lnTo>
                  <a:lnTo>
                    <a:pt x="406" y="241"/>
                  </a:lnTo>
                  <a:lnTo>
                    <a:pt x="419" y="257"/>
                  </a:lnTo>
                  <a:lnTo>
                    <a:pt x="420" y="256"/>
                  </a:lnTo>
                  <a:lnTo>
                    <a:pt x="427" y="267"/>
                  </a:lnTo>
                  <a:lnTo>
                    <a:pt x="434" y="276"/>
                  </a:lnTo>
                  <a:lnTo>
                    <a:pt x="441" y="285"/>
                  </a:lnTo>
                  <a:lnTo>
                    <a:pt x="448" y="294"/>
                  </a:lnTo>
                  <a:lnTo>
                    <a:pt x="453" y="305"/>
                  </a:lnTo>
                  <a:lnTo>
                    <a:pt x="458" y="315"/>
                  </a:lnTo>
                  <a:lnTo>
                    <a:pt x="463" y="325"/>
                  </a:lnTo>
                  <a:lnTo>
                    <a:pt x="466" y="337"/>
                  </a:lnTo>
                  <a:lnTo>
                    <a:pt x="470" y="345"/>
                  </a:lnTo>
                  <a:lnTo>
                    <a:pt x="475" y="351"/>
                  </a:lnTo>
                  <a:lnTo>
                    <a:pt x="480" y="358"/>
                  </a:lnTo>
                  <a:lnTo>
                    <a:pt x="482" y="365"/>
                  </a:lnTo>
                  <a:lnTo>
                    <a:pt x="474" y="369"/>
                  </a:lnTo>
                  <a:lnTo>
                    <a:pt x="467" y="368"/>
                  </a:lnTo>
                  <a:lnTo>
                    <a:pt x="460" y="365"/>
                  </a:lnTo>
                  <a:lnTo>
                    <a:pt x="456" y="358"/>
                  </a:lnTo>
                  <a:lnTo>
                    <a:pt x="455" y="351"/>
                  </a:lnTo>
                  <a:lnTo>
                    <a:pt x="455" y="343"/>
                  </a:lnTo>
                  <a:lnTo>
                    <a:pt x="453" y="336"/>
                  </a:lnTo>
                  <a:lnTo>
                    <a:pt x="452" y="329"/>
                  </a:lnTo>
                  <a:lnTo>
                    <a:pt x="448" y="322"/>
                  </a:lnTo>
                  <a:lnTo>
                    <a:pt x="444" y="314"/>
                  </a:lnTo>
                  <a:lnTo>
                    <a:pt x="441" y="307"/>
                  </a:lnTo>
                  <a:lnTo>
                    <a:pt x="437" y="300"/>
                  </a:lnTo>
                  <a:lnTo>
                    <a:pt x="433" y="293"/>
                  </a:lnTo>
                  <a:lnTo>
                    <a:pt x="428" y="286"/>
                  </a:lnTo>
                  <a:lnTo>
                    <a:pt x="424" y="281"/>
                  </a:lnTo>
                  <a:lnTo>
                    <a:pt x="417" y="276"/>
                  </a:lnTo>
                  <a:lnTo>
                    <a:pt x="411" y="276"/>
                  </a:lnTo>
                  <a:lnTo>
                    <a:pt x="392" y="260"/>
                  </a:lnTo>
                  <a:lnTo>
                    <a:pt x="375" y="244"/>
                  </a:lnTo>
                  <a:lnTo>
                    <a:pt x="357" y="228"/>
                  </a:lnTo>
                  <a:lnTo>
                    <a:pt x="337" y="211"/>
                  </a:lnTo>
                  <a:lnTo>
                    <a:pt x="318" y="196"/>
                  </a:lnTo>
                  <a:lnTo>
                    <a:pt x="298" y="181"/>
                  </a:lnTo>
                  <a:lnTo>
                    <a:pt x="277" y="170"/>
                  </a:lnTo>
                  <a:lnTo>
                    <a:pt x="255" y="160"/>
                  </a:lnTo>
                  <a:lnTo>
                    <a:pt x="253" y="161"/>
                  </a:lnTo>
                  <a:lnTo>
                    <a:pt x="270" y="172"/>
                  </a:lnTo>
                  <a:lnTo>
                    <a:pt x="286" y="184"/>
                  </a:lnTo>
                  <a:lnTo>
                    <a:pt x="303" y="195"/>
                  </a:lnTo>
                  <a:lnTo>
                    <a:pt x="319" y="208"/>
                  </a:lnTo>
                  <a:lnTo>
                    <a:pt x="335" y="221"/>
                  </a:lnTo>
                  <a:lnTo>
                    <a:pt x="350" y="233"/>
                  </a:lnTo>
                  <a:lnTo>
                    <a:pt x="365" y="247"/>
                  </a:lnTo>
                  <a:lnTo>
                    <a:pt x="380" y="260"/>
                  </a:lnTo>
                  <a:lnTo>
                    <a:pt x="382" y="268"/>
                  </a:lnTo>
                  <a:lnTo>
                    <a:pt x="388" y="275"/>
                  </a:lnTo>
                  <a:lnTo>
                    <a:pt x="395" y="281"/>
                  </a:lnTo>
                  <a:lnTo>
                    <a:pt x="400" y="287"/>
                  </a:lnTo>
                  <a:lnTo>
                    <a:pt x="409" y="301"/>
                  </a:lnTo>
                  <a:lnTo>
                    <a:pt x="417" y="315"/>
                  </a:lnTo>
                  <a:lnTo>
                    <a:pt x="425" y="329"/>
                  </a:lnTo>
                  <a:lnTo>
                    <a:pt x="433" y="343"/>
                  </a:lnTo>
                  <a:lnTo>
                    <a:pt x="415" y="342"/>
                  </a:lnTo>
                  <a:lnTo>
                    <a:pt x="409" y="331"/>
                  </a:lnTo>
                  <a:lnTo>
                    <a:pt x="402" y="320"/>
                  </a:lnTo>
                  <a:lnTo>
                    <a:pt x="395" y="308"/>
                  </a:lnTo>
                  <a:lnTo>
                    <a:pt x="387" y="298"/>
                  </a:lnTo>
                  <a:lnTo>
                    <a:pt x="379" y="286"/>
                  </a:lnTo>
                  <a:lnTo>
                    <a:pt x="369" y="276"/>
                  </a:lnTo>
                  <a:lnTo>
                    <a:pt x="360" y="267"/>
                  </a:lnTo>
                  <a:lnTo>
                    <a:pt x="351" y="257"/>
                  </a:lnTo>
                  <a:lnTo>
                    <a:pt x="343" y="260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9" y="241"/>
                  </a:lnTo>
                  <a:lnTo>
                    <a:pt x="309" y="236"/>
                  </a:lnTo>
                  <a:lnTo>
                    <a:pt x="301" y="230"/>
                  </a:lnTo>
                  <a:lnTo>
                    <a:pt x="292" y="224"/>
                  </a:lnTo>
                  <a:lnTo>
                    <a:pt x="284" y="218"/>
                  </a:lnTo>
                  <a:lnTo>
                    <a:pt x="277" y="213"/>
                  </a:lnTo>
                  <a:lnTo>
                    <a:pt x="276" y="214"/>
                  </a:lnTo>
                  <a:lnTo>
                    <a:pt x="286" y="222"/>
                  </a:lnTo>
                  <a:lnTo>
                    <a:pt x="297" y="230"/>
                  </a:lnTo>
                  <a:lnTo>
                    <a:pt x="306" y="238"/>
                  </a:lnTo>
                  <a:lnTo>
                    <a:pt x="316" y="247"/>
                  </a:lnTo>
                  <a:lnTo>
                    <a:pt x="326" y="256"/>
                  </a:lnTo>
                  <a:lnTo>
                    <a:pt x="335" y="266"/>
                  </a:lnTo>
                  <a:lnTo>
                    <a:pt x="344" y="276"/>
                  </a:lnTo>
                  <a:lnTo>
                    <a:pt x="351" y="286"/>
                  </a:lnTo>
                  <a:lnTo>
                    <a:pt x="357" y="293"/>
                  </a:lnTo>
                  <a:lnTo>
                    <a:pt x="362" y="298"/>
                  </a:lnTo>
                  <a:lnTo>
                    <a:pt x="367" y="304"/>
                  </a:lnTo>
                  <a:lnTo>
                    <a:pt x="373" y="310"/>
                  </a:lnTo>
                  <a:lnTo>
                    <a:pt x="372" y="313"/>
                  </a:lnTo>
                  <a:lnTo>
                    <a:pt x="379" y="317"/>
                  </a:lnTo>
                  <a:lnTo>
                    <a:pt x="384" y="324"/>
                  </a:lnTo>
                  <a:lnTo>
                    <a:pt x="389" y="332"/>
                  </a:lnTo>
                  <a:lnTo>
                    <a:pt x="391" y="342"/>
                  </a:lnTo>
                  <a:lnTo>
                    <a:pt x="381" y="344"/>
                  </a:lnTo>
                  <a:lnTo>
                    <a:pt x="374" y="338"/>
                  </a:lnTo>
                  <a:lnTo>
                    <a:pt x="368" y="330"/>
                  </a:lnTo>
                  <a:lnTo>
                    <a:pt x="362" y="322"/>
                  </a:lnTo>
                  <a:lnTo>
                    <a:pt x="364" y="321"/>
                  </a:lnTo>
                  <a:lnTo>
                    <a:pt x="364" y="320"/>
                  </a:lnTo>
                  <a:lnTo>
                    <a:pt x="365" y="320"/>
                  </a:lnTo>
                  <a:lnTo>
                    <a:pt x="365" y="319"/>
                  </a:lnTo>
                  <a:lnTo>
                    <a:pt x="359" y="316"/>
                  </a:lnTo>
                  <a:lnTo>
                    <a:pt x="353" y="313"/>
                  </a:lnTo>
                  <a:lnTo>
                    <a:pt x="349" y="307"/>
                  </a:lnTo>
                  <a:lnTo>
                    <a:pt x="343" y="300"/>
                  </a:lnTo>
                  <a:lnTo>
                    <a:pt x="337" y="294"/>
                  </a:lnTo>
                  <a:lnTo>
                    <a:pt x="331" y="290"/>
                  </a:lnTo>
                  <a:lnTo>
                    <a:pt x="324" y="286"/>
                  </a:lnTo>
                  <a:lnTo>
                    <a:pt x="318" y="286"/>
                  </a:lnTo>
                  <a:lnTo>
                    <a:pt x="306" y="275"/>
                  </a:lnTo>
                  <a:lnTo>
                    <a:pt x="293" y="263"/>
                  </a:lnTo>
                  <a:lnTo>
                    <a:pt x="281" y="252"/>
                  </a:lnTo>
                  <a:lnTo>
                    <a:pt x="268" y="241"/>
                  </a:lnTo>
                  <a:lnTo>
                    <a:pt x="255" y="231"/>
                  </a:lnTo>
                  <a:lnTo>
                    <a:pt x="243" y="222"/>
                  </a:lnTo>
                  <a:lnTo>
                    <a:pt x="229" y="213"/>
                  </a:lnTo>
                  <a:lnTo>
                    <a:pt x="215" y="203"/>
                  </a:lnTo>
                  <a:lnTo>
                    <a:pt x="213" y="206"/>
                  </a:lnTo>
                  <a:lnTo>
                    <a:pt x="231" y="223"/>
                  </a:lnTo>
                  <a:lnTo>
                    <a:pt x="251" y="239"/>
                  </a:lnTo>
                  <a:lnTo>
                    <a:pt x="269" y="256"/>
                  </a:lnTo>
                  <a:lnTo>
                    <a:pt x="289" y="272"/>
                  </a:lnTo>
                  <a:lnTo>
                    <a:pt x="306" y="290"/>
                  </a:lnTo>
                  <a:lnTo>
                    <a:pt x="324" y="308"/>
                  </a:lnTo>
                  <a:lnTo>
                    <a:pt x="341" y="327"/>
                  </a:lnTo>
                  <a:lnTo>
                    <a:pt x="357" y="347"/>
                  </a:lnTo>
                  <a:lnTo>
                    <a:pt x="345" y="353"/>
                  </a:lnTo>
                  <a:lnTo>
                    <a:pt x="338" y="347"/>
                  </a:lnTo>
                  <a:lnTo>
                    <a:pt x="332" y="338"/>
                  </a:lnTo>
                  <a:lnTo>
                    <a:pt x="326" y="331"/>
                  </a:lnTo>
                  <a:lnTo>
                    <a:pt x="307" y="317"/>
                  </a:lnTo>
                  <a:lnTo>
                    <a:pt x="290" y="302"/>
                  </a:lnTo>
                  <a:lnTo>
                    <a:pt x="271" y="287"/>
                  </a:lnTo>
                  <a:lnTo>
                    <a:pt x="254" y="271"/>
                  </a:lnTo>
                  <a:lnTo>
                    <a:pt x="236" y="255"/>
                  </a:lnTo>
                  <a:lnTo>
                    <a:pt x="217" y="241"/>
                  </a:lnTo>
                  <a:lnTo>
                    <a:pt x="198" y="228"/>
                  </a:lnTo>
                  <a:lnTo>
                    <a:pt x="177" y="216"/>
                  </a:lnTo>
                  <a:lnTo>
                    <a:pt x="176" y="217"/>
                  </a:lnTo>
                  <a:lnTo>
                    <a:pt x="175" y="218"/>
                  </a:lnTo>
                  <a:lnTo>
                    <a:pt x="175" y="221"/>
                  </a:lnTo>
                  <a:lnTo>
                    <a:pt x="175" y="223"/>
                  </a:lnTo>
                  <a:lnTo>
                    <a:pt x="273" y="299"/>
                  </a:lnTo>
                  <a:lnTo>
                    <a:pt x="278" y="308"/>
                  </a:lnTo>
                  <a:lnTo>
                    <a:pt x="284" y="316"/>
                  </a:lnTo>
                  <a:lnTo>
                    <a:pt x="290" y="324"/>
                  </a:lnTo>
                  <a:lnTo>
                    <a:pt x="297" y="331"/>
                  </a:lnTo>
                  <a:lnTo>
                    <a:pt x="303" y="339"/>
                  </a:lnTo>
                  <a:lnTo>
                    <a:pt x="309" y="347"/>
                  </a:lnTo>
                  <a:lnTo>
                    <a:pt x="314" y="355"/>
                  </a:lnTo>
                  <a:lnTo>
                    <a:pt x="319" y="365"/>
                  </a:lnTo>
                  <a:lnTo>
                    <a:pt x="318" y="366"/>
                  </a:lnTo>
                  <a:lnTo>
                    <a:pt x="316" y="367"/>
                  </a:lnTo>
                  <a:lnTo>
                    <a:pt x="314" y="367"/>
                  </a:lnTo>
                  <a:lnTo>
                    <a:pt x="313" y="369"/>
                  </a:lnTo>
                  <a:lnTo>
                    <a:pt x="301" y="351"/>
                  </a:lnTo>
                  <a:lnTo>
                    <a:pt x="284" y="337"/>
                  </a:lnTo>
                  <a:lnTo>
                    <a:pt x="266" y="322"/>
                  </a:lnTo>
                  <a:lnTo>
                    <a:pt x="247" y="307"/>
                  </a:lnTo>
                  <a:lnTo>
                    <a:pt x="229" y="292"/>
                  </a:lnTo>
                  <a:lnTo>
                    <a:pt x="210" y="277"/>
                  </a:lnTo>
                  <a:lnTo>
                    <a:pt x="192" y="262"/>
                  </a:lnTo>
                  <a:lnTo>
                    <a:pt x="172" y="248"/>
                  </a:lnTo>
                  <a:lnTo>
                    <a:pt x="154" y="236"/>
                  </a:lnTo>
                  <a:lnTo>
                    <a:pt x="152" y="237"/>
                  </a:lnTo>
                  <a:lnTo>
                    <a:pt x="150" y="237"/>
                  </a:lnTo>
                  <a:lnTo>
                    <a:pt x="148" y="238"/>
                  </a:lnTo>
                  <a:lnTo>
                    <a:pt x="146" y="240"/>
                  </a:lnTo>
                  <a:lnTo>
                    <a:pt x="149" y="246"/>
                  </a:lnTo>
                  <a:lnTo>
                    <a:pt x="154" y="249"/>
                  </a:lnTo>
                  <a:lnTo>
                    <a:pt x="160" y="253"/>
                  </a:lnTo>
                  <a:lnTo>
                    <a:pt x="164" y="256"/>
                  </a:lnTo>
                  <a:lnTo>
                    <a:pt x="170" y="259"/>
                  </a:lnTo>
                  <a:lnTo>
                    <a:pt x="176" y="262"/>
                  </a:lnTo>
                  <a:lnTo>
                    <a:pt x="182" y="266"/>
                  </a:lnTo>
                  <a:lnTo>
                    <a:pt x="186" y="269"/>
                  </a:lnTo>
                  <a:lnTo>
                    <a:pt x="195" y="276"/>
                  </a:lnTo>
                  <a:lnTo>
                    <a:pt x="205" y="284"/>
                  </a:lnTo>
                  <a:lnTo>
                    <a:pt x="215" y="291"/>
                  </a:lnTo>
                  <a:lnTo>
                    <a:pt x="225" y="300"/>
                  </a:lnTo>
                  <a:lnTo>
                    <a:pt x="236" y="308"/>
                  </a:lnTo>
                  <a:lnTo>
                    <a:pt x="244" y="317"/>
                  </a:lnTo>
                  <a:lnTo>
                    <a:pt x="252" y="328"/>
                  </a:lnTo>
                  <a:lnTo>
                    <a:pt x="259" y="338"/>
                  </a:lnTo>
                  <a:lnTo>
                    <a:pt x="263" y="343"/>
                  </a:lnTo>
                  <a:lnTo>
                    <a:pt x="269" y="347"/>
                  </a:lnTo>
                  <a:lnTo>
                    <a:pt x="275" y="353"/>
                  </a:lnTo>
                  <a:lnTo>
                    <a:pt x="281" y="358"/>
                  </a:lnTo>
                  <a:lnTo>
                    <a:pt x="285" y="363"/>
                  </a:lnTo>
                  <a:lnTo>
                    <a:pt x="290" y="369"/>
                  </a:lnTo>
                  <a:lnTo>
                    <a:pt x="293" y="376"/>
                  </a:lnTo>
                  <a:lnTo>
                    <a:pt x="294" y="384"/>
                  </a:lnTo>
                  <a:lnTo>
                    <a:pt x="288" y="391"/>
                  </a:lnTo>
                  <a:lnTo>
                    <a:pt x="285" y="384"/>
                  </a:lnTo>
                  <a:lnTo>
                    <a:pt x="282" y="378"/>
                  </a:lnTo>
                  <a:lnTo>
                    <a:pt x="277" y="373"/>
                  </a:lnTo>
                  <a:lnTo>
                    <a:pt x="271" y="367"/>
                  </a:lnTo>
                  <a:lnTo>
                    <a:pt x="266" y="361"/>
                  </a:lnTo>
                  <a:lnTo>
                    <a:pt x="260" y="357"/>
                  </a:lnTo>
                  <a:lnTo>
                    <a:pt x="254" y="351"/>
                  </a:lnTo>
                  <a:lnTo>
                    <a:pt x="248" y="346"/>
                  </a:lnTo>
                  <a:lnTo>
                    <a:pt x="232" y="334"/>
                  </a:lnTo>
                  <a:lnTo>
                    <a:pt x="217" y="321"/>
                  </a:lnTo>
                  <a:lnTo>
                    <a:pt x="201" y="309"/>
                  </a:lnTo>
                  <a:lnTo>
                    <a:pt x="186" y="297"/>
                  </a:lnTo>
                  <a:lnTo>
                    <a:pt x="170" y="284"/>
                  </a:lnTo>
                  <a:lnTo>
                    <a:pt x="154" y="274"/>
                  </a:lnTo>
                  <a:lnTo>
                    <a:pt x="137" y="262"/>
                  </a:lnTo>
                  <a:lnTo>
                    <a:pt x="119" y="253"/>
                  </a:lnTo>
                  <a:lnTo>
                    <a:pt x="118" y="256"/>
                  </a:lnTo>
                  <a:lnTo>
                    <a:pt x="119" y="259"/>
                  </a:lnTo>
                  <a:lnTo>
                    <a:pt x="122" y="261"/>
                  </a:lnTo>
                  <a:lnTo>
                    <a:pt x="123" y="263"/>
                  </a:lnTo>
                  <a:lnTo>
                    <a:pt x="137" y="272"/>
                  </a:lnTo>
                  <a:lnTo>
                    <a:pt x="150" y="283"/>
                  </a:lnTo>
                  <a:lnTo>
                    <a:pt x="164" y="292"/>
                  </a:lnTo>
                  <a:lnTo>
                    <a:pt x="178" y="301"/>
                  </a:lnTo>
                  <a:lnTo>
                    <a:pt x="192" y="310"/>
                  </a:lnTo>
                  <a:lnTo>
                    <a:pt x="206" y="321"/>
                  </a:lnTo>
                  <a:lnTo>
                    <a:pt x="218" y="331"/>
                  </a:lnTo>
                  <a:lnTo>
                    <a:pt x="231" y="343"/>
                  </a:lnTo>
                  <a:lnTo>
                    <a:pt x="236" y="351"/>
                  </a:lnTo>
                  <a:lnTo>
                    <a:pt x="240" y="359"/>
                  </a:lnTo>
                  <a:lnTo>
                    <a:pt x="246" y="367"/>
                  </a:lnTo>
                  <a:lnTo>
                    <a:pt x="251" y="375"/>
                  </a:lnTo>
                  <a:lnTo>
                    <a:pt x="256" y="382"/>
                  </a:lnTo>
                  <a:lnTo>
                    <a:pt x="261" y="390"/>
                  </a:lnTo>
                  <a:lnTo>
                    <a:pt x="267" y="397"/>
                  </a:lnTo>
                  <a:lnTo>
                    <a:pt x="271" y="405"/>
                  </a:lnTo>
                  <a:lnTo>
                    <a:pt x="265" y="413"/>
                  </a:lnTo>
                  <a:lnTo>
                    <a:pt x="250" y="396"/>
                  </a:lnTo>
                  <a:lnTo>
                    <a:pt x="233" y="378"/>
                  </a:lnTo>
                  <a:lnTo>
                    <a:pt x="216" y="361"/>
                  </a:lnTo>
                  <a:lnTo>
                    <a:pt x="199" y="345"/>
                  </a:lnTo>
                  <a:lnTo>
                    <a:pt x="182" y="329"/>
                  </a:lnTo>
                  <a:lnTo>
                    <a:pt x="163" y="314"/>
                  </a:lnTo>
                  <a:lnTo>
                    <a:pt x="144" y="300"/>
                  </a:lnTo>
                  <a:lnTo>
                    <a:pt x="124" y="287"/>
                  </a:lnTo>
                  <a:lnTo>
                    <a:pt x="117" y="284"/>
                  </a:lnTo>
                  <a:lnTo>
                    <a:pt x="111" y="279"/>
                  </a:lnTo>
                  <a:lnTo>
                    <a:pt x="104" y="275"/>
                  </a:lnTo>
                  <a:lnTo>
                    <a:pt x="96" y="276"/>
                  </a:lnTo>
                  <a:lnTo>
                    <a:pt x="95" y="275"/>
                  </a:lnTo>
                  <a:lnTo>
                    <a:pt x="93" y="272"/>
                  </a:lnTo>
                  <a:lnTo>
                    <a:pt x="92" y="272"/>
                  </a:lnTo>
                  <a:lnTo>
                    <a:pt x="89" y="272"/>
                  </a:lnTo>
                  <a:lnTo>
                    <a:pt x="88" y="274"/>
                  </a:lnTo>
                  <a:lnTo>
                    <a:pt x="102" y="284"/>
                  </a:lnTo>
                  <a:lnTo>
                    <a:pt x="117" y="294"/>
                  </a:lnTo>
                  <a:lnTo>
                    <a:pt x="131" y="305"/>
                  </a:lnTo>
                  <a:lnTo>
                    <a:pt x="145" y="314"/>
                  </a:lnTo>
                  <a:lnTo>
                    <a:pt x="159" y="324"/>
                  </a:lnTo>
                  <a:lnTo>
                    <a:pt x="172" y="336"/>
                  </a:lnTo>
                  <a:lnTo>
                    <a:pt x="186" y="346"/>
                  </a:lnTo>
                  <a:lnTo>
                    <a:pt x="200" y="358"/>
                  </a:lnTo>
                  <a:lnTo>
                    <a:pt x="202" y="370"/>
                  </a:lnTo>
                  <a:lnTo>
                    <a:pt x="210" y="381"/>
                  </a:lnTo>
                  <a:lnTo>
                    <a:pt x="222" y="391"/>
                  </a:lnTo>
                  <a:lnTo>
                    <a:pt x="231" y="403"/>
                  </a:lnTo>
                  <a:lnTo>
                    <a:pt x="224" y="405"/>
                  </a:lnTo>
                  <a:lnTo>
                    <a:pt x="218" y="404"/>
                  </a:lnTo>
                  <a:lnTo>
                    <a:pt x="214" y="400"/>
                  </a:lnTo>
                  <a:lnTo>
                    <a:pt x="209" y="395"/>
                  </a:lnTo>
                  <a:lnTo>
                    <a:pt x="206" y="388"/>
                  </a:lnTo>
                  <a:lnTo>
                    <a:pt x="202" y="381"/>
                  </a:lnTo>
                  <a:lnTo>
                    <a:pt x="197" y="375"/>
                  </a:lnTo>
                  <a:lnTo>
                    <a:pt x="191" y="370"/>
                  </a:lnTo>
                  <a:lnTo>
                    <a:pt x="176" y="360"/>
                  </a:lnTo>
                  <a:lnTo>
                    <a:pt x="161" y="349"/>
                  </a:lnTo>
                  <a:lnTo>
                    <a:pt x="146" y="338"/>
                  </a:lnTo>
                  <a:lnTo>
                    <a:pt x="130" y="327"/>
                  </a:lnTo>
                  <a:lnTo>
                    <a:pt x="115" y="316"/>
                  </a:lnTo>
                  <a:lnTo>
                    <a:pt x="99" y="307"/>
                  </a:lnTo>
                  <a:lnTo>
                    <a:pt x="82" y="299"/>
                  </a:lnTo>
                  <a:lnTo>
                    <a:pt x="65" y="292"/>
                  </a:lnTo>
                  <a:lnTo>
                    <a:pt x="65" y="299"/>
                  </a:lnTo>
                  <a:lnTo>
                    <a:pt x="78" y="306"/>
                  </a:lnTo>
                  <a:lnTo>
                    <a:pt x="92" y="314"/>
                  </a:lnTo>
                  <a:lnTo>
                    <a:pt x="104" y="321"/>
                  </a:lnTo>
                  <a:lnTo>
                    <a:pt x="117" y="329"/>
                  </a:lnTo>
                  <a:lnTo>
                    <a:pt x="130" y="337"/>
                  </a:lnTo>
                  <a:lnTo>
                    <a:pt x="142" y="345"/>
                  </a:lnTo>
                  <a:lnTo>
                    <a:pt x="154" y="354"/>
                  </a:lnTo>
                  <a:lnTo>
                    <a:pt x="165" y="365"/>
                  </a:lnTo>
                  <a:lnTo>
                    <a:pt x="170" y="376"/>
                  </a:lnTo>
                  <a:lnTo>
                    <a:pt x="179" y="385"/>
                  </a:lnTo>
                  <a:lnTo>
                    <a:pt x="188" y="396"/>
                  </a:lnTo>
                  <a:lnTo>
                    <a:pt x="197" y="407"/>
                  </a:lnTo>
                  <a:lnTo>
                    <a:pt x="198" y="411"/>
                  </a:lnTo>
                  <a:lnTo>
                    <a:pt x="197" y="413"/>
                  </a:lnTo>
                  <a:lnTo>
                    <a:pt x="194" y="417"/>
                  </a:lnTo>
                  <a:lnTo>
                    <a:pt x="193" y="419"/>
                  </a:lnTo>
                  <a:lnTo>
                    <a:pt x="162" y="381"/>
                  </a:lnTo>
                  <a:lnTo>
                    <a:pt x="153" y="381"/>
                  </a:lnTo>
                  <a:lnTo>
                    <a:pt x="144" y="373"/>
                  </a:lnTo>
                  <a:lnTo>
                    <a:pt x="134" y="366"/>
                  </a:lnTo>
                  <a:lnTo>
                    <a:pt x="124" y="359"/>
                  </a:lnTo>
                  <a:lnTo>
                    <a:pt x="114" y="352"/>
                  </a:lnTo>
                  <a:lnTo>
                    <a:pt x="103" y="346"/>
                  </a:lnTo>
                  <a:lnTo>
                    <a:pt x="93" y="338"/>
                  </a:lnTo>
                  <a:lnTo>
                    <a:pt x="85" y="331"/>
                  </a:lnTo>
                  <a:lnTo>
                    <a:pt x="77" y="322"/>
                  </a:lnTo>
                  <a:lnTo>
                    <a:pt x="73" y="320"/>
                  </a:lnTo>
                  <a:lnTo>
                    <a:pt x="69" y="317"/>
                  </a:lnTo>
                  <a:lnTo>
                    <a:pt x="64" y="315"/>
                  </a:lnTo>
                  <a:lnTo>
                    <a:pt x="59" y="313"/>
                  </a:lnTo>
                  <a:lnTo>
                    <a:pt x="55" y="310"/>
                  </a:lnTo>
                  <a:lnTo>
                    <a:pt x="50" y="310"/>
                  </a:lnTo>
                  <a:lnTo>
                    <a:pt x="47" y="312"/>
                  </a:lnTo>
                  <a:lnTo>
                    <a:pt x="42" y="314"/>
                  </a:lnTo>
                  <a:lnTo>
                    <a:pt x="41" y="316"/>
                  </a:lnTo>
                  <a:lnTo>
                    <a:pt x="40" y="319"/>
                  </a:lnTo>
                  <a:lnTo>
                    <a:pt x="39" y="321"/>
                  </a:lnTo>
                  <a:lnTo>
                    <a:pt x="39" y="323"/>
                  </a:lnTo>
                  <a:lnTo>
                    <a:pt x="47" y="328"/>
                  </a:lnTo>
                  <a:lnTo>
                    <a:pt x="55" y="332"/>
                  </a:lnTo>
                  <a:lnTo>
                    <a:pt x="63" y="336"/>
                  </a:lnTo>
                  <a:lnTo>
                    <a:pt x="71" y="339"/>
                  </a:lnTo>
                  <a:lnTo>
                    <a:pt x="79" y="343"/>
                  </a:lnTo>
                  <a:lnTo>
                    <a:pt x="88" y="346"/>
                  </a:lnTo>
                  <a:lnTo>
                    <a:pt x="96" y="351"/>
                  </a:lnTo>
                  <a:lnTo>
                    <a:pt x="104" y="355"/>
                  </a:lnTo>
                  <a:lnTo>
                    <a:pt x="147" y="389"/>
                  </a:lnTo>
                  <a:lnTo>
                    <a:pt x="153" y="400"/>
                  </a:lnTo>
                  <a:lnTo>
                    <a:pt x="160" y="413"/>
                  </a:lnTo>
                  <a:lnTo>
                    <a:pt x="165" y="426"/>
                  </a:lnTo>
                  <a:lnTo>
                    <a:pt x="169" y="440"/>
                  </a:lnTo>
                  <a:lnTo>
                    <a:pt x="165" y="434"/>
                  </a:lnTo>
                  <a:lnTo>
                    <a:pt x="161" y="428"/>
                  </a:lnTo>
                  <a:lnTo>
                    <a:pt x="155" y="422"/>
                  </a:lnTo>
                  <a:lnTo>
                    <a:pt x="149" y="417"/>
                  </a:lnTo>
                  <a:lnTo>
                    <a:pt x="145" y="411"/>
                  </a:lnTo>
                  <a:lnTo>
                    <a:pt x="139" y="405"/>
                  </a:lnTo>
                  <a:lnTo>
                    <a:pt x="134" y="399"/>
                  </a:lnTo>
                  <a:lnTo>
                    <a:pt x="130" y="395"/>
                  </a:lnTo>
                  <a:lnTo>
                    <a:pt x="117" y="388"/>
                  </a:lnTo>
                  <a:lnTo>
                    <a:pt x="106" y="380"/>
                  </a:lnTo>
                  <a:lnTo>
                    <a:pt x="94" y="372"/>
                  </a:lnTo>
                  <a:lnTo>
                    <a:pt x="84" y="362"/>
                  </a:lnTo>
                  <a:lnTo>
                    <a:pt x="72" y="354"/>
                  </a:lnTo>
                  <a:lnTo>
                    <a:pt x="59" y="347"/>
                  </a:lnTo>
                  <a:lnTo>
                    <a:pt x="48" y="342"/>
                  </a:lnTo>
                  <a:lnTo>
                    <a:pt x="34" y="338"/>
                  </a:lnTo>
                  <a:lnTo>
                    <a:pt x="34" y="337"/>
                  </a:lnTo>
                  <a:lnTo>
                    <a:pt x="29" y="337"/>
                  </a:lnTo>
                  <a:lnTo>
                    <a:pt x="25" y="337"/>
                  </a:lnTo>
                  <a:lnTo>
                    <a:pt x="20" y="339"/>
                  </a:lnTo>
                  <a:lnTo>
                    <a:pt x="19" y="345"/>
                  </a:lnTo>
                  <a:lnTo>
                    <a:pt x="26" y="350"/>
                  </a:lnTo>
                  <a:lnTo>
                    <a:pt x="33" y="354"/>
                  </a:lnTo>
                  <a:lnTo>
                    <a:pt x="40" y="359"/>
                  </a:lnTo>
                  <a:lnTo>
                    <a:pt x="47" y="363"/>
                  </a:lnTo>
                  <a:lnTo>
                    <a:pt x="54" y="367"/>
                  </a:lnTo>
                  <a:lnTo>
                    <a:pt x="61" y="372"/>
                  </a:lnTo>
                  <a:lnTo>
                    <a:pt x="69" y="375"/>
                  </a:lnTo>
                  <a:lnTo>
                    <a:pt x="76" y="380"/>
                  </a:lnTo>
                  <a:lnTo>
                    <a:pt x="86" y="385"/>
                  </a:lnTo>
                  <a:lnTo>
                    <a:pt x="95" y="392"/>
                  </a:lnTo>
                  <a:lnTo>
                    <a:pt x="103" y="400"/>
                  </a:lnTo>
                  <a:lnTo>
                    <a:pt x="110" y="408"/>
                  </a:lnTo>
                  <a:lnTo>
                    <a:pt x="117" y="418"/>
                  </a:lnTo>
                  <a:lnTo>
                    <a:pt x="124" y="427"/>
                  </a:lnTo>
                  <a:lnTo>
                    <a:pt x="130" y="436"/>
                  </a:lnTo>
                  <a:lnTo>
                    <a:pt x="134" y="446"/>
                  </a:lnTo>
                  <a:lnTo>
                    <a:pt x="129" y="438"/>
                  </a:lnTo>
                  <a:lnTo>
                    <a:pt x="122" y="431"/>
                  </a:lnTo>
                  <a:lnTo>
                    <a:pt x="114" y="423"/>
                  </a:lnTo>
                  <a:lnTo>
                    <a:pt x="104" y="417"/>
                  </a:lnTo>
                  <a:lnTo>
                    <a:pt x="95" y="410"/>
                  </a:lnTo>
                  <a:lnTo>
                    <a:pt x="86" y="403"/>
                  </a:lnTo>
                  <a:lnTo>
                    <a:pt x="77" y="395"/>
                  </a:lnTo>
                  <a:lnTo>
                    <a:pt x="67" y="388"/>
                  </a:lnTo>
                  <a:lnTo>
                    <a:pt x="65" y="389"/>
                  </a:lnTo>
                  <a:lnTo>
                    <a:pt x="59" y="384"/>
                  </a:lnTo>
                  <a:lnTo>
                    <a:pt x="54" y="381"/>
                  </a:lnTo>
                  <a:lnTo>
                    <a:pt x="48" y="376"/>
                  </a:lnTo>
                  <a:lnTo>
                    <a:pt x="41" y="373"/>
                  </a:lnTo>
                  <a:lnTo>
                    <a:pt x="35" y="370"/>
                  </a:lnTo>
                  <a:lnTo>
                    <a:pt x="28" y="368"/>
                  </a:lnTo>
                  <a:lnTo>
                    <a:pt x="23" y="366"/>
                  </a:lnTo>
                  <a:lnTo>
                    <a:pt x="16" y="365"/>
                  </a:lnTo>
                  <a:lnTo>
                    <a:pt x="13" y="361"/>
                  </a:lnTo>
                  <a:lnTo>
                    <a:pt x="9" y="359"/>
                  </a:lnTo>
                  <a:lnTo>
                    <a:pt x="3" y="358"/>
                  </a:lnTo>
                  <a:lnTo>
                    <a:pt x="0" y="355"/>
                  </a:lnTo>
                  <a:lnTo>
                    <a:pt x="9" y="342"/>
                  </a:lnTo>
                  <a:lnTo>
                    <a:pt x="18" y="329"/>
                  </a:lnTo>
                  <a:lnTo>
                    <a:pt x="28" y="316"/>
                  </a:lnTo>
                  <a:lnTo>
                    <a:pt x="39" y="304"/>
                  </a:lnTo>
                  <a:lnTo>
                    <a:pt x="50" y="292"/>
                  </a:lnTo>
                  <a:lnTo>
                    <a:pt x="62" y="281"/>
                  </a:lnTo>
                  <a:lnTo>
                    <a:pt x="73" y="269"/>
                  </a:lnTo>
                  <a:lnTo>
                    <a:pt x="85" y="257"/>
                  </a:lnTo>
                  <a:lnTo>
                    <a:pt x="96" y="247"/>
                  </a:lnTo>
                  <a:lnTo>
                    <a:pt x="109" y="237"/>
                  </a:lnTo>
                  <a:lnTo>
                    <a:pt x="122" y="228"/>
                  </a:lnTo>
                  <a:lnTo>
                    <a:pt x="135" y="218"/>
                  </a:lnTo>
                  <a:lnTo>
                    <a:pt x="148" y="210"/>
                  </a:lnTo>
                  <a:lnTo>
                    <a:pt x="162" y="202"/>
                  </a:lnTo>
                  <a:lnTo>
                    <a:pt x="176" y="195"/>
                  </a:lnTo>
                  <a:lnTo>
                    <a:pt x="190" y="188"/>
                  </a:lnTo>
                  <a:lnTo>
                    <a:pt x="194" y="187"/>
                  </a:lnTo>
                  <a:lnTo>
                    <a:pt x="200" y="186"/>
                  </a:lnTo>
                  <a:lnTo>
                    <a:pt x="205" y="184"/>
                  </a:lnTo>
                  <a:lnTo>
                    <a:pt x="210" y="180"/>
                  </a:lnTo>
                  <a:lnTo>
                    <a:pt x="215" y="178"/>
                  </a:lnTo>
                  <a:lnTo>
                    <a:pt x="220" y="175"/>
                  </a:lnTo>
                  <a:lnTo>
                    <a:pt x="224" y="171"/>
                  </a:lnTo>
                  <a:lnTo>
                    <a:pt x="229" y="168"/>
                  </a:lnTo>
                  <a:lnTo>
                    <a:pt x="238" y="161"/>
                  </a:lnTo>
                  <a:lnTo>
                    <a:pt x="247" y="154"/>
                  </a:lnTo>
                  <a:lnTo>
                    <a:pt x="256" y="147"/>
                  </a:lnTo>
                  <a:lnTo>
                    <a:pt x="266" y="141"/>
                  </a:lnTo>
                  <a:lnTo>
                    <a:pt x="275" y="134"/>
                  </a:lnTo>
                  <a:lnTo>
                    <a:pt x="284" y="128"/>
                  </a:lnTo>
                  <a:lnTo>
                    <a:pt x="293" y="124"/>
                  </a:lnTo>
                  <a:lnTo>
                    <a:pt x="303" y="118"/>
                  </a:lnTo>
                  <a:lnTo>
                    <a:pt x="311" y="117"/>
                  </a:lnTo>
                  <a:lnTo>
                    <a:pt x="319" y="113"/>
                  </a:lnTo>
                  <a:lnTo>
                    <a:pt x="324" y="110"/>
                  </a:lnTo>
                  <a:lnTo>
                    <a:pt x="331" y="105"/>
                  </a:lnTo>
                  <a:lnTo>
                    <a:pt x="338" y="101"/>
                  </a:lnTo>
                  <a:lnTo>
                    <a:pt x="344" y="95"/>
                  </a:lnTo>
                  <a:lnTo>
                    <a:pt x="351" y="90"/>
                  </a:lnTo>
                  <a:lnTo>
                    <a:pt x="358" y="86"/>
                  </a:lnTo>
                  <a:lnTo>
                    <a:pt x="367" y="79"/>
                  </a:lnTo>
                  <a:lnTo>
                    <a:pt x="376" y="72"/>
                  </a:lnTo>
                  <a:lnTo>
                    <a:pt x="385" y="65"/>
                  </a:lnTo>
                  <a:lnTo>
                    <a:pt x="395" y="59"/>
                  </a:lnTo>
                  <a:lnTo>
                    <a:pt x="404" y="54"/>
                  </a:lnTo>
                  <a:lnTo>
                    <a:pt x="413" y="48"/>
                  </a:lnTo>
                  <a:lnTo>
                    <a:pt x="422" y="43"/>
                  </a:lnTo>
                  <a:lnTo>
                    <a:pt x="432" y="39"/>
                  </a:lnTo>
                  <a:lnTo>
                    <a:pt x="438" y="42"/>
                  </a:lnTo>
                  <a:lnTo>
                    <a:pt x="444" y="43"/>
                  </a:lnTo>
                  <a:lnTo>
                    <a:pt x="450" y="43"/>
                  </a:lnTo>
                  <a:lnTo>
                    <a:pt x="457" y="43"/>
                  </a:lnTo>
                  <a:lnTo>
                    <a:pt x="462" y="43"/>
                  </a:lnTo>
                  <a:lnTo>
                    <a:pt x="467" y="45"/>
                  </a:lnTo>
                  <a:lnTo>
                    <a:pt x="473" y="49"/>
                  </a:lnTo>
                  <a:lnTo>
                    <a:pt x="478" y="55"/>
                  </a:lnTo>
                  <a:lnTo>
                    <a:pt x="481" y="55"/>
                  </a:lnTo>
                  <a:lnTo>
                    <a:pt x="485" y="55"/>
                  </a:lnTo>
                  <a:lnTo>
                    <a:pt x="488" y="55"/>
                  </a:lnTo>
                  <a:lnTo>
                    <a:pt x="490" y="52"/>
                  </a:lnTo>
                  <a:lnTo>
                    <a:pt x="489" y="48"/>
                  </a:lnTo>
                  <a:lnTo>
                    <a:pt x="487" y="44"/>
                  </a:lnTo>
                  <a:lnTo>
                    <a:pt x="483" y="42"/>
                  </a:lnTo>
                  <a:lnTo>
                    <a:pt x="481" y="39"/>
                  </a:lnTo>
                  <a:lnTo>
                    <a:pt x="474" y="37"/>
                  </a:lnTo>
                  <a:lnTo>
                    <a:pt x="467" y="35"/>
                  </a:lnTo>
                  <a:lnTo>
                    <a:pt x="459" y="32"/>
                  </a:lnTo>
                  <a:lnTo>
                    <a:pt x="452" y="28"/>
                  </a:lnTo>
                  <a:lnTo>
                    <a:pt x="460" y="24"/>
                  </a:lnTo>
                  <a:lnTo>
                    <a:pt x="470" y="21"/>
                  </a:lnTo>
                  <a:lnTo>
                    <a:pt x="478" y="22"/>
                  </a:lnTo>
                  <a:lnTo>
                    <a:pt x="486" y="26"/>
                  </a:lnTo>
                  <a:lnTo>
                    <a:pt x="495" y="30"/>
                  </a:lnTo>
                  <a:lnTo>
                    <a:pt x="503" y="35"/>
                  </a:lnTo>
                  <a:lnTo>
                    <a:pt x="510" y="39"/>
                  </a:lnTo>
                  <a:lnTo>
                    <a:pt x="518" y="40"/>
                  </a:lnTo>
                  <a:lnTo>
                    <a:pt x="525" y="43"/>
                  </a:lnTo>
                  <a:lnTo>
                    <a:pt x="530" y="49"/>
                  </a:lnTo>
                  <a:lnTo>
                    <a:pt x="535" y="52"/>
                  </a:lnTo>
                  <a:lnTo>
                    <a:pt x="541" y="47"/>
                  </a:lnTo>
                  <a:lnTo>
                    <a:pt x="535" y="42"/>
                  </a:lnTo>
                  <a:lnTo>
                    <a:pt x="530" y="37"/>
                  </a:lnTo>
                  <a:lnTo>
                    <a:pt x="524" y="33"/>
                  </a:lnTo>
                  <a:lnTo>
                    <a:pt x="517" y="29"/>
                  </a:lnTo>
                  <a:lnTo>
                    <a:pt x="511" y="27"/>
                  </a:lnTo>
                  <a:lnTo>
                    <a:pt x="504" y="24"/>
                  </a:lnTo>
                  <a:lnTo>
                    <a:pt x="497" y="19"/>
                  </a:lnTo>
                  <a:lnTo>
                    <a:pt x="490" y="15"/>
                  </a:lnTo>
                  <a:lnTo>
                    <a:pt x="498" y="13"/>
                  </a:lnTo>
                  <a:lnTo>
                    <a:pt x="508" y="10"/>
                  </a:lnTo>
                  <a:lnTo>
                    <a:pt x="516" y="9"/>
                  </a:lnTo>
                  <a:lnTo>
                    <a:pt x="523" y="13"/>
                  </a:lnTo>
                  <a:lnTo>
                    <a:pt x="531" y="18"/>
                  </a:lnTo>
                  <a:lnTo>
                    <a:pt x="538" y="21"/>
                  </a:lnTo>
                  <a:lnTo>
                    <a:pt x="546" y="25"/>
                  </a:lnTo>
                  <a:lnTo>
                    <a:pt x="554" y="29"/>
                  </a:lnTo>
                  <a:lnTo>
                    <a:pt x="562" y="33"/>
                  </a:lnTo>
                  <a:lnTo>
                    <a:pt x="570" y="36"/>
                  </a:lnTo>
                  <a:lnTo>
                    <a:pt x="577" y="41"/>
                  </a:lnTo>
                  <a:lnTo>
                    <a:pt x="585" y="45"/>
                  </a:lnTo>
                  <a:lnTo>
                    <a:pt x="587" y="43"/>
                  </a:lnTo>
                  <a:lnTo>
                    <a:pt x="588" y="41"/>
                  </a:lnTo>
                  <a:lnTo>
                    <a:pt x="588" y="40"/>
                  </a:lnTo>
                  <a:lnTo>
                    <a:pt x="588" y="37"/>
                  </a:lnTo>
                  <a:lnTo>
                    <a:pt x="534" y="4"/>
                  </a:lnTo>
                  <a:lnTo>
                    <a:pt x="549" y="0"/>
                  </a:lnTo>
                  <a:lnTo>
                    <a:pt x="564" y="2"/>
                  </a:lnTo>
                  <a:lnTo>
                    <a:pt x="579" y="6"/>
                  </a:lnTo>
                  <a:lnTo>
                    <a:pt x="593" y="13"/>
                  </a:lnTo>
                  <a:lnTo>
                    <a:pt x="607" y="22"/>
                  </a:lnTo>
                  <a:lnTo>
                    <a:pt x="619" y="32"/>
                  </a:lnTo>
                  <a:lnTo>
                    <a:pt x="632" y="42"/>
                  </a:lnTo>
                  <a:lnTo>
                    <a:pt x="645" y="52"/>
                  </a:lnTo>
                  <a:lnTo>
                    <a:pt x="655" y="64"/>
                  </a:lnTo>
                  <a:lnTo>
                    <a:pt x="665" y="75"/>
                  </a:lnTo>
                  <a:lnTo>
                    <a:pt x="675" y="87"/>
                  </a:lnTo>
                  <a:lnTo>
                    <a:pt x="684" y="100"/>
                  </a:lnTo>
                  <a:lnTo>
                    <a:pt x="693" y="112"/>
                  </a:lnTo>
                  <a:lnTo>
                    <a:pt x="700" y="126"/>
                  </a:lnTo>
                  <a:lnTo>
                    <a:pt x="707" y="140"/>
                  </a:lnTo>
                  <a:lnTo>
                    <a:pt x="712" y="15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1" name="Freeform 186"/>
            <p:cNvSpPr>
              <a:spLocks/>
            </p:cNvSpPr>
            <p:nvPr/>
          </p:nvSpPr>
          <p:spPr bwMode="auto">
            <a:xfrm>
              <a:off x="1744" y="544"/>
              <a:ext cx="73" cy="84"/>
            </a:xfrm>
            <a:custGeom>
              <a:avLst/>
              <a:gdLst>
                <a:gd name="T0" fmla="*/ 3 w 146"/>
                <a:gd name="T1" fmla="*/ 1 h 169"/>
                <a:gd name="T2" fmla="*/ 3 w 146"/>
                <a:gd name="T3" fmla="*/ 1 h 169"/>
                <a:gd name="T4" fmla="*/ 3 w 146"/>
                <a:gd name="T5" fmla="*/ 1 h 169"/>
                <a:gd name="T6" fmla="*/ 3 w 146"/>
                <a:gd name="T7" fmla="*/ 1 h 169"/>
                <a:gd name="T8" fmla="*/ 3 w 146"/>
                <a:gd name="T9" fmla="*/ 2 h 169"/>
                <a:gd name="T10" fmla="*/ 4 w 146"/>
                <a:gd name="T11" fmla="*/ 2 h 169"/>
                <a:gd name="T12" fmla="*/ 4 w 146"/>
                <a:gd name="T13" fmla="*/ 2 h 169"/>
                <a:gd name="T14" fmla="*/ 4 w 146"/>
                <a:gd name="T15" fmla="*/ 2 h 169"/>
                <a:gd name="T16" fmla="*/ 4 w 146"/>
                <a:gd name="T17" fmla="*/ 2 h 169"/>
                <a:gd name="T18" fmla="*/ 4 w 146"/>
                <a:gd name="T19" fmla="*/ 2 h 169"/>
                <a:gd name="T20" fmla="*/ 4 w 146"/>
                <a:gd name="T21" fmla="*/ 2 h 169"/>
                <a:gd name="T22" fmla="*/ 4 w 146"/>
                <a:gd name="T23" fmla="*/ 2 h 169"/>
                <a:gd name="T24" fmla="*/ 4 w 146"/>
                <a:gd name="T25" fmla="*/ 2 h 169"/>
                <a:gd name="T26" fmla="*/ 4 w 146"/>
                <a:gd name="T27" fmla="*/ 3 h 169"/>
                <a:gd name="T28" fmla="*/ 4 w 146"/>
                <a:gd name="T29" fmla="*/ 3 h 169"/>
                <a:gd name="T30" fmla="*/ 5 w 146"/>
                <a:gd name="T31" fmla="*/ 3 h 169"/>
                <a:gd name="T32" fmla="*/ 5 w 146"/>
                <a:gd name="T33" fmla="*/ 4 h 169"/>
                <a:gd name="T34" fmla="*/ 5 w 146"/>
                <a:gd name="T35" fmla="*/ 4 h 169"/>
                <a:gd name="T36" fmla="*/ 5 w 146"/>
                <a:gd name="T37" fmla="*/ 4 h 169"/>
                <a:gd name="T38" fmla="*/ 5 w 146"/>
                <a:gd name="T39" fmla="*/ 4 h 169"/>
                <a:gd name="T40" fmla="*/ 5 w 146"/>
                <a:gd name="T41" fmla="*/ 4 h 169"/>
                <a:gd name="T42" fmla="*/ 5 w 146"/>
                <a:gd name="T43" fmla="*/ 4 h 169"/>
                <a:gd name="T44" fmla="*/ 5 w 146"/>
                <a:gd name="T45" fmla="*/ 5 h 169"/>
                <a:gd name="T46" fmla="*/ 5 w 146"/>
                <a:gd name="T47" fmla="*/ 5 h 169"/>
                <a:gd name="T48" fmla="*/ 5 w 146"/>
                <a:gd name="T49" fmla="*/ 5 h 169"/>
                <a:gd name="T50" fmla="*/ 5 w 146"/>
                <a:gd name="T51" fmla="*/ 4 h 169"/>
                <a:gd name="T52" fmla="*/ 4 w 146"/>
                <a:gd name="T53" fmla="*/ 4 h 169"/>
                <a:gd name="T54" fmla="*/ 4 w 146"/>
                <a:gd name="T55" fmla="*/ 3 h 169"/>
                <a:gd name="T56" fmla="*/ 4 w 146"/>
                <a:gd name="T57" fmla="*/ 3 h 169"/>
                <a:gd name="T58" fmla="*/ 4 w 146"/>
                <a:gd name="T59" fmla="*/ 3 h 169"/>
                <a:gd name="T60" fmla="*/ 3 w 146"/>
                <a:gd name="T61" fmla="*/ 2 h 169"/>
                <a:gd name="T62" fmla="*/ 3 w 146"/>
                <a:gd name="T63" fmla="*/ 2 h 169"/>
                <a:gd name="T64" fmla="*/ 3 w 146"/>
                <a:gd name="T65" fmla="*/ 1 h 169"/>
                <a:gd name="T66" fmla="*/ 3 w 146"/>
                <a:gd name="T67" fmla="*/ 2 h 169"/>
                <a:gd name="T68" fmla="*/ 2 w 146"/>
                <a:gd name="T69" fmla="*/ 1 h 169"/>
                <a:gd name="T70" fmla="*/ 2 w 146"/>
                <a:gd name="T71" fmla="*/ 1 h 169"/>
                <a:gd name="T72" fmla="*/ 2 w 146"/>
                <a:gd name="T73" fmla="*/ 1 h 169"/>
                <a:gd name="T74" fmla="*/ 2 w 146"/>
                <a:gd name="T75" fmla="*/ 1 h 169"/>
                <a:gd name="T76" fmla="*/ 1 w 146"/>
                <a:gd name="T77" fmla="*/ 1 h 169"/>
                <a:gd name="T78" fmla="*/ 1 w 146"/>
                <a:gd name="T79" fmla="*/ 0 h 169"/>
                <a:gd name="T80" fmla="*/ 1 w 146"/>
                <a:gd name="T81" fmla="*/ 0 h 169"/>
                <a:gd name="T82" fmla="*/ 1 w 146"/>
                <a:gd name="T83" fmla="*/ 0 h 169"/>
                <a:gd name="T84" fmla="*/ 1 w 146"/>
                <a:gd name="T85" fmla="*/ 0 h 169"/>
                <a:gd name="T86" fmla="*/ 1 w 146"/>
                <a:gd name="T87" fmla="*/ 0 h 169"/>
                <a:gd name="T88" fmla="*/ 1 w 146"/>
                <a:gd name="T89" fmla="*/ 0 h 169"/>
                <a:gd name="T90" fmla="*/ 0 w 146"/>
                <a:gd name="T91" fmla="*/ 0 h 169"/>
                <a:gd name="T92" fmla="*/ 1 w 146"/>
                <a:gd name="T93" fmla="*/ 0 h 169"/>
                <a:gd name="T94" fmla="*/ 1 w 146"/>
                <a:gd name="T95" fmla="*/ 0 h 169"/>
                <a:gd name="T96" fmla="*/ 1 w 146"/>
                <a:gd name="T97" fmla="*/ 0 h 169"/>
                <a:gd name="T98" fmla="*/ 1 w 146"/>
                <a:gd name="T99" fmla="*/ 0 h 169"/>
                <a:gd name="T100" fmla="*/ 1 w 146"/>
                <a:gd name="T101" fmla="*/ 0 h 169"/>
                <a:gd name="T102" fmla="*/ 1 w 146"/>
                <a:gd name="T103" fmla="*/ 0 h 169"/>
                <a:gd name="T104" fmla="*/ 2 w 146"/>
                <a:gd name="T105" fmla="*/ 0 h 169"/>
                <a:gd name="T106" fmla="*/ 2 w 146"/>
                <a:gd name="T107" fmla="*/ 0 h 169"/>
                <a:gd name="T108" fmla="*/ 2 w 146"/>
                <a:gd name="T109" fmla="*/ 0 h 169"/>
                <a:gd name="T110" fmla="*/ 2 w 146"/>
                <a:gd name="T111" fmla="*/ 0 h 169"/>
                <a:gd name="T112" fmla="*/ 3 w 146"/>
                <a:gd name="T113" fmla="*/ 1 h 169"/>
                <a:gd name="T114" fmla="*/ 3 w 146"/>
                <a:gd name="T115" fmla="*/ 1 h 1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" h="169">
                  <a:moveTo>
                    <a:pt x="74" y="38"/>
                  </a:moveTo>
                  <a:lnTo>
                    <a:pt x="77" y="45"/>
                  </a:lnTo>
                  <a:lnTo>
                    <a:pt x="82" y="51"/>
                  </a:lnTo>
                  <a:lnTo>
                    <a:pt x="86" y="58"/>
                  </a:lnTo>
                  <a:lnTo>
                    <a:pt x="91" y="65"/>
                  </a:lnTo>
                  <a:lnTo>
                    <a:pt x="97" y="72"/>
                  </a:lnTo>
                  <a:lnTo>
                    <a:pt x="102" y="79"/>
                  </a:lnTo>
                  <a:lnTo>
                    <a:pt x="107" y="84"/>
                  </a:lnTo>
                  <a:lnTo>
                    <a:pt x="112" y="91"/>
                  </a:lnTo>
                  <a:lnTo>
                    <a:pt x="113" y="93"/>
                  </a:lnTo>
                  <a:lnTo>
                    <a:pt x="115" y="94"/>
                  </a:lnTo>
                  <a:lnTo>
                    <a:pt x="116" y="94"/>
                  </a:lnTo>
                  <a:lnTo>
                    <a:pt x="118" y="94"/>
                  </a:lnTo>
                  <a:lnTo>
                    <a:pt x="122" y="105"/>
                  </a:lnTo>
                  <a:lnTo>
                    <a:pt x="125" y="116"/>
                  </a:lnTo>
                  <a:lnTo>
                    <a:pt x="130" y="125"/>
                  </a:lnTo>
                  <a:lnTo>
                    <a:pt x="136" y="134"/>
                  </a:lnTo>
                  <a:lnTo>
                    <a:pt x="139" y="136"/>
                  </a:lnTo>
                  <a:lnTo>
                    <a:pt x="143" y="141"/>
                  </a:lnTo>
                  <a:lnTo>
                    <a:pt x="145" y="146"/>
                  </a:lnTo>
                  <a:lnTo>
                    <a:pt x="146" y="151"/>
                  </a:lnTo>
                  <a:lnTo>
                    <a:pt x="146" y="157"/>
                  </a:lnTo>
                  <a:lnTo>
                    <a:pt x="143" y="162"/>
                  </a:lnTo>
                  <a:lnTo>
                    <a:pt x="138" y="165"/>
                  </a:lnTo>
                  <a:lnTo>
                    <a:pt x="135" y="169"/>
                  </a:lnTo>
                  <a:lnTo>
                    <a:pt x="131" y="154"/>
                  </a:lnTo>
                  <a:lnTo>
                    <a:pt x="127" y="140"/>
                  </a:lnTo>
                  <a:lnTo>
                    <a:pt x="121" y="126"/>
                  </a:lnTo>
                  <a:lnTo>
                    <a:pt x="114" y="112"/>
                  </a:lnTo>
                  <a:lnTo>
                    <a:pt x="105" y="98"/>
                  </a:lnTo>
                  <a:lnTo>
                    <a:pt x="95" y="86"/>
                  </a:lnTo>
                  <a:lnTo>
                    <a:pt x="85" y="74"/>
                  </a:lnTo>
                  <a:lnTo>
                    <a:pt x="74" y="63"/>
                  </a:lnTo>
                  <a:lnTo>
                    <a:pt x="70" y="66"/>
                  </a:lnTo>
                  <a:lnTo>
                    <a:pt x="64" y="58"/>
                  </a:lnTo>
                  <a:lnTo>
                    <a:pt x="56" y="52"/>
                  </a:lnTo>
                  <a:lnTo>
                    <a:pt x="48" y="46"/>
                  </a:lnTo>
                  <a:lnTo>
                    <a:pt x="40" y="41"/>
                  </a:lnTo>
                  <a:lnTo>
                    <a:pt x="32" y="35"/>
                  </a:lnTo>
                  <a:lnTo>
                    <a:pt x="24" y="28"/>
                  </a:lnTo>
                  <a:lnTo>
                    <a:pt x="17" y="2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2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2" y="7"/>
                  </a:lnTo>
                  <a:lnTo>
                    <a:pt x="39" y="12"/>
                  </a:lnTo>
                  <a:lnTo>
                    <a:pt x="46" y="18"/>
                  </a:lnTo>
                  <a:lnTo>
                    <a:pt x="53" y="22"/>
                  </a:lnTo>
                  <a:lnTo>
                    <a:pt x="60" y="28"/>
                  </a:lnTo>
                  <a:lnTo>
                    <a:pt x="67" y="34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2" name="Freeform 187"/>
            <p:cNvSpPr>
              <a:spLocks/>
            </p:cNvSpPr>
            <p:nvPr/>
          </p:nvSpPr>
          <p:spPr bwMode="auto">
            <a:xfrm>
              <a:off x="1313" y="546"/>
              <a:ext cx="177" cy="87"/>
            </a:xfrm>
            <a:custGeom>
              <a:avLst/>
              <a:gdLst>
                <a:gd name="T0" fmla="*/ 5 w 355"/>
                <a:gd name="T1" fmla="*/ 1 h 173"/>
                <a:gd name="T2" fmla="*/ 5 w 355"/>
                <a:gd name="T3" fmla="*/ 1 h 173"/>
                <a:gd name="T4" fmla="*/ 6 w 355"/>
                <a:gd name="T5" fmla="*/ 2 h 173"/>
                <a:gd name="T6" fmla="*/ 7 w 355"/>
                <a:gd name="T7" fmla="*/ 2 h 173"/>
                <a:gd name="T8" fmla="*/ 7 w 355"/>
                <a:gd name="T9" fmla="*/ 2 h 173"/>
                <a:gd name="T10" fmla="*/ 8 w 355"/>
                <a:gd name="T11" fmla="*/ 3 h 173"/>
                <a:gd name="T12" fmla="*/ 9 w 355"/>
                <a:gd name="T13" fmla="*/ 3 h 173"/>
                <a:gd name="T14" fmla="*/ 9 w 355"/>
                <a:gd name="T15" fmla="*/ 4 h 173"/>
                <a:gd name="T16" fmla="*/ 10 w 355"/>
                <a:gd name="T17" fmla="*/ 4 h 173"/>
                <a:gd name="T18" fmla="*/ 10 w 355"/>
                <a:gd name="T19" fmla="*/ 5 h 173"/>
                <a:gd name="T20" fmla="*/ 10 w 355"/>
                <a:gd name="T21" fmla="*/ 5 h 173"/>
                <a:gd name="T22" fmla="*/ 10 w 355"/>
                <a:gd name="T23" fmla="*/ 5 h 173"/>
                <a:gd name="T24" fmla="*/ 10 w 355"/>
                <a:gd name="T25" fmla="*/ 6 h 173"/>
                <a:gd name="T26" fmla="*/ 10 w 355"/>
                <a:gd name="T27" fmla="*/ 6 h 173"/>
                <a:gd name="T28" fmla="*/ 10 w 355"/>
                <a:gd name="T29" fmla="*/ 6 h 173"/>
                <a:gd name="T30" fmla="*/ 10 w 355"/>
                <a:gd name="T31" fmla="*/ 5 h 173"/>
                <a:gd name="T32" fmla="*/ 9 w 355"/>
                <a:gd name="T33" fmla="*/ 4 h 173"/>
                <a:gd name="T34" fmla="*/ 8 w 355"/>
                <a:gd name="T35" fmla="*/ 3 h 173"/>
                <a:gd name="T36" fmla="*/ 7 w 355"/>
                <a:gd name="T37" fmla="*/ 3 h 173"/>
                <a:gd name="T38" fmla="*/ 6 w 355"/>
                <a:gd name="T39" fmla="*/ 2 h 173"/>
                <a:gd name="T40" fmla="*/ 5 w 355"/>
                <a:gd name="T41" fmla="*/ 2 h 173"/>
                <a:gd name="T42" fmla="*/ 4 w 355"/>
                <a:gd name="T43" fmla="*/ 2 h 173"/>
                <a:gd name="T44" fmla="*/ 4 w 355"/>
                <a:gd name="T45" fmla="*/ 2 h 173"/>
                <a:gd name="T46" fmla="*/ 3 w 355"/>
                <a:gd name="T47" fmla="*/ 1 h 173"/>
                <a:gd name="T48" fmla="*/ 2 w 355"/>
                <a:gd name="T49" fmla="*/ 1 h 173"/>
                <a:gd name="T50" fmla="*/ 1 w 355"/>
                <a:gd name="T51" fmla="*/ 1 h 173"/>
                <a:gd name="T52" fmla="*/ 1 w 355"/>
                <a:gd name="T53" fmla="*/ 1 h 173"/>
                <a:gd name="T54" fmla="*/ 0 w 355"/>
                <a:gd name="T55" fmla="*/ 1 h 173"/>
                <a:gd name="T56" fmla="*/ 0 w 355"/>
                <a:gd name="T57" fmla="*/ 1 h 173"/>
                <a:gd name="T58" fmla="*/ 0 w 355"/>
                <a:gd name="T59" fmla="*/ 0 h 173"/>
                <a:gd name="T60" fmla="*/ 1 w 355"/>
                <a:gd name="T61" fmla="*/ 1 h 173"/>
                <a:gd name="T62" fmla="*/ 2 w 355"/>
                <a:gd name="T63" fmla="*/ 1 h 173"/>
                <a:gd name="T64" fmla="*/ 3 w 355"/>
                <a:gd name="T65" fmla="*/ 1 h 173"/>
                <a:gd name="T66" fmla="*/ 4 w 355"/>
                <a:gd name="T67" fmla="*/ 1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5" h="173">
                  <a:moveTo>
                    <a:pt x="168" y="26"/>
                  </a:moveTo>
                  <a:lnTo>
                    <a:pt x="171" y="29"/>
                  </a:lnTo>
                  <a:lnTo>
                    <a:pt x="175" y="29"/>
                  </a:lnTo>
                  <a:lnTo>
                    <a:pt x="180" y="29"/>
                  </a:lnTo>
                  <a:lnTo>
                    <a:pt x="184" y="30"/>
                  </a:lnTo>
                  <a:lnTo>
                    <a:pt x="199" y="37"/>
                  </a:lnTo>
                  <a:lnTo>
                    <a:pt x="213" y="44"/>
                  </a:lnTo>
                  <a:lnTo>
                    <a:pt x="228" y="50"/>
                  </a:lnTo>
                  <a:lnTo>
                    <a:pt x="242" y="56"/>
                  </a:lnTo>
                  <a:lnTo>
                    <a:pt x="255" y="64"/>
                  </a:lnTo>
                  <a:lnTo>
                    <a:pt x="268" y="71"/>
                  </a:lnTo>
                  <a:lnTo>
                    <a:pt x="282" y="81"/>
                  </a:lnTo>
                  <a:lnTo>
                    <a:pt x="296" y="90"/>
                  </a:lnTo>
                  <a:lnTo>
                    <a:pt x="302" y="96"/>
                  </a:lnTo>
                  <a:lnTo>
                    <a:pt x="308" y="101"/>
                  </a:lnTo>
                  <a:lnTo>
                    <a:pt x="315" y="106"/>
                  </a:lnTo>
                  <a:lnTo>
                    <a:pt x="321" y="112"/>
                  </a:lnTo>
                  <a:lnTo>
                    <a:pt x="327" y="117"/>
                  </a:lnTo>
                  <a:lnTo>
                    <a:pt x="332" y="124"/>
                  </a:lnTo>
                  <a:lnTo>
                    <a:pt x="336" y="131"/>
                  </a:lnTo>
                  <a:lnTo>
                    <a:pt x="339" y="139"/>
                  </a:lnTo>
                  <a:lnTo>
                    <a:pt x="344" y="143"/>
                  </a:lnTo>
                  <a:lnTo>
                    <a:pt x="347" y="149"/>
                  </a:lnTo>
                  <a:lnTo>
                    <a:pt x="350" y="154"/>
                  </a:lnTo>
                  <a:lnTo>
                    <a:pt x="355" y="159"/>
                  </a:lnTo>
                  <a:lnTo>
                    <a:pt x="350" y="162"/>
                  </a:lnTo>
                  <a:lnTo>
                    <a:pt x="347" y="166"/>
                  </a:lnTo>
                  <a:lnTo>
                    <a:pt x="343" y="169"/>
                  </a:lnTo>
                  <a:lnTo>
                    <a:pt x="339" y="173"/>
                  </a:lnTo>
                  <a:lnTo>
                    <a:pt x="335" y="165"/>
                  </a:lnTo>
                  <a:lnTo>
                    <a:pt x="331" y="157"/>
                  </a:lnTo>
                  <a:lnTo>
                    <a:pt x="328" y="147"/>
                  </a:lnTo>
                  <a:lnTo>
                    <a:pt x="327" y="138"/>
                  </a:lnTo>
                  <a:lnTo>
                    <a:pt x="315" y="122"/>
                  </a:lnTo>
                  <a:lnTo>
                    <a:pt x="300" y="107"/>
                  </a:lnTo>
                  <a:lnTo>
                    <a:pt x="283" y="93"/>
                  </a:lnTo>
                  <a:lnTo>
                    <a:pt x="265" y="81"/>
                  </a:lnTo>
                  <a:lnTo>
                    <a:pt x="247" y="69"/>
                  </a:lnTo>
                  <a:lnTo>
                    <a:pt x="227" y="61"/>
                  </a:lnTo>
                  <a:lnTo>
                    <a:pt x="207" y="54"/>
                  </a:lnTo>
                  <a:lnTo>
                    <a:pt x="189" y="51"/>
                  </a:lnTo>
                  <a:lnTo>
                    <a:pt x="179" y="47"/>
                  </a:lnTo>
                  <a:lnTo>
                    <a:pt x="168" y="44"/>
                  </a:lnTo>
                  <a:lnTo>
                    <a:pt x="157" y="40"/>
                  </a:lnTo>
                  <a:lnTo>
                    <a:pt x="145" y="38"/>
                  </a:lnTo>
                  <a:lnTo>
                    <a:pt x="134" y="36"/>
                  </a:lnTo>
                  <a:lnTo>
                    <a:pt x="122" y="33"/>
                  </a:lnTo>
                  <a:lnTo>
                    <a:pt x="111" y="31"/>
                  </a:lnTo>
                  <a:lnTo>
                    <a:pt x="98" y="30"/>
                  </a:lnTo>
                  <a:lnTo>
                    <a:pt x="86" y="28"/>
                  </a:lnTo>
                  <a:lnTo>
                    <a:pt x="74" y="26"/>
                  </a:lnTo>
                  <a:lnTo>
                    <a:pt x="62" y="25"/>
                  </a:lnTo>
                  <a:lnTo>
                    <a:pt x="50" y="25"/>
                  </a:lnTo>
                  <a:lnTo>
                    <a:pt x="37" y="24"/>
                  </a:lnTo>
                  <a:lnTo>
                    <a:pt x="24" y="24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8" y="16"/>
                  </a:lnTo>
                  <a:lnTo>
                    <a:pt x="16" y="6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51" y="7"/>
                  </a:lnTo>
                  <a:lnTo>
                    <a:pt x="67" y="8"/>
                  </a:lnTo>
                  <a:lnTo>
                    <a:pt x="84" y="10"/>
                  </a:lnTo>
                  <a:lnTo>
                    <a:pt x="101" y="13"/>
                  </a:lnTo>
                  <a:lnTo>
                    <a:pt x="118" y="16"/>
                  </a:lnTo>
                  <a:lnTo>
                    <a:pt x="135" y="18"/>
                  </a:lnTo>
                  <a:lnTo>
                    <a:pt x="151" y="22"/>
                  </a:lnTo>
                  <a:lnTo>
                    <a:pt x="168" y="2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3" name="Freeform 188"/>
            <p:cNvSpPr>
              <a:spLocks/>
            </p:cNvSpPr>
            <p:nvPr/>
          </p:nvSpPr>
          <p:spPr bwMode="auto">
            <a:xfrm>
              <a:off x="1108" y="551"/>
              <a:ext cx="13" cy="6"/>
            </a:xfrm>
            <a:custGeom>
              <a:avLst/>
              <a:gdLst>
                <a:gd name="T0" fmla="*/ 1 w 25"/>
                <a:gd name="T1" fmla="*/ 0 h 13"/>
                <a:gd name="T2" fmla="*/ 1 w 25"/>
                <a:gd name="T3" fmla="*/ 0 h 13"/>
                <a:gd name="T4" fmla="*/ 1 w 25"/>
                <a:gd name="T5" fmla="*/ 0 h 13"/>
                <a:gd name="T6" fmla="*/ 1 w 25"/>
                <a:gd name="T7" fmla="*/ 0 h 13"/>
                <a:gd name="T8" fmla="*/ 0 w 25"/>
                <a:gd name="T9" fmla="*/ 0 h 13"/>
                <a:gd name="T10" fmla="*/ 1 w 25"/>
                <a:gd name="T11" fmla="*/ 0 h 13"/>
                <a:gd name="T12" fmla="*/ 1 w 25"/>
                <a:gd name="T13" fmla="*/ 0 h 13"/>
                <a:gd name="T14" fmla="*/ 1 w 25"/>
                <a:gd name="T15" fmla="*/ 0 h 13"/>
                <a:gd name="T16" fmla="*/ 1 w 25"/>
                <a:gd name="T17" fmla="*/ 0 h 13"/>
                <a:gd name="T18" fmla="*/ 1 w 25"/>
                <a:gd name="T19" fmla="*/ 0 h 13"/>
                <a:gd name="T20" fmla="*/ 1 w 25"/>
                <a:gd name="T21" fmla="*/ 0 h 13"/>
                <a:gd name="T22" fmla="*/ 1 w 25"/>
                <a:gd name="T23" fmla="*/ 0 h 13"/>
                <a:gd name="T24" fmla="*/ 1 w 25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3">
                  <a:moveTo>
                    <a:pt x="25" y="12"/>
                  </a:moveTo>
                  <a:lnTo>
                    <a:pt x="18" y="13"/>
                  </a:lnTo>
                  <a:lnTo>
                    <a:pt x="12" y="12"/>
                  </a:lnTo>
                  <a:lnTo>
                    <a:pt x="7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4" name="Freeform 189"/>
            <p:cNvSpPr>
              <a:spLocks/>
            </p:cNvSpPr>
            <p:nvPr/>
          </p:nvSpPr>
          <p:spPr bwMode="auto">
            <a:xfrm>
              <a:off x="1146" y="555"/>
              <a:ext cx="5" cy="5"/>
            </a:xfrm>
            <a:custGeom>
              <a:avLst/>
              <a:gdLst>
                <a:gd name="T0" fmla="*/ 1 w 10"/>
                <a:gd name="T1" fmla="*/ 1 h 9"/>
                <a:gd name="T2" fmla="*/ 1 w 10"/>
                <a:gd name="T3" fmla="*/ 1 h 9"/>
                <a:gd name="T4" fmla="*/ 1 w 10"/>
                <a:gd name="T5" fmla="*/ 1 h 9"/>
                <a:gd name="T6" fmla="*/ 1 w 10"/>
                <a:gd name="T7" fmla="*/ 1 h 9"/>
                <a:gd name="T8" fmla="*/ 0 w 10"/>
                <a:gd name="T9" fmla="*/ 1 h 9"/>
                <a:gd name="T10" fmla="*/ 1 w 10"/>
                <a:gd name="T11" fmla="*/ 1 h 9"/>
                <a:gd name="T12" fmla="*/ 1 w 10"/>
                <a:gd name="T13" fmla="*/ 1 h 9"/>
                <a:gd name="T14" fmla="*/ 1 w 10"/>
                <a:gd name="T15" fmla="*/ 1 h 9"/>
                <a:gd name="T16" fmla="*/ 1 w 10"/>
                <a:gd name="T17" fmla="*/ 0 h 9"/>
                <a:gd name="T18" fmla="*/ 1 w 10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10" y="7"/>
                  </a:moveTo>
                  <a:lnTo>
                    <a:pt x="8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5" name="Freeform 190"/>
            <p:cNvSpPr>
              <a:spLocks/>
            </p:cNvSpPr>
            <p:nvPr/>
          </p:nvSpPr>
          <p:spPr bwMode="auto">
            <a:xfrm>
              <a:off x="1251" y="560"/>
              <a:ext cx="226" cy="130"/>
            </a:xfrm>
            <a:custGeom>
              <a:avLst/>
              <a:gdLst>
                <a:gd name="T0" fmla="*/ 7 w 451"/>
                <a:gd name="T1" fmla="*/ 1 h 259"/>
                <a:gd name="T2" fmla="*/ 8 w 451"/>
                <a:gd name="T3" fmla="*/ 1 h 259"/>
                <a:gd name="T4" fmla="*/ 8 w 451"/>
                <a:gd name="T5" fmla="*/ 1 h 259"/>
                <a:gd name="T6" fmla="*/ 9 w 451"/>
                <a:gd name="T7" fmla="*/ 1 h 259"/>
                <a:gd name="T8" fmla="*/ 10 w 451"/>
                <a:gd name="T9" fmla="*/ 2 h 259"/>
                <a:gd name="T10" fmla="*/ 11 w 451"/>
                <a:gd name="T11" fmla="*/ 2 h 259"/>
                <a:gd name="T12" fmla="*/ 11 w 451"/>
                <a:gd name="T13" fmla="*/ 2 h 259"/>
                <a:gd name="T14" fmla="*/ 12 w 451"/>
                <a:gd name="T15" fmla="*/ 2 h 259"/>
                <a:gd name="T16" fmla="*/ 12 w 451"/>
                <a:gd name="T17" fmla="*/ 3 h 259"/>
                <a:gd name="T18" fmla="*/ 13 w 451"/>
                <a:gd name="T19" fmla="*/ 3 h 259"/>
                <a:gd name="T20" fmla="*/ 14 w 451"/>
                <a:gd name="T21" fmla="*/ 4 h 259"/>
                <a:gd name="T22" fmla="*/ 14 w 451"/>
                <a:gd name="T23" fmla="*/ 4 h 259"/>
                <a:gd name="T24" fmla="*/ 14 w 451"/>
                <a:gd name="T25" fmla="*/ 5 h 259"/>
                <a:gd name="T26" fmla="*/ 14 w 451"/>
                <a:gd name="T27" fmla="*/ 5 h 259"/>
                <a:gd name="T28" fmla="*/ 14 w 451"/>
                <a:gd name="T29" fmla="*/ 5 h 259"/>
                <a:gd name="T30" fmla="*/ 14 w 451"/>
                <a:gd name="T31" fmla="*/ 6 h 259"/>
                <a:gd name="T32" fmla="*/ 14 w 451"/>
                <a:gd name="T33" fmla="*/ 6 h 259"/>
                <a:gd name="T34" fmla="*/ 13 w 451"/>
                <a:gd name="T35" fmla="*/ 6 h 259"/>
                <a:gd name="T36" fmla="*/ 13 w 451"/>
                <a:gd name="T37" fmla="*/ 7 h 259"/>
                <a:gd name="T38" fmla="*/ 11 w 451"/>
                <a:gd name="T39" fmla="*/ 9 h 259"/>
                <a:gd name="T40" fmla="*/ 11 w 451"/>
                <a:gd name="T41" fmla="*/ 8 h 259"/>
                <a:gd name="T42" fmla="*/ 10 w 451"/>
                <a:gd name="T43" fmla="*/ 7 h 259"/>
                <a:gd name="T44" fmla="*/ 9 w 451"/>
                <a:gd name="T45" fmla="*/ 7 h 259"/>
                <a:gd name="T46" fmla="*/ 8 w 451"/>
                <a:gd name="T47" fmla="*/ 6 h 259"/>
                <a:gd name="T48" fmla="*/ 7 w 451"/>
                <a:gd name="T49" fmla="*/ 6 h 259"/>
                <a:gd name="T50" fmla="*/ 6 w 451"/>
                <a:gd name="T51" fmla="*/ 5 h 259"/>
                <a:gd name="T52" fmla="*/ 5 w 451"/>
                <a:gd name="T53" fmla="*/ 5 h 259"/>
                <a:gd name="T54" fmla="*/ 4 w 451"/>
                <a:gd name="T55" fmla="*/ 5 h 259"/>
                <a:gd name="T56" fmla="*/ 3 w 451"/>
                <a:gd name="T57" fmla="*/ 5 h 259"/>
                <a:gd name="T58" fmla="*/ 2 w 451"/>
                <a:gd name="T59" fmla="*/ 4 h 259"/>
                <a:gd name="T60" fmla="*/ 1 w 451"/>
                <a:gd name="T61" fmla="*/ 4 h 259"/>
                <a:gd name="T62" fmla="*/ 1 w 451"/>
                <a:gd name="T63" fmla="*/ 4 h 259"/>
                <a:gd name="T64" fmla="*/ 1 w 451"/>
                <a:gd name="T65" fmla="*/ 4 h 259"/>
                <a:gd name="T66" fmla="*/ 0 w 451"/>
                <a:gd name="T67" fmla="*/ 4 h 259"/>
                <a:gd name="T68" fmla="*/ 1 w 451"/>
                <a:gd name="T69" fmla="*/ 3 h 259"/>
                <a:gd name="T70" fmla="*/ 2 w 451"/>
                <a:gd name="T71" fmla="*/ 2 h 259"/>
                <a:gd name="T72" fmla="*/ 3 w 451"/>
                <a:gd name="T73" fmla="*/ 1 h 259"/>
                <a:gd name="T74" fmla="*/ 4 w 451"/>
                <a:gd name="T75" fmla="*/ 0 h 259"/>
                <a:gd name="T76" fmla="*/ 5 w 451"/>
                <a:gd name="T77" fmla="*/ 1 h 259"/>
                <a:gd name="T78" fmla="*/ 5 w 451"/>
                <a:gd name="T79" fmla="*/ 1 h 259"/>
                <a:gd name="T80" fmla="*/ 6 w 451"/>
                <a:gd name="T81" fmla="*/ 1 h 259"/>
                <a:gd name="T82" fmla="*/ 6 w 451"/>
                <a:gd name="T83" fmla="*/ 1 h 2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1" h="259">
                  <a:moveTo>
                    <a:pt x="190" y="10"/>
                  </a:moveTo>
                  <a:lnTo>
                    <a:pt x="202" y="10"/>
                  </a:lnTo>
                  <a:lnTo>
                    <a:pt x="215" y="11"/>
                  </a:lnTo>
                  <a:lnTo>
                    <a:pt x="228" y="13"/>
                  </a:lnTo>
                  <a:lnTo>
                    <a:pt x="239" y="16"/>
                  </a:lnTo>
                  <a:lnTo>
                    <a:pt x="252" y="18"/>
                  </a:lnTo>
                  <a:lnTo>
                    <a:pt x="263" y="22"/>
                  </a:lnTo>
                  <a:lnTo>
                    <a:pt x="276" y="25"/>
                  </a:lnTo>
                  <a:lnTo>
                    <a:pt x="288" y="30"/>
                  </a:lnTo>
                  <a:lnTo>
                    <a:pt x="299" y="34"/>
                  </a:lnTo>
                  <a:lnTo>
                    <a:pt x="311" y="39"/>
                  </a:lnTo>
                  <a:lnTo>
                    <a:pt x="322" y="43"/>
                  </a:lnTo>
                  <a:lnTo>
                    <a:pt x="334" y="48"/>
                  </a:lnTo>
                  <a:lnTo>
                    <a:pt x="344" y="54"/>
                  </a:lnTo>
                  <a:lnTo>
                    <a:pt x="356" y="60"/>
                  </a:lnTo>
                  <a:lnTo>
                    <a:pt x="367" y="64"/>
                  </a:lnTo>
                  <a:lnTo>
                    <a:pt x="377" y="70"/>
                  </a:lnTo>
                  <a:lnTo>
                    <a:pt x="384" y="77"/>
                  </a:lnTo>
                  <a:lnTo>
                    <a:pt x="392" y="83"/>
                  </a:lnTo>
                  <a:lnTo>
                    <a:pt x="400" y="89"/>
                  </a:lnTo>
                  <a:lnTo>
                    <a:pt x="409" y="95"/>
                  </a:lnTo>
                  <a:lnTo>
                    <a:pt x="417" y="101"/>
                  </a:lnTo>
                  <a:lnTo>
                    <a:pt x="424" y="109"/>
                  </a:lnTo>
                  <a:lnTo>
                    <a:pt x="430" y="117"/>
                  </a:lnTo>
                  <a:lnTo>
                    <a:pt x="435" y="126"/>
                  </a:lnTo>
                  <a:lnTo>
                    <a:pt x="442" y="130"/>
                  </a:lnTo>
                  <a:lnTo>
                    <a:pt x="445" y="137"/>
                  </a:lnTo>
                  <a:lnTo>
                    <a:pt x="448" y="145"/>
                  </a:lnTo>
                  <a:lnTo>
                    <a:pt x="451" y="152"/>
                  </a:lnTo>
                  <a:lnTo>
                    <a:pt x="447" y="156"/>
                  </a:lnTo>
                  <a:lnTo>
                    <a:pt x="442" y="162"/>
                  </a:lnTo>
                  <a:lnTo>
                    <a:pt x="436" y="167"/>
                  </a:lnTo>
                  <a:lnTo>
                    <a:pt x="430" y="171"/>
                  </a:lnTo>
                  <a:lnTo>
                    <a:pt x="425" y="176"/>
                  </a:lnTo>
                  <a:lnTo>
                    <a:pt x="419" y="179"/>
                  </a:lnTo>
                  <a:lnTo>
                    <a:pt x="413" y="184"/>
                  </a:lnTo>
                  <a:lnTo>
                    <a:pt x="409" y="189"/>
                  </a:lnTo>
                  <a:lnTo>
                    <a:pt x="386" y="212"/>
                  </a:lnTo>
                  <a:lnTo>
                    <a:pt x="384" y="209"/>
                  </a:lnTo>
                  <a:lnTo>
                    <a:pt x="329" y="259"/>
                  </a:lnTo>
                  <a:lnTo>
                    <a:pt x="324" y="250"/>
                  </a:lnTo>
                  <a:lnTo>
                    <a:pt x="322" y="238"/>
                  </a:lnTo>
                  <a:lnTo>
                    <a:pt x="318" y="229"/>
                  </a:lnTo>
                  <a:lnTo>
                    <a:pt x="312" y="221"/>
                  </a:lnTo>
                  <a:lnTo>
                    <a:pt x="299" y="207"/>
                  </a:lnTo>
                  <a:lnTo>
                    <a:pt x="285" y="196"/>
                  </a:lnTo>
                  <a:lnTo>
                    <a:pt x="271" y="185"/>
                  </a:lnTo>
                  <a:lnTo>
                    <a:pt x="255" y="176"/>
                  </a:lnTo>
                  <a:lnTo>
                    <a:pt x="239" y="168"/>
                  </a:lnTo>
                  <a:lnTo>
                    <a:pt x="223" y="161"/>
                  </a:lnTo>
                  <a:lnTo>
                    <a:pt x="206" y="155"/>
                  </a:lnTo>
                  <a:lnTo>
                    <a:pt x="189" y="149"/>
                  </a:lnTo>
                  <a:lnTo>
                    <a:pt x="170" y="145"/>
                  </a:lnTo>
                  <a:lnTo>
                    <a:pt x="152" y="141"/>
                  </a:lnTo>
                  <a:lnTo>
                    <a:pt x="133" y="138"/>
                  </a:lnTo>
                  <a:lnTo>
                    <a:pt x="115" y="134"/>
                  </a:lnTo>
                  <a:lnTo>
                    <a:pt x="96" y="132"/>
                  </a:lnTo>
                  <a:lnTo>
                    <a:pt x="78" y="129"/>
                  </a:lnTo>
                  <a:lnTo>
                    <a:pt x="61" y="126"/>
                  </a:lnTo>
                  <a:lnTo>
                    <a:pt x="42" y="123"/>
                  </a:lnTo>
                  <a:lnTo>
                    <a:pt x="38" y="121"/>
                  </a:lnTo>
                  <a:lnTo>
                    <a:pt x="31" y="121"/>
                  </a:lnTo>
                  <a:lnTo>
                    <a:pt x="25" y="119"/>
                  </a:lnTo>
                  <a:lnTo>
                    <a:pt x="19" y="116"/>
                  </a:lnTo>
                  <a:lnTo>
                    <a:pt x="16" y="119"/>
                  </a:lnTo>
                  <a:lnTo>
                    <a:pt x="10" y="119"/>
                  </a:lnTo>
                  <a:lnTo>
                    <a:pt x="4" y="119"/>
                  </a:lnTo>
                  <a:lnTo>
                    <a:pt x="0" y="121"/>
                  </a:lnTo>
                  <a:lnTo>
                    <a:pt x="12" y="106"/>
                  </a:lnTo>
                  <a:lnTo>
                    <a:pt x="26" y="89"/>
                  </a:lnTo>
                  <a:lnTo>
                    <a:pt x="41" y="75"/>
                  </a:lnTo>
                  <a:lnTo>
                    <a:pt x="56" y="60"/>
                  </a:lnTo>
                  <a:lnTo>
                    <a:pt x="72" y="46"/>
                  </a:lnTo>
                  <a:lnTo>
                    <a:pt x="87" y="31"/>
                  </a:lnTo>
                  <a:lnTo>
                    <a:pt x="102" y="15"/>
                  </a:lnTo>
                  <a:lnTo>
                    <a:pt x="116" y="0"/>
                  </a:lnTo>
                  <a:lnTo>
                    <a:pt x="124" y="3"/>
                  </a:lnTo>
                  <a:lnTo>
                    <a:pt x="132" y="5"/>
                  </a:lnTo>
                  <a:lnTo>
                    <a:pt x="141" y="7"/>
                  </a:lnTo>
                  <a:lnTo>
                    <a:pt x="152" y="8"/>
                  </a:lnTo>
                  <a:lnTo>
                    <a:pt x="161" y="8"/>
                  </a:lnTo>
                  <a:lnTo>
                    <a:pt x="171" y="9"/>
                  </a:lnTo>
                  <a:lnTo>
                    <a:pt x="180" y="9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6" name="Freeform 191"/>
            <p:cNvSpPr>
              <a:spLocks/>
            </p:cNvSpPr>
            <p:nvPr/>
          </p:nvSpPr>
          <p:spPr bwMode="auto">
            <a:xfrm>
              <a:off x="1132" y="561"/>
              <a:ext cx="50" cy="86"/>
            </a:xfrm>
            <a:custGeom>
              <a:avLst/>
              <a:gdLst>
                <a:gd name="T0" fmla="*/ 3 w 101"/>
                <a:gd name="T1" fmla="*/ 3 h 172"/>
                <a:gd name="T2" fmla="*/ 2 w 101"/>
                <a:gd name="T3" fmla="*/ 3 h 172"/>
                <a:gd name="T4" fmla="*/ 2 w 101"/>
                <a:gd name="T5" fmla="*/ 3 h 172"/>
                <a:gd name="T6" fmla="*/ 2 w 101"/>
                <a:gd name="T7" fmla="*/ 3 h 172"/>
                <a:gd name="T8" fmla="*/ 2 w 101"/>
                <a:gd name="T9" fmla="*/ 3 h 172"/>
                <a:gd name="T10" fmla="*/ 1 w 101"/>
                <a:gd name="T11" fmla="*/ 3 h 172"/>
                <a:gd name="T12" fmla="*/ 1 w 101"/>
                <a:gd name="T13" fmla="*/ 4 h 172"/>
                <a:gd name="T14" fmla="*/ 1 w 101"/>
                <a:gd name="T15" fmla="*/ 4 h 172"/>
                <a:gd name="T16" fmla="*/ 2 w 101"/>
                <a:gd name="T17" fmla="*/ 4 h 172"/>
                <a:gd name="T18" fmla="*/ 2 w 101"/>
                <a:gd name="T19" fmla="*/ 4 h 172"/>
                <a:gd name="T20" fmla="*/ 2 w 101"/>
                <a:gd name="T21" fmla="*/ 4 h 172"/>
                <a:gd name="T22" fmla="*/ 2 w 101"/>
                <a:gd name="T23" fmla="*/ 4 h 172"/>
                <a:gd name="T24" fmla="*/ 2 w 101"/>
                <a:gd name="T25" fmla="*/ 4 h 172"/>
                <a:gd name="T26" fmla="*/ 1 w 101"/>
                <a:gd name="T27" fmla="*/ 4 h 172"/>
                <a:gd name="T28" fmla="*/ 1 w 101"/>
                <a:gd name="T29" fmla="*/ 4 h 172"/>
                <a:gd name="T30" fmla="*/ 1 w 101"/>
                <a:gd name="T31" fmla="*/ 4 h 172"/>
                <a:gd name="T32" fmla="*/ 1 w 101"/>
                <a:gd name="T33" fmla="*/ 5 h 172"/>
                <a:gd name="T34" fmla="*/ 1 w 101"/>
                <a:gd name="T35" fmla="*/ 5 h 172"/>
                <a:gd name="T36" fmla="*/ 1 w 101"/>
                <a:gd name="T37" fmla="*/ 5 h 172"/>
                <a:gd name="T38" fmla="*/ 2 w 101"/>
                <a:gd name="T39" fmla="*/ 4 h 172"/>
                <a:gd name="T40" fmla="*/ 2 w 101"/>
                <a:gd name="T41" fmla="*/ 5 h 172"/>
                <a:gd name="T42" fmla="*/ 2 w 101"/>
                <a:gd name="T43" fmla="*/ 5 h 172"/>
                <a:gd name="T44" fmla="*/ 1 w 101"/>
                <a:gd name="T45" fmla="*/ 5 h 172"/>
                <a:gd name="T46" fmla="*/ 1 w 101"/>
                <a:gd name="T47" fmla="*/ 5 h 172"/>
                <a:gd name="T48" fmla="*/ 1 w 101"/>
                <a:gd name="T49" fmla="*/ 5 h 172"/>
                <a:gd name="T50" fmla="*/ 0 w 101"/>
                <a:gd name="T51" fmla="*/ 5 h 172"/>
                <a:gd name="T52" fmla="*/ 0 w 101"/>
                <a:gd name="T53" fmla="*/ 5 h 172"/>
                <a:gd name="T54" fmla="*/ 1 w 101"/>
                <a:gd name="T55" fmla="*/ 5 h 172"/>
                <a:gd name="T56" fmla="*/ 1 w 101"/>
                <a:gd name="T57" fmla="*/ 5 h 172"/>
                <a:gd name="T58" fmla="*/ 2 w 101"/>
                <a:gd name="T59" fmla="*/ 5 h 172"/>
                <a:gd name="T60" fmla="*/ 2 w 101"/>
                <a:gd name="T61" fmla="*/ 5 h 172"/>
                <a:gd name="T62" fmla="*/ 1 w 101"/>
                <a:gd name="T63" fmla="*/ 6 h 172"/>
                <a:gd name="T64" fmla="*/ 0 w 101"/>
                <a:gd name="T65" fmla="*/ 6 h 172"/>
                <a:gd name="T66" fmla="*/ 0 w 101"/>
                <a:gd name="T67" fmla="*/ 6 h 172"/>
                <a:gd name="T68" fmla="*/ 0 w 101"/>
                <a:gd name="T69" fmla="*/ 6 h 172"/>
                <a:gd name="T70" fmla="*/ 0 w 101"/>
                <a:gd name="T71" fmla="*/ 5 h 172"/>
                <a:gd name="T72" fmla="*/ 0 w 101"/>
                <a:gd name="T73" fmla="*/ 5 h 172"/>
                <a:gd name="T74" fmla="*/ 0 w 101"/>
                <a:gd name="T75" fmla="*/ 4 h 172"/>
                <a:gd name="T76" fmla="*/ 0 w 101"/>
                <a:gd name="T77" fmla="*/ 4 h 172"/>
                <a:gd name="T78" fmla="*/ 0 w 101"/>
                <a:gd name="T79" fmla="*/ 4 h 172"/>
                <a:gd name="T80" fmla="*/ 1 w 101"/>
                <a:gd name="T81" fmla="*/ 4 h 172"/>
                <a:gd name="T82" fmla="*/ 1 w 101"/>
                <a:gd name="T83" fmla="*/ 3 h 172"/>
                <a:gd name="T84" fmla="*/ 1 w 101"/>
                <a:gd name="T85" fmla="*/ 2 h 172"/>
                <a:gd name="T86" fmla="*/ 2 w 101"/>
                <a:gd name="T87" fmla="*/ 1 h 172"/>
                <a:gd name="T88" fmla="*/ 2 w 101"/>
                <a:gd name="T89" fmla="*/ 1 h 172"/>
                <a:gd name="T90" fmla="*/ 2 w 101"/>
                <a:gd name="T91" fmla="*/ 1 h 172"/>
                <a:gd name="T92" fmla="*/ 3 w 101"/>
                <a:gd name="T93" fmla="*/ 2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172">
                  <a:moveTo>
                    <a:pt x="98" y="90"/>
                  </a:moveTo>
                  <a:lnTo>
                    <a:pt x="97" y="90"/>
                  </a:lnTo>
                  <a:lnTo>
                    <a:pt x="96" y="89"/>
                  </a:lnTo>
                  <a:lnTo>
                    <a:pt x="95" y="87"/>
                  </a:lnTo>
                  <a:lnTo>
                    <a:pt x="93" y="86"/>
                  </a:lnTo>
                  <a:lnTo>
                    <a:pt x="89" y="89"/>
                  </a:lnTo>
                  <a:lnTo>
                    <a:pt x="85" y="91"/>
                  </a:lnTo>
                  <a:lnTo>
                    <a:pt x="81" y="91"/>
                  </a:lnTo>
                  <a:lnTo>
                    <a:pt x="76" y="92"/>
                  </a:lnTo>
                  <a:lnTo>
                    <a:pt x="71" y="92"/>
                  </a:lnTo>
                  <a:lnTo>
                    <a:pt x="67" y="93"/>
                  </a:lnTo>
                  <a:lnTo>
                    <a:pt x="63" y="94"/>
                  </a:lnTo>
                  <a:lnTo>
                    <a:pt x="59" y="97"/>
                  </a:lnTo>
                  <a:lnTo>
                    <a:pt x="58" y="99"/>
                  </a:lnTo>
                  <a:lnTo>
                    <a:pt x="59" y="101"/>
                  </a:lnTo>
                  <a:lnTo>
                    <a:pt x="61" y="105"/>
                  </a:lnTo>
                  <a:lnTo>
                    <a:pt x="63" y="106"/>
                  </a:lnTo>
                  <a:lnTo>
                    <a:pt x="70" y="106"/>
                  </a:lnTo>
                  <a:lnTo>
                    <a:pt x="77" y="104"/>
                  </a:lnTo>
                  <a:lnTo>
                    <a:pt x="85" y="102"/>
                  </a:lnTo>
                  <a:lnTo>
                    <a:pt x="92" y="102"/>
                  </a:lnTo>
                  <a:lnTo>
                    <a:pt x="90" y="108"/>
                  </a:lnTo>
                  <a:lnTo>
                    <a:pt x="88" y="112"/>
                  </a:lnTo>
                  <a:lnTo>
                    <a:pt x="83" y="114"/>
                  </a:lnTo>
                  <a:lnTo>
                    <a:pt x="77" y="114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0" y="116"/>
                  </a:lnTo>
                  <a:lnTo>
                    <a:pt x="55" y="119"/>
                  </a:lnTo>
                  <a:lnTo>
                    <a:pt x="50" y="120"/>
                  </a:lnTo>
                  <a:lnTo>
                    <a:pt x="45" y="121"/>
                  </a:lnTo>
                  <a:lnTo>
                    <a:pt x="40" y="123"/>
                  </a:lnTo>
                  <a:lnTo>
                    <a:pt x="37" y="127"/>
                  </a:lnTo>
                  <a:lnTo>
                    <a:pt x="42" y="129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8" y="130"/>
                  </a:lnTo>
                  <a:lnTo>
                    <a:pt x="62" y="129"/>
                  </a:lnTo>
                  <a:lnTo>
                    <a:pt x="68" y="128"/>
                  </a:lnTo>
                  <a:lnTo>
                    <a:pt x="73" y="127"/>
                  </a:lnTo>
                  <a:lnTo>
                    <a:pt x="78" y="127"/>
                  </a:lnTo>
                  <a:lnTo>
                    <a:pt x="76" y="131"/>
                  </a:lnTo>
                  <a:lnTo>
                    <a:pt x="71" y="135"/>
                  </a:lnTo>
                  <a:lnTo>
                    <a:pt x="67" y="138"/>
                  </a:lnTo>
                  <a:lnTo>
                    <a:pt x="61" y="139"/>
                  </a:lnTo>
                  <a:lnTo>
                    <a:pt x="54" y="142"/>
                  </a:lnTo>
                  <a:lnTo>
                    <a:pt x="48" y="143"/>
                  </a:lnTo>
                  <a:lnTo>
                    <a:pt x="42" y="144"/>
                  </a:lnTo>
                  <a:lnTo>
                    <a:pt x="36" y="145"/>
                  </a:lnTo>
                  <a:lnTo>
                    <a:pt x="32" y="149"/>
                  </a:lnTo>
                  <a:lnTo>
                    <a:pt x="28" y="151"/>
                  </a:lnTo>
                  <a:lnTo>
                    <a:pt x="23" y="153"/>
                  </a:lnTo>
                  <a:lnTo>
                    <a:pt x="20" y="157"/>
                  </a:lnTo>
                  <a:lnTo>
                    <a:pt x="27" y="158"/>
                  </a:lnTo>
                  <a:lnTo>
                    <a:pt x="33" y="159"/>
                  </a:lnTo>
                  <a:lnTo>
                    <a:pt x="39" y="158"/>
                  </a:lnTo>
                  <a:lnTo>
                    <a:pt x="46" y="158"/>
                  </a:lnTo>
                  <a:lnTo>
                    <a:pt x="52" y="157"/>
                  </a:lnTo>
                  <a:lnTo>
                    <a:pt x="58" y="154"/>
                  </a:lnTo>
                  <a:lnTo>
                    <a:pt x="65" y="153"/>
                  </a:lnTo>
                  <a:lnTo>
                    <a:pt x="71" y="151"/>
                  </a:lnTo>
                  <a:lnTo>
                    <a:pt x="65" y="157"/>
                  </a:lnTo>
                  <a:lnTo>
                    <a:pt x="57" y="161"/>
                  </a:lnTo>
                  <a:lnTo>
                    <a:pt x="48" y="165"/>
                  </a:lnTo>
                  <a:lnTo>
                    <a:pt x="40" y="167"/>
                  </a:lnTo>
                  <a:lnTo>
                    <a:pt x="31" y="168"/>
                  </a:lnTo>
                  <a:lnTo>
                    <a:pt x="22" y="168"/>
                  </a:lnTo>
                  <a:lnTo>
                    <a:pt x="13" y="168"/>
                  </a:lnTo>
                  <a:lnTo>
                    <a:pt x="4" y="168"/>
                  </a:lnTo>
                  <a:lnTo>
                    <a:pt x="0" y="172"/>
                  </a:lnTo>
                  <a:lnTo>
                    <a:pt x="4" y="161"/>
                  </a:lnTo>
                  <a:lnTo>
                    <a:pt x="8" y="152"/>
                  </a:lnTo>
                  <a:lnTo>
                    <a:pt x="13" y="143"/>
                  </a:lnTo>
                  <a:lnTo>
                    <a:pt x="15" y="134"/>
                  </a:lnTo>
                  <a:lnTo>
                    <a:pt x="18" y="131"/>
                  </a:lnTo>
                  <a:lnTo>
                    <a:pt x="20" y="127"/>
                  </a:lnTo>
                  <a:lnTo>
                    <a:pt x="20" y="122"/>
                  </a:lnTo>
                  <a:lnTo>
                    <a:pt x="21" y="117"/>
                  </a:lnTo>
                  <a:lnTo>
                    <a:pt x="25" y="112"/>
                  </a:lnTo>
                  <a:lnTo>
                    <a:pt x="28" y="106"/>
                  </a:lnTo>
                  <a:lnTo>
                    <a:pt x="31" y="101"/>
                  </a:lnTo>
                  <a:lnTo>
                    <a:pt x="36" y="98"/>
                  </a:lnTo>
                  <a:lnTo>
                    <a:pt x="35" y="97"/>
                  </a:lnTo>
                  <a:lnTo>
                    <a:pt x="42" y="82"/>
                  </a:lnTo>
                  <a:lnTo>
                    <a:pt x="48" y="67"/>
                  </a:lnTo>
                  <a:lnTo>
                    <a:pt x="55" y="52"/>
                  </a:lnTo>
                  <a:lnTo>
                    <a:pt x="63" y="37"/>
                  </a:lnTo>
                  <a:lnTo>
                    <a:pt x="65" y="26"/>
                  </a:lnTo>
                  <a:lnTo>
                    <a:pt x="67" y="18"/>
                  </a:lnTo>
                  <a:lnTo>
                    <a:pt x="70" y="9"/>
                  </a:lnTo>
                  <a:lnTo>
                    <a:pt x="74" y="0"/>
                  </a:lnTo>
                  <a:lnTo>
                    <a:pt x="91" y="17"/>
                  </a:lnTo>
                  <a:lnTo>
                    <a:pt x="100" y="39"/>
                  </a:lnTo>
                  <a:lnTo>
                    <a:pt x="101" y="64"/>
                  </a:lnTo>
                  <a:lnTo>
                    <a:pt x="98" y="9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7" name="Freeform 192"/>
            <p:cNvSpPr>
              <a:spLocks/>
            </p:cNvSpPr>
            <p:nvPr/>
          </p:nvSpPr>
          <p:spPr bwMode="auto">
            <a:xfrm>
              <a:off x="1595" y="561"/>
              <a:ext cx="4" cy="6"/>
            </a:xfrm>
            <a:custGeom>
              <a:avLst/>
              <a:gdLst>
                <a:gd name="T0" fmla="*/ 0 w 10"/>
                <a:gd name="T1" fmla="*/ 1 h 11"/>
                <a:gd name="T2" fmla="*/ 0 w 10"/>
                <a:gd name="T3" fmla="*/ 1 h 11"/>
                <a:gd name="T4" fmla="*/ 0 w 10"/>
                <a:gd name="T5" fmla="*/ 0 h 11"/>
                <a:gd name="T6" fmla="*/ 0 w 10"/>
                <a:gd name="T7" fmla="*/ 0 h 11"/>
                <a:gd name="T8" fmla="*/ 0 w 10"/>
                <a:gd name="T9" fmla="*/ 1 h 11"/>
                <a:gd name="T10" fmla="*/ 0 w 10"/>
                <a:gd name="T11" fmla="*/ 1 h 11"/>
                <a:gd name="T12" fmla="*/ 0 w 10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1">
                  <a:moveTo>
                    <a:pt x="8" y="11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8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8" name="Freeform 193"/>
            <p:cNvSpPr>
              <a:spLocks/>
            </p:cNvSpPr>
            <p:nvPr/>
          </p:nvSpPr>
          <p:spPr bwMode="auto">
            <a:xfrm>
              <a:off x="1615" y="564"/>
              <a:ext cx="13" cy="10"/>
            </a:xfrm>
            <a:custGeom>
              <a:avLst/>
              <a:gdLst>
                <a:gd name="T0" fmla="*/ 1 w 25"/>
                <a:gd name="T1" fmla="*/ 1 h 18"/>
                <a:gd name="T2" fmla="*/ 1 w 25"/>
                <a:gd name="T3" fmla="*/ 1 h 18"/>
                <a:gd name="T4" fmla="*/ 1 w 25"/>
                <a:gd name="T5" fmla="*/ 1 h 18"/>
                <a:gd name="T6" fmla="*/ 1 w 25"/>
                <a:gd name="T7" fmla="*/ 1 h 18"/>
                <a:gd name="T8" fmla="*/ 1 w 25"/>
                <a:gd name="T9" fmla="*/ 1 h 18"/>
                <a:gd name="T10" fmla="*/ 1 w 25"/>
                <a:gd name="T11" fmla="*/ 1 h 18"/>
                <a:gd name="T12" fmla="*/ 1 w 25"/>
                <a:gd name="T13" fmla="*/ 1 h 18"/>
                <a:gd name="T14" fmla="*/ 1 w 25"/>
                <a:gd name="T15" fmla="*/ 1 h 18"/>
                <a:gd name="T16" fmla="*/ 0 w 25"/>
                <a:gd name="T17" fmla="*/ 0 h 18"/>
                <a:gd name="T18" fmla="*/ 1 w 25"/>
                <a:gd name="T19" fmla="*/ 0 h 18"/>
                <a:gd name="T20" fmla="*/ 1 w 25"/>
                <a:gd name="T21" fmla="*/ 0 h 18"/>
                <a:gd name="T22" fmla="*/ 1 w 25"/>
                <a:gd name="T23" fmla="*/ 1 h 18"/>
                <a:gd name="T24" fmla="*/ 1 w 25"/>
                <a:gd name="T25" fmla="*/ 1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8">
                  <a:moveTo>
                    <a:pt x="25" y="2"/>
                  </a:moveTo>
                  <a:lnTo>
                    <a:pt x="18" y="5"/>
                  </a:lnTo>
                  <a:lnTo>
                    <a:pt x="14" y="10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9"/>
                  </a:lnTo>
                  <a:lnTo>
                    <a:pt x="1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9" name="Freeform 194"/>
            <p:cNvSpPr>
              <a:spLocks/>
            </p:cNvSpPr>
            <p:nvPr/>
          </p:nvSpPr>
          <p:spPr bwMode="auto">
            <a:xfrm>
              <a:off x="1200" y="571"/>
              <a:ext cx="53" cy="12"/>
            </a:xfrm>
            <a:custGeom>
              <a:avLst/>
              <a:gdLst>
                <a:gd name="T0" fmla="*/ 4 w 105"/>
                <a:gd name="T1" fmla="*/ 1 h 23"/>
                <a:gd name="T2" fmla="*/ 4 w 105"/>
                <a:gd name="T3" fmla="*/ 1 h 23"/>
                <a:gd name="T4" fmla="*/ 3 w 105"/>
                <a:gd name="T5" fmla="*/ 1 h 23"/>
                <a:gd name="T6" fmla="*/ 3 w 105"/>
                <a:gd name="T7" fmla="*/ 1 h 23"/>
                <a:gd name="T8" fmla="*/ 3 w 105"/>
                <a:gd name="T9" fmla="*/ 1 h 23"/>
                <a:gd name="T10" fmla="*/ 2 w 105"/>
                <a:gd name="T11" fmla="*/ 1 h 23"/>
                <a:gd name="T12" fmla="*/ 2 w 105"/>
                <a:gd name="T13" fmla="*/ 1 h 23"/>
                <a:gd name="T14" fmla="*/ 1 w 105"/>
                <a:gd name="T15" fmla="*/ 1 h 23"/>
                <a:gd name="T16" fmla="*/ 1 w 105"/>
                <a:gd name="T17" fmla="*/ 1 h 23"/>
                <a:gd name="T18" fmla="*/ 0 w 105"/>
                <a:gd name="T19" fmla="*/ 1 h 23"/>
                <a:gd name="T20" fmla="*/ 1 w 105"/>
                <a:gd name="T21" fmla="*/ 1 h 23"/>
                <a:gd name="T22" fmla="*/ 1 w 105"/>
                <a:gd name="T23" fmla="*/ 1 h 23"/>
                <a:gd name="T24" fmla="*/ 1 w 105"/>
                <a:gd name="T25" fmla="*/ 1 h 23"/>
                <a:gd name="T26" fmla="*/ 1 w 105"/>
                <a:gd name="T27" fmla="*/ 1 h 23"/>
                <a:gd name="T28" fmla="*/ 1 w 105"/>
                <a:gd name="T29" fmla="*/ 1 h 23"/>
                <a:gd name="T30" fmla="*/ 1 w 105"/>
                <a:gd name="T31" fmla="*/ 1 h 23"/>
                <a:gd name="T32" fmla="*/ 1 w 105"/>
                <a:gd name="T33" fmla="*/ 1 h 23"/>
                <a:gd name="T34" fmla="*/ 2 w 105"/>
                <a:gd name="T35" fmla="*/ 1 h 23"/>
                <a:gd name="T36" fmla="*/ 2 w 105"/>
                <a:gd name="T37" fmla="*/ 1 h 23"/>
                <a:gd name="T38" fmla="*/ 2 w 105"/>
                <a:gd name="T39" fmla="*/ 1 h 23"/>
                <a:gd name="T40" fmla="*/ 2 w 105"/>
                <a:gd name="T41" fmla="*/ 1 h 23"/>
                <a:gd name="T42" fmla="*/ 3 w 105"/>
                <a:gd name="T43" fmla="*/ 1 h 23"/>
                <a:gd name="T44" fmla="*/ 3 w 105"/>
                <a:gd name="T45" fmla="*/ 0 h 23"/>
                <a:gd name="T46" fmla="*/ 3 w 105"/>
                <a:gd name="T47" fmla="*/ 0 h 23"/>
                <a:gd name="T48" fmla="*/ 4 w 105"/>
                <a:gd name="T49" fmla="*/ 1 h 23"/>
                <a:gd name="T50" fmla="*/ 4 w 105"/>
                <a:gd name="T51" fmla="*/ 1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23">
                  <a:moveTo>
                    <a:pt x="105" y="3"/>
                  </a:moveTo>
                  <a:lnTo>
                    <a:pt x="105" y="8"/>
                  </a:lnTo>
                  <a:lnTo>
                    <a:pt x="91" y="6"/>
                  </a:lnTo>
                  <a:lnTo>
                    <a:pt x="77" y="8"/>
                  </a:lnTo>
                  <a:lnTo>
                    <a:pt x="65" y="10"/>
                  </a:lnTo>
                  <a:lnTo>
                    <a:pt x="52" y="13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14" y="23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6" y="13"/>
                  </a:lnTo>
                  <a:lnTo>
                    <a:pt x="22" y="13"/>
                  </a:lnTo>
                  <a:lnTo>
                    <a:pt x="27" y="12"/>
                  </a:lnTo>
                  <a:lnTo>
                    <a:pt x="32" y="12"/>
                  </a:lnTo>
                  <a:lnTo>
                    <a:pt x="38" y="11"/>
                  </a:lnTo>
                  <a:lnTo>
                    <a:pt x="46" y="9"/>
                  </a:lnTo>
                  <a:lnTo>
                    <a:pt x="55" y="6"/>
                  </a:lnTo>
                  <a:lnTo>
                    <a:pt x="64" y="3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1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0" name="Freeform 195"/>
            <p:cNvSpPr>
              <a:spLocks/>
            </p:cNvSpPr>
            <p:nvPr/>
          </p:nvSpPr>
          <p:spPr bwMode="auto">
            <a:xfrm>
              <a:off x="1305" y="571"/>
              <a:ext cx="161" cy="72"/>
            </a:xfrm>
            <a:custGeom>
              <a:avLst/>
              <a:gdLst>
                <a:gd name="T0" fmla="*/ 2 w 322"/>
                <a:gd name="T1" fmla="*/ 1 h 144"/>
                <a:gd name="T2" fmla="*/ 2 w 322"/>
                <a:gd name="T3" fmla="*/ 1 h 144"/>
                <a:gd name="T4" fmla="*/ 3 w 322"/>
                <a:gd name="T5" fmla="*/ 1 h 144"/>
                <a:gd name="T6" fmla="*/ 3 w 322"/>
                <a:gd name="T7" fmla="*/ 1 h 144"/>
                <a:gd name="T8" fmla="*/ 4 w 322"/>
                <a:gd name="T9" fmla="*/ 1 h 144"/>
                <a:gd name="T10" fmla="*/ 4 w 322"/>
                <a:gd name="T11" fmla="*/ 1 h 144"/>
                <a:gd name="T12" fmla="*/ 4 w 322"/>
                <a:gd name="T13" fmla="*/ 1 h 144"/>
                <a:gd name="T14" fmla="*/ 5 w 322"/>
                <a:gd name="T15" fmla="*/ 1 h 144"/>
                <a:gd name="T16" fmla="*/ 5 w 322"/>
                <a:gd name="T17" fmla="*/ 1 h 144"/>
                <a:gd name="T18" fmla="*/ 5 w 322"/>
                <a:gd name="T19" fmla="*/ 1 h 144"/>
                <a:gd name="T20" fmla="*/ 6 w 322"/>
                <a:gd name="T21" fmla="*/ 1 h 144"/>
                <a:gd name="T22" fmla="*/ 6 w 322"/>
                <a:gd name="T23" fmla="*/ 1 h 144"/>
                <a:gd name="T24" fmla="*/ 6 w 322"/>
                <a:gd name="T25" fmla="*/ 2 h 144"/>
                <a:gd name="T26" fmla="*/ 7 w 322"/>
                <a:gd name="T27" fmla="*/ 2 h 144"/>
                <a:gd name="T28" fmla="*/ 7 w 322"/>
                <a:gd name="T29" fmla="*/ 2 h 144"/>
                <a:gd name="T30" fmla="*/ 7 w 322"/>
                <a:gd name="T31" fmla="*/ 2 h 144"/>
                <a:gd name="T32" fmla="*/ 8 w 322"/>
                <a:gd name="T33" fmla="*/ 2 h 144"/>
                <a:gd name="T34" fmla="*/ 8 w 322"/>
                <a:gd name="T35" fmla="*/ 2 h 144"/>
                <a:gd name="T36" fmla="*/ 8 w 322"/>
                <a:gd name="T37" fmla="*/ 2 h 144"/>
                <a:gd name="T38" fmla="*/ 9 w 322"/>
                <a:gd name="T39" fmla="*/ 3 h 144"/>
                <a:gd name="T40" fmla="*/ 9 w 322"/>
                <a:gd name="T41" fmla="*/ 3 h 144"/>
                <a:gd name="T42" fmla="*/ 9 w 322"/>
                <a:gd name="T43" fmla="*/ 3 h 144"/>
                <a:gd name="T44" fmla="*/ 10 w 322"/>
                <a:gd name="T45" fmla="*/ 3 h 144"/>
                <a:gd name="T46" fmla="*/ 10 w 322"/>
                <a:gd name="T47" fmla="*/ 3 h 144"/>
                <a:gd name="T48" fmla="*/ 10 w 322"/>
                <a:gd name="T49" fmla="*/ 4 h 144"/>
                <a:gd name="T50" fmla="*/ 10 w 322"/>
                <a:gd name="T51" fmla="*/ 4 h 144"/>
                <a:gd name="T52" fmla="*/ 10 w 322"/>
                <a:gd name="T53" fmla="*/ 4 h 144"/>
                <a:gd name="T54" fmla="*/ 11 w 322"/>
                <a:gd name="T55" fmla="*/ 5 h 144"/>
                <a:gd name="T56" fmla="*/ 10 w 322"/>
                <a:gd name="T57" fmla="*/ 5 h 144"/>
                <a:gd name="T58" fmla="*/ 10 w 322"/>
                <a:gd name="T59" fmla="*/ 5 h 144"/>
                <a:gd name="T60" fmla="*/ 10 w 322"/>
                <a:gd name="T61" fmla="*/ 4 h 144"/>
                <a:gd name="T62" fmla="*/ 10 w 322"/>
                <a:gd name="T63" fmla="*/ 4 h 144"/>
                <a:gd name="T64" fmla="*/ 10 w 322"/>
                <a:gd name="T65" fmla="*/ 4 h 144"/>
                <a:gd name="T66" fmla="*/ 9 w 322"/>
                <a:gd name="T67" fmla="*/ 4 h 144"/>
                <a:gd name="T68" fmla="*/ 9 w 322"/>
                <a:gd name="T69" fmla="*/ 3 h 144"/>
                <a:gd name="T70" fmla="*/ 8 w 322"/>
                <a:gd name="T71" fmla="*/ 3 h 144"/>
                <a:gd name="T72" fmla="*/ 8 w 322"/>
                <a:gd name="T73" fmla="*/ 3 h 144"/>
                <a:gd name="T74" fmla="*/ 7 w 322"/>
                <a:gd name="T75" fmla="*/ 2 h 144"/>
                <a:gd name="T76" fmla="*/ 7 w 322"/>
                <a:gd name="T77" fmla="*/ 2 h 144"/>
                <a:gd name="T78" fmla="*/ 6 w 322"/>
                <a:gd name="T79" fmla="*/ 2 h 144"/>
                <a:gd name="T80" fmla="*/ 6 w 322"/>
                <a:gd name="T81" fmla="*/ 2 h 144"/>
                <a:gd name="T82" fmla="*/ 5 w 322"/>
                <a:gd name="T83" fmla="*/ 2 h 144"/>
                <a:gd name="T84" fmla="*/ 5 w 322"/>
                <a:gd name="T85" fmla="*/ 1 h 144"/>
                <a:gd name="T86" fmla="*/ 4 w 322"/>
                <a:gd name="T87" fmla="*/ 1 h 144"/>
                <a:gd name="T88" fmla="*/ 3 w 322"/>
                <a:gd name="T89" fmla="*/ 1 h 144"/>
                <a:gd name="T90" fmla="*/ 3 w 322"/>
                <a:gd name="T91" fmla="*/ 1 h 144"/>
                <a:gd name="T92" fmla="*/ 2 w 322"/>
                <a:gd name="T93" fmla="*/ 1 h 144"/>
                <a:gd name="T94" fmla="*/ 1 w 322"/>
                <a:gd name="T95" fmla="*/ 1 h 144"/>
                <a:gd name="T96" fmla="*/ 0 w 322"/>
                <a:gd name="T97" fmla="*/ 1 h 144"/>
                <a:gd name="T98" fmla="*/ 1 w 322"/>
                <a:gd name="T99" fmla="*/ 1 h 144"/>
                <a:gd name="T100" fmla="*/ 1 w 322"/>
                <a:gd name="T101" fmla="*/ 1 h 144"/>
                <a:gd name="T102" fmla="*/ 1 w 322"/>
                <a:gd name="T103" fmla="*/ 1 h 144"/>
                <a:gd name="T104" fmla="*/ 1 w 322"/>
                <a:gd name="T105" fmla="*/ 0 h 144"/>
                <a:gd name="T106" fmla="*/ 1 w 322"/>
                <a:gd name="T107" fmla="*/ 1 h 144"/>
                <a:gd name="T108" fmla="*/ 1 w 322"/>
                <a:gd name="T109" fmla="*/ 1 h 144"/>
                <a:gd name="T110" fmla="*/ 1 w 322"/>
                <a:gd name="T111" fmla="*/ 1 h 144"/>
                <a:gd name="T112" fmla="*/ 1 w 322"/>
                <a:gd name="T113" fmla="*/ 1 h 144"/>
                <a:gd name="T114" fmla="*/ 2 w 322"/>
                <a:gd name="T115" fmla="*/ 1 h 144"/>
                <a:gd name="T116" fmla="*/ 2 w 322"/>
                <a:gd name="T117" fmla="*/ 1 h 144"/>
                <a:gd name="T118" fmla="*/ 2 w 322"/>
                <a:gd name="T119" fmla="*/ 1 h 144"/>
                <a:gd name="T120" fmla="*/ 2 w 322"/>
                <a:gd name="T121" fmla="*/ 1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2" h="144">
                  <a:moveTo>
                    <a:pt x="48" y="5"/>
                  </a:moveTo>
                  <a:lnTo>
                    <a:pt x="61" y="5"/>
                  </a:lnTo>
                  <a:lnTo>
                    <a:pt x="74" y="6"/>
                  </a:lnTo>
                  <a:lnTo>
                    <a:pt x="86" y="7"/>
                  </a:lnTo>
                  <a:lnTo>
                    <a:pt x="99" y="10"/>
                  </a:lnTo>
                  <a:lnTo>
                    <a:pt x="110" y="12"/>
                  </a:lnTo>
                  <a:lnTo>
                    <a:pt x="122" y="14"/>
                  </a:lnTo>
                  <a:lnTo>
                    <a:pt x="134" y="18"/>
                  </a:lnTo>
                  <a:lnTo>
                    <a:pt x="144" y="21"/>
                  </a:lnTo>
                  <a:lnTo>
                    <a:pt x="155" y="25"/>
                  </a:lnTo>
                  <a:lnTo>
                    <a:pt x="167" y="28"/>
                  </a:lnTo>
                  <a:lnTo>
                    <a:pt x="177" y="31"/>
                  </a:lnTo>
                  <a:lnTo>
                    <a:pt x="189" y="35"/>
                  </a:lnTo>
                  <a:lnTo>
                    <a:pt x="200" y="38"/>
                  </a:lnTo>
                  <a:lnTo>
                    <a:pt x="212" y="42"/>
                  </a:lnTo>
                  <a:lnTo>
                    <a:pt x="223" y="44"/>
                  </a:lnTo>
                  <a:lnTo>
                    <a:pt x="236" y="46"/>
                  </a:lnTo>
                  <a:lnTo>
                    <a:pt x="246" y="52"/>
                  </a:lnTo>
                  <a:lnTo>
                    <a:pt x="256" y="58"/>
                  </a:lnTo>
                  <a:lnTo>
                    <a:pt x="266" y="65"/>
                  </a:lnTo>
                  <a:lnTo>
                    <a:pt x="275" y="71"/>
                  </a:lnTo>
                  <a:lnTo>
                    <a:pt x="286" y="79"/>
                  </a:lnTo>
                  <a:lnTo>
                    <a:pt x="295" y="86"/>
                  </a:lnTo>
                  <a:lnTo>
                    <a:pt x="305" y="94"/>
                  </a:lnTo>
                  <a:lnTo>
                    <a:pt x="314" y="103"/>
                  </a:lnTo>
                  <a:lnTo>
                    <a:pt x="316" y="114"/>
                  </a:lnTo>
                  <a:lnTo>
                    <a:pt x="320" y="126"/>
                  </a:lnTo>
                  <a:lnTo>
                    <a:pt x="322" y="136"/>
                  </a:lnTo>
                  <a:lnTo>
                    <a:pt x="316" y="144"/>
                  </a:lnTo>
                  <a:lnTo>
                    <a:pt x="313" y="134"/>
                  </a:lnTo>
                  <a:lnTo>
                    <a:pt x="307" y="126"/>
                  </a:lnTo>
                  <a:lnTo>
                    <a:pt x="301" y="119"/>
                  </a:lnTo>
                  <a:lnTo>
                    <a:pt x="296" y="111"/>
                  </a:lnTo>
                  <a:lnTo>
                    <a:pt x="283" y="99"/>
                  </a:lnTo>
                  <a:lnTo>
                    <a:pt x="269" y="89"/>
                  </a:lnTo>
                  <a:lnTo>
                    <a:pt x="254" y="80"/>
                  </a:lnTo>
                  <a:lnTo>
                    <a:pt x="239" y="72"/>
                  </a:lnTo>
                  <a:lnTo>
                    <a:pt x="223" y="64"/>
                  </a:lnTo>
                  <a:lnTo>
                    <a:pt x="208" y="57"/>
                  </a:lnTo>
                  <a:lnTo>
                    <a:pt x="192" y="50"/>
                  </a:lnTo>
                  <a:lnTo>
                    <a:pt x="178" y="42"/>
                  </a:lnTo>
                  <a:lnTo>
                    <a:pt x="157" y="34"/>
                  </a:lnTo>
                  <a:lnTo>
                    <a:pt x="135" y="28"/>
                  </a:lnTo>
                  <a:lnTo>
                    <a:pt x="112" y="22"/>
                  </a:lnTo>
                  <a:lnTo>
                    <a:pt x="90" y="18"/>
                  </a:lnTo>
                  <a:lnTo>
                    <a:pt x="67" y="14"/>
                  </a:lnTo>
                  <a:lnTo>
                    <a:pt x="44" y="11"/>
                  </a:lnTo>
                  <a:lnTo>
                    <a:pt x="22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1" name="Freeform 196"/>
            <p:cNvSpPr>
              <a:spLocks/>
            </p:cNvSpPr>
            <p:nvPr/>
          </p:nvSpPr>
          <p:spPr bwMode="auto">
            <a:xfrm>
              <a:off x="1649" y="571"/>
              <a:ext cx="28" cy="13"/>
            </a:xfrm>
            <a:custGeom>
              <a:avLst/>
              <a:gdLst>
                <a:gd name="T0" fmla="*/ 2 w 55"/>
                <a:gd name="T1" fmla="*/ 0 h 27"/>
                <a:gd name="T2" fmla="*/ 2 w 55"/>
                <a:gd name="T3" fmla="*/ 0 h 27"/>
                <a:gd name="T4" fmla="*/ 2 w 55"/>
                <a:gd name="T5" fmla="*/ 0 h 27"/>
                <a:gd name="T6" fmla="*/ 2 w 55"/>
                <a:gd name="T7" fmla="*/ 0 h 27"/>
                <a:gd name="T8" fmla="*/ 1 w 55"/>
                <a:gd name="T9" fmla="*/ 0 h 27"/>
                <a:gd name="T10" fmla="*/ 1 w 55"/>
                <a:gd name="T11" fmla="*/ 0 h 27"/>
                <a:gd name="T12" fmla="*/ 1 w 55"/>
                <a:gd name="T13" fmla="*/ 0 h 27"/>
                <a:gd name="T14" fmla="*/ 1 w 55"/>
                <a:gd name="T15" fmla="*/ 0 h 27"/>
                <a:gd name="T16" fmla="*/ 0 w 55"/>
                <a:gd name="T17" fmla="*/ 0 h 27"/>
                <a:gd name="T18" fmla="*/ 1 w 55"/>
                <a:gd name="T19" fmla="*/ 0 h 27"/>
                <a:gd name="T20" fmla="*/ 1 w 55"/>
                <a:gd name="T21" fmla="*/ 0 h 27"/>
                <a:gd name="T22" fmla="*/ 1 w 55"/>
                <a:gd name="T23" fmla="*/ 0 h 27"/>
                <a:gd name="T24" fmla="*/ 1 w 55"/>
                <a:gd name="T25" fmla="*/ 0 h 27"/>
                <a:gd name="T26" fmla="*/ 2 w 55"/>
                <a:gd name="T27" fmla="*/ 0 h 27"/>
                <a:gd name="T28" fmla="*/ 2 w 55"/>
                <a:gd name="T29" fmla="*/ 0 h 27"/>
                <a:gd name="T30" fmla="*/ 2 w 55"/>
                <a:gd name="T31" fmla="*/ 0 h 27"/>
                <a:gd name="T32" fmla="*/ 2 w 55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27">
                  <a:moveTo>
                    <a:pt x="55" y="27"/>
                  </a:moveTo>
                  <a:lnTo>
                    <a:pt x="49" y="26"/>
                  </a:lnTo>
                  <a:lnTo>
                    <a:pt x="44" y="22"/>
                  </a:lnTo>
                  <a:lnTo>
                    <a:pt x="38" y="20"/>
                  </a:lnTo>
                  <a:lnTo>
                    <a:pt x="32" y="18"/>
                  </a:lnTo>
                  <a:lnTo>
                    <a:pt x="23" y="15"/>
                  </a:lnTo>
                  <a:lnTo>
                    <a:pt x="15" y="12"/>
                  </a:lnTo>
                  <a:lnTo>
                    <a:pt x="7" y="8"/>
                  </a:lnTo>
                  <a:lnTo>
                    <a:pt x="0" y="3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8"/>
                  </a:lnTo>
                  <a:lnTo>
                    <a:pt x="36" y="13"/>
                  </a:lnTo>
                  <a:lnTo>
                    <a:pt x="44" y="16"/>
                  </a:lnTo>
                  <a:lnTo>
                    <a:pt x="51" y="21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2" name="Freeform 197"/>
            <p:cNvSpPr>
              <a:spLocks/>
            </p:cNvSpPr>
            <p:nvPr/>
          </p:nvSpPr>
          <p:spPr bwMode="auto">
            <a:xfrm>
              <a:off x="1291" y="583"/>
              <a:ext cx="162" cy="70"/>
            </a:xfrm>
            <a:custGeom>
              <a:avLst/>
              <a:gdLst>
                <a:gd name="T0" fmla="*/ 6 w 325"/>
                <a:gd name="T1" fmla="*/ 2 h 139"/>
                <a:gd name="T2" fmla="*/ 7 w 325"/>
                <a:gd name="T3" fmla="*/ 2 h 139"/>
                <a:gd name="T4" fmla="*/ 7 w 325"/>
                <a:gd name="T5" fmla="*/ 2 h 139"/>
                <a:gd name="T6" fmla="*/ 8 w 325"/>
                <a:gd name="T7" fmla="*/ 2 h 139"/>
                <a:gd name="T8" fmla="*/ 8 w 325"/>
                <a:gd name="T9" fmla="*/ 3 h 139"/>
                <a:gd name="T10" fmla="*/ 9 w 325"/>
                <a:gd name="T11" fmla="*/ 3 h 139"/>
                <a:gd name="T12" fmla="*/ 9 w 325"/>
                <a:gd name="T13" fmla="*/ 3 h 139"/>
                <a:gd name="T14" fmla="*/ 9 w 325"/>
                <a:gd name="T15" fmla="*/ 4 h 139"/>
                <a:gd name="T16" fmla="*/ 10 w 325"/>
                <a:gd name="T17" fmla="*/ 4 h 139"/>
                <a:gd name="T18" fmla="*/ 10 w 325"/>
                <a:gd name="T19" fmla="*/ 4 h 139"/>
                <a:gd name="T20" fmla="*/ 10 w 325"/>
                <a:gd name="T21" fmla="*/ 5 h 139"/>
                <a:gd name="T22" fmla="*/ 9 w 325"/>
                <a:gd name="T23" fmla="*/ 5 h 139"/>
                <a:gd name="T24" fmla="*/ 9 w 325"/>
                <a:gd name="T25" fmla="*/ 4 h 139"/>
                <a:gd name="T26" fmla="*/ 9 w 325"/>
                <a:gd name="T27" fmla="*/ 4 h 139"/>
                <a:gd name="T28" fmla="*/ 9 w 325"/>
                <a:gd name="T29" fmla="*/ 4 h 139"/>
                <a:gd name="T30" fmla="*/ 8 w 325"/>
                <a:gd name="T31" fmla="*/ 3 h 139"/>
                <a:gd name="T32" fmla="*/ 7 w 325"/>
                <a:gd name="T33" fmla="*/ 3 h 139"/>
                <a:gd name="T34" fmla="*/ 6 w 325"/>
                <a:gd name="T35" fmla="*/ 2 h 139"/>
                <a:gd name="T36" fmla="*/ 5 w 325"/>
                <a:gd name="T37" fmla="*/ 2 h 139"/>
                <a:gd name="T38" fmla="*/ 3 w 325"/>
                <a:gd name="T39" fmla="*/ 1 h 139"/>
                <a:gd name="T40" fmla="*/ 2 w 325"/>
                <a:gd name="T41" fmla="*/ 1 h 139"/>
                <a:gd name="T42" fmla="*/ 2 w 325"/>
                <a:gd name="T43" fmla="*/ 1 h 139"/>
                <a:gd name="T44" fmla="*/ 1 w 325"/>
                <a:gd name="T45" fmla="*/ 1 h 139"/>
                <a:gd name="T46" fmla="*/ 1 w 325"/>
                <a:gd name="T47" fmla="*/ 1 h 139"/>
                <a:gd name="T48" fmla="*/ 0 w 325"/>
                <a:gd name="T49" fmla="*/ 1 h 139"/>
                <a:gd name="T50" fmla="*/ 0 w 325"/>
                <a:gd name="T51" fmla="*/ 1 h 139"/>
                <a:gd name="T52" fmla="*/ 0 w 325"/>
                <a:gd name="T53" fmla="*/ 0 h 139"/>
                <a:gd name="T54" fmla="*/ 1 w 325"/>
                <a:gd name="T55" fmla="*/ 1 h 139"/>
                <a:gd name="T56" fmla="*/ 1 w 325"/>
                <a:gd name="T57" fmla="*/ 1 h 139"/>
                <a:gd name="T58" fmla="*/ 2 w 325"/>
                <a:gd name="T59" fmla="*/ 1 h 139"/>
                <a:gd name="T60" fmla="*/ 3 w 325"/>
                <a:gd name="T61" fmla="*/ 1 h 139"/>
                <a:gd name="T62" fmla="*/ 4 w 325"/>
                <a:gd name="T63" fmla="*/ 1 h 139"/>
                <a:gd name="T64" fmla="*/ 5 w 325"/>
                <a:gd name="T65" fmla="*/ 1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5" h="139">
                  <a:moveTo>
                    <a:pt x="197" y="35"/>
                  </a:moveTo>
                  <a:lnTo>
                    <a:pt x="207" y="35"/>
                  </a:lnTo>
                  <a:lnTo>
                    <a:pt x="218" y="38"/>
                  </a:lnTo>
                  <a:lnTo>
                    <a:pt x="227" y="41"/>
                  </a:lnTo>
                  <a:lnTo>
                    <a:pt x="237" y="46"/>
                  </a:lnTo>
                  <a:lnTo>
                    <a:pt x="247" y="50"/>
                  </a:lnTo>
                  <a:lnTo>
                    <a:pt x="256" y="56"/>
                  </a:lnTo>
                  <a:lnTo>
                    <a:pt x="265" y="61"/>
                  </a:lnTo>
                  <a:lnTo>
                    <a:pt x="274" y="65"/>
                  </a:lnTo>
                  <a:lnTo>
                    <a:pt x="280" y="70"/>
                  </a:lnTo>
                  <a:lnTo>
                    <a:pt x="286" y="73"/>
                  </a:lnTo>
                  <a:lnTo>
                    <a:pt x="293" y="78"/>
                  </a:lnTo>
                  <a:lnTo>
                    <a:pt x="298" y="84"/>
                  </a:lnTo>
                  <a:lnTo>
                    <a:pt x="304" y="88"/>
                  </a:lnTo>
                  <a:lnTo>
                    <a:pt x="310" y="94"/>
                  </a:lnTo>
                  <a:lnTo>
                    <a:pt x="313" y="100"/>
                  </a:lnTo>
                  <a:lnTo>
                    <a:pt x="317" y="106"/>
                  </a:lnTo>
                  <a:lnTo>
                    <a:pt x="321" y="113"/>
                  </a:lnTo>
                  <a:lnTo>
                    <a:pt x="325" y="120"/>
                  </a:lnTo>
                  <a:lnTo>
                    <a:pt x="325" y="128"/>
                  </a:lnTo>
                  <a:lnTo>
                    <a:pt x="325" y="136"/>
                  </a:lnTo>
                  <a:lnTo>
                    <a:pt x="321" y="139"/>
                  </a:lnTo>
                  <a:lnTo>
                    <a:pt x="317" y="135"/>
                  </a:lnTo>
                  <a:lnTo>
                    <a:pt x="316" y="129"/>
                  </a:lnTo>
                  <a:lnTo>
                    <a:pt x="312" y="124"/>
                  </a:lnTo>
                  <a:lnTo>
                    <a:pt x="305" y="124"/>
                  </a:lnTo>
                  <a:lnTo>
                    <a:pt x="307" y="124"/>
                  </a:lnTo>
                  <a:lnTo>
                    <a:pt x="308" y="123"/>
                  </a:lnTo>
                  <a:lnTo>
                    <a:pt x="309" y="122"/>
                  </a:lnTo>
                  <a:lnTo>
                    <a:pt x="298" y="107"/>
                  </a:lnTo>
                  <a:lnTo>
                    <a:pt x="285" y="93"/>
                  </a:lnTo>
                  <a:lnTo>
                    <a:pt x="270" y="83"/>
                  </a:lnTo>
                  <a:lnTo>
                    <a:pt x="254" y="73"/>
                  </a:lnTo>
                  <a:lnTo>
                    <a:pt x="236" y="64"/>
                  </a:lnTo>
                  <a:lnTo>
                    <a:pt x="218" y="56"/>
                  </a:lnTo>
                  <a:lnTo>
                    <a:pt x="201" y="48"/>
                  </a:lnTo>
                  <a:lnTo>
                    <a:pt x="184" y="40"/>
                  </a:lnTo>
                  <a:lnTo>
                    <a:pt x="111" y="19"/>
                  </a:lnTo>
                  <a:lnTo>
                    <a:pt x="105" y="23"/>
                  </a:lnTo>
                  <a:lnTo>
                    <a:pt x="98" y="22"/>
                  </a:lnTo>
                  <a:lnTo>
                    <a:pt x="92" y="18"/>
                  </a:lnTo>
                  <a:lnTo>
                    <a:pt x="85" y="16"/>
                  </a:lnTo>
                  <a:lnTo>
                    <a:pt x="76" y="14"/>
                  </a:lnTo>
                  <a:lnTo>
                    <a:pt x="66" y="12"/>
                  </a:lnTo>
                  <a:lnTo>
                    <a:pt x="55" y="11"/>
                  </a:lnTo>
                  <a:lnTo>
                    <a:pt x="44" y="9"/>
                  </a:lnTo>
                  <a:lnTo>
                    <a:pt x="33" y="8"/>
                  </a:lnTo>
                  <a:lnTo>
                    <a:pt x="22" y="7"/>
                  </a:lnTo>
                  <a:lnTo>
                    <a:pt x="10" y="5"/>
                  </a:lnTo>
                  <a:lnTo>
                    <a:pt x="0" y="3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42" y="2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4"/>
                  </a:lnTo>
                  <a:lnTo>
                    <a:pt x="81" y="7"/>
                  </a:lnTo>
                  <a:lnTo>
                    <a:pt x="98" y="9"/>
                  </a:lnTo>
                  <a:lnTo>
                    <a:pt x="114" y="12"/>
                  </a:lnTo>
                  <a:lnTo>
                    <a:pt x="131" y="16"/>
                  </a:lnTo>
                  <a:lnTo>
                    <a:pt x="148" y="20"/>
                  </a:lnTo>
                  <a:lnTo>
                    <a:pt x="165" y="25"/>
                  </a:lnTo>
                  <a:lnTo>
                    <a:pt x="181" y="30"/>
                  </a:lnTo>
                  <a:lnTo>
                    <a:pt x="1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3" name="Freeform 198"/>
            <p:cNvSpPr>
              <a:spLocks/>
            </p:cNvSpPr>
            <p:nvPr/>
          </p:nvSpPr>
          <p:spPr bwMode="auto">
            <a:xfrm>
              <a:off x="1638" y="583"/>
              <a:ext cx="18" cy="8"/>
            </a:xfrm>
            <a:custGeom>
              <a:avLst/>
              <a:gdLst>
                <a:gd name="T0" fmla="*/ 2 w 36"/>
                <a:gd name="T1" fmla="*/ 1 h 15"/>
                <a:gd name="T2" fmla="*/ 1 w 36"/>
                <a:gd name="T3" fmla="*/ 1 h 15"/>
                <a:gd name="T4" fmla="*/ 1 w 36"/>
                <a:gd name="T5" fmla="*/ 1 h 15"/>
                <a:gd name="T6" fmla="*/ 1 w 36"/>
                <a:gd name="T7" fmla="*/ 1 h 15"/>
                <a:gd name="T8" fmla="*/ 1 w 36"/>
                <a:gd name="T9" fmla="*/ 1 h 15"/>
                <a:gd name="T10" fmla="*/ 0 w 36"/>
                <a:gd name="T11" fmla="*/ 0 h 15"/>
                <a:gd name="T12" fmla="*/ 1 w 36"/>
                <a:gd name="T13" fmla="*/ 1 h 15"/>
                <a:gd name="T14" fmla="*/ 1 w 36"/>
                <a:gd name="T15" fmla="*/ 1 h 15"/>
                <a:gd name="T16" fmla="*/ 1 w 36"/>
                <a:gd name="T17" fmla="*/ 1 h 15"/>
                <a:gd name="T18" fmla="*/ 1 w 36"/>
                <a:gd name="T19" fmla="*/ 1 h 15"/>
                <a:gd name="T20" fmla="*/ 1 w 36"/>
                <a:gd name="T21" fmla="*/ 1 h 15"/>
                <a:gd name="T22" fmla="*/ 1 w 36"/>
                <a:gd name="T23" fmla="*/ 1 h 15"/>
                <a:gd name="T24" fmla="*/ 1 w 36"/>
                <a:gd name="T25" fmla="*/ 1 h 15"/>
                <a:gd name="T26" fmla="*/ 2 w 36"/>
                <a:gd name="T27" fmla="*/ 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15">
                  <a:moveTo>
                    <a:pt x="36" y="15"/>
                  </a:moveTo>
                  <a:lnTo>
                    <a:pt x="29" y="14"/>
                  </a:lnTo>
                  <a:lnTo>
                    <a:pt x="20" y="11"/>
                  </a:lnTo>
                  <a:lnTo>
                    <a:pt x="11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8" y="9"/>
                  </a:lnTo>
                  <a:lnTo>
                    <a:pt x="31" y="11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4" name="Freeform 199"/>
            <p:cNvSpPr>
              <a:spLocks/>
            </p:cNvSpPr>
            <p:nvPr/>
          </p:nvSpPr>
          <p:spPr bwMode="auto">
            <a:xfrm>
              <a:off x="1170" y="585"/>
              <a:ext cx="5" cy="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1 h 9"/>
                <a:gd name="T4" fmla="*/ 1 w 9"/>
                <a:gd name="T5" fmla="*/ 1 h 9"/>
                <a:gd name="T6" fmla="*/ 1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1 w 9"/>
                <a:gd name="T15" fmla="*/ 1 h 9"/>
                <a:gd name="T16" fmla="*/ 1 w 9"/>
                <a:gd name="T17" fmla="*/ 0 h 9"/>
                <a:gd name="T18" fmla="*/ 1 w 9"/>
                <a:gd name="T19" fmla="*/ 1 h 9"/>
                <a:gd name="T20" fmla="*/ 1 w 9"/>
                <a:gd name="T21" fmla="*/ 1 h 9"/>
                <a:gd name="T22" fmla="*/ 1 w 9"/>
                <a:gd name="T23" fmla="*/ 1 h 9"/>
                <a:gd name="T24" fmla="*/ 1 w 9"/>
                <a:gd name="T25" fmla="*/ 1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7" y="8"/>
                  </a:lnTo>
                  <a:lnTo>
                    <a:pt x="5" y="8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5" name="Freeform 200"/>
            <p:cNvSpPr>
              <a:spLocks/>
            </p:cNvSpPr>
            <p:nvPr/>
          </p:nvSpPr>
          <p:spPr bwMode="auto">
            <a:xfrm>
              <a:off x="1556" y="588"/>
              <a:ext cx="6" cy="29"/>
            </a:xfrm>
            <a:custGeom>
              <a:avLst/>
              <a:gdLst>
                <a:gd name="T0" fmla="*/ 0 w 13"/>
                <a:gd name="T1" fmla="*/ 2 h 58"/>
                <a:gd name="T2" fmla="*/ 0 w 13"/>
                <a:gd name="T3" fmla="*/ 2 h 58"/>
                <a:gd name="T4" fmla="*/ 0 w 13"/>
                <a:gd name="T5" fmla="*/ 2 h 58"/>
                <a:gd name="T6" fmla="*/ 0 w 13"/>
                <a:gd name="T7" fmla="*/ 2 h 58"/>
                <a:gd name="T8" fmla="*/ 0 w 13"/>
                <a:gd name="T9" fmla="*/ 2 h 58"/>
                <a:gd name="T10" fmla="*/ 0 w 13"/>
                <a:gd name="T11" fmla="*/ 2 h 58"/>
                <a:gd name="T12" fmla="*/ 0 w 13"/>
                <a:gd name="T13" fmla="*/ 1 h 58"/>
                <a:gd name="T14" fmla="*/ 0 w 13"/>
                <a:gd name="T15" fmla="*/ 1 h 58"/>
                <a:gd name="T16" fmla="*/ 0 w 13"/>
                <a:gd name="T17" fmla="*/ 0 h 58"/>
                <a:gd name="T18" fmla="*/ 0 w 13"/>
                <a:gd name="T19" fmla="*/ 1 h 58"/>
                <a:gd name="T20" fmla="*/ 0 w 13"/>
                <a:gd name="T21" fmla="*/ 1 h 58"/>
                <a:gd name="T22" fmla="*/ 0 w 13"/>
                <a:gd name="T23" fmla="*/ 2 h 58"/>
                <a:gd name="T24" fmla="*/ 0 w 13"/>
                <a:gd name="T25" fmla="*/ 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58">
                  <a:moveTo>
                    <a:pt x="12" y="52"/>
                  </a:moveTo>
                  <a:lnTo>
                    <a:pt x="8" y="53"/>
                  </a:lnTo>
                  <a:lnTo>
                    <a:pt x="6" y="55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1" y="44"/>
                  </a:lnTo>
                  <a:lnTo>
                    <a:pt x="2" y="29"/>
                  </a:lnTo>
                  <a:lnTo>
                    <a:pt x="6" y="14"/>
                  </a:lnTo>
                  <a:lnTo>
                    <a:pt x="9" y="0"/>
                  </a:lnTo>
                  <a:lnTo>
                    <a:pt x="13" y="11"/>
                  </a:lnTo>
                  <a:lnTo>
                    <a:pt x="13" y="24"/>
                  </a:lnTo>
                  <a:lnTo>
                    <a:pt x="10" y="37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6" name="Freeform 201"/>
            <p:cNvSpPr>
              <a:spLocks/>
            </p:cNvSpPr>
            <p:nvPr/>
          </p:nvSpPr>
          <p:spPr bwMode="auto">
            <a:xfrm>
              <a:off x="1202" y="592"/>
              <a:ext cx="22" cy="6"/>
            </a:xfrm>
            <a:custGeom>
              <a:avLst/>
              <a:gdLst>
                <a:gd name="T0" fmla="*/ 2 w 43"/>
                <a:gd name="T1" fmla="*/ 0 h 13"/>
                <a:gd name="T2" fmla="*/ 2 w 43"/>
                <a:gd name="T3" fmla="*/ 0 h 13"/>
                <a:gd name="T4" fmla="*/ 2 w 43"/>
                <a:gd name="T5" fmla="*/ 0 h 13"/>
                <a:gd name="T6" fmla="*/ 2 w 43"/>
                <a:gd name="T7" fmla="*/ 0 h 13"/>
                <a:gd name="T8" fmla="*/ 1 w 43"/>
                <a:gd name="T9" fmla="*/ 0 h 13"/>
                <a:gd name="T10" fmla="*/ 1 w 43"/>
                <a:gd name="T11" fmla="*/ 0 h 13"/>
                <a:gd name="T12" fmla="*/ 1 w 43"/>
                <a:gd name="T13" fmla="*/ 0 h 13"/>
                <a:gd name="T14" fmla="*/ 1 w 43"/>
                <a:gd name="T15" fmla="*/ 0 h 13"/>
                <a:gd name="T16" fmla="*/ 1 w 43"/>
                <a:gd name="T17" fmla="*/ 0 h 13"/>
                <a:gd name="T18" fmla="*/ 1 w 43"/>
                <a:gd name="T19" fmla="*/ 0 h 13"/>
                <a:gd name="T20" fmla="*/ 1 w 43"/>
                <a:gd name="T21" fmla="*/ 0 h 13"/>
                <a:gd name="T22" fmla="*/ 1 w 43"/>
                <a:gd name="T23" fmla="*/ 0 h 13"/>
                <a:gd name="T24" fmla="*/ 0 w 43"/>
                <a:gd name="T25" fmla="*/ 0 h 13"/>
                <a:gd name="T26" fmla="*/ 1 w 43"/>
                <a:gd name="T27" fmla="*/ 0 h 13"/>
                <a:gd name="T28" fmla="*/ 1 w 43"/>
                <a:gd name="T29" fmla="*/ 0 h 13"/>
                <a:gd name="T30" fmla="*/ 1 w 43"/>
                <a:gd name="T31" fmla="*/ 0 h 13"/>
                <a:gd name="T32" fmla="*/ 1 w 43"/>
                <a:gd name="T33" fmla="*/ 0 h 13"/>
                <a:gd name="T34" fmla="*/ 1 w 43"/>
                <a:gd name="T35" fmla="*/ 0 h 13"/>
                <a:gd name="T36" fmla="*/ 2 w 43"/>
                <a:gd name="T37" fmla="*/ 0 h 13"/>
                <a:gd name="T38" fmla="*/ 2 w 43"/>
                <a:gd name="T39" fmla="*/ 0 h 13"/>
                <a:gd name="T40" fmla="*/ 2 w 43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" h="13">
                  <a:moveTo>
                    <a:pt x="43" y="2"/>
                  </a:moveTo>
                  <a:lnTo>
                    <a:pt x="41" y="7"/>
                  </a:lnTo>
                  <a:lnTo>
                    <a:pt x="39" y="8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5" y="9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2" y="5"/>
                  </a:lnTo>
                  <a:lnTo>
                    <a:pt x="8" y="2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7" name="Freeform 202"/>
            <p:cNvSpPr>
              <a:spLocks/>
            </p:cNvSpPr>
            <p:nvPr/>
          </p:nvSpPr>
          <p:spPr bwMode="auto">
            <a:xfrm>
              <a:off x="1539" y="594"/>
              <a:ext cx="9" cy="34"/>
            </a:xfrm>
            <a:custGeom>
              <a:avLst/>
              <a:gdLst>
                <a:gd name="T0" fmla="*/ 1 w 17"/>
                <a:gd name="T1" fmla="*/ 0 h 68"/>
                <a:gd name="T2" fmla="*/ 1 w 17"/>
                <a:gd name="T3" fmla="*/ 1 h 68"/>
                <a:gd name="T4" fmla="*/ 1 w 17"/>
                <a:gd name="T5" fmla="*/ 1 h 68"/>
                <a:gd name="T6" fmla="*/ 1 w 17"/>
                <a:gd name="T7" fmla="*/ 2 h 68"/>
                <a:gd name="T8" fmla="*/ 1 w 17"/>
                <a:gd name="T9" fmla="*/ 2 h 68"/>
                <a:gd name="T10" fmla="*/ 1 w 17"/>
                <a:gd name="T11" fmla="*/ 2 h 68"/>
                <a:gd name="T12" fmla="*/ 0 w 17"/>
                <a:gd name="T13" fmla="*/ 3 h 68"/>
                <a:gd name="T14" fmla="*/ 1 w 17"/>
                <a:gd name="T15" fmla="*/ 2 h 68"/>
                <a:gd name="T16" fmla="*/ 1 w 17"/>
                <a:gd name="T17" fmla="*/ 2 h 68"/>
                <a:gd name="T18" fmla="*/ 1 w 17"/>
                <a:gd name="T19" fmla="*/ 1 h 68"/>
                <a:gd name="T20" fmla="*/ 1 w 1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68">
                  <a:moveTo>
                    <a:pt x="17" y="0"/>
                  </a:moveTo>
                  <a:lnTo>
                    <a:pt x="14" y="14"/>
                  </a:lnTo>
                  <a:lnTo>
                    <a:pt x="11" y="28"/>
                  </a:lnTo>
                  <a:lnTo>
                    <a:pt x="8" y="43"/>
                  </a:lnTo>
                  <a:lnTo>
                    <a:pt x="6" y="57"/>
                  </a:lnTo>
                  <a:lnTo>
                    <a:pt x="9" y="63"/>
                  </a:lnTo>
                  <a:lnTo>
                    <a:pt x="0" y="68"/>
                  </a:lnTo>
                  <a:lnTo>
                    <a:pt x="1" y="51"/>
                  </a:lnTo>
                  <a:lnTo>
                    <a:pt x="3" y="33"/>
                  </a:lnTo>
                  <a:lnTo>
                    <a:pt x="7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8" name="Freeform 203"/>
            <p:cNvSpPr>
              <a:spLocks/>
            </p:cNvSpPr>
            <p:nvPr/>
          </p:nvSpPr>
          <p:spPr bwMode="auto">
            <a:xfrm>
              <a:off x="1165" y="595"/>
              <a:ext cx="14" cy="6"/>
            </a:xfrm>
            <a:custGeom>
              <a:avLst/>
              <a:gdLst>
                <a:gd name="T0" fmla="*/ 0 w 29"/>
                <a:gd name="T1" fmla="*/ 1 h 11"/>
                <a:gd name="T2" fmla="*/ 0 w 29"/>
                <a:gd name="T3" fmla="*/ 1 h 11"/>
                <a:gd name="T4" fmla="*/ 0 w 29"/>
                <a:gd name="T5" fmla="*/ 1 h 11"/>
                <a:gd name="T6" fmla="*/ 0 w 29"/>
                <a:gd name="T7" fmla="*/ 1 h 11"/>
                <a:gd name="T8" fmla="*/ 0 w 29"/>
                <a:gd name="T9" fmla="*/ 1 h 11"/>
                <a:gd name="T10" fmla="*/ 0 w 29"/>
                <a:gd name="T11" fmla="*/ 1 h 11"/>
                <a:gd name="T12" fmla="*/ 0 w 29"/>
                <a:gd name="T13" fmla="*/ 1 h 11"/>
                <a:gd name="T14" fmla="*/ 0 w 29"/>
                <a:gd name="T15" fmla="*/ 1 h 11"/>
                <a:gd name="T16" fmla="*/ 0 w 29"/>
                <a:gd name="T17" fmla="*/ 1 h 11"/>
                <a:gd name="T18" fmla="*/ 0 w 29"/>
                <a:gd name="T19" fmla="*/ 1 h 11"/>
                <a:gd name="T20" fmla="*/ 0 w 29"/>
                <a:gd name="T21" fmla="*/ 1 h 11"/>
                <a:gd name="T22" fmla="*/ 0 w 29"/>
                <a:gd name="T23" fmla="*/ 0 h 11"/>
                <a:gd name="T24" fmla="*/ 0 w 29"/>
                <a:gd name="T25" fmla="*/ 0 h 11"/>
                <a:gd name="T26" fmla="*/ 0 w 29"/>
                <a:gd name="T27" fmla="*/ 1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11">
                  <a:moveTo>
                    <a:pt x="28" y="2"/>
                  </a:moveTo>
                  <a:lnTo>
                    <a:pt x="29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9" name="Freeform 204"/>
            <p:cNvSpPr>
              <a:spLocks/>
            </p:cNvSpPr>
            <p:nvPr/>
          </p:nvSpPr>
          <p:spPr bwMode="auto">
            <a:xfrm>
              <a:off x="1286" y="597"/>
              <a:ext cx="155" cy="70"/>
            </a:xfrm>
            <a:custGeom>
              <a:avLst/>
              <a:gdLst>
                <a:gd name="T0" fmla="*/ 8 w 310"/>
                <a:gd name="T1" fmla="*/ 2 h 140"/>
                <a:gd name="T2" fmla="*/ 9 w 310"/>
                <a:gd name="T3" fmla="*/ 3 h 140"/>
                <a:gd name="T4" fmla="*/ 9 w 310"/>
                <a:gd name="T5" fmla="*/ 3 h 140"/>
                <a:gd name="T6" fmla="*/ 9 w 310"/>
                <a:gd name="T7" fmla="*/ 3 h 140"/>
                <a:gd name="T8" fmla="*/ 10 w 310"/>
                <a:gd name="T9" fmla="*/ 4 h 140"/>
                <a:gd name="T10" fmla="*/ 10 w 310"/>
                <a:gd name="T11" fmla="*/ 4 h 140"/>
                <a:gd name="T12" fmla="*/ 10 w 310"/>
                <a:gd name="T13" fmla="*/ 5 h 140"/>
                <a:gd name="T14" fmla="*/ 10 w 310"/>
                <a:gd name="T15" fmla="*/ 4 h 140"/>
                <a:gd name="T16" fmla="*/ 9 w 310"/>
                <a:gd name="T17" fmla="*/ 4 h 140"/>
                <a:gd name="T18" fmla="*/ 9 w 310"/>
                <a:gd name="T19" fmla="*/ 3 h 140"/>
                <a:gd name="T20" fmla="*/ 8 w 310"/>
                <a:gd name="T21" fmla="*/ 3 h 140"/>
                <a:gd name="T22" fmla="*/ 7 w 310"/>
                <a:gd name="T23" fmla="*/ 2 h 140"/>
                <a:gd name="T24" fmla="*/ 6 w 310"/>
                <a:gd name="T25" fmla="*/ 2 h 140"/>
                <a:gd name="T26" fmla="*/ 6 w 310"/>
                <a:gd name="T27" fmla="*/ 2 h 140"/>
                <a:gd name="T28" fmla="*/ 5 w 310"/>
                <a:gd name="T29" fmla="*/ 1 h 140"/>
                <a:gd name="T30" fmla="*/ 4 w 310"/>
                <a:gd name="T31" fmla="*/ 1 h 140"/>
                <a:gd name="T32" fmla="*/ 3 w 310"/>
                <a:gd name="T33" fmla="*/ 1 h 140"/>
                <a:gd name="T34" fmla="*/ 2 w 310"/>
                <a:gd name="T35" fmla="*/ 1 h 140"/>
                <a:gd name="T36" fmla="*/ 2 w 310"/>
                <a:gd name="T37" fmla="*/ 1 h 140"/>
                <a:gd name="T38" fmla="*/ 1 w 310"/>
                <a:gd name="T39" fmla="*/ 1 h 140"/>
                <a:gd name="T40" fmla="*/ 0 w 310"/>
                <a:gd name="T41" fmla="*/ 1 h 140"/>
                <a:gd name="T42" fmla="*/ 1 w 310"/>
                <a:gd name="T43" fmla="*/ 0 h 140"/>
                <a:gd name="T44" fmla="*/ 2 w 310"/>
                <a:gd name="T45" fmla="*/ 1 h 140"/>
                <a:gd name="T46" fmla="*/ 3 w 310"/>
                <a:gd name="T47" fmla="*/ 1 h 140"/>
                <a:gd name="T48" fmla="*/ 4 w 310"/>
                <a:gd name="T49" fmla="*/ 1 h 140"/>
                <a:gd name="T50" fmla="*/ 4 w 310"/>
                <a:gd name="T51" fmla="*/ 1 h 140"/>
                <a:gd name="T52" fmla="*/ 5 w 310"/>
                <a:gd name="T53" fmla="*/ 1 h 140"/>
                <a:gd name="T54" fmla="*/ 6 w 310"/>
                <a:gd name="T55" fmla="*/ 1 h 140"/>
                <a:gd name="T56" fmla="*/ 7 w 310"/>
                <a:gd name="T57" fmla="*/ 2 h 140"/>
                <a:gd name="T58" fmla="*/ 7 w 310"/>
                <a:gd name="T59" fmla="*/ 2 h 140"/>
                <a:gd name="T60" fmla="*/ 7 w 310"/>
                <a:gd name="T61" fmla="*/ 2 h 140"/>
                <a:gd name="T62" fmla="*/ 8 w 310"/>
                <a:gd name="T63" fmla="*/ 2 h 140"/>
                <a:gd name="T64" fmla="*/ 8 w 310"/>
                <a:gd name="T65" fmla="*/ 2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0" h="140">
                  <a:moveTo>
                    <a:pt x="245" y="55"/>
                  </a:moveTo>
                  <a:lnTo>
                    <a:pt x="251" y="59"/>
                  </a:lnTo>
                  <a:lnTo>
                    <a:pt x="257" y="64"/>
                  </a:lnTo>
                  <a:lnTo>
                    <a:pt x="264" y="67"/>
                  </a:lnTo>
                  <a:lnTo>
                    <a:pt x="271" y="72"/>
                  </a:lnTo>
                  <a:lnTo>
                    <a:pt x="276" y="76"/>
                  </a:lnTo>
                  <a:lnTo>
                    <a:pt x="282" y="82"/>
                  </a:lnTo>
                  <a:lnTo>
                    <a:pt x="287" y="88"/>
                  </a:lnTo>
                  <a:lnTo>
                    <a:pt x="289" y="95"/>
                  </a:lnTo>
                  <a:lnTo>
                    <a:pt x="296" y="103"/>
                  </a:lnTo>
                  <a:lnTo>
                    <a:pt x="302" y="112"/>
                  </a:lnTo>
                  <a:lnTo>
                    <a:pt x="306" y="123"/>
                  </a:lnTo>
                  <a:lnTo>
                    <a:pt x="310" y="134"/>
                  </a:lnTo>
                  <a:lnTo>
                    <a:pt x="304" y="140"/>
                  </a:lnTo>
                  <a:lnTo>
                    <a:pt x="300" y="133"/>
                  </a:lnTo>
                  <a:lnTo>
                    <a:pt x="296" y="125"/>
                  </a:lnTo>
                  <a:lnTo>
                    <a:pt x="291" y="119"/>
                  </a:lnTo>
                  <a:lnTo>
                    <a:pt x="285" y="119"/>
                  </a:lnTo>
                  <a:lnTo>
                    <a:pt x="275" y="105"/>
                  </a:lnTo>
                  <a:lnTo>
                    <a:pt x="265" y="94"/>
                  </a:lnTo>
                  <a:lnTo>
                    <a:pt x="253" y="84"/>
                  </a:lnTo>
                  <a:lnTo>
                    <a:pt x="242" y="76"/>
                  </a:lnTo>
                  <a:lnTo>
                    <a:pt x="230" y="70"/>
                  </a:lnTo>
                  <a:lnTo>
                    <a:pt x="217" y="63"/>
                  </a:lnTo>
                  <a:lnTo>
                    <a:pt x="203" y="57"/>
                  </a:lnTo>
                  <a:lnTo>
                    <a:pt x="189" y="51"/>
                  </a:lnTo>
                  <a:lnTo>
                    <a:pt x="177" y="43"/>
                  </a:lnTo>
                  <a:lnTo>
                    <a:pt x="165" y="37"/>
                  </a:lnTo>
                  <a:lnTo>
                    <a:pt x="151" y="31"/>
                  </a:lnTo>
                  <a:lnTo>
                    <a:pt x="137" y="28"/>
                  </a:lnTo>
                  <a:lnTo>
                    <a:pt x="122" y="25"/>
                  </a:lnTo>
                  <a:lnTo>
                    <a:pt x="107" y="22"/>
                  </a:lnTo>
                  <a:lnTo>
                    <a:pt x="92" y="19"/>
                  </a:lnTo>
                  <a:lnTo>
                    <a:pt x="77" y="15"/>
                  </a:lnTo>
                  <a:lnTo>
                    <a:pt x="69" y="14"/>
                  </a:lnTo>
                  <a:lnTo>
                    <a:pt x="60" y="13"/>
                  </a:lnTo>
                  <a:lnTo>
                    <a:pt x="50" y="1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20" y="7"/>
                  </a:lnTo>
                  <a:lnTo>
                    <a:pt x="9" y="6"/>
                  </a:lnTo>
                  <a:lnTo>
                    <a:pt x="0" y="4"/>
                  </a:lnTo>
                  <a:lnTo>
                    <a:pt x="13" y="2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1" y="2"/>
                  </a:lnTo>
                  <a:lnTo>
                    <a:pt x="62" y="3"/>
                  </a:lnTo>
                  <a:lnTo>
                    <a:pt x="75" y="5"/>
                  </a:lnTo>
                  <a:lnTo>
                    <a:pt x="88" y="8"/>
                  </a:lnTo>
                  <a:lnTo>
                    <a:pt x="100" y="11"/>
                  </a:lnTo>
                  <a:lnTo>
                    <a:pt x="113" y="14"/>
                  </a:lnTo>
                  <a:lnTo>
                    <a:pt x="124" y="18"/>
                  </a:lnTo>
                  <a:lnTo>
                    <a:pt x="137" y="21"/>
                  </a:lnTo>
                  <a:lnTo>
                    <a:pt x="150" y="25"/>
                  </a:lnTo>
                  <a:lnTo>
                    <a:pt x="161" y="28"/>
                  </a:lnTo>
                  <a:lnTo>
                    <a:pt x="174" y="30"/>
                  </a:lnTo>
                  <a:lnTo>
                    <a:pt x="185" y="33"/>
                  </a:lnTo>
                  <a:lnTo>
                    <a:pt x="197" y="34"/>
                  </a:lnTo>
                  <a:lnTo>
                    <a:pt x="204" y="35"/>
                  </a:lnTo>
                  <a:lnTo>
                    <a:pt x="210" y="37"/>
                  </a:lnTo>
                  <a:lnTo>
                    <a:pt x="215" y="40"/>
                  </a:lnTo>
                  <a:lnTo>
                    <a:pt x="222" y="42"/>
                  </a:lnTo>
                  <a:lnTo>
                    <a:pt x="228" y="45"/>
                  </a:lnTo>
                  <a:lnTo>
                    <a:pt x="234" y="49"/>
                  </a:lnTo>
                  <a:lnTo>
                    <a:pt x="240" y="51"/>
                  </a:lnTo>
                  <a:lnTo>
                    <a:pt x="24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0" name="Freeform 205"/>
            <p:cNvSpPr>
              <a:spLocks/>
            </p:cNvSpPr>
            <p:nvPr/>
          </p:nvSpPr>
          <p:spPr bwMode="auto">
            <a:xfrm>
              <a:off x="1625" y="597"/>
              <a:ext cx="17" cy="7"/>
            </a:xfrm>
            <a:custGeom>
              <a:avLst/>
              <a:gdLst>
                <a:gd name="T0" fmla="*/ 1 w 35"/>
                <a:gd name="T1" fmla="*/ 1 h 14"/>
                <a:gd name="T2" fmla="*/ 1 w 35"/>
                <a:gd name="T3" fmla="*/ 1 h 14"/>
                <a:gd name="T4" fmla="*/ 0 w 35"/>
                <a:gd name="T5" fmla="*/ 1 h 14"/>
                <a:gd name="T6" fmla="*/ 0 w 35"/>
                <a:gd name="T7" fmla="*/ 1 h 14"/>
                <a:gd name="T8" fmla="*/ 0 w 35"/>
                <a:gd name="T9" fmla="*/ 1 h 14"/>
                <a:gd name="T10" fmla="*/ 0 w 35"/>
                <a:gd name="T11" fmla="*/ 1 h 14"/>
                <a:gd name="T12" fmla="*/ 0 w 35"/>
                <a:gd name="T13" fmla="*/ 1 h 14"/>
                <a:gd name="T14" fmla="*/ 0 w 35"/>
                <a:gd name="T15" fmla="*/ 1 h 14"/>
                <a:gd name="T16" fmla="*/ 0 w 35"/>
                <a:gd name="T17" fmla="*/ 1 h 14"/>
                <a:gd name="T18" fmla="*/ 0 w 35"/>
                <a:gd name="T19" fmla="*/ 0 h 14"/>
                <a:gd name="T20" fmla="*/ 0 w 35"/>
                <a:gd name="T21" fmla="*/ 0 h 14"/>
                <a:gd name="T22" fmla="*/ 0 w 35"/>
                <a:gd name="T23" fmla="*/ 0 h 14"/>
                <a:gd name="T24" fmla="*/ 0 w 35"/>
                <a:gd name="T25" fmla="*/ 1 h 14"/>
                <a:gd name="T26" fmla="*/ 0 w 35"/>
                <a:gd name="T27" fmla="*/ 1 h 14"/>
                <a:gd name="T28" fmla="*/ 0 w 35"/>
                <a:gd name="T29" fmla="*/ 1 h 14"/>
                <a:gd name="T30" fmla="*/ 0 w 35"/>
                <a:gd name="T31" fmla="*/ 1 h 14"/>
                <a:gd name="T32" fmla="*/ 0 w 35"/>
                <a:gd name="T33" fmla="*/ 1 h 14"/>
                <a:gd name="T34" fmla="*/ 1 w 35"/>
                <a:gd name="T35" fmla="*/ 1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4">
                  <a:moveTo>
                    <a:pt x="35" y="11"/>
                  </a:moveTo>
                  <a:lnTo>
                    <a:pt x="35" y="13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1" name="Freeform 207"/>
            <p:cNvSpPr>
              <a:spLocks/>
            </p:cNvSpPr>
            <p:nvPr/>
          </p:nvSpPr>
          <p:spPr bwMode="auto">
            <a:xfrm>
              <a:off x="1610" y="605"/>
              <a:ext cx="9" cy="6"/>
            </a:xfrm>
            <a:custGeom>
              <a:avLst/>
              <a:gdLst>
                <a:gd name="T0" fmla="*/ 0 w 19"/>
                <a:gd name="T1" fmla="*/ 1 h 12"/>
                <a:gd name="T2" fmla="*/ 0 w 19"/>
                <a:gd name="T3" fmla="*/ 1 h 12"/>
                <a:gd name="T4" fmla="*/ 0 w 19"/>
                <a:gd name="T5" fmla="*/ 1 h 12"/>
                <a:gd name="T6" fmla="*/ 0 w 19"/>
                <a:gd name="T7" fmla="*/ 1 h 12"/>
                <a:gd name="T8" fmla="*/ 0 w 19"/>
                <a:gd name="T9" fmla="*/ 1 h 12"/>
                <a:gd name="T10" fmla="*/ 0 w 19"/>
                <a:gd name="T11" fmla="*/ 0 h 12"/>
                <a:gd name="T12" fmla="*/ 0 w 19"/>
                <a:gd name="T13" fmla="*/ 1 h 12"/>
                <a:gd name="T14" fmla="*/ 0 w 19"/>
                <a:gd name="T15" fmla="*/ 1 h 12"/>
                <a:gd name="T16" fmla="*/ 0 w 19"/>
                <a:gd name="T17" fmla="*/ 1 h 12"/>
                <a:gd name="T18" fmla="*/ 0 w 19"/>
                <a:gd name="T19" fmla="*/ 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2">
                  <a:moveTo>
                    <a:pt x="19" y="11"/>
                  </a:moveTo>
                  <a:lnTo>
                    <a:pt x="14" y="12"/>
                  </a:lnTo>
                  <a:lnTo>
                    <a:pt x="10" y="11"/>
                  </a:lnTo>
                  <a:lnTo>
                    <a:pt x="5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2" name="Freeform 208"/>
            <p:cNvSpPr>
              <a:spLocks/>
            </p:cNvSpPr>
            <p:nvPr/>
          </p:nvSpPr>
          <p:spPr bwMode="auto">
            <a:xfrm>
              <a:off x="1267" y="609"/>
              <a:ext cx="160" cy="68"/>
            </a:xfrm>
            <a:custGeom>
              <a:avLst/>
              <a:gdLst>
                <a:gd name="T0" fmla="*/ 7 w 319"/>
                <a:gd name="T1" fmla="*/ 2 h 136"/>
                <a:gd name="T2" fmla="*/ 8 w 319"/>
                <a:gd name="T3" fmla="*/ 2 h 136"/>
                <a:gd name="T4" fmla="*/ 8 w 319"/>
                <a:gd name="T5" fmla="*/ 2 h 136"/>
                <a:gd name="T6" fmla="*/ 9 w 319"/>
                <a:gd name="T7" fmla="*/ 2 h 136"/>
                <a:gd name="T8" fmla="*/ 9 w 319"/>
                <a:gd name="T9" fmla="*/ 3 h 136"/>
                <a:gd name="T10" fmla="*/ 9 w 319"/>
                <a:gd name="T11" fmla="*/ 3 h 136"/>
                <a:gd name="T12" fmla="*/ 10 w 319"/>
                <a:gd name="T13" fmla="*/ 3 h 136"/>
                <a:gd name="T14" fmla="*/ 10 w 319"/>
                <a:gd name="T15" fmla="*/ 4 h 136"/>
                <a:gd name="T16" fmla="*/ 10 w 319"/>
                <a:gd name="T17" fmla="*/ 4 h 136"/>
                <a:gd name="T18" fmla="*/ 10 w 319"/>
                <a:gd name="T19" fmla="*/ 4 h 136"/>
                <a:gd name="T20" fmla="*/ 10 w 319"/>
                <a:gd name="T21" fmla="*/ 4 h 136"/>
                <a:gd name="T22" fmla="*/ 10 w 319"/>
                <a:gd name="T23" fmla="*/ 5 h 136"/>
                <a:gd name="T24" fmla="*/ 10 w 319"/>
                <a:gd name="T25" fmla="*/ 5 h 136"/>
                <a:gd name="T26" fmla="*/ 10 w 319"/>
                <a:gd name="T27" fmla="*/ 5 h 136"/>
                <a:gd name="T28" fmla="*/ 10 w 319"/>
                <a:gd name="T29" fmla="*/ 5 h 136"/>
                <a:gd name="T30" fmla="*/ 10 w 319"/>
                <a:gd name="T31" fmla="*/ 4 h 136"/>
                <a:gd name="T32" fmla="*/ 10 w 319"/>
                <a:gd name="T33" fmla="*/ 4 h 136"/>
                <a:gd name="T34" fmla="*/ 10 w 319"/>
                <a:gd name="T35" fmla="*/ 4 h 136"/>
                <a:gd name="T36" fmla="*/ 10 w 319"/>
                <a:gd name="T37" fmla="*/ 4 h 136"/>
                <a:gd name="T38" fmla="*/ 9 w 319"/>
                <a:gd name="T39" fmla="*/ 4 h 136"/>
                <a:gd name="T40" fmla="*/ 9 w 319"/>
                <a:gd name="T41" fmla="*/ 4 h 136"/>
                <a:gd name="T42" fmla="*/ 9 w 319"/>
                <a:gd name="T43" fmla="*/ 4 h 136"/>
                <a:gd name="T44" fmla="*/ 9 w 319"/>
                <a:gd name="T45" fmla="*/ 3 h 136"/>
                <a:gd name="T46" fmla="*/ 9 w 319"/>
                <a:gd name="T47" fmla="*/ 3 h 136"/>
                <a:gd name="T48" fmla="*/ 9 w 319"/>
                <a:gd name="T49" fmla="*/ 3 h 136"/>
                <a:gd name="T50" fmla="*/ 8 w 319"/>
                <a:gd name="T51" fmla="*/ 3 h 136"/>
                <a:gd name="T52" fmla="*/ 8 w 319"/>
                <a:gd name="T53" fmla="*/ 3 h 136"/>
                <a:gd name="T54" fmla="*/ 8 w 319"/>
                <a:gd name="T55" fmla="*/ 3 h 136"/>
                <a:gd name="T56" fmla="*/ 8 w 319"/>
                <a:gd name="T57" fmla="*/ 2 h 136"/>
                <a:gd name="T58" fmla="*/ 7 w 319"/>
                <a:gd name="T59" fmla="*/ 2 h 136"/>
                <a:gd name="T60" fmla="*/ 7 w 319"/>
                <a:gd name="T61" fmla="*/ 2 h 136"/>
                <a:gd name="T62" fmla="*/ 7 w 319"/>
                <a:gd name="T63" fmla="*/ 2 h 136"/>
                <a:gd name="T64" fmla="*/ 6 w 319"/>
                <a:gd name="T65" fmla="*/ 2 h 136"/>
                <a:gd name="T66" fmla="*/ 6 w 319"/>
                <a:gd name="T67" fmla="*/ 2 h 136"/>
                <a:gd name="T68" fmla="*/ 6 w 319"/>
                <a:gd name="T69" fmla="*/ 2 h 136"/>
                <a:gd name="T70" fmla="*/ 5 w 319"/>
                <a:gd name="T71" fmla="*/ 2 h 136"/>
                <a:gd name="T72" fmla="*/ 5 w 319"/>
                <a:gd name="T73" fmla="*/ 1 h 136"/>
                <a:gd name="T74" fmla="*/ 4 w 319"/>
                <a:gd name="T75" fmla="*/ 1 h 136"/>
                <a:gd name="T76" fmla="*/ 4 w 319"/>
                <a:gd name="T77" fmla="*/ 1 h 136"/>
                <a:gd name="T78" fmla="*/ 4 w 319"/>
                <a:gd name="T79" fmla="*/ 1 h 136"/>
                <a:gd name="T80" fmla="*/ 3 w 319"/>
                <a:gd name="T81" fmla="*/ 1 h 136"/>
                <a:gd name="T82" fmla="*/ 2 w 319"/>
                <a:gd name="T83" fmla="*/ 1 h 136"/>
                <a:gd name="T84" fmla="*/ 2 w 319"/>
                <a:gd name="T85" fmla="*/ 1 h 136"/>
                <a:gd name="T86" fmla="*/ 1 w 319"/>
                <a:gd name="T87" fmla="*/ 1 h 136"/>
                <a:gd name="T88" fmla="*/ 1 w 319"/>
                <a:gd name="T89" fmla="*/ 1 h 136"/>
                <a:gd name="T90" fmla="*/ 1 w 319"/>
                <a:gd name="T91" fmla="*/ 1 h 136"/>
                <a:gd name="T92" fmla="*/ 0 w 319"/>
                <a:gd name="T93" fmla="*/ 1 h 136"/>
                <a:gd name="T94" fmla="*/ 1 w 319"/>
                <a:gd name="T95" fmla="*/ 0 h 136"/>
                <a:gd name="T96" fmla="*/ 1 w 319"/>
                <a:gd name="T97" fmla="*/ 0 h 136"/>
                <a:gd name="T98" fmla="*/ 2 w 319"/>
                <a:gd name="T99" fmla="*/ 1 h 136"/>
                <a:gd name="T100" fmla="*/ 2 w 319"/>
                <a:gd name="T101" fmla="*/ 1 h 136"/>
                <a:gd name="T102" fmla="*/ 3 w 319"/>
                <a:gd name="T103" fmla="*/ 1 h 136"/>
                <a:gd name="T104" fmla="*/ 3 w 319"/>
                <a:gd name="T105" fmla="*/ 1 h 136"/>
                <a:gd name="T106" fmla="*/ 4 w 319"/>
                <a:gd name="T107" fmla="*/ 1 h 136"/>
                <a:gd name="T108" fmla="*/ 4 w 319"/>
                <a:gd name="T109" fmla="*/ 1 h 136"/>
                <a:gd name="T110" fmla="*/ 5 w 319"/>
                <a:gd name="T111" fmla="*/ 1 h 136"/>
                <a:gd name="T112" fmla="*/ 5 w 319"/>
                <a:gd name="T113" fmla="*/ 1 h 136"/>
                <a:gd name="T114" fmla="*/ 5 w 319"/>
                <a:gd name="T115" fmla="*/ 1 h 136"/>
                <a:gd name="T116" fmla="*/ 6 w 319"/>
                <a:gd name="T117" fmla="*/ 1 h 136"/>
                <a:gd name="T118" fmla="*/ 6 w 319"/>
                <a:gd name="T119" fmla="*/ 1 h 136"/>
                <a:gd name="T120" fmla="*/ 7 w 319"/>
                <a:gd name="T121" fmla="*/ 1 h 136"/>
                <a:gd name="T122" fmla="*/ 7 w 319"/>
                <a:gd name="T123" fmla="*/ 2 h 136"/>
                <a:gd name="T124" fmla="*/ 7 w 319"/>
                <a:gd name="T125" fmla="*/ 2 h 1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19" h="136">
                  <a:moveTo>
                    <a:pt x="221" y="36"/>
                  </a:moveTo>
                  <a:lnTo>
                    <a:pt x="234" y="45"/>
                  </a:lnTo>
                  <a:lnTo>
                    <a:pt x="247" y="53"/>
                  </a:lnTo>
                  <a:lnTo>
                    <a:pt x="259" y="61"/>
                  </a:lnTo>
                  <a:lnTo>
                    <a:pt x="272" y="69"/>
                  </a:lnTo>
                  <a:lnTo>
                    <a:pt x="285" y="78"/>
                  </a:lnTo>
                  <a:lnTo>
                    <a:pt x="296" y="89"/>
                  </a:lnTo>
                  <a:lnTo>
                    <a:pt x="306" y="101"/>
                  </a:lnTo>
                  <a:lnTo>
                    <a:pt x="316" y="114"/>
                  </a:lnTo>
                  <a:lnTo>
                    <a:pt x="316" y="119"/>
                  </a:lnTo>
                  <a:lnTo>
                    <a:pt x="318" y="125"/>
                  </a:lnTo>
                  <a:lnTo>
                    <a:pt x="319" y="130"/>
                  </a:lnTo>
                  <a:lnTo>
                    <a:pt x="317" y="136"/>
                  </a:lnTo>
                  <a:lnTo>
                    <a:pt x="314" y="132"/>
                  </a:lnTo>
                  <a:lnTo>
                    <a:pt x="310" y="129"/>
                  </a:lnTo>
                  <a:lnTo>
                    <a:pt x="304" y="125"/>
                  </a:lnTo>
                  <a:lnTo>
                    <a:pt x="298" y="122"/>
                  </a:lnTo>
                  <a:lnTo>
                    <a:pt x="295" y="114"/>
                  </a:lnTo>
                  <a:lnTo>
                    <a:pt x="289" y="109"/>
                  </a:lnTo>
                  <a:lnTo>
                    <a:pt x="283" y="106"/>
                  </a:lnTo>
                  <a:lnTo>
                    <a:pt x="278" y="101"/>
                  </a:lnTo>
                  <a:lnTo>
                    <a:pt x="279" y="99"/>
                  </a:lnTo>
                  <a:lnTo>
                    <a:pt x="273" y="92"/>
                  </a:lnTo>
                  <a:lnTo>
                    <a:pt x="265" y="85"/>
                  </a:lnTo>
                  <a:lnTo>
                    <a:pt x="258" y="80"/>
                  </a:lnTo>
                  <a:lnTo>
                    <a:pt x="249" y="76"/>
                  </a:lnTo>
                  <a:lnTo>
                    <a:pt x="241" y="72"/>
                  </a:lnTo>
                  <a:lnTo>
                    <a:pt x="233" y="68"/>
                  </a:lnTo>
                  <a:lnTo>
                    <a:pt x="226" y="63"/>
                  </a:lnTo>
                  <a:lnTo>
                    <a:pt x="219" y="58"/>
                  </a:lnTo>
                  <a:lnTo>
                    <a:pt x="206" y="56"/>
                  </a:lnTo>
                  <a:lnTo>
                    <a:pt x="195" y="51"/>
                  </a:lnTo>
                  <a:lnTo>
                    <a:pt x="184" y="47"/>
                  </a:lnTo>
                  <a:lnTo>
                    <a:pt x="173" y="42"/>
                  </a:lnTo>
                  <a:lnTo>
                    <a:pt x="162" y="38"/>
                  </a:lnTo>
                  <a:lnTo>
                    <a:pt x="151" y="33"/>
                  </a:lnTo>
                  <a:lnTo>
                    <a:pt x="139" y="28"/>
                  </a:lnTo>
                  <a:lnTo>
                    <a:pt x="128" y="26"/>
                  </a:lnTo>
                  <a:lnTo>
                    <a:pt x="113" y="19"/>
                  </a:lnTo>
                  <a:lnTo>
                    <a:pt x="98" y="16"/>
                  </a:lnTo>
                  <a:lnTo>
                    <a:pt x="81" y="15"/>
                  </a:lnTo>
                  <a:lnTo>
                    <a:pt x="64" y="13"/>
                  </a:lnTo>
                  <a:lnTo>
                    <a:pt x="48" y="13"/>
                  </a:lnTo>
                  <a:lnTo>
                    <a:pt x="31" y="12"/>
                  </a:lnTo>
                  <a:lnTo>
                    <a:pt x="16" y="10"/>
                  </a:lnTo>
                  <a:lnTo>
                    <a:pt x="1" y="5"/>
                  </a:lnTo>
                  <a:lnTo>
                    <a:pt x="0" y="1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45" y="1"/>
                  </a:lnTo>
                  <a:lnTo>
                    <a:pt x="59" y="2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101" y="9"/>
                  </a:lnTo>
                  <a:lnTo>
                    <a:pt x="115" y="12"/>
                  </a:lnTo>
                  <a:lnTo>
                    <a:pt x="129" y="16"/>
                  </a:lnTo>
                  <a:lnTo>
                    <a:pt x="142" y="18"/>
                  </a:lnTo>
                  <a:lnTo>
                    <a:pt x="156" y="21"/>
                  </a:lnTo>
                  <a:lnTo>
                    <a:pt x="168" y="25"/>
                  </a:lnTo>
                  <a:lnTo>
                    <a:pt x="182" y="28"/>
                  </a:lnTo>
                  <a:lnTo>
                    <a:pt x="195" y="32"/>
                  </a:lnTo>
                  <a:lnTo>
                    <a:pt x="209" y="34"/>
                  </a:lnTo>
                  <a:lnTo>
                    <a:pt x="22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3" name="Freeform 209"/>
            <p:cNvSpPr>
              <a:spLocks/>
            </p:cNvSpPr>
            <p:nvPr/>
          </p:nvSpPr>
          <p:spPr bwMode="auto">
            <a:xfrm>
              <a:off x="1522" y="612"/>
              <a:ext cx="8" cy="24"/>
            </a:xfrm>
            <a:custGeom>
              <a:avLst/>
              <a:gdLst>
                <a:gd name="T0" fmla="*/ 1 w 16"/>
                <a:gd name="T1" fmla="*/ 0 h 49"/>
                <a:gd name="T2" fmla="*/ 1 w 16"/>
                <a:gd name="T3" fmla="*/ 0 h 49"/>
                <a:gd name="T4" fmla="*/ 1 w 16"/>
                <a:gd name="T5" fmla="*/ 0 h 49"/>
                <a:gd name="T6" fmla="*/ 1 w 16"/>
                <a:gd name="T7" fmla="*/ 1 h 49"/>
                <a:gd name="T8" fmla="*/ 0 w 16"/>
                <a:gd name="T9" fmla="*/ 1 h 49"/>
                <a:gd name="T10" fmla="*/ 1 w 16"/>
                <a:gd name="T11" fmla="*/ 1 h 49"/>
                <a:gd name="T12" fmla="*/ 1 w 16"/>
                <a:gd name="T13" fmla="*/ 1 h 49"/>
                <a:gd name="T14" fmla="*/ 1 w 16"/>
                <a:gd name="T15" fmla="*/ 0 h 49"/>
                <a:gd name="T16" fmla="*/ 1 w 16"/>
                <a:gd name="T17" fmla="*/ 0 h 49"/>
                <a:gd name="T18" fmla="*/ 1 w 16"/>
                <a:gd name="T19" fmla="*/ 0 h 49"/>
                <a:gd name="T20" fmla="*/ 1 w 16"/>
                <a:gd name="T21" fmla="*/ 0 h 49"/>
                <a:gd name="T22" fmla="*/ 1 w 16"/>
                <a:gd name="T23" fmla="*/ 0 h 49"/>
                <a:gd name="T24" fmla="*/ 1 w 16"/>
                <a:gd name="T25" fmla="*/ 0 h 49"/>
                <a:gd name="T26" fmla="*/ 1 w 16"/>
                <a:gd name="T27" fmla="*/ 0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49">
                  <a:moveTo>
                    <a:pt x="16" y="0"/>
                  </a:moveTo>
                  <a:lnTo>
                    <a:pt x="13" y="13"/>
                  </a:lnTo>
                  <a:lnTo>
                    <a:pt x="9" y="27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2" y="33"/>
                  </a:lnTo>
                  <a:lnTo>
                    <a:pt x="5" y="25"/>
                  </a:lnTo>
                  <a:lnTo>
                    <a:pt x="7" y="16"/>
                  </a:lnTo>
                  <a:lnTo>
                    <a:pt x="4" y="13"/>
                  </a:lnTo>
                  <a:lnTo>
                    <a:pt x="9" y="11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4" name="Freeform 210"/>
            <p:cNvSpPr>
              <a:spLocks/>
            </p:cNvSpPr>
            <p:nvPr/>
          </p:nvSpPr>
          <p:spPr bwMode="auto">
            <a:xfrm>
              <a:off x="1214" y="623"/>
              <a:ext cx="199" cy="106"/>
            </a:xfrm>
            <a:custGeom>
              <a:avLst/>
              <a:gdLst>
                <a:gd name="T0" fmla="*/ 5 w 397"/>
                <a:gd name="T1" fmla="*/ 0 h 213"/>
                <a:gd name="T2" fmla="*/ 6 w 397"/>
                <a:gd name="T3" fmla="*/ 0 h 213"/>
                <a:gd name="T4" fmla="*/ 7 w 397"/>
                <a:gd name="T5" fmla="*/ 0 h 213"/>
                <a:gd name="T6" fmla="*/ 7 w 397"/>
                <a:gd name="T7" fmla="*/ 0 h 213"/>
                <a:gd name="T8" fmla="*/ 7 w 397"/>
                <a:gd name="T9" fmla="*/ 0 h 213"/>
                <a:gd name="T10" fmla="*/ 8 w 397"/>
                <a:gd name="T11" fmla="*/ 1 h 213"/>
                <a:gd name="T12" fmla="*/ 9 w 397"/>
                <a:gd name="T13" fmla="*/ 1 h 213"/>
                <a:gd name="T14" fmla="*/ 10 w 397"/>
                <a:gd name="T15" fmla="*/ 2 h 213"/>
                <a:gd name="T16" fmla="*/ 12 w 397"/>
                <a:gd name="T17" fmla="*/ 3 h 213"/>
                <a:gd name="T18" fmla="*/ 12 w 397"/>
                <a:gd name="T19" fmla="*/ 3 h 213"/>
                <a:gd name="T20" fmla="*/ 13 w 397"/>
                <a:gd name="T21" fmla="*/ 4 h 213"/>
                <a:gd name="T22" fmla="*/ 11 w 397"/>
                <a:gd name="T23" fmla="*/ 5 h 213"/>
                <a:gd name="T24" fmla="*/ 10 w 397"/>
                <a:gd name="T25" fmla="*/ 4 h 213"/>
                <a:gd name="T26" fmla="*/ 10 w 397"/>
                <a:gd name="T27" fmla="*/ 3 h 213"/>
                <a:gd name="T28" fmla="*/ 9 w 397"/>
                <a:gd name="T29" fmla="*/ 3 h 213"/>
                <a:gd name="T30" fmla="*/ 9 w 397"/>
                <a:gd name="T31" fmla="*/ 3 h 213"/>
                <a:gd name="T32" fmla="*/ 8 w 397"/>
                <a:gd name="T33" fmla="*/ 2 h 213"/>
                <a:gd name="T34" fmla="*/ 7 w 397"/>
                <a:gd name="T35" fmla="*/ 2 h 213"/>
                <a:gd name="T36" fmla="*/ 7 w 397"/>
                <a:gd name="T37" fmla="*/ 2 h 213"/>
                <a:gd name="T38" fmla="*/ 6 w 397"/>
                <a:gd name="T39" fmla="*/ 2 h 213"/>
                <a:gd name="T40" fmla="*/ 6 w 397"/>
                <a:gd name="T41" fmla="*/ 2 h 213"/>
                <a:gd name="T42" fmla="*/ 4 w 397"/>
                <a:gd name="T43" fmla="*/ 1 h 213"/>
                <a:gd name="T44" fmla="*/ 3 w 397"/>
                <a:gd name="T45" fmla="*/ 1 h 213"/>
                <a:gd name="T46" fmla="*/ 2 w 397"/>
                <a:gd name="T47" fmla="*/ 1 h 213"/>
                <a:gd name="T48" fmla="*/ 3 w 397"/>
                <a:gd name="T49" fmla="*/ 1 h 213"/>
                <a:gd name="T50" fmla="*/ 4 w 397"/>
                <a:gd name="T51" fmla="*/ 2 h 213"/>
                <a:gd name="T52" fmla="*/ 5 w 397"/>
                <a:gd name="T53" fmla="*/ 2 h 213"/>
                <a:gd name="T54" fmla="*/ 6 w 397"/>
                <a:gd name="T55" fmla="*/ 2 h 213"/>
                <a:gd name="T56" fmla="*/ 7 w 397"/>
                <a:gd name="T57" fmla="*/ 2 h 213"/>
                <a:gd name="T58" fmla="*/ 8 w 397"/>
                <a:gd name="T59" fmla="*/ 3 h 213"/>
                <a:gd name="T60" fmla="*/ 8 w 397"/>
                <a:gd name="T61" fmla="*/ 3 h 213"/>
                <a:gd name="T62" fmla="*/ 9 w 397"/>
                <a:gd name="T63" fmla="*/ 3 h 213"/>
                <a:gd name="T64" fmla="*/ 10 w 397"/>
                <a:gd name="T65" fmla="*/ 4 h 213"/>
                <a:gd name="T66" fmla="*/ 10 w 397"/>
                <a:gd name="T67" fmla="*/ 4 h 213"/>
                <a:gd name="T68" fmla="*/ 11 w 397"/>
                <a:gd name="T69" fmla="*/ 5 h 213"/>
                <a:gd name="T70" fmla="*/ 11 w 397"/>
                <a:gd name="T71" fmla="*/ 5 h 213"/>
                <a:gd name="T72" fmla="*/ 10 w 397"/>
                <a:gd name="T73" fmla="*/ 6 h 213"/>
                <a:gd name="T74" fmla="*/ 10 w 397"/>
                <a:gd name="T75" fmla="*/ 6 h 213"/>
                <a:gd name="T76" fmla="*/ 9 w 397"/>
                <a:gd name="T77" fmla="*/ 5 h 213"/>
                <a:gd name="T78" fmla="*/ 8 w 397"/>
                <a:gd name="T79" fmla="*/ 5 h 213"/>
                <a:gd name="T80" fmla="*/ 7 w 397"/>
                <a:gd name="T81" fmla="*/ 4 h 213"/>
                <a:gd name="T82" fmla="*/ 6 w 397"/>
                <a:gd name="T83" fmla="*/ 4 h 213"/>
                <a:gd name="T84" fmla="*/ 6 w 397"/>
                <a:gd name="T85" fmla="*/ 4 h 213"/>
                <a:gd name="T86" fmla="*/ 5 w 397"/>
                <a:gd name="T87" fmla="*/ 4 h 213"/>
                <a:gd name="T88" fmla="*/ 4 w 397"/>
                <a:gd name="T89" fmla="*/ 3 h 213"/>
                <a:gd name="T90" fmla="*/ 2 w 397"/>
                <a:gd name="T91" fmla="*/ 3 h 213"/>
                <a:gd name="T92" fmla="*/ 1 w 397"/>
                <a:gd name="T93" fmla="*/ 2 h 213"/>
                <a:gd name="T94" fmla="*/ 1 w 397"/>
                <a:gd name="T95" fmla="*/ 1 h 213"/>
                <a:gd name="T96" fmla="*/ 2 w 397"/>
                <a:gd name="T97" fmla="*/ 1 h 213"/>
                <a:gd name="T98" fmla="*/ 3 w 397"/>
                <a:gd name="T99" fmla="*/ 0 h 213"/>
                <a:gd name="T100" fmla="*/ 3 w 397"/>
                <a:gd name="T101" fmla="*/ 0 h 213"/>
                <a:gd name="T102" fmla="*/ 4 w 397"/>
                <a:gd name="T103" fmla="*/ 0 h 2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7" h="213">
                  <a:moveTo>
                    <a:pt x="121" y="13"/>
                  </a:moveTo>
                  <a:lnTo>
                    <a:pt x="131" y="14"/>
                  </a:lnTo>
                  <a:lnTo>
                    <a:pt x="142" y="14"/>
                  </a:lnTo>
                  <a:lnTo>
                    <a:pt x="153" y="15"/>
                  </a:lnTo>
                  <a:lnTo>
                    <a:pt x="165" y="16"/>
                  </a:lnTo>
                  <a:lnTo>
                    <a:pt x="175" y="17"/>
                  </a:lnTo>
                  <a:lnTo>
                    <a:pt x="186" y="20"/>
                  </a:lnTo>
                  <a:lnTo>
                    <a:pt x="197" y="22"/>
                  </a:lnTo>
                  <a:lnTo>
                    <a:pt x="207" y="24"/>
                  </a:lnTo>
                  <a:lnTo>
                    <a:pt x="207" y="27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9"/>
                  </a:lnTo>
                  <a:lnTo>
                    <a:pt x="216" y="28"/>
                  </a:lnTo>
                  <a:lnTo>
                    <a:pt x="223" y="29"/>
                  </a:lnTo>
                  <a:lnTo>
                    <a:pt x="229" y="30"/>
                  </a:lnTo>
                  <a:lnTo>
                    <a:pt x="236" y="32"/>
                  </a:lnTo>
                  <a:lnTo>
                    <a:pt x="242" y="36"/>
                  </a:lnTo>
                  <a:lnTo>
                    <a:pt x="248" y="38"/>
                  </a:lnTo>
                  <a:lnTo>
                    <a:pt x="252" y="43"/>
                  </a:lnTo>
                  <a:lnTo>
                    <a:pt x="257" y="46"/>
                  </a:lnTo>
                  <a:lnTo>
                    <a:pt x="274" y="52"/>
                  </a:lnTo>
                  <a:lnTo>
                    <a:pt x="292" y="58"/>
                  </a:lnTo>
                  <a:lnTo>
                    <a:pt x="309" y="66"/>
                  </a:lnTo>
                  <a:lnTo>
                    <a:pt x="326" y="75"/>
                  </a:lnTo>
                  <a:lnTo>
                    <a:pt x="341" y="85"/>
                  </a:lnTo>
                  <a:lnTo>
                    <a:pt x="356" y="97"/>
                  </a:lnTo>
                  <a:lnTo>
                    <a:pt x="369" y="110"/>
                  </a:lnTo>
                  <a:lnTo>
                    <a:pt x="379" y="125"/>
                  </a:lnTo>
                  <a:lnTo>
                    <a:pt x="383" y="127"/>
                  </a:lnTo>
                  <a:lnTo>
                    <a:pt x="388" y="133"/>
                  </a:lnTo>
                  <a:lnTo>
                    <a:pt x="392" y="138"/>
                  </a:lnTo>
                  <a:lnTo>
                    <a:pt x="397" y="140"/>
                  </a:lnTo>
                  <a:lnTo>
                    <a:pt x="347" y="181"/>
                  </a:lnTo>
                  <a:lnTo>
                    <a:pt x="342" y="171"/>
                  </a:lnTo>
                  <a:lnTo>
                    <a:pt x="336" y="160"/>
                  </a:lnTo>
                  <a:lnTo>
                    <a:pt x="329" y="151"/>
                  </a:lnTo>
                  <a:lnTo>
                    <a:pt x="324" y="142"/>
                  </a:lnTo>
                  <a:lnTo>
                    <a:pt x="319" y="137"/>
                  </a:lnTo>
                  <a:lnTo>
                    <a:pt x="313" y="133"/>
                  </a:lnTo>
                  <a:lnTo>
                    <a:pt x="307" y="129"/>
                  </a:lnTo>
                  <a:lnTo>
                    <a:pt x="302" y="125"/>
                  </a:lnTo>
                  <a:lnTo>
                    <a:pt x="297" y="120"/>
                  </a:lnTo>
                  <a:lnTo>
                    <a:pt x="291" y="116"/>
                  </a:lnTo>
                  <a:lnTo>
                    <a:pt x="287" y="112"/>
                  </a:lnTo>
                  <a:lnTo>
                    <a:pt x="283" y="107"/>
                  </a:lnTo>
                  <a:lnTo>
                    <a:pt x="274" y="101"/>
                  </a:lnTo>
                  <a:lnTo>
                    <a:pt x="265" y="97"/>
                  </a:lnTo>
                  <a:lnTo>
                    <a:pt x="256" y="92"/>
                  </a:lnTo>
                  <a:lnTo>
                    <a:pt x="245" y="88"/>
                  </a:lnTo>
                  <a:lnTo>
                    <a:pt x="236" y="84"/>
                  </a:lnTo>
                  <a:lnTo>
                    <a:pt x="226" y="80"/>
                  </a:lnTo>
                  <a:lnTo>
                    <a:pt x="216" y="76"/>
                  </a:lnTo>
                  <a:lnTo>
                    <a:pt x="206" y="73"/>
                  </a:lnTo>
                  <a:lnTo>
                    <a:pt x="205" y="74"/>
                  </a:lnTo>
                  <a:lnTo>
                    <a:pt x="203" y="76"/>
                  </a:lnTo>
                  <a:lnTo>
                    <a:pt x="203" y="77"/>
                  </a:lnTo>
                  <a:lnTo>
                    <a:pt x="203" y="80"/>
                  </a:lnTo>
                  <a:lnTo>
                    <a:pt x="197" y="77"/>
                  </a:lnTo>
                  <a:lnTo>
                    <a:pt x="190" y="75"/>
                  </a:lnTo>
                  <a:lnTo>
                    <a:pt x="184" y="73"/>
                  </a:lnTo>
                  <a:lnTo>
                    <a:pt x="181" y="68"/>
                  </a:lnTo>
                  <a:lnTo>
                    <a:pt x="163" y="65"/>
                  </a:lnTo>
                  <a:lnTo>
                    <a:pt x="146" y="62"/>
                  </a:lnTo>
                  <a:lnTo>
                    <a:pt x="131" y="59"/>
                  </a:lnTo>
                  <a:lnTo>
                    <a:pt x="115" y="55"/>
                  </a:lnTo>
                  <a:lnTo>
                    <a:pt x="100" y="53"/>
                  </a:lnTo>
                  <a:lnTo>
                    <a:pt x="84" y="51"/>
                  </a:lnTo>
                  <a:lnTo>
                    <a:pt x="68" y="48"/>
                  </a:lnTo>
                  <a:lnTo>
                    <a:pt x="49" y="47"/>
                  </a:lnTo>
                  <a:lnTo>
                    <a:pt x="44" y="51"/>
                  </a:lnTo>
                  <a:lnTo>
                    <a:pt x="53" y="54"/>
                  </a:lnTo>
                  <a:lnTo>
                    <a:pt x="63" y="57"/>
                  </a:lnTo>
                  <a:lnTo>
                    <a:pt x="72" y="59"/>
                  </a:lnTo>
                  <a:lnTo>
                    <a:pt x="83" y="60"/>
                  </a:lnTo>
                  <a:lnTo>
                    <a:pt x="93" y="62"/>
                  </a:lnTo>
                  <a:lnTo>
                    <a:pt x="102" y="65"/>
                  </a:lnTo>
                  <a:lnTo>
                    <a:pt x="112" y="67"/>
                  </a:lnTo>
                  <a:lnTo>
                    <a:pt x="121" y="72"/>
                  </a:lnTo>
                  <a:lnTo>
                    <a:pt x="133" y="70"/>
                  </a:lnTo>
                  <a:lnTo>
                    <a:pt x="145" y="72"/>
                  </a:lnTo>
                  <a:lnTo>
                    <a:pt x="157" y="74"/>
                  </a:lnTo>
                  <a:lnTo>
                    <a:pt x="168" y="77"/>
                  </a:lnTo>
                  <a:lnTo>
                    <a:pt x="180" y="82"/>
                  </a:lnTo>
                  <a:lnTo>
                    <a:pt x="190" y="86"/>
                  </a:lnTo>
                  <a:lnTo>
                    <a:pt x="201" y="91"/>
                  </a:lnTo>
                  <a:lnTo>
                    <a:pt x="214" y="93"/>
                  </a:lnTo>
                  <a:lnTo>
                    <a:pt x="220" y="96"/>
                  </a:lnTo>
                  <a:lnTo>
                    <a:pt x="226" y="99"/>
                  </a:lnTo>
                  <a:lnTo>
                    <a:pt x="230" y="104"/>
                  </a:lnTo>
                  <a:lnTo>
                    <a:pt x="236" y="107"/>
                  </a:lnTo>
                  <a:lnTo>
                    <a:pt x="241" y="111"/>
                  </a:lnTo>
                  <a:lnTo>
                    <a:pt x="246" y="114"/>
                  </a:lnTo>
                  <a:lnTo>
                    <a:pt x="252" y="115"/>
                  </a:lnTo>
                  <a:lnTo>
                    <a:pt x="259" y="116"/>
                  </a:lnTo>
                  <a:lnTo>
                    <a:pt x="266" y="123"/>
                  </a:lnTo>
                  <a:lnTo>
                    <a:pt x="274" y="129"/>
                  </a:lnTo>
                  <a:lnTo>
                    <a:pt x="282" y="134"/>
                  </a:lnTo>
                  <a:lnTo>
                    <a:pt x="290" y="140"/>
                  </a:lnTo>
                  <a:lnTo>
                    <a:pt x="298" y="145"/>
                  </a:lnTo>
                  <a:lnTo>
                    <a:pt x="306" y="152"/>
                  </a:lnTo>
                  <a:lnTo>
                    <a:pt x="313" y="159"/>
                  </a:lnTo>
                  <a:lnTo>
                    <a:pt x="319" y="167"/>
                  </a:lnTo>
                  <a:lnTo>
                    <a:pt x="325" y="169"/>
                  </a:lnTo>
                  <a:lnTo>
                    <a:pt x="330" y="174"/>
                  </a:lnTo>
                  <a:lnTo>
                    <a:pt x="334" y="181"/>
                  </a:lnTo>
                  <a:lnTo>
                    <a:pt x="339" y="186"/>
                  </a:lnTo>
                  <a:lnTo>
                    <a:pt x="334" y="191"/>
                  </a:lnTo>
                  <a:lnTo>
                    <a:pt x="328" y="196"/>
                  </a:lnTo>
                  <a:lnTo>
                    <a:pt x="322" y="199"/>
                  </a:lnTo>
                  <a:lnTo>
                    <a:pt x="317" y="203"/>
                  </a:lnTo>
                  <a:lnTo>
                    <a:pt x="310" y="206"/>
                  </a:lnTo>
                  <a:lnTo>
                    <a:pt x="303" y="209"/>
                  </a:lnTo>
                  <a:lnTo>
                    <a:pt x="296" y="211"/>
                  </a:lnTo>
                  <a:lnTo>
                    <a:pt x="289" y="213"/>
                  </a:lnTo>
                  <a:lnTo>
                    <a:pt x="284" y="201"/>
                  </a:lnTo>
                  <a:lnTo>
                    <a:pt x="280" y="189"/>
                  </a:lnTo>
                  <a:lnTo>
                    <a:pt x="272" y="180"/>
                  </a:lnTo>
                  <a:lnTo>
                    <a:pt x="259" y="175"/>
                  </a:lnTo>
                  <a:lnTo>
                    <a:pt x="251" y="166"/>
                  </a:lnTo>
                  <a:lnTo>
                    <a:pt x="242" y="160"/>
                  </a:lnTo>
                  <a:lnTo>
                    <a:pt x="231" y="154"/>
                  </a:lnTo>
                  <a:lnTo>
                    <a:pt x="220" y="150"/>
                  </a:lnTo>
                  <a:lnTo>
                    <a:pt x="207" y="146"/>
                  </a:lnTo>
                  <a:lnTo>
                    <a:pt x="196" y="142"/>
                  </a:lnTo>
                  <a:lnTo>
                    <a:pt x="184" y="137"/>
                  </a:lnTo>
                  <a:lnTo>
                    <a:pt x="174" y="131"/>
                  </a:lnTo>
                  <a:lnTo>
                    <a:pt x="169" y="136"/>
                  </a:lnTo>
                  <a:lnTo>
                    <a:pt x="166" y="131"/>
                  </a:lnTo>
                  <a:lnTo>
                    <a:pt x="162" y="130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35" y="123"/>
                  </a:lnTo>
                  <a:lnTo>
                    <a:pt x="116" y="118"/>
                  </a:lnTo>
                  <a:lnTo>
                    <a:pt x="98" y="113"/>
                  </a:lnTo>
                  <a:lnTo>
                    <a:pt x="78" y="108"/>
                  </a:lnTo>
                  <a:lnTo>
                    <a:pt x="59" y="105"/>
                  </a:lnTo>
                  <a:lnTo>
                    <a:pt x="39" y="103"/>
                  </a:lnTo>
                  <a:lnTo>
                    <a:pt x="19" y="100"/>
                  </a:lnTo>
                  <a:lnTo>
                    <a:pt x="0" y="99"/>
                  </a:lnTo>
                  <a:lnTo>
                    <a:pt x="4" y="89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1" y="60"/>
                  </a:lnTo>
                  <a:lnTo>
                    <a:pt x="26" y="52"/>
                  </a:lnTo>
                  <a:lnTo>
                    <a:pt x="33" y="44"/>
                  </a:lnTo>
                  <a:lnTo>
                    <a:pt x="40" y="36"/>
                  </a:lnTo>
                  <a:lnTo>
                    <a:pt x="47" y="29"/>
                  </a:lnTo>
                  <a:lnTo>
                    <a:pt x="46" y="28"/>
                  </a:lnTo>
                  <a:lnTo>
                    <a:pt x="70" y="0"/>
                  </a:lnTo>
                  <a:lnTo>
                    <a:pt x="75" y="6"/>
                  </a:lnTo>
                  <a:lnTo>
                    <a:pt x="80" y="9"/>
                  </a:lnTo>
                  <a:lnTo>
                    <a:pt x="87" y="10"/>
                  </a:lnTo>
                  <a:lnTo>
                    <a:pt x="94" y="9"/>
                  </a:lnTo>
                  <a:lnTo>
                    <a:pt x="101" y="8"/>
                  </a:lnTo>
                  <a:lnTo>
                    <a:pt x="108" y="8"/>
                  </a:lnTo>
                  <a:lnTo>
                    <a:pt x="115" y="9"/>
                  </a:lnTo>
                  <a:lnTo>
                    <a:pt x="121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5" name="Freeform 213"/>
            <p:cNvSpPr>
              <a:spLocks/>
            </p:cNvSpPr>
            <p:nvPr/>
          </p:nvSpPr>
          <p:spPr bwMode="auto">
            <a:xfrm>
              <a:off x="1503" y="624"/>
              <a:ext cx="7" cy="23"/>
            </a:xfrm>
            <a:custGeom>
              <a:avLst/>
              <a:gdLst>
                <a:gd name="T0" fmla="*/ 1 w 14"/>
                <a:gd name="T1" fmla="*/ 1 h 46"/>
                <a:gd name="T2" fmla="*/ 1 w 14"/>
                <a:gd name="T3" fmla="*/ 1 h 46"/>
                <a:gd name="T4" fmla="*/ 1 w 14"/>
                <a:gd name="T5" fmla="*/ 1 h 46"/>
                <a:gd name="T6" fmla="*/ 1 w 14"/>
                <a:gd name="T7" fmla="*/ 2 h 46"/>
                <a:gd name="T8" fmla="*/ 0 w 14"/>
                <a:gd name="T9" fmla="*/ 2 h 46"/>
                <a:gd name="T10" fmla="*/ 1 w 14"/>
                <a:gd name="T11" fmla="*/ 1 h 46"/>
                <a:gd name="T12" fmla="*/ 1 w 14"/>
                <a:gd name="T13" fmla="*/ 0 h 46"/>
                <a:gd name="T14" fmla="*/ 1 w 14"/>
                <a:gd name="T15" fmla="*/ 1 h 46"/>
                <a:gd name="T16" fmla="*/ 1 w 14"/>
                <a:gd name="T17" fmla="*/ 1 h 46"/>
                <a:gd name="T18" fmla="*/ 1 w 14"/>
                <a:gd name="T19" fmla="*/ 1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6">
                  <a:moveTo>
                    <a:pt x="9" y="12"/>
                  </a:moveTo>
                  <a:lnTo>
                    <a:pt x="8" y="21"/>
                  </a:lnTo>
                  <a:lnTo>
                    <a:pt x="12" y="32"/>
                  </a:lnTo>
                  <a:lnTo>
                    <a:pt x="11" y="41"/>
                  </a:lnTo>
                  <a:lnTo>
                    <a:pt x="0" y="4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6" name="Freeform 219"/>
            <p:cNvSpPr>
              <a:spLocks/>
            </p:cNvSpPr>
            <p:nvPr/>
          </p:nvSpPr>
          <p:spPr bwMode="auto">
            <a:xfrm>
              <a:off x="1176" y="634"/>
              <a:ext cx="3" cy="8"/>
            </a:xfrm>
            <a:custGeom>
              <a:avLst/>
              <a:gdLst>
                <a:gd name="T0" fmla="*/ 0 w 6"/>
                <a:gd name="T1" fmla="*/ 1 h 15"/>
                <a:gd name="T2" fmla="*/ 1 w 6"/>
                <a:gd name="T3" fmla="*/ 0 h 15"/>
                <a:gd name="T4" fmla="*/ 1 w 6"/>
                <a:gd name="T5" fmla="*/ 1 h 15"/>
                <a:gd name="T6" fmla="*/ 0 w 6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5">
                  <a:moveTo>
                    <a:pt x="0" y="15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7" name="Freeform 220"/>
            <p:cNvSpPr>
              <a:spLocks/>
            </p:cNvSpPr>
            <p:nvPr/>
          </p:nvSpPr>
          <p:spPr bwMode="auto">
            <a:xfrm>
              <a:off x="1558" y="634"/>
              <a:ext cx="3" cy="2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8" name="Freeform 221"/>
            <p:cNvSpPr>
              <a:spLocks/>
            </p:cNvSpPr>
            <p:nvPr/>
          </p:nvSpPr>
          <p:spPr bwMode="auto">
            <a:xfrm>
              <a:off x="1248" y="635"/>
              <a:ext cx="153" cy="66"/>
            </a:xfrm>
            <a:custGeom>
              <a:avLst/>
              <a:gdLst>
                <a:gd name="T0" fmla="*/ 4 w 305"/>
                <a:gd name="T1" fmla="*/ 0 h 133"/>
                <a:gd name="T2" fmla="*/ 5 w 305"/>
                <a:gd name="T3" fmla="*/ 0 h 133"/>
                <a:gd name="T4" fmla="*/ 5 w 305"/>
                <a:gd name="T5" fmla="*/ 0 h 133"/>
                <a:gd name="T6" fmla="*/ 5 w 305"/>
                <a:gd name="T7" fmla="*/ 0 h 133"/>
                <a:gd name="T8" fmla="*/ 5 w 305"/>
                <a:gd name="T9" fmla="*/ 0 h 133"/>
                <a:gd name="T10" fmla="*/ 5 w 305"/>
                <a:gd name="T11" fmla="*/ 0 h 133"/>
                <a:gd name="T12" fmla="*/ 6 w 305"/>
                <a:gd name="T13" fmla="*/ 1 h 133"/>
                <a:gd name="T14" fmla="*/ 6 w 305"/>
                <a:gd name="T15" fmla="*/ 1 h 133"/>
                <a:gd name="T16" fmla="*/ 6 w 305"/>
                <a:gd name="T17" fmla="*/ 1 h 133"/>
                <a:gd name="T18" fmla="*/ 7 w 305"/>
                <a:gd name="T19" fmla="*/ 1 h 133"/>
                <a:gd name="T20" fmla="*/ 7 w 305"/>
                <a:gd name="T21" fmla="*/ 1 h 133"/>
                <a:gd name="T22" fmla="*/ 8 w 305"/>
                <a:gd name="T23" fmla="*/ 1 h 133"/>
                <a:gd name="T24" fmla="*/ 8 w 305"/>
                <a:gd name="T25" fmla="*/ 1 h 133"/>
                <a:gd name="T26" fmla="*/ 8 w 305"/>
                <a:gd name="T27" fmla="*/ 2 h 133"/>
                <a:gd name="T28" fmla="*/ 9 w 305"/>
                <a:gd name="T29" fmla="*/ 2 h 133"/>
                <a:gd name="T30" fmla="*/ 9 w 305"/>
                <a:gd name="T31" fmla="*/ 2 h 133"/>
                <a:gd name="T32" fmla="*/ 10 w 305"/>
                <a:gd name="T33" fmla="*/ 3 h 133"/>
                <a:gd name="T34" fmla="*/ 10 w 305"/>
                <a:gd name="T35" fmla="*/ 3 h 133"/>
                <a:gd name="T36" fmla="*/ 10 w 305"/>
                <a:gd name="T37" fmla="*/ 3 h 133"/>
                <a:gd name="T38" fmla="*/ 10 w 305"/>
                <a:gd name="T39" fmla="*/ 3 h 133"/>
                <a:gd name="T40" fmla="*/ 10 w 305"/>
                <a:gd name="T41" fmla="*/ 4 h 133"/>
                <a:gd name="T42" fmla="*/ 10 w 305"/>
                <a:gd name="T43" fmla="*/ 3 h 133"/>
                <a:gd name="T44" fmla="*/ 10 w 305"/>
                <a:gd name="T45" fmla="*/ 3 h 133"/>
                <a:gd name="T46" fmla="*/ 9 w 305"/>
                <a:gd name="T47" fmla="*/ 3 h 133"/>
                <a:gd name="T48" fmla="*/ 9 w 305"/>
                <a:gd name="T49" fmla="*/ 3 h 133"/>
                <a:gd name="T50" fmla="*/ 9 w 305"/>
                <a:gd name="T51" fmla="*/ 3 h 133"/>
                <a:gd name="T52" fmla="*/ 8 w 305"/>
                <a:gd name="T53" fmla="*/ 2 h 133"/>
                <a:gd name="T54" fmla="*/ 8 w 305"/>
                <a:gd name="T55" fmla="*/ 2 h 133"/>
                <a:gd name="T56" fmla="*/ 7 w 305"/>
                <a:gd name="T57" fmla="*/ 2 h 133"/>
                <a:gd name="T58" fmla="*/ 7 w 305"/>
                <a:gd name="T59" fmla="*/ 1 h 133"/>
                <a:gd name="T60" fmla="*/ 6 w 305"/>
                <a:gd name="T61" fmla="*/ 1 h 133"/>
                <a:gd name="T62" fmla="*/ 6 w 305"/>
                <a:gd name="T63" fmla="*/ 1 h 133"/>
                <a:gd name="T64" fmla="*/ 5 w 305"/>
                <a:gd name="T65" fmla="*/ 1 h 133"/>
                <a:gd name="T66" fmla="*/ 5 w 305"/>
                <a:gd name="T67" fmla="*/ 1 h 133"/>
                <a:gd name="T68" fmla="*/ 4 w 305"/>
                <a:gd name="T69" fmla="*/ 1 h 133"/>
                <a:gd name="T70" fmla="*/ 4 w 305"/>
                <a:gd name="T71" fmla="*/ 0 h 133"/>
                <a:gd name="T72" fmla="*/ 4 w 305"/>
                <a:gd name="T73" fmla="*/ 0 h 133"/>
                <a:gd name="T74" fmla="*/ 4 w 305"/>
                <a:gd name="T75" fmla="*/ 0 h 133"/>
                <a:gd name="T76" fmla="*/ 4 w 305"/>
                <a:gd name="T77" fmla="*/ 0 h 133"/>
                <a:gd name="T78" fmla="*/ 4 w 305"/>
                <a:gd name="T79" fmla="*/ 0 h 133"/>
                <a:gd name="T80" fmla="*/ 4 w 305"/>
                <a:gd name="T81" fmla="*/ 0 h 133"/>
                <a:gd name="T82" fmla="*/ 3 w 305"/>
                <a:gd name="T83" fmla="*/ 0 h 133"/>
                <a:gd name="T84" fmla="*/ 3 w 305"/>
                <a:gd name="T85" fmla="*/ 0 h 133"/>
                <a:gd name="T86" fmla="*/ 3 w 305"/>
                <a:gd name="T87" fmla="*/ 0 h 133"/>
                <a:gd name="T88" fmla="*/ 2 w 305"/>
                <a:gd name="T89" fmla="*/ 0 h 133"/>
                <a:gd name="T90" fmla="*/ 2 w 305"/>
                <a:gd name="T91" fmla="*/ 0 h 133"/>
                <a:gd name="T92" fmla="*/ 1 w 305"/>
                <a:gd name="T93" fmla="*/ 0 h 133"/>
                <a:gd name="T94" fmla="*/ 1 w 305"/>
                <a:gd name="T95" fmla="*/ 0 h 133"/>
                <a:gd name="T96" fmla="*/ 0 w 305"/>
                <a:gd name="T97" fmla="*/ 0 h 133"/>
                <a:gd name="T98" fmla="*/ 1 w 305"/>
                <a:gd name="T99" fmla="*/ 0 h 133"/>
                <a:gd name="T100" fmla="*/ 1 w 305"/>
                <a:gd name="T101" fmla="*/ 0 h 133"/>
                <a:gd name="T102" fmla="*/ 2 w 305"/>
                <a:gd name="T103" fmla="*/ 0 h 133"/>
                <a:gd name="T104" fmla="*/ 2 w 305"/>
                <a:gd name="T105" fmla="*/ 0 h 133"/>
                <a:gd name="T106" fmla="*/ 3 w 305"/>
                <a:gd name="T107" fmla="*/ 0 h 133"/>
                <a:gd name="T108" fmla="*/ 3 w 305"/>
                <a:gd name="T109" fmla="*/ 0 h 133"/>
                <a:gd name="T110" fmla="*/ 4 w 305"/>
                <a:gd name="T111" fmla="*/ 0 h 133"/>
                <a:gd name="T112" fmla="*/ 4 w 305"/>
                <a:gd name="T113" fmla="*/ 0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5" h="133">
                  <a:moveTo>
                    <a:pt x="122" y="20"/>
                  </a:moveTo>
                  <a:lnTo>
                    <a:pt x="129" y="22"/>
                  </a:lnTo>
                  <a:lnTo>
                    <a:pt x="137" y="24"/>
                  </a:lnTo>
                  <a:lnTo>
                    <a:pt x="144" y="27"/>
                  </a:lnTo>
                  <a:lnTo>
                    <a:pt x="152" y="29"/>
                  </a:lnTo>
                  <a:lnTo>
                    <a:pt x="159" y="31"/>
                  </a:lnTo>
                  <a:lnTo>
                    <a:pt x="167" y="34"/>
                  </a:lnTo>
                  <a:lnTo>
                    <a:pt x="174" y="34"/>
                  </a:lnTo>
                  <a:lnTo>
                    <a:pt x="181" y="33"/>
                  </a:lnTo>
                  <a:lnTo>
                    <a:pt x="197" y="37"/>
                  </a:lnTo>
                  <a:lnTo>
                    <a:pt x="212" y="44"/>
                  </a:lnTo>
                  <a:lnTo>
                    <a:pt x="226" y="53"/>
                  </a:lnTo>
                  <a:lnTo>
                    <a:pt x="240" y="62"/>
                  </a:lnTo>
                  <a:lnTo>
                    <a:pt x="252" y="72"/>
                  </a:lnTo>
                  <a:lnTo>
                    <a:pt x="266" y="82"/>
                  </a:lnTo>
                  <a:lnTo>
                    <a:pt x="279" y="91"/>
                  </a:lnTo>
                  <a:lnTo>
                    <a:pt x="291" y="101"/>
                  </a:lnTo>
                  <a:lnTo>
                    <a:pt x="294" y="110"/>
                  </a:lnTo>
                  <a:lnTo>
                    <a:pt x="302" y="118"/>
                  </a:lnTo>
                  <a:lnTo>
                    <a:pt x="305" y="126"/>
                  </a:lnTo>
                  <a:lnTo>
                    <a:pt x="297" y="133"/>
                  </a:lnTo>
                  <a:lnTo>
                    <a:pt x="295" y="127"/>
                  </a:lnTo>
                  <a:lnTo>
                    <a:pt x="291" y="121"/>
                  </a:lnTo>
                  <a:lnTo>
                    <a:pt x="287" y="118"/>
                  </a:lnTo>
                  <a:lnTo>
                    <a:pt x="281" y="118"/>
                  </a:lnTo>
                  <a:lnTo>
                    <a:pt x="266" y="104"/>
                  </a:lnTo>
                  <a:lnTo>
                    <a:pt x="250" y="91"/>
                  </a:lnTo>
                  <a:lnTo>
                    <a:pt x="233" y="80"/>
                  </a:lnTo>
                  <a:lnTo>
                    <a:pt x="217" y="69"/>
                  </a:lnTo>
                  <a:lnTo>
                    <a:pt x="198" y="60"/>
                  </a:lnTo>
                  <a:lnTo>
                    <a:pt x="180" y="51"/>
                  </a:lnTo>
                  <a:lnTo>
                    <a:pt x="161" y="44"/>
                  </a:lnTo>
                  <a:lnTo>
                    <a:pt x="142" y="37"/>
                  </a:lnTo>
                  <a:lnTo>
                    <a:pt x="136" y="34"/>
                  </a:lnTo>
                  <a:lnTo>
                    <a:pt x="128" y="33"/>
                  </a:lnTo>
                  <a:lnTo>
                    <a:pt x="121" y="31"/>
                  </a:lnTo>
                  <a:lnTo>
                    <a:pt x="116" y="31"/>
                  </a:lnTo>
                  <a:lnTo>
                    <a:pt x="115" y="28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08" y="26"/>
                  </a:lnTo>
                  <a:lnTo>
                    <a:pt x="94" y="22"/>
                  </a:lnTo>
                  <a:lnTo>
                    <a:pt x="81" y="20"/>
                  </a:lnTo>
                  <a:lnTo>
                    <a:pt x="67" y="18"/>
                  </a:lnTo>
                  <a:lnTo>
                    <a:pt x="53" y="14"/>
                  </a:lnTo>
                  <a:lnTo>
                    <a:pt x="39" y="12"/>
                  </a:lnTo>
                  <a:lnTo>
                    <a:pt x="25" y="8"/>
                  </a:lnTo>
                  <a:lnTo>
                    <a:pt x="13" y="5"/>
                  </a:lnTo>
                  <a:lnTo>
                    <a:pt x="0" y="0"/>
                  </a:lnTo>
                  <a:lnTo>
                    <a:pt x="15" y="1"/>
                  </a:lnTo>
                  <a:lnTo>
                    <a:pt x="30" y="4"/>
                  </a:lnTo>
                  <a:lnTo>
                    <a:pt x="45" y="6"/>
                  </a:lnTo>
                  <a:lnTo>
                    <a:pt x="61" y="8"/>
                  </a:lnTo>
                  <a:lnTo>
                    <a:pt x="77" y="11"/>
                  </a:lnTo>
                  <a:lnTo>
                    <a:pt x="92" y="14"/>
                  </a:lnTo>
                  <a:lnTo>
                    <a:pt x="107" y="16"/>
                  </a:lnTo>
                  <a:lnTo>
                    <a:pt x="1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9" name="Freeform 223"/>
            <p:cNvSpPr>
              <a:spLocks/>
            </p:cNvSpPr>
            <p:nvPr/>
          </p:nvSpPr>
          <p:spPr bwMode="auto">
            <a:xfrm>
              <a:off x="1484" y="636"/>
              <a:ext cx="10" cy="25"/>
            </a:xfrm>
            <a:custGeom>
              <a:avLst/>
              <a:gdLst>
                <a:gd name="T0" fmla="*/ 0 w 22"/>
                <a:gd name="T1" fmla="*/ 2 h 48"/>
                <a:gd name="T2" fmla="*/ 0 w 22"/>
                <a:gd name="T3" fmla="*/ 2 h 48"/>
                <a:gd name="T4" fmla="*/ 0 w 22"/>
                <a:gd name="T5" fmla="*/ 1 h 48"/>
                <a:gd name="T6" fmla="*/ 0 w 22"/>
                <a:gd name="T7" fmla="*/ 1 h 48"/>
                <a:gd name="T8" fmla="*/ 0 w 22"/>
                <a:gd name="T9" fmla="*/ 1 h 48"/>
                <a:gd name="T10" fmla="*/ 0 w 22"/>
                <a:gd name="T11" fmla="*/ 0 h 48"/>
                <a:gd name="T12" fmla="*/ 0 w 22"/>
                <a:gd name="T13" fmla="*/ 1 h 48"/>
                <a:gd name="T14" fmla="*/ 0 w 22"/>
                <a:gd name="T15" fmla="*/ 1 h 48"/>
                <a:gd name="T16" fmla="*/ 0 w 22"/>
                <a:gd name="T17" fmla="*/ 2 h 48"/>
                <a:gd name="T18" fmla="*/ 0 w 22"/>
                <a:gd name="T19" fmla="*/ 2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48">
                  <a:moveTo>
                    <a:pt x="0" y="48"/>
                  </a:moveTo>
                  <a:lnTo>
                    <a:pt x="1" y="40"/>
                  </a:lnTo>
                  <a:lnTo>
                    <a:pt x="5" y="31"/>
                  </a:lnTo>
                  <a:lnTo>
                    <a:pt x="7" y="23"/>
                  </a:lnTo>
                  <a:lnTo>
                    <a:pt x="5" y="15"/>
                  </a:lnTo>
                  <a:lnTo>
                    <a:pt x="22" y="0"/>
                  </a:lnTo>
                  <a:lnTo>
                    <a:pt x="16" y="12"/>
                  </a:lnTo>
                  <a:lnTo>
                    <a:pt x="15" y="27"/>
                  </a:lnTo>
                  <a:lnTo>
                    <a:pt x="13" y="39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0" name="Freeform 225"/>
            <p:cNvSpPr>
              <a:spLocks/>
            </p:cNvSpPr>
            <p:nvPr/>
          </p:nvSpPr>
          <p:spPr bwMode="auto">
            <a:xfrm>
              <a:off x="1569" y="642"/>
              <a:ext cx="12" cy="9"/>
            </a:xfrm>
            <a:custGeom>
              <a:avLst/>
              <a:gdLst>
                <a:gd name="T0" fmla="*/ 1 w 24"/>
                <a:gd name="T1" fmla="*/ 0 h 19"/>
                <a:gd name="T2" fmla="*/ 0 w 24"/>
                <a:gd name="T3" fmla="*/ 0 h 19"/>
                <a:gd name="T4" fmla="*/ 1 w 24"/>
                <a:gd name="T5" fmla="*/ 0 h 19"/>
                <a:gd name="T6" fmla="*/ 1 w 2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9">
                  <a:moveTo>
                    <a:pt x="24" y="19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1" name="Freeform 229"/>
            <p:cNvSpPr>
              <a:spLocks/>
            </p:cNvSpPr>
            <p:nvPr/>
          </p:nvSpPr>
          <p:spPr bwMode="auto">
            <a:xfrm>
              <a:off x="990" y="654"/>
              <a:ext cx="279" cy="202"/>
            </a:xfrm>
            <a:custGeom>
              <a:avLst/>
              <a:gdLst>
                <a:gd name="T0" fmla="*/ 13 w 556"/>
                <a:gd name="T1" fmla="*/ 0 h 405"/>
                <a:gd name="T2" fmla="*/ 13 w 556"/>
                <a:gd name="T3" fmla="*/ 1 h 405"/>
                <a:gd name="T4" fmla="*/ 12 w 556"/>
                <a:gd name="T5" fmla="*/ 1 h 405"/>
                <a:gd name="T6" fmla="*/ 13 w 556"/>
                <a:gd name="T7" fmla="*/ 2 h 405"/>
                <a:gd name="T8" fmla="*/ 13 w 556"/>
                <a:gd name="T9" fmla="*/ 2 h 405"/>
                <a:gd name="T10" fmla="*/ 11 w 556"/>
                <a:gd name="T11" fmla="*/ 1 h 405"/>
                <a:gd name="T12" fmla="*/ 11 w 556"/>
                <a:gd name="T13" fmla="*/ 0 h 405"/>
                <a:gd name="T14" fmla="*/ 13 w 556"/>
                <a:gd name="T15" fmla="*/ 0 h 405"/>
                <a:gd name="T16" fmla="*/ 9 w 556"/>
                <a:gd name="T17" fmla="*/ 0 h 405"/>
                <a:gd name="T18" fmla="*/ 8 w 556"/>
                <a:gd name="T19" fmla="*/ 0 h 405"/>
                <a:gd name="T20" fmla="*/ 10 w 556"/>
                <a:gd name="T21" fmla="*/ 0 h 405"/>
                <a:gd name="T22" fmla="*/ 8 w 556"/>
                <a:gd name="T23" fmla="*/ 1 h 405"/>
                <a:gd name="T24" fmla="*/ 5 w 556"/>
                <a:gd name="T25" fmla="*/ 2 h 405"/>
                <a:gd name="T26" fmla="*/ 6 w 556"/>
                <a:gd name="T27" fmla="*/ 2 h 405"/>
                <a:gd name="T28" fmla="*/ 10 w 556"/>
                <a:gd name="T29" fmla="*/ 3 h 405"/>
                <a:gd name="T30" fmla="*/ 14 w 556"/>
                <a:gd name="T31" fmla="*/ 6 h 405"/>
                <a:gd name="T32" fmla="*/ 10 w 556"/>
                <a:gd name="T33" fmla="*/ 5 h 405"/>
                <a:gd name="T34" fmla="*/ 5 w 556"/>
                <a:gd name="T35" fmla="*/ 2 h 405"/>
                <a:gd name="T36" fmla="*/ 3 w 556"/>
                <a:gd name="T37" fmla="*/ 3 h 405"/>
                <a:gd name="T38" fmla="*/ 6 w 556"/>
                <a:gd name="T39" fmla="*/ 3 h 405"/>
                <a:gd name="T40" fmla="*/ 6 w 556"/>
                <a:gd name="T41" fmla="*/ 3 h 405"/>
                <a:gd name="T42" fmla="*/ 3 w 556"/>
                <a:gd name="T43" fmla="*/ 4 h 405"/>
                <a:gd name="T44" fmla="*/ 5 w 556"/>
                <a:gd name="T45" fmla="*/ 4 h 405"/>
                <a:gd name="T46" fmla="*/ 8 w 556"/>
                <a:gd name="T47" fmla="*/ 4 h 405"/>
                <a:gd name="T48" fmla="*/ 6 w 556"/>
                <a:gd name="T49" fmla="*/ 4 h 405"/>
                <a:gd name="T50" fmla="*/ 3 w 556"/>
                <a:gd name="T51" fmla="*/ 5 h 405"/>
                <a:gd name="T52" fmla="*/ 2 w 556"/>
                <a:gd name="T53" fmla="*/ 5 h 405"/>
                <a:gd name="T54" fmla="*/ 6 w 556"/>
                <a:gd name="T55" fmla="*/ 5 h 405"/>
                <a:gd name="T56" fmla="*/ 9 w 556"/>
                <a:gd name="T57" fmla="*/ 5 h 405"/>
                <a:gd name="T58" fmla="*/ 6 w 556"/>
                <a:gd name="T59" fmla="*/ 5 h 405"/>
                <a:gd name="T60" fmla="*/ 5 w 556"/>
                <a:gd name="T61" fmla="*/ 5 h 405"/>
                <a:gd name="T62" fmla="*/ 4 w 556"/>
                <a:gd name="T63" fmla="*/ 5 h 405"/>
                <a:gd name="T64" fmla="*/ 6 w 556"/>
                <a:gd name="T65" fmla="*/ 6 h 405"/>
                <a:gd name="T66" fmla="*/ 5 w 556"/>
                <a:gd name="T67" fmla="*/ 7 h 405"/>
                <a:gd name="T68" fmla="*/ 4 w 556"/>
                <a:gd name="T69" fmla="*/ 6 h 405"/>
                <a:gd name="T70" fmla="*/ 2 w 556"/>
                <a:gd name="T71" fmla="*/ 7 h 405"/>
                <a:gd name="T72" fmla="*/ 3 w 556"/>
                <a:gd name="T73" fmla="*/ 7 h 405"/>
                <a:gd name="T74" fmla="*/ 3 w 556"/>
                <a:gd name="T75" fmla="*/ 7 h 405"/>
                <a:gd name="T76" fmla="*/ 2 w 556"/>
                <a:gd name="T77" fmla="*/ 8 h 405"/>
                <a:gd name="T78" fmla="*/ 2 w 556"/>
                <a:gd name="T79" fmla="*/ 8 h 405"/>
                <a:gd name="T80" fmla="*/ 1 w 556"/>
                <a:gd name="T81" fmla="*/ 9 h 405"/>
                <a:gd name="T82" fmla="*/ 3 w 556"/>
                <a:gd name="T83" fmla="*/ 9 h 405"/>
                <a:gd name="T84" fmla="*/ 3 w 556"/>
                <a:gd name="T85" fmla="*/ 9 h 405"/>
                <a:gd name="T86" fmla="*/ 2 w 556"/>
                <a:gd name="T87" fmla="*/ 10 h 405"/>
                <a:gd name="T88" fmla="*/ 4 w 556"/>
                <a:gd name="T89" fmla="*/ 10 h 405"/>
                <a:gd name="T90" fmla="*/ 2 w 556"/>
                <a:gd name="T91" fmla="*/ 10 h 405"/>
                <a:gd name="T92" fmla="*/ 5 w 556"/>
                <a:gd name="T93" fmla="*/ 11 h 405"/>
                <a:gd name="T94" fmla="*/ 5 w 556"/>
                <a:gd name="T95" fmla="*/ 11 h 405"/>
                <a:gd name="T96" fmla="*/ 3 w 556"/>
                <a:gd name="T97" fmla="*/ 11 h 405"/>
                <a:gd name="T98" fmla="*/ 5 w 556"/>
                <a:gd name="T99" fmla="*/ 11 h 405"/>
                <a:gd name="T100" fmla="*/ 7 w 556"/>
                <a:gd name="T101" fmla="*/ 12 h 405"/>
                <a:gd name="T102" fmla="*/ 11 w 556"/>
                <a:gd name="T103" fmla="*/ 12 h 405"/>
                <a:gd name="T104" fmla="*/ 14 w 556"/>
                <a:gd name="T105" fmla="*/ 11 h 405"/>
                <a:gd name="T106" fmla="*/ 18 w 556"/>
                <a:gd name="T107" fmla="*/ 12 h 405"/>
                <a:gd name="T108" fmla="*/ 15 w 556"/>
                <a:gd name="T109" fmla="*/ 12 h 405"/>
                <a:gd name="T110" fmla="*/ 11 w 556"/>
                <a:gd name="T111" fmla="*/ 12 h 405"/>
                <a:gd name="T112" fmla="*/ 7 w 556"/>
                <a:gd name="T113" fmla="*/ 12 h 405"/>
                <a:gd name="T114" fmla="*/ 4 w 556"/>
                <a:gd name="T115" fmla="*/ 12 h 405"/>
                <a:gd name="T116" fmla="*/ 2 w 556"/>
                <a:gd name="T117" fmla="*/ 11 h 405"/>
                <a:gd name="T118" fmla="*/ 1 w 556"/>
                <a:gd name="T119" fmla="*/ 5 h 405"/>
                <a:gd name="T120" fmla="*/ 5 w 556"/>
                <a:gd name="T121" fmla="*/ 1 h 405"/>
                <a:gd name="T122" fmla="*/ 9 w 556"/>
                <a:gd name="T123" fmla="*/ 0 h 405"/>
                <a:gd name="T124" fmla="*/ 12 w 556"/>
                <a:gd name="T125" fmla="*/ 0 h 4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405">
                  <a:moveTo>
                    <a:pt x="379" y="14"/>
                  </a:moveTo>
                  <a:lnTo>
                    <a:pt x="383" y="14"/>
                  </a:lnTo>
                  <a:lnTo>
                    <a:pt x="386" y="12"/>
                  </a:lnTo>
                  <a:lnTo>
                    <a:pt x="388" y="9"/>
                  </a:lnTo>
                  <a:lnTo>
                    <a:pt x="390" y="6"/>
                  </a:lnTo>
                  <a:lnTo>
                    <a:pt x="396" y="9"/>
                  </a:lnTo>
                  <a:lnTo>
                    <a:pt x="402" y="10"/>
                  </a:lnTo>
                  <a:lnTo>
                    <a:pt x="408" y="12"/>
                  </a:lnTo>
                  <a:lnTo>
                    <a:pt x="413" y="14"/>
                  </a:lnTo>
                  <a:lnTo>
                    <a:pt x="418" y="17"/>
                  </a:lnTo>
                  <a:lnTo>
                    <a:pt x="424" y="20"/>
                  </a:lnTo>
                  <a:lnTo>
                    <a:pt x="427" y="23"/>
                  </a:lnTo>
                  <a:lnTo>
                    <a:pt x="431" y="28"/>
                  </a:lnTo>
                  <a:lnTo>
                    <a:pt x="425" y="33"/>
                  </a:lnTo>
                  <a:lnTo>
                    <a:pt x="419" y="34"/>
                  </a:lnTo>
                  <a:lnTo>
                    <a:pt x="415" y="34"/>
                  </a:lnTo>
                  <a:lnTo>
                    <a:pt x="410" y="33"/>
                  </a:lnTo>
                  <a:lnTo>
                    <a:pt x="405" y="33"/>
                  </a:lnTo>
                  <a:lnTo>
                    <a:pt x="401" y="33"/>
                  </a:lnTo>
                  <a:lnTo>
                    <a:pt x="395" y="34"/>
                  </a:lnTo>
                  <a:lnTo>
                    <a:pt x="390" y="38"/>
                  </a:lnTo>
                  <a:lnTo>
                    <a:pt x="375" y="41"/>
                  </a:lnTo>
                  <a:lnTo>
                    <a:pt x="373" y="38"/>
                  </a:lnTo>
                  <a:lnTo>
                    <a:pt x="371" y="38"/>
                  </a:lnTo>
                  <a:lnTo>
                    <a:pt x="367" y="37"/>
                  </a:lnTo>
                  <a:lnTo>
                    <a:pt x="364" y="36"/>
                  </a:lnTo>
                  <a:lnTo>
                    <a:pt x="363" y="37"/>
                  </a:lnTo>
                  <a:lnTo>
                    <a:pt x="370" y="41"/>
                  </a:lnTo>
                  <a:lnTo>
                    <a:pt x="377" y="47"/>
                  </a:lnTo>
                  <a:lnTo>
                    <a:pt x="383" y="52"/>
                  </a:lnTo>
                  <a:lnTo>
                    <a:pt x="387" y="60"/>
                  </a:lnTo>
                  <a:lnTo>
                    <a:pt x="392" y="62"/>
                  </a:lnTo>
                  <a:lnTo>
                    <a:pt x="395" y="63"/>
                  </a:lnTo>
                  <a:lnTo>
                    <a:pt x="398" y="64"/>
                  </a:lnTo>
                  <a:lnTo>
                    <a:pt x="404" y="65"/>
                  </a:lnTo>
                  <a:lnTo>
                    <a:pt x="411" y="70"/>
                  </a:lnTo>
                  <a:lnTo>
                    <a:pt x="417" y="75"/>
                  </a:lnTo>
                  <a:lnTo>
                    <a:pt x="423" y="80"/>
                  </a:lnTo>
                  <a:lnTo>
                    <a:pt x="431" y="80"/>
                  </a:lnTo>
                  <a:lnTo>
                    <a:pt x="425" y="83"/>
                  </a:lnTo>
                  <a:lnTo>
                    <a:pt x="420" y="81"/>
                  </a:lnTo>
                  <a:lnTo>
                    <a:pt x="415" y="80"/>
                  </a:lnTo>
                  <a:lnTo>
                    <a:pt x="408" y="80"/>
                  </a:lnTo>
                  <a:lnTo>
                    <a:pt x="401" y="75"/>
                  </a:lnTo>
                  <a:lnTo>
                    <a:pt x="394" y="72"/>
                  </a:lnTo>
                  <a:lnTo>
                    <a:pt x="386" y="67"/>
                  </a:lnTo>
                  <a:lnTo>
                    <a:pt x="379" y="64"/>
                  </a:lnTo>
                  <a:lnTo>
                    <a:pt x="372" y="60"/>
                  </a:lnTo>
                  <a:lnTo>
                    <a:pt x="364" y="56"/>
                  </a:lnTo>
                  <a:lnTo>
                    <a:pt x="357" y="52"/>
                  </a:lnTo>
                  <a:lnTo>
                    <a:pt x="350" y="47"/>
                  </a:lnTo>
                  <a:lnTo>
                    <a:pt x="344" y="45"/>
                  </a:lnTo>
                  <a:lnTo>
                    <a:pt x="336" y="45"/>
                  </a:lnTo>
                  <a:lnTo>
                    <a:pt x="332" y="43"/>
                  </a:lnTo>
                  <a:lnTo>
                    <a:pt x="329" y="36"/>
                  </a:lnTo>
                  <a:lnTo>
                    <a:pt x="333" y="33"/>
                  </a:lnTo>
                  <a:lnTo>
                    <a:pt x="337" y="33"/>
                  </a:lnTo>
                  <a:lnTo>
                    <a:pt x="342" y="33"/>
                  </a:lnTo>
                  <a:lnTo>
                    <a:pt x="345" y="30"/>
                  </a:lnTo>
                  <a:lnTo>
                    <a:pt x="342" y="30"/>
                  </a:lnTo>
                  <a:lnTo>
                    <a:pt x="339" y="29"/>
                  </a:lnTo>
                  <a:lnTo>
                    <a:pt x="335" y="28"/>
                  </a:lnTo>
                  <a:lnTo>
                    <a:pt x="330" y="28"/>
                  </a:lnTo>
                  <a:lnTo>
                    <a:pt x="340" y="27"/>
                  </a:lnTo>
                  <a:lnTo>
                    <a:pt x="349" y="26"/>
                  </a:lnTo>
                  <a:lnTo>
                    <a:pt x="358" y="26"/>
                  </a:lnTo>
                  <a:lnTo>
                    <a:pt x="368" y="26"/>
                  </a:lnTo>
                  <a:lnTo>
                    <a:pt x="379" y="26"/>
                  </a:lnTo>
                  <a:lnTo>
                    <a:pt x="388" y="26"/>
                  </a:lnTo>
                  <a:lnTo>
                    <a:pt x="397" y="25"/>
                  </a:lnTo>
                  <a:lnTo>
                    <a:pt x="406" y="22"/>
                  </a:lnTo>
                  <a:lnTo>
                    <a:pt x="393" y="20"/>
                  </a:lnTo>
                  <a:lnTo>
                    <a:pt x="378" y="19"/>
                  </a:lnTo>
                  <a:lnTo>
                    <a:pt x="362" y="18"/>
                  </a:lnTo>
                  <a:lnTo>
                    <a:pt x="347" y="19"/>
                  </a:lnTo>
                  <a:lnTo>
                    <a:pt x="332" y="19"/>
                  </a:lnTo>
                  <a:lnTo>
                    <a:pt x="315" y="20"/>
                  </a:lnTo>
                  <a:lnTo>
                    <a:pt x="300" y="21"/>
                  </a:lnTo>
                  <a:lnTo>
                    <a:pt x="287" y="22"/>
                  </a:lnTo>
                  <a:lnTo>
                    <a:pt x="281" y="23"/>
                  </a:lnTo>
                  <a:lnTo>
                    <a:pt x="274" y="23"/>
                  </a:lnTo>
                  <a:lnTo>
                    <a:pt x="268" y="25"/>
                  </a:lnTo>
                  <a:lnTo>
                    <a:pt x="262" y="25"/>
                  </a:lnTo>
                  <a:lnTo>
                    <a:pt x="256" y="26"/>
                  </a:lnTo>
                  <a:lnTo>
                    <a:pt x="250" y="27"/>
                  </a:lnTo>
                  <a:lnTo>
                    <a:pt x="243" y="28"/>
                  </a:lnTo>
                  <a:lnTo>
                    <a:pt x="237" y="29"/>
                  </a:lnTo>
                  <a:lnTo>
                    <a:pt x="243" y="32"/>
                  </a:lnTo>
                  <a:lnTo>
                    <a:pt x="249" y="32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0" y="33"/>
                  </a:lnTo>
                  <a:lnTo>
                    <a:pt x="268" y="34"/>
                  </a:lnTo>
                  <a:lnTo>
                    <a:pt x="276" y="33"/>
                  </a:lnTo>
                  <a:lnTo>
                    <a:pt x="284" y="33"/>
                  </a:lnTo>
                  <a:lnTo>
                    <a:pt x="292" y="32"/>
                  </a:lnTo>
                  <a:lnTo>
                    <a:pt x="300" y="30"/>
                  </a:lnTo>
                  <a:lnTo>
                    <a:pt x="307" y="29"/>
                  </a:lnTo>
                  <a:lnTo>
                    <a:pt x="317" y="28"/>
                  </a:lnTo>
                  <a:lnTo>
                    <a:pt x="325" y="28"/>
                  </a:lnTo>
                  <a:lnTo>
                    <a:pt x="322" y="32"/>
                  </a:lnTo>
                  <a:lnTo>
                    <a:pt x="319" y="35"/>
                  </a:lnTo>
                  <a:lnTo>
                    <a:pt x="318" y="40"/>
                  </a:lnTo>
                  <a:lnTo>
                    <a:pt x="319" y="44"/>
                  </a:lnTo>
                  <a:lnTo>
                    <a:pt x="298" y="45"/>
                  </a:lnTo>
                  <a:lnTo>
                    <a:pt x="279" y="47"/>
                  </a:lnTo>
                  <a:lnTo>
                    <a:pt x="259" y="48"/>
                  </a:lnTo>
                  <a:lnTo>
                    <a:pt x="239" y="50"/>
                  </a:lnTo>
                  <a:lnTo>
                    <a:pt x="220" y="52"/>
                  </a:lnTo>
                  <a:lnTo>
                    <a:pt x="200" y="57"/>
                  </a:lnTo>
                  <a:lnTo>
                    <a:pt x="182" y="62"/>
                  </a:lnTo>
                  <a:lnTo>
                    <a:pt x="163" y="68"/>
                  </a:lnTo>
                  <a:lnTo>
                    <a:pt x="158" y="68"/>
                  </a:lnTo>
                  <a:lnTo>
                    <a:pt x="152" y="70"/>
                  </a:lnTo>
                  <a:lnTo>
                    <a:pt x="145" y="71"/>
                  </a:lnTo>
                  <a:lnTo>
                    <a:pt x="139" y="72"/>
                  </a:lnTo>
                  <a:lnTo>
                    <a:pt x="133" y="73"/>
                  </a:lnTo>
                  <a:lnTo>
                    <a:pt x="128" y="75"/>
                  </a:lnTo>
                  <a:lnTo>
                    <a:pt x="123" y="77"/>
                  </a:lnTo>
                  <a:lnTo>
                    <a:pt x="117" y="79"/>
                  </a:lnTo>
                  <a:lnTo>
                    <a:pt x="124" y="80"/>
                  </a:lnTo>
                  <a:lnTo>
                    <a:pt x="131" y="80"/>
                  </a:lnTo>
                  <a:lnTo>
                    <a:pt x="139" y="78"/>
                  </a:lnTo>
                  <a:lnTo>
                    <a:pt x="147" y="77"/>
                  </a:lnTo>
                  <a:lnTo>
                    <a:pt x="156" y="75"/>
                  </a:lnTo>
                  <a:lnTo>
                    <a:pt x="165" y="75"/>
                  </a:lnTo>
                  <a:lnTo>
                    <a:pt x="173" y="78"/>
                  </a:lnTo>
                  <a:lnTo>
                    <a:pt x="181" y="82"/>
                  </a:lnTo>
                  <a:lnTo>
                    <a:pt x="200" y="82"/>
                  </a:lnTo>
                  <a:lnTo>
                    <a:pt x="220" y="85"/>
                  </a:lnTo>
                  <a:lnTo>
                    <a:pt x="238" y="87"/>
                  </a:lnTo>
                  <a:lnTo>
                    <a:pt x="257" y="91"/>
                  </a:lnTo>
                  <a:lnTo>
                    <a:pt x="274" y="97"/>
                  </a:lnTo>
                  <a:lnTo>
                    <a:pt x="291" y="104"/>
                  </a:lnTo>
                  <a:lnTo>
                    <a:pt x="309" y="112"/>
                  </a:lnTo>
                  <a:lnTo>
                    <a:pt x="326" y="121"/>
                  </a:lnTo>
                  <a:lnTo>
                    <a:pt x="342" y="132"/>
                  </a:lnTo>
                  <a:lnTo>
                    <a:pt x="357" y="142"/>
                  </a:lnTo>
                  <a:lnTo>
                    <a:pt x="373" y="154"/>
                  </a:lnTo>
                  <a:lnTo>
                    <a:pt x="388" y="165"/>
                  </a:lnTo>
                  <a:lnTo>
                    <a:pt x="403" y="178"/>
                  </a:lnTo>
                  <a:lnTo>
                    <a:pt x="418" y="191"/>
                  </a:lnTo>
                  <a:lnTo>
                    <a:pt x="432" y="203"/>
                  </a:lnTo>
                  <a:lnTo>
                    <a:pt x="446" y="217"/>
                  </a:lnTo>
                  <a:lnTo>
                    <a:pt x="450" y="222"/>
                  </a:lnTo>
                  <a:lnTo>
                    <a:pt x="446" y="229"/>
                  </a:lnTo>
                  <a:lnTo>
                    <a:pt x="425" y="219"/>
                  </a:lnTo>
                  <a:lnTo>
                    <a:pt x="404" y="210"/>
                  </a:lnTo>
                  <a:lnTo>
                    <a:pt x="383" y="200"/>
                  </a:lnTo>
                  <a:lnTo>
                    <a:pt x="364" y="189"/>
                  </a:lnTo>
                  <a:lnTo>
                    <a:pt x="343" y="179"/>
                  </a:lnTo>
                  <a:lnTo>
                    <a:pt x="322" y="170"/>
                  </a:lnTo>
                  <a:lnTo>
                    <a:pt x="302" y="162"/>
                  </a:lnTo>
                  <a:lnTo>
                    <a:pt x="281" y="154"/>
                  </a:lnTo>
                  <a:lnTo>
                    <a:pt x="265" y="144"/>
                  </a:lnTo>
                  <a:lnTo>
                    <a:pt x="247" y="136"/>
                  </a:lnTo>
                  <a:lnTo>
                    <a:pt x="231" y="127"/>
                  </a:lnTo>
                  <a:lnTo>
                    <a:pt x="215" y="119"/>
                  </a:lnTo>
                  <a:lnTo>
                    <a:pt x="198" y="111"/>
                  </a:lnTo>
                  <a:lnTo>
                    <a:pt x="182" y="104"/>
                  </a:lnTo>
                  <a:lnTo>
                    <a:pt x="165" y="97"/>
                  </a:lnTo>
                  <a:lnTo>
                    <a:pt x="147" y="90"/>
                  </a:lnTo>
                  <a:lnTo>
                    <a:pt x="141" y="94"/>
                  </a:lnTo>
                  <a:lnTo>
                    <a:pt x="135" y="96"/>
                  </a:lnTo>
                  <a:lnTo>
                    <a:pt x="127" y="98"/>
                  </a:lnTo>
                  <a:lnTo>
                    <a:pt x="118" y="100"/>
                  </a:lnTo>
                  <a:lnTo>
                    <a:pt x="110" y="101"/>
                  </a:lnTo>
                  <a:lnTo>
                    <a:pt x="102" y="102"/>
                  </a:lnTo>
                  <a:lnTo>
                    <a:pt x="94" y="105"/>
                  </a:lnTo>
                  <a:lnTo>
                    <a:pt x="87" y="110"/>
                  </a:lnTo>
                  <a:lnTo>
                    <a:pt x="91" y="112"/>
                  </a:lnTo>
                  <a:lnTo>
                    <a:pt x="100" y="112"/>
                  </a:lnTo>
                  <a:lnTo>
                    <a:pt x="108" y="111"/>
                  </a:lnTo>
                  <a:lnTo>
                    <a:pt x="117" y="109"/>
                  </a:lnTo>
                  <a:lnTo>
                    <a:pt x="127" y="108"/>
                  </a:lnTo>
                  <a:lnTo>
                    <a:pt x="136" y="106"/>
                  </a:lnTo>
                  <a:lnTo>
                    <a:pt x="144" y="106"/>
                  </a:lnTo>
                  <a:lnTo>
                    <a:pt x="153" y="108"/>
                  </a:lnTo>
                  <a:lnTo>
                    <a:pt x="161" y="110"/>
                  </a:lnTo>
                  <a:lnTo>
                    <a:pt x="169" y="110"/>
                  </a:lnTo>
                  <a:lnTo>
                    <a:pt x="178" y="109"/>
                  </a:lnTo>
                  <a:lnTo>
                    <a:pt x="186" y="110"/>
                  </a:lnTo>
                  <a:lnTo>
                    <a:pt x="192" y="116"/>
                  </a:lnTo>
                  <a:lnTo>
                    <a:pt x="192" y="118"/>
                  </a:lnTo>
                  <a:lnTo>
                    <a:pt x="190" y="119"/>
                  </a:lnTo>
                  <a:lnTo>
                    <a:pt x="188" y="120"/>
                  </a:lnTo>
                  <a:lnTo>
                    <a:pt x="184" y="120"/>
                  </a:lnTo>
                  <a:lnTo>
                    <a:pt x="183" y="120"/>
                  </a:lnTo>
                  <a:lnTo>
                    <a:pt x="182" y="121"/>
                  </a:lnTo>
                  <a:lnTo>
                    <a:pt x="181" y="123"/>
                  </a:lnTo>
                  <a:lnTo>
                    <a:pt x="182" y="124"/>
                  </a:lnTo>
                  <a:lnTo>
                    <a:pt x="165" y="125"/>
                  </a:lnTo>
                  <a:lnTo>
                    <a:pt x="147" y="126"/>
                  </a:lnTo>
                  <a:lnTo>
                    <a:pt x="130" y="128"/>
                  </a:lnTo>
                  <a:lnTo>
                    <a:pt x="113" y="130"/>
                  </a:lnTo>
                  <a:lnTo>
                    <a:pt x="95" y="133"/>
                  </a:lnTo>
                  <a:lnTo>
                    <a:pt x="78" y="135"/>
                  </a:lnTo>
                  <a:lnTo>
                    <a:pt x="61" y="139"/>
                  </a:lnTo>
                  <a:lnTo>
                    <a:pt x="44" y="143"/>
                  </a:lnTo>
                  <a:lnTo>
                    <a:pt x="49" y="150"/>
                  </a:lnTo>
                  <a:lnTo>
                    <a:pt x="67" y="148"/>
                  </a:lnTo>
                  <a:lnTo>
                    <a:pt x="85" y="146"/>
                  </a:lnTo>
                  <a:lnTo>
                    <a:pt x="102" y="143"/>
                  </a:lnTo>
                  <a:lnTo>
                    <a:pt x="121" y="140"/>
                  </a:lnTo>
                  <a:lnTo>
                    <a:pt x="139" y="138"/>
                  </a:lnTo>
                  <a:lnTo>
                    <a:pt x="156" y="135"/>
                  </a:lnTo>
                  <a:lnTo>
                    <a:pt x="175" y="133"/>
                  </a:lnTo>
                  <a:lnTo>
                    <a:pt x="193" y="132"/>
                  </a:lnTo>
                  <a:lnTo>
                    <a:pt x="197" y="135"/>
                  </a:lnTo>
                  <a:lnTo>
                    <a:pt x="201" y="132"/>
                  </a:lnTo>
                  <a:lnTo>
                    <a:pt x="206" y="134"/>
                  </a:lnTo>
                  <a:lnTo>
                    <a:pt x="209" y="139"/>
                  </a:lnTo>
                  <a:lnTo>
                    <a:pt x="215" y="139"/>
                  </a:lnTo>
                  <a:lnTo>
                    <a:pt x="221" y="136"/>
                  </a:lnTo>
                  <a:lnTo>
                    <a:pt x="228" y="138"/>
                  </a:lnTo>
                  <a:lnTo>
                    <a:pt x="234" y="139"/>
                  </a:lnTo>
                  <a:lnTo>
                    <a:pt x="239" y="140"/>
                  </a:lnTo>
                  <a:lnTo>
                    <a:pt x="231" y="146"/>
                  </a:lnTo>
                  <a:lnTo>
                    <a:pt x="237" y="150"/>
                  </a:lnTo>
                  <a:lnTo>
                    <a:pt x="224" y="150"/>
                  </a:lnTo>
                  <a:lnTo>
                    <a:pt x="209" y="151"/>
                  </a:lnTo>
                  <a:lnTo>
                    <a:pt x="194" y="153"/>
                  </a:lnTo>
                  <a:lnTo>
                    <a:pt x="178" y="155"/>
                  </a:lnTo>
                  <a:lnTo>
                    <a:pt x="162" y="157"/>
                  </a:lnTo>
                  <a:lnTo>
                    <a:pt x="146" y="159"/>
                  </a:lnTo>
                  <a:lnTo>
                    <a:pt x="130" y="162"/>
                  </a:lnTo>
                  <a:lnTo>
                    <a:pt x="115" y="164"/>
                  </a:lnTo>
                  <a:lnTo>
                    <a:pt x="109" y="162"/>
                  </a:lnTo>
                  <a:lnTo>
                    <a:pt x="103" y="159"/>
                  </a:lnTo>
                  <a:lnTo>
                    <a:pt x="98" y="159"/>
                  </a:lnTo>
                  <a:lnTo>
                    <a:pt x="93" y="164"/>
                  </a:lnTo>
                  <a:lnTo>
                    <a:pt x="85" y="165"/>
                  </a:lnTo>
                  <a:lnTo>
                    <a:pt x="77" y="166"/>
                  </a:lnTo>
                  <a:lnTo>
                    <a:pt x="68" y="168"/>
                  </a:lnTo>
                  <a:lnTo>
                    <a:pt x="60" y="169"/>
                  </a:lnTo>
                  <a:lnTo>
                    <a:pt x="52" y="171"/>
                  </a:lnTo>
                  <a:lnTo>
                    <a:pt x="45" y="173"/>
                  </a:lnTo>
                  <a:lnTo>
                    <a:pt x="38" y="177"/>
                  </a:lnTo>
                  <a:lnTo>
                    <a:pt x="31" y="181"/>
                  </a:lnTo>
                  <a:lnTo>
                    <a:pt x="33" y="185"/>
                  </a:lnTo>
                  <a:lnTo>
                    <a:pt x="45" y="183"/>
                  </a:lnTo>
                  <a:lnTo>
                    <a:pt x="57" y="181"/>
                  </a:lnTo>
                  <a:lnTo>
                    <a:pt x="69" y="179"/>
                  </a:lnTo>
                  <a:lnTo>
                    <a:pt x="80" y="177"/>
                  </a:lnTo>
                  <a:lnTo>
                    <a:pt x="92" y="174"/>
                  </a:lnTo>
                  <a:lnTo>
                    <a:pt x="103" y="173"/>
                  </a:lnTo>
                  <a:lnTo>
                    <a:pt x="115" y="171"/>
                  </a:lnTo>
                  <a:lnTo>
                    <a:pt x="127" y="170"/>
                  </a:lnTo>
                  <a:lnTo>
                    <a:pt x="147" y="169"/>
                  </a:lnTo>
                  <a:lnTo>
                    <a:pt x="167" y="166"/>
                  </a:lnTo>
                  <a:lnTo>
                    <a:pt x="188" y="164"/>
                  </a:lnTo>
                  <a:lnTo>
                    <a:pt x="206" y="163"/>
                  </a:lnTo>
                  <a:lnTo>
                    <a:pt x="226" y="162"/>
                  </a:lnTo>
                  <a:lnTo>
                    <a:pt x="245" y="163"/>
                  </a:lnTo>
                  <a:lnTo>
                    <a:pt x="265" y="165"/>
                  </a:lnTo>
                  <a:lnTo>
                    <a:pt x="286" y="170"/>
                  </a:lnTo>
                  <a:lnTo>
                    <a:pt x="281" y="170"/>
                  </a:lnTo>
                  <a:lnTo>
                    <a:pt x="275" y="171"/>
                  </a:lnTo>
                  <a:lnTo>
                    <a:pt x="271" y="172"/>
                  </a:lnTo>
                  <a:lnTo>
                    <a:pt x="265" y="173"/>
                  </a:lnTo>
                  <a:lnTo>
                    <a:pt x="260" y="174"/>
                  </a:lnTo>
                  <a:lnTo>
                    <a:pt x="256" y="176"/>
                  </a:lnTo>
                  <a:lnTo>
                    <a:pt x="251" y="178"/>
                  </a:lnTo>
                  <a:lnTo>
                    <a:pt x="247" y="180"/>
                  </a:lnTo>
                  <a:lnTo>
                    <a:pt x="237" y="180"/>
                  </a:lnTo>
                  <a:lnTo>
                    <a:pt x="227" y="180"/>
                  </a:lnTo>
                  <a:lnTo>
                    <a:pt x="215" y="180"/>
                  </a:lnTo>
                  <a:lnTo>
                    <a:pt x="204" y="181"/>
                  </a:lnTo>
                  <a:lnTo>
                    <a:pt x="192" y="183"/>
                  </a:lnTo>
                  <a:lnTo>
                    <a:pt x="181" y="184"/>
                  </a:lnTo>
                  <a:lnTo>
                    <a:pt x="169" y="186"/>
                  </a:lnTo>
                  <a:lnTo>
                    <a:pt x="159" y="189"/>
                  </a:lnTo>
                  <a:lnTo>
                    <a:pt x="155" y="188"/>
                  </a:lnTo>
                  <a:lnTo>
                    <a:pt x="153" y="187"/>
                  </a:lnTo>
                  <a:lnTo>
                    <a:pt x="150" y="186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8"/>
                  </a:lnTo>
                  <a:lnTo>
                    <a:pt x="145" y="189"/>
                  </a:lnTo>
                  <a:lnTo>
                    <a:pt x="137" y="188"/>
                  </a:lnTo>
                  <a:lnTo>
                    <a:pt x="129" y="186"/>
                  </a:lnTo>
                  <a:lnTo>
                    <a:pt x="122" y="184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5" y="180"/>
                  </a:lnTo>
                  <a:lnTo>
                    <a:pt x="115" y="183"/>
                  </a:lnTo>
                  <a:lnTo>
                    <a:pt x="115" y="185"/>
                  </a:lnTo>
                  <a:lnTo>
                    <a:pt x="123" y="189"/>
                  </a:lnTo>
                  <a:lnTo>
                    <a:pt x="132" y="194"/>
                  </a:lnTo>
                  <a:lnTo>
                    <a:pt x="141" y="199"/>
                  </a:lnTo>
                  <a:lnTo>
                    <a:pt x="151" y="203"/>
                  </a:lnTo>
                  <a:lnTo>
                    <a:pt x="160" y="208"/>
                  </a:lnTo>
                  <a:lnTo>
                    <a:pt x="169" y="212"/>
                  </a:lnTo>
                  <a:lnTo>
                    <a:pt x="180" y="216"/>
                  </a:lnTo>
                  <a:lnTo>
                    <a:pt x="189" y="221"/>
                  </a:lnTo>
                  <a:lnTo>
                    <a:pt x="185" y="221"/>
                  </a:lnTo>
                  <a:lnTo>
                    <a:pt x="182" y="219"/>
                  </a:lnTo>
                  <a:lnTo>
                    <a:pt x="176" y="218"/>
                  </a:lnTo>
                  <a:lnTo>
                    <a:pt x="171" y="217"/>
                  </a:lnTo>
                  <a:lnTo>
                    <a:pt x="166" y="217"/>
                  </a:lnTo>
                  <a:lnTo>
                    <a:pt x="160" y="218"/>
                  </a:lnTo>
                  <a:lnTo>
                    <a:pt x="154" y="219"/>
                  </a:lnTo>
                  <a:lnTo>
                    <a:pt x="150" y="224"/>
                  </a:lnTo>
                  <a:lnTo>
                    <a:pt x="145" y="224"/>
                  </a:lnTo>
                  <a:lnTo>
                    <a:pt x="140" y="221"/>
                  </a:lnTo>
                  <a:lnTo>
                    <a:pt x="135" y="216"/>
                  </a:lnTo>
                  <a:lnTo>
                    <a:pt x="130" y="212"/>
                  </a:lnTo>
                  <a:lnTo>
                    <a:pt x="128" y="216"/>
                  </a:lnTo>
                  <a:lnTo>
                    <a:pt x="129" y="218"/>
                  </a:lnTo>
                  <a:lnTo>
                    <a:pt x="131" y="222"/>
                  </a:lnTo>
                  <a:lnTo>
                    <a:pt x="133" y="224"/>
                  </a:lnTo>
                  <a:lnTo>
                    <a:pt x="121" y="210"/>
                  </a:lnTo>
                  <a:lnTo>
                    <a:pt x="125" y="208"/>
                  </a:lnTo>
                  <a:lnTo>
                    <a:pt x="121" y="204"/>
                  </a:lnTo>
                  <a:lnTo>
                    <a:pt x="116" y="203"/>
                  </a:lnTo>
                  <a:lnTo>
                    <a:pt x="113" y="204"/>
                  </a:lnTo>
                  <a:lnTo>
                    <a:pt x="110" y="209"/>
                  </a:lnTo>
                  <a:lnTo>
                    <a:pt x="110" y="217"/>
                  </a:lnTo>
                  <a:lnTo>
                    <a:pt x="97" y="221"/>
                  </a:lnTo>
                  <a:lnTo>
                    <a:pt x="84" y="223"/>
                  </a:lnTo>
                  <a:lnTo>
                    <a:pt x="71" y="225"/>
                  </a:lnTo>
                  <a:lnTo>
                    <a:pt x="59" y="226"/>
                  </a:lnTo>
                  <a:lnTo>
                    <a:pt x="46" y="229"/>
                  </a:lnTo>
                  <a:lnTo>
                    <a:pt x="33" y="231"/>
                  </a:lnTo>
                  <a:lnTo>
                    <a:pt x="22" y="236"/>
                  </a:lnTo>
                  <a:lnTo>
                    <a:pt x="10" y="242"/>
                  </a:lnTo>
                  <a:lnTo>
                    <a:pt x="10" y="245"/>
                  </a:lnTo>
                  <a:lnTo>
                    <a:pt x="25" y="245"/>
                  </a:lnTo>
                  <a:lnTo>
                    <a:pt x="40" y="242"/>
                  </a:lnTo>
                  <a:lnTo>
                    <a:pt x="54" y="241"/>
                  </a:lnTo>
                  <a:lnTo>
                    <a:pt x="68" y="239"/>
                  </a:lnTo>
                  <a:lnTo>
                    <a:pt x="82" y="236"/>
                  </a:lnTo>
                  <a:lnTo>
                    <a:pt x="95" y="233"/>
                  </a:lnTo>
                  <a:lnTo>
                    <a:pt x="110" y="231"/>
                  </a:lnTo>
                  <a:lnTo>
                    <a:pt x="127" y="230"/>
                  </a:lnTo>
                  <a:lnTo>
                    <a:pt x="139" y="244"/>
                  </a:lnTo>
                  <a:lnTo>
                    <a:pt x="124" y="247"/>
                  </a:lnTo>
                  <a:lnTo>
                    <a:pt x="110" y="251"/>
                  </a:lnTo>
                  <a:lnTo>
                    <a:pt x="95" y="253"/>
                  </a:lnTo>
                  <a:lnTo>
                    <a:pt x="80" y="254"/>
                  </a:lnTo>
                  <a:lnTo>
                    <a:pt x="67" y="256"/>
                  </a:lnTo>
                  <a:lnTo>
                    <a:pt x="52" y="259"/>
                  </a:lnTo>
                  <a:lnTo>
                    <a:pt x="38" y="262"/>
                  </a:lnTo>
                  <a:lnTo>
                    <a:pt x="24" y="268"/>
                  </a:lnTo>
                  <a:lnTo>
                    <a:pt x="24" y="275"/>
                  </a:lnTo>
                  <a:lnTo>
                    <a:pt x="31" y="277"/>
                  </a:lnTo>
                  <a:lnTo>
                    <a:pt x="39" y="276"/>
                  </a:lnTo>
                  <a:lnTo>
                    <a:pt x="47" y="274"/>
                  </a:lnTo>
                  <a:lnTo>
                    <a:pt x="55" y="272"/>
                  </a:lnTo>
                  <a:lnTo>
                    <a:pt x="63" y="271"/>
                  </a:lnTo>
                  <a:lnTo>
                    <a:pt x="69" y="272"/>
                  </a:lnTo>
                  <a:lnTo>
                    <a:pt x="74" y="278"/>
                  </a:lnTo>
                  <a:lnTo>
                    <a:pt x="76" y="287"/>
                  </a:lnTo>
                  <a:lnTo>
                    <a:pt x="69" y="286"/>
                  </a:lnTo>
                  <a:lnTo>
                    <a:pt x="63" y="286"/>
                  </a:lnTo>
                  <a:lnTo>
                    <a:pt x="56" y="286"/>
                  </a:lnTo>
                  <a:lnTo>
                    <a:pt x="50" y="286"/>
                  </a:lnTo>
                  <a:lnTo>
                    <a:pt x="45" y="287"/>
                  </a:lnTo>
                  <a:lnTo>
                    <a:pt x="40" y="289"/>
                  </a:lnTo>
                  <a:lnTo>
                    <a:pt x="35" y="290"/>
                  </a:lnTo>
                  <a:lnTo>
                    <a:pt x="31" y="292"/>
                  </a:lnTo>
                  <a:lnTo>
                    <a:pt x="27" y="292"/>
                  </a:lnTo>
                  <a:lnTo>
                    <a:pt x="24" y="293"/>
                  </a:lnTo>
                  <a:lnTo>
                    <a:pt x="21" y="295"/>
                  </a:lnTo>
                  <a:lnTo>
                    <a:pt x="18" y="298"/>
                  </a:lnTo>
                  <a:lnTo>
                    <a:pt x="18" y="301"/>
                  </a:lnTo>
                  <a:lnTo>
                    <a:pt x="21" y="304"/>
                  </a:lnTo>
                  <a:lnTo>
                    <a:pt x="23" y="305"/>
                  </a:lnTo>
                  <a:lnTo>
                    <a:pt x="25" y="306"/>
                  </a:lnTo>
                  <a:lnTo>
                    <a:pt x="33" y="305"/>
                  </a:lnTo>
                  <a:lnTo>
                    <a:pt x="42" y="304"/>
                  </a:lnTo>
                  <a:lnTo>
                    <a:pt x="50" y="302"/>
                  </a:lnTo>
                  <a:lnTo>
                    <a:pt x="59" y="301"/>
                  </a:lnTo>
                  <a:lnTo>
                    <a:pt x="67" y="301"/>
                  </a:lnTo>
                  <a:lnTo>
                    <a:pt x="75" y="300"/>
                  </a:lnTo>
                  <a:lnTo>
                    <a:pt x="83" y="300"/>
                  </a:lnTo>
                  <a:lnTo>
                    <a:pt x="91" y="300"/>
                  </a:lnTo>
                  <a:lnTo>
                    <a:pt x="92" y="305"/>
                  </a:lnTo>
                  <a:lnTo>
                    <a:pt x="95" y="307"/>
                  </a:lnTo>
                  <a:lnTo>
                    <a:pt x="99" y="310"/>
                  </a:lnTo>
                  <a:lnTo>
                    <a:pt x="102" y="314"/>
                  </a:lnTo>
                  <a:lnTo>
                    <a:pt x="94" y="313"/>
                  </a:lnTo>
                  <a:lnTo>
                    <a:pt x="86" y="313"/>
                  </a:lnTo>
                  <a:lnTo>
                    <a:pt x="78" y="314"/>
                  </a:lnTo>
                  <a:lnTo>
                    <a:pt x="69" y="315"/>
                  </a:lnTo>
                  <a:lnTo>
                    <a:pt x="61" y="316"/>
                  </a:lnTo>
                  <a:lnTo>
                    <a:pt x="53" y="319"/>
                  </a:lnTo>
                  <a:lnTo>
                    <a:pt x="44" y="320"/>
                  </a:lnTo>
                  <a:lnTo>
                    <a:pt x="35" y="321"/>
                  </a:lnTo>
                  <a:lnTo>
                    <a:pt x="33" y="322"/>
                  </a:lnTo>
                  <a:lnTo>
                    <a:pt x="32" y="323"/>
                  </a:lnTo>
                  <a:lnTo>
                    <a:pt x="32" y="325"/>
                  </a:lnTo>
                  <a:lnTo>
                    <a:pt x="32" y="327"/>
                  </a:lnTo>
                  <a:lnTo>
                    <a:pt x="41" y="329"/>
                  </a:lnTo>
                  <a:lnTo>
                    <a:pt x="50" y="330"/>
                  </a:lnTo>
                  <a:lnTo>
                    <a:pt x="61" y="330"/>
                  </a:lnTo>
                  <a:lnTo>
                    <a:pt x="71" y="329"/>
                  </a:lnTo>
                  <a:lnTo>
                    <a:pt x="83" y="328"/>
                  </a:lnTo>
                  <a:lnTo>
                    <a:pt x="93" y="327"/>
                  </a:lnTo>
                  <a:lnTo>
                    <a:pt x="103" y="325"/>
                  </a:lnTo>
                  <a:lnTo>
                    <a:pt x="114" y="327"/>
                  </a:lnTo>
                  <a:lnTo>
                    <a:pt x="127" y="342"/>
                  </a:lnTo>
                  <a:lnTo>
                    <a:pt x="117" y="340"/>
                  </a:lnTo>
                  <a:lnTo>
                    <a:pt x="109" y="340"/>
                  </a:lnTo>
                  <a:lnTo>
                    <a:pt x="102" y="342"/>
                  </a:lnTo>
                  <a:lnTo>
                    <a:pt x="95" y="342"/>
                  </a:lnTo>
                  <a:lnTo>
                    <a:pt x="87" y="343"/>
                  </a:lnTo>
                  <a:lnTo>
                    <a:pt x="80" y="344"/>
                  </a:lnTo>
                  <a:lnTo>
                    <a:pt x="72" y="345"/>
                  </a:lnTo>
                  <a:lnTo>
                    <a:pt x="63" y="345"/>
                  </a:lnTo>
                  <a:lnTo>
                    <a:pt x="57" y="346"/>
                  </a:lnTo>
                  <a:lnTo>
                    <a:pt x="52" y="347"/>
                  </a:lnTo>
                  <a:lnTo>
                    <a:pt x="47" y="350"/>
                  </a:lnTo>
                  <a:lnTo>
                    <a:pt x="45" y="355"/>
                  </a:lnTo>
                  <a:lnTo>
                    <a:pt x="48" y="358"/>
                  </a:lnTo>
                  <a:lnTo>
                    <a:pt x="64" y="359"/>
                  </a:lnTo>
                  <a:lnTo>
                    <a:pt x="80" y="358"/>
                  </a:lnTo>
                  <a:lnTo>
                    <a:pt x="95" y="355"/>
                  </a:lnTo>
                  <a:lnTo>
                    <a:pt x="110" y="353"/>
                  </a:lnTo>
                  <a:lnTo>
                    <a:pt x="124" y="353"/>
                  </a:lnTo>
                  <a:lnTo>
                    <a:pt x="138" y="354"/>
                  </a:lnTo>
                  <a:lnTo>
                    <a:pt x="152" y="358"/>
                  </a:lnTo>
                  <a:lnTo>
                    <a:pt x="166" y="366"/>
                  </a:lnTo>
                  <a:lnTo>
                    <a:pt x="162" y="368"/>
                  </a:lnTo>
                  <a:lnTo>
                    <a:pt x="160" y="367"/>
                  </a:lnTo>
                  <a:lnTo>
                    <a:pt x="156" y="363"/>
                  </a:lnTo>
                  <a:lnTo>
                    <a:pt x="153" y="361"/>
                  </a:lnTo>
                  <a:lnTo>
                    <a:pt x="148" y="363"/>
                  </a:lnTo>
                  <a:lnTo>
                    <a:pt x="144" y="365"/>
                  </a:lnTo>
                  <a:lnTo>
                    <a:pt x="138" y="367"/>
                  </a:lnTo>
                  <a:lnTo>
                    <a:pt x="133" y="368"/>
                  </a:lnTo>
                  <a:lnTo>
                    <a:pt x="128" y="369"/>
                  </a:lnTo>
                  <a:lnTo>
                    <a:pt x="123" y="370"/>
                  </a:lnTo>
                  <a:lnTo>
                    <a:pt x="117" y="372"/>
                  </a:lnTo>
                  <a:lnTo>
                    <a:pt x="112" y="372"/>
                  </a:lnTo>
                  <a:lnTo>
                    <a:pt x="103" y="373"/>
                  </a:lnTo>
                  <a:lnTo>
                    <a:pt x="93" y="373"/>
                  </a:lnTo>
                  <a:lnTo>
                    <a:pt x="84" y="374"/>
                  </a:lnTo>
                  <a:lnTo>
                    <a:pt x="79" y="381"/>
                  </a:lnTo>
                  <a:lnTo>
                    <a:pt x="84" y="383"/>
                  </a:lnTo>
                  <a:lnTo>
                    <a:pt x="90" y="384"/>
                  </a:lnTo>
                  <a:lnTo>
                    <a:pt x="95" y="384"/>
                  </a:lnTo>
                  <a:lnTo>
                    <a:pt x="102" y="383"/>
                  </a:lnTo>
                  <a:lnTo>
                    <a:pt x="108" y="383"/>
                  </a:lnTo>
                  <a:lnTo>
                    <a:pt x="115" y="382"/>
                  </a:lnTo>
                  <a:lnTo>
                    <a:pt x="122" y="382"/>
                  </a:lnTo>
                  <a:lnTo>
                    <a:pt x="129" y="382"/>
                  </a:lnTo>
                  <a:lnTo>
                    <a:pt x="138" y="383"/>
                  </a:lnTo>
                  <a:lnTo>
                    <a:pt x="148" y="383"/>
                  </a:lnTo>
                  <a:lnTo>
                    <a:pt x="159" y="382"/>
                  </a:lnTo>
                  <a:lnTo>
                    <a:pt x="169" y="381"/>
                  </a:lnTo>
                  <a:lnTo>
                    <a:pt x="180" y="381"/>
                  </a:lnTo>
                  <a:lnTo>
                    <a:pt x="189" y="382"/>
                  </a:lnTo>
                  <a:lnTo>
                    <a:pt x="199" y="384"/>
                  </a:lnTo>
                  <a:lnTo>
                    <a:pt x="208" y="388"/>
                  </a:lnTo>
                  <a:lnTo>
                    <a:pt x="209" y="387"/>
                  </a:lnTo>
                  <a:lnTo>
                    <a:pt x="211" y="385"/>
                  </a:lnTo>
                  <a:lnTo>
                    <a:pt x="211" y="383"/>
                  </a:lnTo>
                  <a:lnTo>
                    <a:pt x="211" y="382"/>
                  </a:lnTo>
                  <a:lnTo>
                    <a:pt x="227" y="381"/>
                  </a:lnTo>
                  <a:lnTo>
                    <a:pt x="245" y="381"/>
                  </a:lnTo>
                  <a:lnTo>
                    <a:pt x="264" y="381"/>
                  </a:lnTo>
                  <a:lnTo>
                    <a:pt x="283" y="382"/>
                  </a:lnTo>
                  <a:lnTo>
                    <a:pt x="302" y="383"/>
                  </a:lnTo>
                  <a:lnTo>
                    <a:pt x="321" y="383"/>
                  </a:lnTo>
                  <a:lnTo>
                    <a:pt x="340" y="384"/>
                  </a:lnTo>
                  <a:lnTo>
                    <a:pt x="357" y="384"/>
                  </a:lnTo>
                  <a:lnTo>
                    <a:pt x="360" y="381"/>
                  </a:lnTo>
                  <a:lnTo>
                    <a:pt x="372" y="382"/>
                  </a:lnTo>
                  <a:lnTo>
                    <a:pt x="385" y="382"/>
                  </a:lnTo>
                  <a:lnTo>
                    <a:pt x="397" y="382"/>
                  </a:lnTo>
                  <a:lnTo>
                    <a:pt x="409" y="382"/>
                  </a:lnTo>
                  <a:lnTo>
                    <a:pt x="421" y="383"/>
                  </a:lnTo>
                  <a:lnTo>
                    <a:pt x="434" y="383"/>
                  </a:lnTo>
                  <a:lnTo>
                    <a:pt x="447" y="383"/>
                  </a:lnTo>
                  <a:lnTo>
                    <a:pt x="459" y="383"/>
                  </a:lnTo>
                  <a:lnTo>
                    <a:pt x="472" y="383"/>
                  </a:lnTo>
                  <a:lnTo>
                    <a:pt x="485" y="384"/>
                  </a:lnTo>
                  <a:lnTo>
                    <a:pt x="498" y="384"/>
                  </a:lnTo>
                  <a:lnTo>
                    <a:pt x="509" y="384"/>
                  </a:lnTo>
                  <a:lnTo>
                    <a:pt x="522" y="385"/>
                  </a:lnTo>
                  <a:lnTo>
                    <a:pt x="533" y="385"/>
                  </a:lnTo>
                  <a:lnTo>
                    <a:pt x="545" y="387"/>
                  </a:lnTo>
                  <a:lnTo>
                    <a:pt x="556" y="388"/>
                  </a:lnTo>
                  <a:lnTo>
                    <a:pt x="540" y="403"/>
                  </a:lnTo>
                  <a:lnTo>
                    <a:pt x="532" y="403"/>
                  </a:lnTo>
                  <a:lnTo>
                    <a:pt x="523" y="403"/>
                  </a:lnTo>
                  <a:lnTo>
                    <a:pt x="514" y="403"/>
                  </a:lnTo>
                  <a:lnTo>
                    <a:pt x="506" y="401"/>
                  </a:lnTo>
                  <a:lnTo>
                    <a:pt x="496" y="401"/>
                  </a:lnTo>
                  <a:lnTo>
                    <a:pt x="488" y="399"/>
                  </a:lnTo>
                  <a:lnTo>
                    <a:pt x="480" y="398"/>
                  </a:lnTo>
                  <a:lnTo>
                    <a:pt x="472" y="396"/>
                  </a:lnTo>
                  <a:lnTo>
                    <a:pt x="456" y="396"/>
                  </a:lnTo>
                  <a:lnTo>
                    <a:pt x="440" y="395"/>
                  </a:lnTo>
                  <a:lnTo>
                    <a:pt x="424" y="395"/>
                  </a:lnTo>
                  <a:lnTo>
                    <a:pt x="408" y="393"/>
                  </a:lnTo>
                  <a:lnTo>
                    <a:pt x="392" y="393"/>
                  </a:lnTo>
                  <a:lnTo>
                    <a:pt x="374" y="392"/>
                  </a:lnTo>
                  <a:lnTo>
                    <a:pt x="358" y="392"/>
                  </a:lnTo>
                  <a:lnTo>
                    <a:pt x="342" y="392"/>
                  </a:lnTo>
                  <a:lnTo>
                    <a:pt x="326" y="391"/>
                  </a:lnTo>
                  <a:lnTo>
                    <a:pt x="310" y="391"/>
                  </a:lnTo>
                  <a:lnTo>
                    <a:pt x="292" y="390"/>
                  </a:lnTo>
                  <a:lnTo>
                    <a:pt x="276" y="390"/>
                  </a:lnTo>
                  <a:lnTo>
                    <a:pt x="260" y="390"/>
                  </a:lnTo>
                  <a:lnTo>
                    <a:pt x="244" y="389"/>
                  </a:lnTo>
                  <a:lnTo>
                    <a:pt x="228" y="389"/>
                  </a:lnTo>
                  <a:lnTo>
                    <a:pt x="212" y="389"/>
                  </a:lnTo>
                  <a:lnTo>
                    <a:pt x="203" y="393"/>
                  </a:lnTo>
                  <a:lnTo>
                    <a:pt x="193" y="396"/>
                  </a:lnTo>
                  <a:lnTo>
                    <a:pt x="184" y="397"/>
                  </a:lnTo>
                  <a:lnTo>
                    <a:pt x="174" y="398"/>
                  </a:lnTo>
                  <a:lnTo>
                    <a:pt x="163" y="398"/>
                  </a:lnTo>
                  <a:lnTo>
                    <a:pt x="153" y="399"/>
                  </a:lnTo>
                  <a:lnTo>
                    <a:pt x="144" y="401"/>
                  </a:lnTo>
                  <a:lnTo>
                    <a:pt x="135" y="405"/>
                  </a:lnTo>
                  <a:lnTo>
                    <a:pt x="130" y="399"/>
                  </a:lnTo>
                  <a:lnTo>
                    <a:pt x="123" y="396"/>
                  </a:lnTo>
                  <a:lnTo>
                    <a:pt x="116" y="393"/>
                  </a:lnTo>
                  <a:lnTo>
                    <a:pt x="109" y="393"/>
                  </a:lnTo>
                  <a:lnTo>
                    <a:pt x="100" y="397"/>
                  </a:lnTo>
                  <a:lnTo>
                    <a:pt x="93" y="392"/>
                  </a:lnTo>
                  <a:lnTo>
                    <a:pt x="86" y="388"/>
                  </a:lnTo>
                  <a:lnTo>
                    <a:pt x="78" y="384"/>
                  </a:lnTo>
                  <a:lnTo>
                    <a:pt x="70" y="382"/>
                  </a:lnTo>
                  <a:lnTo>
                    <a:pt x="62" y="378"/>
                  </a:lnTo>
                  <a:lnTo>
                    <a:pt x="55" y="375"/>
                  </a:lnTo>
                  <a:lnTo>
                    <a:pt x="48" y="372"/>
                  </a:lnTo>
                  <a:lnTo>
                    <a:pt x="41" y="366"/>
                  </a:lnTo>
                  <a:lnTo>
                    <a:pt x="25" y="344"/>
                  </a:lnTo>
                  <a:lnTo>
                    <a:pt x="14" y="321"/>
                  </a:lnTo>
                  <a:lnTo>
                    <a:pt x="4" y="294"/>
                  </a:lnTo>
                  <a:lnTo>
                    <a:pt x="1" y="268"/>
                  </a:lnTo>
                  <a:lnTo>
                    <a:pt x="0" y="241"/>
                  </a:lnTo>
                  <a:lnTo>
                    <a:pt x="2" y="215"/>
                  </a:lnTo>
                  <a:lnTo>
                    <a:pt x="9" y="188"/>
                  </a:lnTo>
                  <a:lnTo>
                    <a:pt x="18" y="164"/>
                  </a:lnTo>
                  <a:lnTo>
                    <a:pt x="26" y="148"/>
                  </a:lnTo>
                  <a:lnTo>
                    <a:pt x="37" y="133"/>
                  </a:lnTo>
                  <a:lnTo>
                    <a:pt x="47" y="118"/>
                  </a:lnTo>
                  <a:lnTo>
                    <a:pt x="59" y="104"/>
                  </a:lnTo>
                  <a:lnTo>
                    <a:pt x="71" y="93"/>
                  </a:lnTo>
                  <a:lnTo>
                    <a:pt x="85" y="81"/>
                  </a:lnTo>
                  <a:lnTo>
                    <a:pt x="99" y="71"/>
                  </a:lnTo>
                  <a:lnTo>
                    <a:pt x="114" y="60"/>
                  </a:lnTo>
                  <a:lnTo>
                    <a:pt x="129" y="51"/>
                  </a:lnTo>
                  <a:lnTo>
                    <a:pt x="145" y="44"/>
                  </a:lnTo>
                  <a:lnTo>
                    <a:pt x="161" y="36"/>
                  </a:lnTo>
                  <a:lnTo>
                    <a:pt x="177" y="30"/>
                  </a:lnTo>
                  <a:lnTo>
                    <a:pt x="194" y="25"/>
                  </a:lnTo>
                  <a:lnTo>
                    <a:pt x="211" y="20"/>
                  </a:lnTo>
                  <a:lnTo>
                    <a:pt x="228" y="17"/>
                  </a:lnTo>
                  <a:lnTo>
                    <a:pt x="245" y="13"/>
                  </a:lnTo>
                  <a:lnTo>
                    <a:pt x="261" y="11"/>
                  </a:lnTo>
                  <a:lnTo>
                    <a:pt x="277" y="9"/>
                  </a:lnTo>
                  <a:lnTo>
                    <a:pt x="292" y="6"/>
                  </a:lnTo>
                  <a:lnTo>
                    <a:pt x="309" y="3"/>
                  </a:lnTo>
                  <a:lnTo>
                    <a:pt x="324" y="2"/>
                  </a:lnTo>
                  <a:lnTo>
                    <a:pt x="339" y="0"/>
                  </a:lnTo>
                  <a:lnTo>
                    <a:pt x="355" y="2"/>
                  </a:lnTo>
                  <a:lnTo>
                    <a:pt x="372" y="4"/>
                  </a:lnTo>
                  <a:lnTo>
                    <a:pt x="373" y="6"/>
                  </a:lnTo>
                  <a:lnTo>
                    <a:pt x="374" y="10"/>
                  </a:lnTo>
                  <a:lnTo>
                    <a:pt x="377" y="12"/>
                  </a:lnTo>
                  <a:lnTo>
                    <a:pt x="379" y="1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2" name="Freeform 230"/>
            <p:cNvSpPr>
              <a:spLocks/>
            </p:cNvSpPr>
            <p:nvPr/>
          </p:nvSpPr>
          <p:spPr bwMode="auto">
            <a:xfrm>
              <a:off x="1462" y="654"/>
              <a:ext cx="10" cy="26"/>
            </a:xfrm>
            <a:custGeom>
              <a:avLst/>
              <a:gdLst>
                <a:gd name="T0" fmla="*/ 1 w 20"/>
                <a:gd name="T1" fmla="*/ 2 h 52"/>
                <a:gd name="T2" fmla="*/ 0 w 20"/>
                <a:gd name="T3" fmla="*/ 2 h 52"/>
                <a:gd name="T4" fmla="*/ 1 w 20"/>
                <a:gd name="T5" fmla="*/ 2 h 52"/>
                <a:gd name="T6" fmla="*/ 1 w 20"/>
                <a:gd name="T7" fmla="*/ 1 h 52"/>
                <a:gd name="T8" fmla="*/ 1 w 20"/>
                <a:gd name="T9" fmla="*/ 1 h 52"/>
                <a:gd name="T10" fmla="*/ 1 w 20"/>
                <a:gd name="T11" fmla="*/ 0 h 52"/>
                <a:gd name="T12" fmla="*/ 1 w 20"/>
                <a:gd name="T13" fmla="*/ 1 h 52"/>
                <a:gd name="T14" fmla="*/ 1 w 20"/>
                <a:gd name="T15" fmla="*/ 1 h 52"/>
                <a:gd name="T16" fmla="*/ 1 w 20"/>
                <a:gd name="T17" fmla="*/ 2 h 52"/>
                <a:gd name="T18" fmla="*/ 1 w 20"/>
                <a:gd name="T19" fmla="*/ 2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2">
                  <a:moveTo>
                    <a:pt x="3" y="52"/>
                  </a:moveTo>
                  <a:lnTo>
                    <a:pt x="0" y="52"/>
                  </a:lnTo>
                  <a:lnTo>
                    <a:pt x="3" y="37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20" y="0"/>
                  </a:lnTo>
                  <a:lnTo>
                    <a:pt x="14" y="13"/>
                  </a:lnTo>
                  <a:lnTo>
                    <a:pt x="12" y="26"/>
                  </a:lnTo>
                  <a:lnTo>
                    <a:pt x="8" y="38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3" name="Freeform 234"/>
            <p:cNvSpPr>
              <a:spLocks/>
            </p:cNvSpPr>
            <p:nvPr/>
          </p:nvSpPr>
          <p:spPr bwMode="auto">
            <a:xfrm>
              <a:off x="1224" y="659"/>
              <a:ext cx="148" cy="63"/>
            </a:xfrm>
            <a:custGeom>
              <a:avLst/>
              <a:gdLst>
                <a:gd name="T0" fmla="*/ 5 w 297"/>
                <a:gd name="T1" fmla="*/ 2 h 126"/>
                <a:gd name="T2" fmla="*/ 5 w 297"/>
                <a:gd name="T3" fmla="*/ 2 h 126"/>
                <a:gd name="T4" fmla="*/ 5 w 297"/>
                <a:gd name="T5" fmla="*/ 2 h 126"/>
                <a:gd name="T6" fmla="*/ 6 w 297"/>
                <a:gd name="T7" fmla="*/ 2 h 126"/>
                <a:gd name="T8" fmla="*/ 6 w 297"/>
                <a:gd name="T9" fmla="*/ 2 h 126"/>
                <a:gd name="T10" fmla="*/ 6 w 297"/>
                <a:gd name="T11" fmla="*/ 2 h 126"/>
                <a:gd name="T12" fmla="*/ 6 w 297"/>
                <a:gd name="T13" fmla="*/ 2 h 126"/>
                <a:gd name="T14" fmla="*/ 7 w 297"/>
                <a:gd name="T15" fmla="*/ 2 h 126"/>
                <a:gd name="T16" fmla="*/ 7 w 297"/>
                <a:gd name="T17" fmla="*/ 2 h 126"/>
                <a:gd name="T18" fmla="*/ 7 w 297"/>
                <a:gd name="T19" fmla="*/ 2 h 126"/>
                <a:gd name="T20" fmla="*/ 7 w 297"/>
                <a:gd name="T21" fmla="*/ 3 h 126"/>
                <a:gd name="T22" fmla="*/ 7 w 297"/>
                <a:gd name="T23" fmla="*/ 3 h 126"/>
                <a:gd name="T24" fmla="*/ 8 w 297"/>
                <a:gd name="T25" fmla="*/ 3 h 126"/>
                <a:gd name="T26" fmla="*/ 8 w 297"/>
                <a:gd name="T27" fmla="*/ 3 h 126"/>
                <a:gd name="T28" fmla="*/ 8 w 297"/>
                <a:gd name="T29" fmla="*/ 3 h 126"/>
                <a:gd name="T30" fmla="*/ 8 w 297"/>
                <a:gd name="T31" fmla="*/ 3 h 126"/>
                <a:gd name="T32" fmla="*/ 8 w 297"/>
                <a:gd name="T33" fmla="*/ 3 h 126"/>
                <a:gd name="T34" fmla="*/ 8 w 297"/>
                <a:gd name="T35" fmla="*/ 4 h 126"/>
                <a:gd name="T36" fmla="*/ 9 w 297"/>
                <a:gd name="T37" fmla="*/ 4 h 126"/>
                <a:gd name="T38" fmla="*/ 9 w 297"/>
                <a:gd name="T39" fmla="*/ 4 h 126"/>
                <a:gd name="T40" fmla="*/ 9 w 297"/>
                <a:gd name="T41" fmla="*/ 4 h 126"/>
                <a:gd name="T42" fmla="*/ 9 w 297"/>
                <a:gd name="T43" fmla="*/ 4 h 126"/>
                <a:gd name="T44" fmla="*/ 8 w 297"/>
                <a:gd name="T45" fmla="*/ 4 h 126"/>
                <a:gd name="T46" fmla="*/ 8 w 297"/>
                <a:gd name="T47" fmla="*/ 4 h 126"/>
                <a:gd name="T48" fmla="*/ 8 w 297"/>
                <a:gd name="T49" fmla="*/ 4 h 126"/>
                <a:gd name="T50" fmla="*/ 8 w 297"/>
                <a:gd name="T51" fmla="*/ 4 h 126"/>
                <a:gd name="T52" fmla="*/ 7 w 297"/>
                <a:gd name="T53" fmla="*/ 3 h 126"/>
                <a:gd name="T54" fmla="*/ 6 w 297"/>
                <a:gd name="T55" fmla="*/ 3 h 126"/>
                <a:gd name="T56" fmla="*/ 6 w 297"/>
                <a:gd name="T57" fmla="*/ 2 h 126"/>
                <a:gd name="T58" fmla="*/ 5 w 297"/>
                <a:gd name="T59" fmla="*/ 2 h 126"/>
                <a:gd name="T60" fmla="*/ 4 w 297"/>
                <a:gd name="T61" fmla="*/ 2 h 126"/>
                <a:gd name="T62" fmla="*/ 4 w 297"/>
                <a:gd name="T63" fmla="*/ 1 h 126"/>
                <a:gd name="T64" fmla="*/ 3 w 297"/>
                <a:gd name="T65" fmla="*/ 1 h 126"/>
                <a:gd name="T66" fmla="*/ 3 w 297"/>
                <a:gd name="T67" fmla="*/ 1 h 126"/>
                <a:gd name="T68" fmla="*/ 2 w 297"/>
                <a:gd name="T69" fmla="*/ 1 h 126"/>
                <a:gd name="T70" fmla="*/ 2 w 297"/>
                <a:gd name="T71" fmla="*/ 1 h 126"/>
                <a:gd name="T72" fmla="*/ 2 w 297"/>
                <a:gd name="T73" fmla="*/ 1 h 126"/>
                <a:gd name="T74" fmla="*/ 2 w 297"/>
                <a:gd name="T75" fmla="*/ 1 h 126"/>
                <a:gd name="T76" fmla="*/ 1 w 297"/>
                <a:gd name="T77" fmla="*/ 1 h 126"/>
                <a:gd name="T78" fmla="*/ 1 w 297"/>
                <a:gd name="T79" fmla="*/ 1 h 126"/>
                <a:gd name="T80" fmla="*/ 1 w 297"/>
                <a:gd name="T81" fmla="*/ 1 h 126"/>
                <a:gd name="T82" fmla="*/ 1 w 297"/>
                <a:gd name="T83" fmla="*/ 1 h 126"/>
                <a:gd name="T84" fmla="*/ 0 w 297"/>
                <a:gd name="T85" fmla="*/ 1 h 126"/>
                <a:gd name="T86" fmla="*/ 0 w 297"/>
                <a:gd name="T87" fmla="*/ 1 h 126"/>
                <a:gd name="T88" fmla="*/ 0 w 297"/>
                <a:gd name="T89" fmla="*/ 1 h 126"/>
                <a:gd name="T90" fmla="*/ 0 w 297"/>
                <a:gd name="T91" fmla="*/ 1 h 126"/>
                <a:gd name="T92" fmla="*/ 0 w 297"/>
                <a:gd name="T93" fmla="*/ 1 h 126"/>
                <a:gd name="T94" fmla="*/ 0 w 297"/>
                <a:gd name="T95" fmla="*/ 1 h 126"/>
                <a:gd name="T96" fmla="*/ 0 w 297"/>
                <a:gd name="T97" fmla="*/ 0 h 126"/>
                <a:gd name="T98" fmla="*/ 0 w 297"/>
                <a:gd name="T99" fmla="*/ 1 h 126"/>
                <a:gd name="T100" fmla="*/ 1 w 297"/>
                <a:gd name="T101" fmla="*/ 1 h 126"/>
                <a:gd name="T102" fmla="*/ 2 w 297"/>
                <a:gd name="T103" fmla="*/ 1 h 126"/>
                <a:gd name="T104" fmla="*/ 2 w 297"/>
                <a:gd name="T105" fmla="*/ 1 h 126"/>
                <a:gd name="T106" fmla="*/ 3 w 297"/>
                <a:gd name="T107" fmla="*/ 1 h 126"/>
                <a:gd name="T108" fmla="*/ 3 w 297"/>
                <a:gd name="T109" fmla="*/ 1 h 126"/>
                <a:gd name="T110" fmla="*/ 4 w 297"/>
                <a:gd name="T111" fmla="*/ 1 h 126"/>
                <a:gd name="T112" fmla="*/ 5 w 297"/>
                <a:gd name="T113" fmla="*/ 2 h 1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7" h="126">
                  <a:moveTo>
                    <a:pt x="167" y="34"/>
                  </a:moveTo>
                  <a:lnTo>
                    <a:pt x="176" y="34"/>
                  </a:lnTo>
                  <a:lnTo>
                    <a:pt x="185" y="37"/>
                  </a:lnTo>
                  <a:lnTo>
                    <a:pt x="193" y="40"/>
                  </a:lnTo>
                  <a:lnTo>
                    <a:pt x="201" y="43"/>
                  </a:lnTo>
                  <a:lnTo>
                    <a:pt x="209" y="47"/>
                  </a:lnTo>
                  <a:lnTo>
                    <a:pt x="217" y="52"/>
                  </a:lnTo>
                  <a:lnTo>
                    <a:pt x="225" y="55"/>
                  </a:lnTo>
                  <a:lnTo>
                    <a:pt x="233" y="57"/>
                  </a:lnTo>
                  <a:lnTo>
                    <a:pt x="239" y="61"/>
                  </a:lnTo>
                  <a:lnTo>
                    <a:pt x="245" y="65"/>
                  </a:lnTo>
                  <a:lnTo>
                    <a:pt x="252" y="70"/>
                  </a:lnTo>
                  <a:lnTo>
                    <a:pt x="257" y="75"/>
                  </a:lnTo>
                  <a:lnTo>
                    <a:pt x="263" y="78"/>
                  </a:lnTo>
                  <a:lnTo>
                    <a:pt x="270" y="83"/>
                  </a:lnTo>
                  <a:lnTo>
                    <a:pt x="277" y="86"/>
                  </a:lnTo>
                  <a:lnTo>
                    <a:pt x="284" y="90"/>
                  </a:lnTo>
                  <a:lnTo>
                    <a:pt x="285" y="99"/>
                  </a:lnTo>
                  <a:lnTo>
                    <a:pt x="291" y="108"/>
                  </a:lnTo>
                  <a:lnTo>
                    <a:pt x="295" y="116"/>
                  </a:lnTo>
                  <a:lnTo>
                    <a:pt x="297" y="126"/>
                  </a:lnTo>
                  <a:lnTo>
                    <a:pt x="290" y="126"/>
                  </a:lnTo>
                  <a:lnTo>
                    <a:pt x="287" y="123"/>
                  </a:lnTo>
                  <a:lnTo>
                    <a:pt x="285" y="117"/>
                  </a:lnTo>
                  <a:lnTo>
                    <a:pt x="282" y="113"/>
                  </a:lnTo>
                  <a:lnTo>
                    <a:pt x="262" y="100"/>
                  </a:lnTo>
                  <a:lnTo>
                    <a:pt x="241" y="87"/>
                  </a:lnTo>
                  <a:lnTo>
                    <a:pt x="220" y="73"/>
                  </a:lnTo>
                  <a:lnTo>
                    <a:pt x="199" y="61"/>
                  </a:lnTo>
                  <a:lnTo>
                    <a:pt x="177" y="49"/>
                  </a:lnTo>
                  <a:lnTo>
                    <a:pt x="154" y="39"/>
                  </a:lnTo>
                  <a:lnTo>
                    <a:pt x="131" y="30"/>
                  </a:lnTo>
                  <a:lnTo>
                    <a:pt x="105" y="24"/>
                  </a:lnTo>
                  <a:lnTo>
                    <a:pt x="97" y="22"/>
                  </a:lnTo>
                  <a:lnTo>
                    <a:pt x="89" y="20"/>
                  </a:lnTo>
                  <a:lnTo>
                    <a:pt x="81" y="19"/>
                  </a:lnTo>
                  <a:lnTo>
                    <a:pt x="72" y="18"/>
                  </a:lnTo>
                  <a:lnTo>
                    <a:pt x="64" y="17"/>
                  </a:lnTo>
                  <a:lnTo>
                    <a:pt x="56" y="16"/>
                  </a:lnTo>
                  <a:lnTo>
                    <a:pt x="46" y="13"/>
                  </a:lnTo>
                  <a:lnTo>
                    <a:pt x="38" y="12"/>
                  </a:lnTo>
                  <a:lnTo>
                    <a:pt x="34" y="11"/>
                  </a:lnTo>
                  <a:lnTo>
                    <a:pt x="28" y="10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2" y="8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22" y="2"/>
                  </a:lnTo>
                  <a:lnTo>
                    <a:pt x="44" y="4"/>
                  </a:lnTo>
                  <a:lnTo>
                    <a:pt x="65" y="8"/>
                  </a:lnTo>
                  <a:lnTo>
                    <a:pt x="86" y="11"/>
                  </a:lnTo>
                  <a:lnTo>
                    <a:pt x="106" y="16"/>
                  </a:lnTo>
                  <a:lnTo>
                    <a:pt x="127" y="22"/>
                  </a:lnTo>
                  <a:lnTo>
                    <a:pt x="147" y="27"/>
                  </a:lnTo>
                  <a:lnTo>
                    <a:pt x="16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4" name="Freeform 235"/>
            <p:cNvSpPr>
              <a:spLocks/>
            </p:cNvSpPr>
            <p:nvPr/>
          </p:nvSpPr>
          <p:spPr bwMode="auto">
            <a:xfrm>
              <a:off x="1163" y="670"/>
              <a:ext cx="8" cy="2"/>
            </a:xfrm>
            <a:custGeom>
              <a:avLst/>
              <a:gdLst>
                <a:gd name="T0" fmla="*/ 1 w 15"/>
                <a:gd name="T1" fmla="*/ 1 h 3"/>
                <a:gd name="T2" fmla="*/ 0 w 15"/>
                <a:gd name="T3" fmla="*/ 0 h 3"/>
                <a:gd name="T4" fmla="*/ 1 w 15"/>
                <a:gd name="T5" fmla="*/ 0 h 3"/>
                <a:gd name="T6" fmla="*/ 1 w 15"/>
                <a:gd name="T7" fmla="*/ 0 h 3"/>
                <a:gd name="T8" fmla="*/ 1 w 15"/>
                <a:gd name="T9" fmla="*/ 1 h 3"/>
                <a:gd name="T10" fmla="*/ 1 w 15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">
                  <a:moveTo>
                    <a:pt x="15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5" name="Freeform 240"/>
            <p:cNvSpPr>
              <a:spLocks/>
            </p:cNvSpPr>
            <p:nvPr/>
          </p:nvSpPr>
          <p:spPr bwMode="auto">
            <a:xfrm>
              <a:off x="1444" y="673"/>
              <a:ext cx="7" cy="32"/>
            </a:xfrm>
            <a:custGeom>
              <a:avLst/>
              <a:gdLst>
                <a:gd name="T0" fmla="*/ 0 w 14"/>
                <a:gd name="T1" fmla="*/ 2 h 65"/>
                <a:gd name="T2" fmla="*/ 1 w 14"/>
                <a:gd name="T3" fmla="*/ 1 h 65"/>
                <a:gd name="T4" fmla="*/ 1 w 14"/>
                <a:gd name="T5" fmla="*/ 1 h 65"/>
                <a:gd name="T6" fmla="*/ 1 w 14"/>
                <a:gd name="T7" fmla="*/ 0 h 65"/>
                <a:gd name="T8" fmla="*/ 0 w 14"/>
                <a:gd name="T9" fmla="*/ 0 h 65"/>
                <a:gd name="T10" fmla="*/ 1 w 14"/>
                <a:gd name="T11" fmla="*/ 0 h 65"/>
                <a:gd name="T12" fmla="*/ 1 w 14"/>
                <a:gd name="T13" fmla="*/ 0 h 65"/>
                <a:gd name="T14" fmla="*/ 1 w 14"/>
                <a:gd name="T15" fmla="*/ 1 h 65"/>
                <a:gd name="T16" fmla="*/ 1 w 14"/>
                <a:gd name="T17" fmla="*/ 1 h 65"/>
                <a:gd name="T18" fmla="*/ 0 w 14"/>
                <a:gd name="T19" fmla="*/ 2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65">
                  <a:moveTo>
                    <a:pt x="0" y="65"/>
                  </a:moveTo>
                  <a:lnTo>
                    <a:pt x="1" y="51"/>
                  </a:lnTo>
                  <a:lnTo>
                    <a:pt x="2" y="37"/>
                  </a:lnTo>
                  <a:lnTo>
                    <a:pt x="3" y="25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11" y="16"/>
                  </a:lnTo>
                  <a:lnTo>
                    <a:pt x="8" y="33"/>
                  </a:lnTo>
                  <a:lnTo>
                    <a:pt x="4" y="4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6" name="Freeform 242"/>
            <p:cNvSpPr>
              <a:spLocks/>
            </p:cNvSpPr>
            <p:nvPr/>
          </p:nvSpPr>
          <p:spPr bwMode="auto">
            <a:xfrm>
              <a:off x="1212" y="677"/>
              <a:ext cx="140" cy="59"/>
            </a:xfrm>
            <a:custGeom>
              <a:avLst/>
              <a:gdLst>
                <a:gd name="T0" fmla="*/ 3 w 279"/>
                <a:gd name="T1" fmla="*/ 0 h 119"/>
                <a:gd name="T2" fmla="*/ 4 w 279"/>
                <a:gd name="T3" fmla="*/ 0 h 119"/>
                <a:gd name="T4" fmla="*/ 4 w 279"/>
                <a:gd name="T5" fmla="*/ 0 h 119"/>
                <a:gd name="T6" fmla="*/ 5 w 279"/>
                <a:gd name="T7" fmla="*/ 0 h 119"/>
                <a:gd name="T8" fmla="*/ 6 w 279"/>
                <a:gd name="T9" fmla="*/ 1 h 119"/>
                <a:gd name="T10" fmla="*/ 6 w 279"/>
                <a:gd name="T11" fmla="*/ 1 h 119"/>
                <a:gd name="T12" fmla="*/ 7 w 279"/>
                <a:gd name="T13" fmla="*/ 1 h 119"/>
                <a:gd name="T14" fmla="*/ 8 w 279"/>
                <a:gd name="T15" fmla="*/ 2 h 119"/>
                <a:gd name="T16" fmla="*/ 9 w 279"/>
                <a:gd name="T17" fmla="*/ 2 h 119"/>
                <a:gd name="T18" fmla="*/ 9 w 279"/>
                <a:gd name="T19" fmla="*/ 3 h 119"/>
                <a:gd name="T20" fmla="*/ 9 w 279"/>
                <a:gd name="T21" fmla="*/ 3 h 119"/>
                <a:gd name="T22" fmla="*/ 8 w 279"/>
                <a:gd name="T23" fmla="*/ 3 h 119"/>
                <a:gd name="T24" fmla="*/ 8 w 279"/>
                <a:gd name="T25" fmla="*/ 3 h 119"/>
                <a:gd name="T26" fmla="*/ 7 w 279"/>
                <a:gd name="T27" fmla="*/ 2 h 119"/>
                <a:gd name="T28" fmla="*/ 6 w 279"/>
                <a:gd name="T29" fmla="*/ 2 h 119"/>
                <a:gd name="T30" fmla="*/ 5 w 279"/>
                <a:gd name="T31" fmla="*/ 1 h 119"/>
                <a:gd name="T32" fmla="*/ 4 w 279"/>
                <a:gd name="T33" fmla="*/ 1 h 119"/>
                <a:gd name="T34" fmla="*/ 4 w 279"/>
                <a:gd name="T35" fmla="*/ 1 h 119"/>
                <a:gd name="T36" fmla="*/ 3 w 279"/>
                <a:gd name="T37" fmla="*/ 1 h 119"/>
                <a:gd name="T38" fmla="*/ 3 w 279"/>
                <a:gd name="T39" fmla="*/ 0 h 119"/>
                <a:gd name="T40" fmla="*/ 2 w 279"/>
                <a:gd name="T41" fmla="*/ 0 h 119"/>
                <a:gd name="T42" fmla="*/ 1 w 279"/>
                <a:gd name="T43" fmla="*/ 0 h 119"/>
                <a:gd name="T44" fmla="*/ 1 w 279"/>
                <a:gd name="T45" fmla="*/ 1 h 119"/>
                <a:gd name="T46" fmla="*/ 2 w 279"/>
                <a:gd name="T47" fmla="*/ 1 h 119"/>
                <a:gd name="T48" fmla="*/ 3 w 279"/>
                <a:gd name="T49" fmla="*/ 1 h 119"/>
                <a:gd name="T50" fmla="*/ 4 w 279"/>
                <a:gd name="T51" fmla="*/ 1 h 119"/>
                <a:gd name="T52" fmla="*/ 6 w 279"/>
                <a:gd name="T53" fmla="*/ 2 h 119"/>
                <a:gd name="T54" fmla="*/ 7 w 279"/>
                <a:gd name="T55" fmla="*/ 2 h 119"/>
                <a:gd name="T56" fmla="*/ 8 w 279"/>
                <a:gd name="T57" fmla="*/ 3 h 119"/>
                <a:gd name="T58" fmla="*/ 7 w 279"/>
                <a:gd name="T59" fmla="*/ 3 h 119"/>
                <a:gd name="T60" fmla="*/ 6 w 279"/>
                <a:gd name="T61" fmla="*/ 2 h 119"/>
                <a:gd name="T62" fmla="*/ 5 w 279"/>
                <a:gd name="T63" fmla="*/ 2 h 119"/>
                <a:gd name="T64" fmla="*/ 4 w 279"/>
                <a:gd name="T65" fmla="*/ 2 h 119"/>
                <a:gd name="T66" fmla="*/ 3 w 279"/>
                <a:gd name="T67" fmla="*/ 1 h 119"/>
                <a:gd name="T68" fmla="*/ 2 w 279"/>
                <a:gd name="T69" fmla="*/ 1 h 119"/>
                <a:gd name="T70" fmla="*/ 2 w 279"/>
                <a:gd name="T71" fmla="*/ 2 h 119"/>
                <a:gd name="T72" fmla="*/ 5 w 279"/>
                <a:gd name="T73" fmla="*/ 2 h 119"/>
                <a:gd name="T74" fmla="*/ 5 w 279"/>
                <a:gd name="T75" fmla="*/ 2 h 119"/>
                <a:gd name="T76" fmla="*/ 5 w 279"/>
                <a:gd name="T77" fmla="*/ 3 h 119"/>
                <a:gd name="T78" fmla="*/ 6 w 279"/>
                <a:gd name="T79" fmla="*/ 3 h 119"/>
                <a:gd name="T80" fmla="*/ 6 w 279"/>
                <a:gd name="T81" fmla="*/ 3 h 119"/>
                <a:gd name="T82" fmla="*/ 5 w 279"/>
                <a:gd name="T83" fmla="*/ 3 h 119"/>
                <a:gd name="T84" fmla="*/ 5 w 279"/>
                <a:gd name="T85" fmla="*/ 3 h 119"/>
                <a:gd name="T86" fmla="*/ 4 w 279"/>
                <a:gd name="T87" fmla="*/ 3 h 119"/>
                <a:gd name="T88" fmla="*/ 3 w 279"/>
                <a:gd name="T89" fmla="*/ 2 h 119"/>
                <a:gd name="T90" fmla="*/ 2 w 279"/>
                <a:gd name="T91" fmla="*/ 2 h 119"/>
                <a:gd name="T92" fmla="*/ 1 w 279"/>
                <a:gd name="T93" fmla="*/ 1 h 119"/>
                <a:gd name="T94" fmla="*/ 0 w 279"/>
                <a:gd name="T95" fmla="*/ 0 h 119"/>
                <a:gd name="T96" fmla="*/ 1 w 279"/>
                <a:gd name="T97" fmla="*/ 0 h 119"/>
                <a:gd name="T98" fmla="*/ 1 w 279"/>
                <a:gd name="T99" fmla="*/ 0 h 119"/>
                <a:gd name="T100" fmla="*/ 2 w 279"/>
                <a:gd name="T101" fmla="*/ 0 h 119"/>
                <a:gd name="T102" fmla="*/ 3 w 279"/>
                <a:gd name="T103" fmla="*/ 0 h 1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9" h="119">
                  <a:moveTo>
                    <a:pt x="81" y="13"/>
                  </a:moveTo>
                  <a:lnTo>
                    <a:pt x="84" y="19"/>
                  </a:lnTo>
                  <a:lnTo>
                    <a:pt x="89" y="18"/>
                  </a:lnTo>
                  <a:lnTo>
                    <a:pt x="95" y="17"/>
                  </a:lnTo>
                  <a:lnTo>
                    <a:pt x="101" y="18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3"/>
                  </a:lnTo>
                  <a:lnTo>
                    <a:pt x="124" y="25"/>
                  </a:lnTo>
                  <a:lnTo>
                    <a:pt x="129" y="27"/>
                  </a:lnTo>
                  <a:lnTo>
                    <a:pt x="136" y="29"/>
                  </a:lnTo>
                  <a:lnTo>
                    <a:pt x="144" y="30"/>
                  </a:lnTo>
                  <a:lnTo>
                    <a:pt x="151" y="33"/>
                  </a:lnTo>
                  <a:lnTo>
                    <a:pt x="159" y="35"/>
                  </a:lnTo>
                  <a:lnTo>
                    <a:pt x="166" y="37"/>
                  </a:lnTo>
                  <a:lnTo>
                    <a:pt x="173" y="41"/>
                  </a:lnTo>
                  <a:lnTo>
                    <a:pt x="179" y="45"/>
                  </a:lnTo>
                  <a:lnTo>
                    <a:pt x="185" y="50"/>
                  </a:lnTo>
                  <a:lnTo>
                    <a:pt x="190" y="51"/>
                  </a:lnTo>
                  <a:lnTo>
                    <a:pt x="199" y="53"/>
                  </a:lnTo>
                  <a:lnTo>
                    <a:pt x="208" y="58"/>
                  </a:lnTo>
                  <a:lnTo>
                    <a:pt x="215" y="63"/>
                  </a:lnTo>
                  <a:lnTo>
                    <a:pt x="223" y="67"/>
                  </a:lnTo>
                  <a:lnTo>
                    <a:pt x="232" y="73"/>
                  </a:lnTo>
                  <a:lnTo>
                    <a:pt x="241" y="78"/>
                  </a:lnTo>
                  <a:lnTo>
                    <a:pt x="250" y="83"/>
                  </a:lnTo>
                  <a:lnTo>
                    <a:pt x="258" y="89"/>
                  </a:lnTo>
                  <a:lnTo>
                    <a:pt x="267" y="95"/>
                  </a:lnTo>
                  <a:lnTo>
                    <a:pt x="273" y="102"/>
                  </a:lnTo>
                  <a:lnTo>
                    <a:pt x="279" y="109"/>
                  </a:lnTo>
                  <a:lnTo>
                    <a:pt x="273" y="111"/>
                  </a:lnTo>
                  <a:lnTo>
                    <a:pt x="268" y="113"/>
                  </a:lnTo>
                  <a:lnTo>
                    <a:pt x="262" y="114"/>
                  </a:lnTo>
                  <a:lnTo>
                    <a:pt x="256" y="116"/>
                  </a:lnTo>
                  <a:lnTo>
                    <a:pt x="255" y="111"/>
                  </a:lnTo>
                  <a:lnTo>
                    <a:pt x="253" y="110"/>
                  </a:lnTo>
                  <a:lnTo>
                    <a:pt x="248" y="109"/>
                  </a:lnTo>
                  <a:lnTo>
                    <a:pt x="246" y="106"/>
                  </a:lnTo>
                  <a:lnTo>
                    <a:pt x="239" y="99"/>
                  </a:lnTo>
                  <a:lnTo>
                    <a:pt x="228" y="94"/>
                  </a:lnTo>
                  <a:lnTo>
                    <a:pt x="220" y="88"/>
                  </a:lnTo>
                  <a:lnTo>
                    <a:pt x="215" y="79"/>
                  </a:lnTo>
                  <a:lnTo>
                    <a:pt x="205" y="73"/>
                  </a:lnTo>
                  <a:lnTo>
                    <a:pt x="195" y="68"/>
                  </a:lnTo>
                  <a:lnTo>
                    <a:pt x="185" y="64"/>
                  </a:lnTo>
                  <a:lnTo>
                    <a:pt x="175" y="59"/>
                  </a:lnTo>
                  <a:lnTo>
                    <a:pt x="165" y="56"/>
                  </a:lnTo>
                  <a:lnTo>
                    <a:pt x="155" y="52"/>
                  </a:lnTo>
                  <a:lnTo>
                    <a:pt x="143" y="49"/>
                  </a:lnTo>
                  <a:lnTo>
                    <a:pt x="133" y="45"/>
                  </a:lnTo>
                  <a:lnTo>
                    <a:pt x="127" y="43"/>
                  </a:lnTo>
                  <a:lnTo>
                    <a:pt x="120" y="42"/>
                  </a:lnTo>
                  <a:lnTo>
                    <a:pt x="113" y="41"/>
                  </a:lnTo>
                  <a:lnTo>
                    <a:pt x="108" y="38"/>
                  </a:lnTo>
                  <a:lnTo>
                    <a:pt x="102" y="38"/>
                  </a:lnTo>
                  <a:lnTo>
                    <a:pt x="97" y="36"/>
                  </a:lnTo>
                  <a:lnTo>
                    <a:pt x="93" y="34"/>
                  </a:lnTo>
                  <a:lnTo>
                    <a:pt x="88" y="32"/>
                  </a:lnTo>
                  <a:lnTo>
                    <a:pt x="79" y="30"/>
                  </a:lnTo>
                  <a:lnTo>
                    <a:pt x="69" y="29"/>
                  </a:lnTo>
                  <a:lnTo>
                    <a:pt x="60" y="28"/>
                  </a:lnTo>
                  <a:lnTo>
                    <a:pt x="51" y="27"/>
                  </a:lnTo>
                  <a:lnTo>
                    <a:pt x="42" y="26"/>
                  </a:lnTo>
                  <a:lnTo>
                    <a:pt x="33" y="25"/>
                  </a:lnTo>
                  <a:lnTo>
                    <a:pt x="23" y="23"/>
                  </a:lnTo>
                  <a:lnTo>
                    <a:pt x="14" y="23"/>
                  </a:lnTo>
                  <a:lnTo>
                    <a:pt x="14" y="29"/>
                  </a:lnTo>
                  <a:lnTo>
                    <a:pt x="19" y="30"/>
                  </a:lnTo>
                  <a:lnTo>
                    <a:pt x="25" y="33"/>
                  </a:lnTo>
                  <a:lnTo>
                    <a:pt x="29" y="35"/>
                  </a:lnTo>
                  <a:lnTo>
                    <a:pt x="41" y="37"/>
                  </a:lnTo>
                  <a:lnTo>
                    <a:pt x="52" y="40"/>
                  </a:lnTo>
                  <a:lnTo>
                    <a:pt x="65" y="42"/>
                  </a:lnTo>
                  <a:lnTo>
                    <a:pt x="76" y="45"/>
                  </a:lnTo>
                  <a:lnTo>
                    <a:pt x="88" y="48"/>
                  </a:lnTo>
                  <a:lnTo>
                    <a:pt x="101" y="50"/>
                  </a:lnTo>
                  <a:lnTo>
                    <a:pt x="112" y="53"/>
                  </a:lnTo>
                  <a:lnTo>
                    <a:pt x="125" y="56"/>
                  </a:lnTo>
                  <a:lnTo>
                    <a:pt x="136" y="60"/>
                  </a:lnTo>
                  <a:lnTo>
                    <a:pt x="149" y="64"/>
                  </a:lnTo>
                  <a:lnTo>
                    <a:pt x="161" y="68"/>
                  </a:lnTo>
                  <a:lnTo>
                    <a:pt x="172" y="73"/>
                  </a:lnTo>
                  <a:lnTo>
                    <a:pt x="184" y="79"/>
                  </a:lnTo>
                  <a:lnTo>
                    <a:pt x="195" y="85"/>
                  </a:lnTo>
                  <a:lnTo>
                    <a:pt x="207" y="91"/>
                  </a:lnTo>
                  <a:lnTo>
                    <a:pt x="217" y="98"/>
                  </a:lnTo>
                  <a:lnTo>
                    <a:pt x="241" y="116"/>
                  </a:lnTo>
                  <a:lnTo>
                    <a:pt x="228" y="118"/>
                  </a:lnTo>
                  <a:lnTo>
                    <a:pt x="217" y="116"/>
                  </a:lnTo>
                  <a:lnTo>
                    <a:pt x="205" y="111"/>
                  </a:lnTo>
                  <a:lnTo>
                    <a:pt x="195" y="104"/>
                  </a:lnTo>
                  <a:lnTo>
                    <a:pt x="184" y="96"/>
                  </a:lnTo>
                  <a:lnTo>
                    <a:pt x="172" y="89"/>
                  </a:lnTo>
                  <a:lnTo>
                    <a:pt x="161" y="83"/>
                  </a:lnTo>
                  <a:lnTo>
                    <a:pt x="148" y="79"/>
                  </a:lnTo>
                  <a:lnTo>
                    <a:pt x="136" y="73"/>
                  </a:lnTo>
                  <a:lnTo>
                    <a:pt x="125" y="70"/>
                  </a:lnTo>
                  <a:lnTo>
                    <a:pt x="113" y="66"/>
                  </a:lnTo>
                  <a:lnTo>
                    <a:pt x="102" y="64"/>
                  </a:lnTo>
                  <a:lnTo>
                    <a:pt x="90" y="61"/>
                  </a:lnTo>
                  <a:lnTo>
                    <a:pt x="79" y="59"/>
                  </a:lnTo>
                  <a:lnTo>
                    <a:pt x="66" y="57"/>
                  </a:lnTo>
                  <a:lnTo>
                    <a:pt x="53" y="53"/>
                  </a:lnTo>
                  <a:lnTo>
                    <a:pt x="40" y="55"/>
                  </a:lnTo>
                  <a:lnTo>
                    <a:pt x="42" y="61"/>
                  </a:lnTo>
                  <a:lnTo>
                    <a:pt x="45" y="64"/>
                  </a:lnTo>
                  <a:lnTo>
                    <a:pt x="52" y="65"/>
                  </a:lnTo>
                  <a:lnTo>
                    <a:pt x="58" y="66"/>
                  </a:lnTo>
                  <a:lnTo>
                    <a:pt x="125" y="87"/>
                  </a:lnTo>
                  <a:lnTo>
                    <a:pt x="128" y="86"/>
                  </a:lnTo>
                  <a:lnTo>
                    <a:pt x="133" y="87"/>
                  </a:lnTo>
                  <a:lnTo>
                    <a:pt x="137" y="88"/>
                  </a:lnTo>
                  <a:lnTo>
                    <a:pt x="142" y="89"/>
                  </a:lnTo>
                  <a:lnTo>
                    <a:pt x="146" y="91"/>
                  </a:lnTo>
                  <a:lnTo>
                    <a:pt x="150" y="94"/>
                  </a:lnTo>
                  <a:lnTo>
                    <a:pt x="155" y="96"/>
                  </a:lnTo>
                  <a:lnTo>
                    <a:pt x="159" y="97"/>
                  </a:lnTo>
                  <a:lnTo>
                    <a:pt x="166" y="103"/>
                  </a:lnTo>
                  <a:lnTo>
                    <a:pt x="174" y="109"/>
                  </a:lnTo>
                  <a:lnTo>
                    <a:pt x="184" y="113"/>
                  </a:lnTo>
                  <a:lnTo>
                    <a:pt x="193" y="119"/>
                  </a:lnTo>
                  <a:lnTo>
                    <a:pt x="185" y="119"/>
                  </a:lnTo>
                  <a:lnTo>
                    <a:pt x="177" y="119"/>
                  </a:lnTo>
                  <a:lnTo>
                    <a:pt x="170" y="119"/>
                  </a:lnTo>
                  <a:lnTo>
                    <a:pt x="162" y="118"/>
                  </a:lnTo>
                  <a:lnTo>
                    <a:pt x="155" y="116"/>
                  </a:lnTo>
                  <a:lnTo>
                    <a:pt x="148" y="113"/>
                  </a:lnTo>
                  <a:lnTo>
                    <a:pt x="142" y="110"/>
                  </a:lnTo>
                  <a:lnTo>
                    <a:pt x="136" y="106"/>
                  </a:lnTo>
                  <a:lnTo>
                    <a:pt x="129" y="105"/>
                  </a:lnTo>
                  <a:lnTo>
                    <a:pt x="121" y="105"/>
                  </a:lnTo>
                  <a:lnTo>
                    <a:pt x="112" y="103"/>
                  </a:lnTo>
                  <a:lnTo>
                    <a:pt x="104" y="101"/>
                  </a:lnTo>
                  <a:lnTo>
                    <a:pt x="90" y="96"/>
                  </a:lnTo>
                  <a:lnTo>
                    <a:pt x="76" y="91"/>
                  </a:lnTo>
                  <a:lnTo>
                    <a:pt x="64" y="87"/>
                  </a:lnTo>
                  <a:lnTo>
                    <a:pt x="51" y="81"/>
                  </a:lnTo>
                  <a:lnTo>
                    <a:pt x="40" y="74"/>
                  </a:lnTo>
                  <a:lnTo>
                    <a:pt x="28" y="65"/>
                  </a:lnTo>
                  <a:lnTo>
                    <a:pt x="19" y="55"/>
                  </a:lnTo>
                  <a:lnTo>
                    <a:pt x="11" y="42"/>
                  </a:lnTo>
                  <a:lnTo>
                    <a:pt x="6" y="35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15" y="3"/>
                  </a:lnTo>
                  <a:lnTo>
                    <a:pt x="25" y="4"/>
                  </a:lnTo>
                  <a:lnTo>
                    <a:pt x="34" y="6"/>
                  </a:lnTo>
                  <a:lnTo>
                    <a:pt x="44" y="8"/>
                  </a:lnTo>
                  <a:lnTo>
                    <a:pt x="53" y="10"/>
                  </a:lnTo>
                  <a:lnTo>
                    <a:pt x="63" y="11"/>
                  </a:lnTo>
                  <a:lnTo>
                    <a:pt x="72" y="12"/>
                  </a:lnTo>
                  <a:lnTo>
                    <a:pt x="81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7" name="Freeform 243"/>
            <p:cNvSpPr>
              <a:spLocks/>
            </p:cNvSpPr>
            <p:nvPr/>
          </p:nvSpPr>
          <p:spPr bwMode="auto">
            <a:xfrm>
              <a:off x="1192" y="677"/>
              <a:ext cx="12" cy="6"/>
            </a:xfrm>
            <a:custGeom>
              <a:avLst/>
              <a:gdLst>
                <a:gd name="T0" fmla="*/ 1 w 24"/>
                <a:gd name="T1" fmla="*/ 1 h 11"/>
                <a:gd name="T2" fmla="*/ 1 w 24"/>
                <a:gd name="T3" fmla="*/ 1 h 11"/>
                <a:gd name="T4" fmla="*/ 1 w 24"/>
                <a:gd name="T5" fmla="*/ 1 h 11"/>
                <a:gd name="T6" fmla="*/ 1 w 24"/>
                <a:gd name="T7" fmla="*/ 1 h 11"/>
                <a:gd name="T8" fmla="*/ 1 w 24"/>
                <a:gd name="T9" fmla="*/ 1 h 11"/>
                <a:gd name="T10" fmla="*/ 1 w 24"/>
                <a:gd name="T11" fmla="*/ 1 h 11"/>
                <a:gd name="T12" fmla="*/ 1 w 24"/>
                <a:gd name="T13" fmla="*/ 1 h 11"/>
                <a:gd name="T14" fmla="*/ 1 w 24"/>
                <a:gd name="T15" fmla="*/ 1 h 11"/>
                <a:gd name="T16" fmla="*/ 0 w 24"/>
                <a:gd name="T17" fmla="*/ 0 h 11"/>
                <a:gd name="T18" fmla="*/ 1 w 24"/>
                <a:gd name="T19" fmla="*/ 1 h 11"/>
                <a:gd name="T20" fmla="*/ 1 w 24"/>
                <a:gd name="T21" fmla="*/ 1 h 11"/>
                <a:gd name="T22" fmla="*/ 1 w 24"/>
                <a:gd name="T23" fmla="*/ 1 h 11"/>
                <a:gd name="T24" fmla="*/ 1 w 24"/>
                <a:gd name="T25" fmla="*/ 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1">
                  <a:moveTo>
                    <a:pt x="23" y="5"/>
                  </a:moveTo>
                  <a:lnTo>
                    <a:pt x="23" y="6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17" y="9"/>
                  </a:lnTo>
                  <a:lnTo>
                    <a:pt x="10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8" name="Freeform 244"/>
            <p:cNvSpPr>
              <a:spLocks/>
            </p:cNvSpPr>
            <p:nvPr/>
          </p:nvSpPr>
          <p:spPr bwMode="auto">
            <a:xfrm>
              <a:off x="1088" y="681"/>
              <a:ext cx="80" cy="11"/>
            </a:xfrm>
            <a:custGeom>
              <a:avLst/>
              <a:gdLst>
                <a:gd name="T0" fmla="*/ 5 w 160"/>
                <a:gd name="T1" fmla="*/ 1 h 22"/>
                <a:gd name="T2" fmla="*/ 5 w 160"/>
                <a:gd name="T3" fmla="*/ 1 h 22"/>
                <a:gd name="T4" fmla="*/ 5 w 160"/>
                <a:gd name="T5" fmla="*/ 1 h 22"/>
                <a:gd name="T6" fmla="*/ 4 w 160"/>
                <a:gd name="T7" fmla="*/ 1 h 22"/>
                <a:gd name="T8" fmla="*/ 4 w 160"/>
                <a:gd name="T9" fmla="*/ 1 h 22"/>
                <a:gd name="T10" fmla="*/ 3 w 160"/>
                <a:gd name="T11" fmla="*/ 1 h 22"/>
                <a:gd name="T12" fmla="*/ 3 w 160"/>
                <a:gd name="T13" fmla="*/ 1 h 22"/>
                <a:gd name="T14" fmla="*/ 2 w 160"/>
                <a:gd name="T15" fmla="*/ 1 h 22"/>
                <a:gd name="T16" fmla="*/ 2 w 160"/>
                <a:gd name="T17" fmla="*/ 1 h 22"/>
                <a:gd name="T18" fmla="*/ 1 w 160"/>
                <a:gd name="T19" fmla="*/ 1 h 22"/>
                <a:gd name="T20" fmla="*/ 1 w 160"/>
                <a:gd name="T21" fmla="*/ 1 h 22"/>
                <a:gd name="T22" fmla="*/ 1 w 160"/>
                <a:gd name="T23" fmla="*/ 1 h 22"/>
                <a:gd name="T24" fmla="*/ 1 w 160"/>
                <a:gd name="T25" fmla="*/ 1 h 22"/>
                <a:gd name="T26" fmla="*/ 1 w 160"/>
                <a:gd name="T27" fmla="*/ 1 h 22"/>
                <a:gd name="T28" fmla="*/ 1 w 160"/>
                <a:gd name="T29" fmla="*/ 1 h 22"/>
                <a:gd name="T30" fmla="*/ 1 w 160"/>
                <a:gd name="T31" fmla="*/ 1 h 22"/>
                <a:gd name="T32" fmla="*/ 0 w 160"/>
                <a:gd name="T33" fmla="*/ 1 h 22"/>
                <a:gd name="T34" fmla="*/ 1 w 160"/>
                <a:gd name="T35" fmla="*/ 1 h 22"/>
                <a:gd name="T36" fmla="*/ 1 w 160"/>
                <a:gd name="T37" fmla="*/ 1 h 22"/>
                <a:gd name="T38" fmla="*/ 2 w 160"/>
                <a:gd name="T39" fmla="*/ 1 h 22"/>
                <a:gd name="T40" fmla="*/ 3 w 160"/>
                <a:gd name="T41" fmla="*/ 1 h 22"/>
                <a:gd name="T42" fmla="*/ 3 w 160"/>
                <a:gd name="T43" fmla="*/ 1 h 22"/>
                <a:gd name="T44" fmla="*/ 4 w 160"/>
                <a:gd name="T45" fmla="*/ 1 h 22"/>
                <a:gd name="T46" fmla="*/ 4 w 160"/>
                <a:gd name="T47" fmla="*/ 0 h 22"/>
                <a:gd name="T48" fmla="*/ 5 w 160"/>
                <a:gd name="T49" fmla="*/ 0 h 22"/>
                <a:gd name="T50" fmla="*/ 5 w 160"/>
                <a:gd name="T51" fmla="*/ 1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0" h="22">
                  <a:moveTo>
                    <a:pt x="160" y="14"/>
                  </a:moveTo>
                  <a:lnTo>
                    <a:pt x="146" y="14"/>
                  </a:lnTo>
                  <a:lnTo>
                    <a:pt x="131" y="14"/>
                  </a:lnTo>
                  <a:lnTo>
                    <a:pt x="115" y="14"/>
                  </a:lnTo>
                  <a:lnTo>
                    <a:pt x="100" y="15"/>
                  </a:lnTo>
                  <a:lnTo>
                    <a:pt x="84" y="17"/>
                  </a:lnTo>
                  <a:lnTo>
                    <a:pt x="68" y="19"/>
                  </a:lnTo>
                  <a:lnTo>
                    <a:pt x="51" y="20"/>
                  </a:lnTo>
                  <a:lnTo>
                    <a:pt x="37" y="22"/>
                  </a:lnTo>
                  <a:lnTo>
                    <a:pt x="32" y="22"/>
                  </a:lnTo>
                  <a:lnTo>
                    <a:pt x="27" y="22"/>
                  </a:lnTo>
                  <a:lnTo>
                    <a:pt x="23" y="22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0" y="20"/>
                  </a:lnTo>
                  <a:lnTo>
                    <a:pt x="13" y="14"/>
                  </a:lnTo>
                  <a:lnTo>
                    <a:pt x="30" y="10"/>
                  </a:lnTo>
                  <a:lnTo>
                    <a:pt x="47" y="6"/>
                  </a:lnTo>
                  <a:lnTo>
                    <a:pt x="66" y="4"/>
                  </a:lnTo>
                  <a:lnTo>
                    <a:pt x="85" y="3"/>
                  </a:lnTo>
                  <a:lnTo>
                    <a:pt x="103" y="2"/>
                  </a:lnTo>
                  <a:lnTo>
                    <a:pt x="122" y="0"/>
                  </a:lnTo>
                  <a:lnTo>
                    <a:pt x="139" y="0"/>
                  </a:lnTo>
                  <a:lnTo>
                    <a:pt x="160" y="1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9" name="Freeform 247"/>
            <p:cNvSpPr>
              <a:spLocks/>
            </p:cNvSpPr>
            <p:nvPr/>
          </p:nvSpPr>
          <p:spPr bwMode="auto">
            <a:xfrm>
              <a:off x="1134" y="692"/>
              <a:ext cx="50" cy="8"/>
            </a:xfrm>
            <a:custGeom>
              <a:avLst/>
              <a:gdLst>
                <a:gd name="T0" fmla="*/ 4 w 100"/>
                <a:gd name="T1" fmla="*/ 1 h 16"/>
                <a:gd name="T2" fmla="*/ 1 w 100"/>
                <a:gd name="T3" fmla="*/ 1 h 16"/>
                <a:gd name="T4" fmla="*/ 1 w 100"/>
                <a:gd name="T5" fmla="*/ 1 h 16"/>
                <a:gd name="T6" fmla="*/ 1 w 100"/>
                <a:gd name="T7" fmla="*/ 1 h 16"/>
                <a:gd name="T8" fmla="*/ 1 w 100"/>
                <a:gd name="T9" fmla="*/ 1 h 16"/>
                <a:gd name="T10" fmla="*/ 0 w 100"/>
                <a:gd name="T11" fmla="*/ 1 h 16"/>
                <a:gd name="T12" fmla="*/ 1 w 100"/>
                <a:gd name="T13" fmla="*/ 1 h 16"/>
                <a:gd name="T14" fmla="*/ 1 w 100"/>
                <a:gd name="T15" fmla="*/ 1 h 16"/>
                <a:gd name="T16" fmla="*/ 1 w 100"/>
                <a:gd name="T17" fmla="*/ 1 h 16"/>
                <a:gd name="T18" fmla="*/ 2 w 100"/>
                <a:gd name="T19" fmla="*/ 1 h 16"/>
                <a:gd name="T20" fmla="*/ 2 w 100"/>
                <a:gd name="T21" fmla="*/ 1 h 16"/>
                <a:gd name="T22" fmla="*/ 2 w 100"/>
                <a:gd name="T23" fmla="*/ 1 h 16"/>
                <a:gd name="T24" fmla="*/ 3 w 100"/>
                <a:gd name="T25" fmla="*/ 1 h 16"/>
                <a:gd name="T26" fmla="*/ 3 w 100"/>
                <a:gd name="T27" fmla="*/ 1 h 16"/>
                <a:gd name="T28" fmla="*/ 3 w 100"/>
                <a:gd name="T29" fmla="*/ 0 h 16"/>
                <a:gd name="T30" fmla="*/ 3 w 100"/>
                <a:gd name="T31" fmla="*/ 1 h 16"/>
                <a:gd name="T32" fmla="*/ 3 w 100"/>
                <a:gd name="T33" fmla="*/ 1 h 16"/>
                <a:gd name="T34" fmla="*/ 3 w 100"/>
                <a:gd name="T35" fmla="*/ 1 h 16"/>
                <a:gd name="T36" fmla="*/ 4 w 100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" h="16">
                  <a:moveTo>
                    <a:pt x="100" y="8"/>
                  </a:moveTo>
                  <a:lnTo>
                    <a:pt x="18" y="16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3" y="11"/>
                  </a:lnTo>
                  <a:lnTo>
                    <a:pt x="0" y="7"/>
                  </a:lnTo>
                  <a:lnTo>
                    <a:pt x="10" y="6"/>
                  </a:lnTo>
                  <a:lnTo>
                    <a:pt x="19" y="5"/>
                  </a:lnTo>
                  <a:lnTo>
                    <a:pt x="30" y="5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61" y="3"/>
                  </a:lnTo>
                  <a:lnTo>
                    <a:pt x="71" y="3"/>
                  </a:lnTo>
                  <a:lnTo>
                    <a:pt x="81" y="4"/>
                  </a:lnTo>
                  <a:lnTo>
                    <a:pt x="84" y="0"/>
                  </a:lnTo>
                  <a:lnTo>
                    <a:pt x="87" y="3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0" name="Freeform 249"/>
            <p:cNvSpPr>
              <a:spLocks/>
            </p:cNvSpPr>
            <p:nvPr/>
          </p:nvSpPr>
          <p:spPr bwMode="auto">
            <a:xfrm>
              <a:off x="1426" y="695"/>
              <a:ext cx="6" cy="27"/>
            </a:xfrm>
            <a:custGeom>
              <a:avLst/>
              <a:gdLst>
                <a:gd name="T0" fmla="*/ 0 w 11"/>
                <a:gd name="T1" fmla="*/ 2 h 54"/>
                <a:gd name="T2" fmla="*/ 0 w 11"/>
                <a:gd name="T3" fmla="*/ 2 h 54"/>
                <a:gd name="T4" fmla="*/ 0 w 11"/>
                <a:gd name="T5" fmla="*/ 1 h 54"/>
                <a:gd name="T6" fmla="*/ 1 w 11"/>
                <a:gd name="T7" fmla="*/ 1 h 54"/>
                <a:gd name="T8" fmla="*/ 1 w 11"/>
                <a:gd name="T9" fmla="*/ 0 h 54"/>
                <a:gd name="T10" fmla="*/ 1 w 11"/>
                <a:gd name="T11" fmla="*/ 1 h 54"/>
                <a:gd name="T12" fmla="*/ 1 w 11"/>
                <a:gd name="T13" fmla="*/ 1 h 54"/>
                <a:gd name="T14" fmla="*/ 1 w 11"/>
                <a:gd name="T15" fmla="*/ 2 h 54"/>
                <a:gd name="T16" fmla="*/ 0 w 11"/>
                <a:gd name="T17" fmla="*/ 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54">
                  <a:moveTo>
                    <a:pt x="0" y="54"/>
                  </a:moveTo>
                  <a:lnTo>
                    <a:pt x="0" y="41"/>
                  </a:lnTo>
                  <a:lnTo>
                    <a:pt x="0" y="26"/>
                  </a:lnTo>
                  <a:lnTo>
                    <a:pt x="3" y="11"/>
                  </a:lnTo>
                  <a:lnTo>
                    <a:pt x="11" y="0"/>
                  </a:lnTo>
                  <a:lnTo>
                    <a:pt x="10" y="14"/>
                  </a:lnTo>
                  <a:lnTo>
                    <a:pt x="8" y="27"/>
                  </a:lnTo>
                  <a:lnTo>
                    <a:pt x="3" y="4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1" name="Freeform 250"/>
            <p:cNvSpPr>
              <a:spLocks/>
            </p:cNvSpPr>
            <p:nvPr/>
          </p:nvSpPr>
          <p:spPr bwMode="auto">
            <a:xfrm>
              <a:off x="1087" y="700"/>
              <a:ext cx="21" cy="5"/>
            </a:xfrm>
            <a:custGeom>
              <a:avLst/>
              <a:gdLst>
                <a:gd name="T0" fmla="*/ 1 w 43"/>
                <a:gd name="T1" fmla="*/ 0 h 11"/>
                <a:gd name="T2" fmla="*/ 1 w 43"/>
                <a:gd name="T3" fmla="*/ 0 h 11"/>
                <a:gd name="T4" fmla="*/ 1 w 43"/>
                <a:gd name="T5" fmla="*/ 0 h 11"/>
                <a:gd name="T6" fmla="*/ 1 w 43"/>
                <a:gd name="T7" fmla="*/ 0 h 11"/>
                <a:gd name="T8" fmla="*/ 0 w 43"/>
                <a:gd name="T9" fmla="*/ 0 h 11"/>
                <a:gd name="T10" fmla="*/ 0 w 43"/>
                <a:gd name="T11" fmla="*/ 0 h 11"/>
                <a:gd name="T12" fmla="*/ 0 w 43"/>
                <a:gd name="T13" fmla="*/ 0 h 11"/>
                <a:gd name="T14" fmla="*/ 0 w 43"/>
                <a:gd name="T15" fmla="*/ 0 h 11"/>
                <a:gd name="T16" fmla="*/ 0 w 43"/>
                <a:gd name="T17" fmla="*/ 0 h 11"/>
                <a:gd name="T18" fmla="*/ 0 w 43"/>
                <a:gd name="T19" fmla="*/ 0 h 11"/>
                <a:gd name="T20" fmla="*/ 0 w 43"/>
                <a:gd name="T21" fmla="*/ 0 h 11"/>
                <a:gd name="T22" fmla="*/ 0 w 43"/>
                <a:gd name="T23" fmla="*/ 0 h 11"/>
                <a:gd name="T24" fmla="*/ 0 w 43"/>
                <a:gd name="T25" fmla="*/ 0 h 11"/>
                <a:gd name="T26" fmla="*/ 0 w 43"/>
                <a:gd name="T27" fmla="*/ 0 h 11"/>
                <a:gd name="T28" fmla="*/ 0 w 43"/>
                <a:gd name="T29" fmla="*/ 0 h 11"/>
                <a:gd name="T30" fmla="*/ 0 w 43"/>
                <a:gd name="T31" fmla="*/ 0 h 11"/>
                <a:gd name="T32" fmla="*/ 1 w 43"/>
                <a:gd name="T33" fmla="*/ 0 h 11"/>
                <a:gd name="T34" fmla="*/ 1 w 4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11">
                  <a:moveTo>
                    <a:pt x="37" y="4"/>
                  </a:moveTo>
                  <a:lnTo>
                    <a:pt x="43" y="9"/>
                  </a:lnTo>
                  <a:lnTo>
                    <a:pt x="37" y="10"/>
                  </a:lnTo>
                  <a:lnTo>
                    <a:pt x="32" y="11"/>
                  </a:lnTo>
                  <a:lnTo>
                    <a:pt x="27" y="11"/>
                  </a:lnTo>
                  <a:lnTo>
                    <a:pt x="22" y="10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6" y="5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2" name="Freeform 253"/>
            <p:cNvSpPr>
              <a:spLocks/>
            </p:cNvSpPr>
            <p:nvPr/>
          </p:nvSpPr>
          <p:spPr bwMode="auto">
            <a:xfrm>
              <a:off x="1153" y="703"/>
              <a:ext cx="45" cy="8"/>
            </a:xfrm>
            <a:custGeom>
              <a:avLst/>
              <a:gdLst>
                <a:gd name="T0" fmla="*/ 3 w 90"/>
                <a:gd name="T1" fmla="*/ 0 h 18"/>
                <a:gd name="T2" fmla="*/ 3 w 90"/>
                <a:gd name="T3" fmla="*/ 0 h 18"/>
                <a:gd name="T4" fmla="*/ 3 w 90"/>
                <a:gd name="T5" fmla="*/ 0 h 18"/>
                <a:gd name="T6" fmla="*/ 2 w 90"/>
                <a:gd name="T7" fmla="*/ 0 h 18"/>
                <a:gd name="T8" fmla="*/ 2 w 90"/>
                <a:gd name="T9" fmla="*/ 0 h 18"/>
                <a:gd name="T10" fmla="*/ 1 w 90"/>
                <a:gd name="T11" fmla="*/ 0 h 18"/>
                <a:gd name="T12" fmla="*/ 1 w 90"/>
                <a:gd name="T13" fmla="*/ 0 h 18"/>
                <a:gd name="T14" fmla="*/ 1 w 90"/>
                <a:gd name="T15" fmla="*/ 0 h 18"/>
                <a:gd name="T16" fmla="*/ 0 w 90"/>
                <a:gd name="T17" fmla="*/ 0 h 18"/>
                <a:gd name="T18" fmla="*/ 1 w 90"/>
                <a:gd name="T19" fmla="*/ 0 h 18"/>
                <a:gd name="T20" fmla="*/ 1 w 90"/>
                <a:gd name="T21" fmla="*/ 0 h 18"/>
                <a:gd name="T22" fmla="*/ 2 w 90"/>
                <a:gd name="T23" fmla="*/ 0 h 18"/>
                <a:gd name="T24" fmla="*/ 2 w 90"/>
                <a:gd name="T25" fmla="*/ 0 h 18"/>
                <a:gd name="T26" fmla="*/ 2 w 90"/>
                <a:gd name="T27" fmla="*/ 0 h 18"/>
                <a:gd name="T28" fmla="*/ 3 w 90"/>
                <a:gd name="T29" fmla="*/ 0 h 18"/>
                <a:gd name="T30" fmla="*/ 3 w 90"/>
                <a:gd name="T31" fmla="*/ 0 h 18"/>
                <a:gd name="T32" fmla="*/ 3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18">
                  <a:moveTo>
                    <a:pt x="90" y="13"/>
                  </a:moveTo>
                  <a:lnTo>
                    <a:pt x="78" y="13"/>
                  </a:lnTo>
                  <a:lnTo>
                    <a:pt x="67" y="14"/>
                  </a:lnTo>
                  <a:lnTo>
                    <a:pt x="54" y="16"/>
                  </a:lnTo>
                  <a:lnTo>
                    <a:pt x="42" y="18"/>
                  </a:lnTo>
                  <a:lnTo>
                    <a:pt x="30" y="18"/>
                  </a:lnTo>
                  <a:lnTo>
                    <a:pt x="19" y="16"/>
                  </a:lnTo>
                  <a:lnTo>
                    <a:pt x="9" y="12"/>
                  </a:lnTo>
                  <a:lnTo>
                    <a:pt x="0" y="5"/>
                  </a:lnTo>
                  <a:lnTo>
                    <a:pt x="10" y="1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56" y="5"/>
                  </a:lnTo>
                  <a:lnTo>
                    <a:pt x="68" y="7"/>
                  </a:lnTo>
                  <a:lnTo>
                    <a:pt x="79" y="11"/>
                  </a:lnTo>
                  <a:lnTo>
                    <a:pt x="90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3" name="Freeform 255"/>
            <p:cNvSpPr>
              <a:spLocks/>
            </p:cNvSpPr>
            <p:nvPr/>
          </p:nvSpPr>
          <p:spPr bwMode="auto">
            <a:xfrm>
              <a:off x="1412" y="706"/>
              <a:ext cx="4" cy="16"/>
            </a:xfrm>
            <a:custGeom>
              <a:avLst/>
              <a:gdLst>
                <a:gd name="T0" fmla="*/ 1 w 8"/>
                <a:gd name="T1" fmla="*/ 1 h 31"/>
                <a:gd name="T2" fmla="*/ 1 w 8"/>
                <a:gd name="T3" fmla="*/ 1 h 31"/>
                <a:gd name="T4" fmla="*/ 0 w 8"/>
                <a:gd name="T5" fmla="*/ 1 h 31"/>
                <a:gd name="T6" fmla="*/ 0 w 8"/>
                <a:gd name="T7" fmla="*/ 1 h 31"/>
                <a:gd name="T8" fmla="*/ 1 w 8"/>
                <a:gd name="T9" fmla="*/ 0 h 31"/>
                <a:gd name="T10" fmla="*/ 1 w 8"/>
                <a:gd name="T11" fmla="*/ 1 h 31"/>
                <a:gd name="T12" fmla="*/ 1 w 8"/>
                <a:gd name="T13" fmla="*/ 1 h 31"/>
                <a:gd name="T14" fmla="*/ 1 w 8"/>
                <a:gd name="T15" fmla="*/ 1 h 31"/>
                <a:gd name="T16" fmla="*/ 1 w 8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1">
                  <a:moveTo>
                    <a:pt x="4" y="31"/>
                  </a:moveTo>
                  <a:lnTo>
                    <a:pt x="2" y="23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0"/>
                  </a:lnTo>
                  <a:lnTo>
                    <a:pt x="8" y="7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4" name="Freeform 256"/>
            <p:cNvSpPr>
              <a:spLocks/>
            </p:cNvSpPr>
            <p:nvPr/>
          </p:nvSpPr>
          <p:spPr bwMode="auto">
            <a:xfrm>
              <a:off x="1200" y="707"/>
              <a:ext cx="4" cy="3"/>
            </a:xfrm>
            <a:custGeom>
              <a:avLst/>
              <a:gdLst>
                <a:gd name="T0" fmla="*/ 1 w 7"/>
                <a:gd name="T1" fmla="*/ 1 h 5"/>
                <a:gd name="T2" fmla="*/ 1 w 7"/>
                <a:gd name="T3" fmla="*/ 1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7" y="4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5" name="Freeform 257"/>
            <p:cNvSpPr>
              <a:spLocks/>
            </p:cNvSpPr>
            <p:nvPr/>
          </p:nvSpPr>
          <p:spPr bwMode="auto">
            <a:xfrm>
              <a:off x="1113" y="710"/>
              <a:ext cx="24" cy="5"/>
            </a:xfrm>
            <a:custGeom>
              <a:avLst/>
              <a:gdLst>
                <a:gd name="T0" fmla="*/ 1 w 50"/>
                <a:gd name="T1" fmla="*/ 1 h 10"/>
                <a:gd name="T2" fmla="*/ 1 w 50"/>
                <a:gd name="T3" fmla="*/ 1 h 10"/>
                <a:gd name="T4" fmla="*/ 1 w 50"/>
                <a:gd name="T5" fmla="*/ 1 h 10"/>
                <a:gd name="T6" fmla="*/ 0 w 50"/>
                <a:gd name="T7" fmla="*/ 1 h 10"/>
                <a:gd name="T8" fmla="*/ 0 w 50"/>
                <a:gd name="T9" fmla="*/ 1 h 10"/>
                <a:gd name="T10" fmla="*/ 0 w 50"/>
                <a:gd name="T11" fmla="*/ 1 h 10"/>
                <a:gd name="T12" fmla="*/ 0 w 50"/>
                <a:gd name="T13" fmla="*/ 1 h 10"/>
                <a:gd name="T14" fmla="*/ 0 w 50"/>
                <a:gd name="T15" fmla="*/ 1 h 10"/>
                <a:gd name="T16" fmla="*/ 0 w 50"/>
                <a:gd name="T17" fmla="*/ 1 h 10"/>
                <a:gd name="T18" fmla="*/ 0 w 50"/>
                <a:gd name="T19" fmla="*/ 1 h 10"/>
                <a:gd name="T20" fmla="*/ 0 w 50"/>
                <a:gd name="T21" fmla="*/ 1 h 10"/>
                <a:gd name="T22" fmla="*/ 0 w 50"/>
                <a:gd name="T23" fmla="*/ 1 h 10"/>
                <a:gd name="T24" fmla="*/ 0 w 50"/>
                <a:gd name="T25" fmla="*/ 1 h 10"/>
                <a:gd name="T26" fmla="*/ 0 w 50"/>
                <a:gd name="T27" fmla="*/ 0 h 10"/>
                <a:gd name="T28" fmla="*/ 0 w 50"/>
                <a:gd name="T29" fmla="*/ 0 h 10"/>
                <a:gd name="T30" fmla="*/ 0 w 50"/>
                <a:gd name="T31" fmla="*/ 0 h 10"/>
                <a:gd name="T32" fmla="*/ 0 w 50"/>
                <a:gd name="T33" fmla="*/ 0 h 10"/>
                <a:gd name="T34" fmla="*/ 0 w 50"/>
                <a:gd name="T35" fmla="*/ 1 h 10"/>
                <a:gd name="T36" fmla="*/ 1 w 50"/>
                <a:gd name="T37" fmla="*/ 1 h 10"/>
                <a:gd name="T38" fmla="*/ 1 w 50"/>
                <a:gd name="T39" fmla="*/ 1 h 10"/>
                <a:gd name="T40" fmla="*/ 1 w 50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" h="10">
                  <a:moveTo>
                    <a:pt x="50" y="8"/>
                  </a:moveTo>
                  <a:lnTo>
                    <a:pt x="44" y="9"/>
                  </a:lnTo>
                  <a:lnTo>
                    <a:pt x="38" y="10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7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6" name="Freeform 260"/>
            <p:cNvSpPr>
              <a:spLocks/>
            </p:cNvSpPr>
            <p:nvPr/>
          </p:nvSpPr>
          <p:spPr bwMode="auto">
            <a:xfrm>
              <a:off x="1175" y="716"/>
              <a:ext cx="45" cy="7"/>
            </a:xfrm>
            <a:custGeom>
              <a:avLst/>
              <a:gdLst>
                <a:gd name="T0" fmla="*/ 3 w 90"/>
                <a:gd name="T1" fmla="*/ 0 h 14"/>
                <a:gd name="T2" fmla="*/ 3 w 90"/>
                <a:gd name="T3" fmla="*/ 1 h 14"/>
                <a:gd name="T4" fmla="*/ 3 w 90"/>
                <a:gd name="T5" fmla="*/ 1 h 14"/>
                <a:gd name="T6" fmla="*/ 3 w 90"/>
                <a:gd name="T7" fmla="*/ 1 h 14"/>
                <a:gd name="T8" fmla="*/ 2 w 90"/>
                <a:gd name="T9" fmla="*/ 1 h 14"/>
                <a:gd name="T10" fmla="*/ 2 w 90"/>
                <a:gd name="T11" fmla="*/ 1 h 14"/>
                <a:gd name="T12" fmla="*/ 1 w 90"/>
                <a:gd name="T13" fmla="*/ 1 h 14"/>
                <a:gd name="T14" fmla="*/ 1 w 90"/>
                <a:gd name="T15" fmla="*/ 1 h 14"/>
                <a:gd name="T16" fmla="*/ 1 w 90"/>
                <a:gd name="T17" fmla="*/ 1 h 14"/>
                <a:gd name="T18" fmla="*/ 0 w 90"/>
                <a:gd name="T19" fmla="*/ 1 h 14"/>
                <a:gd name="T20" fmla="*/ 1 w 90"/>
                <a:gd name="T21" fmla="*/ 1 h 14"/>
                <a:gd name="T22" fmla="*/ 1 w 90"/>
                <a:gd name="T23" fmla="*/ 0 h 14"/>
                <a:gd name="T24" fmla="*/ 1 w 90"/>
                <a:gd name="T25" fmla="*/ 0 h 14"/>
                <a:gd name="T26" fmla="*/ 1 w 90"/>
                <a:gd name="T27" fmla="*/ 1 h 14"/>
                <a:gd name="T28" fmla="*/ 1 w 90"/>
                <a:gd name="T29" fmla="*/ 1 h 14"/>
                <a:gd name="T30" fmla="*/ 1 w 90"/>
                <a:gd name="T31" fmla="*/ 1 h 14"/>
                <a:gd name="T32" fmla="*/ 2 w 90"/>
                <a:gd name="T33" fmla="*/ 1 h 14"/>
                <a:gd name="T34" fmla="*/ 2 w 90"/>
                <a:gd name="T35" fmla="*/ 1 h 14"/>
                <a:gd name="T36" fmla="*/ 3 w 90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" h="14">
                  <a:moveTo>
                    <a:pt x="78" y="0"/>
                  </a:moveTo>
                  <a:lnTo>
                    <a:pt x="90" y="12"/>
                  </a:lnTo>
                  <a:lnTo>
                    <a:pt x="80" y="10"/>
                  </a:lnTo>
                  <a:lnTo>
                    <a:pt x="68" y="10"/>
                  </a:lnTo>
                  <a:lnTo>
                    <a:pt x="56" y="11"/>
                  </a:lnTo>
                  <a:lnTo>
                    <a:pt x="44" y="12"/>
                  </a:lnTo>
                  <a:lnTo>
                    <a:pt x="32" y="14"/>
                  </a:lnTo>
                  <a:lnTo>
                    <a:pt x="20" y="12"/>
                  </a:lnTo>
                  <a:lnTo>
                    <a:pt x="10" y="9"/>
                  </a:lnTo>
                  <a:lnTo>
                    <a:pt x="0" y="3"/>
                  </a:lnTo>
                  <a:lnTo>
                    <a:pt x="4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6" y="3"/>
                  </a:lnTo>
                  <a:lnTo>
                    <a:pt x="41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7" name="Freeform 264"/>
            <p:cNvSpPr>
              <a:spLocks/>
            </p:cNvSpPr>
            <p:nvPr/>
          </p:nvSpPr>
          <p:spPr bwMode="auto">
            <a:xfrm>
              <a:off x="1393" y="721"/>
              <a:ext cx="5" cy="6"/>
            </a:xfrm>
            <a:custGeom>
              <a:avLst/>
              <a:gdLst>
                <a:gd name="T0" fmla="*/ 1 w 9"/>
                <a:gd name="T1" fmla="*/ 0 h 13"/>
                <a:gd name="T2" fmla="*/ 0 w 9"/>
                <a:gd name="T3" fmla="*/ 0 h 13"/>
                <a:gd name="T4" fmla="*/ 1 w 9"/>
                <a:gd name="T5" fmla="*/ 0 h 13"/>
                <a:gd name="T6" fmla="*/ 1 w 9"/>
                <a:gd name="T7" fmla="*/ 0 h 13"/>
                <a:gd name="T8" fmla="*/ 1 w 9"/>
                <a:gd name="T9" fmla="*/ 0 h 13"/>
                <a:gd name="T10" fmla="*/ 1 w 9"/>
                <a:gd name="T11" fmla="*/ 0 h 13"/>
                <a:gd name="T12" fmla="*/ 1 w 9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6"/>
                  </a:lnTo>
                  <a:lnTo>
                    <a:pt x="9" y="9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8" name="Freeform 265"/>
            <p:cNvSpPr>
              <a:spLocks/>
            </p:cNvSpPr>
            <p:nvPr/>
          </p:nvSpPr>
          <p:spPr bwMode="auto">
            <a:xfrm>
              <a:off x="1141" y="722"/>
              <a:ext cx="12" cy="5"/>
            </a:xfrm>
            <a:custGeom>
              <a:avLst/>
              <a:gdLst>
                <a:gd name="T0" fmla="*/ 1 w 23"/>
                <a:gd name="T1" fmla="*/ 1 h 10"/>
                <a:gd name="T2" fmla="*/ 1 w 23"/>
                <a:gd name="T3" fmla="*/ 1 h 10"/>
                <a:gd name="T4" fmla="*/ 1 w 23"/>
                <a:gd name="T5" fmla="*/ 1 h 10"/>
                <a:gd name="T6" fmla="*/ 1 w 23"/>
                <a:gd name="T7" fmla="*/ 1 h 10"/>
                <a:gd name="T8" fmla="*/ 0 w 23"/>
                <a:gd name="T9" fmla="*/ 0 h 10"/>
                <a:gd name="T10" fmla="*/ 1 w 23"/>
                <a:gd name="T11" fmla="*/ 1 h 10"/>
                <a:gd name="T12" fmla="*/ 1 w 23"/>
                <a:gd name="T13" fmla="*/ 1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0">
                  <a:moveTo>
                    <a:pt x="20" y="10"/>
                  </a:moveTo>
                  <a:lnTo>
                    <a:pt x="15" y="8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3" y="3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9" name="Freeform 266"/>
            <p:cNvSpPr>
              <a:spLocks/>
            </p:cNvSpPr>
            <p:nvPr/>
          </p:nvSpPr>
          <p:spPr bwMode="auto">
            <a:xfrm>
              <a:off x="1437" y="724"/>
              <a:ext cx="59" cy="52"/>
            </a:xfrm>
            <a:custGeom>
              <a:avLst/>
              <a:gdLst>
                <a:gd name="T0" fmla="*/ 1 w 117"/>
                <a:gd name="T1" fmla="*/ 0 h 105"/>
                <a:gd name="T2" fmla="*/ 2 w 117"/>
                <a:gd name="T3" fmla="*/ 0 h 105"/>
                <a:gd name="T4" fmla="*/ 2 w 117"/>
                <a:gd name="T5" fmla="*/ 1 h 105"/>
                <a:gd name="T6" fmla="*/ 3 w 117"/>
                <a:gd name="T7" fmla="*/ 1 h 105"/>
                <a:gd name="T8" fmla="*/ 3 w 117"/>
                <a:gd name="T9" fmla="*/ 1 h 105"/>
                <a:gd name="T10" fmla="*/ 3 w 117"/>
                <a:gd name="T11" fmla="*/ 2 h 105"/>
                <a:gd name="T12" fmla="*/ 4 w 117"/>
                <a:gd name="T13" fmla="*/ 2 h 105"/>
                <a:gd name="T14" fmla="*/ 4 w 117"/>
                <a:gd name="T15" fmla="*/ 2 h 105"/>
                <a:gd name="T16" fmla="*/ 4 w 117"/>
                <a:gd name="T17" fmla="*/ 3 h 105"/>
                <a:gd name="T18" fmla="*/ 4 w 117"/>
                <a:gd name="T19" fmla="*/ 2 h 105"/>
                <a:gd name="T20" fmla="*/ 3 w 117"/>
                <a:gd name="T21" fmla="*/ 2 h 105"/>
                <a:gd name="T22" fmla="*/ 3 w 117"/>
                <a:gd name="T23" fmla="*/ 2 h 105"/>
                <a:gd name="T24" fmla="*/ 2 w 117"/>
                <a:gd name="T25" fmla="*/ 1 h 105"/>
                <a:gd name="T26" fmla="*/ 2 w 117"/>
                <a:gd name="T27" fmla="*/ 1 h 105"/>
                <a:gd name="T28" fmla="*/ 1 w 117"/>
                <a:gd name="T29" fmla="*/ 1 h 105"/>
                <a:gd name="T30" fmla="*/ 1 w 117"/>
                <a:gd name="T31" fmla="*/ 0 h 105"/>
                <a:gd name="T32" fmla="*/ 0 w 117"/>
                <a:gd name="T33" fmla="*/ 0 h 105"/>
                <a:gd name="T34" fmla="*/ 0 w 117"/>
                <a:gd name="T35" fmla="*/ 0 h 105"/>
                <a:gd name="T36" fmla="*/ 1 w 117"/>
                <a:gd name="T37" fmla="*/ 0 h 105"/>
                <a:gd name="T38" fmla="*/ 1 w 117"/>
                <a:gd name="T39" fmla="*/ 0 h 105"/>
                <a:gd name="T40" fmla="*/ 1 w 117"/>
                <a:gd name="T41" fmla="*/ 0 h 105"/>
                <a:gd name="T42" fmla="*/ 1 w 117"/>
                <a:gd name="T43" fmla="*/ 0 h 105"/>
                <a:gd name="T44" fmla="*/ 1 w 117"/>
                <a:gd name="T45" fmla="*/ 0 h 105"/>
                <a:gd name="T46" fmla="*/ 1 w 117"/>
                <a:gd name="T47" fmla="*/ 0 h 105"/>
                <a:gd name="T48" fmla="*/ 1 w 117"/>
                <a:gd name="T49" fmla="*/ 0 h 1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7" h="105">
                  <a:moveTo>
                    <a:pt x="26" y="21"/>
                  </a:moveTo>
                  <a:lnTo>
                    <a:pt x="41" y="26"/>
                  </a:lnTo>
                  <a:lnTo>
                    <a:pt x="55" y="34"/>
                  </a:lnTo>
                  <a:lnTo>
                    <a:pt x="68" y="44"/>
                  </a:lnTo>
                  <a:lnTo>
                    <a:pt x="79" y="54"/>
                  </a:lnTo>
                  <a:lnTo>
                    <a:pt x="89" y="66"/>
                  </a:lnTo>
                  <a:lnTo>
                    <a:pt x="99" y="78"/>
                  </a:lnTo>
                  <a:lnTo>
                    <a:pt x="108" y="91"/>
                  </a:lnTo>
                  <a:lnTo>
                    <a:pt x="117" y="105"/>
                  </a:lnTo>
                  <a:lnTo>
                    <a:pt x="105" y="92"/>
                  </a:lnTo>
                  <a:lnTo>
                    <a:pt x="91" y="79"/>
                  </a:lnTo>
                  <a:lnTo>
                    <a:pt x="77" y="67"/>
                  </a:lnTo>
                  <a:lnTo>
                    <a:pt x="63" y="54"/>
                  </a:lnTo>
                  <a:lnTo>
                    <a:pt x="48" y="44"/>
                  </a:lnTo>
                  <a:lnTo>
                    <a:pt x="32" y="34"/>
                  </a:lnTo>
                  <a:lnTo>
                    <a:pt x="16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7" y="6"/>
                  </a:lnTo>
                  <a:lnTo>
                    <a:pt x="10" y="0"/>
                  </a:lnTo>
                  <a:lnTo>
                    <a:pt x="11" y="7"/>
                  </a:lnTo>
                  <a:lnTo>
                    <a:pt x="15" y="11"/>
                  </a:lnTo>
                  <a:lnTo>
                    <a:pt x="21" y="16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0" name="Freeform 267"/>
            <p:cNvSpPr>
              <a:spLocks/>
            </p:cNvSpPr>
            <p:nvPr/>
          </p:nvSpPr>
          <p:spPr bwMode="auto">
            <a:xfrm>
              <a:off x="1560" y="726"/>
              <a:ext cx="118" cy="106"/>
            </a:xfrm>
            <a:custGeom>
              <a:avLst/>
              <a:gdLst>
                <a:gd name="T0" fmla="*/ 8 w 235"/>
                <a:gd name="T1" fmla="*/ 2 h 212"/>
                <a:gd name="T2" fmla="*/ 8 w 235"/>
                <a:gd name="T3" fmla="*/ 3 h 212"/>
                <a:gd name="T4" fmla="*/ 7 w 235"/>
                <a:gd name="T5" fmla="*/ 4 h 212"/>
                <a:gd name="T6" fmla="*/ 6 w 235"/>
                <a:gd name="T7" fmla="*/ 4 h 212"/>
                <a:gd name="T8" fmla="*/ 5 w 235"/>
                <a:gd name="T9" fmla="*/ 4 h 212"/>
                <a:gd name="T10" fmla="*/ 5 w 235"/>
                <a:gd name="T11" fmla="*/ 5 h 212"/>
                <a:gd name="T12" fmla="*/ 5 w 235"/>
                <a:gd name="T13" fmla="*/ 5 h 212"/>
                <a:gd name="T14" fmla="*/ 7 w 235"/>
                <a:gd name="T15" fmla="*/ 5 h 212"/>
                <a:gd name="T16" fmla="*/ 5 w 235"/>
                <a:gd name="T17" fmla="*/ 5 h 212"/>
                <a:gd name="T18" fmla="*/ 4 w 235"/>
                <a:gd name="T19" fmla="*/ 5 h 212"/>
                <a:gd name="T20" fmla="*/ 4 w 235"/>
                <a:gd name="T21" fmla="*/ 5 h 212"/>
                <a:gd name="T22" fmla="*/ 4 w 235"/>
                <a:gd name="T23" fmla="*/ 6 h 212"/>
                <a:gd name="T24" fmla="*/ 5 w 235"/>
                <a:gd name="T25" fmla="*/ 3 h 212"/>
                <a:gd name="T26" fmla="*/ 5 w 235"/>
                <a:gd name="T27" fmla="*/ 3 h 212"/>
                <a:gd name="T28" fmla="*/ 5 w 235"/>
                <a:gd name="T29" fmla="*/ 2 h 212"/>
                <a:gd name="T30" fmla="*/ 4 w 235"/>
                <a:gd name="T31" fmla="*/ 2 h 212"/>
                <a:gd name="T32" fmla="*/ 4 w 235"/>
                <a:gd name="T33" fmla="*/ 3 h 212"/>
                <a:gd name="T34" fmla="*/ 3 w 235"/>
                <a:gd name="T35" fmla="*/ 3 h 212"/>
                <a:gd name="T36" fmla="*/ 4 w 235"/>
                <a:gd name="T37" fmla="*/ 3 h 212"/>
                <a:gd name="T38" fmla="*/ 3 w 235"/>
                <a:gd name="T39" fmla="*/ 4 h 212"/>
                <a:gd name="T40" fmla="*/ 3 w 235"/>
                <a:gd name="T41" fmla="*/ 4 h 212"/>
                <a:gd name="T42" fmla="*/ 2 w 235"/>
                <a:gd name="T43" fmla="*/ 4 h 212"/>
                <a:gd name="T44" fmla="*/ 4 w 235"/>
                <a:gd name="T45" fmla="*/ 4 h 212"/>
                <a:gd name="T46" fmla="*/ 3 w 235"/>
                <a:gd name="T47" fmla="*/ 5 h 212"/>
                <a:gd name="T48" fmla="*/ 1 w 235"/>
                <a:gd name="T49" fmla="*/ 5 h 212"/>
                <a:gd name="T50" fmla="*/ 2 w 235"/>
                <a:gd name="T51" fmla="*/ 5 h 212"/>
                <a:gd name="T52" fmla="*/ 3 w 235"/>
                <a:gd name="T53" fmla="*/ 5 h 212"/>
                <a:gd name="T54" fmla="*/ 3 w 235"/>
                <a:gd name="T55" fmla="*/ 5 h 212"/>
                <a:gd name="T56" fmla="*/ 2 w 235"/>
                <a:gd name="T57" fmla="*/ 5 h 212"/>
                <a:gd name="T58" fmla="*/ 1 w 235"/>
                <a:gd name="T59" fmla="*/ 5 h 212"/>
                <a:gd name="T60" fmla="*/ 2 w 235"/>
                <a:gd name="T61" fmla="*/ 6 h 212"/>
                <a:gd name="T62" fmla="*/ 3 w 235"/>
                <a:gd name="T63" fmla="*/ 6 h 212"/>
                <a:gd name="T64" fmla="*/ 3 w 235"/>
                <a:gd name="T65" fmla="*/ 6 h 212"/>
                <a:gd name="T66" fmla="*/ 3 w 235"/>
                <a:gd name="T67" fmla="*/ 6 h 212"/>
                <a:gd name="T68" fmla="*/ 2 w 235"/>
                <a:gd name="T69" fmla="*/ 6 h 212"/>
                <a:gd name="T70" fmla="*/ 1 w 235"/>
                <a:gd name="T71" fmla="*/ 6 h 212"/>
                <a:gd name="T72" fmla="*/ 1 w 235"/>
                <a:gd name="T73" fmla="*/ 7 h 212"/>
                <a:gd name="T74" fmla="*/ 2 w 235"/>
                <a:gd name="T75" fmla="*/ 7 h 212"/>
                <a:gd name="T76" fmla="*/ 3 w 235"/>
                <a:gd name="T77" fmla="*/ 7 h 212"/>
                <a:gd name="T78" fmla="*/ 3 w 235"/>
                <a:gd name="T79" fmla="*/ 7 h 212"/>
                <a:gd name="T80" fmla="*/ 2 w 235"/>
                <a:gd name="T81" fmla="*/ 7 h 212"/>
                <a:gd name="T82" fmla="*/ 1 w 235"/>
                <a:gd name="T83" fmla="*/ 7 h 212"/>
                <a:gd name="T84" fmla="*/ 1 w 235"/>
                <a:gd name="T85" fmla="*/ 5 h 212"/>
                <a:gd name="T86" fmla="*/ 2 w 235"/>
                <a:gd name="T87" fmla="*/ 3 h 212"/>
                <a:gd name="T88" fmla="*/ 3 w 235"/>
                <a:gd name="T89" fmla="*/ 2 h 212"/>
                <a:gd name="T90" fmla="*/ 4 w 235"/>
                <a:gd name="T91" fmla="*/ 1 h 212"/>
                <a:gd name="T92" fmla="*/ 6 w 235"/>
                <a:gd name="T93" fmla="*/ 1 h 212"/>
                <a:gd name="T94" fmla="*/ 7 w 235"/>
                <a:gd name="T95" fmla="*/ 1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5" h="212">
                  <a:moveTo>
                    <a:pt x="211" y="12"/>
                  </a:moveTo>
                  <a:lnTo>
                    <a:pt x="219" y="18"/>
                  </a:lnTo>
                  <a:lnTo>
                    <a:pt x="221" y="27"/>
                  </a:lnTo>
                  <a:lnTo>
                    <a:pt x="225" y="37"/>
                  </a:lnTo>
                  <a:lnTo>
                    <a:pt x="233" y="42"/>
                  </a:lnTo>
                  <a:lnTo>
                    <a:pt x="235" y="51"/>
                  </a:lnTo>
                  <a:lnTo>
                    <a:pt x="235" y="59"/>
                  </a:lnTo>
                  <a:lnTo>
                    <a:pt x="234" y="67"/>
                  </a:lnTo>
                  <a:lnTo>
                    <a:pt x="233" y="78"/>
                  </a:lnTo>
                  <a:lnTo>
                    <a:pt x="231" y="90"/>
                  </a:lnTo>
                  <a:lnTo>
                    <a:pt x="226" y="102"/>
                  </a:lnTo>
                  <a:lnTo>
                    <a:pt x="220" y="113"/>
                  </a:lnTo>
                  <a:lnTo>
                    <a:pt x="212" y="125"/>
                  </a:lnTo>
                  <a:lnTo>
                    <a:pt x="206" y="116"/>
                  </a:lnTo>
                  <a:lnTo>
                    <a:pt x="197" y="117"/>
                  </a:lnTo>
                  <a:lnTo>
                    <a:pt x="188" y="118"/>
                  </a:lnTo>
                  <a:lnTo>
                    <a:pt x="179" y="119"/>
                  </a:lnTo>
                  <a:lnTo>
                    <a:pt x="170" y="120"/>
                  </a:lnTo>
                  <a:lnTo>
                    <a:pt x="160" y="121"/>
                  </a:lnTo>
                  <a:lnTo>
                    <a:pt x="151" y="122"/>
                  </a:lnTo>
                  <a:lnTo>
                    <a:pt x="143" y="125"/>
                  </a:lnTo>
                  <a:lnTo>
                    <a:pt x="134" y="127"/>
                  </a:lnTo>
                  <a:lnTo>
                    <a:pt x="132" y="129"/>
                  </a:lnTo>
                  <a:lnTo>
                    <a:pt x="130" y="132"/>
                  </a:lnTo>
                  <a:lnTo>
                    <a:pt x="129" y="134"/>
                  </a:lnTo>
                  <a:lnTo>
                    <a:pt x="130" y="136"/>
                  </a:lnTo>
                  <a:lnTo>
                    <a:pt x="136" y="140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5" y="135"/>
                  </a:lnTo>
                  <a:lnTo>
                    <a:pt x="209" y="128"/>
                  </a:lnTo>
                  <a:lnTo>
                    <a:pt x="202" y="137"/>
                  </a:lnTo>
                  <a:lnTo>
                    <a:pt x="193" y="143"/>
                  </a:lnTo>
                  <a:lnTo>
                    <a:pt x="183" y="146"/>
                  </a:lnTo>
                  <a:lnTo>
                    <a:pt x="172" y="146"/>
                  </a:lnTo>
                  <a:lnTo>
                    <a:pt x="160" y="146"/>
                  </a:lnTo>
                  <a:lnTo>
                    <a:pt x="150" y="144"/>
                  </a:lnTo>
                  <a:lnTo>
                    <a:pt x="139" y="144"/>
                  </a:lnTo>
                  <a:lnTo>
                    <a:pt x="129" y="147"/>
                  </a:lnTo>
                  <a:lnTo>
                    <a:pt x="128" y="149"/>
                  </a:lnTo>
                  <a:lnTo>
                    <a:pt x="127" y="151"/>
                  </a:lnTo>
                  <a:lnTo>
                    <a:pt x="127" y="154"/>
                  </a:lnTo>
                  <a:lnTo>
                    <a:pt x="127" y="156"/>
                  </a:lnTo>
                  <a:lnTo>
                    <a:pt x="128" y="157"/>
                  </a:lnTo>
                  <a:lnTo>
                    <a:pt x="130" y="159"/>
                  </a:lnTo>
                  <a:lnTo>
                    <a:pt x="132" y="159"/>
                  </a:lnTo>
                  <a:lnTo>
                    <a:pt x="134" y="159"/>
                  </a:lnTo>
                  <a:lnTo>
                    <a:pt x="105" y="176"/>
                  </a:lnTo>
                  <a:lnTo>
                    <a:pt x="112" y="155"/>
                  </a:lnTo>
                  <a:lnTo>
                    <a:pt x="119" y="134"/>
                  </a:lnTo>
                  <a:lnTo>
                    <a:pt x="126" y="112"/>
                  </a:lnTo>
                  <a:lnTo>
                    <a:pt x="130" y="90"/>
                  </a:lnTo>
                  <a:lnTo>
                    <a:pt x="133" y="93"/>
                  </a:lnTo>
                  <a:lnTo>
                    <a:pt x="135" y="83"/>
                  </a:lnTo>
                  <a:lnTo>
                    <a:pt x="136" y="75"/>
                  </a:lnTo>
                  <a:lnTo>
                    <a:pt x="136" y="67"/>
                  </a:lnTo>
                  <a:lnTo>
                    <a:pt x="140" y="58"/>
                  </a:lnTo>
                  <a:lnTo>
                    <a:pt x="140" y="56"/>
                  </a:lnTo>
                  <a:lnTo>
                    <a:pt x="140" y="53"/>
                  </a:lnTo>
                  <a:lnTo>
                    <a:pt x="139" y="51"/>
                  </a:lnTo>
                  <a:lnTo>
                    <a:pt x="137" y="50"/>
                  </a:lnTo>
                  <a:lnTo>
                    <a:pt x="133" y="53"/>
                  </a:lnTo>
                  <a:lnTo>
                    <a:pt x="129" y="59"/>
                  </a:lnTo>
                  <a:lnTo>
                    <a:pt x="126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3" y="75"/>
                  </a:lnTo>
                  <a:lnTo>
                    <a:pt x="107" y="75"/>
                  </a:lnTo>
                  <a:lnTo>
                    <a:pt x="100" y="71"/>
                  </a:lnTo>
                  <a:lnTo>
                    <a:pt x="98" y="74"/>
                  </a:lnTo>
                  <a:lnTo>
                    <a:pt x="96" y="78"/>
                  </a:lnTo>
                  <a:lnTo>
                    <a:pt x="94" y="81"/>
                  </a:lnTo>
                  <a:lnTo>
                    <a:pt x="94" y="86"/>
                  </a:lnTo>
                  <a:lnTo>
                    <a:pt x="97" y="89"/>
                  </a:lnTo>
                  <a:lnTo>
                    <a:pt x="103" y="89"/>
                  </a:lnTo>
                  <a:lnTo>
                    <a:pt x="107" y="87"/>
                  </a:lnTo>
                  <a:lnTo>
                    <a:pt x="111" y="86"/>
                  </a:lnTo>
                  <a:lnTo>
                    <a:pt x="110" y="97"/>
                  </a:lnTo>
                  <a:lnTo>
                    <a:pt x="102" y="98"/>
                  </a:lnTo>
                  <a:lnTo>
                    <a:pt x="95" y="98"/>
                  </a:lnTo>
                  <a:lnTo>
                    <a:pt x="88" y="99"/>
                  </a:lnTo>
                  <a:lnTo>
                    <a:pt x="82" y="99"/>
                  </a:lnTo>
                  <a:lnTo>
                    <a:pt x="75" y="99"/>
                  </a:lnTo>
                  <a:lnTo>
                    <a:pt x="69" y="99"/>
                  </a:lnTo>
                  <a:lnTo>
                    <a:pt x="64" y="101"/>
                  </a:lnTo>
                  <a:lnTo>
                    <a:pt x="58" y="102"/>
                  </a:lnTo>
                  <a:lnTo>
                    <a:pt x="57" y="105"/>
                  </a:lnTo>
                  <a:lnTo>
                    <a:pt x="59" y="108"/>
                  </a:lnTo>
                  <a:lnTo>
                    <a:pt x="62" y="110"/>
                  </a:lnTo>
                  <a:lnTo>
                    <a:pt x="66" y="111"/>
                  </a:lnTo>
                  <a:lnTo>
                    <a:pt x="106" y="112"/>
                  </a:lnTo>
                  <a:lnTo>
                    <a:pt x="102" y="120"/>
                  </a:lnTo>
                  <a:lnTo>
                    <a:pt x="96" y="126"/>
                  </a:lnTo>
                  <a:lnTo>
                    <a:pt x="87" y="129"/>
                  </a:lnTo>
                  <a:lnTo>
                    <a:pt x="76" y="129"/>
                  </a:lnTo>
                  <a:lnTo>
                    <a:pt x="66" y="131"/>
                  </a:lnTo>
                  <a:lnTo>
                    <a:pt x="54" y="129"/>
                  </a:lnTo>
                  <a:lnTo>
                    <a:pt x="43" y="129"/>
                  </a:lnTo>
                  <a:lnTo>
                    <a:pt x="33" y="131"/>
                  </a:lnTo>
                  <a:lnTo>
                    <a:pt x="31" y="131"/>
                  </a:lnTo>
                  <a:lnTo>
                    <a:pt x="31" y="133"/>
                  </a:lnTo>
                  <a:lnTo>
                    <a:pt x="31" y="134"/>
                  </a:lnTo>
                  <a:lnTo>
                    <a:pt x="31" y="136"/>
                  </a:lnTo>
                  <a:lnTo>
                    <a:pt x="38" y="140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2" y="141"/>
                  </a:lnTo>
                  <a:lnTo>
                    <a:pt x="72" y="140"/>
                  </a:lnTo>
                  <a:lnTo>
                    <a:pt x="80" y="140"/>
                  </a:lnTo>
                  <a:lnTo>
                    <a:pt x="89" y="140"/>
                  </a:lnTo>
                  <a:lnTo>
                    <a:pt x="97" y="141"/>
                  </a:lnTo>
                  <a:lnTo>
                    <a:pt x="95" y="149"/>
                  </a:lnTo>
                  <a:lnTo>
                    <a:pt x="86" y="151"/>
                  </a:lnTo>
                  <a:lnTo>
                    <a:pt x="76" y="152"/>
                  </a:lnTo>
                  <a:lnTo>
                    <a:pt x="66" y="154"/>
                  </a:lnTo>
                  <a:lnTo>
                    <a:pt x="56" y="154"/>
                  </a:lnTo>
                  <a:lnTo>
                    <a:pt x="46" y="155"/>
                  </a:lnTo>
                  <a:lnTo>
                    <a:pt x="37" y="155"/>
                  </a:lnTo>
                  <a:lnTo>
                    <a:pt x="28" y="157"/>
                  </a:lnTo>
                  <a:lnTo>
                    <a:pt x="20" y="159"/>
                  </a:lnTo>
                  <a:lnTo>
                    <a:pt x="23" y="164"/>
                  </a:lnTo>
                  <a:lnTo>
                    <a:pt x="29" y="166"/>
                  </a:lnTo>
                  <a:lnTo>
                    <a:pt x="35" y="169"/>
                  </a:lnTo>
                  <a:lnTo>
                    <a:pt x="43" y="169"/>
                  </a:lnTo>
                  <a:lnTo>
                    <a:pt x="50" y="169"/>
                  </a:lnTo>
                  <a:lnTo>
                    <a:pt x="58" y="167"/>
                  </a:lnTo>
                  <a:lnTo>
                    <a:pt x="65" y="166"/>
                  </a:lnTo>
                  <a:lnTo>
                    <a:pt x="71" y="166"/>
                  </a:lnTo>
                  <a:lnTo>
                    <a:pt x="75" y="164"/>
                  </a:lnTo>
                  <a:lnTo>
                    <a:pt x="80" y="165"/>
                  </a:lnTo>
                  <a:lnTo>
                    <a:pt x="86" y="165"/>
                  </a:lnTo>
                  <a:lnTo>
                    <a:pt x="90" y="164"/>
                  </a:lnTo>
                  <a:lnTo>
                    <a:pt x="87" y="169"/>
                  </a:lnTo>
                  <a:lnTo>
                    <a:pt x="86" y="172"/>
                  </a:lnTo>
                  <a:lnTo>
                    <a:pt x="86" y="177"/>
                  </a:lnTo>
                  <a:lnTo>
                    <a:pt x="82" y="181"/>
                  </a:lnTo>
                  <a:lnTo>
                    <a:pt x="74" y="181"/>
                  </a:lnTo>
                  <a:lnTo>
                    <a:pt x="66" y="182"/>
                  </a:lnTo>
                  <a:lnTo>
                    <a:pt x="57" y="182"/>
                  </a:lnTo>
                  <a:lnTo>
                    <a:pt x="49" y="184"/>
                  </a:lnTo>
                  <a:lnTo>
                    <a:pt x="41" y="184"/>
                  </a:lnTo>
                  <a:lnTo>
                    <a:pt x="33" y="185"/>
                  </a:lnTo>
                  <a:lnTo>
                    <a:pt x="26" y="184"/>
                  </a:lnTo>
                  <a:lnTo>
                    <a:pt x="19" y="182"/>
                  </a:lnTo>
                  <a:lnTo>
                    <a:pt x="14" y="185"/>
                  </a:lnTo>
                  <a:lnTo>
                    <a:pt x="11" y="188"/>
                  </a:lnTo>
                  <a:lnTo>
                    <a:pt x="9" y="192"/>
                  </a:lnTo>
                  <a:lnTo>
                    <a:pt x="12" y="196"/>
                  </a:lnTo>
                  <a:lnTo>
                    <a:pt x="12" y="197"/>
                  </a:lnTo>
                  <a:lnTo>
                    <a:pt x="19" y="197"/>
                  </a:lnTo>
                  <a:lnTo>
                    <a:pt x="27" y="197"/>
                  </a:lnTo>
                  <a:lnTo>
                    <a:pt x="34" y="197"/>
                  </a:lnTo>
                  <a:lnTo>
                    <a:pt x="43" y="196"/>
                  </a:lnTo>
                  <a:lnTo>
                    <a:pt x="51" y="196"/>
                  </a:lnTo>
                  <a:lnTo>
                    <a:pt x="59" y="196"/>
                  </a:lnTo>
                  <a:lnTo>
                    <a:pt x="67" y="196"/>
                  </a:lnTo>
                  <a:lnTo>
                    <a:pt x="74" y="197"/>
                  </a:lnTo>
                  <a:lnTo>
                    <a:pt x="74" y="199"/>
                  </a:lnTo>
                  <a:lnTo>
                    <a:pt x="75" y="200"/>
                  </a:lnTo>
                  <a:lnTo>
                    <a:pt x="76" y="201"/>
                  </a:lnTo>
                  <a:lnTo>
                    <a:pt x="77" y="202"/>
                  </a:lnTo>
                  <a:lnTo>
                    <a:pt x="71" y="205"/>
                  </a:lnTo>
                  <a:lnTo>
                    <a:pt x="62" y="208"/>
                  </a:lnTo>
                  <a:lnTo>
                    <a:pt x="54" y="209"/>
                  </a:lnTo>
                  <a:lnTo>
                    <a:pt x="45" y="210"/>
                  </a:lnTo>
                  <a:lnTo>
                    <a:pt x="37" y="210"/>
                  </a:lnTo>
                  <a:lnTo>
                    <a:pt x="29" y="211"/>
                  </a:lnTo>
                  <a:lnTo>
                    <a:pt x="21" y="211"/>
                  </a:lnTo>
                  <a:lnTo>
                    <a:pt x="13" y="212"/>
                  </a:lnTo>
                  <a:lnTo>
                    <a:pt x="0" y="209"/>
                  </a:lnTo>
                  <a:lnTo>
                    <a:pt x="4" y="184"/>
                  </a:lnTo>
                  <a:lnTo>
                    <a:pt x="9" y="158"/>
                  </a:lnTo>
                  <a:lnTo>
                    <a:pt x="15" y="133"/>
                  </a:lnTo>
                  <a:lnTo>
                    <a:pt x="20" y="108"/>
                  </a:lnTo>
                  <a:lnTo>
                    <a:pt x="27" y="98"/>
                  </a:lnTo>
                  <a:lnTo>
                    <a:pt x="34" y="87"/>
                  </a:lnTo>
                  <a:lnTo>
                    <a:pt x="42" y="75"/>
                  </a:lnTo>
                  <a:lnTo>
                    <a:pt x="49" y="65"/>
                  </a:lnTo>
                  <a:lnTo>
                    <a:pt x="60" y="56"/>
                  </a:lnTo>
                  <a:lnTo>
                    <a:pt x="71" y="45"/>
                  </a:lnTo>
                  <a:lnTo>
                    <a:pt x="82" y="36"/>
                  </a:lnTo>
                  <a:lnTo>
                    <a:pt x="94" y="27"/>
                  </a:lnTo>
                  <a:lnTo>
                    <a:pt x="105" y="19"/>
                  </a:lnTo>
                  <a:lnTo>
                    <a:pt x="117" y="12"/>
                  </a:lnTo>
                  <a:lnTo>
                    <a:pt x="130" y="6"/>
                  </a:lnTo>
                  <a:lnTo>
                    <a:pt x="145" y="4"/>
                  </a:lnTo>
                  <a:lnTo>
                    <a:pt x="153" y="3"/>
                  </a:lnTo>
                  <a:lnTo>
                    <a:pt x="162" y="1"/>
                  </a:lnTo>
                  <a:lnTo>
                    <a:pt x="171" y="0"/>
                  </a:lnTo>
                  <a:lnTo>
                    <a:pt x="181" y="0"/>
                  </a:lnTo>
                  <a:lnTo>
                    <a:pt x="190" y="1"/>
                  </a:lnTo>
                  <a:lnTo>
                    <a:pt x="198" y="4"/>
                  </a:lnTo>
                  <a:lnTo>
                    <a:pt x="205" y="7"/>
                  </a:lnTo>
                  <a:lnTo>
                    <a:pt x="211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1" name="Freeform 268"/>
            <p:cNvSpPr>
              <a:spLocks/>
            </p:cNvSpPr>
            <p:nvPr/>
          </p:nvSpPr>
          <p:spPr bwMode="auto">
            <a:xfrm>
              <a:off x="1240" y="729"/>
              <a:ext cx="61" cy="77"/>
            </a:xfrm>
            <a:custGeom>
              <a:avLst/>
              <a:gdLst>
                <a:gd name="T0" fmla="*/ 2 w 122"/>
                <a:gd name="T1" fmla="*/ 2 h 155"/>
                <a:gd name="T2" fmla="*/ 2 w 122"/>
                <a:gd name="T3" fmla="*/ 3 h 155"/>
                <a:gd name="T4" fmla="*/ 2 w 122"/>
                <a:gd name="T5" fmla="*/ 2 h 155"/>
                <a:gd name="T6" fmla="*/ 2 w 122"/>
                <a:gd name="T7" fmla="*/ 1 h 155"/>
                <a:gd name="T8" fmla="*/ 2 w 122"/>
                <a:gd name="T9" fmla="*/ 1 h 155"/>
                <a:gd name="T10" fmla="*/ 2 w 122"/>
                <a:gd name="T11" fmla="*/ 0 h 155"/>
                <a:gd name="T12" fmla="*/ 2 w 122"/>
                <a:gd name="T13" fmla="*/ 0 h 155"/>
                <a:gd name="T14" fmla="*/ 2 w 122"/>
                <a:gd name="T15" fmla="*/ 1 h 155"/>
                <a:gd name="T16" fmla="*/ 2 w 122"/>
                <a:gd name="T17" fmla="*/ 2 h 155"/>
                <a:gd name="T18" fmla="*/ 2 w 122"/>
                <a:gd name="T19" fmla="*/ 3 h 155"/>
                <a:gd name="T20" fmla="*/ 3 w 122"/>
                <a:gd name="T21" fmla="*/ 3 h 155"/>
                <a:gd name="T22" fmla="*/ 3 w 122"/>
                <a:gd name="T23" fmla="*/ 3 h 155"/>
                <a:gd name="T24" fmla="*/ 3 w 122"/>
                <a:gd name="T25" fmla="*/ 3 h 155"/>
                <a:gd name="T26" fmla="*/ 3 w 122"/>
                <a:gd name="T27" fmla="*/ 1 h 155"/>
                <a:gd name="T28" fmla="*/ 3 w 122"/>
                <a:gd name="T29" fmla="*/ 0 h 155"/>
                <a:gd name="T30" fmla="*/ 3 w 122"/>
                <a:gd name="T31" fmla="*/ 1 h 155"/>
                <a:gd name="T32" fmla="*/ 3 w 122"/>
                <a:gd name="T33" fmla="*/ 3 h 155"/>
                <a:gd name="T34" fmla="*/ 4 w 122"/>
                <a:gd name="T35" fmla="*/ 4 h 155"/>
                <a:gd name="T36" fmla="*/ 4 w 122"/>
                <a:gd name="T37" fmla="*/ 4 h 155"/>
                <a:gd name="T38" fmla="*/ 4 w 122"/>
                <a:gd name="T39" fmla="*/ 3 h 155"/>
                <a:gd name="T40" fmla="*/ 3 w 122"/>
                <a:gd name="T41" fmla="*/ 1 h 155"/>
                <a:gd name="T42" fmla="*/ 4 w 122"/>
                <a:gd name="T43" fmla="*/ 0 h 155"/>
                <a:gd name="T44" fmla="*/ 4 w 122"/>
                <a:gd name="T45" fmla="*/ 1 h 155"/>
                <a:gd name="T46" fmla="*/ 4 w 122"/>
                <a:gd name="T47" fmla="*/ 1 h 155"/>
                <a:gd name="T48" fmla="*/ 4 w 122"/>
                <a:gd name="T49" fmla="*/ 3 h 155"/>
                <a:gd name="T50" fmla="*/ 4 w 122"/>
                <a:gd name="T51" fmla="*/ 4 h 155"/>
                <a:gd name="T52" fmla="*/ 4 w 122"/>
                <a:gd name="T53" fmla="*/ 4 h 155"/>
                <a:gd name="T54" fmla="*/ 4 w 122"/>
                <a:gd name="T55" fmla="*/ 4 h 155"/>
                <a:gd name="T56" fmla="*/ 2 w 122"/>
                <a:gd name="T57" fmla="*/ 3 h 155"/>
                <a:gd name="T58" fmla="*/ 1 w 122"/>
                <a:gd name="T59" fmla="*/ 3 h 155"/>
                <a:gd name="T60" fmla="*/ 1 w 122"/>
                <a:gd name="T61" fmla="*/ 2 h 155"/>
                <a:gd name="T62" fmla="*/ 1 w 122"/>
                <a:gd name="T63" fmla="*/ 1 h 155"/>
                <a:gd name="T64" fmla="*/ 1 w 122"/>
                <a:gd name="T65" fmla="*/ 0 h 155"/>
                <a:gd name="T66" fmla="*/ 1 w 122"/>
                <a:gd name="T67" fmla="*/ 0 h 155"/>
                <a:gd name="T68" fmla="*/ 1 w 122"/>
                <a:gd name="T69" fmla="*/ 0 h 155"/>
                <a:gd name="T70" fmla="*/ 1 w 122"/>
                <a:gd name="T71" fmla="*/ 0 h 155"/>
                <a:gd name="T72" fmla="*/ 1 w 122"/>
                <a:gd name="T73" fmla="*/ 1 h 155"/>
                <a:gd name="T74" fmla="*/ 1 w 122"/>
                <a:gd name="T75" fmla="*/ 2 h 1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2" h="155">
                  <a:moveTo>
                    <a:pt x="32" y="83"/>
                  </a:moveTo>
                  <a:lnTo>
                    <a:pt x="34" y="89"/>
                  </a:lnTo>
                  <a:lnTo>
                    <a:pt x="37" y="97"/>
                  </a:lnTo>
                  <a:lnTo>
                    <a:pt x="39" y="104"/>
                  </a:lnTo>
                  <a:lnTo>
                    <a:pt x="45" y="109"/>
                  </a:lnTo>
                  <a:lnTo>
                    <a:pt x="45" y="92"/>
                  </a:lnTo>
                  <a:lnTo>
                    <a:pt x="43" y="77"/>
                  </a:lnTo>
                  <a:lnTo>
                    <a:pt x="41" y="61"/>
                  </a:lnTo>
                  <a:lnTo>
                    <a:pt x="41" y="46"/>
                  </a:lnTo>
                  <a:lnTo>
                    <a:pt x="39" y="37"/>
                  </a:lnTo>
                  <a:lnTo>
                    <a:pt x="37" y="29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53" y="19"/>
                  </a:lnTo>
                  <a:lnTo>
                    <a:pt x="53" y="33"/>
                  </a:lnTo>
                  <a:lnTo>
                    <a:pt x="53" y="49"/>
                  </a:lnTo>
                  <a:lnTo>
                    <a:pt x="54" y="64"/>
                  </a:lnTo>
                  <a:lnTo>
                    <a:pt x="57" y="75"/>
                  </a:lnTo>
                  <a:lnTo>
                    <a:pt x="58" y="88"/>
                  </a:lnTo>
                  <a:lnTo>
                    <a:pt x="61" y="102"/>
                  </a:lnTo>
                  <a:lnTo>
                    <a:pt x="64" y="114"/>
                  </a:lnTo>
                  <a:lnTo>
                    <a:pt x="71" y="125"/>
                  </a:lnTo>
                  <a:lnTo>
                    <a:pt x="76" y="120"/>
                  </a:lnTo>
                  <a:lnTo>
                    <a:pt x="76" y="114"/>
                  </a:lnTo>
                  <a:lnTo>
                    <a:pt x="75" y="110"/>
                  </a:lnTo>
                  <a:lnTo>
                    <a:pt x="72" y="105"/>
                  </a:lnTo>
                  <a:lnTo>
                    <a:pt x="70" y="83"/>
                  </a:lnTo>
                  <a:lnTo>
                    <a:pt x="66" y="62"/>
                  </a:lnTo>
                  <a:lnTo>
                    <a:pt x="64" y="42"/>
                  </a:lnTo>
                  <a:lnTo>
                    <a:pt x="65" y="22"/>
                  </a:lnTo>
                  <a:lnTo>
                    <a:pt x="77" y="23"/>
                  </a:lnTo>
                  <a:lnTo>
                    <a:pt x="83" y="50"/>
                  </a:lnTo>
                  <a:lnTo>
                    <a:pt x="85" y="77"/>
                  </a:lnTo>
                  <a:lnTo>
                    <a:pt x="88" y="106"/>
                  </a:lnTo>
                  <a:lnTo>
                    <a:pt x="95" y="134"/>
                  </a:lnTo>
                  <a:lnTo>
                    <a:pt x="99" y="134"/>
                  </a:lnTo>
                  <a:lnTo>
                    <a:pt x="100" y="133"/>
                  </a:lnTo>
                  <a:lnTo>
                    <a:pt x="102" y="132"/>
                  </a:lnTo>
                  <a:lnTo>
                    <a:pt x="103" y="129"/>
                  </a:lnTo>
                  <a:lnTo>
                    <a:pt x="101" y="105"/>
                  </a:lnTo>
                  <a:lnTo>
                    <a:pt x="98" y="80"/>
                  </a:lnTo>
                  <a:lnTo>
                    <a:pt x="94" y="54"/>
                  </a:lnTo>
                  <a:lnTo>
                    <a:pt x="96" y="30"/>
                  </a:lnTo>
                  <a:lnTo>
                    <a:pt x="101" y="31"/>
                  </a:lnTo>
                  <a:lnTo>
                    <a:pt x="106" y="31"/>
                  </a:lnTo>
                  <a:lnTo>
                    <a:pt x="109" y="33"/>
                  </a:lnTo>
                  <a:lnTo>
                    <a:pt x="110" y="36"/>
                  </a:lnTo>
                  <a:lnTo>
                    <a:pt x="113" y="61"/>
                  </a:lnTo>
                  <a:lnTo>
                    <a:pt x="115" y="89"/>
                  </a:lnTo>
                  <a:lnTo>
                    <a:pt x="117" y="117"/>
                  </a:lnTo>
                  <a:lnTo>
                    <a:pt x="122" y="141"/>
                  </a:lnTo>
                  <a:lnTo>
                    <a:pt x="118" y="144"/>
                  </a:lnTo>
                  <a:lnTo>
                    <a:pt x="116" y="150"/>
                  </a:lnTo>
                  <a:lnTo>
                    <a:pt x="114" y="155"/>
                  </a:lnTo>
                  <a:lnTo>
                    <a:pt x="108" y="154"/>
                  </a:lnTo>
                  <a:lnTo>
                    <a:pt x="110" y="152"/>
                  </a:lnTo>
                  <a:lnTo>
                    <a:pt x="49" y="133"/>
                  </a:lnTo>
                  <a:lnTo>
                    <a:pt x="40" y="121"/>
                  </a:lnTo>
                  <a:lnTo>
                    <a:pt x="30" y="110"/>
                  </a:lnTo>
                  <a:lnTo>
                    <a:pt x="23" y="97"/>
                  </a:lnTo>
                  <a:lnTo>
                    <a:pt x="20" y="82"/>
                  </a:lnTo>
                  <a:lnTo>
                    <a:pt x="16" y="72"/>
                  </a:lnTo>
                  <a:lnTo>
                    <a:pt x="15" y="59"/>
                  </a:lnTo>
                  <a:lnTo>
                    <a:pt x="15" y="46"/>
                  </a:lnTo>
                  <a:lnTo>
                    <a:pt x="11" y="35"/>
                  </a:lnTo>
                  <a:lnTo>
                    <a:pt x="10" y="26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0" y="11"/>
                  </a:lnTo>
                  <a:lnTo>
                    <a:pt x="25" y="21"/>
                  </a:lnTo>
                  <a:lnTo>
                    <a:pt x="27" y="34"/>
                  </a:lnTo>
                  <a:lnTo>
                    <a:pt x="28" y="46"/>
                  </a:lnTo>
                  <a:lnTo>
                    <a:pt x="28" y="60"/>
                  </a:lnTo>
                  <a:lnTo>
                    <a:pt x="30" y="73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2" name="Freeform 269"/>
            <p:cNvSpPr>
              <a:spLocks/>
            </p:cNvSpPr>
            <p:nvPr/>
          </p:nvSpPr>
          <p:spPr bwMode="auto">
            <a:xfrm>
              <a:off x="1193" y="731"/>
              <a:ext cx="36" cy="5"/>
            </a:xfrm>
            <a:custGeom>
              <a:avLst/>
              <a:gdLst>
                <a:gd name="T0" fmla="*/ 2 w 74"/>
                <a:gd name="T1" fmla="*/ 1 h 10"/>
                <a:gd name="T2" fmla="*/ 2 w 74"/>
                <a:gd name="T3" fmla="*/ 1 h 10"/>
                <a:gd name="T4" fmla="*/ 1 w 74"/>
                <a:gd name="T5" fmla="*/ 1 h 10"/>
                <a:gd name="T6" fmla="*/ 1 w 74"/>
                <a:gd name="T7" fmla="*/ 1 h 10"/>
                <a:gd name="T8" fmla="*/ 1 w 74"/>
                <a:gd name="T9" fmla="*/ 1 h 10"/>
                <a:gd name="T10" fmla="*/ 1 w 74"/>
                <a:gd name="T11" fmla="*/ 1 h 10"/>
                <a:gd name="T12" fmla="*/ 0 w 74"/>
                <a:gd name="T13" fmla="*/ 1 h 10"/>
                <a:gd name="T14" fmla="*/ 0 w 74"/>
                <a:gd name="T15" fmla="*/ 1 h 10"/>
                <a:gd name="T16" fmla="*/ 0 w 74"/>
                <a:gd name="T17" fmla="*/ 1 h 10"/>
                <a:gd name="T18" fmla="*/ 0 w 74"/>
                <a:gd name="T19" fmla="*/ 0 h 10"/>
                <a:gd name="T20" fmla="*/ 2 w 7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" h="10">
                  <a:moveTo>
                    <a:pt x="74" y="3"/>
                  </a:moveTo>
                  <a:lnTo>
                    <a:pt x="66" y="7"/>
                  </a:lnTo>
                  <a:lnTo>
                    <a:pt x="58" y="9"/>
                  </a:lnTo>
                  <a:lnTo>
                    <a:pt x="51" y="10"/>
                  </a:lnTo>
                  <a:lnTo>
                    <a:pt x="43" y="10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8" y="10"/>
                  </a:lnTo>
                  <a:lnTo>
                    <a:pt x="0" y="0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3" name="Freeform 272"/>
            <p:cNvSpPr>
              <a:spLocks/>
            </p:cNvSpPr>
            <p:nvPr/>
          </p:nvSpPr>
          <p:spPr bwMode="auto">
            <a:xfrm>
              <a:off x="1374" y="734"/>
              <a:ext cx="4" cy="2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1 h 3"/>
                <a:gd name="T4" fmla="*/ 1 w 7"/>
                <a:gd name="T5" fmla="*/ 1 h 3"/>
                <a:gd name="T6" fmla="*/ 1 w 7"/>
                <a:gd name="T7" fmla="*/ 1 h 3"/>
                <a:gd name="T8" fmla="*/ 1 w 7"/>
                <a:gd name="T9" fmla="*/ 1 h 3"/>
                <a:gd name="T10" fmla="*/ 0 w 7"/>
                <a:gd name="T11" fmla="*/ 1 h 3"/>
                <a:gd name="T12" fmla="*/ 1 w 7"/>
                <a:gd name="T13" fmla="*/ 1 h 3"/>
                <a:gd name="T14" fmla="*/ 1 w 7"/>
                <a:gd name="T15" fmla="*/ 0 h 3"/>
                <a:gd name="T16" fmla="*/ 1 w 7"/>
                <a:gd name="T17" fmla="*/ 0 h 3"/>
                <a:gd name="T18" fmla="*/ 1 w 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4" name="Freeform 276"/>
            <p:cNvSpPr>
              <a:spLocks/>
            </p:cNvSpPr>
            <p:nvPr/>
          </p:nvSpPr>
          <p:spPr bwMode="auto">
            <a:xfrm>
              <a:off x="1356" y="740"/>
              <a:ext cx="4" cy="2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1 h 4"/>
                <a:gd name="T4" fmla="*/ 1 w 8"/>
                <a:gd name="T5" fmla="*/ 1 h 4"/>
                <a:gd name="T6" fmla="*/ 1 w 8"/>
                <a:gd name="T7" fmla="*/ 1 h 4"/>
                <a:gd name="T8" fmla="*/ 0 w 8"/>
                <a:gd name="T9" fmla="*/ 1 h 4"/>
                <a:gd name="T10" fmla="*/ 1 w 8"/>
                <a:gd name="T11" fmla="*/ 1 h 4"/>
                <a:gd name="T12" fmla="*/ 1 w 8"/>
                <a:gd name="T13" fmla="*/ 1 h 4"/>
                <a:gd name="T14" fmla="*/ 1 w 8"/>
                <a:gd name="T15" fmla="*/ 0 h 4"/>
                <a:gd name="T16" fmla="*/ 1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5" name="Freeform 277"/>
            <p:cNvSpPr>
              <a:spLocks/>
            </p:cNvSpPr>
            <p:nvPr/>
          </p:nvSpPr>
          <p:spPr bwMode="auto">
            <a:xfrm>
              <a:off x="1342" y="743"/>
              <a:ext cx="6" cy="6"/>
            </a:xfrm>
            <a:custGeom>
              <a:avLst/>
              <a:gdLst>
                <a:gd name="T0" fmla="*/ 1 w 11"/>
                <a:gd name="T1" fmla="*/ 1 h 11"/>
                <a:gd name="T2" fmla="*/ 0 w 11"/>
                <a:gd name="T3" fmla="*/ 1 h 11"/>
                <a:gd name="T4" fmla="*/ 1 w 11"/>
                <a:gd name="T5" fmla="*/ 0 h 11"/>
                <a:gd name="T6" fmla="*/ 1 w 11"/>
                <a:gd name="T7" fmla="*/ 1 h 11"/>
                <a:gd name="T8" fmla="*/ 1 w 11"/>
                <a:gd name="T9" fmla="*/ 1 h 11"/>
                <a:gd name="T10" fmla="*/ 1 w 11"/>
                <a:gd name="T11" fmla="*/ 1 h 11"/>
                <a:gd name="T12" fmla="*/ 1 w 11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0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6" name="Freeform 278"/>
            <p:cNvSpPr>
              <a:spLocks/>
            </p:cNvSpPr>
            <p:nvPr/>
          </p:nvSpPr>
          <p:spPr bwMode="auto">
            <a:xfrm>
              <a:off x="1300" y="744"/>
              <a:ext cx="194" cy="133"/>
            </a:xfrm>
            <a:custGeom>
              <a:avLst/>
              <a:gdLst>
                <a:gd name="T0" fmla="*/ 9 w 390"/>
                <a:gd name="T1" fmla="*/ 1 h 265"/>
                <a:gd name="T2" fmla="*/ 10 w 390"/>
                <a:gd name="T3" fmla="*/ 2 h 265"/>
                <a:gd name="T4" fmla="*/ 11 w 390"/>
                <a:gd name="T5" fmla="*/ 7 h 265"/>
                <a:gd name="T6" fmla="*/ 10 w 390"/>
                <a:gd name="T7" fmla="*/ 9 h 265"/>
                <a:gd name="T8" fmla="*/ 10 w 390"/>
                <a:gd name="T9" fmla="*/ 7 h 265"/>
                <a:gd name="T10" fmla="*/ 11 w 390"/>
                <a:gd name="T11" fmla="*/ 8 h 265"/>
                <a:gd name="T12" fmla="*/ 11 w 390"/>
                <a:gd name="T13" fmla="*/ 7 h 265"/>
                <a:gd name="T14" fmla="*/ 9 w 390"/>
                <a:gd name="T15" fmla="*/ 6 h 265"/>
                <a:gd name="T16" fmla="*/ 8 w 390"/>
                <a:gd name="T17" fmla="*/ 5 h 265"/>
                <a:gd name="T18" fmla="*/ 6 w 390"/>
                <a:gd name="T19" fmla="*/ 4 h 265"/>
                <a:gd name="T20" fmla="*/ 6 w 390"/>
                <a:gd name="T21" fmla="*/ 4 h 265"/>
                <a:gd name="T22" fmla="*/ 3 w 390"/>
                <a:gd name="T23" fmla="*/ 3 h 265"/>
                <a:gd name="T24" fmla="*/ 2 w 390"/>
                <a:gd name="T25" fmla="*/ 4 h 265"/>
                <a:gd name="T26" fmla="*/ 3 w 390"/>
                <a:gd name="T27" fmla="*/ 4 h 265"/>
                <a:gd name="T28" fmla="*/ 5 w 390"/>
                <a:gd name="T29" fmla="*/ 4 h 265"/>
                <a:gd name="T30" fmla="*/ 5 w 390"/>
                <a:gd name="T31" fmla="*/ 5 h 265"/>
                <a:gd name="T32" fmla="*/ 2 w 390"/>
                <a:gd name="T33" fmla="*/ 4 h 265"/>
                <a:gd name="T34" fmla="*/ 1 w 390"/>
                <a:gd name="T35" fmla="*/ 5 h 265"/>
                <a:gd name="T36" fmla="*/ 2 w 390"/>
                <a:gd name="T37" fmla="*/ 5 h 265"/>
                <a:gd name="T38" fmla="*/ 2 w 390"/>
                <a:gd name="T39" fmla="*/ 5 h 265"/>
                <a:gd name="T40" fmla="*/ 3 w 390"/>
                <a:gd name="T41" fmla="*/ 5 h 265"/>
                <a:gd name="T42" fmla="*/ 6 w 390"/>
                <a:gd name="T43" fmla="*/ 6 h 265"/>
                <a:gd name="T44" fmla="*/ 7 w 390"/>
                <a:gd name="T45" fmla="*/ 6 h 265"/>
                <a:gd name="T46" fmla="*/ 7 w 390"/>
                <a:gd name="T47" fmla="*/ 6 h 265"/>
                <a:gd name="T48" fmla="*/ 3 w 390"/>
                <a:gd name="T49" fmla="*/ 6 h 265"/>
                <a:gd name="T50" fmla="*/ 3 w 390"/>
                <a:gd name="T51" fmla="*/ 5 h 265"/>
                <a:gd name="T52" fmla="*/ 2 w 390"/>
                <a:gd name="T53" fmla="*/ 5 h 265"/>
                <a:gd name="T54" fmla="*/ 1 w 390"/>
                <a:gd name="T55" fmla="*/ 5 h 265"/>
                <a:gd name="T56" fmla="*/ 0 w 390"/>
                <a:gd name="T57" fmla="*/ 6 h 265"/>
                <a:gd name="T58" fmla="*/ 2 w 390"/>
                <a:gd name="T59" fmla="*/ 6 h 265"/>
                <a:gd name="T60" fmla="*/ 5 w 390"/>
                <a:gd name="T61" fmla="*/ 6 h 265"/>
                <a:gd name="T62" fmla="*/ 5 w 390"/>
                <a:gd name="T63" fmla="*/ 6 h 265"/>
                <a:gd name="T64" fmla="*/ 6 w 390"/>
                <a:gd name="T65" fmla="*/ 7 h 265"/>
                <a:gd name="T66" fmla="*/ 7 w 390"/>
                <a:gd name="T67" fmla="*/ 7 h 265"/>
                <a:gd name="T68" fmla="*/ 8 w 390"/>
                <a:gd name="T69" fmla="*/ 8 h 265"/>
                <a:gd name="T70" fmla="*/ 7 w 390"/>
                <a:gd name="T71" fmla="*/ 8 h 265"/>
                <a:gd name="T72" fmla="*/ 6 w 390"/>
                <a:gd name="T73" fmla="*/ 7 h 265"/>
                <a:gd name="T74" fmla="*/ 4 w 390"/>
                <a:gd name="T75" fmla="*/ 7 h 265"/>
                <a:gd name="T76" fmla="*/ 4 w 390"/>
                <a:gd name="T77" fmla="*/ 6 h 265"/>
                <a:gd name="T78" fmla="*/ 3 w 390"/>
                <a:gd name="T79" fmla="*/ 7 h 265"/>
                <a:gd name="T80" fmla="*/ 2 w 390"/>
                <a:gd name="T81" fmla="*/ 6 h 265"/>
                <a:gd name="T82" fmla="*/ 2 w 390"/>
                <a:gd name="T83" fmla="*/ 6 h 265"/>
                <a:gd name="T84" fmla="*/ 0 w 390"/>
                <a:gd name="T85" fmla="*/ 6 h 265"/>
                <a:gd name="T86" fmla="*/ 1 w 390"/>
                <a:gd name="T87" fmla="*/ 7 h 265"/>
                <a:gd name="T88" fmla="*/ 1 w 390"/>
                <a:gd name="T89" fmla="*/ 7 h 265"/>
                <a:gd name="T90" fmla="*/ 3 w 390"/>
                <a:gd name="T91" fmla="*/ 7 h 265"/>
                <a:gd name="T92" fmla="*/ 4 w 390"/>
                <a:gd name="T93" fmla="*/ 7 h 265"/>
                <a:gd name="T94" fmla="*/ 2 w 390"/>
                <a:gd name="T95" fmla="*/ 7 h 265"/>
                <a:gd name="T96" fmla="*/ 0 w 390"/>
                <a:gd name="T97" fmla="*/ 8 h 265"/>
                <a:gd name="T98" fmla="*/ 1 w 390"/>
                <a:gd name="T99" fmla="*/ 8 h 265"/>
                <a:gd name="T100" fmla="*/ 0 w 390"/>
                <a:gd name="T101" fmla="*/ 8 h 265"/>
                <a:gd name="T102" fmla="*/ 0 w 390"/>
                <a:gd name="T103" fmla="*/ 9 h 265"/>
                <a:gd name="T104" fmla="*/ 0 w 390"/>
                <a:gd name="T105" fmla="*/ 7 h 265"/>
                <a:gd name="T106" fmla="*/ 1 w 390"/>
                <a:gd name="T107" fmla="*/ 3 h 265"/>
                <a:gd name="T108" fmla="*/ 5 w 390"/>
                <a:gd name="T109" fmla="*/ 1 h 265"/>
                <a:gd name="T110" fmla="*/ 7 w 390"/>
                <a:gd name="T111" fmla="*/ 1 h 2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0" h="265">
                  <a:moveTo>
                    <a:pt x="259" y="16"/>
                  </a:moveTo>
                  <a:lnTo>
                    <a:pt x="276" y="16"/>
                  </a:lnTo>
                  <a:lnTo>
                    <a:pt x="279" y="19"/>
                  </a:lnTo>
                  <a:lnTo>
                    <a:pt x="284" y="20"/>
                  </a:lnTo>
                  <a:lnTo>
                    <a:pt x="289" y="21"/>
                  </a:lnTo>
                  <a:lnTo>
                    <a:pt x="294" y="24"/>
                  </a:lnTo>
                  <a:lnTo>
                    <a:pt x="303" y="28"/>
                  </a:lnTo>
                  <a:lnTo>
                    <a:pt x="312" y="31"/>
                  </a:lnTo>
                  <a:lnTo>
                    <a:pt x="321" y="35"/>
                  </a:lnTo>
                  <a:lnTo>
                    <a:pt x="329" y="39"/>
                  </a:lnTo>
                  <a:lnTo>
                    <a:pt x="337" y="45"/>
                  </a:lnTo>
                  <a:lnTo>
                    <a:pt x="344" y="51"/>
                  </a:lnTo>
                  <a:lnTo>
                    <a:pt x="351" y="58"/>
                  </a:lnTo>
                  <a:lnTo>
                    <a:pt x="358" y="65"/>
                  </a:lnTo>
                  <a:lnTo>
                    <a:pt x="384" y="122"/>
                  </a:lnTo>
                  <a:lnTo>
                    <a:pt x="390" y="185"/>
                  </a:lnTo>
                  <a:lnTo>
                    <a:pt x="386" y="195"/>
                  </a:lnTo>
                  <a:lnTo>
                    <a:pt x="382" y="205"/>
                  </a:lnTo>
                  <a:lnTo>
                    <a:pt x="377" y="215"/>
                  </a:lnTo>
                  <a:lnTo>
                    <a:pt x="373" y="225"/>
                  </a:lnTo>
                  <a:lnTo>
                    <a:pt x="367" y="234"/>
                  </a:lnTo>
                  <a:lnTo>
                    <a:pt x="360" y="243"/>
                  </a:lnTo>
                  <a:lnTo>
                    <a:pt x="353" y="253"/>
                  </a:lnTo>
                  <a:lnTo>
                    <a:pt x="345" y="260"/>
                  </a:lnTo>
                  <a:lnTo>
                    <a:pt x="337" y="249"/>
                  </a:lnTo>
                  <a:lnTo>
                    <a:pt x="332" y="236"/>
                  </a:lnTo>
                  <a:lnTo>
                    <a:pt x="327" y="224"/>
                  </a:lnTo>
                  <a:lnTo>
                    <a:pt x="316" y="212"/>
                  </a:lnTo>
                  <a:lnTo>
                    <a:pt x="322" y="205"/>
                  </a:lnTo>
                  <a:lnTo>
                    <a:pt x="324" y="210"/>
                  </a:lnTo>
                  <a:lnTo>
                    <a:pt x="328" y="216"/>
                  </a:lnTo>
                  <a:lnTo>
                    <a:pt x="332" y="220"/>
                  </a:lnTo>
                  <a:lnTo>
                    <a:pt x="337" y="224"/>
                  </a:lnTo>
                  <a:lnTo>
                    <a:pt x="343" y="228"/>
                  </a:lnTo>
                  <a:lnTo>
                    <a:pt x="348" y="233"/>
                  </a:lnTo>
                  <a:lnTo>
                    <a:pt x="353" y="239"/>
                  </a:lnTo>
                  <a:lnTo>
                    <a:pt x="358" y="243"/>
                  </a:lnTo>
                  <a:lnTo>
                    <a:pt x="360" y="232"/>
                  </a:lnTo>
                  <a:lnTo>
                    <a:pt x="359" y="224"/>
                  </a:lnTo>
                  <a:lnTo>
                    <a:pt x="355" y="216"/>
                  </a:lnTo>
                  <a:lnTo>
                    <a:pt x="350" y="205"/>
                  </a:lnTo>
                  <a:lnTo>
                    <a:pt x="353" y="202"/>
                  </a:lnTo>
                  <a:lnTo>
                    <a:pt x="345" y="197"/>
                  </a:lnTo>
                  <a:lnTo>
                    <a:pt x="338" y="190"/>
                  </a:lnTo>
                  <a:lnTo>
                    <a:pt x="331" y="185"/>
                  </a:lnTo>
                  <a:lnTo>
                    <a:pt x="325" y="177"/>
                  </a:lnTo>
                  <a:lnTo>
                    <a:pt x="318" y="171"/>
                  </a:lnTo>
                  <a:lnTo>
                    <a:pt x="312" y="165"/>
                  </a:lnTo>
                  <a:lnTo>
                    <a:pt x="303" y="159"/>
                  </a:lnTo>
                  <a:lnTo>
                    <a:pt x="297" y="153"/>
                  </a:lnTo>
                  <a:lnTo>
                    <a:pt x="290" y="149"/>
                  </a:lnTo>
                  <a:lnTo>
                    <a:pt x="282" y="143"/>
                  </a:lnTo>
                  <a:lnTo>
                    <a:pt x="275" y="140"/>
                  </a:lnTo>
                  <a:lnTo>
                    <a:pt x="268" y="135"/>
                  </a:lnTo>
                  <a:lnTo>
                    <a:pt x="260" y="134"/>
                  </a:lnTo>
                  <a:lnTo>
                    <a:pt x="252" y="130"/>
                  </a:lnTo>
                  <a:lnTo>
                    <a:pt x="242" y="127"/>
                  </a:lnTo>
                  <a:lnTo>
                    <a:pt x="234" y="124"/>
                  </a:lnTo>
                  <a:lnTo>
                    <a:pt x="230" y="122"/>
                  </a:lnTo>
                  <a:lnTo>
                    <a:pt x="224" y="121"/>
                  </a:lnTo>
                  <a:lnTo>
                    <a:pt x="218" y="120"/>
                  </a:lnTo>
                  <a:lnTo>
                    <a:pt x="212" y="119"/>
                  </a:lnTo>
                  <a:lnTo>
                    <a:pt x="208" y="117"/>
                  </a:lnTo>
                  <a:lnTo>
                    <a:pt x="202" y="114"/>
                  </a:lnTo>
                  <a:lnTo>
                    <a:pt x="198" y="112"/>
                  </a:lnTo>
                  <a:lnTo>
                    <a:pt x="194" y="107"/>
                  </a:lnTo>
                  <a:lnTo>
                    <a:pt x="177" y="103"/>
                  </a:lnTo>
                  <a:lnTo>
                    <a:pt x="161" y="99"/>
                  </a:lnTo>
                  <a:lnTo>
                    <a:pt x="146" y="96"/>
                  </a:lnTo>
                  <a:lnTo>
                    <a:pt x="131" y="94"/>
                  </a:lnTo>
                  <a:lnTo>
                    <a:pt x="115" y="91"/>
                  </a:lnTo>
                  <a:lnTo>
                    <a:pt x="100" y="90"/>
                  </a:lnTo>
                  <a:lnTo>
                    <a:pt x="83" y="90"/>
                  </a:lnTo>
                  <a:lnTo>
                    <a:pt x="66" y="91"/>
                  </a:lnTo>
                  <a:lnTo>
                    <a:pt x="65" y="94"/>
                  </a:lnTo>
                  <a:lnTo>
                    <a:pt x="64" y="95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70" y="102"/>
                  </a:lnTo>
                  <a:lnTo>
                    <a:pt x="75" y="102"/>
                  </a:lnTo>
                  <a:lnTo>
                    <a:pt x="81" y="103"/>
                  </a:lnTo>
                  <a:lnTo>
                    <a:pt x="87" y="103"/>
                  </a:lnTo>
                  <a:lnTo>
                    <a:pt x="94" y="103"/>
                  </a:lnTo>
                  <a:lnTo>
                    <a:pt x="101" y="103"/>
                  </a:lnTo>
                  <a:lnTo>
                    <a:pt x="108" y="103"/>
                  </a:lnTo>
                  <a:lnTo>
                    <a:pt x="116" y="103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69" y="120"/>
                  </a:lnTo>
                  <a:lnTo>
                    <a:pt x="166" y="121"/>
                  </a:lnTo>
                  <a:lnTo>
                    <a:pt x="164" y="124"/>
                  </a:lnTo>
                  <a:lnTo>
                    <a:pt x="163" y="126"/>
                  </a:lnTo>
                  <a:lnTo>
                    <a:pt x="163" y="128"/>
                  </a:lnTo>
                  <a:lnTo>
                    <a:pt x="162" y="132"/>
                  </a:lnTo>
                  <a:lnTo>
                    <a:pt x="163" y="134"/>
                  </a:lnTo>
                  <a:lnTo>
                    <a:pt x="164" y="135"/>
                  </a:lnTo>
                  <a:lnTo>
                    <a:pt x="148" y="134"/>
                  </a:lnTo>
                  <a:lnTo>
                    <a:pt x="132" y="132"/>
                  </a:lnTo>
                  <a:lnTo>
                    <a:pt x="116" y="128"/>
                  </a:lnTo>
                  <a:lnTo>
                    <a:pt x="98" y="126"/>
                  </a:lnTo>
                  <a:lnTo>
                    <a:pt x="81" y="124"/>
                  </a:lnTo>
                  <a:lnTo>
                    <a:pt x="64" y="124"/>
                  </a:lnTo>
                  <a:lnTo>
                    <a:pt x="47" y="126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41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3" y="142"/>
                  </a:lnTo>
                  <a:lnTo>
                    <a:pt x="44" y="141"/>
                  </a:lnTo>
                  <a:lnTo>
                    <a:pt x="47" y="139"/>
                  </a:lnTo>
                  <a:lnTo>
                    <a:pt x="43" y="130"/>
                  </a:lnTo>
                  <a:lnTo>
                    <a:pt x="78" y="134"/>
                  </a:lnTo>
                  <a:lnTo>
                    <a:pt x="75" y="137"/>
                  </a:lnTo>
                  <a:lnTo>
                    <a:pt x="72" y="141"/>
                  </a:lnTo>
                  <a:lnTo>
                    <a:pt x="68" y="143"/>
                  </a:lnTo>
                  <a:lnTo>
                    <a:pt x="70" y="149"/>
                  </a:lnTo>
                  <a:lnTo>
                    <a:pt x="73" y="152"/>
                  </a:lnTo>
                  <a:lnTo>
                    <a:pt x="77" y="155"/>
                  </a:lnTo>
                  <a:lnTo>
                    <a:pt x="80" y="156"/>
                  </a:lnTo>
                  <a:lnTo>
                    <a:pt x="85" y="153"/>
                  </a:lnTo>
                  <a:lnTo>
                    <a:pt x="88" y="149"/>
                  </a:lnTo>
                  <a:lnTo>
                    <a:pt x="93" y="147"/>
                  </a:lnTo>
                  <a:lnTo>
                    <a:pt x="96" y="143"/>
                  </a:lnTo>
                  <a:lnTo>
                    <a:pt x="96" y="137"/>
                  </a:lnTo>
                  <a:lnTo>
                    <a:pt x="115" y="139"/>
                  </a:lnTo>
                  <a:lnTo>
                    <a:pt x="133" y="142"/>
                  </a:lnTo>
                  <a:lnTo>
                    <a:pt x="151" y="144"/>
                  </a:lnTo>
                  <a:lnTo>
                    <a:pt x="170" y="149"/>
                  </a:lnTo>
                  <a:lnTo>
                    <a:pt x="188" y="155"/>
                  </a:lnTo>
                  <a:lnTo>
                    <a:pt x="206" y="163"/>
                  </a:lnTo>
                  <a:lnTo>
                    <a:pt x="222" y="171"/>
                  </a:lnTo>
                  <a:lnTo>
                    <a:pt x="238" y="181"/>
                  </a:lnTo>
                  <a:lnTo>
                    <a:pt x="244" y="183"/>
                  </a:lnTo>
                  <a:lnTo>
                    <a:pt x="247" y="187"/>
                  </a:lnTo>
                  <a:lnTo>
                    <a:pt x="252" y="189"/>
                  </a:lnTo>
                  <a:lnTo>
                    <a:pt x="256" y="189"/>
                  </a:lnTo>
                  <a:lnTo>
                    <a:pt x="255" y="194"/>
                  </a:lnTo>
                  <a:lnTo>
                    <a:pt x="256" y="200"/>
                  </a:lnTo>
                  <a:lnTo>
                    <a:pt x="260" y="204"/>
                  </a:lnTo>
                  <a:lnTo>
                    <a:pt x="264" y="208"/>
                  </a:lnTo>
                  <a:lnTo>
                    <a:pt x="247" y="197"/>
                  </a:lnTo>
                  <a:lnTo>
                    <a:pt x="229" y="189"/>
                  </a:lnTo>
                  <a:lnTo>
                    <a:pt x="209" y="182"/>
                  </a:lnTo>
                  <a:lnTo>
                    <a:pt x="189" y="177"/>
                  </a:lnTo>
                  <a:lnTo>
                    <a:pt x="169" y="172"/>
                  </a:lnTo>
                  <a:lnTo>
                    <a:pt x="148" y="167"/>
                  </a:lnTo>
                  <a:lnTo>
                    <a:pt x="127" y="164"/>
                  </a:lnTo>
                  <a:lnTo>
                    <a:pt x="105" y="162"/>
                  </a:lnTo>
                  <a:lnTo>
                    <a:pt x="106" y="160"/>
                  </a:lnTo>
                  <a:lnTo>
                    <a:pt x="108" y="158"/>
                  </a:lnTo>
                  <a:lnTo>
                    <a:pt x="106" y="157"/>
                  </a:lnTo>
                  <a:lnTo>
                    <a:pt x="105" y="156"/>
                  </a:lnTo>
                  <a:lnTo>
                    <a:pt x="103" y="153"/>
                  </a:lnTo>
                  <a:lnTo>
                    <a:pt x="102" y="151"/>
                  </a:lnTo>
                  <a:lnTo>
                    <a:pt x="100" y="150"/>
                  </a:lnTo>
                  <a:lnTo>
                    <a:pt x="97" y="150"/>
                  </a:lnTo>
                  <a:lnTo>
                    <a:pt x="96" y="151"/>
                  </a:lnTo>
                  <a:lnTo>
                    <a:pt x="95" y="152"/>
                  </a:lnTo>
                  <a:lnTo>
                    <a:pt x="94" y="153"/>
                  </a:lnTo>
                  <a:lnTo>
                    <a:pt x="94" y="156"/>
                  </a:lnTo>
                  <a:lnTo>
                    <a:pt x="100" y="160"/>
                  </a:lnTo>
                  <a:lnTo>
                    <a:pt x="88" y="159"/>
                  </a:lnTo>
                  <a:lnTo>
                    <a:pt x="78" y="158"/>
                  </a:lnTo>
                  <a:lnTo>
                    <a:pt x="66" y="156"/>
                  </a:lnTo>
                  <a:lnTo>
                    <a:pt x="55" y="155"/>
                  </a:lnTo>
                  <a:lnTo>
                    <a:pt x="44" y="153"/>
                  </a:lnTo>
                  <a:lnTo>
                    <a:pt x="34" y="153"/>
                  </a:lnTo>
                  <a:lnTo>
                    <a:pt x="25" y="156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5" y="162"/>
                  </a:lnTo>
                  <a:lnTo>
                    <a:pt x="15" y="164"/>
                  </a:lnTo>
                  <a:lnTo>
                    <a:pt x="14" y="165"/>
                  </a:lnTo>
                  <a:lnTo>
                    <a:pt x="28" y="167"/>
                  </a:lnTo>
                  <a:lnTo>
                    <a:pt x="42" y="170"/>
                  </a:lnTo>
                  <a:lnTo>
                    <a:pt x="57" y="170"/>
                  </a:lnTo>
                  <a:lnTo>
                    <a:pt x="73" y="171"/>
                  </a:lnTo>
                  <a:lnTo>
                    <a:pt x="89" y="171"/>
                  </a:lnTo>
                  <a:lnTo>
                    <a:pt x="105" y="172"/>
                  </a:lnTo>
                  <a:lnTo>
                    <a:pt x="121" y="174"/>
                  </a:lnTo>
                  <a:lnTo>
                    <a:pt x="136" y="178"/>
                  </a:lnTo>
                  <a:lnTo>
                    <a:pt x="145" y="179"/>
                  </a:lnTo>
                  <a:lnTo>
                    <a:pt x="153" y="180"/>
                  </a:lnTo>
                  <a:lnTo>
                    <a:pt x="161" y="182"/>
                  </a:lnTo>
                  <a:lnTo>
                    <a:pt x="164" y="189"/>
                  </a:lnTo>
                  <a:lnTo>
                    <a:pt x="169" y="194"/>
                  </a:lnTo>
                  <a:lnTo>
                    <a:pt x="173" y="196"/>
                  </a:lnTo>
                  <a:lnTo>
                    <a:pt x="178" y="195"/>
                  </a:lnTo>
                  <a:lnTo>
                    <a:pt x="184" y="194"/>
                  </a:lnTo>
                  <a:lnTo>
                    <a:pt x="184" y="189"/>
                  </a:lnTo>
                  <a:lnTo>
                    <a:pt x="187" y="190"/>
                  </a:lnTo>
                  <a:lnTo>
                    <a:pt x="191" y="193"/>
                  </a:lnTo>
                  <a:lnTo>
                    <a:pt x="194" y="195"/>
                  </a:lnTo>
                  <a:lnTo>
                    <a:pt x="198" y="194"/>
                  </a:lnTo>
                  <a:lnTo>
                    <a:pt x="202" y="198"/>
                  </a:lnTo>
                  <a:lnTo>
                    <a:pt x="206" y="202"/>
                  </a:lnTo>
                  <a:lnTo>
                    <a:pt x="211" y="205"/>
                  </a:lnTo>
                  <a:lnTo>
                    <a:pt x="216" y="208"/>
                  </a:lnTo>
                  <a:lnTo>
                    <a:pt x="221" y="210"/>
                  </a:lnTo>
                  <a:lnTo>
                    <a:pt x="226" y="212"/>
                  </a:lnTo>
                  <a:lnTo>
                    <a:pt x="231" y="215"/>
                  </a:lnTo>
                  <a:lnTo>
                    <a:pt x="237" y="217"/>
                  </a:lnTo>
                  <a:lnTo>
                    <a:pt x="242" y="220"/>
                  </a:lnTo>
                  <a:lnTo>
                    <a:pt x="248" y="224"/>
                  </a:lnTo>
                  <a:lnTo>
                    <a:pt x="254" y="227"/>
                  </a:lnTo>
                  <a:lnTo>
                    <a:pt x="259" y="231"/>
                  </a:lnTo>
                  <a:lnTo>
                    <a:pt x="264" y="235"/>
                  </a:lnTo>
                  <a:lnTo>
                    <a:pt x="269" y="240"/>
                  </a:lnTo>
                  <a:lnTo>
                    <a:pt x="275" y="245"/>
                  </a:lnTo>
                  <a:lnTo>
                    <a:pt x="279" y="250"/>
                  </a:lnTo>
                  <a:lnTo>
                    <a:pt x="274" y="245"/>
                  </a:lnTo>
                  <a:lnTo>
                    <a:pt x="267" y="242"/>
                  </a:lnTo>
                  <a:lnTo>
                    <a:pt x="259" y="242"/>
                  </a:lnTo>
                  <a:lnTo>
                    <a:pt x="250" y="243"/>
                  </a:lnTo>
                  <a:lnTo>
                    <a:pt x="244" y="235"/>
                  </a:lnTo>
                  <a:lnTo>
                    <a:pt x="236" y="228"/>
                  </a:lnTo>
                  <a:lnTo>
                    <a:pt x="227" y="223"/>
                  </a:lnTo>
                  <a:lnTo>
                    <a:pt x="218" y="218"/>
                  </a:lnTo>
                  <a:lnTo>
                    <a:pt x="208" y="215"/>
                  </a:lnTo>
                  <a:lnTo>
                    <a:pt x="199" y="212"/>
                  </a:lnTo>
                  <a:lnTo>
                    <a:pt x="188" y="210"/>
                  </a:lnTo>
                  <a:lnTo>
                    <a:pt x="178" y="208"/>
                  </a:lnTo>
                  <a:lnTo>
                    <a:pt x="173" y="207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6" y="204"/>
                  </a:lnTo>
                  <a:lnTo>
                    <a:pt x="151" y="202"/>
                  </a:lnTo>
                  <a:lnTo>
                    <a:pt x="147" y="200"/>
                  </a:lnTo>
                  <a:lnTo>
                    <a:pt x="143" y="196"/>
                  </a:lnTo>
                  <a:lnTo>
                    <a:pt x="142" y="192"/>
                  </a:lnTo>
                  <a:lnTo>
                    <a:pt x="139" y="190"/>
                  </a:lnTo>
                  <a:lnTo>
                    <a:pt x="135" y="189"/>
                  </a:lnTo>
                  <a:lnTo>
                    <a:pt x="131" y="188"/>
                  </a:lnTo>
                  <a:lnTo>
                    <a:pt x="126" y="188"/>
                  </a:lnTo>
                  <a:lnTo>
                    <a:pt x="124" y="193"/>
                  </a:lnTo>
                  <a:lnTo>
                    <a:pt x="120" y="196"/>
                  </a:lnTo>
                  <a:lnTo>
                    <a:pt x="116" y="196"/>
                  </a:lnTo>
                  <a:lnTo>
                    <a:pt x="111" y="196"/>
                  </a:lnTo>
                  <a:lnTo>
                    <a:pt x="105" y="195"/>
                  </a:lnTo>
                  <a:lnTo>
                    <a:pt x="100" y="194"/>
                  </a:lnTo>
                  <a:lnTo>
                    <a:pt x="94" y="193"/>
                  </a:lnTo>
                  <a:lnTo>
                    <a:pt x="89" y="192"/>
                  </a:lnTo>
                  <a:lnTo>
                    <a:pt x="90" y="188"/>
                  </a:lnTo>
                  <a:lnTo>
                    <a:pt x="89" y="186"/>
                  </a:lnTo>
                  <a:lnTo>
                    <a:pt x="87" y="183"/>
                  </a:lnTo>
                  <a:lnTo>
                    <a:pt x="85" y="181"/>
                  </a:lnTo>
                  <a:lnTo>
                    <a:pt x="79" y="181"/>
                  </a:lnTo>
                  <a:lnTo>
                    <a:pt x="73" y="183"/>
                  </a:lnTo>
                  <a:lnTo>
                    <a:pt x="68" y="186"/>
                  </a:lnTo>
                  <a:lnTo>
                    <a:pt x="64" y="189"/>
                  </a:lnTo>
                  <a:lnTo>
                    <a:pt x="56" y="188"/>
                  </a:lnTo>
                  <a:lnTo>
                    <a:pt x="47" y="188"/>
                  </a:lnTo>
                  <a:lnTo>
                    <a:pt x="40" y="186"/>
                  </a:lnTo>
                  <a:lnTo>
                    <a:pt x="35" y="180"/>
                  </a:lnTo>
                  <a:lnTo>
                    <a:pt x="28" y="185"/>
                  </a:lnTo>
                  <a:lnTo>
                    <a:pt x="20" y="188"/>
                  </a:lnTo>
                  <a:lnTo>
                    <a:pt x="13" y="192"/>
                  </a:lnTo>
                  <a:lnTo>
                    <a:pt x="11" y="200"/>
                  </a:lnTo>
                  <a:lnTo>
                    <a:pt x="17" y="201"/>
                  </a:lnTo>
                  <a:lnTo>
                    <a:pt x="22" y="201"/>
                  </a:lnTo>
                  <a:lnTo>
                    <a:pt x="27" y="201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43" y="201"/>
                  </a:lnTo>
                  <a:lnTo>
                    <a:pt x="49" y="201"/>
                  </a:lnTo>
                  <a:lnTo>
                    <a:pt x="56" y="201"/>
                  </a:lnTo>
                  <a:lnTo>
                    <a:pt x="57" y="205"/>
                  </a:lnTo>
                  <a:lnTo>
                    <a:pt x="59" y="209"/>
                  </a:lnTo>
                  <a:lnTo>
                    <a:pt x="63" y="211"/>
                  </a:lnTo>
                  <a:lnTo>
                    <a:pt x="66" y="212"/>
                  </a:lnTo>
                  <a:lnTo>
                    <a:pt x="74" y="207"/>
                  </a:lnTo>
                  <a:lnTo>
                    <a:pt x="83" y="204"/>
                  </a:lnTo>
                  <a:lnTo>
                    <a:pt x="94" y="204"/>
                  </a:lnTo>
                  <a:lnTo>
                    <a:pt x="103" y="207"/>
                  </a:lnTo>
                  <a:lnTo>
                    <a:pt x="113" y="210"/>
                  </a:lnTo>
                  <a:lnTo>
                    <a:pt x="123" y="212"/>
                  </a:lnTo>
                  <a:lnTo>
                    <a:pt x="132" y="213"/>
                  </a:lnTo>
                  <a:lnTo>
                    <a:pt x="141" y="212"/>
                  </a:lnTo>
                  <a:lnTo>
                    <a:pt x="149" y="217"/>
                  </a:lnTo>
                  <a:lnTo>
                    <a:pt x="158" y="220"/>
                  </a:lnTo>
                  <a:lnTo>
                    <a:pt x="164" y="225"/>
                  </a:lnTo>
                  <a:lnTo>
                    <a:pt x="163" y="235"/>
                  </a:lnTo>
                  <a:lnTo>
                    <a:pt x="145" y="231"/>
                  </a:lnTo>
                  <a:lnTo>
                    <a:pt x="125" y="226"/>
                  </a:lnTo>
                  <a:lnTo>
                    <a:pt x="106" y="223"/>
                  </a:lnTo>
                  <a:lnTo>
                    <a:pt x="88" y="220"/>
                  </a:lnTo>
                  <a:lnTo>
                    <a:pt x="68" y="219"/>
                  </a:lnTo>
                  <a:lnTo>
                    <a:pt x="50" y="219"/>
                  </a:lnTo>
                  <a:lnTo>
                    <a:pt x="30" y="220"/>
                  </a:lnTo>
                  <a:lnTo>
                    <a:pt x="11" y="223"/>
                  </a:lnTo>
                  <a:lnTo>
                    <a:pt x="11" y="227"/>
                  </a:lnTo>
                  <a:lnTo>
                    <a:pt x="14" y="230"/>
                  </a:lnTo>
                  <a:lnTo>
                    <a:pt x="19" y="231"/>
                  </a:lnTo>
                  <a:lnTo>
                    <a:pt x="24" y="231"/>
                  </a:lnTo>
                  <a:lnTo>
                    <a:pt x="58" y="235"/>
                  </a:lnTo>
                  <a:lnTo>
                    <a:pt x="56" y="250"/>
                  </a:lnTo>
                  <a:lnTo>
                    <a:pt x="52" y="250"/>
                  </a:lnTo>
                  <a:lnTo>
                    <a:pt x="48" y="249"/>
                  </a:lnTo>
                  <a:lnTo>
                    <a:pt x="43" y="248"/>
                  </a:lnTo>
                  <a:lnTo>
                    <a:pt x="39" y="248"/>
                  </a:lnTo>
                  <a:lnTo>
                    <a:pt x="33" y="248"/>
                  </a:lnTo>
                  <a:lnTo>
                    <a:pt x="28" y="249"/>
                  </a:lnTo>
                  <a:lnTo>
                    <a:pt x="24" y="251"/>
                  </a:lnTo>
                  <a:lnTo>
                    <a:pt x="20" y="254"/>
                  </a:lnTo>
                  <a:lnTo>
                    <a:pt x="22" y="262"/>
                  </a:lnTo>
                  <a:lnTo>
                    <a:pt x="20" y="262"/>
                  </a:lnTo>
                  <a:lnTo>
                    <a:pt x="18" y="263"/>
                  </a:lnTo>
                  <a:lnTo>
                    <a:pt x="15" y="263"/>
                  </a:lnTo>
                  <a:lnTo>
                    <a:pt x="14" y="265"/>
                  </a:lnTo>
                  <a:lnTo>
                    <a:pt x="14" y="261"/>
                  </a:lnTo>
                  <a:lnTo>
                    <a:pt x="13" y="257"/>
                  </a:lnTo>
                  <a:lnTo>
                    <a:pt x="11" y="255"/>
                  </a:lnTo>
                  <a:lnTo>
                    <a:pt x="7" y="254"/>
                  </a:lnTo>
                  <a:lnTo>
                    <a:pt x="4" y="234"/>
                  </a:lnTo>
                  <a:lnTo>
                    <a:pt x="2" y="215"/>
                  </a:lnTo>
                  <a:lnTo>
                    <a:pt x="0" y="195"/>
                  </a:lnTo>
                  <a:lnTo>
                    <a:pt x="2" y="175"/>
                  </a:lnTo>
                  <a:lnTo>
                    <a:pt x="5" y="157"/>
                  </a:lnTo>
                  <a:lnTo>
                    <a:pt x="12" y="139"/>
                  </a:lnTo>
                  <a:lnTo>
                    <a:pt x="20" y="120"/>
                  </a:lnTo>
                  <a:lnTo>
                    <a:pt x="30" y="104"/>
                  </a:lnTo>
                  <a:lnTo>
                    <a:pt x="44" y="82"/>
                  </a:lnTo>
                  <a:lnTo>
                    <a:pt x="60" y="64"/>
                  </a:lnTo>
                  <a:lnTo>
                    <a:pt x="79" y="46"/>
                  </a:lnTo>
                  <a:lnTo>
                    <a:pt x="100" y="32"/>
                  </a:lnTo>
                  <a:lnTo>
                    <a:pt x="121" y="20"/>
                  </a:lnTo>
                  <a:lnTo>
                    <a:pt x="145" y="11"/>
                  </a:lnTo>
                  <a:lnTo>
                    <a:pt x="168" y="4"/>
                  </a:lnTo>
                  <a:lnTo>
                    <a:pt x="192" y="0"/>
                  </a:lnTo>
                  <a:lnTo>
                    <a:pt x="200" y="1"/>
                  </a:lnTo>
                  <a:lnTo>
                    <a:pt x="209" y="3"/>
                  </a:lnTo>
                  <a:lnTo>
                    <a:pt x="217" y="4"/>
                  </a:lnTo>
                  <a:lnTo>
                    <a:pt x="225" y="5"/>
                  </a:lnTo>
                  <a:lnTo>
                    <a:pt x="234" y="7"/>
                  </a:lnTo>
                  <a:lnTo>
                    <a:pt x="242" y="9"/>
                  </a:lnTo>
                  <a:lnTo>
                    <a:pt x="250" y="13"/>
                  </a:lnTo>
                  <a:lnTo>
                    <a:pt x="259" y="1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7" name="Freeform 280"/>
            <p:cNvSpPr>
              <a:spLocks/>
            </p:cNvSpPr>
            <p:nvPr/>
          </p:nvSpPr>
          <p:spPr bwMode="auto">
            <a:xfrm>
              <a:off x="1304" y="746"/>
              <a:ext cx="7" cy="40"/>
            </a:xfrm>
            <a:custGeom>
              <a:avLst/>
              <a:gdLst>
                <a:gd name="T0" fmla="*/ 0 w 15"/>
                <a:gd name="T1" fmla="*/ 2 h 79"/>
                <a:gd name="T2" fmla="*/ 0 w 15"/>
                <a:gd name="T3" fmla="*/ 3 h 79"/>
                <a:gd name="T4" fmla="*/ 0 w 15"/>
                <a:gd name="T5" fmla="*/ 3 h 79"/>
                <a:gd name="T6" fmla="*/ 0 w 15"/>
                <a:gd name="T7" fmla="*/ 3 h 79"/>
                <a:gd name="T8" fmla="*/ 0 w 15"/>
                <a:gd name="T9" fmla="*/ 3 h 79"/>
                <a:gd name="T10" fmla="*/ 0 w 15"/>
                <a:gd name="T11" fmla="*/ 2 h 79"/>
                <a:gd name="T12" fmla="*/ 0 w 15"/>
                <a:gd name="T13" fmla="*/ 2 h 79"/>
                <a:gd name="T14" fmla="*/ 0 w 15"/>
                <a:gd name="T15" fmla="*/ 2 h 79"/>
                <a:gd name="T16" fmla="*/ 0 w 15"/>
                <a:gd name="T17" fmla="*/ 1 h 79"/>
                <a:gd name="T18" fmla="*/ 0 w 15"/>
                <a:gd name="T19" fmla="*/ 1 h 79"/>
                <a:gd name="T20" fmla="*/ 0 w 15"/>
                <a:gd name="T21" fmla="*/ 1 h 79"/>
                <a:gd name="T22" fmla="*/ 0 w 15"/>
                <a:gd name="T23" fmla="*/ 1 h 79"/>
                <a:gd name="T24" fmla="*/ 0 w 15"/>
                <a:gd name="T25" fmla="*/ 0 h 79"/>
                <a:gd name="T26" fmla="*/ 0 w 15"/>
                <a:gd name="T27" fmla="*/ 1 h 79"/>
                <a:gd name="T28" fmla="*/ 0 w 15"/>
                <a:gd name="T29" fmla="*/ 1 h 79"/>
                <a:gd name="T30" fmla="*/ 0 w 15"/>
                <a:gd name="T31" fmla="*/ 2 h 79"/>
                <a:gd name="T32" fmla="*/ 0 w 15"/>
                <a:gd name="T33" fmla="*/ 2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79">
                  <a:moveTo>
                    <a:pt x="15" y="64"/>
                  </a:moveTo>
                  <a:lnTo>
                    <a:pt x="12" y="69"/>
                  </a:lnTo>
                  <a:lnTo>
                    <a:pt x="11" y="72"/>
                  </a:lnTo>
                  <a:lnTo>
                    <a:pt x="9" y="76"/>
                  </a:lnTo>
                  <a:lnTo>
                    <a:pt x="6" y="79"/>
                  </a:lnTo>
                  <a:lnTo>
                    <a:pt x="4" y="64"/>
                  </a:lnTo>
                  <a:lnTo>
                    <a:pt x="2" y="48"/>
                  </a:lnTo>
                  <a:lnTo>
                    <a:pt x="2" y="3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5" y="0"/>
                  </a:lnTo>
                  <a:lnTo>
                    <a:pt x="11" y="16"/>
                  </a:lnTo>
                  <a:lnTo>
                    <a:pt x="12" y="32"/>
                  </a:lnTo>
                  <a:lnTo>
                    <a:pt x="11" y="48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8" name="Freeform 281"/>
            <p:cNvSpPr>
              <a:spLocks/>
            </p:cNvSpPr>
            <p:nvPr/>
          </p:nvSpPr>
          <p:spPr bwMode="auto">
            <a:xfrm>
              <a:off x="1330" y="746"/>
              <a:ext cx="5" cy="13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1 h 25"/>
                <a:gd name="T4" fmla="*/ 0 w 12"/>
                <a:gd name="T5" fmla="*/ 1 h 25"/>
                <a:gd name="T6" fmla="*/ 0 w 12"/>
                <a:gd name="T7" fmla="*/ 1 h 25"/>
                <a:gd name="T8" fmla="*/ 0 w 12"/>
                <a:gd name="T9" fmla="*/ 1 h 25"/>
                <a:gd name="T10" fmla="*/ 0 w 12"/>
                <a:gd name="T11" fmla="*/ 0 h 25"/>
                <a:gd name="T12" fmla="*/ 0 w 12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5">
                  <a:moveTo>
                    <a:pt x="11" y="0"/>
                  </a:moveTo>
                  <a:lnTo>
                    <a:pt x="11" y="8"/>
                  </a:lnTo>
                  <a:lnTo>
                    <a:pt x="12" y="15"/>
                  </a:lnTo>
                  <a:lnTo>
                    <a:pt x="10" y="20"/>
                  </a:lnTo>
                  <a:lnTo>
                    <a:pt x="3" y="25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9" name="Freeform 282"/>
            <p:cNvSpPr>
              <a:spLocks/>
            </p:cNvSpPr>
            <p:nvPr/>
          </p:nvSpPr>
          <p:spPr bwMode="auto">
            <a:xfrm>
              <a:off x="1211" y="747"/>
              <a:ext cx="24" cy="6"/>
            </a:xfrm>
            <a:custGeom>
              <a:avLst/>
              <a:gdLst>
                <a:gd name="T0" fmla="*/ 2 w 47"/>
                <a:gd name="T1" fmla="*/ 1 h 12"/>
                <a:gd name="T2" fmla="*/ 2 w 47"/>
                <a:gd name="T3" fmla="*/ 1 h 12"/>
                <a:gd name="T4" fmla="*/ 2 w 47"/>
                <a:gd name="T5" fmla="*/ 1 h 12"/>
                <a:gd name="T6" fmla="*/ 2 w 47"/>
                <a:gd name="T7" fmla="*/ 1 h 12"/>
                <a:gd name="T8" fmla="*/ 1 w 47"/>
                <a:gd name="T9" fmla="*/ 1 h 12"/>
                <a:gd name="T10" fmla="*/ 1 w 47"/>
                <a:gd name="T11" fmla="*/ 1 h 12"/>
                <a:gd name="T12" fmla="*/ 1 w 47"/>
                <a:gd name="T13" fmla="*/ 1 h 12"/>
                <a:gd name="T14" fmla="*/ 1 w 47"/>
                <a:gd name="T15" fmla="*/ 1 h 12"/>
                <a:gd name="T16" fmla="*/ 1 w 47"/>
                <a:gd name="T17" fmla="*/ 1 h 12"/>
                <a:gd name="T18" fmla="*/ 0 w 47"/>
                <a:gd name="T19" fmla="*/ 0 h 12"/>
                <a:gd name="T20" fmla="*/ 1 w 47"/>
                <a:gd name="T21" fmla="*/ 0 h 12"/>
                <a:gd name="T22" fmla="*/ 1 w 47"/>
                <a:gd name="T23" fmla="*/ 0 h 12"/>
                <a:gd name="T24" fmla="*/ 1 w 47"/>
                <a:gd name="T25" fmla="*/ 0 h 12"/>
                <a:gd name="T26" fmla="*/ 1 w 47"/>
                <a:gd name="T27" fmla="*/ 0 h 12"/>
                <a:gd name="T28" fmla="*/ 1 w 47"/>
                <a:gd name="T29" fmla="*/ 1 h 12"/>
                <a:gd name="T30" fmla="*/ 2 w 47"/>
                <a:gd name="T31" fmla="*/ 1 h 12"/>
                <a:gd name="T32" fmla="*/ 2 w 47"/>
                <a:gd name="T33" fmla="*/ 1 h 12"/>
                <a:gd name="T34" fmla="*/ 2 w 47"/>
                <a:gd name="T35" fmla="*/ 1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" h="12">
                  <a:moveTo>
                    <a:pt x="47" y="7"/>
                  </a:moveTo>
                  <a:lnTo>
                    <a:pt x="45" y="9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6" y="2"/>
                  </a:lnTo>
                  <a:lnTo>
                    <a:pt x="42" y="5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0" name="Freeform 283"/>
            <p:cNvSpPr>
              <a:spLocks/>
            </p:cNvSpPr>
            <p:nvPr/>
          </p:nvSpPr>
          <p:spPr bwMode="auto">
            <a:xfrm>
              <a:off x="1317" y="746"/>
              <a:ext cx="6" cy="26"/>
            </a:xfrm>
            <a:custGeom>
              <a:avLst/>
              <a:gdLst>
                <a:gd name="T0" fmla="*/ 0 w 13"/>
                <a:gd name="T1" fmla="*/ 0 h 51"/>
                <a:gd name="T2" fmla="*/ 0 w 13"/>
                <a:gd name="T3" fmla="*/ 1 h 51"/>
                <a:gd name="T4" fmla="*/ 0 w 13"/>
                <a:gd name="T5" fmla="*/ 1 h 51"/>
                <a:gd name="T6" fmla="*/ 0 w 13"/>
                <a:gd name="T7" fmla="*/ 2 h 51"/>
                <a:gd name="T8" fmla="*/ 0 w 13"/>
                <a:gd name="T9" fmla="*/ 2 h 51"/>
                <a:gd name="T10" fmla="*/ 0 w 13"/>
                <a:gd name="T11" fmla="*/ 0 h 51"/>
                <a:gd name="T12" fmla="*/ 0 w 13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51">
                  <a:moveTo>
                    <a:pt x="9" y="0"/>
                  </a:moveTo>
                  <a:lnTo>
                    <a:pt x="8" y="14"/>
                  </a:lnTo>
                  <a:lnTo>
                    <a:pt x="13" y="29"/>
                  </a:lnTo>
                  <a:lnTo>
                    <a:pt x="13" y="41"/>
                  </a:lnTo>
                  <a:lnTo>
                    <a:pt x="1" y="51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1" name="Freeform 284"/>
            <p:cNvSpPr>
              <a:spLocks/>
            </p:cNvSpPr>
            <p:nvPr/>
          </p:nvSpPr>
          <p:spPr bwMode="auto">
            <a:xfrm>
              <a:off x="1644" y="746"/>
              <a:ext cx="14" cy="7"/>
            </a:xfrm>
            <a:custGeom>
              <a:avLst/>
              <a:gdLst>
                <a:gd name="T0" fmla="*/ 1 w 28"/>
                <a:gd name="T1" fmla="*/ 1 h 14"/>
                <a:gd name="T2" fmla="*/ 1 w 28"/>
                <a:gd name="T3" fmla="*/ 1 h 14"/>
                <a:gd name="T4" fmla="*/ 1 w 28"/>
                <a:gd name="T5" fmla="*/ 1 h 14"/>
                <a:gd name="T6" fmla="*/ 1 w 28"/>
                <a:gd name="T7" fmla="*/ 1 h 14"/>
                <a:gd name="T8" fmla="*/ 1 w 28"/>
                <a:gd name="T9" fmla="*/ 1 h 14"/>
                <a:gd name="T10" fmla="*/ 1 w 28"/>
                <a:gd name="T11" fmla="*/ 1 h 14"/>
                <a:gd name="T12" fmla="*/ 1 w 28"/>
                <a:gd name="T13" fmla="*/ 1 h 14"/>
                <a:gd name="T14" fmla="*/ 1 w 28"/>
                <a:gd name="T15" fmla="*/ 1 h 14"/>
                <a:gd name="T16" fmla="*/ 0 w 28"/>
                <a:gd name="T17" fmla="*/ 1 h 14"/>
                <a:gd name="T18" fmla="*/ 1 w 28"/>
                <a:gd name="T19" fmla="*/ 0 h 14"/>
                <a:gd name="T20" fmla="*/ 1 w 28"/>
                <a:gd name="T21" fmla="*/ 0 h 14"/>
                <a:gd name="T22" fmla="*/ 1 w 28"/>
                <a:gd name="T23" fmla="*/ 1 h 14"/>
                <a:gd name="T24" fmla="*/ 1 w 28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14">
                  <a:moveTo>
                    <a:pt x="27" y="3"/>
                  </a:moveTo>
                  <a:lnTo>
                    <a:pt x="27" y="4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3" y="13"/>
                  </a:lnTo>
                  <a:lnTo>
                    <a:pt x="5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2" name="Freeform 285"/>
            <p:cNvSpPr>
              <a:spLocks/>
            </p:cNvSpPr>
            <p:nvPr/>
          </p:nvSpPr>
          <p:spPr bwMode="auto">
            <a:xfrm>
              <a:off x="1080" y="749"/>
              <a:ext cx="78" cy="14"/>
            </a:xfrm>
            <a:custGeom>
              <a:avLst/>
              <a:gdLst>
                <a:gd name="T0" fmla="*/ 4 w 157"/>
                <a:gd name="T1" fmla="*/ 0 h 29"/>
                <a:gd name="T2" fmla="*/ 4 w 157"/>
                <a:gd name="T3" fmla="*/ 0 h 29"/>
                <a:gd name="T4" fmla="*/ 4 w 157"/>
                <a:gd name="T5" fmla="*/ 0 h 29"/>
                <a:gd name="T6" fmla="*/ 4 w 157"/>
                <a:gd name="T7" fmla="*/ 0 h 29"/>
                <a:gd name="T8" fmla="*/ 4 w 157"/>
                <a:gd name="T9" fmla="*/ 0 h 29"/>
                <a:gd name="T10" fmla="*/ 4 w 157"/>
                <a:gd name="T11" fmla="*/ 0 h 29"/>
                <a:gd name="T12" fmla="*/ 4 w 157"/>
                <a:gd name="T13" fmla="*/ 0 h 29"/>
                <a:gd name="T14" fmla="*/ 4 w 157"/>
                <a:gd name="T15" fmla="*/ 0 h 29"/>
                <a:gd name="T16" fmla="*/ 3 w 157"/>
                <a:gd name="T17" fmla="*/ 0 h 29"/>
                <a:gd name="T18" fmla="*/ 3 w 157"/>
                <a:gd name="T19" fmla="*/ 0 h 29"/>
                <a:gd name="T20" fmla="*/ 3 w 157"/>
                <a:gd name="T21" fmla="*/ 0 h 29"/>
                <a:gd name="T22" fmla="*/ 2 w 157"/>
                <a:gd name="T23" fmla="*/ 0 h 29"/>
                <a:gd name="T24" fmla="*/ 2 w 157"/>
                <a:gd name="T25" fmla="*/ 0 h 29"/>
                <a:gd name="T26" fmla="*/ 2 w 157"/>
                <a:gd name="T27" fmla="*/ 0 h 29"/>
                <a:gd name="T28" fmla="*/ 1 w 157"/>
                <a:gd name="T29" fmla="*/ 0 h 29"/>
                <a:gd name="T30" fmla="*/ 0 w 157"/>
                <a:gd name="T31" fmla="*/ 0 h 29"/>
                <a:gd name="T32" fmla="*/ 0 w 157"/>
                <a:gd name="T33" fmla="*/ 0 h 29"/>
                <a:gd name="T34" fmla="*/ 0 w 157"/>
                <a:gd name="T35" fmla="*/ 0 h 29"/>
                <a:gd name="T36" fmla="*/ 0 w 157"/>
                <a:gd name="T37" fmla="*/ 0 h 29"/>
                <a:gd name="T38" fmla="*/ 0 w 157"/>
                <a:gd name="T39" fmla="*/ 0 h 29"/>
                <a:gd name="T40" fmla="*/ 0 w 157"/>
                <a:gd name="T41" fmla="*/ 0 h 29"/>
                <a:gd name="T42" fmla="*/ 0 w 157"/>
                <a:gd name="T43" fmla="*/ 0 h 29"/>
                <a:gd name="T44" fmla="*/ 0 w 157"/>
                <a:gd name="T45" fmla="*/ 0 h 29"/>
                <a:gd name="T46" fmla="*/ 0 w 157"/>
                <a:gd name="T47" fmla="*/ 0 h 29"/>
                <a:gd name="T48" fmla="*/ 0 w 157"/>
                <a:gd name="T49" fmla="*/ 0 h 29"/>
                <a:gd name="T50" fmla="*/ 0 w 157"/>
                <a:gd name="T51" fmla="*/ 0 h 29"/>
                <a:gd name="T52" fmla="*/ 0 w 157"/>
                <a:gd name="T53" fmla="*/ 0 h 29"/>
                <a:gd name="T54" fmla="*/ 0 w 157"/>
                <a:gd name="T55" fmla="*/ 0 h 29"/>
                <a:gd name="T56" fmla="*/ 0 w 157"/>
                <a:gd name="T57" fmla="*/ 0 h 29"/>
                <a:gd name="T58" fmla="*/ 0 w 157"/>
                <a:gd name="T59" fmla="*/ 0 h 29"/>
                <a:gd name="T60" fmla="*/ 0 w 157"/>
                <a:gd name="T61" fmla="*/ 0 h 29"/>
                <a:gd name="T62" fmla="*/ 1 w 157"/>
                <a:gd name="T63" fmla="*/ 0 h 29"/>
                <a:gd name="T64" fmla="*/ 2 w 157"/>
                <a:gd name="T65" fmla="*/ 0 h 29"/>
                <a:gd name="T66" fmla="*/ 2 w 157"/>
                <a:gd name="T67" fmla="*/ 0 h 29"/>
                <a:gd name="T68" fmla="*/ 3 w 157"/>
                <a:gd name="T69" fmla="*/ 0 h 29"/>
                <a:gd name="T70" fmla="*/ 3 w 157"/>
                <a:gd name="T71" fmla="*/ 0 h 29"/>
                <a:gd name="T72" fmla="*/ 4 w 157"/>
                <a:gd name="T73" fmla="*/ 0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7" h="29">
                  <a:moveTo>
                    <a:pt x="136" y="4"/>
                  </a:moveTo>
                  <a:lnTo>
                    <a:pt x="142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6" y="7"/>
                  </a:lnTo>
                  <a:lnTo>
                    <a:pt x="157" y="9"/>
                  </a:lnTo>
                  <a:lnTo>
                    <a:pt x="149" y="10"/>
                  </a:lnTo>
                  <a:lnTo>
                    <a:pt x="139" y="11"/>
                  </a:lnTo>
                  <a:lnTo>
                    <a:pt x="127" y="11"/>
                  </a:lnTo>
                  <a:lnTo>
                    <a:pt x="116" y="11"/>
                  </a:lnTo>
                  <a:lnTo>
                    <a:pt x="104" y="12"/>
                  </a:lnTo>
                  <a:lnTo>
                    <a:pt x="93" y="13"/>
                  </a:lnTo>
                  <a:lnTo>
                    <a:pt x="81" y="15"/>
                  </a:lnTo>
                  <a:lnTo>
                    <a:pt x="71" y="20"/>
                  </a:lnTo>
                  <a:lnTo>
                    <a:pt x="33" y="21"/>
                  </a:lnTo>
                  <a:lnTo>
                    <a:pt x="29" y="29"/>
                  </a:lnTo>
                  <a:lnTo>
                    <a:pt x="23" y="25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0" y="9"/>
                  </a:lnTo>
                  <a:lnTo>
                    <a:pt x="14" y="9"/>
                  </a:lnTo>
                  <a:lnTo>
                    <a:pt x="30" y="7"/>
                  </a:lnTo>
                  <a:lnTo>
                    <a:pt x="48" y="5"/>
                  </a:lnTo>
                  <a:lnTo>
                    <a:pt x="65" y="3"/>
                  </a:lnTo>
                  <a:lnTo>
                    <a:pt x="83" y="2"/>
                  </a:lnTo>
                  <a:lnTo>
                    <a:pt x="102" y="0"/>
                  </a:lnTo>
                  <a:lnTo>
                    <a:pt x="120" y="2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3" name="Freeform 287"/>
            <p:cNvSpPr>
              <a:spLocks/>
            </p:cNvSpPr>
            <p:nvPr/>
          </p:nvSpPr>
          <p:spPr bwMode="auto">
            <a:xfrm>
              <a:off x="1381" y="750"/>
              <a:ext cx="6" cy="8"/>
            </a:xfrm>
            <a:custGeom>
              <a:avLst/>
              <a:gdLst>
                <a:gd name="T0" fmla="*/ 1 w 11"/>
                <a:gd name="T1" fmla="*/ 1 h 16"/>
                <a:gd name="T2" fmla="*/ 1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0 w 11"/>
                <a:gd name="T17" fmla="*/ 1 h 16"/>
                <a:gd name="T18" fmla="*/ 1 w 11"/>
                <a:gd name="T19" fmla="*/ 0 h 16"/>
                <a:gd name="T20" fmla="*/ 1 w 11"/>
                <a:gd name="T21" fmla="*/ 1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16">
                  <a:moveTo>
                    <a:pt x="11" y="1"/>
                  </a:move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4" name="Freeform 288"/>
            <p:cNvSpPr>
              <a:spLocks/>
            </p:cNvSpPr>
            <p:nvPr/>
          </p:nvSpPr>
          <p:spPr bwMode="auto">
            <a:xfrm>
              <a:off x="1394" y="752"/>
              <a:ext cx="90" cy="47"/>
            </a:xfrm>
            <a:custGeom>
              <a:avLst/>
              <a:gdLst>
                <a:gd name="T0" fmla="*/ 5 w 180"/>
                <a:gd name="T1" fmla="*/ 1 h 95"/>
                <a:gd name="T2" fmla="*/ 5 w 180"/>
                <a:gd name="T3" fmla="*/ 1 h 95"/>
                <a:gd name="T4" fmla="*/ 5 w 180"/>
                <a:gd name="T5" fmla="*/ 1 h 95"/>
                <a:gd name="T6" fmla="*/ 5 w 180"/>
                <a:gd name="T7" fmla="*/ 1 h 95"/>
                <a:gd name="T8" fmla="*/ 6 w 180"/>
                <a:gd name="T9" fmla="*/ 1 h 95"/>
                <a:gd name="T10" fmla="*/ 6 w 180"/>
                <a:gd name="T11" fmla="*/ 2 h 95"/>
                <a:gd name="T12" fmla="*/ 6 w 180"/>
                <a:gd name="T13" fmla="*/ 2 h 95"/>
                <a:gd name="T14" fmla="*/ 6 w 180"/>
                <a:gd name="T15" fmla="*/ 2 h 95"/>
                <a:gd name="T16" fmla="*/ 6 w 180"/>
                <a:gd name="T17" fmla="*/ 2 h 95"/>
                <a:gd name="T18" fmla="*/ 6 w 180"/>
                <a:gd name="T19" fmla="*/ 2 h 95"/>
                <a:gd name="T20" fmla="*/ 6 w 180"/>
                <a:gd name="T21" fmla="*/ 2 h 95"/>
                <a:gd name="T22" fmla="*/ 6 w 180"/>
                <a:gd name="T23" fmla="*/ 2 h 95"/>
                <a:gd name="T24" fmla="*/ 5 w 180"/>
                <a:gd name="T25" fmla="*/ 2 h 95"/>
                <a:gd name="T26" fmla="*/ 5 w 180"/>
                <a:gd name="T27" fmla="*/ 2 h 95"/>
                <a:gd name="T28" fmla="*/ 5 w 180"/>
                <a:gd name="T29" fmla="*/ 2 h 95"/>
                <a:gd name="T30" fmla="*/ 5 w 180"/>
                <a:gd name="T31" fmla="*/ 1 h 95"/>
                <a:gd name="T32" fmla="*/ 5 w 180"/>
                <a:gd name="T33" fmla="*/ 1 h 95"/>
                <a:gd name="T34" fmla="*/ 4 w 180"/>
                <a:gd name="T35" fmla="*/ 1 h 95"/>
                <a:gd name="T36" fmla="*/ 4 w 180"/>
                <a:gd name="T37" fmla="*/ 1 h 95"/>
                <a:gd name="T38" fmla="*/ 4 w 180"/>
                <a:gd name="T39" fmla="*/ 1 h 95"/>
                <a:gd name="T40" fmla="*/ 4 w 180"/>
                <a:gd name="T41" fmla="*/ 1 h 95"/>
                <a:gd name="T42" fmla="*/ 4 w 180"/>
                <a:gd name="T43" fmla="*/ 1 h 95"/>
                <a:gd name="T44" fmla="*/ 3 w 180"/>
                <a:gd name="T45" fmla="*/ 1 h 95"/>
                <a:gd name="T46" fmla="*/ 3 w 180"/>
                <a:gd name="T47" fmla="*/ 1 h 95"/>
                <a:gd name="T48" fmla="*/ 3 w 180"/>
                <a:gd name="T49" fmla="*/ 0 h 95"/>
                <a:gd name="T50" fmla="*/ 3 w 180"/>
                <a:gd name="T51" fmla="*/ 0 h 95"/>
                <a:gd name="T52" fmla="*/ 3 w 180"/>
                <a:gd name="T53" fmla="*/ 1 h 95"/>
                <a:gd name="T54" fmla="*/ 3 w 180"/>
                <a:gd name="T55" fmla="*/ 1 h 95"/>
                <a:gd name="T56" fmla="*/ 3 w 180"/>
                <a:gd name="T57" fmla="*/ 1 h 95"/>
                <a:gd name="T58" fmla="*/ 3 w 180"/>
                <a:gd name="T59" fmla="*/ 1 h 95"/>
                <a:gd name="T60" fmla="*/ 3 w 180"/>
                <a:gd name="T61" fmla="*/ 0 h 95"/>
                <a:gd name="T62" fmla="*/ 3 w 180"/>
                <a:gd name="T63" fmla="*/ 0 h 95"/>
                <a:gd name="T64" fmla="*/ 2 w 180"/>
                <a:gd name="T65" fmla="*/ 0 h 95"/>
                <a:gd name="T66" fmla="*/ 2 w 180"/>
                <a:gd name="T67" fmla="*/ 0 h 95"/>
                <a:gd name="T68" fmla="*/ 2 w 180"/>
                <a:gd name="T69" fmla="*/ 0 h 95"/>
                <a:gd name="T70" fmla="*/ 1 w 180"/>
                <a:gd name="T71" fmla="*/ 0 h 95"/>
                <a:gd name="T72" fmla="*/ 1 w 180"/>
                <a:gd name="T73" fmla="*/ 0 h 95"/>
                <a:gd name="T74" fmla="*/ 1 w 180"/>
                <a:gd name="T75" fmla="*/ 0 h 95"/>
                <a:gd name="T76" fmla="*/ 1 w 180"/>
                <a:gd name="T77" fmla="*/ 0 h 95"/>
                <a:gd name="T78" fmla="*/ 1 w 180"/>
                <a:gd name="T79" fmla="*/ 0 h 95"/>
                <a:gd name="T80" fmla="*/ 1 w 180"/>
                <a:gd name="T81" fmla="*/ 0 h 95"/>
                <a:gd name="T82" fmla="*/ 1 w 180"/>
                <a:gd name="T83" fmla="*/ 0 h 95"/>
                <a:gd name="T84" fmla="*/ 1 w 180"/>
                <a:gd name="T85" fmla="*/ 0 h 95"/>
                <a:gd name="T86" fmla="*/ 1 w 180"/>
                <a:gd name="T87" fmla="*/ 0 h 95"/>
                <a:gd name="T88" fmla="*/ 1 w 180"/>
                <a:gd name="T89" fmla="*/ 0 h 95"/>
                <a:gd name="T90" fmla="*/ 1 w 180"/>
                <a:gd name="T91" fmla="*/ 0 h 95"/>
                <a:gd name="T92" fmla="*/ 1 w 180"/>
                <a:gd name="T93" fmla="*/ 0 h 95"/>
                <a:gd name="T94" fmla="*/ 0 w 180"/>
                <a:gd name="T95" fmla="*/ 0 h 95"/>
                <a:gd name="T96" fmla="*/ 1 w 180"/>
                <a:gd name="T97" fmla="*/ 0 h 95"/>
                <a:gd name="T98" fmla="*/ 1 w 180"/>
                <a:gd name="T99" fmla="*/ 0 h 95"/>
                <a:gd name="T100" fmla="*/ 2 w 180"/>
                <a:gd name="T101" fmla="*/ 0 h 95"/>
                <a:gd name="T102" fmla="*/ 2 w 180"/>
                <a:gd name="T103" fmla="*/ 0 h 95"/>
                <a:gd name="T104" fmla="*/ 3 w 180"/>
                <a:gd name="T105" fmla="*/ 0 h 95"/>
                <a:gd name="T106" fmla="*/ 3 w 180"/>
                <a:gd name="T107" fmla="*/ 0 h 95"/>
                <a:gd name="T108" fmla="*/ 4 w 180"/>
                <a:gd name="T109" fmla="*/ 0 h 95"/>
                <a:gd name="T110" fmla="*/ 5 w 180"/>
                <a:gd name="T111" fmla="*/ 1 h 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0" h="95">
                  <a:moveTo>
                    <a:pt x="129" y="33"/>
                  </a:moveTo>
                  <a:lnTo>
                    <a:pt x="139" y="37"/>
                  </a:lnTo>
                  <a:lnTo>
                    <a:pt x="147" y="44"/>
                  </a:lnTo>
                  <a:lnTo>
                    <a:pt x="155" y="51"/>
                  </a:lnTo>
                  <a:lnTo>
                    <a:pt x="161" y="58"/>
                  </a:lnTo>
                  <a:lnTo>
                    <a:pt x="166" y="67"/>
                  </a:lnTo>
                  <a:lnTo>
                    <a:pt x="172" y="75"/>
                  </a:lnTo>
                  <a:lnTo>
                    <a:pt x="176" y="83"/>
                  </a:lnTo>
                  <a:lnTo>
                    <a:pt x="180" y="91"/>
                  </a:lnTo>
                  <a:lnTo>
                    <a:pt x="177" y="95"/>
                  </a:lnTo>
                  <a:lnTo>
                    <a:pt x="172" y="88"/>
                  </a:lnTo>
                  <a:lnTo>
                    <a:pt x="166" y="82"/>
                  </a:lnTo>
                  <a:lnTo>
                    <a:pt x="159" y="76"/>
                  </a:lnTo>
                  <a:lnTo>
                    <a:pt x="154" y="72"/>
                  </a:lnTo>
                  <a:lnTo>
                    <a:pt x="146" y="67"/>
                  </a:lnTo>
                  <a:lnTo>
                    <a:pt x="139" y="63"/>
                  </a:lnTo>
                  <a:lnTo>
                    <a:pt x="133" y="57"/>
                  </a:lnTo>
                  <a:lnTo>
                    <a:pt x="126" y="52"/>
                  </a:lnTo>
                  <a:lnTo>
                    <a:pt x="118" y="50"/>
                  </a:lnTo>
                  <a:lnTo>
                    <a:pt x="112" y="44"/>
                  </a:lnTo>
                  <a:lnTo>
                    <a:pt x="106" y="38"/>
                  </a:lnTo>
                  <a:lnTo>
                    <a:pt x="98" y="37"/>
                  </a:lnTo>
                  <a:lnTo>
                    <a:pt x="95" y="34"/>
                  </a:lnTo>
                  <a:lnTo>
                    <a:pt x="91" y="33"/>
                  </a:lnTo>
                  <a:lnTo>
                    <a:pt x="88" y="30"/>
                  </a:lnTo>
                  <a:lnTo>
                    <a:pt x="83" y="29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5" y="37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66" y="25"/>
                  </a:lnTo>
                  <a:lnTo>
                    <a:pt x="58" y="21"/>
                  </a:lnTo>
                  <a:lnTo>
                    <a:pt x="48" y="19"/>
                  </a:lnTo>
                  <a:lnTo>
                    <a:pt x="40" y="14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7" y="25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22" y="14"/>
                  </a:lnTo>
                  <a:lnTo>
                    <a:pt x="21" y="10"/>
                  </a:lnTo>
                  <a:lnTo>
                    <a:pt x="15" y="7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2" y="5"/>
                  </a:lnTo>
                  <a:lnTo>
                    <a:pt x="48" y="10"/>
                  </a:lnTo>
                  <a:lnTo>
                    <a:pt x="64" y="14"/>
                  </a:lnTo>
                  <a:lnTo>
                    <a:pt x="80" y="20"/>
                  </a:lnTo>
                  <a:lnTo>
                    <a:pt x="96" y="25"/>
                  </a:lnTo>
                  <a:lnTo>
                    <a:pt x="112" y="29"/>
                  </a:lnTo>
                  <a:lnTo>
                    <a:pt x="12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5" name="Freeform 291"/>
            <p:cNvSpPr>
              <a:spLocks/>
            </p:cNvSpPr>
            <p:nvPr/>
          </p:nvSpPr>
          <p:spPr bwMode="auto">
            <a:xfrm>
              <a:off x="1519" y="756"/>
              <a:ext cx="49" cy="85"/>
            </a:xfrm>
            <a:custGeom>
              <a:avLst/>
              <a:gdLst>
                <a:gd name="T0" fmla="*/ 2 w 99"/>
                <a:gd name="T1" fmla="*/ 1 h 170"/>
                <a:gd name="T2" fmla="*/ 2 w 99"/>
                <a:gd name="T3" fmla="*/ 2 h 170"/>
                <a:gd name="T4" fmla="*/ 2 w 99"/>
                <a:gd name="T5" fmla="*/ 2 h 170"/>
                <a:gd name="T6" fmla="*/ 1 w 99"/>
                <a:gd name="T7" fmla="*/ 2 h 170"/>
                <a:gd name="T8" fmla="*/ 1 w 99"/>
                <a:gd name="T9" fmla="*/ 2 h 170"/>
                <a:gd name="T10" fmla="*/ 1 w 99"/>
                <a:gd name="T11" fmla="*/ 2 h 170"/>
                <a:gd name="T12" fmla="*/ 2 w 99"/>
                <a:gd name="T13" fmla="*/ 2 h 170"/>
                <a:gd name="T14" fmla="*/ 2 w 99"/>
                <a:gd name="T15" fmla="*/ 3 h 170"/>
                <a:gd name="T16" fmla="*/ 2 w 99"/>
                <a:gd name="T17" fmla="*/ 3 h 170"/>
                <a:gd name="T18" fmla="*/ 1 w 99"/>
                <a:gd name="T19" fmla="*/ 3 h 170"/>
                <a:gd name="T20" fmla="*/ 1 w 99"/>
                <a:gd name="T21" fmla="*/ 3 h 170"/>
                <a:gd name="T22" fmla="*/ 1 w 99"/>
                <a:gd name="T23" fmla="*/ 3 h 170"/>
                <a:gd name="T24" fmla="*/ 0 w 99"/>
                <a:gd name="T25" fmla="*/ 3 h 170"/>
                <a:gd name="T26" fmla="*/ 0 w 99"/>
                <a:gd name="T27" fmla="*/ 3 h 170"/>
                <a:gd name="T28" fmla="*/ 0 w 99"/>
                <a:gd name="T29" fmla="*/ 3 h 170"/>
                <a:gd name="T30" fmla="*/ 1 w 99"/>
                <a:gd name="T31" fmla="*/ 3 h 170"/>
                <a:gd name="T32" fmla="*/ 1 w 99"/>
                <a:gd name="T33" fmla="*/ 3 h 170"/>
                <a:gd name="T34" fmla="*/ 2 w 99"/>
                <a:gd name="T35" fmla="*/ 3 h 170"/>
                <a:gd name="T36" fmla="*/ 2 w 99"/>
                <a:gd name="T37" fmla="*/ 3 h 170"/>
                <a:gd name="T38" fmla="*/ 2 w 99"/>
                <a:gd name="T39" fmla="*/ 4 h 170"/>
                <a:gd name="T40" fmla="*/ 2 w 99"/>
                <a:gd name="T41" fmla="*/ 4 h 170"/>
                <a:gd name="T42" fmla="*/ 1 w 99"/>
                <a:gd name="T43" fmla="*/ 4 h 170"/>
                <a:gd name="T44" fmla="*/ 1 w 99"/>
                <a:gd name="T45" fmla="*/ 4 h 170"/>
                <a:gd name="T46" fmla="*/ 0 w 99"/>
                <a:gd name="T47" fmla="*/ 4 h 170"/>
                <a:gd name="T48" fmla="*/ 0 w 99"/>
                <a:gd name="T49" fmla="*/ 4 h 170"/>
                <a:gd name="T50" fmla="*/ 0 w 99"/>
                <a:gd name="T51" fmla="*/ 4 h 170"/>
                <a:gd name="T52" fmla="*/ 0 w 99"/>
                <a:gd name="T53" fmla="*/ 4 h 170"/>
                <a:gd name="T54" fmla="*/ 0 w 99"/>
                <a:gd name="T55" fmla="*/ 4 h 170"/>
                <a:gd name="T56" fmla="*/ 0 w 99"/>
                <a:gd name="T57" fmla="*/ 4 h 170"/>
                <a:gd name="T58" fmla="*/ 2 w 99"/>
                <a:gd name="T59" fmla="*/ 4 h 170"/>
                <a:gd name="T60" fmla="*/ 1 w 99"/>
                <a:gd name="T61" fmla="*/ 5 h 170"/>
                <a:gd name="T62" fmla="*/ 1 w 99"/>
                <a:gd name="T63" fmla="*/ 5 h 170"/>
                <a:gd name="T64" fmla="*/ 0 w 99"/>
                <a:gd name="T65" fmla="*/ 5 h 170"/>
                <a:gd name="T66" fmla="*/ 0 w 99"/>
                <a:gd name="T67" fmla="*/ 5 h 170"/>
                <a:gd name="T68" fmla="*/ 0 w 99"/>
                <a:gd name="T69" fmla="*/ 5 h 170"/>
                <a:gd name="T70" fmla="*/ 0 w 99"/>
                <a:gd name="T71" fmla="*/ 5 h 170"/>
                <a:gd name="T72" fmla="*/ 0 w 99"/>
                <a:gd name="T73" fmla="*/ 5 h 170"/>
                <a:gd name="T74" fmla="*/ 1 w 99"/>
                <a:gd name="T75" fmla="*/ 5 h 170"/>
                <a:gd name="T76" fmla="*/ 1 w 99"/>
                <a:gd name="T77" fmla="*/ 5 h 170"/>
                <a:gd name="T78" fmla="*/ 1 w 99"/>
                <a:gd name="T79" fmla="*/ 5 h 170"/>
                <a:gd name="T80" fmla="*/ 1 w 99"/>
                <a:gd name="T81" fmla="*/ 5 h 170"/>
                <a:gd name="T82" fmla="*/ 1 w 99"/>
                <a:gd name="T83" fmla="*/ 6 h 170"/>
                <a:gd name="T84" fmla="*/ 1 w 99"/>
                <a:gd name="T85" fmla="*/ 6 h 170"/>
                <a:gd name="T86" fmla="*/ 0 w 99"/>
                <a:gd name="T87" fmla="*/ 6 h 170"/>
                <a:gd name="T88" fmla="*/ 0 w 99"/>
                <a:gd name="T89" fmla="*/ 6 h 170"/>
                <a:gd name="T90" fmla="*/ 0 w 99"/>
                <a:gd name="T91" fmla="*/ 6 h 170"/>
                <a:gd name="T92" fmla="*/ 0 w 99"/>
                <a:gd name="T93" fmla="*/ 4 h 170"/>
                <a:gd name="T94" fmla="*/ 0 w 99"/>
                <a:gd name="T95" fmla="*/ 2 h 170"/>
                <a:gd name="T96" fmla="*/ 1 w 99"/>
                <a:gd name="T97" fmla="*/ 1 h 170"/>
                <a:gd name="T98" fmla="*/ 1 w 99"/>
                <a:gd name="T99" fmla="*/ 1 h 170"/>
                <a:gd name="T100" fmla="*/ 1 w 99"/>
                <a:gd name="T101" fmla="*/ 1 h 170"/>
                <a:gd name="T102" fmla="*/ 2 w 99"/>
                <a:gd name="T103" fmla="*/ 0 h 170"/>
                <a:gd name="T104" fmla="*/ 2 w 99"/>
                <a:gd name="T105" fmla="*/ 1 h 170"/>
                <a:gd name="T106" fmla="*/ 3 w 99"/>
                <a:gd name="T107" fmla="*/ 1 h 1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9" h="170">
                  <a:moveTo>
                    <a:pt x="99" y="13"/>
                  </a:moveTo>
                  <a:lnTo>
                    <a:pt x="92" y="25"/>
                  </a:lnTo>
                  <a:lnTo>
                    <a:pt x="87" y="38"/>
                  </a:lnTo>
                  <a:lnTo>
                    <a:pt x="81" y="48"/>
                  </a:lnTo>
                  <a:lnTo>
                    <a:pt x="67" y="47"/>
                  </a:lnTo>
                  <a:lnTo>
                    <a:pt x="64" y="47"/>
                  </a:lnTo>
                  <a:lnTo>
                    <a:pt x="61" y="48"/>
                  </a:lnTo>
                  <a:lnTo>
                    <a:pt x="59" y="51"/>
                  </a:lnTo>
                  <a:lnTo>
                    <a:pt x="57" y="53"/>
                  </a:lnTo>
                  <a:lnTo>
                    <a:pt x="57" y="56"/>
                  </a:lnTo>
                  <a:lnTo>
                    <a:pt x="58" y="58"/>
                  </a:lnTo>
                  <a:lnTo>
                    <a:pt x="60" y="60"/>
                  </a:lnTo>
                  <a:lnTo>
                    <a:pt x="63" y="63"/>
                  </a:lnTo>
                  <a:lnTo>
                    <a:pt x="82" y="56"/>
                  </a:lnTo>
                  <a:lnTo>
                    <a:pt x="81" y="60"/>
                  </a:lnTo>
                  <a:lnTo>
                    <a:pt x="81" y="66"/>
                  </a:lnTo>
                  <a:lnTo>
                    <a:pt x="80" y="71"/>
                  </a:lnTo>
                  <a:lnTo>
                    <a:pt x="75" y="74"/>
                  </a:lnTo>
                  <a:lnTo>
                    <a:pt x="69" y="75"/>
                  </a:lnTo>
                  <a:lnTo>
                    <a:pt x="63" y="76"/>
                  </a:lnTo>
                  <a:lnTo>
                    <a:pt x="56" y="78"/>
                  </a:lnTo>
                  <a:lnTo>
                    <a:pt x="49" y="78"/>
                  </a:lnTo>
                  <a:lnTo>
                    <a:pt x="43" y="79"/>
                  </a:lnTo>
                  <a:lnTo>
                    <a:pt x="36" y="79"/>
                  </a:lnTo>
                  <a:lnTo>
                    <a:pt x="30" y="79"/>
                  </a:lnTo>
                  <a:lnTo>
                    <a:pt x="24" y="79"/>
                  </a:lnTo>
                  <a:lnTo>
                    <a:pt x="22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2" y="90"/>
                  </a:lnTo>
                  <a:lnTo>
                    <a:pt x="30" y="94"/>
                  </a:lnTo>
                  <a:lnTo>
                    <a:pt x="37" y="91"/>
                  </a:lnTo>
                  <a:lnTo>
                    <a:pt x="45" y="90"/>
                  </a:lnTo>
                  <a:lnTo>
                    <a:pt x="53" y="90"/>
                  </a:lnTo>
                  <a:lnTo>
                    <a:pt x="58" y="89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5" y="87"/>
                  </a:lnTo>
                  <a:lnTo>
                    <a:pt x="75" y="91"/>
                  </a:lnTo>
                  <a:lnTo>
                    <a:pt x="75" y="97"/>
                  </a:lnTo>
                  <a:lnTo>
                    <a:pt x="73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53" y="106"/>
                  </a:lnTo>
                  <a:lnTo>
                    <a:pt x="48" y="108"/>
                  </a:lnTo>
                  <a:lnTo>
                    <a:pt x="41" y="108"/>
                  </a:lnTo>
                  <a:lnTo>
                    <a:pt x="35" y="109"/>
                  </a:lnTo>
                  <a:lnTo>
                    <a:pt x="29" y="109"/>
                  </a:lnTo>
                  <a:lnTo>
                    <a:pt x="22" y="109"/>
                  </a:lnTo>
                  <a:lnTo>
                    <a:pt x="16" y="108"/>
                  </a:lnTo>
                  <a:lnTo>
                    <a:pt x="15" y="111"/>
                  </a:lnTo>
                  <a:lnTo>
                    <a:pt x="14" y="115"/>
                  </a:lnTo>
                  <a:lnTo>
                    <a:pt x="13" y="118"/>
                  </a:lnTo>
                  <a:lnTo>
                    <a:pt x="13" y="121"/>
                  </a:lnTo>
                  <a:lnTo>
                    <a:pt x="18" y="124"/>
                  </a:lnTo>
                  <a:lnTo>
                    <a:pt x="22" y="125"/>
                  </a:lnTo>
                  <a:lnTo>
                    <a:pt x="26" y="124"/>
                  </a:lnTo>
                  <a:lnTo>
                    <a:pt x="29" y="121"/>
                  </a:lnTo>
                  <a:lnTo>
                    <a:pt x="71" y="117"/>
                  </a:lnTo>
                  <a:lnTo>
                    <a:pt x="71" y="127"/>
                  </a:lnTo>
                  <a:lnTo>
                    <a:pt x="65" y="133"/>
                  </a:lnTo>
                  <a:lnTo>
                    <a:pt x="57" y="138"/>
                  </a:lnTo>
                  <a:lnTo>
                    <a:pt x="48" y="140"/>
                  </a:lnTo>
                  <a:lnTo>
                    <a:pt x="42" y="141"/>
                  </a:lnTo>
                  <a:lnTo>
                    <a:pt x="36" y="142"/>
                  </a:lnTo>
                  <a:lnTo>
                    <a:pt x="29" y="141"/>
                  </a:lnTo>
                  <a:lnTo>
                    <a:pt x="22" y="141"/>
                  </a:lnTo>
                  <a:lnTo>
                    <a:pt x="16" y="141"/>
                  </a:lnTo>
                  <a:lnTo>
                    <a:pt x="11" y="142"/>
                  </a:lnTo>
                  <a:lnTo>
                    <a:pt x="7" y="146"/>
                  </a:lnTo>
                  <a:lnTo>
                    <a:pt x="5" y="153"/>
                  </a:lnTo>
                  <a:lnTo>
                    <a:pt x="10" y="155"/>
                  </a:lnTo>
                  <a:lnTo>
                    <a:pt x="15" y="156"/>
                  </a:lnTo>
                  <a:lnTo>
                    <a:pt x="21" y="155"/>
                  </a:lnTo>
                  <a:lnTo>
                    <a:pt x="27" y="154"/>
                  </a:lnTo>
                  <a:lnTo>
                    <a:pt x="33" y="153"/>
                  </a:lnTo>
                  <a:lnTo>
                    <a:pt x="38" y="151"/>
                  </a:lnTo>
                  <a:lnTo>
                    <a:pt x="43" y="151"/>
                  </a:lnTo>
                  <a:lnTo>
                    <a:pt x="49" y="153"/>
                  </a:lnTo>
                  <a:lnTo>
                    <a:pt x="52" y="151"/>
                  </a:lnTo>
                  <a:lnTo>
                    <a:pt x="57" y="150"/>
                  </a:lnTo>
                  <a:lnTo>
                    <a:pt x="60" y="150"/>
                  </a:lnTo>
                  <a:lnTo>
                    <a:pt x="64" y="148"/>
                  </a:lnTo>
                  <a:lnTo>
                    <a:pt x="60" y="162"/>
                  </a:lnTo>
                  <a:lnTo>
                    <a:pt x="52" y="163"/>
                  </a:lnTo>
                  <a:lnTo>
                    <a:pt x="44" y="164"/>
                  </a:lnTo>
                  <a:lnTo>
                    <a:pt x="37" y="166"/>
                  </a:lnTo>
                  <a:lnTo>
                    <a:pt x="30" y="168"/>
                  </a:lnTo>
                  <a:lnTo>
                    <a:pt x="22" y="169"/>
                  </a:lnTo>
                  <a:lnTo>
                    <a:pt x="15" y="169"/>
                  </a:lnTo>
                  <a:lnTo>
                    <a:pt x="8" y="170"/>
                  </a:lnTo>
                  <a:lnTo>
                    <a:pt x="0" y="170"/>
                  </a:lnTo>
                  <a:lnTo>
                    <a:pt x="3" y="138"/>
                  </a:lnTo>
                  <a:lnTo>
                    <a:pt x="6" y="105"/>
                  </a:lnTo>
                  <a:lnTo>
                    <a:pt x="14" y="73"/>
                  </a:lnTo>
                  <a:lnTo>
                    <a:pt x="26" y="43"/>
                  </a:lnTo>
                  <a:lnTo>
                    <a:pt x="31" y="37"/>
                  </a:lnTo>
                  <a:lnTo>
                    <a:pt x="38" y="32"/>
                  </a:lnTo>
                  <a:lnTo>
                    <a:pt x="44" y="25"/>
                  </a:lnTo>
                  <a:lnTo>
                    <a:pt x="50" y="18"/>
                  </a:lnTo>
                  <a:lnTo>
                    <a:pt x="56" y="12"/>
                  </a:lnTo>
                  <a:lnTo>
                    <a:pt x="63" y="7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6" y="8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6" name="Freeform 293"/>
            <p:cNvSpPr>
              <a:spLocks/>
            </p:cNvSpPr>
            <p:nvPr/>
          </p:nvSpPr>
          <p:spPr bwMode="auto">
            <a:xfrm>
              <a:off x="1629" y="760"/>
              <a:ext cx="35" cy="8"/>
            </a:xfrm>
            <a:custGeom>
              <a:avLst/>
              <a:gdLst>
                <a:gd name="T0" fmla="*/ 2 w 71"/>
                <a:gd name="T1" fmla="*/ 1 h 16"/>
                <a:gd name="T2" fmla="*/ 2 w 71"/>
                <a:gd name="T3" fmla="*/ 1 h 16"/>
                <a:gd name="T4" fmla="*/ 1 w 71"/>
                <a:gd name="T5" fmla="*/ 1 h 16"/>
                <a:gd name="T6" fmla="*/ 1 w 71"/>
                <a:gd name="T7" fmla="*/ 1 h 16"/>
                <a:gd name="T8" fmla="*/ 1 w 71"/>
                <a:gd name="T9" fmla="*/ 1 h 16"/>
                <a:gd name="T10" fmla="*/ 1 w 71"/>
                <a:gd name="T11" fmla="*/ 1 h 16"/>
                <a:gd name="T12" fmla="*/ 1 w 71"/>
                <a:gd name="T13" fmla="*/ 1 h 16"/>
                <a:gd name="T14" fmla="*/ 1 w 71"/>
                <a:gd name="T15" fmla="*/ 1 h 16"/>
                <a:gd name="T16" fmla="*/ 0 w 71"/>
                <a:gd name="T17" fmla="*/ 1 h 16"/>
                <a:gd name="T18" fmla="*/ 0 w 71"/>
                <a:gd name="T19" fmla="*/ 1 h 16"/>
                <a:gd name="T20" fmla="*/ 0 w 71"/>
                <a:gd name="T21" fmla="*/ 1 h 16"/>
                <a:gd name="T22" fmla="*/ 0 w 71"/>
                <a:gd name="T23" fmla="*/ 1 h 16"/>
                <a:gd name="T24" fmla="*/ 0 w 71"/>
                <a:gd name="T25" fmla="*/ 1 h 16"/>
                <a:gd name="T26" fmla="*/ 0 w 71"/>
                <a:gd name="T27" fmla="*/ 1 h 16"/>
                <a:gd name="T28" fmla="*/ 0 w 71"/>
                <a:gd name="T29" fmla="*/ 1 h 16"/>
                <a:gd name="T30" fmla="*/ 0 w 71"/>
                <a:gd name="T31" fmla="*/ 1 h 16"/>
                <a:gd name="T32" fmla="*/ 0 w 71"/>
                <a:gd name="T33" fmla="*/ 1 h 16"/>
                <a:gd name="T34" fmla="*/ 0 w 71"/>
                <a:gd name="T35" fmla="*/ 1 h 16"/>
                <a:gd name="T36" fmla="*/ 0 w 71"/>
                <a:gd name="T37" fmla="*/ 1 h 16"/>
                <a:gd name="T38" fmla="*/ 1 w 71"/>
                <a:gd name="T39" fmla="*/ 1 h 16"/>
                <a:gd name="T40" fmla="*/ 1 w 71"/>
                <a:gd name="T41" fmla="*/ 1 h 16"/>
                <a:gd name="T42" fmla="*/ 1 w 71"/>
                <a:gd name="T43" fmla="*/ 1 h 16"/>
                <a:gd name="T44" fmla="*/ 1 w 71"/>
                <a:gd name="T45" fmla="*/ 0 h 16"/>
                <a:gd name="T46" fmla="*/ 2 w 71"/>
                <a:gd name="T47" fmla="*/ 0 h 16"/>
                <a:gd name="T48" fmla="*/ 2 w 71"/>
                <a:gd name="T49" fmla="*/ 1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" h="16">
                  <a:moveTo>
                    <a:pt x="71" y="5"/>
                  </a:moveTo>
                  <a:lnTo>
                    <a:pt x="67" y="10"/>
                  </a:lnTo>
                  <a:lnTo>
                    <a:pt x="63" y="10"/>
                  </a:lnTo>
                  <a:lnTo>
                    <a:pt x="57" y="8"/>
                  </a:lnTo>
                  <a:lnTo>
                    <a:pt x="51" y="10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3" y="12"/>
                  </a:lnTo>
                  <a:lnTo>
                    <a:pt x="27" y="12"/>
                  </a:lnTo>
                  <a:lnTo>
                    <a:pt x="20" y="13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21" y="4"/>
                  </a:lnTo>
                  <a:lnTo>
                    <a:pt x="28" y="5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9" y="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7" name="Freeform 294"/>
            <p:cNvSpPr>
              <a:spLocks/>
            </p:cNvSpPr>
            <p:nvPr/>
          </p:nvSpPr>
          <p:spPr bwMode="auto">
            <a:xfrm>
              <a:off x="1363" y="762"/>
              <a:ext cx="128" cy="69"/>
            </a:xfrm>
            <a:custGeom>
              <a:avLst/>
              <a:gdLst>
                <a:gd name="T0" fmla="*/ 3 w 257"/>
                <a:gd name="T1" fmla="*/ 1 h 137"/>
                <a:gd name="T2" fmla="*/ 3 w 257"/>
                <a:gd name="T3" fmla="*/ 1 h 137"/>
                <a:gd name="T4" fmla="*/ 3 w 257"/>
                <a:gd name="T5" fmla="*/ 1 h 137"/>
                <a:gd name="T6" fmla="*/ 3 w 257"/>
                <a:gd name="T7" fmla="*/ 1 h 137"/>
                <a:gd name="T8" fmla="*/ 3 w 257"/>
                <a:gd name="T9" fmla="*/ 1 h 137"/>
                <a:gd name="T10" fmla="*/ 3 w 257"/>
                <a:gd name="T11" fmla="*/ 1 h 137"/>
                <a:gd name="T12" fmla="*/ 4 w 257"/>
                <a:gd name="T13" fmla="*/ 1 h 137"/>
                <a:gd name="T14" fmla="*/ 4 w 257"/>
                <a:gd name="T15" fmla="*/ 1 h 137"/>
                <a:gd name="T16" fmla="*/ 4 w 257"/>
                <a:gd name="T17" fmla="*/ 2 h 137"/>
                <a:gd name="T18" fmla="*/ 4 w 257"/>
                <a:gd name="T19" fmla="*/ 1 h 137"/>
                <a:gd name="T20" fmla="*/ 4 w 257"/>
                <a:gd name="T21" fmla="*/ 1 h 137"/>
                <a:gd name="T22" fmla="*/ 4 w 257"/>
                <a:gd name="T23" fmla="*/ 1 h 137"/>
                <a:gd name="T24" fmla="*/ 5 w 257"/>
                <a:gd name="T25" fmla="*/ 1 h 137"/>
                <a:gd name="T26" fmla="*/ 5 w 257"/>
                <a:gd name="T27" fmla="*/ 2 h 137"/>
                <a:gd name="T28" fmla="*/ 5 w 257"/>
                <a:gd name="T29" fmla="*/ 2 h 137"/>
                <a:gd name="T30" fmla="*/ 5 w 257"/>
                <a:gd name="T31" fmla="*/ 2 h 137"/>
                <a:gd name="T32" fmla="*/ 5 w 257"/>
                <a:gd name="T33" fmla="*/ 2 h 137"/>
                <a:gd name="T34" fmla="*/ 5 w 257"/>
                <a:gd name="T35" fmla="*/ 2 h 137"/>
                <a:gd name="T36" fmla="*/ 5 w 257"/>
                <a:gd name="T37" fmla="*/ 2 h 137"/>
                <a:gd name="T38" fmla="*/ 5 w 257"/>
                <a:gd name="T39" fmla="*/ 2 h 137"/>
                <a:gd name="T40" fmla="*/ 5 w 257"/>
                <a:gd name="T41" fmla="*/ 2 h 137"/>
                <a:gd name="T42" fmla="*/ 6 w 257"/>
                <a:gd name="T43" fmla="*/ 2 h 137"/>
                <a:gd name="T44" fmla="*/ 6 w 257"/>
                <a:gd name="T45" fmla="*/ 3 h 137"/>
                <a:gd name="T46" fmla="*/ 6 w 257"/>
                <a:gd name="T47" fmla="*/ 3 h 137"/>
                <a:gd name="T48" fmla="*/ 7 w 257"/>
                <a:gd name="T49" fmla="*/ 3 h 137"/>
                <a:gd name="T50" fmla="*/ 7 w 257"/>
                <a:gd name="T51" fmla="*/ 3 h 137"/>
                <a:gd name="T52" fmla="*/ 7 w 257"/>
                <a:gd name="T53" fmla="*/ 3 h 137"/>
                <a:gd name="T54" fmla="*/ 7 w 257"/>
                <a:gd name="T55" fmla="*/ 4 h 137"/>
                <a:gd name="T56" fmla="*/ 7 w 257"/>
                <a:gd name="T57" fmla="*/ 4 h 137"/>
                <a:gd name="T58" fmla="*/ 7 w 257"/>
                <a:gd name="T59" fmla="*/ 4 h 137"/>
                <a:gd name="T60" fmla="*/ 8 w 257"/>
                <a:gd name="T61" fmla="*/ 4 h 137"/>
                <a:gd name="T62" fmla="*/ 8 w 257"/>
                <a:gd name="T63" fmla="*/ 5 h 137"/>
                <a:gd name="T64" fmla="*/ 8 w 257"/>
                <a:gd name="T65" fmla="*/ 5 h 137"/>
                <a:gd name="T66" fmla="*/ 7 w 257"/>
                <a:gd name="T67" fmla="*/ 5 h 137"/>
                <a:gd name="T68" fmla="*/ 7 w 257"/>
                <a:gd name="T69" fmla="*/ 4 h 137"/>
                <a:gd name="T70" fmla="*/ 7 w 257"/>
                <a:gd name="T71" fmla="*/ 4 h 137"/>
                <a:gd name="T72" fmla="*/ 7 w 257"/>
                <a:gd name="T73" fmla="*/ 4 h 137"/>
                <a:gd name="T74" fmla="*/ 7 w 257"/>
                <a:gd name="T75" fmla="*/ 4 h 137"/>
                <a:gd name="T76" fmla="*/ 6 w 257"/>
                <a:gd name="T77" fmla="*/ 3 h 137"/>
                <a:gd name="T78" fmla="*/ 6 w 257"/>
                <a:gd name="T79" fmla="*/ 3 h 137"/>
                <a:gd name="T80" fmla="*/ 6 w 257"/>
                <a:gd name="T81" fmla="*/ 3 h 137"/>
                <a:gd name="T82" fmla="*/ 5 w 257"/>
                <a:gd name="T83" fmla="*/ 3 h 137"/>
                <a:gd name="T84" fmla="*/ 5 w 257"/>
                <a:gd name="T85" fmla="*/ 3 h 137"/>
                <a:gd name="T86" fmla="*/ 5 w 257"/>
                <a:gd name="T87" fmla="*/ 2 h 137"/>
                <a:gd name="T88" fmla="*/ 4 w 257"/>
                <a:gd name="T89" fmla="*/ 2 h 137"/>
                <a:gd name="T90" fmla="*/ 4 w 257"/>
                <a:gd name="T91" fmla="*/ 2 h 137"/>
                <a:gd name="T92" fmla="*/ 3 w 257"/>
                <a:gd name="T93" fmla="*/ 2 h 137"/>
                <a:gd name="T94" fmla="*/ 3 w 257"/>
                <a:gd name="T95" fmla="*/ 1 h 137"/>
                <a:gd name="T96" fmla="*/ 2 w 257"/>
                <a:gd name="T97" fmla="*/ 1 h 137"/>
                <a:gd name="T98" fmla="*/ 1 w 257"/>
                <a:gd name="T99" fmla="*/ 1 h 137"/>
                <a:gd name="T100" fmla="*/ 1 w 257"/>
                <a:gd name="T101" fmla="*/ 1 h 137"/>
                <a:gd name="T102" fmla="*/ 0 w 257"/>
                <a:gd name="T103" fmla="*/ 1 h 137"/>
                <a:gd name="T104" fmla="*/ 0 w 257"/>
                <a:gd name="T105" fmla="*/ 0 h 137"/>
                <a:gd name="T106" fmla="*/ 0 w 257"/>
                <a:gd name="T107" fmla="*/ 0 h 137"/>
                <a:gd name="T108" fmla="*/ 0 w 257"/>
                <a:gd name="T109" fmla="*/ 0 h 137"/>
                <a:gd name="T110" fmla="*/ 1 w 257"/>
                <a:gd name="T111" fmla="*/ 1 h 137"/>
                <a:gd name="T112" fmla="*/ 1 w 257"/>
                <a:gd name="T113" fmla="*/ 1 h 137"/>
                <a:gd name="T114" fmla="*/ 1 w 257"/>
                <a:gd name="T115" fmla="*/ 1 h 137"/>
                <a:gd name="T116" fmla="*/ 2 w 257"/>
                <a:gd name="T117" fmla="*/ 1 h 137"/>
                <a:gd name="T118" fmla="*/ 2 w 257"/>
                <a:gd name="T119" fmla="*/ 1 h 137"/>
                <a:gd name="T120" fmla="*/ 2 w 257"/>
                <a:gd name="T121" fmla="*/ 1 h 137"/>
                <a:gd name="T122" fmla="*/ 3 w 257"/>
                <a:gd name="T123" fmla="*/ 1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7" h="137">
                  <a:moveTo>
                    <a:pt x="112" y="21"/>
                  </a:moveTo>
                  <a:lnTo>
                    <a:pt x="115" y="20"/>
                  </a:lnTo>
                  <a:lnTo>
                    <a:pt x="119" y="20"/>
                  </a:lnTo>
                  <a:lnTo>
                    <a:pt x="121" y="17"/>
                  </a:lnTo>
                  <a:lnTo>
                    <a:pt x="122" y="14"/>
                  </a:lnTo>
                  <a:lnTo>
                    <a:pt x="124" y="21"/>
                  </a:lnTo>
                  <a:lnTo>
                    <a:pt x="129" y="26"/>
                  </a:lnTo>
                  <a:lnTo>
                    <a:pt x="135" y="31"/>
                  </a:lnTo>
                  <a:lnTo>
                    <a:pt x="142" y="35"/>
                  </a:lnTo>
                  <a:lnTo>
                    <a:pt x="145" y="30"/>
                  </a:lnTo>
                  <a:lnTo>
                    <a:pt x="151" y="29"/>
                  </a:lnTo>
                  <a:lnTo>
                    <a:pt x="157" y="30"/>
                  </a:lnTo>
                  <a:lnTo>
                    <a:pt x="160" y="31"/>
                  </a:lnTo>
                  <a:lnTo>
                    <a:pt x="163" y="33"/>
                  </a:lnTo>
                  <a:lnTo>
                    <a:pt x="161" y="37"/>
                  </a:lnTo>
                  <a:lnTo>
                    <a:pt x="161" y="40"/>
                  </a:lnTo>
                  <a:lnTo>
                    <a:pt x="165" y="43"/>
                  </a:lnTo>
                  <a:lnTo>
                    <a:pt x="173" y="40"/>
                  </a:lnTo>
                  <a:lnTo>
                    <a:pt x="179" y="45"/>
                  </a:lnTo>
                  <a:lnTo>
                    <a:pt x="184" y="51"/>
                  </a:lnTo>
                  <a:lnTo>
                    <a:pt x="190" y="54"/>
                  </a:lnTo>
                  <a:lnTo>
                    <a:pt x="199" y="60"/>
                  </a:lnTo>
                  <a:lnTo>
                    <a:pt x="209" y="66"/>
                  </a:lnTo>
                  <a:lnTo>
                    <a:pt x="218" y="73"/>
                  </a:lnTo>
                  <a:lnTo>
                    <a:pt x="227" y="78"/>
                  </a:lnTo>
                  <a:lnTo>
                    <a:pt x="235" y="85"/>
                  </a:lnTo>
                  <a:lnTo>
                    <a:pt x="242" y="93"/>
                  </a:lnTo>
                  <a:lnTo>
                    <a:pt x="247" y="103"/>
                  </a:lnTo>
                  <a:lnTo>
                    <a:pt x="248" y="113"/>
                  </a:lnTo>
                  <a:lnTo>
                    <a:pt x="252" y="119"/>
                  </a:lnTo>
                  <a:lnTo>
                    <a:pt x="256" y="124"/>
                  </a:lnTo>
                  <a:lnTo>
                    <a:pt x="257" y="130"/>
                  </a:lnTo>
                  <a:lnTo>
                    <a:pt x="256" y="137"/>
                  </a:lnTo>
                  <a:lnTo>
                    <a:pt x="250" y="134"/>
                  </a:lnTo>
                  <a:lnTo>
                    <a:pt x="245" y="126"/>
                  </a:lnTo>
                  <a:lnTo>
                    <a:pt x="241" y="117"/>
                  </a:lnTo>
                  <a:lnTo>
                    <a:pt x="236" y="111"/>
                  </a:lnTo>
                  <a:lnTo>
                    <a:pt x="227" y="104"/>
                  </a:lnTo>
                  <a:lnTo>
                    <a:pt x="218" y="96"/>
                  </a:lnTo>
                  <a:lnTo>
                    <a:pt x="209" y="89"/>
                  </a:lnTo>
                  <a:lnTo>
                    <a:pt x="199" y="81"/>
                  </a:lnTo>
                  <a:lnTo>
                    <a:pt x="189" y="74"/>
                  </a:lnTo>
                  <a:lnTo>
                    <a:pt x="179" y="68"/>
                  </a:lnTo>
                  <a:lnTo>
                    <a:pt x="168" y="62"/>
                  </a:lnTo>
                  <a:lnTo>
                    <a:pt x="158" y="58"/>
                  </a:lnTo>
                  <a:lnTo>
                    <a:pt x="141" y="45"/>
                  </a:lnTo>
                  <a:lnTo>
                    <a:pt x="122" y="36"/>
                  </a:lnTo>
                  <a:lnTo>
                    <a:pt x="103" y="28"/>
                  </a:lnTo>
                  <a:lnTo>
                    <a:pt x="83" y="21"/>
                  </a:lnTo>
                  <a:lnTo>
                    <a:pt x="62" y="15"/>
                  </a:lnTo>
                  <a:lnTo>
                    <a:pt x="42" y="10"/>
                  </a:lnTo>
                  <a:lnTo>
                    <a:pt x="21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55" y="6"/>
                  </a:lnTo>
                  <a:lnTo>
                    <a:pt x="67" y="8"/>
                  </a:lnTo>
                  <a:lnTo>
                    <a:pt x="78" y="10"/>
                  </a:lnTo>
                  <a:lnTo>
                    <a:pt x="89" y="13"/>
                  </a:lnTo>
                  <a:lnTo>
                    <a:pt x="11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8" name="Freeform 296"/>
            <p:cNvSpPr>
              <a:spLocks/>
            </p:cNvSpPr>
            <p:nvPr/>
          </p:nvSpPr>
          <p:spPr bwMode="auto">
            <a:xfrm>
              <a:off x="1227" y="763"/>
              <a:ext cx="11" cy="5"/>
            </a:xfrm>
            <a:custGeom>
              <a:avLst/>
              <a:gdLst>
                <a:gd name="T0" fmla="*/ 1 w 21"/>
                <a:gd name="T1" fmla="*/ 1 h 10"/>
                <a:gd name="T2" fmla="*/ 1 w 21"/>
                <a:gd name="T3" fmla="*/ 1 h 10"/>
                <a:gd name="T4" fmla="*/ 1 w 21"/>
                <a:gd name="T5" fmla="*/ 1 h 10"/>
                <a:gd name="T6" fmla="*/ 1 w 21"/>
                <a:gd name="T7" fmla="*/ 1 h 10"/>
                <a:gd name="T8" fmla="*/ 1 w 21"/>
                <a:gd name="T9" fmla="*/ 1 h 10"/>
                <a:gd name="T10" fmla="*/ 1 w 21"/>
                <a:gd name="T11" fmla="*/ 1 h 10"/>
                <a:gd name="T12" fmla="*/ 1 w 21"/>
                <a:gd name="T13" fmla="*/ 1 h 10"/>
                <a:gd name="T14" fmla="*/ 1 w 21"/>
                <a:gd name="T15" fmla="*/ 1 h 10"/>
                <a:gd name="T16" fmla="*/ 0 w 21"/>
                <a:gd name="T17" fmla="*/ 1 h 10"/>
                <a:gd name="T18" fmla="*/ 1 w 21"/>
                <a:gd name="T19" fmla="*/ 0 h 10"/>
                <a:gd name="T20" fmla="*/ 1 w 21"/>
                <a:gd name="T21" fmla="*/ 0 h 10"/>
                <a:gd name="T22" fmla="*/ 1 w 21"/>
                <a:gd name="T23" fmla="*/ 0 h 10"/>
                <a:gd name="T24" fmla="*/ 1 w 21"/>
                <a:gd name="T25" fmla="*/ 1 h 10"/>
                <a:gd name="T26" fmla="*/ 1 w 21"/>
                <a:gd name="T27" fmla="*/ 1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10">
                  <a:moveTo>
                    <a:pt x="21" y="5"/>
                  </a:moveTo>
                  <a:lnTo>
                    <a:pt x="18" y="7"/>
                  </a:lnTo>
                  <a:lnTo>
                    <a:pt x="14" y="6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0" y="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9" name="Freeform 298"/>
            <p:cNvSpPr>
              <a:spLocks/>
            </p:cNvSpPr>
            <p:nvPr/>
          </p:nvSpPr>
          <p:spPr bwMode="auto">
            <a:xfrm>
              <a:off x="1102" y="764"/>
              <a:ext cx="93" cy="8"/>
            </a:xfrm>
            <a:custGeom>
              <a:avLst/>
              <a:gdLst>
                <a:gd name="T0" fmla="*/ 4 w 186"/>
                <a:gd name="T1" fmla="*/ 0 h 17"/>
                <a:gd name="T2" fmla="*/ 4 w 186"/>
                <a:gd name="T3" fmla="*/ 0 h 17"/>
                <a:gd name="T4" fmla="*/ 4 w 186"/>
                <a:gd name="T5" fmla="*/ 0 h 17"/>
                <a:gd name="T6" fmla="*/ 5 w 186"/>
                <a:gd name="T7" fmla="*/ 0 h 17"/>
                <a:gd name="T8" fmla="*/ 5 w 186"/>
                <a:gd name="T9" fmla="*/ 0 h 17"/>
                <a:gd name="T10" fmla="*/ 5 w 186"/>
                <a:gd name="T11" fmla="*/ 0 h 17"/>
                <a:gd name="T12" fmla="*/ 5 w 186"/>
                <a:gd name="T13" fmla="*/ 0 h 17"/>
                <a:gd name="T14" fmla="*/ 5 w 186"/>
                <a:gd name="T15" fmla="*/ 0 h 17"/>
                <a:gd name="T16" fmla="*/ 5 w 186"/>
                <a:gd name="T17" fmla="*/ 0 h 17"/>
                <a:gd name="T18" fmla="*/ 6 w 186"/>
                <a:gd name="T19" fmla="*/ 0 h 17"/>
                <a:gd name="T20" fmla="*/ 6 w 186"/>
                <a:gd name="T21" fmla="*/ 0 h 17"/>
                <a:gd name="T22" fmla="*/ 6 w 186"/>
                <a:gd name="T23" fmla="*/ 0 h 17"/>
                <a:gd name="T24" fmla="*/ 6 w 186"/>
                <a:gd name="T25" fmla="*/ 0 h 17"/>
                <a:gd name="T26" fmla="*/ 6 w 186"/>
                <a:gd name="T27" fmla="*/ 0 h 17"/>
                <a:gd name="T28" fmla="*/ 5 w 186"/>
                <a:gd name="T29" fmla="*/ 0 h 17"/>
                <a:gd name="T30" fmla="*/ 4 w 186"/>
                <a:gd name="T31" fmla="*/ 0 h 17"/>
                <a:gd name="T32" fmla="*/ 4 w 186"/>
                <a:gd name="T33" fmla="*/ 0 h 17"/>
                <a:gd name="T34" fmla="*/ 3 w 186"/>
                <a:gd name="T35" fmla="*/ 0 h 17"/>
                <a:gd name="T36" fmla="*/ 2 w 186"/>
                <a:gd name="T37" fmla="*/ 0 h 17"/>
                <a:gd name="T38" fmla="*/ 2 w 186"/>
                <a:gd name="T39" fmla="*/ 0 h 17"/>
                <a:gd name="T40" fmla="*/ 1 w 186"/>
                <a:gd name="T41" fmla="*/ 0 h 17"/>
                <a:gd name="T42" fmla="*/ 1 w 186"/>
                <a:gd name="T43" fmla="*/ 0 h 17"/>
                <a:gd name="T44" fmla="*/ 1 w 186"/>
                <a:gd name="T45" fmla="*/ 0 h 17"/>
                <a:gd name="T46" fmla="*/ 1 w 186"/>
                <a:gd name="T47" fmla="*/ 0 h 17"/>
                <a:gd name="T48" fmla="*/ 0 w 186"/>
                <a:gd name="T49" fmla="*/ 0 h 17"/>
                <a:gd name="T50" fmla="*/ 1 w 186"/>
                <a:gd name="T51" fmla="*/ 0 h 17"/>
                <a:gd name="T52" fmla="*/ 1 w 186"/>
                <a:gd name="T53" fmla="*/ 0 h 17"/>
                <a:gd name="T54" fmla="*/ 2 w 186"/>
                <a:gd name="T55" fmla="*/ 0 h 17"/>
                <a:gd name="T56" fmla="*/ 2 w 186"/>
                <a:gd name="T57" fmla="*/ 0 h 17"/>
                <a:gd name="T58" fmla="*/ 3 w 186"/>
                <a:gd name="T59" fmla="*/ 0 h 17"/>
                <a:gd name="T60" fmla="*/ 3 w 186"/>
                <a:gd name="T61" fmla="*/ 0 h 17"/>
                <a:gd name="T62" fmla="*/ 4 w 186"/>
                <a:gd name="T63" fmla="*/ 0 h 17"/>
                <a:gd name="T64" fmla="*/ 4 w 186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6" h="17">
                  <a:moveTo>
                    <a:pt x="112" y="6"/>
                  </a:moveTo>
                  <a:lnTo>
                    <a:pt x="118" y="6"/>
                  </a:lnTo>
                  <a:lnTo>
                    <a:pt x="124" y="5"/>
                  </a:lnTo>
                  <a:lnTo>
                    <a:pt x="130" y="5"/>
                  </a:lnTo>
                  <a:lnTo>
                    <a:pt x="136" y="4"/>
                  </a:lnTo>
                  <a:lnTo>
                    <a:pt x="143" y="4"/>
                  </a:lnTo>
                  <a:lnTo>
                    <a:pt x="149" y="5"/>
                  </a:lnTo>
                  <a:lnTo>
                    <a:pt x="155" y="7"/>
                  </a:lnTo>
                  <a:lnTo>
                    <a:pt x="160" y="11"/>
                  </a:lnTo>
                  <a:lnTo>
                    <a:pt x="167" y="10"/>
                  </a:lnTo>
                  <a:lnTo>
                    <a:pt x="174" y="10"/>
                  </a:lnTo>
                  <a:lnTo>
                    <a:pt x="180" y="12"/>
                  </a:lnTo>
                  <a:lnTo>
                    <a:pt x="186" y="17"/>
                  </a:lnTo>
                  <a:lnTo>
                    <a:pt x="166" y="15"/>
                  </a:lnTo>
                  <a:lnTo>
                    <a:pt x="145" y="14"/>
                  </a:lnTo>
                  <a:lnTo>
                    <a:pt x="125" y="13"/>
                  </a:lnTo>
                  <a:lnTo>
                    <a:pt x="104" y="13"/>
                  </a:lnTo>
                  <a:lnTo>
                    <a:pt x="83" y="13"/>
                  </a:lnTo>
                  <a:lnTo>
                    <a:pt x="61" y="13"/>
                  </a:lnTo>
                  <a:lnTo>
                    <a:pt x="42" y="14"/>
                  </a:lnTo>
                  <a:lnTo>
                    <a:pt x="21" y="17"/>
                  </a:lnTo>
                  <a:lnTo>
                    <a:pt x="16" y="13"/>
                  </a:lnTo>
                  <a:lnTo>
                    <a:pt x="11" y="10"/>
                  </a:lnTo>
                  <a:lnTo>
                    <a:pt x="6" y="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27" y="2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72" y="2"/>
                  </a:lnTo>
                  <a:lnTo>
                    <a:pt x="86" y="2"/>
                  </a:lnTo>
                  <a:lnTo>
                    <a:pt x="99" y="4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0" name="Freeform 299"/>
            <p:cNvSpPr>
              <a:spLocks/>
            </p:cNvSpPr>
            <p:nvPr/>
          </p:nvSpPr>
          <p:spPr bwMode="auto">
            <a:xfrm>
              <a:off x="1068" y="767"/>
              <a:ext cx="95" cy="60"/>
            </a:xfrm>
            <a:custGeom>
              <a:avLst/>
              <a:gdLst>
                <a:gd name="T0" fmla="*/ 6 w 190"/>
                <a:gd name="T1" fmla="*/ 4 h 120"/>
                <a:gd name="T2" fmla="*/ 6 w 190"/>
                <a:gd name="T3" fmla="*/ 4 h 120"/>
                <a:gd name="T4" fmla="*/ 6 w 190"/>
                <a:gd name="T5" fmla="*/ 4 h 120"/>
                <a:gd name="T6" fmla="*/ 6 w 190"/>
                <a:gd name="T7" fmla="*/ 4 h 120"/>
                <a:gd name="T8" fmla="*/ 6 w 190"/>
                <a:gd name="T9" fmla="*/ 4 h 120"/>
                <a:gd name="T10" fmla="*/ 6 w 190"/>
                <a:gd name="T11" fmla="*/ 4 h 120"/>
                <a:gd name="T12" fmla="*/ 5 w 190"/>
                <a:gd name="T13" fmla="*/ 4 h 120"/>
                <a:gd name="T14" fmla="*/ 4 w 190"/>
                <a:gd name="T15" fmla="*/ 3 h 120"/>
                <a:gd name="T16" fmla="*/ 4 w 190"/>
                <a:gd name="T17" fmla="*/ 3 h 120"/>
                <a:gd name="T18" fmla="*/ 3 w 190"/>
                <a:gd name="T19" fmla="*/ 3 h 120"/>
                <a:gd name="T20" fmla="*/ 2 w 190"/>
                <a:gd name="T21" fmla="*/ 2 h 120"/>
                <a:gd name="T22" fmla="*/ 2 w 190"/>
                <a:gd name="T23" fmla="*/ 2 h 120"/>
                <a:gd name="T24" fmla="*/ 1 w 190"/>
                <a:gd name="T25" fmla="*/ 1 h 120"/>
                <a:gd name="T26" fmla="*/ 1 w 190"/>
                <a:gd name="T27" fmla="*/ 1 h 120"/>
                <a:gd name="T28" fmla="*/ 0 w 190"/>
                <a:gd name="T29" fmla="*/ 1 h 120"/>
                <a:gd name="T30" fmla="*/ 1 w 190"/>
                <a:gd name="T31" fmla="*/ 1 h 120"/>
                <a:gd name="T32" fmla="*/ 1 w 190"/>
                <a:gd name="T33" fmla="*/ 1 h 120"/>
                <a:gd name="T34" fmla="*/ 1 w 190"/>
                <a:gd name="T35" fmla="*/ 1 h 120"/>
                <a:gd name="T36" fmla="*/ 1 w 190"/>
                <a:gd name="T37" fmla="*/ 1 h 120"/>
                <a:gd name="T38" fmla="*/ 1 w 190"/>
                <a:gd name="T39" fmla="*/ 1 h 120"/>
                <a:gd name="T40" fmla="*/ 2 w 190"/>
                <a:gd name="T41" fmla="*/ 1 h 120"/>
                <a:gd name="T42" fmla="*/ 2 w 190"/>
                <a:gd name="T43" fmla="*/ 1 h 120"/>
                <a:gd name="T44" fmla="*/ 2 w 190"/>
                <a:gd name="T45" fmla="*/ 0 h 120"/>
                <a:gd name="T46" fmla="*/ 2 w 190"/>
                <a:gd name="T47" fmla="*/ 1 h 120"/>
                <a:gd name="T48" fmla="*/ 3 w 190"/>
                <a:gd name="T49" fmla="*/ 1 h 120"/>
                <a:gd name="T50" fmla="*/ 3 w 190"/>
                <a:gd name="T51" fmla="*/ 2 h 120"/>
                <a:gd name="T52" fmla="*/ 4 w 190"/>
                <a:gd name="T53" fmla="*/ 2 h 120"/>
                <a:gd name="T54" fmla="*/ 5 w 190"/>
                <a:gd name="T55" fmla="*/ 2 h 120"/>
                <a:gd name="T56" fmla="*/ 5 w 190"/>
                <a:gd name="T57" fmla="*/ 3 h 120"/>
                <a:gd name="T58" fmla="*/ 6 w 190"/>
                <a:gd name="T59" fmla="*/ 3 h 120"/>
                <a:gd name="T60" fmla="*/ 6 w 190"/>
                <a:gd name="T61" fmla="*/ 4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0" h="120">
                  <a:moveTo>
                    <a:pt x="181" y="97"/>
                  </a:moveTo>
                  <a:lnTo>
                    <a:pt x="178" y="104"/>
                  </a:lnTo>
                  <a:lnTo>
                    <a:pt x="182" y="108"/>
                  </a:lnTo>
                  <a:lnTo>
                    <a:pt x="187" y="113"/>
                  </a:lnTo>
                  <a:lnTo>
                    <a:pt x="190" y="120"/>
                  </a:lnTo>
                  <a:lnTo>
                    <a:pt x="168" y="112"/>
                  </a:lnTo>
                  <a:lnTo>
                    <a:pt x="146" y="102"/>
                  </a:lnTo>
                  <a:lnTo>
                    <a:pt x="126" y="90"/>
                  </a:lnTo>
                  <a:lnTo>
                    <a:pt x="104" y="79"/>
                  </a:lnTo>
                  <a:lnTo>
                    <a:pt x="83" y="65"/>
                  </a:lnTo>
                  <a:lnTo>
                    <a:pt x="64" y="52"/>
                  </a:lnTo>
                  <a:lnTo>
                    <a:pt x="45" y="37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0" y="5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24" y="6"/>
                  </a:lnTo>
                  <a:lnTo>
                    <a:pt x="30" y="7"/>
                  </a:lnTo>
                  <a:lnTo>
                    <a:pt x="35" y="6"/>
                  </a:lnTo>
                  <a:lnTo>
                    <a:pt x="39" y="5"/>
                  </a:lnTo>
                  <a:lnTo>
                    <a:pt x="42" y="0"/>
                  </a:lnTo>
                  <a:lnTo>
                    <a:pt x="60" y="11"/>
                  </a:lnTo>
                  <a:lnTo>
                    <a:pt x="77" y="22"/>
                  </a:lnTo>
                  <a:lnTo>
                    <a:pt x="96" y="34"/>
                  </a:lnTo>
                  <a:lnTo>
                    <a:pt x="113" y="45"/>
                  </a:lnTo>
                  <a:lnTo>
                    <a:pt x="132" y="58"/>
                  </a:lnTo>
                  <a:lnTo>
                    <a:pt x="148" y="70"/>
                  </a:lnTo>
                  <a:lnTo>
                    <a:pt x="165" y="83"/>
                  </a:lnTo>
                  <a:lnTo>
                    <a:pt x="181" y="9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1" name="Freeform 301"/>
            <p:cNvSpPr>
              <a:spLocks/>
            </p:cNvSpPr>
            <p:nvPr/>
          </p:nvSpPr>
          <p:spPr bwMode="auto">
            <a:xfrm>
              <a:off x="1625" y="772"/>
              <a:ext cx="41" cy="8"/>
            </a:xfrm>
            <a:custGeom>
              <a:avLst/>
              <a:gdLst>
                <a:gd name="T0" fmla="*/ 3 w 82"/>
                <a:gd name="T1" fmla="*/ 1 h 15"/>
                <a:gd name="T2" fmla="*/ 3 w 82"/>
                <a:gd name="T3" fmla="*/ 1 h 15"/>
                <a:gd name="T4" fmla="*/ 2 w 82"/>
                <a:gd name="T5" fmla="*/ 1 h 15"/>
                <a:gd name="T6" fmla="*/ 2 w 82"/>
                <a:gd name="T7" fmla="*/ 1 h 15"/>
                <a:gd name="T8" fmla="*/ 2 w 82"/>
                <a:gd name="T9" fmla="*/ 1 h 15"/>
                <a:gd name="T10" fmla="*/ 1 w 82"/>
                <a:gd name="T11" fmla="*/ 1 h 15"/>
                <a:gd name="T12" fmla="*/ 1 w 82"/>
                <a:gd name="T13" fmla="*/ 1 h 15"/>
                <a:gd name="T14" fmla="*/ 1 w 82"/>
                <a:gd name="T15" fmla="*/ 1 h 15"/>
                <a:gd name="T16" fmla="*/ 0 w 82"/>
                <a:gd name="T17" fmla="*/ 1 h 15"/>
                <a:gd name="T18" fmla="*/ 1 w 82"/>
                <a:gd name="T19" fmla="*/ 1 h 15"/>
                <a:gd name="T20" fmla="*/ 1 w 82"/>
                <a:gd name="T21" fmla="*/ 1 h 15"/>
                <a:gd name="T22" fmla="*/ 1 w 82"/>
                <a:gd name="T23" fmla="*/ 1 h 15"/>
                <a:gd name="T24" fmla="*/ 1 w 82"/>
                <a:gd name="T25" fmla="*/ 1 h 15"/>
                <a:gd name="T26" fmla="*/ 2 w 82"/>
                <a:gd name="T27" fmla="*/ 1 h 15"/>
                <a:gd name="T28" fmla="*/ 2 w 82"/>
                <a:gd name="T29" fmla="*/ 1 h 15"/>
                <a:gd name="T30" fmla="*/ 2 w 82"/>
                <a:gd name="T31" fmla="*/ 1 h 15"/>
                <a:gd name="T32" fmla="*/ 2 w 82"/>
                <a:gd name="T33" fmla="*/ 1 h 15"/>
                <a:gd name="T34" fmla="*/ 2 w 82"/>
                <a:gd name="T35" fmla="*/ 1 h 15"/>
                <a:gd name="T36" fmla="*/ 3 w 82"/>
                <a:gd name="T37" fmla="*/ 0 h 15"/>
                <a:gd name="T38" fmla="*/ 3 w 82"/>
                <a:gd name="T39" fmla="*/ 1 h 15"/>
                <a:gd name="T40" fmla="*/ 3 w 82"/>
                <a:gd name="T41" fmla="*/ 1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2" h="15">
                  <a:moveTo>
                    <a:pt x="82" y="3"/>
                  </a:moveTo>
                  <a:lnTo>
                    <a:pt x="73" y="7"/>
                  </a:lnTo>
                  <a:lnTo>
                    <a:pt x="64" y="10"/>
                  </a:lnTo>
                  <a:lnTo>
                    <a:pt x="53" y="12"/>
                  </a:lnTo>
                  <a:lnTo>
                    <a:pt x="42" y="14"/>
                  </a:lnTo>
                  <a:lnTo>
                    <a:pt x="32" y="15"/>
                  </a:lnTo>
                  <a:lnTo>
                    <a:pt x="21" y="15"/>
                  </a:lnTo>
                  <a:lnTo>
                    <a:pt x="11" y="15"/>
                  </a:lnTo>
                  <a:lnTo>
                    <a:pt x="0" y="15"/>
                  </a:lnTo>
                  <a:lnTo>
                    <a:pt x="5" y="8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1" y="4"/>
                  </a:lnTo>
                  <a:lnTo>
                    <a:pt x="48" y="3"/>
                  </a:lnTo>
                  <a:lnTo>
                    <a:pt x="56" y="1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2" name="Freeform 302"/>
            <p:cNvSpPr>
              <a:spLocks/>
            </p:cNvSpPr>
            <p:nvPr/>
          </p:nvSpPr>
          <p:spPr bwMode="auto">
            <a:xfrm>
              <a:off x="1344" y="775"/>
              <a:ext cx="144" cy="75"/>
            </a:xfrm>
            <a:custGeom>
              <a:avLst/>
              <a:gdLst>
                <a:gd name="T0" fmla="*/ 7 w 288"/>
                <a:gd name="T1" fmla="*/ 2 h 150"/>
                <a:gd name="T2" fmla="*/ 8 w 288"/>
                <a:gd name="T3" fmla="*/ 3 h 150"/>
                <a:gd name="T4" fmla="*/ 9 w 288"/>
                <a:gd name="T5" fmla="*/ 3 h 150"/>
                <a:gd name="T6" fmla="*/ 9 w 288"/>
                <a:gd name="T7" fmla="*/ 4 h 150"/>
                <a:gd name="T8" fmla="*/ 9 w 288"/>
                <a:gd name="T9" fmla="*/ 4 h 150"/>
                <a:gd name="T10" fmla="*/ 9 w 288"/>
                <a:gd name="T11" fmla="*/ 5 h 150"/>
                <a:gd name="T12" fmla="*/ 9 w 288"/>
                <a:gd name="T13" fmla="*/ 5 h 150"/>
                <a:gd name="T14" fmla="*/ 9 w 288"/>
                <a:gd name="T15" fmla="*/ 5 h 150"/>
                <a:gd name="T16" fmla="*/ 9 w 288"/>
                <a:gd name="T17" fmla="*/ 4 h 150"/>
                <a:gd name="T18" fmla="*/ 8 w 288"/>
                <a:gd name="T19" fmla="*/ 4 h 150"/>
                <a:gd name="T20" fmla="*/ 8 w 288"/>
                <a:gd name="T21" fmla="*/ 4 h 150"/>
                <a:gd name="T22" fmla="*/ 8 w 288"/>
                <a:gd name="T23" fmla="*/ 3 h 150"/>
                <a:gd name="T24" fmla="*/ 8 w 288"/>
                <a:gd name="T25" fmla="*/ 3 h 150"/>
                <a:gd name="T26" fmla="*/ 7 w 288"/>
                <a:gd name="T27" fmla="*/ 3 h 150"/>
                <a:gd name="T28" fmla="*/ 7 w 288"/>
                <a:gd name="T29" fmla="*/ 3 h 150"/>
                <a:gd name="T30" fmla="*/ 7 w 288"/>
                <a:gd name="T31" fmla="*/ 3 h 150"/>
                <a:gd name="T32" fmla="*/ 7 w 288"/>
                <a:gd name="T33" fmla="*/ 3 h 150"/>
                <a:gd name="T34" fmla="*/ 7 w 288"/>
                <a:gd name="T35" fmla="*/ 3 h 150"/>
                <a:gd name="T36" fmla="*/ 6 w 288"/>
                <a:gd name="T37" fmla="*/ 2 h 150"/>
                <a:gd name="T38" fmla="*/ 6 w 288"/>
                <a:gd name="T39" fmla="*/ 2 h 150"/>
                <a:gd name="T40" fmla="*/ 6 w 288"/>
                <a:gd name="T41" fmla="*/ 2 h 150"/>
                <a:gd name="T42" fmla="*/ 6 w 288"/>
                <a:gd name="T43" fmla="*/ 2 h 150"/>
                <a:gd name="T44" fmla="*/ 6 w 288"/>
                <a:gd name="T45" fmla="*/ 2 h 150"/>
                <a:gd name="T46" fmla="*/ 5 w 288"/>
                <a:gd name="T47" fmla="*/ 2 h 150"/>
                <a:gd name="T48" fmla="*/ 5 w 288"/>
                <a:gd name="T49" fmla="*/ 2 h 150"/>
                <a:gd name="T50" fmla="*/ 5 w 288"/>
                <a:gd name="T51" fmla="*/ 2 h 150"/>
                <a:gd name="T52" fmla="*/ 5 w 288"/>
                <a:gd name="T53" fmla="*/ 2 h 150"/>
                <a:gd name="T54" fmla="*/ 5 w 288"/>
                <a:gd name="T55" fmla="*/ 2 h 150"/>
                <a:gd name="T56" fmla="*/ 4 w 288"/>
                <a:gd name="T57" fmla="*/ 1 h 150"/>
                <a:gd name="T58" fmla="*/ 3 w 288"/>
                <a:gd name="T59" fmla="*/ 1 h 150"/>
                <a:gd name="T60" fmla="*/ 3 w 288"/>
                <a:gd name="T61" fmla="*/ 1 h 150"/>
                <a:gd name="T62" fmla="*/ 3 w 288"/>
                <a:gd name="T63" fmla="*/ 1 h 150"/>
                <a:gd name="T64" fmla="*/ 2 w 288"/>
                <a:gd name="T65" fmla="*/ 1 h 150"/>
                <a:gd name="T66" fmla="*/ 2 w 288"/>
                <a:gd name="T67" fmla="*/ 1 h 150"/>
                <a:gd name="T68" fmla="*/ 2 w 288"/>
                <a:gd name="T69" fmla="*/ 1 h 150"/>
                <a:gd name="T70" fmla="*/ 2 w 288"/>
                <a:gd name="T71" fmla="*/ 1 h 150"/>
                <a:gd name="T72" fmla="*/ 1 w 288"/>
                <a:gd name="T73" fmla="*/ 1 h 150"/>
                <a:gd name="T74" fmla="*/ 1 w 288"/>
                <a:gd name="T75" fmla="*/ 1 h 150"/>
                <a:gd name="T76" fmla="*/ 1 w 288"/>
                <a:gd name="T77" fmla="*/ 1 h 150"/>
                <a:gd name="T78" fmla="*/ 1 w 288"/>
                <a:gd name="T79" fmla="*/ 1 h 150"/>
                <a:gd name="T80" fmla="*/ 1 w 288"/>
                <a:gd name="T81" fmla="*/ 1 h 150"/>
                <a:gd name="T82" fmla="*/ 1 w 288"/>
                <a:gd name="T83" fmla="*/ 1 h 150"/>
                <a:gd name="T84" fmla="*/ 1 w 288"/>
                <a:gd name="T85" fmla="*/ 1 h 150"/>
                <a:gd name="T86" fmla="*/ 1 w 288"/>
                <a:gd name="T87" fmla="*/ 1 h 150"/>
                <a:gd name="T88" fmla="*/ 0 w 288"/>
                <a:gd name="T89" fmla="*/ 0 h 150"/>
                <a:gd name="T90" fmla="*/ 1 w 288"/>
                <a:gd name="T91" fmla="*/ 0 h 150"/>
                <a:gd name="T92" fmla="*/ 2 w 288"/>
                <a:gd name="T93" fmla="*/ 1 h 150"/>
                <a:gd name="T94" fmla="*/ 3 w 288"/>
                <a:gd name="T95" fmla="*/ 1 h 150"/>
                <a:gd name="T96" fmla="*/ 4 w 288"/>
                <a:gd name="T97" fmla="*/ 1 h 150"/>
                <a:gd name="T98" fmla="*/ 5 w 288"/>
                <a:gd name="T99" fmla="*/ 1 h 150"/>
                <a:gd name="T100" fmla="*/ 5 w 288"/>
                <a:gd name="T101" fmla="*/ 2 h 150"/>
                <a:gd name="T102" fmla="*/ 6 w 288"/>
                <a:gd name="T103" fmla="*/ 2 h 150"/>
                <a:gd name="T104" fmla="*/ 7 w 288"/>
                <a:gd name="T105" fmla="*/ 2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8" h="150">
                  <a:moveTo>
                    <a:pt x="211" y="56"/>
                  </a:moveTo>
                  <a:lnTo>
                    <a:pt x="221" y="62"/>
                  </a:lnTo>
                  <a:lnTo>
                    <a:pt x="232" y="67"/>
                  </a:lnTo>
                  <a:lnTo>
                    <a:pt x="242" y="74"/>
                  </a:lnTo>
                  <a:lnTo>
                    <a:pt x="251" y="82"/>
                  </a:lnTo>
                  <a:lnTo>
                    <a:pt x="259" y="91"/>
                  </a:lnTo>
                  <a:lnTo>
                    <a:pt x="267" y="101"/>
                  </a:lnTo>
                  <a:lnTo>
                    <a:pt x="275" y="110"/>
                  </a:lnTo>
                  <a:lnTo>
                    <a:pt x="282" y="119"/>
                  </a:lnTo>
                  <a:lnTo>
                    <a:pt x="281" y="127"/>
                  </a:lnTo>
                  <a:lnTo>
                    <a:pt x="286" y="136"/>
                  </a:lnTo>
                  <a:lnTo>
                    <a:pt x="288" y="143"/>
                  </a:lnTo>
                  <a:lnTo>
                    <a:pt x="282" y="150"/>
                  </a:lnTo>
                  <a:lnTo>
                    <a:pt x="280" y="143"/>
                  </a:lnTo>
                  <a:lnTo>
                    <a:pt x="277" y="139"/>
                  </a:lnTo>
                  <a:lnTo>
                    <a:pt x="273" y="133"/>
                  </a:lnTo>
                  <a:lnTo>
                    <a:pt x="268" y="130"/>
                  </a:lnTo>
                  <a:lnTo>
                    <a:pt x="263" y="125"/>
                  </a:lnTo>
                  <a:lnTo>
                    <a:pt x="257" y="121"/>
                  </a:lnTo>
                  <a:lnTo>
                    <a:pt x="252" y="118"/>
                  </a:lnTo>
                  <a:lnTo>
                    <a:pt x="247" y="113"/>
                  </a:lnTo>
                  <a:lnTo>
                    <a:pt x="245" y="106"/>
                  </a:lnTo>
                  <a:lnTo>
                    <a:pt x="241" y="101"/>
                  </a:lnTo>
                  <a:lnTo>
                    <a:pt x="235" y="96"/>
                  </a:lnTo>
                  <a:lnTo>
                    <a:pt x="228" y="91"/>
                  </a:lnTo>
                  <a:lnTo>
                    <a:pt x="227" y="94"/>
                  </a:lnTo>
                  <a:lnTo>
                    <a:pt x="226" y="94"/>
                  </a:lnTo>
                  <a:lnTo>
                    <a:pt x="222" y="94"/>
                  </a:lnTo>
                  <a:lnTo>
                    <a:pt x="219" y="95"/>
                  </a:lnTo>
                  <a:lnTo>
                    <a:pt x="217" y="93"/>
                  </a:lnTo>
                  <a:lnTo>
                    <a:pt x="215" y="89"/>
                  </a:lnTo>
                  <a:lnTo>
                    <a:pt x="215" y="86"/>
                  </a:lnTo>
                  <a:lnTo>
                    <a:pt x="215" y="82"/>
                  </a:lnTo>
                  <a:lnTo>
                    <a:pt x="209" y="79"/>
                  </a:lnTo>
                  <a:lnTo>
                    <a:pt x="203" y="74"/>
                  </a:lnTo>
                  <a:lnTo>
                    <a:pt x="197" y="70"/>
                  </a:lnTo>
                  <a:lnTo>
                    <a:pt x="191" y="65"/>
                  </a:lnTo>
                  <a:lnTo>
                    <a:pt x="186" y="60"/>
                  </a:lnTo>
                  <a:lnTo>
                    <a:pt x="179" y="56"/>
                  </a:lnTo>
                  <a:lnTo>
                    <a:pt x="172" y="52"/>
                  </a:lnTo>
                  <a:lnTo>
                    <a:pt x="165" y="49"/>
                  </a:lnTo>
                  <a:lnTo>
                    <a:pt x="164" y="52"/>
                  </a:lnTo>
                  <a:lnTo>
                    <a:pt x="166" y="55"/>
                  </a:lnTo>
                  <a:lnTo>
                    <a:pt x="168" y="58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60" y="65"/>
                  </a:lnTo>
                  <a:lnTo>
                    <a:pt x="156" y="63"/>
                  </a:lnTo>
                  <a:lnTo>
                    <a:pt x="153" y="58"/>
                  </a:lnTo>
                  <a:lnTo>
                    <a:pt x="154" y="55"/>
                  </a:lnTo>
                  <a:lnTo>
                    <a:pt x="157" y="53"/>
                  </a:lnTo>
                  <a:lnTo>
                    <a:pt x="160" y="52"/>
                  </a:lnTo>
                  <a:lnTo>
                    <a:pt x="164" y="50"/>
                  </a:lnTo>
                  <a:lnTo>
                    <a:pt x="152" y="43"/>
                  </a:lnTo>
                  <a:lnTo>
                    <a:pt x="142" y="38"/>
                  </a:lnTo>
                  <a:lnTo>
                    <a:pt x="129" y="34"/>
                  </a:lnTo>
                  <a:lnTo>
                    <a:pt x="118" y="29"/>
                  </a:lnTo>
                  <a:lnTo>
                    <a:pt x="105" y="26"/>
                  </a:lnTo>
                  <a:lnTo>
                    <a:pt x="93" y="22"/>
                  </a:lnTo>
                  <a:lnTo>
                    <a:pt x="81" y="19"/>
                  </a:lnTo>
                  <a:lnTo>
                    <a:pt x="68" y="15"/>
                  </a:lnTo>
                  <a:lnTo>
                    <a:pt x="67" y="17"/>
                  </a:lnTo>
                  <a:lnTo>
                    <a:pt x="66" y="18"/>
                  </a:lnTo>
                  <a:lnTo>
                    <a:pt x="66" y="20"/>
                  </a:lnTo>
                  <a:lnTo>
                    <a:pt x="65" y="21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3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47" y="9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6"/>
                  </a:lnTo>
                  <a:lnTo>
                    <a:pt x="27" y="6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5" y="20"/>
                  </a:lnTo>
                  <a:lnTo>
                    <a:pt x="10" y="19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3" y="2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9"/>
                  </a:lnTo>
                  <a:lnTo>
                    <a:pt x="96" y="12"/>
                  </a:lnTo>
                  <a:lnTo>
                    <a:pt x="108" y="15"/>
                  </a:lnTo>
                  <a:lnTo>
                    <a:pt x="121" y="20"/>
                  </a:lnTo>
                  <a:lnTo>
                    <a:pt x="134" y="25"/>
                  </a:lnTo>
                  <a:lnTo>
                    <a:pt x="146" y="29"/>
                  </a:lnTo>
                  <a:lnTo>
                    <a:pt x="160" y="35"/>
                  </a:lnTo>
                  <a:lnTo>
                    <a:pt x="173" y="40"/>
                  </a:lnTo>
                  <a:lnTo>
                    <a:pt x="186" y="45"/>
                  </a:lnTo>
                  <a:lnTo>
                    <a:pt x="198" y="50"/>
                  </a:lnTo>
                  <a:lnTo>
                    <a:pt x="21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3" name="Freeform 306"/>
            <p:cNvSpPr>
              <a:spLocks/>
            </p:cNvSpPr>
            <p:nvPr/>
          </p:nvSpPr>
          <p:spPr bwMode="auto">
            <a:xfrm>
              <a:off x="1043" y="780"/>
              <a:ext cx="32" cy="11"/>
            </a:xfrm>
            <a:custGeom>
              <a:avLst/>
              <a:gdLst>
                <a:gd name="T0" fmla="*/ 2 w 63"/>
                <a:gd name="T1" fmla="*/ 1 h 21"/>
                <a:gd name="T2" fmla="*/ 2 w 63"/>
                <a:gd name="T3" fmla="*/ 1 h 21"/>
                <a:gd name="T4" fmla="*/ 2 w 63"/>
                <a:gd name="T5" fmla="*/ 1 h 21"/>
                <a:gd name="T6" fmla="*/ 2 w 63"/>
                <a:gd name="T7" fmla="*/ 1 h 21"/>
                <a:gd name="T8" fmla="*/ 2 w 63"/>
                <a:gd name="T9" fmla="*/ 1 h 21"/>
                <a:gd name="T10" fmla="*/ 1 w 63"/>
                <a:gd name="T11" fmla="*/ 1 h 21"/>
                <a:gd name="T12" fmla="*/ 1 w 63"/>
                <a:gd name="T13" fmla="*/ 1 h 21"/>
                <a:gd name="T14" fmla="*/ 1 w 63"/>
                <a:gd name="T15" fmla="*/ 1 h 21"/>
                <a:gd name="T16" fmla="*/ 1 w 63"/>
                <a:gd name="T17" fmla="*/ 1 h 21"/>
                <a:gd name="T18" fmla="*/ 1 w 63"/>
                <a:gd name="T19" fmla="*/ 1 h 21"/>
                <a:gd name="T20" fmla="*/ 1 w 63"/>
                <a:gd name="T21" fmla="*/ 1 h 21"/>
                <a:gd name="T22" fmla="*/ 1 w 63"/>
                <a:gd name="T23" fmla="*/ 1 h 21"/>
                <a:gd name="T24" fmla="*/ 0 w 63"/>
                <a:gd name="T25" fmla="*/ 1 h 21"/>
                <a:gd name="T26" fmla="*/ 1 w 63"/>
                <a:gd name="T27" fmla="*/ 1 h 21"/>
                <a:gd name="T28" fmla="*/ 1 w 63"/>
                <a:gd name="T29" fmla="*/ 1 h 21"/>
                <a:gd name="T30" fmla="*/ 1 w 63"/>
                <a:gd name="T31" fmla="*/ 1 h 21"/>
                <a:gd name="T32" fmla="*/ 1 w 63"/>
                <a:gd name="T33" fmla="*/ 1 h 21"/>
                <a:gd name="T34" fmla="*/ 1 w 63"/>
                <a:gd name="T35" fmla="*/ 1 h 21"/>
                <a:gd name="T36" fmla="*/ 1 w 63"/>
                <a:gd name="T37" fmla="*/ 1 h 21"/>
                <a:gd name="T38" fmla="*/ 2 w 63"/>
                <a:gd name="T39" fmla="*/ 1 h 21"/>
                <a:gd name="T40" fmla="*/ 2 w 63"/>
                <a:gd name="T41" fmla="*/ 1 h 21"/>
                <a:gd name="T42" fmla="*/ 2 w 63"/>
                <a:gd name="T43" fmla="*/ 0 h 21"/>
                <a:gd name="T44" fmla="*/ 2 w 63"/>
                <a:gd name="T45" fmla="*/ 1 h 21"/>
                <a:gd name="T46" fmla="*/ 2 w 63"/>
                <a:gd name="T47" fmla="*/ 1 h 21"/>
                <a:gd name="T48" fmla="*/ 2 w 63"/>
                <a:gd name="T49" fmla="*/ 1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" h="21">
                  <a:moveTo>
                    <a:pt x="63" y="10"/>
                  </a:moveTo>
                  <a:lnTo>
                    <a:pt x="57" y="10"/>
                  </a:lnTo>
                  <a:lnTo>
                    <a:pt x="52" y="10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1" y="14"/>
                  </a:lnTo>
                  <a:lnTo>
                    <a:pt x="24" y="15"/>
                  </a:lnTo>
                  <a:lnTo>
                    <a:pt x="17" y="18"/>
                  </a:lnTo>
                  <a:lnTo>
                    <a:pt x="11" y="21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4" y="9"/>
                  </a:lnTo>
                  <a:lnTo>
                    <a:pt x="8" y="7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7" y="6"/>
                  </a:lnTo>
                  <a:lnTo>
                    <a:pt x="63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4" name="Freeform 307"/>
            <p:cNvSpPr>
              <a:spLocks/>
            </p:cNvSpPr>
            <p:nvPr/>
          </p:nvSpPr>
          <p:spPr bwMode="auto">
            <a:xfrm>
              <a:off x="1125" y="780"/>
              <a:ext cx="118" cy="7"/>
            </a:xfrm>
            <a:custGeom>
              <a:avLst/>
              <a:gdLst>
                <a:gd name="T0" fmla="*/ 4 w 236"/>
                <a:gd name="T1" fmla="*/ 1 h 13"/>
                <a:gd name="T2" fmla="*/ 4 w 236"/>
                <a:gd name="T3" fmla="*/ 1 h 13"/>
                <a:gd name="T4" fmla="*/ 5 w 236"/>
                <a:gd name="T5" fmla="*/ 1 h 13"/>
                <a:gd name="T6" fmla="*/ 5 w 236"/>
                <a:gd name="T7" fmla="*/ 1 h 13"/>
                <a:gd name="T8" fmla="*/ 6 w 236"/>
                <a:gd name="T9" fmla="*/ 1 h 13"/>
                <a:gd name="T10" fmla="*/ 6 w 236"/>
                <a:gd name="T11" fmla="*/ 1 h 13"/>
                <a:gd name="T12" fmla="*/ 7 w 236"/>
                <a:gd name="T13" fmla="*/ 1 h 13"/>
                <a:gd name="T14" fmla="*/ 7 w 236"/>
                <a:gd name="T15" fmla="*/ 1 h 13"/>
                <a:gd name="T16" fmla="*/ 8 w 236"/>
                <a:gd name="T17" fmla="*/ 1 h 13"/>
                <a:gd name="T18" fmla="*/ 8 w 236"/>
                <a:gd name="T19" fmla="*/ 1 h 13"/>
                <a:gd name="T20" fmla="*/ 8 w 236"/>
                <a:gd name="T21" fmla="*/ 1 h 13"/>
                <a:gd name="T22" fmla="*/ 7 w 236"/>
                <a:gd name="T23" fmla="*/ 1 h 13"/>
                <a:gd name="T24" fmla="*/ 7 w 236"/>
                <a:gd name="T25" fmla="*/ 1 h 13"/>
                <a:gd name="T26" fmla="*/ 7 w 236"/>
                <a:gd name="T27" fmla="*/ 1 h 13"/>
                <a:gd name="T28" fmla="*/ 7 w 236"/>
                <a:gd name="T29" fmla="*/ 1 h 13"/>
                <a:gd name="T30" fmla="*/ 7 w 236"/>
                <a:gd name="T31" fmla="*/ 1 h 13"/>
                <a:gd name="T32" fmla="*/ 7 w 236"/>
                <a:gd name="T33" fmla="*/ 1 h 13"/>
                <a:gd name="T34" fmla="*/ 6 w 236"/>
                <a:gd name="T35" fmla="*/ 1 h 13"/>
                <a:gd name="T36" fmla="*/ 5 w 236"/>
                <a:gd name="T37" fmla="*/ 1 h 13"/>
                <a:gd name="T38" fmla="*/ 5 w 236"/>
                <a:gd name="T39" fmla="*/ 1 h 13"/>
                <a:gd name="T40" fmla="*/ 4 w 236"/>
                <a:gd name="T41" fmla="*/ 1 h 13"/>
                <a:gd name="T42" fmla="*/ 3 w 236"/>
                <a:gd name="T43" fmla="*/ 1 h 13"/>
                <a:gd name="T44" fmla="*/ 3 w 236"/>
                <a:gd name="T45" fmla="*/ 1 h 13"/>
                <a:gd name="T46" fmla="*/ 2 w 236"/>
                <a:gd name="T47" fmla="*/ 1 h 13"/>
                <a:gd name="T48" fmla="*/ 1 w 236"/>
                <a:gd name="T49" fmla="*/ 1 h 13"/>
                <a:gd name="T50" fmla="*/ 1 w 236"/>
                <a:gd name="T51" fmla="*/ 1 h 13"/>
                <a:gd name="T52" fmla="*/ 1 w 236"/>
                <a:gd name="T53" fmla="*/ 1 h 13"/>
                <a:gd name="T54" fmla="*/ 1 w 236"/>
                <a:gd name="T55" fmla="*/ 1 h 13"/>
                <a:gd name="T56" fmla="*/ 0 w 236"/>
                <a:gd name="T57" fmla="*/ 1 h 13"/>
                <a:gd name="T58" fmla="*/ 1 w 236"/>
                <a:gd name="T59" fmla="*/ 1 h 13"/>
                <a:gd name="T60" fmla="*/ 1 w 236"/>
                <a:gd name="T61" fmla="*/ 1 h 13"/>
                <a:gd name="T62" fmla="*/ 1 w 236"/>
                <a:gd name="T63" fmla="*/ 1 h 13"/>
                <a:gd name="T64" fmla="*/ 1 w 236"/>
                <a:gd name="T65" fmla="*/ 1 h 13"/>
                <a:gd name="T66" fmla="*/ 2 w 236"/>
                <a:gd name="T67" fmla="*/ 1 h 13"/>
                <a:gd name="T68" fmla="*/ 2 w 236"/>
                <a:gd name="T69" fmla="*/ 1 h 13"/>
                <a:gd name="T70" fmla="*/ 2 w 236"/>
                <a:gd name="T71" fmla="*/ 1 h 13"/>
                <a:gd name="T72" fmla="*/ 3 w 236"/>
                <a:gd name="T73" fmla="*/ 1 h 13"/>
                <a:gd name="T74" fmla="*/ 3 w 236"/>
                <a:gd name="T75" fmla="*/ 0 h 13"/>
                <a:gd name="T76" fmla="*/ 3 w 236"/>
                <a:gd name="T77" fmla="*/ 1 h 13"/>
                <a:gd name="T78" fmla="*/ 4 w 236"/>
                <a:gd name="T79" fmla="*/ 1 h 13"/>
                <a:gd name="T80" fmla="*/ 4 w 236"/>
                <a:gd name="T81" fmla="*/ 1 h 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13">
                  <a:moveTo>
                    <a:pt x="109" y="2"/>
                  </a:moveTo>
                  <a:lnTo>
                    <a:pt x="124" y="2"/>
                  </a:lnTo>
                  <a:lnTo>
                    <a:pt x="140" y="3"/>
                  </a:lnTo>
                  <a:lnTo>
                    <a:pt x="156" y="3"/>
                  </a:lnTo>
                  <a:lnTo>
                    <a:pt x="173" y="3"/>
                  </a:lnTo>
                  <a:lnTo>
                    <a:pt x="189" y="3"/>
                  </a:lnTo>
                  <a:lnTo>
                    <a:pt x="205" y="4"/>
                  </a:lnTo>
                  <a:lnTo>
                    <a:pt x="221" y="4"/>
                  </a:lnTo>
                  <a:lnTo>
                    <a:pt x="236" y="5"/>
                  </a:lnTo>
                  <a:lnTo>
                    <a:pt x="232" y="7"/>
                  </a:lnTo>
                  <a:lnTo>
                    <a:pt x="227" y="8"/>
                  </a:lnTo>
                  <a:lnTo>
                    <a:pt x="221" y="8"/>
                  </a:lnTo>
                  <a:lnTo>
                    <a:pt x="216" y="8"/>
                  </a:lnTo>
                  <a:lnTo>
                    <a:pt x="210" y="8"/>
                  </a:lnTo>
                  <a:lnTo>
                    <a:pt x="205" y="9"/>
                  </a:lnTo>
                  <a:lnTo>
                    <a:pt x="200" y="9"/>
                  </a:lnTo>
                  <a:lnTo>
                    <a:pt x="196" y="10"/>
                  </a:lnTo>
                  <a:lnTo>
                    <a:pt x="175" y="11"/>
                  </a:lnTo>
                  <a:lnTo>
                    <a:pt x="155" y="11"/>
                  </a:lnTo>
                  <a:lnTo>
                    <a:pt x="134" y="11"/>
                  </a:lnTo>
                  <a:lnTo>
                    <a:pt x="113" y="10"/>
                  </a:lnTo>
                  <a:lnTo>
                    <a:pt x="94" y="10"/>
                  </a:lnTo>
                  <a:lnTo>
                    <a:pt x="73" y="9"/>
                  </a:lnTo>
                  <a:lnTo>
                    <a:pt x="52" y="10"/>
                  </a:lnTo>
                  <a:lnTo>
                    <a:pt x="30" y="11"/>
                  </a:lnTo>
                  <a:lnTo>
                    <a:pt x="22" y="13"/>
                  </a:lnTo>
                  <a:lnTo>
                    <a:pt x="15" y="11"/>
                  </a:lnTo>
                  <a:lnTo>
                    <a:pt x="8" y="7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1"/>
                  </a:lnTo>
                  <a:lnTo>
                    <a:pt x="24" y="2"/>
                  </a:lnTo>
                  <a:lnTo>
                    <a:pt x="32" y="3"/>
                  </a:lnTo>
                  <a:lnTo>
                    <a:pt x="42" y="2"/>
                  </a:lnTo>
                  <a:lnTo>
                    <a:pt x="50" y="2"/>
                  </a:lnTo>
                  <a:lnTo>
                    <a:pt x="59" y="1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8" y="1"/>
                  </a:lnTo>
                  <a:lnTo>
                    <a:pt x="98" y="1"/>
                  </a:lnTo>
                  <a:lnTo>
                    <a:pt x="109" y="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5" name="Freeform 308"/>
            <p:cNvSpPr>
              <a:spLocks/>
            </p:cNvSpPr>
            <p:nvPr/>
          </p:nvSpPr>
          <p:spPr bwMode="auto">
            <a:xfrm>
              <a:off x="1100" y="783"/>
              <a:ext cx="12" cy="5"/>
            </a:xfrm>
            <a:custGeom>
              <a:avLst/>
              <a:gdLst>
                <a:gd name="T0" fmla="*/ 1 w 23"/>
                <a:gd name="T1" fmla="*/ 1 h 9"/>
                <a:gd name="T2" fmla="*/ 1 w 23"/>
                <a:gd name="T3" fmla="*/ 1 h 9"/>
                <a:gd name="T4" fmla="*/ 0 w 23"/>
                <a:gd name="T5" fmla="*/ 1 h 9"/>
                <a:gd name="T6" fmla="*/ 0 w 23"/>
                <a:gd name="T7" fmla="*/ 0 h 9"/>
                <a:gd name="T8" fmla="*/ 1 w 23"/>
                <a:gd name="T9" fmla="*/ 1 h 9"/>
                <a:gd name="T10" fmla="*/ 1 w 23"/>
                <a:gd name="T11" fmla="*/ 1 h 9"/>
                <a:gd name="T12" fmla="*/ 1 w 23"/>
                <a:gd name="T13" fmla="*/ 1 h 9"/>
                <a:gd name="T14" fmla="*/ 1 w 23"/>
                <a:gd name="T15" fmla="*/ 1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9">
                  <a:moveTo>
                    <a:pt x="23" y="3"/>
                  </a:moveTo>
                  <a:lnTo>
                    <a:pt x="2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6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6" name="Freeform 310"/>
            <p:cNvSpPr>
              <a:spLocks/>
            </p:cNvSpPr>
            <p:nvPr/>
          </p:nvSpPr>
          <p:spPr bwMode="auto">
            <a:xfrm>
              <a:off x="1323" y="786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1 w 7"/>
                <a:gd name="T5" fmla="*/ 0 h 7"/>
                <a:gd name="T6" fmla="*/ 1 w 7"/>
                <a:gd name="T7" fmla="*/ 0 h 7"/>
                <a:gd name="T8" fmla="*/ 0 w 7"/>
                <a:gd name="T9" fmla="*/ 0 h 7"/>
                <a:gd name="T10" fmla="*/ 1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7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7" name="Freeform 311"/>
            <p:cNvSpPr>
              <a:spLocks/>
            </p:cNvSpPr>
            <p:nvPr/>
          </p:nvSpPr>
          <p:spPr bwMode="auto">
            <a:xfrm>
              <a:off x="1033" y="790"/>
              <a:ext cx="124" cy="46"/>
            </a:xfrm>
            <a:custGeom>
              <a:avLst/>
              <a:gdLst>
                <a:gd name="T0" fmla="*/ 2 w 248"/>
                <a:gd name="T1" fmla="*/ 1 h 92"/>
                <a:gd name="T2" fmla="*/ 2 w 248"/>
                <a:gd name="T3" fmla="*/ 1 h 92"/>
                <a:gd name="T4" fmla="*/ 2 w 248"/>
                <a:gd name="T5" fmla="*/ 2 h 92"/>
                <a:gd name="T6" fmla="*/ 3 w 248"/>
                <a:gd name="T7" fmla="*/ 2 h 92"/>
                <a:gd name="T8" fmla="*/ 3 w 248"/>
                <a:gd name="T9" fmla="*/ 2 h 92"/>
                <a:gd name="T10" fmla="*/ 4 w 248"/>
                <a:gd name="T11" fmla="*/ 2 h 92"/>
                <a:gd name="T12" fmla="*/ 4 w 248"/>
                <a:gd name="T13" fmla="*/ 2 h 92"/>
                <a:gd name="T14" fmla="*/ 4 w 248"/>
                <a:gd name="T15" fmla="*/ 2 h 92"/>
                <a:gd name="T16" fmla="*/ 4 w 248"/>
                <a:gd name="T17" fmla="*/ 2 h 92"/>
                <a:gd name="T18" fmla="*/ 5 w 248"/>
                <a:gd name="T19" fmla="*/ 2 h 92"/>
                <a:gd name="T20" fmla="*/ 5 w 248"/>
                <a:gd name="T21" fmla="*/ 2 h 92"/>
                <a:gd name="T22" fmla="*/ 5 w 248"/>
                <a:gd name="T23" fmla="*/ 2 h 92"/>
                <a:gd name="T24" fmla="*/ 6 w 248"/>
                <a:gd name="T25" fmla="*/ 2 h 92"/>
                <a:gd name="T26" fmla="*/ 6 w 248"/>
                <a:gd name="T27" fmla="*/ 2 h 92"/>
                <a:gd name="T28" fmla="*/ 6 w 248"/>
                <a:gd name="T29" fmla="*/ 2 h 92"/>
                <a:gd name="T30" fmla="*/ 6 w 248"/>
                <a:gd name="T31" fmla="*/ 2 h 92"/>
                <a:gd name="T32" fmla="*/ 6 w 248"/>
                <a:gd name="T33" fmla="*/ 2 h 92"/>
                <a:gd name="T34" fmla="*/ 5 w 248"/>
                <a:gd name="T35" fmla="*/ 2 h 92"/>
                <a:gd name="T36" fmla="*/ 5 w 248"/>
                <a:gd name="T37" fmla="*/ 2 h 92"/>
                <a:gd name="T38" fmla="*/ 5 w 248"/>
                <a:gd name="T39" fmla="*/ 2 h 92"/>
                <a:gd name="T40" fmla="*/ 4 w 248"/>
                <a:gd name="T41" fmla="*/ 2 h 92"/>
                <a:gd name="T42" fmla="*/ 4 w 248"/>
                <a:gd name="T43" fmla="*/ 2 h 92"/>
                <a:gd name="T44" fmla="*/ 4 w 248"/>
                <a:gd name="T45" fmla="*/ 3 h 92"/>
                <a:gd name="T46" fmla="*/ 4 w 248"/>
                <a:gd name="T47" fmla="*/ 3 h 92"/>
                <a:gd name="T48" fmla="*/ 4 w 248"/>
                <a:gd name="T49" fmla="*/ 3 h 92"/>
                <a:gd name="T50" fmla="*/ 4 w 248"/>
                <a:gd name="T51" fmla="*/ 3 h 92"/>
                <a:gd name="T52" fmla="*/ 4 w 248"/>
                <a:gd name="T53" fmla="*/ 3 h 92"/>
                <a:gd name="T54" fmla="*/ 4 w 248"/>
                <a:gd name="T55" fmla="*/ 3 h 92"/>
                <a:gd name="T56" fmla="*/ 5 w 248"/>
                <a:gd name="T57" fmla="*/ 3 h 92"/>
                <a:gd name="T58" fmla="*/ 5 w 248"/>
                <a:gd name="T59" fmla="*/ 3 h 92"/>
                <a:gd name="T60" fmla="*/ 6 w 248"/>
                <a:gd name="T61" fmla="*/ 3 h 92"/>
                <a:gd name="T62" fmla="*/ 6 w 248"/>
                <a:gd name="T63" fmla="*/ 3 h 92"/>
                <a:gd name="T64" fmla="*/ 7 w 248"/>
                <a:gd name="T65" fmla="*/ 3 h 92"/>
                <a:gd name="T66" fmla="*/ 7 w 248"/>
                <a:gd name="T67" fmla="*/ 3 h 92"/>
                <a:gd name="T68" fmla="*/ 8 w 248"/>
                <a:gd name="T69" fmla="*/ 3 h 92"/>
                <a:gd name="T70" fmla="*/ 8 w 248"/>
                <a:gd name="T71" fmla="*/ 3 h 92"/>
                <a:gd name="T72" fmla="*/ 8 w 248"/>
                <a:gd name="T73" fmla="*/ 3 h 92"/>
                <a:gd name="T74" fmla="*/ 8 w 248"/>
                <a:gd name="T75" fmla="*/ 3 h 92"/>
                <a:gd name="T76" fmla="*/ 8 w 248"/>
                <a:gd name="T77" fmla="*/ 3 h 92"/>
                <a:gd name="T78" fmla="*/ 7 w 248"/>
                <a:gd name="T79" fmla="*/ 3 h 92"/>
                <a:gd name="T80" fmla="*/ 4 w 248"/>
                <a:gd name="T81" fmla="*/ 3 h 92"/>
                <a:gd name="T82" fmla="*/ 4 w 248"/>
                <a:gd name="T83" fmla="*/ 3 h 92"/>
                <a:gd name="T84" fmla="*/ 3 w 248"/>
                <a:gd name="T85" fmla="*/ 3 h 92"/>
                <a:gd name="T86" fmla="*/ 3 w 248"/>
                <a:gd name="T87" fmla="*/ 3 h 92"/>
                <a:gd name="T88" fmla="*/ 2 w 248"/>
                <a:gd name="T89" fmla="*/ 2 h 92"/>
                <a:gd name="T90" fmla="*/ 2 w 248"/>
                <a:gd name="T91" fmla="*/ 2 h 92"/>
                <a:gd name="T92" fmla="*/ 1 w 248"/>
                <a:gd name="T93" fmla="*/ 1 h 92"/>
                <a:gd name="T94" fmla="*/ 1 w 248"/>
                <a:gd name="T95" fmla="*/ 1 h 92"/>
                <a:gd name="T96" fmla="*/ 0 w 248"/>
                <a:gd name="T97" fmla="*/ 0 h 92"/>
                <a:gd name="T98" fmla="*/ 1 w 248"/>
                <a:gd name="T99" fmla="*/ 1 h 92"/>
                <a:gd name="T100" fmla="*/ 1 w 248"/>
                <a:gd name="T101" fmla="*/ 1 h 92"/>
                <a:gd name="T102" fmla="*/ 1 w 248"/>
                <a:gd name="T103" fmla="*/ 1 h 92"/>
                <a:gd name="T104" fmla="*/ 1 w 248"/>
                <a:gd name="T105" fmla="*/ 1 h 92"/>
                <a:gd name="T106" fmla="*/ 1 w 248"/>
                <a:gd name="T107" fmla="*/ 1 h 92"/>
                <a:gd name="T108" fmla="*/ 2 w 248"/>
                <a:gd name="T109" fmla="*/ 1 h 92"/>
                <a:gd name="T110" fmla="*/ 2 w 248"/>
                <a:gd name="T111" fmla="*/ 1 h 92"/>
                <a:gd name="T112" fmla="*/ 2 w 248"/>
                <a:gd name="T113" fmla="*/ 1 h 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8" h="92">
                  <a:moveTo>
                    <a:pt x="50" y="20"/>
                  </a:moveTo>
                  <a:lnTo>
                    <a:pt x="52" y="27"/>
                  </a:lnTo>
                  <a:lnTo>
                    <a:pt x="58" y="33"/>
                  </a:lnTo>
                  <a:lnTo>
                    <a:pt x="66" y="36"/>
                  </a:lnTo>
                  <a:lnTo>
                    <a:pt x="73" y="39"/>
                  </a:lnTo>
                  <a:lnTo>
                    <a:pt x="104" y="54"/>
                  </a:lnTo>
                  <a:lnTo>
                    <a:pt x="108" y="46"/>
                  </a:lnTo>
                  <a:lnTo>
                    <a:pt x="118" y="46"/>
                  </a:lnTo>
                  <a:lnTo>
                    <a:pt x="127" y="46"/>
                  </a:lnTo>
                  <a:lnTo>
                    <a:pt x="137" y="44"/>
                  </a:lnTo>
                  <a:lnTo>
                    <a:pt x="148" y="43"/>
                  </a:lnTo>
                  <a:lnTo>
                    <a:pt x="157" y="43"/>
                  </a:lnTo>
                  <a:lnTo>
                    <a:pt x="166" y="44"/>
                  </a:lnTo>
                  <a:lnTo>
                    <a:pt x="175" y="49"/>
                  </a:lnTo>
                  <a:lnTo>
                    <a:pt x="182" y="56"/>
                  </a:lnTo>
                  <a:lnTo>
                    <a:pt x="173" y="57"/>
                  </a:lnTo>
                  <a:lnTo>
                    <a:pt x="164" y="56"/>
                  </a:lnTo>
                  <a:lnTo>
                    <a:pt x="153" y="56"/>
                  </a:lnTo>
                  <a:lnTo>
                    <a:pt x="143" y="56"/>
                  </a:lnTo>
                  <a:lnTo>
                    <a:pt x="133" y="56"/>
                  </a:lnTo>
                  <a:lnTo>
                    <a:pt x="122" y="57"/>
                  </a:lnTo>
                  <a:lnTo>
                    <a:pt x="113" y="60"/>
                  </a:lnTo>
                  <a:lnTo>
                    <a:pt x="105" y="66"/>
                  </a:lnTo>
                  <a:lnTo>
                    <a:pt x="105" y="69"/>
                  </a:lnTo>
                  <a:lnTo>
                    <a:pt x="105" y="72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24" y="77"/>
                  </a:lnTo>
                  <a:lnTo>
                    <a:pt x="141" y="79"/>
                  </a:lnTo>
                  <a:lnTo>
                    <a:pt x="157" y="79"/>
                  </a:lnTo>
                  <a:lnTo>
                    <a:pt x="173" y="80"/>
                  </a:lnTo>
                  <a:lnTo>
                    <a:pt x="188" y="81"/>
                  </a:lnTo>
                  <a:lnTo>
                    <a:pt x="204" y="81"/>
                  </a:lnTo>
                  <a:lnTo>
                    <a:pt x="220" y="82"/>
                  </a:lnTo>
                  <a:lnTo>
                    <a:pt x="236" y="82"/>
                  </a:lnTo>
                  <a:lnTo>
                    <a:pt x="248" y="89"/>
                  </a:lnTo>
                  <a:lnTo>
                    <a:pt x="243" y="92"/>
                  </a:lnTo>
                  <a:lnTo>
                    <a:pt x="236" y="91"/>
                  </a:lnTo>
                  <a:lnTo>
                    <a:pt x="227" y="90"/>
                  </a:lnTo>
                  <a:lnTo>
                    <a:pt x="218" y="89"/>
                  </a:lnTo>
                  <a:lnTo>
                    <a:pt x="114" y="92"/>
                  </a:lnTo>
                  <a:lnTo>
                    <a:pt x="98" y="84"/>
                  </a:lnTo>
                  <a:lnTo>
                    <a:pt x="83" y="75"/>
                  </a:lnTo>
                  <a:lnTo>
                    <a:pt x="67" y="65"/>
                  </a:lnTo>
                  <a:lnTo>
                    <a:pt x="52" y="53"/>
                  </a:lnTo>
                  <a:lnTo>
                    <a:pt x="37" y="42"/>
                  </a:lnTo>
                  <a:lnTo>
                    <a:pt x="23" y="28"/>
                  </a:lnTo>
                  <a:lnTo>
                    <a:pt x="10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4" y="5"/>
                  </a:lnTo>
                  <a:lnTo>
                    <a:pt x="20" y="8"/>
                  </a:lnTo>
                  <a:lnTo>
                    <a:pt x="25" y="12"/>
                  </a:lnTo>
                  <a:lnTo>
                    <a:pt x="30" y="14"/>
                  </a:lnTo>
                  <a:lnTo>
                    <a:pt x="36" y="16"/>
                  </a:lnTo>
                  <a:lnTo>
                    <a:pt x="43" y="19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8" name="Freeform 313"/>
            <p:cNvSpPr>
              <a:spLocks/>
            </p:cNvSpPr>
            <p:nvPr/>
          </p:nvSpPr>
          <p:spPr bwMode="auto">
            <a:xfrm>
              <a:off x="1500" y="791"/>
              <a:ext cx="15" cy="13"/>
            </a:xfrm>
            <a:custGeom>
              <a:avLst/>
              <a:gdLst>
                <a:gd name="T0" fmla="*/ 1 w 29"/>
                <a:gd name="T1" fmla="*/ 1 h 25"/>
                <a:gd name="T2" fmla="*/ 1 w 29"/>
                <a:gd name="T3" fmla="*/ 1 h 25"/>
                <a:gd name="T4" fmla="*/ 1 w 29"/>
                <a:gd name="T5" fmla="*/ 1 h 25"/>
                <a:gd name="T6" fmla="*/ 1 w 29"/>
                <a:gd name="T7" fmla="*/ 1 h 25"/>
                <a:gd name="T8" fmla="*/ 0 w 29"/>
                <a:gd name="T9" fmla="*/ 1 h 25"/>
                <a:gd name="T10" fmla="*/ 1 w 29"/>
                <a:gd name="T11" fmla="*/ 1 h 25"/>
                <a:gd name="T12" fmla="*/ 1 w 29"/>
                <a:gd name="T13" fmla="*/ 1 h 25"/>
                <a:gd name="T14" fmla="*/ 1 w 29"/>
                <a:gd name="T15" fmla="*/ 1 h 25"/>
                <a:gd name="T16" fmla="*/ 1 w 29"/>
                <a:gd name="T17" fmla="*/ 0 h 25"/>
                <a:gd name="T18" fmla="*/ 1 w 29"/>
                <a:gd name="T19" fmla="*/ 1 h 25"/>
                <a:gd name="T20" fmla="*/ 1 w 29"/>
                <a:gd name="T21" fmla="*/ 1 h 25"/>
                <a:gd name="T22" fmla="*/ 1 w 29"/>
                <a:gd name="T23" fmla="*/ 1 h 25"/>
                <a:gd name="T24" fmla="*/ 1 w 29"/>
                <a:gd name="T25" fmla="*/ 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25">
                  <a:moveTo>
                    <a:pt x="14" y="24"/>
                  </a:moveTo>
                  <a:lnTo>
                    <a:pt x="6" y="25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0" y="9"/>
                  </a:lnTo>
                  <a:lnTo>
                    <a:pt x="8" y="10"/>
                  </a:lnTo>
                  <a:lnTo>
                    <a:pt x="15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7" y="15"/>
                  </a:lnTo>
                  <a:lnTo>
                    <a:pt x="22" y="20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9" name="Freeform 316"/>
            <p:cNvSpPr>
              <a:spLocks/>
            </p:cNvSpPr>
            <p:nvPr/>
          </p:nvSpPr>
          <p:spPr bwMode="auto">
            <a:xfrm>
              <a:off x="1060" y="794"/>
              <a:ext cx="38" cy="9"/>
            </a:xfrm>
            <a:custGeom>
              <a:avLst/>
              <a:gdLst>
                <a:gd name="T0" fmla="*/ 2 w 77"/>
                <a:gd name="T1" fmla="*/ 0 h 19"/>
                <a:gd name="T2" fmla="*/ 2 w 77"/>
                <a:gd name="T3" fmla="*/ 0 h 19"/>
                <a:gd name="T4" fmla="*/ 1 w 77"/>
                <a:gd name="T5" fmla="*/ 0 h 19"/>
                <a:gd name="T6" fmla="*/ 1 w 77"/>
                <a:gd name="T7" fmla="*/ 0 h 19"/>
                <a:gd name="T8" fmla="*/ 1 w 77"/>
                <a:gd name="T9" fmla="*/ 0 h 19"/>
                <a:gd name="T10" fmla="*/ 0 w 77"/>
                <a:gd name="T11" fmla="*/ 0 h 19"/>
                <a:gd name="T12" fmla="*/ 0 w 77"/>
                <a:gd name="T13" fmla="*/ 0 h 19"/>
                <a:gd name="T14" fmla="*/ 0 w 77"/>
                <a:gd name="T15" fmla="*/ 0 h 19"/>
                <a:gd name="T16" fmla="*/ 0 w 77"/>
                <a:gd name="T17" fmla="*/ 0 h 19"/>
                <a:gd name="T18" fmla="*/ 0 w 77"/>
                <a:gd name="T19" fmla="*/ 0 h 19"/>
                <a:gd name="T20" fmla="*/ 0 w 77"/>
                <a:gd name="T21" fmla="*/ 0 h 19"/>
                <a:gd name="T22" fmla="*/ 0 w 77"/>
                <a:gd name="T23" fmla="*/ 0 h 19"/>
                <a:gd name="T24" fmla="*/ 1 w 77"/>
                <a:gd name="T25" fmla="*/ 0 h 19"/>
                <a:gd name="T26" fmla="*/ 1 w 77"/>
                <a:gd name="T27" fmla="*/ 0 h 19"/>
                <a:gd name="T28" fmla="*/ 1 w 77"/>
                <a:gd name="T29" fmla="*/ 0 h 19"/>
                <a:gd name="T30" fmla="*/ 1 w 77"/>
                <a:gd name="T31" fmla="*/ 0 h 19"/>
                <a:gd name="T32" fmla="*/ 2 w 77"/>
                <a:gd name="T33" fmla="*/ 0 h 19"/>
                <a:gd name="T34" fmla="*/ 2 w 77"/>
                <a:gd name="T35" fmla="*/ 0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7" h="19">
                  <a:moveTo>
                    <a:pt x="77" y="15"/>
                  </a:moveTo>
                  <a:lnTo>
                    <a:pt x="67" y="14"/>
                  </a:lnTo>
                  <a:lnTo>
                    <a:pt x="58" y="14"/>
                  </a:lnTo>
                  <a:lnTo>
                    <a:pt x="47" y="17"/>
                  </a:lnTo>
                  <a:lnTo>
                    <a:pt x="37" y="18"/>
                  </a:lnTo>
                  <a:lnTo>
                    <a:pt x="28" y="19"/>
                  </a:lnTo>
                  <a:lnTo>
                    <a:pt x="18" y="19"/>
                  </a:lnTo>
                  <a:lnTo>
                    <a:pt x="9" y="15"/>
                  </a:lnTo>
                  <a:lnTo>
                    <a:pt x="0" y="10"/>
                  </a:lnTo>
                  <a:lnTo>
                    <a:pt x="1" y="3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1" y="3"/>
                  </a:lnTo>
                  <a:lnTo>
                    <a:pt x="69" y="7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0" name="Freeform 317"/>
            <p:cNvSpPr>
              <a:spLocks/>
            </p:cNvSpPr>
            <p:nvPr/>
          </p:nvSpPr>
          <p:spPr bwMode="auto">
            <a:xfrm>
              <a:off x="1146" y="795"/>
              <a:ext cx="113" cy="10"/>
            </a:xfrm>
            <a:custGeom>
              <a:avLst/>
              <a:gdLst>
                <a:gd name="T0" fmla="*/ 4 w 226"/>
                <a:gd name="T1" fmla="*/ 0 h 19"/>
                <a:gd name="T2" fmla="*/ 4 w 226"/>
                <a:gd name="T3" fmla="*/ 1 h 19"/>
                <a:gd name="T4" fmla="*/ 4 w 226"/>
                <a:gd name="T5" fmla="*/ 1 h 19"/>
                <a:gd name="T6" fmla="*/ 4 w 226"/>
                <a:gd name="T7" fmla="*/ 1 h 19"/>
                <a:gd name="T8" fmla="*/ 4 w 226"/>
                <a:gd name="T9" fmla="*/ 0 h 19"/>
                <a:gd name="T10" fmla="*/ 8 w 226"/>
                <a:gd name="T11" fmla="*/ 1 h 19"/>
                <a:gd name="T12" fmla="*/ 7 w 226"/>
                <a:gd name="T13" fmla="*/ 1 h 19"/>
                <a:gd name="T14" fmla="*/ 7 w 226"/>
                <a:gd name="T15" fmla="*/ 1 h 19"/>
                <a:gd name="T16" fmla="*/ 6 w 226"/>
                <a:gd name="T17" fmla="*/ 1 h 19"/>
                <a:gd name="T18" fmla="*/ 6 w 226"/>
                <a:gd name="T19" fmla="*/ 1 h 19"/>
                <a:gd name="T20" fmla="*/ 5 w 226"/>
                <a:gd name="T21" fmla="*/ 1 h 19"/>
                <a:gd name="T22" fmla="*/ 5 w 226"/>
                <a:gd name="T23" fmla="*/ 1 h 19"/>
                <a:gd name="T24" fmla="*/ 5 w 226"/>
                <a:gd name="T25" fmla="*/ 1 h 19"/>
                <a:gd name="T26" fmla="*/ 4 w 226"/>
                <a:gd name="T27" fmla="*/ 1 h 19"/>
                <a:gd name="T28" fmla="*/ 4 w 226"/>
                <a:gd name="T29" fmla="*/ 1 h 19"/>
                <a:gd name="T30" fmla="*/ 3 w 226"/>
                <a:gd name="T31" fmla="*/ 1 h 19"/>
                <a:gd name="T32" fmla="*/ 3 w 226"/>
                <a:gd name="T33" fmla="*/ 1 h 19"/>
                <a:gd name="T34" fmla="*/ 2 w 226"/>
                <a:gd name="T35" fmla="*/ 1 h 19"/>
                <a:gd name="T36" fmla="*/ 2 w 226"/>
                <a:gd name="T37" fmla="*/ 1 h 19"/>
                <a:gd name="T38" fmla="*/ 2 w 226"/>
                <a:gd name="T39" fmla="*/ 1 h 19"/>
                <a:gd name="T40" fmla="*/ 1 w 226"/>
                <a:gd name="T41" fmla="*/ 1 h 19"/>
                <a:gd name="T42" fmla="*/ 1 w 226"/>
                <a:gd name="T43" fmla="*/ 1 h 19"/>
                <a:gd name="T44" fmla="*/ 0 w 226"/>
                <a:gd name="T45" fmla="*/ 0 h 19"/>
                <a:gd name="T46" fmla="*/ 1 w 226"/>
                <a:gd name="T47" fmla="*/ 1 h 19"/>
                <a:gd name="T48" fmla="*/ 1 w 226"/>
                <a:gd name="T49" fmla="*/ 1 h 19"/>
                <a:gd name="T50" fmla="*/ 2 w 226"/>
                <a:gd name="T51" fmla="*/ 1 h 19"/>
                <a:gd name="T52" fmla="*/ 2 w 226"/>
                <a:gd name="T53" fmla="*/ 1 h 19"/>
                <a:gd name="T54" fmla="*/ 3 w 226"/>
                <a:gd name="T55" fmla="*/ 0 h 19"/>
                <a:gd name="T56" fmla="*/ 3 w 226"/>
                <a:gd name="T57" fmla="*/ 0 h 19"/>
                <a:gd name="T58" fmla="*/ 4 w 226"/>
                <a:gd name="T59" fmla="*/ 0 h 19"/>
                <a:gd name="T60" fmla="*/ 4 w 226"/>
                <a:gd name="T61" fmla="*/ 0 h 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6" h="19">
                  <a:moveTo>
                    <a:pt x="120" y="0"/>
                  </a:moveTo>
                  <a:lnTo>
                    <a:pt x="122" y="1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226" y="19"/>
                  </a:lnTo>
                  <a:lnTo>
                    <a:pt x="212" y="18"/>
                  </a:lnTo>
                  <a:lnTo>
                    <a:pt x="199" y="17"/>
                  </a:lnTo>
                  <a:lnTo>
                    <a:pt x="185" y="17"/>
                  </a:lnTo>
                  <a:lnTo>
                    <a:pt x="172" y="16"/>
                  </a:lnTo>
                  <a:lnTo>
                    <a:pt x="159" y="15"/>
                  </a:lnTo>
                  <a:lnTo>
                    <a:pt x="145" y="14"/>
                  </a:lnTo>
                  <a:lnTo>
                    <a:pt x="131" y="12"/>
                  </a:lnTo>
                  <a:lnTo>
                    <a:pt x="117" y="11"/>
                  </a:lnTo>
                  <a:lnTo>
                    <a:pt x="104" y="11"/>
                  </a:lnTo>
                  <a:lnTo>
                    <a:pt x="90" y="10"/>
                  </a:lnTo>
                  <a:lnTo>
                    <a:pt x="77" y="10"/>
                  </a:lnTo>
                  <a:lnTo>
                    <a:pt x="63" y="10"/>
                  </a:lnTo>
                  <a:lnTo>
                    <a:pt x="49" y="10"/>
                  </a:lnTo>
                  <a:lnTo>
                    <a:pt x="37" y="10"/>
                  </a:lnTo>
                  <a:lnTo>
                    <a:pt x="24" y="10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15" y="1"/>
                  </a:lnTo>
                  <a:lnTo>
                    <a:pt x="29" y="1"/>
                  </a:lnTo>
                  <a:lnTo>
                    <a:pt x="44" y="1"/>
                  </a:lnTo>
                  <a:lnTo>
                    <a:pt x="59" y="1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1" name="Freeform 319"/>
            <p:cNvSpPr>
              <a:spLocks/>
            </p:cNvSpPr>
            <p:nvPr/>
          </p:nvSpPr>
          <p:spPr bwMode="auto">
            <a:xfrm>
              <a:off x="1390" y="804"/>
              <a:ext cx="62" cy="40"/>
            </a:xfrm>
            <a:custGeom>
              <a:avLst/>
              <a:gdLst>
                <a:gd name="T0" fmla="*/ 4 w 124"/>
                <a:gd name="T1" fmla="*/ 2 h 80"/>
                <a:gd name="T2" fmla="*/ 4 w 124"/>
                <a:gd name="T3" fmla="*/ 3 h 80"/>
                <a:gd name="T4" fmla="*/ 4 w 124"/>
                <a:gd name="T5" fmla="*/ 3 h 80"/>
                <a:gd name="T6" fmla="*/ 4 w 124"/>
                <a:gd name="T7" fmla="*/ 3 h 80"/>
                <a:gd name="T8" fmla="*/ 4 w 124"/>
                <a:gd name="T9" fmla="*/ 3 h 80"/>
                <a:gd name="T10" fmla="*/ 4 w 124"/>
                <a:gd name="T11" fmla="*/ 3 h 80"/>
                <a:gd name="T12" fmla="*/ 4 w 124"/>
                <a:gd name="T13" fmla="*/ 3 h 80"/>
                <a:gd name="T14" fmla="*/ 4 w 124"/>
                <a:gd name="T15" fmla="*/ 3 h 80"/>
                <a:gd name="T16" fmla="*/ 4 w 124"/>
                <a:gd name="T17" fmla="*/ 3 h 80"/>
                <a:gd name="T18" fmla="*/ 4 w 124"/>
                <a:gd name="T19" fmla="*/ 2 h 80"/>
                <a:gd name="T20" fmla="*/ 3 w 124"/>
                <a:gd name="T21" fmla="*/ 2 h 80"/>
                <a:gd name="T22" fmla="*/ 3 w 124"/>
                <a:gd name="T23" fmla="*/ 2 h 80"/>
                <a:gd name="T24" fmla="*/ 3 w 124"/>
                <a:gd name="T25" fmla="*/ 2 h 80"/>
                <a:gd name="T26" fmla="*/ 3 w 124"/>
                <a:gd name="T27" fmla="*/ 2 h 80"/>
                <a:gd name="T28" fmla="*/ 3 w 124"/>
                <a:gd name="T29" fmla="*/ 2 h 80"/>
                <a:gd name="T30" fmla="*/ 3 w 124"/>
                <a:gd name="T31" fmla="*/ 2 h 80"/>
                <a:gd name="T32" fmla="*/ 3 w 124"/>
                <a:gd name="T33" fmla="*/ 2 h 80"/>
                <a:gd name="T34" fmla="*/ 3 w 124"/>
                <a:gd name="T35" fmla="*/ 2 h 80"/>
                <a:gd name="T36" fmla="*/ 2 w 124"/>
                <a:gd name="T37" fmla="*/ 2 h 80"/>
                <a:gd name="T38" fmla="*/ 2 w 124"/>
                <a:gd name="T39" fmla="*/ 2 h 80"/>
                <a:gd name="T40" fmla="*/ 2 w 124"/>
                <a:gd name="T41" fmla="*/ 2 h 80"/>
                <a:gd name="T42" fmla="*/ 2 w 124"/>
                <a:gd name="T43" fmla="*/ 2 h 80"/>
                <a:gd name="T44" fmla="*/ 2 w 124"/>
                <a:gd name="T45" fmla="*/ 1 h 80"/>
                <a:gd name="T46" fmla="*/ 2 w 124"/>
                <a:gd name="T47" fmla="*/ 1 h 80"/>
                <a:gd name="T48" fmla="*/ 2 w 124"/>
                <a:gd name="T49" fmla="*/ 1 h 80"/>
                <a:gd name="T50" fmla="*/ 2 w 124"/>
                <a:gd name="T51" fmla="*/ 1 h 80"/>
                <a:gd name="T52" fmla="*/ 1 w 124"/>
                <a:gd name="T53" fmla="*/ 1 h 80"/>
                <a:gd name="T54" fmla="*/ 1 w 124"/>
                <a:gd name="T55" fmla="*/ 1 h 80"/>
                <a:gd name="T56" fmla="*/ 1 w 124"/>
                <a:gd name="T57" fmla="*/ 1 h 80"/>
                <a:gd name="T58" fmla="*/ 1 w 124"/>
                <a:gd name="T59" fmla="*/ 1 h 80"/>
                <a:gd name="T60" fmla="*/ 1 w 124"/>
                <a:gd name="T61" fmla="*/ 1 h 80"/>
                <a:gd name="T62" fmla="*/ 1 w 124"/>
                <a:gd name="T63" fmla="*/ 1 h 80"/>
                <a:gd name="T64" fmla="*/ 1 w 124"/>
                <a:gd name="T65" fmla="*/ 1 h 80"/>
                <a:gd name="T66" fmla="*/ 1 w 124"/>
                <a:gd name="T67" fmla="*/ 1 h 80"/>
                <a:gd name="T68" fmla="*/ 0 w 124"/>
                <a:gd name="T69" fmla="*/ 0 h 80"/>
                <a:gd name="T70" fmla="*/ 1 w 124"/>
                <a:gd name="T71" fmla="*/ 1 h 80"/>
                <a:gd name="T72" fmla="*/ 1 w 124"/>
                <a:gd name="T73" fmla="*/ 1 h 80"/>
                <a:gd name="T74" fmla="*/ 2 w 124"/>
                <a:gd name="T75" fmla="*/ 1 h 80"/>
                <a:gd name="T76" fmla="*/ 2 w 124"/>
                <a:gd name="T77" fmla="*/ 1 h 80"/>
                <a:gd name="T78" fmla="*/ 3 w 124"/>
                <a:gd name="T79" fmla="*/ 1 h 80"/>
                <a:gd name="T80" fmla="*/ 3 w 124"/>
                <a:gd name="T81" fmla="*/ 2 h 80"/>
                <a:gd name="T82" fmla="*/ 4 w 124"/>
                <a:gd name="T83" fmla="*/ 2 h 80"/>
                <a:gd name="T84" fmla="*/ 4 w 124"/>
                <a:gd name="T85" fmla="*/ 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4" h="80">
                  <a:moveTo>
                    <a:pt x="114" y="61"/>
                  </a:moveTo>
                  <a:lnTo>
                    <a:pt x="116" y="67"/>
                  </a:lnTo>
                  <a:lnTo>
                    <a:pt x="120" y="72"/>
                  </a:lnTo>
                  <a:lnTo>
                    <a:pt x="124" y="75"/>
                  </a:lnTo>
                  <a:lnTo>
                    <a:pt x="121" y="80"/>
                  </a:lnTo>
                  <a:lnTo>
                    <a:pt x="117" y="75"/>
                  </a:lnTo>
                  <a:lnTo>
                    <a:pt x="112" y="72"/>
                  </a:lnTo>
                  <a:lnTo>
                    <a:pt x="108" y="68"/>
                  </a:lnTo>
                  <a:lnTo>
                    <a:pt x="103" y="65"/>
                  </a:lnTo>
                  <a:lnTo>
                    <a:pt x="98" y="62"/>
                  </a:lnTo>
                  <a:lnTo>
                    <a:pt x="94" y="60"/>
                  </a:lnTo>
                  <a:lnTo>
                    <a:pt x="88" y="58"/>
                  </a:lnTo>
                  <a:lnTo>
                    <a:pt x="83" y="55"/>
                  </a:lnTo>
                  <a:lnTo>
                    <a:pt x="88" y="50"/>
                  </a:lnTo>
                  <a:lnTo>
                    <a:pt x="87" y="44"/>
                  </a:lnTo>
                  <a:lnTo>
                    <a:pt x="83" y="38"/>
                  </a:lnTo>
                  <a:lnTo>
                    <a:pt x="78" y="36"/>
                  </a:lnTo>
                  <a:lnTo>
                    <a:pt x="69" y="38"/>
                  </a:lnTo>
                  <a:lnTo>
                    <a:pt x="63" y="43"/>
                  </a:lnTo>
                  <a:lnTo>
                    <a:pt x="57" y="45"/>
                  </a:lnTo>
                  <a:lnTo>
                    <a:pt x="51" y="37"/>
                  </a:lnTo>
                  <a:lnTo>
                    <a:pt x="45" y="35"/>
                  </a:lnTo>
                  <a:lnTo>
                    <a:pt x="44" y="29"/>
                  </a:lnTo>
                  <a:lnTo>
                    <a:pt x="43" y="23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5" y="9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10"/>
                  </a:lnTo>
                  <a:lnTo>
                    <a:pt x="45" y="17"/>
                  </a:lnTo>
                  <a:lnTo>
                    <a:pt x="60" y="24"/>
                  </a:lnTo>
                  <a:lnTo>
                    <a:pt x="74" y="32"/>
                  </a:lnTo>
                  <a:lnTo>
                    <a:pt x="88" y="42"/>
                  </a:lnTo>
                  <a:lnTo>
                    <a:pt x="102" y="51"/>
                  </a:lnTo>
                  <a:lnTo>
                    <a:pt x="114" y="6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2" name="Freeform 321"/>
            <p:cNvSpPr>
              <a:spLocks/>
            </p:cNvSpPr>
            <p:nvPr/>
          </p:nvSpPr>
          <p:spPr bwMode="auto">
            <a:xfrm>
              <a:off x="1504" y="809"/>
              <a:ext cx="8" cy="8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1 h 16"/>
                <a:gd name="T4" fmla="*/ 0 w 18"/>
                <a:gd name="T5" fmla="*/ 1 h 16"/>
                <a:gd name="T6" fmla="*/ 0 w 18"/>
                <a:gd name="T7" fmla="*/ 1 h 16"/>
                <a:gd name="T8" fmla="*/ 0 w 18"/>
                <a:gd name="T9" fmla="*/ 1 h 16"/>
                <a:gd name="T10" fmla="*/ 0 w 18"/>
                <a:gd name="T11" fmla="*/ 1 h 16"/>
                <a:gd name="T12" fmla="*/ 0 w 18"/>
                <a:gd name="T13" fmla="*/ 1 h 16"/>
                <a:gd name="T14" fmla="*/ 0 w 18"/>
                <a:gd name="T15" fmla="*/ 1 h 16"/>
                <a:gd name="T16" fmla="*/ 0 w 18"/>
                <a:gd name="T17" fmla="*/ 1 h 16"/>
                <a:gd name="T18" fmla="*/ 0 w 18"/>
                <a:gd name="T19" fmla="*/ 1 h 16"/>
                <a:gd name="T20" fmla="*/ 0 w 18"/>
                <a:gd name="T21" fmla="*/ 1 h 16"/>
                <a:gd name="T22" fmla="*/ 0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0 w 18"/>
                <a:gd name="T29" fmla="*/ 1 h 16"/>
                <a:gd name="T30" fmla="*/ 0 w 18"/>
                <a:gd name="T31" fmla="*/ 0 h 16"/>
                <a:gd name="T32" fmla="*/ 0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3" name="Freeform 322"/>
            <p:cNvSpPr>
              <a:spLocks/>
            </p:cNvSpPr>
            <p:nvPr/>
          </p:nvSpPr>
          <p:spPr bwMode="auto">
            <a:xfrm>
              <a:off x="1168" y="812"/>
              <a:ext cx="118" cy="16"/>
            </a:xfrm>
            <a:custGeom>
              <a:avLst/>
              <a:gdLst>
                <a:gd name="T0" fmla="*/ 4 w 236"/>
                <a:gd name="T1" fmla="*/ 1 h 32"/>
                <a:gd name="T2" fmla="*/ 4 w 236"/>
                <a:gd name="T3" fmla="*/ 1 h 32"/>
                <a:gd name="T4" fmla="*/ 4 w 236"/>
                <a:gd name="T5" fmla="*/ 1 h 32"/>
                <a:gd name="T6" fmla="*/ 4 w 236"/>
                <a:gd name="T7" fmla="*/ 1 h 32"/>
                <a:gd name="T8" fmla="*/ 4 w 236"/>
                <a:gd name="T9" fmla="*/ 1 h 32"/>
                <a:gd name="T10" fmla="*/ 4 w 236"/>
                <a:gd name="T11" fmla="*/ 1 h 32"/>
                <a:gd name="T12" fmla="*/ 5 w 236"/>
                <a:gd name="T13" fmla="*/ 1 h 32"/>
                <a:gd name="T14" fmla="*/ 5 w 236"/>
                <a:gd name="T15" fmla="*/ 1 h 32"/>
                <a:gd name="T16" fmla="*/ 5 w 236"/>
                <a:gd name="T17" fmla="*/ 1 h 32"/>
                <a:gd name="T18" fmla="*/ 5 w 236"/>
                <a:gd name="T19" fmla="*/ 1 h 32"/>
                <a:gd name="T20" fmla="*/ 6 w 236"/>
                <a:gd name="T21" fmla="*/ 1 h 32"/>
                <a:gd name="T22" fmla="*/ 6 w 236"/>
                <a:gd name="T23" fmla="*/ 1 h 32"/>
                <a:gd name="T24" fmla="*/ 6 w 236"/>
                <a:gd name="T25" fmla="*/ 1 h 32"/>
                <a:gd name="T26" fmla="*/ 7 w 236"/>
                <a:gd name="T27" fmla="*/ 1 h 32"/>
                <a:gd name="T28" fmla="*/ 7 w 236"/>
                <a:gd name="T29" fmla="*/ 1 h 32"/>
                <a:gd name="T30" fmla="*/ 7 w 236"/>
                <a:gd name="T31" fmla="*/ 1 h 32"/>
                <a:gd name="T32" fmla="*/ 8 w 236"/>
                <a:gd name="T33" fmla="*/ 1 h 32"/>
                <a:gd name="T34" fmla="*/ 8 w 236"/>
                <a:gd name="T35" fmla="*/ 1 h 32"/>
                <a:gd name="T36" fmla="*/ 8 w 236"/>
                <a:gd name="T37" fmla="*/ 1 h 32"/>
                <a:gd name="T38" fmla="*/ 7 w 236"/>
                <a:gd name="T39" fmla="*/ 1 h 32"/>
                <a:gd name="T40" fmla="*/ 7 w 236"/>
                <a:gd name="T41" fmla="*/ 1 h 32"/>
                <a:gd name="T42" fmla="*/ 7 w 236"/>
                <a:gd name="T43" fmla="*/ 1 h 32"/>
                <a:gd name="T44" fmla="*/ 7 w 236"/>
                <a:gd name="T45" fmla="*/ 1 h 32"/>
                <a:gd name="T46" fmla="*/ 7 w 236"/>
                <a:gd name="T47" fmla="*/ 1 h 32"/>
                <a:gd name="T48" fmla="*/ 6 w 236"/>
                <a:gd name="T49" fmla="*/ 1 h 32"/>
                <a:gd name="T50" fmla="*/ 6 w 236"/>
                <a:gd name="T51" fmla="*/ 1 h 32"/>
                <a:gd name="T52" fmla="*/ 6 w 236"/>
                <a:gd name="T53" fmla="*/ 1 h 32"/>
                <a:gd name="T54" fmla="*/ 5 w 236"/>
                <a:gd name="T55" fmla="*/ 1 h 32"/>
                <a:gd name="T56" fmla="*/ 4 w 236"/>
                <a:gd name="T57" fmla="*/ 1 h 32"/>
                <a:gd name="T58" fmla="*/ 3 w 236"/>
                <a:gd name="T59" fmla="*/ 1 h 32"/>
                <a:gd name="T60" fmla="*/ 3 w 236"/>
                <a:gd name="T61" fmla="*/ 1 h 32"/>
                <a:gd name="T62" fmla="*/ 2 w 236"/>
                <a:gd name="T63" fmla="*/ 1 h 32"/>
                <a:gd name="T64" fmla="*/ 1 w 236"/>
                <a:gd name="T65" fmla="*/ 1 h 32"/>
                <a:gd name="T66" fmla="*/ 1 w 236"/>
                <a:gd name="T67" fmla="*/ 1 h 32"/>
                <a:gd name="T68" fmla="*/ 1 w 236"/>
                <a:gd name="T69" fmla="*/ 1 h 32"/>
                <a:gd name="T70" fmla="*/ 1 w 236"/>
                <a:gd name="T71" fmla="*/ 1 h 32"/>
                <a:gd name="T72" fmla="*/ 1 w 236"/>
                <a:gd name="T73" fmla="*/ 1 h 32"/>
                <a:gd name="T74" fmla="*/ 1 w 236"/>
                <a:gd name="T75" fmla="*/ 1 h 32"/>
                <a:gd name="T76" fmla="*/ 0 w 236"/>
                <a:gd name="T77" fmla="*/ 1 h 32"/>
                <a:gd name="T78" fmla="*/ 1 w 236"/>
                <a:gd name="T79" fmla="*/ 1 h 32"/>
                <a:gd name="T80" fmla="*/ 1 w 236"/>
                <a:gd name="T81" fmla="*/ 1 h 32"/>
                <a:gd name="T82" fmla="*/ 2 w 236"/>
                <a:gd name="T83" fmla="*/ 0 h 32"/>
                <a:gd name="T84" fmla="*/ 2 w 236"/>
                <a:gd name="T85" fmla="*/ 1 h 32"/>
                <a:gd name="T86" fmla="*/ 3 w 236"/>
                <a:gd name="T87" fmla="*/ 1 h 32"/>
                <a:gd name="T88" fmla="*/ 3 w 236"/>
                <a:gd name="T89" fmla="*/ 1 h 32"/>
                <a:gd name="T90" fmla="*/ 3 w 236"/>
                <a:gd name="T91" fmla="*/ 1 h 32"/>
                <a:gd name="T92" fmla="*/ 4 w 236"/>
                <a:gd name="T93" fmla="*/ 1 h 32"/>
                <a:gd name="T94" fmla="*/ 4 w 236"/>
                <a:gd name="T95" fmla="*/ 1 h 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6" h="32">
                  <a:moveTo>
                    <a:pt x="106" y="4"/>
                  </a:moveTo>
                  <a:lnTo>
                    <a:pt x="108" y="2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1" y="6"/>
                  </a:lnTo>
                  <a:lnTo>
                    <a:pt x="127" y="2"/>
                  </a:lnTo>
                  <a:lnTo>
                    <a:pt x="133" y="2"/>
                  </a:lnTo>
                  <a:lnTo>
                    <a:pt x="140" y="4"/>
                  </a:lnTo>
                  <a:lnTo>
                    <a:pt x="148" y="4"/>
                  </a:lnTo>
                  <a:lnTo>
                    <a:pt x="159" y="6"/>
                  </a:lnTo>
                  <a:lnTo>
                    <a:pt x="169" y="7"/>
                  </a:lnTo>
                  <a:lnTo>
                    <a:pt x="181" y="8"/>
                  </a:lnTo>
                  <a:lnTo>
                    <a:pt x="191" y="9"/>
                  </a:lnTo>
                  <a:lnTo>
                    <a:pt x="203" y="10"/>
                  </a:lnTo>
                  <a:lnTo>
                    <a:pt x="214" y="13"/>
                  </a:lnTo>
                  <a:lnTo>
                    <a:pt x="224" y="15"/>
                  </a:lnTo>
                  <a:lnTo>
                    <a:pt x="236" y="18"/>
                  </a:lnTo>
                  <a:lnTo>
                    <a:pt x="233" y="32"/>
                  </a:lnTo>
                  <a:lnTo>
                    <a:pt x="227" y="30"/>
                  </a:lnTo>
                  <a:lnTo>
                    <a:pt x="221" y="28"/>
                  </a:lnTo>
                  <a:lnTo>
                    <a:pt x="215" y="25"/>
                  </a:lnTo>
                  <a:lnTo>
                    <a:pt x="209" y="23"/>
                  </a:lnTo>
                  <a:lnTo>
                    <a:pt x="203" y="22"/>
                  </a:lnTo>
                  <a:lnTo>
                    <a:pt x="197" y="21"/>
                  </a:lnTo>
                  <a:lnTo>
                    <a:pt x="190" y="21"/>
                  </a:lnTo>
                  <a:lnTo>
                    <a:pt x="183" y="21"/>
                  </a:lnTo>
                  <a:lnTo>
                    <a:pt x="162" y="18"/>
                  </a:lnTo>
                  <a:lnTo>
                    <a:pt x="140" y="16"/>
                  </a:lnTo>
                  <a:lnTo>
                    <a:pt x="118" y="15"/>
                  </a:lnTo>
                  <a:lnTo>
                    <a:pt x="95" y="14"/>
                  </a:lnTo>
                  <a:lnTo>
                    <a:pt x="74" y="14"/>
                  </a:lnTo>
                  <a:lnTo>
                    <a:pt x="52" y="13"/>
                  </a:lnTo>
                  <a:lnTo>
                    <a:pt x="30" y="12"/>
                  </a:lnTo>
                  <a:lnTo>
                    <a:pt x="8" y="10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11" y="2"/>
                  </a:lnTo>
                  <a:lnTo>
                    <a:pt x="24" y="1"/>
                  </a:lnTo>
                  <a:lnTo>
                    <a:pt x="37" y="0"/>
                  </a:lnTo>
                  <a:lnTo>
                    <a:pt x="52" y="1"/>
                  </a:lnTo>
                  <a:lnTo>
                    <a:pt x="65" y="2"/>
                  </a:lnTo>
                  <a:lnTo>
                    <a:pt x="79" y="2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4" name="Freeform 325"/>
            <p:cNvSpPr>
              <a:spLocks/>
            </p:cNvSpPr>
            <p:nvPr/>
          </p:nvSpPr>
          <p:spPr bwMode="auto">
            <a:xfrm>
              <a:off x="1506" y="822"/>
              <a:ext cx="3" cy="9"/>
            </a:xfrm>
            <a:custGeom>
              <a:avLst/>
              <a:gdLst>
                <a:gd name="T0" fmla="*/ 0 w 7"/>
                <a:gd name="T1" fmla="*/ 1 h 16"/>
                <a:gd name="T2" fmla="*/ 0 w 7"/>
                <a:gd name="T3" fmla="*/ 1 h 16"/>
                <a:gd name="T4" fmla="*/ 0 w 7"/>
                <a:gd name="T5" fmla="*/ 1 h 16"/>
                <a:gd name="T6" fmla="*/ 0 w 7"/>
                <a:gd name="T7" fmla="*/ 1 h 16"/>
                <a:gd name="T8" fmla="*/ 0 w 7"/>
                <a:gd name="T9" fmla="*/ 1 h 16"/>
                <a:gd name="T10" fmla="*/ 0 w 7"/>
                <a:gd name="T11" fmla="*/ 0 h 16"/>
                <a:gd name="T12" fmla="*/ 0 w 7"/>
                <a:gd name="T13" fmla="*/ 0 h 16"/>
                <a:gd name="T14" fmla="*/ 0 w 7"/>
                <a:gd name="T15" fmla="*/ 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6">
                  <a:moveTo>
                    <a:pt x="6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5" name="Freeform 328"/>
            <p:cNvSpPr>
              <a:spLocks/>
            </p:cNvSpPr>
            <p:nvPr/>
          </p:nvSpPr>
          <p:spPr bwMode="auto">
            <a:xfrm>
              <a:off x="1176" y="828"/>
              <a:ext cx="104" cy="15"/>
            </a:xfrm>
            <a:custGeom>
              <a:avLst/>
              <a:gdLst>
                <a:gd name="T0" fmla="*/ 5 w 207"/>
                <a:gd name="T1" fmla="*/ 1 h 29"/>
                <a:gd name="T2" fmla="*/ 5 w 207"/>
                <a:gd name="T3" fmla="*/ 1 h 29"/>
                <a:gd name="T4" fmla="*/ 5 w 207"/>
                <a:gd name="T5" fmla="*/ 1 h 29"/>
                <a:gd name="T6" fmla="*/ 6 w 207"/>
                <a:gd name="T7" fmla="*/ 1 h 29"/>
                <a:gd name="T8" fmla="*/ 6 w 207"/>
                <a:gd name="T9" fmla="*/ 1 h 29"/>
                <a:gd name="T10" fmla="*/ 6 w 207"/>
                <a:gd name="T11" fmla="*/ 1 h 29"/>
                <a:gd name="T12" fmla="*/ 6 w 207"/>
                <a:gd name="T13" fmla="*/ 1 h 29"/>
                <a:gd name="T14" fmla="*/ 6 w 207"/>
                <a:gd name="T15" fmla="*/ 1 h 29"/>
                <a:gd name="T16" fmla="*/ 7 w 207"/>
                <a:gd name="T17" fmla="*/ 1 h 29"/>
                <a:gd name="T18" fmla="*/ 7 w 207"/>
                <a:gd name="T19" fmla="*/ 1 h 29"/>
                <a:gd name="T20" fmla="*/ 7 w 207"/>
                <a:gd name="T21" fmla="*/ 1 h 29"/>
                <a:gd name="T22" fmla="*/ 7 w 207"/>
                <a:gd name="T23" fmla="*/ 1 h 29"/>
                <a:gd name="T24" fmla="*/ 6 w 207"/>
                <a:gd name="T25" fmla="*/ 1 h 29"/>
                <a:gd name="T26" fmla="*/ 6 w 207"/>
                <a:gd name="T27" fmla="*/ 1 h 29"/>
                <a:gd name="T28" fmla="*/ 6 w 207"/>
                <a:gd name="T29" fmla="*/ 1 h 29"/>
                <a:gd name="T30" fmla="*/ 6 w 207"/>
                <a:gd name="T31" fmla="*/ 1 h 29"/>
                <a:gd name="T32" fmla="*/ 5 w 207"/>
                <a:gd name="T33" fmla="*/ 1 h 29"/>
                <a:gd name="T34" fmla="*/ 5 w 207"/>
                <a:gd name="T35" fmla="*/ 1 h 29"/>
                <a:gd name="T36" fmla="*/ 5 w 207"/>
                <a:gd name="T37" fmla="*/ 1 h 29"/>
                <a:gd name="T38" fmla="*/ 4 w 207"/>
                <a:gd name="T39" fmla="*/ 1 h 29"/>
                <a:gd name="T40" fmla="*/ 4 w 207"/>
                <a:gd name="T41" fmla="*/ 1 h 29"/>
                <a:gd name="T42" fmla="*/ 3 w 207"/>
                <a:gd name="T43" fmla="*/ 1 h 29"/>
                <a:gd name="T44" fmla="*/ 3 w 207"/>
                <a:gd name="T45" fmla="*/ 1 h 29"/>
                <a:gd name="T46" fmla="*/ 2 w 207"/>
                <a:gd name="T47" fmla="*/ 1 h 29"/>
                <a:gd name="T48" fmla="*/ 2 w 207"/>
                <a:gd name="T49" fmla="*/ 1 h 29"/>
                <a:gd name="T50" fmla="*/ 1 w 207"/>
                <a:gd name="T51" fmla="*/ 1 h 29"/>
                <a:gd name="T52" fmla="*/ 0 w 207"/>
                <a:gd name="T53" fmla="*/ 1 h 29"/>
                <a:gd name="T54" fmla="*/ 1 w 207"/>
                <a:gd name="T55" fmla="*/ 1 h 29"/>
                <a:gd name="T56" fmla="*/ 0 w 207"/>
                <a:gd name="T57" fmla="*/ 1 h 29"/>
                <a:gd name="T58" fmla="*/ 0 w 207"/>
                <a:gd name="T59" fmla="*/ 1 h 29"/>
                <a:gd name="T60" fmla="*/ 1 w 207"/>
                <a:gd name="T61" fmla="*/ 0 h 29"/>
                <a:gd name="T62" fmla="*/ 1 w 207"/>
                <a:gd name="T63" fmla="*/ 0 h 29"/>
                <a:gd name="T64" fmla="*/ 2 w 207"/>
                <a:gd name="T65" fmla="*/ 0 h 29"/>
                <a:gd name="T66" fmla="*/ 2 w 207"/>
                <a:gd name="T67" fmla="*/ 0 h 29"/>
                <a:gd name="T68" fmla="*/ 3 w 207"/>
                <a:gd name="T69" fmla="*/ 1 h 29"/>
                <a:gd name="T70" fmla="*/ 3 w 207"/>
                <a:gd name="T71" fmla="*/ 1 h 29"/>
                <a:gd name="T72" fmla="*/ 4 w 207"/>
                <a:gd name="T73" fmla="*/ 1 h 29"/>
                <a:gd name="T74" fmla="*/ 4 w 207"/>
                <a:gd name="T75" fmla="*/ 1 h 29"/>
                <a:gd name="T76" fmla="*/ 5 w 207"/>
                <a:gd name="T77" fmla="*/ 1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7" h="29">
                  <a:moveTo>
                    <a:pt x="145" y="4"/>
                  </a:moveTo>
                  <a:lnTo>
                    <a:pt x="148" y="7"/>
                  </a:lnTo>
                  <a:lnTo>
                    <a:pt x="156" y="6"/>
                  </a:lnTo>
                  <a:lnTo>
                    <a:pt x="163" y="6"/>
                  </a:lnTo>
                  <a:lnTo>
                    <a:pt x="170" y="5"/>
                  </a:lnTo>
                  <a:lnTo>
                    <a:pt x="177" y="5"/>
                  </a:lnTo>
                  <a:lnTo>
                    <a:pt x="184" y="5"/>
                  </a:lnTo>
                  <a:lnTo>
                    <a:pt x="191" y="5"/>
                  </a:lnTo>
                  <a:lnTo>
                    <a:pt x="199" y="6"/>
                  </a:lnTo>
                  <a:lnTo>
                    <a:pt x="207" y="9"/>
                  </a:lnTo>
                  <a:lnTo>
                    <a:pt x="204" y="20"/>
                  </a:lnTo>
                  <a:lnTo>
                    <a:pt x="198" y="27"/>
                  </a:lnTo>
                  <a:lnTo>
                    <a:pt x="191" y="29"/>
                  </a:lnTo>
                  <a:lnTo>
                    <a:pt x="182" y="28"/>
                  </a:lnTo>
                  <a:lnTo>
                    <a:pt x="171" y="26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21"/>
                  </a:lnTo>
                  <a:lnTo>
                    <a:pt x="143" y="20"/>
                  </a:lnTo>
                  <a:lnTo>
                    <a:pt x="125" y="18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71" y="15"/>
                  </a:lnTo>
                  <a:lnTo>
                    <a:pt x="53" y="15"/>
                  </a:lnTo>
                  <a:lnTo>
                    <a:pt x="34" y="14"/>
                  </a:lnTo>
                  <a:lnTo>
                    <a:pt x="17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5" y="2"/>
                  </a:lnTo>
                  <a:lnTo>
                    <a:pt x="91" y="2"/>
                  </a:lnTo>
                  <a:lnTo>
                    <a:pt x="108" y="3"/>
                  </a:lnTo>
                  <a:lnTo>
                    <a:pt x="127" y="3"/>
                  </a:lnTo>
                  <a:lnTo>
                    <a:pt x="145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6" name="Freeform 333"/>
            <p:cNvSpPr>
              <a:spLocks/>
            </p:cNvSpPr>
            <p:nvPr/>
          </p:nvSpPr>
          <p:spPr bwMode="auto">
            <a:xfrm>
              <a:off x="1436" y="844"/>
              <a:ext cx="12" cy="14"/>
            </a:xfrm>
            <a:custGeom>
              <a:avLst/>
              <a:gdLst>
                <a:gd name="T0" fmla="*/ 0 w 25"/>
                <a:gd name="T1" fmla="*/ 1 h 26"/>
                <a:gd name="T2" fmla="*/ 0 w 25"/>
                <a:gd name="T3" fmla="*/ 1 h 26"/>
                <a:gd name="T4" fmla="*/ 0 w 25"/>
                <a:gd name="T5" fmla="*/ 1 h 26"/>
                <a:gd name="T6" fmla="*/ 0 w 25"/>
                <a:gd name="T7" fmla="*/ 1 h 26"/>
                <a:gd name="T8" fmla="*/ 0 w 25"/>
                <a:gd name="T9" fmla="*/ 1 h 26"/>
                <a:gd name="T10" fmla="*/ 0 w 25"/>
                <a:gd name="T11" fmla="*/ 1 h 26"/>
                <a:gd name="T12" fmla="*/ 0 w 25"/>
                <a:gd name="T13" fmla="*/ 1 h 26"/>
                <a:gd name="T14" fmla="*/ 0 w 25"/>
                <a:gd name="T15" fmla="*/ 1 h 26"/>
                <a:gd name="T16" fmla="*/ 0 w 25"/>
                <a:gd name="T17" fmla="*/ 1 h 26"/>
                <a:gd name="T18" fmla="*/ 0 w 25"/>
                <a:gd name="T19" fmla="*/ 0 h 26"/>
                <a:gd name="T20" fmla="*/ 0 w 25"/>
                <a:gd name="T21" fmla="*/ 1 h 26"/>
                <a:gd name="T22" fmla="*/ 0 w 25"/>
                <a:gd name="T23" fmla="*/ 1 h 26"/>
                <a:gd name="T24" fmla="*/ 0 w 25"/>
                <a:gd name="T25" fmla="*/ 1 h 26"/>
                <a:gd name="T26" fmla="*/ 0 w 25"/>
                <a:gd name="T27" fmla="*/ 1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26">
                  <a:moveTo>
                    <a:pt x="25" y="19"/>
                  </a:moveTo>
                  <a:lnTo>
                    <a:pt x="21" y="19"/>
                  </a:lnTo>
                  <a:lnTo>
                    <a:pt x="19" y="20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0" y="22"/>
                  </a:lnTo>
                  <a:lnTo>
                    <a:pt x="8" y="15"/>
                  </a:lnTo>
                  <a:lnTo>
                    <a:pt x="6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4"/>
                  </a:lnTo>
                  <a:lnTo>
                    <a:pt x="14" y="9"/>
                  </a:lnTo>
                  <a:lnTo>
                    <a:pt x="19" y="15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4" name="Group 110"/>
          <p:cNvGrpSpPr>
            <a:grpSpLocks/>
          </p:cNvGrpSpPr>
          <p:nvPr/>
        </p:nvGrpSpPr>
        <p:grpSpPr bwMode="auto">
          <a:xfrm>
            <a:off x="5076825" y="2592388"/>
            <a:ext cx="1198563" cy="2636837"/>
            <a:chOff x="3255" y="1854"/>
            <a:chExt cx="619" cy="1512"/>
          </a:xfrm>
        </p:grpSpPr>
        <p:sp>
          <p:nvSpPr>
            <p:cNvPr id="265" name="Rectangle 111"/>
            <p:cNvSpPr>
              <a:spLocks noChangeArrowheads="1"/>
            </p:cNvSpPr>
            <p:nvPr/>
          </p:nvSpPr>
          <p:spPr bwMode="auto">
            <a:xfrm>
              <a:off x="3255" y="1854"/>
              <a:ext cx="619" cy="15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15000" b="1">
                  <a:solidFill>
                    <a:schemeClr val="accent2"/>
                  </a:solidFill>
                  <a:latin typeface="Bwgrkn"/>
                  <a:cs typeface="Bwgrkn"/>
                </a:rPr>
                <a:t>t</a:t>
              </a:r>
              <a:endParaRPr lang="en-US" sz="15000" b="1">
                <a:solidFill>
                  <a:schemeClr val="accent2"/>
                </a:solidFill>
                <a:latin typeface="Bwgrkn"/>
                <a:cs typeface="Bwgrkn"/>
              </a:endParaRPr>
            </a:p>
          </p:txBody>
        </p:sp>
        <p:pic>
          <p:nvPicPr>
            <p:cNvPr id="266" name="Picture 112" descr="MoisesHea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962"/>
              <a:ext cx="400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06" name="Freeform 7"/>
          <p:cNvSpPr>
            <a:spLocks/>
          </p:cNvSpPr>
          <p:nvPr/>
        </p:nvSpPr>
        <p:spPr bwMode="auto">
          <a:xfrm>
            <a:off x="2171700" y="4371975"/>
            <a:ext cx="1449388" cy="1138238"/>
          </a:xfrm>
          <a:custGeom>
            <a:avLst/>
            <a:gdLst>
              <a:gd name="T0" fmla="*/ 0 w 913"/>
              <a:gd name="T1" fmla="*/ 2147483647 h 717"/>
              <a:gd name="T2" fmla="*/ 2147483647 w 913"/>
              <a:gd name="T3" fmla="*/ 2147483647 h 717"/>
              <a:gd name="T4" fmla="*/ 2147483647 w 913"/>
              <a:gd name="T5" fmla="*/ 0 h 717"/>
              <a:gd name="T6" fmla="*/ 0 w 913"/>
              <a:gd name="T7" fmla="*/ 0 h 717"/>
              <a:gd name="T8" fmla="*/ 0 w 913"/>
              <a:gd name="T9" fmla="*/ 2147483647 h 717"/>
              <a:gd name="T10" fmla="*/ 0 w 913"/>
              <a:gd name="T11" fmla="*/ 2147483647 h 7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3" h="717">
                <a:moveTo>
                  <a:pt x="0" y="717"/>
                </a:moveTo>
                <a:lnTo>
                  <a:pt x="913" y="717"/>
                </a:lnTo>
                <a:lnTo>
                  <a:pt x="913" y="0"/>
                </a:lnTo>
                <a:lnTo>
                  <a:pt x="0" y="0"/>
                </a:lnTo>
                <a:lnTo>
                  <a:pt x="0" y="717"/>
                </a:lnTo>
                <a:close/>
              </a:path>
            </a:pathLst>
          </a:custGeom>
          <a:solidFill>
            <a:srgbClr val="AB5E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Freeform 8"/>
          <p:cNvSpPr>
            <a:spLocks/>
          </p:cNvSpPr>
          <p:nvPr/>
        </p:nvSpPr>
        <p:spPr bwMode="auto">
          <a:xfrm>
            <a:off x="2178050" y="4410075"/>
            <a:ext cx="1293813" cy="971550"/>
          </a:xfrm>
          <a:custGeom>
            <a:avLst/>
            <a:gdLst>
              <a:gd name="T0" fmla="*/ 0 w 815"/>
              <a:gd name="T1" fmla="*/ 2147483647 h 612"/>
              <a:gd name="T2" fmla="*/ 2147483647 w 815"/>
              <a:gd name="T3" fmla="*/ 2147483647 h 612"/>
              <a:gd name="T4" fmla="*/ 2147483647 w 815"/>
              <a:gd name="T5" fmla="*/ 0 h 612"/>
              <a:gd name="T6" fmla="*/ 0 w 815"/>
              <a:gd name="T7" fmla="*/ 0 h 612"/>
              <a:gd name="T8" fmla="*/ 0 w 815"/>
              <a:gd name="T9" fmla="*/ 2147483647 h 612"/>
              <a:gd name="T10" fmla="*/ 0 w 815"/>
              <a:gd name="T11" fmla="*/ 2147483647 h 6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5" h="612">
                <a:moveTo>
                  <a:pt x="0" y="612"/>
                </a:moveTo>
                <a:lnTo>
                  <a:pt x="815" y="612"/>
                </a:lnTo>
                <a:lnTo>
                  <a:pt x="815" y="0"/>
                </a:lnTo>
                <a:lnTo>
                  <a:pt x="0" y="0"/>
                </a:lnTo>
                <a:lnTo>
                  <a:pt x="0" y="612"/>
                </a:lnTo>
                <a:close/>
              </a:path>
            </a:pathLst>
          </a:custGeom>
          <a:solidFill>
            <a:srgbClr val="AB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Freeform 9"/>
          <p:cNvSpPr>
            <a:spLocks/>
          </p:cNvSpPr>
          <p:nvPr/>
        </p:nvSpPr>
        <p:spPr bwMode="auto">
          <a:xfrm>
            <a:off x="2117725" y="3411538"/>
            <a:ext cx="1509713" cy="998537"/>
          </a:xfrm>
          <a:custGeom>
            <a:avLst/>
            <a:gdLst>
              <a:gd name="T0" fmla="*/ 2147483647 w 951"/>
              <a:gd name="T1" fmla="*/ 2147483647 h 629"/>
              <a:gd name="T2" fmla="*/ 2147483647 w 951"/>
              <a:gd name="T3" fmla="*/ 2147483647 h 629"/>
              <a:gd name="T4" fmla="*/ 2147483647 w 951"/>
              <a:gd name="T5" fmla="*/ 2147483647 h 629"/>
              <a:gd name="T6" fmla="*/ 2147483647 w 951"/>
              <a:gd name="T7" fmla="*/ 2147483647 h 629"/>
              <a:gd name="T8" fmla="*/ 2147483647 w 951"/>
              <a:gd name="T9" fmla="*/ 2147483647 h 629"/>
              <a:gd name="T10" fmla="*/ 2147483647 w 951"/>
              <a:gd name="T11" fmla="*/ 2147483647 h 629"/>
              <a:gd name="T12" fmla="*/ 2147483647 w 951"/>
              <a:gd name="T13" fmla="*/ 2147483647 h 629"/>
              <a:gd name="T14" fmla="*/ 2147483647 w 951"/>
              <a:gd name="T15" fmla="*/ 2147483647 h 629"/>
              <a:gd name="T16" fmla="*/ 2147483647 w 951"/>
              <a:gd name="T17" fmla="*/ 2147483647 h 629"/>
              <a:gd name="T18" fmla="*/ 2147483647 w 951"/>
              <a:gd name="T19" fmla="*/ 2147483647 h 629"/>
              <a:gd name="T20" fmla="*/ 2147483647 w 951"/>
              <a:gd name="T21" fmla="*/ 2147483647 h 629"/>
              <a:gd name="T22" fmla="*/ 2147483647 w 951"/>
              <a:gd name="T23" fmla="*/ 2147483647 h 629"/>
              <a:gd name="T24" fmla="*/ 2147483647 w 951"/>
              <a:gd name="T25" fmla="*/ 2147483647 h 629"/>
              <a:gd name="T26" fmla="*/ 2147483647 w 951"/>
              <a:gd name="T27" fmla="*/ 2147483647 h 629"/>
              <a:gd name="T28" fmla="*/ 2147483647 w 951"/>
              <a:gd name="T29" fmla="*/ 2147483647 h 629"/>
              <a:gd name="T30" fmla="*/ 2147483647 w 951"/>
              <a:gd name="T31" fmla="*/ 2147483647 h 629"/>
              <a:gd name="T32" fmla="*/ 2147483647 w 951"/>
              <a:gd name="T33" fmla="*/ 0 h 629"/>
              <a:gd name="T34" fmla="*/ 2147483647 w 951"/>
              <a:gd name="T35" fmla="*/ 0 h 629"/>
              <a:gd name="T36" fmla="*/ 2147483647 w 951"/>
              <a:gd name="T37" fmla="*/ 0 h 629"/>
              <a:gd name="T38" fmla="*/ 2147483647 w 951"/>
              <a:gd name="T39" fmla="*/ 2147483647 h 629"/>
              <a:gd name="T40" fmla="*/ 2147483647 w 951"/>
              <a:gd name="T41" fmla="*/ 2147483647 h 629"/>
              <a:gd name="T42" fmla="*/ 2147483647 w 951"/>
              <a:gd name="T43" fmla="*/ 2147483647 h 629"/>
              <a:gd name="T44" fmla="*/ 2147483647 w 951"/>
              <a:gd name="T45" fmla="*/ 2147483647 h 629"/>
              <a:gd name="T46" fmla="*/ 2147483647 w 951"/>
              <a:gd name="T47" fmla="*/ 2147483647 h 629"/>
              <a:gd name="T48" fmla="*/ 2147483647 w 951"/>
              <a:gd name="T49" fmla="*/ 2147483647 h 629"/>
              <a:gd name="T50" fmla="*/ 0 w 951"/>
              <a:gd name="T51" fmla="*/ 2147483647 h 629"/>
              <a:gd name="T52" fmla="*/ 0 w 951"/>
              <a:gd name="T53" fmla="*/ 2147483647 h 629"/>
              <a:gd name="T54" fmla="*/ 2147483647 w 951"/>
              <a:gd name="T55" fmla="*/ 2147483647 h 629"/>
              <a:gd name="T56" fmla="*/ 2147483647 w 951"/>
              <a:gd name="T57" fmla="*/ 2147483647 h 629"/>
              <a:gd name="T58" fmla="*/ 2147483647 w 951"/>
              <a:gd name="T59" fmla="*/ 2147483647 h 629"/>
              <a:gd name="T60" fmla="*/ 2147483647 w 951"/>
              <a:gd name="T61" fmla="*/ 2147483647 h 629"/>
              <a:gd name="T62" fmla="*/ 2147483647 w 951"/>
              <a:gd name="T63" fmla="*/ 2147483647 h 629"/>
              <a:gd name="T64" fmla="*/ 2147483647 w 951"/>
              <a:gd name="T65" fmla="*/ 2147483647 h 629"/>
              <a:gd name="T66" fmla="*/ 2147483647 w 951"/>
              <a:gd name="T67" fmla="*/ 2147483647 h 629"/>
              <a:gd name="T68" fmla="*/ 2147483647 w 951"/>
              <a:gd name="T69" fmla="*/ 2147483647 h 6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1" h="629">
                <a:moveTo>
                  <a:pt x="92" y="629"/>
                </a:moveTo>
                <a:lnTo>
                  <a:pt x="859" y="629"/>
                </a:lnTo>
                <a:lnTo>
                  <a:pt x="867" y="629"/>
                </a:lnTo>
                <a:lnTo>
                  <a:pt x="875" y="627"/>
                </a:lnTo>
                <a:lnTo>
                  <a:pt x="885" y="623"/>
                </a:lnTo>
                <a:lnTo>
                  <a:pt x="893" y="621"/>
                </a:lnTo>
                <a:lnTo>
                  <a:pt x="901" y="617"/>
                </a:lnTo>
                <a:lnTo>
                  <a:pt x="907" y="613"/>
                </a:lnTo>
                <a:lnTo>
                  <a:pt x="915" y="607"/>
                </a:lnTo>
                <a:lnTo>
                  <a:pt x="923" y="603"/>
                </a:lnTo>
                <a:lnTo>
                  <a:pt x="927" y="595"/>
                </a:lnTo>
                <a:lnTo>
                  <a:pt x="933" y="587"/>
                </a:lnTo>
                <a:lnTo>
                  <a:pt x="937" y="581"/>
                </a:lnTo>
                <a:lnTo>
                  <a:pt x="941" y="573"/>
                </a:lnTo>
                <a:lnTo>
                  <a:pt x="945" y="565"/>
                </a:lnTo>
                <a:lnTo>
                  <a:pt x="947" y="555"/>
                </a:lnTo>
                <a:lnTo>
                  <a:pt x="949" y="547"/>
                </a:lnTo>
                <a:lnTo>
                  <a:pt x="951" y="539"/>
                </a:lnTo>
                <a:lnTo>
                  <a:pt x="951" y="88"/>
                </a:lnTo>
                <a:lnTo>
                  <a:pt x="949" y="78"/>
                </a:lnTo>
                <a:lnTo>
                  <a:pt x="947" y="70"/>
                </a:lnTo>
                <a:lnTo>
                  <a:pt x="945" y="60"/>
                </a:lnTo>
                <a:lnTo>
                  <a:pt x="941" y="52"/>
                </a:lnTo>
                <a:lnTo>
                  <a:pt x="937" y="44"/>
                </a:lnTo>
                <a:lnTo>
                  <a:pt x="933" y="36"/>
                </a:lnTo>
                <a:lnTo>
                  <a:pt x="927" y="30"/>
                </a:lnTo>
                <a:lnTo>
                  <a:pt x="923" y="24"/>
                </a:lnTo>
                <a:lnTo>
                  <a:pt x="915" y="18"/>
                </a:lnTo>
                <a:lnTo>
                  <a:pt x="907" y="12"/>
                </a:lnTo>
                <a:lnTo>
                  <a:pt x="901" y="8"/>
                </a:lnTo>
                <a:lnTo>
                  <a:pt x="893" y="6"/>
                </a:lnTo>
                <a:lnTo>
                  <a:pt x="885" y="2"/>
                </a:lnTo>
                <a:lnTo>
                  <a:pt x="875" y="0"/>
                </a:lnTo>
                <a:lnTo>
                  <a:pt x="867" y="0"/>
                </a:lnTo>
                <a:lnTo>
                  <a:pt x="859" y="0"/>
                </a:lnTo>
                <a:lnTo>
                  <a:pt x="92" y="0"/>
                </a:lnTo>
                <a:lnTo>
                  <a:pt x="82" y="0"/>
                </a:lnTo>
                <a:lnTo>
                  <a:pt x="72" y="0"/>
                </a:lnTo>
                <a:lnTo>
                  <a:pt x="62" y="2"/>
                </a:lnTo>
                <a:lnTo>
                  <a:pt x="56" y="6"/>
                </a:lnTo>
                <a:lnTo>
                  <a:pt x="48" y="8"/>
                </a:lnTo>
                <a:lnTo>
                  <a:pt x="40" y="12"/>
                </a:lnTo>
                <a:lnTo>
                  <a:pt x="32" y="18"/>
                </a:lnTo>
                <a:lnTo>
                  <a:pt x="26" y="24"/>
                </a:lnTo>
                <a:lnTo>
                  <a:pt x="18" y="30"/>
                </a:lnTo>
                <a:lnTo>
                  <a:pt x="14" y="36"/>
                </a:lnTo>
                <a:lnTo>
                  <a:pt x="10" y="44"/>
                </a:lnTo>
                <a:lnTo>
                  <a:pt x="6" y="52"/>
                </a:lnTo>
                <a:lnTo>
                  <a:pt x="2" y="60"/>
                </a:lnTo>
                <a:lnTo>
                  <a:pt x="2" y="70"/>
                </a:lnTo>
                <a:lnTo>
                  <a:pt x="0" y="78"/>
                </a:lnTo>
                <a:lnTo>
                  <a:pt x="0" y="88"/>
                </a:lnTo>
                <a:lnTo>
                  <a:pt x="0" y="539"/>
                </a:lnTo>
                <a:lnTo>
                  <a:pt x="0" y="547"/>
                </a:lnTo>
                <a:lnTo>
                  <a:pt x="2" y="555"/>
                </a:lnTo>
                <a:lnTo>
                  <a:pt x="2" y="565"/>
                </a:lnTo>
                <a:lnTo>
                  <a:pt x="6" y="573"/>
                </a:lnTo>
                <a:lnTo>
                  <a:pt x="10" y="581"/>
                </a:lnTo>
                <a:lnTo>
                  <a:pt x="14" y="587"/>
                </a:lnTo>
                <a:lnTo>
                  <a:pt x="18" y="595"/>
                </a:lnTo>
                <a:lnTo>
                  <a:pt x="26" y="603"/>
                </a:lnTo>
                <a:lnTo>
                  <a:pt x="32" y="607"/>
                </a:lnTo>
                <a:lnTo>
                  <a:pt x="40" y="613"/>
                </a:lnTo>
                <a:lnTo>
                  <a:pt x="48" y="617"/>
                </a:lnTo>
                <a:lnTo>
                  <a:pt x="56" y="621"/>
                </a:lnTo>
                <a:lnTo>
                  <a:pt x="62" y="623"/>
                </a:lnTo>
                <a:lnTo>
                  <a:pt x="72" y="627"/>
                </a:lnTo>
                <a:lnTo>
                  <a:pt x="82" y="629"/>
                </a:lnTo>
                <a:lnTo>
                  <a:pt x="92" y="629"/>
                </a:lnTo>
                <a:close/>
              </a:path>
            </a:pathLst>
          </a:custGeom>
          <a:solidFill>
            <a:srgbClr val="298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Freeform 10"/>
          <p:cNvSpPr>
            <a:spLocks/>
          </p:cNvSpPr>
          <p:nvPr/>
        </p:nvSpPr>
        <p:spPr bwMode="auto">
          <a:xfrm>
            <a:off x="2282825" y="3563938"/>
            <a:ext cx="1144588" cy="725487"/>
          </a:xfrm>
          <a:custGeom>
            <a:avLst/>
            <a:gdLst>
              <a:gd name="T0" fmla="*/ 2147483647 w 721"/>
              <a:gd name="T1" fmla="*/ 2147483647 h 457"/>
              <a:gd name="T2" fmla="*/ 2147483647 w 721"/>
              <a:gd name="T3" fmla="*/ 2147483647 h 457"/>
              <a:gd name="T4" fmla="*/ 2147483647 w 721"/>
              <a:gd name="T5" fmla="*/ 2147483647 h 457"/>
              <a:gd name="T6" fmla="*/ 2147483647 w 721"/>
              <a:gd name="T7" fmla="*/ 2147483647 h 457"/>
              <a:gd name="T8" fmla="*/ 2147483647 w 721"/>
              <a:gd name="T9" fmla="*/ 2147483647 h 457"/>
              <a:gd name="T10" fmla="*/ 2147483647 w 721"/>
              <a:gd name="T11" fmla="*/ 2147483647 h 457"/>
              <a:gd name="T12" fmla="*/ 2147483647 w 721"/>
              <a:gd name="T13" fmla="*/ 2147483647 h 457"/>
              <a:gd name="T14" fmla="*/ 2147483647 w 721"/>
              <a:gd name="T15" fmla="*/ 2147483647 h 457"/>
              <a:gd name="T16" fmla="*/ 2147483647 w 721"/>
              <a:gd name="T17" fmla="*/ 2147483647 h 457"/>
              <a:gd name="T18" fmla="*/ 2147483647 w 721"/>
              <a:gd name="T19" fmla="*/ 2147483647 h 457"/>
              <a:gd name="T20" fmla="*/ 2147483647 w 721"/>
              <a:gd name="T21" fmla="*/ 2147483647 h 457"/>
              <a:gd name="T22" fmla="*/ 2147483647 w 721"/>
              <a:gd name="T23" fmla="*/ 2147483647 h 457"/>
              <a:gd name="T24" fmla="*/ 2147483647 w 721"/>
              <a:gd name="T25" fmla="*/ 2147483647 h 457"/>
              <a:gd name="T26" fmla="*/ 2147483647 w 721"/>
              <a:gd name="T27" fmla="*/ 2147483647 h 457"/>
              <a:gd name="T28" fmla="*/ 2147483647 w 721"/>
              <a:gd name="T29" fmla="*/ 2147483647 h 457"/>
              <a:gd name="T30" fmla="*/ 2147483647 w 721"/>
              <a:gd name="T31" fmla="*/ 2147483647 h 457"/>
              <a:gd name="T32" fmla="*/ 2147483647 w 721"/>
              <a:gd name="T33" fmla="*/ 0 h 457"/>
              <a:gd name="T34" fmla="*/ 2147483647 w 721"/>
              <a:gd name="T35" fmla="*/ 0 h 457"/>
              <a:gd name="T36" fmla="*/ 2147483647 w 721"/>
              <a:gd name="T37" fmla="*/ 2147483647 h 457"/>
              <a:gd name="T38" fmla="*/ 2147483647 w 721"/>
              <a:gd name="T39" fmla="*/ 2147483647 h 457"/>
              <a:gd name="T40" fmla="*/ 2147483647 w 721"/>
              <a:gd name="T41" fmla="*/ 2147483647 h 457"/>
              <a:gd name="T42" fmla="*/ 2147483647 w 721"/>
              <a:gd name="T43" fmla="*/ 2147483647 h 457"/>
              <a:gd name="T44" fmla="*/ 2147483647 w 721"/>
              <a:gd name="T45" fmla="*/ 2147483647 h 457"/>
              <a:gd name="T46" fmla="*/ 2147483647 w 721"/>
              <a:gd name="T47" fmla="*/ 2147483647 h 457"/>
              <a:gd name="T48" fmla="*/ 0 w 721"/>
              <a:gd name="T49" fmla="*/ 2147483647 h 457"/>
              <a:gd name="T50" fmla="*/ 0 w 721"/>
              <a:gd name="T51" fmla="*/ 2147483647 h 457"/>
              <a:gd name="T52" fmla="*/ 0 w 721"/>
              <a:gd name="T53" fmla="*/ 2147483647 h 457"/>
              <a:gd name="T54" fmla="*/ 2147483647 w 721"/>
              <a:gd name="T55" fmla="*/ 2147483647 h 457"/>
              <a:gd name="T56" fmla="*/ 2147483647 w 721"/>
              <a:gd name="T57" fmla="*/ 2147483647 h 457"/>
              <a:gd name="T58" fmla="*/ 2147483647 w 721"/>
              <a:gd name="T59" fmla="*/ 2147483647 h 457"/>
              <a:gd name="T60" fmla="*/ 2147483647 w 721"/>
              <a:gd name="T61" fmla="*/ 2147483647 h 457"/>
              <a:gd name="T62" fmla="*/ 2147483647 w 721"/>
              <a:gd name="T63" fmla="*/ 2147483647 h 457"/>
              <a:gd name="T64" fmla="*/ 2147483647 w 721"/>
              <a:gd name="T65" fmla="*/ 2147483647 h 457"/>
              <a:gd name="T66" fmla="*/ 2147483647 w 721"/>
              <a:gd name="T67" fmla="*/ 2147483647 h 457"/>
              <a:gd name="T68" fmla="*/ 2147483647 w 721"/>
              <a:gd name="T69" fmla="*/ 2147483647 h 4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21" h="457">
                <a:moveTo>
                  <a:pt x="90" y="457"/>
                </a:moveTo>
                <a:lnTo>
                  <a:pt x="631" y="457"/>
                </a:lnTo>
                <a:lnTo>
                  <a:pt x="639" y="457"/>
                </a:lnTo>
                <a:lnTo>
                  <a:pt x="647" y="455"/>
                </a:lnTo>
                <a:lnTo>
                  <a:pt x="655" y="451"/>
                </a:lnTo>
                <a:lnTo>
                  <a:pt x="665" y="449"/>
                </a:lnTo>
                <a:lnTo>
                  <a:pt x="671" y="445"/>
                </a:lnTo>
                <a:lnTo>
                  <a:pt x="679" y="441"/>
                </a:lnTo>
                <a:lnTo>
                  <a:pt x="687" y="435"/>
                </a:lnTo>
                <a:lnTo>
                  <a:pt x="693" y="431"/>
                </a:lnTo>
                <a:lnTo>
                  <a:pt x="699" y="423"/>
                </a:lnTo>
                <a:lnTo>
                  <a:pt x="705" y="417"/>
                </a:lnTo>
                <a:lnTo>
                  <a:pt x="709" y="409"/>
                </a:lnTo>
                <a:lnTo>
                  <a:pt x="713" y="401"/>
                </a:lnTo>
                <a:lnTo>
                  <a:pt x="715" y="391"/>
                </a:lnTo>
                <a:lnTo>
                  <a:pt x="719" y="383"/>
                </a:lnTo>
                <a:lnTo>
                  <a:pt x="721" y="375"/>
                </a:lnTo>
                <a:lnTo>
                  <a:pt x="721" y="365"/>
                </a:lnTo>
                <a:lnTo>
                  <a:pt x="721" y="92"/>
                </a:lnTo>
                <a:lnTo>
                  <a:pt x="721" y="82"/>
                </a:lnTo>
                <a:lnTo>
                  <a:pt x="719" y="74"/>
                </a:lnTo>
                <a:lnTo>
                  <a:pt x="715" y="64"/>
                </a:lnTo>
                <a:lnTo>
                  <a:pt x="713" y="56"/>
                </a:lnTo>
                <a:lnTo>
                  <a:pt x="709" y="48"/>
                </a:lnTo>
                <a:lnTo>
                  <a:pt x="705" y="40"/>
                </a:lnTo>
                <a:lnTo>
                  <a:pt x="699" y="32"/>
                </a:lnTo>
                <a:lnTo>
                  <a:pt x="693" y="26"/>
                </a:lnTo>
                <a:lnTo>
                  <a:pt x="687" y="20"/>
                </a:lnTo>
                <a:lnTo>
                  <a:pt x="679" y="14"/>
                </a:lnTo>
                <a:lnTo>
                  <a:pt x="671" y="10"/>
                </a:lnTo>
                <a:lnTo>
                  <a:pt x="665" y="6"/>
                </a:lnTo>
                <a:lnTo>
                  <a:pt x="655" y="2"/>
                </a:lnTo>
                <a:lnTo>
                  <a:pt x="647" y="2"/>
                </a:lnTo>
                <a:lnTo>
                  <a:pt x="639" y="0"/>
                </a:lnTo>
                <a:lnTo>
                  <a:pt x="631" y="0"/>
                </a:lnTo>
                <a:lnTo>
                  <a:pt x="90" y="0"/>
                </a:lnTo>
                <a:lnTo>
                  <a:pt x="80" y="0"/>
                </a:lnTo>
                <a:lnTo>
                  <a:pt x="72" y="2"/>
                </a:lnTo>
                <a:lnTo>
                  <a:pt x="62" y="2"/>
                </a:lnTo>
                <a:lnTo>
                  <a:pt x="54" y="6"/>
                </a:lnTo>
                <a:lnTo>
                  <a:pt x="46" y="10"/>
                </a:lnTo>
                <a:lnTo>
                  <a:pt x="38" y="14"/>
                </a:lnTo>
                <a:lnTo>
                  <a:pt x="32" y="20"/>
                </a:lnTo>
                <a:lnTo>
                  <a:pt x="24" y="26"/>
                </a:lnTo>
                <a:lnTo>
                  <a:pt x="18" y="32"/>
                </a:lnTo>
                <a:lnTo>
                  <a:pt x="12" y="40"/>
                </a:lnTo>
                <a:lnTo>
                  <a:pt x="8" y="48"/>
                </a:lnTo>
                <a:lnTo>
                  <a:pt x="6" y="56"/>
                </a:lnTo>
                <a:lnTo>
                  <a:pt x="2" y="64"/>
                </a:lnTo>
                <a:lnTo>
                  <a:pt x="0" y="74"/>
                </a:lnTo>
                <a:lnTo>
                  <a:pt x="0" y="82"/>
                </a:lnTo>
                <a:lnTo>
                  <a:pt x="0" y="92"/>
                </a:lnTo>
                <a:lnTo>
                  <a:pt x="0" y="365"/>
                </a:lnTo>
                <a:lnTo>
                  <a:pt x="0" y="375"/>
                </a:lnTo>
                <a:lnTo>
                  <a:pt x="0" y="383"/>
                </a:lnTo>
                <a:lnTo>
                  <a:pt x="2" y="391"/>
                </a:lnTo>
                <a:lnTo>
                  <a:pt x="6" y="401"/>
                </a:lnTo>
                <a:lnTo>
                  <a:pt x="8" y="409"/>
                </a:lnTo>
                <a:lnTo>
                  <a:pt x="12" y="417"/>
                </a:lnTo>
                <a:lnTo>
                  <a:pt x="18" y="423"/>
                </a:lnTo>
                <a:lnTo>
                  <a:pt x="24" y="431"/>
                </a:lnTo>
                <a:lnTo>
                  <a:pt x="32" y="435"/>
                </a:lnTo>
                <a:lnTo>
                  <a:pt x="38" y="441"/>
                </a:lnTo>
                <a:lnTo>
                  <a:pt x="46" y="445"/>
                </a:lnTo>
                <a:lnTo>
                  <a:pt x="54" y="449"/>
                </a:lnTo>
                <a:lnTo>
                  <a:pt x="62" y="451"/>
                </a:lnTo>
                <a:lnTo>
                  <a:pt x="72" y="455"/>
                </a:lnTo>
                <a:lnTo>
                  <a:pt x="80" y="457"/>
                </a:lnTo>
                <a:lnTo>
                  <a:pt x="90" y="457"/>
                </a:lnTo>
                <a:close/>
              </a:path>
            </a:pathLst>
          </a:custGeom>
          <a:solidFill>
            <a:srgbClr val="7AC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Freeform 34"/>
          <p:cNvSpPr>
            <a:spLocks/>
          </p:cNvSpPr>
          <p:nvPr/>
        </p:nvSpPr>
        <p:spPr bwMode="auto">
          <a:xfrm>
            <a:off x="614363" y="4305300"/>
            <a:ext cx="1633537" cy="1192213"/>
          </a:xfrm>
          <a:custGeom>
            <a:avLst/>
            <a:gdLst>
              <a:gd name="T0" fmla="*/ 2147483647 w 1029"/>
              <a:gd name="T1" fmla="*/ 2147483647 h 751"/>
              <a:gd name="T2" fmla="*/ 2147483647 w 1029"/>
              <a:gd name="T3" fmla="*/ 2147483647 h 751"/>
              <a:gd name="T4" fmla="*/ 2147483647 w 1029"/>
              <a:gd name="T5" fmla="*/ 2147483647 h 751"/>
              <a:gd name="T6" fmla="*/ 2147483647 w 1029"/>
              <a:gd name="T7" fmla="*/ 2147483647 h 751"/>
              <a:gd name="T8" fmla="*/ 2147483647 w 1029"/>
              <a:gd name="T9" fmla="*/ 2147483647 h 751"/>
              <a:gd name="T10" fmla="*/ 2147483647 w 1029"/>
              <a:gd name="T11" fmla="*/ 2147483647 h 751"/>
              <a:gd name="T12" fmla="*/ 2147483647 w 1029"/>
              <a:gd name="T13" fmla="*/ 2147483647 h 751"/>
              <a:gd name="T14" fmla="*/ 2147483647 w 1029"/>
              <a:gd name="T15" fmla="*/ 2147483647 h 751"/>
              <a:gd name="T16" fmla="*/ 2147483647 w 1029"/>
              <a:gd name="T17" fmla="*/ 2147483647 h 751"/>
              <a:gd name="T18" fmla="*/ 2147483647 w 1029"/>
              <a:gd name="T19" fmla="*/ 2147483647 h 751"/>
              <a:gd name="T20" fmla="*/ 2147483647 w 1029"/>
              <a:gd name="T21" fmla="*/ 2147483647 h 751"/>
              <a:gd name="T22" fmla="*/ 2147483647 w 1029"/>
              <a:gd name="T23" fmla="*/ 2147483647 h 751"/>
              <a:gd name="T24" fmla="*/ 2147483647 w 1029"/>
              <a:gd name="T25" fmla="*/ 2147483647 h 751"/>
              <a:gd name="T26" fmla="*/ 2147483647 w 1029"/>
              <a:gd name="T27" fmla="*/ 2147483647 h 751"/>
              <a:gd name="T28" fmla="*/ 2147483647 w 1029"/>
              <a:gd name="T29" fmla="*/ 2147483647 h 751"/>
              <a:gd name="T30" fmla="*/ 2147483647 w 1029"/>
              <a:gd name="T31" fmla="*/ 2147483647 h 751"/>
              <a:gd name="T32" fmla="*/ 2147483647 w 1029"/>
              <a:gd name="T33" fmla="*/ 2147483647 h 751"/>
              <a:gd name="T34" fmla="*/ 2147483647 w 1029"/>
              <a:gd name="T35" fmla="*/ 2147483647 h 751"/>
              <a:gd name="T36" fmla="*/ 2147483647 w 1029"/>
              <a:gd name="T37" fmla="*/ 2147483647 h 751"/>
              <a:gd name="T38" fmla="*/ 2147483647 w 1029"/>
              <a:gd name="T39" fmla="*/ 2147483647 h 751"/>
              <a:gd name="T40" fmla="*/ 2147483647 w 1029"/>
              <a:gd name="T41" fmla="*/ 2147483647 h 751"/>
              <a:gd name="T42" fmla="*/ 2147483647 w 1029"/>
              <a:gd name="T43" fmla="*/ 2147483647 h 751"/>
              <a:gd name="T44" fmla="*/ 2147483647 w 1029"/>
              <a:gd name="T45" fmla="*/ 2147483647 h 751"/>
              <a:gd name="T46" fmla="*/ 2147483647 w 1029"/>
              <a:gd name="T47" fmla="*/ 2147483647 h 751"/>
              <a:gd name="T48" fmla="*/ 2147483647 w 1029"/>
              <a:gd name="T49" fmla="*/ 2147483647 h 751"/>
              <a:gd name="T50" fmla="*/ 2147483647 w 1029"/>
              <a:gd name="T51" fmla="*/ 2147483647 h 751"/>
              <a:gd name="T52" fmla="*/ 2147483647 w 1029"/>
              <a:gd name="T53" fmla="*/ 2147483647 h 751"/>
              <a:gd name="T54" fmla="*/ 2147483647 w 1029"/>
              <a:gd name="T55" fmla="*/ 2147483647 h 751"/>
              <a:gd name="T56" fmla="*/ 2147483647 w 1029"/>
              <a:gd name="T57" fmla="*/ 2147483647 h 751"/>
              <a:gd name="T58" fmla="*/ 2147483647 w 1029"/>
              <a:gd name="T59" fmla="*/ 2147483647 h 751"/>
              <a:gd name="T60" fmla="*/ 2147483647 w 1029"/>
              <a:gd name="T61" fmla="*/ 2147483647 h 751"/>
              <a:gd name="T62" fmla="*/ 2147483647 w 1029"/>
              <a:gd name="T63" fmla="*/ 2147483647 h 751"/>
              <a:gd name="T64" fmla="*/ 2147483647 w 1029"/>
              <a:gd name="T65" fmla="*/ 2147483647 h 751"/>
              <a:gd name="T66" fmla="*/ 2147483647 w 1029"/>
              <a:gd name="T67" fmla="*/ 2147483647 h 751"/>
              <a:gd name="T68" fmla="*/ 0 w 1029"/>
              <a:gd name="T69" fmla="*/ 2147483647 h 751"/>
              <a:gd name="T70" fmla="*/ 2147483647 w 1029"/>
              <a:gd name="T71" fmla="*/ 2147483647 h 751"/>
              <a:gd name="T72" fmla="*/ 2147483647 w 1029"/>
              <a:gd name="T73" fmla="*/ 2147483647 h 751"/>
              <a:gd name="T74" fmla="*/ 2147483647 w 1029"/>
              <a:gd name="T75" fmla="*/ 2147483647 h 751"/>
              <a:gd name="T76" fmla="*/ 2147483647 w 1029"/>
              <a:gd name="T77" fmla="*/ 2147483647 h 751"/>
              <a:gd name="T78" fmla="*/ 2147483647 w 1029"/>
              <a:gd name="T79" fmla="*/ 0 h 751"/>
              <a:gd name="T80" fmla="*/ 2147483647 w 1029"/>
              <a:gd name="T81" fmla="*/ 2147483647 h 751"/>
              <a:gd name="T82" fmla="*/ 2147483647 w 1029"/>
              <a:gd name="T83" fmla="*/ 2147483647 h 751"/>
              <a:gd name="T84" fmla="*/ 2147483647 w 1029"/>
              <a:gd name="T85" fmla="*/ 2147483647 h 751"/>
              <a:gd name="T86" fmla="*/ 2147483647 w 1029"/>
              <a:gd name="T87" fmla="*/ 2147483647 h 751"/>
              <a:gd name="T88" fmla="*/ 2147483647 w 1029"/>
              <a:gd name="T89" fmla="*/ 2147483647 h 751"/>
              <a:gd name="T90" fmla="*/ 2147483647 w 1029"/>
              <a:gd name="T91" fmla="*/ 2147483647 h 751"/>
              <a:gd name="T92" fmla="*/ 2147483647 w 1029"/>
              <a:gd name="T93" fmla="*/ 2147483647 h 751"/>
              <a:gd name="T94" fmla="*/ 2147483647 w 1029"/>
              <a:gd name="T95" fmla="*/ 2147483647 h 751"/>
              <a:gd name="T96" fmla="*/ 2147483647 w 1029"/>
              <a:gd name="T97" fmla="*/ 2147483647 h 7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9" h="751">
                <a:moveTo>
                  <a:pt x="891" y="751"/>
                </a:moveTo>
                <a:lnTo>
                  <a:pt x="887" y="741"/>
                </a:lnTo>
                <a:lnTo>
                  <a:pt x="885" y="733"/>
                </a:lnTo>
                <a:lnTo>
                  <a:pt x="883" y="724"/>
                </a:lnTo>
                <a:lnTo>
                  <a:pt x="881" y="716"/>
                </a:lnTo>
                <a:lnTo>
                  <a:pt x="877" y="706"/>
                </a:lnTo>
                <a:lnTo>
                  <a:pt x="875" y="696"/>
                </a:lnTo>
                <a:lnTo>
                  <a:pt x="873" y="686"/>
                </a:lnTo>
                <a:lnTo>
                  <a:pt x="871" y="680"/>
                </a:lnTo>
                <a:lnTo>
                  <a:pt x="867" y="670"/>
                </a:lnTo>
                <a:lnTo>
                  <a:pt x="863" y="662"/>
                </a:lnTo>
                <a:lnTo>
                  <a:pt x="859" y="654"/>
                </a:lnTo>
                <a:lnTo>
                  <a:pt x="855" y="646"/>
                </a:lnTo>
                <a:lnTo>
                  <a:pt x="851" y="638"/>
                </a:lnTo>
                <a:lnTo>
                  <a:pt x="847" y="630"/>
                </a:lnTo>
                <a:lnTo>
                  <a:pt x="843" y="622"/>
                </a:lnTo>
                <a:lnTo>
                  <a:pt x="841" y="614"/>
                </a:lnTo>
                <a:lnTo>
                  <a:pt x="833" y="606"/>
                </a:lnTo>
                <a:lnTo>
                  <a:pt x="829" y="598"/>
                </a:lnTo>
                <a:lnTo>
                  <a:pt x="825" y="592"/>
                </a:lnTo>
                <a:lnTo>
                  <a:pt x="819" y="584"/>
                </a:lnTo>
                <a:lnTo>
                  <a:pt x="813" y="576"/>
                </a:lnTo>
                <a:lnTo>
                  <a:pt x="809" y="570"/>
                </a:lnTo>
                <a:lnTo>
                  <a:pt x="803" y="562"/>
                </a:lnTo>
                <a:lnTo>
                  <a:pt x="799" y="556"/>
                </a:lnTo>
                <a:lnTo>
                  <a:pt x="791" y="548"/>
                </a:lnTo>
                <a:lnTo>
                  <a:pt x="787" y="542"/>
                </a:lnTo>
                <a:lnTo>
                  <a:pt x="779" y="536"/>
                </a:lnTo>
                <a:lnTo>
                  <a:pt x="773" y="530"/>
                </a:lnTo>
                <a:lnTo>
                  <a:pt x="761" y="516"/>
                </a:lnTo>
                <a:lnTo>
                  <a:pt x="749" y="506"/>
                </a:lnTo>
                <a:lnTo>
                  <a:pt x="741" y="498"/>
                </a:lnTo>
                <a:lnTo>
                  <a:pt x="733" y="494"/>
                </a:lnTo>
                <a:lnTo>
                  <a:pt x="727" y="488"/>
                </a:lnTo>
                <a:lnTo>
                  <a:pt x="719" y="482"/>
                </a:lnTo>
                <a:lnTo>
                  <a:pt x="711" y="478"/>
                </a:lnTo>
                <a:lnTo>
                  <a:pt x="705" y="472"/>
                </a:lnTo>
                <a:lnTo>
                  <a:pt x="697" y="468"/>
                </a:lnTo>
                <a:lnTo>
                  <a:pt x="689" y="464"/>
                </a:lnTo>
                <a:lnTo>
                  <a:pt x="681" y="460"/>
                </a:lnTo>
                <a:lnTo>
                  <a:pt x="673" y="454"/>
                </a:lnTo>
                <a:lnTo>
                  <a:pt x="665" y="450"/>
                </a:lnTo>
                <a:lnTo>
                  <a:pt x="657" y="448"/>
                </a:lnTo>
                <a:lnTo>
                  <a:pt x="649" y="444"/>
                </a:lnTo>
                <a:lnTo>
                  <a:pt x="641" y="440"/>
                </a:lnTo>
                <a:lnTo>
                  <a:pt x="633" y="436"/>
                </a:lnTo>
                <a:lnTo>
                  <a:pt x="625" y="434"/>
                </a:lnTo>
                <a:lnTo>
                  <a:pt x="615" y="430"/>
                </a:lnTo>
                <a:lnTo>
                  <a:pt x="607" y="426"/>
                </a:lnTo>
                <a:lnTo>
                  <a:pt x="597" y="424"/>
                </a:lnTo>
                <a:lnTo>
                  <a:pt x="589" y="422"/>
                </a:lnTo>
                <a:lnTo>
                  <a:pt x="579" y="418"/>
                </a:lnTo>
                <a:lnTo>
                  <a:pt x="571" y="416"/>
                </a:lnTo>
                <a:lnTo>
                  <a:pt x="563" y="414"/>
                </a:lnTo>
                <a:lnTo>
                  <a:pt x="555" y="414"/>
                </a:lnTo>
                <a:lnTo>
                  <a:pt x="545" y="412"/>
                </a:lnTo>
                <a:lnTo>
                  <a:pt x="535" y="410"/>
                </a:lnTo>
                <a:lnTo>
                  <a:pt x="525" y="410"/>
                </a:lnTo>
                <a:lnTo>
                  <a:pt x="517" y="410"/>
                </a:lnTo>
                <a:lnTo>
                  <a:pt x="507" y="408"/>
                </a:lnTo>
                <a:lnTo>
                  <a:pt x="497" y="408"/>
                </a:lnTo>
                <a:lnTo>
                  <a:pt x="487" y="408"/>
                </a:lnTo>
                <a:lnTo>
                  <a:pt x="479" y="408"/>
                </a:lnTo>
                <a:lnTo>
                  <a:pt x="469" y="408"/>
                </a:lnTo>
                <a:lnTo>
                  <a:pt x="459" y="408"/>
                </a:lnTo>
                <a:lnTo>
                  <a:pt x="449" y="408"/>
                </a:lnTo>
                <a:lnTo>
                  <a:pt x="441" y="410"/>
                </a:lnTo>
                <a:lnTo>
                  <a:pt x="431" y="410"/>
                </a:lnTo>
                <a:lnTo>
                  <a:pt x="421" y="410"/>
                </a:lnTo>
                <a:lnTo>
                  <a:pt x="413" y="412"/>
                </a:lnTo>
                <a:lnTo>
                  <a:pt x="403" y="414"/>
                </a:lnTo>
                <a:lnTo>
                  <a:pt x="393" y="414"/>
                </a:lnTo>
                <a:lnTo>
                  <a:pt x="385" y="416"/>
                </a:lnTo>
                <a:lnTo>
                  <a:pt x="375" y="418"/>
                </a:lnTo>
                <a:lnTo>
                  <a:pt x="367" y="422"/>
                </a:lnTo>
                <a:lnTo>
                  <a:pt x="359" y="424"/>
                </a:lnTo>
                <a:lnTo>
                  <a:pt x="349" y="426"/>
                </a:lnTo>
                <a:lnTo>
                  <a:pt x="341" y="430"/>
                </a:lnTo>
                <a:lnTo>
                  <a:pt x="333" y="434"/>
                </a:lnTo>
                <a:lnTo>
                  <a:pt x="325" y="436"/>
                </a:lnTo>
                <a:lnTo>
                  <a:pt x="315" y="440"/>
                </a:lnTo>
                <a:lnTo>
                  <a:pt x="307" y="444"/>
                </a:lnTo>
                <a:lnTo>
                  <a:pt x="300" y="448"/>
                </a:lnTo>
                <a:lnTo>
                  <a:pt x="292" y="450"/>
                </a:lnTo>
                <a:lnTo>
                  <a:pt x="284" y="454"/>
                </a:lnTo>
                <a:lnTo>
                  <a:pt x="278" y="460"/>
                </a:lnTo>
                <a:lnTo>
                  <a:pt x="270" y="464"/>
                </a:lnTo>
                <a:lnTo>
                  <a:pt x="262" y="468"/>
                </a:lnTo>
                <a:lnTo>
                  <a:pt x="254" y="472"/>
                </a:lnTo>
                <a:lnTo>
                  <a:pt x="246" y="478"/>
                </a:lnTo>
                <a:lnTo>
                  <a:pt x="240" y="482"/>
                </a:lnTo>
                <a:lnTo>
                  <a:pt x="232" y="488"/>
                </a:lnTo>
                <a:lnTo>
                  <a:pt x="224" y="494"/>
                </a:lnTo>
                <a:lnTo>
                  <a:pt x="218" y="498"/>
                </a:lnTo>
                <a:lnTo>
                  <a:pt x="212" y="506"/>
                </a:lnTo>
                <a:lnTo>
                  <a:pt x="206" y="510"/>
                </a:lnTo>
                <a:lnTo>
                  <a:pt x="198" y="516"/>
                </a:lnTo>
                <a:lnTo>
                  <a:pt x="192" y="522"/>
                </a:lnTo>
                <a:lnTo>
                  <a:pt x="186" y="530"/>
                </a:lnTo>
                <a:lnTo>
                  <a:pt x="178" y="536"/>
                </a:lnTo>
                <a:lnTo>
                  <a:pt x="172" y="542"/>
                </a:lnTo>
                <a:lnTo>
                  <a:pt x="166" y="548"/>
                </a:lnTo>
                <a:lnTo>
                  <a:pt x="162" y="556"/>
                </a:lnTo>
                <a:lnTo>
                  <a:pt x="154" y="562"/>
                </a:lnTo>
                <a:lnTo>
                  <a:pt x="150" y="568"/>
                </a:lnTo>
                <a:lnTo>
                  <a:pt x="144" y="576"/>
                </a:lnTo>
                <a:lnTo>
                  <a:pt x="138" y="582"/>
                </a:lnTo>
                <a:lnTo>
                  <a:pt x="134" y="590"/>
                </a:lnTo>
                <a:lnTo>
                  <a:pt x="128" y="598"/>
                </a:lnTo>
                <a:lnTo>
                  <a:pt x="124" y="604"/>
                </a:lnTo>
                <a:lnTo>
                  <a:pt x="120" y="614"/>
                </a:lnTo>
                <a:lnTo>
                  <a:pt x="116" y="620"/>
                </a:lnTo>
                <a:lnTo>
                  <a:pt x="110" y="628"/>
                </a:lnTo>
                <a:lnTo>
                  <a:pt x="106" y="636"/>
                </a:lnTo>
                <a:lnTo>
                  <a:pt x="102" y="644"/>
                </a:lnTo>
                <a:lnTo>
                  <a:pt x="98" y="652"/>
                </a:lnTo>
                <a:lnTo>
                  <a:pt x="94" y="660"/>
                </a:lnTo>
                <a:lnTo>
                  <a:pt x="90" y="668"/>
                </a:lnTo>
                <a:lnTo>
                  <a:pt x="88" y="678"/>
                </a:lnTo>
                <a:lnTo>
                  <a:pt x="84" y="686"/>
                </a:lnTo>
                <a:lnTo>
                  <a:pt x="80" y="694"/>
                </a:lnTo>
                <a:lnTo>
                  <a:pt x="78" y="702"/>
                </a:lnTo>
                <a:lnTo>
                  <a:pt x="78" y="712"/>
                </a:lnTo>
                <a:lnTo>
                  <a:pt x="74" y="722"/>
                </a:lnTo>
                <a:lnTo>
                  <a:pt x="72" y="729"/>
                </a:lnTo>
                <a:lnTo>
                  <a:pt x="70" y="739"/>
                </a:lnTo>
                <a:lnTo>
                  <a:pt x="70" y="749"/>
                </a:lnTo>
                <a:lnTo>
                  <a:pt x="62" y="745"/>
                </a:lnTo>
                <a:lnTo>
                  <a:pt x="54" y="743"/>
                </a:lnTo>
                <a:lnTo>
                  <a:pt x="46" y="739"/>
                </a:lnTo>
                <a:lnTo>
                  <a:pt x="40" y="737"/>
                </a:lnTo>
                <a:lnTo>
                  <a:pt x="30" y="728"/>
                </a:lnTo>
                <a:lnTo>
                  <a:pt x="20" y="718"/>
                </a:lnTo>
                <a:lnTo>
                  <a:pt x="14" y="712"/>
                </a:lnTo>
                <a:lnTo>
                  <a:pt x="12" y="706"/>
                </a:lnTo>
                <a:lnTo>
                  <a:pt x="8" y="698"/>
                </a:lnTo>
                <a:lnTo>
                  <a:pt x="6" y="692"/>
                </a:lnTo>
                <a:lnTo>
                  <a:pt x="2" y="684"/>
                </a:lnTo>
                <a:lnTo>
                  <a:pt x="0" y="676"/>
                </a:lnTo>
                <a:lnTo>
                  <a:pt x="0" y="668"/>
                </a:lnTo>
                <a:lnTo>
                  <a:pt x="0" y="662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38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40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0" y="0"/>
                </a:lnTo>
                <a:lnTo>
                  <a:pt x="937" y="0"/>
                </a:lnTo>
                <a:lnTo>
                  <a:pt x="947" y="0"/>
                </a:lnTo>
                <a:lnTo>
                  <a:pt x="955" y="2"/>
                </a:lnTo>
                <a:lnTo>
                  <a:pt x="963" y="2"/>
                </a:lnTo>
                <a:lnTo>
                  <a:pt x="971" y="6"/>
                </a:lnTo>
                <a:lnTo>
                  <a:pt x="979" y="10"/>
                </a:lnTo>
                <a:lnTo>
                  <a:pt x="987" y="14"/>
                </a:lnTo>
                <a:lnTo>
                  <a:pt x="995" y="18"/>
                </a:lnTo>
                <a:lnTo>
                  <a:pt x="1001" y="26"/>
                </a:lnTo>
                <a:lnTo>
                  <a:pt x="1007" y="32"/>
                </a:lnTo>
                <a:lnTo>
                  <a:pt x="1013" y="38"/>
                </a:lnTo>
                <a:lnTo>
                  <a:pt x="1017" y="46"/>
                </a:lnTo>
                <a:lnTo>
                  <a:pt x="1021" y="54"/>
                </a:lnTo>
                <a:lnTo>
                  <a:pt x="1023" y="62"/>
                </a:lnTo>
                <a:lnTo>
                  <a:pt x="1027" y="72"/>
                </a:lnTo>
                <a:lnTo>
                  <a:pt x="1029" y="80"/>
                </a:lnTo>
                <a:lnTo>
                  <a:pt x="1029" y="90"/>
                </a:lnTo>
                <a:lnTo>
                  <a:pt x="1029" y="662"/>
                </a:lnTo>
                <a:lnTo>
                  <a:pt x="1029" y="670"/>
                </a:lnTo>
                <a:lnTo>
                  <a:pt x="1027" y="678"/>
                </a:lnTo>
                <a:lnTo>
                  <a:pt x="1023" y="686"/>
                </a:lnTo>
                <a:lnTo>
                  <a:pt x="1021" y="696"/>
                </a:lnTo>
                <a:lnTo>
                  <a:pt x="1017" y="702"/>
                </a:lnTo>
                <a:lnTo>
                  <a:pt x="1013" y="710"/>
                </a:lnTo>
                <a:lnTo>
                  <a:pt x="1007" y="718"/>
                </a:lnTo>
                <a:lnTo>
                  <a:pt x="1001" y="724"/>
                </a:lnTo>
                <a:lnTo>
                  <a:pt x="995" y="729"/>
                </a:lnTo>
                <a:lnTo>
                  <a:pt x="987" y="735"/>
                </a:lnTo>
                <a:lnTo>
                  <a:pt x="979" y="739"/>
                </a:lnTo>
                <a:lnTo>
                  <a:pt x="971" y="743"/>
                </a:lnTo>
                <a:lnTo>
                  <a:pt x="963" y="745"/>
                </a:lnTo>
                <a:lnTo>
                  <a:pt x="955" y="749"/>
                </a:lnTo>
                <a:lnTo>
                  <a:pt x="947" y="751"/>
                </a:lnTo>
                <a:lnTo>
                  <a:pt x="937" y="751"/>
                </a:lnTo>
                <a:lnTo>
                  <a:pt x="935" y="751"/>
                </a:lnTo>
                <a:lnTo>
                  <a:pt x="925" y="751"/>
                </a:lnTo>
                <a:lnTo>
                  <a:pt x="917" y="751"/>
                </a:lnTo>
                <a:lnTo>
                  <a:pt x="909" y="751"/>
                </a:lnTo>
                <a:lnTo>
                  <a:pt x="899" y="751"/>
                </a:lnTo>
                <a:lnTo>
                  <a:pt x="891" y="751"/>
                </a:lnTo>
                <a:close/>
              </a:path>
            </a:pathLst>
          </a:custGeom>
          <a:solidFill>
            <a:srgbClr val="2B6B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Freeform 35"/>
          <p:cNvSpPr>
            <a:spLocks/>
          </p:cNvSpPr>
          <p:nvPr/>
        </p:nvSpPr>
        <p:spPr bwMode="auto">
          <a:xfrm>
            <a:off x="652463" y="4902200"/>
            <a:ext cx="1449387" cy="604838"/>
          </a:xfrm>
          <a:custGeom>
            <a:avLst/>
            <a:gdLst>
              <a:gd name="T0" fmla="*/ 2147483647 w 913"/>
              <a:gd name="T1" fmla="*/ 2147483647 h 381"/>
              <a:gd name="T2" fmla="*/ 2147483647 w 913"/>
              <a:gd name="T3" fmla="*/ 2147483647 h 381"/>
              <a:gd name="T4" fmla="*/ 2147483647 w 913"/>
              <a:gd name="T5" fmla="*/ 2147483647 h 381"/>
              <a:gd name="T6" fmla="*/ 2147483647 w 913"/>
              <a:gd name="T7" fmla="*/ 2147483647 h 381"/>
              <a:gd name="T8" fmla="*/ 2147483647 w 913"/>
              <a:gd name="T9" fmla="*/ 2147483647 h 381"/>
              <a:gd name="T10" fmla="*/ 2147483647 w 913"/>
              <a:gd name="T11" fmla="*/ 2147483647 h 381"/>
              <a:gd name="T12" fmla="*/ 2147483647 w 913"/>
              <a:gd name="T13" fmla="*/ 2147483647 h 381"/>
              <a:gd name="T14" fmla="*/ 2147483647 w 913"/>
              <a:gd name="T15" fmla="*/ 2147483647 h 381"/>
              <a:gd name="T16" fmla="*/ 2147483647 w 913"/>
              <a:gd name="T17" fmla="*/ 2147483647 h 381"/>
              <a:gd name="T18" fmla="*/ 2147483647 w 913"/>
              <a:gd name="T19" fmla="*/ 2147483647 h 381"/>
              <a:gd name="T20" fmla="*/ 2147483647 w 913"/>
              <a:gd name="T21" fmla="*/ 2147483647 h 381"/>
              <a:gd name="T22" fmla="*/ 2147483647 w 913"/>
              <a:gd name="T23" fmla="*/ 2147483647 h 381"/>
              <a:gd name="T24" fmla="*/ 2147483647 w 913"/>
              <a:gd name="T25" fmla="*/ 2147483647 h 381"/>
              <a:gd name="T26" fmla="*/ 2147483647 w 913"/>
              <a:gd name="T27" fmla="*/ 2147483647 h 381"/>
              <a:gd name="T28" fmla="*/ 2147483647 w 913"/>
              <a:gd name="T29" fmla="*/ 2147483647 h 381"/>
              <a:gd name="T30" fmla="*/ 2147483647 w 913"/>
              <a:gd name="T31" fmla="*/ 2147483647 h 381"/>
              <a:gd name="T32" fmla="*/ 2147483647 w 913"/>
              <a:gd name="T33" fmla="*/ 2147483647 h 381"/>
              <a:gd name="T34" fmla="*/ 2147483647 w 913"/>
              <a:gd name="T35" fmla="*/ 2147483647 h 381"/>
              <a:gd name="T36" fmla="*/ 2147483647 w 913"/>
              <a:gd name="T37" fmla="*/ 2147483647 h 381"/>
              <a:gd name="T38" fmla="*/ 2147483647 w 913"/>
              <a:gd name="T39" fmla="*/ 2147483647 h 381"/>
              <a:gd name="T40" fmla="*/ 2147483647 w 913"/>
              <a:gd name="T41" fmla="*/ 0 h 381"/>
              <a:gd name="T42" fmla="*/ 2147483647 w 913"/>
              <a:gd name="T43" fmla="*/ 2147483647 h 381"/>
              <a:gd name="T44" fmla="*/ 2147483647 w 913"/>
              <a:gd name="T45" fmla="*/ 2147483647 h 381"/>
              <a:gd name="T46" fmla="*/ 2147483647 w 913"/>
              <a:gd name="T47" fmla="*/ 2147483647 h 381"/>
              <a:gd name="T48" fmla="*/ 2147483647 w 913"/>
              <a:gd name="T49" fmla="*/ 2147483647 h 381"/>
              <a:gd name="T50" fmla="*/ 2147483647 w 913"/>
              <a:gd name="T51" fmla="*/ 2147483647 h 381"/>
              <a:gd name="T52" fmla="*/ 2147483647 w 913"/>
              <a:gd name="T53" fmla="*/ 2147483647 h 381"/>
              <a:gd name="T54" fmla="*/ 2147483647 w 913"/>
              <a:gd name="T55" fmla="*/ 2147483647 h 381"/>
              <a:gd name="T56" fmla="*/ 2147483647 w 913"/>
              <a:gd name="T57" fmla="*/ 2147483647 h 381"/>
              <a:gd name="T58" fmla="*/ 2147483647 w 913"/>
              <a:gd name="T59" fmla="*/ 2147483647 h 381"/>
              <a:gd name="T60" fmla="*/ 2147483647 w 913"/>
              <a:gd name="T61" fmla="*/ 2147483647 h 381"/>
              <a:gd name="T62" fmla="*/ 2147483647 w 913"/>
              <a:gd name="T63" fmla="*/ 2147483647 h 381"/>
              <a:gd name="T64" fmla="*/ 2147483647 w 913"/>
              <a:gd name="T65" fmla="*/ 2147483647 h 381"/>
              <a:gd name="T66" fmla="*/ 2147483647 w 913"/>
              <a:gd name="T67" fmla="*/ 2147483647 h 381"/>
              <a:gd name="T68" fmla="*/ 2147483647 w 913"/>
              <a:gd name="T69" fmla="*/ 2147483647 h 381"/>
              <a:gd name="T70" fmla="*/ 2147483647 w 913"/>
              <a:gd name="T71" fmla="*/ 2147483647 h 381"/>
              <a:gd name="T72" fmla="*/ 2147483647 w 913"/>
              <a:gd name="T73" fmla="*/ 2147483647 h 381"/>
              <a:gd name="T74" fmla="*/ 2147483647 w 913"/>
              <a:gd name="T75" fmla="*/ 2147483647 h 381"/>
              <a:gd name="T76" fmla="*/ 2147483647 w 913"/>
              <a:gd name="T77" fmla="*/ 2147483647 h 381"/>
              <a:gd name="T78" fmla="*/ 2147483647 w 913"/>
              <a:gd name="T79" fmla="*/ 2147483647 h 381"/>
              <a:gd name="T80" fmla="*/ 2147483647 w 913"/>
              <a:gd name="T81" fmla="*/ 2147483647 h 381"/>
              <a:gd name="T82" fmla="*/ 2147483647 w 913"/>
              <a:gd name="T83" fmla="*/ 2147483647 h 381"/>
              <a:gd name="T84" fmla="*/ 2147483647 w 913"/>
              <a:gd name="T85" fmla="*/ 2147483647 h 381"/>
              <a:gd name="T86" fmla="*/ 2147483647 w 913"/>
              <a:gd name="T87" fmla="*/ 2147483647 h 381"/>
              <a:gd name="T88" fmla="*/ 2147483647 w 913"/>
              <a:gd name="T89" fmla="*/ 2147483647 h 381"/>
              <a:gd name="T90" fmla="*/ 2147483647 w 913"/>
              <a:gd name="T91" fmla="*/ 2147483647 h 381"/>
              <a:gd name="T92" fmla="*/ 2147483647 w 913"/>
              <a:gd name="T93" fmla="*/ 2147483647 h 381"/>
              <a:gd name="T94" fmla="*/ 2147483647 w 913"/>
              <a:gd name="T95" fmla="*/ 2147483647 h 381"/>
              <a:gd name="T96" fmla="*/ 2147483647 w 913"/>
              <a:gd name="T97" fmla="*/ 2147483647 h 381"/>
              <a:gd name="T98" fmla="*/ 2147483647 w 913"/>
              <a:gd name="T99" fmla="*/ 2147483647 h 381"/>
              <a:gd name="T100" fmla="*/ 2147483647 w 913"/>
              <a:gd name="T101" fmla="*/ 2147483647 h 381"/>
              <a:gd name="T102" fmla="*/ 2147483647 w 913"/>
              <a:gd name="T103" fmla="*/ 2147483647 h 381"/>
              <a:gd name="T104" fmla="*/ 2147483647 w 913"/>
              <a:gd name="T105" fmla="*/ 2147483647 h 381"/>
              <a:gd name="T106" fmla="*/ 2147483647 w 913"/>
              <a:gd name="T107" fmla="*/ 2147483647 h 381"/>
              <a:gd name="T108" fmla="*/ 2147483647 w 913"/>
              <a:gd name="T109" fmla="*/ 2147483647 h 381"/>
              <a:gd name="T110" fmla="*/ 2147483647 w 913"/>
              <a:gd name="T111" fmla="*/ 2147483647 h 381"/>
              <a:gd name="T112" fmla="*/ 2147483647 w 913"/>
              <a:gd name="T113" fmla="*/ 2147483647 h 381"/>
              <a:gd name="T114" fmla="*/ 2147483647 w 913"/>
              <a:gd name="T115" fmla="*/ 2147483647 h 381"/>
              <a:gd name="T116" fmla="*/ 2147483647 w 913"/>
              <a:gd name="T117" fmla="*/ 2147483647 h 381"/>
              <a:gd name="T118" fmla="*/ 2147483647 w 913"/>
              <a:gd name="T119" fmla="*/ 2147483647 h 381"/>
              <a:gd name="T120" fmla="*/ 2147483647 w 913"/>
              <a:gd name="T121" fmla="*/ 2147483647 h 3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13" h="381">
                <a:moveTo>
                  <a:pt x="759" y="381"/>
                </a:moveTo>
                <a:lnTo>
                  <a:pt x="769" y="381"/>
                </a:lnTo>
                <a:lnTo>
                  <a:pt x="779" y="381"/>
                </a:lnTo>
                <a:lnTo>
                  <a:pt x="789" y="381"/>
                </a:lnTo>
                <a:lnTo>
                  <a:pt x="801" y="381"/>
                </a:lnTo>
                <a:lnTo>
                  <a:pt x="809" y="381"/>
                </a:lnTo>
                <a:lnTo>
                  <a:pt x="819" y="381"/>
                </a:lnTo>
                <a:lnTo>
                  <a:pt x="829" y="381"/>
                </a:lnTo>
                <a:lnTo>
                  <a:pt x="841" y="381"/>
                </a:lnTo>
                <a:lnTo>
                  <a:pt x="849" y="381"/>
                </a:lnTo>
                <a:lnTo>
                  <a:pt x="859" y="381"/>
                </a:lnTo>
                <a:lnTo>
                  <a:pt x="867" y="381"/>
                </a:lnTo>
                <a:lnTo>
                  <a:pt x="877" y="381"/>
                </a:lnTo>
                <a:lnTo>
                  <a:pt x="885" y="381"/>
                </a:lnTo>
                <a:lnTo>
                  <a:pt x="895" y="381"/>
                </a:lnTo>
                <a:lnTo>
                  <a:pt x="905" y="381"/>
                </a:lnTo>
                <a:lnTo>
                  <a:pt x="913" y="381"/>
                </a:lnTo>
                <a:lnTo>
                  <a:pt x="907" y="369"/>
                </a:lnTo>
                <a:lnTo>
                  <a:pt x="903" y="359"/>
                </a:lnTo>
                <a:lnTo>
                  <a:pt x="897" y="348"/>
                </a:lnTo>
                <a:lnTo>
                  <a:pt x="891" y="340"/>
                </a:lnTo>
                <a:lnTo>
                  <a:pt x="885" y="326"/>
                </a:lnTo>
                <a:lnTo>
                  <a:pt x="879" y="314"/>
                </a:lnTo>
                <a:lnTo>
                  <a:pt x="873" y="302"/>
                </a:lnTo>
                <a:lnTo>
                  <a:pt x="867" y="288"/>
                </a:lnTo>
                <a:lnTo>
                  <a:pt x="863" y="282"/>
                </a:lnTo>
                <a:lnTo>
                  <a:pt x="859" y="276"/>
                </a:lnTo>
                <a:lnTo>
                  <a:pt x="855" y="268"/>
                </a:lnTo>
                <a:lnTo>
                  <a:pt x="853" y="262"/>
                </a:lnTo>
                <a:lnTo>
                  <a:pt x="845" y="248"/>
                </a:lnTo>
                <a:lnTo>
                  <a:pt x="839" y="236"/>
                </a:lnTo>
                <a:lnTo>
                  <a:pt x="831" y="222"/>
                </a:lnTo>
                <a:lnTo>
                  <a:pt x="825" y="210"/>
                </a:lnTo>
                <a:lnTo>
                  <a:pt x="819" y="198"/>
                </a:lnTo>
                <a:lnTo>
                  <a:pt x="813" y="186"/>
                </a:lnTo>
                <a:lnTo>
                  <a:pt x="807" y="172"/>
                </a:lnTo>
                <a:lnTo>
                  <a:pt x="801" y="160"/>
                </a:lnTo>
                <a:lnTo>
                  <a:pt x="795" y="150"/>
                </a:lnTo>
                <a:lnTo>
                  <a:pt x="789" y="138"/>
                </a:lnTo>
                <a:lnTo>
                  <a:pt x="783" y="128"/>
                </a:lnTo>
                <a:lnTo>
                  <a:pt x="779" y="118"/>
                </a:lnTo>
                <a:lnTo>
                  <a:pt x="773" y="108"/>
                </a:lnTo>
                <a:lnTo>
                  <a:pt x="769" y="100"/>
                </a:lnTo>
                <a:lnTo>
                  <a:pt x="765" y="92"/>
                </a:lnTo>
                <a:lnTo>
                  <a:pt x="761" y="86"/>
                </a:lnTo>
                <a:lnTo>
                  <a:pt x="759" y="78"/>
                </a:lnTo>
                <a:lnTo>
                  <a:pt x="757" y="74"/>
                </a:lnTo>
                <a:lnTo>
                  <a:pt x="753" y="68"/>
                </a:lnTo>
                <a:lnTo>
                  <a:pt x="753" y="66"/>
                </a:lnTo>
                <a:lnTo>
                  <a:pt x="743" y="52"/>
                </a:lnTo>
                <a:lnTo>
                  <a:pt x="735" y="42"/>
                </a:lnTo>
                <a:lnTo>
                  <a:pt x="721" y="30"/>
                </a:lnTo>
                <a:lnTo>
                  <a:pt x="711" y="24"/>
                </a:lnTo>
                <a:lnTo>
                  <a:pt x="703" y="18"/>
                </a:lnTo>
                <a:lnTo>
                  <a:pt x="697" y="14"/>
                </a:lnTo>
                <a:lnTo>
                  <a:pt x="691" y="12"/>
                </a:lnTo>
                <a:lnTo>
                  <a:pt x="683" y="10"/>
                </a:lnTo>
                <a:lnTo>
                  <a:pt x="677" y="8"/>
                </a:lnTo>
                <a:lnTo>
                  <a:pt x="669" y="6"/>
                </a:lnTo>
                <a:lnTo>
                  <a:pt x="663" y="6"/>
                </a:lnTo>
                <a:lnTo>
                  <a:pt x="657" y="6"/>
                </a:lnTo>
                <a:lnTo>
                  <a:pt x="274" y="0"/>
                </a:lnTo>
                <a:lnTo>
                  <a:pt x="266" y="0"/>
                </a:lnTo>
                <a:lnTo>
                  <a:pt x="258" y="0"/>
                </a:lnTo>
                <a:lnTo>
                  <a:pt x="252" y="2"/>
                </a:lnTo>
                <a:lnTo>
                  <a:pt x="246" y="4"/>
                </a:lnTo>
                <a:lnTo>
                  <a:pt x="238" y="6"/>
                </a:lnTo>
                <a:lnTo>
                  <a:pt x="230" y="8"/>
                </a:lnTo>
                <a:lnTo>
                  <a:pt x="222" y="12"/>
                </a:lnTo>
                <a:lnTo>
                  <a:pt x="216" y="16"/>
                </a:lnTo>
                <a:lnTo>
                  <a:pt x="204" y="24"/>
                </a:lnTo>
                <a:lnTo>
                  <a:pt x="192" y="34"/>
                </a:lnTo>
                <a:lnTo>
                  <a:pt x="182" y="46"/>
                </a:lnTo>
                <a:lnTo>
                  <a:pt x="176" y="58"/>
                </a:lnTo>
                <a:lnTo>
                  <a:pt x="174" y="60"/>
                </a:lnTo>
                <a:lnTo>
                  <a:pt x="170" y="68"/>
                </a:lnTo>
                <a:lnTo>
                  <a:pt x="166" y="72"/>
                </a:lnTo>
                <a:lnTo>
                  <a:pt x="164" y="80"/>
                </a:lnTo>
                <a:lnTo>
                  <a:pt x="160" y="86"/>
                </a:lnTo>
                <a:lnTo>
                  <a:pt x="156" y="96"/>
                </a:lnTo>
                <a:lnTo>
                  <a:pt x="150" y="102"/>
                </a:lnTo>
                <a:lnTo>
                  <a:pt x="144" y="114"/>
                </a:lnTo>
                <a:lnTo>
                  <a:pt x="138" y="124"/>
                </a:lnTo>
                <a:lnTo>
                  <a:pt x="132" y="136"/>
                </a:lnTo>
                <a:lnTo>
                  <a:pt x="126" y="146"/>
                </a:lnTo>
                <a:lnTo>
                  <a:pt x="120" y="160"/>
                </a:lnTo>
                <a:lnTo>
                  <a:pt x="112" y="172"/>
                </a:lnTo>
                <a:lnTo>
                  <a:pt x="106" y="184"/>
                </a:lnTo>
                <a:lnTo>
                  <a:pt x="100" y="198"/>
                </a:lnTo>
                <a:lnTo>
                  <a:pt x="92" y="210"/>
                </a:lnTo>
                <a:lnTo>
                  <a:pt x="88" y="216"/>
                </a:lnTo>
                <a:lnTo>
                  <a:pt x="84" y="222"/>
                </a:lnTo>
                <a:lnTo>
                  <a:pt x="82" y="230"/>
                </a:lnTo>
                <a:lnTo>
                  <a:pt x="78" y="238"/>
                </a:lnTo>
                <a:lnTo>
                  <a:pt x="74" y="244"/>
                </a:lnTo>
                <a:lnTo>
                  <a:pt x="70" y="250"/>
                </a:lnTo>
                <a:lnTo>
                  <a:pt x="66" y="258"/>
                </a:lnTo>
                <a:lnTo>
                  <a:pt x="62" y="264"/>
                </a:lnTo>
                <a:lnTo>
                  <a:pt x="60" y="270"/>
                </a:lnTo>
                <a:lnTo>
                  <a:pt x="56" y="278"/>
                </a:lnTo>
                <a:lnTo>
                  <a:pt x="52" y="284"/>
                </a:lnTo>
                <a:lnTo>
                  <a:pt x="50" y="292"/>
                </a:lnTo>
                <a:lnTo>
                  <a:pt x="42" y="304"/>
                </a:lnTo>
                <a:lnTo>
                  <a:pt x="34" y="316"/>
                </a:lnTo>
                <a:lnTo>
                  <a:pt x="28" y="328"/>
                </a:lnTo>
                <a:lnTo>
                  <a:pt x="22" y="340"/>
                </a:lnTo>
                <a:lnTo>
                  <a:pt x="16" y="352"/>
                </a:lnTo>
                <a:lnTo>
                  <a:pt x="10" y="361"/>
                </a:lnTo>
                <a:lnTo>
                  <a:pt x="4" y="371"/>
                </a:lnTo>
                <a:lnTo>
                  <a:pt x="0" y="381"/>
                </a:lnTo>
                <a:lnTo>
                  <a:pt x="8" y="381"/>
                </a:lnTo>
                <a:lnTo>
                  <a:pt x="16" y="381"/>
                </a:lnTo>
                <a:lnTo>
                  <a:pt x="24" y="381"/>
                </a:lnTo>
                <a:lnTo>
                  <a:pt x="34" y="381"/>
                </a:lnTo>
                <a:lnTo>
                  <a:pt x="40" y="381"/>
                </a:lnTo>
                <a:lnTo>
                  <a:pt x="50" y="381"/>
                </a:lnTo>
                <a:lnTo>
                  <a:pt x="58" y="381"/>
                </a:lnTo>
                <a:lnTo>
                  <a:pt x="68" y="381"/>
                </a:lnTo>
                <a:lnTo>
                  <a:pt x="76" y="381"/>
                </a:lnTo>
                <a:lnTo>
                  <a:pt x="84" y="381"/>
                </a:lnTo>
                <a:lnTo>
                  <a:pt x="92" y="381"/>
                </a:lnTo>
                <a:lnTo>
                  <a:pt x="100" y="381"/>
                </a:lnTo>
                <a:lnTo>
                  <a:pt x="110" y="381"/>
                </a:lnTo>
                <a:lnTo>
                  <a:pt x="118" y="381"/>
                </a:lnTo>
                <a:lnTo>
                  <a:pt x="126" y="381"/>
                </a:lnTo>
                <a:lnTo>
                  <a:pt x="136" y="381"/>
                </a:lnTo>
                <a:lnTo>
                  <a:pt x="140" y="373"/>
                </a:lnTo>
                <a:lnTo>
                  <a:pt x="144" y="365"/>
                </a:lnTo>
                <a:lnTo>
                  <a:pt x="148" y="357"/>
                </a:lnTo>
                <a:lnTo>
                  <a:pt x="150" y="352"/>
                </a:lnTo>
                <a:lnTo>
                  <a:pt x="154" y="344"/>
                </a:lnTo>
                <a:lnTo>
                  <a:pt x="158" y="336"/>
                </a:lnTo>
                <a:lnTo>
                  <a:pt x="162" y="330"/>
                </a:lnTo>
                <a:lnTo>
                  <a:pt x="166" y="324"/>
                </a:lnTo>
                <a:lnTo>
                  <a:pt x="170" y="316"/>
                </a:lnTo>
                <a:lnTo>
                  <a:pt x="174" y="308"/>
                </a:lnTo>
                <a:lnTo>
                  <a:pt x="178" y="302"/>
                </a:lnTo>
                <a:lnTo>
                  <a:pt x="182" y="294"/>
                </a:lnTo>
                <a:lnTo>
                  <a:pt x="188" y="282"/>
                </a:lnTo>
                <a:lnTo>
                  <a:pt x="196" y="270"/>
                </a:lnTo>
                <a:lnTo>
                  <a:pt x="200" y="258"/>
                </a:lnTo>
                <a:lnTo>
                  <a:pt x="208" y="248"/>
                </a:lnTo>
                <a:lnTo>
                  <a:pt x="212" y="240"/>
                </a:lnTo>
                <a:lnTo>
                  <a:pt x="216" y="232"/>
                </a:lnTo>
                <a:lnTo>
                  <a:pt x="222" y="222"/>
                </a:lnTo>
                <a:lnTo>
                  <a:pt x="226" y="220"/>
                </a:lnTo>
                <a:lnTo>
                  <a:pt x="230" y="208"/>
                </a:lnTo>
                <a:lnTo>
                  <a:pt x="238" y="200"/>
                </a:lnTo>
                <a:lnTo>
                  <a:pt x="246" y="192"/>
                </a:lnTo>
                <a:lnTo>
                  <a:pt x="258" y="184"/>
                </a:lnTo>
                <a:lnTo>
                  <a:pt x="268" y="178"/>
                </a:lnTo>
                <a:lnTo>
                  <a:pt x="278" y="174"/>
                </a:lnTo>
                <a:lnTo>
                  <a:pt x="287" y="172"/>
                </a:lnTo>
                <a:lnTo>
                  <a:pt x="301" y="172"/>
                </a:lnTo>
                <a:lnTo>
                  <a:pt x="603" y="176"/>
                </a:lnTo>
                <a:lnTo>
                  <a:pt x="611" y="176"/>
                </a:lnTo>
                <a:lnTo>
                  <a:pt x="623" y="178"/>
                </a:lnTo>
                <a:lnTo>
                  <a:pt x="633" y="182"/>
                </a:lnTo>
                <a:lnTo>
                  <a:pt x="645" y="190"/>
                </a:lnTo>
                <a:lnTo>
                  <a:pt x="653" y="196"/>
                </a:lnTo>
                <a:lnTo>
                  <a:pt x="663" y="204"/>
                </a:lnTo>
                <a:lnTo>
                  <a:pt x="671" y="212"/>
                </a:lnTo>
                <a:lnTo>
                  <a:pt x="677" y="224"/>
                </a:lnTo>
                <a:lnTo>
                  <a:pt x="679" y="226"/>
                </a:lnTo>
                <a:lnTo>
                  <a:pt x="683" y="238"/>
                </a:lnTo>
                <a:lnTo>
                  <a:pt x="687" y="244"/>
                </a:lnTo>
                <a:lnTo>
                  <a:pt x="691" y="252"/>
                </a:lnTo>
                <a:lnTo>
                  <a:pt x="697" y="262"/>
                </a:lnTo>
                <a:lnTo>
                  <a:pt x="703" y="274"/>
                </a:lnTo>
                <a:lnTo>
                  <a:pt x="707" y="284"/>
                </a:lnTo>
                <a:lnTo>
                  <a:pt x="713" y="296"/>
                </a:lnTo>
                <a:lnTo>
                  <a:pt x="717" y="302"/>
                </a:lnTo>
                <a:lnTo>
                  <a:pt x="721" y="308"/>
                </a:lnTo>
                <a:lnTo>
                  <a:pt x="725" y="316"/>
                </a:lnTo>
                <a:lnTo>
                  <a:pt x="729" y="324"/>
                </a:lnTo>
                <a:lnTo>
                  <a:pt x="731" y="330"/>
                </a:lnTo>
                <a:lnTo>
                  <a:pt x="735" y="338"/>
                </a:lnTo>
                <a:lnTo>
                  <a:pt x="739" y="346"/>
                </a:lnTo>
                <a:lnTo>
                  <a:pt x="743" y="352"/>
                </a:lnTo>
                <a:lnTo>
                  <a:pt x="747" y="359"/>
                </a:lnTo>
                <a:lnTo>
                  <a:pt x="749" y="367"/>
                </a:lnTo>
                <a:lnTo>
                  <a:pt x="753" y="373"/>
                </a:lnTo>
                <a:lnTo>
                  <a:pt x="759" y="381"/>
                </a:lnTo>
                <a:close/>
              </a:path>
            </a:pathLst>
          </a:custGeom>
          <a:solidFill>
            <a:srgbClr val="DB0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Freeform 36"/>
          <p:cNvSpPr>
            <a:spLocks/>
          </p:cNvSpPr>
          <p:nvPr/>
        </p:nvSpPr>
        <p:spPr bwMode="auto">
          <a:xfrm>
            <a:off x="3586163" y="3906838"/>
            <a:ext cx="2438400" cy="104775"/>
          </a:xfrm>
          <a:custGeom>
            <a:avLst/>
            <a:gdLst>
              <a:gd name="T0" fmla="*/ 0 w 1536"/>
              <a:gd name="T1" fmla="*/ 2147483647 h 66"/>
              <a:gd name="T2" fmla="*/ 2147483647 w 1536"/>
              <a:gd name="T3" fmla="*/ 2147483647 h 66"/>
              <a:gd name="T4" fmla="*/ 2147483647 w 1536"/>
              <a:gd name="T5" fmla="*/ 0 h 66"/>
              <a:gd name="T6" fmla="*/ 0 w 1536"/>
              <a:gd name="T7" fmla="*/ 0 h 66"/>
              <a:gd name="T8" fmla="*/ 0 w 1536"/>
              <a:gd name="T9" fmla="*/ 2147483647 h 66"/>
              <a:gd name="T10" fmla="*/ 0 w 1536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66">
                <a:moveTo>
                  <a:pt x="0" y="66"/>
                </a:moveTo>
                <a:lnTo>
                  <a:pt x="1536" y="66"/>
                </a:lnTo>
                <a:lnTo>
                  <a:pt x="1536" y="0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6E9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Freeform 37"/>
          <p:cNvSpPr>
            <a:spLocks/>
          </p:cNvSpPr>
          <p:nvPr/>
        </p:nvSpPr>
        <p:spPr bwMode="auto">
          <a:xfrm>
            <a:off x="3579813" y="4143375"/>
            <a:ext cx="2438400" cy="104775"/>
          </a:xfrm>
          <a:custGeom>
            <a:avLst/>
            <a:gdLst>
              <a:gd name="T0" fmla="*/ 0 w 1536"/>
              <a:gd name="T1" fmla="*/ 2147483647 h 66"/>
              <a:gd name="T2" fmla="*/ 2147483647 w 1536"/>
              <a:gd name="T3" fmla="*/ 2147483647 h 66"/>
              <a:gd name="T4" fmla="*/ 2147483647 w 1536"/>
              <a:gd name="T5" fmla="*/ 0 h 66"/>
              <a:gd name="T6" fmla="*/ 0 w 1536"/>
              <a:gd name="T7" fmla="*/ 0 h 66"/>
              <a:gd name="T8" fmla="*/ 0 w 1536"/>
              <a:gd name="T9" fmla="*/ 2147483647 h 66"/>
              <a:gd name="T10" fmla="*/ 0 w 1536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66">
                <a:moveTo>
                  <a:pt x="0" y="66"/>
                </a:moveTo>
                <a:lnTo>
                  <a:pt x="1536" y="66"/>
                </a:lnTo>
                <a:lnTo>
                  <a:pt x="1536" y="0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6E9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Freeform 38"/>
          <p:cNvSpPr>
            <a:spLocks/>
          </p:cNvSpPr>
          <p:nvPr/>
        </p:nvSpPr>
        <p:spPr bwMode="auto">
          <a:xfrm>
            <a:off x="4130675" y="3906838"/>
            <a:ext cx="88900" cy="528637"/>
          </a:xfrm>
          <a:custGeom>
            <a:avLst/>
            <a:gdLst>
              <a:gd name="T0" fmla="*/ 0 w 56"/>
              <a:gd name="T1" fmla="*/ 2147483647 h 333"/>
              <a:gd name="T2" fmla="*/ 2147483647 w 56"/>
              <a:gd name="T3" fmla="*/ 2147483647 h 333"/>
              <a:gd name="T4" fmla="*/ 2147483647 w 56"/>
              <a:gd name="T5" fmla="*/ 0 h 333"/>
              <a:gd name="T6" fmla="*/ 0 w 56"/>
              <a:gd name="T7" fmla="*/ 0 h 333"/>
              <a:gd name="T8" fmla="*/ 0 w 56"/>
              <a:gd name="T9" fmla="*/ 2147483647 h 333"/>
              <a:gd name="T10" fmla="*/ 0 w 5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33">
                <a:moveTo>
                  <a:pt x="0" y="333"/>
                </a:moveTo>
                <a:lnTo>
                  <a:pt x="56" y="333"/>
                </a:lnTo>
                <a:lnTo>
                  <a:pt x="5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Freeform 39"/>
          <p:cNvSpPr>
            <a:spLocks/>
          </p:cNvSpPr>
          <p:nvPr/>
        </p:nvSpPr>
        <p:spPr bwMode="auto">
          <a:xfrm>
            <a:off x="413702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Freeform 40"/>
          <p:cNvSpPr>
            <a:spLocks/>
          </p:cNvSpPr>
          <p:nvPr/>
        </p:nvSpPr>
        <p:spPr bwMode="auto">
          <a:xfrm>
            <a:off x="414655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Freeform 41"/>
          <p:cNvSpPr>
            <a:spLocks/>
          </p:cNvSpPr>
          <p:nvPr/>
        </p:nvSpPr>
        <p:spPr bwMode="auto">
          <a:xfrm>
            <a:off x="4156075" y="3906838"/>
            <a:ext cx="38100" cy="528637"/>
          </a:xfrm>
          <a:custGeom>
            <a:avLst/>
            <a:gdLst>
              <a:gd name="T0" fmla="*/ 0 w 24"/>
              <a:gd name="T1" fmla="*/ 2147483647 h 333"/>
              <a:gd name="T2" fmla="*/ 2147483647 w 24"/>
              <a:gd name="T3" fmla="*/ 2147483647 h 333"/>
              <a:gd name="T4" fmla="*/ 2147483647 w 24"/>
              <a:gd name="T5" fmla="*/ 0 h 333"/>
              <a:gd name="T6" fmla="*/ 0 w 24"/>
              <a:gd name="T7" fmla="*/ 0 h 333"/>
              <a:gd name="T8" fmla="*/ 0 w 24"/>
              <a:gd name="T9" fmla="*/ 2147483647 h 333"/>
              <a:gd name="T10" fmla="*/ 0 w 2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33">
                <a:moveTo>
                  <a:pt x="0" y="333"/>
                </a:moveTo>
                <a:lnTo>
                  <a:pt x="24" y="333"/>
                </a:lnTo>
                <a:lnTo>
                  <a:pt x="2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Freeform 42"/>
          <p:cNvSpPr>
            <a:spLocks/>
          </p:cNvSpPr>
          <p:nvPr/>
        </p:nvSpPr>
        <p:spPr bwMode="auto">
          <a:xfrm>
            <a:off x="415925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Freeform 43"/>
          <p:cNvSpPr>
            <a:spLocks/>
          </p:cNvSpPr>
          <p:nvPr/>
        </p:nvSpPr>
        <p:spPr bwMode="auto">
          <a:xfrm>
            <a:off x="416877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Freeform 44"/>
          <p:cNvSpPr>
            <a:spLocks/>
          </p:cNvSpPr>
          <p:nvPr/>
        </p:nvSpPr>
        <p:spPr bwMode="auto">
          <a:xfrm>
            <a:off x="4730750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Freeform 45"/>
          <p:cNvSpPr>
            <a:spLocks/>
          </p:cNvSpPr>
          <p:nvPr/>
        </p:nvSpPr>
        <p:spPr bwMode="auto">
          <a:xfrm>
            <a:off x="4740275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Freeform 46"/>
          <p:cNvSpPr>
            <a:spLocks/>
          </p:cNvSpPr>
          <p:nvPr/>
        </p:nvSpPr>
        <p:spPr bwMode="auto">
          <a:xfrm>
            <a:off x="47498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Freeform 47"/>
          <p:cNvSpPr>
            <a:spLocks/>
          </p:cNvSpPr>
          <p:nvPr/>
        </p:nvSpPr>
        <p:spPr bwMode="auto">
          <a:xfrm>
            <a:off x="4752975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Freeform 48"/>
          <p:cNvSpPr>
            <a:spLocks/>
          </p:cNvSpPr>
          <p:nvPr/>
        </p:nvSpPr>
        <p:spPr bwMode="auto">
          <a:xfrm>
            <a:off x="4762500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Freeform 49"/>
          <p:cNvSpPr>
            <a:spLocks/>
          </p:cNvSpPr>
          <p:nvPr/>
        </p:nvSpPr>
        <p:spPr bwMode="auto">
          <a:xfrm>
            <a:off x="4772025" y="3906838"/>
            <a:ext cx="9525" cy="528637"/>
          </a:xfrm>
          <a:custGeom>
            <a:avLst/>
            <a:gdLst>
              <a:gd name="T0" fmla="*/ 0 w 6"/>
              <a:gd name="T1" fmla="*/ 2147483647 h 333"/>
              <a:gd name="T2" fmla="*/ 2147483647 w 6"/>
              <a:gd name="T3" fmla="*/ 2147483647 h 333"/>
              <a:gd name="T4" fmla="*/ 2147483647 w 6"/>
              <a:gd name="T5" fmla="*/ 0 h 333"/>
              <a:gd name="T6" fmla="*/ 0 w 6"/>
              <a:gd name="T7" fmla="*/ 0 h 333"/>
              <a:gd name="T8" fmla="*/ 0 w 6"/>
              <a:gd name="T9" fmla="*/ 2147483647 h 333"/>
              <a:gd name="T10" fmla="*/ 0 w 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33">
                <a:moveTo>
                  <a:pt x="0" y="333"/>
                </a:moveTo>
                <a:lnTo>
                  <a:pt x="6" y="333"/>
                </a:lnTo>
                <a:lnTo>
                  <a:pt x="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Freeform 50"/>
          <p:cNvSpPr>
            <a:spLocks/>
          </p:cNvSpPr>
          <p:nvPr/>
        </p:nvSpPr>
        <p:spPr bwMode="auto">
          <a:xfrm>
            <a:off x="5330825" y="3906838"/>
            <a:ext cx="85725" cy="528637"/>
          </a:xfrm>
          <a:custGeom>
            <a:avLst/>
            <a:gdLst>
              <a:gd name="T0" fmla="*/ 0 w 54"/>
              <a:gd name="T1" fmla="*/ 2147483647 h 333"/>
              <a:gd name="T2" fmla="*/ 2147483647 w 54"/>
              <a:gd name="T3" fmla="*/ 2147483647 h 333"/>
              <a:gd name="T4" fmla="*/ 2147483647 w 54"/>
              <a:gd name="T5" fmla="*/ 0 h 333"/>
              <a:gd name="T6" fmla="*/ 0 w 54"/>
              <a:gd name="T7" fmla="*/ 0 h 333"/>
              <a:gd name="T8" fmla="*/ 0 w 54"/>
              <a:gd name="T9" fmla="*/ 2147483647 h 333"/>
              <a:gd name="T10" fmla="*/ 0 w 5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33">
                <a:moveTo>
                  <a:pt x="0" y="333"/>
                </a:moveTo>
                <a:lnTo>
                  <a:pt x="54" y="333"/>
                </a:lnTo>
                <a:lnTo>
                  <a:pt x="5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Freeform 51"/>
          <p:cNvSpPr>
            <a:spLocks/>
          </p:cNvSpPr>
          <p:nvPr/>
        </p:nvSpPr>
        <p:spPr bwMode="auto">
          <a:xfrm>
            <a:off x="533717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Freeform 52"/>
          <p:cNvSpPr>
            <a:spLocks/>
          </p:cNvSpPr>
          <p:nvPr/>
        </p:nvSpPr>
        <p:spPr bwMode="auto">
          <a:xfrm>
            <a:off x="53467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Freeform 53"/>
          <p:cNvSpPr>
            <a:spLocks/>
          </p:cNvSpPr>
          <p:nvPr/>
        </p:nvSpPr>
        <p:spPr bwMode="auto">
          <a:xfrm>
            <a:off x="5353050" y="3906838"/>
            <a:ext cx="41275" cy="528637"/>
          </a:xfrm>
          <a:custGeom>
            <a:avLst/>
            <a:gdLst>
              <a:gd name="T0" fmla="*/ 0 w 26"/>
              <a:gd name="T1" fmla="*/ 2147483647 h 333"/>
              <a:gd name="T2" fmla="*/ 2147483647 w 26"/>
              <a:gd name="T3" fmla="*/ 2147483647 h 333"/>
              <a:gd name="T4" fmla="*/ 2147483647 w 26"/>
              <a:gd name="T5" fmla="*/ 0 h 333"/>
              <a:gd name="T6" fmla="*/ 0 w 26"/>
              <a:gd name="T7" fmla="*/ 0 h 333"/>
              <a:gd name="T8" fmla="*/ 0 w 26"/>
              <a:gd name="T9" fmla="*/ 2147483647 h 333"/>
              <a:gd name="T10" fmla="*/ 0 w 2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33">
                <a:moveTo>
                  <a:pt x="0" y="333"/>
                </a:moveTo>
                <a:lnTo>
                  <a:pt x="26" y="333"/>
                </a:lnTo>
                <a:lnTo>
                  <a:pt x="2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Freeform 54"/>
          <p:cNvSpPr>
            <a:spLocks/>
          </p:cNvSpPr>
          <p:nvPr/>
        </p:nvSpPr>
        <p:spPr bwMode="auto">
          <a:xfrm>
            <a:off x="535940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1" name="Freeform 55"/>
          <p:cNvSpPr>
            <a:spLocks/>
          </p:cNvSpPr>
          <p:nvPr/>
        </p:nvSpPr>
        <p:spPr bwMode="auto">
          <a:xfrm>
            <a:off x="536892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62"/>
          <p:cNvSpPr>
            <a:spLocks/>
          </p:cNvSpPr>
          <p:nvPr/>
        </p:nvSpPr>
        <p:spPr bwMode="auto">
          <a:xfrm>
            <a:off x="3579813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3" name="Freeform 63"/>
          <p:cNvSpPr>
            <a:spLocks/>
          </p:cNvSpPr>
          <p:nvPr/>
        </p:nvSpPr>
        <p:spPr bwMode="auto">
          <a:xfrm>
            <a:off x="3589338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4" name="Freeform 64"/>
          <p:cNvSpPr>
            <a:spLocks/>
          </p:cNvSpPr>
          <p:nvPr/>
        </p:nvSpPr>
        <p:spPr bwMode="auto">
          <a:xfrm>
            <a:off x="3595688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5" name="Freeform 65"/>
          <p:cNvSpPr>
            <a:spLocks/>
          </p:cNvSpPr>
          <p:nvPr/>
        </p:nvSpPr>
        <p:spPr bwMode="auto">
          <a:xfrm>
            <a:off x="3602038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6" name="Freeform 66"/>
          <p:cNvSpPr>
            <a:spLocks/>
          </p:cNvSpPr>
          <p:nvPr/>
        </p:nvSpPr>
        <p:spPr bwMode="auto">
          <a:xfrm>
            <a:off x="3611563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7" name="Freeform 67"/>
          <p:cNvSpPr>
            <a:spLocks/>
          </p:cNvSpPr>
          <p:nvPr/>
        </p:nvSpPr>
        <p:spPr bwMode="auto">
          <a:xfrm>
            <a:off x="3617913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8" name="Freeform 68"/>
          <p:cNvSpPr>
            <a:spLocks/>
          </p:cNvSpPr>
          <p:nvPr/>
        </p:nvSpPr>
        <p:spPr bwMode="auto">
          <a:xfrm>
            <a:off x="3602038" y="4406900"/>
            <a:ext cx="2387600" cy="1090613"/>
          </a:xfrm>
          <a:custGeom>
            <a:avLst/>
            <a:gdLst>
              <a:gd name="T0" fmla="*/ 2147483647 w 1504"/>
              <a:gd name="T1" fmla="*/ 2147483647 h 687"/>
              <a:gd name="T2" fmla="*/ 2147483647 w 1504"/>
              <a:gd name="T3" fmla="*/ 2147483647 h 687"/>
              <a:gd name="T4" fmla="*/ 2147483647 w 1504"/>
              <a:gd name="T5" fmla="*/ 2147483647 h 687"/>
              <a:gd name="T6" fmla="*/ 2147483647 w 1504"/>
              <a:gd name="T7" fmla="*/ 2147483647 h 687"/>
              <a:gd name="T8" fmla="*/ 2147483647 w 1504"/>
              <a:gd name="T9" fmla="*/ 2147483647 h 687"/>
              <a:gd name="T10" fmla="*/ 2147483647 w 1504"/>
              <a:gd name="T11" fmla="*/ 2147483647 h 687"/>
              <a:gd name="T12" fmla="*/ 2147483647 w 1504"/>
              <a:gd name="T13" fmla="*/ 2147483647 h 687"/>
              <a:gd name="T14" fmla="*/ 2147483647 w 1504"/>
              <a:gd name="T15" fmla="*/ 2147483647 h 687"/>
              <a:gd name="T16" fmla="*/ 2147483647 w 1504"/>
              <a:gd name="T17" fmla="*/ 2147483647 h 687"/>
              <a:gd name="T18" fmla="*/ 2147483647 w 1504"/>
              <a:gd name="T19" fmla="*/ 2147483647 h 687"/>
              <a:gd name="T20" fmla="*/ 0 w 1504"/>
              <a:gd name="T21" fmla="*/ 2147483647 h 687"/>
              <a:gd name="T22" fmla="*/ 2147483647 w 1504"/>
              <a:gd name="T23" fmla="*/ 2147483647 h 687"/>
              <a:gd name="T24" fmla="*/ 2147483647 w 1504"/>
              <a:gd name="T25" fmla="*/ 2147483647 h 687"/>
              <a:gd name="T26" fmla="*/ 2147483647 w 1504"/>
              <a:gd name="T27" fmla="*/ 2147483647 h 687"/>
              <a:gd name="T28" fmla="*/ 2147483647 w 1504"/>
              <a:gd name="T29" fmla="*/ 2147483647 h 687"/>
              <a:gd name="T30" fmla="*/ 2147483647 w 1504"/>
              <a:gd name="T31" fmla="*/ 2147483647 h 687"/>
              <a:gd name="T32" fmla="*/ 2147483647 w 1504"/>
              <a:gd name="T33" fmla="*/ 2147483647 h 687"/>
              <a:gd name="T34" fmla="*/ 2147483647 w 1504"/>
              <a:gd name="T35" fmla="*/ 2147483647 h 687"/>
              <a:gd name="T36" fmla="*/ 2147483647 w 1504"/>
              <a:gd name="T37" fmla="*/ 2147483647 h 687"/>
              <a:gd name="T38" fmla="*/ 2147483647 w 1504"/>
              <a:gd name="T39" fmla="*/ 2147483647 h 687"/>
              <a:gd name="T40" fmla="*/ 2147483647 w 1504"/>
              <a:gd name="T41" fmla="*/ 2147483647 h 687"/>
              <a:gd name="T42" fmla="*/ 2147483647 w 1504"/>
              <a:gd name="T43" fmla="*/ 2147483647 h 687"/>
              <a:gd name="T44" fmla="*/ 2147483647 w 1504"/>
              <a:gd name="T45" fmla="*/ 2147483647 h 687"/>
              <a:gd name="T46" fmla="*/ 2147483647 w 1504"/>
              <a:gd name="T47" fmla="*/ 2147483647 h 687"/>
              <a:gd name="T48" fmla="*/ 2147483647 w 1504"/>
              <a:gd name="T49" fmla="*/ 2147483647 h 687"/>
              <a:gd name="T50" fmla="*/ 2147483647 w 1504"/>
              <a:gd name="T51" fmla="*/ 2147483647 h 687"/>
              <a:gd name="T52" fmla="*/ 2147483647 w 1504"/>
              <a:gd name="T53" fmla="*/ 2147483647 h 687"/>
              <a:gd name="T54" fmla="*/ 2147483647 w 1504"/>
              <a:gd name="T55" fmla="*/ 2147483647 h 687"/>
              <a:gd name="T56" fmla="*/ 2147483647 w 1504"/>
              <a:gd name="T57" fmla="*/ 2147483647 h 687"/>
              <a:gd name="T58" fmla="*/ 2147483647 w 1504"/>
              <a:gd name="T59" fmla="*/ 2147483647 h 687"/>
              <a:gd name="T60" fmla="*/ 2147483647 w 1504"/>
              <a:gd name="T61" fmla="*/ 2147483647 h 687"/>
              <a:gd name="T62" fmla="*/ 2147483647 w 1504"/>
              <a:gd name="T63" fmla="*/ 2147483647 h 687"/>
              <a:gd name="T64" fmla="*/ 2147483647 w 1504"/>
              <a:gd name="T65" fmla="*/ 2147483647 h 687"/>
              <a:gd name="T66" fmla="*/ 2147483647 w 1504"/>
              <a:gd name="T67" fmla="*/ 2147483647 h 687"/>
              <a:gd name="T68" fmla="*/ 2147483647 w 1504"/>
              <a:gd name="T69" fmla="*/ 2147483647 h 687"/>
              <a:gd name="T70" fmla="*/ 2147483647 w 1504"/>
              <a:gd name="T71" fmla="*/ 2147483647 h 687"/>
              <a:gd name="T72" fmla="*/ 2147483647 w 1504"/>
              <a:gd name="T73" fmla="*/ 2147483647 h 687"/>
              <a:gd name="T74" fmla="*/ 2147483647 w 1504"/>
              <a:gd name="T75" fmla="*/ 2147483647 h 687"/>
              <a:gd name="T76" fmla="*/ 2147483647 w 1504"/>
              <a:gd name="T77" fmla="*/ 2147483647 h 687"/>
              <a:gd name="T78" fmla="*/ 2147483647 w 1504"/>
              <a:gd name="T79" fmla="*/ 2147483647 h 687"/>
              <a:gd name="T80" fmla="*/ 2147483647 w 1504"/>
              <a:gd name="T81" fmla="*/ 2147483647 h 687"/>
              <a:gd name="T82" fmla="*/ 2147483647 w 1504"/>
              <a:gd name="T83" fmla="*/ 2147483647 h 687"/>
              <a:gd name="T84" fmla="*/ 2147483647 w 1504"/>
              <a:gd name="T85" fmla="*/ 2147483647 h 687"/>
              <a:gd name="T86" fmla="*/ 2147483647 w 1504"/>
              <a:gd name="T87" fmla="*/ 2147483647 h 687"/>
              <a:gd name="T88" fmla="*/ 2147483647 w 1504"/>
              <a:gd name="T89" fmla="*/ 2147483647 h 687"/>
              <a:gd name="T90" fmla="*/ 2147483647 w 1504"/>
              <a:gd name="T91" fmla="*/ 2147483647 h 687"/>
              <a:gd name="T92" fmla="*/ 2147483647 w 1504"/>
              <a:gd name="T93" fmla="*/ 2147483647 h 687"/>
              <a:gd name="T94" fmla="*/ 2147483647 w 1504"/>
              <a:gd name="T95" fmla="*/ 2147483647 h 687"/>
              <a:gd name="T96" fmla="*/ 2147483647 w 1504"/>
              <a:gd name="T97" fmla="*/ 2147483647 h 687"/>
              <a:gd name="T98" fmla="*/ 2147483647 w 1504"/>
              <a:gd name="T99" fmla="*/ 2147483647 h 687"/>
              <a:gd name="T100" fmla="*/ 2147483647 w 1504"/>
              <a:gd name="T101" fmla="*/ 2147483647 h 6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504" h="687">
                <a:moveTo>
                  <a:pt x="1165" y="681"/>
                </a:moveTo>
                <a:lnTo>
                  <a:pt x="1165" y="685"/>
                </a:lnTo>
                <a:lnTo>
                  <a:pt x="1169" y="687"/>
                </a:lnTo>
                <a:lnTo>
                  <a:pt x="1177" y="687"/>
                </a:lnTo>
                <a:lnTo>
                  <a:pt x="1187" y="687"/>
                </a:lnTo>
                <a:lnTo>
                  <a:pt x="1193" y="687"/>
                </a:lnTo>
                <a:lnTo>
                  <a:pt x="1202" y="687"/>
                </a:lnTo>
                <a:lnTo>
                  <a:pt x="1212" y="687"/>
                </a:lnTo>
                <a:lnTo>
                  <a:pt x="1214" y="687"/>
                </a:lnTo>
                <a:lnTo>
                  <a:pt x="1224" y="687"/>
                </a:lnTo>
                <a:lnTo>
                  <a:pt x="1232" y="685"/>
                </a:lnTo>
                <a:lnTo>
                  <a:pt x="1240" y="683"/>
                </a:lnTo>
                <a:lnTo>
                  <a:pt x="1248" y="681"/>
                </a:lnTo>
                <a:lnTo>
                  <a:pt x="1258" y="681"/>
                </a:lnTo>
                <a:lnTo>
                  <a:pt x="1268" y="681"/>
                </a:lnTo>
                <a:lnTo>
                  <a:pt x="1278" y="681"/>
                </a:lnTo>
                <a:lnTo>
                  <a:pt x="1288" y="681"/>
                </a:lnTo>
                <a:lnTo>
                  <a:pt x="1298" y="681"/>
                </a:lnTo>
                <a:lnTo>
                  <a:pt x="1310" y="681"/>
                </a:lnTo>
                <a:lnTo>
                  <a:pt x="1320" y="681"/>
                </a:lnTo>
                <a:lnTo>
                  <a:pt x="1330" y="681"/>
                </a:lnTo>
                <a:lnTo>
                  <a:pt x="1340" y="681"/>
                </a:lnTo>
                <a:lnTo>
                  <a:pt x="1352" y="681"/>
                </a:lnTo>
                <a:lnTo>
                  <a:pt x="1362" y="681"/>
                </a:lnTo>
                <a:lnTo>
                  <a:pt x="1372" y="681"/>
                </a:lnTo>
                <a:lnTo>
                  <a:pt x="1382" y="681"/>
                </a:lnTo>
                <a:lnTo>
                  <a:pt x="1394" y="681"/>
                </a:lnTo>
                <a:lnTo>
                  <a:pt x="1404" y="681"/>
                </a:lnTo>
                <a:lnTo>
                  <a:pt x="1414" y="681"/>
                </a:lnTo>
                <a:lnTo>
                  <a:pt x="1422" y="681"/>
                </a:lnTo>
                <a:lnTo>
                  <a:pt x="1432" y="681"/>
                </a:lnTo>
                <a:lnTo>
                  <a:pt x="1440" y="681"/>
                </a:lnTo>
                <a:lnTo>
                  <a:pt x="1450" y="681"/>
                </a:lnTo>
                <a:lnTo>
                  <a:pt x="1456" y="681"/>
                </a:lnTo>
                <a:lnTo>
                  <a:pt x="1462" y="681"/>
                </a:lnTo>
                <a:lnTo>
                  <a:pt x="1470" y="681"/>
                </a:lnTo>
                <a:lnTo>
                  <a:pt x="1478" y="681"/>
                </a:lnTo>
                <a:lnTo>
                  <a:pt x="1488" y="681"/>
                </a:lnTo>
                <a:lnTo>
                  <a:pt x="1498" y="681"/>
                </a:lnTo>
                <a:lnTo>
                  <a:pt x="1502" y="681"/>
                </a:lnTo>
                <a:lnTo>
                  <a:pt x="1504" y="681"/>
                </a:lnTo>
                <a:lnTo>
                  <a:pt x="1504" y="0"/>
                </a:lnTo>
                <a:lnTo>
                  <a:pt x="0" y="4"/>
                </a:lnTo>
                <a:lnTo>
                  <a:pt x="0" y="685"/>
                </a:lnTo>
                <a:lnTo>
                  <a:pt x="2" y="685"/>
                </a:lnTo>
                <a:lnTo>
                  <a:pt x="10" y="685"/>
                </a:lnTo>
                <a:lnTo>
                  <a:pt x="14" y="685"/>
                </a:lnTo>
                <a:lnTo>
                  <a:pt x="22" y="685"/>
                </a:lnTo>
                <a:lnTo>
                  <a:pt x="28" y="685"/>
                </a:lnTo>
                <a:lnTo>
                  <a:pt x="38" y="685"/>
                </a:lnTo>
                <a:lnTo>
                  <a:pt x="48" y="685"/>
                </a:lnTo>
                <a:lnTo>
                  <a:pt x="58" y="685"/>
                </a:lnTo>
                <a:lnTo>
                  <a:pt x="70" y="685"/>
                </a:lnTo>
                <a:lnTo>
                  <a:pt x="82" y="685"/>
                </a:lnTo>
                <a:lnTo>
                  <a:pt x="92" y="685"/>
                </a:lnTo>
                <a:lnTo>
                  <a:pt x="106" y="685"/>
                </a:lnTo>
                <a:lnTo>
                  <a:pt x="112" y="685"/>
                </a:lnTo>
                <a:lnTo>
                  <a:pt x="118" y="685"/>
                </a:lnTo>
                <a:lnTo>
                  <a:pt x="126" y="685"/>
                </a:lnTo>
                <a:lnTo>
                  <a:pt x="132" y="685"/>
                </a:lnTo>
                <a:lnTo>
                  <a:pt x="146" y="685"/>
                </a:lnTo>
                <a:lnTo>
                  <a:pt x="158" y="685"/>
                </a:lnTo>
                <a:lnTo>
                  <a:pt x="164" y="685"/>
                </a:lnTo>
                <a:lnTo>
                  <a:pt x="172" y="685"/>
                </a:lnTo>
                <a:lnTo>
                  <a:pt x="180" y="685"/>
                </a:lnTo>
                <a:lnTo>
                  <a:pt x="186" y="685"/>
                </a:lnTo>
                <a:lnTo>
                  <a:pt x="192" y="685"/>
                </a:lnTo>
                <a:lnTo>
                  <a:pt x="200" y="685"/>
                </a:lnTo>
                <a:lnTo>
                  <a:pt x="206" y="685"/>
                </a:lnTo>
                <a:lnTo>
                  <a:pt x="214" y="685"/>
                </a:lnTo>
                <a:lnTo>
                  <a:pt x="220" y="685"/>
                </a:lnTo>
                <a:lnTo>
                  <a:pt x="226" y="685"/>
                </a:lnTo>
                <a:lnTo>
                  <a:pt x="234" y="685"/>
                </a:lnTo>
                <a:lnTo>
                  <a:pt x="240" y="685"/>
                </a:lnTo>
                <a:lnTo>
                  <a:pt x="252" y="685"/>
                </a:lnTo>
                <a:lnTo>
                  <a:pt x="264" y="685"/>
                </a:lnTo>
                <a:lnTo>
                  <a:pt x="275" y="685"/>
                </a:lnTo>
                <a:lnTo>
                  <a:pt x="285" y="685"/>
                </a:lnTo>
                <a:lnTo>
                  <a:pt x="295" y="685"/>
                </a:lnTo>
                <a:lnTo>
                  <a:pt x="305" y="685"/>
                </a:lnTo>
                <a:lnTo>
                  <a:pt x="313" y="685"/>
                </a:lnTo>
                <a:lnTo>
                  <a:pt x="321" y="685"/>
                </a:lnTo>
                <a:lnTo>
                  <a:pt x="323" y="685"/>
                </a:lnTo>
                <a:lnTo>
                  <a:pt x="329" y="685"/>
                </a:lnTo>
                <a:lnTo>
                  <a:pt x="335" y="685"/>
                </a:lnTo>
                <a:lnTo>
                  <a:pt x="337" y="685"/>
                </a:lnTo>
                <a:lnTo>
                  <a:pt x="339" y="685"/>
                </a:lnTo>
                <a:lnTo>
                  <a:pt x="339" y="679"/>
                </a:lnTo>
                <a:lnTo>
                  <a:pt x="339" y="669"/>
                </a:lnTo>
                <a:lnTo>
                  <a:pt x="339" y="662"/>
                </a:lnTo>
                <a:lnTo>
                  <a:pt x="339" y="652"/>
                </a:lnTo>
                <a:lnTo>
                  <a:pt x="339" y="642"/>
                </a:lnTo>
                <a:lnTo>
                  <a:pt x="339" y="630"/>
                </a:lnTo>
                <a:lnTo>
                  <a:pt x="341" y="622"/>
                </a:lnTo>
                <a:lnTo>
                  <a:pt x="345" y="616"/>
                </a:lnTo>
                <a:lnTo>
                  <a:pt x="347" y="608"/>
                </a:lnTo>
                <a:lnTo>
                  <a:pt x="351" y="600"/>
                </a:lnTo>
                <a:lnTo>
                  <a:pt x="357" y="588"/>
                </a:lnTo>
                <a:lnTo>
                  <a:pt x="365" y="576"/>
                </a:lnTo>
                <a:lnTo>
                  <a:pt x="373" y="562"/>
                </a:lnTo>
                <a:lnTo>
                  <a:pt x="381" y="550"/>
                </a:lnTo>
                <a:lnTo>
                  <a:pt x="389" y="538"/>
                </a:lnTo>
                <a:lnTo>
                  <a:pt x="401" y="526"/>
                </a:lnTo>
                <a:lnTo>
                  <a:pt x="411" y="514"/>
                </a:lnTo>
                <a:lnTo>
                  <a:pt x="421" y="504"/>
                </a:lnTo>
                <a:lnTo>
                  <a:pt x="431" y="492"/>
                </a:lnTo>
                <a:lnTo>
                  <a:pt x="443" y="482"/>
                </a:lnTo>
                <a:lnTo>
                  <a:pt x="455" y="472"/>
                </a:lnTo>
                <a:lnTo>
                  <a:pt x="467" y="462"/>
                </a:lnTo>
                <a:lnTo>
                  <a:pt x="473" y="458"/>
                </a:lnTo>
                <a:lnTo>
                  <a:pt x="479" y="452"/>
                </a:lnTo>
                <a:lnTo>
                  <a:pt x="487" y="450"/>
                </a:lnTo>
                <a:lnTo>
                  <a:pt x="493" y="446"/>
                </a:lnTo>
                <a:lnTo>
                  <a:pt x="505" y="436"/>
                </a:lnTo>
                <a:lnTo>
                  <a:pt x="519" y="428"/>
                </a:lnTo>
                <a:lnTo>
                  <a:pt x="527" y="424"/>
                </a:lnTo>
                <a:lnTo>
                  <a:pt x="533" y="422"/>
                </a:lnTo>
                <a:lnTo>
                  <a:pt x="541" y="418"/>
                </a:lnTo>
                <a:lnTo>
                  <a:pt x="549" y="414"/>
                </a:lnTo>
                <a:lnTo>
                  <a:pt x="555" y="412"/>
                </a:lnTo>
                <a:lnTo>
                  <a:pt x="563" y="408"/>
                </a:lnTo>
                <a:lnTo>
                  <a:pt x="571" y="406"/>
                </a:lnTo>
                <a:lnTo>
                  <a:pt x="577" y="402"/>
                </a:lnTo>
                <a:lnTo>
                  <a:pt x="585" y="398"/>
                </a:lnTo>
                <a:lnTo>
                  <a:pt x="593" y="396"/>
                </a:lnTo>
                <a:lnTo>
                  <a:pt x="601" y="394"/>
                </a:lnTo>
                <a:lnTo>
                  <a:pt x="609" y="392"/>
                </a:lnTo>
                <a:lnTo>
                  <a:pt x="617" y="390"/>
                </a:lnTo>
                <a:lnTo>
                  <a:pt x="625" y="388"/>
                </a:lnTo>
                <a:lnTo>
                  <a:pt x="631" y="386"/>
                </a:lnTo>
                <a:lnTo>
                  <a:pt x="641" y="384"/>
                </a:lnTo>
                <a:lnTo>
                  <a:pt x="647" y="382"/>
                </a:lnTo>
                <a:lnTo>
                  <a:pt x="657" y="380"/>
                </a:lnTo>
                <a:lnTo>
                  <a:pt x="665" y="378"/>
                </a:lnTo>
                <a:lnTo>
                  <a:pt x="675" y="378"/>
                </a:lnTo>
                <a:lnTo>
                  <a:pt x="681" y="376"/>
                </a:lnTo>
                <a:lnTo>
                  <a:pt x="691" y="376"/>
                </a:lnTo>
                <a:lnTo>
                  <a:pt x="699" y="374"/>
                </a:lnTo>
                <a:lnTo>
                  <a:pt x="707" y="374"/>
                </a:lnTo>
                <a:lnTo>
                  <a:pt x="715" y="374"/>
                </a:lnTo>
                <a:lnTo>
                  <a:pt x="725" y="374"/>
                </a:lnTo>
                <a:lnTo>
                  <a:pt x="735" y="374"/>
                </a:lnTo>
                <a:lnTo>
                  <a:pt x="745" y="374"/>
                </a:lnTo>
                <a:lnTo>
                  <a:pt x="753" y="374"/>
                </a:lnTo>
                <a:lnTo>
                  <a:pt x="763" y="374"/>
                </a:lnTo>
                <a:lnTo>
                  <a:pt x="771" y="374"/>
                </a:lnTo>
                <a:lnTo>
                  <a:pt x="781" y="374"/>
                </a:lnTo>
                <a:lnTo>
                  <a:pt x="789" y="374"/>
                </a:lnTo>
                <a:lnTo>
                  <a:pt x="799" y="376"/>
                </a:lnTo>
                <a:lnTo>
                  <a:pt x="809" y="376"/>
                </a:lnTo>
                <a:lnTo>
                  <a:pt x="819" y="380"/>
                </a:lnTo>
                <a:lnTo>
                  <a:pt x="827" y="380"/>
                </a:lnTo>
                <a:lnTo>
                  <a:pt x="835" y="382"/>
                </a:lnTo>
                <a:lnTo>
                  <a:pt x="845" y="384"/>
                </a:lnTo>
                <a:lnTo>
                  <a:pt x="855" y="386"/>
                </a:lnTo>
                <a:lnTo>
                  <a:pt x="863" y="388"/>
                </a:lnTo>
                <a:lnTo>
                  <a:pt x="871" y="390"/>
                </a:lnTo>
                <a:lnTo>
                  <a:pt x="879" y="392"/>
                </a:lnTo>
                <a:lnTo>
                  <a:pt x="889" y="396"/>
                </a:lnTo>
                <a:lnTo>
                  <a:pt x="897" y="398"/>
                </a:lnTo>
                <a:lnTo>
                  <a:pt x="905" y="402"/>
                </a:lnTo>
                <a:lnTo>
                  <a:pt x="913" y="404"/>
                </a:lnTo>
                <a:lnTo>
                  <a:pt x="921" y="408"/>
                </a:lnTo>
                <a:lnTo>
                  <a:pt x="929" y="412"/>
                </a:lnTo>
                <a:lnTo>
                  <a:pt x="937" y="414"/>
                </a:lnTo>
                <a:lnTo>
                  <a:pt x="945" y="418"/>
                </a:lnTo>
                <a:lnTo>
                  <a:pt x="955" y="424"/>
                </a:lnTo>
                <a:lnTo>
                  <a:pt x="961" y="428"/>
                </a:lnTo>
                <a:lnTo>
                  <a:pt x="969" y="430"/>
                </a:lnTo>
                <a:lnTo>
                  <a:pt x="977" y="436"/>
                </a:lnTo>
                <a:lnTo>
                  <a:pt x="985" y="440"/>
                </a:lnTo>
                <a:lnTo>
                  <a:pt x="993" y="444"/>
                </a:lnTo>
                <a:lnTo>
                  <a:pt x="999" y="450"/>
                </a:lnTo>
                <a:lnTo>
                  <a:pt x="1007" y="454"/>
                </a:lnTo>
                <a:lnTo>
                  <a:pt x="1015" y="460"/>
                </a:lnTo>
                <a:lnTo>
                  <a:pt x="1027" y="470"/>
                </a:lnTo>
                <a:lnTo>
                  <a:pt x="1039" y="480"/>
                </a:lnTo>
                <a:lnTo>
                  <a:pt x="1053" y="492"/>
                </a:lnTo>
                <a:lnTo>
                  <a:pt x="1065" y="504"/>
                </a:lnTo>
                <a:lnTo>
                  <a:pt x="1075" y="514"/>
                </a:lnTo>
                <a:lnTo>
                  <a:pt x="1087" y="528"/>
                </a:lnTo>
                <a:lnTo>
                  <a:pt x="1091" y="534"/>
                </a:lnTo>
                <a:lnTo>
                  <a:pt x="1097" y="540"/>
                </a:lnTo>
                <a:lnTo>
                  <a:pt x="1103" y="546"/>
                </a:lnTo>
                <a:lnTo>
                  <a:pt x="1109" y="554"/>
                </a:lnTo>
                <a:lnTo>
                  <a:pt x="1111" y="560"/>
                </a:lnTo>
                <a:lnTo>
                  <a:pt x="1117" y="568"/>
                </a:lnTo>
                <a:lnTo>
                  <a:pt x="1121" y="574"/>
                </a:lnTo>
                <a:lnTo>
                  <a:pt x="1125" y="582"/>
                </a:lnTo>
                <a:lnTo>
                  <a:pt x="1129" y="588"/>
                </a:lnTo>
                <a:lnTo>
                  <a:pt x="1133" y="596"/>
                </a:lnTo>
                <a:lnTo>
                  <a:pt x="1137" y="604"/>
                </a:lnTo>
                <a:lnTo>
                  <a:pt x="1141" y="612"/>
                </a:lnTo>
                <a:lnTo>
                  <a:pt x="1143" y="620"/>
                </a:lnTo>
                <a:lnTo>
                  <a:pt x="1147" y="626"/>
                </a:lnTo>
                <a:lnTo>
                  <a:pt x="1149" y="634"/>
                </a:lnTo>
                <a:lnTo>
                  <a:pt x="1153" y="642"/>
                </a:lnTo>
                <a:lnTo>
                  <a:pt x="1155" y="650"/>
                </a:lnTo>
                <a:lnTo>
                  <a:pt x="1159" y="658"/>
                </a:lnTo>
                <a:lnTo>
                  <a:pt x="1161" y="665"/>
                </a:lnTo>
                <a:lnTo>
                  <a:pt x="1165" y="675"/>
                </a:lnTo>
                <a:lnTo>
                  <a:pt x="1165" y="679"/>
                </a:lnTo>
                <a:lnTo>
                  <a:pt x="1165" y="681"/>
                </a:lnTo>
                <a:close/>
              </a:path>
            </a:pathLst>
          </a:custGeom>
          <a:solidFill>
            <a:srgbClr val="AB8A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9" name="Freeform 69"/>
          <p:cNvSpPr>
            <a:spLocks/>
          </p:cNvSpPr>
          <p:nvPr/>
        </p:nvSpPr>
        <p:spPr bwMode="auto">
          <a:xfrm>
            <a:off x="369888" y="5076825"/>
            <a:ext cx="377825" cy="455613"/>
          </a:xfrm>
          <a:custGeom>
            <a:avLst/>
            <a:gdLst>
              <a:gd name="T0" fmla="*/ 2147483647 w 238"/>
              <a:gd name="T1" fmla="*/ 2147483647 h 287"/>
              <a:gd name="T2" fmla="*/ 2147483647 w 238"/>
              <a:gd name="T3" fmla="*/ 2147483647 h 287"/>
              <a:gd name="T4" fmla="*/ 2147483647 w 238"/>
              <a:gd name="T5" fmla="*/ 2147483647 h 287"/>
              <a:gd name="T6" fmla="*/ 2147483647 w 238"/>
              <a:gd name="T7" fmla="*/ 2147483647 h 287"/>
              <a:gd name="T8" fmla="*/ 0 w 238"/>
              <a:gd name="T9" fmla="*/ 2147483647 h 287"/>
              <a:gd name="T10" fmla="*/ 0 w 238"/>
              <a:gd name="T11" fmla="*/ 2147483647 h 287"/>
              <a:gd name="T12" fmla="*/ 0 w 238"/>
              <a:gd name="T13" fmla="*/ 2147483647 h 287"/>
              <a:gd name="T14" fmla="*/ 2147483647 w 238"/>
              <a:gd name="T15" fmla="*/ 2147483647 h 287"/>
              <a:gd name="T16" fmla="*/ 2147483647 w 238"/>
              <a:gd name="T17" fmla="*/ 2147483647 h 287"/>
              <a:gd name="T18" fmla="*/ 2147483647 w 238"/>
              <a:gd name="T19" fmla="*/ 2147483647 h 287"/>
              <a:gd name="T20" fmla="*/ 2147483647 w 238"/>
              <a:gd name="T21" fmla="*/ 0 h 287"/>
              <a:gd name="T22" fmla="*/ 2147483647 w 238"/>
              <a:gd name="T23" fmla="*/ 0 h 287"/>
              <a:gd name="T24" fmla="*/ 2147483647 w 238"/>
              <a:gd name="T25" fmla="*/ 0 h 287"/>
              <a:gd name="T26" fmla="*/ 2147483647 w 238"/>
              <a:gd name="T27" fmla="*/ 0 h 287"/>
              <a:gd name="T28" fmla="*/ 2147483647 w 238"/>
              <a:gd name="T29" fmla="*/ 0 h 287"/>
              <a:gd name="T30" fmla="*/ 2147483647 w 238"/>
              <a:gd name="T31" fmla="*/ 2147483647 h 287"/>
              <a:gd name="T32" fmla="*/ 2147483647 w 238"/>
              <a:gd name="T33" fmla="*/ 2147483647 h 287"/>
              <a:gd name="T34" fmla="*/ 2147483647 w 238"/>
              <a:gd name="T35" fmla="*/ 2147483647 h 287"/>
              <a:gd name="T36" fmla="*/ 2147483647 w 238"/>
              <a:gd name="T37" fmla="*/ 2147483647 h 287"/>
              <a:gd name="T38" fmla="*/ 2147483647 w 238"/>
              <a:gd name="T39" fmla="*/ 2147483647 h 287"/>
              <a:gd name="T40" fmla="*/ 2147483647 w 238"/>
              <a:gd name="T41" fmla="*/ 2147483647 h 287"/>
              <a:gd name="T42" fmla="*/ 2147483647 w 238"/>
              <a:gd name="T43" fmla="*/ 2147483647 h 287"/>
              <a:gd name="T44" fmla="*/ 2147483647 w 238"/>
              <a:gd name="T45" fmla="*/ 2147483647 h 287"/>
              <a:gd name="T46" fmla="*/ 2147483647 w 238"/>
              <a:gd name="T47" fmla="*/ 2147483647 h 287"/>
              <a:gd name="T48" fmla="*/ 2147483647 w 238"/>
              <a:gd name="T49" fmla="*/ 2147483647 h 287"/>
              <a:gd name="T50" fmla="*/ 2147483647 w 238"/>
              <a:gd name="T51" fmla="*/ 2147483647 h 287"/>
              <a:gd name="T52" fmla="*/ 2147483647 w 238"/>
              <a:gd name="T53" fmla="*/ 2147483647 h 287"/>
              <a:gd name="T54" fmla="*/ 2147483647 w 238"/>
              <a:gd name="T55" fmla="*/ 2147483647 h 287"/>
              <a:gd name="T56" fmla="*/ 2147483647 w 238"/>
              <a:gd name="T57" fmla="*/ 2147483647 h 287"/>
              <a:gd name="T58" fmla="*/ 2147483647 w 238"/>
              <a:gd name="T59" fmla="*/ 2147483647 h 287"/>
              <a:gd name="T60" fmla="*/ 2147483647 w 238"/>
              <a:gd name="T61" fmla="*/ 2147483647 h 287"/>
              <a:gd name="T62" fmla="*/ 2147483647 w 238"/>
              <a:gd name="T63" fmla="*/ 2147483647 h 287"/>
              <a:gd name="T64" fmla="*/ 2147483647 w 238"/>
              <a:gd name="T65" fmla="*/ 2147483647 h 287"/>
              <a:gd name="T66" fmla="*/ 2147483647 w 238"/>
              <a:gd name="T67" fmla="*/ 2147483647 h 287"/>
              <a:gd name="T68" fmla="*/ 2147483647 w 238"/>
              <a:gd name="T69" fmla="*/ 2147483647 h 287"/>
              <a:gd name="T70" fmla="*/ 2147483647 w 238"/>
              <a:gd name="T71" fmla="*/ 2147483647 h 287"/>
              <a:gd name="T72" fmla="*/ 2147483647 w 238"/>
              <a:gd name="T73" fmla="*/ 2147483647 h 287"/>
              <a:gd name="T74" fmla="*/ 2147483647 w 238"/>
              <a:gd name="T75" fmla="*/ 2147483647 h 2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8" h="287">
                <a:moveTo>
                  <a:pt x="64" y="287"/>
                </a:moveTo>
                <a:lnTo>
                  <a:pt x="58" y="287"/>
                </a:lnTo>
                <a:lnTo>
                  <a:pt x="50" y="285"/>
                </a:lnTo>
                <a:lnTo>
                  <a:pt x="44" y="283"/>
                </a:lnTo>
                <a:lnTo>
                  <a:pt x="38" y="281"/>
                </a:lnTo>
                <a:lnTo>
                  <a:pt x="26" y="275"/>
                </a:lnTo>
                <a:lnTo>
                  <a:pt x="16" y="269"/>
                </a:lnTo>
                <a:lnTo>
                  <a:pt x="8" y="257"/>
                </a:lnTo>
                <a:lnTo>
                  <a:pt x="2" y="247"/>
                </a:lnTo>
                <a:lnTo>
                  <a:pt x="0" y="236"/>
                </a:lnTo>
                <a:lnTo>
                  <a:pt x="0" y="224"/>
                </a:lnTo>
                <a:lnTo>
                  <a:pt x="0" y="66"/>
                </a:lnTo>
                <a:lnTo>
                  <a:pt x="0" y="58"/>
                </a:lnTo>
                <a:lnTo>
                  <a:pt x="0" y="50"/>
                </a:lnTo>
                <a:lnTo>
                  <a:pt x="0" y="44"/>
                </a:lnTo>
                <a:lnTo>
                  <a:pt x="2" y="40"/>
                </a:lnTo>
                <a:lnTo>
                  <a:pt x="8" y="28"/>
                </a:lnTo>
                <a:lnTo>
                  <a:pt x="16" y="18"/>
                </a:lnTo>
                <a:lnTo>
                  <a:pt x="26" y="10"/>
                </a:lnTo>
                <a:lnTo>
                  <a:pt x="38" y="6"/>
                </a:lnTo>
                <a:lnTo>
                  <a:pt x="44" y="2"/>
                </a:lnTo>
                <a:lnTo>
                  <a:pt x="50" y="0"/>
                </a:lnTo>
                <a:lnTo>
                  <a:pt x="58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86" y="0"/>
                </a:lnTo>
                <a:lnTo>
                  <a:pt x="96" y="0"/>
                </a:lnTo>
                <a:lnTo>
                  <a:pt x="108" y="0"/>
                </a:lnTo>
                <a:lnTo>
                  <a:pt x="118" y="0"/>
                </a:lnTo>
                <a:lnTo>
                  <a:pt x="130" y="0"/>
                </a:lnTo>
                <a:lnTo>
                  <a:pt x="130" y="8"/>
                </a:lnTo>
                <a:lnTo>
                  <a:pt x="130" y="18"/>
                </a:lnTo>
                <a:lnTo>
                  <a:pt x="130" y="24"/>
                </a:lnTo>
                <a:lnTo>
                  <a:pt x="130" y="32"/>
                </a:lnTo>
                <a:lnTo>
                  <a:pt x="130" y="42"/>
                </a:lnTo>
                <a:lnTo>
                  <a:pt x="130" y="46"/>
                </a:lnTo>
                <a:lnTo>
                  <a:pt x="130" y="58"/>
                </a:lnTo>
                <a:lnTo>
                  <a:pt x="136" y="70"/>
                </a:lnTo>
                <a:lnTo>
                  <a:pt x="142" y="80"/>
                </a:lnTo>
                <a:lnTo>
                  <a:pt x="150" y="90"/>
                </a:lnTo>
                <a:lnTo>
                  <a:pt x="160" y="96"/>
                </a:lnTo>
                <a:lnTo>
                  <a:pt x="172" y="102"/>
                </a:lnTo>
                <a:lnTo>
                  <a:pt x="178" y="104"/>
                </a:lnTo>
                <a:lnTo>
                  <a:pt x="184" y="106"/>
                </a:lnTo>
                <a:lnTo>
                  <a:pt x="190" y="108"/>
                </a:lnTo>
                <a:lnTo>
                  <a:pt x="198" y="110"/>
                </a:lnTo>
                <a:lnTo>
                  <a:pt x="200" y="110"/>
                </a:lnTo>
                <a:lnTo>
                  <a:pt x="210" y="110"/>
                </a:lnTo>
                <a:lnTo>
                  <a:pt x="214" y="110"/>
                </a:lnTo>
                <a:lnTo>
                  <a:pt x="222" y="110"/>
                </a:lnTo>
                <a:lnTo>
                  <a:pt x="228" y="110"/>
                </a:lnTo>
                <a:lnTo>
                  <a:pt x="238" y="110"/>
                </a:lnTo>
                <a:lnTo>
                  <a:pt x="238" y="116"/>
                </a:lnTo>
                <a:lnTo>
                  <a:pt x="238" y="126"/>
                </a:lnTo>
                <a:lnTo>
                  <a:pt x="238" y="136"/>
                </a:lnTo>
                <a:lnTo>
                  <a:pt x="238" y="146"/>
                </a:lnTo>
                <a:lnTo>
                  <a:pt x="238" y="156"/>
                </a:lnTo>
                <a:lnTo>
                  <a:pt x="238" y="166"/>
                </a:lnTo>
                <a:lnTo>
                  <a:pt x="238" y="174"/>
                </a:lnTo>
                <a:lnTo>
                  <a:pt x="238" y="184"/>
                </a:lnTo>
                <a:lnTo>
                  <a:pt x="238" y="192"/>
                </a:lnTo>
                <a:lnTo>
                  <a:pt x="238" y="198"/>
                </a:lnTo>
                <a:lnTo>
                  <a:pt x="238" y="204"/>
                </a:lnTo>
                <a:lnTo>
                  <a:pt x="238" y="212"/>
                </a:lnTo>
                <a:lnTo>
                  <a:pt x="238" y="220"/>
                </a:lnTo>
                <a:lnTo>
                  <a:pt x="238" y="224"/>
                </a:lnTo>
                <a:lnTo>
                  <a:pt x="234" y="236"/>
                </a:lnTo>
                <a:lnTo>
                  <a:pt x="232" y="247"/>
                </a:lnTo>
                <a:lnTo>
                  <a:pt x="226" y="257"/>
                </a:lnTo>
                <a:lnTo>
                  <a:pt x="218" y="269"/>
                </a:lnTo>
                <a:lnTo>
                  <a:pt x="206" y="275"/>
                </a:lnTo>
                <a:lnTo>
                  <a:pt x="196" y="281"/>
                </a:lnTo>
                <a:lnTo>
                  <a:pt x="184" y="285"/>
                </a:lnTo>
                <a:lnTo>
                  <a:pt x="172" y="287"/>
                </a:lnTo>
                <a:lnTo>
                  <a:pt x="64" y="287"/>
                </a:lnTo>
                <a:close/>
              </a:path>
            </a:pathLst>
          </a:custGeom>
          <a:solidFill>
            <a:srgbClr val="03C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0" name="Freeform 70"/>
          <p:cNvSpPr>
            <a:spLocks/>
          </p:cNvSpPr>
          <p:nvPr/>
        </p:nvSpPr>
        <p:spPr bwMode="auto">
          <a:xfrm>
            <a:off x="379413" y="5099050"/>
            <a:ext cx="346075" cy="414338"/>
          </a:xfrm>
          <a:custGeom>
            <a:avLst/>
            <a:gdLst>
              <a:gd name="T0" fmla="*/ 2147483647 w 218"/>
              <a:gd name="T1" fmla="*/ 2147483647 h 261"/>
              <a:gd name="T2" fmla="*/ 2147483647 w 218"/>
              <a:gd name="T3" fmla="*/ 2147483647 h 261"/>
              <a:gd name="T4" fmla="*/ 2147483647 w 218"/>
              <a:gd name="T5" fmla="*/ 2147483647 h 261"/>
              <a:gd name="T6" fmla="*/ 0 w 218"/>
              <a:gd name="T7" fmla="*/ 2147483647 h 261"/>
              <a:gd name="T8" fmla="*/ 0 w 218"/>
              <a:gd name="T9" fmla="*/ 2147483647 h 261"/>
              <a:gd name="T10" fmla="*/ 2147483647 w 218"/>
              <a:gd name="T11" fmla="*/ 2147483647 h 261"/>
              <a:gd name="T12" fmla="*/ 2147483647 w 218"/>
              <a:gd name="T13" fmla="*/ 2147483647 h 261"/>
              <a:gd name="T14" fmla="*/ 2147483647 w 218"/>
              <a:gd name="T15" fmla="*/ 2147483647 h 261"/>
              <a:gd name="T16" fmla="*/ 2147483647 w 218"/>
              <a:gd name="T17" fmla="*/ 0 h 261"/>
              <a:gd name="T18" fmla="*/ 2147483647 w 218"/>
              <a:gd name="T19" fmla="*/ 0 h 261"/>
              <a:gd name="T20" fmla="*/ 2147483647 w 218"/>
              <a:gd name="T21" fmla="*/ 0 h 261"/>
              <a:gd name="T22" fmla="*/ 2147483647 w 218"/>
              <a:gd name="T23" fmla="*/ 0 h 261"/>
              <a:gd name="T24" fmla="*/ 2147483647 w 218"/>
              <a:gd name="T25" fmla="*/ 2147483647 h 261"/>
              <a:gd name="T26" fmla="*/ 2147483647 w 218"/>
              <a:gd name="T27" fmla="*/ 2147483647 h 261"/>
              <a:gd name="T28" fmla="*/ 2147483647 w 218"/>
              <a:gd name="T29" fmla="*/ 2147483647 h 261"/>
              <a:gd name="T30" fmla="*/ 2147483647 w 218"/>
              <a:gd name="T31" fmla="*/ 2147483647 h 261"/>
              <a:gd name="T32" fmla="*/ 2147483647 w 218"/>
              <a:gd name="T33" fmla="*/ 2147483647 h 261"/>
              <a:gd name="T34" fmla="*/ 2147483647 w 218"/>
              <a:gd name="T35" fmla="*/ 2147483647 h 261"/>
              <a:gd name="T36" fmla="*/ 2147483647 w 218"/>
              <a:gd name="T37" fmla="*/ 2147483647 h 261"/>
              <a:gd name="T38" fmla="*/ 2147483647 w 218"/>
              <a:gd name="T39" fmla="*/ 2147483647 h 261"/>
              <a:gd name="T40" fmla="*/ 2147483647 w 218"/>
              <a:gd name="T41" fmla="*/ 2147483647 h 261"/>
              <a:gd name="T42" fmla="*/ 2147483647 w 218"/>
              <a:gd name="T43" fmla="*/ 2147483647 h 261"/>
              <a:gd name="T44" fmla="*/ 2147483647 w 218"/>
              <a:gd name="T45" fmla="*/ 2147483647 h 261"/>
              <a:gd name="T46" fmla="*/ 2147483647 w 218"/>
              <a:gd name="T47" fmla="*/ 2147483647 h 261"/>
              <a:gd name="T48" fmla="*/ 2147483647 w 218"/>
              <a:gd name="T49" fmla="*/ 2147483647 h 261"/>
              <a:gd name="T50" fmla="*/ 2147483647 w 218"/>
              <a:gd name="T51" fmla="*/ 2147483647 h 261"/>
              <a:gd name="T52" fmla="*/ 2147483647 w 218"/>
              <a:gd name="T53" fmla="*/ 2147483647 h 261"/>
              <a:gd name="T54" fmla="*/ 2147483647 w 218"/>
              <a:gd name="T55" fmla="*/ 2147483647 h 261"/>
              <a:gd name="T56" fmla="*/ 2147483647 w 218"/>
              <a:gd name="T57" fmla="*/ 2147483647 h 261"/>
              <a:gd name="T58" fmla="*/ 2147483647 w 218"/>
              <a:gd name="T59" fmla="*/ 2147483647 h 261"/>
              <a:gd name="T60" fmla="*/ 2147483647 w 218"/>
              <a:gd name="T61" fmla="*/ 2147483647 h 261"/>
              <a:gd name="T62" fmla="*/ 2147483647 w 218"/>
              <a:gd name="T63" fmla="*/ 2147483647 h 261"/>
              <a:gd name="T64" fmla="*/ 2147483647 w 218"/>
              <a:gd name="T65" fmla="*/ 2147483647 h 261"/>
              <a:gd name="T66" fmla="*/ 2147483647 w 218"/>
              <a:gd name="T67" fmla="*/ 2147483647 h 261"/>
              <a:gd name="T68" fmla="*/ 2147483647 w 218"/>
              <a:gd name="T69" fmla="*/ 2147483647 h 26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8" h="261">
                <a:moveTo>
                  <a:pt x="60" y="261"/>
                </a:moveTo>
                <a:lnTo>
                  <a:pt x="46" y="257"/>
                </a:lnTo>
                <a:lnTo>
                  <a:pt x="36" y="255"/>
                </a:lnTo>
                <a:lnTo>
                  <a:pt x="24" y="249"/>
                </a:lnTo>
                <a:lnTo>
                  <a:pt x="18" y="243"/>
                </a:lnTo>
                <a:lnTo>
                  <a:pt x="8" y="235"/>
                </a:lnTo>
                <a:lnTo>
                  <a:pt x="4" y="226"/>
                </a:lnTo>
                <a:lnTo>
                  <a:pt x="0" y="216"/>
                </a:lnTo>
                <a:lnTo>
                  <a:pt x="0" y="206"/>
                </a:lnTo>
                <a:lnTo>
                  <a:pt x="0" y="58"/>
                </a:lnTo>
                <a:lnTo>
                  <a:pt x="0" y="44"/>
                </a:lnTo>
                <a:lnTo>
                  <a:pt x="4" y="34"/>
                </a:lnTo>
                <a:lnTo>
                  <a:pt x="8" y="22"/>
                </a:lnTo>
                <a:lnTo>
                  <a:pt x="18" y="16"/>
                </a:lnTo>
                <a:lnTo>
                  <a:pt x="24" y="8"/>
                </a:lnTo>
                <a:lnTo>
                  <a:pt x="36" y="4"/>
                </a:lnTo>
                <a:lnTo>
                  <a:pt x="46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80" y="0"/>
                </a:lnTo>
                <a:lnTo>
                  <a:pt x="88" y="0"/>
                </a:lnTo>
                <a:lnTo>
                  <a:pt x="100" y="0"/>
                </a:lnTo>
                <a:lnTo>
                  <a:pt x="110" y="0"/>
                </a:lnTo>
                <a:lnTo>
                  <a:pt x="122" y="0"/>
                </a:lnTo>
                <a:lnTo>
                  <a:pt x="122" y="6"/>
                </a:lnTo>
                <a:lnTo>
                  <a:pt x="122" y="14"/>
                </a:lnTo>
                <a:lnTo>
                  <a:pt x="122" y="20"/>
                </a:lnTo>
                <a:lnTo>
                  <a:pt x="122" y="28"/>
                </a:lnTo>
                <a:lnTo>
                  <a:pt x="122" y="36"/>
                </a:lnTo>
                <a:lnTo>
                  <a:pt x="122" y="40"/>
                </a:lnTo>
                <a:lnTo>
                  <a:pt x="122" y="52"/>
                </a:lnTo>
                <a:lnTo>
                  <a:pt x="124" y="62"/>
                </a:lnTo>
                <a:lnTo>
                  <a:pt x="130" y="72"/>
                </a:lnTo>
                <a:lnTo>
                  <a:pt x="138" y="82"/>
                </a:lnTo>
                <a:lnTo>
                  <a:pt x="146" y="88"/>
                </a:lnTo>
                <a:lnTo>
                  <a:pt x="158" y="94"/>
                </a:lnTo>
                <a:lnTo>
                  <a:pt x="162" y="96"/>
                </a:lnTo>
                <a:lnTo>
                  <a:pt x="168" y="96"/>
                </a:lnTo>
                <a:lnTo>
                  <a:pt x="176" y="98"/>
                </a:lnTo>
                <a:lnTo>
                  <a:pt x="184" y="98"/>
                </a:lnTo>
                <a:lnTo>
                  <a:pt x="186" y="98"/>
                </a:lnTo>
                <a:lnTo>
                  <a:pt x="194" y="98"/>
                </a:lnTo>
                <a:lnTo>
                  <a:pt x="196" y="98"/>
                </a:lnTo>
                <a:lnTo>
                  <a:pt x="204" y="98"/>
                </a:lnTo>
                <a:lnTo>
                  <a:pt x="210" y="98"/>
                </a:lnTo>
                <a:lnTo>
                  <a:pt x="218" y="98"/>
                </a:lnTo>
                <a:lnTo>
                  <a:pt x="218" y="106"/>
                </a:lnTo>
                <a:lnTo>
                  <a:pt x="218" y="114"/>
                </a:lnTo>
                <a:lnTo>
                  <a:pt x="218" y="124"/>
                </a:lnTo>
                <a:lnTo>
                  <a:pt x="218" y="134"/>
                </a:lnTo>
                <a:lnTo>
                  <a:pt x="218" y="142"/>
                </a:lnTo>
                <a:lnTo>
                  <a:pt x="218" y="150"/>
                </a:lnTo>
                <a:lnTo>
                  <a:pt x="218" y="158"/>
                </a:lnTo>
                <a:lnTo>
                  <a:pt x="218" y="168"/>
                </a:lnTo>
                <a:lnTo>
                  <a:pt x="218" y="174"/>
                </a:lnTo>
                <a:lnTo>
                  <a:pt x="218" y="182"/>
                </a:lnTo>
                <a:lnTo>
                  <a:pt x="218" y="188"/>
                </a:lnTo>
                <a:lnTo>
                  <a:pt x="218" y="194"/>
                </a:lnTo>
                <a:lnTo>
                  <a:pt x="218" y="202"/>
                </a:lnTo>
                <a:lnTo>
                  <a:pt x="218" y="206"/>
                </a:lnTo>
                <a:lnTo>
                  <a:pt x="216" y="216"/>
                </a:lnTo>
                <a:lnTo>
                  <a:pt x="212" y="226"/>
                </a:lnTo>
                <a:lnTo>
                  <a:pt x="206" y="235"/>
                </a:lnTo>
                <a:lnTo>
                  <a:pt x="200" y="243"/>
                </a:lnTo>
                <a:lnTo>
                  <a:pt x="190" y="249"/>
                </a:lnTo>
                <a:lnTo>
                  <a:pt x="180" y="255"/>
                </a:lnTo>
                <a:lnTo>
                  <a:pt x="168" y="257"/>
                </a:lnTo>
                <a:lnTo>
                  <a:pt x="158" y="261"/>
                </a:lnTo>
                <a:lnTo>
                  <a:pt x="60" y="261"/>
                </a:lnTo>
                <a:close/>
              </a:path>
            </a:pathLst>
          </a:custGeom>
          <a:solidFill>
            <a:srgbClr val="00A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1" name="Freeform 71"/>
          <p:cNvSpPr>
            <a:spLocks/>
          </p:cNvSpPr>
          <p:nvPr/>
        </p:nvSpPr>
        <p:spPr bwMode="auto">
          <a:xfrm>
            <a:off x="392113" y="5118100"/>
            <a:ext cx="314325" cy="376238"/>
          </a:xfrm>
          <a:custGeom>
            <a:avLst/>
            <a:gdLst>
              <a:gd name="T0" fmla="*/ 2147483647 w 198"/>
              <a:gd name="T1" fmla="*/ 2147483647 h 237"/>
              <a:gd name="T2" fmla="*/ 2147483647 w 198"/>
              <a:gd name="T3" fmla="*/ 2147483647 h 237"/>
              <a:gd name="T4" fmla="*/ 2147483647 w 198"/>
              <a:gd name="T5" fmla="*/ 2147483647 h 237"/>
              <a:gd name="T6" fmla="*/ 0 w 198"/>
              <a:gd name="T7" fmla="*/ 2147483647 h 237"/>
              <a:gd name="T8" fmla="*/ 0 w 198"/>
              <a:gd name="T9" fmla="*/ 2147483647 h 237"/>
              <a:gd name="T10" fmla="*/ 2147483647 w 198"/>
              <a:gd name="T11" fmla="*/ 2147483647 h 237"/>
              <a:gd name="T12" fmla="*/ 2147483647 w 198"/>
              <a:gd name="T13" fmla="*/ 2147483647 h 237"/>
              <a:gd name="T14" fmla="*/ 2147483647 w 198"/>
              <a:gd name="T15" fmla="*/ 2147483647 h 237"/>
              <a:gd name="T16" fmla="*/ 2147483647 w 198"/>
              <a:gd name="T17" fmla="*/ 0 h 237"/>
              <a:gd name="T18" fmla="*/ 2147483647 w 198"/>
              <a:gd name="T19" fmla="*/ 0 h 237"/>
              <a:gd name="T20" fmla="*/ 2147483647 w 198"/>
              <a:gd name="T21" fmla="*/ 0 h 237"/>
              <a:gd name="T22" fmla="*/ 2147483647 w 198"/>
              <a:gd name="T23" fmla="*/ 0 h 237"/>
              <a:gd name="T24" fmla="*/ 2147483647 w 198"/>
              <a:gd name="T25" fmla="*/ 2147483647 h 237"/>
              <a:gd name="T26" fmla="*/ 2147483647 w 198"/>
              <a:gd name="T27" fmla="*/ 2147483647 h 237"/>
              <a:gd name="T28" fmla="*/ 2147483647 w 198"/>
              <a:gd name="T29" fmla="*/ 2147483647 h 237"/>
              <a:gd name="T30" fmla="*/ 2147483647 w 198"/>
              <a:gd name="T31" fmla="*/ 2147483647 h 237"/>
              <a:gd name="T32" fmla="*/ 2147483647 w 198"/>
              <a:gd name="T33" fmla="*/ 2147483647 h 237"/>
              <a:gd name="T34" fmla="*/ 2147483647 w 198"/>
              <a:gd name="T35" fmla="*/ 2147483647 h 237"/>
              <a:gd name="T36" fmla="*/ 2147483647 w 198"/>
              <a:gd name="T37" fmla="*/ 2147483647 h 237"/>
              <a:gd name="T38" fmla="*/ 2147483647 w 198"/>
              <a:gd name="T39" fmla="*/ 2147483647 h 237"/>
              <a:gd name="T40" fmla="*/ 2147483647 w 198"/>
              <a:gd name="T41" fmla="*/ 2147483647 h 237"/>
              <a:gd name="T42" fmla="*/ 2147483647 w 198"/>
              <a:gd name="T43" fmla="*/ 2147483647 h 237"/>
              <a:gd name="T44" fmla="*/ 2147483647 w 198"/>
              <a:gd name="T45" fmla="*/ 2147483647 h 237"/>
              <a:gd name="T46" fmla="*/ 2147483647 w 198"/>
              <a:gd name="T47" fmla="*/ 2147483647 h 237"/>
              <a:gd name="T48" fmla="*/ 2147483647 w 198"/>
              <a:gd name="T49" fmla="*/ 2147483647 h 237"/>
              <a:gd name="T50" fmla="*/ 2147483647 w 198"/>
              <a:gd name="T51" fmla="*/ 2147483647 h 237"/>
              <a:gd name="T52" fmla="*/ 2147483647 w 198"/>
              <a:gd name="T53" fmla="*/ 2147483647 h 237"/>
              <a:gd name="T54" fmla="*/ 2147483647 w 198"/>
              <a:gd name="T55" fmla="*/ 2147483647 h 237"/>
              <a:gd name="T56" fmla="*/ 2147483647 w 198"/>
              <a:gd name="T57" fmla="*/ 2147483647 h 237"/>
              <a:gd name="T58" fmla="*/ 2147483647 w 198"/>
              <a:gd name="T59" fmla="*/ 2147483647 h 237"/>
              <a:gd name="T60" fmla="*/ 2147483647 w 198"/>
              <a:gd name="T61" fmla="*/ 2147483647 h 237"/>
              <a:gd name="T62" fmla="*/ 2147483647 w 198"/>
              <a:gd name="T63" fmla="*/ 2147483647 h 237"/>
              <a:gd name="T64" fmla="*/ 2147483647 w 198"/>
              <a:gd name="T65" fmla="*/ 2147483647 h 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8" h="237">
                <a:moveTo>
                  <a:pt x="54" y="237"/>
                </a:moveTo>
                <a:lnTo>
                  <a:pt x="44" y="235"/>
                </a:lnTo>
                <a:lnTo>
                  <a:pt x="32" y="233"/>
                </a:lnTo>
                <a:lnTo>
                  <a:pt x="22" y="227"/>
                </a:lnTo>
                <a:lnTo>
                  <a:pt x="16" y="221"/>
                </a:lnTo>
                <a:lnTo>
                  <a:pt x="8" y="214"/>
                </a:lnTo>
                <a:lnTo>
                  <a:pt x="4" y="206"/>
                </a:lnTo>
                <a:lnTo>
                  <a:pt x="0" y="196"/>
                </a:lnTo>
                <a:lnTo>
                  <a:pt x="0" y="186"/>
                </a:lnTo>
                <a:lnTo>
                  <a:pt x="0" y="54"/>
                </a:lnTo>
                <a:lnTo>
                  <a:pt x="0" y="42"/>
                </a:lnTo>
                <a:lnTo>
                  <a:pt x="4" y="32"/>
                </a:lnTo>
                <a:lnTo>
                  <a:pt x="8" y="24"/>
                </a:lnTo>
                <a:lnTo>
                  <a:pt x="16" y="16"/>
                </a:lnTo>
                <a:lnTo>
                  <a:pt x="22" y="8"/>
                </a:lnTo>
                <a:lnTo>
                  <a:pt x="32" y="4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64" y="0"/>
                </a:lnTo>
                <a:lnTo>
                  <a:pt x="72" y="0"/>
                </a:lnTo>
                <a:lnTo>
                  <a:pt x="80" y="0"/>
                </a:lnTo>
                <a:lnTo>
                  <a:pt x="90" y="0"/>
                </a:lnTo>
                <a:lnTo>
                  <a:pt x="100" y="0"/>
                </a:lnTo>
                <a:lnTo>
                  <a:pt x="110" y="0"/>
                </a:lnTo>
                <a:lnTo>
                  <a:pt x="110" y="8"/>
                </a:lnTo>
                <a:lnTo>
                  <a:pt x="110" y="14"/>
                </a:lnTo>
                <a:lnTo>
                  <a:pt x="110" y="20"/>
                </a:lnTo>
                <a:lnTo>
                  <a:pt x="110" y="26"/>
                </a:lnTo>
                <a:lnTo>
                  <a:pt x="110" y="32"/>
                </a:lnTo>
                <a:lnTo>
                  <a:pt x="110" y="36"/>
                </a:lnTo>
                <a:lnTo>
                  <a:pt x="110" y="46"/>
                </a:lnTo>
                <a:lnTo>
                  <a:pt x="114" y="58"/>
                </a:lnTo>
                <a:lnTo>
                  <a:pt x="118" y="66"/>
                </a:lnTo>
                <a:lnTo>
                  <a:pt x="126" y="74"/>
                </a:lnTo>
                <a:lnTo>
                  <a:pt x="132" y="80"/>
                </a:lnTo>
                <a:lnTo>
                  <a:pt x="144" y="86"/>
                </a:lnTo>
                <a:lnTo>
                  <a:pt x="154" y="88"/>
                </a:lnTo>
                <a:lnTo>
                  <a:pt x="166" y="90"/>
                </a:lnTo>
                <a:lnTo>
                  <a:pt x="168" y="90"/>
                </a:lnTo>
                <a:lnTo>
                  <a:pt x="174" y="90"/>
                </a:lnTo>
                <a:lnTo>
                  <a:pt x="184" y="90"/>
                </a:lnTo>
                <a:lnTo>
                  <a:pt x="198" y="90"/>
                </a:lnTo>
                <a:lnTo>
                  <a:pt x="198" y="96"/>
                </a:lnTo>
                <a:lnTo>
                  <a:pt x="198" y="104"/>
                </a:lnTo>
                <a:lnTo>
                  <a:pt x="198" y="112"/>
                </a:lnTo>
                <a:lnTo>
                  <a:pt x="198" y="122"/>
                </a:lnTo>
                <a:lnTo>
                  <a:pt x="198" y="128"/>
                </a:lnTo>
                <a:lnTo>
                  <a:pt x="198" y="136"/>
                </a:lnTo>
                <a:lnTo>
                  <a:pt x="198" y="144"/>
                </a:lnTo>
                <a:lnTo>
                  <a:pt x="198" y="152"/>
                </a:lnTo>
                <a:lnTo>
                  <a:pt x="198" y="158"/>
                </a:lnTo>
                <a:lnTo>
                  <a:pt x="198" y="166"/>
                </a:lnTo>
                <a:lnTo>
                  <a:pt x="198" y="170"/>
                </a:lnTo>
                <a:lnTo>
                  <a:pt x="198" y="176"/>
                </a:lnTo>
                <a:lnTo>
                  <a:pt x="198" y="182"/>
                </a:lnTo>
                <a:lnTo>
                  <a:pt x="198" y="186"/>
                </a:lnTo>
                <a:lnTo>
                  <a:pt x="196" y="196"/>
                </a:lnTo>
                <a:lnTo>
                  <a:pt x="192" y="206"/>
                </a:lnTo>
                <a:lnTo>
                  <a:pt x="186" y="214"/>
                </a:lnTo>
                <a:lnTo>
                  <a:pt x="180" y="221"/>
                </a:lnTo>
                <a:lnTo>
                  <a:pt x="172" y="227"/>
                </a:lnTo>
                <a:lnTo>
                  <a:pt x="164" y="233"/>
                </a:lnTo>
                <a:lnTo>
                  <a:pt x="152" y="235"/>
                </a:lnTo>
                <a:lnTo>
                  <a:pt x="142" y="237"/>
                </a:lnTo>
                <a:lnTo>
                  <a:pt x="54" y="237"/>
                </a:lnTo>
                <a:close/>
              </a:path>
            </a:pathLst>
          </a:custGeom>
          <a:solidFill>
            <a:srgbClr val="007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2" name="Freeform 72"/>
          <p:cNvSpPr>
            <a:spLocks/>
          </p:cNvSpPr>
          <p:nvPr/>
        </p:nvSpPr>
        <p:spPr bwMode="auto">
          <a:xfrm>
            <a:off x="401638" y="5140325"/>
            <a:ext cx="285750" cy="334963"/>
          </a:xfrm>
          <a:custGeom>
            <a:avLst/>
            <a:gdLst>
              <a:gd name="T0" fmla="*/ 2147483647 w 180"/>
              <a:gd name="T1" fmla="*/ 2147483647 h 211"/>
              <a:gd name="T2" fmla="*/ 2147483647 w 180"/>
              <a:gd name="T3" fmla="*/ 2147483647 h 211"/>
              <a:gd name="T4" fmla="*/ 2147483647 w 180"/>
              <a:gd name="T5" fmla="*/ 2147483647 h 211"/>
              <a:gd name="T6" fmla="*/ 2147483647 w 180"/>
              <a:gd name="T7" fmla="*/ 2147483647 h 211"/>
              <a:gd name="T8" fmla="*/ 2147483647 w 180"/>
              <a:gd name="T9" fmla="*/ 2147483647 h 211"/>
              <a:gd name="T10" fmla="*/ 2147483647 w 180"/>
              <a:gd name="T11" fmla="*/ 2147483647 h 211"/>
              <a:gd name="T12" fmla="*/ 2147483647 w 180"/>
              <a:gd name="T13" fmla="*/ 2147483647 h 211"/>
              <a:gd name="T14" fmla="*/ 0 w 180"/>
              <a:gd name="T15" fmla="*/ 2147483647 h 211"/>
              <a:gd name="T16" fmla="*/ 0 w 180"/>
              <a:gd name="T17" fmla="*/ 2147483647 h 211"/>
              <a:gd name="T18" fmla="*/ 0 w 180"/>
              <a:gd name="T19" fmla="*/ 2147483647 h 211"/>
              <a:gd name="T20" fmla="*/ 0 w 180"/>
              <a:gd name="T21" fmla="*/ 2147483647 h 211"/>
              <a:gd name="T22" fmla="*/ 2147483647 w 180"/>
              <a:gd name="T23" fmla="*/ 2147483647 h 211"/>
              <a:gd name="T24" fmla="*/ 2147483647 w 180"/>
              <a:gd name="T25" fmla="*/ 2147483647 h 211"/>
              <a:gd name="T26" fmla="*/ 2147483647 w 180"/>
              <a:gd name="T27" fmla="*/ 2147483647 h 211"/>
              <a:gd name="T28" fmla="*/ 2147483647 w 180"/>
              <a:gd name="T29" fmla="*/ 2147483647 h 211"/>
              <a:gd name="T30" fmla="*/ 2147483647 w 180"/>
              <a:gd name="T31" fmla="*/ 2147483647 h 211"/>
              <a:gd name="T32" fmla="*/ 2147483647 w 180"/>
              <a:gd name="T33" fmla="*/ 0 h 211"/>
              <a:gd name="T34" fmla="*/ 2147483647 w 180"/>
              <a:gd name="T35" fmla="*/ 0 h 211"/>
              <a:gd name="T36" fmla="*/ 2147483647 w 180"/>
              <a:gd name="T37" fmla="*/ 0 h 211"/>
              <a:gd name="T38" fmla="*/ 2147483647 w 180"/>
              <a:gd name="T39" fmla="*/ 0 h 211"/>
              <a:gd name="T40" fmla="*/ 2147483647 w 180"/>
              <a:gd name="T41" fmla="*/ 0 h 211"/>
              <a:gd name="T42" fmla="*/ 2147483647 w 180"/>
              <a:gd name="T43" fmla="*/ 0 h 211"/>
              <a:gd name="T44" fmla="*/ 2147483647 w 180"/>
              <a:gd name="T45" fmla="*/ 0 h 211"/>
              <a:gd name="T46" fmla="*/ 2147483647 w 180"/>
              <a:gd name="T47" fmla="*/ 0 h 211"/>
              <a:gd name="T48" fmla="*/ 2147483647 w 180"/>
              <a:gd name="T49" fmla="*/ 0 h 211"/>
              <a:gd name="T50" fmla="*/ 2147483647 w 180"/>
              <a:gd name="T51" fmla="*/ 2147483647 h 211"/>
              <a:gd name="T52" fmla="*/ 2147483647 w 180"/>
              <a:gd name="T53" fmla="*/ 2147483647 h 211"/>
              <a:gd name="T54" fmla="*/ 2147483647 w 180"/>
              <a:gd name="T55" fmla="*/ 2147483647 h 211"/>
              <a:gd name="T56" fmla="*/ 2147483647 w 180"/>
              <a:gd name="T57" fmla="*/ 2147483647 h 211"/>
              <a:gd name="T58" fmla="*/ 2147483647 w 180"/>
              <a:gd name="T59" fmla="*/ 2147483647 h 211"/>
              <a:gd name="T60" fmla="*/ 2147483647 w 180"/>
              <a:gd name="T61" fmla="*/ 2147483647 h 211"/>
              <a:gd name="T62" fmla="*/ 2147483647 w 180"/>
              <a:gd name="T63" fmla="*/ 2147483647 h 211"/>
              <a:gd name="T64" fmla="*/ 2147483647 w 180"/>
              <a:gd name="T65" fmla="*/ 2147483647 h 211"/>
              <a:gd name="T66" fmla="*/ 2147483647 w 180"/>
              <a:gd name="T67" fmla="*/ 2147483647 h 211"/>
              <a:gd name="T68" fmla="*/ 2147483647 w 180"/>
              <a:gd name="T69" fmla="*/ 2147483647 h 211"/>
              <a:gd name="T70" fmla="*/ 2147483647 w 180"/>
              <a:gd name="T71" fmla="*/ 2147483647 h 211"/>
              <a:gd name="T72" fmla="*/ 2147483647 w 180"/>
              <a:gd name="T73" fmla="*/ 2147483647 h 211"/>
              <a:gd name="T74" fmla="*/ 2147483647 w 180"/>
              <a:gd name="T75" fmla="*/ 2147483647 h 211"/>
              <a:gd name="T76" fmla="*/ 2147483647 w 180"/>
              <a:gd name="T77" fmla="*/ 2147483647 h 211"/>
              <a:gd name="T78" fmla="*/ 2147483647 w 180"/>
              <a:gd name="T79" fmla="*/ 2147483647 h 211"/>
              <a:gd name="T80" fmla="*/ 2147483647 w 180"/>
              <a:gd name="T81" fmla="*/ 2147483647 h 211"/>
              <a:gd name="T82" fmla="*/ 2147483647 w 180"/>
              <a:gd name="T83" fmla="*/ 2147483647 h 211"/>
              <a:gd name="T84" fmla="*/ 2147483647 w 180"/>
              <a:gd name="T85" fmla="*/ 2147483647 h 211"/>
              <a:gd name="T86" fmla="*/ 2147483647 w 180"/>
              <a:gd name="T87" fmla="*/ 2147483647 h 211"/>
              <a:gd name="T88" fmla="*/ 2147483647 w 180"/>
              <a:gd name="T89" fmla="*/ 2147483647 h 211"/>
              <a:gd name="T90" fmla="*/ 2147483647 w 180"/>
              <a:gd name="T91" fmla="*/ 2147483647 h 211"/>
              <a:gd name="T92" fmla="*/ 2147483647 w 180"/>
              <a:gd name="T93" fmla="*/ 2147483647 h 211"/>
              <a:gd name="T94" fmla="*/ 2147483647 w 180"/>
              <a:gd name="T95" fmla="*/ 2147483647 h 211"/>
              <a:gd name="T96" fmla="*/ 2147483647 w 180"/>
              <a:gd name="T97" fmla="*/ 2147483647 h 211"/>
              <a:gd name="T98" fmla="*/ 2147483647 w 180"/>
              <a:gd name="T99" fmla="*/ 2147483647 h 211"/>
              <a:gd name="T100" fmla="*/ 2147483647 w 180"/>
              <a:gd name="T101" fmla="*/ 2147483647 h 211"/>
              <a:gd name="T102" fmla="*/ 2147483647 w 180"/>
              <a:gd name="T103" fmla="*/ 2147483647 h 211"/>
              <a:gd name="T104" fmla="*/ 2147483647 w 180"/>
              <a:gd name="T105" fmla="*/ 2147483647 h 211"/>
              <a:gd name="T106" fmla="*/ 2147483647 w 180"/>
              <a:gd name="T107" fmla="*/ 2147483647 h 211"/>
              <a:gd name="T108" fmla="*/ 2147483647 w 180"/>
              <a:gd name="T109" fmla="*/ 2147483647 h 211"/>
              <a:gd name="T110" fmla="*/ 2147483647 w 180"/>
              <a:gd name="T111" fmla="*/ 2147483647 h 211"/>
              <a:gd name="T112" fmla="*/ 2147483647 w 180"/>
              <a:gd name="T113" fmla="*/ 2147483647 h 211"/>
              <a:gd name="T114" fmla="*/ 2147483647 w 180"/>
              <a:gd name="T115" fmla="*/ 2147483647 h 211"/>
              <a:gd name="T116" fmla="*/ 2147483647 w 180"/>
              <a:gd name="T117" fmla="*/ 2147483647 h 211"/>
              <a:gd name="T118" fmla="*/ 2147483647 w 180"/>
              <a:gd name="T119" fmla="*/ 2147483647 h 211"/>
              <a:gd name="T120" fmla="*/ 2147483647 w 180"/>
              <a:gd name="T121" fmla="*/ 2147483647 h 211"/>
              <a:gd name="T122" fmla="*/ 2147483647 w 180"/>
              <a:gd name="T123" fmla="*/ 2147483647 h 211"/>
              <a:gd name="T124" fmla="*/ 2147483647 w 180"/>
              <a:gd name="T125" fmla="*/ 2147483647 h 2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0" h="211">
                <a:moveTo>
                  <a:pt x="50" y="211"/>
                </a:moveTo>
                <a:lnTo>
                  <a:pt x="38" y="209"/>
                </a:lnTo>
                <a:lnTo>
                  <a:pt x="30" y="207"/>
                </a:lnTo>
                <a:lnTo>
                  <a:pt x="22" y="202"/>
                </a:lnTo>
                <a:lnTo>
                  <a:pt x="16" y="198"/>
                </a:lnTo>
                <a:lnTo>
                  <a:pt x="8" y="190"/>
                </a:lnTo>
                <a:lnTo>
                  <a:pt x="4" y="182"/>
                </a:lnTo>
                <a:lnTo>
                  <a:pt x="0" y="174"/>
                </a:lnTo>
                <a:lnTo>
                  <a:pt x="0" y="166"/>
                </a:lnTo>
                <a:lnTo>
                  <a:pt x="0" y="48"/>
                </a:lnTo>
                <a:lnTo>
                  <a:pt x="0" y="36"/>
                </a:lnTo>
                <a:lnTo>
                  <a:pt x="4" y="28"/>
                </a:lnTo>
                <a:lnTo>
                  <a:pt x="8" y="18"/>
                </a:lnTo>
                <a:lnTo>
                  <a:pt x="16" y="12"/>
                </a:lnTo>
                <a:lnTo>
                  <a:pt x="22" y="6"/>
                </a:lnTo>
                <a:lnTo>
                  <a:pt x="30" y="2"/>
                </a:lnTo>
                <a:lnTo>
                  <a:pt x="38" y="0"/>
                </a:lnTo>
                <a:lnTo>
                  <a:pt x="50" y="0"/>
                </a:lnTo>
                <a:lnTo>
                  <a:pt x="54" y="0"/>
                </a:lnTo>
                <a:lnTo>
                  <a:pt x="58" y="0"/>
                </a:lnTo>
                <a:lnTo>
                  <a:pt x="66" y="0"/>
                </a:lnTo>
                <a:lnTo>
                  <a:pt x="74" y="0"/>
                </a:lnTo>
                <a:lnTo>
                  <a:pt x="82" y="0"/>
                </a:lnTo>
                <a:lnTo>
                  <a:pt x="90" y="0"/>
                </a:lnTo>
                <a:lnTo>
                  <a:pt x="100" y="0"/>
                </a:lnTo>
                <a:lnTo>
                  <a:pt x="100" y="12"/>
                </a:lnTo>
                <a:lnTo>
                  <a:pt x="100" y="22"/>
                </a:lnTo>
                <a:lnTo>
                  <a:pt x="100" y="28"/>
                </a:lnTo>
                <a:lnTo>
                  <a:pt x="100" y="32"/>
                </a:lnTo>
                <a:lnTo>
                  <a:pt x="100" y="42"/>
                </a:lnTo>
                <a:lnTo>
                  <a:pt x="104" y="50"/>
                </a:lnTo>
                <a:lnTo>
                  <a:pt x="108" y="56"/>
                </a:lnTo>
                <a:lnTo>
                  <a:pt x="114" y="66"/>
                </a:lnTo>
                <a:lnTo>
                  <a:pt x="122" y="70"/>
                </a:lnTo>
                <a:lnTo>
                  <a:pt x="130" y="76"/>
                </a:lnTo>
                <a:lnTo>
                  <a:pt x="140" y="78"/>
                </a:lnTo>
                <a:lnTo>
                  <a:pt x="152" y="80"/>
                </a:lnTo>
                <a:lnTo>
                  <a:pt x="158" y="80"/>
                </a:lnTo>
                <a:lnTo>
                  <a:pt x="168" y="80"/>
                </a:lnTo>
                <a:lnTo>
                  <a:pt x="180" y="80"/>
                </a:lnTo>
                <a:lnTo>
                  <a:pt x="180" y="86"/>
                </a:lnTo>
                <a:lnTo>
                  <a:pt x="180" y="92"/>
                </a:lnTo>
                <a:lnTo>
                  <a:pt x="180" y="100"/>
                </a:lnTo>
                <a:lnTo>
                  <a:pt x="180" y="108"/>
                </a:lnTo>
                <a:lnTo>
                  <a:pt x="180" y="114"/>
                </a:lnTo>
                <a:lnTo>
                  <a:pt x="180" y="120"/>
                </a:lnTo>
                <a:lnTo>
                  <a:pt x="180" y="128"/>
                </a:lnTo>
                <a:lnTo>
                  <a:pt x="180" y="136"/>
                </a:lnTo>
                <a:lnTo>
                  <a:pt x="180" y="146"/>
                </a:lnTo>
                <a:lnTo>
                  <a:pt x="180" y="156"/>
                </a:lnTo>
                <a:lnTo>
                  <a:pt x="180" y="162"/>
                </a:lnTo>
                <a:lnTo>
                  <a:pt x="180" y="166"/>
                </a:lnTo>
                <a:lnTo>
                  <a:pt x="178" y="174"/>
                </a:lnTo>
                <a:lnTo>
                  <a:pt x="176" y="182"/>
                </a:lnTo>
                <a:lnTo>
                  <a:pt x="170" y="190"/>
                </a:lnTo>
                <a:lnTo>
                  <a:pt x="164" y="198"/>
                </a:lnTo>
                <a:lnTo>
                  <a:pt x="156" y="202"/>
                </a:lnTo>
                <a:lnTo>
                  <a:pt x="148" y="207"/>
                </a:lnTo>
                <a:lnTo>
                  <a:pt x="138" y="209"/>
                </a:lnTo>
                <a:lnTo>
                  <a:pt x="130" y="211"/>
                </a:lnTo>
                <a:lnTo>
                  <a:pt x="50" y="211"/>
                </a:lnTo>
                <a:close/>
              </a:path>
            </a:pathLst>
          </a:custGeom>
          <a:solidFill>
            <a:srgbClr val="005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3" name="Freeform 73"/>
          <p:cNvSpPr>
            <a:spLocks/>
          </p:cNvSpPr>
          <p:nvPr/>
        </p:nvSpPr>
        <p:spPr bwMode="auto">
          <a:xfrm>
            <a:off x="417513" y="5159375"/>
            <a:ext cx="250825" cy="301625"/>
          </a:xfrm>
          <a:custGeom>
            <a:avLst/>
            <a:gdLst>
              <a:gd name="T0" fmla="*/ 2147483647 w 158"/>
              <a:gd name="T1" fmla="*/ 2147483647 h 190"/>
              <a:gd name="T2" fmla="*/ 2147483647 w 158"/>
              <a:gd name="T3" fmla="*/ 2147483647 h 190"/>
              <a:gd name="T4" fmla="*/ 2147483647 w 158"/>
              <a:gd name="T5" fmla="*/ 2147483647 h 190"/>
              <a:gd name="T6" fmla="*/ 2147483647 w 158"/>
              <a:gd name="T7" fmla="*/ 2147483647 h 190"/>
              <a:gd name="T8" fmla="*/ 2147483647 w 158"/>
              <a:gd name="T9" fmla="*/ 2147483647 h 190"/>
              <a:gd name="T10" fmla="*/ 2147483647 w 158"/>
              <a:gd name="T11" fmla="*/ 2147483647 h 190"/>
              <a:gd name="T12" fmla="*/ 2147483647 w 158"/>
              <a:gd name="T13" fmla="*/ 2147483647 h 190"/>
              <a:gd name="T14" fmla="*/ 0 w 158"/>
              <a:gd name="T15" fmla="*/ 2147483647 h 190"/>
              <a:gd name="T16" fmla="*/ 0 w 158"/>
              <a:gd name="T17" fmla="*/ 2147483647 h 190"/>
              <a:gd name="T18" fmla="*/ 0 w 158"/>
              <a:gd name="T19" fmla="*/ 2147483647 h 190"/>
              <a:gd name="T20" fmla="*/ 0 w 158"/>
              <a:gd name="T21" fmla="*/ 2147483647 h 190"/>
              <a:gd name="T22" fmla="*/ 2147483647 w 158"/>
              <a:gd name="T23" fmla="*/ 2147483647 h 190"/>
              <a:gd name="T24" fmla="*/ 2147483647 w 158"/>
              <a:gd name="T25" fmla="*/ 2147483647 h 190"/>
              <a:gd name="T26" fmla="*/ 2147483647 w 158"/>
              <a:gd name="T27" fmla="*/ 2147483647 h 190"/>
              <a:gd name="T28" fmla="*/ 2147483647 w 158"/>
              <a:gd name="T29" fmla="*/ 2147483647 h 190"/>
              <a:gd name="T30" fmla="*/ 2147483647 w 158"/>
              <a:gd name="T31" fmla="*/ 2147483647 h 190"/>
              <a:gd name="T32" fmla="*/ 2147483647 w 158"/>
              <a:gd name="T33" fmla="*/ 0 h 190"/>
              <a:gd name="T34" fmla="*/ 2147483647 w 158"/>
              <a:gd name="T35" fmla="*/ 0 h 190"/>
              <a:gd name="T36" fmla="*/ 2147483647 w 158"/>
              <a:gd name="T37" fmla="*/ 0 h 190"/>
              <a:gd name="T38" fmla="*/ 2147483647 w 158"/>
              <a:gd name="T39" fmla="*/ 0 h 190"/>
              <a:gd name="T40" fmla="*/ 2147483647 w 158"/>
              <a:gd name="T41" fmla="*/ 0 h 190"/>
              <a:gd name="T42" fmla="*/ 2147483647 w 158"/>
              <a:gd name="T43" fmla="*/ 0 h 190"/>
              <a:gd name="T44" fmla="*/ 2147483647 w 158"/>
              <a:gd name="T45" fmla="*/ 0 h 190"/>
              <a:gd name="T46" fmla="*/ 2147483647 w 158"/>
              <a:gd name="T47" fmla="*/ 0 h 190"/>
              <a:gd name="T48" fmla="*/ 2147483647 w 158"/>
              <a:gd name="T49" fmla="*/ 2147483647 h 190"/>
              <a:gd name="T50" fmla="*/ 2147483647 w 158"/>
              <a:gd name="T51" fmla="*/ 2147483647 h 190"/>
              <a:gd name="T52" fmla="*/ 2147483647 w 158"/>
              <a:gd name="T53" fmla="*/ 2147483647 h 190"/>
              <a:gd name="T54" fmla="*/ 2147483647 w 158"/>
              <a:gd name="T55" fmla="*/ 2147483647 h 190"/>
              <a:gd name="T56" fmla="*/ 2147483647 w 158"/>
              <a:gd name="T57" fmla="*/ 2147483647 h 190"/>
              <a:gd name="T58" fmla="*/ 2147483647 w 158"/>
              <a:gd name="T59" fmla="*/ 2147483647 h 190"/>
              <a:gd name="T60" fmla="*/ 2147483647 w 158"/>
              <a:gd name="T61" fmla="*/ 2147483647 h 190"/>
              <a:gd name="T62" fmla="*/ 2147483647 w 158"/>
              <a:gd name="T63" fmla="*/ 2147483647 h 190"/>
              <a:gd name="T64" fmla="*/ 2147483647 w 158"/>
              <a:gd name="T65" fmla="*/ 2147483647 h 190"/>
              <a:gd name="T66" fmla="*/ 2147483647 w 158"/>
              <a:gd name="T67" fmla="*/ 2147483647 h 190"/>
              <a:gd name="T68" fmla="*/ 2147483647 w 158"/>
              <a:gd name="T69" fmla="*/ 2147483647 h 190"/>
              <a:gd name="T70" fmla="*/ 2147483647 w 158"/>
              <a:gd name="T71" fmla="*/ 2147483647 h 190"/>
              <a:gd name="T72" fmla="*/ 2147483647 w 158"/>
              <a:gd name="T73" fmla="*/ 2147483647 h 190"/>
              <a:gd name="T74" fmla="*/ 2147483647 w 158"/>
              <a:gd name="T75" fmla="*/ 2147483647 h 190"/>
              <a:gd name="T76" fmla="*/ 2147483647 w 158"/>
              <a:gd name="T77" fmla="*/ 2147483647 h 190"/>
              <a:gd name="T78" fmla="*/ 2147483647 w 158"/>
              <a:gd name="T79" fmla="*/ 2147483647 h 190"/>
              <a:gd name="T80" fmla="*/ 2147483647 w 158"/>
              <a:gd name="T81" fmla="*/ 2147483647 h 190"/>
              <a:gd name="T82" fmla="*/ 2147483647 w 158"/>
              <a:gd name="T83" fmla="*/ 2147483647 h 190"/>
              <a:gd name="T84" fmla="*/ 2147483647 w 158"/>
              <a:gd name="T85" fmla="*/ 2147483647 h 190"/>
              <a:gd name="T86" fmla="*/ 2147483647 w 158"/>
              <a:gd name="T87" fmla="*/ 2147483647 h 190"/>
              <a:gd name="T88" fmla="*/ 2147483647 w 158"/>
              <a:gd name="T89" fmla="*/ 2147483647 h 190"/>
              <a:gd name="T90" fmla="*/ 2147483647 w 158"/>
              <a:gd name="T91" fmla="*/ 2147483647 h 190"/>
              <a:gd name="T92" fmla="*/ 2147483647 w 158"/>
              <a:gd name="T93" fmla="*/ 2147483647 h 190"/>
              <a:gd name="T94" fmla="*/ 2147483647 w 158"/>
              <a:gd name="T95" fmla="*/ 2147483647 h 190"/>
              <a:gd name="T96" fmla="*/ 2147483647 w 158"/>
              <a:gd name="T97" fmla="*/ 2147483647 h 190"/>
              <a:gd name="T98" fmla="*/ 2147483647 w 158"/>
              <a:gd name="T99" fmla="*/ 2147483647 h 190"/>
              <a:gd name="T100" fmla="*/ 2147483647 w 158"/>
              <a:gd name="T101" fmla="*/ 2147483647 h 190"/>
              <a:gd name="T102" fmla="*/ 2147483647 w 158"/>
              <a:gd name="T103" fmla="*/ 2147483647 h 190"/>
              <a:gd name="T104" fmla="*/ 2147483647 w 158"/>
              <a:gd name="T105" fmla="*/ 2147483647 h 190"/>
              <a:gd name="T106" fmla="*/ 2147483647 w 158"/>
              <a:gd name="T107" fmla="*/ 2147483647 h 190"/>
              <a:gd name="T108" fmla="*/ 2147483647 w 158"/>
              <a:gd name="T109" fmla="*/ 2147483647 h 190"/>
              <a:gd name="T110" fmla="*/ 2147483647 w 158"/>
              <a:gd name="T111" fmla="*/ 2147483647 h 190"/>
              <a:gd name="T112" fmla="*/ 2147483647 w 158"/>
              <a:gd name="T113" fmla="*/ 2147483647 h 190"/>
              <a:gd name="T114" fmla="*/ 2147483647 w 158"/>
              <a:gd name="T115" fmla="*/ 2147483647 h 1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190">
                <a:moveTo>
                  <a:pt x="44" y="190"/>
                </a:moveTo>
                <a:lnTo>
                  <a:pt x="32" y="188"/>
                </a:lnTo>
                <a:lnTo>
                  <a:pt x="26" y="186"/>
                </a:lnTo>
                <a:lnTo>
                  <a:pt x="16" y="180"/>
                </a:lnTo>
                <a:lnTo>
                  <a:pt x="12" y="178"/>
                </a:lnTo>
                <a:lnTo>
                  <a:pt x="6" y="170"/>
                </a:lnTo>
                <a:lnTo>
                  <a:pt x="2" y="162"/>
                </a:lnTo>
                <a:lnTo>
                  <a:pt x="0" y="154"/>
                </a:lnTo>
                <a:lnTo>
                  <a:pt x="0" y="146"/>
                </a:lnTo>
                <a:lnTo>
                  <a:pt x="0" y="42"/>
                </a:lnTo>
                <a:lnTo>
                  <a:pt x="0" y="32"/>
                </a:lnTo>
                <a:lnTo>
                  <a:pt x="2" y="26"/>
                </a:lnTo>
                <a:lnTo>
                  <a:pt x="6" y="16"/>
                </a:lnTo>
                <a:lnTo>
                  <a:pt x="12" y="12"/>
                </a:lnTo>
                <a:lnTo>
                  <a:pt x="16" y="6"/>
                </a:lnTo>
                <a:lnTo>
                  <a:pt x="26" y="2"/>
                </a:lnTo>
                <a:lnTo>
                  <a:pt x="32" y="0"/>
                </a:lnTo>
                <a:lnTo>
                  <a:pt x="44" y="0"/>
                </a:lnTo>
                <a:lnTo>
                  <a:pt x="48" y="0"/>
                </a:lnTo>
                <a:lnTo>
                  <a:pt x="58" y="0"/>
                </a:lnTo>
                <a:lnTo>
                  <a:pt x="64" y="0"/>
                </a:lnTo>
                <a:lnTo>
                  <a:pt x="72" y="0"/>
                </a:lnTo>
                <a:lnTo>
                  <a:pt x="78" y="0"/>
                </a:lnTo>
                <a:lnTo>
                  <a:pt x="88" y="0"/>
                </a:lnTo>
                <a:lnTo>
                  <a:pt x="88" y="10"/>
                </a:lnTo>
                <a:lnTo>
                  <a:pt x="88" y="20"/>
                </a:lnTo>
                <a:lnTo>
                  <a:pt x="88" y="26"/>
                </a:lnTo>
                <a:lnTo>
                  <a:pt x="88" y="30"/>
                </a:lnTo>
                <a:lnTo>
                  <a:pt x="88" y="36"/>
                </a:lnTo>
                <a:lnTo>
                  <a:pt x="90" y="44"/>
                </a:lnTo>
                <a:lnTo>
                  <a:pt x="94" y="52"/>
                </a:lnTo>
                <a:lnTo>
                  <a:pt x="100" y="60"/>
                </a:lnTo>
                <a:lnTo>
                  <a:pt x="104" y="64"/>
                </a:lnTo>
                <a:lnTo>
                  <a:pt x="114" y="68"/>
                </a:lnTo>
                <a:lnTo>
                  <a:pt x="120" y="70"/>
                </a:lnTo>
                <a:lnTo>
                  <a:pt x="130" y="72"/>
                </a:lnTo>
                <a:lnTo>
                  <a:pt x="132" y="72"/>
                </a:lnTo>
                <a:lnTo>
                  <a:pt x="138" y="72"/>
                </a:lnTo>
                <a:lnTo>
                  <a:pt x="146" y="72"/>
                </a:lnTo>
                <a:lnTo>
                  <a:pt x="158" y="72"/>
                </a:lnTo>
                <a:lnTo>
                  <a:pt x="158" y="82"/>
                </a:lnTo>
                <a:lnTo>
                  <a:pt x="158" y="96"/>
                </a:lnTo>
                <a:lnTo>
                  <a:pt x="158" y="108"/>
                </a:lnTo>
                <a:lnTo>
                  <a:pt x="158" y="120"/>
                </a:lnTo>
                <a:lnTo>
                  <a:pt x="158" y="130"/>
                </a:lnTo>
                <a:lnTo>
                  <a:pt x="158" y="138"/>
                </a:lnTo>
                <a:lnTo>
                  <a:pt x="158" y="144"/>
                </a:lnTo>
                <a:lnTo>
                  <a:pt x="158" y="146"/>
                </a:lnTo>
                <a:lnTo>
                  <a:pt x="156" y="154"/>
                </a:lnTo>
                <a:lnTo>
                  <a:pt x="154" y="162"/>
                </a:lnTo>
                <a:lnTo>
                  <a:pt x="148" y="170"/>
                </a:lnTo>
                <a:lnTo>
                  <a:pt x="144" y="178"/>
                </a:lnTo>
                <a:lnTo>
                  <a:pt x="136" y="180"/>
                </a:lnTo>
                <a:lnTo>
                  <a:pt x="130" y="186"/>
                </a:lnTo>
                <a:lnTo>
                  <a:pt x="122" y="188"/>
                </a:lnTo>
                <a:lnTo>
                  <a:pt x="114" y="190"/>
                </a:lnTo>
                <a:lnTo>
                  <a:pt x="44" y="190"/>
                </a:lnTo>
                <a:close/>
              </a:path>
            </a:pathLst>
          </a:custGeom>
          <a:solidFill>
            <a:srgbClr val="003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4" name="Freeform 74"/>
          <p:cNvSpPr>
            <a:spLocks/>
          </p:cNvSpPr>
          <p:nvPr/>
        </p:nvSpPr>
        <p:spPr bwMode="auto">
          <a:xfrm>
            <a:off x="427038" y="5181600"/>
            <a:ext cx="219075" cy="257175"/>
          </a:xfrm>
          <a:custGeom>
            <a:avLst/>
            <a:gdLst>
              <a:gd name="T0" fmla="*/ 2147483647 w 138"/>
              <a:gd name="T1" fmla="*/ 2147483647 h 162"/>
              <a:gd name="T2" fmla="*/ 2147483647 w 138"/>
              <a:gd name="T3" fmla="*/ 2147483647 h 162"/>
              <a:gd name="T4" fmla="*/ 2147483647 w 138"/>
              <a:gd name="T5" fmla="*/ 2147483647 h 162"/>
              <a:gd name="T6" fmla="*/ 2147483647 w 138"/>
              <a:gd name="T7" fmla="*/ 2147483647 h 162"/>
              <a:gd name="T8" fmla="*/ 2147483647 w 138"/>
              <a:gd name="T9" fmla="*/ 2147483647 h 162"/>
              <a:gd name="T10" fmla="*/ 2147483647 w 138"/>
              <a:gd name="T11" fmla="*/ 2147483647 h 162"/>
              <a:gd name="T12" fmla="*/ 0 w 138"/>
              <a:gd name="T13" fmla="*/ 2147483647 h 162"/>
              <a:gd name="T14" fmla="*/ 0 w 138"/>
              <a:gd name="T15" fmla="*/ 2147483647 h 162"/>
              <a:gd name="T16" fmla="*/ 0 w 138"/>
              <a:gd name="T17" fmla="*/ 2147483647 h 162"/>
              <a:gd name="T18" fmla="*/ 2147483647 w 138"/>
              <a:gd name="T19" fmla="*/ 2147483647 h 162"/>
              <a:gd name="T20" fmla="*/ 2147483647 w 138"/>
              <a:gd name="T21" fmla="*/ 2147483647 h 162"/>
              <a:gd name="T22" fmla="*/ 2147483647 w 138"/>
              <a:gd name="T23" fmla="*/ 2147483647 h 162"/>
              <a:gd name="T24" fmla="*/ 2147483647 w 138"/>
              <a:gd name="T25" fmla="*/ 2147483647 h 162"/>
              <a:gd name="T26" fmla="*/ 2147483647 w 138"/>
              <a:gd name="T27" fmla="*/ 2147483647 h 162"/>
              <a:gd name="T28" fmla="*/ 2147483647 w 138"/>
              <a:gd name="T29" fmla="*/ 0 h 162"/>
              <a:gd name="T30" fmla="*/ 2147483647 w 138"/>
              <a:gd name="T31" fmla="*/ 0 h 162"/>
              <a:gd name="T32" fmla="*/ 2147483647 w 138"/>
              <a:gd name="T33" fmla="*/ 0 h 162"/>
              <a:gd name="T34" fmla="*/ 2147483647 w 138"/>
              <a:gd name="T35" fmla="*/ 0 h 162"/>
              <a:gd name="T36" fmla="*/ 2147483647 w 138"/>
              <a:gd name="T37" fmla="*/ 0 h 162"/>
              <a:gd name="T38" fmla="*/ 2147483647 w 138"/>
              <a:gd name="T39" fmla="*/ 0 h 162"/>
              <a:gd name="T40" fmla="*/ 2147483647 w 138"/>
              <a:gd name="T41" fmla="*/ 0 h 162"/>
              <a:gd name="T42" fmla="*/ 2147483647 w 138"/>
              <a:gd name="T43" fmla="*/ 0 h 162"/>
              <a:gd name="T44" fmla="*/ 2147483647 w 138"/>
              <a:gd name="T45" fmla="*/ 2147483647 h 162"/>
              <a:gd name="T46" fmla="*/ 2147483647 w 138"/>
              <a:gd name="T47" fmla="*/ 2147483647 h 162"/>
              <a:gd name="T48" fmla="*/ 2147483647 w 138"/>
              <a:gd name="T49" fmla="*/ 2147483647 h 162"/>
              <a:gd name="T50" fmla="*/ 2147483647 w 138"/>
              <a:gd name="T51" fmla="*/ 2147483647 h 162"/>
              <a:gd name="T52" fmla="*/ 2147483647 w 138"/>
              <a:gd name="T53" fmla="*/ 2147483647 h 162"/>
              <a:gd name="T54" fmla="*/ 2147483647 w 138"/>
              <a:gd name="T55" fmla="*/ 2147483647 h 162"/>
              <a:gd name="T56" fmla="*/ 2147483647 w 138"/>
              <a:gd name="T57" fmla="*/ 2147483647 h 162"/>
              <a:gd name="T58" fmla="*/ 2147483647 w 138"/>
              <a:gd name="T59" fmla="*/ 2147483647 h 162"/>
              <a:gd name="T60" fmla="*/ 2147483647 w 138"/>
              <a:gd name="T61" fmla="*/ 2147483647 h 162"/>
              <a:gd name="T62" fmla="*/ 2147483647 w 138"/>
              <a:gd name="T63" fmla="*/ 2147483647 h 162"/>
              <a:gd name="T64" fmla="*/ 2147483647 w 138"/>
              <a:gd name="T65" fmla="*/ 2147483647 h 162"/>
              <a:gd name="T66" fmla="*/ 2147483647 w 138"/>
              <a:gd name="T67" fmla="*/ 2147483647 h 162"/>
              <a:gd name="T68" fmla="*/ 2147483647 w 138"/>
              <a:gd name="T69" fmla="*/ 2147483647 h 162"/>
              <a:gd name="T70" fmla="*/ 2147483647 w 138"/>
              <a:gd name="T71" fmla="*/ 2147483647 h 162"/>
              <a:gd name="T72" fmla="*/ 2147483647 w 138"/>
              <a:gd name="T73" fmla="*/ 2147483647 h 162"/>
              <a:gd name="T74" fmla="*/ 2147483647 w 138"/>
              <a:gd name="T75" fmla="*/ 2147483647 h 162"/>
              <a:gd name="T76" fmla="*/ 2147483647 w 138"/>
              <a:gd name="T77" fmla="*/ 2147483647 h 162"/>
              <a:gd name="T78" fmla="*/ 2147483647 w 138"/>
              <a:gd name="T79" fmla="*/ 2147483647 h 162"/>
              <a:gd name="T80" fmla="*/ 2147483647 w 138"/>
              <a:gd name="T81" fmla="*/ 2147483647 h 162"/>
              <a:gd name="T82" fmla="*/ 2147483647 w 138"/>
              <a:gd name="T83" fmla="*/ 2147483647 h 162"/>
              <a:gd name="T84" fmla="*/ 2147483647 w 138"/>
              <a:gd name="T85" fmla="*/ 2147483647 h 162"/>
              <a:gd name="T86" fmla="*/ 2147483647 w 138"/>
              <a:gd name="T87" fmla="*/ 2147483647 h 162"/>
              <a:gd name="T88" fmla="*/ 2147483647 w 138"/>
              <a:gd name="T89" fmla="*/ 2147483647 h 162"/>
              <a:gd name="T90" fmla="*/ 2147483647 w 138"/>
              <a:gd name="T91" fmla="*/ 2147483647 h 162"/>
              <a:gd name="T92" fmla="*/ 2147483647 w 138"/>
              <a:gd name="T93" fmla="*/ 2147483647 h 162"/>
              <a:gd name="T94" fmla="*/ 2147483647 w 138"/>
              <a:gd name="T95" fmla="*/ 2147483647 h 162"/>
              <a:gd name="T96" fmla="*/ 2147483647 w 138"/>
              <a:gd name="T97" fmla="*/ 2147483647 h 162"/>
              <a:gd name="T98" fmla="*/ 2147483647 w 138"/>
              <a:gd name="T99" fmla="*/ 2147483647 h 162"/>
              <a:gd name="T100" fmla="*/ 2147483647 w 138"/>
              <a:gd name="T101" fmla="*/ 2147483647 h 162"/>
              <a:gd name="T102" fmla="*/ 2147483647 w 138"/>
              <a:gd name="T103" fmla="*/ 2147483647 h 162"/>
              <a:gd name="T104" fmla="*/ 2147483647 w 138"/>
              <a:gd name="T105" fmla="*/ 2147483647 h 162"/>
              <a:gd name="T106" fmla="*/ 2147483647 w 138"/>
              <a:gd name="T107" fmla="*/ 2147483647 h 1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8" h="162">
                <a:moveTo>
                  <a:pt x="40" y="162"/>
                </a:moveTo>
                <a:lnTo>
                  <a:pt x="32" y="160"/>
                </a:lnTo>
                <a:lnTo>
                  <a:pt x="24" y="158"/>
                </a:lnTo>
                <a:lnTo>
                  <a:pt x="16" y="154"/>
                </a:lnTo>
                <a:lnTo>
                  <a:pt x="12" y="150"/>
                </a:lnTo>
                <a:lnTo>
                  <a:pt x="4" y="140"/>
                </a:lnTo>
                <a:lnTo>
                  <a:pt x="0" y="128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6" y="4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lnTo>
                  <a:pt x="42" y="0"/>
                </a:lnTo>
                <a:lnTo>
                  <a:pt x="50" y="0"/>
                </a:lnTo>
                <a:lnTo>
                  <a:pt x="56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78" y="8"/>
                </a:lnTo>
                <a:lnTo>
                  <a:pt x="78" y="18"/>
                </a:lnTo>
                <a:lnTo>
                  <a:pt x="78" y="22"/>
                </a:lnTo>
                <a:lnTo>
                  <a:pt x="78" y="24"/>
                </a:lnTo>
                <a:lnTo>
                  <a:pt x="78" y="30"/>
                </a:lnTo>
                <a:lnTo>
                  <a:pt x="80" y="38"/>
                </a:lnTo>
                <a:lnTo>
                  <a:pt x="82" y="44"/>
                </a:lnTo>
                <a:lnTo>
                  <a:pt x="88" y="50"/>
                </a:lnTo>
                <a:lnTo>
                  <a:pt x="92" y="54"/>
                </a:lnTo>
                <a:lnTo>
                  <a:pt x="100" y="58"/>
                </a:lnTo>
                <a:lnTo>
                  <a:pt x="108" y="60"/>
                </a:lnTo>
                <a:lnTo>
                  <a:pt x="114" y="62"/>
                </a:lnTo>
                <a:lnTo>
                  <a:pt x="116" y="62"/>
                </a:lnTo>
                <a:lnTo>
                  <a:pt x="120" y="62"/>
                </a:lnTo>
                <a:lnTo>
                  <a:pt x="128" y="62"/>
                </a:lnTo>
                <a:lnTo>
                  <a:pt x="138" y="62"/>
                </a:lnTo>
                <a:lnTo>
                  <a:pt x="138" y="72"/>
                </a:lnTo>
                <a:lnTo>
                  <a:pt x="138" y="82"/>
                </a:lnTo>
                <a:lnTo>
                  <a:pt x="138" y="92"/>
                </a:lnTo>
                <a:lnTo>
                  <a:pt x="138" y="104"/>
                </a:lnTo>
                <a:lnTo>
                  <a:pt x="138" y="112"/>
                </a:lnTo>
                <a:lnTo>
                  <a:pt x="138" y="120"/>
                </a:lnTo>
                <a:lnTo>
                  <a:pt x="138" y="126"/>
                </a:lnTo>
                <a:lnTo>
                  <a:pt x="138" y="128"/>
                </a:lnTo>
                <a:lnTo>
                  <a:pt x="136" y="140"/>
                </a:lnTo>
                <a:lnTo>
                  <a:pt x="126" y="150"/>
                </a:lnTo>
                <a:lnTo>
                  <a:pt x="120" y="154"/>
                </a:lnTo>
                <a:lnTo>
                  <a:pt x="114" y="158"/>
                </a:lnTo>
                <a:lnTo>
                  <a:pt x="106" y="160"/>
                </a:lnTo>
                <a:lnTo>
                  <a:pt x="100" y="162"/>
                </a:lnTo>
                <a:lnTo>
                  <a:pt x="40" y="162"/>
                </a:lnTo>
                <a:close/>
              </a:path>
            </a:pathLst>
          </a:custGeom>
          <a:solidFill>
            <a:srgbClr val="001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5" name="Freeform 75"/>
          <p:cNvSpPr>
            <a:spLocks/>
          </p:cNvSpPr>
          <p:nvPr/>
        </p:nvSpPr>
        <p:spPr bwMode="auto">
          <a:xfrm>
            <a:off x="538163" y="4371975"/>
            <a:ext cx="104775" cy="609600"/>
          </a:xfrm>
          <a:custGeom>
            <a:avLst/>
            <a:gdLst>
              <a:gd name="T0" fmla="*/ 2147483647 w 66"/>
              <a:gd name="T1" fmla="*/ 2147483647 h 384"/>
              <a:gd name="T2" fmla="*/ 2147483647 w 66"/>
              <a:gd name="T3" fmla="*/ 2147483647 h 384"/>
              <a:gd name="T4" fmla="*/ 2147483647 w 66"/>
              <a:gd name="T5" fmla="*/ 2147483647 h 384"/>
              <a:gd name="T6" fmla="*/ 2147483647 w 66"/>
              <a:gd name="T7" fmla="*/ 2147483647 h 384"/>
              <a:gd name="T8" fmla="*/ 2147483647 w 66"/>
              <a:gd name="T9" fmla="*/ 2147483647 h 384"/>
              <a:gd name="T10" fmla="*/ 2147483647 w 66"/>
              <a:gd name="T11" fmla="*/ 2147483647 h 384"/>
              <a:gd name="T12" fmla="*/ 2147483647 w 66"/>
              <a:gd name="T13" fmla="*/ 2147483647 h 384"/>
              <a:gd name="T14" fmla="*/ 0 w 66"/>
              <a:gd name="T15" fmla="*/ 2147483647 h 384"/>
              <a:gd name="T16" fmla="*/ 0 w 66"/>
              <a:gd name="T17" fmla="*/ 2147483647 h 384"/>
              <a:gd name="T18" fmla="*/ 0 w 66"/>
              <a:gd name="T19" fmla="*/ 2147483647 h 384"/>
              <a:gd name="T20" fmla="*/ 0 w 66"/>
              <a:gd name="T21" fmla="*/ 2147483647 h 384"/>
              <a:gd name="T22" fmla="*/ 2147483647 w 66"/>
              <a:gd name="T23" fmla="*/ 2147483647 h 384"/>
              <a:gd name="T24" fmla="*/ 2147483647 w 66"/>
              <a:gd name="T25" fmla="*/ 2147483647 h 384"/>
              <a:gd name="T26" fmla="*/ 2147483647 w 66"/>
              <a:gd name="T27" fmla="*/ 2147483647 h 384"/>
              <a:gd name="T28" fmla="*/ 2147483647 w 66"/>
              <a:gd name="T29" fmla="*/ 2147483647 h 384"/>
              <a:gd name="T30" fmla="*/ 2147483647 w 66"/>
              <a:gd name="T31" fmla="*/ 2147483647 h 384"/>
              <a:gd name="T32" fmla="*/ 2147483647 w 66"/>
              <a:gd name="T33" fmla="*/ 0 h 384"/>
              <a:gd name="T34" fmla="*/ 2147483647 w 66"/>
              <a:gd name="T35" fmla="*/ 0 h 384"/>
              <a:gd name="T36" fmla="*/ 2147483647 w 66"/>
              <a:gd name="T37" fmla="*/ 0 h 384"/>
              <a:gd name="T38" fmla="*/ 2147483647 w 66"/>
              <a:gd name="T39" fmla="*/ 0 h 384"/>
              <a:gd name="T40" fmla="*/ 2147483647 w 66"/>
              <a:gd name="T41" fmla="*/ 2147483647 h 384"/>
              <a:gd name="T42" fmla="*/ 2147483647 w 66"/>
              <a:gd name="T43" fmla="*/ 2147483647 h 384"/>
              <a:gd name="T44" fmla="*/ 2147483647 w 66"/>
              <a:gd name="T45" fmla="*/ 2147483647 h 384"/>
              <a:gd name="T46" fmla="*/ 2147483647 w 66"/>
              <a:gd name="T47" fmla="*/ 2147483647 h 384"/>
              <a:gd name="T48" fmla="*/ 2147483647 w 66"/>
              <a:gd name="T49" fmla="*/ 2147483647 h 384"/>
              <a:gd name="T50" fmla="*/ 2147483647 w 66"/>
              <a:gd name="T51" fmla="*/ 2147483647 h 384"/>
              <a:gd name="T52" fmla="*/ 2147483647 w 66"/>
              <a:gd name="T53" fmla="*/ 2147483647 h 384"/>
              <a:gd name="T54" fmla="*/ 2147483647 w 66"/>
              <a:gd name="T55" fmla="*/ 2147483647 h 384"/>
              <a:gd name="T56" fmla="*/ 2147483647 w 66"/>
              <a:gd name="T57" fmla="*/ 2147483647 h 384"/>
              <a:gd name="T58" fmla="*/ 2147483647 w 66"/>
              <a:gd name="T59" fmla="*/ 2147483647 h 384"/>
              <a:gd name="T60" fmla="*/ 2147483647 w 66"/>
              <a:gd name="T61" fmla="*/ 2147483647 h 384"/>
              <a:gd name="T62" fmla="*/ 2147483647 w 66"/>
              <a:gd name="T63" fmla="*/ 2147483647 h 384"/>
              <a:gd name="T64" fmla="*/ 2147483647 w 66"/>
              <a:gd name="T65" fmla="*/ 2147483647 h 384"/>
              <a:gd name="T66" fmla="*/ 2147483647 w 66"/>
              <a:gd name="T67" fmla="*/ 2147483647 h 384"/>
              <a:gd name="T68" fmla="*/ 2147483647 w 66"/>
              <a:gd name="T69" fmla="*/ 2147483647 h 384"/>
              <a:gd name="T70" fmla="*/ 2147483647 w 66"/>
              <a:gd name="T71" fmla="*/ 2147483647 h 384"/>
              <a:gd name="T72" fmla="*/ 2147483647 w 66"/>
              <a:gd name="T73" fmla="*/ 2147483647 h 384"/>
              <a:gd name="T74" fmla="*/ 2147483647 w 66"/>
              <a:gd name="T75" fmla="*/ 2147483647 h 384"/>
              <a:gd name="T76" fmla="*/ 2147483647 w 66"/>
              <a:gd name="T77" fmla="*/ 2147483647 h 384"/>
              <a:gd name="T78" fmla="*/ 2147483647 w 66"/>
              <a:gd name="T79" fmla="*/ 2147483647 h 384"/>
              <a:gd name="T80" fmla="*/ 2147483647 w 66"/>
              <a:gd name="T81" fmla="*/ 2147483647 h 384"/>
              <a:gd name="T82" fmla="*/ 2147483647 w 66"/>
              <a:gd name="T83" fmla="*/ 2147483647 h 384"/>
              <a:gd name="T84" fmla="*/ 2147483647 w 66"/>
              <a:gd name="T85" fmla="*/ 2147483647 h 384"/>
              <a:gd name="T86" fmla="*/ 2147483647 w 66"/>
              <a:gd name="T87" fmla="*/ 2147483647 h 384"/>
              <a:gd name="T88" fmla="*/ 2147483647 w 66"/>
              <a:gd name="T89" fmla="*/ 2147483647 h 384"/>
              <a:gd name="T90" fmla="*/ 2147483647 w 66"/>
              <a:gd name="T91" fmla="*/ 2147483647 h 384"/>
              <a:gd name="T92" fmla="*/ 2147483647 w 66"/>
              <a:gd name="T93" fmla="*/ 2147483647 h 384"/>
              <a:gd name="T94" fmla="*/ 2147483647 w 66"/>
              <a:gd name="T95" fmla="*/ 2147483647 h 384"/>
              <a:gd name="T96" fmla="*/ 2147483647 w 66"/>
              <a:gd name="T97" fmla="*/ 2147483647 h 384"/>
              <a:gd name="T98" fmla="*/ 2147483647 w 66"/>
              <a:gd name="T99" fmla="*/ 2147483647 h 384"/>
              <a:gd name="T100" fmla="*/ 2147483647 w 66"/>
              <a:gd name="T101" fmla="*/ 2147483647 h 384"/>
              <a:gd name="T102" fmla="*/ 2147483647 w 66"/>
              <a:gd name="T103" fmla="*/ 2147483647 h 384"/>
              <a:gd name="T104" fmla="*/ 2147483647 w 66"/>
              <a:gd name="T105" fmla="*/ 2147483647 h 384"/>
              <a:gd name="T106" fmla="*/ 2147483647 w 66"/>
              <a:gd name="T107" fmla="*/ 2147483647 h 384"/>
              <a:gd name="T108" fmla="*/ 2147483647 w 66"/>
              <a:gd name="T109" fmla="*/ 2147483647 h 384"/>
              <a:gd name="T110" fmla="*/ 2147483647 w 66"/>
              <a:gd name="T111" fmla="*/ 2147483647 h 384"/>
              <a:gd name="T112" fmla="*/ 2147483647 w 66"/>
              <a:gd name="T113" fmla="*/ 2147483647 h 384"/>
              <a:gd name="T114" fmla="*/ 2147483647 w 66"/>
              <a:gd name="T115" fmla="*/ 2147483647 h 384"/>
              <a:gd name="T116" fmla="*/ 2147483647 w 66"/>
              <a:gd name="T117" fmla="*/ 2147483647 h 384"/>
              <a:gd name="T118" fmla="*/ 2147483647 w 66"/>
              <a:gd name="T119" fmla="*/ 2147483647 h 384"/>
              <a:gd name="T120" fmla="*/ 2147483647 w 66"/>
              <a:gd name="T121" fmla="*/ 2147483647 h 384"/>
              <a:gd name="T122" fmla="*/ 2147483647 w 66"/>
              <a:gd name="T123" fmla="*/ 2147483647 h 384"/>
              <a:gd name="T124" fmla="*/ 2147483647 w 66"/>
              <a:gd name="T125" fmla="*/ 2147483647 h 38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384">
                <a:moveTo>
                  <a:pt x="50" y="384"/>
                </a:moveTo>
                <a:lnTo>
                  <a:pt x="40" y="382"/>
                </a:lnTo>
                <a:lnTo>
                  <a:pt x="30" y="380"/>
                </a:lnTo>
                <a:lnTo>
                  <a:pt x="20" y="374"/>
                </a:lnTo>
                <a:lnTo>
                  <a:pt x="14" y="370"/>
                </a:lnTo>
                <a:lnTo>
                  <a:pt x="6" y="362"/>
                </a:lnTo>
                <a:lnTo>
                  <a:pt x="2" y="352"/>
                </a:lnTo>
                <a:lnTo>
                  <a:pt x="0" y="342"/>
                </a:lnTo>
                <a:lnTo>
                  <a:pt x="0" y="334"/>
                </a:lnTo>
                <a:lnTo>
                  <a:pt x="0" y="52"/>
                </a:lnTo>
                <a:lnTo>
                  <a:pt x="0" y="40"/>
                </a:lnTo>
                <a:lnTo>
                  <a:pt x="2" y="30"/>
                </a:lnTo>
                <a:lnTo>
                  <a:pt x="6" y="20"/>
                </a:lnTo>
                <a:lnTo>
                  <a:pt x="14" y="14"/>
                </a:lnTo>
                <a:lnTo>
                  <a:pt x="20" y="8"/>
                </a:lnTo>
                <a:lnTo>
                  <a:pt x="30" y="4"/>
                </a:lnTo>
                <a:lnTo>
                  <a:pt x="40" y="0"/>
                </a:lnTo>
                <a:lnTo>
                  <a:pt x="50" y="0"/>
                </a:lnTo>
                <a:lnTo>
                  <a:pt x="56" y="0"/>
                </a:lnTo>
                <a:lnTo>
                  <a:pt x="66" y="0"/>
                </a:lnTo>
                <a:lnTo>
                  <a:pt x="66" y="8"/>
                </a:lnTo>
                <a:lnTo>
                  <a:pt x="66" y="18"/>
                </a:lnTo>
                <a:lnTo>
                  <a:pt x="66" y="26"/>
                </a:lnTo>
                <a:lnTo>
                  <a:pt x="66" y="36"/>
                </a:lnTo>
                <a:lnTo>
                  <a:pt x="66" y="46"/>
                </a:lnTo>
                <a:lnTo>
                  <a:pt x="66" y="58"/>
                </a:lnTo>
                <a:lnTo>
                  <a:pt x="66" y="68"/>
                </a:lnTo>
                <a:lnTo>
                  <a:pt x="66" y="80"/>
                </a:lnTo>
                <a:lnTo>
                  <a:pt x="66" y="90"/>
                </a:lnTo>
                <a:lnTo>
                  <a:pt x="66" y="102"/>
                </a:lnTo>
                <a:lnTo>
                  <a:pt x="66" y="114"/>
                </a:lnTo>
                <a:lnTo>
                  <a:pt x="66" y="126"/>
                </a:lnTo>
                <a:lnTo>
                  <a:pt x="66" y="138"/>
                </a:lnTo>
                <a:lnTo>
                  <a:pt x="66" y="150"/>
                </a:lnTo>
                <a:lnTo>
                  <a:pt x="66" y="162"/>
                </a:lnTo>
                <a:lnTo>
                  <a:pt x="66" y="176"/>
                </a:lnTo>
                <a:lnTo>
                  <a:pt x="66" y="186"/>
                </a:lnTo>
                <a:lnTo>
                  <a:pt x="66" y="200"/>
                </a:lnTo>
                <a:lnTo>
                  <a:pt x="66" y="212"/>
                </a:lnTo>
                <a:lnTo>
                  <a:pt x="66" y="226"/>
                </a:lnTo>
                <a:lnTo>
                  <a:pt x="66" y="238"/>
                </a:lnTo>
                <a:lnTo>
                  <a:pt x="66" y="250"/>
                </a:lnTo>
                <a:lnTo>
                  <a:pt x="66" y="258"/>
                </a:lnTo>
                <a:lnTo>
                  <a:pt x="66" y="264"/>
                </a:lnTo>
                <a:lnTo>
                  <a:pt x="66" y="270"/>
                </a:lnTo>
                <a:lnTo>
                  <a:pt x="66" y="278"/>
                </a:lnTo>
                <a:lnTo>
                  <a:pt x="66" y="290"/>
                </a:lnTo>
                <a:lnTo>
                  <a:pt x="66" y="304"/>
                </a:lnTo>
                <a:lnTo>
                  <a:pt x="66" y="310"/>
                </a:lnTo>
                <a:lnTo>
                  <a:pt x="66" y="316"/>
                </a:lnTo>
                <a:lnTo>
                  <a:pt x="66" y="324"/>
                </a:lnTo>
                <a:lnTo>
                  <a:pt x="66" y="330"/>
                </a:lnTo>
                <a:lnTo>
                  <a:pt x="66" y="336"/>
                </a:lnTo>
                <a:lnTo>
                  <a:pt x="66" y="342"/>
                </a:lnTo>
                <a:lnTo>
                  <a:pt x="66" y="350"/>
                </a:lnTo>
                <a:lnTo>
                  <a:pt x="66" y="358"/>
                </a:lnTo>
                <a:lnTo>
                  <a:pt x="66" y="364"/>
                </a:lnTo>
                <a:lnTo>
                  <a:pt x="66" y="370"/>
                </a:lnTo>
                <a:lnTo>
                  <a:pt x="66" y="376"/>
                </a:lnTo>
                <a:lnTo>
                  <a:pt x="66" y="384"/>
                </a:lnTo>
                <a:lnTo>
                  <a:pt x="56" y="384"/>
                </a:lnTo>
                <a:lnTo>
                  <a:pt x="50" y="38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6" name="Freeform 76"/>
          <p:cNvSpPr>
            <a:spLocks/>
          </p:cNvSpPr>
          <p:nvPr/>
        </p:nvSpPr>
        <p:spPr bwMode="auto">
          <a:xfrm>
            <a:off x="531813" y="4365625"/>
            <a:ext cx="111125" cy="263525"/>
          </a:xfrm>
          <a:custGeom>
            <a:avLst/>
            <a:gdLst>
              <a:gd name="T0" fmla="*/ 2147483647 w 70"/>
              <a:gd name="T1" fmla="*/ 2147483647 h 166"/>
              <a:gd name="T2" fmla="*/ 2147483647 w 70"/>
              <a:gd name="T3" fmla="*/ 2147483647 h 166"/>
              <a:gd name="T4" fmla="*/ 2147483647 w 70"/>
              <a:gd name="T5" fmla="*/ 2147483647 h 166"/>
              <a:gd name="T6" fmla="*/ 2147483647 w 70"/>
              <a:gd name="T7" fmla="*/ 2147483647 h 166"/>
              <a:gd name="T8" fmla="*/ 2147483647 w 70"/>
              <a:gd name="T9" fmla="*/ 2147483647 h 166"/>
              <a:gd name="T10" fmla="*/ 2147483647 w 70"/>
              <a:gd name="T11" fmla="*/ 2147483647 h 166"/>
              <a:gd name="T12" fmla="*/ 2147483647 w 70"/>
              <a:gd name="T13" fmla="*/ 2147483647 h 166"/>
              <a:gd name="T14" fmla="*/ 2147483647 w 70"/>
              <a:gd name="T15" fmla="*/ 2147483647 h 166"/>
              <a:gd name="T16" fmla="*/ 0 w 70"/>
              <a:gd name="T17" fmla="*/ 2147483647 h 166"/>
              <a:gd name="T18" fmla="*/ 0 w 70"/>
              <a:gd name="T19" fmla="*/ 2147483647 h 166"/>
              <a:gd name="T20" fmla="*/ 0 w 70"/>
              <a:gd name="T21" fmla="*/ 2147483647 h 166"/>
              <a:gd name="T22" fmla="*/ 0 w 70"/>
              <a:gd name="T23" fmla="*/ 2147483647 h 166"/>
              <a:gd name="T24" fmla="*/ 0 w 70"/>
              <a:gd name="T25" fmla="*/ 2147483647 h 166"/>
              <a:gd name="T26" fmla="*/ 0 w 70"/>
              <a:gd name="T27" fmla="*/ 2147483647 h 166"/>
              <a:gd name="T28" fmla="*/ 0 w 70"/>
              <a:gd name="T29" fmla="*/ 2147483647 h 166"/>
              <a:gd name="T30" fmla="*/ 0 w 70"/>
              <a:gd name="T31" fmla="*/ 2147483647 h 166"/>
              <a:gd name="T32" fmla="*/ 0 w 70"/>
              <a:gd name="T33" fmla="*/ 2147483647 h 166"/>
              <a:gd name="T34" fmla="*/ 0 w 70"/>
              <a:gd name="T35" fmla="*/ 2147483647 h 166"/>
              <a:gd name="T36" fmla="*/ 0 w 70"/>
              <a:gd name="T37" fmla="*/ 2147483647 h 166"/>
              <a:gd name="T38" fmla="*/ 0 w 70"/>
              <a:gd name="T39" fmla="*/ 2147483647 h 166"/>
              <a:gd name="T40" fmla="*/ 0 w 70"/>
              <a:gd name="T41" fmla="*/ 2147483647 h 166"/>
              <a:gd name="T42" fmla="*/ 0 w 70"/>
              <a:gd name="T43" fmla="*/ 2147483647 h 166"/>
              <a:gd name="T44" fmla="*/ 0 w 70"/>
              <a:gd name="T45" fmla="*/ 2147483647 h 166"/>
              <a:gd name="T46" fmla="*/ 0 w 70"/>
              <a:gd name="T47" fmla="*/ 2147483647 h 166"/>
              <a:gd name="T48" fmla="*/ 2147483647 w 70"/>
              <a:gd name="T49" fmla="*/ 2147483647 h 166"/>
              <a:gd name="T50" fmla="*/ 2147483647 w 70"/>
              <a:gd name="T51" fmla="*/ 2147483647 h 166"/>
              <a:gd name="T52" fmla="*/ 2147483647 w 70"/>
              <a:gd name="T53" fmla="*/ 2147483647 h 166"/>
              <a:gd name="T54" fmla="*/ 2147483647 w 70"/>
              <a:gd name="T55" fmla="*/ 2147483647 h 166"/>
              <a:gd name="T56" fmla="*/ 2147483647 w 70"/>
              <a:gd name="T57" fmla="*/ 2147483647 h 166"/>
              <a:gd name="T58" fmla="*/ 2147483647 w 70"/>
              <a:gd name="T59" fmla="*/ 0 h 166"/>
              <a:gd name="T60" fmla="*/ 2147483647 w 70"/>
              <a:gd name="T61" fmla="*/ 0 h 166"/>
              <a:gd name="T62" fmla="*/ 2147483647 w 70"/>
              <a:gd name="T63" fmla="*/ 0 h 166"/>
              <a:gd name="T64" fmla="*/ 2147483647 w 70"/>
              <a:gd name="T65" fmla="*/ 0 h 166"/>
              <a:gd name="T66" fmla="*/ 2147483647 w 70"/>
              <a:gd name="T67" fmla="*/ 2147483647 h 166"/>
              <a:gd name="T68" fmla="*/ 2147483647 w 70"/>
              <a:gd name="T69" fmla="*/ 2147483647 h 166"/>
              <a:gd name="T70" fmla="*/ 2147483647 w 70"/>
              <a:gd name="T71" fmla="*/ 2147483647 h 166"/>
              <a:gd name="T72" fmla="*/ 2147483647 w 70"/>
              <a:gd name="T73" fmla="*/ 2147483647 h 166"/>
              <a:gd name="T74" fmla="*/ 2147483647 w 70"/>
              <a:gd name="T75" fmla="*/ 2147483647 h 166"/>
              <a:gd name="T76" fmla="*/ 2147483647 w 70"/>
              <a:gd name="T77" fmla="*/ 2147483647 h 166"/>
              <a:gd name="T78" fmla="*/ 2147483647 w 70"/>
              <a:gd name="T79" fmla="*/ 2147483647 h 166"/>
              <a:gd name="T80" fmla="*/ 2147483647 w 70"/>
              <a:gd name="T81" fmla="*/ 2147483647 h 166"/>
              <a:gd name="T82" fmla="*/ 2147483647 w 70"/>
              <a:gd name="T83" fmla="*/ 2147483647 h 166"/>
              <a:gd name="T84" fmla="*/ 2147483647 w 70"/>
              <a:gd name="T85" fmla="*/ 2147483647 h 166"/>
              <a:gd name="T86" fmla="*/ 2147483647 w 70"/>
              <a:gd name="T87" fmla="*/ 2147483647 h 166"/>
              <a:gd name="T88" fmla="*/ 2147483647 w 70"/>
              <a:gd name="T89" fmla="*/ 2147483647 h 166"/>
              <a:gd name="T90" fmla="*/ 2147483647 w 70"/>
              <a:gd name="T91" fmla="*/ 2147483647 h 166"/>
              <a:gd name="T92" fmla="*/ 2147483647 w 70"/>
              <a:gd name="T93" fmla="*/ 2147483647 h 166"/>
              <a:gd name="T94" fmla="*/ 2147483647 w 70"/>
              <a:gd name="T95" fmla="*/ 2147483647 h 166"/>
              <a:gd name="T96" fmla="*/ 2147483647 w 70"/>
              <a:gd name="T97" fmla="*/ 2147483647 h 166"/>
              <a:gd name="T98" fmla="*/ 2147483647 w 70"/>
              <a:gd name="T99" fmla="*/ 2147483647 h 1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0" h="166">
                <a:moveTo>
                  <a:pt x="70" y="166"/>
                </a:moveTo>
                <a:lnTo>
                  <a:pt x="60" y="166"/>
                </a:lnTo>
                <a:lnTo>
                  <a:pt x="50" y="166"/>
                </a:lnTo>
                <a:lnTo>
                  <a:pt x="40" y="166"/>
                </a:lnTo>
                <a:lnTo>
                  <a:pt x="32" y="166"/>
                </a:lnTo>
                <a:lnTo>
                  <a:pt x="22" y="166"/>
                </a:lnTo>
                <a:lnTo>
                  <a:pt x="14" y="166"/>
                </a:lnTo>
                <a:lnTo>
                  <a:pt x="6" y="166"/>
                </a:lnTo>
                <a:lnTo>
                  <a:pt x="0" y="166"/>
                </a:lnTo>
                <a:lnTo>
                  <a:pt x="0" y="154"/>
                </a:lnTo>
                <a:lnTo>
                  <a:pt x="0" y="142"/>
                </a:lnTo>
                <a:lnTo>
                  <a:pt x="0" y="132"/>
                </a:lnTo>
                <a:lnTo>
                  <a:pt x="0" y="122"/>
                </a:lnTo>
                <a:lnTo>
                  <a:pt x="0" y="110"/>
                </a:lnTo>
                <a:lnTo>
                  <a:pt x="0" y="102"/>
                </a:lnTo>
                <a:lnTo>
                  <a:pt x="0" y="94"/>
                </a:lnTo>
                <a:lnTo>
                  <a:pt x="0" y="86"/>
                </a:lnTo>
                <a:lnTo>
                  <a:pt x="0" y="78"/>
                </a:lnTo>
                <a:lnTo>
                  <a:pt x="0" y="72"/>
                </a:lnTo>
                <a:lnTo>
                  <a:pt x="0" y="64"/>
                </a:lnTo>
                <a:lnTo>
                  <a:pt x="0" y="60"/>
                </a:lnTo>
                <a:lnTo>
                  <a:pt x="0" y="52"/>
                </a:lnTo>
                <a:lnTo>
                  <a:pt x="0" y="40"/>
                </a:lnTo>
                <a:lnTo>
                  <a:pt x="4" y="30"/>
                </a:lnTo>
                <a:lnTo>
                  <a:pt x="10" y="22"/>
                </a:lnTo>
                <a:lnTo>
                  <a:pt x="16" y="16"/>
                </a:lnTo>
                <a:lnTo>
                  <a:pt x="24" y="8"/>
                </a:lnTo>
                <a:lnTo>
                  <a:pt x="34" y="4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70" y="0"/>
                </a:lnTo>
                <a:lnTo>
                  <a:pt x="70" y="8"/>
                </a:lnTo>
                <a:lnTo>
                  <a:pt x="70" y="18"/>
                </a:lnTo>
                <a:lnTo>
                  <a:pt x="70" y="26"/>
                </a:lnTo>
                <a:lnTo>
                  <a:pt x="70" y="36"/>
                </a:lnTo>
                <a:lnTo>
                  <a:pt x="70" y="46"/>
                </a:lnTo>
                <a:lnTo>
                  <a:pt x="70" y="56"/>
                </a:lnTo>
                <a:lnTo>
                  <a:pt x="70" y="66"/>
                </a:lnTo>
                <a:lnTo>
                  <a:pt x="70" y="76"/>
                </a:lnTo>
                <a:lnTo>
                  <a:pt x="70" y="86"/>
                </a:lnTo>
                <a:lnTo>
                  <a:pt x="70" y="98"/>
                </a:lnTo>
                <a:lnTo>
                  <a:pt x="70" y="108"/>
                </a:lnTo>
                <a:lnTo>
                  <a:pt x="70" y="118"/>
                </a:lnTo>
                <a:lnTo>
                  <a:pt x="70" y="130"/>
                </a:lnTo>
                <a:lnTo>
                  <a:pt x="70" y="142"/>
                </a:lnTo>
                <a:lnTo>
                  <a:pt x="70" y="154"/>
                </a:lnTo>
                <a:lnTo>
                  <a:pt x="70" y="166"/>
                </a:lnTo>
                <a:close/>
              </a:path>
            </a:pathLst>
          </a:custGeom>
          <a:solidFill>
            <a:srgbClr val="96DE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7" name="Freeform 77"/>
          <p:cNvSpPr>
            <a:spLocks/>
          </p:cNvSpPr>
          <p:nvPr/>
        </p:nvSpPr>
        <p:spPr bwMode="auto">
          <a:xfrm>
            <a:off x="538163" y="4378325"/>
            <a:ext cx="95250" cy="231775"/>
          </a:xfrm>
          <a:custGeom>
            <a:avLst/>
            <a:gdLst>
              <a:gd name="T0" fmla="*/ 2147483647 w 60"/>
              <a:gd name="T1" fmla="*/ 2147483647 h 146"/>
              <a:gd name="T2" fmla="*/ 2147483647 w 60"/>
              <a:gd name="T3" fmla="*/ 2147483647 h 146"/>
              <a:gd name="T4" fmla="*/ 2147483647 w 60"/>
              <a:gd name="T5" fmla="*/ 2147483647 h 146"/>
              <a:gd name="T6" fmla="*/ 2147483647 w 60"/>
              <a:gd name="T7" fmla="*/ 2147483647 h 146"/>
              <a:gd name="T8" fmla="*/ 2147483647 w 60"/>
              <a:gd name="T9" fmla="*/ 2147483647 h 146"/>
              <a:gd name="T10" fmla="*/ 2147483647 w 60"/>
              <a:gd name="T11" fmla="*/ 2147483647 h 146"/>
              <a:gd name="T12" fmla="*/ 2147483647 w 60"/>
              <a:gd name="T13" fmla="*/ 2147483647 h 146"/>
              <a:gd name="T14" fmla="*/ 2147483647 w 60"/>
              <a:gd name="T15" fmla="*/ 2147483647 h 146"/>
              <a:gd name="T16" fmla="*/ 0 w 60"/>
              <a:gd name="T17" fmla="*/ 2147483647 h 146"/>
              <a:gd name="T18" fmla="*/ 0 w 60"/>
              <a:gd name="T19" fmla="*/ 2147483647 h 146"/>
              <a:gd name="T20" fmla="*/ 0 w 60"/>
              <a:gd name="T21" fmla="*/ 2147483647 h 146"/>
              <a:gd name="T22" fmla="*/ 0 w 60"/>
              <a:gd name="T23" fmla="*/ 2147483647 h 146"/>
              <a:gd name="T24" fmla="*/ 0 w 60"/>
              <a:gd name="T25" fmla="*/ 2147483647 h 146"/>
              <a:gd name="T26" fmla="*/ 0 w 60"/>
              <a:gd name="T27" fmla="*/ 2147483647 h 146"/>
              <a:gd name="T28" fmla="*/ 0 w 60"/>
              <a:gd name="T29" fmla="*/ 2147483647 h 146"/>
              <a:gd name="T30" fmla="*/ 0 w 60"/>
              <a:gd name="T31" fmla="*/ 2147483647 h 146"/>
              <a:gd name="T32" fmla="*/ 0 w 60"/>
              <a:gd name="T33" fmla="*/ 2147483647 h 146"/>
              <a:gd name="T34" fmla="*/ 0 w 60"/>
              <a:gd name="T35" fmla="*/ 2147483647 h 146"/>
              <a:gd name="T36" fmla="*/ 0 w 60"/>
              <a:gd name="T37" fmla="*/ 2147483647 h 146"/>
              <a:gd name="T38" fmla="*/ 0 w 60"/>
              <a:gd name="T39" fmla="*/ 2147483647 h 146"/>
              <a:gd name="T40" fmla="*/ 0 w 60"/>
              <a:gd name="T41" fmla="*/ 2147483647 h 146"/>
              <a:gd name="T42" fmla="*/ 0 w 60"/>
              <a:gd name="T43" fmla="*/ 2147483647 h 146"/>
              <a:gd name="T44" fmla="*/ 0 w 60"/>
              <a:gd name="T45" fmla="*/ 2147483647 h 146"/>
              <a:gd name="T46" fmla="*/ 0 w 60"/>
              <a:gd name="T47" fmla="*/ 2147483647 h 146"/>
              <a:gd name="T48" fmla="*/ 2147483647 w 60"/>
              <a:gd name="T49" fmla="*/ 2147483647 h 146"/>
              <a:gd name="T50" fmla="*/ 2147483647 w 60"/>
              <a:gd name="T51" fmla="*/ 2147483647 h 146"/>
              <a:gd name="T52" fmla="*/ 2147483647 w 60"/>
              <a:gd name="T53" fmla="*/ 2147483647 h 146"/>
              <a:gd name="T54" fmla="*/ 2147483647 w 60"/>
              <a:gd name="T55" fmla="*/ 2147483647 h 146"/>
              <a:gd name="T56" fmla="*/ 2147483647 w 60"/>
              <a:gd name="T57" fmla="*/ 2147483647 h 146"/>
              <a:gd name="T58" fmla="*/ 2147483647 w 60"/>
              <a:gd name="T59" fmla="*/ 0 h 146"/>
              <a:gd name="T60" fmla="*/ 2147483647 w 60"/>
              <a:gd name="T61" fmla="*/ 0 h 146"/>
              <a:gd name="T62" fmla="*/ 2147483647 w 60"/>
              <a:gd name="T63" fmla="*/ 0 h 146"/>
              <a:gd name="T64" fmla="*/ 2147483647 w 60"/>
              <a:gd name="T65" fmla="*/ 0 h 146"/>
              <a:gd name="T66" fmla="*/ 2147483647 w 60"/>
              <a:gd name="T67" fmla="*/ 0 h 146"/>
              <a:gd name="T68" fmla="*/ 2147483647 w 60"/>
              <a:gd name="T69" fmla="*/ 0 h 146"/>
              <a:gd name="T70" fmla="*/ 2147483647 w 60"/>
              <a:gd name="T71" fmla="*/ 2147483647 h 146"/>
              <a:gd name="T72" fmla="*/ 2147483647 w 60"/>
              <a:gd name="T73" fmla="*/ 2147483647 h 146"/>
              <a:gd name="T74" fmla="*/ 2147483647 w 60"/>
              <a:gd name="T75" fmla="*/ 2147483647 h 146"/>
              <a:gd name="T76" fmla="*/ 2147483647 w 60"/>
              <a:gd name="T77" fmla="*/ 2147483647 h 146"/>
              <a:gd name="T78" fmla="*/ 2147483647 w 60"/>
              <a:gd name="T79" fmla="*/ 2147483647 h 146"/>
              <a:gd name="T80" fmla="*/ 2147483647 w 60"/>
              <a:gd name="T81" fmla="*/ 2147483647 h 146"/>
              <a:gd name="T82" fmla="*/ 2147483647 w 60"/>
              <a:gd name="T83" fmla="*/ 2147483647 h 146"/>
              <a:gd name="T84" fmla="*/ 2147483647 w 60"/>
              <a:gd name="T85" fmla="*/ 2147483647 h 146"/>
              <a:gd name="T86" fmla="*/ 2147483647 w 60"/>
              <a:gd name="T87" fmla="*/ 2147483647 h 146"/>
              <a:gd name="T88" fmla="*/ 2147483647 w 60"/>
              <a:gd name="T89" fmla="*/ 2147483647 h 146"/>
              <a:gd name="T90" fmla="*/ 2147483647 w 60"/>
              <a:gd name="T91" fmla="*/ 2147483647 h 146"/>
              <a:gd name="T92" fmla="*/ 2147483647 w 60"/>
              <a:gd name="T93" fmla="*/ 2147483647 h 146"/>
              <a:gd name="T94" fmla="*/ 2147483647 w 60"/>
              <a:gd name="T95" fmla="*/ 2147483647 h 146"/>
              <a:gd name="T96" fmla="*/ 2147483647 w 60"/>
              <a:gd name="T97" fmla="*/ 2147483647 h 146"/>
              <a:gd name="T98" fmla="*/ 2147483647 w 60"/>
              <a:gd name="T99" fmla="*/ 2147483647 h 146"/>
              <a:gd name="T100" fmla="*/ 2147483647 w 60"/>
              <a:gd name="T101" fmla="*/ 2147483647 h 146"/>
              <a:gd name="T102" fmla="*/ 2147483647 w 60"/>
              <a:gd name="T103" fmla="*/ 2147483647 h 1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" h="146">
                <a:moveTo>
                  <a:pt x="60" y="146"/>
                </a:moveTo>
                <a:lnTo>
                  <a:pt x="50" y="146"/>
                </a:lnTo>
                <a:lnTo>
                  <a:pt x="42" y="146"/>
                </a:lnTo>
                <a:lnTo>
                  <a:pt x="34" y="146"/>
                </a:lnTo>
                <a:lnTo>
                  <a:pt x="26" y="146"/>
                </a:lnTo>
                <a:lnTo>
                  <a:pt x="18" y="146"/>
                </a:lnTo>
                <a:lnTo>
                  <a:pt x="12" y="146"/>
                </a:lnTo>
                <a:lnTo>
                  <a:pt x="4" y="146"/>
                </a:lnTo>
                <a:lnTo>
                  <a:pt x="0" y="146"/>
                </a:lnTo>
                <a:lnTo>
                  <a:pt x="0" y="136"/>
                </a:lnTo>
                <a:lnTo>
                  <a:pt x="0" y="126"/>
                </a:lnTo>
                <a:lnTo>
                  <a:pt x="0" y="116"/>
                </a:lnTo>
                <a:lnTo>
                  <a:pt x="0" y="108"/>
                </a:lnTo>
                <a:lnTo>
                  <a:pt x="0" y="98"/>
                </a:lnTo>
                <a:lnTo>
                  <a:pt x="0" y="90"/>
                </a:lnTo>
                <a:lnTo>
                  <a:pt x="0" y="82"/>
                </a:lnTo>
                <a:lnTo>
                  <a:pt x="0" y="76"/>
                </a:lnTo>
                <a:lnTo>
                  <a:pt x="0" y="68"/>
                </a:lnTo>
                <a:lnTo>
                  <a:pt x="0" y="62"/>
                </a:lnTo>
                <a:lnTo>
                  <a:pt x="0" y="58"/>
                </a:lnTo>
                <a:lnTo>
                  <a:pt x="0" y="54"/>
                </a:lnTo>
                <a:lnTo>
                  <a:pt x="0" y="48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18" y="6"/>
                </a:lnTo>
                <a:lnTo>
                  <a:pt x="26" y="2"/>
                </a:lnTo>
                <a:lnTo>
                  <a:pt x="34" y="0"/>
                </a:lnTo>
                <a:lnTo>
                  <a:pt x="44" y="0"/>
                </a:lnTo>
                <a:lnTo>
                  <a:pt x="46" y="0"/>
                </a:lnTo>
                <a:lnTo>
                  <a:pt x="50" y="0"/>
                </a:lnTo>
                <a:lnTo>
                  <a:pt x="54" y="0"/>
                </a:lnTo>
                <a:lnTo>
                  <a:pt x="60" y="0"/>
                </a:lnTo>
                <a:lnTo>
                  <a:pt x="60" y="8"/>
                </a:lnTo>
                <a:lnTo>
                  <a:pt x="60" y="14"/>
                </a:lnTo>
                <a:lnTo>
                  <a:pt x="60" y="22"/>
                </a:lnTo>
                <a:lnTo>
                  <a:pt x="60" y="32"/>
                </a:lnTo>
                <a:lnTo>
                  <a:pt x="60" y="38"/>
                </a:lnTo>
                <a:lnTo>
                  <a:pt x="60" y="48"/>
                </a:lnTo>
                <a:lnTo>
                  <a:pt x="60" y="58"/>
                </a:lnTo>
                <a:lnTo>
                  <a:pt x="60" y="66"/>
                </a:lnTo>
                <a:lnTo>
                  <a:pt x="60" y="76"/>
                </a:lnTo>
                <a:lnTo>
                  <a:pt x="60" y="86"/>
                </a:lnTo>
                <a:lnTo>
                  <a:pt x="60" y="94"/>
                </a:lnTo>
                <a:lnTo>
                  <a:pt x="60" y="104"/>
                </a:lnTo>
                <a:lnTo>
                  <a:pt x="60" y="114"/>
                </a:lnTo>
                <a:lnTo>
                  <a:pt x="60" y="124"/>
                </a:lnTo>
                <a:lnTo>
                  <a:pt x="60" y="136"/>
                </a:lnTo>
                <a:lnTo>
                  <a:pt x="60" y="146"/>
                </a:lnTo>
                <a:close/>
              </a:path>
            </a:pathLst>
          </a:custGeom>
          <a:solidFill>
            <a:srgbClr val="B0BF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8" name="Freeform 78"/>
          <p:cNvSpPr>
            <a:spLocks/>
          </p:cNvSpPr>
          <p:nvPr/>
        </p:nvSpPr>
        <p:spPr bwMode="auto">
          <a:xfrm>
            <a:off x="538163" y="4391025"/>
            <a:ext cx="82550" cy="200025"/>
          </a:xfrm>
          <a:custGeom>
            <a:avLst/>
            <a:gdLst>
              <a:gd name="T0" fmla="*/ 2147483647 w 52"/>
              <a:gd name="T1" fmla="*/ 2147483647 h 126"/>
              <a:gd name="T2" fmla="*/ 2147483647 w 52"/>
              <a:gd name="T3" fmla="*/ 2147483647 h 126"/>
              <a:gd name="T4" fmla="*/ 2147483647 w 52"/>
              <a:gd name="T5" fmla="*/ 2147483647 h 126"/>
              <a:gd name="T6" fmla="*/ 2147483647 w 52"/>
              <a:gd name="T7" fmla="*/ 2147483647 h 126"/>
              <a:gd name="T8" fmla="*/ 2147483647 w 52"/>
              <a:gd name="T9" fmla="*/ 2147483647 h 126"/>
              <a:gd name="T10" fmla="*/ 2147483647 w 52"/>
              <a:gd name="T11" fmla="*/ 2147483647 h 126"/>
              <a:gd name="T12" fmla="*/ 0 w 52"/>
              <a:gd name="T13" fmla="*/ 2147483647 h 126"/>
              <a:gd name="T14" fmla="*/ 0 w 52"/>
              <a:gd name="T15" fmla="*/ 2147483647 h 126"/>
              <a:gd name="T16" fmla="*/ 0 w 52"/>
              <a:gd name="T17" fmla="*/ 2147483647 h 126"/>
              <a:gd name="T18" fmla="*/ 0 w 52"/>
              <a:gd name="T19" fmla="*/ 2147483647 h 126"/>
              <a:gd name="T20" fmla="*/ 0 w 52"/>
              <a:gd name="T21" fmla="*/ 2147483647 h 126"/>
              <a:gd name="T22" fmla="*/ 0 w 52"/>
              <a:gd name="T23" fmla="*/ 2147483647 h 126"/>
              <a:gd name="T24" fmla="*/ 0 w 52"/>
              <a:gd name="T25" fmla="*/ 2147483647 h 126"/>
              <a:gd name="T26" fmla="*/ 0 w 52"/>
              <a:gd name="T27" fmla="*/ 2147483647 h 126"/>
              <a:gd name="T28" fmla="*/ 0 w 52"/>
              <a:gd name="T29" fmla="*/ 2147483647 h 126"/>
              <a:gd name="T30" fmla="*/ 0 w 52"/>
              <a:gd name="T31" fmla="*/ 2147483647 h 126"/>
              <a:gd name="T32" fmla="*/ 0 w 52"/>
              <a:gd name="T33" fmla="*/ 2147483647 h 126"/>
              <a:gd name="T34" fmla="*/ 0 w 52"/>
              <a:gd name="T35" fmla="*/ 2147483647 h 126"/>
              <a:gd name="T36" fmla="*/ 0 w 52"/>
              <a:gd name="T37" fmla="*/ 2147483647 h 126"/>
              <a:gd name="T38" fmla="*/ 0 w 52"/>
              <a:gd name="T39" fmla="*/ 2147483647 h 126"/>
              <a:gd name="T40" fmla="*/ 2147483647 w 52"/>
              <a:gd name="T41" fmla="*/ 2147483647 h 126"/>
              <a:gd name="T42" fmla="*/ 2147483647 w 52"/>
              <a:gd name="T43" fmla="*/ 2147483647 h 126"/>
              <a:gd name="T44" fmla="*/ 2147483647 w 52"/>
              <a:gd name="T45" fmla="*/ 2147483647 h 126"/>
              <a:gd name="T46" fmla="*/ 2147483647 w 52"/>
              <a:gd name="T47" fmla="*/ 2147483647 h 126"/>
              <a:gd name="T48" fmla="*/ 2147483647 w 52"/>
              <a:gd name="T49" fmla="*/ 2147483647 h 126"/>
              <a:gd name="T50" fmla="*/ 2147483647 w 52"/>
              <a:gd name="T51" fmla="*/ 0 h 126"/>
              <a:gd name="T52" fmla="*/ 2147483647 w 52"/>
              <a:gd name="T53" fmla="*/ 0 h 126"/>
              <a:gd name="T54" fmla="*/ 2147483647 w 52"/>
              <a:gd name="T55" fmla="*/ 0 h 126"/>
              <a:gd name="T56" fmla="*/ 2147483647 w 52"/>
              <a:gd name="T57" fmla="*/ 0 h 126"/>
              <a:gd name="T58" fmla="*/ 2147483647 w 52"/>
              <a:gd name="T59" fmla="*/ 2147483647 h 126"/>
              <a:gd name="T60" fmla="*/ 2147483647 w 52"/>
              <a:gd name="T61" fmla="*/ 2147483647 h 126"/>
              <a:gd name="T62" fmla="*/ 2147483647 w 52"/>
              <a:gd name="T63" fmla="*/ 2147483647 h 126"/>
              <a:gd name="T64" fmla="*/ 2147483647 w 52"/>
              <a:gd name="T65" fmla="*/ 2147483647 h 126"/>
              <a:gd name="T66" fmla="*/ 2147483647 w 52"/>
              <a:gd name="T67" fmla="*/ 2147483647 h 126"/>
              <a:gd name="T68" fmla="*/ 2147483647 w 52"/>
              <a:gd name="T69" fmla="*/ 2147483647 h 126"/>
              <a:gd name="T70" fmla="*/ 2147483647 w 52"/>
              <a:gd name="T71" fmla="*/ 2147483647 h 126"/>
              <a:gd name="T72" fmla="*/ 2147483647 w 52"/>
              <a:gd name="T73" fmla="*/ 2147483647 h 126"/>
              <a:gd name="T74" fmla="*/ 2147483647 w 52"/>
              <a:gd name="T75" fmla="*/ 2147483647 h 126"/>
              <a:gd name="T76" fmla="*/ 2147483647 w 52"/>
              <a:gd name="T77" fmla="*/ 2147483647 h 126"/>
              <a:gd name="T78" fmla="*/ 2147483647 w 52"/>
              <a:gd name="T79" fmla="*/ 2147483647 h 126"/>
              <a:gd name="T80" fmla="*/ 2147483647 w 52"/>
              <a:gd name="T81" fmla="*/ 2147483647 h 126"/>
              <a:gd name="T82" fmla="*/ 2147483647 w 52"/>
              <a:gd name="T83" fmla="*/ 2147483647 h 126"/>
              <a:gd name="T84" fmla="*/ 2147483647 w 52"/>
              <a:gd name="T85" fmla="*/ 2147483647 h 126"/>
              <a:gd name="T86" fmla="*/ 2147483647 w 52"/>
              <a:gd name="T87" fmla="*/ 2147483647 h 126"/>
              <a:gd name="T88" fmla="*/ 2147483647 w 52"/>
              <a:gd name="T89" fmla="*/ 2147483647 h 126"/>
              <a:gd name="T90" fmla="*/ 2147483647 w 52"/>
              <a:gd name="T91" fmla="*/ 2147483647 h 1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2" h="126">
                <a:moveTo>
                  <a:pt x="52" y="126"/>
                </a:moveTo>
                <a:lnTo>
                  <a:pt x="44" y="126"/>
                </a:lnTo>
                <a:lnTo>
                  <a:pt x="38" y="126"/>
                </a:lnTo>
                <a:lnTo>
                  <a:pt x="30" y="126"/>
                </a:lnTo>
                <a:lnTo>
                  <a:pt x="24" y="126"/>
                </a:lnTo>
                <a:lnTo>
                  <a:pt x="12" y="126"/>
                </a:lnTo>
                <a:lnTo>
                  <a:pt x="0" y="126"/>
                </a:lnTo>
                <a:lnTo>
                  <a:pt x="0" y="116"/>
                </a:lnTo>
                <a:lnTo>
                  <a:pt x="0" y="108"/>
                </a:lnTo>
                <a:lnTo>
                  <a:pt x="0" y="100"/>
                </a:lnTo>
                <a:lnTo>
                  <a:pt x="0" y="92"/>
                </a:lnTo>
                <a:lnTo>
                  <a:pt x="0" y="84"/>
                </a:lnTo>
                <a:lnTo>
                  <a:pt x="0" y="78"/>
                </a:lnTo>
                <a:lnTo>
                  <a:pt x="0" y="70"/>
                </a:lnTo>
                <a:lnTo>
                  <a:pt x="0" y="66"/>
                </a:lnTo>
                <a:lnTo>
                  <a:pt x="0" y="52"/>
                </a:lnTo>
                <a:lnTo>
                  <a:pt x="0" y="46"/>
                </a:lnTo>
                <a:lnTo>
                  <a:pt x="0" y="40"/>
                </a:lnTo>
                <a:lnTo>
                  <a:pt x="0" y="30"/>
                </a:lnTo>
                <a:lnTo>
                  <a:pt x="2" y="22"/>
                </a:lnTo>
                <a:lnTo>
                  <a:pt x="6" y="14"/>
                </a:lnTo>
                <a:lnTo>
                  <a:pt x="12" y="10"/>
                </a:lnTo>
                <a:lnTo>
                  <a:pt x="16" y="4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lnTo>
                  <a:pt x="44" y="0"/>
                </a:lnTo>
                <a:lnTo>
                  <a:pt x="52" y="0"/>
                </a:lnTo>
                <a:lnTo>
                  <a:pt x="52" y="6"/>
                </a:lnTo>
                <a:lnTo>
                  <a:pt x="52" y="12"/>
                </a:lnTo>
                <a:lnTo>
                  <a:pt x="52" y="18"/>
                </a:lnTo>
                <a:lnTo>
                  <a:pt x="52" y="26"/>
                </a:lnTo>
                <a:lnTo>
                  <a:pt x="52" y="34"/>
                </a:lnTo>
                <a:lnTo>
                  <a:pt x="52" y="40"/>
                </a:lnTo>
                <a:lnTo>
                  <a:pt x="52" y="50"/>
                </a:lnTo>
                <a:lnTo>
                  <a:pt x="52" y="58"/>
                </a:lnTo>
                <a:lnTo>
                  <a:pt x="52" y="66"/>
                </a:lnTo>
                <a:lnTo>
                  <a:pt x="52" y="72"/>
                </a:lnTo>
                <a:lnTo>
                  <a:pt x="52" y="82"/>
                </a:lnTo>
                <a:lnTo>
                  <a:pt x="52" y="90"/>
                </a:lnTo>
                <a:lnTo>
                  <a:pt x="52" y="98"/>
                </a:lnTo>
                <a:lnTo>
                  <a:pt x="52" y="108"/>
                </a:lnTo>
                <a:lnTo>
                  <a:pt x="52" y="116"/>
                </a:lnTo>
                <a:lnTo>
                  <a:pt x="52" y="126"/>
                </a:lnTo>
                <a:close/>
              </a:path>
            </a:pathLst>
          </a:custGeom>
          <a:solidFill>
            <a:srgbClr val="CCA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9" name="Freeform 79"/>
          <p:cNvSpPr>
            <a:spLocks/>
          </p:cNvSpPr>
          <p:nvPr/>
        </p:nvSpPr>
        <p:spPr bwMode="auto">
          <a:xfrm>
            <a:off x="541338" y="4400550"/>
            <a:ext cx="69850" cy="174625"/>
          </a:xfrm>
          <a:custGeom>
            <a:avLst/>
            <a:gdLst>
              <a:gd name="T0" fmla="*/ 2147483647 w 44"/>
              <a:gd name="T1" fmla="*/ 2147483647 h 110"/>
              <a:gd name="T2" fmla="*/ 2147483647 w 44"/>
              <a:gd name="T3" fmla="*/ 2147483647 h 110"/>
              <a:gd name="T4" fmla="*/ 2147483647 w 44"/>
              <a:gd name="T5" fmla="*/ 2147483647 h 110"/>
              <a:gd name="T6" fmla="*/ 2147483647 w 44"/>
              <a:gd name="T7" fmla="*/ 2147483647 h 110"/>
              <a:gd name="T8" fmla="*/ 0 w 44"/>
              <a:gd name="T9" fmla="*/ 2147483647 h 110"/>
              <a:gd name="T10" fmla="*/ 0 w 44"/>
              <a:gd name="T11" fmla="*/ 2147483647 h 110"/>
              <a:gd name="T12" fmla="*/ 0 w 44"/>
              <a:gd name="T13" fmla="*/ 2147483647 h 110"/>
              <a:gd name="T14" fmla="*/ 0 w 44"/>
              <a:gd name="T15" fmla="*/ 2147483647 h 110"/>
              <a:gd name="T16" fmla="*/ 0 w 44"/>
              <a:gd name="T17" fmla="*/ 2147483647 h 110"/>
              <a:gd name="T18" fmla="*/ 0 w 44"/>
              <a:gd name="T19" fmla="*/ 2147483647 h 110"/>
              <a:gd name="T20" fmla="*/ 0 w 44"/>
              <a:gd name="T21" fmla="*/ 2147483647 h 110"/>
              <a:gd name="T22" fmla="*/ 0 w 44"/>
              <a:gd name="T23" fmla="*/ 2147483647 h 110"/>
              <a:gd name="T24" fmla="*/ 0 w 44"/>
              <a:gd name="T25" fmla="*/ 2147483647 h 110"/>
              <a:gd name="T26" fmla="*/ 0 w 44"/>
              <a:gd name="T27" fmla="*/ 2147483647 h 110"/>
              <a:gd name="T28" fmla="*/ 0 w 44"/>
              <a:gd name="T29" fmla="*/ 2147483647 h 110"/>
              <a:gd name="T30" fmla="*/ 2147483647 w 44"/>
              <a:gd name="T31" fmla="*/ 2147483647 h 110"/>
              <a:gd name="T32" fmla="*/ 2147483647 w 44"/>
              <a:gd name="T33" fmla="*/ 2147483647 h 110"/>
              <a:gd name="T34" fmla="*/ 2147483647 w 44"/>
              <a:gd name="T35" fmla="*/ 2147483647 h 110"/>
              <a:gd name="T36" fmla="*/ 2147483647 w 44"/>
              <a:gd name="T37" fmla="*/ 2147483647 h 110"/>
              <a:gd name="T38" fmla="*/ 2147483647 w 44"/>
              <a:gd name="T39" fmla="*/ 2147483647 h 110"/>
              <a:gd name="T40" fmla="*/ 2147483647 w 44"/>
              <a:gd name="T41" fmla="*/ 0 h 110"/>
              <a:gd name="T42" fmla="*/ 2147483647 w 44"/>
              <a:gd name="T43" fmla="*/ 0 h 110"/>
              <a:gd name="T44" fmla="*/ 2147483647 w 44"/>
              <a:gd name="T45" fmla="*/ 0 h 110"/>
              <a:gd name="T46" fmla="*/ 2147483647 w 44"/>
              <a:gd name="T47" fmla="*/ 0 h 110"/>
              <a:gd name="T48" fmla="*/ 2147483647 w 44"/>
              <a:gd name="T49" fmla="*/ 2147483647 h 110"/>
              <a:gd name="T50" fmla="*/ 2147483647 w 44"/>
              <a:gd name="T51" fmla="*/ 2147483647 h 110"/>
              <a:gd name="T52" fmla="*/ 2147483647 w 44"/>
              <a:gd name="T53" fmla="*/ 2147483647 h 110"/>
              <a:gd name="T54" fmla="*/ 2147483647 w 44"/>
              <a:gd name="T55" fmla="*/ 2147483647 h 110"/>
              <a:gd name="T56" fmla="*/ 2147483647 w 44"/>
              <a:gd name="T57" fmla="*/ 2147483647 h 110"/>
              <a:gd name="T58" fmla="*/ 2147483647 w 44"/>
              <a:gd name="T59" fmla="*/ 2147483647 h 110"/>
              <a:gd name="T60" fmla="*/ 2147483647 w 44"/>
              <a:gd name="T61" fmla="*/ 2147483647 h 110"/>
              <a:gd name="T62" fmla="*/ 2147483647 w 44"/>
              <a:gd name="T63" fmla="*/ 2147483647 h 110"/>
              <a:gd name="T64" fmla="*/ 2147483647 w 44"/>
              <a:gd name="T65" fmla="*/ 2147483647 h 110"/>
              <a:gd name="T66" fmla="*/ 2147483647 w 44"/>
              <a:gd name="T67" fmla="*/ 2147483647 h 110"/>
              <a:gd name="T68" fmla="*/ 2147483647 w 44"/>
              <a:gd name="T69" fmla="*/ 2147483647 h 110"/>
              <a:gd name="T70" fmla="*/ 2147483647 w 44"/>
              <a:gd name="T71" fmla="*/ 2147483647 h 110"/>
              <a:gd name="T72" fmla="*/ 2147483647 w 44"/>
              <a:gd name="T73" fmla="*/ 2147483647 h 110"/>
              <a:gd name="T74" fmla="*/ 2147483647 w 44"/>
              <a:gd name="T75" fmla="*/ 2147483647 h 110"/>
              <a:gd name="T76" fmla="*/ 2147483647 w 44"/>
              <a:gd name="T77" fmla="*/ 2147483647 h 1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4" h="110">
                <a:moveTo>
                  <a:pt x="44" y="110"/>
                </a:moveTo>
                <a:lnTo>
                  <a:pt x="32" y="110"/>
                </a:lnTo>
                <a:lnTo>
                  <a:pt x="20" y="110"/>
                </a:lnTo>
                <a:lnTo>
                  <a:pt x="10" y="110"/>
                </a:lnTo>
                <a:lnTo>
                  <a:pt x="0" y="110"/>
                </a:lnTo>
                <a:lnTo>
                  <a:pt x="0" y="102"/>
                </a:lnTo>
                <a:lnTo>
                  <a:pt x="0" y="94"/>
                </a:lnTo>
                <a:lnTo>
                  <a:pt x="0" y="88"/>
                </a:lnTo>
                <a:lnTo>
                  <a:pt x="0" y="82"/>
                </a:lnTo>
                <a:lnTo>
                  <a:pt x="0" y="68"/>
                </a:lnTo>
                <a:lnTo>
                  <a:pt x="0" y="58"/>
                </a:lnTo>
                <a:lnTo>
                  <a:pt x="0" y="48"/>
                </a:lnTo>
                <a:lnTo>
                  <a:pt x="0" y="40"/>
                </a:lnTo>
                <a:lnTo>
                  <a:pt x="0" y="36"/>
                </a:lnTo>
                <a:lnTo>
                  <a:pt x="0" y="28"/>
                </a:lnTo>
                <a:lnTo>
                  <a:pt x="4" y="22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38" y="0"/>
                </a:lnTo>
                <a:lnTo>
                  <a:pt x="44" y="0"/>
                </a:lnTo>
                <a:lnTo>
                  <a:pt x="44" y="12"/>
                </a:lnTo>
                <a:lnTo>
                  <a:pt x="44" y="24"/>
                </a:lnTo>
                <a:lnTo>
                  <a:pt x="44" y="30"/>
                </a:lnTo>
                <a:lnTo>
                  <a:pt x="44" y="36"/>
                </a:lnTo>
                <a:lnTo>
                  <a:pt x="44" y="44"/>
                </a:lnTo>
                <a:lnTo>
                  <a:pt x="44" y="50"/>
                </a:lnTo>
                <a:lnTo>
                  <a:pt x="44" y="56"/>
                </a:lnTo>
                <a:lnTo>
                  <a:pt x="44" y="64"/>
                </a:lnTo>
                <a:lnTo>
                  <a:pt x="44" y="72"/>
                </a:lnTo>
                <a:lnTo>
                  <a:pt x="44" y="78"/>
                </a:lnTo>
                <a:lnTo>
                  <a:pt x="44" y="86"/>
                </a:lnTo>
                <a:lnTo>
                  <a:pt x="44" y="94"/>
                </a:lnTo>
                <a:lnTo>
                  <a:pt x="44" y="100"/>
                </a:lnTo>
                <a:lnTo>
                  <a:pt x="44" y="110"/>
                </a:lnTo>
                <a:close/>
              </a:path>
            </a:pathLst>
          </a:custGeom>
          <a:solidFill>
            <a:srgbClr val="E685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0" name="Freeform 80"/>
          <p:cNvSpPr>
            <a:spLocks/>
          </p:cNvSpPr>
          <p:nvPr/>
        </p:nvSpPr>
        <p:spPr bwMode="auto">
          <a:xfrm>
            <a:off x="544513" y="4416425"/>
            <a:ext cx="57150" cy="136525"/>
          </a:xfrm>
          <a:custGeom>
            <a:avLst/>
            <a:gdLst>
              <a:gd name="T0" fmla="*/ 2147483647 w 36"/>
              <a:gd name="T1" fmla="*/ 2147483647 h 86"/>
              <a:gd name="T2" fmla="*/ 2147483647 w 36"/>
              <a:gd name="T3" fmla="*/ 2147483647 h 86"/>
              <a:gd name="T4" fmla="*/ 2147483647 w 36"/>
              <a:gd name="T5" fmla="*/ 2147483647 h 86"/>
              <a:gd name="T6" fmla="*/ 2147483647 w 36"/>
              <a:gd name="T7" fmla="*/ 2147483647 h 86"/>
              <a:gd name="T8" fmla="*/ 0 w 36"/>
              <a:gd name="T9" fmla="*/ 2147483647 h 86"/>
              <a:gd name="T10" fmla="*/ 0 w 36"/>
              <a:gd name="T11" fmla="*/ 2147483647 h 86"/>
              <a:gd name="T12" fmla="*/ 0 w 36"/>
              <a:gd name="T13" fmla="*/ 2147483647 h 86"/>
              <a:gd name="T14" fmla="*/ 0 w 36"/>
              <a:gd name="T15" fmla="*/ 2147483647 h 86"/>
              <a:gd name="T16" fmla="*/ 0 w 36"/>
              <a:gd name="T17" fmla="*/ 2147483647 h 86"/>
              <a:gd name="T18" fmla="*/ 0 w 36"/>
              <a:gd name="T19" fmla="*/ 2147483647 h 86"/>
              <a:gd name="T20" fmla="*/ 0 w 36"/>
              <a:gd name="T21" fmla="*/ 2147483647 h 86"/>
              <a:gd name="T22" fmla="*/ 0 w 36"/>
              <a:gd name="T23" fmla="*/ 2147483647 h 86"/>
              <a:gd name="T24" fmla="*/ 2147483647 w 36"/>
              <a:gd name="T25" fmla="*/ 2147483647 h 86"/>
              <a:gd name="T26" fmla="*/ 2147483647 w 36"/>
              <a:gd name="T27" fmla="*/ 2147483647 h 86"/>
              <a:gd name="T28" fmla="*/ 2147483647 w 36"/>
              <a:gd name="T29" fmla="*/ 2147483647 h 86"/>
              <a:gd name="T30" fmla="*/ 2147483647 w 36"/>
              <a:gd name="T31" fmla="*/ 0 h 86"/>
              <a:gd name="T32" fmla="*/ 2147483647 w 36"/>
              <a:gd name="T33" fmla="*/ 0 h 86"/>
              <a:gd name="T34" fmla="*/ 2147483647 w 36"/>
              <a:gd name="T35" fmla="*/ 0 h 86"/>
              <a:gd name="T36" fmla="*/ 2147483647 w 36"/>
              <a:gd name="T37" fmla="*/ 2147483647 h 86"/>
              <a:gd name="T38" fmla="*/ 2147483647 w 36"/>
              <a:gd name="T39" fmla="*/ 2147483647 h 86"/>
              <a:gd name="T40" fmla="*/ 2147483647 w 36"/>
              <a:gd name="T41" fmla="*/ 2147483647 h 86"/>
              <a:gd name="T42" fmla="*/ 2147483647 w 36"/>
              <a:gd name="T43" fmla="*/ 2147483647 h 86"/>
              <a:gd name="T44" fmla="*/ 2147483647 w 36"/>
              <a:gd name="T45" fmla="*/ 2147483647 h 86"/>
              <a:gd name="T46" fmla="*/ 2147483647 w 36"/>
              <a:gd name="T47" fmla="*/ 2147483647 h 86"/>
              <a:gd name="T48" fmla="*/ 2147483647 w 36"/>
              <a:gd name="T49" fmla="*/ 2147483647 h 86"/>
              <a:gd name="T50" fmla="*/ 2147483647 w 36"/>
              <a:gd name="T51" fmla="*/ 2147483647 h 86"/>
              <a:gd name="T52" fmla="*/ 2147483647 w 36"/>
              <a:gd name="T53" fmla="*/ 2147483647 h 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" h="86">
                <a:moveTo>
                  <a:pt x="36" y="86"/>
                </a:moveTo>
                <a:lnTo>
                  <a:pt x="26" y="86"/>
                </a:lnTo>
                <a:lnTo>
                  <a:pt x="16" y="86"/>
                </a:lnTo>
                <a:lnTo>
                  <a:pt x="8" y="86"/>
                </a:lnTo>
                <a:lnTo>
                  <a:pt x="0" y="86"/>
                </a:lnTo>
                <a:lnTo>
                  <a:pt x="0" y="74"/>
                </a:lnTo>
                <a:lnTo>
                  <a:pt x="0" y="62"/>
                </a:lnTo>
                <a:lnTo>
                  <a:pt x="0" y="52"/>
                </a:lnTo>
                <a:lnTo>
                  <a:pt x="0" y="44"/>
                </a:lnTo>
                <a:lnTo>
                  <a:pt x="0" y="36"/>
                </a:lnTo>
                <a:lnTo>
                  <a:pt x="0" y="30"/>
                </a:lnTo>
                <a:lnTo>
                  <a:pt x="0" y="28"/>
                </a:lnTo>
                <a:lnTo>
                  <a:pt x="2" y="14"/>
                </a:lnTo>
                <a:lnTo>
                  <a:pt x="8" y="8"/>
                </a:lnTo>
                <a:lnTo>
                  <a:pt x="18" y="2"/>
                </a:lnTo>
                <a:lnTo>
                  <a:pt x="28" y="0"/>
                </a:lnTo>
                <a:lnTo>
                  <a:pt x="30" y="0"/>
                </a:lnTo>
                <a:lnTo>
                  <a:pt x="36" y="0"/>
                </a:lnTo>
                <a:lnTo>
                  <a:pt x="36" y="8"/>
                </a:lnTo>
                <a:lnTo>
                  <a:pt x="36" y="18"/>
                </a:lnTo>
                <a:lnTo>
                  <a:pt x="36" y="28"/>
                </a:lnTo>
                <a:lnTo>
                  <a:pt x="36" y="40"/>
                </a:lnTo>
                <a:lnTo>
                  <a:pt x="36" y="50"/>
                </a:lnTo>
                <a:lnTo>
                  <a:pt x="36" y="60"/>
                </a:lnTo>
                <a:lnTo>
                  <a:pt x="36" y="72"/>
                </a:lnTo>
                <a:lnTo>
                  <a:pt x="36" y="86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1" name="Freeform 81"/>
          <p:cNvSpPr>
            <a:spLocks/>
          </p:cNvSpPr>
          <p:nvPr/>
        </p:nvSpPr>
        <p:spPr bwMode="auto">
          <a:xfrm>
            <a:off x="5945188" y="5140325"/>
            <a:ext cx="219075" cy="334963"/>
          </a:xfrm>
          <a:custGeom>
            <a:avLst/>
            <a:gdLst>
              <a:gd name="T0" fmla="*/ 0 w 138"/>
              <a:gd name="T1" fmla="*/ 2147483647 h 211"/>
              <a:gd name="T2" fmla="*/ 2147483647 w 138"/>
              <a:gd name="T3" fmla="*/ 2147483647 h 211"/>
              <a:gd name="T4" fmla="*/ 2147483647 w 138"/>
              <a:gd name="T5" fmla="*/ 0 h 211"/>
              <a:gd name="T6" fmla="*/ 0 w 138"/>
              <a:gd name="T7" fmla="*/ 0 h 211"/>
              <a:gd name="T8" fmla="*/ 0 w 138"/>
              <a:gd name="T9" fmla="*/ 2147483647 h 211"/>
              <a:gd name="T10" fmla="*/ 0 w 138"/>
              <a:gd name="T11" fmla="*/ 2147483647 h 2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8" h="211">
                <a:moveTo>
                  <a:pt x="0" y="211"/>
                </a:moveTo>
                <a:lnTo>
                  <a:pt x="138" y="211"/>
                </a:lnTo>
                <a:lnTo>
                  <a:pt x="138" y="0"/>
                </a:lnTo>
                <a:lnTo>
                  <a:pt x="0" y="0"/>
                </a:lnTo>
                <a:lnTo>
                  <a:pt x="0" y="211"/>
                </a:lnTo>
                <a:close/>
              </a:path>
            </a:pathLst>
          </a:custGeom>
          <a:solidFill>
            <a:srgbClr val="EDF2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2" name="Freeform 82"/>
          <p:cNvSpPr>
            <a:spLocks/>
          </p:cNvSpPr>
          <p:nvPr/>
        </p:nvSpPr>
        <p:spPr bwMode="auto">
          <a:xfrm>
            <a:off x="5954713" y="5184775"/>
            <a:ext cx="203200" cy="287338"/>
          </a:xfrm>
          <a:custGeom>
            <a:avLst/>
            <a:gdLst>
              <a:gd name="T0" fmla="*/ 0 w 128"/>
              <a:gd name="T1" fmla="*/ 2147483647 h 181"/>
              <a:gd name="T2" fmla="*/ 2147483647 w 128"/>
              <a:gd name="T3" fmla="*/ 2147483647 h 181"/>
              <a:gd name="T4" fmla="*/ 2147483647 w 128"/>
              <a:gd name="T5" fmla="*/ 0 h 181"/>
              <a:gd name="T6" fmla="*/ 0 w 128"/>
              <a:gd name="T7" fmla="*/ 0 h 181"/>
              <a:gd name="T8" fmla="*/ 0 w 128"/>
              <a:gd name="T9" fmla="*/ 2147483647 h 181"/>
              <a:gd name="T10" fmla="*/ 0 w 128"/>
              <a:gd name="T11" fmla="*/ 2147483647 h 1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" h="181">
                <a:moveTo>
                  <a:pt x="0" y="181"/>
                </a:moveTo>
                <a:lnTo>
                  <a:pt x="128" y="181"/>
                </a:lnTo>
                <a:lnTo>
                  <a:pt x="128" y="0"/>
                </a:lnTo>
                <a:lnTo>
                  <a:pt x="0" y="0"/>
                </a:lnTo>
                <a:lnTo>
                  <a:pt x="0" y="181"/>
                </a:lnTo>
                <a:close/>
              </a:path>
            </a:pathLst>
          </a:custGeom>
          <a:solidFill>
            <a:srgbClr val="F0C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3" name="Freeform 83"/>
          <p:cNvSpPr>
            <a:spLocks/>
          </p:cNvSpPr>
          <p:nvPr/>
        </p:nvSpPr>
        <p:spPr bwMode="auto">
          <a:xfrm>
            <a:off x="5961063" y="5232400"/>
            <a:ext cx="193675" cy="233363"/>
          </a:xfrm>
          <a:custGeom>
            <a:avLst/>
            <a:gdLst>
              <a:gd name="T0" fmla="*/ 0 w 122"/>
              <a:gd name="T1" fmla="*/ 2147483647 h 147"/>
              <a:gd name="T2" fmla="*/ 2147483647 w 122"/>
              <a:gd name="T3" fmla="*/ 2147483647 h 147"/>
              <a:gd name="T4" fmla="*/ 2147483647 w 122"/>
              <a:gd name="T5" fmla="*/ 0 h 147"/>
              <a:gd name="T6" fmla="*/ 0 w 122"/>
              <a:gd name="T7" fmla="*/ 0 h 147"/>
              <a:gd name="T8" fmla="*/ 0 w 122"/>
              <a:gd name="T9" fmla="*/ 2147483647 h 147"/>
              <a:gd name="T10" fmla="*/ 0 w 122"/>
              <a:gd name="T11" fmla="*/ 2147483647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2" h="147">
                <a:moveTo>
                  <a:pt x="0" y="147"/>
                </a:moveTo>
                <a:lnTo>
                  <a:pt x="122" y="147"/>
                </a:lnTo>
                <a:lnTo>
                  <a:pt x="122" y="0"/>
                </a:lnTo>
                <a:lnTo>
                  <a:pt x="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F59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4" name="Freeform 84"/>
          <p:cNvSpPr>
            <a:spLocks/>
          </p:cNvSpPr>
          <p:nvPr/>
        </p:nvSpPr>
        <p:spPr bwMode="auto">
          <a:xfrm>
            <a:off x="5967413" y="5273675"/>
            <a:ext cx="180975" cy="188913"/>
          </a:xfrm>
          <a:custGeom>
            <a:avLst/>
            <a:gdLst>
              <a:gd name="T0" fmla="*/ 0 w 114"/>
              <a:gd name="T1" fmla="*/ 2147483647 h 119"/>
              <a:gd name="T2" fmla="*/ 2147483647 w 114"/>
              <a:gd name="T3" fmla="*/ 2147483647 h 119"/>
              <a:gd name="T4" fmla="*/ 2147483647 w 114"/>
              <a:gd name="T5" fmla="*/ 0 h 119"/>
              <a:gd name="T6" fmla="*/ 0 w 114"/>
              <a:gd name="T7" fmla="*/ 0 h 119"/>
              <a:gd name="T8" fmla="*/ 0 w 114"/>
              <a:gd name="T9" fmla="*/ 2147483647 h 119"/>
              <a:gd name="T10" fmla="*/ 0 w 114"/>
              <a:gd name="T11" fmla="*/ 2147483647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4" h="119">
                <a:moveTo>
                  <a:pt x="0" y="119"/>
                </a:moveTo>
                <a:lnTo>
                  <a:pt x="114" y="119"/>
                </a:lnTo>
                <a:lnTo>
                  <a:pt x="114" y="0"/>
                </a:lnTo>
                <a:lnTo>
                  <a:pt x="0" y="0"/>
                </a:lnTo>
                <a:lnTo>
                  <a:pt x="0" y="119"/>
                </a:lnTo>
                <a:close/>
              </a:path>
            </a:pathLst>
          </a:custGeom>
          <a:solidFill>
            <a:srgbClr val="F761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5" name="Freeform 85"/>
          <p:cNvSpPr>
            <a:spLocks/>
          </p:cNvSpPr>
          <p:nvPr/>
        </p:nvSpPr>
        <p:spPr bwMode="auto">
          <a:xfrm>
            <a:off x="5973763" y="5321300"/>
            <a:ext cx="174625" cy="139700"/>
          </a:xfrm>
          <a:custGeom>
            <a:avLst/>
            <a:gdLst>
              <a:gd name="T0" fmla="*/ 0 w 110"/>
              <a:gd name="T1" fmla="*/ 2147483647 h 88"/>
              <a:gd name="T2" fmla="*/ 2147483647 w 110"/>
              <a:gd name="T3" fmla="*/ 2147483647 h 88"/>
              <a:gd name="T4" fmla="*/ 2147483647 w 110"/>
              <a:gd name="T5" fmla="*/ 0 h 88"/>
              <a:gd name="T6" fmla="*/ 0 w 110"/>
              <a:gd name="T7" fmla="*/ 0 h 88"/>
              <a:gd name="T8" fmla="*/ 0 w 110"/>
              <a:gd name="T9" fmla="*/ 2147483647 h 88"/>
              <a:gd name="T10" fmla="*/ 0 w 110"/>
              <a:gd name="T11" fmla="*/ 2147483647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" h="88">
                <a:moveTo>
                  <a:pt x="0" y="88"/>
                </a:moveTo>
                <a:lnTo>
                  <a:pt x="110" y="88"/>
                </a:lnTo>
                <a:lnTo>
                  <a:pt x="110" y="0"/>
                </a:lnTo>
                <a:lnTo>
                  <a:pt x="0" y="0"/>
                </a:lnTo>
                <a:lnTo>
                  <a:pt x="0" y="88"/>
                </a:lnTo>
                <a:close/>
              </a:path>
            </a:pathLst>
          </a:custGeom>
          <a:solidFill>
            <a:srgbClr val="FC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6" name="Freeform 86"/>
          <p:cNvSpPr>
            <a:spLocks/>
          </p:cNvSpPr>
          <p:nvPr/>
        </p:nvSpPr>
        <p:spPr bwMode="auto">
          <a:xfrm>
            <a:off x="5980113" y="5365750"/>
            <a:ext cx="161925" cy="88900"/>
          </a:xfrm>
          <a:custGeom>
            <a:avLst/>
            <a:gdLst>
              <a:gd name="T0" fmla="*/ 0 w 102"/>
              <a:gd name="T1" fmla="*/ 2147483647 h 56"/>
              <a:gd name="T2" fmla="*/ 2147483647 w 102"/>
              <a:gd name="T3" fmla="*/ 2147483647 h 56"/>
              <a:gd name="T4" fmla="*/ 2147483647 w 102"/>
              <a:gd name="T5" fmla="*/ 0 h 56"/>
              <a:gd name="T6" fmla="*/ 0 w 102"/>
              <a:gd name="T7" fmla="*/ 0 h 56"/>
              <a:gd name="T8" fmla="*/ 0 w 102"/>
              <a:gd name="T9" fmla="*/ 2147483647 h 56"/>
              <a:gd name="T10" fmla="*/ 0 w 102"/>
              <a:gd name="T11" fmla="*/ 2147483647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2" h="56">
                <a:moveTo>
                  <a:pt x="0" y="56"/>
                </a:moveTo>
                <a:lnTo>
                  <a:pt x="102" y="56"/>
                </a:lnTo>
                <a:lnTo>
                  <a:pt x="102" y="0"/>
                </a:lnTo>
                <a:lnTo>
                  <a:pt x="0" y="0"/>
                </a:lnTo>
                <a:lnTo>
                  <a:pt x="0" y="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7" name="Freeform 87"/>
          <p:cNvSpPr>
            <a:spLocks/>
          </p:cNvSpPr>
          <p:nvPr/>
        </p:nvSpPr>
        <p:spPr bwMode="auto">
          <a:xfrm>
            <a:off x="2308225" y="3884613"/>
            <a:ext cx="274638" cy="388937"/>
          </a:xfrm>
          <a:custGeom>
            <a:avLst/>
            <a:gdLst>
              <a:gd name="T0" fmla="*/ 2147483647 w 173"/>
              <a:gd name="T1" fmla="*/ 2147483647 h 245"/>
              <a:gd name="T2" fmla="*/ 2147483647 w 173"/>
              <a:gd name="T3" fmla="*/ 2147483647 h 245"/>
              <a:gd name="T4" fmla="*/ 2147483647 w 173"/>
              <a:gd name="T5" fmla="*/ 2147483647 h 245"/>
              <a:gd name="T6" fmla="*/ 2147483647 w 173"/>
              <a:gd name="T7" fmla="*/ 2147483647 h 245"/>
              <a:gd name="T8" fmla="*/ 2147483647 w 173"/>
              <a:gd name="T9" fmla="*/ 2147483647 h 245"/>
              <a:gd name="T10" fmla="*/ 2147483647 w 173"/>
              <a:gd name="T11" fmla="*/ 2147483647 h 245"/>
              <a:gd name="T12" fmla="*/ 2147483647 w 173"/>
              <a:gd name="T13" fmla="*/ 2147483647 h 245"/>
              <a:gd name="T14" fmla="*/ 2147483647 w 173"/>
              <a:gd name="T15" fmla="*/ 2147483647 h 245"/>
              <a:gd name="T16" fmla="*/ 2147483647 w 173"/>
              <a:gd name="T17" fmla="*/ 2147483647 h 245"/>
              <a:gd name="T18" fmla="*/ 2147483647 w 173"/>
              <a:gd name="T19" fmla="*/ 0 h 245"/>
              <a:gd name="T20" fmla="*/ 2147483647 w 173"/>
              <a:gd name="T21" fmla="*/ 0 h 245"/>
              <a:gd name="T22" fmla="*/ 2147483647 w 173"/>
              <a:gd name="T23" fmla="*/ 2147483647 h 245"/>
              <a:gd name="T24" fmla="*/ 2147483647 w 173"/>
              <a:gd name="T25" fmla="*/ 2147483647 h 245"/>
              <a:gd name="T26" fmla="*/ 2147483647 w 173"/>
              <a:gd name="T27" fmla="*/ 2147483647 h 245"/>
              <a:gd name="T28" fmla="*/ 0 w 173"/>
              <a:gd name="T29" fmla="*/ 2147483647 h 245"/>
              <a:gd name="T30" fmla="*/ 2147483647 w 173"/>
              <a:gd name="T31" fmla="*/ 2147483647 h 245"/>
              <a:gd name="T32" fmla="*/ 2147483647 w 173"/>
              <a:gd name="T33" fmla="*/ 2147483647 h 245"/>
              <a:gd name="T34" fmla="*/ 2147483647 w 173"/>
              <a:gd name="T35" fmla="*/ 2147483647 h 245"/>
              <a:gd name="T36" fmla="*/ 2147483647 w 173"/>
              <a:gd name="T37" fmla="*/ 2147483647 h 245"/>
              <a:gd name="T38" fmla="*/ 2147483647 w 173"/>
              <a:gd name="T39" fmla="*/ 2147483647 h 245"/>
              <a:gd name="T40" fmla="*/ 2147483647 w 173"/>
              <a:gd name="T41" fmla="*/ 2147483647 h 245"/>
              <a:gd name="T42" fmla="*/ 2147483647 w 173"/>
              <a:gd name="T43" fmla="*/ 2147483647 h 245"/>
              <a:gd name="T44" fmla="*/ 2147483647 w 173"/>
              <a:gd name="T45" fmla="*/ 2147483647 h 245"/>
              <a:gd name="T46" fmla="*/ 2147483647 w 173"/>
              <a:gd name="T47" fmla="*/ 2147483647 h 2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3" h="245">
                <a:moveTo>
                  <a:pt x="160" y="241"/>
                </a:moveTo>
                <a:lnTo>
                  <a:pt x="167" y="231"/>
                </a:lnTo>
                <a:lnTo>
                  <a:pt x="173" y="221"/>
                </a:lnTo>
                <a:lnTo>
                  <a:pt x="173" y="213"/>
                </a:lnTo>
                <a:lnTo>
                  <a:pt x="173" y="207"/>
                </a:lnTo>
                <a:lnTo>
                  <a:pt x="171" y="199"/>
                </a:lnTo>
                <a:lnTo>
                  <a:pt x="169" y="193"/>
                </a:lnTo>
                <a:lnTo>
                  <a:pt x="64" y="16"/>
                </a:lnTo>
                <a:lnTo>
                  <a:pt x="54" y="6"/>
                </a:lnTo>
                <a:lnTo>
                  <a:pt x="42" y="0"/>
                </a:lnTo>
                <a:lnTo>
                  <a:pt x="28" y="0"/>
                </a:lnTo>
                <a:lnTo>
                  <a:pt x="18" y="6"/>
                </a:lnTo>
                <a:lnTo>
                  <a:pt x="6" y="14"/>
                </a:lnTo>
                <a:lnTo>
                  <a:pt x="2" y="26"/>
                </a:lnTo>
                <a:lnTo>
                  <a:pt x="0" y="38"/>
                </a:lnTo>
                <a:lnTo>
                  <a:pt x="6" y="52"/>
                </a:lnTo>
                <a:lnTo>
                  <a:pt x="112" y="229"/>
                </a:lnTo>
                <a:lnTo>
                  <a:pt x="118" y="239"/>
                </a:lnTo>
                <a:lnTo>
                  <a:pt x="132" y="245"/>
                </a:lnTo>
                <a:lnTo>
                  <a:pt x="138" y="245"/>
                </a:lnTo>
                <a:lnTo>
                  <a:pt x="144" y="245"/>
                </a:lnTo>
                <a:lnTo>
                  <a:pt x="152" y="243"/>
                </a:lnTo>
                <a:lnTo>
                  <a:pt x="160" y="241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8" name="Freeform 88"/>
          <p:cNvSpPr>
            <a:spLocks/>
          </p:cNvSpPr>
          <p:nvPr/>
        </p:nvSpPr>
        <p:spPr bwMode="auto">
          <a:xfrm>
            <a:off x="2295525" y="4498975"/>
            <a:ext cx="334963" cy="95250"/>
          </a:xfrm>
          <a:custGeom>
            <a:avLst/>
            <a:gdLst>
              <a:gd name="T0" fmla="*/ 2147483647 w 211"/>
              <a:gd name="T1" fmla="*/ 2147483647 h 60"/>
              <a:gd name="T2" fmla="*/ 2147483647 w 211"/>
              <a:gd name="T3" fmla="*/ 2147483647 h 60"/>
              <a:gd name="T4" fmla="*/ 2147483647 w 211"/>
              <a:gd name="T5" fmla="*/ 2147483647 h 60"/>
              <a:gd name="T6" fmla="*/ 2147483647 w 211"/>
              <a:gd name="T7" fmla="*/ 2147483647 h 60"/>
              <a:gd name="T8" fmla="*/ 2147483647 w 211"/>
              <a:gd name="T9" fmla="*/ 2147483647 h 60"/>
              <a:gd name="T10" fmla="*/ 2147483647 w 211"/>
              <a:gd name="T11" fmla="*/ 2147483647 h 60"/>
              <a:gd name="T12" fmla="*/ 2147483647 w 211"/>
              <a:gd name="T13" fmla="*/ 2147483647 h 60"/>
              <a:gd name="T14" fmla="*/ 2147483647 w 211"/>
              <a:gd name="T15" fmla="*/ 2147483647 h 60"/>
              <a:gd name="T16" fmla="*/ 2147483647 w 211"/>
              <a:gd name="T17" fmla="*/ 2147483647 h 60"/>
              <a:gd name="T18" fmla="*/ 2147483647 w 211"/>
              <a:gd name="T19" fmla="*/ 0 h 60"/>
              <a:gd name="T20" fmla="*/ 2147483647 w 211"/>
              <a:gd name="T21" fmla="*/ 0 h 60"/>
              <a:gd name="T22" fmla="*/ 2147483647 w 211"/>
              <a:gd name="T23" fmla="*/ 0 h 60"/>
              <a:gd name="T24" fmla="*/ 2147483647 w 211"/>
              <a:gd name="T25" fmla="*/ 0 h 60"/>
              <a:gd name="T26" fmla="*/ 2147483647 w 211"/>
              <a:gd name="T27" fmla="*/ 2147483647 h 60"/>
              <a:gd name="T28" fmla="*/ 0 w 211"/>
              <a:gd name="T29" fmla="*/ 2147483647 h 60"/>
              <a:gd name="T30" fmla="*/ 0 w 211"/>
              <a:gd name="T31" fmla="*/ 2147483647 h 60"/>
              <a:gd name="T32" fmla="*/ 0 w 211"/>
              <a:gd name="T33" fmla="*/ 2147483647 h 60"/>
              <a:gd name="T34" fmla="*/ 0 w 211"/>
              <a:gd name="T35" fmla="*/ 2147483647 h 60"/>
              <a:gd name="T36" fmla="*/ 2147483647 w 211"/>
              <a:gd name="T37" fmla="*/ 2147483647 h 60"/>
              <a:gd name="T38" fmla="*/ 2147483647 w 211"/>
              <a:gd name="T39" fmla="*/ 2147483647 h 60"/>
              <a:gd name="T40" fmla="*/ 2147483647 w 211"/>
              <a:gd name="T41" fmla="*/ 2147483647 h 60"/>
              <a:gd name="T42" fmla="*/ 2147483647 w 21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1" h="60">
                <a:moveTo>
                  <a:pt x="26" y="60"/>
                </a:moveTo>
                <a:lnTo>
                  <a:pt x="185" y="60"/>
                </a:lnTo>
                <a:lnTo>
                  <a:pt x="195" y="58"/>
                </a:lnTo>
                <a:lnTo>
                  <a:pt x="203" y="52"/>
                </a:lnTo>
                <a:lnTo>
                  <a:pt x="209" y="44"/>
                </a:lnTo>
                <a:lnTo>
                  <a:pt x="211" y="34"/>
                </a:lnTo>
                <a:lnTo>
                  <a:pt x="211" y="22"/>
                </a:lnTo>
                <a:lnTo>
                  <a:pt x="209" y="14"/>
                </a:lnTo>
                <a:lnTo>
                  <a:pt x="203" y="6"/>
                </a:lnTo>
                <a:lnTo>
                  <a:pt x="195" y="0"/>
                </a:lnTo>
                <a:lnTo>
                  <a:pt x="185" y="0"/>
                </a:lnTo>
                <a:lnTo>
                  <a:pt x="26" y="0"/>
                </a:lnTo>
                <a:lnTo>
                  <a:pt x="14" y="0"/>
                </a:lnTo>
                <a:lnTo>
                  <a:pt x="8" y="6"/>
                </a:lnTo>
                <a:lnTo>
                  <a:pt x="0" y="14"/>
                </a:lnTo>
                <a:lnTo>
                  <a:pt x="0" y="22"/>
                </a:lnTo>
                <a:lnTo>
                  <a:pt x="0" y="34"/>
                </a:lnTo>
                <a:lnTo>
                  <a:pt x="0" y="44"/>
                </a:lnTo>
                <a:lnTo>
                  <a:pt x="8" y="52"/>
                </a:lnTo>
                <a:lnTo>
                  <a:pt x="14" y="58"/>
                </a:lnTo>
                <a:lnTo>
                  <a:pt x="26" y="60"/>
                </a:lnTo>
                <a:close/>
              </a:path>
            </a:pathLst>
          </a:custGeom>
          <a:solidFill>
            <a:srgbClr val="00BA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9" name="Freeform 89"/>
          <p:cNvSpPr>
            <a:spLocks/>
          </p:cNvSpPr>
          <p:nvPr/>
        </p:nvSpPr>
        <p:spPr bwMode="auto">
          <a:xfrm>
            <a:off x="2339975" y="4514850"/>
            <a:ext cx="203200" cy="53975"/>
          </a:xfrm>
          <a:custGeom>
            <a:avLst/>
            <a:gdLst>
              <a:gd name="T0" fmla="*/ 0 w 128"/>
              <a:gd name="T1" fmla="*/ 2147483647 h 34"/>
              <a:gd name="T2" fmla="*/ 2147483647 w 128"/>
              <a:gd name="T3" fmla="*/ 2147483647 h 34"/>
              <a:gd name="T4" fmla="*/ 2147483647 w 128"/>
              <a:gd name="T5" fmla="*/ 2147483647 h 34"/>
              <a:gd name="T6" fmla="*/ 2147483647 w 128"/>
              <a:gd name="T7" fmla="*/ 2147483647 h 34"/>
              <a:gd name="T8" fmla="*/ 2147483647 w 128"/>
              <a:gd name="T9" fmla="*/ 0 h 34"/>
              <a:gd name="T10" fmla="*/ 0 w 128"/>
              <a:gd name="T11" fmla="*/ 0 h 34"/>
              <a:gd name="T12" fmla="*/ 0 w 128"/>
              <a:gd name="T13" fmla="*/ 2147483647 h 34"/>
              <a:gd name="T14" fmla="*/ 0 w 128"/>
              <a:gd name="T15" fmla="*/ 2147483647 h 34"/>
              <a:gd name="T16" fmla="*/ 0 w 128"/>
              <a:gd name="T17" fmla="*/ 2147483647 h 34"/>
              <a:gd name="T18" fmla="*/ 0 w 128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128" y="34"/>
                </a:lnTo>
                <a:lnTo>
                  <a:pt x="128" y="32"/>
                </a:lnTo>
                <a:lnTo>
                  <a:pt x="128" y="0"/>
                </a:lnTo>
                <a:lnTo>
                  <a:pt x="0" y="0"/>
                </a:lnTo>
                <a:lnTo>
                  <a:pt x="0" y="32"/>
                </a:lnTo>
                <a:lnTo>
                  <a:pt x="0" y="34"/>
                </a:lnTo>
                <a:close/>
              </a:path>
            </a:pathLst>
          </a:custGeom>
          <a:solidFill>
            <a:srgbClr val="008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0" name="Freeform 90"/>
          <p:cNvSpPr>
            <a:spLocks/>
          </p:cNvSpPr>
          <p:nvPr/>
        </p:nvSpPr>
        <p:spPr bwMode="auto">
          <a:xfrm>
            <a:off x="2333625" y="4635500"/>
            <a:ext cx="63500" cy="63500"/>
          </a:xfrm>
          <a:custGeom>
            <a:avLst/>
            <a:gdLst>
              <a:gd name="T0" fmla="*/ 2147483647 w 40"/>
              <a:gd name="T1" fmla="*/ 2147483647 h 40"/>
              <a:gd name="T2" fmla="*/ 2147483647 w 40"/>
              <a:gd name="T3" fmla="*/ 2147483647 h 40"/>
              <a:gd name="T4" fmla="*/ 2147483647 w 40"/>
              <a:gd name="T5" fmla="*/ 2147483647 h 40"/>
              <a:gd name="T6" fmla="*/ 2147483647 w 40"/>
              <a:gd name="T7" fmla="*/ 2147483647 h 40"/>
              <a:gd name="T8" fmla="*/ 2147483647 w 40"/>
              <a:gd name="T9" fmla="*/ 2147483647 h 40"/>
              <a:gd name="T10" fmla="*/ 2147483647 w 40"/>
              <a:gd name="T11" fmla="*/ 2147483647 h 40"/>
              <a:gd name="T12" fmla="*/ 2147483647 w 40"/>
              <a:gd name="T13" fmla="*/ 2147483647 h 40"/>
              <a:gd name="T14" fmla="*/ 2147483647 w 40"/>
              <a:gd name="T15" fmla="*/ 0 h 40"/>
              <a:gd name="T16" fmla="*/ 2147483647 w 40"/>
              <a:gd name="T17" fmla="*/ 0 h 40"/>
              <a:gd name="T18" fmla="*/ 2147483647 w 40"/>
              <a:gd name="T19" fmla="*/ 0 h 40"/>
              <a:gd name="T20" fmla="*/ 2147483647 w 40"/>
              <a:gd name="T21" fmla="*/ 2147483647 h 40"/>
              <a:gd name="T22" fmla="*/ 0 w 40"/>
              <a:gd name="T23" fmla="*/ 2147483647 h 40"/>
              <a:gd name="T24" fmla="*/ 0 w 40"/>
              <a:gd name="T25" fmla="*/ 2147483647 h 40"/>
              <a:gd name="T26" fmla="*/ 0 w 40"/>
              <a:gd name="T27" fmla="*/ 2147483647 h 40"/>
              <a:gd name="T28" fmla="*/ 2147483647 w 40"/>
              <a:gd name="T29" fmla="*/ 2147483647 h 40"/>
              <a:gd name="T30" fmla="*/ 2147483647 w 40"/>
              <a:gd name="T31" fmla="*/ 2147483647 h 40"/>
              <a:gd name="T32" fmla="*/ 2147483647 w 40"/>
              <a:gd name="T33" fmla="*/ 2147483647 h 40"/>
              <a:gd name="T34" fmla="*/ 2147483647 w 40"/>
              <a:gd name="T35" fmla="*/ 2147483647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40">
                <a:moveTo>
                  <a:pt x="20" y="40"/>
                </a:moveTo>
                <a:lnTo>
                  <a:pt x="26" y="38"/>
                </a:lnTo>
                <a:lnTo>
                  <a:pt x="34" y="34"/>
                </a:lnTo>
                <a:lnTo>
                  <a:pt x="38" y="26"/>
                </a:lnTo>
                <a:lnTo>
                  <a:pt x="40" y="20"/>
                </a:lnTo>
                <a:lnTo>
                  <a:pt x="38" y="12"/>
                </a:lnTo>
                <a:lnTo>
                  <a:pt x="34" y="6"/>
                </a:lnTo>
                <a:lnTo>
                  <a:pt x="26" y="0"/>
                </a:lnTo>
                <a:lnTo>
                  <a:pt x="20" y="0"/>
                </a:lnTo>
                <a:lnTo>
                  <a:pt x="12" y="0"/>
                </a:lnTo>
                <a:lnTo>
                  <a:pt x="6" y="6"/>
                </a:lnTo>
                <a:lnTo>
                  <a:pt x="0" y="12"/>
                </a:lnTo>
                <a:lnTo>
                  <a:pt x="0" y="20"/>
                </a:lnTo>
                <a:lnTo>
                  <a:pt x="0" y="26"/>
                </a:lnTo>
                <a:lnTo>
                  <a:pt x="6" y="34"/>
                </a:lnTo>
                <a:lnTo>
                  <a:pt x="12" y="38"/>
                </a:lnTo>
                <a:lnTo>
                  <a:pt x="20" y="40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1" name="Freeform 91"/>
          <p:cNvSpPr>
            <a:spLocks/>
          </p:cNvSpPr>
          <p:nvPr/>
        </p:nvSpPr>
        <p:spPr bwMode="auto">
          <a:xfrm>
            <a:off x="636588" y="4216400"/>
            <a:ext cx="1487487" cy="212725"/>
          </a:xfrm>
          <a:custGeom>
            <a:avLst/>
            <a:gdLst>
              <a:gd name="T0" fmla="*/ 2147483647 w 937"/>
              <a:gd name="T1" fmla="*/ 2147483647 h 134"/>
              <a:gd name="T2" fmla="*/ 2147483647 w 937"/>
              <a:gd name="T3" fmla="*/ 2147483647 h 134"/>
              <a:gd name="T4" fmla="*/ 2147483647 w 937"/>
              <a:gd name="T5" fmla="*/ 2147483647 h 134"/>
              <a:gd name="T6" fmla="*/ 2147483647 w 937"/>
              <a:gd name="T7" fmla="*/ 2147483647 h 134"/>
              <a:gd name="T8" fmla="*/ 2147483647 w 937"/>
              <a:gd name="T9" fmla="*/ 2147483647 h 134"/>
              <a:gd name="T10" fmla="*/ 2147483647 w 937"/>
              <a:gd name="T11" fmla="*/ 2147483647 h 134"/>
              <a:gd name="T12" fmla="*/ 2147483647 w 937"/>
              <a:gd name="T13" fmla="*/ 2147483647 h 134"/>
              <a:gd name="T14" fmla="*/ 2147483647 w 937"/>
              <a:gd name="T15" fmla="*/ 2147483647 h 134"/>
              <a:gd name="T16" fmla="*/ 2147483647 w 937"/>
              <a:gd name="T17" fmla="*/ 2147483647 h 134"/>
              <a:gd name="T18" fmla="*/ 2147483647 w 937"/>
              <a:gd name="T19" fmla="*/ 2147483647 h 134"/>
              <a:gd name="T20" fmla="*/ 2147483647 w 937"/>
              <a:gd name="T21" fmla="*/ 2147483647 h 134"/>
              <a:gd name="T22" fmla="*/ 2147483647 w 937"/>
              <a:gd name="T23" fmla="*/ 2147483647 h 134"/>
              <a:gd name="T24" fmla="*/ 2147483647 w 937"/>
              <a:gd name="T25" fmla="*/ 2147483647 h 134"/>
              <a:gd name="T26" fmla="*/ 2147483647 w 937"/>
              <a:gd name="T27" fmla="*/ 2147483647 h 134"/>
              <a:gd name="T28" fmla="*/ 2147483647 w 937"/>
              <a:gd name="T29" fmla="*/ 2147483647 h 134"/>
              <a:gd name="T30" fmla="*/ 2147483647 w 937"/>
              <a:gd name="T31" fmla="*/ 2147483647 h 134"/>
              <a:gd name="T32" fmla="*/ 2147483647 w 937"/>
              <a:gd name="T33" fmla="*/ 2147483647 h 134"/>
              <a:gd name="T34" fmla="*/ 2147483647 w 937"/>
              <a:gd name="T35" fmla="*/ 2147483647 h 134"/>
              <a:gd name="T36" fmla="*/ 2147483647 w 937"/>
              <a:gd name="T37" fmla="*/ 2147483647 h 134"/>
              <a:gd name="T38" fmla="*/ 2147483647 w 937"/>
              <a:gd name="T39" fmla="*/ 2147483647 h 134"/>
              <a:gd name="T40" fmla="*/ 2147483647 w 937"/>
              <a:gd name="T41" fmla="*/ 2147483647 h 134"/>
              <a:gd name="T42" fmla="*/ 2147483647 w 937"/>
              <a:gd name="T43" fmla="*/ 2147483647 h 134"/>
              <a:gd name="T44" fmla="*/ 2147483647 w 937"/>
              <a:gd name="T45" fmla="*/ 2147483647 h 134"/>
              <a:gd name="T46" fmla="*/ 2147483647 w 937"/>
              <a:gd name="T47" fmla="*/ 2147483647 h 134"/>
              <a:gd name="T48" fmla="*/ 2147483647 w 937"/>
              <a:gd name="T49" fmla="*/ 2147483647 h 134"/>
              <a:gd name="T50" fmla="*/ 2147483647 w 937"/>
              <a:gd name="T51" fmla="*/ 2147483647 h 134"/>
              <a:gd name="T52" fmla="*/ 2147483647 w 937"/>
              <a:gd name="T53" fmla="*/ 2147483647 h 134"/>
              <a:gd name="T54" fmla="*/ 2147483647 w 937"/>
              <a:gd name="T55" fmla="*/ 2147483647 h 134"/>
              <a:gd name="T56" fmla="*/ 2147483647 w 937"/>
              <a:gd name="T57" fmla="*/ 2147483647 h 134"/>
              <a:gd name="T58" fmla="*/ 2147483647 w 937"/>
              <a:gd name="T59" fmla="*/ 2147483647 h 134"/>
              <a:gd name="T60" fmla="*/ 2147483647 w 937"/>
              <a:gd name="T61" fmla="*/ 2147483647 h 134"/>
              <a:gd name="T62" fmla="*/ 2147483647 w 937"/>
              <a:gd name="T63" fmla="*/ 2147483647 h 134"/>
              <a:gd name="T64" fmla="*/ 0 w 937"/>
              <a:gd name="T65" fmla="*/ 2147483647 h 134"/>
              <a:gd name="T66" fmla="*/ 0 w 937"/>
              <a:gd name="T67" fmla="*/ 2147483647 h 134"/>
              <a:gd name="T68" fmla="*/ 2147483647 w 937"/>
              <a:gd name="T69" fmla="*/ 2147483647 h 134"/>
              <a:gd name="T70" fmla="*/ 2147483647 w 937"/>
              <a:gd name="T71" fmla="*/ 2147483647 h 134"/>
              <a:gd name="T72" fmla="*/ 2147483647 w 937"/>
              <a:gd name="T73" fmla="*/ 2147483647 h 134"/>
              <a:gd name="T74" fmla="*/ 2147483647 w 937"/>
              <a:gd name="T75" fmla="*/ 2147483647 h 134"/>
              <a:gd name="T76" fmla="*/ 2147483647 w 937"/>
              <a:gd name="T77" fmla="*/ 2147483647 h 134"/>
              <a:gd name="T78" fmla="*/ 2147483647 w 937"/>
              <a:gd name="T79" fmla="*/ 0 h 134"/>
              <a:gd name="T80" fmla="*/ 2147483647 w 937"/>
              <a:gd name="T81" fmla="*/ 2147483647 h 134"/>
              <a:gd name="T82" fmla="*/ 2147483647 w 937"/>
              <a:gd name="T83" fmla="*/ 2147483647 h 134"/>
              <a:gd name="T84" fmla="*/ 2147483647 w 937"/>
              <a:gd name="T85" fmla="*/ 2147483647 h 134"/>
              <a:gd name="T86" fmla="*/ 2147483647 w 937"/>
              <a:gd name="T87" fmla="*/ 2147483647 h 134"/>
              <a:gd name="T88" fmla="*/ 2147483647 w 937"/>
              <a:gd name="T89" fmla="*/ 2147483647 h 134"/>
              <a:gd name="T90" fmla="*/ 2147483647 w 937"/>
              <a:gd name="T91" fmla="*/ 2147483647 h 134"/>
              <a:gd name="T92" fmla="*/ 2147483647 w 937"/>
              <a:gd name="T93" fmla="*/ 2147483647 h 134"/>
              <a:gd name="T94" fmla="*/ 2147483647 w 937"/>
              <a:gd name="T95" fmla="*/ 2147483647 h 134"/>
              <a:gd name="T96" fmla="*/ 2147483647 w 937"/>
              <a:gd name="T97" fmla="*/ 2147483647 h 134"/>
              <a:gd name="T98" fmla="*/ 2147483647 w 937"/>
              <a:gd name="T99" fmla="*/ 2147483647 h 134"/>
              <a:gd name="T100" fmla="*/ 2147483647 w 937"/>
              <a:gd name="T101" fmla="*/ 2147483647 h 1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37" h="134">
                <a:moveTo>
                  <a:pt x="937" y="134"/>
                </a:moveTo>
                <a:lnTo>
                  <a:pt x="921" y="134"/>
                </a:lnTo>
                <a:lnTo>
                  <a:pt x="905" y="134"/>
                </a:lnTo>
                <a:lnTo>
                  <a:pt x="889" y="134"/>
                </a:lnTo>
                <a:lnTo>
                  <a:pt x="873" y="134"/>
                </a:lnTo>
                <a:lnTo>
                  <a:pt x="857" y="134"/>
                </a:lnTo>
                <a:lnTo>
                  <a:pt x="841" y="134"/>
                </a:lnTo>
                <a:lnTo>
                  <a:pt x="825" y="134"/>
                </a:lnTo>
                <a:lnTo>
                  <a:pt x="809" y="134"/>
                </a:lnTo>
                <a:lnTo>
                  <a:pt x="791" y="134"/>
                </a:lnTo>
                <a:lnTo>
                  <a:pt x="775" y="134"/>
                </a:lnTo>
                <a:lnTo>
                  <a:pt x="757" y="134"/>
                </a:lnTo>
                <a:lnTo>
                  <a:pt x="741" y="134"/>
                </a:lnTo>
                <a:lnTo>
                  <a:pt x="725" y="134"/>
                </a:lnTo>
                <a:lnTo>
                  <a:pt x="709" y="134"/>
                </a:lnTo>
                <a:lnTo>
                  <a:pt x="691" y="134"/>
                </a:lnTo>
                <a:lnTo>
                  <a:pt x="675" y="134"/>
                </a:lnTo>
                <a:lnTo>
                  <a:pt x="657" y="134"/>
                </a:lnTo>
                <a:lnTo>
                  <a:pt x="641" y="134"/>
                </a:lnTo>
                <a:lnTo>
                  <a:pt x="623" y="134"/>
                </a:lnTo>
                <a:lnTo>
                  <a:pt x="607" y="134"/>
                </a:lnTo>
                <a:lnTo>
                  <a:pt x="591" y="134"/>
                </a:lnTo>
                <a:lnTo>
                  <a:pt x="573" y="134"/>
                </a:lnTo>
                <a:lnTo>
                  <a:pt x="555" y="134"/>
                </a:lnTo>
                <a:lnTo>
                  <a:pt x="541" y="134"/>
                </a:lnTo>
                <a:lnTo>
                  <a:pt x="521" y="134"/>
                </a:lnTo>
                <a:lnTo>
                  <a:pt x="505" y="134"/>
                </a:lnTo>
                <a:lnTo>
                  <a:pt x="489" y="134"/>
                </a:lnTo>
                <a:lnTo>
                  <a:pt x="473" y="134"/>
                </a:lnTo>
                <a:lnTo>
                  <a:pt x="455" y="134"/>
                </a:lnTo>
                <a:lnTo>
                  <a:pt x="439" y="134"/>
                </a:lnTo>
                <a:lnTo>
                  <a:pt x="423" y="134"/>
                </a:lnTo>
                <a:lnTo>
                  <a:pt x="407" y="134"/>
                </a:lnTo>
                <a:lnTo>
                  <a:pt x="391" y="134"/>
                </a:lnTo>
                <a:lnTo>
                  <a:pt x="375" y="134"/>
                </a:lnTo>
                <a:lnTo>
                  <a:pt x="357" y="134"/>
                </a:lnTo>
                <a:lnTo>
                  <a:pt x="343" y="134"/>
                </a:lnTo>
                <a:lnTo>
                  <a:pt x="327" y="134"/>
                </a:lnTo>
                <a:lnTo>
                  <a:pt x="311" y="134"/>
                </a:lnTo>
                <a:lnTo>
                  <a:pt x="297" y="134"/>
                </a:lnTo>
                <a:lnTo>
                  <a:pt x="284" y="134"/>
                </a:lnTo>
                <a:lnTo>
                  <a:pt x="268" y="134"/>
                </a:lnTo>
                <a:lnTo>
                  <a:pt x="254" y="134"/>
                </a:lnTo>
                <a:lnTo>
                  <a:pt x="240" y="134"/>
                </a:lnTo>
                <a:lnTo>
                  <a:pt x="224" y="134"/>
                </a:lnTo>
                <a:lnTo>
                  <a:pt x="210" y="134"/>
                </a:lnTo>
                <a:lnTo>
                  <a:pt x="196" y="134"/>
                </a:lnTo>
                <a:lnTo>
                  <a:pt x="182" y="134"/>
                </a:lnTo>
                <a:lnTo>
                  <a:pt x="170" y="134"/>
                </a:lnTo>
                <a:lnTo>
                  <a:pt x="156" y="134"/>
                </a:lnTo>
                <a:lnTo>
                  <a:pt x="144" y="134"/>
                </a:lnTo>
                <a:lnTo>
                  <a:pt x="130" y="134"/>
                </a:lnTo>
                <a:lnTo>
                  <a:pt x="120" y="134"/>
                </a:lnTo>
                <a:lnTo>
                  <a:pt x="108" y="134"/>
                </a:lnTo>
                <a:lnTo>
                  <a:pt x="96" y="134"/>
                </a:lnTo>
                <a:lnTo>
                  <a:pt x="86" y="134"/>
                </a:lnTo>
                <a:lnTo>
                  <a:pt x="74" y="134"/>
                </a:lnTo>
                <a:lnTo>
                  <a:pt x="64" y="134"/>
                </a:lnTo>
                <a:lnTo>
                  <a:pt x="52" y="134"/>
                </a:lnTo>
                <a:lnTo>
                  <a:pt x="42" y="134"/>
                </a:lnTo>
                <a:lnTo>
                  <a:pt x="34" y="134"/>
                </a:lnTo>
                <a:lnTo>
                  <a:pt x="24" y="134"/>
                </a:lnTo>
                <a:lnTo>
                  <a:pt x="16" y="134"/>
                </a:lnTo>
                <a:lnTo>
                  <a:pt x="8" y="134"/>
                </a:lnTo>
                <a:lnTo>
                  <a:pt x="0" y="134"/>
                </a:lnTo>
                <a:lnTo>
                  <a:pt x="0" y="124"/>
                </a:lnTo>
                <a:lnTo>
                  <a:pt x="0" y="122"/>
                </a:lnTo>
                <a:lnTo>
                  <a:pt x="0" y="110"/>
                </a:lnTo>
                <a:lnTo>
                  <a:pt x="6" y="100"/>
                </a:lnTo>
                <a:lnTo>
                  <a:pt x="12" y="88"/>
                </a:lnTo>
                <a:lnTo>
                  <a:pt x="22" y="80"/>
                </a:lnTo>
                <a:lnTo>
                  <a:pt x="32" y="72"/>
                </a:lnTo>
                <a:lnTo>
                  <a:pt x="44" y="64"/>
                </a:lnTo>
                <a:lnTo>
                  <a:pt x="50" y="62"/>
                </a:lnTo>
                <a:lnTo>
                  <a:pt x="58" y="60"/>
                </a:lnTo>
                <a:lnTo>
                  <a:pt x="64" y="60"/>
                </a:lnTo>
                <a:lnTo>
                  <a:pt x="72" y="60"/>
                </a:lnTo>
                <a:lnTo>
                  <a:pt x="863" y="2"/>
                </a:lnTo>
                <a:lnTo>
                  <a:pt x="869" y="0"/>
                </a:lnTo>
                <a:lnTo>
                  <a:pt x="877" y="0"/>
                </a:lnTo>
                <a:lnTo>
                  <a:pt x="883" y="0"/>
                </a:lnTo>
                <a:lnTo>
                  <a:pt x="891" y="2"/>
                </a:lnTo>
                <a:lnTo>
                  <a:pt x="897" y="4"/>
                </a:lnTo>
                <a:lnTo>
                  <a:pt x="903" y="6"/>
                </a:lnTo>
                <a:lnTo>
                  <a:pt x="909" y="10"/>
                </a:lnTo>
                <a:lnTo>
                  <a:pt x="915" y="14"/>
                </a:lnTo>
                <a:lnTo>
                  <a:pt x="923" y="20"/>
                </a:lnTo>
                <a:lnTo>
                  <a:pt x="931" y="30"/>
                </a:lnTo>
                <a:lnTo>
                  <a:pt x="935" y="40"/>
                </a:lnTo>
                <a:lnTo>
                  <a:pt x="937" y="52"/>
                </a:lnTo>
                <a:lnTo>
                  <a:pt x="937" y="54"/>
                </a:lnTo>
                <a:lnTo>
                  <a:pt x="937" y="60"/>
                </a:lnTo>
                <a:lnTo>
                  <a:pt x="937" y="68"/>
                </a:lnTo>
                <a:lnTo>
                  <a:pt x="937" y="78"/>
                </a:lnTo>
                <a:lnTo>
                  <a:pt x="937" y="84"/>
                </a:lnTo>
                <a:lnTo>
                  <a:pt x="937" y="90"/>
                </a:lnTo>
                <a:lnTo>
                  <a:pt x="937" y="96"/>
                </a:lnTo>
                <a:lnTo>
                  <a:pt x="937" y="104"/>
                </a:lnTo>
                <a:lnTo>
                  <a:pt x="937" y="112"/>
                </a:lnTo>
                <a:lnTo>
                  <a:pt x="937" y="118"/>
                </a:lnTo>
                <a:lnTo>
                  <a:pt x="937" y="126"/>
                </a:lnTo>
                <a:lnTo>
                  <a:pt x="937" y="134"/>
                </a:lnTo>
                <a:close/>
              </a:path>
            </a:pathLst>
          </a:custGeom>
          <a:solidFill>
            <a:srgbClr val="008A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2" name="Freeform 92"/>
          <p:cNvSpPr>
            <a:spLocks/>
          </p:cNvSpPr>
          <p:nvPr/>
        </p:nvSpPr>
        <p:spPr bwMode="auto">
          <a:xfrm>
            <a:off x="661988" y="4235450"/>
            <a:ext cx="1446212" cy="187325"/>
          </a:xfrm>
          <a:custGeom>
            <a:avLst/>
            <a:gdLst>
              <a:gd name="T0" fmla="*/ 2147483647 w 911"/>
              <a:gd name="T1" fmla="*/ 2147483647 h 118"/>
              <a:gd name="T2" fmla="*/ 2147483647 w 911"/>
              <a:gd name="T3" fmla="*/ 2147483647 h 118"/>
              <a:gd name="T4" fmla="*/ 2147483647 w 911"/>
              <a:gd name="T5" fmla="*/ 2147483647 h 118"/>
              <a:gd name="T6" fmla="*/ 2147483647 w 911"/>
              <a:gd name="T7" fmla="*/ 2147483647 h 118"/>
              <a:gd name="T8" fmla="*/ 2147483647 w 911"/>
              <a:gd name="T9" fmla="*/ 2147483647 h 118"/>
              <a:gd name="T10" fmla="*/ 2147483647 w 911"/>
              <a:gd name="T11" fmla="*/ 2147483647 h 118"/>
              <a:gd name="T12" fmla="*/ 2147483647 w 911"/>
              <a:gd name="T13" fmla="*/ 2147483647 h 118"/>
              <a:gd name="T14" fmla="*/ 2147483647 w 911"/>
              <a:gd name="T15" fmla="*/ 2147483647 h 118"/>
              <a:gd name="T16" fmla="*/ 2147483647 w 911"/>
              <a:gd name="T17" fmla="*/ 2147483647 h 118"/>
              <a:gd name="T18" fmla="*/ 2147483647 w 911"/>
              <a:gd name="T19" fmla="*/ 2147483647 h 118"/>
              <a:gd name="T20" fmla="*/ 2147483647 w 911"/>
              <a:gd name="T21" fmla="*/ 2147483647 h 118"/>
              <a:gd name="T22" fmla="*/ 2147483647 w 911"/>
              <a:gd name="T23" fmla="*/ 2147483647 h 118"/>
              <a:gd name="T24" fmla="*/ 2147483647 w 911"/>
              <a:gd name="T25" fmla="*/ 2147483647 h 118"/>
              <a:gd name="T26" fmla="*/ 2147483647 w 911"/>
              <a:gd name="T27" fmla="*/ 2147483647 h 118"/>
              <a:gd name="T28" fmla="*/ 2147483647 w 911"/>
              <a:gd name="T29" fmla="*/ 2147483647 h 118"/>
              <a:gd name="T30" fmla="*/ 2147483647 w 911"/>
              <a:gd name="T31" fmla="*/ 2147483647 h 118"/>
              <a:gd name="T32" fmla="*/ 2147483647 w 911"/>
              <a:gd name="T33" fmla="*/ 2147483647 h 118"/>
              <a:gd name="T34" fmla="*/ 2147483647 w 911"/>
              <a:gd name="T35" fmla="*/ 2147483647 h 118"/>
              <a:gd name="T36" fmla="*/ 2147483647 w 911"/>
              <a:gd name="T37" fmla="*/ 2147483647 h 118"/>
              <a:gd name="T38" fmla="*/ 2147483647 w 911"/>
              <a:gd name="T39" fmla="*/ 2147483647 h 118"/>
              <a:gd name="T40" fmla="*/ 2147483647 w 911"/>
              <a:gd name="T41" fmla="*/ 2147483647 h 118"/>
              <a:gd name="T42" fmla="*/ 2147483647 w 911"/>
              <a:gd name="T43" fmla="*/ 2147483647 h 118"/>
              <a:gd name="T44" fmla="*/ 2147483647 w 911"/>
              <a:gd name="T45" fmla="*/ 2147483647 h 118"/>
              <a:gd name="T46" fmla="*/ 2147483647 w 911"/>
              <a:gd name="T47" fmla="*/ 2147483647 h 118"/>
              <a:gd name="T48" fmla="*/ 2147483647 w 911"/>
              <a:gd name="T49" fmla="*/ 2147483647 h 118"/>
              <a:gd name="T50" fmla="*/ 2147483647 w 911"/>
              <a:gd name="T51" fmla="*/ 2147483647 h 118"/>
              <a:gd name="T52" fmla="*/ 2147483647 w 911"/>
              <a:gd name="T53" fmla="*/ 2147483647 h 118"/>
              <a:gd name="T54" fmla="*/ 2147483647 w 911"/>
              <a:gd name="T55" fmla="*/ 2147483647 h 118"/>
              <a:gd name="T56" fmla="*/ 2147483647 w 911"/>
              <a:gd name="T57" fmla="*/ 2147483647 h 118"/>
              <a:gd name="T58" fmla="*/ 2147483647 w 911"/>
              <a:gd name="T59" fmla="*/ 2147483647 h 118"/>
              <a:gd name="T60" fmla="*/ 2147483647 w 911"/>
              <a:gd name="T61" fmla="*/ 2147483647 h 118"/>
              <a:gd name="T62" fmla="*/ 2147483647 w 911"/>
              <a:gd name="T63" fmla="*/ 2147483647 h 118"/>
              <a:gd name="T64" fmla="*/ 0 w 911"/>
              <a:gd name="T65" fmla="*/ 2147483647 h 118"/>
              <a:gd name="T66" fmla="*/ 0 w 911"/>
              <a:gd name="T67" fmla="*/ 2147483647 h 118"/>
              <a:gd name="T68" fmla="*/ 2147483647 w 911"/>
              <a:gd name="T69" fmla="*/ 2147483647 h 118"/>
              <a:gd name="T70" fmla="*/ 2147483647 w 911"/>
              <a:gd name="T71" fmla="*/ 2147483647 h 118"/>
              <a:gd name="T72" fmla="*/ 2147483647 w 911"/>
              <a:gd name="T73" fmla="*/ 2147483647 h 118"/>
              <a:gd name="T74" fmla="*/ 2147483647 w 911"/>
              <a:gd name="T75" fmla="*/ 2147483647 h 118"/>
              <a:gd name="T76" fmla="*/ 2147483647 w 911"/>
              <a:gd name="T77" fmla="*/ 2147483647 h 118"/>
              <a:gd name="T78" fmla="*/ 2147483647 w 911"/>
              <a:gd name="T79" fmla="*/ 2147483647 h 118"/>
              <a:gd name="T80" fmla="*/ 2147483647 w 911"/>
              <a:gd name="T81" fmla="*/ 2147483647 h 118"/>
              <a:gd name="T82" fmla="*/ 2147483647 w 911"/>
              <a:gd name="T83" fmla="*/ 2147483647 h 118"/>
              <a:gd name="T84" fmla="*/ 2147483647 w 911"/>
              <a:gd name="T85" fmla="*/ 2147483647 h 118"/>
              <a:gd name="T86" fmla="*/ 2147483647 w 911"/>
              <a:gd name="T87" fmla="*/ 2147483647 h 118"/>
              <a:gd name="T88" fmla="*/ 2147483647 w 911"/>
              <a:gd name="T89" fmla="*/ 2147483647 h 118"/>
              <a:gd name="T90" fmla="*/ 2147483647 w 911"/>
              <a:gd name="T91" fmla="*/ 2147483647 h 118"/>
              <a:gd name="T92" fmla="*/ 2147483647 w 911"/>
              <a:gd name="T93" fmla="*/ 2147483647 h 1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11" h="118">
                <a:moveTo>
                  <a:pt x="911" y="118"/>
                </a:moveTo>
                <a:lnTo>
                  <a:pt x="895" y="118"/>
                </a:lnTo>
                <a:lnTo>
                  <a:pt x="879" y="118"/>
                </a:lnTo>
                <a:lnTo>
                  <a:pt x="863" y="118"/>
                </a:lnTo>
                <a:lnTo>
                  <a:pt x="847" y="118"/>
                </a:lnTo>
                <a:lnTo>
                  <a:pt x="831" y="118"/>
                </a:lnTo>
                <a:lnTo>
                  <a:pt x="817" y="118"/>
                </a:lnTo>
                <a:lnTo>
                  <a:pt x="801" y="118"/>
                </a:lnTo>
                <a:lnTo>
                  <a:pt x="785" y="118"/>
                </a:lnTo>
                <a:lnTo>
                  <a:pt x="769" y="118"/>
                </a:lnTo>
                <a:lnTo>
                  <a:pt x="753" y="118"/>
                </a:lnTo>
                <a:lnTo>
                  <a:pt x="737" y="118"/>
                </a:lnTo>
                <a:lnTo>
                  <a:pt x="721" y="118"/>
                </a:lnTo>
                <a:lnTo>
                  <a:pt x="703" y="118"/>
                </a:lnTo>
                <a:lnTo>
                  <a:pt x="687" y="118"/>
                </a:lnTo>
                <a:lnTo>
                  <a:pt x="671" y="118"/>
                </a:lnTo>
                <a:lnTo>
                  <a:pt x="655" y="118"/>
                </a:lnTo>
                <a:lnTo>
                  <a:pt x="639" y="118"/>
                </a:lnTo>
                <a:lnTo>
                  <a:pt x="623" y="118"/>
                </a:lnTo>
                <a:lnTo>
                  <a:pt x="605" y="118"/>
                </a:lnTo>
                <a:lnTo>
                  <a:pt x="591" y="118"/>
                </a:lnTo>
                <a:lnTo>
                  <a:pt x="573" y="118"/>
                </a:lnTo>
                <a:lnTo>
                  <a:pt x="557" y="118"/>
                </a:lnTo>
                <a:lnTo>
                  <a:pt x="539" y="118"/>
                </a:lnTo>
                <a:lnTo>
                  <a:pt x="525" y="118"/>
                </a:lnTo>
                <a:lnTo>
                  <a:pt x="507" y="118"/>
                </a:lnTo>
                <a:lnTo>
                  <a:pt x="491" y="118"/>
                </a:lnTo>
                <a:lnTo>
                  <a:pt x="473" y="118"/>
                </a:lnTo>
                <a:lnTo>
                  <a:pt x="457" y="118"/>
                </a:lnTo>
                <a:lnTo>
                  <a:pt x="443" y="118"/>
                </a:lnTo>
                <a:lnTo>
                  <a:pt x="427" y="118"/>
                </a:lnTo>
                <a:lnTo>
                  <a:pt x="411" y="118"/>
                </a:lnTo>
                <a:lnTo>
                  <a:pt x="395" y="118"/>
                </a:lnTo>
                <a:lnTo>
                  <a:pt x="379" y="118"/>
                </a:lnTo>
                <a:lnTo>
                  <a:pt x="363" y="118"/>
                </a:lnTo>
                <a:lnTo>
                  <a:pt x="347" y="118"/>
                </a:lnTo>
                <a:lnTo>
                  <a:pt x="333" y="118"/>
                </a:lnTo>
                <a:lnTo>
                  <a:pt x="317" y="118"/>
                </a:lnTo>
                <a:lnTo>
                  <a:pt x="303" y="118"/>
                </a:lnTo>
                <a:lnTo>
                  <a:pt x="289" y="118"/>
                </a:lnTo>
                <a:lnTo>
                  <a:pt x="274" y="118"/>
                </a:lnTo>
                <a:lnTo>
                  <a:pt x="260" y="118"/>
                </a:lnTo>
                <a:lnTo>
                  <a:pt x="246" y="118"/>
                </a:lnTo>
                <a:lnTo>
                  <a:pt x="232" y="118"/>
                </a:lnTo>
                <a:lnTo>
                  <a:pt x="218" y="118"/>
                </a:lnTo>
                <a:lnTo>
                  <a:pt x="204" y="118"/>
                </a:lnTo>
                <a:lnTo>
                  <a:pt x="192" y="118"/>
                </a:lnTo>
                <a:lnTo>
                  <a:pt x="178" y="118"/>
                </a:lnTo>
                <a:lnTo>
                  <a:pt x="166" y="118"/>
                </a:lnTo>
                <a:lnTo>
                  <a:pt x="152" y="118"/>
                </a:lnTo>
                <a:lnTo>
                  <a:pt x="140" y="118"/>
                </a:lnTo>
                <a:lnTo>
                  <a:pt x="126" y="118"/>
                </a:lnTo>
                <a:lnTo>
                  <a:pt x="116" y="118"/>
                </a:lnTo>
                <a:lnTo>
                  <a:pt x="104" y="118"/>
                </a:lnTo>
                <a:lnTo>
                  <a:pt x="92" y="118"/>
                </a:lnTo>
                <a:lnTo>
                  <a:pt x="82" y="118"/>
                </a:lnTo>
                <a:lnTo>
                  <a:pt x="72" y="118"/>
                </a:lnTo>
                <a:lnTo>
                  <a:pt x="60" y="118"/>
                </a:lnTo>
                <a:lnTo>
                  <a:pt x="50" y="118"/>
                </a:lnTo>
                <a:lnTo>
                  <a:pt x="40" y="118"/>
                </a:lnTo>
                <a:lnTo>
                  <a:pt x="32" y="118"/>
                </a:lnTo>
                <a:lnTo>
                  <a:pt x="22" y="118"/>
                </a:lnTo>
                <a:lnTo>
                  <a:pt x="14" y="118"/>
                </a:lnTo>
                <a:lnTo>
                  <a:pt x="6" y="118"/>
                </a:lnTo>
                <a:lnTo>
                  <a:pt x="0" y="118"/>
                </a:lnTo>
                <a:lnTo>
                  <a:pt x="0" y="112"/>
                </a:lnTo>
                <a:lnTo>
                  <a:pt x="0" y="110"/>
                </a:lnTo>
                <a:lnTo>
                  <a:pt x="0" y="100"/>
                </a:lnTo>
                <a:lnTo>
                  <a:pt x="4" y="88"/>
                </a:lnTo>
                <a:lnTo>
                  <a:pt x="10" y="78"/>
                </a:lnTo>
                <a:lnTo>
                  <a:pt x="18" y="72"/>
                </a:lnTo>
                <a:lnTo>
                  <a:pt x="28" y="64"/>
                </a:lnTo>
                <a:lnTo>
                  <a:pt x="42" y="58"/>
                </a:lnTo>
                <a:lnTo>
                  <a:pt x="48" y="56"/>
                </a:lnTo>
                <a:lnTo>
                  <a:pt x="54" y="54"/>
                </a:lnTo>
                <a:lnTo>
                  <a:pt x="62" y="52"/>
                </a:lnTo>
                <a:lnTo>
                  <a:pt x="70" y="52"/>
                </a:lnTo>
                <a:lnTo>
                  <a:pt x="841" y="2"/>
                </a:lnTo>
                <a:lnTo>
                  <a:pt x="853" y="0"/>
                </a:lnTo>
                <a:lnTo>
                  <a:pt x="867" y="4"/>
                </a:lnTo>
                <a:lnTo>
                  <a:pt x="877" y="6"/>
                </a:lnTo>
                <a:lnTo>
                  <a:pt x="889" y="14"/>
                </a:lnTo>
                <a:lnTo>
                  <a:pt x="897" y="20"/>
                </a:lnTo>
                <a:lnTo>
                  <a:pt x="905" y="28"/>
                </a:lnTo>
                <a:lnTo>
                  <a:pt x="907" y="36"/>
                </a:lnTo>
                <a:lnTo>
                  <a:pt x="911" y="48"/>
                </a:lnTo>
                <a:lnTo>
                  <a:pt x="911" y="50"/>
                </a:lnTo>
                <a:lnTo>
                  <a:pt x="911" y="54"/>
                </a:lnTo>
                <a:lnTo>
                  <a:pt x="911" y="60"/>
                </a:lnTo>
                <a:lnTo>
                  <a:pt x="911" y="72"/>
                </a:lnTo>
                <a:lnTo>
                  <a:pt x="911" y="82"/>
                </a:lnTo>
                <a:lnTo>
                  <a:pt x="911" y="94"/>
                </a:lnTo>
                <a:lnTo>
                  <a:pt x="911" y="106"/>
                </a:lnTo>
                <a:lnTo>
                  <a:pt x="911" y="118"/>
                </a:lnTo>
                <a:close/>
              </a:path>
            </a:pathLst>
          </a:custGeom>
          <a:solidFill>
            <a:srgbClr val="149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3" name="Freeform 93"/>
          <p:cNvSpPr>
            <a:spLocks/>
          </p:cNvSpPr>
          <p:nvPr/>
        </p:nvSpPr>
        <p:spPr bwMode="auto">
          <a:xfrm>
            <a:off x="684213" y="4260850"/>
            <a:ext cx="1408112" cy="161925"/>
          </a:xfrm>
          <a:custGeom>
            <a:avLst/>
            <a:gdLst>
              <a:gd name="T0" fmla="*/ 2147483647 w 887"/>
              <a:gd name="T1" fmla="*/ 2147483647 h 102"/>
              <a:gd name="T2" fmla="*/ 2147483647 w 887"/>
              <a:gd name="T3" fmla="*/ 2147483647 h 102"/>
              <a:gd name="T4" fmla="*/ 2147483647 w 887"/>
              <a:gd name="T5" fmla="*/ 2147483647 h 102"/>
              <a:gd name="T6" fmla="*/ 2147483647 w 887"/>
              <a:gd name="T7" fmla="*/ 2147483647 h 102"/>
              <a:gd name="T8" fmla="*/ 2147483647 w 887"/>
              <a:gd name="T9" fmla="*/ 2147483647 h 102"/>
              <a:gd name="T10" fmla="*/ 2147483647 w 887"/>
              <a:gd name="T11" fmla="*/ 2147483647 h 102"/>
              <a:gd name="T12" fmla="*/ 2147483647 w 887"/>
              <a:gd name="T13" fmla="*/ 2147483647 h 102"/>
              <a:gd name="T14" fmla="*/ 2147483647 w 887"/>
              <a:gd name="T15" fmla="*/ 2147483647 h 102"/>
              <a:gd name="T16" fmla="*/ 2147483647 w 887"/>
              <a:gd name="T17" fmla="*/ 2147483647 h 102"/>
              <a:gd name="T18" fmla="*/ 2147483647 w 887"/>
              <a:gd name="T19" fmla="*/ 2147483647 h 102"/>
              <a:gd name="T20" fmla="*/ 2147483647 w 887"/>
              <a:gd name="T21" fmla="*/ 2147483647 h 102"/>
              <a:gd name="T22" fmla="*/ 2147483647 w 887"/>
              <a:gd name="T23" fmla="*/ 2147483647 h 102"/>
              <a:gd name="T24" fmla="*/ 2147483647 w 887"/>
              <a:gd name="T25" fmla="*/ 2147483647 h 102"/>
              <a:gd name="T26" fmla="*/ 2147483647 w 887"/>
              <a:gd name="T27" fmla="*/ 2147483647 h 102"/>
              <a:gd name="T28" fmla="*/ 2147483647 w 887"/>
              <a:gd name="T29" fmla="*/ 2147483647 h 102"/>
              <a:gd name="T30" fmla="*/ 2147483647 w 887"/>
              <a:gd name="T31" fmla="*/ 2147483647 h 102"/>
              <a:gd name="T32" fmla="*/ 2147483647 w 887"/>
              <a:gd name="T33" fmla="*/ 2147483647 h 102"/>
              <a:gd name="T34" fmla="*/ 2147483647 w 887"/>
              <a:gd name="T35" fmla="*/ 2147483647 h 102"/>
              <a:gd name="T36" fmla="*/ 2147483647 w 887"/>
              <a:gd name="T37" fmla="*/ 2147483647 h 102"/>
              <a:gd name="T38" fmla="*/ 2147483647 w 887"/>
              <a:gd name="T39" fmla="*/ 2147483647 h 102"/>
              <a:gd name="T40" fmla="*/ 2147483647 w 887"/>
              <a:gd name="T41" fmla="*/ 2147483647 h 102"/>
              <a:gd name="T42" fmla="*/ 2147483647 w 887"/>
              <a:gd name="T43" fmla="*/ 2147483647 h 102"/>
              <a:gd name="T44" fmla="*/ 2147483647 w 887"/>
              <a:gd name="T45" fmla="*/ 2147483647 h 102"/>
              <a:gd name="T46" fmla="*/ 2147483647 w 887"/>
              <a:gd name="T47" fmla="*/ 2147483647 h 102"/>
              <a:gd name="T48" fmla="*/ 2147483647 w 887"/>
              <a:gd name="T49" fmla="*/ 2147483647 h 102"/>
              <a:gd name="T50" fmla="*/ 2147483647 w 887"/>
              <a:gd name="T51" fmla="*/ 2147483647 h 102"/>
              <a:gd name="T52" fmla="*/ 2147483647 w 887"/>
              <a:gd name="T53" fmla="*/ 2147483647 h 102"/>
              <a:gd name="T54" fmla="*/ 2147483647 w 887"/>
              <a:gd name="T55" fmla="*/ 2147483647 h 102"/>
              <a:gd name="T56" fmla="*/ 2147483647 w 887"/>
              <a:gd name="T57" fmla="*/ 2147483647 h 102"/>
              <a:gd name="T58" fmla="*/ 2147483647 w 887"/>
              <a:gd name="T59" fmla="*/ 2147483647 h 102"/>
              <a:gd name="T60" fmla="*/ 2147483647 w 887"/>
              <a:gd name="T61" fmla="*/ 2147483647 h 102"/>
              <a:gd name="T62" fmla="*/ 2147483647 w 887"/>
              <a:gd name="T63" fmla="*/ 2147483647 h 102"/>
              <a:gd name="T64" fmla="*/ 0 w 887"/>
              <a:gd name="T65" fmla="*/ 2147483647 h 102"/>
              <a:gd name="T66" fmla="*/ 0 w 887"/>
              <a:gd name="T67" fmla="*/ 2147483647 h 102"/>
              <a:gd name="T68" fmla="*/ 2147483647 w 887"/>
              <a:gd name="T69" fmla="*/ 2147483647 h 102"/>
              <a:gd name="T70" fmla="*/ 2147483647 w 887"/>
              <a:gd name="T71" fmla="*/ 2147483647 h 102"/>
              <a:gd name="T72" fmla="*/ 2147483647 w 887"/>
              <a:gd name="T73" fmla="*/ 2147483647 h 102"/>
              <a:gd name="T74" fmla="*/ 2147483647 w 887"/>
              <a:gd name="T75" fmla="*/ 2147483647 h 102"/>
              <a:gd name="T76" fmla="*/ 2147483647 w 887"/>
              <a:gd name="T77" fmla="*/ 0 h 102"/>
              <a:gd name="T78" fmla="*/ 2147483647 w 887"/>
              <a:gd name="T79" fmla="*/ 0 h 102"/>
              <a:gd name="T80" fmla="*/ 2147483647 w 887"/>
              <a:gd name="T81" fmla="*/ 0 h 102"/>
              <a:gd name="T82" fmla="*/ 2147483647 w 887"/>
              <a:gd name="T83" fmla="*/ 2147483647 h 102"/>
              <a:gd name="T84" fmla="*/ 2147483647 w 887"/>
              <a:gd name="T85" fmla="*/ 2147483647 h 102"/>
              <a:gd name="T86" fmla="*/ 2147483647 w 887"/>
              <a:gd name="T87" fmla="*/ 2147483647 h 102"/>
              <a:gd name="T88" fmla="*/ 2147483647 w 887"/>
              <a:gd name="T89" fmla="*/ 2147483647 h 102"/>
              <a:gd name="T90" fmla="*/ 2147483647 w 887"/>
              <a:gd name="T91" fmla="*/ 2147483647 h 102"/>
              <a:gd name="T92" fmla="*/ 2147483647 w 887"/>
              <a:gd name="T93" fmla="*/ 2147483647 h 102"/>
              <a:gd name="T94" fmla="*/ 2147483647 w 887"/>
              <a:gd name="T95" fmla="*/ 2147483647 h 1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87" h="102">
                <a:moveTo>
                  <a:pt x="887" y="102"/>
                </a:moveTo>
                <a:lnTo>
                  <a:pt x="871" y="102"/>
                </a:lnTo>
                <a:lnTo>
                  <a:pt x="855" y="102"/>
                </a:lnTo>
                <a:lnTo>
                  <a:pt x="839" y="102"/>
                </a:lnTo>
                <a:lnTo>
                  <a:pt x="825" y="102"/>
                </a:lnTo>
                <a:lnTo>
                  <a:pt x="809" y="102"/>
                </a:lnTo>
                <a:lnTo>
                  <a:pt x="795" y="102"/>
                </a:lnTo>
                <a:lnTo>
                  <a:pt x="779" y="102"/>
                </a:lnTo>
                <a:lnTo>
                  <a:pt x="765" y="102"/>
                </a:lnTo>
                <a:lnTo>
                  <a:pt x="749" y="102"/>
                </a:lnTo>
                <a:lnTo>
                  <a:pt x="733" y="102"/>
                </a:lnTo>
                <a:lnTo>
                  <a:pt x="717" y="102"/>
                </a:lnTo>
                <a:lnTo>
                  <a:pt x="701" y="102"/>
                </a:lnTo>
                <a:lnTo>
                  <a:pt x="685" y="102"/>
                </a:lnTo>
                <a:lnTo>
                  <a:pt x="669" y="102"/>
                </a:lnTo>
                <a:lnTo>
                  <a:pt x="653" y="102"/>
                </a:lnTo>
                <a:lnTo>
                  <a:pt x="639" y="102"/>
                </a:lnTo>
                <a:lnTo>
                  <a:pt x="621" y="102"/>
                </a:lnTo>
                <a:lnTo>
                  <a:pt x="605" y="102"/>
                </a:lnTo>
                <a:lnTo>
                  <a:pt x="589" y="102"/>
                </a:lnTo>
                <a:lnTo>
                  <a:pt x="573" y="102"/>
                </a:lnTo>
                <a:lnTo>
                  <a:pt x="557" y="102"/>
                </a:lnTo>
                <a:lnTo>
                  <a:pt x="541" y="102"/>
                </a:lnTo>
                <a:lnTo>
                  <a:pt x="525" y="102"/>
                </a:lnTo>
                <a:lnTo>
                  <a:pt x="511" y="102"/>
                </a:lnTo>
                <a:lnTo>
                  <a:pt x="493" y="102"/>
                </a:lnTo>
                <a:lnTo>
                  <a:pt x="477" y="102"/>
                </a:lnTo>
                <a:lnTo>
                  <a:pt x="461" y="102"/>
                </a:lnTo>
                <a:lnTo>
                  <a:pt x="447" y="102"/>
                </a:lnTo>
                <a:lnTo>
                  <a:pt x="431" y="102"/>
                </a:lnTo>
                <a:lnTo>
                  <a:pt x="415" y="102"/>
                </a:lnTo>
                <a:lnTo>
                  <a:pt x="401" y="102"/>
                </a:lnTo>
                <a:lnTo>
                  <a:pt x="385" y="102"/>
                </a:lnTo>
                <a:lnTo>
                  <a:pt x="369" y="102"/>
                </a:lnTo>
                <a:lnTo>
                  <a:pt x="353" y="102"/>
                </a:lnTo>
                <a:lnTo>
                  <a:pt x="339" y="102"/>
                </a:lnTo>
                <a:lnTo>
                  <a:pt x="325" y="102"/>
                </a:lnTo>
                <a:lnTo>
                  <a:pt x="309" y="102"/>
                </a:lnTo>
                <a:lnTo>
                  <a:pt x="295" y="102"/>
                </a:lnTo>
                <a:lnTo>
                  <a:pt x="281" y="102"/>
                </a:lnTo>
                <a:lnTo>
                  <a:pt x="267" y="102"/>
                </a:lnTo>
                <a:lnTo>
                  <a:pt x="254" y="102"/>
                </a:lnTo>
                <a:lnTo>
                  <a:pt x="238" y="102"/>
                </a:lnTo>
                <a:lnTo>
                  <a:pt x="226" y="102"/>
                </a:lnTo>
                <a:lnTo>
                  <a:pt x="212" y="102"/>
                </a:lnTo>
                <a:lnTo>
                  <a:pt x="196" y="102"/>
                </a:lnTo>
                <a:lnTo>
                  <a:pt x="184" y="102"/>
                </a:lnTo>
                <a:lnTo>
                  <a:pt x="172" y="102"/>
                </a:lnTo>
                <a:lnTo>
                  <a:pt x="160" y="102"/>
                </a:lnTo>
                <a:lnTo>
                  <a:pt x="146" y="102"/>
                </a:lnTo>
                <a:lnTo>
                  <a:pt x="134" y="102"/>
                </a:lnTo>
                <a:lnTo>
                  <a:pt x="124" y="102"/>
                </a:lnTo>
                <a:lnTo>
                  <a:pt x="112" y="102"/>
                </a:lnTo>
                <a:lnTo>
                  <a:pt x="100" y="102"/>
                </a:lnTo>
                <a:lnTo>
                  <a:pt x="90" y="102"/>
                </a:lnTo>
                <a:lnTo>
                  <a:pt x="80" y="102"/>
                </a:lnTo>
                <a:lnTo>
                  <a:pt x="70" y="102"/>
                </a:lnTo>
                <a:lnTo>
                  <a:pt x="58" y="102"/>
                </a:lnTo>
                <a:lnTo>
                  <a:pt x="50" y="102"/>
                </a:lnTo>
                <a:lnTo>
                  <a:pt x="40" y="102"/>
                </a:lnTo>
                <a:lnTo>
                  <a:pt x="32" y="102"/>
                </a:lnTo>
                <a:lnTo>
                  <a:pt x="22" y="102"/>
                </a:lnTo>
                <a:lnTo>
                  <a:pt x="14" y="102"/>
                </a:lnTo>
                <a:lnTo>
                  <a:pt x="8" y="102"/>
                </a:lnTo>
                <a:lnTo>
                  <a:pt x="0" y="102"/>
                </a:lnTo>
                <a:lnTo>
                  <a:pt x="0" y="94"/>
                </a:lnTo>
                <a:lnTo>
                  <a:pt x="0" y="92"/>
                </a:lnTo>
                <a:lnTo>
                  <a:pt x="0" y="82"/>
                </a:lnTo>
                <a:lnTo>
                  <a:pt x="4" y="74"/>
                </a:lnTo>
                <a:lnTo>
                  <a:pt x="12" y="66"/>
                </a:lnTo>
                <a:lnTo>
                  <a:pt x="20" y="60"/>
                </a:lnTo>
                <a:lnTo>
                  <a:pt x="30" y="52"/>
                </a:lnTo>
                <a:lnTo>
                  <a:pt x="42" y="50"/>
                </a:lnTo>
                <a:lnTo>
                  <a:pt x="48" y="46"/>
                </a:lnTo>
                <a:lnTo>
                  <a:pt x="56" y="46"/>
                </a:lnTo>
                <a:lnTo>
                  <a:pt x="62" y="44"/>
                </a:lnTo>
                <a:lnTo>
                  <a:pt x="70" y="44"/>
                </a:lnTo>
                <a:lnTo>
                  <a:pt x="817" y="0"/>
                </a:lnTo>
                <a:lnTo>
                  <a:pt x="823" y="0"/>
                </a:lnTo>
                <a:lnTo>
                  <a:pt x="831" y="0"/>
                </a:lnTo>
                <a:lnTo>
                  <a:pt x="837" y="0"/>
                </a:lnTo>
                <a:lnTo>
                  <a:pt x="843" y="0"/>
                </a:lnTo>
                <a:lnTo>
                  <a:pt x="855" y="2"/>
                </a:lnTo>
                <a:lnTo>
                  <a:pt x="865" y="8"/>
                </a:lnTo>
                <a:lnTo>
                  <a:pt x="873" y="14"/>
                </a:lnTo>
                <a:lnTo>
                  <a:pt x="881" y="22"/>
                </a:lnTo>
                <a:lnTo>
                  <a:pt x="885" y="30"/>
                </a:lnTo>
                <a:lnTo>
                  <a:pt x="887" y="40"/>
                </a:lnTo>
                <a:lnTo>
                  <a:pt x="887" y="44"/>
                </a:lnTo>
                <a:lnTo>
                  <a:pt x="887" y="50"/>
                </a:lnTo>
                <a:lnTo>
                  <a:pt x="887" y="60"/>
                </a:lnTo>
                <a:lnTo>
                  <a:pt x="887" y="68"/>
                </a:lnTo>
                <a:lnTo>
                  <a:pt x="887" y="78"/>
                </a:lnTo>
                <a:lnTo>
                  <a:pt x="887" y="90"/>
                </a:lnTo>
                <a:lnTo>
                  <a:pt x="887" y="102"/>
                </a:lnTo>
                <a:close/>
              </a:path>
            </a:pathLst>
          </a:custGeom>
          <a:solidFill>
            <a:srgbClr val="33A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4" name="Freeform 94"/>
          <p:cNvSpPr>
            <a:spLocks/>
          </p:cNvSpPr>
          <p:nvPr/>
        </p:nvSpPr>
        <p:spPr bwMode="auto">
          <a:xfrm>
            <a:off x="712788" y="4279900"/>
            <a:ext cx="1360487" cy="139700"/>
          </a:xfrm>
          <a:custGeom>
            <a:avLst/>
            <a:gdLst>
              <a:gd name="T0" fmla="*/ 2147483647 w 857"/>
              <a:gd name="T1" fmla="*/ 2147483647 h 88"/>
              <a:gd name="T2" fmla="*/ 2147483647 w 857"/>
              <a:gd name="T3" fmla="*/ 2147483647 h 88"/>
              <a:gd name="T4" fmla="*/ 2147483647 w 857"/>
              <a:gd name="T5" fmla="*/ 2147483647 h 88"/>
              <a:gd name="T6" fmla="*/ 2147483647 w 857"/>
              <a:gd name="T7" fmla="*/ 2147483647 h 88"/>
              <a:gd name="T8" fmla="*/ 2147483647 w 857"/>
              <a:gd name="T9" fmla="*/ 2147483647 h 88"/>
              <a:gd name="T10" fmla="*/ 2147483647 w 857"/>
              <a:gd name="T11" fmla="*/ 2147483647 h 88"/>
              <a:gd name="T12" fmla="*/ 2147483647 w 857"/>
              <a:gd name="T13" fmla="*/ 2147483647 h 88"/>
              <a:gd name="T14" fmla="*/ 2147483647 w 857"/>
              <a:gd name="T15" fmla="*/ 2147483647 h 88"/>
              <a:gd name="T16" fmla="*/ 2147483647 w 857"/>
              <a:gd name="T17" fmla="*/ 2147483647 h 88"/>
              <a:gd name="T18" fmla="*/ 2147483647 w 857"/>
              <a:gd name="T19" fmla="*/ 2147483647 h 88"/>
              <a:gd name="T20" fmla="*/ 2147483647 w 857"/>
              <a:gd name="T21" fmla="*/ 2147483647 h 88"/>
              <a:gd name="T22" fmla="*/ 2147483647 w 857"/>
              <a:gd name="T23" fmla="*/ 2147483647 h 88"/>
              <a:gd name="T24" fmla="*/ 2147483647 w 857"/>
              <a:gd name="T25" fmla="*/ 2147483647 h 88"/>
              <a:gd name="T26" fmla="*/ 2147483647 w 857"/>
              <a:gd name="T27" fmla="*/ 2147483647 h 88"/>
              <a:gd name="T28" fmla="*/ 2147483647 w 857"/>
              <a:gd name="T29" fmla="*/ 2147483647 h 88"/>
              <a:gd name="T30" fmla="*/ 2147483647 w 857"/>
              <a:gd name="T31" fmla="*/ 2147483647 h 88"/>
              <a:gd name="T32" fmla="*/ 2147483647 w 857"/>
              <a:gd name="T33" fmla="*/ 2147483647 h 88"/>
              <a:gd name="T34" fmla="*/ 2147483647 w 857"/>
              <a:gd name="T35" fmla="*/ 2147483647 h 88"/>
              <a:gd name="T36" fmla="*/ 2147483647 w 857"/>
              <a:gd name="T37" fmla="*/ 2147483647 h 88"/>
              <a:gd name="T38" fmla="*/ 2147483647 w 857"/>
              <a:gd name="T39" fmla="*/ 2147483647 h 88"/>
              <a:gd name="T40" fmla="*/ 2147483647 w 857"/>
              <a:gd name="T41" fmla="*/ 2147483647 h 88"/>
              <a:gd name="T42" fmla="*/ 2147483647 w 857"/>
              <a:gd name="T43" fmla="*/ 2147483647 h 88"/>
              <a:gd name="T44" fmla="*/ 2147483647 w 857"/>
              <a:gd name="T45" fmla="*/ 2147483647 h 88"/>
              <a:gd name="T46" fmla="*/ 2147483647 w 857"/>
              <a:gd name="T47" fmla="*/ 2147483647 h 88"/>
              <a:gd name="T48" fmla="*/ 2147483647 w 857"/>
              <a:gd name="T49" fmla="*/ 2147483647 h 88"/>
              <a:gd name="T50" fmla="*/ 2147483647 w 857"/>
              <a:gd name="T51" fmla="*/ 2147483647 h 88"/>
              <a:gd name="T52" fmla="*/ 2147483647 w 857"/>
              <a:gd name="T53" fmla="*/ 2147483647 h 88"/>
              <a:gd name="T54" fmla="*/ 2147483647 w 857"/>
              <a:gd name="T55" fmla="*/ 2147483647 h 88"/>
              <a:gd name="T56" fmla="*/ 2147483647 w 857"/>
              <a:gd name="T57" fmla="*/ 2147483647 h 88"/>
              <a:gd name="T58" fmla="*/ 2147483647 w 857"/>
              <a:gd name="T59" fmla="*/ 2147483647 h 88"/>
              <a:gd name="T60" fmla="*/ 2147483647 w 857"/>
              <a:gd name="T61" fmla="*/ 2147483647 h 88"/>
              <a:gd name="T62" fmla="*/ 2147483647 w 857"/>
              <a:gd name="T63" fmla="*/ 2147483647 h 88"/>
              <a:gd name="T64" fmla="*/ 0 w 857"/>
              <a:gd name="T65" fmla="*/ 2147483647 h 88"/>
              <a:gd name="T66" fmla="*/ 0 w 857"/>
              <a:gd name="T67" fmla="*/ 2147483647 h 88"/>
              <a:gd name="T68" fmla="*/ 2147483647 w 857"/>
              <a:gd name="T69" fmla="*/ 2147483647 h 88"/>
              <a:gd name="T70" fmla="*/ 2147483647 w 857"/>
              <a:gd name="T71" fmla="*/ 2147483647 h 88"/>
              <a:gd name="T72" fmla="*/ 2147483647 w 857"/>
              <a:gd name="T73" fmla="*/ 2147483647 h 88"/>
              <a:gd name="T74" fmla="*/ 2147483647 w 857"/>
              <a:gd name="T75" fmla="*/ 2147483647 h 88"/>
              <a:gd name="T76" fmla="*/ 2147483647 w 857"/>
              <a:gd name="T77" fmla="*/ 2147483647 h 88"/>
              <a:gd name="T78" fmla="*/ 2147483647 w 857"/>
              <a:gd name="T79" fmla="*/ 2147483647 h 88"/>
              <a:gd name="T80" fmla="*/ 2147483647 w 857"/>
              <a:gd name="T81" fmla="*/ 2147483647 h 88"/>
              <a:gd name="T82" fmla="*/ 2147483647 w 857"/>
              <a:gd name="T83" fmla="*/ 2147483647 h 88"/>
              <a:gd name="T84" fmla="*/ 2147483647 w 857"/>
              <a:gd name="T85" fmla="*/ 2147483647 h 88"/>
              <a:gd name="T86" fmla="*/ 2147483647 w 857"/>
              <a:gd name="T87" fmla="*/ 2147483647 h 88"/>
              <a:gd name="T88" fmla="*/ 2147483647 w 857"/>
              <a:gd name="T89" fmla="*/ 2147483647 h 88"/>
              <a:gd name="T90" fmla="*/ 2147483647 w 857"/>
              <a:gd name="T91" fmla="*/ 2147483647 h 88"/>
              <a:gd name="T92" fmla="*/ 2147483647 w 857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57" h="88">
                <a:moveTo>
                  <a:pt x="857" y="88"/>
                </a:moveTo>
                <a:lnTo>
                  <a:pt x="843" y="88"/>
                </a:lnTo>
                <a:lnTo>
                  <a:pt x="829" y="88"/>
                </a:lnTo>
                <a:lnTo>
                  <a:pt x="813" y="88"/>
                </a:lnTo>
                <a:lnTo>
                  <a:pt x="799" y="88"/>
                </a:lnTo>
                <a:lnTo>
                  <a:pt x="785" y="88"/>
                </a:lnTo>
                <a:lnTo>
                  <a:pt x="769" y="88"/>
                </a:lnTo>
                <a:lnTo>
                  <a:pt x="755" y="88"/>
                </a:lnTo>
                <a:lnTo>
                  <a:pt x="741" y="88"/>
                </a:lnTo>
                <a:lnTo>
                  <a:pt x="725" y="88"/>
                </a:lnTo>
                <a:lnTo>
                  <a:pt x="709" y="88"/>
                </a:lnTo>
                <a:lnTo>
                  <a:pt x="693" y="88"/>
                </a:lnTo>
                <a:lnTo>
                  <a:pt x="679" y="88"/>
                </a:lnTo>
                <a:lnTo>
                  <a:pt x="663" y="88"/>
                </a:lnTo>
                <a:lnTo>
                  <a:pt x="649" y="88"/>
                </a:lnTo>
                <a:lnTo>
                  <a:pt x="633" y="88"/>
                </a:lnTo>
                <a:lnTo>
                  <a:pt x="617" y="88"/>
                </a:lnTo>
                <a:lnTo>
                  <a:pt x="603" y="88"/>
                </a:lnTo>
                <a:lnTo>
                  <a:pt x="587" y="88"/>
                </a:lnTo>
                <a:lnTo>
                  <a:pt x="571" y="88"/>
                </a:lnTo>
                <a:lnTo>
                  <a:pt x="555" y="88"/>
                </a:lnTo>
                <a:lnTo>
                  <a:pt x="539" y="88"/>
                </a:lnTo>
                <a:lnTo>
                  <a:pt x="523" y="88"/>
                </a:lnTo>
                <a:lnTo>
                  <a:pt x="507" y="88"/>
                </a:lnTo>
                <a:lnTo>
                  <a:pt x="493" y="88"/>
                </a:lnTo>
                <a:lnTo>
                  <a:pt x="477" y="88"/>
                </a:lnTo>
                <a:lnTo>
                  <a:pt x="461" y="88"/>
                </a:lnTo>
                <a:lnTo>
                  <a:pt x="445" y="88"/>
                </a:lnTo>
                <a:lnTo>
                  <a:pt x="431" y="88"/>
                </a:lnTo>
                <a:lnTo>
                  <a:pt x="417" y="88"/>
                </a:lnTo>
                <a:lnTo>
                  <a:pt x="401" y="88"/>
                </a:lnTo>
                <a:lnTo>
                  <a:pt x="387" y="88"/>
                </a:lnTo>
                <a:lnTo>
                  <a:pt x="373" y="88"/>
                </a:lnTo>
                <a:lnTo>
                  <a:pt x="357" y="88"/>
                </a:lnTo>
                <a:lnTo>
                  <a:pt x="341" y="88"/>
                </a:lnTo>
                <a:lnTo>
                  <a:pt x="327" y="88"/>
                </a:lnTo>
                <a:lnTo>
                  <a:pt x="313" y="88"/>
                </a:lnTo>
                <a:lnTo>
                  <a:pt x="297" y="88"/>
                </a:lnTo>
                <a:lnTo>
                  <a:pt x="285" y="88"/>
                </a:lnTo>
                <a:lnTo>
                  <a:pt x="271" y="88"/>
                </a:lnTo>
                <a:lnTo>
                  <a:pt x="257" y="88"/>
                </a:lnTo>
                <a:lnTo>
                  <a:pt x="244" y="88"/>
                </a:lnTo>
                <a:lnTo>
                  <a:pt x="230" y="88"/>
                </a:lnTo>
                <a:lnTo>
                  <a:pt x="216" y="88"/>
                </a:lnTo>
                <a:lnTo>
                  <a:pt x="204" y="88"/>
                </a:lnTo>
                <a:lnTo>
                  <a:pt x="190" y="88"/>
                </a:lnTo>
                <a:lnTo>
                  <a:pt x="178" y="88"/>
                </a:lnTo>
                <a:lnTo>
                  <a:pt x="166" y="88"/>
                </a:lnTo>
                <a:lnTo>
                  <a:pt x="154" y="88"/>
                </a:lnTo>
                <a:lnTo>
                  <a:pt x="142" y="88"/>
                </a:lnTo>
                <a:lnTo>
                  <a:pt x="130" y="88"/>
                </a:lnTo>
                <a:lnTo>
                  <a:pt x="120" y="88"/>
                </a:lnTo>
                <a:lnTo>
                  <a:pt x="108" y="88"/>
                </a:lnTo>
                <a:lnTo>
                  <a:pt x="96" y="88"/>
                </a:lnTo>
                <a:lnTo>
                  <a:pt x="86" y="88"/>
                </a:lnTo>
                <a:lnTo>
                  <a:pt x="76" y="88"/>
                </a:lnTo>
                <a:lnTo>
                  <a:pt x="66" y="88"/>
                </a:lnTo>
                <a:lnTo>
                  <a:pt x="56" y="88"/>
                </a:lnTo>
                <a:lnTo>
                  <a:pt x="46" y="88"/>
                </a:lnTo>
                <a:lnTo>
                  <a:pt x="38" y="88"/>
                </a:lnTo>
                <a:lnTo>
                  <a:pt x="30" y="88"/>
                </a:lnTo>
                <a:lnTo>
                  <a:pt x="22" y="88"/>
                </a:lnTo>
                <a:lnTo>
                  <a:pt x="12" y="88"/>
                </a:lnTo>
                <a:lnTo>
                  <a:pt x="6" y="88"/>
                </a:lnTo>
                <a:lnTo>
                  <a:pt x="0" y="88"/>
                </a:lnTo>
                <a:lnTo>
                  <a:pt x="0" y="82"/>
                </a:lnTo>
                <a:lnTo>
                  <a:pt x="0" y="80"/>
                </a:lnTo>
                <a:lnTo>
                  <a:pt x="0" y="72"/>
                </a:lnTo>
                <a:lnTo>
                  <a:pt x="4" y="64"/>
                </a:lnTo>
                <a:lnTo>
                  <a:pt x="10" y="56"/>
                </a:lnTo>
                <a:lnTo>
                  <a:pt x="18" y="52"/>
                </a:lnTo>
                <a:lnTo>
                  <a:pt x="28" y="46"/>
                </a:lnTo>
                <a:lnTo>
                  <a:pt x="38" y="42"/>
                </a:lnTo>
                <a:lnTo>
                  <a:pt x="44" y="40"/>
                </a:lnTo>
                <a:lnTo>
                  <a:pt x="50" y="38"/>
                </a:lnTo>
                <a:lnTo>
                  <a:pt x="58" y="38"/>
                </a:lnTo>
                <a:lnTo>
                  <a:pt x="66" y="38"/>
                </a:lnTo>
                <a:lnTo>
                  <a:pt x="791" y="2"/>
                </a:lnTo>
                <a:lnTo>
                  <a:pt x="803" y="0"/>
                </a:lnTo>
                <a:lnTo>
                  <a:pt x="815" y="2"/>
                </a:lnTo>
                <a:lnTo>
                  <a:pt x="827" y="4"/>
                </a:lnTo>
                <a:lnTo>
                  <a:pt x="837" y="8"/>
                </a:lnTo>
                <a:lnTo>
                  <a:pt x="845" y="12"/>
                </a:lnTo>
                <a:lnTo>
                  <a:pt x="851" y="20"/>
                </a:lnTo>
                <a:lnTo>
                  <a:pt x="855" y="26"/>
                </a:lnTo>
                <a:lnTo>
                  <a:pt x="857" y="34"/>
                </a:lnTo>
                <a:lnTo>
                  <a:pt x="857" y="40"/>
                </a:lnTo>
                <a:lnTo>
                  <a:pt x="857" y="44"/>
                </a:lnTo>
                <a:lnTo>
                  <a:pt x="857" y="52"/>
                </a:lnTo>
                <a:lnTo>
                  <a:pt x="857" y="60"/>
                </a:lnTo>
                <a:lnTo>
                  <a:pt x="857" y="68"/>
                </a:lnTo>
                <a:lnTo>
                  <a:pt x="857" y="78"/>
                </a:lnTo>
                <a:lnTo>
                  <a:pt x="857" y="88"/>
                </a:lnTo>
                <a:close/>
              </a:path>
            </a:pathLst>
          </a:custGeom>
          <a:solidFill>
            <a:srgbClr val="4FB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5" name="Freeform 95"/>
          <p:cNvSpPr>
            <a:spLocks/>
          </p:cNvSpPr>
          <p:nvPr/>
        </p:nvSpPr>
        <p:spPr bwMode="auto">
          <a:xfrm>
            <a:off x="735013" y="4302125"/>
            <a:ext cx="1322387" cy="111125"/>
          </a:xfrm>
          <a:custGeom>
            <a:avLst/>
            <a:gdLst>
              <a:gd name="T0" fmla="*/ 2147483647 w 833"/>
              <a:gd name="T1" fmla="*/ 2147483647 h 70"/>
              <a:gd name="T2" fmla="*/ 2147483647 w 833"/>
              <a:gd name="T3" fmla="*/ 2147483647 h 70"/>
              <a:gd name="T4" fmla="*/ 2147483647 w 833"/>
              <a:gd name="T5" fmla="*/ 2147483647 h 70"/>
              <a:gd name="T6" fmla="*/ 2147483647 w 833"/>
              <a:gd name="T7" fmla="*/ 2147483647 h 70"/>
              <a:gd name="T8" fmla="*/ 2147483647 w 833"/>
              <a:gd name="T9" fmla="*/ 2147483647 h 70"/>
              <a:gd name="T10" fmla="*/ 2147483647 w 833"/>
              <a:gd name="T11" fmla="*/ 2147483647 h 70"/>
              <a:gd name="T12" fmla="*/ 2147483647 w 833"/>
              <a:gd name="T13" fmla="*/ 2147483647 h 70"/>
              <a:gd name="T14" fmla="*/ 2147483647 w 833"/>
              <a:gd name="T15" fmla="*/ 2147483647 h 70"/>
              <a:gd name="T16" fmla="*/ 2147483647 w 833"/>
              <a:gd name="T17" fmla="*/ 2147483647 h 70"/>
              <a:gd name="T18" fmla="*/ 2147483647 w 833"/>
              <a:gd name="T19" fmla="*/ 2147483647 h 70"/>
              <a:gd name="T20" fmla="*/ 2147483647 w 833"/>
              <a:gd name="T21" fmla="*/ 2147483647 h 70"/>
              <a:gd name="T22" fmla="*/ 2147483647 w 833"/>
              <a:gd name="T23" fmla="*/ 2147483647 h 70"/>
              <a:gd name="T24" fmla="*/ 2147483647 w 833"/>
              <a:gd name="T25" fmla="*/ 2147483647 h 70"/>
              <a:gd name="T26" fmla="*/ 2147483647 w 833"/>
              <a:gd name="T27" fmla="*/ 2147483647 h 70"/>
              <a:gd name="T28" fmla="*/ 2147483647 w 833"/>
              <a:gd name="T29" fmla="*/ 2147483647 h 70"/>
              <a:gd name="T30" fmla="*/ 2147483647 w 833"/>
              <a:gd name="T31" fmla="*/ 2147483647 h 70"/>
              <a:gd name="T32" fmla="*/ 2147483647 w 833"/>
              <a:gd name="T33" fmla="*/ 2147483647 h 70"/>
              <a:gd name="T34" fmla="*/ 2147483647 w 833"/>
              <a:gd name="T35" fmla="*/ 2147483647 h 70"/>
              <a:gd name="T36" fmla="*/ 2147483647 w 833"/>
              <a:gd name="T37" fmla="*/ 2147483647 h 70"/>
              <a:gd name="T38" fmla="*/ 2147483647 w 833"/>
              <a:gd name="T39" fmla="*/ 2147483647 h 70"/>
              <a:gd name="T40" fmla="*/ 2147483647 w 833"/>
              <a:gd name="T41" fmla="*/ 2147483647 h 70"/>
              <a:gd name="T42" fmla="*/ 2147483647 w 833"/>
              <a:gd name="T43" fmla="*/ 2147483647 h 70"/>
              <a:gd name="T44" fmla="*/ 2147483647 w 833"/>
              <a:gd name="T45" fmla="*/ 2147483647 h 70"/>
              <a:gd name="T46" fmla="*/ 2147483647 w 833"/>
              <a:gd name="T47" fmla="*/ 2147483647 h 70"/>
              <a:gd name="T48" fmla="*/ 2147483647 w 833"/>
              <a:gd name="T49" fmla="*/ 2147483647 h 70"/>
              <a:gd name="T50" fmla="*/ 2147483647 w 833"/>
              <a:gd name="T51" fmla="*/ 2147483647 h 70"/>
              <a:gd name="T52" fmla="*/ 2147483647 w 833"/>
              <a:gd name="T53" fmla="*/ 2147483647 h 70"/>
              <a:gd name="T54" fmla="*/ 2147483647 w 833"/>
              <a:gd name="T55" fmla="*/ 2147483647 h 70"/>
              <a:gd name="T56" fmla="*/ 2147483647 w 833"/>
              <a:gd name="T57" fmla="*/ 2147483647 h 70"/>
              <a:gd name="T58" fmla="*/ 2147483647 w 833"/>
              <a:gd name="T59" fmla="*/ 2147483647 h 70"/>
              <a:gd name="T60" fmla="*/ 2147483647 w 833"/>
              <a:gd name="T61" fmla="*/ 2147483647 h 70"/>
              <a:gd name="T62" fmla="*/ 2147483647 w 833"/>
              <a:gd name="T63" fmla="*/ 2147483647 h 70"/>
              <a:gd name="T64" fmla="*/ 0 w 833"/>
              <a:gd name="T65" fmla="*/ 2147483647 h 70"/>
              <a:gd name="T66" fmla="*/ 2147483647 w 833"/>
              <a:gd name="T67" fmla="*/ 2147483647 h 70"/>
              <a:gd name="T68" fmla="*/ 2147483647 w 833"/>
              <a:gd name="T69" fmla="*/ 2147483647 h 70"/>
              <a:gd name="T70" fmla="*/ 2147483647 w 833"/>
              <a:gd name="T71" fmla="*/ 2147483647 h 70"/>
              <a:gd name="T72" fmla="*/ 2147483647 w 833"/>
              <a:gd name="T73" fmla="*/ 2147483647 h 70"/>
              <a:gd name="T74" fmla="*/ 2147483647 w 833"/>
              <a:gd name="T75" fmla="*/ 0 h 70"/>
              <a:gd name="T76" fmla="*/ 2147483647 w 833"/>
              <a:gd name="T77" fmla="*/ 2147483647 h 70"/>
              <a:gd name="T78" fmla="*/ 2147483647 w 833"/>
              <a:gd name="T79" fmla="*/ 2147483647 h 70"/>
              <a:gd name="T80" fmla="*/ 2147483647 w 833"/>
              <a:gd name="T81" fmla="*/ 2147483647 h 70"/>
              <a:gd name="T82" fmla="*/ 2147483647 w 833"/>
              <a:gd name="T83" fmla="*/ 2147483647 h 70"/>
              <a:gd name="T84" fmla="*/ 2147483647 w 833"/>
              <a:gd name="T85" fmla="*/ 2147483647 h 70"/>
              <a:gd name="T86" fmla="*/ 2147483647 w 833"/>
              <a:gd name="T87" fmla="*/ 2147483647 h 70"/>
              <a:gd name="T88" fmla="*/ 2147483647 w 833"/>
              <a:gd name="T89" fmla="*/ 2147483647 h 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33" h="70">
                <a:moveTo>
                  <a:pt x="833" y="70"/>
                </a:moveTo>
                <a:lnTo>
                  <a:pt x="817" y="70"/>
                </a:lnTo>
                <a:lnTo>
                  <a:pt x="803" y="70"/>
                </a:lnTo>
                <a:lnTo>
                  <a:pt x="789" y="70"/>
                </a:lnTo>
                <a:lnTo>
                  <a:pt x="775" y="70"/>
                </a:lnTo>
                <a:lnTo>
                  <a:pt x="761" y="70"/>
                </a:lnTo>
                <a:lnTo>
                  <a:pt x="745" y="70"/>
                </a:lnTo>
                <a:lnTo>
                  <a:pt x="731" y="70"/>
                </a:lnTo>
                <a:lnTo>
                  <a:pt x="717" y="70"/>
                </a:lnTo>
                <a:lnTo>
                  <a:pt x="703" y="70"/>
                </a:lnTo>
                <a:lnTo>
                  <a:pt x="689" y="70"/>
                </a:lnTo>
                <a:lnTo>
                  <a:pt x="673" y="70"/>
                </a:lnTo>
                <a:lnTo>
                  <a:pt x="659" y="70"/>
                </a:lnTo>
                <a:lnTo>
                  <a:pt x="645" y="70"/>
                </a:lnTo>
                <a:lnTo>
                  <a:pt x="629" y="70"/>
                </a:lnTo>
                <a:lnTo>
                  <a:pt x="615" y="70"/>
                </a:lnTo>
                <a:lnTo>
                  <a:pt x="601" y="70"/>
                </a:lnTo>
                <a:lnTo>
                  <a:pt x="585" y="70"/>
                </a:lnTo>
                <a:lnTo>
                  <a:pt x="569" y="70"/>
                </a:lnTo>
                <a:lnTo>
                  <a:pt x="553" y="70"/>
                </a:lnTo>
                <a:lnTo>
                  <a:pt x="539" y="70"/>
                </a:lnTo>
                <a:lnTo>
                  <a:pt x="523" y="70"/>
                </a:lnTo>
                <a:lnTo>
                  <a:pt x="509" y="70"/>
                </a:lnTo>
                <a:lnTo>
                  <a:pt x="493" y="70"/>
                </a:lnTo>
                <a:lnTo>
                  <a:pt x="479" y="70"/>
                </a:lnTo>
                <a:lnTo>
                  <a:pt x="463" y="70"/>
                </a:lnTo>
                <a:lnTo>
                  <a:pt x="449" y="70"/>
                </a:lnTo>
                <a:lnTo>
                  <a:pt x="433" y="70"/>
                </a:lnTo>
                <a:lnTo>
                  <a:pt x="419" y="70"/>
                </a:lnTo>
                <a:lnTo>
                  <a:pt x="405" y="70"/>
                </a:lnTo>
                <a:lnTo>
                  <a:pt x="391" y="70"/>
                </a:lnTo>
                <a:lnTo>
                  <a:pt x="375" y="70"/>
                </a:lnTo>
                <a:lnTo>
                  <a:pt x="361" y="70"/>
                </a:lnTo>
                <a:lnTo>
                  <a:pt x="347" y="70"/>
                </a:lnTo>
                <a:lnTo>
                  <a:pt x="333" y="70"/>
                </a:lnTo>
                <a:lnTo>
                  <a:pt x="317" y="70"/>
                </a:lnTo>
                <a:lnTo>
                  <a:pt x="303" y="70"/>
                </a:lnTo>
                <a:lnTo>
                  <a:pt x="289" y="70"/>
                </a:lnTo>
                <a:lnTo>
                  <a:pt x="275" y="70"/>
                </a:lnTo>
                <a:lnTo>
                  <a:pt x="261" y="70"/>
                </a:lnTo>
                <a:lnTo>
                  <a:pt x="249" y="70"/>
                </a:lnTo>
                <a:lnTo>
                  <a:pt x="235" y="70"/>
                </a:lnTo>
                <a:lnTo>
                  <a:pt x="224" y="70"/>
                </a:lnTo>
                <a:lnTo>
                  <a:pt x="210" y="70"/>
                </a:lnTo>
                <a:lnTo>
                  <a:pt x="198" y="70"/>
                </a:lnTo>
                <a:lnTo>
                  <a:pt x="184" y="70"/>
                </a:lnTo>
                <a:lnTo>
                  <a:pt x="172" y="70"/>
                </a:lnTo>
                <a:lnTo>
                  <a:pt x="162" y="70"/>
                </a:lnTo>
                <a:lnTo>
                  <a:pt x="150" y="70"/>
                </a:lnTo>
                <a:lnTo>
                  <a:pt x="138" y="70"/>
                </a:lnTo>
                <a:lnTo>
                  <a:pt x="126" y="70"/>
                </a:lnTo>
                <a:lnTo>
                  <a:pt x="114" y="70"/>
                </a:lnTo>
                <a:lnTo>
                  <a:pt x="106" y="70"/>
                </a:lnTo>
                <a:lnTo>
                  <a:pt x="94" y="70"/>
                </a:lnTo>
                <a:lnTo>
                  <a:pt x="82" y="70"/>
                </a:lnTo>
                <a:lnTo>
                  <a:pt x="74" y="70"/>
                </a:lnTo>
                <a:lnTo>
                  <a:pt x="64" y="70"/>
                </a:lnTo>
                <a:lnTo>
                  <a:pt x="54" y="70"/>
                </a:lnTo>
                <a:lnTo>
                  <a:pt x="46" y="70"/>
                </a:lnTo>
                <a:lnTo>
                  <a:pt x="36" y="70"/>
                </a:lnTo>
                <a:lnTo>
                  <a:pt x="30" y="70"/>
                </a:lnTo>
                <a:lnTo>
                  <a:pt x="20" y="70"/>
                </a:lnTo>
                <a:lnTo>
                  <a:pt x="14" y="70"/>
                </a:lnTo>
                <a:lnTo>
                  <a:pt x="6" y="70"/>
                </a:lnTo>
                <a:lnTo>
                  <a:pt x="0" y="70"/>
                </a:lnTo>
                <a:lnTo>
                  <a:pt x="0" y="64"/>
                </a:lnTo>
                <a:lnTo>
                  <a:pt x="0" y="58"/>
                </a:lnTo>
                <a:lnTo>
                  <a:pt x="4" y="52"/>
                </a:lnTo>
                <a:lnTo>
                  <a:pt x="10" y="46"/>
                </a:lnTo>
                <a:lnTo>
                  <a:pt x="18" y="42"/>
                </a:lnTo>
                <a:lnTo>
                  <a:pt x="26" y="36"/>
                </a:lnTo>
                <a:lnTo>
                  <a:pt x="40" y="34"/>
                </a:lnTo>
                <a:lnTo>
                  <a:pt x="50" y="32"/>
                </a:lnTo>
                <a:lnTo>
                  <a:pt x="64" y="32"/>
                </a:lnTo>
                <a:lnTo>
                  <a:pt x="769" y="0"/>
                </a:lnTo>
                <a:lnTo>
                  <a:pt x="781" y="0"/>
                </a:lnTo>
                <a:lnTo>
                  <a:pt x="793" y="2"/>
                </a:lnTo>
                <a:lnTo>
                  <a:pt x="805" y="4"/>
                </a:lnTo>
                <a:lnTo>
                  <a:pt x="815" y="8"/>
                </a:lnTo>
                <a:lnTo>
                  <a:pt x="821" y="10"/>
                </a:lnTo>
                <a:lnTo>
                  <a:pt x="827" y="16"/>
                </a:lnTo>
                <a:lnTo>
                  <a:pt x="831" y="20"/>
                </a:lnTo>
                <a:lnTo>
                  <a:pt x="833" y="28"/>
                </a:lnTo>
                <a:lnTo>
                  <a:pt x="833" y="30"/>
                </a:lnTo>
                <a:lnTo>
                  <a:pt x="833" y="42"/>
                </a:lnTo>
                <a:lnTo>
                  <a:pt x="833" y="48"/>
                </a:lnTo>
                <a:lnTo>
                  <a:pt x="833" y="56"/>
                </a:lnTo>
                <a:lnTo>
                  <a:pt x="833" y="62"/>
                </a:lnTo>
                <a:lnTo>
                  <a:pt x="833" y="70"/>
                </a:lnTo>
                <a:close/>
              </a:path>
            </a:pathLst>
          </a:custGeom>
          <a:solidFill>
            <a:srgbClr val="6EC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6" name="Freeform 96"/>
          <p:cNvSpPr>
            <a:spLocks/>
          </p:cNvSpPr>
          <p:nvPr/>
        </p:nvSpPr>
        <p:spPr bwMode="auto">
          <a:xfrm>
            <a:off x="757238" y="4324350"/>
            <a:ext cx="1284287" cy="85725"/>
          </a:xfrm>
          <a:custGeom>
            <a:avLst/>
            <a:gdLst>
              <a:gd name="T0" fmla="*/ 2147483647 w 809"/>
              <a:gd name="T1" fmla="*/ 2147483647 h 54"/>
              <a:gd name="T2" fmla="*/ 2147483647 w 809"/>
              <a:gd name="T3" fmla="*/ 2147483647 h 54"/>
              <a:gd name="T4" fmla="*/ 2147483647 w 809"/>
              <a:gd name="T5" fmla="*/ 2147483647 h 54"/>
              <a:gd name="T6" fmla="*/ 2147483647 w 809"/>
              <a:gd name="T7" fmla="*/ 2147483647 h 54"/>
              <a:gd name="T8" fmla="*/ 2147483647 w 809"/>
              <a:gd name="T9" fmla="*/ 2147483647 h 54"/>
              <a:gd name="T10" fmla="*/ 2147483647 w 809"/>
              <a:gd name="T11" fmla="*/ 2147483647 h 54"/>
              <a:gd name="T12" fmla="*/ 2147483647 w 809"/>
              <a:gd name="T13" fmla="*/ 2147483647 h 54"/>
              <a:gd name="T14" fmla="*/ 2147483647 w 809"/>
              <a:gd name="T15" fmla="*/ 2147483647 h 54"/>
              <a:gd name="T16" fmla="*/ 2147483647 w 809"/>
              <a:gd name="T17" fmla="*/ 2147483647 h 54"/>
              <a:gd name="T18" fmla="*/ 2147483647 w 809"/>
              <a:gd name="T19" fmla="*/ 2147483647 h 54"/>
              <a:gd name="T20" fmla="*/ 2147483647 w 809"/>
              <a:gd name="T21" fmla="*/ 2147483647 h 54"/>
              <a:gd name="T22" fmla="*/ 2147483647 w 809"/>
              <a:gd name="T23" fmla="*/ 2147483647 h 54"/>
              <a:gd name="T24" fmla="*/ 2147483647 w 809"/>
              <a:gd name="T25" fmla="*/ 2147483647 h 54"/>
              <a:gd name="T26" fmla="*/ 2147483647 w 809"/>
              <a:gd name="T27" fmla="*/ 2147483647 h 54"/>
              <a:gd name="T28" fmla="*/ 2147483647 w 809"/>
              <a:gd name="T29" fmla="*/ 2147483647 h 54"/>
              <a:gd name="T30" fmla="*/ 2147483647 w 809"/>
              <a:gd name="T31" fmla="*/ 2147483647 h 54"/>
              <a:gd name="T32" fmla="*/ 2147483647 w 809"/>
              <a:gd name="T33" fmla="*/ 2147483647 h 54"/>
              <a:gd name="T34" fmla="*/ 2147483647 w 809"/>
              <a:gd name="T35" fmla="*/ 2147483647 h 54"/>
              <a:gd name="T36" fmla="*/ 2147483647 w 809"/>
              <a:gd name="T37" fmla="*/ 2147483647 h 54"/>
              <a:gd name="T38" fmla="*/ 2147483647 w 809"/>
              <a:gd name="T39" fmla="*/ 2147483647 h 54"/>
              <a:gd name="T40" fmla="*/ 2147483647 w 809"/>
              <a:gd name="T41" fmla="*/ 2147483647 h 54"/>
              <a:gd name="T42" fmla="*/ 2147483647 w 809"/>
              <a:gd name="T43" fmla="*/ 2147483647 h 54"/>
              <a:gd name="T44" fmla="*/ 2147483647 w 809"/>
              <a:gd name="T45" fmla="*/ 2147483647 h 54"/>
              <a:gd name="T46" fmla="*/ 2147483647 w 809"/>
              <a:gd name="T47" fmla="*/ 2147483647 h 54"/>
              <a:gd name="T48" fmla="*/ 2147483647 w 809"/>
              <a:gd name="T49" fmla="*/ 2147483647 h 54"/>
              <a:gd name="T50" fmla="*/ 2147483647 w 809"/>
              <a:gd name="T51" fmla="*/ 2147483647 h 54"/>
              <a:gd name="T52" fmla="*/ 2147483647 w 809"/>
              <a:gd name="T53" fmla="*/ 2147483647 h 54"/>
              <a:gd name="T54" fmla="*/ 2147483647 w 809"/>
              <a:gd name="T55" fmla="*/ 2147483647 h 54"/>
              <a:gd name="T56" fmla="*/ 2147483647 w 809"/>
              <a:gd name="T57" fmla="*/ 2147483647 h 54"/>
              <a:gd name="T58" fmla="*/ 2147483647 w 809"/>
              <a:gd name="T59" fmla="*/ 2147483647 h 54"/>
              <a:gd name="T60" fmla="*/ 2147483647 w 809"/>
              <a:gd name="T61" fmla="*/ 2147483647 h 54"/>
              <a:gd name="T62" fmla="*/ 2147483647 w 809"/>
              <a:gd name="T63" fmla="*/ 2147483647 h 54"/>
              <a:gd name="T64" fmla="*/ 0 w 809"/>
              <a:gd name="T65" fmla="*/ 2147483647 h 54"/>
              <a:gd name="T66" fmla="*/ 0 w 809"/>
              <a:gd name="T67" fmla="*/ 2147483647 h 54"/>
              <a:gd name="T68" fmla="*/ 2147483647 w 809"/>
              <a:gd name="T69" fmla="*/ 2147483647 h 54"/>
              <a:gd name="T70" fmla="*/ 2147483647 w 809"/>
              <a:gd name="T71" fmla="*/ 2147483647 h 54"/>
              <a:gd name="T72" fmla="*/ 2147483647 w 809"/>
              <a:gd name="T73" fmla="*/ 2147483647 h 54"/>
              <a:gd name="T74" fmla="*/ 2147483647 w 809"/>
              <a:gd name="T75" fmla="*/ 2147483647 h 54"/>
              <a:gd name="T76" fmla="*/ 2147483647 w 809"/>
              <a:gd name="T77" fmla="*/ 0 h 54"/>
              <a:gd name="T78" fmla="*/ 2147483647 w 809"/>
              <a:gd name="T79" fmla="*/ 0 h 54"/>
              <a:gd name="T80" fmla="*/ 2147483647 w 809"/>
              <a:gd name="T81" fmla="*/ 2147483647 h 54"/>
              <a:gd name="T82" fmla="*/ 2147483647 w 809"/>
              <a:gd name="T83" fmla="*/ 2147483647 h 54"/>
              <a:gd name="T84" fmla="*/ 2147483647 w 809"/>
              <a:gd name="T85" fmla="*/ 2147483647 h 54"/>
              <a:gd name="T86" fmla="*/ 2147483647 w 809"/>
              <a:gd name="T87" fmla="*/ 2147483647 h 54"/>
              <a:gd name="T88" fmla="*/ 2147483647 w 809"/>
              <a:gd name="T89" fmla="*/ 2147483647 h 5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09" h="54">
                <a:moveTo>
                  <a:pt x="809" y="54"/>
                </a:moveTo>
                <a:lnTo>
                  <a:pt x="795" y="54"/>
                </a:lnTo>
                <a:lnTo>
                  <a:pt x="781" y="54"/>
                </a:lnTo>
                <a:lnTo>
                  <a:pt x="769" y="54"/>
                </a:lnTo>
                <a:lnTo>
                  <a:pt x="755" y="54"/>
                </a:lnTo>
                <a:lnTo>
                  <a:pt x="741" y="54"/>
                </a:lnTo>
                <a:lnTo>
                  <a:pt x="727" y="54"/>
                </a:lnTo>
                <a:lnTo>
                  <a:pt x="713" y="54"/>
                </a:lnTo>
                <a:lnTo>
                  <a:pt x="699" y="54"/>
                </a:lnTo>
                <a:lnTo>
                  <a:pt x="683" y="54"/>
                </a:lnTo>
                <a:lnTo>
                  <a:pt x="669" y="54"/>
                </a:lnTo>
                <a:lnTo>
                  <a:pt x="655" y="54"/>
                </a:lnTo>
                <a:lnTo>
                  <a:pt x="641" y="54"/>
                </a:lnTo>
                <a:lnTo>
                  <a:pt x="627" y="54"/>
                </a:lnTo>
                <a:lnTo>
                  <a:pt x="611" y="54"/>
                </a:lnTo>
                <a:lnTo>
                  <a:pt x="597" y="54"/>
                </a:lnTo>
                <a:lnTo>
                  <a:pt x="583" y="54"/>
                </a:lnTo>
                <a:lnTo>
                  <a:pt x="569" y="54"/>
                </a:lnTo>
                <a:lnTo>
                  <a:pt x="555" y="54"/>
                </a:lnTo>
                <a:lnTo>
                  <a:pt x="539" y="54"/>
                </a:lnTo>
                <a:lnTo>
                  <a:pt x="525" y="54"/>
                </a:lnTo>
                <a:lnTo>
                  <a:pt x="511" y="54"/>
                </a:lnTo>
                <a:lnTo>
                  <a:pt x="495" y="54"/>
                </a:lnTo>
                <a:lnTo>
                  <a:pt x="481" y="54"/>
                </a:lnTo>
                <a:lnTo>
                  <a:pt x="467" y="54"/>
                </a:lnTo>
                <a:lnTo>
                  <a:pt x="451" y="54"/>
                </a:lnTo>
                <a:lnTo>
                  <a:pt x="437" y="54"/>
                </a:lnTo>
                <a:lnTo>
                  <a:pt x="423" y="54"/>
                </a:lnTo>
                <a:lnTo>
                  <a:pt x="407" y="54"/>
                </a:lnTo>
                <a:lnTo>
                  <a:pt x="393" y="54"/>
                </a:lnTo>
                <a:lnTo>
                  <a:pt x="379" y="54"/>
                </a:lnTo>
                <a:lnTo>
                  <a:pt x="367" y="54"/>
                </a:lnTo>
                <a:lnTo>
                  <a:pt x="353" y="54"/>
                </a:lnTo>
                <a:lnTo>
                  <a:pt x="339" y="54"/>
                </a:lnTo>
                <a:lnTo>
                  <a:pt x="323" y="54"/>
                </a:lnTo>
                <a:lnTo>
                  <a:pt x="309" y="54"/>
                </a:lnTo>
                <a:lnTo>
                  <a:pt x="297" y="54"/>
                </a:lnTo>
                <a:lnTo>
                  <a:pt x="281" y="54"/>
                </a:lnTo>
                <a:lnTo>
                  <a:pt x="269" y="54"/>
                </a:lnTo>
                <a:lnTo>
                  <a:pt x="257" y="54"/>
                </a:lnTo>
                <a:lnTo>
                  <a:pt x="243" y="54"/>
                </a:lnTo>
                <a:lnTo>
                  <a:pt x="231" y="54"/>
                </a:lnTo>
                <a:lnTo>
                  <a:pt x="219" y="54"/>
                </a:lnTo>
                <a:lnTo>
                  <a:pt x="206" y="54"/>
                </a:lnTo>
                <a:lnTo>
                  <a:pt x="194" y="54"/>
                </a:lnTo>
                <a:lnTo>
                  <a:pt x="182" y="54"/>
                </a:lnTo>
                <a:lnTo>
                  <a:pt x="170" y="54"/>
                </a:lnTo>
                <a:lnTo>
                  <a:pt x="158" y="54"/>
                </a:lnTo>
                <a:lnTo>
                  <a:pt x="148" y="54"/>
                </a:lnTo>
                <a:lnTo>
                  <a:pt x="134" y="54"/>
                </a:lnTo>
                <a:lnTo>
                  <a:pt x="124" y="54"/>
                </a:lnTo>
                <a:lnTo>
                  <a:pt x="114" y="54"/>
                </a:lnTo>
                <a:lnTo>
                  <a:pt x="104" y="54"/>
                </a:lnTo>
                <a:lnTo>
                  <a:pt x="92" y="54"/>
                </a:lnTo>
                <a:lnTo>
                  <a:pt x="82" y="54"/>
                </a:lnTo>
                <a:lnTo>
                  <a:pt x="72" y="54"/>
                </a:lnTo>
                <a:lnTo>
                  <a:pt x="64" y="54"/>
                </a:lnTo>
                <a:lnTo>
                  <a:pt x="54" y="54"/>
                </a:lnTo>
                <a:lnTo>
                  <a:pt x="46" y="54"/>
                </a:lnTo>
                <a:lnTo>
                  <a:pt x="36" y="54"/>
                </a:lnTo>
                <a:lnTo>
                  <a:pt x="28" y="54"/>
                </a:lnTo>
                <a:lnTo>
                  <a:pt x="22" y="54"/>
                </a:lnTo>
                <a:lnTo>
                  <a:pt x="14" y="54"/>
                </a:lnTo>
                <a:lnTo>
                  <a:pt x="6" y="54"/>
                </a:lnTo>
                <a:lnTo>
                  <a:pt x="0" y="54"/>
                </a:lnTo>
                <a:lnTo>
                  <a:pt x="0" y="50"/>
                </a:lnTo>
                <a:lnTo>
                  <a:pt x="0" y="48"/>
                </a:lnTo>
                <a:lnTo>
                  <a:pt x="0" y="44"/>
                </a:lnTo>
                <a:lnTo>
                  <a:pt x="4" y="38"/>
                </a:lnTo>
                <a:lnTo>
                  <a:pt x="10" y="34"/>
                </a:lnTo>
                <a:lnTo>
                  <a:pt x="18" y="32"/>
                </a:lnTo>
                <a:lnTo>
                  <a:pt x="26" y="28"/>
                </a:lnTo>
                <a:lnTo>
                  <a:pt x="38" y="26"/>
                </a:lnTo>
                <a:lnTo>
                  <a:pt x="42" y="26"/>
                </a:lnTo>
                <a:lnTo>
                  <a:pt x="48" y="26"/>
                </a:lnTo>
                <a:lnTo>
                  <a:pt x="56" y="26"/>
                </a:lnTo>
                <a:lnTo>
                  <a:pt x="62" y="26"/>
                </a:lnTo>
                <a:lnTo>
                  <a:pt x="747" y="0"/>
                </a:lnTo>
                <a:lnTo>
                  <a:pt x="759" y="0"/>
                </a:lnTo>
                <a:lnTo>
                  <a:pt x="771" y="0"/>
                </a:lnTo>
                <a:lnTo>
                  <a:pt x="781" y="2"/>
                </a:lnTo>
                <a:lnTo>
                  <a:pt x="791" y="6"/>
                </a:lnTo>
                <a:lnTo>
                  <a:pt x="797" y="8"/>
                </a:lnTo>
                <a:lnTo>
                  <a:pt x="803" y="12"/>
                </a:lnTo>
                <a:lnTo>
                  <a:pt x="807" y="16"/>
                </a:lnTo>
                <a:lnTo>
                  <a:pt x="809" y="22"/>
                </a:lnTo>
                <a:lnTo>
                  <a:pt x="809" y="24"/>
                </a:lnTo>
                <a:lnTo>
                  <a:pt x="809" y="32"/>
                </a:lnTo>
                <a:lnTo>
                  <a:pt x="809" y="42"/>
                </a:lnTo>
                <a:lnTo>
                  <a:pt x="809" y="54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7" name="Freeform 97"/>
          <p:cNvSpPr>
            <a:spLocks/>
          </p:cNvSpPr>
          <p:nvPr/>
        </p:nvSpPr>
        <p:spPr bwMode="auto">
          <a:xfrm>
            <a:off x="4105275" y="4959350"/>
            <a:ext cx="1371600" cy="554038"/>
          </a:xfrm>
          <a:custGeom>
            <a:avLst/>
            <a:gdLst>
              <a:gd name="T0" fmla="*/ 2147483647 w 864"/>
              <a:gd name="T1" fmla="*/ 2147483647 h 349"/>
              <a:gd name="T2" fmla="*/ 2147483647 w 864"/>
              <a:gd name="T3" fmla="*/ 2147483647 h 349"/>
              <a:gd name="T4" fmla="*/ 2147483647 w 864"/>
              <a:gd name="T5" fmla="*/ 2147483647 h 349"/>
              <a:gd name="T6" fmla="*/ 2147483647 w 864"/>
              <a:gd name="T7" fmla="*/ 2147483647 h 349"/>
              <a:gd name="T8" fmla="*/ 2147483647 w 864"/>
              <a:gd name="T9" fmla="*/ 2147483647 h 349"/>
              <a:gd name="T10" fmla="*/ 2147483647 w 864"/>
              <a:gd name="T11" fmla="*/ 2147483647 h 349"/>
              <a:gd name="T12" fmla="*/ 2147483647 w 864"/>
              <a:gd name="T13" fmla="*/ 2147483647 h 349"/>
              <a:gd name="T14" fmla="*/ 2147483647 w 864"/>
              <a:gd name="T15" fmla="*/ 2147483647 h 349"/>
              <a:gd name="T16" fmla="*/ 2147483647 w 864"/>
              <a:gd name="T17" fmla="*/ 2147483647 h 349"/>
              <a:gd name="T18" fmla="*/ 2147483647 w 864"/>
              <a:gd name="T19" fmla="*/ 2147483647 h 349"/>
              <a:gd name="T20" fmla="*/ 2147483647 w 864"/>
              <a:gd name="T21" fmla="*/ 2147483647 h 349"/>
              <a:gd name="T22" fmla="*/ 2147483647 w 864"/>
              <a:gd name="T23" fmla="*/ 2147483647 h 349"/>
              <a:gd name="T24" fmla="*/ 2147483647 w 864"/>
              <a:gd name="T25" fmla="*/ 2147483647 h 349"/>
              <a:gd name="T26" fmla="*/ 2147483647 w 864"/>
              <a:gd name="T27" fmla="*/ 2147483647 h 349"/>
              <a:gd name="T28" fmla="*/ 2147483647 w 864"/>
              <a:gd name="T29" fmla="*/ 2147483647 h 349"/>
              <a:gd name="T30" fmla="*/ 2147483647 w 864"/>
              <a:gd name="T31" fmla="*/ 2147483647 h 349"/>
              <a:gd name="T32" fmla="*/ 2147483647 w 864"/>
              <a:gd name="T33" fmla="*/ 2147483647 h 349"/>
              <a:gd name="T34" fmla="*/ 2147483647 w 864"/>
              <a:gd name="T35" fmla="*/ 2147483647 h 349"/>
              <a:gd name="T36" fmla="*/ 2147483647 w 864"/>
              <a:gd name="T37" fmla="*/ 0 h 349"/>
              <a:gd name="T38" fmla="*/ 2147483647 w 864"/>
              <a:gd name="T39" fmla="*/ 0 h 349"/>
              <a:gd name="T40" fmla="*/ 2147483647 w 864"/>
              <a:gd name="T41" fmla="*/ 2147483647 h 349"/>
              <a:gd name="T42" fmla="*/ 2147483647 w 864"/>
              <a:gd name="T43" fmla="*/ 2147483647 h 349"/>
              <a:gd name="T44" fmla="*/ 2147483647 w 864"/>
              <a:gd name="T45" fmla="*/ 2147483647 h 349"/>
              <a:gd name="T46" fmla="*/ 2147483647 w 864"/>
              <a:gd name="T47" fmla="*/ 2147483647 h 349"/>
              <a:gd name="T48" fmla="*/ 2147483647 w 864"/>
              <a:gd name="T49" fmla="*/ 2147483647 h 349"/>
              <a:gd name="T50" fmla="*/ 2147483647 w 864"/>
              <a:gd name="T51" fmla="*/ 2147483647 h 349"/>
              <a:gd name="T52" fmla="*/ 2147483647 w 864"/>
              <a:gd name="T53" fmla="*/ 2147483647 h 349"/>
              <a:gd name="T54" fmla="*/ 2147483647 w 864"/>
              <a:gd name="T55" fmla="*/ 2147483647 h 349"/>
              <a:gd name="T56" fmla="*/ 2147483647 w 864"/>
              <a:gd name="T57" fmla="*/ 2147483647 h 349"/>
              <a:gd name="T58" fmla="*/ 2147483647 w 864"/>
              <a:gd name="T59" fmla="*/ 2147483647 h 349"/>
              <a:gd name="T60" fmla="*/ 2147483647 w 864"/>
              <a:gd name="T61" fmla="*/ 2147483647 h 349"/>
              <a:gd name="T62" fmla="*/ 2147483647 w 864"/>
              <a:gd name="T63" fmla="*/ 2147483647 h 349"/>
              <a:gd name="T64" fmla="*/ 2147483647 w 864"/>
              <a:gd name="T65" fmla="*/ 2147483647 h 349"/>
              <a:gd name="T66" fmla="*/ 2147483647 w 864"/>
              <a:gd name="T67" fmla="*/ 2147483647 h 349"/>
              <a:gd name="T68" fmla="*/ 2147483647 w 864"/>
              <a:gd name="T69" fmla="*/ 2147483647 h 349"/>
              <a:gd name="T70" fmla="*/ 2147483647 w 864"/>
              <a:gd name="T71" fmla="*/ 2147483647 h 349"/>
              <a:gd name="T72" fmla="*/ 2147483647 w 864"/>
              <a:gd name="T73" fmla="*/ 2147483647 h 349"/>
              <a:gd name="T74" fmla="*/ 2147483647 w 864"/>
              <a:gd name="T75" fmla="*/ 2147483647 h 349"/>
              <a:gd name="T76" fmla="*/ 2147483647 w 864"/>
              <a:gd name="T77" fmla="*/ 2147483647 h 349"/>
              <a:gd name="T78" fmla="*/ 2147483647 w 864"/>
              <a:gd name="T79" fmla="*/ 2147483647 h 349"/>
              <a:gd name="T80" fmla="*/ 2147483647 w 864"/>
              <a:gd name="T81" fmla="*/ 2147483647 h 349"/>
              <a:gd name="T82" fmla="*/ 2147483647 w 864"/>
              <a:gd name="T83" fmla="*/ 2147483647 h 349"/>
              <a:gd name="T84" fmla="*/ 2147483647 w 864"/>
              <a:gd name="T85" fmla="*/ 2147483647 h 349"/>
              <a:gd name="T86" fmla="*/ 2147483647 w 864"/>
              <a:gd name="T87" fmla="*/ 2147483647 h 349"/>
              <a:gd name="T88" fmla="*/ 2147483647 w 864"/>
              <a:gd name="T89" fmla="*/ 2147483647 h 349"/>
              <a:gd name="T90" fmla="*/ 2147483647 w 864"/>
              <a:gd name="T91" fmla="*/ 2147483647 h 349"/>
              <a:gd name="T92" fmla="*/ 2147483647 w 864"/>
              <a:gd name="T93" fmla="*/ 2147483647 h 349"/>
              <a:gd name="T94" fmla="*/ 2147483647 w 864"/>
              <a:gd name="T95" fmla="*/ 2147483647 h 349"/>
              <a:gd name="T96" fmla="*/ 2147483647 w 864"/>
              <a:gd name="T97" fmla="*/ 2147483647 h 349"/>
              <a:gd name="T98" fmla="*/ 2147483647 w 864"/>
              <a:gd name="T99" fmla="*/ 2147483647 h 349"/>
              <a:gd name="T100" fmla="*/ 2147483647 w 864"/>
              <a:gd name="T101" fmla="*/ 2147483647 h 349"/>
              <a:gd name="T102" fmla="*/ 2147483647 w 864"/>
              <a:gd name="T103" fmla="*/ 2147483647 h 349"/>
              <a:gd name="T104" fmla="*/ 2147483647 w 864"/>
              <a:gd name="T105" fmla="*/ 2147483647 h 349"/>
              <a:gd name="T106" fmla="*/ 2147483647 w 864"/>
              <a:gd name="T107" fmla="*/ 2147483647 h 349"/>
              <a:gd name="T108" fmla="*/ 2147483647 w 864"/>
              <a:gd name="T109" fmla="*/ 2147483647 h 349"/>
              <a:gd name="T110" fmla="*/ 2147483647 w 864"/>
              <a:gd name="T111" fmla="*/ 2147483647 h 349"/>
              <a:gd name="T112" fmla="*/ 2147483647 w 864"/>
              <a:gd name="T113" fmla="*/ 2147483647 h 349"/>
              <a:gd name="T114" fmla="*/ 2147483647 w 864"/>
              <a:gd name="T115" fmla="*/ 2147483647 h 349"/>
              <a:gd name="T116" fmla="*/ 2147483647 w 864"/>
              <a:gd name="T117" fmla="*/ 2147483647 h 34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64" h="349">
                <a:moveTo>
                  <a:pt x="106" y="349"/>
                </a:moveTo>
                <a:lnTo>
                  <a:pt x="98" y="349"/>
                </a:lnTo>
                <a:lnTo>
                  <a:pt x="92" y="349"/>
                </a:lnTo>
                <a:lnTo>
                  <a:pt x="84" y="349"/>
                </a:lnTo>
                <a:lnTo>
                  <a:pt x="76" y="349"/>
                </a:lnTo>
                <a:lnTo>
                  <a:pt x="68" y="349"/>
                </a:lnTo>
                <a:lnTo>
                  <a:pt x="62" y="349"/>
                </a:lnTo>
                <a:lnTo>
                  <a:pt x="56" y="349"/>
                </a:lnTo>
                <a:lnTo>
                  <a:pt x="50" y="349"/>
                </a:lnTo>
                <a:lnTo>
                  <a:pt x="42" y="349"/>
                </a:lnTo>
                <a:lnTo>
                  <a:pt x="34" y="349"/>
                </a:lnTo>
                <a:lnTo>
                  <a:pt x="28" y="349"/>
                </a:lnTo>
                <a:lnTo>
                  <a:pt x="22" y="349"/>
                </a:lnTo>
                <a:lnTo>
                  <a:pt x="12" y="349"/>
                </a:lnTo>
                <a:lnTo>
                  <a:pt x="0" y="349"/>
                </a:lnTo>
                <a:lnTo>
                  <a:pt x="2" y="337"/>
                </a:lnTo>
                <a:lnTo>
                  <a:pt x="4" y="329"/>
                </a:lnTo>
                <a:lnTo>
                  <a:pt x="6" y="319"/>
                </a:lnTo>
                <a:lnTo>
                  <a:pt x="10" y="312"/>
                </a:lnTo>
                <a:lnTo>
                  <a:pt x="12" y="302"/>
                </a:lnTo>
                <a:lnTo>
                  <a:pt x="16" y="294"/>
                </a:lnTo>
                <a:lnTo>
                  <a:pt x="18" y="284"/>
                </a:lnTo>
                <a:lnTo>
                  <a:pt x="22" y="276"/>
                </a:lnTo>
                <a:lnTo>
                  <a:pt x="24" y="266"/>
                </a:lnTo>
                <a:lnTo>
                  <a:pt x="28" y="258"/>
                </a:lnTo>
                <a:lnTo>
                  <a:pt x="32" y="250"/>
                </a:lnTo>
                <a:lnTo>
                  <a:pt x="38" y="242"/>
                </a:lnTo>
                <a:lnTo>
                  <a:pt x="40" y="234"/>
                </a:lnTo>
                <a:lnTo>
                  <a:pt x="46" y="224"/>
                </a:lnTo>
                <a:lnTo>
                  <a:pt x="50" y="218"/>
                </a:lnTo>
                <a:lnTo>
                  <a:pt x="56" y="210"/>
                </a:lnTo>
                <a:lnTo>
                  <a:pt x="60" y="202"/>
                </a:lnTo>
                <a:lnTo>
                  <a:pt x="66" y="194"/>
                </a:lnTo>
                <a:lnTo>
                  <a:pt x="70" y="186"/>
                </a:lnTo>
                <a:lnTo>
                  <a:pt x="76" y="178"/>
                </a:lnTo>
                <a:lnTo>
                  <a:pt x="82" y="170"/>
                </a:lnTo>
                <a:lnTo>
                  <a:pt x="88" y="164"/>
                </a:lnTo>
                <a:lnTo>
                  <a:pt x="92" y="156"/>
                </a:lnTo>
                <a:lnTo>
                  <a:pt x="100" y="150"/>
                </a:lnTo>
                <a:lnTo>
                  <a:pt x="106" y="142"/>
                </a:lnTo>
                <a:lnTo>
                  <a:pt x="112" y="136"/>
                </a:lnTo>
                <a:lnTo>
                  <a:pt x="118" y="130"/>
                </a:lnTo>
                <a:lnTo>
                  <a:pt x="126" y="124"/>
                </a:lnTo>
                <a:lnTo>
                  <a:pt x="132" y="116"/>
                </a:lnTo>
                <a:lnTo>
                  <a:pt x="138" y="110"/>
                </a:lnTo>
                <a:lnTo>
                  <a:pt x="146" y="104"/>
                </a:lnTo>
                <a:lnTo>
                  <a:pt x="154" y="100"/>
                </a:lnTo>
                <a:lnTo>
                  <a:pt x="160" y="92"/>
                </a:lnTo>
                <a:lnTo>
                  <a:pt x="166" y="88"/>
                </a:lnTo>
                <a:lnTo>
                  <a:pt x="174" y="82"/>
                </a:lnTo>
                <a:lnTo>
                  <a:pt x="182" y="76"/>
                </a:lnTo>
                <a:lnTo>
                  <a:pt x="188" y="70"/>
                </a:lnTo>
                <a:lnTo>
                  <a:pt x="198" y="66"/>
                </a:lnTo>
                <a:lnTo>
                  <a:pt x="204" y="60"/>
                </a:lnTo>
                <a:lnTo>
                  <a:pt x="214" y="58"/>
                </a:lnTo>
                <a:lnTo>
                  <a:pt x="220" y="52"/>
                </a:lnTo>
                <a:lnTo>
                  <a:pt x="230" y="48"/>
                </a:lnTo>
                <a:lnTo>
                  <a:pt x="238" y="44"/>
                </a:lnTo>
                <a:lnTo>
                  <a:pt x="246" y="40"/>
                </a:lnTo>
                <a:lnTo>
                  <a:pt x="254" y="36"/>
                </a:lnTo>
                <a:lnTo>
                  <a:pt x="264" y="32"/>
                </a:lnTo>
                <a:lnTo>
                  <a:pt x="272" y="28"/>
                </a:lnTo>
                <a:lnTo>
                  <a:pt x="282" y="26"/>
                </a:lnTo>
                <a:lnTo>
                  <a:pt x="288" y="22"/>
                </a:lnTo>
                <a:lnTo>
                  <a:pt x="298" y="20"/>
                </a:lnTo>
                <a:lnTo>
                  <a:pt x="308" y="16"/>
                </a:lnTo>
                <a:lnTo>
                  <a:pt x="318" y="14"/>
                </a:lnTo>
                <a:lnTo>
                  <a:pt x="326" y="10"/>
                </a:lnTo>
                <a:lnTo>
                  <a:pt x="336" y="10"/>
                </a:lnTo>
                <a:lnTo>
                  <a:pt x="344" y="6"/>
                </a:lnTo>
                <a:lnTo>
                  <a:pt x="354" y="6"/>
                </a:lnTo>
                <a:lnTo>
                  <a:pt x="362" y="4"/>
                </a:lnTo>
                <a:lnTo>
                  <a:pt x="372" y="4"/>
                </a:lnTo>
                <a:lnTo>
                  <a:pt x="382" y="2"/>
                </a:lnTo>
                <a:lnTo>
                  <a:pt x="392" y="2"/>
                </a:lnTo>
                <a:lnTo>
                  <a:pt x="402" y="0"/>
                </a:lnTo>
                <a:lnTo>
                  <a:pt x="412" y="0"/>
                </a:lnTo>
                <a:lnTo>
                  <a:pt x="422" y="0"/>
                </a:lnTo>
                <a:lnTo>
                  <a:pt x="434" y="0"/>
                </a:lnTo>
                <a:lnTo>
                  <a:pt x="442" y="0"/>
                </a:lnTo>
                <a:lnTo>
                  <a:pt x="452" y="0"/>
                </a:lnTo>
                <a:lnTo>
                  <a:pt x="462" y="0"/>
                </a:lnTo>
                <a:lnTo>
                  <a:pt x="470" y="2"/>
                </a:lnTo>
                <a:lnTo>
                  <a:pt x="480" y="2"/>
                </a:lnTo>
                <a:lnTo>
                  <a:pt x="490" y="4"/>
                </a:lnTo>
                <a:lnTo>
                  <a:pt x="500" y="4"/>
                </a:lnTo>
                <a:lnTo>
                  <a:pt x="508" y="6"/>
                </a:lnTo>
                <a:lnTo>
                  <a:pt x="518" y="6"/>
                </a:lnTo>
                <a:lnTo>
                  <a:pt x="528" y="10"/>
                </a:lnTo>
                <a:lnTo>
                  <a:pt x="536" y="10"/>
                </a:lnTo>
                <a:lnTo>
                  <a:pt x="546" y="14"/>
                </a:lnTo>
                <a:lnTo>
                  <a:pt x="554" y="16"/>
                </a:lnTo>
                <a:lnTo>
                  <a:pt x="564" y="20"/>
                </a:lnTo>
                <a:lnTo>
                  <a:pt x="572" y="22"/>
                </a:lnTo>
                <a:lnTo>
                  <a:pt x="582" y="26"/>
                </a:lnTo>
                <a:lnTo>
                  <a:pt x="590" y="28"/>
                </a:lnTo>
                <a:lnTo>
                  <a:pt x="598" y="32"/>
                </a:lnTo>
                <a:lnTo>
                  <a:pt x="606" y="36"/>
                </a:lnTo>
                <a:lnTo>
                  <a:pt x="616" y="40"/>
                </a:lnTo>
                <a:lnTo>
                  <a:pt x="624" y="44"/>
                </a:lnTo>
                <a:lnTo>
                  <a:pt x="632" y="48"/>
                </a:lnTo>
                <a:lnTo>
                  <a:pt x="642" y="52"/>
                </a:lnTo>
                <a:lnTo>
                  <a:pt x="650" y="58"/>
                </a:lnTo>
                <a:lnTo>
                  <a:pt x="656" y="60"/>
                </a:lnTo>
                <a:lnTo>
                  <a:pt x="664" y="66"/>
                </a:lnTo>
                <a:lnTo>
                  <a:pt x="672" y="70"/>
                </a:lnTo>
                <a:lnTo>
                  <a:pt x="680" y="76"/>
                </a:lnTo>
                <a:lnTo>
                  <a:pt x="688" y="82"/>
                </a:lnTo>
                <a:lnTo>
                  <a:pt x="694" y="88"/>
                </a:lnTo>
                <a:lnTo>
                  <a:pt x="702" y="92"/>
                </a:lnTo>
                <a:lnTo>
                  <a:pt x="710" y="100"/>
                </a:lnTo>
                <a:lnTo>
                  <a:pt x="722" y="110"/>
                </a:lnTo>
                <a:lnTo>
                  <a:pt x="736" y="124"/>
                </a:lnTo>
                <a:lnTo>
                  <a:pt x="742" y="130"/>
                </a:lnTo>
                <a:lnTo>
                  <a:pt x="748" y="136"/>
                </a:lnTo>
                <a:lnTo>
                  <a:pt x="754" y="142"/>
                </a:lnTo>
                <a:lnTo>
                  <a:pt x="762" y="150"/>
                </a:lnTo>
                <a:lnTo>
                  <a:pt x="766" y="156"/>
                </a:lnTo>
                <a:lnTo>
                  <a:pt x="772" y="164"/>
                </a:lnTo>
                <a:lnTo>
                  <a:pt x="780" y="170"/>
                </a:lnTo>
                <a:lnTo>
                  <a:pt x="786" y="178"/>
                </a:lnTo>
                <a:lnTo>
                  <a:pt x="790" y="186"/>
                </a:lnTo>
                <a:lnTo>
                  <a:pt x="796" y="194"/>
                </a:lnTo>
                <a:lnTo>
                  <a:pt x="802" y="202"/>
                </a:lnTo>
                <a:lnTo>
                  <a:pt x="808" y="210"/>
                </a:lnTo>
                <a:lnTo>
                  <a:pt x="810" y="218"/>
                </a:lnTo>
                <a:lnTo>
                  <a:pt x="816" y="224"/>
                </a:lnTo>
                <a:lnTo>
                  <a:pt x="820" y="234"/>
                </a:lnTo>
                <a:lnTo>
                  <a:pt x="824" y="242"/>
                </a:lnTo>
                <a:lnTo>
                  <a:pt x="828" y="250"/>
                </a:lnTo>
                <a:lnTo>
                  <a:pt x="832" y="258"/>
                </a:lnTo>
                <a:lnTo>
                  <a:pt x="836" y="266"/>
                </a:lnTo>
                <a:lnTo>
                  <a:pt x="840" y="276"/>
                </a:lnTo>
                <a:lnTo>
                  <a:pt x="842" y="284"/>
                </a:lnTo>
                <a:lnTo>
                  <a:pt x="846" y="294"/>
                </a:lnTo>
                <a:lnTo>
                  <a:pt x="848" y="302"/>
                </a:lnTo>
                <a:lnTo>
                  <a:pt x="852" y="312"/>
                </a:lnTo>
                <a:lnTo>
                  <a:pt x="854" y="319"/>
                </a:lnTo>
                <a:lnTo>
                  <a:pt x="858" y="329"/>
                </a:lnTo>
                <a:lnTo>
                  <a:pt x="860" y="337"/>
                </a:lnTo>
                <a:lnTo>
                  <a:pt x="864" y="349"/>
                </a:lnTo>
                <a:lnTo>
                  <a:pt x="856" y="349"/>
                </a:lnTo>
                <a:lnTo>
                  <a:pt x="850" y="349"/>
                </a:lnTo>
                <a:lnTo>
                  <a:pt x="842" y="349"/>
                </a:lnTo>
                <a:lnTo>
                  <a:pt x="836" y="349"/>
                </a:lnTo>
                <a:lnTo>
                  <a:pt x="830" y="349"/>
                </a:lnTo>
                <a:lnTo>
                  <a:pt x="824" y="349"/>
                </a:lnTo>
                <a:lnTo>
                  <a:pt x="816" y="349"/>
                </a:lnTo>
                <a:lnTo>
                  <a:pt x="810" y="349"/>
                </a:lnTo>
                <a:lnTo>
                  <a:pt x="802" y="349"/>
                </a:lnTo>
                <a:lnTo>
                  <a:pt x="796" y="349"/>
                </a:lnTo>
                <a:lnTo>
                  <a:pt x="788" y="349"/>
                </a:lnTo>
                <a:lnTo>
                  <a:pt x="782" y="349"/>
                </a:lnTo>
                <a:lnTo>
                  <a:pt x="770" y="349"/>
                </a:lnTo>
                <a:lnTo>
                  <a:pt x="758" y="349"/>
                </a:lnTo>
                <a:lnTo>
                  <a:pt x="754" y="341"/>
                </a:lnTo>
                <a:lnTo>
                  <a:pt x="752" y="333"/>
                </a:lnTo>
                <a:lnTo>
                  <a:pt x="748" y="327"/>
                </a:lnTo>
                <a:lnTo>
                  <a:pt x="748" y="321"/>
                </a:lnTo>
                <a:lnTo>
                  <a:pt x="742" y="310"/>
                </a:lnTo>
                <a:lnTo>
                  <a:pt x="736" y="298"/>
                </a:lnTo>
                <a:lnTo>
                  <a:pt x="730" y="284"/>
                </a:lnTo>
                <a:lnTo>
                  <a:pt x="722" y="272"/>
                </a:lnTo>
                <a:lnTo>
                  <a:pt x="716" y="262"/>
                </a:lnTo>
                <a:lnTo>
                  <a:pt x="710" y="250"/>
                </a:lnTo>
                <a:lnTo>
                  <a:pt x="700" y="240"/>
                </a:lnTo>
                <a:lnTo>
                  <a:pt x="692" y="228"/>
                </a:lnTo>
                <a:lnTo>
                  <a:pt x="684" y="218"/>
                </a:lnTo>
                <a:lnTo>
                  <a:pt x="676" y="208"/>
                </a:lnTo>
                <a:lnTo>
                  <a:pt x="666" y="198"/>
                </a:lnTo>
                <a:lnTo>
                  <a:pt x="656" y="190"/>
                </a:lnTo>
                <a:lnTo>
                  <a:pt x="646" y="182"/>
                </a:lnTo>
                <a:lnTo>
                  <a:pt x="636" y="174"/>
                </a:lnTo>
                <a:lnTo>
                  <a:pt x="624" y="166"/>
                </a:lnTo>
                <a:lnTo>
                  <a:pt x="612" y="158"/>
                </a:lnTo>
                <a:lnTo>
                  <a:pt x="600" y="152"/>
                </a:lnTo>
                <a:lnTo>
                  <a:pt x="590" y="146"/>
                </a:lnTo>
                <a:lnTo>
                  <a:pt x="578" y="138"/>
                </a:lnTo>
                <a:lnTo>
                  <a:pt x="566" y="132"/>
                </a:lnTo>
                <a:lnTo>
                  <a:pt x="554" y="126"/>
                </a:lnTo>
                <a:lnTo>
                  <a:pt x="540" y="124"/>
                </a:lnTo>
                <a:lnTo>
                  <a:pt x="534" y="120"/>
                </a:lnTo>
                <a:lnTo>
                  <a:pt x="528" y="118"/>
                </a:lnTo>
                <a:lnTo>
                  <a:pt x="520" y="116"/>
                </a:lnTo>
                <a:lnTo>
                  <a:pt x="514" y="114"/>
                </a:lnTo>
                <a:lnTo>
                  <a:pt x="500" y="112"/>
                </a:lnTo>
                <a:lnTo>
                  <a:pt x="488" y="110"/>
                </a:lnTo>
                <a:lnTo>
                  <a:pt x="480" y="108"/>
                </a:lnTo>
                <a:lnTo>
                  <a:pt x="474" y="108"/>
                </a:lnTo>
                <a:lnTo>
                  <a:pt x="466" y="106"/>
                </a:lnTo>
                <a:lnTo>
                  <a:pt x="460" y="106"/>
                </a:lnTo>
                <a:lnTo>
                  <a:pt x="452" y="106"/>
                </a:lnTo>
                <a:lnTo>
                  <a:pt x="446" y="106"/>
                </a:lnTo>
                <a:lnTo>
                  <a:pt x="440" y="106"/>
                </a:lnTo>
                <a:lnTo>
                  <a:pt x="434" y="106"/>
                </a:lnTo>
                <a:lnTo>
                  <a:pt x="426" y="106"/>
                </a:lnTo>
                <a:lnTo>
                  <a:pt x="418" y="106"/>
                </a:lnTo>
                <a:lnTo>
                  <a:pt x="412" y="106"/>
                </a:lnTo>
                <a:lnTo>
                  <a:pt x="404" y="106"/>
                </a:lnTo>
                <a:lnTo>
                  <a:pt x="396" y="106"/>
                </a:lnTo>
                <a:lnTo>
                  <a:pt x="390" y="108"/>
                </a:lnTo>
                <a:lnTo>
                  <a:pt x="382" y="108"/>
                </a:lnTo>
                <a:lnTo>
                  <a:pt x="376" y="110"/>
                </a:lnTo>
                <a:lnTo>
                  <a:pt x="368" y="110"/>
                </a:lnTo>
                <a:lnTo>
                  <a:pt x="362" y="112"/>
                </a:lnTo>
                <a:lnTo>
                  <a:pt x="354" y="112"/>
                </a:lnTo>
                <a:lnTo>
                  <a:pt x="348" y="114"/>
                </a:lnTo>
                <a:lnTo>
                  <a:pt x="334" y="118"/>
                </a:lnTo>
                <a:lnTo>
                  <a:pt x="322" y="124"/>
                </a:lnTo>
                <a:lnTo>
                  <a:pt x="308" y="126"/>
                </a:lnTo>
                <a:lnTo>
                  <a:pt x="296" y="132"/>
                </a:lnTo>
                <a:lnTo>
                  <a:pt x="282" y="138"/>
                </a:lnTo>
                <a:lnTo>
                  <a:pt x="272" y="146"/>
                </a:lnTo>
                <a:lnTo>
                  <a:pt x="260" y="152"/>
                </a:lnTo>
                <a:lnTo>
                  <a:pt x="248" y="158"/>
                </a:lnTo>
                <a:lnTo>
                  <a:pt x="238" y="166"/>
                </a:lnTo>
                <a:lnTo>
                  <a:pt x="228" y="174"/>
                </a:lnTo>
                <a:lnTo>
                  <a:pt x="216" y="182"/>
                </a:lnTo>
                <a:lnTo>
                  <a:pt x="206" y="190"/>
                </a:lnTo>
                <a:lnTo>
                  <a:pt x="196" y="198"/>
                </a:lnTo>
                <a:lnTo>
                  <a:pt x="186" y="208"/>
                </a:lnTo>
                <a:lnTo>
                  <a:pt x="176" y="218"/>
                </a:lnTo>
                <a:lnTo>
                  <a:pt x="168" y="228"/>
                </a:lnTo>
                <a:lnTo>
                  <a:pt x="160" y="240"/>
                </a:lnTo>
                <a:lnTo>
                  <a:pt x="154" y="250"/>
                </a:lnTo>
                <a:lnTo>
                  <a:pt x="144" y="262"/>
                </a:lnTo>
                <a:lnTo>
                  <a:pt x="138" y="272"/>
                </a:lnTo>
                <a:lnTo>
                  <a:pt x="132" y="284"/>
                </a:lnTo>
                <a:lnTo>
                  <a:pt x="126" y="298"/>
                </a:lnTo>
                <a:lnTo>
                  <a:pt x="120" y="310"/>
                </a:lnTo>
                <a:lnTo>
                  <a:pt x="114" y="321"/>
                </a:lnTo>
                <a:lnTo>
                  <a:pt x="112" y="327"/>
                </a:lnTo>
                <a:lnTo>
                  <a:pt x="110" y="333"/>
                </a:lnTo>
                <a:lnTo>
                  <a:pt x="108" y="341"/>
                </a:lnTo>
                <a:lnTo>
                  <a:pt x="106" y="349"/>
                </a:lnTo>
                <a:close/>
              </a:path>
            </a:pathLst>
          </a:custGeom>
          <a:solidFill>
            <a:srgbClr val="F54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8" name="Freeform 98"/>
          <p:cNvSpPr>
            <a:spLocks/>
          </p:cNvSpPr>
          <p:nvPr/>
        </p:nvSpPr>
        <p:spPr bwMode="auto">
          <a:xfrm>
            <a:off x="795338" y="4498975"/>
            <a:ext cx="369887" cy="127000"/>
          </a:xfrm>
          <a:custGeom>
            <a:avLst/>
            <a:gdLst>
              <a:gd name="T0" fmla="*/ 2147483647 w 233"/>
              <a:gd name="T1" fmla="*/ 2147483647 h 80"/>
              <a:gd name="T2" fmla="*/ 2147483647 w 233"/>
              <a:gd name="T3" fmla="*/ 2147483647 h 80"/>
              <a:gd name="T4" fmla="*/ 2147483647 w 233"/>
              <a:gd name="T5" fmla="*/ 2147483647 h 80"/>
              <a:gd name="T6" fmla="*/ 2147483647 w 233"/>
              <a:gd name="T7" fmla="*/ 2147483647 h 80"/>
              <a:gd name="T8" fmla="*/ 2147483647 w 233"/>
              <a:gd name="T9" fmla="*/ 2147483647 h 80"/>
              <a:gd name="T10" fmla="*/ 2147483647 w 233"/>
              <a:gd name="T11" fmla="*/ 2147483647 h 80"/>
              <a:gd name="T12" fmla="*/ 2147483647 w 233"/>
              <a:gd name="T13" fmla="*/ 2147483647 h 80"/>
              <a:gd name="T14" fmla="*/ 2147483647 w 233"/>
              <a:gd name="T15" fmla="*/ 2147483647 h 80"/>
              <a:gd name="T16" fmla="*/ 2147483647 w 233"/>
              <a:gd name="T17" fmla="*/ 2147483647 h 80"/>
              <a:gd name="T18" fmla="*/ 2147483647 w 233"/>
              <a:gd name="T19" fmla="*/ 2147483647 h 80"/>
              <a:gd name="T20" fmla="*/ 2147483647 w 233"/>
              <a:gd name="T21" fmla="*/ 2147483647 h 80"/>
              <a:gd name="T22" fmla="*/ 2147483647 w 233"/>
              <a:gd name="T23" fmla="*/ 2147483647 h 80"/>
              <a:gd name="T24" fmla="*/ 2147483647 w 233"/>
              <a:gd name="T25" fmla="*/ 2147483647 h 80"/>
              <a:gd name="T26" fmla="*/ 2147483647 w 233"/>
              <a:gd name="T27" fmla="*/ 2147483647 h 80"/>
              <a:gd name="T28" fmla="*/ 2147483647 w 233"/>
              <a:gd name="T29" fmla="*/ 2147483647 h 80"/>
              <a:gd name="T30" fmla="*/ 2147483647 w 233"/>
              <a:gd name="T31" fmla="*/ 2147483647 h 80"/>
              <a:gd name="T32" fmla="*/ 2147483647 w 233"/>
              <a:gd name="T33" fmla="*/ 2147483647 h 80"/>
              <a:gd name="T34" fmla="*/ 2147483647 w 233"/>
              <a:gd name="T35" fmla="*/ 2147483647 h 80"/>
              <a:gd name="T36" fmla="*/ 2147483647 w 233"/>
              <a:gd name="T37" fmla="*/ 2147483647 h 80"/>
              <a:gd name="T38" fmla="*/ 2147483647 w 233"/>
              <a:gd name="T39" fmla="*/ 2147483647 h 80"/>
              <a:gd name="T40" fmla="*/ 2147483647 w 233"/>
              <a:gd name="T41" fmla="*/ 2147483647 h 80"/>
              <a:gd name="T42" fmla="*/ 2147483647 w 233"/>
              <a:gd name="T43" fmla="*/ 2147483647 h 80"/>
              <a:gd name="T44" fmla="*/ 2147483647 w 233"/>
              <a:gd name="T45" fmla="*/ 2147483647 h 80"/>
              <a:gd name="T46" fmla="*/ 2147483647 w 233"/>
              <a:gd name="T47" fmla="*/ 2147483647 h 80"/>
              <a:gd name="T48" fmla="*/ 2147483647 w 233"/>
              <a:gd name="T49" fmla="*/ 2147483647 h 80"/>
              <a:gd name="T50" fmla="*/ 2147483647 w 233"/>
              <a:gd name="T51" fmla="*/ 0 h 80"/>
              <a:gd name="T52" fmla="*/ 2147483647 w 233"/>
              <a:gd name="T53" fmla="*/ 0 h 80"/>
              <a:gd name="T54" fmla="*/ 2147483647 w 233"/>
              <a:gd name="T55" fmla="*/ 0 h 80"/>
              <a:gd name="T56" fmla="*/ 2147483647 w 233"/>
              <a:gd name="T57" fmla="*/ 0 h 80"/>
              <a:gd name="T58" fmla="*/ 2147483647 w 233"/>
              <a:gd name="T59" fmla="*/ 0 h 80"/>
              <a:gd name="T60" fmla="*/ 2147483647 w 233"/>
              <a:gd name="T61" fmla="*/ 0 h 80"/>
              <a:gd name="T62" fmla="*/ 2147483647 w 233"/>
              <a:gd name="T63" fmla="*/ 0 h 80"/>
              <a:gd name="T64" fmla="*/ 2147483647 w 233"/>
              <a:gd name="T65" fmla="*/ 2147483647 h 80"/>
              <a:gd name="T66" fmla="*/ 2147483647 w 233"/>
              <a:gd name="T67" fmla="*/ 2147483647 h 80"/>
              <a:gd name="T68" fmla="*/ 2147483647 w 233"/>
              <a:gd name="T69" fmla="*/ 2147483647 h 80"/>
              <a:gd name="T70" fmla="*/ 2147483647 w 233"/>
              <a:gd name="T71" fmla="*/ 2147483647 h 80"/>
              <a:gd name="T72" fmla="*/ 2147483647 w 233"/>
              <a:gd name="T73" fmla="*/ 2147483647 h 80"/>
              <a:gd name="T74" fmla="*/ 2147483647 w 233"/>
              <a:gd name="T75" fmla="*/ 2147483647 h 80"/>
              <a:gd name="T76" fmla="*/ 2147483647 w 233"/>
              <a:gd name="T77" fmla="*/ 2147483647 h 80"/>
              <a:gd name="T78" fmla="*/ 2147483647 w 233"/>
              <a:gd name="T79" fmla="*/ 2147483647 h 80"/>
              <a:gd name="T80" fmla="*/ 2147483647 w 233"/>
              <a:gd name="T81" fmla="*/ 2147483647 h 80"/>
              <a:gd name="T82" fmla="*/ 2147483647 w 233"/>
              <a:gd name="T83" fmla="*/ 2147483647 h 80"/>
              <a:gd name="T84" fmla="*/ 0 w 233"/>
              <a:gd name="T85" fmla="*/ 2147483647 h 80"/>
              <a:gd name="T86" fmla="*/ 2147483647 w 233"/>
              <a:gd name="T87" fmla="*/ 2147483647 h 80"/>
              <a:gd name="T88" fmla="*/ 2147483647 w 233"/>
              <a:gd name="T89" fmla="*/ 2147483647 h 80"/>
              <a:gd name="T90" fmla="*/ 2147483647 w 233"/>
              <a:gd name="T91" fmla="*/ 2147483647 h 80"/>
              <a:gd name="T92" fmla="*/ 2147483647 w 233"/>
              <a:gd name="T93" fmla="*/ 2147483647 h 80"/>
              <a:gd name="T94" fmla="*/ 2147483647 w 233"/>
              <a:gd name="T95" fmla="*/ 2147483647 h 80"/>
              <a:gd name="T96" fmla="*/ 2147483647 w 233"/>
              <a:gd name="T97" fmla="*/ 2147483647 h 80"/>
              <a:gd name="T98" fmla="*/ 2147483647 w 233"/>
              <a:gd name="T99" fmla="*/ 2147483647 h 80"/>
              <a:gd name="T100" fmla="*/ 2147483647 w 233"/>
              <a:gd name="T101" fmla="*/ 2147483647 h 80"/>
              <a:gd name="T102" fmla="*/ 2147483647 w 233"/>
              <a:gd name="T103" fmla="*/ 2147483647 h 80"/>
              <a:gd name="T104" fmla="*/ 2147483647 w 233"/>
              <a:gd name="T105" fmla="*/ 2147483647 h 80"/>
              <a:gd name="T106" fmla="*/ 2147483647 w 233"/>
              <a:gd name="T107" fmla="*/ 2147483647 h 80"/>
              <a:gd name="T108" fmla="*/ 2147483647 w 233"/>
              <a:gd name="T109" fmla="*/ 2147483647 h 80"/>
              <a:gd name="T110" fmla="*/ 2147483647 w 233"/>
              <a:gd name="T111" fmla="*/ 2147483647 h 80"/>
              <a:gd name="T112" fmla="*/ 2147483647 w 233"/>
              <a:gd name="T113" fmla="*/ 2147483647 h 80"/>
              <a:gd name="T114" fmla="*/ 2147483647 w 233"/>
              <a:gd name="T115" fmla="*/ 2147483647 h 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33" h="80">
                <a:moveTo>
                  <a:pt x="118" y="80"/>
                </a:moveTo>
                <a:lnTo>
                  <a:pt x="128" y="80"/>
                </a:lnTo>
                <a:lnTo>
                  <a:pt x="140" y="80"/>
                </a:lnTo>
                <a:lnTo>
                  <a:pt x="150" y="78"/>
                </a:lnTo>
                <a:lnTo>
                  <a:pt x="162" y="76"/>
                </a:lnTo>
                <a:lnTo>
                  <a:pt x="170" y="74"/>
                </a:lnTo>
                <a:lnTo>
                  <a:pt x="180" y="72"/>
                </a:lnTo>
                <a:lnTo>
                  <a:pt x="190" y="70"/>
                </a:lnTo>
                <a:lnTo>
                  <a:pt x="197" y="68"/>
                </a:lnTo>
                <a:lnTo>
                  <a:pt x="205" y="64"/>
                </a:lnTo>
                <a:lnTo>
                  <a:pt x="213" y="60"/>
                </a:lnTo>
                <a:lnTo>
                  <a:pt x="217" y="58"/>
                </a:lnTo>
                <a:lnTo>
                  <a:pt x="223" y="54"/>
                </a:lnTo>
                <a:lnTo>
                  <a:pt x="229" y="48"/>
                </a:lnTo>
                <a:lnTo>
                  <a:pt x="233" y="40"/>
                </a:lnTo>
                <a:lnTo>
                  <a:pt x="229" y="32"/>
                </a:lnTo>
                <a:lnTo>
                  <a:pt x="223" y="24"/>
                </a:lnTo>
                <a:lnTo>
                  <a:pt x="217" y="20"/>
                </a:lnTo>
                <a:lnTo>
                  <a:pt x="213" y="16"/>
                </a:lnTo>
                <a:lnTo>
                  <a:pt x="205" y="14"/>
                </a:lnTo>
                <a:lnTo>
                  <a:pt x="197" y="12"/>
                </a:lnTo>
                <a:lnTo>
                  <a:pt x="190" y="8"/>
                </a:lnTo>
                <a:lnTo>
                  <a:pt x="180" y="6"/>
                </a:lnTo>
                <a:lnTo>
                  <a:pt x="170" y="4"/>
                </a:lnTo>
                <a:lnTo>
                  <a:pt x="162" y="4"/>
                </a:lnTo>
                <a:lnTo>
                  <a:pt x="150" y="0"/>
                </a:lnTo>
                <a:lnTo>
                  <a:pt x="140" y="0"/>
                </a:lnTo>
                <a:lnTo>
                  <a:pt x="128" y="0"/>
                </a:lnTo>
                <a:lnTo>
                  <a:pt x="118" y="0"/>
                </a:lnTo>
                <a:lnTo>
                  <a:pt x="104" y="0"/>
                </a:lnTo>
                <a:lnTo>
                  <a:pt x="92" y="0"/>
                </a:lnTo>
                <a:lnTo>
                  <a:pt x="82" y="0"/>
                </a:lnTo>
                <a:lnTo>
                  <a:pt x="72" y="4"/>
                </a:lnTo>
                <a:lnTo>
                  <a:pt x="60" y="4"/>
                </a:lnTo>
                <a:lnTo>
                  <a:pt x="52" y="6"/>
                </a:lnTo>
                <a:lnTo>
                  <a:pt x="42" y="8"/>
                </a:lnTo>
                <a:lnTo>
                  <a:pt x="34" y="12"/>
                </a:lnTo>
                <a:lnTo>
                  <a:pt x="26" y="14"/>
                </a:lnTo>
                <a:lnTo>
                  <a:pt x="20" y="16"/>
                </a:lnTo>
                <a:lnTo>
                  <a:pt x="12" y="20"/>
                </a:lnTo>
                <a:lnTo>
                  <a:pt x="8" y="24"/>
                </a:lnTo>
                <a:lnTo>
                  <a:pt x="2" y="32"/>
                </a:lnTo>
                <a:lnTo>
                  <a:pt x="0" y="40"/>
                </a:lnTo>
                <a:lnTo>
                  <a:pt x="2" y="48"/>
                </a:lnTo>
                <a:lnTo>
                  <a:pt x="8" y="54"/>
                </a:lnTo>
                <a:lnTo>
                  <a:pt x="12" y="58"/>
                </a:lnTo>
                <a:lnTo>
                  <a:pt x="20" y="60"/>
                </a:lnTo>
                <a:lnTo>
                  <a:pt x="26" y="64"/>
                </a:lnTo>
                <a:lnTo>
                  <a:pt x="34" y="68"/>
                </a:lnTo>
                <a:lnTo>
                  <a:pt x="42" y="70"/>
                </a:lnTo>
                <a:lnTo>
                  <a:pt x="52" y="72"/>
                </a:lnTo>
                <a:lnTo>
                  <a:pt x="60" y="74"/>
                </a:lnTo>
                <a:lnTo>
                  <a:pt x="72" y="76"/>
                </a:lnTo>
                <a:lnTo>
                  <a:pt x="82" y="78"/>
                </a:lnTo>
                <a:lnTo>
                  <a:pt x="92" y="80"/>
                </a:lnTo>
                <a:lnTo>
                  <a:pt x="104" y="80"/>
                </a:lnTo>
                <a:lnTo>
                  <a:pt x="118" y="80"/>
                </a:lnTo>
                <a:close/>
              </a:path>
            </a:pathLst>
          </a:custGeom>
          <a:solidFill>
            <a:srgbClr val="FFB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9" name="Freeform 99"/>
          <p:cNvSpPr>
            <a:spLocks/>
          </p:cNvSpPr>
          <p:nvPr/>
        </p:nvSpPr>
        <p:spPr bwMode="auto">
          <a:xfrm>
            <a:off x="855663" y="4533900"/>
            <a:ext cx="215900" cy="69850"/>
          </a:xfrm>
          <a:custGeom>
            <a:avLst/>
            <a:gdLst>
              <a:gd name="T0" fmla="*/ 2147483647 w 136"/>
              <a:gd name="T1" fmla="*/ 2147483647 h 44"/>
              <a:gd name="T2" fmla="*/ 2147483647 w 136"/>
              <a:gd name="T3" fmla="*/ 2147483647 h 44"/>
              <a:gd name="T4" fmla="*/ 2147483647 w 136"/>
              <a:gd name="T5" fmla="*/ 2147483647 h 44"/>
              <a:gd name="T6" fmla="*/ 2147483647 w 136"/>
              <a:gd name="T7" fmla="*/ 2147483647 h 44"/>
              <a:gd name="T8" fmla="*/ 2147483647 w 136"/>
              <a:gd name="T9" fmla="*/ 2147483647 h 44"/>
              <a:gd name="T10" fmla="*/ 2147483647 w 136"/>
              <a:gd name="T11" fmla="*/ 2147483647 h 44"/>
              <a:gd name="T12" fmla="*/ 2147483647 w 136"/>
              <a:gd name="T13" fmla="*/ 2147483647 h 44"/>
              <a:gd name="T14" fmla="*/ 2147483647 w 136"/>
              <a:gd name="T15" fmla="*/ 2147483647 h 44"/>
              <a:gd name="T16" fmla="*/ 2147483647 w 136"/>
              <a:gd name="T17" fmla="*/ 2147483647 h 44"/>
              <a:gd name="T18" fmla="*/ 2147483647 w 136"/>
              <a:gd name="T19" fmla="*/ 2147483647 h 44"/>
              <a:gd name="T20" fmla="*/ 2147483647 w 136"/>
              <a:gd name="T21" fmla="*/ 2147483647 h 44"/>
              <a:gd name="T22" fmla="*/ 2147483647 w 136"/>
              <a:gd name="T23" fmla="*/ 2147483647 h 44"/>
              <a:gd name="T24" fmla="*/ 2147483647 w 136"/>
              <a:gd name="T25" fmla="*/ 2147483647 h 44"/>
              <a:gd name="T26" fmla="*/ 2147483647 w 136"/>
              <a:gd name="T27" fmla="*/ 0 h 44"/>
              <a:gd name="T28" fmla="*/ 2147483647 w 136"/>
              <a:gd name="T29" fmla="*/ 0 h 44"/>
              <a:gd name="T30" fmla="*/ 2147483647 w 136"/>
              <a:gd name="T31" fmla="*/ 0 h 44"/>
              <a:gd name="T32" fmla="*/ 2147483647 w 136"/>
              <a:gd name="T33" fmla="*/ 0 h 44"/>
              <a:gd name="T34" fmla="*/ 2147483647 w 136"/>
              <a:gd name="T35" fmla="*/ 0 h 44"/>
              <a:gd name="T36" fmla="*/ 2147483647 w 136"/>
              <a:gd name="T37" fmla="*/ 0 h 44"/>
              <a:gd name="T38" fmla="*/ 2147483647 w 136"/>
              <a:gd name="T39" fmla="*/ 0 h 44"/>
              <a:gd name="T40" fmla="*/ 2147483647 w 136"/>
              <a:gd name="T41" fmla="*/ 0 h 44"/>
              <a:gd name="T42" fmla="*/ 2147483647 w 136"/>
              <a:gd name="T43" fmla="*/ 0 h 44"/>
              <a:gd name="T44" fmla="*/ 2147483647 w 136"/>
              <a:gd name="T45" fmla="*/ 2147483647 h 44"/>
              <a:gd name="T46" fmla="*/ 2147483647 w 136"/>
              <a:gd name="T47" fmla="*/ 2147483647 h 44"/>
              <a:gd name="T48" fmla="*/ 2147483647 w 136"/>
              <a:gd name="T49" fmla="*/ 2147483647 h 44"/>
              <a:gd name="T50" fmla="*/ 0 w 136"/>
              <a:gd name="T51" fmla="*/ 2147483647 h 44"/>
              <a:gd name="T52" fmla="*/ 0 w 136"/>
              <a:gd name="T53" fmla="*/ 2147483647 h 44"/>
              <a:gd name="T54" fmla="*/ 0 w 136"/>
              <a:gd name="T55" fmla="*/ 2147483647 h 44"/>
              <a:gd name="T56" fmla="*/ 2147483647 w 136"/>
              <a:gd name="T57" fmla="*/ 2147483647 h 44"/>
              <a:gd name="T58" fmla="*/ 2147483647 w 136"/>
              <a:gd name="T59" fmla="*/ 2147483647 h 44"/>
              <a:gd name="T60" fmla="*/ 2147483647 w 136"/>
              <a:gd name="T61" fmla="*/ 2147483647 h 44"/>
              <a:gd name="T62" fmla="*/ 2147483647 w 136"/>
              <a:gd name="T63" fmla="*/ 2147483647 h 44"/>
              <a:gd name="T64" fmla="*/ 2147483647 w 136"/>
              <a:gd name="T65" fmla="*/ 2147483647 h 44"/>
              <a:gd name="T66" fmla="*/ 2147483647 w 136"/>
              <a:gd name="T67" fmla="*/ 2147483647 h 44"/>
              <a:gd name="T68" fmla="*/ 2147483647 w 136"/>
              <a:gd name="T69" fmla="*/ 2147483647 h 44"/>
              <a:gd name="T70" fmla="*/ 2147483647 w 136"/>
              <a:gd name="T71" fmla="*/ 2147483647 h 44"/>
              <a:gd name="T72" fmla="*/ 2147483647 w 136"/>
              <a:gd name="T73" fmla="*/ 2147483647 h 44"/>
              <a:gd name="T74" fmla="*/ 2147483647 w 136"/>
              <a:gd name="T75" fmla="*/ 2147483647 h 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" h="44">
                <a:moveTo>
                  <a:pt x="68" y="44"/>
                </a:moveTo>
                <a:lnTo>
                  <a:pt x="80" y="44"/>
                </a:lnTo>
                <a:lnTo>
                  <a:pt x="94" y="42"/>
                </a:lnTo>
                <a:lnTo>
                  <a:pt x="104" y="40"/>
                </a:lnTo>
                <a:lnTo>
                  <a:pt x="116" y="38"/>
                </a:lnTo>
                <a:lnTo>
                  <a:pt x="124" y="32"/>
                </a:lnTo>
                <a:lnTo>
                  <a:pt x="130" y="28"/>
                </a:lnTo>
                <a:lnTo>
                  <a:pt x="134" y="26"/>
                </a:lnTo>
                <a:lnTo>
                  <a:pt x="136" y="22"/>
                </a:lnTo>
                <a:lnTo>
                  <a:pt x="134" y="16"/>
                </a:lnTo>
                <a:lnTo>
                  <a:pt x="130" y="12"/>
                </a:lnTo>
                <a:lnTo>
                  <a:pt x="124" y="8"/>
                </a:lnTo>
                <a:lnTo>
                  <a:pt x="116" y="4"/>
                </a:lnTo>
                <a:lnTo>
                  <a:pt x="104" y="0"/>
                </a:lnTo>
                <a:lnTo>
                  <a:pt x="94" y="0"/>
                </a:lnTo>
                <a:lnTo>
                  <a:pt x="80" y="0"/>
                </a:lnTo>
                <a:lnTo>
                  <a:pt x="68" y="0"/>
                </a:lnTo>
                <a:lnTo>
                  <a:pt x="60" y="0"/>
                </a:lnTo>
                <a:lnTo>
                  <a:pt x="54" y="0"/>
                </a:lnTo>
                <a:lnTo>
                  <a:pt x="46" y="0"/>
                </a:lnTo>
                <a:lnTo>
                  <a:pt x="40" y="0"/>
                </a:lnTo>
                <a:lnTo>
                  <a:pt x="30" y="0"/>
                </a:lnTo>
                <a:lnTo>
                  <a:pt x="20" y="4"/>
                </a:lnTo>
                <a:lnTo>
                  <a:pt x="10" y="8"/>
                </a:lnTo>
                <a:lnTo>
                  <a:pt x="6" y="12"/>
                </a:lnTo>
                <a:lnTo>
                  <a:pt x="0" y="16"/>
                </a:lnTo>
                <a:lnTo>
                  <a:pt x="0" y="22"/>
                </a:lnTo>
                <a:lnTo>
                  <a:pt x="0" y="26"/>
                </a:lnTo>
                <a:lnTo>
                  <a:pt x="6" y="28"/>
                </a:lnTo>
                <a:lnTo>
                  <a:pt x="10" y="32"/>
                </a:lnTo>
                <a:lnTo>
                  <a:pt x="20" y="38"/>
                </a:lnTo>
                <a:lnTo>
                  <a:pt x="30" y="40"/>
                </a:lnTo>
                <a:lnTo>
                  <a:pt x="40" y="42"/>
                </a:lnTo>
                <a:lnTo>
                  <a:pt x="46" y="42"/>
                </a:lnTo>
                <a:lnTo>
                  <a:pt x="54" y="44"/>
                </a:lnTo>
                <a:lnTo>
                  <a:pt x="60" y="44"/>
                </a:lnTo>
                <a:lnTo>
                  <a:pt x="68" y="44"/>
                </a:lnTo>
                <a:close/>
              </a:path>
            </a:pathLst>
          </a:custGeom>
          <a:solidFill>
            <a:srgbClr val="FF99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0" name="Freeform 100"/>
          <p:cNvSpPr>
            <a:spLocks/>
          </p:cNvSpPr>
          <p:nvPr/>
        </p:nvSpPr>
        <p:spPr bwMode="auto">
          <a:xfrm>
            <a:off x="3579813" y="4387850"/>
            <a:ext cx="2428875" cy="196850"/>
          </a:xfrm>
          <a:custGeom>
            <a:avLst/>
            <a:gdLst>
              <a:gd name="T0" fmla="*/ 0 w 1530"/>
              <a:gd name="T1" fmla="*/ 2147483647 h 124"/>
              <a:gd name="T2" fmla="*/ 2147483647 w 1530"/>
              <a:gd name="T3" fmla="*/ 2147483647 h 124"/>
              <a:gd name="T4" fmla="*/ 2147483647 w 1530"/>
              <a:gd name="T5" fmla="*/ 0 h 124"/>
              <a:gd name="T6" fmla="*/ 0 w 1530"/>
              <a:gd name="T7" fmla="*/ 0 h 124"/>
              <a:gd name="T8" fmla="*/ 0 w 1530"/>
              <a:gd name="T9" fmla="*/ 2147483647 h 124"/>
              <a:gd name="T10" fmla="*/ 0 w 1530"/>
              <a:gd name="T11" fmla="*/ 2147483647 h 1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0" h="124">
                <a:moveTo>
                  <a:pt x="0" y="124"/>
                </a:moveTo>
                <a:lnTo>
                  <a:pt x="1530" y="124"/>
                </a:lnTo>
                <a:lnTo>
                  <a:pt x="1530" y="0"/>
                </a:lnTo>
                <a:lnTo>
                  <a:pt x="0" y="0"/>
                </a:lnTo>
                <a:lnTo>
                  <a:pt x="0" y="124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1" name="Freeform 101"/>
          <p:cNvSpPr>
            <a:spLocks/>
          </p:cNvSpPr>
          <p:nvPr/>
        </p:nvSpPr>
        <p:spPr bwMode="auto">
          <a:xfrm>
            <a:off x="2038350" y="4422775"/>
            <a:ext cx="107950" cy="92075"/>
          </a:xfrm>
          <a:custGeom>
            <a:avLst/>
            <a:gdLst>
              <a:gd name="T0" fmla="*/ 2147483647 w 68"/>
              <a:gd name="T1" fmla="*/ 2147483647 h 58"/>
              <a:gd name="T2" fmla="*/ 2147483647 w 68"/>
              <a:gd name="T3" fmla="*/ 2147483647 h 58"/>
              <a:gd name="T4" fmla="*/ 2147483647 w 68"/>
              <a:gd name="T5" fmla="*/ 2147483647 h 58"/>
              <a:gd name="T6" fmla="*/ 2147483647 w 68"/>
              <a:gd name="T7" fmla="*/ 2147483647 h 58"/>
              <a:gd name="T8" fmla="*/ 2147483647 w 68"/>
              <a:gd name="T9" fmla="*/ 2147483647 h 58"/>
              <a:gd name="T10" fmla="*/ 2147483647 w 68"/>
              <a:gd name="T11" fmla="*/ 2147483647 h 58"/>
              <a:gd name="T12" fmla="*/ 2147483647 w 68"/>
              <a:gd name="T13" fmla="*/ 2147483647 h 58"/>
              <a:gd name="T14" fmla="*/ 2147483647 w 68"/>
              <a:gd name="T15" fmla="*/ 2147483647 h 58"/>
              <a:gd name="T16" fmla="*/ 2147483647 w 68"/>
              <a:gd name="T17" fmla="*/ 2147483647 h 58"/>
              <a:gd name="T18" fmla="*/ 2147483647 w 68"/>
              <a:gd name="T19" fmla="*/ 0 h 58"/>
              <a:gd name="T20" fmla="*/ 2147483647 w 68"/>
              <a:gd name="T21" fmla="*/ 0 h 58"/>
              <a:gd name="T22" fmla="*/ 2147483647 w 68"/>
              <a:gd name="T23" fmla="*/ 0 h 58"/>
              <a:gd name="T24" fmla="*/ 2147483647 w 68"/>
              <a:gd name="T25" fmla="*/ 0 h 58"/>
              <a:gd name="T26" fmla="*/ 2147483647 w 68"/>
              <a:gd name="T27" fmla="*/ 2147483647 h 58"/>
              <a:gd name="T28" fmla="*/ 2147483647 w 68"/>
              <a:gd name="T29" fmla="*/ 2147483647 h 58"/>
              <a:gd name="T30" fmla="*/ 0 w 68"/>
              <a:gd name="T31" fmla="*/ 2147483647 h 58"/>
              <a:gd name="T32" fmla="*/ 0 w 68"/>
              <a:gd name="T33" fmla="*/ 2147483647 h 58"/>
              <a:gd name="T34" fmla="*/ 2147483647 w 68"/>
              <a:gd name="T35" fmla="*/ 2147483647 h 58"/>
              <a:gd name="T36" fmla="*/ 2147483647 w 68"/>
              <a:gd name="T37" fmla="*/ 2147483647 h 58"/>
              <a:gd name="T38" fmla="*/ 2147483647 w 68"/>
              <a:gd name="T39" fmla="*/ 2147483647 h 58"/>
              <a:gd name="T40" fmla="*/ 2147483647 w 68"/>
              <a:gd name="T41" fmla="*/ 2147483647 h 58"/>
              <a:gd name="T42" fmla="*/ 2147483647 w 68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8" h="58">
                <a:moveTo>
                  <a:pt x="22" y="58"/>
                </a:moveTo>
                <a:lnTo>
                  <a:pt x="46" y="58"/>
                </a:lnTo>
                <a:lnTo>
                  <a:pt x="54" y="56"/>
                </a:lnTo>
                <a:lnTo>
                  <a:pt x="62" y="52"/>
                </a:lnTo>
                <a:lnTo>
                  <a:pt x="66" y="44"/>
                </a:lnTo>
                <a:lnTo>
                  <a:pt x="68" y="36"/>
                </a:lnTo>
                <a:lnTo>
                  <a:pt x="68" y="20"/>
                </a:lnTo>
                <a:lnTo>
                  <a:pt x="66" y="10"/>
                </a:lnTo>
                <a:lnTo>
                  <a:pt x="62" y="4"/>
                </a:lnTo>
                <a:lnTo>
                  <a:pt x="54" y="0"/>
                </a:lnTo>
                <a:lnTo>
                  <a:pt x="46" y="0"/>
                </a:lnTo>
                <a:lnTo>
                  <a:pt x="22" y="0"/>
                </a:lnTo>
                <a:lnTo>
                  <a:pt x="12" y="0"/>
                </a:lnTo>
                <a:lnTo>
                  <a:pt x="6" y="4"/>
                </a:lnTo>
                <a:lnTo>
                  <a:pt x="2" y="10"/>
                </a:lnTo>
                <a:lnTo>
                  <a:pt x="0" y="20"/>
                </a:lnTo>
                <a:lnTo>
                  <a:pt x="0" y="36"/>
                </a:lnTo>
                <a:lnTo>
                  <a:pt x="2" y="44"/>
                </a:lnTo>
                <a:lnTo>
                  <a:pt x="6" y="52"/>
                </a:lnTo>
                <a:lnTo>
                  <a:pt x="12" y="56"/>
                </a:lnTo>
                <a:lnTo>
                  <a:pt x="22" y="58"/>
                </a:lnTo>
                <a:close/>
              </a:path>
            </a:pathLst>
          </a:custGeom>
          <a:solidFill>
            <a:srgbClr val="F0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2" name="Freeform 102"/>
          <p:cNvSpPr>
            <a:spLocks/>
          </p:cNvSpPr>
          <p:nvPr/>
        </p:nvSpPr>
        <p:spPr bwMode="auto">
          <a:xfrm>
            <a:off x="2187575" y="4140200"/>
            <a:ext cx="200025" cy="219075"/>
          </a:xfrm>
          <a:custGeom>
            <a:avLst/>
            <a:gdLst>
              <a:gd name="T0" fmla="*/ 2147483647 w 126"/>
              <a:gd name="T1" fmla="*/ 2147483647 h 138"/>
              <a:gd name="T2" fmla="*/ 2147483647 w 126"/>
              <a:gd name="T3" fmla="*/ 2147483647 h 138"/>
              <a:gd name="T4" fmla="*/ 2147483647 w 126"/>
              <a:gd name="T5" fmla="*/ 2147483647 h 138"/>
              <a:gd name="T6" fmla="*/ 2147483647 w 126"/>
              <a:gd name="T7" fmla="*/ 2147483647 h 138"/>
              <a:gd name="T8" fmla="*/ 2147483647 w 126"/>
              <a:gd name="T9" fmla="*/ 2147483647 h 138"/>
              <a:gd name="T10" fmla="*/ 2147483647 w 126"/>
              <a:gd name="T11" fmla="*/ 2147483647 h 138"/>
              <a:gd name="T12" fmla="*/ 2147483647 w 126"/>
              <a:gd name="T13" fmla="*/ 2147483647 h 138"/>
              <a:gd name="T14" fmla="*/ 2147483647 w 126"/>
              <a:gd name="T15" fmla="*/ 2147483647 h 138"/>
              <a:gd name="T16" fmla="*/ 2147483647 w 126"/>
              <a:gd name="T17" fmla="*/ 2147483647 h 138"/>
              <a:gd name="T18" fmla="*/ 2147483647 w 126"/>
              <a:gd name="T19" fmla="*/ 2147483647 h 138"/>
              <a:gd name="T20" fmla="*/ 2147483647 w 126"/>
              <a:gd name="T21" fmla="*/ 2147483647 h 138"/>
              <a:gd name="T22" fmla="*/ 2147483647 w 126"/>
              <a:gd name="T23" fmla="*/ 2147483647 h 138"/>
              <a:gd name="T24" fmla="*/ 2147483647 w 126"/>
              <a:gd name="T25" fmla="*/ 2147483647 h 138"/>
              <a:gd name="T26" fmla="*/ 2147483647 w 126"/>
              <a:gd name="T27" fmla="*/ 2147483647 h 138"/>
              <a:gd name="T28" fmla="*/ 2147483647 w 126"/>
              <a:gd name="T29" fmla="*/ 2147483647 h 138"/>
              <a:gd name="T30" fmla="*/ 2147483647 w 126"/>
              <a:gd name="T31" fmla="*/ 2147483647 h 138"/>
              <a:gd name="T32" fmla="*/ 2147483647 w 126"/>
              <a:gd name="T33" fmla="*/ 2147483647 h 138"/>
              <a:gd name="T34" fmla="*/ 2147483647 w 126"/>
              <a:gd name="T35" fmla="*/ 0 h 138"/>
              <a:gd name="T36" fmla="*/ 2147483647 w 126"/>
              <a:gd name="T37" fmla="*/ 0 h 138"/>
              <a:gd name="T38" fmla="*/ 2147483647 w 126"/>
              <a:gd name="T39" fmla="*/ 0 h 138"/>
              <a:gd name="T40" fmla="*/ 2147483647 w 126"/>
              <a:gd name="T41" fmla="*/ 0 h 138"/>
              <a:gd name="T42" fmla="*/ 2147483647 w 126"/>
              <a:gd name="T43" fmla="*/ 2147483647 h 138"/>
              <a:gd name="T44" fmla="*/ 2147483647 w 126"/>
              <a:gd name="T45" fmla="*/ 2147483647 h 138"/>
              <a:gd name="T46" fmla="*/ 2147483647 w 126"/>
              <a:gd name="T47" fmla="*/ 2147483647 h 138"/>
              <a:gd name="T48" fmla="*/ 2147483647 w 126"/>
              <a:gd name="T49" fmla="*/ 2147483647 h 138"/>
              <a:gd name="T50" fmla="*/ 2147483647 w 126"/>
              <a:gd name="T51" fmla="*/ 2147483647 h 138"/>
              <a:gd name="T52" fmla="*/ 0 w 126"/>
              <a:gd name="T53" fmla="*/ 2147483647 h 138"/>
              <a:gd name="T54" fmla="*/ 0 w 126"/>
              <a:gd name="T55" fmla="*/ 2147483647 h 138"/>
              <a:gd name="T56" fmla="*/ 0 w 126"/>
              <a:gd name="T57" fmla="*/ 2147483647 h 138"/>
              <a:gd name="T58" fmla="*/ 0 w 126"/>
              <a:gd name="T59" fmla="*/ 2147483647 h 138"/>
              <a:gd name="T60" fmla="*/ 2147483647 w 126"/>
              <a:gd name="T61" fmla="*/ 2147483647 h 138"/>
              <a:gd name="T62" fmla="*/ 2147483647 w 126"/>
              <a:gd name="T63" fmla="*/ 2147483647 h 138"/>
              <a:gd name="T64" fmla="*/ 2147483647 w 126"/>
              <a:gd name="T65" fmla="*/ 2147483647 h 138"/>
              <a:gd name="T66" fmla="*/ 2147483647 w 126"/>
              <a:gd name="T67" fmla="*/ 2147483647 h 138"/>
              <a:gd name="T68" fmla="*/ 2147483647 w 126"/>
              <a:gd name="T69" fmla="*/ 2147483647 h 138"/>
              <a:gd name="T70" fmla="*/ 2147483647 w 126"/>
              <a:gd name="T71" fmla="*/ 2147483647 h 138"/>
              <a:gd name="T72" fmla="*/ 2147483647 w 126"/>
              <a:gd name="T73" fmla="*/ 2147483647 h 138"/>
              <a:gd name="T74" fmla="*/ 2147483647 w 126"/>
              <a:gd name="T75" fmla="*/ 2147483647 h 1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6" h="138">
                <a:moveTo>
                  <a:pt x="40" y="138"/>
                </a:moveTo>
                <a:lnTo>
                  <a:pt x="86" y="138"/>
                </a:lnTo>
                <a:lnTo>
                  <a:pt x="94" y="138"/>
                </a:lnTo>
                <a:lnTo>
                  <a:pt x="100" y="136"/>
                </a:lnTo>
                <a:lnTo>
                  <a:pt x="106" y="132"/>
                </a:lnTo>
                <a:lnTo>
                  <a:pt x="114" y="128"/>
                </a:lnTo>
                <a:lnTo>
                  <a:pt x="118" y="122"/>
                </a:lnTo>
                <a:lnTo>
                  <a:pt x="122" y="116"/>
                </a:lnTo>
                <a:lnTo>
                  <a:pt x="126" y="108"/>
                </a:lnTo>
                <a:lnTo>
                  <a:pt x="126" y="100"/>
                </a:lnTo>
                <a:lnTo>
                  <a:pt x="126" y="38"/>
                </a:lnTo>
                <a:lnTo>
                  <a:pt x="126" y="30"/>
                </a:lnTo>
                <a:lnTo>
                  <a:pt x="122" y="22"/>
                </a:lnTo>
                <a:lnTo>
                  <a:pt x="118" y="16"/>
                </a:lnTo>
                <a:lnTo>
                  <a:pt x="114" y="10"/>
                </a:lnTo>
                <a:lnTo>
                  <a:pt x="106" y="4"/>
                </a:lnTo>
                <a:lnTo>
                  <a:pt x="100" y="2"/>
                </a:lnTo>
                <a:lnTo>
                  <a:pt x="94" y="0"/>
                </a:lnTo>
                <a:lnTo>
                  <a:pt x="86" y="0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4"/>
                </a:lnTo>
                <a:lnTo>
                  <a:pt x="12" y="10"/>
                </a:lnTo>
                <a:lnTo>
                  <a:pt x="6" y="16"/>
                </a:lnTo>
                <a:lnTo>
                  <a:pt x="4" y="22"/>
                </a:lnTo>
                <a:lnTo>
                  <a:pt x="0" y="30"/>
                </a:lnTo>
                <a:lnTo>
                  <a:pt x="0" y="38"/>
                </a:lnTo>
                <a:lnTo>
                  <a:pt x="0" y="100"/>
                </a:lnTo>
                <a:lnTo>
                  <a:pt x="0" y="108"/>
                </a:lnTo>
                <a:lnTo>
                  <a:pt x="4" y="116"/>
                </a:lnTo>
                <a:lnTo>
                  <a:pt x="6" y="122"/>
                </a:lnTo>
                <a:lnTo>
                  <a:pt x="12" y="128"/>
                </a:lnTo>
                <a:lnTo>
                  <a:pt x="16" y="132"/>
                </a:lnTo>
                <a:lnTo>
                  <a:pt x="24" y="136"/>
                </a:lnTo>
                <a:lnTo>
                  <a:pt x="32" y="138"/>
                </a:lnTo>
                <a:lnTo>
                  <a:pt x="40" y="138"/>
                </a:lnTo>
                <a:close/>
              </a:path>
            </a:pathLst>
          </a:custGeom>
          <a:solidFill>
            <a:srgbClr val="7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3" name="Freeform 103"/>
          <p:cNvSpPr>
            <a:spLocks/>
          </p:cNvSpPr>
          <p:nvPr/>
        </p:nvSpPr>
        <p:spPr bwMode="auto">
          <a:xfrm>
            <a:off x="3697288" y="4645025"/>
            <a:ext cx="2171700" cy="720725"/>
          </a:xfrm>
          <a:custGeom>
            <a:avLst/>
            <a:gdLst>
              <a:gd name="T0" fmla="*/ 2147483647 w 1368"/>
              <a:gd name="T1" fmla="*/ 0 h 454"/>
              <a:gd name="T2" fmla="*/ 2147483647 w 1368"/>
              <a:gd name="T3" fmla="*/ 2147483647 h 454"/>
              <a:gd name="T4" fmla="*/ 2147483647 w 1368"/>
              <a:gd name="T5" fmla="*/ 2147483647 h 454"/>
              <a:gd name="T6" fmla="*/ 2147483647 w 1368"/>
              <a:gd name="T7" fmla="*/ 2147483647 h 454"/>
              <a:gd name="T8" fmla="*/ 2147483647 w 1368"/>
              <a:gd name="T9" fmla="*/ 2147483647 h 454"/>
              <a:gd name="T10" fmla="*/ 2147483647 w 1368"/>
              <a:gd name="T11" fmla="*/ 2147483647 h 454"/>
              <a:gd name="T12" fmla="*/ 2147483647 w 1368"/>
              <a:gd name="T13" fmla="*/ 2147483647 h 454"/>
              <a:gd name="T14" fmla="*/ 2147483647 w 1368"/>
              <a:gd name="T15" fmla="*/ 2147483647 h 454"/>
              <a:gd name="T16" fmla="*/ 2147483647 w 1368"/>
              <a:gd name="T17" fmla="*/ 2147483647 h 454"/>
              <a:gd name="T18" fmla="*/ 2147483647 w 1368"/>
              <a:gd name="T19" fmla="*/ 2147483647 h 454"/>
              <a:gd name="T20" fmla="*/ 2147483647 w 1368"/>
              <a:gd name="T21" fmla="*/ 2147483647 h 454"/>
              <a:gd name="T22" fmla="*/ 2147483647 w 1368"/>
              <a:gd name="T23" fmla="*/ 2147483647 h 454"/>
              <a:gd name="T24" fmla="*/ 2147483647 w 1368"/>
              <a:gd name="T25" fmla="*/ 2147483647 h 454"/>
              <a:gd name="T26" fmla="*/ 2147483647 w 1368"/>
              <a:gd name="T27" fmla="*/ 2147483647 h 454"/>
              <a:gd name="T28" fmla="*/ 2147483647 w 1368"/>
              <a:gd name="T29" fmla="*/ 2147483647 h 454"/>
              <a:gd name="T30" fmla="*/ 2147483647 w 1368"/>
              <a:gd name="T31" fmla="*/ 2147483647 h 454"/>
              <a:gd name="T32" fmla="*/ 2147483647 w 1368"/>
              <a:gd name="T33" fmla="*/ 2147483647 h 454"/>
              <a:gd name="T34" fmla="*/ 2147483647 w 1368"/>
              <a:gd name="T35" fmla="*/ 2147483647 h 454"/>
              <a:gd name="T36" fmla="*/ 2147483647 w 1368"/>
              <a:gd name="T37" fmla="*/ 2147483647 h 454"/>
              <a:gd name="T38" fmla="*/ 2147483647 w 1368"/>
              <a:gd name="T39" fmla="*/ 2147483647 h 454"/>
              <a:gd name="T40" fmla="*/ 2147483647 w 1368"/>
              <a:gd name="T41" fmla="*/ 2147483647 h 454"/>
              <a:gd name="T42" fmla="*/ 2147483647 w 1368"/>
              <a:gd name="T43" fmla="*/ 2147483647 h 454"/>
              <a:gd name="T44" fmla="*/ 2147483647 w 1368"/>
              <a:gd name="T45" fmla="*/ 2147483647 h 454"/>
              <a:gd name="T46" fmla="*/ 2147483647 w 1368"/>
              <a:gd name="T47" fmla="*/ 2147483647 h 454"/>
              <a:gd name="T48" fmla="*/ 2147483647 w 1368"/>
              <a:gd name="T49" fmla="*/ 2147483647 h 454"/>
              <a:gd name="T50" fmla="*/ 2147483647 w 1368"/>
              <a:gd name="T51" fmla="*/ 2147483647 h 454"/>
              <a:gd name="T52" fmla="*/ 2147483647 w 1368"/>
              <a:gd name="T53" fmla="*/ 2147483647 h 454"/>
              <a:gd name="T54" fmla="*/ 2147483647 w 1368"/>
              <a:gd name="T55" fmla="*/ 2147483647 h 454"/>
              <a:gd name="T56" fmla="*/ 2147483647 w 1368"/>
              <a:gd name="T57" fmla="*/ 2147483647 h 454"/>
              <a:gd name="T58" fmla="*/ 2147483647 w 1368"/>
              <a:gd name="T59" fmla="*/ 2147483647 h 454"/>
              <a:gd name="T60" fmla="*/ 2147483647 w 1368"/>
              <a:gd name="T61" fmla="*/ 2147483647 h 454"/>
              <a:gd name="T62" fmla="*/ 2147483647 w 1368"/>
              <a:gd name="T63" fmla="*/ 2147483647 h 454"/>
              <a:gd name="T64" fmla="*/ 2147483647 w 1368"/>
              <a:gd name="T65" fmla="*/ 2147483647 h 454"/>
              <a:gd name="T66" fmla="*/ 2147483647 w 1368"/>
              <a:gd name="T67" fmla="*/ 2147483647 h 454"/>
              <a:gd name="T68" fmla="*/ 2147483647 w 1368"/>
              <a:gd name="T69" fmla="*/ 2147483647 h 454"/>
              <a:gd name="T70" fmla="*/ 2147483647 w 1368"/>
              <a:gd name="T71" fmla="*/ 2147483647 h 454"/>
              <a:gd name="T72" fmla="*/ 2147483647 w 1368"/>
              <a:gd name="T73" fmla="*/ 2147483647 h 454"/>
              <a:gd name="T74" fmla="*/ 2147483647 w 1368"/>
              <a:gd name="T75" fmla="*/ 2147483647 h 454"/>
              <a:gd name="T76" fmla="*/ 2147483647 w 1368"/>
              <a:gd name="T77" fmla="*/ 2147483647 h 454"/>
              <a:gd name="T78" fmla="*/ 2147483647 w 1368"/>
              <a:gd name="T79" fmla="*/ 2147483647 h 454"/>
              <a:gd name="T80" fmla="*/ 2147483647 w 1368"/>
              <a:gd name="T81" fmla="*/ 2147483647 h 454"/>
              <a:gd name="T82" fmla="*/ 2147483647 w 1368"/>
              <a:gd name="T83" fmla="*/ 2147483647 h 454"/>
              <a:gd name="T84" fmla="*/ 2147483647 w 1368"/>
              <a:gd name="T85" fmla="*/ 2147483647 h 454"/>
              <a:gd name="T86" fmla="*/ 2147483647 w 1368"/>
              <a:gd name="T87" fmla="*/ 2147483647 h 454"/>
              <a:gd name="T88" fmla="*/ 2147483647 w 1368"/>
              <a:gd name="T89" fmla="*/ 2147483647 h 454"/>
              <a:gd name="T90" fmla="*/ 2147483647 w 1368"/>
              <a:gd name="T91" fmla="*/ 2147483647 h 454"/>
              <a:gd name="T92" fmla="*/ 2147483647 w 1368"/>
              <a:gd name="T93" fmla="*/ 2147483647 h 454"/>
              <a:gd name="T94" fmla="*/ 2147483647 w 1368"/>
              <a:gd name="T95" fmla="*/ 2147483647 h 454"/>
              <a:gd name="T96" fmla="*/ 2147483647 w 1368"/>
              <a:gd name="T97" fmla="*/ 2147483647 h 454"/>
              <a:gd name="T98" fmla="*/ 2147483647 w 1368"/>
              <a:gd name="T99" fmla="*/ 2147483647 h 454"/>
              <a:gd name="T100" fmla="*/ 2147483647 w 1368"/>
              <a:gd name="T101" fmla="*/ 2147483647 h 454"/>
              <a:gd name="T102" fmla="*/ 2147483647 w 1368"/>
              <a:gd name="T103" fmla="*/ 2147483647 h 454"/>
              <a:gd name="T104" fmla="*/ 2147483647 w 1368"/>
              <a:gd name="T105" fmla="*/ 2147483647 h 454"/>
              <a:gd name="T106" fmla="*/ 2147483647 w 1368"/>
              <a:gd name="T107" fmla="*/ 2147483647 h 454"/>
              <a:gd name="T108" fmla="*/ 2147483647 w 1368"/>
              <a:gd name="T109" fmla="*/ 2147483647 h 454"/>
              <a:gd name="T110" fmla="*/ 2147483647 w 1368"/>
              <a:gd name="T111" fmla="*/ 2147483647 h 454"/>
              <a:gd name="T112" fmla="*/ 2147483647 w 1368"/>
              <a:gd name="T113" fmla="*/ 2147483647 h 454"/>
              <a:gd name="T114" fmla="*/ 2147483647 w 1368"/>
              <a:gd name="T115" fmla="*/ 2147483647 h 454"/>
              <a:gd name="T116" fmla="*/ 0 w 1368"/>
              <a:gd name="T117" fmla="*/ 2147483647 h 4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68" h="454">
                <a:moveTo>
                  <a:pt x="0" y="454"/>
                </a:moveTo>
                <a:lnTo>
                  <a:pt x="0" y="0"/>
                </a:lnTo>
                <a:lnTo>
                  <a:pt x="1368" y="0"/>
                </a:lnTo>
                <a:lnTo>
                  <a:pt x="1368" y="454"/>
                </a:lnTo>
                <a:lnTo>
                  <a:pt x="1366" y="454"/>
                </a:lnTo>
                <a:lnTo>
                  <a:pt x="1362" y="454"/>
                </a:lnTo>
                <a:lnTo>
                  <a:pt x="1356" y="454"/>
                </a:lnTo>
                <a:lnTo>
                  <a:pt x="1348" y="454"/>
                </a:lnTo>
                <a:lnTo>
                  <a:pt x="1342" y="454"/>
                </a:lnTo>
                <a:lnTo>
                  <a:pt x="1336" y="454"/>
                </a:lnTo>
                <a:lnTo>
                  <a:pt x="1328" y="454"/>
                </a:lnTo>
                <a:lnTo>
                  <a:pt x="1322" y="454"/>
                </a:lnTo>
                <a:lnTo>
                  <a:pt x="1314" y="454"/>
                </a:lnTo>
                <a:lnTo>
                  <a:pt x="1308" y="454"/>
                </a:lnTo>
                <a:lnTo>
                  <a:pt x="1300" y="454"/>
                </a:lnTo>
                <a:lnTo>
                  <a:pt x="1290" y="454"/>
                </a:lnTo>
                <a:lnTo>
                  <a:pt x="1280" y="454"/>
                </a:lnTo>
                <a:lnTo>
                  <a:pt x="1270" y="454"/>
                </a:lnTo>
                <a:lnTo>
                  <a:pt x="1258" y="454"/>
                </a:lnTo>
                <a:lnTo>
                  <a:pt x="1250" y="454"/>
                </a:lnTo>
                <a:lnTo>
                  <a:pt x="1236" y="454"/>
                </a:lnTo>
                <a:lnTo>
                  <a:pt x="1226" y="454"/>
                </a:lnTo>
                <a:lnTo>
                  <a:pt x="1214" y="454"/>
                </a:lnTo>
                <a:lnTo>
                  <a:pt x="1202" y="454"/>
                </a:lnTo>
                <a:lnTo>
                  <a:pt x="1194" y="454"/>
                </a:lnTo>
                <a:lnTo>
                  <a:pt x="1188" y="454"/>
                </a:lnTo>
                <a:lnTo>
                  <a:pt x="1180" y="454"/>
                </a:lnTo>
                <a:lnTo>
                  <a:pt x="1174" y="454"/>
                </a:lnTo>
                <a:lnTo>
                  <a:pt x="1168" y="454"/>
                </a:lnTo>
                <a:lnTo>
                  <a:pt x="1160" y="454"/>
                </a:lnTo>
                <a:lnTo>
                  <a:pt x="1152" y="454"/>
                </a:lnTo>
                <a:lnTo>
                  <a:pt x="1146" y="454"/>
                </a:lnTo>
                <a:lnTo>
                  <a:pt x="1138" y="454"/>
                </a:lnTo>
                <a:lnTo>
                  <a:pt x="1133" y="454"/>
                </a:lnTo>
                <a:lnTo>
                  <a:pt x="1125" y="454"/>
                </a:lnTo>
                <a:lnTo>
                  <a:pt x="1117" y="454"/>
                </a:lnTo>
                <a:lnTo>
                  <a:pt x="1111" y="454"/>
                </a:lnTo>
                <a:lnTo>
                  <a:pt x="1103" y="454"/>
                </a:lnTo>
                <a:lnTo>
                  <a:pt x="1095" y="454"/>
                </a:lnTo>
                <a:lnTo>
                  <a:pt x="1089" y="454"/>
                </a:lnTo>
                <a:lnTo>
                  <a:pt x="1085" y="448"/>
                </a:lnTo>
                <a:lnTo>
                  <a:pt x="1081" y="440"/>
                </a:lnTo>
                <a:lnTo>
                  <a:pt x="1077" y="432"/>
                </a:lnTo>
                <a:lnTo>
                  <a:pt x="1075" y="426"/>
                </a:lnTo>
                <a:lnTo>
                  <a:pt x="1065" y="412"/>
                </a:lnTo>
                <a:lnTo>
                  <a:pt x="1059" y="400"/>
                </a:lnTo>
                <a:lnTo>
                  <a:pt x="1049" y="386"/>
                </a:lnTo>
                <a:lnTo>
                  <a:pt x="1039" y="374"/>
                </a:lnTo>
                <a:lnTo>
                  <a:pt x="1029" y="362"/>
                </a:lnTo>
                <a:lnTo>
                  <a:pt x="1021" y="350"/>
                </a:lnTo>
                <a:lnTo>
                  <a:pt x="1009" y="338"/>
                </a:lnTo>
                <a:lnTo>
                  <a:pt x="999" y="328"/>
                </a:lnTo>
                <a:lnTo>
                  <a:pt x="987" y="316"/>
                </a:lnTo>
                <a:lnTo>
                  <a:pt x="977" y="306"/>
                </a:lnTo>
                <a:lnTo>
                  <a:pt x="963" y="296"/>
                </a:lnTo>
                <a:lnTo>
                  <a:pt x="953" y="288"/>
                </a:lnTo>
                <a:lnTo>
                  <a:pt x="941" y="278"/>
                </a:lnTo>
                <a:lnTo>
                  <a:pt x="929" y="272"/>
                </a:lnTo>
                <a:lnTo>
                  <a:pt x="921" y="266"/>
                </a:lnTo>
                <a:lnTo>
                  <a:pt x="915" y="262"/>
                </a:lnTo>
                <a:lnTo>
                  <a:pt x="907" y="258"/>
                </a:lnTo>
                <a:lnTo>
                  <a:pt x="901" y="254"/>
                </a:lnTo>
                <a:lnTo>
                  <a:pt x="895" y="250"/>
                </a:lnTo>
                <a:lnTo>
                  <a:pt x="887" y="246"/>
                </a:lnTo>
                <a:lnTo>
                  <a:pt x="879" y="242"/>
                </a:lnTo>
                <a:lnTo>
                  <a:pt x="873" y="240"/>
                </a:lnTo>
                <a:lnTo>
                  <a:pt x="867" y="236"/>
                </a:lnTo>
                <a:lnTo>
                  <a:pt x="859" y="234"/>
                </a:lnTo>
                <a:lnTo>
                  <a:pt x="851" y="230"/>
                </a:lnTo>
                <a:lnTo>
                  <a:pt x="845" y="228"/>
                </a:lnTo>
                <a:lnTo>
                  <a:pt x="837" y="224"/>
                </a:lnTo>
                <a:lnTo>
                  <a:pt x="829" y="224"/>
                </a:lnTo>
                <a:lnTo>
                  <a:pt x="823" y="220"/>
                </a:lnTo>
                <a:lnTo>
                  <a:pt x="817" y="220"/>
                </a:lnTo>
                <a:lnTo>
                  <a:pt x="807" y="216"/>
                </a:lnTo>
                <a:lnTo>
                  <a:pt x="801" y="214"/>
                </a:lnTo>
                <a:lnTo>
                  <a:pt x="791" y="212"/>
                </a:lnTo>
                <a:lnTo>
                  <a:pt x="785" y="210"/>
                </a:lnTo>
                <a:lnTo>
                  <a:pt x="775" y="208"/>
                </a:lnTo>
                <a:lnTo>
                  <a:pt x="769" y="208"/>
                </a:lnTo>
                <a:lnTo>
                  <a:pt x="761" y="204"/>
                </a:lnTo>
                <a:lnTo>
                  <a:pt x="753" y="204"/>
                </a:lnTo>
                <a:lnTo>
                  <a:pt x="745" y="204"/>
                </a:lnTo>
                <a:lnTo>
                  <a:pt x="737" y="202"/>
                </a:lnTo>
                <a:lnTo>
                  <a:pt x="729" y="202"/>
                </a:lnTo>
                <a:lnTo>
                  <a:pt x="721" y="202"/>
                </a:lnTo>
                <a:lnTo>
                  <a:pt x="713" y="202"/>
                </a:lnTo>
                <a:lnTo>
                  <a:pt x="707" y="202"/>
                </a:lnTo>
                <a:lnTo>
                  <a:pt x="697" y="202"/>
                </a:lnTo>
                <a:lnTo>
                  <a:pt x="691" y="202"/>
                </a:lnTo>
                <a:lnTo>
                  <a:pt x="681" y="202"/>
                </a:lnTo>
                <a:lnTo>
                  <a:pt x="671" y="202"/>
                </a:lnTo>
                <a:lnTo>
                  <a:pt x="663" y="202"/>
                </a:lnTo>
                <a:lnTo>
                  <a:pt x="655" y="202"/>
                </a:lnTo>
                <a:lnTo>
                  <a:pt x="647" y="202"/>
                </a:lnTo>
                <a:lnTo>
                  <a:pt x="639" y="202"/>
                </a:lnTo>
                <a:lnTo>
                  <a:pt x="631" y="204"/>
                </a:lnTo>
                <a:lnTo>
                  <a:pt x="625" y="204"/>
                </a:lnTo>
                <a:lnTo>
                  <a:pt x="615" y="204"/>
                </a:lnTo>
                <a:lnTo>
                  <a:pt x="607" y="208"/>
                </a:lnTo>
                <a:lnTo>
                  <a:pt x="599" y="208"/>
                </a:lnTo>
                <a:lnTo>
                  <a:pt x="591" y="210"/>
                </a:lnTo>
                <a:lnTo>
                  <a:pt x="583" y="212"/>
                </a:lnTo>
                <a:lnTo>
                  <a:pt x="577" y="214"/>
                </a:lnTo>
                <a:lnTo>
                  <a:pt x="569" y="216"/>
                </a:lnTo>
                <a:lnTo>
                  <a:pt x="561" y="220"/>
                </a:lnTo>
                <a:lnTo>
                  <a:pt x="553" y="220"/>
                </a:lnTo>
                <a:lnTo>
                  <a:pt x="545" y="224"/>
                </a:lnTo>
                <a:lnTo>
                  <a:pt x="539" y="224"/>
                </a:lnTo>
                <a:lnTo>
                  <a:pt x="531" y="228"/>
                </a:lnTo>
                <a:lnTo>
                  <a:pt x="525" y="230"/>
                </a:lnTo>
                <a:lnTo>
                  <a:pt x="517" y="234"/>
                </a:lnTo>
                <a:lnTo>
                  <a:pt x="509" y="236"/>
                </a:lnTo>
                <a:lnTo>
                  <a:pt x="503" y="240"/>
                </a:lnTo>
                <a:lnTo>
                  <a:pt x="495" y="242"/>
                </a:lnTo>
                <a:lnTo>
                  <a:pt x="489" y="246"/>
                </a:lnTo>
                <a:lnTo>
                  <a:pt x="481" y="250"/>
                </a:lnTo>
                <a:lnTo>
                  <a:pt x="475" y="254"/>
                </a:lnTo>
                <a:lnTo>
                  <a:pt x="461" y="262"/>
                </a:lnTo>
                <a:lnTo>
                  <a:pt x="449" y="272"/>
                </a:lnTo>
                <a:lnTo>
                  <a:pt x="443" y="274"/>
                </a:lnTo>
                <a:lnTo>
                  <a:pt x="435" y="278"/>
                </a:lnTo>
                <a:lnTo>
                  <a:pt x="429" y="284"/>
                </a:lnTo>
                <a:lnTo>
                  <a:pt x="423" y="288"/>
                </a:lnTo>
                <a:lnTo>
                  <a:pt x="411" y="296"/>
                </a:lnTo>
                <a:lnTo>
                  <a:pt x="399" y="306"/>
                </a:lnTo>
                <a:lnTo>
                  <a:pt x="387" y="316"/>
                </a:lnTo>
                <a:lnTo>
                  <a:pt x="377" y="328"/>
                </a:lnTo>
                <a:lnTo>
                  <a:pt x="367" y="338"/>
                </a:lnTo>
                <a:lnTo>
                  <a:pt x="357" y="350"/>
                </a:lnTo>
                <a:lnTo>
                  <a:pt x="345" y="362"/>
                </a:lnTo>
                <a:lnTo>
                  <a:pt x="337" y="374"/>
                </a:lnTo>
                <a:lnTo>
                  <a:pt x="327" y="386"/>
                </a:lnTo>
                <a:lnTo>
                  <a:pt x="319" y="400"/>
                </a:lnTo>
                <a:lnTo>
                  <a:pt x="311" y="412"/>
                </a:lnTo>
                <a:lnTo>
                  <a:pt x="303" y="426"/>
                </a:lnTo>
                <a:lnTo>
                  <a:pt x="301" y="432"/>
                </a:lnTo>
                <a:lnTo>
                  <a:pt x="297" y="440"/>
                </a:lnTo>
                <a:lnTo>
                  <a:pt x="293" y="448"/>
                </a:lnTo>
                <a:lnTo>
                  <a:pt x="291" y="454"/>
                </a:lnTo>
                <a:lnTo>
                  <a:pt x="281" y="454"/>
                </a:lnTo>
                <a:lnTo>
                  <a:pt x="273" y="454"/>
                </a:lnTo>
                <a:lnTo>
                  <a:pt x="265" y="454"/>
                </a:lnTo>
                <a:lnTo>
                  <a:pt x="257" y="454"/>
                </a:lnTo>
                <a:lnTo>
                  <a:pt x="251" y="454"/>
                </a:lnTo>
                <a:lnTo>
                  <a:pt x="243" y="454"/>
                </a:lnTo>
                <a:lnTo>
                  <a:pt x="235" y="454"/>
                </a:lnTo>
                <a:lnTo>
                  <a:pt x="229" y="454"/>
                </a:lnTo>
                <a:lnTo>
                  <a:pt x="221" y="454"/>
                </a:lnTo>
                <a:lnTo>
                  <a:pt x="213" y="454"/>
                </a:lnTo>
                <a:lnTo>
                  <a:pt x="208" y="454"/>
                </a:lnTo>
                <a:lnTo>
                  <a:pt x="200" y="454"/>
                </a:lnTo>
                <a:lnTo>
                  <a:pt x="192" y="454"/>
                </a:lnTo>
                <a:lnTo>
                  <a:pt x="186" y="454"/>
                </a:lnTo>
                <a:lnTo>
                  <a:pt x="180" y="454"/>
                </a:lnTo>
                <a:lnTo>
                  <a:pt x="174" y="454"/>
                </a:lnTo>
                <a:lnTo>
                  <a:pt x="166" y="454"/>
                </a:lnTo>
                <a:lnTo>
                  <a:pt x="158" y="454"/>
                </a:lnTo>
                <a:lnTo>
                  <a:pt x="152" y="454"/>
                </a:lnTo>
                <a:lnTo>
                  <a:pt x="146" y="454"/>
                </a:lnTo>
                <a:lnTo>
                  <a:pt x="134" y="454"/>
                </a:lnTo>
                <a:lnTo>
                  <a:pt x="122" y="454"/>
                </a:lnTo>
                <a:lnTo>
                  <a:pt x="112" y="454"/>
                </a:lnTo>
                <a:lnTo>
                  <a:pt x="100" y="454"/>
                </a:lnTo>
                <a:lnTo>
                  <a:pt x="90" y="454"/>
                </a:lnTo>
                <a:lnTo>
                  <a:pt x="82" y="454"/>
                </a:lnTo>
                <a:lnTo>
                  <a:pt x="70" y="454"/>
                </a:lnTo>
                <a:lnTo>
                  <a:pt x="62" y="454"/>
                </a:lnTo>
                <a:lnTo>
                  <a:pt x="52" y="454"/>
                </a:lnTo>
                <a:lnTo>
                  <a:pt x="44" y="454"/>
                </a:lnTo>
                <a:lnTo>
                  <a:pt x="38" y="454"/>
                </a:lnTo>
                <a:lnTo>
                  <a:pt x="30" y="454"/>
                </a:lnTo>
                <a:lnTo>
                  <a:pt x="24" y="454"/>
                </a:lnTo>
                <a:lnTo>
                  <a:pt x="20" y="454"/>
                </a:lnTo>
                <a:lnTo>
                  <a:pt x="10" y="454"/>
                </a:lnTo>
                <a:lnTo>
                  <a:pt x="4" y="454"/>
                </a:lnTo>
                <a:lnTo>
                  <a:pt x="0" y="454"/>
                </a:lnTo>
                <a:close/>
              </a:path>
            </a:pathLst>
          </a:custGeom>
          <a:solidFill>
            <a:srgbClr val="597D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4" name="Freeform 104"/>
          <p:cNvSpPr>
            <a:spLocks/>
          </p:cNvSpPr>
          <p:nvPr/>
        </p:nvSpPr>
        <p:spPr bwMode="auto">
          <a:xfrm>
            <a:off x="2155825" y="4137025"/>
            <a:ext cx="203200" cy="222250"/>
          </a:xfrm>
          <a:custGeom>
            <a:avLst/>
            <a:gdLst>
              <a:gd name="T0" fmla="*/ 2147483647 w 128"/>
              <a:gd name="T1" fmla="*/ 2147483647 h 140"/>
              <a:gd name="T2" fmla="*/ 2147483647 w 128"/>
              <a:gd name="T3" fmla="*/ 2147483647 h 140"/>
              <a:gd name="T4" fmla="*/ 2147483647 w 128"/>
              <a:gd name="T5" fmla="*/ 2147483647 h 140"/>
              <a:gd name="T6" fmla="*/ 2147483647 w 128"/>
              <a:gd name="T7" fmla="*/ 2147483647 h 140"/>
              <a:gd name="T8" fmla="*/ 2147483647 w 128"/>
              <a:gd name="T9" fmla="*/ 2147483647 h 140"/>
              <a:gd name="T10" fmla="*/ 2147483647 w 128"/>
              <a:gd name="T11" fmla="*/ 2147483647 h 140"/>
              <a:gd name="T12" fmla="*/ 2147483647 w 128"/>
              <a:gd name="T13" fmla="*/ 2147483647 h 140"/>
              <a:gd name="T14" fmla="*/ 2147483647 w 128"/>
              <a:gd name="T15" fmla="*/ 2147483647 h 140"/>
              <a:gd name="T16" fmla="*/ 2147483647 w 128"/>
              <a:gd name="T17" fmla="*/ 2147483647 h 140"/>
              <a:gd name="T18" fmla="*/ 2147483647 w 128"/>
              <a:gd name="T19" fmla="*/ 2147483647 h 140"/>
              <a:gd name="T20" fmla="*/ 2147483647 w 128"/>
              <a:gd name="T21" fmla="*/ 2147483647 h 140"/>
              <a:gd name="T22" fmla="*/ 2147483647 w 128"/>
              <a:gd name="T23" fmla="*/ 2147483647 h 140"/>
              <a:gd name="T24" fmla="*/ 2147483647 w 128"/>
              <a:gd name="T25" fmla="*/ 2147483647 h 140"/>
              <a:gd name="T26" fmla="*/ 2147483647 w 128"/>
              <a:gd name="T27" fmla="*/ 2147483647 h 140"/>
              <a:gd name="T28" fmla="*/ 2147483647 w 128"/>
              <a:gd name="T29" fmla="*/ 2147483647 h 140"/>
              <a:gd name="T30" fmla="*/ 2147483647 w 128"/>
              <a:gd name="T31" fmla="*/ 2147483647 h 140"/>
              <a:gd name="T32" fmla="*/ 2147483647 w 128"/>
              <a:gd name="T33" fmla="*/ 2147483647 h 140"/>
              <a:gd name="T34" fmla="*/ 2147483647 w 128"/>
              <a:gd name="T35" fmla="*/ 0 h 140"/>
              <a:gd name="T36" fmla="*/ 2147483647 w 128"/>
              <a:gd name="T37" fmla="*/ 0 h 140"/>
              <a:gd name="T38" fmla="*/ 2147483647 w 128"/>
              <a:gd name="T39" fmla="*/ 0 h 140"/>
              <a:gd name="T40" fmla="*/ 2147483647 w 128"/>
              <a:gd name="T41" fmla="*/ 0 h 140"/>
              <a:gd name="T42" fmla="*/ 2147483647 w 128"/>
              <a:gd name="T43" fmla="*/ 2147483647 h 140"/>
              <a:gd name="T44" fmla="*/ 2147483647 w 128"/>
              <a:gd name="T45" fmla="*/ 2147483647 h 140"/>
              <a:gd name="T46" fmla="*/ 2147483647 w 128"/>
              <a:gd name="T47" fmla="*/ 2147483647 h 140"/>
              <a:gd name="T48" fmla="*/ 2147483647 w 128"/>
              <a:gd name="T49" fmla="*/ 2147483647 h 140"/>
              <a:gd name="T50" fmla="*/ 2147483647 w 128"/>
              <a:gd name="T51" fmla="*/ 2147483647 h 140"/>
              <a:gd name="T52" fmla="*/ 0 w 128"/>
              <a:gd name="T53" fmla="*/ 2147483647 h 140"/>
              <a:gd name="T54" fmla="*/ 0 w 128"/>
              <a:gd name="T55" fmla="*/ 2147483647 h 140"/>
              <a:gd name="T56" fmla="*/ 0 w 128"/>
              <a:gd name="T57" fmla="*/ 2147483647 h 140"/>
              <a:gd name="T58" fmla="*/ 0 w 128"/>
              <a:gd name="T59" fmla="*/ 2147483647 h 140"/>
              <a:gd name="T60" fmla="*/ 2147483647 w 128"/>
              <a:gd name="T61" fmla="*/ 2147483647 h 140"/>
              <a:gd name="T62" fmla="*/ 2147483647 w 128"/>
              <a:gd name="T63" fmla="*/ 2147483647 h 140"/>
              <a:gd name="T64" fmla="*/ 2147483647 w 128"/>
              <a:gd name="T65" fmla="*/ 2147483647 h 140"/>
              <a:gd name="T66" fmla="*/ 2147483647 w 128"/>
              <a:gd name="T67" fmla="*/ 2147483647 h 140"/>
              <a:gd name="T68" fmla="*/ 2147483647 w 128"/>
              <a:gd name="T69" fmla="*/ 2147483647 h 140"/>
              <a:gd name="T70" fmla="*/ 2147483647 w 128"/>
              <a:gd name="T71" fmla="*/ 2147483647 h 140"/>
              <a:gd name="T72" fmla="*/ 2147483647 w 128"/>
              <a:gd name="T73" fmla="*/ 2147483647 h 140"/>
              <a:gd name="T74" fmla="*/ 2147483647 w 128"/>
              <a:gd name="T75" fmla="*/ 2147483647 h 1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8" h="140">
                <a:moveTo>
                  <a:pt x="40" y="140"/>
                </a:moveTo>
                <a:lnTo>
                  <a:pt x="88" y="140"/>
                </a:lnTo>
                <a:lnTo>
                  <a:pt x="96" y="140"/>
                </a:lnTo>
                <a:lnTo>
                  <a:pt x="102" y="138"/>
                </a:lnTo>
                <a:lnTo>
                  <a:pt x="108" y="134"/>
                </a:lnTo>
                <a:lnTo>
                  <a:pt x="116" y="130"/>
                </a:lnTo>
                <a:lnTo>
                  <a:pt x="120" y="124"/>
                </a:lnTo>
                <a:lnTo>
                  <a:pt x="124" y="118"/>
                </a:lnTo>
                <a:lnTo>
                  <a:pt x="126" y="110"/>
                </a:lnTo>
                <a:lnTo>
                  <a:pt x="128" y="102"/>
                </a:lnTo>
                <a:lnTo>
                  <a:pt x="128" y="40"/>
                </a:lnTo>
                <a:lnTo>
                  <a:pt x="126" y="32"/>
                </a:lnTo>
                <a:lnTo>
                  <a:pt x="124" y="24"/>
                </a:lnTo>
                <a:lnTo>
                  <a:pt x="120" y="16"/>
                </a:lnTo>
                <a:lnTo>
                  <a:pt x="116" y="10"/>
                </a:lnTo>
                <a:lnTo>
                  <a:pt x="108" y="4"/>
                </a:lnTo>
                <a:lnTo>
                  <a:pt x="102" y="2"/>
                </a:lnTo>
                <a:lnTo>
                  <a:pt x="96" y="0"/>
                </a:lnTo>
                <a:lnTo>
                  <a:pt x="88" y="0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4"/>
                </a:lnTo>
                <a:lnTo>
                  <a:pt x="10" y="10"/>
                </a:lnTo>
                <a:lnTo>
                  <a:pt x="4" y="16"/>
                </a:lnTo>
                <a:lnTo>
                  <a:pt x="2" y="24"/>
                </a:lnTo>
                <a:lnTo>
                  <a:pt x="0" y="32"/>
                </a:lnTo>
                <a:lnTo>
                  <a:pt x="0" y="40"/>
                </a:lnTo>
                <a:lnTo>
                  <a:pt x="0" y="102"/>
                </a:lnTo>
                <a:lnTo>
                  <a:pt x="0" y="110"/>
                </a:lnTo>
                <a:lnTo>
                  <a:pt x="2" y="118"/>
                </a:lnTo>
                <a:lnTo>
                  <a:pt x="4" y="124"/>
                </a:lnTo>
                <a:lnTo>
                  <a:pt x="10" y="130"/>
                </a:lnTo>
                <a:lnTo>
                  <a:pt x="16" y="134"/>
                </a:lnTo>
                <a:lnTo>
                  <a:pt x="24" y="138"/>
                </a:lnTo>
                <a:lnTo>
                  <a:pt x="32" y="140"/>
                </a:lnTo>
                <a:lnTo>
                  <a:pt x="40" y="140"/>
                </a:lnTo>
                <a:close/>
              </a:path>
            </a:pathLst>
          </a:custGeom>
          <a:solidFill>
            <a:srgbClr val="AB3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5" name="Freeform 105"/>
          <p:cNvSpPr>
            <a:spLocks/>
          </p:cNvSpPr>
          <p:nvPr/>
        </p:nvSpPr>
        <p:spPr bwMode="auto">
          <a:xfrm>
            <a:off x="2073275" y="4241800"/>
            <a:ext cx="158750" cy="228600"/>
          </a:xfrm>
          <a:custGeom>
            <a:avLst/>
            <a:gdLst>
              <a:gd name="T0" fmla="*/ 2147483647 w 100"/>
              <a:gd name="T1" fmla="*/ 2147483647 h 144"/>
              <a:gd name="T2" fmla="*/ 2147483647 w 100"/>
              <a:gd name="T3" fmla="*/ 2147483647 h 144"/>
              <a:gd name="T4" fmla="*/ 2147483647 w 100"/>
              <a:gd name="T5" fmla="*/ 2147483647 h 144"/>
              <a:gd name="T6" fmla="*/ 2147483647 w 100"/>
              <a:gd name="T7" fmla="*/ 2147483647 h 144"/>
              <a:gd name="T8" fmla="*/ 2147483647 w 100"/>
              <a:gd name="T9" fmla="*/ 2147483647 h 144"/>
              <a:gd name="T10" fmla="*/ 2147483647 w 100"/>
              <a:gd name="T11" fmla="*/ 2147483647 h 144"/>
              <a:gd name="T12" fmla="*/ 2147483647 w 100"/>
              <a:gd name="T13" fmla="*/ 2147483647 h 144"/>
              <a:gd name="T14" fmla="*/ 2147483647 w 100"/>
              <a:gd name="T15" fmla="*/ 0 h 144"/>
              <a:gd name="T16" fmla="*/ 2147483647 w 100"/>
              <a:gd name="T17" fmla="*/ 2147483647 h 144"/>
              <a:gd name="T18" fmla="*/ 2147483647 w 100"/>
              <a:gd name="T19" fmla="*/ 2147483647 h 144"/>
              <a:gd name="T20" fmla="*/ 0 w 100"/>
              <a:gd name="T21" fmla="*/ 2147483647 h 144"/>
              <a:gd name="T22" fmla="*/ 0 w 100"/>
              <a:gd name="T23" fmla="*/ 2147483647 h 144"/>
              <a:gd name="T24" fmla="*/ 2147483647 w 100"/>
              <a:gd name="T25" fmla="*/ 2147483647 h 144"/>
              <a:gd name="T26" fmla="*/ 2147483647 w 100"/>
              <a:gd name="T27" fmla="*/ 2147483647 h 1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" h="144">
                <a:moveTo>
                  <a:pt x="6" y="144"/>
                </a:moveTo>
                <a:lnTo>
                  <a:pt x="10" y="144"/>
                </a:lnTo>
                <a:lnTo>
                  <a:pt x="16" y="142"/>
                </a:lnTo>
                <a:lnTo>
                  <a:pt x="18" y="138"/>
                </a:lnTo>
                <a:lnTo>
                  <a:pt x="22" y="136"/>
                </a:lnTo>
                <a:lnTo>
                  <a:pt x="100" y="12"/>
                </a:lnTo>
                <a:lnTo>
                  <a:pt x="100" y="2"/>
                </a:lnTo>
                <a:lnTo>
                  <a:pt x="94" y="0"/>
                </a:lnTo>
                <a:lnTo>
                  <a:pt x="84" y="2"/>
                </a:lnTo>
                <a:lnTo>
                  <a:pt x="78" y="12"/>
                </a:lnTo>
                <a:lnTo>
                  <a:pt x="0" y="136"/>
                </a:lnTo>
                <a:lnTo>
                  <a:pt x="0" y="142"/>
                </a:lnTo>
                <a:lnTo>
                  <a:pt x="6" y="144"/>
                </a:lnTo>
                <a:close/>
              </a:path>
            </a:pathLst>
          </a:custGeom>
          <a:solidFill>
            <a:srgbClr val="001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6" name="Freeform 106"/>
          <p:cNvSpPr>
            <a:spLocks/>
          </p:cNvSpPr>
          <p:nvPr/>
        </p:nvSpPr>
        <p:spPr bwMode="auto">
          <a:xfrm>
            <a:off x="741363" y="4975225"/>
            <a:ext cx="1274762" cy="528638"/>
          </a:xfrm>
          <a:custGeom>
            <a:avLst/>
            <a:gdLst>
              <a:gd name="T0" fmla="*/ 2147483647 w 803"/>
              <a:gd name="T1" fmla="*/ 2147483647 h 333"/>
              <a:gd name="T2" fmla="*/ 2147483647 w 803"/>
              <a:gd name="T3" fmla="*/ 2147483647 h 333"/>
              <a:gd name="T4" fmla="*/ 2147483647 w 803"/>
              <a:gd name="T5" fmla="*/ 2147483647 h 333"/>
              <a:gd name="T6" fmla="*/ 2147483647 w 803"/>
              <a:gd name="T7" fmla="*/ 2147483647 h 333"/>
              <a:gd name="T8" fmla="*/ 2147483647 w 803"/>
              <a:gd name="T9" fmla="*/ 2147483647 h 333"/>
              <a:gd name="T10" fmla="*/ 2147483647 w 803"/>
              <a:gd name="T11" fmla="*/ 2147483647 h 333"/>
              <a:gd name="T12" fmla="*/ 2147483647 w 803"/>
              <a:gd name="T13" fmla="*/ 2147483647 h 333"/>
              <a:gd name="T14" fmla="*/ 2147483647 w 803"/>
              <a:gd name="T15" fmla="*/ 2147483647 h 333"/>
              <a:gd name="T16" fmla="*/ 2147483647 w 803"/>
              <a:gd name="T17" fmla="*/ 2147483647 h 333"/>
              <a:gd name="T18" fmla="*/ 2147483647 w 803"/>
              <a:gd name="T19" fmla="*/ 2147483647 h 333"/>
              <a:gd name="T20" fmla="*/ 2147483647 w 803"/>
              <a:gd name="T21" fmla="*/ 2147483647 h 333"/>
              <a:gd name="T22" fmla="*/ 2147483647 w 803"/>
              <a:gd name="T23" fmla="*/ 2147483647 h 333"/>
              <a:gd name="T24" fmla="*/ 2147483647 w 803"/>
              <a:gd name="T25" fmla="*/ 2147483647 h 333"/>
              <a:gd name="T26" fmla="*/ 2147483647 w 803"/>
              <a:gd name="T27" fmla="*/ 2147483647 h 333"/>
              <a:gd name="T28" fmla="*/ 2147483647 w 803"/>
              <a:gd name="T29" fmla="*/ 2147483647 h 333"/>
              <a:gd name="T30" fmla="*/ 2147483647 w 803"/>
              <a:gd name="T31" fmla="*/ 2147483647 h 333"/>
              <a:gd name="T32" fmla="*/ 2147483647 w 803"/>
              <a:gd name="T33" fmla="*/ 2147483647 h 333"/>
              <a:gd name="T34" fmla="*/ 2147483647 w 803"/>
              <a:gd name="T35" fmla="*/ 2147483647 h 333"/>
              <a:gd name="T36" fmla="*/ 2147483647 w 803"/>
              <a:gd name="T37" fmla="*/ 0 h 333"/>
              <a:gd name="T38" fmla="*/ 2147483647 w 803"/>
              <a:gd name="T39" fmla="*/ 2147483647 h 333"/>
              <a:gd name="T40" fmla="*/ 2147483647 w 803"/>
              <a:gd name="T41" fmla="*/ 2147483647 h 333"/>
              <a:gd name="T42" fmla="*/ 2147483647 w 803"/>
              <a:gd name="T43" fmla="*/ 2147483647 h 333"/>
              <a:gd name="T44" fmla="*/ 2147483647 w 803"/>
              <a:gd name="T45" fmla="*/ 2147483647 h 333"/>
              <a:gd name="T46" fmla="*/ 2147483647 w 803"/>
              <a:gd name="T47" fmla="*/ 2147483647 h 333"/>
              <a:gd name="T48" fmla="*/ 2147483647 w 803"/>
              <a:gd name="T49" fmla="*/ 2147483647 h 333"/>
              <a:gd name="T50" fmla="*/ 2147483647 w 803"/>
              <a:gd name="T51" fmla="*/ 2147483647 h 333"/>
              <a:gd name="T52" fmla="*/ 2147483647 w 803"/>
              <a:gd name="T53" fmla="*/ 2147483647 h 333"/>
              <a:gd name="T54" fmla="*/ 2147483647 w 803"/>
              <a:gd name="T55" fmla="*/ 2147483647 h 333"/>
              <a:gd name="T56" fmla="*/ 2147483647 w 803"/>
              <a:gd name="T57" fmla="*/ 2147483647 h 333"/>
              <a:gd name="T58" fmla="*/ 2147483647 w 803"/>
              <a:gd name="T59" fmla="*/ 2147483647 h 333"/>
              <a:gd name="T60" fmla="*/ 2147483647 w 803"/>
              <a:gd name="T61" fmla="*/ 2147483647 h 333"/>
              <a:gd name="T62" fmla="*/ 2147483647 w 803"/>
              <a:gd name="T63" fmla="*/ 2147483647 h 333"/>
              <a:gd name="T64" fmla="*/ 2147483647 w 803"/>
              <a:gd name="T65" fmla="*/ 2147483647 h 333"/>
              <a:gd name="T66" fmla="*/ 2147483647 w 803"/>
              <a:gd name="T67" fmla="*/ 2147483647 h 333"/>
              <a:gd name="T68" fmla="*/ 2147483647 w 803"/>
              <a:gd name="T69" fmla="*/ 2147483647 h 333"/>
              <a:gd name="T70" fmla="*/ 2147483647 w 803"/>
              <a:gd name="T71" fmla="*/ 2147483647 h 333"/>
              <a:gd name="T72" fmla="*/ 2147483647 w 803"/>
              <a:gd name="T73" fmla="*/ 2147483647 h 333"/>
              <a:gd name="T74" fmla="*/ 2147483647 w 803"/>
              <a:gd name="T75" fmla="*/ 2147483647 h 333"/>
              <a:gd name="T76" fmla="*/ 2147483647 w 803"/>
              <a:gd name="T77" fmla="*/ 2147483647 h 333"/>
              <a:gd name="T78" fmla="*/ 2147483647 w 803"/>
              <a:gd name="T79" fmla="*/ 2147483647 h 333"/>
              <a:gd name="T80" fmla="*/ 2147483647 w 803"/>
              <a:gd name="T81" fmla="*/ 2147483647 h 333"/>
              <a:gd name="T82" fmla="*/ 2147483647 w 803"/>
              <a:gd name="T83" fmla="*/ 2147483647 h 333"/>
              <a:gd name="T84" fmla="*/ 2147483647 w 803"/>
              <a:gd name="T85" fmla="*/ 2147483647 h 333"/>
              <a:gd name="T86" fmla="*/ 2147483647 w 803"/>
              <a:gd name="T87" fmla="*/ 2147483647 h 333"/>
              <a:gd name="T88" fmla="*/ 2147483647 w 803"/>
              <a:gd name="T89" fmla="*/ 2147483647 h 333"/>
              <a:gd name="T90" fmla="*/ 2147483647 w 803"/>
              <a:gd name="T91" fmla="*/ 2147483647 h 333"/>
              <a:gd name="T92" fmla="*/ 2147483647 w 803"/>
              <a:gd name="T93" fmla="*/ 2147483647 h 333"/>
              <a:gd name="T94" fmla="*/ 2147483647 w 803"/>
              <a:gd name="T95" fmla="*/ 2147483647 h 333"/>
              <a:gd name="T96" fmla="*/ 2147483647 w 803"/>
              <a:gd name="T97" fmla="*/ 2147483647 h 333"/>
              <a:gd name="T98" fmla="*/ 2147483647 w 803"/>
              <a:gd name="T99" fmla="*/ 2147483647 h 333"/>
              <a:gd name="T100" fmla="*/ 2147483647 w 803"/>
              <a:gd name="T101" fmla="*/ 2147483647 h 333"/>
              <a:gd name="T102" fmla="*/ 2147483647 w 803"/>
              <a:gd name="T103" fmla="*/ 2147483647 h 3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03" h="333">
                <a:moveTo>
                  <a:pt x="665" y="333"/>
                </a:moveTo>
                <a:lnTo>
                  <a:pt x="675" y="333"/>
                </a:lnTo>
                <a:lnTo>
                  <a:pt x="685" y="333"/>
                </a:lnTo>
                <a:lnTo>
                  <a:pt x="693" y="333"/>
                </a:lnTo>
                <a:lnTo>
                  <a:pt x="703" y="333"/>
                </a:lnTo>
                <a:lnTo>
                  <a:pt x="711" y="333"/>
                </a:lnTo>
                <a:lnTo>
                  <a:pt x="719" y="333"/>
                </a:lnTo>
                <a:lnTo>
                  <a:pt x="729" y="333"/>
                </a:lnTo>
                <a:lnTo>
                  <a:pt x="739" y="333"/>
                </a:lnTo>
                <a:lnTo>
                  <a:pt x="745" y="333"/>
                </a:lnTo>
                <a:lnTo>
                  <a:pt x="753" y="333"/>
                </a:lnTo>
                <a:lnTo>
                  <a:pt x="763" y="333"/>
                </a:lnTo>
                <a:lnTo>
                  <a:pt x="771" y="333"/>
                </a:lnTo>
                <a:lnTo>
                  <a:pt x="779" y="333"/>
                </a:lnTo>
                <a:lnTo>
                  <a:pt x="787" y="333"/>
                </a:lnTo>
                <a:lnTo>
                  <a:pt x="795" y="333"/>
                </a:lnTo>
                <a:lnTo>
                  <a:pt x="803" y="333"/>
                </a:lnTo>
                <a:lnTo>
                  <a:pt x="797" y="323"/>
                </a:lnTo>
                <a:lnTo>
                  <a:pt x="791" y="315"/>
                </a:lnTo>
                <a:lnTo>
                  <a:pt x="787" y="306"/>
                </a:lnTo>
                <a:lnTo>
                  <a:pt x="781" y="296"/>
                </a:lnTo>
                <a:lnTo>
                  <a:pt x="775" y="286"/>
                </a:lnTo>
                <a:lnTo>
                  <a:pt x="771" y="274"/>
                </a:lnTo>
                <a:lnTo>
                  <a:pt x="765" y="264"/>
                </a:lnTo>
                <a:lnTo>
                  <a:pt x="761" y="254"/>
                </a:lnTo>
                <a:lnTo>
                  <a:pt x="753" y="242"/>
                </a:lnTo>
                <a:lnTo>
                  <a:pt x="747" y="230"/>
                </a:lnTo>
                <a:lnTo>
                  <a:pt x="741" y="218"/>
                </a:lnTo>
                <a:lnTo>
                  <a:pt x="737" y="208"/>
                </a:lnTo>
                <a:lnTo>
                  <a:pt x="729" y="196"/>
                </a:lnTo>
                <a:lnTo>
                  <a:pt x="725" y="184"/>
                </a:lnTo>
                <a:lnTo>
                  <a:pt x="719" y="174"/>
                </a:lnTo>
                <a:lnTo>
                  <a:pt x="713" y="164"/>
                </a:lnTo>
                <a:lnTo>
                  <a:pt x="707" y="152"/>
                </a:lnTo>
                <a:lnTo>
                  <a:pt x="703" y="142"/>
                </a:lnTo>
                <a:lnTo>
                  <a:pt x="697" y="130"/>
                </a:lnTo>
                <a:lnTo>
                  <a:pt x="693" y="122"/>
                </a:lnTo>
                <a:lnTo>
                  <a:pt x="687" y="112"/>
                </a:lnTo>
                <a:lnTo>
                  <a:pt x="683" y="104"/>
                </a:lnTo>
                <a:lnTo>
                  <a:pt x="679" y="96"/>
                </a:lnTo>
                <a:lnTo>
                  <a:pt x="675" y="88"/>
                </a:lnTo>
                <a:lnTo>
                  <a:pt x="673" y="82"/>
                </a:lnTo>
                <a:lnTo>
                  <a:pt x="669" y="76"/>
                </a:lnTo>
                <a:lnTo>
                  <a:pt x="665" y="70"/>
                </a:lnTo>
                <a:lnTo>
                  <a:pt x="663" y="66"/>
                </a:lnTo>
                <a:lnTo>
                  <a:pt x="659" y="60"/>
                </a:lnTo>
                <a:lnTo>
                  <a:pt x="653" y="48"/>
                </a:lnTo>
                <a:lnTo>
                  <a:pt x="643" y="38"/>
                </a:lnTo>
                <a:lnTo>
                  <a:pt x="635" y="28"/>
                </a:lnTo>
                <a:lnTo>
                  <a:pt x="625" y="20"/>
                </a:lnTo>
                <a:lnTo>
                  <a:pt x="613" y="12"/>
                </a:lnTo>
                <a:lnTo>
                  <a:pt x="601" y="8"/>
                </a:lnTo>
                <a:lnTo>
                  <a:pt x="589" y="4"/>
                </a:lnTo>
                <a:lnTo>
                  <a:pt x="577" y="4"/>
                </a:lnTo>
                <a:lnTo>
                  <a:pt x="241" y="0"/>
                </a:lnTo>
                <a:lnTo>
                  <a:pt x="227" y="0"/>
                </a:lnTo>
                <a:lnTo>
                  <a:pt x="216" y="4"/>
                </a:lnTo>
                <a:lnTo>
                  <a:pt x="204" y="8"/>
                </a:lnTo>
                <a:lnTo>
                  <a:pt x="192" y="16"/>
                </a:lnTo>
                <a:lnTo>
                  <a:pt x="180" y="22"/>
                </a:lnTo>
                <a:lnTo>
                  <a:pt x="170" y="32"/>
                </a:lnTo>
                <a:lnTo>
                  <a:pt x="160" y="40"/>
                </a:lnTo>
                <a:lnTo>
                  <a:pt x="154" y="52"/>
                </a:lnTo>
                <a:lnTo>
                  <a:pt x="152" y="54"/>
                </a:lnTo>
                <a:lnTo>
                  <a:pt x="148" y="60"/>
                </a:lnTo>
                <a:lnTo>
                  <a:pt x="144" y="64"/>
                </a:lnTo>
                <a:lnTo>
                  <a:pt x="142" y="70"/>
                </a:lnTo>
                <a:lnTo>
                  <a:pt x="138" y="76"/>
                </a:lnTo>
                <a:lnTo>
                  <a:pt x="136" y="84"/>
                </a:lnTo>
                <a:lnTo>
                  <a:pt x="132" y="92"/>
                </a:lnTo>
                <a:lnTo>
                  <a:pt x="126" y="98"/>
                </a:lnTo>
                <a:lnTo>
                  <a:pt x="122" y="108"/>
                </a:lnTo>
                <a:lnTo>
                  <a:pt x="116" y="118"/>
                </a:lnTo>
                <a:lnTo>
                  <a:pt x="110" y="128"/>
                </a:lnTo>
                <a:lnTo>
                  <a:pt x="106" y="138"/>
                </a:lnTo>
                <a:lnTo>
                  <a:pt x="100" y="150"/>
                </a:lnTo>
                <a:lnTo>
                  <a:pt x="94" y="162"/>
                </a:lnTo>
                <a:lnTo>
                  <a:pt x="88" y="174"/>
                </a:lnTo>
                <a:lnTo>
                  <a:pt x="82" y="184"/>
                </a:lnTo>
                <a:lnTo>
                  <a:pt x="76" y="196"/>
                </a:lnTo>
                <a:lnTo>
                  <a:pt x="70" y="208"/>
                </a:lnTo>
                <a:lnTo>
                  <a:pt x="62" y="218"/>
                </a:lnTo>
                <a:lnTo>
                  <a:pt x="56" y="230"/>
                </a:lnTo>
                <a:lnTo>
                  <a:pt x="50" y="242"/>
                </a:lnTo>
                <a:lnTo>
                  <a:pt x="44" y="256"/>
                </a:lnTo>
                <a:lnTo>
                  <a:pt x="36" y="264"/>
                </a:lnTo>
                <a:lnTo>
                  <a:pt x="32" y="276"/>
                </a:lnTo>
                <a:lnTo>
                  <a:pt x="26" y="286"/>
                </a:lnTo>
                <a:lnTo>
                  <a:pt x="20" y="298"/>
                </a:lnTo>
                <a:lnTo>
                  <a:pt x="14" y="306"/>
                </a:lnTo>
                <a:lnTo>
                  <a:pt x="10" y="315"/>
                </a:lnTo>
                <a:lnTo>
                  <a:pt x="4" y="323"/>
                </a:lnTo>
                <a:lnTo>
                  <a:pt x="0" y="333"/>
                </a:lnTo>
                <a:lnTo>
                  <a:pt x="8" y="333"/>
                </a:lnTo>
                <a:lnTo>
                  <a:pt x="16" y="333"/>
                </a:lnTo>
                <a:lnTo>
                  <a:pt x="22" y="333"/>
                </a:lnTo>
                <a:lnTo>
                  <a:pt x="30" y="333"/>
                </a:lnTo>
                <a:lnTo>
                  <a:pt x="38" y="333"/>
                </a:lnTo>
                <a:lnTo>
                  <a:pt x="44" y="333"/>
                </a:lnTo>
                <a:lnTo>
                  <a:pt x="52" y="333"/>
                </a:lnTo>
                <a:lnTo>
                  <a:pt x="60" y="333"/>
                </a:lnTo>
                <a:lnTo>
                  <a:pt x="68" y="333"/>
                </a:lnTo>
                <a:lnTo>
                  <a:pt x="76" y="333"/>
                </a:lnTo>
                <a:lnTo>
                  <a:pt x="82" y="333"/>
                </a:lnTo>
                <a:lnTo>
                  <a:pt x="90" y="333"/>
                </a:lnTo>
                <a:lnTo>
                  <a:pt x="98" y="333"/>
                </a:lnTo>
                <a:lnTo>
                  <a:pt x="104" y="333"/>
                </a:lnTo>
                <a:lnTo>
                  <a:pt x="112" y="333"/>
                </a:lnTo>
                <a:lnTo>
                  <a:pt x="120" y="333"/>
                </a:lnTo>
                <a:lnTo>
                  <a:pt x="124" y="327"/>
                </a:lnTo>
                <a:lnTo>
                  <a:pt x="126" y="321"/>
                </a:lnTo>
                <a:lnTo>
                  <a:pt x="130" y="313"/>
                </a:lnTo>
                <a:lnTo>
                  <a:pt x="134" y="307"/>
                </a:lnTo>
                <a:lnTo>
                  <a:pt x="140" y="294"/>
                </a:lnTo>
                <a:lnTo>
                  <a:pt x="148" y="282"/>
                </a:lnTo>
                <a:lnTo>
                  <a:pt x="154" y="270"/>
                </a:lnTo>
                <a:lnTo>
                  <a:pt x="160" y="258"/>
                </a:lnTo>
                <a:lnTo>
                  <a:pt x="166" y="246"/>
                </a:lnTo>
                <a:lnTo>
                  <a:pt x="174" y="236"/>
                </a:lnTo>
                <a:lnTo>
                  <a:pt x="178" y="226"/>
                </a:lnTo>
                <a:lnTo>
                  <a:pt x="182" y="218"/>
                </a:lnTo>
                <a:lnTo>
                  <a:pt x="186" y="210"/>
                </a:lnTo>
                <a:lnTo>
                  <a:pt x="192" y="204"/>
                </a:lnTo>
                <a:lnTo>
                  <a:pt x="196" y="194"/>
                </a:lnTo>
                <a:lnTo>
                  <a:pt x="198" y="192"/>
                </a:lnTo>
                <a:lnTo>
                  <a:pt x="204" y="182"/>
                </a:lnTo>
                <a:lnTo>
                  <a:pt x="212" y="174"/>
                </a:lnTo>
                <a:lnTo>
                  <a:pt x="218" y="166"/>
                </a:lnTo>
                <a:lnTo>
                  <a:pt x="227" y="162"/>
                </a:lnTo>
                <a:lnTo>
                  <a:pt x="235" y="156"/>
                </a:lnTo>
                <a:lnTo>
                  <a:pt x="245" y="154"/>
                </a:lnTo>
                <a:lnTo>
                  <a:pt x="253" y="152"/>
                </a:lnTo>
                <a:lnTo>
                  <a:pt x="263" y="152"/>
                </a:lnTo>
                <a:lnTo>
                  <a:pt x="531" y="154"/>
                </a:lnTo>
                <a:lnTo>
                  <a:pt x="537" y="154"/>
                </a:lnTo>
                <a:lnTo>
                  <a:pt x="547" y="158"/>
                </a:lnTo>
                <a:lnTo>
                  <a:pt x="555" y="160"/>
                </a:lnTo>
                <a:lnTo>
                  <a:pt x="565" y="166"/>
                </a:lnTo>
                <a:lnTo>
                  <a:pt x="573" y="172"/>
                </a:lnTo>
                <a:lnTo>
                  <a:pt x="581" y="180"/>
                </a:lnTo>
                <a:lnTo>
                  <a:pt x="587" y="186"/>
                </a:lnTo>
                <a:lnTo>
                  <a:pt x="593" y="196"/>
                </a:lnTo>
                <a:lnTo>
                  <a:pt x="593" y="198"/>
                </a:lnTo>
                <a:lnTo>
                  <a:pt x="599" y="208"/>
                </a:lnTo>
                <a:lnTo>
                  <a:pt x="603" y="214"/>
                </a:lnTo>
                <a:lnTo>
                  <a:pt x="605" y="222"/>
                </a:lnTo>
                <a:lnTo>
                  <a:pt x="609" y="230"/>
                </a:lnTo>
                <a:lnTo>
                  <a:pt x="615" y="240"/>
                </a:lnTo>
                <a:lnTo>
                  <a:pt x="619" y="248"/>
                </a:lnTo>
                <a:lnTo>
                  <a:pt x="625" y="260"/>
                </a:lnTo>
                <a:lnTo>
                  <a:pt x="631" y="272"/>
                </a:lnTo>
                <a:lnTo>
                  <a:pt x="639" y="284"/>
                </a:lnTo>
                <a:lnTo>
                  <a:pt x="645" y="296"/>
                </a:lnTo>
                <a:lnTo>
                  <a:pt x="651" y="307"/>
                </a:lnTo>
                <a:lnTo>
                  <a:pt x="659" y="321"/>
                </a:lnTo>
                <a:lnTo>
                  <a:pt x="665" y="333"/>
                </a:lnTo>
                <a:close/>
              </a:path>
            </a:pathLst>
          </a:custGeom>
          <a:solidFill>
            <a:srgbClr val="949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7" name="Freeform 107"/>
          <p:cNvSpPr>
            <a:spLocks/>
          </p:cNvSpPr>
          <p:nvPr/>
        </p:nvSpPr>
        <p:spPr bwMode="auto">
          <a:xfrm>
            <a:off x="852488" y="5041900"/>
            <a:ext cx="1039812" cy="1042988"/>
          </a:xfrm>
          <a:custGeom>
            <a:avLst/>
            <a:gdLst>
              <a:gd name="T0" fmla="*/ 2147483647 w 655"/>
              <a:gd name="T1" fmla="*/ 2147483647 h 657"/>
              <a:gd name="T2" fmla="*/ 2147483647 w 655"/>
              <a:gd name="T3" fmla="*/ 2147483647 h 657"/>
              <a:gd name="T4" fmla="*/ 2147483647 w 655"/>
              <a:gd name="T5" fmla="*/ 2147483647 h 657"/>
              <a:gd name="T6" fmla="*/ 2147483647 w 655"/>
              <a:gd name="T7" fmla="*/ 2147483647 h 657"/>
              <a:gd name="T8" fmla="*/ 2147483647 w 655"/>
              <a:gd name="T9" fmla="*/ 2147483647 h 657"/>
              <a:gd name="T10" fmla="*/ 2147483647 w 655"/>
              <a:gd name="T11" fmla="*/ 2147483647 h 657"/>
              <a:gd name="T12" fmla="*/ 2147483647 w 655"/>
              <a:gd name="T13" fmla="*/ 2147483647 h 657"/>
              <a:gd name="T14" fmla="*/ 2147483647 w 655"/>
              <a:gd name="T15" fmla="*/ 2147483647 h 657"/>
              <a:gd name="T16" fmla="*/ 2147483647 w 655"/>
              <a:gd name="T17" fmla="*/ 2147483647 h 657"/>
              <a:gd name="T18" fmla="*/ 2147483647 w 655"/>
              <a:gd name="T19" fmla="*/ 2147483647 h 657"/>
              <a:gd name="T20" fmla="*/ 2147483647 w 655"/>
              <a:gd name="T21" fmla="*/ 2147483647 h 657"/>
              <a:gd name="T22" fmla="*/ 2147483647 w 655"/>
              <a:gd name="T23" fmla="*/ 2147483647 h 657"/>
              <a:gd name="T24" fmla="*/ 2147483647 w 655"/>
              <a:gd name="T25" fmla="*/ 2147483647 h 657"/>
              <a:gd name="T26" fmla="*/ 2147483647 w 655"/>
              <a:gd name="T27" fmla="*/ 2147483647 h 657"/>
              <a:gd name="T28" fmla="*/ 2147483647 w 655"/>
              <a:gd name="T29" fmla="*/ 2147483647 h 657"/>
              <a:gd name="T30" fmla="*/ 2147483647 w 655"/>
              <a:gd name="T31" fmla="*/ 2147483647 h 657"/>
              <a:gd name="T32" fmla="*/ 2147483647 w 655"/>
              <a:gd name="T33" fmla="*/ 2147483647 h 657"/>
              <a:gd name="T34" fmla="*/ 2147483647 w 655"/>
              <a:gd name="T35" fmla="*/ 2147483647 h 657"/>
              <a:gd name="T36" fmla="*/ 2147483647 w 655"/>
              <a:gd name="T37" fmla="*/ 2147483647 h 657"/>
              <a:gd name="T38" fmla="*/ 2147483647 w 655"/>
              <a:gd name="T39" fmla="*/ 2147483647 h 657"/>
              <a:gd name="T40" fmla="*/ 2147483647 w 655"/>
              <a:gd name="T41" fmla="*/ 2147483647 h 657"/>
              <a:gd name="T42" fmla="*/ 2147483647 w 655"/>
              <a:gd name="T43" fmla="*/ 2147483647 h 657"/>
              <a:gd name="T44" fmla="*/ 2147483647 w 655"/>
              <a:gd name="T45" fmla="*/ 2147483647 h 657"/>
              <a:gd name="T46" fmla="*/ 2147483647 w 655"/>
              <a:gd name="T47" fmla="*/ 2147483647 h 657"/>
              <a:gd name="T48" fmla="*/ 2147483647 w 655"/>
              <a:gd name="T49" fmla="*/ 2147483647 h 657"/>
              <a:gd name="T50" fmla="*/ 2147483647 w 655"/>
              <a:gd name="T51" fmla="*/ 2147483647 h 657"/>
              <a:gd name="T52" fmla="*/ 2147483647 w 655"/>
              <a:gd name="T53" fmla="*/ 2147483647 h 657"/>
              <a:gd name="T54" fmla="*/ 2147483647 w 655"/>
              <a:gd name="T55" fmla="*/ 0 h 657"/>
              <a:gd name="T56" fmla="*/ 2147483647 w 655"/>
              <a:gd name="T57" fmla="*/ 0 h 657"/>
              <a:gd name="T58" fmla="*/ 2147483647 w 655"/>
              <a:gd name="T59" fmla="*/ 2147483647 h 657"/>
              <a:gd name="T60" fmla="*/ 2147483647 w 655"/>
              <a:gd name="T61" fmla="*/ 2147483647 h 657"/>
              <a:gd name="T62" fmla="*/ 2147483647 w 655"/>
              <a:gd name="T63" fmla="*/ 2147483647 h 657"/>
              <a:gd name="T64" fmla="*/ 2147483647 w 655"/>
              <a:gd name="T65" fmla="*/ 2147483647 h 657"/>
              <a:gd name="T66" fmla="*/ 2147483647 w 655"/>
              <a:gd name="T67" fmla="*/ 2147483647 h 657"/>
              <a:gd name="T68" fmla="*/ 2147483647 w 655"/>
              <a:gd name="T69" fmla="*/ 2147483647 h 657"/>
              <a:gd name="T70" fmla="*/ 2147483647 w 655"/>
              <a:gd name="T71" fmla="*/ 2147483647 h 657"/>
              <a:gd name="T72" fmla="*/ 2147483647 w 655"/>
              <a:gd name="T73" fmla="*/ 2147483647 h 657"/>
              <a:gd name="T74" fmla="*/ 2147483647 w 655"/>
              <a:gd name="T75" fmla="*/ 2147483647 h 657"/>
              <a:gd name="T76" fmla="*/ 2147483647 w 655"/>
              <a:gd name="T77" fmla="*/ 2147483647 h 657"/>
              <a:gd name="T78" fmla="*/ 2147483647 w 655"/>
              <a:gd name="T79" fmla="*/ 2147483647 h 657"/>
              <a:gd name="T80" fmla="*/ 0 w 655"/>
              <a:gd name="T81" fmla="*/ 2147483647 h 657"/>
              <a:gd name="T82" fmla="*/ 0 w 655"/>
              <a:gd name="T83" fmla="*/ 2147483647 h 657"/>
              <a:gd name="T84" fmla="*/ 0 w 655"/>
              <a:gd name="T85" fmla="*/ 2147483647 h 657"/>
              <a:gd name="T86" fmla="*/ 2147483647 w 655"/>
              <a:gd name="T87" fmla="*/ 2147483647 h 657"/>
              <a:gd name="T88" fmla="*/ 2147483647 w 655"/>
              <a:gd name="T89" fmla="*/ 2147483647 h 657"/>
              <a:gd name="T90" fmla="*/ 2147483647 w 655"/>
              <a:gd name="T91" fmla="*/ 2147483647 h 657"/>
              <a:gd name="T92" fmla="*/ 2147483647 w 655"/>
              <a:gd name="T93" fmla="*/ 2147483647 h 657"/>
              <a:gd name="T94" fmla="*/ 2147483647 w 655"/>
              <a:gd name="T95" fmla="*/ 2147483647 h 657"/>
              <a:gd name="T96" fmla="*/ 2147483647 w 655"/>
              <a:gd name="T97" fmla="*/ 2147483647 h 657"/>
              <a:gd name="T98" fmla="*/ 2147483647 w 655"/>
              <a:gd name="T99" fmla="*/ 2147483647 h 657"/>
              <a:gd name="T100" fmla="*/ 2147483647 w 655"/>
              <a:gd name="T101" fmla="*/ 2147483647 h 657"/>
              <a:gd name="T102" fmla="*/ 2147483647 w 655"/>
              <a:gd name="T103" fmla="*/ 2147483647 h 657"/>
              <a:gd name="T104" fmla="*/ 2147483647 w 655"/>
              <a:gd name="T105" fmla="*/ 2147483647 h 657"/>
              <a:gd name="T106" fmla="*/ 2147483647 w 655"/>
              <a:gd name="T107" fmla="*/ 2147483647 h 657"/>
              <a:gd name="T108" fmla="*/ 2147483647 w 655"/>
              <a:gd name="T109" fmla="*/ 2147483647 h 657"/>
              <a:gd name="T110" fmla="*/ 2147483647 w 655"/>
              <a:gd name="T111" fmla="*/ 2147483647 h 6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5" h="657">
                <a:moveTo>
                  <a:pt x="325" y="657"/>
                </a:moveTo>
                <a:lnTo>
                  <a:pt x="333" y="655"/>
                </a:lnTo>
                <a:lnTo>
                  <a:pt x="341" y="655"/>
                </a:lnTo>
                <a:lnTo>
                  <a:pt x="349" y="653"/>
                </a:lnTo>
                <a:lnTo>
                  <a:pt x="357" y="653"/>
                </a:lnTo>
                <a:lnTo>
                  <a:pt x="365" y="653"/>
                </a:lnTo>
                <a:lnTo>
                  <a:pt x="373" y="651"/>
                </a:lnTo>
                <a:lnTo>
                  <a:pt x="383" y="651"/>
                </a:lnTo>
                <a:lnTo>
                  <a:pt x="391" y="649"/>
                </a:lnTo>
                <a:lnTo>
                  <a:pt x="397" y="647"/>
                </a:lnTo>
                <a:lnTo>
                  <a:pt x="405" y="643"/>
                </a:lnTo>
                <a:lnTo>
                  <a:pt x="413" y="641"/>
                </a:lnTo>
                <a:lnTo>
                  <a:pt x="421" y="641"/>
                </a:lnTo>
                <a:lnTo>
                  <a:pt x="429" y="637"/>
                </a:lnTo>
                <a:lnTo>
                  <a:pt x="435" y="635"/>
                </a:lnTo>
                <a:lnTo>
                  <a:pt x="443" y="631"/>
                </a:lnTo>
                <a:lnTo>
                  <a:pt x="451" y="629"/>
                </a:lnTo>
                <a:lnTo>
                  <a:pt x="457" y="625"/>
                </a:lnTo>
                <a:lnTo>
                  <a:pt x="465" y="623"/>
                </a:lnTo>
                <a:lnTo>
                  <a:pt x="473" y="619"/>
                </a:lnTo>
                <a:lnTo>
                  <a:pt x="479" y="615"/>
                </a:lnTo>
                <a:lnTo>
                  <a:pt x="485" y="609"/>
                </a:lnTo>
                <a:lnTo>
                  <a:pt x="493" y="607"/>
                </a:lnTo>
                <a:lnTo>
                  <a:pt x="499" y="603"/>
                </a:lnTo>
                <a:lnTo>
                  <a:pt x="507" y="599"/>
                </a:lnTo>
                <a:lnTo>
                  <a:pt x="519" y="589"/>
                </a:lnTo>
                <a:lnTo>
                  <a:pt x="533" y="581"/>
                </a:lnTo>
                <a:lnTo>
                  <a:pt x="545" y="569"/>
                </a:lnTo>
                <a:lnTo>
                  <a:pt x="557" y="559"/>
                </a:lnTo>
                <a:lnTo>
                  <a:pt x="567" y="547"/>
                </a:lnTo>
                <a:lnTo>
                  <a:pt x="577" y="535"/>
                </a:lnTo>
                <a:lnTo>
                  <a:pt x="587" y="523"/>
                </a:lnTo>
                <a:lnTo>
                  <a:pt x="595" y="511"/>
                </a:lnTo>
                <a:lnTo>
                  <a:pt x="599" y="503"/>
                </a:lnTo>
                <a:lnTo>
                  <a:pt x="605" y="497"/>
                </a:lnTo>
                <a:lnTo>
                  <a:pt x="609" y="489"/>
                </a:lnTo>
                <a:lnTo>
                  <a:pt x="613" y="483"/>
                </a:lnTo>
                <a:lnTo>
                  <a:pt x="617" y="477"/>
                </a:lnTo>
                <a:lnTo>
                  <a:pt x="621" y="469"/>
                </a:lnTo>
                <a:lnTo>
                  <a:pt x="623" y="461"/>
                </a:lnTo>
                <a:lnTo>
                  <a:pt x="627" y="455"/>
                </a:lnTo>
                <a:lnTo>
                  <a:pt x="631" y="447"/>
                </a:lnTo>
                <a:lnTo>
                  <a:pt x="633" y="439"/>
                </a:lnTo>
                <a:lnTo>
                  <a:pt x="635" y="433"/>
                </a:lnTo>
                <a:lnTo>
                  <a:pt x="639" y="425"/>
                </a:lnTo>
                <a:lnTo>
                  <a:pt x="639" y="417"/>
                </a:lnTo>
                <a:lnTo>
                  <a:pt x="643" y="409"/>
                </a:lnTo>
                <a:lnTo>
                  <a:pt x="645" y="401"/>
                </a:lnTo>
                <a:lnTo>
                  <a:pt x="647" y="393"/>
                </a:lnTo>
                <a:lnTo>
                  <a:pt x="649" y="385"/>
                </a:lnTo>
                <a:lnTo>
                  <a:pt x="649" y="375"/>
                </a:lnTo>
                <a:lnTo>
                  <a:pt x="651" y="367"/>
                </a:lnTo>
                <a:lnTo>
                  <a:pt x="653" y="361"/>
                </a:lnTo>
                <a:lnTo>
                  <a:pt x="653" y="351"/>
                </a:lnTo>
                <a:lnTo>
                  <a:pt x="653" y="345"/>
                </a:lnTo>
                <a:lnTo>
                  <a:pt x="653" y="335"/>
                </a:lnTo>
                <a:lnTo>
                  <a:pt x="655" y="329"/>
                </a:lnTo>
                <a:lnTo>
                  <a:pt x="653" y="319"/>
                </a:lnTo>
                <a:lnTo>
                  <a:pt x="653" y="309"/>
                </a:lnTo>
                <a:lnTo>
                  <a:pt x="653" y="301"/>
                </a:lnTo>
                <a:lnTo>
                  <a:pt x="653" y="293"/>
                </a:lnTo>
                <a:lnTo>
                  <a:pt x="651" y="285"/>
                </a:lnTo>
                <a:lnTo>
                  <a:pt x="649" y="275"/>
                </a:lnTo>
                <a:lnTo>
                  <a:pt x="649" y="269"/>
                </a:lnTo>
                <a:lnTo>
                  <a:pt x="647" y="262"/>
                </a:lnTo>
                <a:lnTo>
                  <a:pt x="645" y="254"/>
                </a:lnTo>
                <a:lnTo>
                  <a:pt x="643" y="244"/>
                </a:lnTo>
                <a:lnTo>
                  <a:pt x="639" y="236"/>
                </a:lnTo>
                <a:lnTo>
                  <a:pt x="639" y="228"/>
                </a:lnTo>
                <a:lnTo>
                  <a:pt x="635" y="222"/>
                </a:lnTo>
                <a:lnTo>
                  <a:pt x="633" y="214"/>
                </a:lnTo>
                <a:lnTo>
                  <a:pt x="631" y="206"/>
                </a:lnTo>
                <a:lnTo>
                  <a:pt x="627" y="200"/>
                </a:lnTo>
                <a:lnTo>
                  <a:pt x="623" y="192"/>
                </a:lnTo>
                <a:lnTo>
                  <a:pt x="621" y="186"/>
                </a:lnTo>
                <a:lnTo>
                  <a:pt x="617" y="178"/>
                </a:lnTo>
                <a:lnTo>
                  <a:pt x="613" y="170"/>
                </a:lnTo>
                <a:lnTo>
                  <a:pt x="609" y="162"/>
                </a:lnTo>
                <a:lnTo>
                  <a:pt x="605" y="156"/>
                </a:lnTo>
                <a:lnTo>
                  <a:pt x="599" y="150"/>
                </a:lnTo>
                <a:lnTo>
                  <a:pt x="595" y="144"/>
                </a:lnTo>
                <a:lnTo>
                  <a:pt x="587" y="130"/>
                </a:lnTo>
                <a:lnTo>
                  <a:pt x="577" y="118"/>
                </a:lnTo>
                <a:lnTo>
                  <a:pt x="567" y="106"/>
                </a:lnTo>
                <a:lnTo>
                  <a:pt x="557" y="96"/>
                </a:lnTo>
                <a:lnTo>
                  <a:pt x="545" y="84"/>
                </a:lnTo>
                <a:lnTo>
                  <a:pt x="533" y="74"/>
                </a:lnTo>
                <a:lnTo>
                  <a:pt x="519" y="64"/>
                </a:lnTo>
                <a:lnTo>
                  <a:pt x="507" y="56"/>
                </a:lnTo>
                <a:lnTo>
                  <a:pt x="499" y="50"/>
                </a:lnTo>
                <a:lnTo>
                  <a:pt x="493" y="46"/>
                </a:lnTo>
                <a:lnTo>
                  <a:pt x="485" y="42"/>
                </a:lnTo>
                <a:lnTo>
                  <a:pt x="479" y="38"/>
                </a:lnTo>
                <a:lnTo>
                  <a:pt x="473" y="34"/>
                </a:lnTo>
                <a:lnTo>
                  <a:pt x="465" y="30"/>
                </a:lnTo>
                <a:lnTo>
                  <a:pt x="457" y="28"/>
                </a:lnTo>
                <a:lnTo>
                  <a:pt x="451" y="26"/>
                </a:lnTo>
                <a:lnTo>
                  <a:pt x="443" y="22"/>
                </a:lnTo>
                <a:lnTo>
                  <a:pt x="435" y="18"/>
                </a:lnTo>
                <a:lnTo>
                  <a:pt x="429" y="16"/>
                </a:lnTo>
                <a:lnTo>
                  <a:pt x="421" y="14"/>
                </a:lnTo>
                <a:lnTo>
                  <a:pt x="413" y="10"/>
                </a:lnTo>
                <a:lnTo>
                  <a:pt x="405" y="8"/>
                </a:lnTo>
                <a:lnTo>
                  <a:pt x="397" y="6"/>
                </a:lnTo>
                <a:lnTo>
                  <a:pt x="391" y="6"/>
                </a:lnTo>
                <a:lnTo>
                  <a:pt x="383" y="4"/>
                </a:lnTo>
                <a:lnTo>
                  <a:pt x="373" y="2"/>
                </a:lnTo>
                <a:lnTo>
                  <a:pt x="365" y="2"/>
                </a:lnTo>
                <a:lnTo>
                  <a:pt x="357" y="2"/>
                </a:lnTo>
                <a:lnTo>
                  <a:pt x="349" y="0"/>
                </a:lnTo>
                <a:lnTo>
                  <a:pt x="341" y="0"/>
                </a:lnTo>
                <a:lnTo>
                  <a:pt x="333" y="0"/>
                </a:lnTo>
                <a:lnTo>
                  <a:pt x="325" y="0"/>
                </a:lnTo>
                <a:lnTo>
                  <a:pt x="317" y="0"/>
                </a:lnTo>
                <a:lnTo>
                  <a:pt x="307" y="0"/>
                </a:lnTo>
                <a:lnTo>
                  <a:pt x="299" y="0"/>
                </a:lnTo>
                <a:lnTo>
                  <a:pt x="291" y="2"/>
                </a:lnTo>
                <a:lnTo>
                  <a:pt x="283" y="2"/>
                </a:lnTo>
                <a:lnTo>
                  <a:pt x="275" y="2"/>
                </a:lnTo>
                <a:lnTo>
                  <a:pt x="265" y="4"/>
                </a:lnTo>
                <a:lnTo>
                  <a:pt x="259" y="6"/>
                </a:lnTo>
                <a:lnTo>
                  <a:pt x="249" y="6"/>
                </a:lnTo>
                <a:lnTo>
                  <a:pt x="243" y="8"/>
                </a:lnTo>
                <a:lnTo>
                  <a:pt x="235" y="10"/>
                </a:lnTo>
                <a:lnTo>
                  <a:pt x="227" y="14"/>
                </a:lnTo>
                <a:lnTo>
                  <a:pt x="219" y="16"/>
                </a:lnTo>
                <a:lnTo>
                  <a:pt x="213" y="18"/>
                </a:lnTo>
                <a:lnTo>
                  <a:pt x="205" y="22"/>
                </a:lnTo>
                <a:lnTo>
                  <a:pt x="197" y="26"/>
                </a:lnTo>
                <a:lnTo>
                  <a:pt x="191" y="28"/>
                </a:lnTo>
                <a:lnTo>
                  <a:pt x="183" y="30"/>
                </a:lnTo>
                <a:lnTo>
                  <a:pt x="175" y="34"/>
                </a:lnTo>
                <a:lnTo>
                  <a:pt x="169" y="38"/>
                </a:lnTo>
                <a:lnTo>
                  <a:pt x="161" y="42"/>
                </a:lnTo>
                <a:lnTo>
                  <a:pt x="154" y="46"/>
                </a:lnTo>
                <a:lnTo>
                  <a:pt x="148" y="50"/>
                </a:lnTo>
                <a:lnTo>
                  <a:pt x="142" y="56"/>
                </a:lnTo>
                <a:lnTo>
                  <a:pt x="128" y="64"/>
                </a:lnTo>
                <a:lnTo>
                  <a:pt x="116" y="74"/>
                </a:lnTo>
                <a:lnTo>
                  <a:pt x="106" y="84"/>
                </a:lnTo>
                <a:lnTo>
                  <a:pt x="94" y="96"/>
                </a:lnTo>
                <a:lnTo>
                  <a:pt x="84" y="106"/>
                </a:lnTo>
                <a:lnTo>
                  <a:pt x="72" y="118"/>
                </a:lnTo>
                <a:lnTo>
                  <a:pt x="62" y="130"/>
                </a:lnTo>
                <a:lnTo>
                  <a:pt x="54" y="144"/>
                </a:lnTo>
                <a:lnTo>
                  <a:pt x="50" y="150"/>
                </a:lnTo>
                <a:lnTo>
                  <a:pt x="44" y="156"/>
                </a:lnTo>
                <a:lnTo>
                  <a:pt x="40" y="162"/>
                </a:lnTo>
                <a:lnTo>
                  <a:pt x="38" y="170"/>
                </a:lnTo>
                <a:lnTo>
                  <a:pt x="34" y="178"/>
                </a:lnTo>
                <a:lnTo>
                  <a:pt x="30" y="186"/>
                </a:lnTo>
                <a:lnTo>
                  <a:pt x="28" y="192"/>
                </a:lnTo>
                <a:lnTo>
                  <a:pt x="24" y="200"/>
                </a:lnTo>
                <a:lnTo>
                  <a:pt x="22" y="206"/>
                </a:lnTo>
                <a:lnTo>
                  <a:pt x="18" y="214"/>
                </a:lnTo>
                <a:lnTo>
                  <a:pt x="16" y="222"/>
                </a:lnTo>
                <a:lnTo>
                  <a:pt x="12" y="228"/>
                </a:lnTo>
                <a:lnTo>
                  <a:pt x="8" y="236"/>
                </a:lnTo>
                <a:lnTo>
                  <a:pt x="8" y="244"/>
                </a:lnTo>
                <a:lnTo>
                  <a:pt x="6" y="254"/>
                </a:lnTo>
                <a:lnTo>
                  <a:pt x="6" y="262"/>
                </a:lnTo>
                <a:lnTo>
                  <a:pt x="2" y="269"/>
                </a:lnTo>
                <a:lnTo>
                  <a:pt x="2" y="275"/>
                </a:lnTo>
                <a:lnTo>
                  <a:pt x="0" y="285"/>
                </a:lnTo>
                <a:lnTo>
                  <a:pt x="0" y="293"/>
                </a:lnTo>
                <a:lnTo>
                  <a:pt x="0" y="301"/>
                </a:lnTo>
                <a:lnTo>
                  <a:pt x="0" y="309"/>
                </a:lnTo>
                <a:lnTo>
                  <a:pt x="0" y="319"/>
                </a:lnTo>
                <a:lnTo>
                  <a:pt x="0" y="329"/>
                </a:lnTo>
                <a:lnTo>
                  <a:pt x="0" y="335"/>
                </a:lnTo>
                <a:lnTo>
                  <a:pt x="0" y="345"/>
                </a:lnTo>
                <a:lnTo>
                  <a:pt x="0" y="351"/>
                </a:lnTo>
                <a:lnTo>
                  <a:pt x="0" y="361"/>
                </a:lnTo>
                <a:lnTo>
                  <a:pt x="0" y="367"/>
                </a:lnTo>
                <a:lnTo>
                  <a:pt x="2" y="375"/>
                </a:lnTo>
                <a:lnTo>
                  <a:pt x="2" y="385"/>
                </a:lnTo>
                <a:lnTo>
                  <a:pt x="6" y="393"/>
                </a:lnTo>
                <a:lnTo>
                  <a:pt x="6" y="401"/>
                </a:lnTo>
                <a:lnTo>
                  <a:pt x="8" y="409"/>
                </a:lnTo>
                <a:lnTo>
                  <a:pt x="8" y="417"/>
                </a:lnTo>
                <a:lnTo>
                  <a:pt x="12" y="425"/>
                </a:lnTo>
                <a:lnTo>
                  <a:pt x="16" y="433"/>
                </a:lnTo>
                <a:lnTo>
                  <a:pt x="18" y="439"/>
                </a:lnTo>
                <a:lnTo>
                  <a:pt x="22" y="447"/>
                </a:lnTo>
                <a:lnTo>
                  <a:pt x="24" y="455"/>
                </a:lnTo>
                <a:lnTo>
                  <a:pt x="28" y="461"/>
                </a:lnTo>
                <a:lnTo>
                  <a:pt x="30" y="469"/>
                </a:lnTo>
                <a:lnTo>
                  <a:pt x="34" y="477"/>
                </a:lnTo>
                <a:lnTo>
                  <a:pt x="38" y="483"/>
                </a:lnTo>
                <a:lnTo>
                  <a:pt x="40" y="489"/>
                </a:lnTo>
                <a:lnTo>
                  <a:pt x="44" y="497"/>
                </a:lnTo>
                <a:lnTo>
                  <a:pt x="50" y="503"/>
                </a:lnTo>
                <a:lnTo>
                  <a:pt x="54" y="511"/>
                </a:lnTo>
                <a:lnTo>
                  <a:pt x="62" y="523"/>
                </a:lnTo>
                <a:lnTo>
                  <a:pt x="72" y="535"/>
                </a:lnTo>
                <a:lnTo>
                  <a:pt x="84" y="547"/>
                </a:lnTo>
                <a:lnTo>
                  <a:pt x="94" y="559"/>
                </a:lnTo>
                <a:lnTo>
                  <a:pt x="106" y="569"/>
                </a:lnTo>
                <a:lnTo>
                  <a:pt x="116" y="581"/>
                </a:lnTo>
                <a:lnTo>
                  <a:pt x="128" y="589"/>
                </a:lnTo>
                <a:lnTo>
                  <a:pt x="142" y="599"/>
                </a:lnTo>
                <a:lnTo>
                  <a:pt x="148" y="603"/>
                </a:lnTo>
                <a:lnTo>
                  <a:pt x="154" y="607"/>
                </a:lnTo>
                <a:lnTo>
                  <a:pt x="161" y="609"/>
                </a:lnTo>
                <a:lnTo>
                  <a:pt x="169" y="615"/>
                </a:lnTo>
                <a:lnTo>
                  <a:pt x="175" y="619"/>
                </a:lnTo>
                <a:lnTo>
                  <a:pt x="183" y="623"/>
                </a:lnTo>
                <a:lnTo>
                  <a:pt x="191" y="625"/>
                </a:lnTo>
                <a:lnTo>
                  <a:pt x="197" y="629"/>
                </a:lnTo>
                <a:lnTo>
                  <a:pt x="205" y="631"/>
                </a:lnTo>
                <a:lnTo>
                  <a:pt x="213" y="635"/>
                </a:lnTo>
                <a:lnTo>
                  <a:pt x="219" y="637"/>
                </a:lnTo>
                <a:lnTo>
                  <a:pt x="227" y="641"/>
                </a:lnTo>
                <a:lnTo>
                  <a:pt x="235" y="641"/>
                </a:lnTo>
                <a:lnTo>
                  <a:pt x="243" y="643"/>
                </a:lnTo>
                <a:lnTo>
                  <a:pt x="249" y="647"/>
                </a:lnTo>
                <a:lnTo>
                  <a:pt x="259" y="649"/>
                </a:lnTo>
                <a:lnTo>
                  <a:pt x="265" y="651"/>
                </a:lnTo>
                <a:lnTo>
                  <a:pt x="275" y="651"/>
                </a:lnTo>
                <a:lnTo>
                  <a:pt x="283" y="653"/>
                </a:lnTo>
                <a:lnTo>
                  <a:pt x="291" y="653"/>
                </a:lnTo>
                <a:lnTo>
                  <a:pt x="299" y="653"/>
                </a:lnTo>
                <a:lnTo>
                  <a:pt x="307" y="655"/>
                </a:lnTo>
                <a:lnTo>
                  <a:pt x="317" y="655"/>
                </a:lnTo>
                <a:lnTo>
                  <a:pt x="325" y="657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8" name="Freeform 108"/>
          <p:cNvSpPr>
            <a:spLocks/>
          </p:cNvSpPr>
          <p:nvPr/>
        </p:nvSpPr>
        <p:spPr bwMode="auto">
          <a:xfrm>
            <a:off x="852488" y="5045075"/>
            <a:ext cx="1033462" cy="1036638"/>
          </a:xfrm>
          <a:custGeom>
            <a:avLst/>
            <a:gdLst>
              <a:gd name="T0" fmla="*/ 2147483647 w 651"/>
              <a:gd name="T1" fmla="*/ 2147483647 h 653"/>
              <a:gd name="T2" fmla="*/ 2147483647 w 651"/>
              <a:gd name="T3" fmla="*/ 2147483647 h 653"/>
              <a:gd name="T4" fmla="*/ 2147483647 w 651"/>
              <a:gd name="T5" fmla="*/ 2147483647 h 653"/>
              <a:gd name="T6" fmla="*/ 2147483647 w 651"/>
              <a:gd name="T7" fmla="*/ 2147483647 h 653"/>
              <a:gd name="T8" fmla="*/ 2147483647 w 651"/>
              <a:gd name="T9" fmla="*/ 2147483647 h 653"/>
              <a:gd name="T10" fmla="*/ 2147483647 w 651"/>
              <a:gd name="T11" fmla="*/ 2147483647 h 653"/>
              <a:gd name="T12" fmla="*/ 2147483647 w 651"/>
              <a:gd name="T13" fmla="*/ 2147483647 h 653"/>
              <a:gd name="T14" fmla="*/ 2147483647 w 651"/>
              <a:gd name="T15" fmla="*/ 2147483647 h 653"/>
              <a:gd name="T16" fmla="*/ 2147483647 w 651"/>
              <a:gd name="T17" fmla="*/ 2147483647 h 653"/>
              <a:gd name="T18" fmla="*/ 2147483647 w 651"/>
              <a:gd name="T19" fmla="*/ 2147483647 h 653"/>
              <a:gd name="T20" fmla="*/ 2147483647 w 651"/>
              <a:gd name="T21" fmla="*/ 2147483647 h 653"/>
              <a:gd name="T22" fmla="*/ 2147483647 w 651"/>
              <a:gd name="T23" fmla="*/ 2147483647 h 653"/>
              <a:gd name="T24" fmla="*/ 2147483647 w 651"/>
              <a:gd name="T25" fmla="*/ 2147483647 h 653"/>
              <a:gd name="T26" fmla="*/ 2147483647 w 651"/>
              <a:gd name="T27" fmla="*/ 2147483647 h 653"/>
              <a:gd name="T28" fmla="*/ 2147483647 w 651"/>
              <a:gd name="T29" fmla="*/ 2147483647 h 653"/>
              <a:gd name="T30" fmla="*/ 2147483647 w 651"/>
              <a:gd name="T31" fmla="*/ 2147483647 h 653"/>
              <a:gd name="T32" fmla="*/ 2147483647 w 651"/>
              <a:gd name="T33" fmla="*/ 2147483647 h 653"/>
              <a:gd name="T34" fmla="*/ 2147483647 w 651"/>
              <a:gd name="T35" fmla="*/ 2147483647 h 653"/>
              <a:gd name="T36" fmla="*/ 2147483647 w 651"/>
              <a:gd name="T37" fmla="*/ 2147483647 h 653"/>
              <a:gd name="T38" fmla="*/ 2147483647 w 651"/>
              <a:gd name="T39" fmla="*/ 2147483647 h 653"/>
              <a:gd name="T40" fmla="*/ 2147483647 w 651"/>
              <a:gd name="T41" fmla="*/ 2147483647 h 653"/>
              <a:gd name="T42" fmla="*/ 2147483647 w 651"/>
              <a:gd name="T43" fmla="*/ 2147483647 h 653"/>
              <a:gd name="T44" fmla="*/ 2147483647 w 651"/>
              <a:gd name="T45" fmla="*/ 2147483647 h 653"/>
              <a:gd name="T46" fmla="*/ 2147483647 w 651"/>
              <a:gd name="T47" fmla="*/ 2147483647 h 653"/>
              <a:gd name="T48" fmla="*/ 2147483647 w 651"/>
              <a:gd name="T49" fmla="*/ 2147483647 h 653"/>
              <a:gd name="T50" fmla="*/ 2147483647 w 651"/>
              <a:gd name="T51" fmla="*/ 2147483647 h 653"/>
              <a:gd name="T52" fmla="*/ 2147483647 w 651"/>
              <a:gd name="T53" fmla="*/ 2147483647 h 653"/>
              <a:gd name="T54" fmla="*/ 2147483647 w 651"/>
              <a:gd name="T55" fmla="*/ 2147483647 h 653"/>
              <a:gd name="T56" fmla="*/ 2147483647 w 651"/>
              <a:gd name="T57" fmla="*/ 2147483647 h 653"/>
              <a:gd name="T58" fmla="*/ 2147483647 w 651"/>
              <a:gd name="T59" fmla="*/ 2147483647 h 653"/>
              <a:gd name="T60" fmla="*/ 2147483647 w 651"/>
              <a:gd name="T61" fmla="*/ 2147483647 h 653"/>
              <a:gd name="T62" fmla="*/ 2147483647 w 651"/>
              <a:gd name="T63" fmla="*/ 2147483647 h 653"/>
              <a:gd name="T64" fmla="*/ 2147483647 w 651"/>
              <a:gd name="T65" fmla="*/ 2147483647 h 653"/>
              <a:gd name="T66" fmla="*/ 2147483647 w 651"/>
              <a:gd name="T67" fmla="*/ 2147483647 h 653"/>
              <a:gd name="T68" fmla="*/ 2147483647 w 651"/>
              <a:gd name="T69" fmla="*/ 2147483647 h 653"/>
              <a:gd name="T70" fmla="*/ 2147483647 w 651"/>
              <a:gd name="T71" fmla="*/ 2147483647 h 653"/>
              <a:gd name="T72" fmla="*/ 2147483647 w 651"/>
              <a:gd name="T73" fmla="*/ 2147483647 h 653"/>
              <a:gd name="T74" fmla="*/ 2147483647 w 651"/>
              <a:gd name="T75" fmla="*/ 2147483647 h 653"/>
              <a:gd name="T76" fmla="*/ 2147483647 w 651"/>
              <a:gd name="T77" fmla="*/ 2147483647 h 653"/>
              <a:gd name="T78" fmla="*/ 2147483647 w 651"/>
              <a:gd name="T79" fmla="*/ 2147483647 h 653"/>
              <a:gd name="T80" fmla="*/ 2147483647 w 651"/>
              <a:gd name="T81" fmla="*/ 2147483647 h 653"/>
              <a:gd name="T82" fmla="*/ 2147483647 w 651"/>
              <a:gd name="T83" fmla="*/ 2147483647 h 653"/>
              <a:gd name="T84" fmla="*/ 2147483647 w 651"/>
              <a:gd name="T85" fmla="*/ 2147483647 h 653"/>
              <a:gd name="T86" fmla="*/ 2147483647 w 651"/>
              <a:gd name="T87" fmla="*/ 2147483647 h 653"/>
              <a:gd name="T88" fmla="*/ 2147483647 w 651"/>
              <a:gd name="T89" fmla="*/ 2147483647 h 653"/>
              <a:gd name="T90" fmla="*/ 2147483647 w 651"/>
              <a:gd name="T91" fmla="*/ 2147483647 h 653"/>
              <a:gd name="T92" fmla="*/ 2147483647 w 651"/>
              <a:gd name="T93" fmla="*/ 2147483647 h 653"/>
              <a:gd name="T94" fmla="*/ 2147483647 w 651"/>
              <a:gd name="T95" fmla="*/ 2147483647 h 653"/>
              <a:gd name="T96" fmla="*/ 2147483647 w 651"/>
              <a:gd name="T97" fmla="*/ 2147483647 h 653"/>
              <a:gd name="T98" fmla="*/ 2147483647 w 651"/>
              <a:gd name="T99" fmla="*/ 2147483647 h 653"/>
              <a:gd name="T100" fmla="*/ 2147483647 w 651"/>
              <a:gd name="T101" fmla="*/ 2147483647 h 653"/>
              <a:gd name="T102" fmla="*/ 2147483647 w 651"/>
              <a:gd name="T103" fmla="*/ 2147483647 h 653"/>
              <a:gd name="T104" fmla="*/ 2147483647 w 651"/>
              <a:gd name="T105" fmla="*/ 2147483647 h 653"/>
              <a:gd name="T106" fmla="*/ 2147483647 w 651"/>
              <a:gd name="T107" fmla="*/ 2147483647 h 653"/>
              <a:gd name="T108" fmla="*/ 2147483647 w 651"/>
              <a:gd name="T109" fmla="*/ 2147483647 h 653"/>
              <a:gd name="T110" fmla="*/ 2147483647 w 651"/>
              <a:gd name="T111" fmla="*/ 2147483647 h 653"/>
              <a:gd name="T112" fmla="*/ 2147483647 w 651"/>
              <a:gd name="T113" fmla="*/ 2147483647 h 6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1" h="653">
                <a:moveTo>
                  <a:pt x="325" y="591"/>
                </a:moveTo>
                <a:lnTo>
                  <a:pt x="337" y="591"/>
                </a:lnTo>
                <a:lnTo>
                  <a:pt x="351" y="589"/>
                </a:lnTo>
                <a:lnTo>
                  <a:pt x="357" y="589"/>
                </a:lnTo>
                <a:lnTo>
                  <a:pt x="365" y="587"/>
                </a:lnTo>
                <a:lnTo>
                  <a:pt x="371" y="585"/>
                </a:lnTo>
                <a:lnTo>
                  <a:pt x="379" y="585"/>
                </a:lnTo>
                <a:lnTo>
                  <a:pt x="391" y="583"/>
                </a:lnTo>
                <a:lnTo>
                  <a:pt x="403" y="579"/>
                </a:lnTo>
                <a:lnTo>
                  <a:pt x="415" y="573"/>
                </a:lnTo>
                <a:lnTo>
                  <a:pt x="429" y="569"/>
                </a:lnTo>
                <a:lnTo>
                  <a:pt x="439" y="563"/>
                </a:lnTo>
                <a:lnTo>
                  <a:pt x="451" y="557"/>
                </a:lnTo>
                <a:lnTo>
                  <a:pt x="461" y="551"/>
                </a:lnTo>
                <a:lnTo>
                  <a:pt x="473" y="545"/>
                </a:lnTo>
                <a:lnTo>
                  <a:pt x="483" y="537"/>
                </a:lnTo>
                <a:lnTo>
                  <a:pt x="495" y="529"/>
                </a:lnTo>
                <a:lnTo>
                  <a:pt x="505" y="521"/>
                </a:lnTo>
                <a:lnTo>
                  <a:pt x="515" y="513"/>
                </a:lnTo>
                <a:lnTo>
                  <a:pt x="521" y="503"/>
                </a:lnTo>
                <a:lnTo>
                  <a:pt x="529" y="493"/>
                </a:lnTo>
                <a:lnTo>
                  <a:pt x="537" y="483"/>
                </a:lnTo>
                <a:lnTo>
                  <a:pt x="545" y="473"/>
                </a:lnTo>
                <a:lnTo>
                  <a:pt x="551" y="463"/>
                </a:lnTo>
                <a:lnTo>
                  <a:pt x="557" y="451"/>
                </a:lnTo>
                <a:lnTo>
                  <a:pt x="565" y="441"/>
                </a:lnTo>
                <a:lnTo>
                  <a:pt x="571" y="429"/>
                </a:lnTo>
                <a:lnTo>
                  <a:pt x="573" y="415"/>
                </a:lnTo>
                <a:lnTo>
                  <a:pt x="579" y="403"/>
                </a:lnTo>
                <a:lnTo>
                  <a:pt x="583" y="391"/>
                </a:lnTo>
                <a:lnTo>
                  <a:pt x="587" y="379"/>
                </a:lnTo>
                <a:lnTo>
                  <a:pt x="587" y="371"/>
                </a:lnTo>
                <a:lnTo>
                  <a:pt x="587" y="365"/>
                </a:lnTo>
                <a:lnTo>
                  <a:pt x="589" y="359"/>
                </a:lnTo>
                <a:lnTo>
                  <a:pt x="589" y="353"/>
                </a:lnTo>
                <a:lnTo>
                  <a:pt x="591" y="339"/>
                </a:lnTo>
                <a:lnTo>
                  <a:pt x="593" y="327"/>
                </a:lnTo>
                <a:lnTo>
                  <a:pt x="591" y="313"/>
                </a:lnTo>
                <a:lnTo>
                  <a:pt x="589" y="301"/>
                </a:lnTo>
                <a:lnTo>
                  <a:pt x="589" y="289"/>
                </a:lnTo>
                <a:lnTo>
                  <a:pt x="587" y="277"/>
                </a:lnTo>
                <a:lnTo>
                  <a:pt x="583" y="265"/>
                </a:lnTo>
                <a:lnTo>
                  <a:pt x="581" y="256"/>
                </a:lnTo>
                <a:lnTo>
                  <a:pt x="577" y="244"/>
                </a:lnTo>
                <a:lnTo>
                  <a:pt x="573" y="234"/>
                </a:lnTo>
                <a:lnTo>
                  <a:pt x="569" y="222"/>
                </a:lnTo>
                <a:lnTo>
                  <a:pt x="565" y="212"/>
                </a:lnTo>
                <a:lnTo>
                  <a:pt x="557" y="200"/>
                </a:lnTo>
                <a:lnTo>
                  <a:pt x="553" y="192"/>
                </a:lnTo>
                <a:lnTo>
                  <a:pt x="547" y="180"/>
                </a:lnTo>
                <a:lnTo>
                  <a:pt x="541" y="172"/>
                </a:lnTo>
                <a:lnTo>
                  <a:pt x="533" y="162"/>
                </a:lnTo>
                <a:lnTo>
                  <a:pt x="527" y="154"/>
                </a:lnTo>
                <a:lnTo>
                  <a:pt x="519" y="144"/>
                </a:lnTo>
                <a:lnTo>
                  <a:pt x="511" y="136"/>
                </a:lnTo>
                <a:lnTo>
                  <a:pt x="501" y="130"/>
                </a:lnTo>
                <a:lnTo>
                  <a:pt x="493" y="122"/>
                </a:lnTo>
                <a:lnTo>
                  <a:pt x="483" y="114"/>
                </a:lnTo>
                <a:lnTo>
                  <a:pt x="475" y="108"/>
                </a:lnTo>
                <a:lnTo>
                  <a:pt x="465" y="102"/>
                </a:lnTo>
                <a:lnTo>
                  <a:pt x="457" y="96"/>
                </a:lnTo>
                <a:lnTo>
                  <a:pt x="445" y="88"/>
                </a:lnTo>
                <a:lnTo>
                  <a:pt x="435" y="84"/>
                </a:lnTo>
                <a:lnTo>
                  <a:pt x="423" y="78"/>
                </a:lnTo>
                <a:lnTo>
                  <a:pt x="413" y="76"/>
                </a:lnTo>
                <a:lnTo>
                  <a:pt x="403" y="72"/>
                </a:lnTo>
                <a:lnTo>
                  <a:pt x="391" y="68"/>
                </a:lnTo>
                <a:lnTo>
                  <a:pt x="381" y="66"/>
                </a:lnTo>
                <a:lnTo>
                  <a:pt x="369" y="64"/>
                </a:lnTo>
                <a:lnTo>
                  <a:pt x="371" y="56"/>
                </a:lnTo>
                <a:lnTo>
                  <a:pt x="373" y="48"/>
                </a:lnTo>
                <a:lnTo>
                  <a:pt x="373" y="38"/>
                </a:lnTo>
                <a:lnTo>
                  <a:pt x="375" y="32"/>
                </a:lnTo>
                <a:lnTo>
                  <a:pt x="377" y="32"/>
                </a:lnTo>
                <a:lnTo>
                  <a:pt x="381" y="28"/>
                </a:lnTo>
                <a:lnTo>
                  <a:pt x="385" y="26"/>
                </a:lnTo>
                <a:lnTo>
                  <a:pt x="395" y="16"/>
                </a:lnTo>
                <a:lnTo>
                  <a:pt x="397" y="10"/>
                </a:lnTo>
                <a:lnTo>
                  <a:pt x="403" y="10"/>
                </a:lnTo>
                <a:lnTo>
                  <a:pt x="411" y="10"/>
                </a:lnTo>
                <a:lnTo>
                  <a:pt x="417" y="20"/>
                </a:lnTo>
                <a:lnTo>
                  <a:pt x="419" y="34"/>
                </a:lnTo>
                <a:lnTo>
                  <a:pt x="421" y="40"/>
                </a:lnTo>
                <a:lnTo>
                  <a:pt x="425" y="44"/>
                </a:lnTo>
                <a:lnTo>
                  <a:pt x="431" y="48"/>
                </a:lnTo>
                <a:lnTo>
                  <a:pt x="439" y="48"/>
                </a:lnTo>
                <a:lnTo>
                  <a:pt x="441" y="46"/>
                </a:lnTo>
                <a:lnTo>
                  <a:pt x="445" y="44"/>
                </a:lnTo>
                <a:lnTo>
                  <a:pt x="457" y="34"/>
                </a:lnTo>
                <a:lnTo>
                  <a:pt x="461" y="32"/>
                </a:lnTo>
                <a:lnTo>
                  <a:pt x="467" y="32"/>
                </a:lnTo>
                <a:lnTo>
                  <a:pt x="477" y="36"/>
                </a:lnTo>
                <a:lnTo>
                  <a:pt x="479" y="46"/>
                </a:lnTo>
                <a:lnTo>
                  <a:pt x="479" y="60"/>
                </a:lnTo>
                <a:lnTo>
                  <a:pt x="479" y="66"/>
                </a:lnTo>
                <a:lnTo>
                  <a:pt x="483" y="72"/>
                </a:lnTo>
                <a:lnTo>
                  <a:pt x="485" y="76"/>
                </a:lnTo>
                <a:lnTo>
                  <a:pt x="493" y="78"/>
                </a:lnTo>
                <a:lnTo>
                  <a:pt x="497" y="78"/>
                </a:lnTo>
                <a:lnTo>
                  <a:pt x="501" y="76"/>
                </a:lnTo>
                <a:lnTo>
                  <a:pt x="515" y="70"/>
                </a:lnTo>
                <a:lnTo>
                  <a:pt x="519" y="66"/>
                </a:lnTo>
                <a:lnTo>
                  <a:pt x="523" y="68"/>
                </a:lnTo>
                <a:lnTo>
                  <a:pt x="533" y="74"/>
                </a:lnTo>
                <a:lnTo>
                  <a:pt x="533" y="86"/>
                </a:lnTo>
                <a:lnTo>
                  <a:pt x="529" y="98"/>
                </a:lnTo>
                <a:lnTo>
                  <a:pt x="529" y="104"/>
                </a:lnTo>
                <a:lnTo>
                  <a:pt x="531" y="110"/>
                </a:lnTo>
                <a:lnTo>
                  <a:pt x="535" y="114"/>
                </a:lnTo>
                <a:lnTo>
                  <a:pt x="541" y="118"/>
                </a:lnTo>
                <a:lnTo>
                  <a:pt x="545" y="118"/>
                </a:lnTo>
                <a:lnTo>
                  <a:pt x="549" y="118"/>
                </a:lnTo>
                <a:lnTo>
                  <a:pt x="565" y="114"/>
                </a:lnTo>
                <a:lnTo>
                  <a:pt x="569" y="114"/>
                </a:lnTo>
                <a:lnTo>
                  <a:pt x="573" y="116"/>
                </a:lnTo>
                <a:lnTo>
                  <a:pt x="581" y="122"/>
                </a:lnTo>
                <a:lnTo>
                  <a:pt x="579" y="134"/>
                </a:lnTo>
                <a:lnTo>
                  <a:pt x="573" y="144"/>
                </a:lnTo>
                <a:lnTo>
                  <a:pt x="571" y="152"/>
                </a:lnTo>
                <a:lnTo>
                  <a:pt x="571" y="158"/>
                </a:lnTo>
                <a:lnTo>
                  <a:pt x="573" y="162"/>
                </a:lnTo>
                <a:lnTo>
                  <a:pt x="579" y="168"/>
                </a:lnTo>
                <a:lnTo>
                  <a:pt x="583" y="168"/>
                </a:lnTo>
                <a:lnTo>
                  <a:pt x="589" y="170"/>
                </a:lnTo>
                <a:lnTo>
                  <a:pt x="603" y="170"/>
                </a:lnTo>
                <a:lnTo>
                  <a:pt x="609" y="168"/>
                </a:lnTo>
                <a:lnTo>
                  <a:pt x="611" y="170"/>
                </a:lnTo>
                <a:lnTo>
                  <a:pt x="617" y="180"/>
                </a:lnTo>
                <a:lnTo>
                  <a:pt x="615" y="192"/>
                </a:lnTo>
                <a:lnTo>
                  <a:pt x="605" y="202"/>
                </a:lnTo>
                <a:lnTo>
                  <a:pt x="601" y="206"/>
                </a:lnTo>
                <a:lnTo>
                  <a:pt x="601" y="212"/>
                </a:lnTo>
                <a:lnTo>
                  <a:pt x="603" y="218"/>
                </a:lnTo>
                <a:lnTo>
                  <a:pt x="607" y="224"/>
                </a:lnTo>
                <a:lnTo>
                  <a:pt x="611" y="226"/>
                </a:lnTo>
                <a:lnTo>
                  <a:pt x="615" y="228"/>
                </a:lnTo>
                <a:lnTo>
                  <a:pt x="631" y="230"/>
                </a:lnTo>
                <a:lnTo>
                  <a:pt x="635" y="230"/>
                </a:lnTo>
                <a:lnTo>
                  <a:pt x="639" y="236"/>
                </a:lnTo>
                <a:lnTo>
                  <a:pt x="641" y="240"/>
                </a:lnTo>
                <a:lnTo>
                  <a:pt x="641" y="244"/>
                </a:lnTo>
                <a:lnTo>
                  <a:pt x="639" y="250"/>
                </a:lnTo>
                <a:lnTo>
                  <a:pt x="637" y="254"/>
                </a:lnTo>
                <a:lnTo>
                  <a:pt x="625" y="262"/>
                </a:lnTo>
                <a:lnTo>
                  <a:pt x="619" y="271"/>
                </a:lnTo>
                <a:lnTo>
                  <a:pt x="623" y="283"/>
                </a:lnTo>
                <a:lnTo>
                  <a:pt x="625" y="287"/>
                </a:lnTo>
                <a:lnTo>
                  <a:pt x="631" y="289"/>
                </a:lnTo>
                <a:lnTo>
                  <a:pt x="643" y="295"/>
                </a:lnTo>
                <a:lnTo>
                  <a:pt x="649" y="295"/>
                </a:lnTo>
                <a:lnTo>
                  <a:pt x="651" y="301"/>
                </a:lnTo>
                <a:lnTo>
                  <a:pt x="651" y="311"/>
                </a:lnTo>
                <a:lnTo>
                  <a:pt x="645" y="319"/>
                </a:lnTo>
                <a:lnTo>
                  <a:pt x="633" y="327"/>
                </a:lnTo>
                <a:lnTo>
                  <a:pt x="623" y="333"/>
                </a:lnTo>
                <a:lnTo>
                  <a:pt x="625" y="345"/>
                </a:lnTo>
                <a:lnTo>
                  <a:pt x="627" y="349"/>
                </a:lnTo>
                <a:lnTo>
                  <a:pt x="631" y="353"/>
                </a:lnTo>
                <a:lnTo>
                  <a:pt x="643" y="361"/>
                </a:lnTo>
                <a:lnTo>
                  <a:pt x="645" y="365"/>
                </a:lnTo>
                <a:lnTo>
                  <a:pt x="649" y="371"/>
                </a:lnTo>
                <a:lnTo>
                  <a:pt x="647" y="377"/>
                </a:lnTo>
                <a:lnTo>
                  <a:pt x="639" y="385"/>
                </a:lnTo>
                <a:lnTo>
                  <a:pt x="625" y="389"/>
                </a:lnTo>
                <a:lnTo>
                  <a:pt x="619" y="389"/>
                </a:lnTo>
                <a:lnTo>
                  <a:pt x="615" y="395"/>
                </a:lnTo>
                <a:lnTo>
                  <a:pt x="613" y="401"/>
                </a:lnTo>
                <a:lnTo>
                  <a:pt x="615" y="409"/>
                </a:lnTo>
                <a:lnTo>
                  <a:pt x="615" y="413"/>
                </a:lnTo>
                <a:lnTo>
                  <a:pt x="619" y="415"/>
                </a:lnTo>
                <a:lnTo>
                  <a:pt x="629" y="427"/>
                </a:lnTo>
                <a:lnTo>
                  <a:pt x="633" y="431"/>
                </a:lnTo>
                <a:lnTo>
                  <a:pt x="633" y="437"/>
                </a:lnTo>
                <a:lnTo>
                  <a:pt x="631" y="445"/>
                </a:lnTo>
                <a:lnTo>
                  <a:pt x="621" y="449"/>
                </a:lnTo>
                <a:lnTo>
                  <a:pt x="607" y="451"/>
                </a:lnTo>
                <a:lnTo>
                  <a:pt x="599" y="451"/>
                </a:lnTo>
                <a:lnTo>
                  <a:pt x="595" y="455"/>
                </a:lnTo>
                <a:lnTo>
                  <a:pt x="589" y="459"/>
                </a:lnTo>
                <a:lnTo>
                  <a:pt x="589" y="467"/>
                </a:lnTo>
                <a:lnTo>
                  <a:pt x="591" y="471"/>
                </a:lnTo>
                <a:lnTo>
                  <a:pt x="593" y="475"/>
                </a:lnTo>
                <a:lnTo>
                  <a:pt x="601" y="487"/>
                </a:lnTo>
                <a:lnTo>
                  <a:pt x="603" y="491"/>
                </a:lnTo>
                <a:lnTo>
                  <a:pt x="605" y="497"/>
                </a:lnTo>
                <a:lnTo>
                  <a:pt x="599" y="505"/>
                </a:lnTo>
                <a:lnTo>
                  <a:pt x="589" y="507"/>
                </a:lnTo>
                <a:lnTo>
                  <a:pt x="573" y="507"/>
                </a:lnTo>
                <a:lnTo>
                  <a:pt x="567" y="505"/>
                </a:lnTo>
                <a:lnTo>
                  <a:pt x="561" y="507"/>
                </a:lnTo>
                <a:lnTo>
                  <a:pt x="557" y="511"/>
                </a:lnTo>
                <a:lnTo>
                  <a:pt x="555" y="519"/>
                </a:lnTo>
                <a:lnTo>
                  <a:pt x="555" y="523"/>
                </a:lnTo>
                <a:lnTo>
                  <a:pt x="557" y="529"/>
                </a:lnTo>
                <a:lnTo>
                  <a:pt x="563" y="541"/>
                </a:lnTo>
                <a:lnTo>
                  <a:pt x="563" y="545"/>
                </a:lnTo>
                <a:lnTo>
                  <a:pt x="563" y="551"/>
                </a:lnTo>
                <a:lnTo>
                  <a:pt x="555" y="559"/>
                </a:lnTo>
                <a:lnTo>
                  <a:pt x="545" y="559"/>
                </a:lnTo>
                <a:lnTo>
                  <a:pt x="531" y="553"/>
                </a:lnTo>
                <a:lnTo>
                  <a:pt x="519" y="553"/>
                </a:lnTo>
                <a:lnTo>
                  <a:pt x="511" y="563"/>
                </a:lnTo>
                <a:lnTo>
                  <a:pt x="509" y="567"/>
                </a:lnTo>
                <a:lnTo>
                  <a:pt x="509" y="573"/>
                </a:lnTo>
                <a:lnTo>
                  <a:pt x="513" y="585"/>
                </a:lnTo>
                <a:lnTo>
                  <a:pt x="511" y="591"/>
                </a:lnTo>
                <a:lnTo>
                  <a:pt x="511" y="595"/>
                </a:lnTo>
                <a:lnTo>
                  <a:pt x="501" y="601"/>
                </a:lnTo>
                <a:lnTo>
                  <a:pt x="491" y="599"/>
                </a:lnTo>
                <a:lnTo>
                  <a:pt x="479" y="591"/>
                </a:lnTo>
                <a:lnTo>
                  <a:pt x="473" y="589"/>
                </a:lnTo>
                <a:lnTo>
                  <a:pt x="467" y="589"/>
                </a:lnTo>
                <a:lnTo>
                  <a:pt x="461" y="591"/>
                </a:lnTo>
                <a:lnTo>
                  <a:pt x="457" y="595"/>
                </a:lnTo>
                <a:lnTo>
                  <a:pt x="455" y="599"/>
                </a:lnTo>
                <a:lnTo>
                  <a:pt x="455" y="605"/>
                </a:lnTo>
                <a:lnTo>
                  <a:pt x="455" y="621"/>
                </a:lnTo>
                <a:lnTo>
                  <a:pt x="453" y="623"/>
                </a:lnTo>
                <a:lnTo>
                  <a:pt x="451" y="629"/>
                </a:lnTo>
                <a:lnTo>
                  <a:pt x="445" y="631"/>
                </a:lnTo>
                <a:lnTo>
                  <a:pt x="441" y="633"/>
                </a:lnTo>
                <a:lnTo>
                  <a:pt x="435" y="631"/>
                </a:lnTo>
                <a:lnTo>
                  <a:pt x="431" y="629"/>
                </a:lnTo>
                <a:lnTo>
                  <a:pt x="421" y="617"/>
                </a:lnTo>
                <a:lnTo>
                  <a:pt x="415" y="613"/>
                </a:lnTo>
                <a:lnTo>
                  <a:pt x="411" y="613"/>
                </a:lnTo>
                <a:lnTo>
                  <a:pt x="405" y="613"/>
                </a:lnTo>
                <a:lnTo>
                  <a:pt x="399" y="617"/>
                </a:lnTo>
                <a:lnTo>
                  <a:pt x="395" y="621"/>
                </a:lnTo>
                <a:lnTo>
                  <a:pt x="395" y="625"/>
                </a:lnTo>
                <a:lnTo>
                  <a:pt x="391" y="639"/>
                </a:lnTo>
                <a:lnTo>
                  <a:pt x="389" y="643"/>
                </a:lnTo>
                <a:lnTo>
                  <a:pt x="385" y="647"/>
                </a:lnTo>
                <a:lnTo>
                  <a:pt x="379" y="649"/>
                </a:lnTo>
                <a:lnTo>
                  <a:pt x="375" y="649"/>
                </a:lnTo>
                <a:lnTo>
                  <a:pt x="369" y="645"/>
                </a:lnTo>
                <a:lnTo>
                  <a:pt x="367" y="643"/>
                </a:lnTo>
                <a:lnTo>
                  <a:pt x="359" y="631"/>
                </a:lnTo>
                <a:lnTo>
                  <a:pt x="353" y="627"/>
                </a:lnTo>
                <a:lnTo>
                  <a:pt x="347" y="623"/>
                </a:lnTo>
                <a:lnTo>
                  <a:pt x="341" y="623"/>
                </a:lnTo>
                <a:lnTo>
                  <a:pt x="337" y="627"/>
                </a:lnTo>
                <a:lnTo>
                  <a:pt x="333" y="629"/>
                </a:lnTo>
                <a:lnTo>
                  <a:pt x="329" y="633"/>
                </a:lnTo>
                <a:lnTo>
                  <a:pt x="325" y="645"/>
                </a:lnTo>
                <a:lnTo>
                  <a:pt x="321" y="651"/>
                </a:lnTo>
                <a:lnTo>
                  <a:pt x="317" y="653"/>
                </a:lnTo>
                <a:lnTo>
                  <a:pt x="307" y="653"/>
                </a:lnTo>
                <a:lnTo>
                  <a:pt x="301" y="645"/>
                </a:lnTo>
                <a:lnTo>
                  <a:pt x="295" y="633"/>
                </a:lnTo>
                <a:lnTo>
                  <a:pt x="291" y="627"/>
                </a:lnTo>
                <a:lnTo>
                  <a:pt x="285" y="623"/>
                </a:lnTo>
                <a:lnTo>
                  <a:pt x="279" y="621"/>
                </a:lnTo>
                <a:lnTo>
                  <a:pt x="275" y="621"/>
                </a:lnTo>
                <a:lnTo>
                  <a:pt x="269" y="623"/>
                </a:lnTo>
                <a:lnTo>
                  <a:pt x="267" y="627"/>
                </a:lnTo>
                <a:lnTo>
                  <a:pt x="259" y="639"/>
                </a:lnTo>
                <a:lnTo>
                  <a:pt x="253" y="641"/>
                </a:lnTo>
                <a:lnTo>
                  <a:pt x="249" y="643"/>
                </a:lnTo>
                <a:lnTo>
                  <a:pt x="237" y="641"/>
                </a:lnTo>
                <a:lnTo>
                  <a:pt x="235" y="633"/>
                </a:lnTo>
                <a:lnTo>
                  <a:pt x="233" y="617"/>
                </a:lnTo>
                <a:lnTo>
                  <a:pt x="225" y="607"/>
                </a:lnTo>
                <a:lnTo>
                  <a:pt x="215" y="605"/>
                </a:lnTo>
                <a:lnTo>
                  <a:pt x="209" y="605"/>
                </a:lnTo>
                <a:lnTo>
                  <a:pt x="205" y="609"/>
                </a:lnTo>
                <a:lnTo>
                  <a:pt x="193" y="617"/>
                </a:lnTo>
                <a:lnTo>
                  <a:pt x="191" y="621"/>
                </a:lnTo>
                <a:lnTo>
                  <a:pt x="185" y="621"/>
                </a:lnTo>
                <a:lnTo>
                  <a:pt x="175" y="617"/>
                </a:lnTo>
                <a:lnTo>
                  <a:pt x="171" y="607"/>
                </a:lnTo>
                <a:lnTo>
                  <a:pt x="175" y="591"/>
                </a:lnTo>
                <a:lnTo>
                  <a:pt x="169" y="579"/>
                </a:lnTo>
                <a:lnTo>
                  <a:pt x="159" y="575"/>
                </a:lnTo>
                <a:lnTo>
                  <a:pt x="154" y="575"/>
                </a:lnTo>
                <a:lnTo>
                  <a:pt x="150" y="577"/>
                </a:lnTo>
                <a:lnTo>
                  <a:pt x="138" y="585"/>
                </a:lnTo>
                <a:lnTo>
                  <a:pt x="132" y="585"/>
                </a:lnTo>
                <a:lnTo>
                  <a:pt x="128" y="585"/>
                </a:lnTo>
                <a:lnTo>
                  <a:pt x="120" y="579"/>
                </a:lnTo>
                <a:lnTo>
                  <a:pt x="118" y="569"/>
                </a:lnTo>
                <a:lnTo>
                  <a:pt x="122" y="555"/>
                </a:lnTo>
                <a:lnTo>
                  <a:pt x="122" y="547"/>
                </a:lnTo>
                <a:lnTo>
                  <a:pt x="120" y="541"/>
                </a:lnTo>
                <a:lnTo>
                  <a:pt x="116" y="537"/>
                </a:lnTo>
                <a:lnTo>
                  <a:pt x="110" y="535"/>
                </a:lnTo>
                <a:lnTo>
                  <a:pt x="106" y="535"/>
                </a:lnTo>
                <a:lnTo>
                  <a:pt x="102" y="535"/>
                </a:lnTo>
                <a:lnTo>
                  <a:pt x="88" y="539"/>
                </a:lnTo>
                <a:lnTo>
                  <a:pt x="82" y="539"/>
                </a:lnTo>
                <a:lnTo>
                  <a:pt x="78" y="539"/>
                </a:lnTo>
                <a:lnTo>
                  <a:pt x="74" y="535"/>
                </a:lnTo>
                <a:lnTo>
                  <a:pt x="72" y="529"/>
                </a:lnTo>
                <a:lnTo>
                  <a:pt x="70" y="525"/>
                </a:lnTo>
                <a:lnTo>
                  <a:pt x="72" y="521"/>
                </a:lnTo>
                <a:lnTo>
                  <a:pt x="80" y="507"/>
                </a:lnTo>
                <a:lnTo>
                  <a:pt x="80" y="501"/>
                </a:lnTo>
                <a:lnTo>
                  <a:pt x="80" y="493"/>
                </a:lnTo>
                <a:lnTo>
                  <a:pt x="76" y="487"/>
                </a:lnTo>
                <a:lnTo>
                  <a:pt x="72" y="485"/>
                </a:lnTo>
                <a:lnTo>
                  <a:pt x="68" y="485"/>
                </a:lnTo>
                <a:lnTo>
                  <a:pt x="62" y="485"/>
                </a:lnTo>
                <a:lnTo>
                  <a:pt x="50" y="485"/>
                </a:lnTo>
                <a:lnTo>
                  <a:pt x="44" y="485"/>
                </a:lnTo>
                <a:lnTo>
                  <a:pt x="40" y="481"/>
                </a:lnTo>
                <a:lnTo>
                  <a:pt x="34" y="471"/>
                </a:lnTo>
                <a:lnTo>
                  <a:pt x="38" y="463"/>
                </a:lnTo>
                <a:lnTo>
                  <a:pt x="46" y="453"/>
                </a:lnTo>
                <a:lnTo>
                  <a:pt x="50" y="445"/>
                </a:lnTo>
                <a:lnTo>
                  <a:pt x="50" y="439"/>
                </a:lnTo>
                <a:lnTo>
                  <a:pt x="48" y="433"/>
                </a:lnTo>
                <a:lnTo>
                  <a:pt x="44" y="429"/>
                </a:lnTo>
                <a:lnTo>
                  <a:pt x="40" y="425"/>
                </a:lnTo>
                <a:lnTo>
                  <a:pt x="38" y="425"/>
                </a:lnTo>
                <a:lnTo>
                  <a:pt x="22" y="423"/>
                </a:lnTo>
                <a:lnTo>
                  <a:pt x="16" y="421"/>
                </a:lnTo>
                <a:lnTo>
                  <a:pt x="14" y="419"/>
                </a:lnTo>
                <a:lnTo>
                  <a:pt x="10" y="409"/>
                </a:lnTo>
                <a:lnTo>
                  <a:pt x="16" y="399"/>
                </a:lnTo>
                <a:lnTo>
                  <a:pt x="26" y="389"/>
                </a:lnTo>
                <a:lnTo>
                  <a:pt x="30" y="385"/>
                </a:lnTo>
                <a:lnTo>
                  <a:pt x="32" y="379"/>
                </a:lnTo>
                <a:lnTo>
                  <a:pt x="32" y="373"/>
                </a:lnTo>
                <a:lnTo>
                  <a:pt x="30" y="369"/>
                </a:lnTo>
                <a:lnTo>
                  <a:pt x="26" y="365"/>
                </a:lnTo>
                <a:lnTo>
                  <a:pt x="22" y="363"/>
                </a:lnTo>
                <a:lnTo>
                  <a:pt x="8" y="359"/>
                </a:lnTo>
                <a:lnTo>
                  <a:pt x="4" y="355"/>
                </a:lnTo>
                <a:lnTo>
                  <a:pt x="0" y="353"/>
                </a:lnTo>
                <a:lnTo>
                  <a:pt x="0" y="341"/>
                </a:lnTo>
                <a:lnTo>
                  <a:pt x="8" y="333"/>
                </a:lnTo>
                <a:lnTo>
                  <a:pt x="22" y="327"/>
                </a:lnTo>
                <a:lnTo>
                  <a:pt x="24" y="323"/>
                </a:lnTo>
                <a:lnTo>
                  <a:pt x="28" y="317"/>
                </a:lnTo>
                <a:lnTo>
                  <a:pt x="28" y="311"/>
                </a:lnTo>
                <a:lnTo>
                  <a:pt x="28" y="305"/>
                </a:lnTo>
                <a:lnTo>
                  <a:pt x="24" y="301"/>
                </a:lnTo>
                <a:lnTo>
                  <a:pt x="22" y="299"/>
                </a:lnTo>
                <a:lnTo>
                  <a:pt x="10" y="291"/>
                </a:lnTo>
                <a:lnTo>
                  <a:pt x="6" y="287"/>
                </a:lnTo>
                <a:lnTo>
                  <a:pt x="2" y="283"/>
                </a:lnTo>
                <a:lnTo>
                  <a:pt x="4" y="273"/>
                </a:lnTo>
                <a:lnTo>
                  <a:pt x="14" y="267"/>
                </a:lnTo>
                <a:lnTo>
                  <a:pt x="26" y="263"/>
                </a:lnTo>
                <a:lnTo>
                  <a:pt x="32" y="262"/>
                </a:lnTo>
                <a:lnTo>
                  <a:pt x="36" y="256"/>
                </a:lnTo>
                <a:lnTo>
                  <a:pt x="38" y="250"/>
                </a:lnTo>
                <a:lnTo>
                  <a:pt x="40" y="244"/>
                </a:lnTo>
                <a:lnTo>
                  <a:pt x="36" y="240"/>
                </a:lnTo>
                <a:lnTo>
                  <a:pt x="34" y="236"/>
                </a:lnTo>
                <a:lnTo>
                  <a:pt x="22" y="228"/>
                </a:lnTo>
                <a:lnTo>
                  <a:pt x="20" y="222"/>
                </a:lnTo>
                <a:lnTo>
                  <a:pt x="18" y="218"/>
                </a:lnTo>
                <a:lnTo>
                  <a:pt x="22" y="208"/>
                </a:lnTo>
                <a:lnTo>
                  <a:pt x="32" y="204"/>
                </a:lnTo>
                <a:lnTo>
                  <a:pt x="46" y="204"/>
                </a:lnTo>
                <a:lnTo>
                  <a:pt x="56" y="198"/>
                </a:lnTo>
                <a:lnTo>
                  <a:pt x="62" y="188"/>
                </a:lnTo>
                <a:lnTo>
                  <a:pt x="60" y="182"/>
                </a:lnTo>
                <a:lnTo>
                  <a:pt x="60" y="178"/>
                </a:lnTo>
                <a:lnTo>
                  <a:pt x="50" y="166"/>
                </a:lnTo>
                <a:lnTo>
                  <a:pt x="48" y="160"/>
                </a:lnTo>
                <a:lnTo>
                  <a:pt x="48" y="156"/>
                </a:lnTo>
                <a:lnTo>
                  <a:pt x="54" y="146"/>
                </a:lnTo>
                <a:lnTo>
                  <a:pt x="66" y="144"/>
                </a:lnTo>
                <a:lnTo>
                  <a:pt x="78" y="148"/>
                </a:lnTo>
                <a:lnTo>
                  <a:pt x="84" y="146"/>
                </a:lnTo>
                <a:lnTo>
                  <a:pt x="90" y="144"/>
                </a:lnTo>
                <a:lnTo>
                  <a:pt x="94" y="140"/>
                </a:lnTo>
                <a:lnTo>
                  <a:pt x="96" y="134"/>
                </a:lnTo>
                <a:lnTo>
                  <a:pt x="96" y="130"/>
                </a:lnTo>
                <a:lnTo>
                  <a:pt x="96" y="126"/>
                </a:lnTo>
                <a:lnTo>
                  <a:pt x="90" y="112"/>
                </a:lnTo>
                <a:lnTo>
                  <a:pt x="88" y="106"/>
                </a:lnTo>
                <a:lnTo>
                  <a:pt x="90" y="102"/>
                </a:lnTo>
                <a:lnTo>
                  <a:pt x="92" y="98"/>
                </a:lnTo>
                <a:lnTo>
                  <a:pt x="96" y="94"/>
                </a:lnTo>
                <a:lnTo>
                  <a:pt x="102" y="92"/>
                </a:lnTo>
                <a:lnTo>
                  <a:pt x="106" y="94"/>
                </a:lnTo>
                <a:lnTo>
                  <a:pt x="120" y="100"/>
                </a:lnTo>
                <a:lnTo>
                  <a:pt x="126" y="100"/>
                </a:lnTo>
                <a:lnTo>
                  <a:pt x="132" y="100"/>
                </a:lnTo>
                <a:lnTo>
                  <a:pt x="138" y="94"/>
                </a:lnTo>
                <a:lnTo>
                  <a:pt x="142" y="90"/>
                </a:lnTo>
                <a:lnTo>
                  <a:pt x="142" y="86"/>
                </a:lnTo>
                <a:lnTo>
                  <a:pt x="142" y="82"/>
                </a:lnTo>
                <a:lnTo>
                  <a:pt x="140" y="68"/>
                </a:lnTo>
                <a:lnTo>
                  <a:pt x="140" y="62"/>
                </a:lnTo>
                <a:lnTo>
                  <a:pt x="142" y="56"/>
                </a:lnTo>
                <a:lnTo>
                  <a:pt x="150" y="50"/>
                </a:lnTo>
                <a:lnTo>
                  <a:pt x="159" y="54"/>
                </a:lnTo>
                <a:lnTo>
                  <a:pt x="171" y="64"/>
                </a:lnTo>
                <a:lnTo>
                  <a:pt x="177" y="64"/>
                </a:lnTo>
                <a:lnTo>
                  <a:pt x="183" y="64"/>
                </a:lnTo>
                <a:lnTo>
                  <a:pt x="189" y="60"/>
                </a:lnTo>
                <a:lnTo>
                  <a:pt x="193" y="56"/>
                </a:lnTo>
                <a:lnTo>
                  <a:pt x="195" y="54"/>
                </a:lnTo>
                <a:lnTo>
                  <a:pt x="197" y="48"/>
                </a:lnTo>
                <a:lnTo>
                  <a:pt x="197" y="34"/>
                </a:lnTo>
                <a:lnTo>
                  <a:pt x="199" y="28"/>
                </a:lnTo>
                <a:lnTo>
                  <a:pt x="201" y="24"/>
                </a:lnTo>
                <a:lnTo>
                  <a:pt x="209" y="22"/>
                </a:lnTo>
                <a:lnTo>
                  <a:pt x="219" y="26"/>
                </a:lnTo>
                <a:lnTo>
                  <a:pt x="231" y="34"/>
                </a:lnTo>
                <a:lnTo>
                  <a:pt x="235" y="38"/>
                </a:lnTo>
                <a:lnTo>
                  <a:pt x="241" y="40"/>
                </a:lnTo>
                <a:lnTo>
                  <a:pt x="247" y="38"/>
                </a:lnTo>
                <a:lnTo>
                  <a:pt x="253" y="34"/>
                </a:lnTo>
                <a:lnTo>
                  <a:pt x="255" y="32"/>
                </a:lnTo>
                <a:lnTo>
                  <a:pt x="259" y="28"/>
                </a:lnTo>
                <a:lnTo>
                  <a:pt x="259" y="16"/>
                </a:lnTo>
                <a:lnTo>
                  <a:pt x="263" y="10"/>
                </a:lnTo>
                <a:lnTo>
                  <a:pt x="267" y="6"/>
                </a:lnTo>
                <a:lnTo>
                  <a:pt x="277" y="4"/>
                </a:lnTo>
                <a:lnTo>
                  <a:pt x="285" y="10"/>
                </a:lnTo>
                <a:lnTo>
                  <a:pt x="293" y="22"/>
                </a:lnTo>
                <a:lnTo>
                  <a:pt x="295" y="26"/>
                </a:lnTo>
                <a:lnTo>
                  <a:pt x="301" y="28"/>
                </a:lnTo>
                <a:lnTo>
                  <a:pt x="307" y="28"/>
                </a:lnTo>
                <a:lnTo>
                  <a:pt x="315" y="28"/>
                </a:lnTo>
                <a:lnTo>
                  <a:pt x="319" y="24"/>
                </a:lnTo>
                <a:lnTo>
                  <a:pt x="321" y="20"/>
                </a:lnTo>
                <a:lnTo>
                  <a:pt x="325" y="8"/>
                </a:lnTo>
                <a:lnTo>
                  <a:pt x="329" y="4"/>
                </a:lnTo>
                <a:lnTo>
                  <a:pt x="335" y="0"/>
                </a:lnTo>
                <a:lnTo>
                  <a:pt x="339" y="0"/>
                </a:lnTo>
                <a:lnTo>
                  <a:pt x="345" y="0"/>
                </a:lnTo>
                <a:lnTo>
                  <a:pt x="347" y="4"/>
                </a:lnTo>
                <a:lnTo>
                  <a:pt x="351" y="8"/>
                </a:lnTo>
                <a:lnTo>
                  <a:pt x="357" y="22"/>
                </a:lnTo>
                <a:lnTo>
                  <a:pt x="359" y="28"/>
                </a:lnTo>
                <a:lnTo>
                  <a:pt x="365" y="32"/>
                </a:lnTo>
                <a:lnTo>
                  <a:pt x="363" y="38"/>
                </a:lnTo>
                <a:lnTo>
                  <a:pt x="363" y="48"/>
                </a:lnTo>
                <a:lnTo>
                  <a:pt x="361" y="54"/>
                </a:lnTo>
                <a:lnTo>
                  <a:pt x="361" y="64"/>
                </a:lnTo>
                <a:lnTo>
                  <a:pt x="351" y="62"/>
                </a:lnTo>
                <a:lnTo>
                  <a:pt x="343" y="62"/>
                </a:lnTo>
                <a:lnTo>
                  <a:pt x="333" y="60"/>
                </a:lnTo>
                <a:lnTo>
                  <a:pt x="325" y="60"/>
                </a:lnTo>
                <a:lnTo>
                  <a:pt x="319" y="60"/>
                </a:lnTo>
                <a:lnTo>
                  <a:pt x="311" y="60"/>
                </a:lnTo>
                <a:lnTo>
                  <a:pt x="303" y="60"/>
                </a:lnTo>
                <a:lnTo>
                  <a:pt x="297" y="60"/>
                </a:lnTo>
                <a:lnTo>
                  <a:pt x="285" y="62"/>
                </a:lnTo>
                <a:lnTo>
                  <a:pt x="271" y="66"/>
                </a:lnTo>
                <a:lnTo>
                  <a:pt x="265" y="66"/>
                </a:lnTo>
                <a:lnTo>
                  <a:pt x="257" y="68"/>
                </a:lnTo>
                <a:lnTo>
                  <a:pt x="251" y="70"/>
                </a:lnTo>
                <a:lnTo>
                  <a:pt x="245" y="72"/>
                </a:lnTo>
                <a:lnTo>
                  <a:pt x="233" y="76"/>
                </a:lnTo>
                <a:lnTo>
                  <a:pt x="221" y="82"/>
                </a:lnTo>
                <a:lnTo>
                  <a:pt x="209" y="86"/>
                </a:lnTo>
                <a:lnTo>
                  <a:pt x="197" y="92"/>
                </a:lnTo>
                <a:lnTo>
                  <a:pt x="187" y="98"/>
                </a:lnTo>
                <a:lnTo>
                  <a:pt x="175" y="106"/>
                </a:lnTo>
                <a:lnTo>
                  <a:pt x="165" y="114"/>
                </a:lnTo>
                <a:lnTo>
                  <a:pt x="156" y="120"/>
                </a:lnTo>
                <a:lnTo>
                  <a:pt x="146" y="130"/>
                </a:lnTo>
                <a:lnTo>
                  <a:pt x="138" y="138"/>
                </a:lnTo>
                <a:lnTo>
                  <a:pt x="128" y="146"/>
                </a:lnTo>
                <a:lnTo>
                  <a:pt x="120" y="156"/>
                </a:lnTo>
                <a:lnTo>
                  <a:pt x="112" y="166"/>
                </a:lnTo>
                <a:lnTo>
                  <a:pt x="106" y="176"/>
                </a:lnTo>
                <a:lnTo>
                  <a:pt x="98" y="188"/>
                </a:lnTo>
                <a:lnTo>
                  <a:pt x="90" y="198"/>
                </a:lnTo>
                <a:lnTo>
                  <a:pt x="84" y="212"/>
                </a:lnTo>
                <a:lnTo>
                  <a:pt x="82" y="224"/>
                </a:lnTo>
                <a:lnTo>
                  <a:pt x="76" y="234"/>
                </a:lnTo>
                <a:lnTo>
                  <a:pt x="72" y="246"/>
                </a:lnTo>
                <a:lnTo>
                  <a:pt x="70" y="252"/>
                </a:lnTo>
                <a:lnTo>
                  <a:pt x="68" y="258"/>
                </a:lnTo>
                <a:lnTo>
                  <a:pt x="66" y="265"/>
                </a:lnTo>
                <a:lnTo>
                  <a:pt x="66" y="273"/>
                </a:lnTo>
                <a:lnTo>
                  <a:pt x="62" y="285"/>
                </a:lnTo>
                <a:lnTo>
                  <a:pt x="62" y="299"/>
                </a:lnTo>
                <a:lnTo>
                  <a:pt x="62" y="305"/>
                </a:lnTo>
                <a:lnTo>
                  <a:pt x="62" y="311"/>
                </a:lnTo>
                <a:lnTo>
                  <a:pt x="62" y="319"/>
                </a:lnTo>
                <a:lnTo>
                  <a:pt x="62" y="327"/>
                </a:lnTo>
                <a:lnTo>
                  <a:pt x="62" y="339"/>
                </a:lnTo>
                <a:lnTo>
                  <a:pt x="62" y="353"/>
                </a:lnTo>
                <a:lnTo>
                  <a:pt x="62" y="359"/>
                </a:lnTo>
                <a:lnTo>
                  <a:pt x="62" y="365"/>
                </a:lnTo>
                <a:lnTo>
                  <a:pt x="64" y="371"/>
                </a:lnTo>
                <a:lnTo>
                  <a:pt x="66" y="379"/>
                </a:lnTo>
                <a:lnTo>
                  <a:pt x="68" y="391"/>
                </a:lnTo>
                <a:lnTo>
                  <a:pt x="72" y="403"/>
                </a:lnTo>
                <a:lnTo>
                  <a:pt x="76" y="415"/>
                </a:lnTo>
                <a:lnTo>
                  <a:pt x="82" y="429"/>
                </a:lnTo>
                <a:lnTo>
                  <a:pt x="84" y="441"/>
                </a:lnTo>
                <a:lnTo>
                  <a:pt x="90" y="451"/>
                </a:lnTo>
                <a:lnTo>
                  <a:pt x="98" y="463"/>
                </a:lnTo>
                <a:lnTo>
                  <a:pt x="106" y="473"/>
                </a:lnTo>
                <a:lnTo>
                  <a:pt x="112" y="483"/>
                </a:lnTo>
                <a:lnTo>
                  <a:pt x="120" y="493"/>
                </a:lnTo>
                <a:lnTo>
                  <a:pt x="128" y="503"/>
                </a:lnTo>
                <a:lnTo>
                  <a:pt x="138" y="513"/>
                </a:lnTo>
                <a:lnTo>
                  <a:pt x="146" y="521"/>
                </a:lnTo>
                <a:lnTo>
                  <a:pt x="156" y="529"/>
                </a:lnTo>
                <a:lnTo>
                  <a:pt x="165" y="537"/>
                </a:lnTo>
                <a:lnTo>
                  <a:pt x="175" y="545"/>
                </a:lnTo>
                <a:lnTo>
                  <a:pt x="187" y="551"/>
                </a:lnTo>
                <a:lnTo>
                  <a:pt x="197" y="557"/>
                </a:lnTo>
                <a:lnTo>
                  <a:pt x="209" y="563"/>
                </a:lnTo>
                <a:lnTo>
                  <a:pt x="221" y="569"/>
                </a:lnTo>
                <a:lnTo>
                  <a:pt x="233" y="573"/>
                </a:lnTo>
                <a:lnTo>
                  <a:pt x="245" y="579"/>
                </a:lnTo>
                <a:lnTo>
                  <a:pt x="251" y="579"/>
                </a:lnTo>
                <a:lnTo>
                  <a:pt x="257" y="583"/>
                </a:lnTo>
                <a:lnTo>
                  <a:pt x="265" y="583"/>
                </a:lnTo>
                <a:lnTo>
                  <a:pt x="271" y="585"/>
                </a:lnTo>
                <a:lnTo>
                  <a:pt x="285" y="587"/>
                </a:lnTo>
                <a:lnTo>
                  <a:pt x="297" y="589"/>
                </a:lnTo>
                <a:lnTo>
                  <a:pt x="303" y="589"/>
                </a:lnTo>
                <a:lnTo>
                  <a:pt x="311" y="591"/>
                </a:lnTo>
                <a:lnTo>
                  <a:pt x="319" y="591"/>
                </a:lnTo>
                <a:lnTo>
                  <a:pt x="325" y="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9" name="Freeform 109"/>
          <p:cNvSpPr>
            <a:spLocks/>
          </p:cNvSpPr>
          <p:nvPr/>
        </p:nvSpPr>
        <p:spPr bwMode="auto">
          <a:xfrm>
            <a:off x="1412875" y="5095875"/>
            <a:ext cx="44450" cy="50800"/>
          </a:xfrm>
          <a:custGeom>
            <a:avLst/>
            <a:gdLst>
              <a:gd name="T0" fmla="*/ 2147483647 w 28"/>
              <a:gd name="T1" fmla="*/ 0 h 32"/>
              <a:gd name="T2" fmla="*/ 2147483647 w 28"/>
              <a:gd name="T3" fmla="*/ 0 h 32"/>
              <a:gd name="T4" fmla="*/ 2147483647 w 28"/>
              <a:gd name="T5" fmla="*/ 2147483647 h 32"/>
              <a:gd name="T6" fmla="*/ 2147483647 w 28"/>
              <a:gd name="T7" fmla="*/ 2147483647 h 32"/>
              <a:gd name="T8" fmla="*/ 2147483647 w 28"/>
              <a:gd name="T9" fmla="*/ 2147483647 h 32"/>
              <a:gd name="T10" fmla="*/ 0 w 28"/>
              <a:gd name="T11" fmla="*/ 2147483647 h 32"/>
              <a:gd name="T12" fmla="*/ 2147483647 w 28"/>
              <a:gd name="T13" fmla="*/ 0 h 32"/>
              <a:gd name="T14" fmla="*/ 2147483647 w 28"/>
              <a:gd name="T15" fmla="*/ 0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" h="32">
                <a:moveTo>
                  <a:pt x="12" y="0"/>
                </a:moveTo>
                <a:lnTo>
                  <a:pt x="22" y="0"/>
                </a:lnTo>
                <a:lnTo>
                  <a:pt x="28" y="12"/>
                </a:lnTo>
                <a:lnTo>
                  <a:pt x="16" y="32"/>
                </a:lnTo>
                <a:lnTo>
                  <a:pt x="6" y="32"/>
                </a:lnTo>
                <a:lnTo>
                  <a:pt x="0" y="14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0" name="Freeform 110"/>
          <p:cNvSpPr>
            <a:spLocks/>
          </p:cNvSpPr>
          <p:nvPr/>
        </p:nvSpPr>
        <p:spPr bwMode="auto">
          <a:xfrm>
            <a:off x="979488" y="5168900"/>
            <a:ext cx="782637" cy="785813"/>
          </a:xfrm>
          <a:custGeom>
            <a:avLst/>
            <a:gdLst>
              <a:gd name="T0" fmla="*/ 2147483647 w 493"/>
              <a:gd name="T1" fmla="*/ 2147483647 h 495"/>
              <a:gd name="T2" fmla="*/ 2147483647 w 493"/>
              <a:gd name="T3" fmla="*/ 2147483647 h 495"/>
              <a:gd name="T4" fmla="*/ 2147483647 w 493"/>
              <a:gd name="T5" fmla="*/ 2147483647 h 495"/>
              <a:gd name="T6" fmla="*/ 2147483647 w 493"/>
              <a:gd name="T7" fmla="*/ 2147483647 h 495"/>
              <a:gd name="T8" fmla="*/ 2147483647 w 493"/>
              <a:gd name="T9" fmla="*/ 2147483647 h 495"/>
              <a:gd name="T10" fmla="*/ 2147483647 w 493"/>
              <a:gd name="T11" fmla="*/ 2147483647 h 495"/>
              <a:gd name="T12" fmla="*/ 2147483647 w 493"/>
              <a:gd name="T13" fmla="*/ 2147483647 h 495"/>
              <a:gd name="T14" fmla="*/ 2147483647 w 493"/>
              <a:gd name="T15" fmla="*/ 2147483647 h 495"/>
              <a:gd name="T16" fmla="*/ 2147483647 w 493"/>
              <a:gd name="T17" fmla="*/ 2147483647 h 495"/>
              <a:gd name="T18" fmla="*/ 2147483647 w 493"/>
              <a:gd name="T19" fmla="*/ 2147483647 h 495"/>
              <a:gd name="T20" fmla="*/ 2147483647 w 493"/>
              <a:gd name="T21" fmla="*/ 2147483647 h 495"/>
              <a:gd name="T22" fmla="*/ 2147483647 w 493"/>
              <a:gd name="T23" fmla="*/ 2147483647 h 495"/>
              <a:gd name="T24" fmla="*/ 2147483647 w 493"/>
              <a:gd name="T25" fmla="*/ 2147483647 h 495"/>
              <a:gd name="T26" fmla="*/ 2147483647 w 493"/>
              <a:gd name="T27" fmla="*/ 2147483647 h 495"/>
              <a:gd name="T28" fmla="*/ 2147483647 w 493"/>
              <a:gd name="T29" fmla="*/ 2147483647 h 495"/>
              <a:gd name="T30" fmla="*/ 2147483647 w 493"/>
              <a:gd name="T31" fmla="*/ 2147483647 h 495"/>
              <a:gd name="T32" fmla="*/ 2147483647 w 493"/>
              <a:gd name="T33" fmla="*/ 2147483647 h 495"/>
              <a:gd name="T34" fmla="*/ 2147483647 w 493"/>
              <a:gd name="T35" fmla="*/ 2147483647 h 495"/>
              <a:gd name="T36" fmla="*/ 2147483647 w 493"/>
              <a:gd name="T37" fmla="*/ 2147483647 h 495"/>
              <a:gd name="T38" fmla="*/ 2147483647 w 493"/>
              <a:gd name="T39" fmla="*/ 2147483647 h 495"/>
              <a:gd name="T40" fmla="*/ 2147483647 w 493"/>
              <a:gd name="T41" fmla="*/ 0 h 495"/>
              <a:gd name="T42" fmla="*/ 2147483647 w 493"/>
              <a:gd name="T43" fmla="*/ 0 h 495"/>
              <a:gd name="T44" fmla="*/ 2147483647 w 493"/>
              <a:gd name="T45" fmla="*/ 2147483647 h 495"/>
              <a:gd name="T46" fmla="*/ 2147483647 w 493"/>
              <a:gd name="T47" fmla="*/ 2147483647 h 495"/>
              <a:gd name="T48" fmla="*/ 2147483647 w 493"/>
              <a:gd name="T49" fmla="*/ 2147483647 h 495"/>
              <a:gd name="T50" fmla="*/ 2147483647 w 493"/>
              <a:gd name="T51" fmla="*/ 2147483647 h 495"/>
              <a:gd name="T52" fmla="*/ 2147483647 w 493"/>
              <a:gd name="T53" fmla="*/ 2147483647 h 495"/>
              <a:gd name="T54" fmla="*/ 2147483647 w 493"/>
              <a:gd name="T55" fmla="*/ 2147483647 h 495"/>
              <a:gd name="T56" fmla="*/ 2147483647 w 493"/>
              <a:gd name="T57" fmla="*/ 2147483647 h 495"/>
              <a:gd name="T58" fmla="*/ 2147483647 w 493"/>
              <a:gd name="T59" fmla="*/ 2147483647 h 495"/>
              <a:gd name="T60" fmla="*/ 2147483647 w 493"/>
              <a:gd name="T61" fmla="*/ 2147483647 h 495"/>
              <a:gd name="T62" fmla="*/ 0 w 493"/>
              <a:gd name="T63" fmla="*/ 2147483647 h 495"/>
              <a:gd name="T64" fmla="*/ 0 w 493"/>
              <a:gd name="T65" fmla="*/ 2147483647 h 495"/>
              <a:gd name="T66" fmla="*/ 2147483647 w 493"/>
              <a:gd name="T67" fmla="*/ 2147483647 h 495"/>
              <a:gd name="T68" fmla="*/ 2147483647 w 493"/>
              <a:gd name="T69" fmla="*/ 2147483647 h 495"/>
              <a:gd name="T70" fmla="*/ 2147483647 w 493"/>
              <a:gd name="T71" fmla="*/ 2147483647 h 495"/>
              <a:gd name="T72" fmla="*/ 2147483647 w 493"/>
              <a:gd name="T73" fmla="*/ 2147483647 h 495"/>
              <a:gd name="T74" fmla="*/ 2147483647 w 493"/>
              <a:gd name="T75" fmla="*/ 2147483647 h 495"/>
              <a:gd name="T76" fmla="*/ 2147483647 w 493"/>
              <a:gd name="T77" fmla="*/ 2147483647 h 495"/>
              <a:gd name="T78" fmla="*/ 2147483647 w 493"/>
              <a:gd name="T79" fmla="*/ 2147483647 h 495"/>
              <a:gd name="T80" fmla="*/ 2147483647 w 493"/>
              <a:gd name="T81" fmla="*/ 2147483647 h 495"/>
              <a:gd name="T82" fmla="*/ 2147483647 w 493"/>
              <a:gd name="T83" fmla="*/ 2147483647 h 495"/>
              <a:gd name="T84" fmla="*/ 2147483647 w 493"/>
              <a:gd name="T85" fmla="*/ 2147483647 h 4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3" h="495">
                <a:moveTo>
                  <a:pt x="245" y="495"/>
                </a:moveTo>
                <a:lnTo>
                  <a:pt x="257" y="495"/>
                </a:lnTo>
                <a:lnTo>
                  <a:pt x="271" y="493"/>
                </a:lnTo>
                <a:lnTo>
                  <a:pt x="281" y="491"/>
                </a:lnTo>
                <a:lnTo>
                  <a:pt x="295" y="489"/>
                </a:lnTo>
                <a:lnTo>
                  <a:pt x="305" y="485"/>
                </a:lnTo>
                <a:lnTo>
                  <a:pt x="317" y="483"/>
                </a:lnTo>
                <a:lnTo>
                  <a:pt x="329" y="479"/>
                </a:lnTo>
                <a:lnTo>
                  <a:pt x="341" y="475"/>
                </a:lnTo>
                <a:lnTo>
                  <a:pt x="351" y="469"/>
                </a:lnTo>
                <a:lnTo>
                  <a:pt x="361" y="463"/>
                </a:lnTo>
                <a:lnTo>
                  <a:pt x="371" y="457"/>
                </a:lnTo>
                <a:lnTo>
                  <a:pt x="383" y="453"/>
                </a:lnTo>
                <a:lnTo>
                  <a:pt x="391" y="445"/>
                </a:lnTo>
                <a:lnTo>
                  <a:pt x="401" y="439"/>
                </a:lnTo>
                <a:lnTo>
                  <a:pt x="411" y="431"/>
                </a:lnTo>
                <a:lnTo>
                  <a:pt x="421" y="423"/>
                </a:lnTo>
                <a:lnTo>
                  <a:pt x="427" y="413"/>
                </a:lnTo>
                <a:lnTo>
                  <a:pt x="435" y="403"/>
                </a:lnTo>
                <a:lnTo>
                  <a:pt x="443" y="393"/>
                </a:lnTo>
                <a:lnTo>
                  <a:pt x="449" y="385"/>
                </a:lnTo>
                <a:lnTo>
                  <a:pt x="455" y="375"/>
                </a:lnTo>
                <a:lnTo>
                  <a:pt x="463" y="365"/>
                </a:lnTo>
                <a:lnTo>
                  <a:pt x="467" y="353"/>
                </a:lnTo>
                <a:lnTo>
                  <a:pt x="473" y="343"/>
                </a:lnTo>
                <a:lnTo>
                  <a:pt x="477" y="331"/>
                </a:lnTo>
                <a:lnTo>
                  <a:pt x="481" y="321"/>
                </a:lnTo>
                <a:lnTo>
                  <a:pt x="485" y="309"/>
                </a:lnTo>
                <a:lnTo>
                  <a:pt x="487" y="297"/>
                </a:lnTo>
                <a:lnTo>
                  <a:pt x="489" y="285"/>
                </a:lnTo>
                <a:lnTo>
                  <a:pt x="491" y="273"/>
                </a:lnTo>
                <a:lnTo>
                  <a:pt x="493" y="261"/>
                </a:lnTo>
                <a:lnTo>
                  <a:pt x="493" y="249"/>
                </a:lnTo>
                <a:lnTo>
                  <a:pt x="493" y="235"/>
                </a:lnTo>
                <a:lnTo>
                  <a:pt x="491" y="223"/>
                </a:lnTo>
                <a:lnTo>
                  <a:pt x="489" y="209"/>
                </a:lnTo>
                <a:lnTo>
                  <a:pt x="487" y="197"/>
                </a:lnTo>
                <a:lnTo>
                  <a:pt x="485" y="185"/>
                </a:lnTo>
                <a:lnTo>
                  <a:pt x="481" y="174"/>
                </a:lnTo>
                <a:lnTo>
                  <a:pt x="477" y="162"/>
                </a:lnTo>
                <a:lnTo>
                  <a:pt x="473" y="152"/>
                </a:lnTo>
                <a:lnTo>
                  <a:pt x="467" y="140"/>
                </a:lnTo>
                <a:lnTo>
                  <a:pt x="463" y="130"/>
                </a:lnTo>
                <a:lnTo>
                  <a:pt x="455" y="118"/>
                </a:lnTo>
                <a:lnTo>
                  <a:pt x="449" y="108"/>
                </a:lnTo>
                <a:lnTo>
                  <a:pt x="443" y="98"/>
                </a:lnTo>
                <a:lnTo>
                  <a:pt x="435" y="90"/>
                </a:lnTo>
                <a:lnTo>
                  <a:pt x="427" y="80"/>
                </a:lnTo>
                <a:lnTo>
                  <a:pt x="421" y="74"/>
                </a:lnTo>
                <a:lnTo>
                  <a:pt x="411" y="64"/>
                </a:lnTo>
                <a:lnTo>
                  <a:pt x="401" y="56"/>
                </a:lnTo>
                <a:lnTo>
                  <a:pt x="391" y="48"/>
                </a:lnTo>
                <a:lnTo>
                  <a:pt x="383" y="42"/>
                </a:lnTo>
                <a:lnTo>
                  <a:pt x="371" y="36"/>
                </a:lnTo>
                <a:lnTo>
                  <a:pt x="361" y="30"/>
                </a:lnTo>
                <a:lnTo>
                  <a:pt x="351" y="24"/>
                </a:lnTo>
                <a:lnTo>
                  <a:pt x="341" y="20"/>
                </a:lnTo>
                <a:lnTo>
                  <a:pt x="329" y="14"/>
                </a:lnTo>
                <a:lnTo>
                  <a:pt x="317" y="10"/>
                </a:lnTo>
                <a:lnTo>
                  <a:pt x="305" y="8"/>
                </a:lnTo>
                <a:lnTo>
                  <a:pt x="295" y="4"/>
                </a:lnTo>
                <a:lnTo>
                  <a:pt x="281" y="2"/>
                </a:lnTo>
                <a:lnTo>
                  <a:pt x="271" y="0"/>
                </a:lnTo>
                <a:lnTo>
                  <a:pt x="257" y="0"/>
                </a:lnTo>
                <a:lnTo>
                  <a:pt x="245" y="0"/>
                </a:lnTo>
                <a:lnTo>
                  <a:pt x="233" y="0"/>
                </a:lnTo>
                <a:lnTo>
                  <a:pt x="221" y="0"/>
                </a:lnTo>
                <a:lnTo>
                  <a:pt x="207" y="2"/>
                </a:lnTo>
                <a:lnTo>
                  <a:pt x="195" y="4"/>
                </a:lnTo>
                <a:lnTo>
                  <a:pt x="183" y="8"/>
                </a:lnTo>
                <a:lnTo>
                  <a:pt x="171" y="10"/>
                </a:lnTo>
                <a:lnTo>
                  <a:pt x="161" y="14"/>
                </a:lnTo>
                <a:lnTo>
                  <a:pt x="149" y="20"/>
                </a:lnTo>
                <a:lnTo>
                  <a:pt x="137" y="24"/>
                </a:lnTo>
                <a:lnTo>
                  <a:pt x="127" y="30"/>
                </a:lnTo>
                <a:lnTo>
                  <a:pt x="117" y="36"/>
                </a:lnTo>
                <a:lnTo>
                  <a:pt x="107" y="42"/>
                </a:lnTo>
                <a:lnTo>
                  <a:pt x="95" y="48"/>
                </a:lnTo>
                <a:lnTo>
                  <a:pt x="87" y="56"/>
                </a:lnTo>
                <a:lnTo>
                  <a:pt x="79" y="64"/>
                </a:lnTo>
                <a:lnTo>
                  <a:pt x="72" y="74"/>
                </a:lnTo>
                <a:lnTo>
                  <a:pt x="62" y="80"/>
                </a:lnTo>
                <a:lnTo>
                  <a:pt x="54" y="90"/>
                </a:lnTo>
                <a:lnTo>
                  <a:pt x="48" y="98"/>
                </a:lnTo>
                <a:lnTo>
                  <a:pt x="40" y="108"/>
                </a:lnTo>
                <a:lnTo>
                  <a:pt x="32" y="118"/>
                </a:lnTo>
                <a:lnTo>
                  <a:pt x="28" y="130"/>
                </a:lnTo>
                <a:lnTo>
                  <a:pt x="22" y="140"/>
                </a:lnTo>
                <a:lnTo>
                  <a:pt x="18" y="152"/>
                </a:lnTo>
                <a:lnTo>
                  <a:pt x="14" y="162"/>
                </a:lnTo>
                <a:lnTo>
                  <a:pt x="10" y="174"/>
                </a:lnTo>
                <a:lnTo>
                  <a:pt x="6" y="185"/>
                </a:lnTo>
                <a:lnTo>
                  <a:pt x="4" y="197"/>
                </a:lnTo>
                <a:lnTo>
                  <a:pt x="2" y="209"/>
                </a:lnTo>
                <a:lnTo>
                  <a:pt x="0" y="223"/>
                </a:lnTo>
                <a:lnTo>
                  <a:pt x="0" y="235"/>
                </a:lnTo>
                <a:lnTo>
                  <a:pt x="0" y="249"/>
                </a:lnTo>
                <a:lnTo>
                  <a:pt x="0" y="261"/>
                </a:lnTo>
                <a:lnTo>
                  <a:pt x="0" y="273"/>
                </a:lnTo>
                <a:lnTo>
                  <a:pt x="2" y="285"/>
                </a:lnTo>
                <a:lnTo>
                  <a:pt x="4" y="297"/>
                </a:lnTo>
                <a:lnTo>
                  <a:pt x="6" y="309"/>
                </a:lnTo>
                <a:lnTo>
                  <a:pt x="10" y="321"/>
                </a:lnTo>
                <a:lnTo>
                  <a:pt x="14" y="331"/>
                </a:lnTo>
                <a:lnTo>
                  <a:pt x="18" y="343"/>
                </a:lnTo>
                <a:lnTo>
                  <a:pt x="22" y="353"/>
                </a:lnTo>
                <a:lnTo>
                  <a:pt x="28" y="365"/>
                </a:lnTo>
                <a:lnTo>
                  <a:pt x="32" y="375"/>
                </a:lnTo>
                <a:lnTo>
                  <a:pt x="40" y="385"/>
                </a:lnTo>
                <a:lnTo>
                  <a:pt x="48" y="393"/>
                </a:lnTo>
                <a:lnTo>
                  <a:pt x="54" y="403"/>
                </a:lnTo>
                <a:lnTo>
                  <a:pt x="62" y="413"/>
                </a:lnTo>
                <a:lnTo>
                  <a:pt x="72" y="423"/>
                </a:lnTo>
                <a:lnTo>
                  <a:pt x="79" y="431"/>
                </a:lnTo>
                <a:lnTo>
                  <a:pt x="87" y="439"/>
                </a:lnTo>
                <a:lnTo>
                  <a:pt x="95" y="445"/>
                </a:lnTo>
                <a:lnTo>
                  <a:pt x="107" y="453"/>
                </a:lnTo>
                <a:lnTo>
                  <a:pt x="117" y="457"/>
                </a:lnTo>
                <a:lnTo>
                  <a:pt x="127" y="463"/>
                </a:lnTo>
                <a:lnTo>
                  <a:pt x="137" y="469"/>
                </a:lnTo>
                <a:lnTo>
                  <a:pt x="149" y="475"/>
                </a:lnTo>
                <a:lnTo>
                  <a:pt x="161" y="479"/>
                </a:lnTo>
                <a:lnTo>
                  <a:pt x="171" y="483"/>
                </a:lnTo>
                <a:lnTo>
                  <a:pt x="183" y="485"/>
                </a:lnTo>
                <a:lnTo>
                  <a:pt x="195" y="489"/>
                </a:lnTo>
                <a:lnTo>
                  <a:pt x="207" y="491"/>
                </a:lnTo>
                <a:lnTo>
                  <a:pt x="221" y="493"/>
                </a:lnTo>
                <a:lnTo>
                  <a:pt x="233" y="495"/>
                </a:lnTo>
                <a:lnTo>
                  <a:pt x="245" y="495"/>
                </a:lnTo>
                <a:close/>
              </a:path>
            </a:pathLst>
          </a:custGeom>
          <a:solidFill>
            <a:srgbClr val="0A8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1" name="Freeform 111"/>
          <p:cNvSpPr>
            <a:spLocks/>
          </p:cNvSpPr>
          <p:nvPr/>
        </p:nvSpPr>
        <p:spPr bwMode="auto">
          <a:xfrm>
            <a:off x="1077913" y="5260975"/>
            <a:ext cx="595312" cy="595313"/>
          </a:xfrm>
          <a:custGeom>
            <a:avLst/>
            <a:gdLst>
              <a:gd name="T0" fmla="*/ 2147483647 w 375"/>
              <a:gd name="T1" fmla="*/ 2147483647 h 375"/>
              <a:gd name="T2" fmla="*/ 2147483647 w 375"/>
              <a:gd name="T3" fmla="*/ 2147483647 h 375"/>
              <a:gd name="T4" fmla="*/ 2147483647 w 375"/>
              <a:gd name="T5" fmla="*/ 2147483647 h 375"/>
              <a:gd name="T6" fmla="*/ 2147483647 w 375"/>
              <a:gd name="T7" fmla="*/ 2147483647 h 375"/>
              <a:gd name="T8" fmla="*/ 2147483647 w 375"/>
              <a:gd name="T9" fmla="*/ 2147483647 h 375"/>
              <a:gd name="T10" fmla="*/ 2147483647 w 375"/>
              <a:gd name="T11" fmla="*/ 2147483647 h 375"/>
              <a:gd name="T12" fmla="*/ 2147483647 w 375"/>
              <a:gd name="T13" fmla="*/ 2147483647 h 375"/>
              <a:gd name="T14" fmla="*/ 2147483647 w 375"/>
              <a:gd name="T15" fmla="*/ 2147483647 h 375"/>
              <a:gd name="T16" fmla="*/ 2147483647 w 375"/>
              <a:gd name="T17" fmla="*/ 2147483647 h 375"/>
              <a:gd name="T18" fmla="*/ 2147483647 w 375"/>
              <a:gd name="T19" fmla="*/ 2147483647 h 375"/>
              <a:gd name="T20" fmla="*/ 2147483647 w 375"/>
              <a:gd name="T21" fmla="*/ 2147483647 h 375"/>
              <a:gd name="T22" fmla="*/ 2147483647 w 375"/>
              <a:gd name="T23" fmla="*/ 2147483647 h 375"/>
              <a:gd name="T24" fmla="*/ 2147483647 w 375"/>
              <a:gd name="T25" fmla="*/ 2147483647 h 375"/>
              <a:gd name="T26" fmla="*/ 2147483647 w 375"/>
              <a:gd name="T27" fmla="*/ 2147483647 h 375"/>
              <a:gd name="T28" fmla="*/ 2147483647 w 375"/>
              <a:gd name="T29" fmla="*/ 2147483647 h 375"/>
              <a:gd name="T30" fmla="*/ 2147483647 w 375"/>
              <a:gd name="T31" fmla="*/ 2147483647 h 375"/>
              <a:gd name="T32" fmla="*/ 2147483647 w 375"/>
              <a:gd name="T33" fmla="*/ 2147483647 h 375"/>
              <a:gd name="T34" fmla="*/ 2147483647 w 375"/>
              <a:gd name="T35" fmla="*/ 2147483647 h 375"/>
              <a:gd name="T36" fmla="*/ 2147483647 w 375"/>
              <a:gd name="T37" fmla="*/ 2147483647 h 375"/>
              <a:gd name="T38" fmla="*/ 2147483647 w 375"/>
              <a:gd name="T39" fmla="*/ 2147483647 h 375"/>
              <a:gd name="T40" fmla="*/ 2147483647 w 375"/>
              <a:gd name="T41" fmla="*/ 0 h 375"/>
              <a:gd name="T42" fmla="*/ 2147483647 w 375"/>
              <a:gd name="T43" fmla="*/ 0 h 375"/>
              <a:gd name="T44" fmla="*/ 2147483647 w 375"/>
              <a:gd name="T45" fmla="*/ 2147483647 h 375"/>
              <a:gd name="T46" fmla="*/ 2147483647 w 375"/>
              <a:gd name="T47" fmla="*/ 2147483647 h 375"/>
              <a:gd name="T48" fmla="*/ 2147483647 w 375"/>
              <a:gd name="T49" fmla="*/ 2147483647 h 375"/>
              <a:gd name="T50" fmla="*/ 2147483647 w 375"/>
              <a:gd name="T51" fmla="*/ 2147483647 h 375"/>
              <a:gd name="T52" fmla="*/ 2147483647 w 375"/>
              <a:gd name="T53" fmla="*/ 2147483647 h 375"/>
              <a:gd name="T54" fmla="*/ 2147483647 w 375"/>
              <a:gd name="T55" fmla="*/ 2147483647 h 375"/>
              <a:gd name="T56" fmla="*/ 2147483647 w 375"/>
              <a:gd name="T57" fmla="*/ 2147483647 h 375"/>
              <a:gd name="T58" fmla="*/ 2147483647 w 375"/>
              <a:gd name="T59" fmla="*/ 2147483647 h 375"/>
              <a:gd name="T60" fmla="*/ 2147483647 w 375"/>
              <a:gd name="T61" fmla="*/ 2147483647 h 375"/>
              <a:gd name="T62" fmla="*/ 0 w 375"/>
              <a:gd name="T63" fmla="*/ 2147483647 h 375"/>
              <a:gd name="T64" fmla="*/ 0 w 375"/>
              <a:gd name="T65" fmla="*/ 2147483647 h 375"/>
              <a:gd name="T66" fmla="*/ 2147483647 w 375"/>
              <a:gd name="T67" fmla="*/ 2147483647 h 375"/>
              <a:gd name="T68" fmla="*/ 2147483647 w 375"/>
              <a:gd name="T69" fmla="*/ 2147483647 h 375"/>
              <a:gd name="T70" fmla="*/ 2147483647 w 375"/>
              <a:gd name="T71" fmla="*/ 2147483647 h 375"/>
              <a:gd name="T72" fmla="*/ 2147483647 w 375"/>
              <a:gd name="T73" fmla="*/ 2147483647 h 375"/>
              <a:gd name="T74" fmla="*/ 2147483647 w 375"/>
              <a:gd name="T75" fmla="*/ 2147483647 h 375"/>
              <a:gd name="T76" fmla="*/ 2147483647 w 375"/>
              <a:gd name="T77" fmla="*/ 2147483647 h 375"/>
              <a:gd name="T78" fmla="*/ 2147483647 w 375"/>
              <a:gd name="T79" fmla="*/ 2147483647 h 375"/>
              <a:gd name="T80" fmla="*/ 2147483647 w 375"/>
              <a:gd name="T81" fmla="*/ 2147483647 h 375"/>
              <a:gd name="T82" fmla="*/ 2147483647 w 375"/>
              <a:gd name="T83" fmla="*/ 2147483647 h 375"/>
              <a:gd name="T84" fmla="*/ 2147483647 w 375"/>
              <a:gd name="T85" fmla="*/ 2147483647 h 3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5" h="375">
                <a:moveTo>
                  <a:pt x="187" y="375"/>
                </a:moveTo>
                <a:lnTo>
                  <a:pt x="195" y="373"/>
                </a:lnTo>
                <a:lnTo>
                  <a:pt x="205" y="373"/>
                </a:lnTo>
                <a:lnTo>
                  <a:pt x="213" y="371"/>
                </a:lnTo>
                <a:lnTo>
                  <a:pt x="223" y="371"/>
                </a:lnTo>
                <a:lnTo>
                  <a:pt x="231" y="367"/>
                </a:lnTo>
                <a:lnTo>
                  <a:pt x="241" y="365"/>
                </a:lnTo>
                <a:lnTo>
                  <a:pt x="249" y="361"/>
                </a:lnTo>
                <a:lnTo>
                  <a:pt x="259" y="359"/>
                </a:lnTo>
                <a:lnTo>
                  <a:pt x="265" y="355"/>
                </a:lnTo>
                <a:lnTo>
                  <a:pt x="275" y="351"/>
                </a:lnTo>
                <a:lnTo>
                  <a:pt x="281" y="345"/>
                </a:lnTo>
                <a:lnTo>
                  <a:pt x="291" y="341"/>
                </a:lnTo>
                <a:lnTo>
                  <a:pt x="297" y="335"/>
                </a:lnTo>
                <a:lnTo>
                  <a:pt x="303" y="329"/>
                </a:lnTo>
                <a:lnTo>
                  <a:pt x="311" y="325"/>
                </a:lnTo>
                <a:lnTo>
                  <a:pt x="319" y="321"/>
                </a:lnTo>
                <a:lnTo>
                  <a:pt x="323" y="313"/>
                </a:lnTo>
                <a:lnTo>
                  <a:pt x="329" y="305"/>
                </a:lnTo>
                <a:lnTo>
                  <a:pt x="335" y="299"/>
                </a:lnTo>
                <a:lnTo>
                  <a:pt x="341" y="291"/>
                </a:lnTo>
                <a:lnTo>
                  <a:pt x="345" y="283"/>
                </a:lnTo>
                <a:lnTo>
                  <a:pt x="351" y="277"/>
                </a:lnTo>
                <a:lnTo>
                  <a:pt x="353" y="267"/>
                </a:lnTo>
                <a:lnTo>
                  <a:pt x="359" y="261"/>
                </a:lnTo>
                <a:lnTo>
                  <a:pt x="361" y="251"/>
                </a:lnTo>
                <a:lnTo>
                  <a:pt x="365" y="241"/>
                </a:lnTo>
                <a:lnTo>
                  <a:pt x="367" y="233"/>
                </a:lnTo>
                <a:lnTo>
                  <a:pt x="369" y="225"/>
                </a:lnTo>
                <a:lnTo>
                  <a:pt x="371" y="215"/>
                </a:lnTo>
                <a:lnTo>
                  <a:pt x="373" y="207"/>
                </a:lnTo>
                <a:lnTo>
                  <a:pt x="373" y="197"/>
                </a:lnTo>
                <a:lnTo>
                  <a:pt x="375" y="187"/>
                </a:lnTo>
                <a:lnTo>
                  <a:pt x="373" y="177"/>
                </a:lnTo>
                <a:lnTo>
                  <a:pt x="373" y="167"/>
                </a:lnTo>
                <a:lnTo>
                  <a:pt x="371" y="157"/>
                </a:lnTo>
                <a:lnTo>
                  <a:pt x="369" y="149"/>
                </a:lnTo>
                <a:lnTo>
                  <a:pt x="367" y="139"/>
                </a:lnTo>
                <a:lnTo>
                  <a:pt x="365" y="131"/>
                </a:lnTo>
                <a:lnTo>
                  <a:pt x="361" y="122"/>
                </a:lnTo>
                <a:lnTo>
                  <a:pt x="359" y="114"/>
                </a:lnTo>
                <a:lnTo>
                  <a:pt x="353" y="106"/>
                </a:lnTo>
                <a:lnTo>
                  <a:pt x="351" y="98"/>
                </a:lnTo>
                <a:lnTo>
                  <a:pt x="345" y="90"/>
                </a:lnTo>
                <a:lnTo>
                  <a:pt x="341" y="82"/>
                </a:lnTo>
                <a:lnTo>
                  <a:pt x="335" y="76"/>
                </a:lnTo>
                <a:lnTo>
                  <a:pt x="329" y="68"/>
                </a:lnTo>
                <a:lnTo>
                  <a:pt x="323" y="62"/>
                </a:lnTo>
                <a:lnTo>
                  <a:pt x="319" y="56"/>
                </a:lnTo>
                <a:lnTo>
                  <a:pt x="311" y="48"/>
                </a:lnTo>
                <a:lnTo>
                  <a:pt x="303" y="42"/>
                </a:lnTo>
                <a:lnTo>
                  <a:pt x="297" y="36"/>
                </a:lnTo>
                <a:lnTo>
                  <a:pt x="291" y="32"/>
                </a:lnTo>
                <a:lnTo>
                  <a:pt x="281" y="26"/>
                </a:lnTo>
                <a:lnTo>
                  <a:pt x="275" y="22"/>
                </a:lnTo>
                <a:lnTo>
                  <a:pt x="265" y="18"/>
                </a:lnTo>
                <a:lnTo>
                  <a:pt x="259" y="16"/>
                </a:lnTo>
                <a:lnTo>
                  <a:pt x="249" y="12"/>
                </a:lnTo>
                <a:lnTo>
                  <a:pt x="241" y="8"/>
                </a:lnTo>
                <a:lnTo>
                  <a:pt x="231" y="6"/>
                </a:lnTo>
                <a:lnTo>
                  <a:pt x="223" y="4"/>
                </a:lnTo>
                <a:lnTo>
                  <a:pt x="213" y="2"/>
                </a:lnTo>
                <a:lnTo>
                  <a:pt x="205" y="0"/>
                </a:lnTo>
                <a:lnTo>
                  <a:pt x="195" y="0"/>
                </a:lnTo>
                <a:lnTo>
                  <a:pt x="187" y="0"/>
                </a:lnTo>
                <a:lnTo>
                  <a:pt x="175" y="0"/>
                </a:lnTo>
                <a:lnTo>
                  <a:pt x="167" y="0"/>
                </a:lnTo>
                <a:lnTo>
                  <a:pt x="155" y="2"/>
                </a:lnTo>
                <a:lnTo>
                  <a:pt x="147" y="4"/>
                </a:lnTo>
                <a:lnTo>
                  <a:pt x="137" y="6"/>
                </a:lnTo>
                <a:lnTo>
                  <a:pt x="129" y="8"/>
                </a:lnTo>
                <a:lnTo>
                  <a:pt x="121" y="12"/>
                </a:lnTo>
                <a:lnTo>
                  <a:pt x="113" y="16"/>
                </a:lnTo>
                <a:lnTo>
                  <a:pt x="105" y="18"/>
                </a:lnTo>
                <a:lnTo>
                  <a:pt x="95" y="22"/>
                </a:lnTo>
                <a:lnTo>
                  <a:pt x="89" y="26"/>
                </a:lnTo>
                <a:lnTo>
                  <a:pt x="81" y="32"/>
                </a:lnTo>
                <a:lnTo>
                  <a:pt x="73" y="36"/>
                </a:lnTo>
                <a:lnTo>
                  <a:pt x="67" y="42"/>
                </a:lnTo>
                <a:lnTo>
                  <a:pt x="59" y="48"/>
                </a:lnTo>
                <a:lnTo>
                  <a:pt x="55" y="56"/>
                </a:lnTo>
                <a:lnTo>
                  <a:pt x="47" y="62"/>
                </a:lnTo>
                <a:lnTo>
                  <a:pt x="41" y="68"/>
                </a:lnTo>
                <a:lnTo>
                  <a:pt x="35" y="76"/>
                </a:lnTo>
                <a:lnTo>
                  <a:pt x="29" y="82"/>
                </a:lnTo>
                <a:lnTo>
                  <a:pt x="25" y="90"/>
                </a:lnTo>
                <a:lnTo>
                  <a:pt x="19" y="98"/>
                </a:lnTo>
                <a:lnTo>
                  <a:pt x="17" y="106"/>
                </a:lnTo>
                <a:lnTo>
                  <a:pt x="14" y="114"/>
                </a:lnTo>
                <a:lnTo>
                  <a:pt x="12" y="122"/>
                </a:lnTo>
                <a:lnTo>
                  <a:pt x="8" y="131"/>
                </a:lnTo>
                <a:lnTo>
                  <a:pt x="6" y="139"/>
                </a:lnTo>
                <a:lnTo>
                  <a:pt x="4" y="149"/>
                </a:lnTo>
                <a:lnTo>
                  <a:pt x="2" y="157"/>
                </a:lnTo>
                <a:lnTo>
                  <a:pt x="0" y="167"/>
                </a:lnTo>
                <a:lnTo>
                  <a:pt x="0" y="177"/>
                </a:lnTo>
                <a:lnTo>
                  <a:pt x="0" y="187"/>
                </a:lnTo>
                <a:lnTo>
                  <a:pt x="0" y="197"/>
                </a:lnTo>
                <a:lnTo>
                  <a:pt x="0" y="207"/>
                </a:lnTo>
                <a:lnTo>
                  <a:pt x="2" y="215"/>
                </a:lnTo>
                <a:lnTo>
                  <a:pt x="4" y="225"/>
                </a:lnTo>
                <a:lnTo>
                  <a:pt x="6" y="233"/>
                </a:lnTo>
                <a:lnTo>
                  <a:pt x="8" y="241"/>
                </a:lnTo>
                <a:lnTo>
                  <a:pt x="12" y="251"/>
                </a:lnTo>
                <a:lnTo>
                  <a:pt x="14" y="261"/>
                </a:lnTo>
                <a:lnTo>
                  <a:pt x="17" y="267"/>
                </a:lnTo>
                <a:lnTo>
                  <a:pt x="19" y="277"/>
                </a:lnTo>
                <a:lnTo>
                  <a:pt x="25" y="283"/>
                </a:lnTo>
                <a:lnTo>
                  <a:pt x="29" y="291"/>
                </a:lnTo>
                <a:lnTo>
                  <a:pt x="35" y="299"/>
                </a:lnTo>
                <a:lnTo>
                  <a:pt x="41" y="305"/>
                </a:lnTo>
                <a:lnTo>
                  <a:pt x="47" y="313"/>
                </a:lnTo>
                <a:lnTo>
                  <a:pt x="55" y="321"/>
                </a:lnTo>
                <a:lnTo>
                  <a:pt x="59" y="325"/>
                </a:lnTo>
                <a:lnTo>
                  <a:pt x="67" y="329"/>
                </a:lnTo>
                <a:lnTo>
                  <a:pt x="73" y="335"/>
                </a:lnTo>
                <a:lnTo>
                  <a:pt x="81" y="341"/>
                </a:lnTo>
                <a:lnTo>
                  <a:pt x="89" y="345"/>
                </a:lnTo>
                <a:lnTo>
                  <a:pt x="95" y="351"/>
                </a:lnTo>
                <a:lnTo>
                  <a:pt x="105" y="355"/>
                </a:lnTo>
                <a:lnTo>
                  <a:pt x="113" y="359"/>
                </a:lnTo>
                <a:lnTo>
                  <a:pt x="121" y="361"/>
                </a:lnTo>
                <a:lnTo>
                  <a:pt x="129" y="365"/>
                </a:lnTo>
                <a:lnTo>
                  <a:pt x="137" y="367"/>
                </a:lnTo>
                <a:lnTo>
                  <a:pt x="147" y="371"/>
                </a:lnTo>
                <a:lnTo>
                  <a:pt x="155" y="371"/>
                </a:lnTo>
                <a:lnTo>
                  <a:pt x="167" y="373"/>
                </a:lnTo>
                <a:lnTo>
                  <a:pt x="175" y="373"/>
                </a:lnTo>
                <a:lnTo>
                  <a:pt x="187" y="375"/>
                </a:lnTo>
                <a:close/>
              </a:path>
            </a:pathLst>
          </a:custGeom>
          <a:solidFill>
            <a:srgbClr val="ABA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2" name="Freeform 112"/>
          <p:cNvSpPr>
            <a:spLocks/>
          </p:cNvSpPr>
          <p:nvPr/>
        </p:nvSpPr>
        <p:spPr bwMode="auto">
          <a:xfrm>
            <a:off x="1068388" y="5267325"/>
            <a:ext cx="614362" cy="582613"/>
          </a:xfrm>
          <a:custGeom>
            <a:avLst/>
            <a:gdLst>
              <a:gd name="T0" fmla="*/ 2147483647 w 387"/>
              <a:gd name="T1" fmla="*/ 2147483647 h 367"/>
              <a:gd name="T2" fmla="*/ 2147483647 w 387"/>
              <a:gd name="T3" fmla="*/ 2147483647 h 367"/>
              <a:gd name="T4" fmla="*/ 2147483647 w 387"/>
              <a:gd name="T5" fmla="*/ 2147483647 h 367"/>
              <a:gd name="T6" fmla="*/ 2147483647 w 387"/>
              <a:gd name="T7" fmla="*/ 2147483647 h 367"/>
              <a:gd name="T8" fmla="*/ 2147483647 w 387"/>
              <a:gd name="T9" fmla="*/ 2147483647 h 367"/>
              <a:gd name="T10" fmla="*/ 2147483647 w 387"/>
              <a:gd name="T11" fmla="*/ 2147483647 h 367"/>
              <a:gd name="T12" fmla="*/ 2147483647 w 387"/>
              <a:gd name="T13" fmla="*/ 2147483647 h 367"/>
              <a:gd name="T14" fmla="*/ 2147483647 w 387"/>
              <a:gd name="T15" fmla="*/ 2147483647 h 367"/>
              <a:gd name="T16" fmla="*/ 2147483647 w 387"/>
              <a:gd name="T17" fmla="*/ 2147483647 h 367"/>
              <a:gd name="T18" fmla="*/ 2147483647 w 387"/>
              <a:gd name="T19" fmla="*/ 2147483647 h 367"/>
              <a:gd name="T20" fmla="*/ 2147483647 w 387"/>
              <a:gd name="T21" fmla="*/ 2147483647 h 367"/>
              <a:gd name="T22" fmla="*/ 2147483647 w 387"/>
              <a:gd name="T23" fmla="*/ 2147483647 h 367"/>
              <a:gd name="T24" fmla="*/ 2147483647 w 387"/>
              <a:gd name="T25" fmla="*/ 2147483647 h 367"/>
              <a:gd name="T26" fmla="*/ 2147483647 w 387"/>
              <a:gd name="T27" fmla="*/ 2147483647 h 367"/>
              <a:gd name="T28" fmla="*/ 2147483647 w 387"/>
              <a:gd name="T29" fmla="*/ 2147483647 h 367"/>
              <a:gd name="T30" fmla="*/ 2147483647 w 387"/>
              <a:gd name="T31" fmla="*/ 2147483647 h 367"/>
              <a:gd name="T32" fmla="*/ 2147483647 w 387"/>
              <a:gd name="T33" fmla="*/ 2147483647 h 367"/>
              <a:gd name="T34" fmla="*/ 2147483647 w 387"/>
              <a:gd name="T35" fmla="*/ 2147483647 h 367"/>
              <a:gd name="T36" fmla="*/ 2147483647 w 387"/>
              <a:gd name="T37" fmla="*/ 2147483647 h 367"/>
              <a:gd name="T38" fmla="*/ 2147483647 w 387"/>
              <a:gd name="T39" fmla="*/ 2147483647 h 367"/>
              <a:gd name="T40" fmla="*/ 2147483647 w 387"/>
              <a:gd name="T41" fmla="*/ 2147483647 h 367"/>
              <a:gd name="T42" fmla="*/ 2147483647 w 387"/>
              <a:gd name="T43" fmla="*/ 2147483647 h 367"/>
              <a:gd name="T44" fmla="*/ 2147483647 w 387"/>
              <a:gd name="T45" fmla="*/ 2147483647 h 367"/>
              <a:gd name="T46" fmla="*/ 2147483647 w 387"/>
              <a:gd name="T47" fmla="*/ 2147483647 h 367"/>
              <a:gd name="T48" fmla="*/ 2147483647 w 387"/>
              <a:gd name="T49" fmla="*/ 2147483647 h 367"/>
              <a:gd name="T50" fmla="*/ 2147483647 w 387"/>
              <a:gd name="T51" fmla="*/ 0 h 367"/>
              <a:gd name="T52" fmla="*/ 2147483647 w 387"/>
              <a:gd name="T53" fmla="*/ 2147483647 h 367"/>
              <a:gd name="T54" fmla="*/ 2147483647 w 387"/>
              <a:gd name="T55" fmla="*/ 2147483647 h 367"/>
              <a:gd name="T56" fmla="*/ 2147483647 w 387"/>
              <a:gd name="T57" fmla="*/ 2147483647 h 367"/>
              <a:gd name="T58" fmla="*/ 2147483647 w 387"/>
              <a:gd name="T59" fmla="*/ 2147483647 h 367"/>
              <a:gd name="T60" fmla="*/ 2147483647 w 387"/>
              <a:gd name="T61" fmla="*/ 2147483647 h 367"/>
              <a:gd name="T62" fmla="*/ 2147483647 w 387"/>
              <a:gd name="T63" fmla="*/ 2147483647 h 367"/>
              <a:gd name="T64" fmla="*/ 2147483647 w 387"/>
              <a:gd name="T65" fmla="*/ 2147483647 h 367"/>
              <a:gd name="T66" fmla="*/ 2147483647 w 387"/>
              <a:gd name="T67" fmla="*/ 2147483647 h 367"/>
              <a:gd name="T68" fmla="*/ 2147483647 w 387"/>
              <a:gd name="T69" fmla="*/ 2147483647 h 367"/>
              <a:gd name="T70" fmla="*/ 2147483647 w 387"/>
              <a:gd name="T71" fmla="*/ 2147483647 h 367"/>
              <a:gd name="T72" fmla="*/ 2147483647 w 387"/>
              <a:gd name="T73" fmla="*/ 2147483647 h 367"/>
              <a:gd name="T74" fmla="*/ 2147483647 w 387"/>
              <a:gd name="T75" fmla="*/ 2147483647 h 367"/>
              <a:gd name="T76" fmla="*/ 2147483647 w 387"/>
              <a:gd name="T77" fmla="*/ 2147483647 h 367"/>
              <a:gd name="T78" fmla="*/ 2147483647 w 387"/>
              <a:gd name="T79" fmla="*/ 2147483647 h 367"/>
              <a:gd name="T80" fmla="*/ 2147483647 w 387"/>
              <a:gd name="T81" fmla="*/ 2147483647 h 367"/>
              <a:gd name="T82" fmla="*/ 2147483647 w 387"/>
              <a:gd name="T83" fmla="*/ 2147483647 h 367"/>
              <a:gd name="T84" fmla="*/ 2147483647 w 387"/>
              <a:gd name="T85" fmla="*/ 2147483647 h 367"/>
              <a:gd name="T86" fmla="*/ 2147483647 w 387"/>
              <a:gd name="T87" fmla="*/ 2147483647 h 367"/>
              <a:gd name="T88" fmla="*/ 2147483647 w 387"/>
              <a:gd name="T89" fmla="*/ 2147483647 h 367"/>
              <a:gd name="T90" fmla="*/ 2147483647 w 387"/>
              <a:gd name="T91" fmla="*/ 2147483647 h 367"/>
              <a:gd name="T92" fmla="*/ 2147483647 w 387"/>
              <a:gd name="T93" fmla="*/ 2147483647 h 367"/>
              <a:gd name="T94" fmla="*/ 2147483647 w 387"/>
              <a:gd name="T95" fmla="*/ 2147483647 h 367"/>
              <a:gd name="T96" fmla="*/ 2147483647 w 387"/>
              <a:gd name="T97" fmla="*/ 2147483647 h 367"/>
              <a:gd name="T98" fmla="*/ 2147483647 w 387"/>
              <a:gd name="T99" fmla="*/ 2147483647 h 367"/>
              <a:gd name="T100" fmla="*/ 2147483647 w 387"/>
              <a:gd name="T101" fmla="*/ 2147483647 h 367"/>
              <a:gd name="T102" fmla="*/ 2147483647 w 387"/>
              <a:gd name="T103" fmla="*/ 2147483647 h 367"/>
              <a:gd name="T104" fmla="*/ 2147483647 w 387"/>
              <a:gd name="T105" fmla="*/ 2147483647 h 367"/>
              <a:gd name="T106" fmla="*/ 2147483647 w 387"/>
              <a:gd name="T107" fmla="*/ 2147483647 h 367"/>
              <a:gd name="T108" fmla="*/ 2147483647 w 387"/>
              <a:gd name="T109" fmla="*/ 2147483647 h 367"/>
              <a:gd name="T110" fmla="*/ 2147483647 w 387"/>
              <a:gd name="T111" fmla="*/ 2147483647 h 367"/>
              <a:gd name="T112" fmla="*/ 2147483647 w 387"/>
              <a:gd name="T113" fmla="*/ 2147483647 h 367"/>
              <a:gd name="T114" fmla="*/ 2147483647 w 387"/>
              <a:gd name="T115" fmla="*/ 2147483647 h 367"/>
              <a:gd name="T116" fmla="*/ 2147483647 w 387"/>
              <a:gd name="T117" fmla="*/ 2147483647 h 367"/>
              <a:gd name="T118" fmla="*/ 2147483647 w 387"/>
              <a:gd name="T119" fmla="*/ 2147483647 h 367"/>
              <a:gd name="T120" fmla="*/ 2147483647 w 387"/>
              <a:gd name="T121" fmla="*/ 2147483647 h 3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87" h="367">
                <a:moveTo>
                  <a:pt x="179" y="281"/>
                </a:moveTo>
                <a:lnTo>
                  <a:pt x="175" y="281"/>
                </a:lnTo>
                <a:lnTo>
                  <a:pt x="169" y="287"/>
                </a:lnTo>
                <a:lnTo>
                  <a:pt x="159" y="293"/>
                </a:lnTo>
                <a:lnTo>
                  <a:pt x="145" y="303"/>
                </a:lnTo>
                <a:lnTo>
                  <a:pt x="137" y="307"/>
                </a:lnTo>
                <a:lnTo>
                  <a:pt x="129" y="311"/>
                </a:lnTo>
                <a:lnTo>
                  <a:pt x="121" y="317"/>
                </a:lnTo>
                <a:lnTo>
                  <a:pt x="113" y="323"/>
                </a:lnTo>
                <a:lnTo>
                  <a:pt x="105" y="327"/>
                </a:lnTo>
                <a:lnTo>
                  <a:pt x="99" y="333"/>
                </a:lnTo>
                <a:lnTo>
                  <a:pt x="91" y="339"/>
                </a:lnTo>
                <a:lnTo>
                  <a:pt x="83" y="345"/>
                </a:lnTo>
                <a:lnTo>
                  <a:pt x="73" y="337"/>
                </a:lnTo>
                <a:lnTo>
                  <a:pt x="61" y="327"/>
                </a:lnTo>
                <a:lnTo>
                  <a:pt x="63" y="317"/>
                </a:lnTo>
                <a:lnTo>
                  <a:pt x="67" y="309"/>
                </a:lnTo>
                <a:lnTo>
                  <a:pt x="71" y="301"/>
                </a:lnTo>
                <a:lnTo>
                  <a:pt x="73" y="291"/>
                </a:lnTo>
                <a:lnTo>
                  <a:pt x="77" y="281"/>
                </a:lnTo>
                <a:lnTo>
                  <a:pt x="79" y="273"/>
                </a:lnTo>
                <a:lnTo>
                  <a:pt x="83" y="265"/>
                </a:lnTo>
                <a:lnTo>
                  <a:pt x="87" y="257"/>
                </a:lnTo>
                <a:lnTo>
                  <a:pt x="89" y="249"/>
                </a:lnTo>
                <a:lnTo>
                  <a:pt x="91" y="241"/>
                </a:lnTo>
                <a:lnTo>
                  <a:pt x="93" y="233"/>
                </a:lnTo>
                <a:lnTo>
                  <a:pt x="95" y="231"/>
                </a:lnTo>
                <a:lnTo>
                  <a:pt x="99" y="223"/>
                </a:lnTo>
                <a:lnTo>
                  <a:pt x="101" y="221"/>
                </a:lnTo>
                <a:lnTo>
                  <a:pt x="97" y="219"/>
                </a:lnTo>
                <a:lnTo>
                  <a:pt x="89" y="215"/>
                </a:lnTo>
                <a:lnTo>
                  <a:pt x="83" y="211"/>
                </a:lnTo>
                <a:lnTo>
                  <a:pt x="77" y="209"/>
                </a:lnTo>
                <a:lnTo>
                  <a:pt x="71" y="205"/>
                </a:lnTo>
                <a:lnTo>
                  <a:pt x="63" y="203"/>
                </a:lnTo>
                <a:lnTo>
                  <a:pt x="55" y="197"/>
                </a:lnTo>
                <a:lnTo>
                  <a:pt x="47" y="193"/>
                </a:lnTo>
                <a:lnTo>
                  <a:pt x="39" y="189"/>
                </a:lnTo>
                <a:lnTo>
                  <a:pt x="31" y="185"/>
                </a:lnTo>
                <a:lnTo>
                  <a:pt x="23" y="181"/>
                </a:lnTo>
                <a:lnTo>
                  <a:pt x="14" y="177"/>
                </a:lnTo>
                <a:lnTo>
                  <a:pt x="8" y="173"/>
                </a:lnTo>
                <a:lnTo>
                  <a:pt x="0" y="169"/>
                </a:lnTo>
                <a:lnTo>
                  <a:pt x="0" y="161"/>
                </a:lnTo>
                <a:lnTo>
                  <a:pt x="2" y="155"/>
                </a:lnTo>
                <a:lnTo>
                  <a:pt x="2" y="149"/>
                </a:lnTo>
                <a:lnTo>
                  <a:pt x="4" y="143"/>
                </a:lnTo>
                <a:lnTo>
                  <a:pt x="12" y="141"/>
                </a:lnTo>
                <a:lnTo>
                  <a:pt x="20" y="139"/>
                </a:lnTo>
                <a:lnTo>
                  <a:pt x="29" y="137"/>
                </a:lnTo>
                <a:lnTo>
                  <a:pt x="39" y="137"/>
                </a:lnTo>
                <a:lnTo>
                  <a:pt x="47" y="133"/>
                </a:lnTo>
                <a:lnTo>
                  <a:pt x="57" y="133"/>
                </a:lnTo>
                <a:lnTo>
                  <a:pt x="67" y="131"/>
                </a:lnTo>
                <a:lnTo>
                  <a:pt x="77" y="131"/>
                </a:lnTo>
                <a:lnTo>
                  <a:pt x="83" y="127"/>
                </a:lnTo>
                <a:lnTo>
                  <a:pt x="91" y="127"/>
                </a:lnTo>
                <a:lnTo>
                  <a:pt x="97" y="125"/>
                </a:lnTo>
                <a:lnTo>
                  <a:pt x="103" y="125"/>
                </a:lnTo>
                <a:lnTo>
                  <a:pt x="111" y="123"/>
                </a:lnTo>
                <a:lnTo>
                  <a:pt x="115" y="123"/>
                </a:lnTo>
                <a:lnTo>
                  <a:pt x="113" y="122"/>
                </a:lnTo>
                <a:lnTo>
                  <a:pt x="113" y="112"/>
                </a:lnTo>
                <a:lnTo>
                  <a:pt x="113" y="106"/>
                </a:lnTo>
                <a:lnTo>
                  <a:pt x="113" y="100"/>
                </a:lnTo>
                <a:lnTo>
                  <a:pt x="113" y="92"/>
                </a:lnTo>
                <a:lnTo>
                  <a:pt x="113" y="84"/>
                </a:lnTo>
                <a:lnTo>
                  <a:pt x="111" y="74"/>
                </a:lnTo>
                <a:lnTo>
                  <a:pt x="111" y="64"/>
                </a:lnTo>
                <a:lnTo>
                  <a:pt x="111" y="56"/>
                </a:lnTo>
                <a:lnTo>
                  <a:pt x="111" y="46"/>
                </a:lnTo>
                <a:lnTo>
                  <a:pt x="109" y="36"/>
                </a:lnTo>
                <a:lnTo>
                  <a:pt x="107" y="26"/>
                </a:lnTo>
                <a:lnTo>
                  <a:pt x="107" y="16"/>
                </a:lnTo>
                <a:lnTo>
                  <a:pt x="107" y="8"/>
                </a:lnTo>
                <a:lnTo>
                  <a:pt x="113" y="4"/>
                </a:lnTo>
                <a:lnTo>
                  <a:pt x="119" y="2"/>
                </a:lnTo>
                <a:lnTo>
                  <a:pt x="127" y="0"/>
                </a:lnTo>
                <a:lnTo>
                  <a:pt x="133" y="0"/>
                </a:lnTo>
                <a:lnTo>
                  <a:pt x="139" y="6"/>
                </a:lnTo>
                <a:lnTo>
                  <a:pt x="145" y="12"/>
                </a:lnTo>
                <a:lnTo>
                  <a:pt x="149" y="20"/>
                </a:lnTo>
                <a:lnTo>
                  <a:pt x="157" y="28"/>
                </a:lnTo>
                <a:lnTo>
                  <a:pt x="163" y="34"/>
                </a:lnTo>
                <a:lnTo>
                  <a:pt x="169" y="40"/>
                </a:lnTo>
                <a:lnTo>
                  <a:pt x="175" y="48"/>
                </a:lnTo>
                <a:lnTo>
                  <a:pt x="181" y="56"/>
                </a:lnTo>
                <a:lnTo>
                  <a:pt x="191" y="66"/>
                </a:lnTo>
                <a:lnTo>
                  <a:pt x="199" y="76"/>
                </a:lnTo>
                <a:lnTo>
                  <a:pt x="205" y="82"/>
                </a:lnTo>
                <a:lnTo>
                  <a:pt x="207" y="86"/>
                </a:lnTo>
                <a:lnTo>
                  <a:pt x="209" y="84"/>
                </a:lnTo>
                <a:lnTo>
                  <a:pt x="215" y="78"/>
                </a:lnTo>
                <a:lnTo>
                  <a:pt x="219" y="74"/>
                </a:lnTo>
                <a:lnTo>
                  <a:pt x="225" y="72"/>
                </a:lnTo>
                <a:lnTo>
                  <a:pt x="233" y="68"/>
                </a:lnTo>
                <a:lnTo>
                  <a:pt x="239" y="64"/>
                </a:lnTo>
                <a:lnTo>
                  <a:pt x="247" y="58"/>
                </a:lnTo>
                <a:lnTo>
                  <a:pt x="253" y="52"/>
                </a:lnTo>
                <a:lnTo>
                  <a:pt x="261" y="48"/>
                </a:lnTo>
                <a:lnTo>
                  <a:pt x="271" y="44"/>
                </a:lnTo>
                <a:lnTo>
                  <a:pt x="277" y="36"/>
                </a:lnTo>
                <a:lnTo>
                  <a:pt x="287" y="32"/>
                </a:lnTo>
                <a:lnTo>
                  <a:pt x="293" y="28"/>
                </a:lnTo>
                <a:lnTo>
                  <a:pt x="303" y="24"/>
                </a:lnTo>
                <a:lnTo>
                  <a:pt x="311" y="32"/>
                </a:lnTo>
                <a:lnTo>
                  <a:pt x="321" y="40"/>
                </a:lnTo>
                <a:lnTo>
                  <a:pt x="319" y="48"/>
                </a:lnTo>
                <a:lnTo>
                  <a:pt x="315" y="58"/>
                </a:lnTo>
                <a:lnTo>
                  <a:pt x="311" y="64"/>
                </a:lnTo>
                <a:lnTo>
                  <a:pt x="309" y="74"/>
                </a:lnTo>
                <a:lnTo>
                  <a:pt x="305" y="84"/>
                </a:lnTo>
                <a:lnTo>
                  <a:pt x="303" y="92"/>
                </a:lnTo>
                <a:lnTo>
                  <a:pt x="299" y="100"/>
                </a:lnTo>
                <a:lnTo>
                  <a:pt x="297" y="110"/>
                </a:lnTo>
                <a:lnTo>
                  <a:pt x="293" y="118"/>
                </a:lnTo>
                <a:lnTo>
                  <a:pt x="289" y="123"/>
                </a:lnTo>
                <a:lnTo>
                  <a:pt x="287" y="131"/>
                </a:lnTo>
                <a:lnTo>
                  <a:pt x="287" y="137"/>
                </a:lnTo>
                <a:lnTo>
                  <a:pt x="283" y="143"/>
                </a:lnTo>
                <a:lnTo>
                  <a:pt x="283" y="147"/>
                </a:lnTo>
                <a:lnTo>
                  <a:pt x="287" y="147"/>
                </a:lnTo>
                <a:lnTo>
                  <a:pt x="293" y="151"/>
                </a:lnTo>
                <a:lnTo>
                  <a:pt x="297" y="153"/>
                </a:lnTo>
                <a:lnTo>
                  <a:pt x="303" y="157"/>
                </a:lnTo>
                <a:lnTo>
                  <a:pt x="311" y="161"/>
                </a:lnTo>
                <a:lnTo>
                  <a:pt x="319" y="165"/>
                </a:lnTo>
                <a:lnTo>
                  <a:pt x="325" y="167"/>
                </a:lnTo>
                <a:lnTo>
                  <a:pt x="335" y="171"/>
                </a:lnTo>
                <a:lnTo>
                  <a:pt x="341" y="175"/>
                </a:lnTo>
                <a:lnTo>
                  <a:pt x="351" y="181"/>
                </a:lnTo>
                <a:lnTo>
                  <a:pt x="359" y="183"/>
                </a:lnTo>
                <a:lnTo>
                  <a:pt x="369" y="187"/>
                </a:lnTo>
                <a:lnTo>
                  <a:pt x="377" y="193"/>
                </a:lnTo>
                <a:lnTo>
                  <a:pt x="387" y="197"/>
                </a:lnTo>
                <a:lnTo>
                  <a:pt x="385" y="203"/>
                </a:lnTo>
                <a:lnTo>
                  <a:pt x="385" y="211"/>
                </a:lnTo>
                <a:lnTo>
                  <a:pt x="383" y="217"/>
                </a:lnTo>
                <a:lnTo>
                  <a:pt x="383" y="225"/>
                </a:lnTo>
                <a:lnTo>
                  <a:pt x="373" y="225"/>
                </a:lnTo>
                <a:lnTo>
                  <a:pt x="363" y="227"/>
                </a:lnTo>
                <a:lnTo>
                  <a:pt x="353" y="229"/>
                </a:lnTo>
                <a:lnTo>
                  <a:pt x="345" y="231"/>
                </a:lnTo>
                <a:lnTo>
                  <a:pt x="335" y="231"/>
                </a:lnTo>
                <a:lnTo>
                  <a:pt x="325" y="233"/>
                </a:lnTo>
                <a:lnTo>
                  <a:pt x="315" y="233"/>
                </a:lnTo>
                <a:lnTo>
                  <a:pt x="309" y="237"/>
                </a:lnTo>
                <a:lnTo>
                  <a:pt x="299" y="237"/>
                </a:lnTo>
                <a:lnTo>
                  <a:pt x="293" y="239"/>
                </a:lnTo>
                <a:lnTo>
                  <a:pt x="285" y="241"/>
                </a:lnTo>
                <a:lnTo>
                  <a:pt x="281" y="243"/>
                </a:lnTo>
                <a:lnTo>
                  <a:pt x="273" y="243"/>
                </a:lnTo>
                <a:lnTo>
                  <a:pt x="271" y="245"/>
                </a:lnTo>
                <a:lnTo>
                  <a:pt x="271" y="247"/>
                </a:lnTo>
                <a:lnTo>
                  <a:pt x="271" y="255"/>
                </a:lnTo>
                <a:lnTo>
                  <a:pt x="271" y="259"/>
                </a:lnTo>
                <a:lnTo>
                  <a:pt x="271" y="267"/>
                </a:lnTo>
                <a:lnTo>
                  <a:pt x="271" y="275"/>
                </a:lnTo>
                <a:lnTo>
                  <a:pt x="271" y="285"/>
                </a:lnTo>
                <a:lnTo>
                  <a:pt x="271" y="291"/>
                </a:lnTo>
                <a:lnTo>
                  <a:pt x="273" y="301"/>
                </a:lnTo>
                <a:lnTo>
                  <a:pt x="273" y="311"/>
                </a:lnTo>
                <a:lnTo>
                  <a:pt x="275" y="321"/>
                </a:lnTo>
                <a:lnTo>
                  <a:pt x="275" y="329"/>
                </a:lnTo>
                <a:lnTo>
                  <a:pt x="275" y="339"/>
                </a:lnTo>
                <a:lnTo>
                  <a:pt x="277" y="349"/>
                </a:lnTo>
                <a:lnTo>
                  <a:pt x="277" y="359"/>
                </a:lnTo>
                <a:lnTo>
                  <a:pt x="271" y="361"/>
                </a:lnTo>
                <a:lnTo>
                  <a:pt x="265" y="363"/>
                </a:lnTo>
                <a:lnTo>
                  <a:pt x="259" y="365"/>
                </a:lnTo>
                <a:lnTo>
                  <a:pt x="253" y="367"/>
                </a:lnTo>
                <a:lnTo>
                  <a:pt x="247" y="361"/>
                </a:lnTo>
                <a:lnTo>
                  <a:pt x="239" y="353"/>
                </a:lnTo>
                <a:lnTo>
                  <a:pt x="233" y="345"/>
                </a:lnTo>
                <a:lnTo>
                  <a:pt x="227" y="339"/>
                </a:lnTo>
                <a:lnTo>
                  <a:pt x="221" y="331"/>
                </a:lnTo>
                <a:lnTo>
                  <a:pt x="215" y="325"/>
                </a:lnTo>
                <a:lnTo>
                  <a:pt x="209" y="317"/>
                </a:lnTo>
                <a:lnTo>
                  <a:pt x="205" y="311"/>
                </a:lnTo>
                <a:lnTo>
                  <a:pt x="193" y="299"/>
                </a:lnTo>
                <a:lnTo>
                  <a:pt x="187" y="289"/>
                </a:lnTo>
                <a:lnTo>
                  <a:pt x="181" y="283"/>
                </a:lnTo>
                <a:lnTo>
                  <a:pt x="179" y="281"/>
                </a:lnTo>
                <a:close/>
              </a:path>
            </a:pathLst>
          </a:custGeom>
          <a:solidFill>
            <a:srgbClr val="03B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3" name="Freeform 113"/>
          <p:cNvSpPr>
            <a:spLocks/>
          </p:cNvSpPr>
          <p:nvPr/>
        </p:nvSpPr>
        <p:spPr bwMode="auto">
          <a:xfrm>
            <a:off x="1062038" y="5245100"/>
            <a:ext cx="627062" cy="630238"/>
          </a:xfrm>
          <a:custGeom>
            <a:avLst/>
            <a:gdLst>
              <a:gd name="T0" fmla="*/ 2147483647 w 395"/>
              <a:gd name="T1" fmla="*/ 2147483647 h 397"/>
              <a:gd name="T2" fmla="*/ 2147483647 w 395"/>
              <a:gd name="T3" fmla="*/ 2147483647 h 397"/>
              <a:gd name="T4" fmla="*/ 2147483647 w 395"/>
              <a:gd name="T5" fmla="*/ 2147483647 h 397"/>
              <a:gd name="T6" fmla="*/ 2147483647 w 395"/>
              <a:gd name="T7" fmla="*/ 2147483647 h 397"/>
              <a:gd name="T8" fmla="*/ 2147483647 w 395"/>
              <a:gd name="T9" fmla="*/ 2147483647 h 397"/>
              <a:gd name="T10" fmla="*/ 2147483647 w 395"/>
              <a:gd name="T11" fmla="*/ 2147483647 h 397"/>
              <a:gd name="T12" fmla="*/ 2147483647 w 395"/>
              <a:gd name="T13" fmla="*/ 2147483647 h 397"/>
              <a:gd name="T14" fmla="*/ 2147483647 w 395"/>
              <a:gd name="T15" fmla="*/ 2147483647 h 397"/>
              <a:gd name="T16" fmla="*/ 2147483647 w 395"/>
              <a:gd name="T17" fmla="*/ 2147483647 h 397"/>
              <a:gd name="T18" fmla="*/ 2147483647 w 395"/>
              <a:gd name="T19" fmla="*/ 2147483647 h 397"/>
              <a:gd name="T20" fmla="*/ 2147483647 w 395"/>
              <a:gd name="T21" fmla="*/ 2147483647 h 397"/>
              <a:gd name="T22" fmla="*/ 2147483647 w 395"/>
              <a:gd name="T23" fmla="*/ 2147483647 h 397"/>
              <a:gd name="T24" fmla="*/ 2147483647 w 395"/>
              <a:gd name="T25" fmla="*/ 0 h 397"/>
              <a:gd name="T26" fmla="*/ 2147483647 w 395"/>
              <a:gd name="T27" fmla="*/ 2147483647 h 397"/>
              <a:gd name="T28" fmla="*/ 2147483647 w 395"/>
              <a:gd name="T29" fmla="*/ 2147483647 h 397"/>
              <a:gd name="T30" fmla="*/ 2147483647 w 395"/>
              <a:gd name="T31" fmla="*/ 2147483647 h 397"/>
              <a:gd name="T32" fmla="*/ 2147483647 w 395"/>
              <a:gd name="T33" fmla="*/ 2147483647 h 397"/>
              <a:gd name="T34" fmla="*/ 2147483647 w 395"/>
              <a:gd name="T35" fmla="*/ 2147483647 h 397"/>
              <a:gd name="T36" fmla="*/ 2147483647 w 395"/>
              <a:gd name="T37" fmla="*/ 2147483647 h 397"/>
              <a:gd name="T38" fmla="*/ 2147483647 w 395"/>
              <a:gd name="T39" fmla="*/ 2147483647 h 397"/>
              <a:gd name="T40" fmla="*/ 2147483647 w 395"/>
              <a:gd name="T41" fmla="*/ 2147483647 h 397"/>
              <a:gd name="T42" fmla="*/ 2147483647 w 395"/>
              <a:gd name="T43" fmla="*/ 2147483647 h 397"/>
              <a:gd name="T44" fmla="*/ 2147483647 w 395"/>
              <a:gd name="T45" fmla="*/ 2147483647 h 397"/>
              <a:gd name="T46" fmla="*/ 2147483647 w 395"/>
              <a:gd name="T47" fmla="*/ 2147483647 h 397"/>
              <a:gd name="T48" fmla="*/ 2147483647 w 395"/>
              <a:gd name="T49" fmla="*/ 2147483647 h 397"/>
              <a:gd name="T50" fmla="*/ 2147483647 w 395"/>
              <a:gd name="T51" fmla="*/ 2147483647 h 397"/>
              <a:gd name="T52" fmla="*/ 2147483647 w 395"/>
              <a:gd name="T53" fmla="*/ 2147483647 h 397"/>
              <a:gd name="T54" fmla="*/ 2147483647 w 395"/>
              <a:gd name="T55" fmla="*/ 2147483647 h 397"/>
              <a:gd name="T56" fmla="*/ 2147483647 w 395"/>
              <a:gd name="T57" fmla="*/ 2147483647 h 397"/>
              <a:gd name="T58" fmla="*/ 2147483647 w 395"/>
              <a:gd name="T59" fmla="*/ 2147483647 h 397"/>
              <a:gd name="T60" fmla="*/ 2147483647 w 395"/>
              <a:gd name="T61" fmla="*/ 2147483647 h 397"/>
              <a:gd name="T62" fmla="*/ 0 w 395"/>
              <a:gd name="T63" fmla="*/ 2147483647 h 397"/>
              <a:gd name="T64" fmla="*/ 2147483647 w 395"/>
              <a:gd name="T65" fmla="*/ 2147483647 h 397"/>
              <a:gd name="T66" fmla="*/ 2147483647 w 395"/>
              <a:gd name="T67" fmla="*/ 2147483647 h 397"/>
              <a:gd name="T68" fmla="*/ 2147483647 w 395"/>
              <a:gd name="T69" fmla="*/ 2147483647 h 397"/>
              <a:gd name="T70" fmla="*/ 2147483647 w 395"/>
              <a:gd name="T71" fmla="*/ 2147483647 h 397"/>
              <a:gd name="T72" fmla="*/ 2147483647 w 395"/>
              <a:gd name="T73" fmla="*/ 2147483647 h 397"/>
              <a:gd name="T74" fmla="*/ 2147483647 w 395"/>
              <a:gd name="T75" fmla="*/ 0 h 397"/>
              <a:gd name="T76" fmla="*/ 2147483647 w 395"/>
              <a:gd name="T77" fmla="*/ 0 h 397"/>
              <a:gd name="T78" fmla="*/ 2147483647 w 395"/>
              <a:gd name="T79" fmla="*/ 2147483647 h 397"/>
              <a:gd name="T80" fmla="*/ 2147483647 w 395"/>
              <a:gd name="T81" fmla="*/ 2147483647 h 397"/>
              <a:gd name="T82" fmla="*/ 2147483647 w 395"/>
              <a:gd name="T83" fmla="*/ 2147483647 h 397"/>
              <a:gd name="T84" fmla="*/ 2147483647 w 395"/>
              <a:gd name="T85" fmla="*/ 2147483647 h 397"/>
              <a:gd name="T86" fmla="*/ 2147483647 w 395"/>
              <a:gd name="T87" fmla="*/ 2147483647 h 397"/>
              <a:gd name="T88" fmla="*/ 2147483647 w 395"/>
              <a:gd name="T89" fmla="*/ 2147483647 h 397"/>
              <a:gd name="T90" fmla="*/ 2147483647 w 395"/>
              <a:gd name="T91" fmla="*/ 2147483647 h 397"/>
              <a:gd name="T92" fmla="*/ 2147483647 w 395"/>
              <a:gd name="T93" fmla="*/ 2147483647 h 397"/>
              <a:gd name="T94" fmla="*/ 2147483647 w 395"/>
              <a:gd name="T95" fmla="*/ 2147483647 h 397"/>
              <a:gd name="T96" fmla="*/ 2147483647 w 395"/>
              <a:gd name="T97" fmla="*/ 2147483647 h 397"/>
              <a:gd name="T98" fmla="*/ 2147483647 w 395"/>
              <a:gd name="T99" fmla="*/ 2147483647 h 397"/>
              <a:gd name="T100" fmla="*/ 2147483647 w 395"/>
              <a:gd name="T101" fmla="*/ 2147483647 h 397"/>
              <a:gd name="T102" fmla="*/ 2147483647 w 395"/>
              <a:gd name="T103" fmla="*/ 2147483647 h 3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5" h="397">
                <a:moveTo>
                  <a:pt x="197" y="375"/>
                </a:moveTo>
                <a:lnTo>
                  <a:pt x="203" y="373"/>
                </a:lnTo>
                <a:lnTo>
                  <a:pt x="213" y="373"/>
                </a:lnTo>
                <a:lnTo>
                  <a:pt x="221" y="371"/>
                </a:lnTo>
                <a:lnTo>
                  <a:pt x="231" y="371"/>
                </a:lnTo>
                <a:lnTo>
                  <a:pt x="237" y="367"/>
                </a:lnTo>
                <a:lnTo>
                  <a:pt x="247" y="365"/>
                </a:lnTo>
                <a:lnTo>
                  <a:pt x="255" y="361"/>
                </a:lnTo>
                <a:lnTo>
                  <a:pt x="263" y="359"/>
                </a:lnTo>
                <a:lnTo>
                  <a:pt x="271" y="355"/>
                </a:lnTo>
                <a:lnTo>
                  <a:pt x="279" y="351"/>
                </a:lnTo>
                <a:lnTo>
                  <a:pt x="285" y="347"/>
                </a:lnTo>
                <a:lnTo>
                  <a:pt x="293" y="343"/>
                </a:lnTo>
                <a:lnTo>
                  <a:pt x="299" y="337"/>
                </a:lnTo>
                <a:lnTo>
                  <a:pt x="307" y="333"/>
                </a:lnTo>
                <a:lnTo>
                  <a:pt x="313" y="327"/>
                </a:lnTo>
                <a:lnTo>
                  <a:pt x="319" y="323"/>
                </a:lnTo>
                <a:lnTo>
                  <a:pt x="325" y="315"/>
                </a:lnTo>
                <a:lnTo>
                  <a:pt x="329" y="309"/>
                </a:lnTo>
                <a:lnTo>
                  <a:pt x="335" y="301"/>
                </a:lnTo>
                <a:lnTo>
                  <a:pt x="341" y="295"/>
                </a:lnTo>
                <a:lnTo>
                  <a:pt x="345" y="289"/>
                </a:lnTo>
                <a:lnTo>
                  <a:pt x="349" y="281"/>
                </a:lnTo>
                <a:lnTo>
                  <a:pt x="353" y="273"/>
                </a:lnTo>
                <a:lnTo>
                  <a:pt x="357" y="267"/>
                </a:lnTo>
                <a:lnTo>
                  <a:pt x="361" y="257"/>
                </a:lnTo>
                <a:lnTo>
                  <a:pt x="363" y="249"/>
                </a:lnTo>
                <a:lnTo>
                  <a:pt x="365" y="241"/>
                </a:lnTo>
                <a:lnTo>
                  <a:pt x="367" y="233"/>
                </a:lnTo>
                <a:lnTo>
                  <a:pt x="369" y="223"/>
                </a:lnTo>
                <a:lnTo>
                  <a:pt x="369" y="215"/>
                </a:lnTo>
                <a:lnTo>
                  <a:pt x="371" y="207"/>
                </a:lnTo>
                <a:lnTo>
                  <a:pt x="373" y="197"/>
                </a:lnTo>
                <a:lnTo>
                  <a:pt x="371" y="189"/>
                </a:lnTo>
                <a:lnTo>
                  <a:pt x="371" y="179"/>
                </a:lnTo>
                <a:lnTo>
                  <a:pt x="369" y="171"/>
                </a:lnTo>
                <a:lnTo>
                  <a:pt x="369" y="163"/>
                </a:lnTo>
                <a:lnTo>
                  <a:pt x="367" y="153"/>
                </a:lnTo>
                <a:lnTo>
                  <a:pt x="363" y="147"/>
                </a:lnTo>
                <a:lnTo>
                  <a:pt x="361" y="139"/>
                </a:lnTo>
                <a:lnTo>
                  <a:pt x="359" y="132"/>
                </a:lnTo>
                <a:lnTo>
                  <a:pt x="353" y="124"/>
                </a:lnTo>
                <a:lnTo>
                  <a:pt x="351" y="116"/>
                </a:lnTo>
                <a:lnTo>
                  <a:pt x="347" y="110"/>
                </a:lnTo>
                <a:lnTo>
                  <a:pt x="343" y="104"/>
                </a:lnTo>
                <a:lnTo>
                  <a:pt x="339" y="96"/>
                </a:lnTo>
                <a:lnTo>
                  <a:pt x="335" y="88"/>
                </a:lnTo>
                <a:lnTo>
                  <a:pt x="329" y="82"/>
                </a:lnTo>
                <a:lnTo>
                  <a:pt x="325" y="78"/>
                </a:lnTo>
                <a:lnTo>
                  <a:pt x="313" y="66"/>
                </a:lnTo>
                <a:lnTo>
                  <a:pt x="301" y="56"/>
                </a:lnTo>
                <a:lnTo>
                  <a:pt x="293" y="50"/>
                </a:lnTo>
                <a:lnTo>
                  <a:pt x="285" y="46"/>
                </a:lnTo>
                <a:lnTo>
                  <a:pt x="279" y="42"/>
                </a:lnTo>
                <a:lnTo>
                  <a:pt x="273" y="38"/>
                </a:lnTo>
                <a:lnTo>
                  <a:pt x="263" y="34"/>
                </a:lnTo>
                <a:lnTo>
                  <a:pt x="257" y="32"/>
                </a:lnTo>
                <a:lnTo>
                  <a:pt x="247" y="28"/>
                </a:lnTo>
                <a:lnTo>
                  <a:pt x="241" y="26"/>
                </a:lnTo>
                <a:lnTo>
                  <a:pt x="231" y="24"/>
                </a:lnTo>
                <a:lnTo>
                  <a:pt x="225" y="22"/>
                </a:lnTo>
                <a:lnTo>
                  <a:pt x="215" y="22"/>
                </a:lnTo>
                <a:lnTo>
                  <a:pt x="209" y="22"/>
                </a:lnTo>
                <a:lnTo>
                  <a:pt x="209" y="10"/>
                </a:lnTo>
                <a:lnTo>
                  <a:pt x="209" y="0"/>
                </a:lnTo>
                <a:lnTo>
                  <a:pt x="217" y="0"/>
                </a:lnTo>
                <a:lnTo>
                  <a:pt x="227" y="0"/>
                </a:lnTo>
                <a:lnTo>
                  <a:pt x="235" y="2"/>
                </a:lnTo>
                <a:lnTo>
                  <a:pt x="245" y="4"/>
                </a:lnTo>
                <a:lnTo>
                  <a:pt x="253" y="6"/>
                </a:lnTo>
                <a:lnTo>
                  <a:pt x="263" y="10"/>
                </a:lnTo>
                <a:lnTo>
                  <a:pt x="273" y="14"/>
                </a:lnTo>
                <a:lnTo>
                  <a:pt x="281" y="18"/>
                </a:lnTo>
                <a:lnTo>
                  <a:pt x="289" y="22"/>
                </a:lnTo>
                <a:lnTo>
                  <a:pt x="297" y="26"/>
                </a:lnTo>
                <a:lnTo>
                  <a:pt x="303" y="30"/>
                </a:lnTo>
                <a:lnTo>
                  <a:pt x="313" y="36"/>
                </a:lnTo>
                <a:lnTo>
                  <a:pt x="319" y="42"/>
                </a:lnTo>
                <a:lnTo>
                  <a:pt x="325" y="48"/>
                </a:lnTo>
                <a:lnTo>
                  <a:pt x="333" y="54"/>
                </a:lnTo>
                <a:lnTo>
                  <a:pt x="341" y="62"/>
                </a:lnTo>
                <a:lnTo>
                  <a:pt x="345" y="68"/>
                </a:lnTo>
                <a:lnTo>
                  <a:pt x="351" y="74"/>
                </a:lnTo>
                <a:lnTo>
                  <a:pt x="357" y="82"/>
                </a:lnTo>
                <a:lnTo>
                  <a:pt x="363" y="90"/>
                </a:lnTo>
                <a:lnTo>
                  <a:pt x="367" y="98"/>
                </a:lnTo>
                <a:lnTo>
                  <a:pt x="373" y="104"/>
                </a:lnTo>
                <a:lnTo>
                  <a:pt x="375" y="114"/>
                </a:lnTo>
                <a:lnTo>
                  <a:pt x="381" y="124"/>
                </a:lnTo>
                <a:lnTo>
                  <a:pt x="383" y="130"/>
                </a:lnTo>
                <a:lnTo>
                  <a:pt x="385" y="139"/>
                </a:lnTo>
                <a:lnTo>
                  <a:pt x="389" y="147"/>
                </a:lnTo>
                <a:lnTo>
                  <a:pt x="391" y="157"/>
                </a:lnTo>
                <a:lnTo>
                  <a:pt x="391" y="167"/>
                </a:lnTo>
                <a:lnTo>
                  <a:pt x="393" y="177"/>
                </a:lnTo>
                <a:lnTo>
                  <a:pt x="395" y="187"/>
                </a:lnTo>
                <a:lnTo>
                  <a:pt x="395" y="197"/>
                </a:lnTo>
                <a:lnTo>
                  <a:pt x="395" y="207"/>
                </a:lnTo>
                <a:lnTo>
                  <a:pt x="393" y="217"/>
                </a:lnTo>
                <a:lnTo>
                  <a:pt x="391" y="227"/>
                </a:lnTo>
                <a:lnTo>
                  <a:pt x="391" y="237"/>
                </a:lnTo>
                <a:lnTo>
                  <a:pt x="387" y="245"/>
                </a:lnTo>
                <a:lnTo>
                  <a:pt x="385" y="255"/>
                </a:lnTo>
                <a:lnTo>
                  <a:pt x="381" y="265"/>
                </a:lnTo>
                <a:lnTo>
                  <a:pt x="379" y="275"/>
                </a:lnTo>
                <a:lnTo>
                  <a:pt x="373" y="283"/>
                </a:lnTo>
                <a:lnTo>
                  <a:pt x="369" y="291"/>
                </a:lnTo>
                <a:lnTo>
                  <a:pt x="365" y="299"/>
                </a:lnTo>
                <a:lnTo>
                  <a:pt x="361" y="309"/>
                </a:lnTo>
                <a:lnTo>
                  <a:pt x="353" y="315"/>
                </a:lnTo>
                <a:lnTo>
                  <a:pt x="347" y="323"/>
                </a:lnTo>
                <a:lnTo>
                  <a:pt x="341" y="331"/>
                </a:lnTo>
                <a:lnTo>
                  <a:pt x="337" y="337"/>
                </a:lnTo>
                <a:lnTo>
                  <a:pt x="329" y="343"/>
                </a:lnTo>
                <a:lnTo>
                  <a:pt x="321" y="349"/>
                </a:lnTo>
                <a:lnTo>
                  <a:pt x="313" y="355"/>
                </a:lnTo>
                <a:lnTo>
                  <a:pt x="307" y="361"/>
                </a:lnTo>
                <a:lnTo>
                  <a:pt x="297" y="367"/>
                </a:lnTo>
                <a:lnTo>
                  <a:pt x="289" y="371"/>
                </a:lnTo>
                <a:lnTo>
                  <a:pt x="281" y="375"/>
                </a:lnTo>
                <a:lnTo>
                  <a:pt x="273" y="381"/>
                </a:lnTo>
                <a:lnTo>
                  <a:pt x="263" y="383"/>
                </a:lnTo>
                <a:lnTo>
                  <a:pt x="253" y="387"/>
                </a:lnTo>
                <a:lnTo>
                  <a:pt x="243" y="389"/>
                </a:lnTo>
                <a:lnTo>
                  <a:pt x="235" y="391"/>
                </a:lnTo>
                <a:lnTo>
                  <a:pt x="225" y="393"/>
                </a:lnTo>
                <a:lnTo>
                  <a:pt x="215" y="393"/>
                </a:lnTo>
                <a:lnTo>
                  <a:pt x="205" y="395"/>
                </a:lnTo>
                <a:lnTo>
                  <a:pt x="197" y="397"/>
                </a:lnTo>
                <a:lnTo>
                  <a:pt x="185" y="395"/>
                </a:lnTo>
                <a:lnTo>
                  <a:pt x="175" y="393"/>
                </a:lnTo>
                <a:lnTo>
                  <a:pt x="165" y="393"/>
                </a:lnTo>
                <a:lnTo>
                  <a:pt x="155" y="391"/>
                </a:lnTo>
                <a:lnTo>
                  <a:pt x="145" y="389"/>
                </a:lnTo>
                <a:lnTo>
                  <a:pt x="137" y="387"/>
                </a:lnTo>
                <a:lnTo>
                  <a:pt x="127" y="383"/>
                </a:lnTo>
                <a:lnTo>
                  <a:pt x="117" y="381"/>
                </a:lnTo>
                <a:lnTo>
                  <a:pt x="109" y="375"/>
                </a:lnTo>
                <a:lnTo>
                  <a:pt x="99" y="371"/>
                </a:lnTo>
                <a:lnTo>
                  <a:pt x="91" y="367"/>
                </a:lnTo>
                <a:lnTo>
                  <a:pt x="83" y="361"/>
                </a:lnTo>
                <a:lnTo>
                  <a:pt x="77" y="355"/>
                </a:lnTo>
                <a:lnTo>
                  <a:pt x="69" y="349"/>
                </a:lnTo>
                <a:lnTo>
                  <a:pt x="61" y="343"/>
                </a:lnTo>
                <a:lnTo>
                  <a:pt x="55" y="337"/>
                </a:lnTo>
                <a:lnTo>
                  <a:pt x="49" y="331"/>
                </a:lnTo>
                <a:lnTo>
                  <a:pt x="41" y="323"/>
                </a:lnTo>
                <a:lnTo>
                  <a:pt x="35" y="315"/>
                </a:lnTo>
                <a:lnTo>
                  <a:pt x="29" y="309"/>
                </a:lnTo>
                <a:lnTo>
                  <a:pt x="25" y="299"/>
                </a:lnTo>
                <a:lnTo>
                  <a:pt x="22" y="291"/>
                </a:lnTo>
                <a:lnTo>
                  <a:pt x="18" y="283"/>
                </a:lnTo>
                <a:lnTo>
                  <a:pt x="14" y="275"/>
                </a:lnTo>
                <a:lnTo>
                  <a:pt x="10" y="265"/>
                </a:lnTo>
                <a:lnTo>
                  <a:pt x="6" y="255"/>
                </a:lnTo>
                <a:lnTo>
                  <a:pt x="4" y="245"/>
                </a:lnTo>
                <a:lnTo>
                  <a:pt x="2" y="237"/>
                </a:lnTo>
                <a:lnTo>
                  <a:pt x="0" y="227"/>
                </a:lnTo>
                <a:lnTo>
                  <a:pt x="0" y="217"/>
                </a:lnTo>
                <a:lnTo>
                  <a:pt x="0" y="207"/>
                </a:lnTo>
                <a:lnTo>
                  <a:pt x="0" y="197"/>
                </a:lnTo>
                <a:lnTo>
                  <a:pt x="0" y="187"/>
                </a:lnTo>
                <a:lnTo>
                  <a:pt x="0" y="175"/>
                </a:lnTo>
                <a:lnTo>
                  <a:pt x="0" y="165"/>
                </a:lnTo>
                <a:lnTo>
                  <a:pt x="2" y="157"/>
                </a:lnTo>
                <a:lnTo>
                  <a:pt x="4" y="147"/>
                </a:lnTo>
                <a:lnTo>
                  <a:pt x="6" y="137"/>
                </a:lnTo>
                <a:lnTo>
                  <a:pt x="10" y="130"/>
                </a:lnTo>
                <a:lnTo>
                  <a:pt x="14" y="120"/>
                </a:lnTo>
                <a:lnTo>
                  <a:pt x="18" y="110"/>
                </a:lnTo>
                <a:lnTo>
                  <a:pt x="22" y="102"/>
                </a:lnTo>
                <a:lnTo>
                  <a:pt x="25" y="94"/>
                </a:lnTo>
                <a:lnTo>
                  <a:pt x="29" y="86"/>
                </a:lnTo>
                <a:lnTo>
                  <a:pt x="35" y="78"/>
                </a:lnTo>
                <a:lnTo>
                  <a:pt x="41" y="70"/>
                </a:lnTo>
                <a:lnTo>
                  <a:pt x="49" y="64"/>
                </a:lnTo>
                <a:lnTo>
                  <a:pt x="55" y="58"/>
                </a:lnTo>
                <a:lnTo>
                  <a:pt x="61" y="50"/>
                </a:lnTo>
                <a:lnTo>
                  <a:pt x="69" y="42"/>
                </a:lnTo>
                <a:lnTo>
                  <a:pt x="77" y="36"/>
                </a:lnTo>
                <a:lnTo>
                  <a:pt x="83" y="32"/>
                </a:lnTo>
                <a:lnTo>
                  <a:pt x="91" y="26"/>
                </a:lnTo>
                <a:lnTo>
                  <a:pt x="99" y="22"/>
                </a:lnTo>
                <a:lnTo>
                  <a:pt x="109" y="18"/>
                </a:lnTo>
                <a:lnTo>
                  <a:pt x="117" y="14"/>
                </a:lnTo>
                <a:lnTo>
                  <a:pt x="127" y="10"/>
                </a:lnTo>
                <a:lnTo>
                  <a:pt x="137" y="6"/>
                </a:lnTo>
                <a:lnTo>
                  <a:pt x="145" y="4"/>
                </a:lnTo>
                <a:lnTo>
                  <a:pt x="155" y="4"/>
                </a:lnTo>
                <a:lnTo>
                  <a:pt x="165" y="0"/>
                </a:lnTo>
                <a:lnTo>
                  <a:pt x="175" y="0"/>
                </a:lnTo>
                <a:lnTo>
                  <a:pt x="185" y="0"/>
                </a:lnTo>
                <a:lnTo>
                  <a:pt x="197" y="0"/>
                </a:lnTo>
                <a:lnTo>
                  <a:pt x="199" y="0"/>
                </a:lnTo>
                <a:lnTo>
                  <a:pt x="201" y="0"/>
                </a:lnTo>
                <a:lnTo>
                  <a:pt x="201" y="10"/>
                </a:lnTo>
                <a:lnTo>
                  <a:pt x="201" y="22"/>
                </a:lnTo>
                <a:lnTo>
                  <a:pt x="199" y="22"/>
                </a:lnTo>
                <a:lnTo>
                  <a:pt x="197" y="22"/>
                </a:lnTo>
                <a:lnTo>
                  <a:pt x="187" y="22"/>
                </a:lnTo>
                <a:lnTo>
                  <a:pt x="177" y="22"/>
                </a:lnTo>
                <a:lnTo>
                  <a:pt x="169" y="24"/>
                </a:lnTo>
                <a:lnTo>
                  <a:pt x="159" y="26"/>
                </a:lnTo>
                <a:lnTo>
                  <a:pt x="151" y="26"/>
                </a:lnTo>
                <a:lnTo>
                  <a:pt x="143" y="28"/>
                </a:lnTo>
                <a:lnTo>
                  <a:pt x="133" y="32"/>
                </a:lnTo>
                <a:lnTo>
                  <a:pt x="127" y="36"/>
                </a:lnTo>
                <a:lnTo>
                  <a:pt x="117" y="38"/>
                </a:lnTo>
                <a:lnTo>
                  <a:pt x="111" y="42"/>
                </a:lnTo>
                <a:lnTo>
                  <a:pt x="103" y="48"/>
                </a:lnTo>
                <a:lnTo>
                  <a:pt x="97" y="52"/>
                </a:lnTo>
                <a:lnTo>
                  <a:pt x="89" y="56"/>
                </a:lnTo>
                <a:lnTo>
                  <a:pt x="83" y="62"/>
                </a:lnTo>
                <a:lnTo>
                  <a:pt x="77" y="66"/>
                </a:lnTo>
                <a:lnTo>
                  <a:pt x="71" y="74"/>
                </a:lnTo>
                <a:lnTo>
                  <a:pt x="65" y="78"/>
                </a:lnTo>
                <a:lnTo>
                  <a:pt x="59" y="86"/>
                </a:lnTo>
                <a:lnTo>
                  <a:pt x="53" y="92"/>
                </a:lnTo>
                <a:lnTo>
                  <a:pt x="49" y="100"/>
                </a:lnTo>
                <a:lnTo>
                  <a:pt x="45" y="106"/>
                </a:lnTo>
                <a:lnTo>
                  <a:pt x="39" y="114"/>
                </a:lnTo>
                <a:lnTo>
                  <a:pt x="37" y="120"/>
                </a:lnTo>
                <a:lnTo>
                  <a:pt x="33" y="130"/>
                </a:lnTo>
                <a:lnTo>
                  <a:pt x="29" y="136"/>
                </a:lnTo>
                <a:lnTo>
                  <a:pt x="27" y="145"/>
                </a:lnTo>
                <a:lnTo>
                  <a:pt x="24" y="153"/>
                </a:lnTo>
                <a:lnTo>
                  <a:pt x="24" y="161"/>
                </a:lnTo>
                <a:lnTo>
                  <a:pt x="22" y="169"/>
                </a:lnTo>
                <a:lnTo>
                  <a:pt x="22" y="179"/>
                </a:lnTo>
                <a:lnTo>
                  <a:pt x="22" y="189"/>
                </a:lnTo>
                <a:lnTo>
                  <a:pt x="22" y="197"/>
                </a:lnTo>
                <a:lnTo>
                  <a:pt x="22" y="207"/>
                </a:lnTo>
                <a:lnTo>
                  <a:pt x="22" y="215"/>
                </a:lnTo>
                <a:lnTo>
                  <a:pt x="22" y="223"/>
                </a:lnTo>
                <a:lnTo>
                  <a:pt x="24" y="233"/>
                </a:lnTo>
                <a:lnTo>
                  <a:pt x="24" y="241"/>
                </a:lnTo>
                <a:lnTo>
                  <a:pt x="27" y="249"/>
                </a:lnTo>
                <a:lnTo>
                  <a:pt x="29" y="257"/>
                </a:lnTo>
                <a:lnTo>
                  <a:pt x="33" y="267"/>
                </a:lnTo>
                <a:lnTo>
                  <a:pt x="37" y="273"/>
                </a:lnTo>
                <a:lnTo>
                  <a:pt x="39" y="281"/>
                </a:lnTo>
                <a:lnTo>
                  <a:pt x="45" y="289"/>
                </a:lnTo>
                <a:lnTo>
                  <a:pt x="49" y="295"/>
                </a:lnTo>
                <a:lnTo>
                  <a:pt x="53" y="301"/>
                </a:lnTo>
                <a:lnTo>
                  <a:pt x="59" y="309"/>
                </a:lnTo>
                <a:lnTo>
                  <a:pt x="65" y="315"/>
                </a:lnTo>
                <a:lnTo>
                  <a:pt x="71" y="323"/>
                </a:lnTo>
                <a:lnTo>
                  <a:pt x="77" y="327"/>
                </a:lnTo>
                <a:lnTo>
                  <a:pt x="83" y="333"/>
                </a:lnTo>
                <a:lnTo>
                  <a:pt x="89" y="337"/>
                </a:lnTo>
                <a:lnTo>
                  <a:pt x="97" y="343"/>
                </a:lnTo>
                <a:lnTo>
                  <a:pt x="103" y="347"/>
                </a:lnTo>
                <a:lnTo>
                  <a:pt x="111" y="351"/>
                </a:lnTo>
                <a:lnTo>
                  <a:pt x="117" y="355"/>
                </a:lnTo>
                <a:lnTo>
                  <a:pt x="127" y="359"/>
                </a:lnTo>
                <a:lnTo>
                  <a:pt x="133" y="361"/>
                </a:lnTo>
                <a:lnTo>
                  <a:pt x="143" y="365"/>
                </a:lnTo>
                <a:lnTo>
                  <a:pt x="151" y="367"/>
                </a:lnTo>
                <a:lnTo>
                  <a:pt x="159" y="371"/>
                </a:lnTo>
                <a:lnTo>
                  <a:pt x="169" y="371"/>
                </a:lnTo>
                <a:lnTo>
                  <a:pt x="177" y="373"/>
                </a:lnTo>
                <a:lnTo>
                  <a:pt x="187" y="373"/>
                </a:lnTo>
                <a:lnTo>
                  <a:pt x="197" y="375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4" name="Freeform 114"/>
          <p:cNvSpPr>
            <a:spLocks/>
          </p:cNvSpPr>
          <p:nvPr/>
        </p:nvSpPr>
        <p:spPr bwMode="auto">
          <a:xfrm>
            <a:off x="1368425" y="5245100"/>
            <a:ext cx="41275" cy="34925"/>
          </a:xfrm>
          <a:custGeom>
            <a:avLst/>
            <a:gdLst>
              <a:gd name="T0" fmla="*/ 2147483647 w 26"/>
              <a:gd name="T1" fmla="*/ 0 h 22"/>
              <a:gd name="T2" fmla="*/ 2147483647 w 26"/>
              <a:gd name="T3" fmla="*/ 0 h 22"/>
              <a:gd name="T4" fmla="*/ 2147483647 w 26"/>
              <a:gd name="T5" fmla="*/ 2147483647 h 22"/>
              <a:gd name="T6" fmla="*/ 2147483647 w 26"/>
              <a:gd name="T7" fmla="*/ 2147483647 h 22"/>
              <a:gd name="T8" fmla="*/ 2147483647 w 26"/>
              <a:gd name="T9" fmla="*/ 2147483647 h 22"/>
              <a:gd name="T10" fmla="*/ 0 w 26"/>
              <a:gd name="T11" fmla="*/ 2147483647 h 22"/>
              <a:gd name="T12" fmla="*/ 2147483647 w 26"/>
              <a:gd name="T13" fmla="*/ 0 h 22"/>
              <a:gd name="T14" fmla="*/ 2147483647 w 26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22">
                <a:moveTo>
                  <a:pt x="8" y="0"/>
                </a:moveTo>
                <a:lnTo>
                  <a:pt x="16" y="0"/>
                </a:lnTo>
                <a:lnTo>
                  <a:pt x="26" y="16"/>
                </a:lnTo>
                <a:lnTo>
                  <a:pt x="16" y="22"/>
                </a:lnTo>
                <a:lnTo>
                  <a:pt x="8" y="22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5" name="Freeform 115"/>
          <p:cNvSpPr>
            <a:spLocks/>
          </p:cNvSpPr>
          <p:nvPr/>
        </p:nvSpPr>
        <p:spPr bwMode="auto">
          <a:xfrm>
            <a:off x="1247775" y="5438775"/>
            <a:ext cx="250825" cy="249238"/>
          </a:xfrm>
          <a:custGeom>
            <a:avLst/>
            <a:gdLst>
              <a:gd name="T0" fmla="*/ 2147483647 w 158"/>
              <a:gd name="T1" fmla="*/ 2147483647 h 157"/>
              <a:gd name="T2" fmla="*/ 2147483647 w 158"/>
              <a:gd name="T3" fmla="*/ 2147483647 h 157"/>
              <a:gd name="T4" fmla="*/ 2147483647 w 158"/>
              <a:gd name="T5" fmla="*/ 2147483647 h 157"/>
              <a:gd name="T6" fmla="*/ 2147483647 w 158"/>
              <a:gd name="T7" fmla="*/ 2147483647 h 157"/>
              <a:gd name="T8" fmla="*/ 2147483647 w 158"/>
              <a:gd name="T9" fmla="*/ 2147483647 h 157"/>
              <a:gd name="T10" fmla="*/ 2147483647 w 158"/>
              <a:gd name="T11" fmla="*/ 2147483647 h 157"/>
              <a:gd name="T12" fmla="*/ 2147483647 w 158"/>
              <a:gd name="T13" fmla="*/ 2147483647 h 157"/>
              <a:gd name="T14" fmla="*/ 2147483647 w 158"/>
              <a:gd name="T15" fmla="*/ 2147483647 h 157"/>
              <a:gd name="T16" fmla="*/ 2147483647 w 158"/>
              <a:gd name="T17" fmla="*/ 2147483647 h 157"/>
              <a:gd name="T18" fmla="*/ 2147483647 w 158"/>
              <a:gd name="T19" fmla="*/ 2147483647 h 157"/>
              <a:gd name="T20" fmla="*/ 2147483647 w 158"/>
              <a:gd name="T21" fmla="*/ 2147483647 h 157"/>
              <a:gd name="T22" fmla="*/ 2147483647 w 158"/>
              <a:gd name="T23" fmla="*/ 2147483647 h 157"/>
              <a:gd name="T24" fmla="*/ 2147483647 w 158"/>
              <a:gd name="T25" fmla="*/ 2147483647 h 157"/>
              <a:gd name="T26" fmla="*/ 2147483647 w 158"/>
              <a:gd name="T27" fmla="*/ 2147483647 h 157"/>
              <a:gd name="T28" fmla="*/ 2147483647 w 158"/>
              <a:gd name="T29" fmla="*/ 2147483647 h 157"/>
              <a:gd name="T30" fmla="*/ 2147483647 w 158"/>
              <a:gd name="T31" fmla="*/ 2147483647 h 157"/>
              <a:gd name="T32" fmla="*/ 2147483647 w 158"/>
              <a:gd name="T33" fmla="*/ 2147483647 h 157"/>
              <a:gd name="T34" fmla="*/ 2147483647 w 158"/>
              <a:gd name="T35" fmla="*/ 2147483647 h 157"/>
              <a:gd name="T36" fmla="*/ 2147483647 w 158"/>
              <a:gd name="T37" fmla="*/ 2147483647 h 157"/>
              <a:gd name="T38" fmla="*/ 2147483647 w 158"/>
              <a:gd name="T39" fmla="*/ 2147483647 h 157"/>
              <a:gd name="T40" fmla="*/ 2147483647 w 158"/>
              <a:gd name="T41" fmla="*/ 2147483647 h 157"/>
              <a:gd name="T42" fmla="*/ 2147483647 w 158"/>
              <a:gd name="T43" fmla="*/ 2147483647 h 157"/>
              <a:gd name="T44" fmla="*/ 2147483647 w 158"/>
              <a:gd name="T45" fmla="*/ 2147483647 h 157"/>
              <a:gd name="T46" fmla="*/ 2147483647 w 158"/>
              <a:gd name="T47" fmla="*/ 2147483647 h 157"/>
              <a:gd name="T48" fmla="*/ 2147483647 w 158"/>
              <a:gd name="T49" fmla="*/ 2147483647 h 157"/>
              <a:gd name="T50" fmla="*/ 2147483647 w 158"/>
              <a:gd name="T51" fmla="*/ 0 h 157"/>
              <a:gd name="T52" fmla="*/ 2147483647 w 158"/>
              <a:gd name="T53" fmla="*/ 0 h 157"/>
              <a:gd name="T54" fmla="*/ 2147483647 w 158"/>
              <a:gd name="T55" fmla="*/ 0 h 157"/>
              <a:gd name="T56" fmla="*/ 2147483647 w 158"/>
              <a:gd name="T57" fmla="*/ 2147483647 h 157"/>
              <a:gd name="T58" fmla="*/ 2147483647 w 158"/>
              <a:gd name="T59" fmla="*/ 2147483647 h 157"/>
              <a:gd name="T60" fmla="*/ 2147483647 w 158"/>
              <a:gd name="T61" fmla="*/ 2147483647 h 157"/>
              <a:gd name="T62" fmla="*/ 2147483647 w 158"/>
              <a:gd name="T63" fmla="*/ 2147483647 h 157"/>
              <a:gd name="T64" fmla="*/ 2147483647 w 158"/>
              <a:gd name="T65" fmla="*/ 2147483647 h 157"/>
              <a:gd name="T66" fmla="*/ 2147483647 w 158"/>
              <a:gd name="T67" fmla="*/ 2147483647 h 157"/>
              <a:gd name="T68" fmla="*/ 2147483647 w 158"/>
              <a:gd name="T69" fmla="*/ 2147483647 h 157"/>
              <a:gd name="T70" fmla="*/ 2147483647 w 158"/>
              <a:gd name="T71" fmla="*/ 2147483647 h 157"/>
              <a:gd name="T72" fmla="*/ 2147483647 w 158"/>
              <a:gd name="T73" fmla="*/ 2147483647 h 157"/>
              <a:gd name="T74" fmla="*/ 2147483647 w 158"/>
              <a:gd name="T75" fmla="*/ 2147483647 h 157"/>
              <a:gd name="T76" fmla="*/ 2147483647 w 158"/>
              <a:gd name="T77" fmla="*/ 2147483647 h 157"/>
              <a:gd name="T78" fmla="*/ 2147483647 w 158"/>
              <a:gd name="T79" fmla="*/ 2147483647 h 157"/>
              <a:gd name="T80" fmla="*/ 0 w 158"/>
              <a:gd name="T81" fmla="*/ 2147483647 h 157"/>
              <a:gd name="T82" fmla="*/ 0 w 158"/>
              <a:gd name="T83" fmla="*/ 2147483647 h 157"/>
              <a:gd name="T84" fmla="*/ 0 w 158"/>
              <a:gd name="T85" fmla="*/ 2147483647 h 157"/>
              <a:gd name="T86" fmla="*/ 0 w 158"/>
              <a:gd name="T87" fmla="*/ 2147483647 h 157"/>
              <a:gd name="T88" fmla="*/ 0 w 158"/>
              <a:gd name="T89" fmla="*/ 2147483647 h 157"/>
              <a:gd name="T90" fmla="*/ 2147483647 w 158"/>
              <a:gd name="T91" fmla="*/ 2147483647 h 157"/>
              <a:gd name="T92" fmla="*/ 2147483647 w 158"/>
              <a:gd name="T93" fmla="*/ 2147483647 h 157"/>
              <a:gd name="T94" fmla="*/ 2147483647 w 158"/>
              <a:gd name="T95" fmla="*/ 2147483647 h 157"/>
              <a:gd name="T96" fmla="*/ 2147483647 w 158"/>
              <a:gd name="T97" fmla="*/ 2147483647 h 157"/>
              <a:gd name="T98" fmla="*/ 2147483647 w 158"/>
              <a:gd name="T99" fmla="*/ 2147483647 h 157"/>
              <a:gd name="T100" fmla="*/ 2147483647 w 158"/>
              <a:gd name="T101" fmla="*/ 2147483647 h 157"/>
              <a:gd name="T102" fmla="*/ 2147483647 w 158"/>
              <a:gd name="T103" fmla="*/ 2147483647 h 157"/>
              <a:gd name="T104" fmla="*/ 2147483647 w 158"/>
              <a:gd name="T105" fmla="*/ 2147483647 h 157"/>
              <a:gd name="T106" fmla="*/ 2147483647 w 158"/>
              <a:gd name="T107" fmla="*/ 2147483647 h 157"/>
              <a:gd name="T108" fmla="*/ 2147483647 w 158"/>
              <a:gd name="T109" fmla="*/ 2147483647 h 157"/>
              <a:gd name="T110" fmla="*/ 2147483647 w 158"/>
              <a:gd name="T111" fmla="*/ 2147483647 h 157"/>
              <a:gd name="T112" fmla="*/ 2147483647 w 158"/>
              <a:gd name="T113" fmla="*/ 2147483647 h 157"/>
              <a:gd name="T114" fmla="*/ 2147483647 w 158"/>
              <a:gd name="T115" fmla="*/ 2147483647 h 1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157">
                <a:moveTo>
                  <a:pt x="80" y="157"/>
                </a:moveTo>
                <a:lnTo>
                  <a:pt x="86" y="155"/>
                </a:lnTo>
                <a:lnTo>
                  <a:pt x="94" y="155"/>
                </a:lnTo>
                <a:lnTo>
                  <a:pt x="102" y="151"/>
                </a:lnTo>
                <a:lnTo>
                  <a:pt x="110" y="151"/>
                </a:lnTo>
                <a:lnTo>
                  <a:pt x="122" y="141"/>
                </a:lnTo>
                <a:lnTo>
                  <a:pt x="134" y="133"/>
                </a:lnTo>
                <a:lnTo>
                  <a:pt x="142" y="121"/>
                </a:lnTo>
                <a:lnTo>
                  <a:pt x="152" y="109"/>
                </a:lnTo>
                <a:lnTo>
                  <a:pt x="152" y="101"/>
                </a:lnTo>
                <a:lnTo>
                  <a:pt x="156" y="93"/>
                </a:lnTo>
                <a:lnTo>
                  <a:pt x="156" y="85"/>
                </a:lnTo>
                <a:lnTo>
                  <a:pt x="158" y="79"/>
                </a:lnTo>
                <a:lnTo>
                  <a:pt x="156" y="69"/>
                </a:lnTo>
                <a:lnTo>
                  <a:pt x="156" y="61"/>
                </a:lnTo>
                <a:lnTo>
                  <a:pt x="152" y="53"/>
                </a:lnTo>
                <a:lnTo>
                  <a:pt x="152" y="47"/>
                </a:lnTo>
                <a:lnTo>
                  <a:pt x="146" y="39"/>
                </a:lnTo>
                <a:lnTo>
                  <a:pt x="142" y="31"/>
                </a:lnTo>
                <a:lnTo>
                  <a:pt x="138" y="25"/>
                </a:lnTo>
                <a:lnTo>
                  <a:pt x="134" y="23"/>
                </a:lnTo>
                <a:lnTo>
                  <a:pt x="122" y="12"/>
                </a:lnTo>
                <a:lnTo>
                  <a:pt x="110" y="6"/>
                </a:lnTo>
                <a:lnTo>
                  <a:pt x="102" y="2"/>
                </a:lnTo>
                <a:lnTo>
                  <a:pt x="94" y="2"/>
                </a:lnTo>
                <a:lnTo>
                  <a:pt x="86" y="0"/>
                </a:lnTo>
                <a:lnTo>
                  <a:pt x="80" y="0"/>
                </a:lnTo>
                <a:lnTo>
                  <a:pt x="70" y="0"/>
                </a:lnTo>
                <a:lnTo>
                  <a:pt x="62" y="2"/>
                </a:lnTo>
                <a:lnTo>
                  <a:pt x="54" y="2"/>
                </a:lnTo>
                <a:lnTo>
                  <a:pt x="48" y="6"/>
                </a:lnTo>
                <a:lnTo>
                  <a:pt x="40" y="8"/>
                </a:lnTo>
                <a:lnTo>
                  <a:pt x="32" y="12"/>
                </a:lnTo>
                <a:lnTo>
                  <a:pt x="26" y="15"/>
                </a:lnTo>
                <a:lnTo>
                  <a:pt x="22" y="23"/>
                </a:lnTo>
                <a:lnTo>
                  <a:pt x="16" y="25"/>
                </a:lnTo>
                <a:lnTo>
                  <a:pt x="12" y="31"/>
                </a:lnTo>
                <a:lnTo>
                  <a:pt x="8" y="39"/>
                </a:lnTo>
                <a:lnTo>
                  <a:pt x="6" y="47"/>
                </a:lnTo>
                <a:lnTo>
                  <a:pt x="2" y="53"/>
                </a:lnTo>
                <a:lnTo>
                  <a:pt x="0" y="61"/>
                </a:lnTo>
                <a:lnTo>
                  <a:pt x="0" y="69"/>
                </a:lnTo>
                <a:lnTo>
                  <a:pt x="0" y="79"/>
                </a:lnTo>
                <a:lnTo>
                  <a:pt x="0" y="85"/>
                </a:lnTo>
                <a:lnTo>
                  <a:pt x="0" y="93"/>
                </a:lnTo>
                <a:lnTo>
                  <a:pt x="2" y="101"/>
                </a:lnTo>
                <a:lnTo>
                  <a:pt x="6" y="109"/>
                </a:lnTo>
                <a:lnTo>
                  <a:pt x="12" y="121"/>
                </a:lnTo>
                <a:lnTo>
                  <a:pt x="22" y="133"/>
                </a:lnTo>
                <a:lnTo>
                  <a:pt x="26" y="137"/>
                </a:lnTo>
                <a:lnTo>
                  <a:pt x="32" y="141"/>
                </a:lnTo>
                <a:lnTo>
                  <a:pt x="40" y="145"/>
                </a:lnTo>
                <a:lnTo>
                  <a:pt x="48" y="151"/>
                </a:lnTo>
                <a:lnTo>
                  <a:pt x="54" y="151"/>
                </a:lnTo>
                <a:lnTo>
                  <a:pt x="62" y="155"/>
                </a:lnTo>
                <a:lnTo>
                  <a:pt x="70" y="155"/>
                </a:lnTo>
                <a:lnTo>
                  <a:pt x="80" y="157"/>
                </a:lnTo>
                <a:close/>
              </a:path>
            </a:pathLst>
          </a:custGeom>
          <a:solidFill>
            <a:srgbClr val="03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6" name="Freeform 116"/>
          <p:cNvSpPr>
            <a:spLocks/>
          </p:cNvSpPr>
          <p:nvPr/>
        </p:nvSpPr>
        <p:spPr bwMode="auto">
          <a:xfrm>
            <a:off x="1358900" y="54689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2"/>
                </a:lnTo>
                <a:lnTo>
                  <a:pt x="16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7" name="Freeform 117"/>
          <p:cNvSpPr>
            <a:spLocks/>
          </p:cNvSpPr>
          <p:nvPr/>
        </p:nvSpPr>
        <p:spPr bwMode="auto">
          <a:xfrm>
            <a:off x="1409700" y="5618163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0 h 20"/>
              <a:gd name="T10" fmla="*/ 2147483647 w 22"/>
              <a:gd name="T11" fmla="*/ 2147483647 h 20"/>
              <a:gd name="T12" fmla="*/ 0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0">
                <a:moveTo>
                  <a:pt x="10" y="20"/>
                </a:moveTo>
                <a:lnTo>
                  <a:pt x="18" y="16"/>
                </a:lnTo>
                <a:lnTo>
                  <a:pt x="22" y="10"/>
                </a:lnTo>
                <a:lnTo>
                  <a:pt x="18" y="4"/>
                </a:lnTo>
                <a:lnTo>
                  <a:pt x="10" y="0"/>
                </a:lnTo>
                <a:lnTo>
                  <a:pt x="2" y="4"/>
                </a:lnTo>
                <a:lnTo>
                  <a:pt x="0" y="10"/>
                </a:lnTo>
                <a:lnTo>
                  <a:pt x="2" y="16"/>
                </a:lnTo>
                <a:lnTo>
                  <a:pt x="10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8" name="Freeform 118"/>
          <p:cNvSpPr>
            <a:spLocks/>
          </p:cNvSpPr>
          <p:nvPr/>
        </p:nvSpPr>
        <p:spPr bwMode="auto">
          <a:xfrm>
            <a:off x="1308100" y="5618163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2" y="22"/>
                </a:moveTo>
                <a:lnTo>
                  <a:pt x="18" y="18"/>
                </a:lnTo>
                <a:lnTo>
                  <a:pt x="20" y="10"/>
                </a:lnTo>
                <a:lnTo>
                  <a:pt x="18" y="4"/>
                </a:lnTo>
                <a:lnTo>
                  <a:pt x="12" y="0"/>
                </a:lnTo>
                <a:lnTo>
                  <a:pt x="4" y="4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9" name="Freeform 119"/>
          <p:cNvSpPr>
            <a:spLocks/>
          </p:cNvSpPr>
          <p:nvPr/>
        </p:nvSpPr>
        <p:spPr bwMode="auto">
          <a:xfrm>
            <a:off x="1273175" y="5535613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0 h 22"/>
              <a:gd name="T10" fmla="*/ 2147483647 w 22"/>
              <a:gd name="T11" fmla="*/ 2147483647 h 22"/>
              <a:gd name="T12" fmla="*/ 0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2">
                <a:moveTo>
                  <a:pt x="12" y="22"/>
                </a:moveTo>
                <a:lnTo>
                  <a:pt x="20" y="18"/>
                </a:lnTo>
                <a:lnTo>
                  <a:pt x="22" y="10"/>
                </a:lnTo>
                <a:lnTo>
                  <a:pt x="20" y="2"/>
                </a:lnTo>
                <a:lnTo>
                  <a:pt x="12" y="0"/>
                </a:lnTo>
                <a:lnTo>
                  <a:pt x="4" y="2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0" name="Freeform 120"/>
          <p:cNvSpPr>
            <a:spLocks/>
          </p:cNvSpPr>
          <p:nvPr/>
        </p:nvSpPr>
        <p:spPr bwMode="auto">
          <a:xfrm>
            <a:off x="1435100" y="5538788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0 h 20"/>
              <a:gd name="T10" fmla="*/ 2147483647 w 22"/>
              <a:gd name="T11" fmla="*/ 2147483647 h 20"/>
              <a:gd name="T12" fmla="*/ 0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0">
                <a:moveTo>
                  <a:pt x="10" y="20"/>
                </a:moveTo>
                <a:lnTo>
                  <a:pt x="18" y="18"/>
                </a:lnTo>
                <a:lnTo>
                  <a:pt x="22" y="12"/>
                </a:lnTo>
                <a:lnTo>
                  <a:pt x="18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1" name="Freeform 121"/>
          <p:cNvSpPr>
            <a:spLocks/>
          </p:cNvSpPr>
          <p:nvPr/>
        </p:nvSpPr>
        <p:spPr bwMode="auto">
          <a:xfrm>
            <a:off x="1314450" y="5232400"/>
            <a:ext cx="101600" cy="53975"/>
          </a:xfrm>
          <a:custGeom>
            <a:avLst/>
            <a:gdLst>
              <a:gd name="T0" fmla="*/ 2147483647 w 64"/>
              <a:gd name="T1" fmla="*/ 2147483647 h 34"/>
              <a:gd name="T2" fmla="*/ 2147483647 w 64"/>
              <a:gd name="T3" fmla="*/ 2147483647 h 34"/>
              <a:gd name="T4" fmla="*/ 2147483647 w 64"/>
              <a:gd name="T5" fmla="*/ 2147483647 h 34"/>
              <a:gd name="T6" fmla="*/ 2147483647 w 64"/>
              <a:gd name="T7" fmla="*/ 2147483647 h 34"/>
              <a:gd name="T8" fmla="*/ 2147483647 w 64"/>
              <a:gd name="T9" fmla="*/ 2147483647 h 34"/>
              <a:gd name="T10" fmla="*/ 2147483647 w 64"/>
              <a:gd name="T11" fmla="*/ 2147483647 h 34"/>
              <a:gd name="T12" fmla="*/ 2147483647 w 64"/>
              <a:gd name="T13" fmla="*/ 2147483647 h 34"/>
              <a:gd name="T14" fmla="*/ 2147483647 w 64"/>
              <a:gd name="T15" fmla="*/ 2147483647 h 34"/>
              <a:gd name="T16" fmla="*/ 2147483647 w 64"/>
              <a:gd name="T17" fmla="*/ 0 h 34"/>
              <a:gd name="T18" fmla="*/ 2147483647 w 64"/>
              <a:gd name="T19" fmla="*/ 0 h 34"/>
              <a:gd name="T20" fmla="*/ 2147483647 w 64"/>
              <a:gd name="T21" fmla="*/ 0 h 34"/>
              <a:gd name="T22" fmla="*/ 2147483647 w 64"/>
              <a:gd name="T23" fmla="*/ 0 h 34"/>
              <a:gd name="T24" fmla="*/ 2147483647 w 64"/>
              <a:gd name="T25" fmla="*/ 2147483647 h 34"/>
              <a:gd name="T26" fmla="*/ 0 w 64"/>
              <a:gd name="T27" fmla="*/ 2147483647 h 34"/>
              <a:gd name="T28" fmla="*/ 0 w 64"/>
              <a:gd name="T29" fmla="*/ 2147483647 h 34"/>
              <a:gd name="T30" fmla="*/ 0 w 64"/>
              <a:gd name="T31" fmla="*/ 2147483647 h 34"/>
              <a:gd name="T32" fmla="*/ 2147483647 w 64"/>
              <a:gd name="T33" fmla="*/ 2147483647 h 34"/>
              <a:gd name="T34" fmla="*/ 2147483647 w 64"/>
              <a:gd name="T35" fmla="*/ 2147483647 h 34"/>
              <a:gd name="T36" fmla="*/ 2147483647 w 64"/>
              <a:gd name="T37" fmla="*/ 2147483647 h 34"/>
              <a:gd name="T38" fmla="*/ 2147483647 w 64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4" h="34">
                <a:moveTo>
                  <a:pt x="18" y="34"/>
                </a:moveTo>
                <a:lnTo>
                  <a:pt x="46" y="34"/>
                </a:lnTo>
                <a:lnTo>
                  <a:pt x="52" y="32"/>
                </a:lnTo>
                <a:lnTo>
                  <a:pt x="58" y="30"/>
                </a:lnTo>
                <a:lnTo>
                  <a:pt x="62" y="24"/>
                </a:lnTo>
                <a:lnTo>
                  <a:pt x="64" y="18"/>
                </a:lnTo>
                <a:lnTo>
                  <a:pt x="62" y="10"/>
                </a:lnTo>
                <a:lnTo>
                  <a:pt x="58" y="4"/>
                </a:lnTo>
                <a:lnTo>
                  <a:pt x="52" y="0"/>
                </a:lnTo>
                <a:lnTo>
                  <a:pt x="46" y="0"/>
                </a:lnTo>
                <a:lnTo>
                  <a:pt x="18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10" y="32"/>
                </a:lnTo>
                <a:lnTo>
                  <a:pt x="18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2" name="Freeform 122"/>
          <p:cNvSpPr>
            <a:spLocks/>
          </p:cNvSpPr>
          <p:nvPr/>
        </p:nvSpPr>
        <p:spPr bwMode="auto">
          <a:xfrm>
            <a:off x="1314450" y="5840413"/>
            <a:ext cx="98425" cy="53975"/>
          </a:xfrm>
          <a:custGeom>
            <a:avLst/>
            <a:gdLst>
              <a:gd name="T0" fmla="*/ 2147483647 w 62"/>
              <a:gd name="T1" fmla="*/ 2147483647 h 34"/>
              <a:gd name="T2" fmla="*/ 2147483647 w 62"/>
              <a:gd name="T3" fmla="*/ 2147483647 h 34"/>
              <a:gd name="T4" fmla="*/ 2147483647 w 62"/>
              <a:gd name="T5" fmla="*/ 2147483647 h 34"/>
              <a:gd name="T6" fmla="*/ 2147483647 w 62"/>
              <a:gd name="T7" fmla="*/ 2147483647 h 34"/>
              <a:gd name="T8" fmla="*/ 2147483647 w 62"/>
              <a:gd name="T9" fmla="*/ 2147483647 h 34"/>
              <a:gd name="T10" fmla="*/ 2147483647 w 62"/>
              <a:gd name="T11" fmla="*/ 2147483647 h 34"/>
              <a:gd name="T12" fmla="*/ 2147483647 w 62"/>
              <a:gd name="T13" fmla="*/ 2147483647 h 34"/>
              <a:gd name="T14" fmla="*/ 2147483647 w 62"/>
              <a:gd name="T15" fmla="*/ 2147483647 h 34"/>
              <a:gd name="T16" fmla="*/ 2147483647 w 62"/>
              <a:gd name="T17" fmla="*/ 0 h 34"/>
              <a:gd name="T18" fmla="*/ 2147483647 w 62"/>
              <a:gd name="T19" fmla="*/ 0 h 34"/>
              <a:gd name="T20" fmla="*/ 2147483647 w 62"/>
              <a:gd name="T21" fmla="*/ 0 h 34"/>
              <a:gd name="T22" fmla="*/ 2147483647 w 62"/>
              <a:gd name="T23" fmla="*/ 0 h 34"/>
              <a:gd name="T24" fmla="*/ 2147483647 w 62"/>
              <a:gd name="T25" fmla="*/ 2147483647 h 34"/>
              <a:gd name="T26" fmla="*/ 0 w 62"/>
              <a:gd name="T27" fmla="*/ 2147483647 h 34"/>
              <a:gd name="T28" fmla="*/ 0 w 62"/>
              <a:gd name="T29" fmla="*/ 2147483647 h 34"/>
              <a:gd name="T30" fmla="*/ 0 w 62"/>
              <a:gd name="T31" fmla="*/ 2147483647 h 34"/>
              <a:gd name="T32" fmla="*/ 2147483647 w 62"/>
              <a:gd name="T33" fmla="*/ 2147483647 h 34"/>
              <a:gd name="T34" fmla="*/ 2147483647 w 62"/>
              <a:gd name="T35" fmla="*/ 2147483647 h 34"/>
              <a:gd name="T36" fmla="*/ 2147483647 w 62"/>
              <a:gd name="T37" fmla="*/ 2147483647 h 34"/>
              <a:gd name="T38" fmla="*/ 2147483647 w 62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2" h="34">
                <a:moveTo>
                  <a:pt x="16" y="34"/>
                </a:moveTo>
                <a:lnTo>
                  <a:pt x="46" y="34"/>
                </a:lnTo>
                <a:lnTo>
                  <a:pt x="52" y="32"/>
                </a:lnTo>
                <a:lnTo>
                  <a:pt x="58" y="30"/>
                </a:lnTo>
                <a:lnTo>
                  <a:pt x="60" y="24"/>
                </a:lnTo>
                <a:lnTo>
                  <a:pt x="62" y="18"/>
                </a:lnTo>
                <a:lnTo>
                  <a:pt x="60" y="10"/>
                </a:lnTo>
                <a:lnTo>
                  <a:pt x="58" y="4"/>
                </a:lnTo>
                <a:lnTo>
                  <a:pt x="52" y="0"/>
                </a:lnTo>
                <a:lnTo>
                  <a:pt x="46" y="0"/>
                </a:lnTo>
                <a:lnTo>
                  <a:pt x="16" y="0"/>
                </a:lnTo>
                <a:lnTo>
                  <a:pt x="10" y="0"/>
                </a:lnTo>
                <a:lnTo>
                  <a:pt x="4" y="4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4" y="30"/>
                </a:lnTo>
                <a:lnTo>
                  <a:pt x="10" y="32"/>
                </a:lnTo>
                <a:lnTo>
                  <a:pt x="16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3" name="Freeform 123"/>
          <p:cNvSpPr>
            <a:spLocks/>
          </p:cNvSpPr>
          <p:nvPr/>
        </p:nvSpPr>
        <p:spPr bwMode="auto">
          <a:xfrm>
            <a:off x="1647825" y="5522913"/>
            <a:ext cx="57150" cy="101600"/>
          </a:xfrm>
          <a:custGeom>
            <a:avLst/>
            <a:gdLst>
              <a:gd name="T0" fmla="*/ 2147483647 w 36"/>
              <a:gd name="T1" fmla="*/ 2147483647 h 64"/>
              <a:gd name="T2" fmla="*/ 2147483647 w 36"/>
              <a:gd name="T3" fmla="*/ 2147483647 h 64"/>
              <a:gd name="T4" fmla="*/ 2147483647 w 36"/>
              <a:gd name="T5" fmla="*/ 2147483647 h 64"/>
              <a:gd name="T6" fmla="*/ 2147483647 w 36"/>
              <a:gd name="T7" fmla="*/ 2147483647 h 64"/>
              <a:gd name="T8" fmla="*/ 2147483647 w 36"/>
              <a:gd name="T9" fmla="*/ 0 h 64"/>
              <a:gd name="T10" fmla="*/ 2147483647 w 36"/>
              <a:gd name="T11" fmla="*/ 0 h 64"/>
              <a:gd name="T12" fmla="*/ 2147483647 w 36"/>
              <a:gd name="T13" fmla="*/ 0 h 64"/>
              <a:gd name="T14" fmla="*/ 2147483647 w 36"/>
              <a:gd name="T15" fmla="*/ 2147483647 h 64"/>
              <a:gd name="T16" fmla="*/ 0 w 36"/>
              <a:gd name="T17" fmla="*/ 2147483647 h 64"/>
              <a:gd name="T18" fmla="*/ 0 w 36"/>
              <a:gd name="T19" fmla="*/ 2147483647 h 64"/>
              <a:gd name="T20" fmla="*/ 0 w 36"/>
              <a:gd name="T21" fmla="*/ 2147483647 h 64"/>
              <a:gd name="T22" fmla="*/ 0 w 36"/>
              <a:gd name="T23" fmla="*/ 2147483647 h 64"/>
              <a:gd name="T24" fmla="*/ 2147483647 w 36"/>
              <a:gd name="T25" fmla="*/ 2147483647 h 64"/>
              <a:gd name="T26" fmla="*/ 2147483647 w 36"/>
              <a:gd name="T27" fmla="*/ 2147483647 h 64"/>
              <a:gd name="T28" fmla="*/ 2147483647 w 36"/>
              <a:gd name="T29" fmla="*/ 2147483647 h 64"/>
              <a:gd name="T30" fmla="*/ 2147483647 w 36"/>
              <a:gd name="T31" fmla="*/ 2147483647 h 64"/>
              <a:gd name="T32" fmla="*/ 2147483647 w 36"/>
              <a:gd name="T33" fmla="*/ 2147483647 h 64"/>
              <a:gd name="T34" fmla="*/ 2147483647 w 36"/>
              <a:gd name="T35" fmla="*/ 2147483647 h 64"/>
              <a:gd name="T36" fmla="*/ 2147483647 w 36"/>
              <a:gd name="T37" fmla="*/ 2147483647 h 64"/>
              <a:gd name="T38" fmla="*/ 2147483647 w 36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" h="64">
                <a:moveTo>
                  <a:pt x="36" y="44"/>
                </a:moveTo>
                <a:lnTo>
                  <a:pt x="36" y="18"/>
                </a:lnTo>
                <a:lnTo>
                  <a:pt x="34" y="10"/>
                </a:lnTo>
                <a:lnTo>
                  <a:pt x="30" y="4"/>
                </a:lnTo>
                <a:lnTo>
                  <a:pt x="24" y="0"/>
                </a:lnTo>
                <a:lnTo>
                  <a:pt x="18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8"/>
                </a:lnTo>
                <a:lnTo>
                  <a:pt x="0" y="44"/>
                </a:lnTo>
                <a:lnTo>
                  <a:pt x="0" y="52"/>
                </a:lnTo>
                <a:lnTo>
                  <a:pt x="6" y="58"/>
                </a:lnTo>
                <a:lnTo>
                  <a:pt x="10" y="60"/>
                </a:lnTo>
                <a:lnTo>
                  <a:pt x="18" y="64"/>
                </a:lnTo>
                <a:lnTo>
                  <a:pt x="24" y="60"/>
                </a:lnTo>
                <a:lnTo>
                  <a:pt x="30" y="58"/>
                </a:lnTo>
                <a:lnTo>
                  <a:pt x="34" y="52"/>
                </a:lnTo>
                <a:lnTo>
                  <a:pt x="36" y="4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4" name="Freeform 124"/>
          <p:cNvSpPr>
            <a:spLocks/>
          </p:cNvSpPr>
          <p:nvPr/>
        </p:nvSpPr>
        <p:spPr bwMode="auto">
          <a:xfrm>
            <a:off x="1036638" y="5522913"/>
            <a:ext cx="53975" cy="104775"/>
          </a:xfrm>
          <a:custGeom>
            <a:avLst/>
            <a:gdLst>
              <a:gd name="T0" fmla="*/ 2147483647 w 34"/>
              <a:gd name="T1" fmla="*/ 2147483647 h 66"/>
              <a:gd name="T2" fmla="*/ 2147483647 w 34"/>
              <a:gd name="T3" fmla="*/ 2147483647 h 66"/>
              <a:gd name="T4" fmla="*/ 2147483647 w 34"/>
              <a:gd name="T5" fmla="*/ 2147483647 h 66"/>
              <a:gd name="T6" fmla="*/ 2147483647 w 34"/>
              <a:gd name="T7" fmla="*/ 2147483647 h 66"/>
              <a:gd name="T8" fmla="*/ 2147483647 w 34"/>
              <a:gd name="T9" fmla="*/ 2147483647 h 66"/>
              <a:gd name="T10" fmla="*/ 2147483647 w 34"/>
              <a:gd name="T11" fmla="*/ 0 h 66"/>
              <a:gd name="T12" fmla="*/ 2147483647 w 34"/>
              <a:gd name="T13" fmla="*/ 2147483647 h 66"/>
              <a:gd name="T14" fmla="*/ 2147483647 w 34"/>
              <a:gd name="T15" fmla="*/ 2147483647 h 66"/>
              <a:gd name="T16" fmla="*/ 0 w 34"/>
              <a:gd name="T17" fmla="*/ 2147483647 h 66"/>
              <a:gd name="T18" fmla="*/ 0 w 34"/>
              <a:gd name="T19" fmla="*/ 2147483647 h 66"/>
              <a:gd name="T20" fmla="*/ 0 w 34"/>
              <a:gd name="T21" fmla="*/ 2147483647 h 66"/>
              <a:gd name="T22" fmla="*/ 0 w 34"/>
              <a:gd name="T23" fmla="*/ 2147483647 h 66"/>
              <a:gd name="T24" fmla="*/ 2147483647 w 34"/>
              <a:gd name="T25" fmla="*/ 2147483647 h 66"/>
              <a:gd name="T26" fmla="*/ 2147483647 w 34"/>
              <a:gd name="T27" fmla="*/ 2147483647 h 66"/>
              <a:gd name="T28" fmla="*/ 2147483647 w 34"/>
              <a:gd name="T29" fmla="*/ 2147483647 h 66"/>
              <a:gd name="T30" fmla="*/ 2147483647 w 34"/>
              <a:gd name="T31" fmla="*/ 2147483647 h 66"/>
              <a:gd name="T32" fmla="*/ 2147483647 w 34"/>
              <a:gd name="T33" fmla="*/ 2147483647 h 66"/>
              <a:gd name="T34" fmla="*/ 2147483647 w 34"/>
              <a:gd name="T35" fmla="*/ 2147483647 h 66"/>
              <a:gd name="T36" fmla="*/ 2147483647 w 34"/>
              <a:gd name="T37" fmla="*/ 2147483647 h 66"/>
              <a:gd name="T38" fmla="*/ 2147483647 w 34"/>
              <a:gd name="T39" fmla="*/ 2147483647 h 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66">
                <a:moveTo>
                  <a:pt x="34" y="48"/>
                </a:moveTo>
                <a:lnTo>
                  <a:pt x="34" y="20"/>
                </a:lnTo>
                <a:lnTo>
                  <a:pt x="32" y="12"/>
                </a:lnTo>
                <a:lnTo>
                  <a:pt x="28" y="6"/>
                </a:lnTo>
                <a:lnTo>
                  <a:pt x="22" y="2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20"/>
                </a:lnTo>
                <a:lnTo>
                  <a:pt x="0" y="48"/>
                </a:lnTo>
                <a:lnTo>
                  <a:pt x="0" y="54"/>
                </a:lnTo>
                <a:lnTo>
                  <a:pt x="4" y="60"/>
                </a:lnTo>
                <a:lnTo>
                  <a:pt x="10" y="64"/>
                </a:lnTo>
                <a:lnTo>
                  <a:pt x="16" y="66"/>
                </a:lnTo>
                <a:lnTo>
                  <a:pt x="22" y="64"/>
                </a:lnTo>
                <a:lnTo>
                  <a:pt x="28" y="60"/>
                </a:lnTo>
                <a:lnTo>
                  <a:pt x="32" y="54"/>
                </a:lnTo>
                <a:lnTo>
                  <a:pt x="34" y="48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5" name="Freeform 125"/>
          <p:cNvSpPr>
            <a:spLocks/>
          </p:cNvSpPr>
          <p:nvPr/>
        </p:nvSpPr>
        <p:spPr bwMode="auto">
          <a:xfrm>
            <a:off x="1539875" y="5299075"/>
            <a:ext cx="85725" cy="88900"/>
          </a:xfrm>
          <a:custGeom>
            <a:avLst/>
            <a:gdLst>
              <a:gd name="T0" fmla="*/ 2147483647 w 54"/>
              <a:gd name="T1" fmla="*/ 2147483647 h 56"/>
              <a:gd name="T2" fmla="*/ 2147483647 w 54"/>
              <a:gd name="T3" fmla="*/ 2147483647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2147483647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2147483647 h 56"/>
              <a:gd name="T22" fmla="*/ 2147483647 w 54"/>
              <a:gd name="T23" fmla="*/ 2147483647 h 56"/>
              <a:gd name="T24" fmla="*/ 2147483647 w 54"/>
              <a:gd name="T25" fmla="*/ 0 h 56"/>
              <a:gd name="T26" fmla="*/ 2147483647 w 54"/>
              <a:gd name="T27" fmla="*/ 2147483647 h 56"/>
              <a:gd name="T28" fmla="*/ 2147483647 w 54"/>
              <a:gd name="T29" fmla="*/ 2147483647 h 56"/>
              <a:gd name="T30" fmla="*/ 0 w 54"/>
              <a:gd name="T31" fmla="*/ 2147483647 h 56"/>
              <a:gd name="T32" fmla="*/ 0 w 54"/>
              <a:gd name="T33" fmla="*/ 2147483647 h 56"/>
              <a:gd name="T34" fmla="*/ 0 w 54"/>
              <a:gd name="T35" fmla="*/ 2147483647 h 56"/>
              <a:gd name="T36" fmla="*/ 2147483647 w 54"/>
              <a:gd name="T37" fmla="*/ 2147483647 h 56"/>
              <a:gd name="T38" fmla="*/ 2147483647 w 5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6">
                <a:moveTo>
                  <a:pt x="6" y="32"/>
                </a:moveTo>
                <a:lnTo>
                  <a:pt x="24" y="52"/>
                </a:lnTo>
                <a:lnTo>
                  <a:pt x="30" y="54"/>
                </a:lnTo>
                <a:lnTo>
                  <a:pt x="36" y="56"/>
                </a:lnTo>
                <a:lnTo>
                  <a:pt x="42" y="54"/>
                </a:lnTo>
                <a:lnTo>
                  <a:pt x="50" y="52"/>
                </a:lnTo>
                <a:lnTo>
                  <a:pt x="52" y="44"/>
                </a:lnTo>
                <a:lnTo>
                  <a:pt x="54" y="40"/>
                </a:lnTo>
                <a:lnTo>
                  <a:pt x="52" y="32"/>
                </a:lnTo>
                <a:lnTo>
                  <a:pt x="50" y="28"/>
                </a:lnTo>
                <a:lnTo>
                  <a:pt x="28" y="8"/>
                </a:lnTo>
                <a:lnTo>
                  <a:pt x="22" y="2"/>
                </a:lnTo>
                <a:lnTo>
                  <a:pt x="14" y="0"/>
                </a:lnTo>
                <a:lnTo>
                  <a:pt x="8" y="2"/>
                </a:lnTo>
                <a:lnTo>
                  <a:pt x="6" y="8"/>
                </a:lnTo>
                <a:lnTo>
                  <a:pt x="0" y="12"/>
                </a:lnTo>
                <a:lnTo>
                  <a:pt x="0" y="20"/>
                </a:lnTo>
                <a:lnTo>
                  <a:pt x="0" y="26"/>
                </a:lnTo>
                <a:lnTo>
                  <a:pt x="6" y="3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6" name="Freeform 126"/>
          <p:cNvSpPr>
            <a:spLocks/>
          </p:cNvSpPr>
          <p:nvPr/>
        </p:nvSpPr>
        <p:spPr bwMode="auto">
          <a:xfrm>
            <a:off x="1108075" y="5729288"/>
            <a:ext cx="85725" cy="88900"/>
          </a:xfrm>
          <a:custGeom>
            <a:avLst/>
            <a:gdLst>
              <a:gd name="T0" fmla="*/ 2147483647 w 54"/>
              <a:gd name="T1" fmla="*/ 2147483647 h 56"/>
              <a:gd name="T2" fmla="*/ 2147483647 w 54"/>
              <a:gd name="T3" fmla="*/ 2147483647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2147483647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2147483647 h 56"/>
              <a:gd name="T22" fmla="*/ 2147483647 w 54"/>
              <a:gd name="T23" fmla="*/ 2147483647 h 56"/>
              <a:gd name="T24" fmla="*/ 2147483647 w 54"/>
              <a:gd name="T25" fmla="*/ 0 h 56"/>
              <a:gd name="T26" fmla="*/ 2147483647 w 54"/>
              <a:gd name="T27" fmla="*/ 2147483647 h 56"/>
              <a:gd name="T28" fmla="*/ 2147483647 w 54"/>
              <a:gd name="T29" fmla="*/ 2147483647 h 56"/>
              <a:gd name="T30" fmla="*/ 0 w 54"/>
              <a:gd name="T31" fmla="*/ 2147483647 h 56"/>
              <a:gd name="T32" fmla="*/ 0 w 54"/>
              <a:gd name="T33" fmla="*/ 2147483647 h 56"/>
              <a:gd name="T34" fmla="*/ 0 w 54"/>
              <a:gd name="T35" fmla="*/ 2147483647 h 56"/>
              <a:gd name="T36" fmla="*/ 2147483647 w 54"/>
              <a:gd name="T37" fmla="*/ 2147483647 h 56"/>
              <a:gd name="T38" fmla="*/ 2147483647 w 5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6">
                <a:moveTo>
                  <a:pt x="4" y="32"/>
                </a:moveTo>
                <a:lnTo>
                  <a:pt x="26" y="50"/>
                </a:lnTo>
                <a:lnTo>
                  <a:pt x="30" y="54"/>
                </a:lnTo>
                <a:lnTo>
                  <a:pt x="36" y="56"/>
                </a:lnTo>
                <a:lnTo>
                  <a:pt x="42" y="54"/>
                </a:lnTo>
                <a:lnTo>
                  <a:pt x="50" y="50"/>
                </a:lnTo>
                <a:lnTo>
                  <a:pt x="52" y="44"/>
                </a:lnTo>
                <a:lnTo>
                  <a:pt x="54" y="38"/>
                </a:lnTo>
                <a:lnTo>
                  <a:pt x="52" y="32"/>
                </a:lnTo>
                <a:lnTo>
                  <a:pt x="50" y="28"/>
                </a:lnTo>
                <a:lnTo>
                  <a:pt x="30" y="6"/>
                </a:lnTo>
                <a:lnTo>
                  <a:pt x="22" y="2"/>
                </a:lnTo>
                <a:lnTo>
                  <a:pt x="16" y="0"/>
                </a:lnTo>
                <a:lnTo>
                  <a:pt x="8" y="2"/>
                </a:lnTo>
                <a:lnTo>
                  <a:pt x="4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4" y="3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7" name="Freeform 127"/>
          <p:cNvSpPr>
            <a:spLocks/>
          </p:cNvSpPr>
          <p:nvPr/>
        </p:nvSpPr>
        <p:spPr bwMode="auto">
          <a:xfrm>
            <a:off x="1533525" y="5741988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2147483647 w 56"/>
              <a:gd name="T3" fmla="*/ 2147483647 h 54"/>
              <a:gd name="T4" fmla="*/ 2147483647 w 56"/>
              <a:gd name="T5" fmla="*/ 2147483647 h 54"/>
              <a:gd name="T6" fmla="*/ 2147483647 w 56"/>
              <a:gd name="T7" fmla="*/ 2147483647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0 h 54"/>
              <a:gd name="T16" fmla="*/ 2147483647 w 56"/>
              <a:gd name="T17" fmla="*/ 2147483647 h 54"/>
              <a:gd name="T18" fmla="*/ 2147483647 w 56"/>
              <a:gd name="T19" fmla="*/ 2147483647 h 54"/>
              <a:gd name="T20" fmla="*/ 2147483647 w 56"/>
              <a:gd name="T21" fmla="*/ 2147483647 h 54"/>
              <a:gd name="T22" fmla="*/ 2147483647 w 56"/>
              <a:gd name="T23" fmla="*/ 2147483647 h 54"/>
              <a:gd name="T24" fmla="*/ 0 w 56"/>
              <a:gd name="T25" fmla="*/ 2147483647 h 54"/>
              <a:gd name="T26" fmla="*/ 2147483647 w 56"/>
              <a:gd name="T27" fmla="*/ 2147483647 h 54"/>
              <a:gd name="T28" fmla="*/ 2147483647 w 56"/>
              <a:gd name="T29" fmla="*/ 2147483647 h 54"/>
              <a:gd name="T30" fmla="*/ 2147483647 w 56"/>
              <a:gd name="T31" fmla="*/ 2147483647 h 54"/>
              <a:gd name="T32" fmla="*/ 2147483647 w 56"/>
              <a:gd name="T33" fmla="*/ 2147483647 h 54"/>
              <a:gd name="T34" fmla="*/ 2147483647 w 56"/>
              <a:gd name="T35" fmla="*/ 2147483647 h 54"/>
              <a:gd name="T36" fmla="*/ 2147483647 w 56"/>
              <a:gd name="T37" fmla="*/ 2147483647 h 54"/>
              <a:gd name="T38" fmla="*/ 2147483647 w 56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6" h="54">
                <a:moveTo>
                  <a:pt x="32" y="50"/>
                </a:moveTo>
                <a:lnTo>
                  <a:pt x="50" y="30"/>
                </a:lnTo>
                <a:lnTo>
                  <a:pt x="54" y="24"/>
                </a:lnTo>
                <a:lnTo>
                  <a:pt x="56" y="18"/>
                </a:lnTo>
                <a:lnTo>
                  <a:pt x="54" y="12"/>
                </a:lnTo>
                <a:lnTo>
                  <a:pt x="50" y="6"/>
                </a:lnTo>
                <a:lnTo>
                  <a:pt x="44" y="2"/>
                </a:lnTo>
                <a:lnTo>
                  <a:pt x="40" y="0"/>
                </a:lnTo>
                <a:lnTo>
                  <a:pt x="32" y="2"/>
                </a:lnTo>
                <a:lnTo>
                  <a:pt x="28" y="6"/>
                </a:lnTo>
                <a:lnTo>
                  <a:pt x="6" y="26"/>
                </a:lnTo>
                <a:lnTo>
                  <a:pt x="2" y="32"/>
                </a:lnTo>
                <a:lnTo>
                  <a:pt x="0" y="40"/>
                </a:lnTo>
                <a:lnTo>
                  <a:pt x="2" y="44"/>
                </a:lnTo>
                <a:lnTo>
                  <a:pt x="6" y="50"/>
                </a:lnTo>
                <a:lnTo>
                  <a:pt x="12" y="54"/>
                </a:lnTo>
                <a:lnTo>
                  <a:pt x="18" y="54"/>
                </a:lnTo>
                <a:lnTo>
                  <a:pt x="26" y="54"/>
                </a:lnTo>
                <a:lnTo>
                  <a:pt x="32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8" name="Freeform 128"/>
          <p:cNvSpPr>
            <a:spLocks/>
          </p:cNvSpPr>
          <p:nvPr/>
        </p:nvSpPr>
        <p:spPr bwMode="auto">
          <a:xfrm>
            <a:off x="1100138" y="5311775"/>
            <a:ext cx="84137" cy="88900"/>
          </a:xfrm>
          <a:custGeom>
            <a:avLst/>
            <a:gdLst>
              <a:gd name="T0" fmla="*/ 2147483647 w 53"/>
              <a:gd name="T1" fmla="*/ 2147483647 h 56"/>
              <a:gd name="T2" fmla="*/ 2147483647 w 53"/>
              <a:gd name="T3" fmla="*/ 2147483647 h 56"/>
              <a:gd name="T4" fmla="*/ 2147483647 w 53"/>
              <a:gd name="T5" fmla="*/ 2147483647 h 56"/>
              <a:gd name="T6" fmla="*/ 2147483647 w 53"/>
              <a:gd name="T7" fmla="*/ 2147483647 h 56"/>
              <a:gd name="T8" fmla="*/ 2147483647 w 53"/>
              <a:gd name="T9" fmla="*/ 2147483647 h 56"/>
              <a:gd name="T10" fmla="*/ 2147483647 w 53"/>
              <a:gd name="T11" fmla="*/ 2147483647 h 56"/>
              <a:gd name="T12" fmla="*/ 2147483647 w 53"/>
              <a:gd name="T13" fmla="*/ 2147483647 h 56"/>
              <a:gd name="T14" fmla="*/ 2147483647 w 53"/>
              <a:gd name="T15" fmla="*/ 0 h 56"/>
              <a:gd name="T16" fmla="*/ 2147483647 w 53"/>
              <a:gd name="T17" fmla="*/ 2147483647 h 56"/>
              <a:gd name="T18" fmla="*/ 2147483647 w 53"/>
              <a:gd name="T19" fmla="*/ 2147483647 h 56"/>
              <a:gd name="T20" fmla="*/ 2147483647 w 53"/>
              <a:gd name="T21" fmla="*/ 2147483647 h 56"/>
              <a:gd name="T22" fmla="*/ 0 w 53"/>
              <a:gd name="T23" fmla="*/ 2147483647 h 56"/>
              <a:gd name="T24" fmla="*/ 0 w 53"/>
              <a:gd name="T25" fmla="*/ 2147483647 h 56"/>
              <a:gd name="T26" fmla="*/ 0 w 53"/>
              <a:gd name="T27" fmla="*/ 2147483647 h 56"/>
              <a:gd name="T28" fmla="*/ 2147483647 w 53"/>
              <a:gd name="T29" fmla="*/ 2147483647 h 56"/>
              <a:gd name="T30" fmla="*/ 2147483647 w 53"/>
              <a:gd name="T31" fmla="*/ 2147483647 h 56"/>
              <a:gd name="T32" fmla="*/ 2147483647 w 53"/>
              <a:gd name="T33" fmla="*/ 2147483647 h 56"/>
              <a:gd name="T34" fmla="*/ 2147483647 w 53"/>
              <a:gd name="T35" fmla="*/ 2147483647 h 56"/>
              <a:gd name="T36" fmla="*/ 2147483647 w 53"/>
              <a:gd name="T37" fmla="*/ 2147483647 h 56"/>
              <a:gd name="T38" fmla="*/ 2147483647 w 53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3" h="56">
                <a:moveTo>
                  <a:pt x="29" y="50"/>
                </a:moveTo>
                <a:lnTo>
                  <a:pt x="49" y="30"/>
                </a:lnTo>
                <a:lnTo>
                  <a:pt x="53" y="24"/>
                </a:lnTo>
                <a:lnTo>
                  <a:pt x="53" y="18"/>
                </a:lnTo>
                <a:lnTo>
                  <a:pt x="53" y="12"/>
                </a:lnTo>
                <a:lnTo>
                  <a:pt x="49" y="6"/>
                </a:lnTo>
                <a:lnTo>
                  <a:pt x="43" y="2"/>
                </a:lnTo>
                <a:lnTo>
                  <a:pt x="37" y="0"/>
                </a:lnTo>
                <a:lnTo>
                  <a:pt x="31" y="2"/>
                </a:lnTo>
                <a:lnTo>
                  <a:pt x="25" y="6"/>
                </a:lnTo>
                <a:lnTo>
                  <a:pt x="5" y="28"/>
                </a:lnTo>
                <a:lnTo>
                  <a:pt x="0" y="30"/>
                </a:lnTo>
                <a:lnTo>
                  <a:pt x="0" y="36"/>
                </a:lnTo>
                <a:lnTo>
                  <a:pt x="0" y="44"/>
                </a:lnTo>
                <a:lnTo>
                  <a:pt x="5" y="50"/>
                </a:lnTo>
                <a:lnTo>
                  <a:pt x="9" y="54"/>
                </a:lnTo>
                <a:lnTo>
                  <a:pt x="17" y="56"/>
                </a:lnTo>
                <a:lnTo>
                  <a:pt x="23" y="54"/>
                </a:lnTo>
                <a:lnTo>
                  <a:pt x="29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9" name="Freeform 130"/>
          <p:cNvSpPr>
            <a:spLocks/>
          </p:cNvSpPr>
          <p:nvPr/>
        </p:nvSpPr>
        <p:spPr bwMode="auto">
          <a:xfrm>
            <a:off x="5735638" y="5159375"/>
            <a:ext cx="107950" cy="161925"/>
          </a:xfrm>
          <a:custGeom>
            <a:avLst/>
            <a:gdLst>
              <a:gd name="T0" fmla="*/ 2147483647 w 68"/>
              <a:gd name="T1" fmla="*/ 2147483647 h 102"/>
              <a:gd name="T2" fmla="*/ 2147483647 w 68"/>
              <a:gd name="T3" fmla="*/ 2147483647 h 102"/>
              <a:gd name="T4" fmla="*/ 2147483647 w 68"/>
              <a:gd name="T5" fmla="*/ 2147483647 h 102"/>
              <a:gd name="T6" fmla="*/ 2147483647 w 68"/>
              <a:gd name="T7" fmla="*/ 2147483647 h 102"/>
              <a:gd name="T8" fmla="*/ 2147483647 w 68"/>
              <a:gd name="T9" fmla="*/ 2147483647 h 102"/>
              <a:gd name="T10" fmla="*/ 2147483647 w 68"/>
              <a:gd name="T11" fmla="*/ 2147483647 h 102"/>
              <a:gd name="T12" fmla="*/ 2147483647 w 68"/>
              <a:gd name="T13" fmla="*/ 2147483647 h 102"/>
              <a:gd name="T14" fmla="*/ 2147483647 w 68"/>
              <a:gd name="T15" fmla="*/ 2147483647 h 102"/>
              <a:gd name="T16" fmla="*/ 2147483647 w 68"/>
              <a:gd name="T17" fmla="*/ 2147483647 h 102"/>
              <a:gd name="T18" fmla="*/ 2147483647 w 68"/>
              <a:gd name="T19" fmla="*/ 2147483647 h 102"/>
              <a:gd name="T20" fmla="*/ 2147483647 w 68"/>
              <a:gd name="T21" fmla="*/ 2147483647 h 102"/>
              <a:gd name="T22" fmla="*/ 2147483647 w 68"/>
              <a:gd name="T23" fmla="*/ 2147483647 h 102"/>
              <a:gd name="T24" fmla="*/ 2147483647 w 68"/>
              <a:gd name="T25" fmla="*/ 2147483647 h 102"/>
              <a:gd name="T26" fmla="*/ 2147483647 w 68"/>
              <a:gd name="T27" fmla="*/ 2147483647 h 102"/>
              <a:gd name="T28" fmla="*/ 2147483647 w 68"/>
              <a:gd name="T29" fmla="*/ 2147483647 h 102"/>
              <a:gd name="T30" fmla="*/ 2147483647 w 68"/>
              <a:gd name="T31" fmla="*/ 0 h 102"/>
              <a:gd name="T32" fmla="*/ 2147483647 w 68"/>
              <a:gd name="T33" fmla="*/ 0 h 102"/>
              <a:gd name="T34" fmla="*/ 2147483647 w 68"/>
              <a:gd name="T35" fmla="*/ 0 h 102"/>
              <a:gd name="T36" fmla="*/ 2147483647 w 68"/>
              <a:gd name="T37" fmla="*/ 2147483647 h 102"/>
              <a:gd name="T38" fmla="*/ 2147483647 w 68"/>
              <a:gd name="T39" fmla="*/ 2147483647 h 102"/>
              <a:gd name="T40" fmla="*/ 2147483647 w 68"/>
              <a:gd name="T41" fmla="*/ 2147483647 h 102"/>
              <a:gd name="T42" fmla="*/ 2147483647 w 68"/>
              <a:gd name="T43" fmla="*/ 2147483647 h 102"/>
              <a:gd name="T44" fmla="*/ 2147483647 w 68"/>
              <a:gd name="T45" fmla="*/ 2147483647 h 102"/>
              <a:gd name="T46" fmla="*/ 0 w 68"/>
              <a:gd name="T47" fmla="*/ 2147483647 h 102"/>
              <a:gd name="T48" fmla="*/ 0 w 68"/>
              <a:gd name="T49" fmla="*/ 2147483647 h 102"/>
              <a:gd name="T50" fmla="*/ 0 w 68"/>
              <a:gd name="T51" fmla="*/ 2147483647 h 102"/>
              <a:gd name="T52" fmla="*/ 2147483647 w 68"/>
              <a:gd name="T53" fmla="*/ 2147483647 h 102"/>
              <a:gd name="T54" fmla="*/ 2147483647 w 68"/>
              <a:gd name="T55" fmla="*/ 2147483647 h 102"/>
              <a:gd name="T56" fmla="*/ 2147483647 w 68"/>
              <a:gd name="T57" fmla="*/ 2147483647 h 102"/>
              <a:gd name="T58" fmla="*/ 2147483647 w 68"/>
              <a:gd name="T59" fmla="*/ 2147483647 h 102"/>
              <a:gd name="T60" fmla="*/ 2147483647 w 68"/>
              <a:gd name="T61" fmla="*/ 2147483647 h 102"/>
              <a:gd name="T62" fmla="*/ 2147483647 w 68"/>
              <a:gd name="T63" fmla="*/ 2147483647 h 102"/>
              <a:gd name="T64" fmla="*/ 2147483647 w 68"/>
              <a:gd name="T65" fmla="*/ 2147483647 h 102"/>
              <a:gd name="T66" fmla="*/ 2147483647 w 68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8" h="102">
                <a:moveTo>
                  <a:pt x="34" y="102"/>
                </a:moveTo>
                <a:lnTo>
                  <a:pt x="40" y="100"/>
                </a:lnTo>
                <a:lnTo>
                  <a:pt x="46" y="98"/>
                </a:lnTo>
                <a:lnTo>
                  <a:pt x="52" y="92"/>
                </a:lnTo>
                <a:lnTo>
                  <a:pt x="58" y="86"/>
                </a:lnTo>
                <a:lnTo>
                  <a:pt x="62" y="78"/>
                </a:lnTo>
                <a:lnTo>
                  <a:pt x="66" y="70"/>
                </a:lnTo>
                <a:lnTo>
                  <a:pt x="68" y="60"/>
                </a:lnTo>
                <a:lnTo>
                  <a:pt x="68" y="50"/>
                </a:lnTo>
                <a:lnTo>
                  <a:pt x="68" y="40"/>
                </a:lnTo>
                <a:lnTo>
                  <a:pt x="66" y="30"/>
                </a:lnTo>
                <a:lnTo>
                  <a:pt x="62" y="20"/>
                </a:lnTo>
                <a:lnTo>
                  <a:pt x="58" y="14"/>
                </a:lnTo>
                <a:lnTo>
                  <a:pt x="52" y="6"/>
                </a:lnTo>
                <a:lnTo>
                  <a:pt x="46" y="4"/>
                </a:lnTo>
                <a:lnTo>
                  <a:pt x="40" y="0"/>
                </a:lnTo>
                <a:lnTo>
                  <a:pt x="34" y="0"/>
                </a:lnTo>
                <a:lnTo>
                  <a:pt x="26" y="0"/>
                </a:lnTo>
                <a:lnTo>
                  <a:pt x="18" y="4"/>
                </a:lnTo>
                <a:lnTo>
                  <a:pt x="12" y="6"/>
                </a:lnTo>
                <a:lnTo>
                  <a:pt x="8" y="14"/>
                </a:lnTo>
                <a:lnTo>
                  <a:pt x="6" y="20"/>
                </a:lnTo>
                <a:lnTo>
                  <a:pt x="2" y="30"/>
                </a:lnTo>
                <a:lnTo>
                  <a:pt x="0" y="40"/>
                </a:lnTo>
                <a:lnTo>
                  <a:pt x="0" y="50"/>
                </a:lnTo>
                <a:lnTo>
                  <a:pt x="0" y="60"/>
                </a:lnTo>
                <a:lnTo>
                  <a:pt x="2" y="70"/>
                </a:lnTo>
                <a:lnTo>
                  <a:pt x="6" y="78"/>
                </a:lnTo>
                <a:lnTo>
                  <a:pt x="8" y="86"/>
                </a:lnTo>
                <a:lnTo>
                  <a:pt x="12" y="92"/>
                </a:lnTo>
                <a:lnTo>
                  <a:pt x="18" y="98"/>
                </a:lnTo>
                <a:lnTo>
                  <a:pt x="26" y="100"/>
                </a:lnTo>
                <a:lnTo>
                  <a:pt x="34" y="102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0" name="Freeform 131"/>
          <p:cNvSpPr>
            <a:spLocks/>
          </p:cNvSpPr>
          <p:nvPr/>
        </p:nvSpPr>
        <p:spPr bwMode="auto">
          <a:xfrm>
            <a:off x="3201988" y="3906838"/>
            <a:ext cx="225425" cy="382587"/>
          </a:xfrm>
          <a:custGeom>
            <a:avLst/>
            <a:gdLst>
              <a:gd name="T0" fmla="*/ 2147483647 w 142"/>
              <a:gd name="T1" fmla="*/ 2147483647 h 241"/>
              <a:gd name="T2" fmla="*/ 2147483647 w 142"/>
              <a:gd name="T3" fmla="*/ 2147483647 h 241"/>
              <a:gd name="T4" fmla="*/ 2147483647 w 142"/>
              <a:gd name="T5" fmla="*/ 2147483647 h 241"/>
              <a:gd name="T6" fmla="*/ 2147483647 w 142"/>
              <a:gd name="T7" fmla="*/ 2147483647 h 241"/>
              <a:gd name="T8" fmla="*/ 0 w 142"/>
              <a:gd name="T9" fmla="*/ 2147483647 h 241"/>
              <a:gd name="T10" fmla="*/ 0 w 142"/>
              <a:gd name="T11" fmla="*/ 2147483647 h 241"/>
              <a:gd name="T12" fmla="*/ 0 w 142"/>
              <a:gd name="T13" fmla="*/ 2147483647 h 241"/>
              <a:gd name="T14" fmla="*/ 0 w 142"/>
              <a:gd name="T15" fmla="*/ 2147483647 h 241"/>
              <a:gd name="T16" fmla="*/ 0 w 142"/>
              <a:gd name="T17" fmla="*/ 2147483647 h 241"/>
              <a:gd name="T18" fmla="*/ 0 w 142"/>
              <a:gd name="T19" fmla="*/ 2147483647 h 241"/>
              <a:gd name="T20" fmla="*/ 0 w 142"/>
              <a:gd name="T21" fmla="*/ 2147483647 h 241"/>
              <a:gd name="T22" fmla="*/ 0 w 142"/>
              <a:gd name="T23" fmla="*/ 2147483647 h 241"/>
              <a:gd name="T24" fmla="*/ 0 w 142"/>
              <a:gd name="T25" fmla="*/ 2147483647 h 241"/>
              <a:gd name="T26" fmla="*/ 0 w 142"/>
              <a:gd name="T27" fmla="*/ 2147483647 h 241"/>
              <a:gd name="T28" fmla="*/ 0 w 142"/>
              <a:gd name="T29" fmla="*/ 2147483647 h 241"/>
              <a:gd name="T30" fmla="*/ 2147483647 w 142"/>
              <a:gd name="T31" fmla="*/ 2147483647 h 241"/>
              <a:gd name="T32" fmla="*/ 2147483647 w 142"/>
              <a:gd name="T33" fmla="*/ 2147483647 h 241"/>
              <a:gd name="T34" fmla="*/ 2147483647 w 142"/>
              <a:gd name="T35" fmla="*/ 2147483647 h 241"/>
              <a:gd name="T36" fmla="*/ 2147483647 w 142"/>
              <a:gd name="T37" fmla="*/ 2147483647 h 241"/>
              <a:gd name="T38" fmla="*/ 2147483647 w 142"/>
              <a:gd name="T39" fmla="*/ 2147483647 h 241"/>
              <a:gd name="T40" fmla="*/ 2147483647 w 142"/>
              <a:gd name="T41" fmla="*/ 2147483647 h 241"/>
              <a:gd name="T42" fmla="*/ 2147483647 w 142"/>
              <a:gd name="T43" fmla="*/ 0 h 241"/>
              <a:gd name="T44" fmla="*/ 2147483647 w 142"/>
              <a:gd name="T45" fmla="*/ 0 h 241"/>
              <a:gd name="T46" fmla="*/ 2147483647 w 142"/>
              <a:gd name="T47" fmla="*/ 0 h 241"/>
              <a:gd name="T48" fmla="*/ 2147483647 w 142"/>
              <a:gd name="T49" fmla="*/ 0 h 241"/>
              <a:gd name="T50" fmla="*/ 2147483647 w 142"/>
              <a:gd name="T51" fmla="*/ 2147483647 h 241"/>
              <a:gd name="T52" fmla="*/ 2147483647 w 142"/>
              <a:gd name="T53" fmla="*/ 2147483647 h 241"/>
              <a:gd name="T54" fmla="*/ 2147483647 w 142"/>
              <a:gd name="T55" fmla="*/ 2147483647 h 241"/>
              <a:gd name="T56" fmla="*/ 2147483647 w 142"/>
              <a:gd name="T57" fmla="*/ 2147483647 h 241"/>
              <a:gd name="T58" fmla="*/ 2147483647 w 142"/>
              <a:gd name="T59" fmla="*/ 2147483647 h 241"/>
              <a:gd name="T60" fmla="*/ 2147483647 w 142"/>
              <a:gd name="T61" fmla="*/ 2147483647 h 241"/>
              <a:gd name="T62" fmla="*/ 2147483647 w 142"/>
              <a:gd name="T63" fmla="*/ 2147483647 h 241"/>
              <a:gd name="T64" fmla="*/ 2147483647 w 142"/>
              <a:gd name="T65" fmla="*/ 2147483647 h 241"/>
              <a:gd name="T66" fmla="*/ 2147483647 w 142"/>
              <a:gd name="T67" fmla="*/ 2147483647 h 241"/>
              <a:gd name="T68" fmla="*/ 2147483647 w 142"/>
              <a:gd name="T69" fmla="*/ 2147483647 h 241"/>
              <a:gd name="T70" fmla="*/ 2147483647 w 142"/>
              <a:gd name="T71" fmla="*/ 2147483647 h 241"/>
              <a:gd name="T72" fmla="*/ 2147483647 w 142"/>
              <a:gd name="T73" fmla="*/ 2147483647 h 241"/>
              <a:gd name="T74" fmla="*/ 2147483647 w 142"/>
              <a:gd name="T75" fmla="*/ 2147483647 h 241"/>
              <a:gd name="T76" fmla="*/ 2147483647 w 142"/>
              <a:gd name="T77" fmla="*/ 2147483647 h 241"/>
              <a:gd name="T78" fmla="*/ 2147483647 w 142"/>
              <a:gd name="T79" fmla="*/ 2147483647 h 241"/>
              <a:gd name="T80" fmla="*/ 2147483647 w 142"/>
              <a:gd name="T81" fmla="*/ 2147483647 h 241"/>
              <a:gd name="T82" fmla="*/ 2147483647 w 1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2" h="241">
                <a:moveTo>
                  <a:pt x="52" y="241"/>
                </a:moveTo>
                <a:lnTo>
                  <a:pt x="50" y="241"/>
                </a:lnTo>
                <a:lnTo>
                  <a:pt x="48" y="241"/>
                </a:lnTo>
                <a:lnTo>
                  <a:pt x="42" y="241"/>
                </a:lnTo>
                <a:lnTo>
                  <a:pt x="36" y="241"/>
                </a:lnTo>
                <a:lnTo>
                  <a:pt x="28" y="241"/>
                </a:lnTo>
                <a:lnTo>
                  <a:pt x="20" y="241"/>
                </a:lnTo>
                <a:lnTo>
                  <a:pt x="10" y="241"/>
                </a:lnTo>
                <a:lnTo>
                  <a:pt x="0" y="241"/>
                </a:lnTo>
                <a:lnTo>
                  <a:pt x="0" y="235"/>
                </a:lnTo>
                <a:lnTo>
                  <a:pt x="0" y="227"/>
                </a:lnTo>
                <a:lnTo>
                  <a:pt x="0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0" y="187"/>
                </a:lnTo>
                <a:lnTo>
                  <a:pt x="0" y="179"/>
                </a:lnTo>
                <a:lnTo>
                  <a:pt x="0" y="171"/>
                </a:lnTo>
                <a:lnTo>
                  <a:pt x="0" y="165"/>
                </a:lnTo>
                <a:lnTo>
                  <a:pt x="0" y="159"/>
                </a:lnTo>
                <a:lnTo>
                  <a:pt x="0" y="149"/>
                </a:lnTo>
                <a:lnTo>
                  <a:pt x="0" y="137"/>
                </a:lnTo>
                <a:lnTo>
                  <a:pt x="0" y="127"/>
                </a:lnTo>
                <a:lnTo>
                  <a:pt x="0" y="117"/>
                </a:lnTo>
                <a:lnTo>
                  <a:pt x="0" y="109"/>
                </a:lnTo>
                <a:lnTo>
                  <a:pt x="0" y="103"/>
                </a:lnTo>
                <a:lnTo>
                  <a:pt x="0" y="93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40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38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2" y="0"/>
                </a:lnTo>
                <a:lnTo>
                  <a:pt x="94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30" y="0"/>
                </a:lnTo>
                <a:lnTo>
                  <a:pt x="142" y="0"/>
                </a:lnTo>
                <a:lnTo>
                  <a:pt x="142" y="12"/>
                </a:lnTo>
                <a:lnTo>
                  <a:pt x="142" y="26"/>
                </a:lnTo>
                <a:lnTo>
                  <a:pt x="142" y="32"/>
                </a:lnTo>
                <a:lnTo>
                  <a:pt x="142" y="40"/>
                </a:lnTo>
                <a:lnTo>
                  <a:pt x="142" y="46"/>
                </a:lnTo>
                <a:lnTo>
                  <a:pt x="142" y="52"/>
                </a:lnTo>
                <a:lnTo>
                  <a:pt x="142" y="66"/>
                </a:lnTo>
                <a:lnTo>
                  <a:pt x="142" y="78"/>
                </a:lnTo>
                <a:lnTo>
                  <a:pt x="142" y="90"/>
                </a:lnTo>
                <a:lnTo>
                  <a:pt x="142" y="101"/>
                </a:lnTo>
                <a:lnTo>
                  <a:pt x="142" y="111"/>
                </a:lnTo>
                <a:lnTo>
                  <a:pt x="142" y="121"/>
                </a:lnTo>
                <a:lnTo>
                  <a:pt x="142" y="127"/>
                </a:lnTo>
                <a:lnTo>
                  <a:pt x="142" y="137"/>
                </a:lnTo>
                <a:lnTo>
                  <a:pt x="142" y="147"/>
                </a:lnTo>
                <a:lnTo>
                  <a:pt x="142" y="149"/>
                </a:lnTo>
                <a:lnTo>
                  <a:pt x="142" y="159"/>
                </a:lnTo>
                <a:lnTo>
                  <a:pt x="140" y="167"/>
                </a:lnTo>
                <a:lnTo>
                  <a:pt x="136" y="175"/>
                </a:lnTo>
                <a:lnTo>
                  <a:pt x="134" y="185"/>
                </a:lnTo>
                <a:lnTo>
                  <a:pt x="130" y="193"/>
                </a:lnTo>
                <a:lnTo>
                  <a:pt x="126" y="201"/>
                </a:lnTo>
                <a:lnTo>
                  <a:pt x="120" y="207"/>
                </a:lnTo>
                <a:lnTo>
                  <a:pt x="116" y="215"/>
                </a:lnTo>
                <a:lnTo>
                  <a:pt x="108" y="219"/>
                </a:lnTo>
                <a:lnTo>
                  <a:pt x="102" y="225"/>
                </a:lnTo>
                <a:lnTo>
                  <a:pt x="94" y="229"/>
                </a:lnTo>
                <a:lnTo>
                  <a:pt x="86" y="233"/>
                </a:lnTo>
                <a:lnTo>
                  <a:pt x="76" y="235"/>
                </a:lnTo>
                <a:lnTo>
                  <a:pt x="68" y="239"/>
                </a:lnTo>
                <a:lnTo>
                  <a:pt x="60" y="241"/>
                </a:lnTo>
                <a:lnTo>
                  <a:pt x="52" y="241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1" name="Freeform 132"/>
          <p:cNvSpPr>
            <a:spLocks/>
          </p:cNvSpPr>
          <p:nvPr/>
        </p:nvSpPr>
        <p:spPr bwMode="auto">
          <a:xfrm>
            <a:off x="4254500" y="5060950"/>
            <a:ext cx="1041400" cy="1039813"/>
          </a:xfrm>
          <a:custGeom>
            <a:avLst/>
            <a:gdLst>
              <a:gd name="T0" fmla="*/ 2147483647 w 656"/>
              <a:gd name="T1" fmla="*/ 2147483647 h 655"/>
              <a:gd name="T2" fmla="*/ 2147483647 w 656"/>
              <a:gd name="T3" fmla="*/ 2147483647 h 655"/>
              <a:gd name="T4" fmla="*/ 2147483647 w 656"/>
              <a:gd name="T5" fmla="*/ 2147483647 h 655"/>
              <a:gd name="T6" fmla="*/ 2147483647 w 656"/>
              <a:gd name="T7" fmla="*/ 2147483647 h 655"/>
              <a:gd name="T8" fmla="*/ 2147483647 w 656"/>
              <a:gd name="T9" fmla="*/ 2147483647 h 655"/>
              <a:gd name="T10" fmla="*/ 2147483647 w 656"/>
              <a:gd name="T11" fmla="*/ 2147483647 h 655"/>
              <a:gd name="T12" fmla="*/ 2147483647 w 656"/>
              <a:gd name="T13" fmla="*/ 2147483647 h 655"/>
              <a:gd name="T14" fmla="*/ 2147483647 w 656"/>
              <a:gd name="T15" fmla="*/ 2147483647 h 655"/>
              <a:gd name="T16" fmla="*/ 2147483647 w 656"/>
              <a:gd name="T17" fmla="*/ 2147483647 h 655"/>
              <a:gd name="T18" fmla="*/ 2147483647 w 656"/>
              <a:gd name="T19" fmla="*/ 2147483647 h 655"/>
              <a:gd name="T20" fmla="*/ 2147483647 w 656"/>
              <a:gd name="T21" fmla="*/ 2147483647 h 655"/>
              <a:gd name="T22" fmla="*/ 2147483647 w 656"/>
              <a:gd name="T23" fmla="*/ 2147483647 h 655"/>
              <a:gd name="T24" fmla="*/ 2147483647 w 656"/>
              <a:gd name="T25" fmla="*/ 2147483647 h 655"/>
              <a:gd name="T26" fmla="*/ 2147483647 w 656"/>
              <a:gd name="T27" fmla="*/ 2147483647 h 655"/>
              <a:gd name="T28" fmla="*/ 2147483647 w 656"/>
              <a:gd name="T29" fmla="*/ 2147483647 h 655"/>
              <a:gd name="T30" fmla="*/ 2147483647 w 656"/>
              <a:gd name="T31" fmla="*/ 2147483647 h 655"/>
              <a:gd name="T32" fmla="*/ 2147483647 w 656"/>
              <a:gd name="T33" fmla="*/ 2147483647 h 655"/>
              <a:gd name="T34" fmla="*/ 2147483647 w 656"/>
              <a:gd name="T35" fmla="*/ 2147483647 h 655"/>
              <a:gd name="T36" fmla="*/ 2147483647 w 656"/>
              <a:gd name="T37" fmla="*/ 2147483647 h 655"/>
              <a:gd name="T38" fmla="*/ 2147483647 w 656"/>
              <a:gd name="T39" fmla="*/ 2147483647 h 655"/>
              <a:gd name="T40" fmla="*/ 2147483647 w 656"/>
              <a:gd name="T41" fmla="*/ 2147483647 h 655"/>
              <a:gd name="T42" fmla="*/ 2147483647 w 656"/>
              <a:gd name="T43" fmla="*/ 2147483647 h 655"/>
              <a:gd name="T44" fmla="*/ 2147483647 w 656"/>
              <a:gd name="T45" fmla="*/ 2147483647 h 655"/>
              <a:gd name="T46" fmla="*/ 2147483647 w 656"/>
              <a:gd name="T47" fmla="*/ 2147483647 h 655"/>
              <a:gd name="T48" fmla="*/ 2147483647 w 656"/>
              <a:gd name="T49" fmla="*/ 2147483647 h 655"/>
              <a:gd name="T50" fmla="*/ 2147483647 w 656"/>
              <a:gd name="T51" fmla="*/ 2147483647 h 655"/>
              <a:gd name="T52" fmla="*/ 2147483647 w 656"/>
              <a:gd name="T53" fmla="*/ 0 h 655"/>
              <a:gd name="T54" fmla="*/ 2147483647 w 656"/>
              <a:gd name="T55" fmla="*/ 0 h 655"/>
              <a:gd name="T56" fmla="*/ 2147483647 w 656"/>
              <a:gd name="T57" fmla="*/ 0 h 655"/>
              <a:gd name="T58" fmla="*/ 2147483647 w 656"/>
              <a:gd name="T59" fmla="*/ 2147483647 h 655"/>
              <a:gd name="T60" fmla="*/ 2147483647 w 656"/>
              <a:gd name="T61" fmla="*/ 2147483647 h 655"/>
              <a:gd name="T62" fmla="*/ 2147483647 w 656"/>
              <a:gd name="T63" fmla="*/ 2147483647 h 655"/>
              <a:gd name="T64" fmla="*/ 2147483647 w 656"/>
              <a:gd name="T65" fmla="*/ 2147483647 h 655"/>
              <a:gd name="T66" fmla="*/ 2147483647 w 656"/>
              <a:gd name="T67" fmla="*/ 2147483647 h 655"/>
              <a:gd name="T68" fmla="*/ 2147483647 w 656"/>
              <a:gd name="T69" fmla="*/ 2147483647 h 655"/>
              <a:gd name="T70" fmla="*/ 2147483647 w 656"/>
              <a:gd name="T71" fmla="*/ 2147483647 h 655"/>
              <a:gd name="T72" fmla="*/ 2147483647 w 656"/>
              <a:gd name="T73" fmla="*/ 2147483647 h 655"/>
              <a:gd name="T74" fmla="*/ 2147483647 w 656"/>
              <a:gd name="T75" fmla="*/ 2147483647 h 655"/>
              <a:gd name="T76" fmla="*/ 2147483647 w 656"/>
              <a:gd name="T77" fmla="*/ 2147483647 h 655"/>
              <a:gd name="T78" fmla="*/ 2147483647 w 656"/>
              <a:gd name="T79" fmla="*/ 2147483647 h 655"/>
              <a:gd name="T80" fmla="*/ 0 w 656"/>
              <a:gd name="T81" fmla="*/ 2147483647 h 655"/>
              <a:gd name="T82" fmla="*/ 0 w 656"/>
              <a:gd name="T83" fmla="*/ 2147483647 h 655"/>
              <a:gd name="T84" fmla="*/ 0 w 656"/>
              <a:gd name="T85" fmla="*/ 2147483647 h 655"/>
              <a:gd name="T86" fmla="*/ 2147483647 w 656"/>
              <a:gd name="T87" fmla="*/ 2147483647 h 655"/>
              <a:gd name="T88" fmla="*/ 2147483647 w 656"/>
              <a:gd name="T89" fmla="*/ 2147483647 h 655"/>
              <a:gd name="T90" fmla="*/ 2147483647 w 656"/>
              <a:gd name="T91" fmla="*/ 2147483647 h 655"/>
              <a:gd name="T92" fmla="*/ 2147483647 w 656"/>
              <a:gd name="T93" fmla="*/ 2147483647 h 655"/>
              <a:gd name="T94" fmla="*/ 2147483647 w 656"/>
              <a:gd name="T95" fmla="*/ 2147483647 h 655"/>
              <a:gd name="T96" fmla="*/ 2147483647 w 656"/>
              <a:gd name="T97" fmla="*/ 2147483647 h 655"/>
              <a:gd name="T98" fmla="*/ 2147483647 w 656"/>
              <a:gd name="T99" fmla="*/ 2147483647 h 655"/>
              <a:gd name="T100" fmla="*/ 2147483647 w 656"/>
              <a:gd name="T101" fmla="*/ 2147483647 h 655"/>
              <a:gd name="T102" fmla="*/ 2147483647 w 656"/>
              <a:gd name="T103" fmla="*/ 2147483647 h 655"/>
              <a:gd name="T104" fmla="*/ 2147483647 w 656"/>
              <a:gd name="T105" fmla="*/ 2147483647 h 655"/>
              <a:gd name="T106" fmla="*/ 2147483647 w 656"/>
              <a:gd name="T107" fmla="*/ 2147483647 h 655"/>
              <a:gd name="T108" fmla="*/ 2147483647 w 656"/>
              <a:gd name="T109" fmla="*/ 2147483647 h 655"/>
              <a:gd name="T110" fmla="*/ 2147483647 w 656"/>
              <a:gd name="T111" fmla="*/ 2147483647 h 6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6" h="655">
                <a:moveTo>
                  <a:pt x="328" y="655"/>
                </a:moveTo>
                <a:lnTo>
                  <a:pt x="336" y="655"/>
                </a:lnTo>
                <a:lnTo>
                  <a:pt x="344" y="655"/>
                </a:lnTo>
                <a:lnTo>
                  <a:pt x="352" y="653"/>
                </a:lnTo>
                <a:lnTo>
                  <a:pt x="360" y="653"/>
                </a:lnTo>
                <a:lnTo>
                  <a:pt x="368" y="651"/>
                </a:lnTo>
                <a:lnTo>
                  <a:pt x="376" y="651"/>
                </a:lnTo>
                <a:lnTo>
                  <a:pt x="384" y="649"/>
                </a:lnTo>
                <a:lnTo>
                  <a:pt x="392" y="647"/>
                </a:lnTo>
                <a:lnTo>
                  <a:pt x="400" y="645"/>
                </a:lnTo>
                <a:lnTo>
                  <a:pt x="408" y="643"/>
                </a:lnTo>
                <a:lnTo>
                  <a:pt x="416" y="641"/>
                </a:lnTo>
                <a:lnTo>
                  <a:pt x="424" y="639"/>
                </a:lnTo>
                <a:lnTo>
                  <a:pt x="432" y="635"/>
                </a:lnTo>
                <a:lnTo>
                  <a:pt x="440" y="633"/>
                </a:lnTo>
                <a:lnTo>
                  <a:pt x="446" y="631"/>
                </a:lnTo>
                <a:lnTo>
                  <a:pt x="456" y="629"/>
                </a:lnTo>
                <a:lnTo>
                  <a:pt x="462" y="625"/>
                </a:lnTo>
                <a:lnTo>
                  <a:pt x="468" y="621"/>
                </a:lnTo>
                <a:lnTo>
                  <a:pt x="476" y="617"/>
                </a:lnTo>
                <a:lnTo>
                  <a:pt x="484" y="613"/>
                </a:lnTo>
                <a:lnTo>
                  <a:pt x="490" y="609"/>
                </a:lnTo>
                <a:lnTo>
                  <a:pt x="496" y="605"/>
                </a:lnTo>
                <a:lnTo>
                  <a:pt x="502" y="601"/>
                </a:lnTo>
                <a:lnTo>
                  <a:pt x="510" y="597"/>
                </a:lnTo>
                <a:lnTo>
                  <a:pt x="522" y="589"/>
                </a:lnTo>
                <a:lnTo>
                  <a:pt x="534" y="579"/>
                </a:lnTo>
                <a:lnTo>
                  <a:pt x="548" y="569"/>
                </a:lnTo>
                <a:lnTo>
                  <a:pt x="560" y="559"/>
                </a:lnTo>
                <a:lnTo>
                  <a:pt x="568" y="547"/>
                </a:lnTo>
                <a:lnTo>
                  <a:pt x="580" y="535"/>
                </a:lnTo>
                <a:lnTo>
                  <a:pt x="588" y="523"/>
                </a:lnTo>
                <a:lnTo>
                  <a:pt x="598" y="509"/>
                </a:lnTo>
                <a:lnTo>
                  <a:pt x="602" y="503"/>
                </a:lnTo>
                <a:lnTo>
                  <a:pt x="606" y="497"/>
                </a:lnTo>
                <a:lnTo>
                  <a:pt x="610" y="489"/>
                </a:lnTo>
                <a:lnTo>
                  <a:pt x="614" y="483"/>
                </a:lnTo>
                <a:lnTo>
                  <a:pt x="618" y="475"/>
                </a:lnTo>
                <a:lnTo>
                  <a:pt x="622" y="469"/>
                </a:lnTo>
                <a:lnTo>
                  <a:pt x="626" y="461"/>
                </a:lnTo>
                <a:lnTo>
                  <a:pt x="628" y="455"/>
                </a:lnTo>
                <a:lnTo>
                  <a:pt x="632" y="447"/>
                </a:lnTo>
                <a:lnTo>
                  <a:pt x="634" y="439"/>
                </a:lnTo>
                <a:lnTo>
                  <a:pt x="636" y="431"/>
                </a:lnTo>
                <a:lnTo>
                  <a:pt x="640" y="425"/>
                </a:lnTo>
                <a:lnTo>
                  <a:pt x="642" y="415"/>
                </a:lnTo>
                <a:lnTo>
                  <a:pt x="644" y="409"/>
                </a:lnTo>
                <a:lnTo>
                  <a:pt x="646" y="399"/>
                </a:lnTo>
                <a:lnTo>
                  <a:pt x="648" y="393"/>
                </a:lnTo>
                <a:lnTo>
                  <a:pt x="650" y="383"/>
                </a:lnTo>
                <a:lnTo>
                  <a:pt x="650" y="375"/>
                </a:lnTo>
                <a:lnTo>
                  <a:pt x="652" y="367"/>
                </a:lnTo>
                <a:lnTo>
                  <a:pt x="654" y="359"/>
                </a:lnTo>
                <a:lnTo>
                  <a:pt x="654" y="351"/>
                </a:lnTo>
                <a:lnTo>
                  <a:pt x="654" y="343"/>
                </a:lnTo>
                <a:lnTo>
                  <a:pt x="654" y="335"/>
                </a:lnTo>
                <a:lnTo>
                  <a:pt x="656" y="327"/>
                </a:lnTo>
                <a:lnTo>
                  <a:pt x="654" y="317"/>
                </a:lnTo>
                <a:lnTo>
                  <a:pt x="654" y="309"/>
                </a:lnTo>
                <a:lnTo>
                  <a:pt x="654" y="301"/>
                </a:lnTo>
                <a:lnTo>
                  <a:pt x="654" y="293"/>
                </a:lnTo>
                <a:lnTo>
                  <a:pt x="652" y="285"/>
                </a:lnTo>
                <a:lnTo>
                  <a:pt x="650" y="275"/>
                </a:lnTo>
                <a:lnTo>
                  <a:pt x="650" y="267"/>
                </a:lnTo>
                <a:lnTo>
                  <a:pt x="648" y="261"/>
                </a:lnTo>
                <a:lnTo>
                  <a:pt x="646" y="252"/>
                </a:lnTo>
                <a:lnTo>
                  <a:pt x="644" y="246"/>
                </a:lnTo>
                <a:lnTo>
                  <a:pt x="642" y="236"/>
                </a:lnTo>
                <a:lnTo>
                  <a:pt x="640" y="230"/>
                </a:lnTo>
                <a:lnTo>
                  <a:pt x="636" y="222"/>
                </a:lnTo>
                <a:lnTo>
                  <a:pt x="634" y="214"/>
                </a:lnTo>
                <a:lnTo>
                  <a:pt x="632" y="208"/>
                </a:lnTo>
                <a:lnTo>
                  <a:pt x="628" y="200"/>
                </a:lnTo>
                <a:lnTo>
                  <a:pt x="626" y="192"/>
                </a:lnTo>
                <a:lnTo>
                  <a:pt x="622" y="186"/>
                </a:lnTo>
                <a:lnTo>
                  <a:pt x="618" y="178"/>
                </a:lnTo>
                <a:lnTo>
                  <a:pt x="614" y="170"/>
                </a:lnTo>
                <a:lnTo>
                  <a:pt x="610" y="164"/>
                </a:lnTo>
                <a:lnTo>
                  <a:pt x="606" y="156"/>
                </a:lnTo>
                <a:lnTo>
                  <a:pt x="602" y="150"/>
                </a:lnTo>
                <a:lnTo>
                  <a:pt x="598" y="144"/>
                </a:lnTo>
                <a:lnTo>
                  <a:pt x="588" y="130"/>
                </a:lnTo>
                <a:lnTo>
                  <a:pt x="580" y="118"/>
                </a:lnTo>
                <a:lnTo>
                  <a:pt x="568" y="106"/>
                </a:lnTo>
                <a:lnTo>
                  <a:pt x="560" y="96"/>
                </a:lnTo>
                <a:lnTo>
                  <a:pt x="548" y="84"/>
                </a:lnTo>
                <a:lnTo>
                  <a:pt x="534" y="72"/>
                </a:lnTo>
                <a:lnTo>
                  <a:pt x="522" y="62"/>
                </a:lnTo>
                <a:lnTo>
                  <a:pt x="510" y="54"/>
                </a:lnTo>
                <a:lnTo>
                  <a:pt x="502" y="50"/>
                </a:lnTo>
                <a:lnTo>
                  <a:pt x="496" y="44"/>
                </a:lnTo>
                <a:lnTo>
                  <a:pt x="490" y="40"/>
                </a:lnTo>
                <a:lnTo>
                  <a:pt x="484" y="38"/>
                </a:lnTo>
                <a:lnTo>
                  <a:pt x="476" y="34"/>
                </a:lnTo>
                <a:lnTo>
                  <a:pt x="468" y="30"/>
                </a:lnTo>
                <a:lnTo>
                  <a:pt x="462" y="28"/>
                </a:lnTo>
                <a:lnTo>
                  <a:pt x="456" y="24"/>
                </a:lnTo>
                <a:lnTo>
                  <a:pt x="446" y="22"/>
                </a:lnTo>
                <a:lnTo>
                  <a:pt x="440" y="18"/>
                </a:lnTo>
                <a:lnTo>
                  <a:pt x="432" y="16"/>
                </a:lnTo>
                <a:lnTo>
                  <a:pt x="424" y="12"/>
                </a:lnTo>
                <a:lnTo>
                  <a:pt x="416" y="10"/>
                </a:lnTo>
                <a:lnTo>
                  <a:pt x="408" y="8"/>
                </a:lnTo>
                <a:lnTo>
                  <a:pt x="400" y="6"/>
                </a:lnTo>
                <a:lnTo>
                  <a:pt x="392" y="6"/>
                </a:lnTo>
                <a:lnTo>
                  <a:pt x="384" y="2"/>
                </a:lnTo>
                <a:lnTo>
                  <a:pt x="376" y="2"/>
                </a:lnTo>
                <a:lnTo>
                  <a:pt x="368" y="0"/>
                </a:lnTo>
                <a:lnTo>
                  <a:pt x="360" y="0"/>
                </a:lnTo>
                <a:lnTo>
                  <a:pt x="352" y="0"/>
                </a:lnTo>
                <a:lnTo>
                  <a:pt x="344" y="0"/>
                </a:lnTo>
                <a:lnTo>
                  <a:pt x="336" y="0"/>
                </a:lnTo>
                <a:lnTo>
                  <a:pt x="328" y="0"/>
                </a:lnTo>
                <a:lnTo>
                  <a:pt x="318" y="0"/>
                </a:lnTo>
                <a:lnTo>
                  <a:pt x="310" y="0"/>
                </a:lnTo>
                <a:lnTo>
                  <a:pt x="302" y="0"/>
                </a:lnTo>
                <a:lnTo>
                  <a:pt x="292" y="0"/>
                </a:lnTo>
                <a:lnTo>
                  <a:pt x="284" y="0"/>
                </a:lnTo>
                <a:lnTo>
                  <a:pt x="276" y="2"/>
                </a:lnTo>
                <a:lnTo>
                  <a:pt x="268" y="2"/>
                </a:lnTo>
                <a:lnTo>
                  <a:pt x="262" y="6"/>
                </a:lnTo>
                <a:lnTo>
                  <a:pt x="252" y="6"/>
                </a:lnTo>
                <a:lnTo>
                  <a:pt x="244" y="8"/>
                </a:lnTo>
                <a:lnTo>
                  <a:pt x="236" y="10"/>
                </a:lnTo>
                <a:lnTo>
                  <a:pt x="228" y="12"/>
                </a:lnTo>
                <a:lnTo>
                  <a:pt x="220" y="16"/>
                </a:lnTo>
                <a:lnTo>
                  <a:pt x="214" y="18"/>
                </a:lnTo>
                <a:lnTo>
                  <a:pt x="206" y="22"/>
                </a:lnTo>
                <a:lnTo>
                  <a:pt x="198" y="24"/>
                </a:lnTo>
                <a:lnTo>
                  <a:pt x="192" y="28"/>
                </a:lnTo>
                <a:lnTo>
                  <a:pt x="184" y="30"/>
                </a:lnTo>
                <a:lnTo>
                  <a:pt x="176" y="34"/>
                </a:lnTo>
                <a:lnTo>
                  <a:pt x="170" y="38"/>
                </a:lnTo>
                <a:lnTo>
                  <a:pt x="162" y="40"/>
                </a:lnTo>
                <a:lnTo>
                  <a:pt x="154" y="44"/>
                </a:lnTo>
                <a:lnTo>
                  <a:pt x="148" y="50"/>
                </a:lnTo>
                <a:lnTo>
                  <a:pt x="142" y="54"/>
                </a:lnTo>
                <a:lnTo>
                  <a:pt x="128" y="62"/>
                </a:lnTo>
                <a:lnTo>
                  <a:pt x="116" y="72"/>
                </a:lnTo>
                <a:lnTo>
                  <a:pt x="106" y="84"/>
                </a:lnTo>
                <a:lnTo>
                  <a:pt x="94" y="96"/>
                </a:lnTo>
                <a:lnTo>
                  <a:pt x="84" y="106"/>
                </a:lnTo>
                <a:lnTo>
                  <a:pt x="72" y="118"/>
                </a:lnTo>
                <a:lnTo>
                  <a:pt x="62" y="130"/>
                </a:lnTo>
                <a:lnTo>
                  <a:pt x="54" y="144"/>
                </a:lnTo>
                <a:lnTo>
                  <a:pt x="50" y="150"/>
                </a:lnTo>
                <a:lnTo>
                  <a:pt x="44" y="156"/>
                </a:lnTo>
                <a:lnTo>
                  <a:pt x="40" y="164"/>
                </a:lnTo>
                <a:lnTo>
                  <a:pt x="38" y="170"/>
                </a:lnTo>
                <a:lnTo>
                  <a:pt x="34" y="178"/>
                </a:lnTo>
                <a:lnTo>
                  <a:pt x="30" y="186"/>
                </a:lnTo>
                <a:lnTo>
                  <a:pt x="28" y="192"/>
                </a:lnTo>
                <a:lnTo>
                  <a:pt x="26" y="200"/>
                </a:lnTo>
                <a:lnTo>
                  <a:pt x="22" y="208"/>
                </a:lnTo>
                <a:lnTo>
                  <a:pt x="18" y="214"/>
                </a:lnTo>
                <a:lnTo>
                  <a:pt x="16" y="222"/>
                </a:lnTo>
                <a:lnTo>
                  <a:pt x="12" y="230"/>
                </a:lnTo>
                <a:lnTo>
                  <a:pt x="10" y="236"/>
                </a:lnTo>
                <a:lnTo>
                  <a:pt x="8" y="246"/>
                </a:lnTo>
                <a:lnTo>
                  <a:pt x="6" y="252"/>
                </a:lnTo>
                <a:lnTo>
                  <a:pt x="6" y="261"/>
                </a:lnTo>
                <a:lnTo>
                  <a:pt x="4" y="267"/>
                </a:lnTo>
                <a:lnTo>
                  <a:pt x="2" y="275"/>
                </a:lnTo>
                <a:lnTo>
                  <a:pt x="0" y="285"/>
                </a:lnTo>
                <a:lnTo>
                  <a:pt x="0" y="293"/>
                </a:lnTo>
                <a:lnTo>
                  <a:pt x="0" y="301"/>
                </a:lnTo>
                <a:lnTo>
                  <a:pt x="0" y="309"/>
                </a:lnTo>
                <a:lnTo>
                  <a:pt x="0" y="317"/>
                </a:lnTo>
                <a:lnTo>
                  <a:pt x="0" y="327"/>
                </a:lnTo>
                <a:lnTo>
                  <a:pt x="0" y="335"/>
                </a:lnTo>
                <a:lnTo>
                  <a:pt x="0" y="343"/>
                </a:lnTo>
                <a:lnTo>
                  <a:pt x="0" y="351"/>
                </a:lnTo>
                <a:lnTo>
                  <a:pt x="0" y="359"/>
                </a:lnTo>
                <a:lnTo>
                  <a:pt x="0" y="367"/>
                </a:lnTo>
                <a:lnTo>
                  <a:pt x="2" y="375"/>
                </a:lnTo>
                <a:lnTo>
                  <a:pt x="4" y="383"/>
                </a:lnTo>
                <a:lnTo>
                  <a:pt x="6" y="393"/>
                </a:lnTo>
                <a:lnTo>
                  <a:pt x="6" y="399"/>
                </a:lnTo>
                <a:lnTo>
                  <a:pt x="8" y="409"/>
                </a:lnTo>
                <a:lnTo>
                  <a:pt x="10" y="415"/>
                </a:lnTo>
                <a:lnTo>
                  <a:pt x="12" y="425"/>
                </a:lnTo>
                <a:lnTo>
                  <a:pt x="16" y="431"/>
                </a:lnTo>
                <a:lnTo>
                  <a:pt x="18" y="439"/>
                </a:lnTo>
                <a:lnTo>
                  <a:pt x="22" y="447"/>
                </a:lnTo>
                <a:lnTo>
                  <a:pt x="26" y="455"/>
                </a:lnTo>
                <a:lnTo>
                  <a:pt x="28" y="461"/>
                </a:lnTo>
                <a:lnTo>
                  <a:pt x="30" y="469"/>
                </a:lnTo>
                <a:lnTo>
                  <a:pt x="34" y="475"/>
                </a:lnTo>
                <a:lnTo>
                  <a:pt x="38" y="483"/>
                </a:lnTo>
                <a:lnTo>
                  <a:pt x="40" y="489"/>
                </a:lnTo>
                <a:lnTo>
                  <a:pt x="44" y="497"/>
                </a:lnTo>
                <a:lnTo>
                  <a:pt x="50" y="503"/>
                </a:lnTo>
                <a:lnTo>
                  <a:pt x="54" y="509"/>
                </a:lnTo>
                <a:lnTo>
                  <a:pt x="62" y="523"/>
                </a:lnTo>
                <a:lnTo>
                  <a:pt x="72" y="535"/>
                </a:lnTo>
                <a:lnTo>
                  <a:pt x="84" y="547"/>
                </a:lnTo>
                <a:lnTo>
                  <a:pt x="94" y="559"/>
                </a:lnTo>
                <a:lnTo>
                  <a:pt x="106" y="569"/>
                </a:lnTo>
                <a:lnTo>
                  <a:pt x="116" y="579"/>
                </a:lnTo>
                <a:lnTo>
                  <a:pt x="128" y="589"/>
                </a:lnTo>
                <a:lnTo>
                  <a:pt x="142" y="597"/>
                </a:lnTo>
                <a:lnTo>
                  <a:pt x="148" y="601"/>
                </a:lnTo>
                <a:lnTo>
                  <a:pt x="154" y="605"/>
                </a:lnTo>
                <a:lnTo>
                  <a:pt x="162" y="609"/>
                </a:lnTo>
                <a:lnTo>
                  <a:pt x="170" y="613"/>
                </a:lnTo>
                <a:lnTo>
                  <a:pt x="176" y="617"/>
                </a:lnTo>
                <a:lnTo>
                  <a:pt x="184" y="621"/>
                </a:lnTo>
                <a:lnTo>
                  <a:pt x="192" y="625"/>
                </a:lnTo>
                <a:lnTo>
                  <a:pt x="198" y="629"/>
                </a:lnTo>
                <a:lnTo>
                  <a:pt x="206" y="631"/>
                </a:lnTo>
                <a:lnTo>
                  <a:pt x="214" y="633"/>
                </a:lnTo>
                <a:lnTo>
                  <a:pt x="220" y="635"/>
                </a:lnTo>
                <a:lnTo>
                  <a:pt x="228" y="639"/>
                </a:lnTo>
                <a:lnTo>
                  <a:pt x="236" y="641"/>
                </a:lnTo>
                <a:lnTo>
                  <a:pt x="244" y="643"/>
                </a:lnTo>
                <a:lnTo>
                  <a:pt x="252" y="645"/>
                </a:lnTo>
                <a:lnTo>
                  <a:pt x="262" y="647"/>
                </a:lnTo>
                <a:lnTo>
                  <a:pt x="268" y="649"/>
                </a:lnTo>
                <a:lnTo>
                  <a:pt x="276" y="651"/>
                </a:lnTo>
                <a:lnTo>
                  <a:pt x="284" y="651"/>
                </a:lnTo>
                <a:lnTo>
                  <a:pt x="292" y="653"/>
                </a:lnTo>
                <a:lnTo>
                  <a:pt x="302" y="653"/>
                </a:lnTo>
                <a:lnTo>
                  <a:pt x="310" y="655"/>
                </a:lnTo>
                <a:lnTo>
                  <a:pt x="318" y="655"/>
                </a:lnTo>
                <a:lnTo>
                  <a:pt x="328" y="655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2" name="Freeform 133"/>
          <p:cNvSpPr>
            <a:spLocks/>
          </p:cNvSpPr>
          <p:nvPr/>
        </p:nvSpPr>
        <p:spPr bwMode="auto">
          <a:xfrm>
            <a:off x="4257675" y="5064125"/>
            <a:ext cx="1035050" cy="1036638"/>
          </a:xfrm>
          <a:custGeom>
            <a:avLst/>
            <a:gdLst>
              <a:gd name="T0" fmla="*/ 2147483647 w 652"/>
              <a:gd name="T1" fmla="*/ 2147483647 h 653"/>
              <a:gd name="T2" fmla="*/ 2147483647 w 652"/>
              <a:gd name="T3" fmla="*/ 2147483647 h 653"/>
              <a:gd name="T4" fmla="*/ 2147483647 w 652"/>
              <a:gd name="T5" fmla="*/ 2147483647 h 653"/>
              <a:gd name="T6" fmla="*/ 2147483647 w 652"/>
              <a:gd name="T7" fmla="*/ 2147483647 h 653"/>
              <a:gd name="T8" fmla="*/ 2147483647 w 652"/>
              <a:gd name="T9" fmla="*/ 2147483647 h 653"/>
              <a:gd name="T10" fmla="*/ 2147483647 w 652"/>
              <a:gd name="T11" fmla="*/ 2147483647 h 653"/>
              <a:gd name="T12" fmla="*/ 2147483647 w 652"/>
              <a:gd name="T13" fmla="*/ 2147483647 h 653"/>
              <a:gd name="T14" fmla="*/ 2147483647 w 652"/>
              <a:gd name="T15" fmla="*/ 2147483647 h 653"/>
              <a:gd name="T16" fmla="*/ 2147483647 w 652"/>
              <a:gd name="T17" fmla="*/ 2147483647 h 653"/>
              <a:gd name="T18" fmla="*/ 2147483647 w 652"/>
              <a:gd name="T19" fmla="*/ 2147483647 h 653"/>
              <a:gd name="T20" fmla="*/ 2147483647 w 652"/>
              <a:gd name="T21" fmla="*/ 2147483647 h 653"/>
              <a:gd name="T22" fmla="*/ 2147483647 w 652"/>
              <a:gd name="T23" fmla="*/ 2147483647 h 653"/>
              <a:gd name="T24" fmla="*/ 2147483647 w 652"/>
              <a:gd name="T25" fmla="*/ 2147483647 h 653"/>
              <a:gd name="T26" fmla="*/ 2147483647 w 652"/>
              <a:gd name="T27" fmla="*/ 2147483647 h 653"/>
              <a:gd name="T28" fmla="*/ 2147483647 w 652"/>
              <a:gd name="T29" fmla="*/ 2147483647 h 653"/>
              <a:gd name="T30" fmla="*/ 2147483647 w 652"/>
              <a:gd name="T31" fmla="*/ 2147483647 h 653"/>
              <a:gd name="T32" fmla="*/ 2147483647 w 652"/>
              <a:gd name="T33" fmla="*/ 2147483647 h 653"/>
              <a:gd name="T34" fmla="*/ 2147483647 w 652"/>
              <a:gd name="T35" fmla="*/ 2147483647 h 653"/>
              <a:gd name="T36" fmla="*/ 2147483647 w 652"/>
              <a:gd name="T37" fmla="*/ 2147483647 h 653"/>
              <a:gd name="T38" fmla="*/ 2147483647 w 652"/>
              <a:gd name="T39" fmla="*/ 2147483647 h 653"/>
              <a:gd name="T40" fmla="*/ 2147483647 w 652"/>
              <a:gd name="T41" fmla="*/ 2147483647 h 653"/>
              <a:gd name="T42" fmla="*/ 2147483647 w 652"/>
              <a:gd name="T43" fmla="*/ 2147483647 h 653"/>
              <a:gd name="T44" fmla="*/ 2147483647 w 652"/>
              <a:gd name="T45" fmla="*/ 2147483647 h 653"/>
              <a:gd name="T46" fmla="*/ 2147483647 w 652"/>
              <a:gd name="T47" fmla="*/ 2147483647 h 653"/>
              <a:gd name="T48" fmla="*/ 2147483647 w 652"/>
              <a:gd name="T49" fmla="*/ 2147483647 h 653"/>
              <a:gd name="T50" fmla="*/ 2147483647 w 652"/>
              <a:gd name="T51" fmla="*/ 2147483647 h 653"/>
              <a:gd name="T52" fmla="*/ 2147483647 w 652"/>
              <a:gd name="T53" fmla="*/ 2147483647 h 653"/>
              <a:gd name="T54" fmla="*/ 2147483647 w 652"/>
              <a:gd name="T55" fmla="*/ 2147483647 h 653"/>
              <a:gd name="T56" fmla="*/ 2147483647 w 652"/>
              <a:gd name="T57" fmla="*/ 2147483647 h 653"/>
              <a:gd name="T58" fmla="*/ 2147483647 w 652"/>
              <a:gd name="T59" fmla="*/ 2147483647 h 653"/>
              <a:gd name="T60" fmla="*/ 2147483647 w 652"/>
              <a:gd name="T61" fmla="*/ 2147483647 h 653"/>
              <a:gd name="T62" fmla="*/ 2147483647 w 652"/>
              <a:gd name="T63" fmla="*/ 2147483647 h 653"/>
              <a:gd name="T64" fmla="*/ 2147483647 w 652"/>
              <a:gd name="T65" fmla="*/ 2147483647 h 653"/>
              <a:gd name="T66" fmla="*/ 2147483647 w 652"/>
              <a:gd name="T67" fmla="*/ 2147483647 h 653"/>
              <a:gd name="T68" fmla="*/ 2147483647 w 652"/>
              <a:gd name="T69" fmla="*/ 2147483647 h 653"/>
              <a:gd name="T70" fmla="*/ 2147483647 w 652"/>
              <a:gd name="T71" fmla="*/ 2147483647 h 653"/>
              <a:gd name="T72" fmla="*/ 2147483647 w 652"/>
              <a:gd name="T73" fmla="*/ 2147483647 h 653"/>
              <a:gd name="T74" fmla="*/ 2147483647 w 652"/>
              <a:gd name="T75" fmla="*/ 2147483647 h 653"/>
              <a:gd name="T76" fmla="*/ 2147483647 w 652"/>
              <a:gd name="T77" fmla="*/ 2147483647 h 653"/>
              <a:gd name="T78" fmla="*/ 2147483647 w 652"/>
              <a:gd name="T79" fmla="*/ 2147483647 h 653"/>
              <a:gd name="T80" fmla="*/ 2147483647 w 652"/>
              <a:gd name="T81" fmla="*/ 2147483647 h 653"/>
              <a:gd name="T82" fmla="*/ 2147483647 w 652"/>
              <a:gd name="T83" fmla="*/ 2147483647 h 653"/>
              <a:gd name="T84" fmla="*/ 2147483647 w 652"/>
              <a:gd name="T85" fmla="*/ 2147483647 h 653"/>
              <a:gd name="T86" fmla="*/ 2147483647 w 652"/>
              <a:gd name="T87" fmla="*/ 2147483647 h 653"/>
              <a:gd name="T88" fmla="*/ 2147483647 w 652"/>
              <a:gd name="T89" fmla="*/ 2147483647 h 653"/>
              <a:gd name="T90" fmla="*/ 2147483647 w 652"/>
              <a:gd name="T91" fmla="*/ 2147483647 h 653"/>
              <a:gd name="T92" fmla="*/ 2147483647 w 652"/>
              <a:gd name="T93" fmla="*/ 2147483647 h 653"/>
              <a:gd name="T94" fmla="*/ 2147483647 w 652"/>
              <a:gd name="T95" fmla="*/ 2147483647 h 653"/>
              <a:gd name="T96" fmla="*/ 2147483647 w 652"/>
              <a:gd name="T97" fmla="*/ 2147483647 h 653"/>
              <a:gd name="T98" fmla="*/ 2147483647 w 652"/>
              <a:gd name="T99" fmla="*/ 2147483647 h 653"/>
              <a:gd name="T100" fmla="*/ 2147483647 w 652"/>
              <a:gd name="T101" fmla="*/ 2147483647 h 653"/>
              <a:gd name="T102" fmla="*/ 2147483647 w 652"/>
              <a:gd name="T103" fmla="*/ 2147483647 h 653"/>
              <a:gd name="T104" fmla="*/ 2147483647 w 652"/>
              <a:gd name="T105" fmla="*/ 2147483647 h 653"/>
              <a:gd name="T106" fmla="*/ 2147483647 w 652"/>
              <a:gd name="T107" fmla="*/ 2147483647 h 653"/>
              <a:gd name="T108" fmla="*/ 2147483647 w 652"/>
              <a:gd name="T109" fmla="*/ 2147483647 h 653"/>
              <a:gd name="T110" fmla="*/ 2147483647 w 652"/>
              <a:gd name="T111" fmla="*/ 2147483647 h 653"/>
              <a:gd name="T112" fmla="*/ 2147483647 w 652"/>
              <a:gd name="T113" fmla="*/ 2147483647 h 6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2" h="653">
                <a:moveTo>
                  <a:pt x="326" y="591"/>
                </a:moveTo>
                <a:lnTo>
                  <a:pt x="338" y="589"/>
                </a:lnTo>
                <a:lnTo>
                  <a:pt x="352" y="589"/>
                </a:lnTo>
                <a:lnTo>
                  <a:pt x="358" y="587"/>
                </a:lnTo>
                <a:lnTo>
                  <a:pt x="366" y="587"/>
                </a:lnTo>
                <a:lnTo>
                  <a:pt x="372" y="585"/>
                </a:lnTo>
                <a:lnTo>
                  <a:pt x="378" y="585"/>
                </a:lnTo>
                <a:lnTo>
                  <a:pt x="390" y="581"/>
                </a:lnTo>
                <a:lnTo>
                  <a:pt x="404" y="577"/>
                </a:lnTo>
                <a:lnTo>
                  <a:pt x="416" y="573"/>
                </a:lnTo>
                <a:lnTo>
                  <a:pt x="428" y="569"/>
                </a:lnTo>
                <a:lnTo>
                  <a:pt x="440" y="563"/>
                </a:lnTo>
                <a:lnTo>
                  <a:pt x="450" y="557"/>
                </a:lnTo>
                <a:lnTo>
                  <a:pt x="462" y="551"/>
                </a:lnTo>
                <a:lnTo>
                  <a:pt x="472" y="545"/>
                </a:lnTo>
                <a:lnTo>
                  <a:pt x="482" y="535"/>
                </a:lnTo>
                <a:lnTo>
                  <a:pt x="494" y="529"/>
                </a:lnTo>
                <a:lnTo>
                  <a:pt x="504" y="521"/>
                </a:lnTo>
                <a:lnTo>
                  <a:pt x="514" y="513"/>
                </a:lnTo>
                <a:lnTo>
                  <a:pt x="520" y="503"/>
                </a:lnTo>
                <a:lnTo>
                  <a:pt x="530" y="493"/>
                </a:lnTo>
                <a:lnTo>
                  <a:pt x="536" y="481"/>
                </a:lnTo>
                <a:lnTo>
                  <a:pt x="546" y="473"/>
                </a:lnTo>
                <a:lnTo>
                  <a:pt x="552" y="461"/>
                </a:lnTo>
                <a:lnTo>
                  <a:pt x="558" y="451"/>
                </a:lnTo>
                <a:lnTo>
                  <a:pt x="564" y="439"/>
                </a:lnTo>
                <a:lnTo>
                  <a:pt x="570" y="429"/>
                </a:lnTo>
                <a:lnTo>
                  <a:pt x="574" y="415"/>
                </a:lnTo>
                <a:lnTo>
                  <a:pt x="578" y="403"/>
                </a:lnTo>
                <a:lnTo>
                  <a:pt x="582" y="391"/>
                </a:lnTo>
                <a:lnTo>
                  <a:pt x="586" y="377"/>
                </a:lnTo>
                <a:lnTo>
                  <a:pt x="586" y="371"/>
                </a:lnTo>
                <a:lnTo>
                  <a:pt x="586" y="365"/>
                </a:lnTo>
                <a:lnTo>
                  <a:pt x="588" y="357"/>
                </a:lnTo>
                <a:lnTo>
                  <a:pt x="588" y="351"/>
                </a:lnTo>
                <a:lnTo>
                  <a:pt x="590" y="337"/>
                </a:lnTo>
                <a:lnTo>
                  <a:pt x="592" y="325"/>
                </a:lnTo>
                <a:lnTo>
                  <a:pt x="590" y="311"/>
                </a:lnTo>
                <a:lnTo>
                  <a:pt x="588" y="299"/>
                </a:lnTo>
                <a:lnTo>
                  <a:pt x="588" y="287"/>
                </a:lnTo>
                <a:lnTo>
                  <a:pt x="586" y="277"/>
                </a:lnTo>
                <a:lnTo>
                  <a:pt x="582" y="265"/>
                </a:lnTo>
                <a:lnTo>
                  <a:pt x="580" y="253"/>
                </a:lnTo>
                <a:lnTo>
                  <a:pt x="576" y="244"/>
                </a:lnTo>
                <a:lnTo>
                  <a:pt x="574" y="232"/>
                </a:lnTo>
                <a:lnTo>
                  <a:pt x="570" y="222"/>
                </a:lnTo>
                <a:lnTo>
                  <a:pt x="564" y="210"/>
                </a:lnTo>
                <a:lnTo>
                  <a:pt x="558" y="200"/>
                </a:lnTo>
                <a:lnTo>
                  <a:pt x="554" y="190"/>
                </a:lnTo>
                <a:lnTo>
                  <a:pt x="548" y="180"/>
                </a:lnTo>
                <a:lnTo>
                  <a:pt x="542" y="172"/>
                </a:lnTo>
                <a:lnTo>
                  <a:pt x="534" y="162"/>
                </a:lnTo>
                <a:lnTo>
                  <a:pt x="528" y="154"/>
                </a:lnTo>
                <a:lnTo>
                  <a:pt x="520" y="144"/>
                </a:lnTo>
                <a:lnTo>
                  <a:pt x="510" y="136"/>
                </a:lnTo>
                <a:lnTo>
                  <a:pt x="502" y="128"/>
                </a:lnTo>
                <a:lnTo>
                  <a:pt x="494" y="120"/>
                </a:lnTo>
                <a:lnTo>
                  <a:pt x="484" y="114"/>
                </a:lnTo>
                <a:lnTo>
                  <a:pt x="476" y="106"/>
                </a:lnTo>
                <a:lnTo>
                  <a:pt x="466" y="100"/>
                </a:lnTo>
                <a:lnTo>
                  <a:pt x="458" y="96"/>
                </a:lnTo>
                <a:lnTo>
                  <a:pt x="446" y="88"/>
                </a:lnTo>
                <a:lnTo>
                  <a:pt x="436" y="82"/>
                </a:lnTo>
                <a:lnTo>
                  <a:pt x="424" y="78"/>
                </a:lnTo>
                <a:lnTo>
                  <a:pt x="414" y="74"/>
                </a:lnTo>
                <a:lnTo>
                  <a:pt x="404" y="70"/>
                </a:lnTo>
                <a:lnTo>
                  <a:pt x="392" y="66"/>
                </a:lnTo>
                <a:lnTo>
                  <a:pt x="382" y="64"/>
                </a:lnTo>
                <a:lnTo>
                  <a:pt x="370" y="64"/>
                </a:lnTo>
                <a:lnTo>
                  <a:pt x="370" y="54"/>
                </a:lnTo>
                <a:lnTo>
                  <a:pt x="372" y="48"/>
                </a:lnTo>
                <a:lnTo>
                  <a:pt x="374" y="38"/>
                </a:lnTo>
                <a:lnTo>
                  <a:pt x="378" y="30"/>
                </a:lnTo>
                <a:lnTo>
                  <a:pt x="382" y="28"/>
                </a:lnTo>
                <a:lnTo>
                  <a:pt x="384" y="26"/>
                </a:lnTo>
                <a:lnTo>
                  <a:pt x="394" y="14"/>
                </a:lnTo>
                <a:lnTo>
                  <a:pt x="398" y="10"/>
                </a:lnTo>
                <a:lnTo>
                  <a:pt x="404" y="8"/>
                </a:lnTo>
                <a:lnTo>
                  <a:pt x="412" y="10"/>
                </a:lnTo>
                <a:lnTo>
                  <a:pt x="418" y="20"/>
                </a:lnTo>
                <a:lnTo>
                  <a:pt x="420" y="34"/>
                </a:lnTo>
                <a:lnTo>
                  <a:pt x="422" y="40"/>
                </a:lnTo>
                <a:lnTo>
                  <a:pt x="426" y="44"/>
                </a:lnTo>
                <a:lnTo>
                  <a:pt x="430" y="48"/>
                </a:lnTo>
                <a:lnTo>
                  <a:pt x="438" y="48"/>
                </a:lnTo>
                <a:lnTo>
                  <a:pt x="442" y="46"/>
                </a:lnTo>
                <a:lnTo>
                  <a:pt x="448" y="44"/>
                </a:lnTo>
                <a:lnTo>
                  <a:pt x="458" y="34"/>
                </a:lnTo>
                <a:lnTo>
                  <a:pt x="460" y="32"/>
                </a:lnTo>
                <a:lnTo>
                  <a:pt x="466" y="32"/>
                </a:lnTo>
                <a:lnTo>
                  <a:pt x="476" y="36"/>
                </a:lnTo>
                <a:lnTo>
                  <a:pt x="480" y="44"/>
                </a:lnTo>
                <a:lnTo>
                  <a:pt x="478" y="60"/>
                </a:lnTo>
                <a:lnTo>
                  <a:pt x="478" y="66"/>
                </a:lnTo>
                <a:lnTo>
                  <a:pt x="482" y="72"/>
                </a:lnTo>
                <a:lnTo>
                  <a:pt x="486" y="74"/>
                </a:lnTo>
                <a:lnTo>
                  <a:pt x="492" y="78"/>
                </a:lnTo>
                <a:lnTo>
                  <a:pt x="498" y="76"/>
                </a:lnTo>
                <a:lnTo>
                  <a:pt x="502" y="74"/>
                </a:lnTo>
                <a:lnTo>
                  <a:pt x="514" y="70"/>
                </a:lnTo>
                <a:lnTo>
                  <a:pt x="520" y="66"/>
                </a:lnTo>
                <a:lnTo>
                  <a:pt x="526" y="66"/>
                </a:lnTo>
                <a:lnTo>
                  <a:pt x="532" y="74"/>
                </a:lnTo>
                <a:lnTo>
                  <a:pt x="536" y="84"/>
                </a:lnTo>
                <a:lnTo>
                  <a:pt x="532" y="98"/>
                </a:lnTo>
                <a:lnTo>
                  <a:pt x="530" y="104"/>
                </a:lnTo>
                <a:lnTo>
                  <a:pt x="532" y="110"/>
                </a:lnTo>
                <a:lnTo>
                  <a:pt x="536" y="114"/>
                </a:lnTo>
                <a:lnTo>
                  <a:pt x="542" y="118"/>
                </a:lnTo>
                <a:lnTo>
                  <a:pt x="546" y="118"/>
                </a:lnTo>
                <a:lnTo>
                  <a:pt x="552" y="118"/>
                </a:lnTo>
                <a:lnTo>
                  <a:pt x="564" y="114"/>
                </a:lnTo>
                <a:lnTo>
                  <a:pt x="570" y="114"/>
                </a:lnTo>
                <a:lnTo>
                  <a:pt x="576" y="114"/>
                </a:lnTo>
                <a:lnTo>
                  <a:pt x="580" y="122"/>
                </a:lnTo>
                <a:lnTo>
                  <a:pt x="580" y="132"/>
                </a:lnTo>
                <a:lnTo>
                  <a:pt x="574" y="146"/>
                </a:lnTo>
                <a:lnTo>
                  <a:pt x="572" y="158"/>
                </a:lnTo>
                <a:lnTo>
                  <a:pt x="580" y="166"/>
                </a:lnTo>
                <a:lnTo>
                  <a:pt x="584" y="168"/>
                </a:lnTo>
                <a:lnTo>
                  <a:pt x="590" y="168"/>
                </a:lnTo>
                <a:lnTo>
                  <a:pt x="602" y="168"/>
                </a:lnTo>
                <a:lnTo>
                  <a:pt x="608" y="168"/>
                </a:lnTo>
                <a:lnTo>
                  <a:pt x="614" y="170"/>
                </a:lnTo>
                <a:lnTo>
                  <a:pt x="618" y="180"/>
                </a:lnTo>
                <a:lnTo>
                  <a:pt x="616" y="190"/>
                </a:lnTo>
                <a:lnTo>
                  <a:pt x="606" y="202"/>
                </a:lnTo>
                <a:lnTo>
                  <a:pt x="602" y="206"/>
                </a:lnTo>
                <a:lnTo>
                  <a:pt x="602" y="212"/>
                </a:lnTo>
                <a:lnTo>
                  <a:pt x="604" y="218"/>
                </a:lnTo>
                <a:lnTo>
                  <a:pt x="608" y="224"/>
                </a:lnTo>
                <a:lnTo>
                  <a:pt x="610" y="224"/>
                </a:lnTo>
                <a:lnTo>
                  <a:pt x="616" y="228"/>
                </a:lnTo>
                <a:lnTo>
                  <a:pt x="630" y="228"/>
                </a:lnTo>
                <a:lnTo>
                  <a:pt x="636" y="230"/>
                </a:lnTo>
                <a:lnTo>
                  <a:pt x="640" y="234"/>
                </a:lnTo>
                <a:lnTo>
                  <a:pt x="640" y="238"/>
                </a:lnTo>
                <a:lnTo>
                  <a:pt x="642" y="244"/>
                </a:lnTo>
                <a:lnTo>
                  <a:pt x="640" y="248"/>
                </a:lnTo>
                <a:lnTo>
                  <a:pt x="638" y="251"/>
                </a:lnTo>
                <a:lnTo>
                  <a:pt x="624" y="261"/>
                </a:lnTo>
                <a:lnTo>
                  <a:pt x="620" y="271"/>
                </a:lnTo>
                <a:lnTo>
                  <a:pt x="624" y="283"/>
                </a:lnTo>
                <a:lnTo>
                  <a:pt x="626" y="287"/>
                </a:lnTo>
                <a:lnTo>
                  <a:pt x="630" y="289"/>
                </a:lnTo>
                <a:lnTo>
                  <a:pt x="642" y="293"/>
                </a:lnTo>
                <a:lnTo>
                  <a:pt x="648" y="295"/>
                </a:lnTo>
                <a:lnTo>
                  <a:pt x="652" y="299"/>
                </a:lnTo>
                <a:lnTo>
                  <a:pt x="652" y="311"/>
                </a:lnTo>
                <a:lnTo>
                  <a:pt x="646" y="319"/>
                </a:lnTo>
                <a:lnTo>
                  <a:pt x="632" y="325"/>
                </a:lnTo>
                <a:lnTo>
                  <a:pt x="624" y="333"/>
                </a:lnTo>
                <a:lnTo>
                  <a:pt x="624" y="345"/>
                </a:lnTo>
                <a:lnTo>
                  <a:pt x="626" y="349"/>
                </a:lnTo>
                <a:lnTo>
                  <a:pt x="632" y="353"/>
                </a:lnTo>
                <a:lnTo>
                  <a:pt x="642" y="359"/>
                </a:lnTo>
                <a:lnTo>
                  <a:pt x="646" y="363"/>
                </a:lnTo>
                <a:lnTo>
                  <a:pt x="650" y="369"/>
                </a:lnTo>
                <a:lnTo>
                  <a:pt x="648" y="379"/>
                </a:lnTo>
                <a:lnTo>
                  <a:pt x="640" y="385"/>
                </a:lnTo>
                <a:lnTo>
                  <a:pt x="626" y="387"/>
                </a:lnTo>
                <a:lnTo>
                  <a:pt x="620" y="391"/>
                </a:lnTo>
                <a:lnTo>
                  <a:pt x="616" y="395"/>
                </a:lnTo>
                <a:lnTo>
                  <a:pt x="612" y="401"/>
                </a:lnTo>
                <a:lnTo>
                  <a:pt x="614" y="407"/>
                </a:lnTo>
                <a:lnTo>
                  <a:pt x="616" y="411"/>
                </a:lnTo>
                <a:lnTo>
                  <a:pt x="620" y="415"/>
                </a:lnTo>
                <a:lnTo>
                  <a:pt x="630" y="425"/>
                </a:lnTo>
                <a:lnTo>
                  <a:pt x="632" y="429"/>
                </a:lnTo>
                <a:lnTo>
                  <a:pt x="634" y="435"/>
                </a:lnTo>
                <a:lnTo>
                  <a:pt x="630" y="445"/>
                </a:lnTo>
                <a:lnTo>
                  <a:pt x="620" y="451"/>
                </a:lnTo>
                <a:lnTo>
                  <a:pt x="606" y="451"/>
                </a:lnTo>
                <a:lnTo>
                  <a:pt x="596" y="453"/>
                </a:lnTo>
                <a:lnTo>
                  <a:pt x="592" y="467"/>
                </a:lnTo>
                <a:lnTo>
                  <a:pt x="592" y="469"/>
                </a:lnTo>
                <a:lnTo>
                  <a:pt x="594" y="475"/>
                </a:lnTo>
                <a:lnTo>
                  <a:pt x="602" y="487"/>
                </a:lnTo>
                <a:lnTo>
                  <a:pt x="604" y="491"/>
                </a:lnTo>
                <a:lnTo>
                  <a:pt x="604" y="495"/>
                </a:lnTo>
                <a:lnTo>
                  <a:pt x="598" y="505"/>
                </a:lnTo>
                <a:lnTo>
                  <a:pt x="588" y="507"/>
                </a:lnTo>
                <a:lnTo>
                  <a:pt x="576" y="505"/>
                </a:lnTo>
                <a:lnTo>
                  <a:pt x="568" y="505"/>
                </a:lnTo>
                <a:lnTo>
                  <a:pt x="562" y="507"/>
                </a:lnTo>
                <a:lnTo>
                  <a:pt x="558" y="511"/>
                </a:lnTo>
                <a:lnTo>
                  <a:pt x="554" y="517"/>
                </a:lnTo>
                <a:lnTo>
                  <a:pt x="554" y="523"/>
                </a:lnTo>
                <a:lnTo>
                  <a:pt x="558" y="527"/>
                </a:lnTo>
                <a:lnTo>
                  <a:pt x="562" y="539"/>
                </a:lnTo>
                <a:lnTo>
                  <a:pt x="564" y="545"/>
                </a:lnTo>
                <a:lnTo>
                  <a:pt x="562" y="551"/>
                </a:lnTo>
                <a:lnTo>
                  <a:pt x="558" y="555"/>
                </a:lnTo>
                <a:lnTo>
                  <a:pt x="554" y="557"/>
                </a:lnTo>
                <a:lnTo>
                  <a:pt x="550" y="557"/>
                </a:lnTo>
                <a:lnTo>
                  <a:pt x="546" y="557"/>
                </a:lnTo>
                <a:lnTo>
                  <a:pt x="532" y="553"/>
                </a:lnTo>
                <a:lnTo>
                  <a:pt x="526" y="551"/>
                </a:lnTo>
                <a:lnTo>
                  <a:pt x="520" y="551"/>
                </a:lnTo>
                <a:lnTo>
                  <a:pt x="514" y="555"/>
                </a:lnTo>
                <a:lnTo>
                  <a:pt x="510" y="561"/>
                </a:lnTo>
                <a:lnTo>
                  <a:pt x="510" y="567"/>
                </a:lnTo>
                <a:lnTo>
                  <a:pt x="510" y="571"/>
                </a:lnTo>
                <a:lnTo>
                  <a:pt x="514" y="587"/>
                </a:lnTo>
                <a:lnTo>
                  <a:pt x="512" y="589"/>
                </a:lnTo>
                <a:lnTo>
                  <a:pt x="510" y="595"/>
                </a:lnTo>
                <a:lnTo>
                  <a:pt x="502" y="599"/>
                </a:lnTo>
                <a:lnTo>
                  <a:pt x="492" y="599"/>
                </a:lnTo>
                <a:lnTo>
                  <a:pt x="480" y="591"/>
                </a:lnTo>
                <a:lnTo>
                  <a:pt x="474" y="587"/>
                </a:lnTo>
                <a:lnTo>
                  <a:pt x="468" y="587"/>
                </a:lnTo>
                <a:lnTo>
                  <a:pt x="462" y="589"/>
                </a:lnTo>
                <a:lnTo>
                  <a:pt x="458" y="595"/>
                </a:lnTo>
                <a:lnTo>
                  <a:pt x="454" y="599"/>
                </a:lnTo>
                <a:lnTo>
                  <a:pt x="454" y="605"/>
                </a:lnTo>
                <a:lnTo>
                  <a:pt x="454" y="619"/>
                </a:lnTo>
                <a:lnTo>
                  <a:pt x="452" y="623"/>
                </a:lnTo>
                <a:lnTo>
                  <a:pt x="450" y="627"/>
                </a:lnTo>
                <a:lnTo>
                  <a:pt x="442" y="631"/>
                </a:lnTo>
                <a:lnTo>
                  <a:pt x="432" y="627"/>
                </a:lnTo>
                <a:lnTo>
                  <a:pt x="422" y="617"/>
                </a:lnTo>
                <a:lnTo>
                  <a:pt x="416" y="613"/>
                </a:lnTo>
                <a:lnTo>
                  <a:pt x="410" y="613"/>
                </a:lnTo>
                <a:lnTo>
                  <a:pt x="404" y="613"/>
                </a:lnTo>
                <a:lnTo>
                  <a:pt x="400" y="617"/>
                </a:lnTo>
                <a:lnTo>
                  <a:pt x="396" y="621"/>
                </a:lnTo>
                <a:lnTo>
                  <a:pt x="394" y="623"/>
                </a:lnTo>
                <a:lnTo>
                  <a:pt x="392" y="639"/>
                </a:lnTo>
                <a:lnTo>
                  <a:pt x="388" y="643"/>
                </a:lnTo>
                <a:lnTo>
                  <a:pt x="384" y="649"/>
                </a:lnTo>
                <a:lnTo>
                  <a:pt x="374" y="649"/>
                </a:lnTo>
                <a:lnTo>
                  <a:pt x="366" y="643"/>
                </a:lnTo>
                <a:lnTo>
                  <a:pt x="360" y="631"/>
                </a:lnTo>
                <a:lnTo>
                  <a:pt x="354" y="625"/>
                </a:lnTo>
                <a:lnTo>
                  <a:pt x="350" y="623"/>
                </a:lnTo>
                <a:lnTo>
                  <a:pt x="342" y="623"/>
                </a:lnTo>
                <a:lnTo>
                  <a:pt x="338" y="627"/>
                </a:lnTo>
                <a:lnTo>
                  <a:pt x="332" y="629"/>
                </a:lnTo>
                <a:lnTo>
                  <a:pt x="332" y="633"/>
                </a:lnTo>
                <a:lnTo>
                  <a:pt x="324" y="645"/>
                </a:lnTo>
                <a:lnTo>
                  <a:pt x="322" y="649"/>
                </a:lnTo>
                <a:lnTo>
                  <a:pt x="316" y="653"/>
                </a:lnTo>
                <a:lnTo>
                  <a:pt x="306" y="653"/>
                </a:lnTo>
                <a:lnTo>
                  <a:pt x="300" y="645"/>
                </a:lnTo>
                <a:lnTo>
                  <a:pt x="294" y="631"/>
                </a:lnTo>
                <a:lnTo>
                  <a:pt x="290" y="625"/>
                </a:lnTo>
                <a:lnTo>
                  <a:pt x="286" y="621"/>
                </a:lnTo>
                <a:lnTo>
                  <a:pt x="280" y="619"/>
                </a:lnTo>
                <a:lnTo>
                  <a:pt x="274" y="621"/>
                </a:lnTo>
                <a:lnTo>
                  <a:pt x="270" y="623"/>
                </a:lnTo>
                <a:lnTo>
                  <a:pt x="268" y="627"/>
                </a:lnTo>
                <a:lnTo>
                  <a:pt x="258" y="639"/>
                </a:lnTo>
                <a:lnTo>
                  <a:pt x="254" y="641"/>
                </a:lnTo>
                <a:lnTo>
                  <a:pt x="250" y="645"/>
                </a:lnTo>
                <a:lnTo>
                  <a:pt x="240" y="639"/>
                </a:lnTo>
                <a:lnTo>
                  <a:pt x="234" y="631"/>
                </a:lnTo>
                <a:lnTo>
                  <a:pt x="232" y="619"/>
                </a:lnTo>
                <a:lnTo>
                  <a:pt x="228" y="611"/>
                </a:lnTo>
                <a:lnTo>
                  <a:pt x="226" y="607"/>
                </a:lnTo>
                <a:lnTo>
                  <a:pt x="220" y="603"/>
                </a:lnTo>
                <a:lnTo>
                  <a:pt x="214" y="605"/>
                </a:lnTo>
                <a:lnTo>
                  <a:pt x="210" y="605"/>
                </a:lnTo>
                <a:lnTo>
                  <a:pt x="206" y="609"/>
                </a:lnTo>
                <a:lnTo>
                  <a:pt x="196" y="617"/>
                </a:lnTo>
                <a:lnTo>
                  <a:pt x="190" y="619"/>
                </a:lnTo>
                <a:lnTo>
                  <a:pt x="184" y="621"/>
                </a:lnTo>
                <a:lnTo>
                  <a:pt x="174" y="615"/>
                </a:lnTo>
                <a:lnTo>
                  <a:pt x="172" y="605"/>
                </a:lnTo>
                <a:lnTo>
                  <a:pt x="174" y="591"/>
                </a:lnTo>
                <a:lnTo>
                  <a:pt x="172" y="585"/>
                </a:lnTo>
                <a:lnTo>
                  <a:pt x="170" y="579"/>
                </a:lnTo>
                <a:lnTo>
                  <a:pt x="164" y="575"/>
                </a:lnTo>
                <a:lnTo>
                  <a:pt x="158" y="575"/>
                </a:lnTo>
                <a:lnTo>
                  <a:pt x="152" y="575"/>
                </a:lnTo>
                <a:lnTo>
                  <a:pt x="150" y="577"/>
                </a:lnTo>
                <a:lnTo>
                  <a:pt x="136" y="583"/>
                </a:lnTo>
                <a:lnTo>
                  <a:pt x="132" y="585"/>
                </a:lnTo>
                <a:lnTo>
                  <a:pt x="126" y="587"/>
                </a:lnTo>
                <a:lnTo>
                  <a:pt x="118" y="577"/>
                </a:lnTo>
                <a:lnTo>
                  <a:pt x="118" y="567"/>
                </a:lnTo>
                <a:lnTo>
                  <a:pt x="122" y="555"/>
                </a:lnTo>
                <a:lnTo>
                  <a:pt x="122" y="547"/>
                </a:lnTo>
                <a:lnTo>
                  <a:pt x="120" y="541"/>
                </a:lnTo>
                <a:lnTo>
                  <a:pt x="114" y="535"/>
                </a:lnTo>
                <a:lnTo>
                  <a:pt x="112" y="535"/>
                </a:lnTo>
                <a:lnTo>
                  <a:pt x="104" y="535"/>
                </a:lnTo>
                <a:lnTo>
                  <a:pt x="102" y="535"/>
                </a:lnTo>
                <a:lnTo>
                  <a:pt x="88" y="539"/>
                </a:lnTo>
                <a:lnTo>
                  <a:pt x="82" y="539"/>
                </a:lnTo>
                <a:lnTo>
                  <a:pt x="76" y="539"/>
                </a:lnTo>
                <a:lnTo>
                  <a:pt x="72" y="533"/>
                </a:lnTo>
                <a:lnTo>
                  <a:pt x="70" y="529"/>
                </a:lnTo>
                <a:lnTo>
                  <a:pt x="68" y="523"/>
                </a:lnTo>
                <a:lnTo>
                  <a:pt x="70" y="521"/>
                </a:lnTo>
                <a:lnTo>
                  <a:pt x="78" y="507"/>
                </a:lnTo>
                <a:lnTo>
                  <a:pt x="80" y="499"/>
                </a:lnTo>
                <a:lnTo>
                  <a:pt x="80" y="493"/>
                </a:lnTo>
                <a:lnTo>
                  <a:pt x="76" y="487"/>
                </a:lnTo>
                <a:lnTo>
                  <a:pt x="70" y="485"/>
                </a:lnTo>
                <a:lnTo>
                  <a:pt x="68" y="483"/>
                </a:lnTo>
                <a:lnTo>
                  <a:pt x="64" y="483"/>
                </a:lnTo>
                <a:lnTo>
                  <a:pt x="48" y="485"/>
                </a:lnTo>
                <a:lnTo>
                  <a:pt x="42" y="483"/>
                </a:lnTo>
                <a:lnTo>
                  <a:pt x="38" y="481"/>
                </a:lnTo>
                <a:lnTo>
                  <a:pt x="32" y="473"/>
                </a:lnTo>
                <a:lnTo>
                  <a:pt x="36" y="463"/>
                </a:lnTo>
                <a:lnTo>
                  <a:pt x="46" y="451"/>
                </a:lnTo>
                <a:lnTo>
                  <a:pt x="50" y="439"/>
                </a:lnTo>
                <a:lnTo>
                  <a:pt x="44" y="429"/>
                </a:lnTo>
                <a:lnTo>
                  <a:pt x="38" y="425"/>
                </a:lnTo>
                <a:lnTo>
                  <a:pt x="36" y="425"/>
                </a:lnTo>
                <a:lnTo>
                  <a:pt x="22" y="425"/>
                </a:lnTo>
                <a:lnTo>
                  <a:pt x="16" y="421"/>
                </a:lnTo>
                <a:lnTo>
                  <a:pt x="12" y="419"/>
                </a:lnTo>
                <a:lnTo>
                  <a:pt x="8" y="413"/>
                </a:lnTo>
                <a:lnTo>
                  <a:pt x="10" y="409"/>
                </a:lnTo>
                <a:lnTo>
                  <a:pt x="10" y="403"/>
                </a:lnTo>
                <a:lnTo>
                  <a:pt x="14" y="399"/>
                </a:lnTo>
                <a:lnTo>
                  <a:pt x="26" y="391"/>
                </a:lnTo>
                <a:lnTo>
                  <a:pt x="30" y="385"/>
                </a:lnTo>
                <a:lnTo>
                  <a:pt x="32" y="379"/>
                </a:lnTo>
                <a:lnTo>
                  <a:pt x="30" y="371"/>
                </a:lnTo>
                <a:lnTo>
                  <a:pt x="30" y="367"/>
                </a:lnTo>
                <a:lnTo>
                  <a:pt x="24" y="365"/>
                </a:lnTo>
                <a:lnTo>
                  <a:pt x="22" y="361"/>
                </a:lnTo>
                <a:lnTo>
                  <a:pt x="8" y="359"/>
                </a:lnTo>
                <a:lnTo>
                  <a:pt x="2" y="355"/>
                </a:lnTo>
                <a:lnTo>
                  <a:pt x="0" y="351"/>
                </a:lnTo>
                <a:lnTo>
                  <a:pt x="0" y="341"/>
                </a:lnTo>
                <a:lnTo>
                  <a:pt x="8" y="333"/>
                </a:lnTo>
                <a:lnTo>
                  <a:pt x="20" y="327"/>
                </a:lnTo>
                <a:lnTo>
                  <a:pt x="24" y="321"/>
                </a:lnTo>
                <a:lnTo>
                  <a:pt x="26" y="317"/>
                </a:lnTo>
                <a:lnTo>
                  <a:pt x="26" y="309"/>
                </a:lnTo>
                <a:lnTo>
                  <a:pt x="26" y="305"/>
                </a:lnTo>
                <a:lnTo>
                  <a:pt x="24" y="301"/>
                </a:lnTo>
                <a:lnTo>
                  <a:pt x="20" y="297"/>
                </a:lnTo>
                <a:lnTo>
                  <a:pt x="8" y="289"/>
                </a:lnTo>
                <a:lnTo>
                  <a:pt x="4" y="287"/>
                </a:lnTo>
                <a:lnTo>
                  <a:pt x="2" y="283"/>
                </a:lnTo>
                <a:lnTo>
                  <a:pt x="2" y="271"/>
                </a:lnTo>
                <a:lnTo>
                  <a:pt x="12" y="267"/>
                </a:lnTo>
                <a:lnTo>
                  <a:pt x="26" y="263"/>
                </a:lnTo>
                <a:lnTo>
                  <a:pt x="30" y="259"/>
                </a:lnTo>
                <a:lnTo>
                  <a:pt x="36" y="255"/>
                </a:lnTo>
                <a:lnTo>
                  <a:pt x="38" y="250"/>
                </a:lnTo>
                <a:lnTo>
                  <a:pt x="38" y="244"/>
                </a:lnTo>
                <a:lnTo>
                  <a:pt x="36" y="240"/>
                </a:lnTo>
                <a:lnTo>
                  <a:pt x="32" y="236"/>
                </a:lnTo>
                <a:lnTo>
                  <a:pt x="24" y="228"/>
                </a:lnTo>
                <a:lnTo>
                  <a:pt x="18" y="222"/>
                </a:lnTo>
                <a:lnTo>
                  <a:pt x="18" y="218"/>
                </a:lnTo>
                <a:lnTo>
                  <a:pt x="20" y="206"/>
                </a:lnTo>
                <a:lnTo>
                  <a:pt x="30" y="202"/>
                </a:lnTo>
                <a:lnTo>
                  <a:pt x="46" y="202"/>
                </a:lnTo>
                <a:lnTo>
                  <a:pt x="52" y="200"/>
                </a:lnTo>
                <a:lnTo>
                  <a:pt x="58" y="198"/>
                </a:lnTo>
                <a:lnTo>
                  <a:pt x="60" y="192"/>
                </a:lnTo>
                <a:lnTo>
                  <a:pt x="62" y="186"/>
                </a:lnTo>
                <a:lnTo>
                  <a:pt x="60" y="180"/>
                </a:lnTo>
                <a:lnTo>
                  <a:pt x="58" y="178"/>
                </a:lnTo>
                <a:lnTo>
                  <a:pt x="48" y="166"/>
                </a:lnTo>
                <a:lnTo>
                  <a:pt x="48" y="160"/>
                </a:lnTo>
                <a:lnTo>
                  <a:pt x="48" y="156"/>
                </a:lnTo>
                <a:lnTo>
                  <a:pt x="52" y="146"/>
                </a:lnTo>
                <a:lnTo>
                  <a:pt x="64" y="144"/>
                </a:lnTo>
                <a:lnTo>
                  <a:pt x="76" y="146"/>
                </a:lnTo>
                <a:lnTo>
                  <a:pt x="84" y="146"/>
                </a:lnTo>
                <a:lnTo>
                  <a:pt x="90" y="142"/>
                </a:lnTo>
                <a:lnTo>
                  <a:pt x="92" y="140"/>
                </a:lnTo>
                <a:lnTo>
                  <a:pt x="96" y="132"/>
                </a:lnTo>
                <a:lnTo>
                  <a:pt x="96" y="130"/>
                </a:lnTo>
                <a:lnTo>
                  <a:pt x="96" y="124"/>
                </a:lnTo>
                <a:lnTo>
                  <a:pt x="90" y="110"/>
                </a:lnTo>
                <a:lnTo>
                  <a:pt x="88" y="106"/>
                </a:lnTo>
                <a:lnTo>
                  <a:pt x="90" y="102"/>
                </a:lnTo>
                <a:lnTo>
                  <a:pt x="96" y="94"/>
                </a:lnTo>
                <a:lnTo>
                  <a:pt x="108" y="92"/>
                </a:lnTo>
                <a:lnTo>
                  <a:pt x="120" y="98"/>
                </a:lnTo>
                <a:lnTo>
                  <a:pt x="132" y="98"/>
                </a:lnTo>
                <a:lnTo>
                  <a:pt x="140" y="92"/>
                </a:lnTo>
                <a:lnTo>
                  <a:pt x="142" y="86"/>
                </a:lnTo>
                <a:lnTo>
                  <a:pt x="142" y="82"/>
                </a:lnTo>
                <a:lnTo>
                  <a:pt x="140" y="66"/>
                </a:lnTo>
                <a:lnTo>
                  <a:pt x="140" y="60"/>
                </a:lnTo>
                <a:lnTo>
                  <a:pt x="140" y="56"/>
                </a:lnTo>
                <a:lnTo>
                  <a:pt x="150" y="50"/>
                </a:lnTo>
                <a:lnTo>
                  <a:pt x="162" y="52"/>
                </a:lnTo>
                <a:lnTo>
                  <a:pt x="172" y="62"/>
                </a:lnTo>
                <a:lnTo>
                  <a:pt x="178" y="62"/>
                </a:lnTo>
                <a:lnTo>
                  <a:pt x="184" y="62"/>
                </a:lnTo>
                <a:lnTo>
                  <a:pt x="190" y="60"/>
                </a:lnTo>
                <a:lnTo>
                  <a:pt x="194" y="56"/>
                </a:lnTo>
                <a:lnTo>
                  <a:pt x="196" y="52"/>
                </a:lnTo>
                <a:lnTo>
                  <a:pt x="198" y="48"/>
                </a:lnTo>
                <a:lnTo>
                  <a:pt x="198" y="34"/>
                </a:lnTo>
                <a:lnTo>
                  <a:pt x="198" y="28"/>
                </a:lnTo>
                <a:lnTo>
                  <a:pt x="202" y="26"/>
                </a:lnTo>
                <a:lnTo>
                  <a:pt x="206" y="20"/>
                </a:lnTo>
                <a:lnTo>
                  <a:pt x="210" y="20"/>
                </a:lnTo>
                <a:lnTo>
                  <a:pt x="214" y="20"/>
                </a:lnTo>
                <a:lnTo>
                  <a:pt x="220" y="26"/>
                </a:lnTo>
                <a:lnTo>
                  <a:pt x="230" y="34"/>
                </a:lnTo>
                <a:lnTo>
                  <a:pt x="234" y="38"/>
                </a:lnTo>
                <a:lnTo>
                  <a:pt x="240" y="38"/>
                </a:lnTo>
                <a:lnTo>
                  <a:pt x="246" y="38"/>
                </a:lnTo>
                <a:lnTo>
                  <a:pt x="252" y="36"/>
                </a:lnTo>
                <a:lnTo>
                  <a:pt x="256" y="32"/>
                </a:lnTo>
                <a:lnTo>
                  <a:pt x="258" y="26"/>
                </a:lnTo>
                <a:lnTo>
                  <a:pt x="260" y="14"/>
                </a:lnTo>
                <a:lnTo>
                  <a:pt x="262" y="8"/>
                </a:lnTo>
                <a:lnTo>
                  <a:pt x="268" y="4"/>
                </a:lnTo>
                <a:lnTo>
                  <a:pt x="272" y="2"/>
                </a:lnTo>
                <a:lnTo>
                  <a:pt x="276" y="2"/>
                </a:lnTo>
                <a:lnTo>
                  <a:pt x="280" y="4"/>
                </a:lnTo>
                <a:lnTo>
                  <a:pt x="286" y="8"/>
                </a:lnTo>
                <a:lnTo>
                  <a:pt x="294" y="22"/>
                </a:lnTo>
                <a:lnTo>
                  <a:pt x="296" y="26"/>
                </a:lnTo>
                <a:lnTo>
                  <a:pt x="302" y="28"/>
                </a:lnTo>
                <a:lnTo>
                  <a:pt x="310" y="28"/>
                </a:lnTo>
                <a:lnTo>
                  <a:pt x="316" y="26"/>
                </a:lnTo>
                <a:lnTo>
                  <a:pt x="318" y="22"/>
                </a:lnTo>
                <a:lnTo>
                  <a:pt x="320" y="20"/>
                </a:lnTo>
                <a:lnTo>
                  <a:pt x="328" y="8"/>
                </a:lnTo>
                <a:lnTo>
                  <a:pt x="328" y="2"/>
                </a:lnTo>
                <a:lnTo>
                  <a:pt x="334" y="0"/>
                </a:lnTo>
                <a:lnTo>
                  <a:pt x="344" y="0"/>
                </a:lnTo>
                <a:lnTo>
                  <a:pt x="352" y="8"/>
                </a:lnTo>
                <a:lnTo>
                  <a:pt x="356" y="22"/>
                </a:lnTo>
                <a:lnTo>
                  <a:pt x="360" y="26"/>
                </a:lnTo>
                <a:lnTo>
                  <a:pt x="364" y="30"/>
                </a:lnTo>
                <a:lnTo>
                  <a:pt x="362" y="38"/>
                </a:lnTo>
                <a:lnTo>
                  <a:pt x="362" y="46"/>
                </a:lnTo>
                <a:lnTo>
                  <a:pt x="360" y="54"/>
                </a:lnTo>
                <a:lnTo>
                  <a:pt x="360" y="64"/>
                </a:lnTo>
                <a:lnTo>
                  <a:pt x="352" y="60"/>
                </a:lnTo>
                <a:lnTo>
                  <a:pt x="344" y="60"/>
                </a:lnTo>
                <a:lnTo>
                  <a:pt x="334" y="60"/>
                </a:lnTo>
                <a:lnTo>
                  <a:pt x="326" y="60"/>
                </a:lnTo>
                <a:lnTo>
                  <a:pt x="318" y="60"/>
                </a:lnTo>
                <a:lnTo>
                  <a:pt x="312" y="60"/>
                </a:lnTo>
                <a:lnTo>
                  <a:pt x="304" y="60"/>
                </a:lnTo>
                <a:lnTo>
                  <a:pt x="298" y="60"/>
                </a:lnTo>
                <a:lnTo>
                  <a:pt x="284" y="60"/>
                </a:lnTo>
                <a:lnTo>
                  <a:pt x="272" y="64"/>
                </a:lnTo>
                <a:lnTo>
                  <a:pt x="266" y="64"/>
                </a:lnTo>
                <a:lnTo>
                  <a:pt x="258" y="66"/>
                </a:lnTo>
                <a:lnTo>
                  <a:pt x="252" y="68"/>
                </a:lnTo>
                <a:lnTo>
                  <a:pt x="246" y="70"/>
                </a:lnTo>
                <a:lnTo>
                  <a:pt x="234" y="74"/>
                </a:lnTo>
                <a:lnTo>
                  <a:pt x="222" y="80"/>
                </a:lnTo>
                <a:lnTo>
                  <a:pt x="210" y="84"/>
                </a:lnTo>
                <a:lnTo>
                  <a:pt x="198" y="90"/>
                </a:lnTo>
                <a:lnTo>
                  <a:pt x="186" y="98"/>
                </a:lnTo>
                <a:lnTo>
                  <a:pt x="176" y="104"/>
                </a:lnTo>
                <a:lnTo>
                  <a:pt x="164" y="112"/>
                </a:lnTo>
                <a:lnTo>
                  <a:pt x="156" y="120"/>
                </a:lnTo>
                <a:lnTo>
                  <a:pt x="146" y="128"/>
                </a:lnTo>
                <a:lnTo>
                  <a:pt x="138" y="138"/>
                </a:lnTo>
                <a:lnTo>
                  <a:pt x="128" y="146"/>
                </a:lnTo>
                <a:lnTo>
                  <a:pt x="120" y="156"/>
                </a:lnTo>
                <a:lnTo>
                  <a:pt x="112" y="164"/>
                </a:lnTo>
                <a:lnTo>
                  <a:pt x="104" y="176"/>
                </a:lnTo>
                <a:lnTo>
                  <a:pt x="98" y="186"/>
                </a:lnTo>
                <a:lnTo>
                  <a:pt x="90" y="198"/>
                </a:lnTo>
                <a:lnTo>
                  <a:pt x="84" y="210"/>
                </a:lnTo>
                <a:lnTo>
                  <a:pt x="80" y="222"/>
                </a:lnTo>
                <a:lnTo>
                  <a:pt x="74" y="234"/>
                </a:lnTo>
                <a:lnTo>
                  <a:pt x="70" y="246"/>
                </a:lnTo>
                <a:lnTo>
                  <a:pt x="68" y="251"/>
                </a:lnTo>
                <a:lnTo>
                  <a:pt x="68" y="257"/>
                </a:lnTo>
                <a:lnTo>
                  <a:pt x="64" y="265"/>
                </a:lnTo>
                <a:lnTo>
                  <a:pt x="64" y="271"/>
                </a:lnTo>
                <a:lnTo>
                  <a:pt x="60" y="283"/>
                </a:lnTo>
                <a:lnTo>
                  <a:pt x="60" y="297"/>
                </a:lnTo>
                <a:lnTo>
                  <a:pt x="60" y="303"/>
                </a:lnTo>
                <a:lnTo>
                  <a:pt x="60" y="311"/>
                </a:lnTo>
                <a:lnTo>
                  <a:pt x="60" y="319"/>
                </a:lnTo>
                <a:lnTo>
                  <a:pt x="60" y="325"/>
                </a:lnTo>
                <a:lnTo>
                  <a:pt x="60" y="337"/>
                </a:lnTo>
                <a:lnTo>
                  <a:pt x="60" y="351"/>
                </a:lnTo>
                <a:lnTo>
                  <a:pt x="60" y="357"/>
                </a:lnTo>
                <a:lnTo>
                  <a:pt x="60" y="365"/>
                </a:lnTo>
                <a:lnTo>
                  <a:pt x="62" y="371"/>
                </a:lnTo>
                <a:lnTo>
                  <a:pt x="64" y="377"/>
                </a:lnTo>
                <a:lnTo>
                  <a:pt x="68" y="391"/>
                </a:lnTo>
                <a:lnTo>
                  <a:pt x="70" y="403"/>
                </a:lnTo>
                <a:lnTo>
                  <a:pt x="74" y="415"/>
                </a:lnTo>
                <a:lnTo>
                  <a:pt x="80" y="429"/>
                </a:lnTo>
                <a:lnTo>
                  <a:pt x="84" y="439"/>
                </a:lnTo>
                <a:lnTo>
                  <a:pt x="90" y="451"/>
                </a:lnTo>
                <a:lnTo>
                  <a:pt x="98" y="461"/>
                </a:lnTo>
                <a:lnTo>
                  <a:pt x="104" y="473"/>
                </a:lnTo>
                <a:lnTo>
                  <a:pt x="112" y="481"/>
                </a:lnTo>
                <a:lnTo>
                  <a:pt x="120" y="493"/>
                </a:lnTo>
                <a:lnTo>
                  <a:pt x="128" y="503"/>
                </a:lnTo>
                <a:lnTo>
                  <a:pt x="138" y="513"/>
                </a:lnTo>
                <a:lnTo>
                  <a:pt x="146" y="521"/>
                </a:lnTo>
                <a:lnTo>
                  <a:pt x="156" y="529"/>
                </a:lnTo>
                <a:lnTo>
                  <a:pt x="164" y="535"/>
                </a:lnTo>
                <a:lnTo>
                  <a:pt x="176" y="545"/>
                </a:lnTo>
                <a:lnTo>
                  <a:pt x="186" y="551"/>
                </a:lnTo>
                <a:lnTo>
                  <a:pt x="198" y="557"/>
                </a:lnTo>
                <a:lnTo>
                  <a:pt x="210" y="563"/>
                </a:lnTo>
                <a:lnTo>
                  <a:pt x="222" y="569"/>
                </a:lnTo>
                <a:lnTo>
                  <a:pt x="234" y="573"/>
                </a:lnTo>
                <a:lnTo>
                  <a:pt x="246" y="577"/>
                </a:lnTo>
                <a:lnTo>
                  <a:pt x="252" y="579"/>
                </a:lnTo>
                <a:lnTo>
                  <a:pt x="258" y="581"/>
                </a:lnTo>
                <a:lnTo>
                  <a:pt x="266" y="583"/>
                </a:lnTo>
                <a:lnTo>
                  <a:pt x="272" y="585"/>
                </a:lnTo>
                <a:lnTo>
                  <a:pt x="284" y="587"/>
                </a:lnTo>
                <a:lnTo>
                  <a:pt x="298" y="589"/>
                </a:lnTo>
                <a:lnTo>
                  <a:pt x="304" y="589"/>
                </a:lnTo>
                <a:lnTo>
                  <a:pt x="312" y="589"/>
                </a:lnTo>
                <a:lnTo>
                  <a:pt x="318" y="589"/>
                </a:lnTo>
                <a:lnTo>
                  <a:pt x="326" y="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3" name="Freeform 134"/>
          <p:cNvSpPr>
            <a:spLocks/>
          </p:cNvSpPr>
          <p:nvPr/>
        </p:nvSpPr>
        <p:spPr bwMode="auto">
          <a:xfrm>
            <a:off x="4822825" y="5111750"/>
            <a:ext cx="41275" cy="53975"/>
          </a:xfrm>
          <a:custGeom>
            <a:avLst/>
            <a:gdLst>
              <a:gd name="T0" fmla="*/ 2147483647 w 26"/>
              <a:gd name="T1" fmla="*/ 0 h 34"/>
              <a:gd name="T2" fmla="*/ 2147483647 w 26"/>
              <a:gd name="T3" fmla="*/ 2147483647 h 34"/>
              <a:gd name="T4" fmla="*/ 2147483647 w 26"/>
              <a:gd name="T5" fmla="*/ 2147483647 h 34"/>
              <a:gd name="T6" fmla="*/ 2147483647 w 26"/>
              <a:gd name="T7" fmla="*/ 2147483647 h 34"/>
              <a:gd name="T8" fmla="*/ 2147483647 w 26"/>
              <a:gd name="T9" fmla="*/ 2147483647 h 34"/>
              <a:gd name="T10" fmla="*/ 0 w 26"/>
              <a:gd name="T11" fmla="*/ 2147483647 h 34"/>
              <a:gd name="T12" fmla="*/ 2147483647 w 26"/>
              <a:gd name="T13" fmla="*/ 0 h 34"/>
              <a:gd name="T14" fmla="*/ 2147483647 w 26"/>
              <a:gd name="T15" fmla="*/ 0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34">
                <a:moveTo>
                  <a:pt x="8" y="0"/>
                </a:moveTo>
                <a:lnTo>
                  <a:pt x="18" y="2"/>
                </a:lnTo>
                <a:lnTo>
                  <a:pt x="26" y="14"/>
                </a:lnTo>
                <a:lnTo>
                  <a:pt x="14" y="34"/>
                </a:lnTo>
                <a:lnTo>
                  <a:pt x="4" y="34"/>
                </a:lnTo>
                <a:lnTo>
                  <a:pt x="0" y="1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4" name="Freeform 135"/>
          <p:cNvSpPr>
            <a:spLocks/>
          </p:cNvSpPr>
          <p:nvPr/>
        </p:nvSpPr>
        <p:spPr bwMode="auto">
          <a:xfrm>
            <a:off x="4381500" y="5187950"/>
            <a:ext cx="787400" cy="785813"/>
          </a:xfrm>
          <a:custGeom>
            <a:avLst/>
            <a:gdLst>
              <a:gd name="T0" fmla="*/ 2147483647 w 496"/>
              <a:gd name="T1" fmla="*/ 2147483647 h 495"/>
              <a:gd name="T2" fmla="*/ 2147483647 w 496"/>
              <a:gd name="T3" fmla="*/ 2147483647 h 495"/>
              <a:gd name="T4" fmla="*/ 2147483647 w 496"/>
              <a:gd name="T5" fmla="*/ 2147483647 h 495"/>
              <a:gd name="T6" fmla="*/ 2147483647 w 496"/>
              <a:gd name="T7" fmla="*/ 2147483647 h 495"/>
              <a:gd name="T8" fmla="*/ 2147483647 w 496"/>
              <a:gd name="T9" fmla="*/ 2147483647 h 495"/>
              <a:gd name="T10" fmla="*/ 2147483647 w 496"/>
              <a:gd name="T11" fmla="*/ 2147483647 h 495"/>
              <a:gd name="T12" fmla="*/ 2147483647 w 496"/>
              <a:gd name="T13" fmla="*/ 2147483647 h 495"/>
              <a:gd name="T14" fmla="*/ 2147483647 w 496"/>
              <a:gd name="T15" fmla="*/ 2147483647 h 495"/>
              <a:gd name="T16" fmla="*/ 2147483647 w 496"/>
              <a:gd name="T17" fmla="*/ 2147483647 h 495"/>
              <a:gd name="T18" fmla="*/ 2147483647 w 496"/>
              <a:gd name="T19" fmla="*/ 2147483647 h 495"/>
              <a:gd name="T20" fmla="*/ 2147483647 w 496"/>
              <a:gd name="T21" fmla="*/ 2147483647 h 495"/>
              <a:gd name="T22" fmla="*/ 2147483647 w 496"/>
              <a:gd name="T23" fmla="*/ 2147483647 h 495"/>
              <a:gd name="T24" fmla="*/ 2147483647 w 496"/>
              <a:gd name="T25" fmla="*/ 2147483647 h 495"/>
              <a:gd name="T26" fmla="*/ 2147483647 w 496"/>
              <a:gd name="T27" fmla="*/ 2147483647 h 495"/>
              <a:gd name="T28" fmla="*/ 2147483647 w 496"/>
              <a:gd name="T29" fmla="*/ 2147483647 h 495"/>
              <a:gd name="T30" fmla="*/ 2147483647 w 496"/>
              <a:gd name="T31" fmla="*/ 2147483647 h 495"/>
              <a:gd name="T32" fmla="*/ 2147483647 w 496"/>
              <a:gd name="T33" fmla="*/ 2147483647 h 495"/>
              <a:gd name="T34" fmla="*/ 2147483647 w 496"/>
              <a:gd name="T35" fmla="*/ 2147483647 h 495"/>
              <a:gd name="T36" fmla="*/ 2147483647 w 496"/>
              <a:gd name="T37" fmla="*/ 2147483647 h 495"/>
              <a:gd name="T38" fmla="*/ 2147483647 w 496"/>
              <a:gd name="T39" fmla="*/ 2147483647 h 495"/>
              <a:gd name="T40" fmla="*/ 2147483647 w 496"/>
              <a:gd name="T41" fmla="*/ 0 h 495"/>
              <a:gd name="T42" fmla="*/ 2147483647 w 496"/>
              <a:gd name="T43" fmla="*/ 0 h 495"/>
              <a:gd name="T44" fmla="*/ 2147483647 w 496"/>
              <a:gd name="T45" fmla="*/ 2147483647 h 495"/>
              <a:gd name="T46" fmla="*/ 2147483647 w 496"/>
              <a:gd name="T47" fmla="*/ 2147483647 h 495"/>
              <a:gd name="T48" fmla="*/ 2147483647 w 496"/>
              <a:gd name="T49" fmla="*/ 2147483647 h 495"/>
              <a:gd name="T50" fmla="*/ 2147483647 w 496"/>
              <a:gd name="T51" fmla="*/ 2147483647 h 495"/>
              <a:gd name="T52" fmla="*/ 2147483647 w 496"/>
              <a:gd name="T53" fmla="*/ 2147483647 h 495"/>
              <a:gd name="T54" fmla="*/ 2147483647 w 496"/>
              <a:gd name="T55" fmla="*/ 2147483647 h 495"/>
              <a:gd name="T56" fmla="*/ 2147483647 w 496"/>
              <a:gd name="T57" fmla="*/ 2147483647 h 495"/>
              <a:gd name="T58" fmla="*/ 2147483647 w 496"/>
              <a:gd name="T59" fmla="*/ 2147483647 h 495"/>
              <a:gd name="T60" fmla="*/ 2147483647 w 496"/>
              <a:gd name="T61" fmla="*/ 2147483647 h 495"/>
              <a:gd name="T62" fmla="*/ 0 w 496"/>
              <a:gd name="T63" fmla="*/ 2147483647 h 495"/>
              <a:gd name="T64" fmla="*/ 0 w 496"/>
              <a:gd name="T65" fmla="*/ 2147483647 h 495"/>
              <a:gd name="T66" fmla="*/ 2147483647 w 496"/>
              <a:gd name="T67" fmla="*/ 2147483647 h 495"/>
              <a:gd name="T68" fmla="*/ 2147483647 w 496"/>
              <a:gd name="T69" fmla="*/ 2147483647 h 495"/>
              <a:gd name="T70" fmla="*/ 2147483647 w 496"/>
              <a:gd name="T71" fmla="*/ 2147483647 h 495"/>
              <a:gd name="T72" fmla="*/ 2147483647 w 496"/>
              <a:gd name="T73" fmla="*/ 2147483647 h 495"/>
              <a:gd name="T74" fmla="*/ 2147483647 w 496"/>
              <a:gd name="T75" fmla="*/ 2147483647 h 495"/>
              <a:gd name="T76" fmla="*/ 2147483647 w 496"/>
              <a:gd name="T77" fmla="*/ 2147483647 h 495"/>
              <a:gd name="T78" fmla="*/ 2147483647 w 496"/>
              <a:gd name="T79" fmla="*/ 2147483647 h 495"/>
              <a:gd name="T80" fmla="*/ 2147483647 w 496"/>
              <a:gd name="T81" fmla="*/ 2147483647 h 495"/>
              <a:gd name="T82" fmla="*/ 2147483647 w 496"/>
              <a:gd name="T83" fmla="*/ 2147483647 h 495"/>
              <a:gd name="T84" fmla="*/ 2147483647 w 496"/>
              <a:gd name="T85" fmla="*/ 2147483647 h 4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6" h="495">
                <a:moveTo>
                  <a:pt x="248" y="495"/>
                </a:moveTo>
                <a:lnTo>
                  <a:pt x="260" y="493"/>
                </a:lnTo>
                <a:lnTo>
                  <a:pt x="272" y="493"/>
                </a:lnTo>
                <a:lnTo>
                  <a:pt x="284" y="489"/>
                </a:lnTo>
                <a:lnTo>
                  <a:pt x="296" y="489"/>
                </a:lnTo>
                <a:lnTo>
                  <a:pt x="308" y="485"/>
                </a:lnTo>
                <a:lnTo>
                  <a:pt x="320" y="483"/>
                </a:lnTo>
                <a:lnTo>
                  <a:pt x="332" y="479"/>
                </a:lnTo>
                <a:lnTo>
                  <a:pt x="344" y="475"/>
                </a:lnTo>
                <a:lnTo>
                  <a:pt x="354" y="469"/>
                </a:lnTo>
                <a:lnTo>
                  <a:pt x="364" y="463"/>
                </a:lnTo>
                <a:lnTo>
                  <a:pt x="374" y="457"/>
                </a:lnTo>
                <a:lnTo>
                  <a:pt x="386" y="451"/>
                </a:lnTo>
                <a:lnTo>
                  <a:pt x="394" y="445"/>
                </a:lnTo>
                <a:lnTo>
                  <a:pt x="404" y="437"/>
                </a:lnTo>
                <a:lnTo>
                  <a:pt x="412" y="429"/>
                </a:lnTo>
                <a:lnTo>
                  <a:pt x="422" y="423"/>
                </a:lnTo>
                <a:lnTo>
                  <a:pt x="430" y="413"/>
                </a:lnTo>
                <a:lnTo>
                  <a:pt x="436" y="403"/>
                </a:lnTo>
                <a:lnTo>
                  <a:pt x="444" y="393"/>
                </a:lnTo>
                <a:lnTo>
                  <a:pt x="452" y="385"/>
                </a:lnTo>
                <a:lnTo>
                  <a:pt x="458" y="373"/>
                </a:lnTo>
                <a:lnTo>
                  <a:pt x="464" y="363"/>
                </a:lnTo>
                <a:lnTo>
                  <a:pt x="468" y="353"/>
                </a:lnTo>
                <a:lnTo>
                  <a:pt x="474" y="343"/>
                </a:lnTo>
                <a:lnTo>
                  <a:pt x="478" y="331"/>
                </a:lnTo>
                <a:lnTo>
                  <a:pt x="482" y="319"/>
                </a:lnTo>
                <a:lnTo>
                  <a:pt x="486" y="307"/>
                </a:lnTo>
                <a:lnTo>
                  <a:pt x="488" y="297"/>
                </a:lnTo>
                <a:lnTo>
                  <a:pt x="490" y="283"/>
                </a:lnTo>
                <a:lnTo>
                  <a:pt x="492" y="271"/>
                </a:lnTo>
                <a:lnTo>
                  <a:pt x="494" y="259"/>
                </a:lnTo>
                <a:lnTo>
                  <a:pt x="496" y="247"/>
                </a:lnTo>
                <a:lnTo>
                  <a:pt x="494" y="233"/>
                </a:lnTo>
                <a:lnTo>
                  <a:pt x="492" y="221"/>
                </a:lnTo>
                <a:lnTo>
                  <a:pt x="490" y="209"/>
                </a:lnTo>
                <a:lnTo>
                  <a:pt x="488" y="195"/>
                </a:lnTo>
                <a:lnTo>
                  <a:pt x="486" y="183"/>
                </a:lnTo>
                <a:lnTo>
                  <a:pt x="482" y="172"/>
                </a:lnTo>
                <a:lnTo>
                  <a:pt x="478" y="162"/>
                </a:lnTo>
                <a:lnTo>
                  <a:pt x="474" y="150"/>
                </a:lnTo>
                <a:lnTo>
                  <a:pt x="468" y="140"/>
                </a:lnTo>
                <a:lnTo>
                  <a:pt x="464" y="128"/>
                </a:lnTo>
                <a:lnTo>
                  <a:pt x="458" y="118"/>
                </a:lnTo>
                <a:lnTo>
                  <a:pt x="452" y="108"/>
                </a:lnTo>
                <a:lnTo>
                  <a:pt x="444" y="98"/>
                </a:lnTo>
                <a:lnTo>
                  <a:pt x="436" y="90"/>
                </a:lnTo>
                <a:lnTo>
                  <a:pt x="430" y="80"/>
                </a:lnTo>
                <a:lnTo>
                  <a:pt x="422" y="72"/>
                </a:lnTo>
                <a:lnTo>
                  <a:pt x="412" y="64"/>
                </a:lnTo>
                <a:lnTo>
                  <a:pt x="404" y="54"/>
                </a:lnTo>
                <a:lnTo>
                  <a:pt x="394" y="48"/>
                </a:lnTo>
                <a:lnTo>
                  <a:pt x="386" y="42"/>
                </a:lnTo>
                <a:lnTo>
                  <a:pt x="374" y="34"/>
                </a:lnTo>
                <a:lnTo>
                  <a:pt x="364" y="30"/>
                </a:lnTo>
                <a:lnTo>
                  <a:pt x="354" y="24"/>
                </a:lnTo>
                <a:lnTo>
                  <a:pt x="344" y="20"/>
                </a:lnTo>
                <a:lnTo>
                  <a:pt x="332" y="14"/>
                </a:lnTo>
                <a:lnTo>
                  <a:pt x="320" y="10"/>
                </a:lnTo>
                <a:lnTo>
                  <a:pt x="308" y="6"/>
                </a:lnTo>
                <a:lnTo>
                  <a:pt x="296" y="4"/>
                </a:lnTo>
                <a:lnTo>
                  <a:pt x="284" y="2"/>
                </a:lnTo>
                <a:lnTo>
                  <a:pt x="272" y="0"/>
                </a:lnTo>
                <a:lnTo>
                  <a:pt x="260" y="0"/>
                </a:lnTo>
                <a:lnTo>
                  <a:pt x="248" y="0"/>
                </a:lnTo>
                <a:lnTo>
                  <a:pt x="234" y="0"/>
                </a:lnTo>
                <a:lnTo>
                  <a:pt x="222" y="0"/>
                </a:lnTo>
                <a:lnTo>
                  <a:pt x="208" y="2"/>
                </a:lnTo>
                <a:lnTo>
                  <a:pt x="196" y="4"/>
                </a:lnTo>
                <a:lnTo>
                  <a:pt x="184" y="6"/>
                </a:lnTo>
                <a:lnTo>
                  <a:pt x="172" y="10"/>
                </a:lnTo>
                <a:lnTo>
                  <a:pt x="162" y="14"/>
                </a:lnTo>
                <a:lnTo>
                  <a:pt x="150" y="20"/>
                </a:lnTo>
                <a:lnTo>
                  <a:pt x="140" y="24"/>
                </a:lnTo>
                <a:lnTo>
                  <a:pt x="128" y="30"/>
                </a:lnTo>
                <a:lnTo>
                  <a:pt x="118" y="34"/>
                </a:lnTo>
                <a:lnTo>
                  <a:pt x="108" y="42"/>
                </a:lnTo>
                <a:lnTo>
                  <a:pt x="98" y="48"/>
                </a:lnTo>
                <a:lnTo>
                  <a:pt x="90" y="54"/>
                </a:lnTo>
                <a:lnTo>
                  <a:pt x="80" y="64"/>
                </a:lnTo>
                <a:lnTo>
                  <a:pt x="72" y="72"/>
                </a:lnTo>
                <a:lnTo>
                  <a:pt x="64" y="80"/>
                </a:lnTo>
                <a:lnTo>
                  <a:pt x="56" y="90"/>
                </a:lnTo>
                <a:lnTo>
                  <a:pt x="48" y="98"/>
                </a:lnTo>
                <a:lnTo>
                  <a:pt x="42" y="108"/>
                </a:lnTo>
                <a:lnTo>
                  <a:pt x="34" y="118"/>
                </a:lnTo>
                <a:lnTo>
                  <a:pt x="30" y="128"/>
                </a:lnTo>
                <a:lnTo>
                  <a:pt x="24" y="140"/>
                </a:lnTo>
                <a:lnTo>
                  <a:pt x="20" y="150"/>
                </a:lnTo>
                <a:lnTo>
                  <a:pt x="14" y="162"/>
                </a:lnTo>
                <a:lnTo>
                  <a:pt x="10" y="172"/>
                </a:lnTo>
                <a:lnTo>
                  <a:pt x="6" y="183"/>
                </a:lnTo>
                <a:lnTo>
                  <a:pt x="4" y="195"/>
                </a:lnTo>
                <a:lnTo>
                  <a:pt x="2" y="209"/>
                </a:lnTo>
                <a:lnTo>
                  <a:pt x="0" y="221"/>
                </a:lnTo>
                <a:lnTo>
                  <a:pt x="0" y="233"/>
                </a:lnTo>
                <a:lnTo>
                  <a:pt x="0" y="247"/>
                </a:lnTo>
                <a:lnTo>
                  <a:pt x="0" y="259"/>
                </a:lnTo>
                <a:lnTo>
                  <a:pt x="0" y="271"/>
                </a:lnTo>
                <a:lnTo>
                  <a:pt x="2" y="283"/>
                </a:lnTo>
                <a:lnTo>
                  <a:pt x="4" y="297"/>
                </a:lnTo>
                <a:lnTo>
                  <a:pt x="6" y="307"/>
                </a:lnTo>
                <a:lnTo>
                  <a:pt x="10" y="319"/>
                </a:lnTo>
                <a:lnTo>
                  <a:pt x="14" y="331"/>
                </a:lnTo>
                <a:lnTo>
                  <a:pt x="20" y="343"/>
                </a:lnTo>
                <a:lnTo>
                  <a:pt x="24" y="353"/>
                </a:lnTo>
                <a:lnTo>
                  <a:pt x="30" y="363"/>
                </a:lnTo>
                <a:lnTo>
                  <a:pt x="34" y="373"/>
                </a:lnTo>
                <a:lnTo>
                  <a:pt x="42" y="385"/>
                </a:lnTo>
                <a:lnTo>
                  <a:pt x="48" y="393"/>
                </a:lnTo>
                <a:lnTo>
                  <a:pt x="56" y="403"/>
                </a:lnTo>
                <a:lnTo>
                  <a:pt x="64" y="413"/>
                </a:lnTo>
                <a:lnTo>
                  <a:pt x="72" y="423"/>
                </a:lnTo>
                <a:lnTo>
                  <a:pt x="80" y="429"/>
                </a:lnTo>
                <a:lnTo>
                  <a:pt x="90" y="437"/>
                </a:lnTo>
                <a:lnTo>
                  <a:pt x="98" y="445"/>
                </a:lnTo>
                <a:lnTo>
                  <a:pt x="108" y="451"/>
                </a:lnTo>
                <a:lnTo>
                  <a:pt x="118" y="457"/>
                </a:lnTo>
                <a:lnTo>
                  <a:pt x="128" y="463"/>
                </a:lnTo>
                <a:lnTo>
                  <a:pt x="140" y="469"/>
                </a:lnTo>
                <a:lnTo>
                  <a:pt x="150" y="475"/>
                </a:lnTo>
                <a:lnTo>
                  <a:pt x="162" y="479"/>
                </a:lnTo>
                <a:lnTo>
                  <a:pt x="172" y="483"/>
                </a:lnTo>
                <a:lnTo>
                  <a:pt x="184" y="485"/>
                </a:lnTo>
                <a:lnTo>
                  <a:pt x="196" y="489"/>
                </a:lnTo>
                <a:lnTo>
                  <a:pt x="208" y="489"/>
                </a:lnTo>
                <a:lnTo>
                  <a:pt x="222" y="493"/>
                </a:lnTo>
                <a:lnTo>
                  <a:pt x="234" y="493"/>
                </a:lnTo>
                <a:lnTo>
                  <a:pt x="248" y="495"/>
                </a:lnTo>
                <a:close/>
              </a:path>
            </a:pathLst>
          </a:custGeom>
          <a:solidFill>
            <a:srgbClr val="0A8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5" name="Freeform 136"/>
          <p:cNvSpPr>
            <a:spLocks/>
          </p:cNvSpPr>
          <p:nvPr/>
        </p:nvSpPr>
        <p:spPr bwMode="auto">
          <a:xfrm>
            <a:off x="4479925" y="5280025"/>
            <a:ext cx="596900" cy="595313"/>
          </a:xfrm>
          <a:custGeom>
            <a:avLst/>
            <a:gdLst>
              <a:gd name="T0" fmla="*/ 2147483647 w 376"/>
              <a:gd name="T1" fmla="*/ 2147483647 h 375"/>
              <a:gd name="T2" fmla="*/ 2147483647 w 376"/>
              <a:gd name="T3" fmla="*/ 2147483647 h 375"/>
              <a:gd name="T4" fmla="*/ 2147483647 w 376"/>
              <a:gd name="T5" fmla="*/ 2147483647 h 375"/>
              <a:gd name="T6" fmla="*/ 2147483647 w 376"/>
              <a:gd name="T7" fmla="*/ 2147483647 h 375"/>
              <a:gd name="T8" fmla="*/ 2147483647 w 376"/>
              <a:gd name="T9" fmla="*/ 2147483647 h 375"/>
              <a:gd name="T10" fmla="*/ 2147483647 w 376"/>
              <a:gd name="T11" fmla="*/ 2147483647 h 375"/>
              <a:gd name="T12" fmla="*/ 2147483647 w 376"/>
              <a:gd name="T13" fmla="*/ 2147483647 h 375"/>
              <a:gd name="T14" fmla="*/ 2147483647 w 376"/>
              <a:gd name="T15" fmla="*/ 2147483647 h 375"/>
              <a:gd name="T16" fmla="*/ 2147483647 w 376"/>
              <a:gd name="T17" fmla="*/ 2147483647 h 375"/>
              <a:gd name="T18" fmla="*/ 2147483647 w 376"/>
              <a:gd name="T19" fmla="*/ 2147483647 h 375"/>
              <a:gd name="T20" fmla="*/ 2147483647 w 376"/>
              <a:gd name="T21" fmla="*/ 2147483647 h 375"/>
              <a:gd name="T22" fmla="*/ 2147483647 w 376"/>
              <a:gd name="T23" fmla="*/ 2147483647 h 375"/>
              <a:gd name="T24" fmla="*/ 2147483647 w 376"/>
              <a:gd name="T25" fmla="*/ 2147483647 h 375"/>
              <a:gd name="T26" fmla="*/ 2147483647 w 376"/>
              <a:gd name="T27" fmla="*/ 2147483647 h 375"/>
              <a:gd name="T28" fmla="*/ 2147483647 w 376"/>
              <a:gd name="T29" fmla="*/ 2147483647 h 375"/>
              <a:gd name="T30" fmla="*/ 2147483647 w 376"/>
              <a:gd name="T31" fmla="*/ 2147483647 h 375"/>
              <a:gd name="T32" fmla="*/ 2147483647 w 376"/>
              <a:gd name="T33" fmla="*/ 2147483647 h 375"/>
              <a:gd name="T34" fmla="*/ 2147483647 w 376"/>
              <a:gd name="T35" fmla="*/ 2147483647 h 375"/>
              <a:gd name="T36" fmla="*/ 2147483647 w 376"/>
              <a:gd name="T37" fmla="*/ 2147483647 h 375"/>
              <a:gd name="T38" fmla="*/ 2147483647 w 376"/>
              <a:gd name="T39" fmla="*/ 2147483647 h 375"/>
              <a:gd name="T40" fmla="*/ 2147483647 w 376"/>
              <a:gd name="T41" fmla="*/ 0 h 375"/>
              <a:gd name="T42" fmla="*/ 2147483647 w 376"/>
              <a:gd name="T43" fmla="*/ 0 h 375"/>
              <a:gd name="T44" fmla="*/ 2147483647 w 376"/>
              <a:gd name="T45" fmla="*/ 2147483647 h 375"/>
              <a:gd name="T46" fmla="*/ 2147483647 w 376"/>
              <a:gd name="T47" fmla="*/ 2147483647 h 375"/>
              <a:gd name="T48" fmla="*/ 2147483647 w 376"/>
              <a:gd name="T49" fmla="*/ 2147483647 h 375"/>
              <a:gd name="T50" fmla="*/ 2147483647 w 376"/>
              <a:gd name="T51" fmla="*/ 2147483647 h 375"/>
              <a:gd name="T52" fmla="*/ 2147483647 w 376"/>
              <a:gd name="T53" fmla="*/ 2147483647 h 375"/>
              <a:gd name="T54" fmla="*/ 2147483647 w 376"/>
              <a:gd name="T55" fmla="*/ 2147483647 h 375"/>
              <a:gd name="T56" fmla="*/ 2147483647 w 376"/>
              <a:gd name="T57" fmla="*/ 2147483647 h 375"/>
              <a:gd name="T58" fmla="*/ 2147483647 w 376"/>
              <a:gd name="T59" fmla="*/ 2147483647 h 375"/>
              <a:gd name="T60" fmla="*/ 2147483647 w 376"/>
              <a:gd name="T61" fmla="*/ 2147483647 h 375"/>
              <a:gd name="T62" fmla="*/ 0 w 376"/>
              <a:gd name="T63" fmla="*/ 2147483647 h 375"/>
              <a:gd name="T64" fmla="*/ 0 w 376"/>
              <a:gd name="T65" fmla="*/ 2147483647 h 375"/>
              <a:gd name="T66" fmla="*/ 2147483647 w 376"/>
              <a:gd name="T67" fmla="*/ 2147483647 h 375"/>
              <a:gd name="T68" fmla="*/ 2147483647 w 376"/>
              <a:gd name="T69" fmla="*/ 2147483647 h 375"/>
              <a:gd name="T70" fmla="*/ 2147483647 w 376"/>
              <a:gd name="T71" fmla="*/ 2147483647 h 375"/>
              <a:gd name="T72" fmla="*/ 2147483647 w 376"/>
              <a:gd name="T73" fmla="*/ 2147483647 h 375"/>
              <a:gd name="T74" fmla="*/ 2147483647 w 376"/>
              <a:gd name="T75" fmla="*/ 2147483647 h 375"/>
              <a:gd name="T76" fmla="*/ 2147483647 w 376"/>
              <a:gd name="T77" fmla="*/ 2147483647 h 375"/>
              <a:gd name="T78" fmla="*/ 2147483647 w 376"/>
              <a:gd name="T79" fmla="*/ 2147483647 h 375"/>
              <a:gd name="T80" fmla="*/ 2147483647 w 376"/>
              <a:gd name="T81" fmla="*/ 2147483647 h 375"/>
              <a:gd name="T82" fmla="*/ 2147483647 w 376"/>
              <a:gd name="T83" fmla="*/ 2147483647 h 375"/>
              <a:gd name="T84" fmla="*/ 2147483647 w 376"/>
              <a:gd name="T85" fmla="*/ 2147483647 h 3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6" h="375">
                <a:moveTo>
                  <a:pt x="190" y="375"/>
                </a:moveTo>
                <a:lnTo>
                  <a:pt x="198" y="373"/>
                </a:lnTo>
                <a:lnTo>
                  <a:pt x="208" y="371"/>
                </a:lnTo>
                <a:lnTo>
                  <a:pt x="216" y="371"/>
                </a:lnTo>
                <a:lnTo>
                  <a:pt x="226" y="369"/>
                </a:lnTo>
                <a:lnTo>
                  <a:pt x="234" y="367"/>
                </a:lnTo>
                <a:lnTo>
                  <a:pt x="244" y="365"/>
                </a:lnTo>
                <a:lnTo>
                  <a:pt x="252" y="361"/>
                </a:lnTo>
                <a:lnTo>
                  <a:pt x="262" y="359"/>
                </a:lnTo>
                <a:lnTo>
                  <a:pt x="270" y="353"/>
                </a:lnTo>
                <a:lnTo>
                  <a:pt x="278" y="349"/>
                </a:lnTo>
                <a:lnTo>
                  <a:pt x="286" y="345"/>
                </a:lnTo>
                <a:lnTo>
                  <a:pt x="294" y="339"/>
                </a:lnTo>
                <a:lnTo>
                  <a:pt x="300" y="333"/>
                </a:lnTo>
                <a:lnTo>
                  <a:pt x="308" y="329"/>
                </a:lnTo>
                <a:lnTo>
                  <a:pt x="314" y="323"/>
                </a:lnTo>
                <a:lnTo>
                  <a:pt x="322" y="319"/>
                </a:lnTo>
                <a:lnTo>
                  <a:pt x="326" y="311"/>
                </a:lnTo>
                <a:lnTo>
                  <a:pt x="332" y="305"/>
                </a:lnTo>
                <a:lnTo>
                  <a:pt x="336" y="297"/>
                </a:lnTo>
                <a:lnTo>
                  <a:pt x="342" y="291"/>
                </a:lnTo>
                <a:lnTo>
                  <a:pt x="348" y="283"/>
                </a:lnTo>
                <a:lnTo>
                  <a:pt x="352" y="275"/>
                </a:lnTo>
                <a:lnTo>
                  <a:pt x="356" y="267"/>
                </a:lnTo>
                <a:lnTo>
                  <a:pt x="360" y="259"/>
                </a:lnTo>
                <a:lnTo>
                  <a:pt x="364" y="249"/>
                </a:lnTo>
                <a:lnTo>
                  <a:pt x="368" y="241"/>
                </a:lnTo>
                <a:lnTo>
                  <a:pt x="370" y="233"/>
                </a:lnTo>
                <a:lnTo>
                  <a:pt x="372" y="223"/>
                </a:lnTo>
                <a:lnTo>
                  <a:pt x="374" y="213"/>
                </a:lnTo>
                <a:lnTo>
                  <a:pt x="374" y="205"/>
                </a:lnTo>
                <a:lnTo>
                  <a:pt x="376" y="195"/>
                </a:lnTo>
                <a:lnTo>
                  <a:pt x="376" y="187"/>
                </a:lnTo>
                <a:lnTo>
                  <a:pt x="376" y="175"/>
                </a:lnTo>
                <a:lnTo>
                  <a:pt x="374" y="167"/>
                </a:lnTo>
                <a:lnTo>
                  <a:pt x="374" y="157"/>
                </a:lnTo>
                <a:lnTo>
                  <a:pt x="372" y="147"/>
                </a:lnTo>
                <a:lnTo>
                  <a:pt x="370" y="137"/>
                </a:lnTo>
                <a:lnTo>
                  <a:pt x="368" y="129"/>
                </a:lnTo>
                <a:lnTo>
                  <a:pt x="364" y="119"/>
                </a:lnTo>
                <a:lnTo>
                  <a:pt x="360" y="114"/>
                </a:lnTo>
                <a:lnTo>
                  <a:pt x="356" y="104"/>
                </a:lnTo>
                <a:lnTo>
                  <a:pt x="352" y="96"/>
                </a:lnTo>
                <a:lnTo>
                  <a:pt x="348" y="88"/>
                </a:lnTo>
                <a:lnTo>
                  <a:pt x="342" y="82"/>
                </a:lnTo>
                <a:lnTo>
                  <a:pt x="336" y="74"/>
                </a:lnTo>
                <a:lnTo>
                  <a:pt x="332" y="66"/>
                </a:lnTo>
                <a:lnTo>
                  <a:pt x="326" y="60"/>
                </a:lnTo>
                <a:lnTo>
                  <a:pt x="322" y="54"/>
                </a:lnTo>
                <a:lnTo>
                  <a:pt x="314" y="48"/>
                </a:lnTo>
                <a:lnTo>
                  <a:pt x="308" y="42"/>
                </a:lnTo>
                <a:lnTo>
                  <a:pt x="300" y="36"/>
                </a:lnTo>
                <a:lnTo>
                  <a:pt x="294" y="30"/>
                </a:lnTo>
                <a:lnTo>
                  <a:pt x="286" y="26"/>
                </a:lnTo>
                <a:lnTo>
                  <a:pt x="278" y="20"/>
                </a:lnTo>
                <a:lnTo>
                  <a:pt x="270" y="16"/>
                </a:lnTo>
                <a:lnTo>
                  <a:pt x="262" y="14"/>
                </a:lnTo>
                <a:lnTo>
                  <a:pt x="252" y="10"/>
                </a:lnTo>
                <a:lnTo>
                  <a:pt x="244" y="6"/>
                </a:lnTo>
                <a:lnTo>
                  <a:pt x="234" y="4"/>
                </a:lnTo>
                <a:lnTo>
                  <a:pt x="226" y="4"/>
                </a:lnTo>
                <a:lnTo>
                  <a:pt x="216" y="0"/>
                </a:lnTo>
                <a:lnTo>
                  <a:pt x="208" y="0"/>
                </a:lnTo>
                <a:lnTo>
                  <a:pt x="198" y="0"/>
                </a:lnTo>
                <a:lnTo>
                  <a:pt x="190" y="0"/>
                </a:lnTo>
                <a:lnTo>
                  <a:pt x="178" y="0"/>
                </a:lnTo>
                <a:lnTo>
                  <a:pt x="170" y="0"/>
                </a:lnTo>
                <a:lnTo>
                  <a:pt x="160" y="0"/>
                </a:lnTo>
                <a:lnTo>
                  <a:pt x="150" y="4"/>
                </a:lnTo>
                <a:lnTo>
                  <a:pt x="140" y="4"/>
                </a:lnTo>
                <a:lnTo>
                  <a:pt x="132" y="6"/>
                </a:lnTo>
                <a:lnTo>
                  <a:pt x="122" y="10"/>
                </a:lnTo>
                <a:lnTo>
                  <a:pt x="116" y="14"/>
                </a:lnTo>
                <a:lnTo>
                  <a:pt x="106" y="16"/>
                </a:lnTo>
                <a:lnTo>
                  <a:pt x="96" y="20"/>
                </a:lnTo>
                <a:lnTo>
                  <a:pt x="90" y="26"/>
                </a:lnTo>
                <a:lnTo>
                  <a:pt x="82" y="30"/>
                </a:lnTo>
                <a:lnTo>
                  <a:pt x="74" y="36"/>
                </a:lnTo>
                <a:lnTo>
                  <a:pt x="68" y="42"/>
                </a:lnTo>
                <a:lnTo>
                  <a:pt x="62" y="48"/>
                </a:lnTo>
                <a:lnTo>
                  <a:pt x="56" y="54"/>
                </a:lnTo>
                <a:lnTo>
                  <a:pt x="48" y="60"/>
                </a:lnTo>
                <a:lnTo>
                  <a:pt x="42" y="66"/>
                </a:lnTo>
                <a:lnTo>
                  <a:pt x="36" y="74"/>
                </a:lnTo>
                <a:lnTo>
                  <a:pt x="32" y="82"/>
                </a:lnTo>
                <a:lnTo>
                  <a:pt x="26" y="88"/>
                </a:lnTo>
                <a:lnTo>
                  <a:pt x="22" y="96"/>
                </a:lnTo>
                <a:lnTo>
                  <a:pt x="18" y="104"/>
                </a:lnTo>
                <a:lnTo>
                  <a:pt x="16" y="114"/>
                </a:lnTo>
                <a:lnTo>
                  <a:pt x="12" y="119"/>
                </a:lnTo>
                <a:lnTo>
                  <a:pt x="8" y="129"/>
                </a:lnTo>
                <a:lnTo>
                  <a:pt x="6" y="137"/>
                </a:lnTo>
                <a:lnTo>
                  <a:pt x="4" y="147"/>
                </a:lnTo>
                <a:lnTo>
                  <a:pt x="2" y="157"/>
                </a:lnTo>
                <a:lnTo>
                  <a:pt x="0" y="167"/>
                </a:lnTo>
                <a:lnTo>
                  <a:pt x="0" y="175"/>
                </a:lnTo>
                <a:lnTo>
                  <a:pt x="0" y="187"/>
                </a:lnTo>
                <a:lnTo>
                  <a:pt x="0" y="195"/>
                </a:lnTo>
                <a:lnTo>
                  <a:pt x="0" y="205"/>
                </a:lnTo>
                <a:lnTo>
                  <a:pt x="2" y="213"/>
                </a:lnTo>
                <a:lnTo>
                  <a:pt x="4" y="223"/>
                </a:lnTo>
                <a:lnTo>
                  <a:pt x="6" y="233"/>
                </a:lnTo>
                <a:lnTo>
                  <a:pt x="8" y="241"/>
                </a:lnTo>
                <a:lnTo>
                  <a:pt x="12" y="249"/>
                </a:lnTo>
                <a:lnTo>
                  <a:pt x="16" y="259"/>
                </a:lnTo>
                <a:lnTo>
                  <a:pt x="18" y="267"/>
                </a:lnTo>
                <a:lnTo>
                  <a:pt x="22" y="275"/>
                </a:lnTo>
                <a:lnTo>
                  <a:pt x="26" y="283"/>
                </a:lnTo>
                <a:lnTo>
                  <a:pt x="32" y="291"/>
                </a:lnTo>
                <a:lnTo>
                  <a:pt x="36" y="297"/>
                </a:lnTo>
                <a:lnTo>
                  <a:pt x="42" y="305"/>
                </a:lnTo>
                <a:lnTo>
                  <a:pt x="48" y="311"/>
                </a:lnTo>
                <a:lnTo>
                  <a:pt x="56" y="319"/>
                </a:lnTo>
                <a:lnTo>
                  <a:pt x="62" y="323"/>
                </a:lnTo>
                <a:lnTo>
                  <a:pt x="68" y="329"/>
                </a:lnTo>
                <a:lnTo>
                  <a:pt x="74" y="333"/>
                </a:lnTo>
                <a:lnTo>
                  <a:pt x="82" y="339"/>
                </a:lnTo>
                <a:lnTo>
                  <a:pt x="90" y="345"/>
                </a:lnTo>
                <a:lnTo>
                  <a:pt x="96" y="349"/>
                </a:lnTo>
                <a:lnTo>
                  <a:pt x="106" y="353"/>
                </a:lnTo>
                <a:lnTo>
                  <a:pt x="116" y="359"/>
                </a:lnTo>
                <a:lnTo>
                  <a:pt x="122" y="361"/>
                </a:lnTo>
                <a:lnTo>
                  <a:pt x="132" y="365"/>
                </a:lnTo>
                <a:lnTo>
                  <a:pt x="140" y="367"/>
                </a:lnTo>
                <a:lnTo>
                  <a:pt x="150" y="369"/>
                </a:lnTo>
                <a:lnTo>
                  <a:pt x="160" y="371"/>
                </a:lnTo>
                <a:lnTo>
                  <a:pt x="170" y="371"/>
                </a:lnTo>
                <a:lnTo>
                  <a:pt x="178" y="373"/>
                </a:lnTo>
                <a:lnTo>
                  <a:pt x="190" y="375"/>
                </a:lnTo>
                <a:close/>
              </a:path>
            </a:pathLst>
          </a:custGeom>
          <a:solidFill>
            <a:srgbClr val="ABA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6" name="Freeform 137"/>
          <p:cNvSpPr>
            <a:spLocks/>
          </p:cNvSpPr>
          <p:nvPr/>
        </p:nvSpPr>
        <p:spPr bwMode="auto">
          <a:xfrm>
            <a:off x="4473575" y="5286375"/>
            <a:ext cx="612775" cy="585788"/>
          </a:xfrm>
          <a:custGeom>
            <a:avLst/>
            <a:gdLst>
              <a:gd name="T0" fmla="*/ 2147483647 w 386"/>
              <a:gd name="T1" fmla="*/ 2147483647 h 369"/>
              <a:gd name="T2" fmla="*/ 2147483647 w 386"/>
              <a:gd name="T3" fmla="*/ 2147483647 h 369"/>
              <a:gd name="T4" fmla="*/ 2147483647 w 386"/>
              <a:gd name="T5" fmla="*/ 2147483647 h 369"/>
              <a:gd name="T6" fmla="*/ 2147483647 w 386"/>
              <a:gd name="T7" fmla="*/ 2147483647 h 369"/>
              <a:gd name="T8" fmla="*/ 2147483647 w 386"/>
              <a:gd name="T9" fmla="*/ 2147483647 h 369"/>
              <a:gd name="T10" fmla="*/ 2147483647 w 386"/>
              <a:gd name="T11" fmla="*/ 2147483647 h 369"/>
              <a:gd name="T12" fmla="*/ 2147483647 w 386"/>
              <a:gd name="T13" fmla="*/ 2147483647 h 369"/>
              <a:gd name="T14" fmla="*/ 2147483647 w 386"/>
              <a:gd name="T15" fmla="*/ 2147483647 h 369"/>
              <a:gd name="T16" fmla="*/ 2147483647 w 386"/>
              <a:gd name="T17" fmla="*/ 2147483647 h 369"/>
              <a:gd name="T18" fmla="*/ 2147483647 w 386"/>
              <a:gd name="T19" fmla="*/ 2147483647 h 369"/>
              <a:gd name="T20" fmla="*/ 2147483647 w 386"/>
              <a:gd name="T21" fmla="*/ 2147483647 h 369"/>
              <a:gd name="T22" fmla="*/ 2147483647 w 386"/>
              <a:gd name="T23" fmla="*/ 2147483647 h 369"/>
              <a:gd name="T24" fmla="*/ 2147483647 w 386"/>
              <a:gd name="T25" fmla="*/ 2147483647 h 369"/>
              <a:gd name="T26" fmla="*/ 2147483647 w 386"/>
              <a:gd name="T27" fmla="*/ 2147483647 h 369"/>
              <a:gd name="T28" fmla="*/ 0 w 386"/>
              <a:gd name="T29" fmla="*/ 2147483647 h 369"/>
              <a:gd name="T30" fmla="*/ 0 w 386"/>
              <a:gd name="T31" fmla="*/ 2147483647 h 369"/>
              <a:gd name="T32" fmla="*/ 2147483647 w 386"/>
              <a:gd name="T33" fmla="*/ 2147483647 h 369"/>
              <a:gd name="T34" fmla="*/ 2147483647 w 386"/>
              <a:gd name="T35" fmla="*/ 2147483647 h 369"/>
              <a:gd name="T36" fmla="*/ 2147483647 w 386"/>
              <a:gd name="T37" fmla="*/ 2147483647 h 369"/>
              <a:gd name="T38" fmla="*/ 2147483647 w 386"/>
              <a:gd name="T39" fmla="*/ 2147483647 h 369"/>
              <a:gd name="T40" fmla="*/ 2147483647 w 386"/>
              <a:gd name="T41" fmla="*/ 2147483647 h 369"/>
              <a:gd name="T42" fmla="*/ 2147483647 w 386"/>
              <a:gd name="T43" fmla="*/ 2147483647 h 369"/>
              <a:gd name="T44" fmla="*/ 2147483647 w 386"/>
              <a:gd name="T45" fmla="*/ 2147483647 h 369"/>
              <a:gd name="T46" fmla="*/ 2147483647 w 386"/>
              <a:gd name="T47" fmla="*/ 2147483647 h 369"/>
              <a:gd name="T48" fmla="*/ 2147483647 w 386"/>
              <a:gd name="T49" fmla="*/ 2147483647 h 369"/>
              <a:gd name="T50" fmla="*/ 2147483647 w 386"/>
              <a:gd name="T51" fmla="*/ 2147483647 h 369"/>
              <a:gd name="T52" fmla="*/ 2147483647 w 386"/>
              <a:gd name="T53" fmla="*/ 0 h 369"/>
              <a:gd name="T54" fmla="*/ 2147483647 w 386"/>
              <a:gd name="T55" fmla="*/ 2147483647 h 369"/>
              <a:gd name="T56" fmla="*/ 2147483647 w 386"/>
              <a:gd name="T57" fmla="*/ 2147483647 h 369"/>
              <a:gd name="T58" fmla="*/ 2147483647 w 386"/>
              <a:gd name="T59" fmla="*/ 2147483647 h 369"/>
              <a:gd name="T60" fmla="*/ 2147483647 w 386"/>
              <a:gd name="T61" fmla="*/ 2147483647 h 369"/>
              <a:gd name="T62" fmla="*/ 2147483647 w 386"/>
              <a:gd name="T63" fmla="*/ 2147483647 h 369"/>
              <a:gd name="T64" fmla="*/ 2147483647 w 386"/>
              <a:gd name="T65" fmla="*/ 2147483647 h 369"/>
              <a:gd name="T66" fmla="*/ 2147483647 w 386"/>
              <a:gd name="T67" fmla="*/ 2147483647 h 369"/>
              <a:gd name="T68" fmla="*/ 2147483647 w 386"/>
              <a:gd name="T69" fmla="*/ 2147483647 h 369"/>
              <a:gd name="T70" fmla="*/ 2147483647 w 386"/>
              <a:gd name="T71" fmla="*/ 2147483647 h 369"/>
              <a:gd name="T72" fmla="*/ 2147483647 w 386"/>
              <a:gd name="T73" fmla="*/ 2147483647 h 369"/>
              <a:gd name="T74" fmla="*/ 2147483647 w 386"/>
              <a:gd name="T75" fmla="*/ 2147483647 h 369"/>
              <a:gd name="T76" fmla="*/ 2147483647 w 386"/>
              <a:gd name="T77" fmla="*/ 2147483647 h 369"/>
              <a:gd name="T78" fmla="*/ 2147483647 w 386"/>
              <a:gd name="T79" fmla="*/ 2147483647 h 369"/>
              <a:gd name="T80" fmla="*/ 2147483647 w 386"/>
              <a:gd name="T81" fmla="*/ 2147483647 h 369"/>
              <a:gd name="T82" fmla="*/ 2147483647 w 386"/>
              <a:gd name="T83" fmla="*/ 2147483647 h 369"/>
              <a:gd name="T84" fmla="*/ 2147483647 w 386"/>
              <a:gd name="T85" fmla="*/ 2147483647 h 369"/>
              <a:gd name="T86" fmla="*/ 2147483647 w 386"/>
              <a:gd name="T87" fmla="*/ 2147483647 h 369"/>
              <a:gd name="T88" fmla="*/ 2147483647 w 386"/>
              <a:gd name="T89" fmla="*/ 2147483647 h 369"/>
              <a:gd name="T90" fmla="*/ 2147483647 w 386"/>
              <a:gd name="T91" fmla="*/ 2147483647 h 369"/>
              <a:gd name="T92" fmla="*/ 2147483647 w 386"/>
              <a:gd name="T93" fmla="*/ 2147483647 h 369"/>
              <a:gd name="T94" fmla="*/ 2147483647 w 386"/>
              <a:gd name="T95" fmla="*/ 2147483647 h 369"/>
              <a:gd name="T96" fmla="*/ 2147483647 w 386"/>
              <a:gd name="T97" fmla="*/ 2147483647 h 369"/>
              <a:gd name="T98" fmla="*/ 2147483647 w 386"/>
              <a:gd name="T99" fmla="*/ 2147483647 h 369"/>
              <a:gd name="T100" fmla="*/ 2147483647 w 386"/>
              <a:gd name="T101" fmla="*/ 2147483647 h 369"/>
              <a:gd name="T102" fmla="*/ 2147483647 w 386"/>
              <a:gd name="T103" fmla="*/ 2147483647 h 369"/>
              <a:gd name="T104" fmla="*/ 2147483647 w 386"/>
              <a:gd name="T105" fmla="*/ 2147483647 h 369"/>
              <a:gd name="T106" fmla="*/ 2147483647 w 386"/>
              <a:gd name="T107" fmla="*/ 2147483647 h 369"/>
              <a:gd name="T108" fmla="*/ 2147483647 w 386"/>
              <a:gd name="T109" fmla="*/ 2147483647 h 369"/>
              <a:gd name="T110" fmla="*/ 2147483647 w 386"/>
              <a:gd name="T111" fmla="*/ 2147483647 h 369"/>
              <a:gd name="T112" fmla="*/ 2147483647 w 386"/>
              <a:gd name="T113" fmla="*/ 2147483647 h 369"/>
              <a:gd name="T114" fmla="*/ 2147483647 w 386"/>
              <a:gd name="T115" fmla="*/ 2147483647 h 369"/>
              <a:gd name="T116" fmla="*/ 2147483647 w 386"/>
              <a:gd name="T117" fmla="*/ 2147483647 h 369"/>
              <a:gd name="T118" fmla="*/ 2147483647 w 386"/>
              <a:gd name="T119" fmla="*/ 2147483647 h 369"/>
              <a:gd name="T120" fmla="*/ 2147483647 w 386"/>
              <a:gd name="T121" fmla="*/ 2147483647 h 369"/>
              <a:gd name="T122" fmla="*/ 2147483647 w 386"/>
              <a:gd name="T123" fmla="*/ 2147483647 h 3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86" h="369">
                <a:moveTo>
                  <a:pt x="180" y="281"/>
                </a:moveTo>
                <a:lnTo>
                  <a:pt x="176" y="281"/>
                </a:lnTo>
                <a:lnTo>
                  <a:pt x="170" y="285"/>
                </a:lnTo>
                <a:lnTo>
                  <a:pt x="164" y="289"/>
                </a:lnTo>
                <a:lnTo>
                  <a:pt x="158" y="293"/>
                </a:lnTo>
                <a:lnTo>
                  <a:pt x="150" y="297"/>
                </a:lnTo>
                <a:lnTo>
                  <a:pt x="144" y="303"/>
                </a:lnTo>
                <a:lnTo>
                  <a:pt x="136" y="307"/>
                </a:lnTo>
                <a:lnTo>
                  <a:pt x="130" y="311"/>
                </a:lnTo>
                <a:lnTo>
                  <a:pt x="122" y="317"/>
                </a:lnTo>
                <a:lnTo>
                  <a:pt x="114" y="323"/>
                </a:lnTo>
                <a:lnTo>
                  <a:pt x="106" y="327"/>
                </a:lnTo>
                <a:lnTo>
                  <a:pt x="98" y="333"/>
                </a:lnTo>
                <a:lnTo>
                  <a:pt x="90" y="339"/>
                </a:lnTo>
                <a:lnTo>
                  <a:pt x="84" y="345"/>
                </a:lnTo>
                <a:lnTo>
                  <a:pt x="72" y="335"/>
                </a:lnTo>
                <a:lnTo>
                  <a:pt x="64" y="327"/>
                </a:lnTo>
                <a:lnTo>
                  <a:pt x="66" y="317"/>
                </a:lnTo>
                <a:lnTo>
                  <a:pt x="68" y="307"/>
                </a:lnTo>
                <a:lnTo>
                  <a:pt x="72" y="299"/>
                </a:lnTo>
                <a:lnTo>
                  <a:pt x="76" y="291"/>
                </a:lnTo>
                <a:lnTo>
                  <a:pt x="78" y="281"/>
                </a:lnTo>
                <a:lnTo>
                  <a:pt x="82" y="273"/>
                </a:lnTo>
                <a:lnTo>
                  <a:pt x="84" y="263"/>
                </a:lnTo>
                <a:lnTo>
                  <a:pt x="88" y="257"/>
                </a:lnTo>
                <a:lnTo>
                  <a:pt x="90" y="247"/>
                </a:lnTo>
                <a:lnTo>
                  <a:pt x="92" y="241"/>
                </a:lnTo>
                <a:lnTo>
                  <a:pt x="94" y="235"/>
                </a:lnTo>
                <a:lnTo>
                  <a:pt x="98" y="229"/>
                </a:lnTo>
                <a:lnTo>
                  <a:pt x="100" y="221"/>
                </a:lnTo>
                <a:lnTo>
                  <a:pt x="102" y="219"/>
                </a:lnTo>
                <a:lnTo>
                  <a:pt x="98" y="217"/>
                </a:lnTo>
                <a:lnTo>
                  <a:pt x="92" y="213"/>
                </a:lnTo>
                <a:lnTo>
                  <a:pt x="86" y="209"/>
                </a:lnTo>
                <a:lnTo>
                  <a:pt x="78" y="207"/>
                </a:lnTo>
                <a:lnTo>
                  <a:pt x="72" y="203"/>
                </a:lnTo>
                <a:lnTo>
                  <a:pt x="66" y="201"/>
                </a:lnTo>
                <a:lnTo>
                  <a:pt x="56" y="197"/>
                </a:lnTo>
                <a:lnTo>
                  <a:pt x="48" y="193"/>
                </a:lnTo>
                <a:lnTo>
                  <a:pt x="40" y="187"/>
                </a:lnTo>
                <a:lnTo>
                  <a:pt x="32" y="185"/>
                </a:lnTo>
                <a:lnTo>
                  <a:pt x="22" y="179"/>
                </a:lnTo>
                <a:lnTo>
                  <a:pt x="16" y="175"/>
                </a:lnTo>
                <a:lnTo>
                  <a:pt x="6" y="171"/>
                </a:lnTo>
                <a:lnTo>
                  <a:pt x="0" y="169"/>
                </a:lnTo>
                <a:lnTo>
                  <a:pt x="0" y="161"/>
                </a:lnTo>
                <a:lnTo>
                  <a:pt x="0" y="155"/>
                </a:lnTo>
                <a:lnTo>
                  <a:pt x="0" y="147"/>
                </a:lnTo>
                <a:lnTo>
                  <a:pt x="4" y="143"/>
                </a:lnTo>
                <a:lnTo>
                  <a:pt x="10" y="139"/>
                </a:lnTo>
                <a:lnTo>
                  <a:pt x="20" y="139"/>
                </a:lnTo>
                <a:lnTo>
                  <a:pt x="28" y="137"/>
                </a:lnTo>
                <a:lnTo>
                  <a:pt x="38" y="135"/>
                </a:lnTo>
                <a:lnTo>
                  <a:pt x="48" y="133"/>
                </a:lnTo>
                <a:lnTo>
                  <a:pt x="56" y="131"/>
                </a:lnTo>
                <a:lnTo>
                  <a:pt x="66" y="129"/>
                </a:lnTo>
                <a:lnTo>
                  <a:pt x="76" y="129"/>
                </a:lnTo>
                <a:lnTo>
                  <a:pt x="82" y="127"/>
                </a:lnTo>
                <a:lnTo>
                  <a:pt x="90" y="125"/>
                </a:lnTo>
                <a:lnTo>
                  <a:pt x="96" y="125"/>
                </a:lnTo>
                <a:lnTo>
                  <a:pt x="102" y="125"/>
                </a:lnTo>
                <a:lnTo>
                  <a:pt x="110" y="123"/>
                </a:lnTo>
                <a:lnTo>
                  <a:pt x="114" y="123"/>
                </a:lnTo>
                <a:lnTo>
                  <a:pt x="114" y="119"/>
                </a:lnTo>
                <a:lnTo>
                  <a:pt x="114" y="111"/>
                </a:lnTo>
                <a:lnTo>
                  <a:pt x="112" y="104"/>
                </a:lnTo>
                <a:lnTo>
                  <a:pt x="112" y="98"/>
                </a:lnTo>
                <a:lnTo>
                  <a:pt x="112" y="90"/>
                </a:lnTo>
                <a:lnTo>
                  <a:pt x="112" y="84"/>
                </a:lnTo>
                <a:lnTo>
                  <a:pt x="110" y="74"/>
                </a:lnTo>
                <a:lnTo>
                  <a:pt x="110" y="64"/>
                </a:lnTo>
                <a:lnTo>
                  <a:pt x="110" y="54"/>
                </a:lnTo>
                <a:lnTo>
                  <a:pt x="110" y="46"/>
                </a:lnTo>
                <a:lnTo>
                  <a:pt x="108" y="36"/>
                </a:lnTo>
                <a:lnTo>
                  <a:pt x="108" y="28"/>
                </a:lnTo>
                <a:lnTo>
                  <a:pt x="108" y="18"/>
                </a:lnTo>
                <a:lnTo>
                  <a:pt x="108" y="10"/>
                </a:lnTo>
                <a:lnTo>
                  <a:pt x="114" y="6"/>
                </a:lnTo>
                <a:lnTo>
                  <a:pt x="120" y="2"/>
                </a:lnTo>
                <a:lnTo>
                  <a:pt x="126" y="0"/>
                </a:lnTo>
                <a:lnTo>
                  <a:pt x="132" y="0"/>
                </a:lnTo>
                <a:lnTo>
                  <a:pt x="138" y="6"/>
                </a:lnTo>
                <a:lnTo>
                  <a:pt x="144" y="12"/>
                </a:lnTo>
                <a:lnTo>
                  <a:pt x="148" y="20"/>
                </a:lnTo>
                <a:lnTo>
                  <a:pt x="156" y="28"/>
                </a:lnTo>
                <a:lnTo>
                  <a:pt x="162" y="34"/>
                </a:lnTo>
                <a:lnTo>
                  <a:pt x="168" y="40"/>
                </a:lnTo>
                <a:lnTo>
                  <a:pt x="174" y="48"/>
                </a:lnTo>
                <a:lnTo>
                  <a:pt x="180" y="56"/>
                </a:lnTo>
                <a:lnTo>
                  <a:pt x="190" y="68"/>
                </a:lnTo>
                <a:lnTo>
                  <a:pt x="198" y="78"/>
                </a:lnTo>
                <a:lnTo>
                  <a:pt x="204" y="84"/>
                </a:lnTo>
                <a:lnTo>
                  <a:pt x="206" y="88"/>
                </a:lnTo>
                <a:lnTo>
                  <a:pt x="208" y="84"/>
                </a:lnTo>
                <a:lnTo>
                  <a:pt x="214" y="80"/>
                </a:lnTo>
                <a:lnTo>
                  <a:pt x="218" y="76"/>
                </a:lnTo>
                <a:lnTo>
                  <a:pt x="224" y="72"/>
                </a:lnTo>
                <a:lnTo>
                  <a:pt x="232" y="68"/>
                </a:lnTo>
                <a:lnTo>
                  <a:pt x="238" y="64"/>
                </a:lnTo>
                <a:lnTo>
                  <a:pt x="246" y="58"/>
                </a:lnTo>
                <a:lnTo>
                  <a:pt x="254" y="52"/>
                </a:lnTo>
                <a:lnTo>
                  <a:pt x="262" y="46"/>
                </a:lnTo>
                <a:lnTo>
                  <a:pt x="270" y="42"/>
                </a:lnTo>
                <a:lnTo>
                  <a:pt x="276" y="36"/>
                </a:lnTo>
                <a:lnTo>
                  <a:pt x="286" y="32"/>
                </a:lnTo>
                <a:lnTo>
                  <a:pt x="292" y="26"/>
                </a:lnTo>
                <a:lnTo>
                  <a:pt x="302" y="22"/>
                </a:lnTo>
                <a:lnTo>
                  <a:pt x="312" y="32"/>
                </a:lnTo>
                <a:lnTo>
                  <a:pt x="322" y="40"/>
                </a:lnTo>
                <a:lnTo>
                  <a:pt x="318" y="46"/>
                </a:lnTo>
                <a:lnTo>
                  <a:pt x="314" y="56"/>
                </a:lnTo>
                <a:lnTo>
                  <a:pt x="312" y="64"/>
                </a:lnTo>
                <a:lnTo>
                  <a:pt x="308" y="74"/>
                </a:lnTo>
                <a:lnTo>
                  <a:pt x="306" y="82"/>
                </a:lnTo>
                <a:lnTo>
                  <a:pt x="302" y="90"/>
                </a:lnTo>
                <a:lnTo>
                  <a:pt x="300" y="100"/>
                </a:lnTo>
                <a:lnTo>
                  <a:pt x="296" y="110"/>
                </a:lnTo>
                <a:lnTo>
                  <a:pt x="292" y="115"/>
                </a:lnTo>
                <a:lnTo>
                  <a:pt x="290" y="123"/>
                </a:lnTo>
                <a:lnTo>
                  <a:pt x="288" y="129"/>
                </a:lnTo>
                <a:lnTo>
                  <a:pt x="286" y="135"/>
                </a:lnTo>
                <a:lnTo>
                  <a:pt x="284" y="143"/>
                </a:lnTo>
                <a:lnTo>
                  <a:pt x="284" y="147"/>
                </a:lnTo>
                <a:lnTo>
                  <a:pt x="286" y="147"/>
                </a:lnTo>
                <a:lnTo>
                  <a:pt x="292" y="151"/>
                </a:lnTo>
                <a:lnTo>
                  <a:pt x="296" y="153"/>
                </a:lnTo>
                <a:lnTo>
                  <a:pt x="304" y="155"/>
                </a:lnTo>
                <a:lnTo>
                  <a:pt x="310" y="159"/>
                </a:lnTo>
                <a:lnTo>
                  <a:pt x="318" y="163"/>
                </a:lnTo>
                <a:lnTo>
                  <a:pt x="326" y="167"/>
                </a:lnTo>
                <a:lnTo>
                  <a:pt x="334" y="171"/>
                </a:lnTo>
                <a:lnTo>
                  <a:pt x="342" y="175"/>
                </a:lnTo>
                <a:lnTo>
                  <a:pt x="352" y="179"/>
                </a:lnTo>
                <a:lnTo>
                  <a:pt x="360" y="183"/>
                </a:lnTo>
                <a:lnTo>
                  <a:pt x="368" y="187"/>
                </a:lnTo>
                <a:lnTo>
                  <a:pt x="378" y="191"/>
                </a:lnTo>
                <a:lnTo>
                  <a:pt x="386" y="197"/>
                </a:lnTo>
                <a:lnTo>
                  <a:pt x="384" y="203"/>
                </a:lnTo>
                <a:lnTo>
                  <a:pt x="384" y="209"/>
                </a:lnTo>
                <a:lnTo>
                  <a:pt x="384" y="217"/>
                </a:lnTo>
                <a:lnTo>
                  <a:pt x="382" y="223"/>
                </a:lnTo>
                <a:lnTo>
                  <a:pt x="372" y="223"/>
                </a:lnTo>
                <a:lnTo>
                  <a:pt x="362" y="225"/>
                </a:lnTo>
                <a:lnTo>
                  <a:pt x="352" y="227"/>
                </a:lnTo>
                <a:lnTo>
                  <a:pt x="344" y="229"/>
                </a:lnTo>
                <a:lnTo>
                  <a:pt x="334" y="229"/>
                </a:lnTo>
                <a:lnTo>
                  <a:pt x="326" y="231"/>
                </a:lnTo>
                <a:lnTo>
                  <a:pt x="316" y="233"/>
                </a:lnTo>
                <a:lnTo>
                  <a:pt x="308" y="235"/>
                </a:lnTo>
                <a:lnTo>
                  <a:pt x="300" y="237"/>
                </a:lnTo>
                <a:lnTo>
                  <a:pt x="292" y="237"/>
                </a:lnTo>
                <a:lnTo>
                  <a:pt x="286" y="239"/>
                </a:lnTo>
                <a:lnTo>
                  <a:pt x="280" y="241"/>
                </a:lnTo>
                <a:lnTo>
                  <a:pt x="274" y="243"/>
                </a:lnTo>
                <a:lnTo>
                  <a:pt x="270" y="245"/>
                </a:lnTo>
                <a:lnTo>
                  <a:pt x="270" y="247"/>
                </a:lnTo>
                <a:lnTo>
                  <a:pt x="270" y="253"/>
                </a:lnTo>
                <a:lnTo>
                  <a:pt x="270" y="259"/>
                </a:lnTo>
                <a:lnTo>
                  <a:pt x="270" y="267"/>
                </a:lnTo>
                <a:lnTo>
                  <a:pt x="270" y="273"/>
                </a:lnTo>
                <a:lnTo>
                  <a:pt x="272" y="283"/>
                </a:lnTo>
                <a:lnTo>
                  <a:pt x="272" y="291"/>
                </a:lnTo>
                <a:lnTo>
                  <a:pt x="274" y="301"/>
                </a:lnTo>
                <a:lnTo>
                  <a:pt x="274" y="309"/>
                </a:lnTo>
                <a:lnTo>
                  <a:pt x="274" y="319"/>
                </a:lnTo>
                <a:lnTo>
                  <a:pt x="274" y="329"/>
                </a:lnTo>
                <a:lnTo>
                  <a:pt x="276" y="339"/>
                </a:lnTo>
                <a:lnTo>
                  <a:pt x="276" y="349"/>
                </a:lnTo>
                <a:lnTo>
                  <a:pt x="278" y="357"/>
                </a:lnTo>
                <a:lnTo>
                  <a:pt x="270" y="361"/>
                </a:lnTo>
                <a:lnTo>
                  <a:pt x="264" y="363"/>
                </a:lnTo>
                <a:lnTo>
                  <a:pt x="258" y="365"/>
                </a:lnTo>
                <a:lnTo>
                  <a:pt x="252" y="369"/>
                </a:lnTo>
                <a:lnTo>
                  <a:pt x="246" y="361"/>
                </a:lnTo>
                <a:lnTo>
                  <a:pt x="240" y="355"/>
                </a:lnTo>
                <a:lnTo>
                  <a:pt x="234" y="347"/>
                </a:lnTo>
                <a:lnTo>
                  <a:pt x="228" y="339"/>
                </a:lnTo>
                <a:lnTo>
                  <a:pt x="220" y="331"/>
                </a:lnTo>
                <a:lnTo>
                  <a:pt x="216" y="323"/>
                </a:lnTo>
                <a:lnTo>
                  <a:pt x="210" y="317"/>
                </a:lnTo>
                <a:lnTo>
                  <a:pt x="204" y="311"/>
                </a:lnTo>
                <a:lnTo>
                  <a:pt x="194" y="299"/>
                </a:lnTo>
                <a:lnTo>
                  <a:pt x="186" y="289"/>
                </a:lnTo>
                <a:lnTo>
                  <a:pt x="180" y="283"/>
                </a:lnTo>
                <a:lnTo>
                  <a:pt x="180" y="281"/>
                </a:lnTo>
                <a:close/>
              </a:path>
            </a:pathLst>
          </a:custGeom>
          <a:solidFill>
            <a:srgbClr val="03B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7" name="Freeform 138"/>
          <p:cNvSpPr>
            <a:spLocks/>
          </p:cNvSpPr>
          <p:nvPr/>
        </p:nvSpPr>
        <p:spPr bwMode="auto">
          <a:xfrm>
            <a:off x="4464050" y="5260975"/>
            <a:ext cx="631825" cy="630238"/>
          </a:xfrm>
          <a:custGeom>
            <a:avLst/>
            <a:gdLst>
              <a:gd name="T0" fmla="*/ 2147483647 w 398"/>
              <a:gd name="T1" fmla="*/ 2147483647 h 397"/>
              <a:gd name="T2" fmla="*/ 2147483647 w 398"/>
              <a:gd name="T3" fmla="*/ 2147483647 h 397"/>
              <a:gd name="T4" fmla="*/ 2147483647 w 398"/>
              <a:gd name="T5" fmla="*/ 2147483647 h 397"/>
              <a:gd name="T6" fmla="*/ 2147483647 w 398"/>
              <a:gd name="T7" fmla="*/ 2147483647 h 397"/>
              <a:gd name="T8" fmla="*/ 2147483647 w 398"/>
              <a:gd name="T9" fmla="*/ 2147483647 h 397"/>
              <a:gd name="T10" fmla="*/ 2147483647 w 398"/>
              <a:gd name="T11" fmla="*/ 2147483647 h 397"/>
              <a:gd name="T12" fmla="*/ 2147483647 w 398"/>
              <a:gd name="T13" fmla="*/ 2147483647 h 397"/>
              <a:gd name="T14" fmla="*/ 2147483647 w 398"/>
              <a:gd name="T15" fmla="*/ 2147483647 h 397"/>
              <a:gd name="T16" fmla="*/ 2147483647 w 398"/>
              <a:gd name="T17" fmla="*/ 2147483647 h 397"/>
              <a:gd name="T18" fmla="*/ 2147483647 w 398"/>
              <a:gd name="T19" fmla="*/ 2147483647 h 397"/>
              <a:gd name="T20" fmla="*/ 2147483647 w 398"/>
              <a:gd name="T21" fmla="*/ 2147483647 h 397"/>
              <a:gd name="T22" fmla="*/ 2147483647 w 398"/>
              <a:gd name="T23" fmla="*/ 2147483647 h 397"/>
              <a:gd name="T24" fmla="*/ 2147483647 w 398"/>
              <a:gd name="T25" fmla="*/ 2147483647 h 397"/>
              <a:gd name="T26" fmla="*/ 2147483647 w 398"/>
              <a:gd name="T27" fmla="*/ 2147483647 h 397"/>
              <a:gd name="T28" fmla="*/ 2147483647 w 398"/>
              <a:gd name="T29" fmla="*/ 2147483647 h 397"/>
              <a:gd name="T30" fmla="*/ 2147483647 w 398"/>
              <a:gd name="T31" fmla="*/ 2147483647 h 397"/>
              <a:gd name="T32" fmla="*/ 2147483647 w 398"/>
              <a:gd name="T33" fmla="*/ 2147483647 h 397"/>
              <a:gd name="T34" fmla="*/ 2147483647 w 398"/>
              <a:gd name="T35" fmla="*/ 2147483647 h 397"/>
              <a:gd name="T36" fmla="*/ 2147483647 w 398"/>
              <a:gd name="T37" fmla="*/ 2147483647 h 397"/>
              <a:gd name="T38" fmla="*/ 2147483647 w 398"/>
              <a:gd name="T39" fmla="*/ 2147483647 h 397"/>
              <a:gd name="T40" fmla="*/ 2147483647 w 398"/>
              <a:gd name="T41" fmla="*/ 2147483647 h 397"/>
              <a:gd name="T42" fmla="*/ 2147483647 w 398"/>
              <a:gd name="T43" fmla="*/ 2147483647 h 397"/>
              <a:gd name="T44" fmla="*/ 2147483647 w 398"/>
              <a:gd name="T45" fmla="*/ 2147483647 h 397"/>
              <a:gd name="T46" fmla="*/ 2147483647 w 398"/>
              <a:gd name="T47" fmla="*/ 2147483647 h 397"/>
              <a:gd name="T48" fmla="*/ 2147483647 w 398"/>
              <a:gd name="T49" fmla="*/ 2147483647 h 397"/>
              <a:gd name="T50" fmla="*/ 2147483647 w 398"/>
              <a:gd name="T51" fmla="*/ 2147483647 h 397"/>
              <a:gd name="T52" fmla="*/ 2147483647 w 398"/>
              <a:gd name="T53" fmla="*/ 2147483647 h 397"/>
              <a:gd name="T54" fmla="*/ 2147483647 w 398"/>
              <a:gd name="T55" fmla="*/ 2147483647 h 397"/>
              <a:gd name="T56" fmla="*/ 2147483647 w 398"/>
              <a:gd name="T57" fmla="*/ 2147483647 h 397"/>
              <a:gd name="T58" fmla="*/ 2147483647 w 398"/>
              <a:gd name="T59" fmla="*/ 2147483647 h 397"/>
              <a:gd name="T60" fmla="*/ 2147483647 w 398"/>
              <a:gd name="T61" fmla="*/ 2147483647 h 397"/>
              <a:gd name="T62" fmla="*/ 0 w 398"/>
              <a:gd name="T63" fmla="*/ 2147483647 h 397"/>
              <a:gd name="T64" fmla="*/ 2147483647 w 398"/>
              <a:gd name="T65" fmla="*/ 2147483647 h 397"/>
              <a:gd name="T66" fmla="*/ 2147483647 w 398"/>
              <a:gd name="T67" fmla="*/ 2147483647 h 397"/>
              <a:gd name="T68" fmla="*/ 2147483647 w 398"/>
              <a:gd name="T69" fmla="*/ 2147483647 h 397"/>
              <a:gd name="T70" fmla="*/ 2147483647 w 398"/>
              <a:gd name="T71" fmla="*/ 2147483647 h 397"/>
              <a:gd name="T72" fmla="*/ 2147483647 w 398"/>
              <a:gd name="T73" fmla="*/ 2147483647 h 397"/>
              <a:gd name="T74" fmla="*/ 2147483647 w 398"/>
              <a:gd name="T75" fmla="*/ 2147483647 h 397"/>
              <a:gd name="T76" fmla="*/ 2147483647 w 398"/>
              <a:gd name="T77" fmla="*/ 2147483647 h 397"/>
              <a:gd name="T78" fmla="*/ 2147483647 w 398"/>
              <a:gd name="T79" fmla="*/ 2147483647 h 397"/>
              <a:gd name="T80" fmla="*/ 2147483647 w 398"/>
              <a:gd name="T81" fmla="*/ 2147483647 h 397"/>
              <a:gd name="T82" fmla="*/ 2147483647 w 398"/>
              <a:gd name="T83" fmla="*/ 2147483647 h 397"/>
              <a:gd name="T84" fmla="*/ 2147483647 w 398"/>
              <a:gd name="T85" fmla="*/ 2147483647 h 397"/>
              <a:gd name="T86" fmla="*/ 2147483647 w 398"/>
              <a:gd name="T87" fmla="*/ 2147483647 h 397"/>
              <a:gd name="T88" fmla="*/ 2147483647 w 398"/>
              <a:gd name="T89" fmla="*/ 2147483647 h 397"/>
              <a:gd name="T90" fmla="*/ 2147483647 w 398"/>
              <a:gd name="T91" fmla="*/ 2147483647 h 397"/>
              <a:gd name="T92" fmla="*/ 2147483647 w 398"/>
              <a:gd name="T93" fmla="*/ 2147483647 h 397"/>
              <a:gd name="T94" fmla="*/ 2147483647 w 398"/>
              <a:gd name="T95" fmla="*/ 2147483647 h 397"/>
              <a:gd name="T96" fmla="*/ 2147483647 w 398"/>
              <a:gd name="T97" fmla="*/ 2147483647 h 397"/>
              <a:gd name="T98" fmla="*/ 2147483647 w 398"/>
              <a:gd name="T99" fmla="*/ 2147483647 h 397"/>
              <a:gd name="T100" fmla="*/ 2147483647 w 398"/>
              <a:gd name="T101" fmla="*/ 2147483647 h 397"/>
              <a:gd name="T102" fmla="*/ 2147483647 w 398"/>
              <a:gd name="T103" fmla="*/ 2147483647 h 3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8" h="397">
                <a:moveTo>
                  <a:pt x="200" y="375"/>
                </a:moveTo>
                <a:lnTo>
                  <a:pt x="208" y="373"/>
                </a:lnTo>
                <a:lnTo>
                  <a:pt x="218" y="373"/>
                </a:lnTo>
                <a:lnTo>
                  <a:pt x="224" y="373"/>
                </a:lnTo>
                <a:lnTo>
                  <a:pt x="234" y="371"/>
                </a:lnTo>
                <a:lnTo>
                  <a:pt x="242" y="369"/>
                </a:lnTo>
                <a:lnTo>
                  <a:pt x="250" y="367"/>
                </a:lnTo>
                <a:lnTo>
                  <a:pt x="258" y="363"/>
                </a:lnTo>
                <a:lnTo>
                  <a:pt x="268" y="361"/>
                </a:lnTo>
                <a:lnTo>
                  <a:pt x="274" y="355"/>
                </a:lnTo>
                <a:lnTo>
                  <a:pt x="282" y="351"/>
                </a:lnTo>
                <a:lnTo>
                  <a:pt x="290" y="349"/>
                </a:lnTo>
                <a:lnTo>
                  <a:pt x="296" y="345"/>
                </a:lnTo>
                <a:lnTo>
                  <a:pt x="302" y="339"/>
                </a:lnTo>
                <a:lnTo>
                  <a:pt x="310" y="333"/>
                </a:lnTo>
                <a:lnTo>
                  <a:pt x="316" y="329"/>
                </a:lnTo>
                <a:lnTo>
                  <a:pt x="324" y="323"/>
                </a:lnTo>
                <a:lnTo>
                  <a:pt x="328" y="317"/>
                </a:lnTo>
                <a:lnTo>
                  <a:pt x="334" y="311"/>
                </a:lnTo>
                <a:lnTo>
                  <a:pt x="338" y="303"/>
                </a:lnTo>
                <a:lnTo>
                  <a:pt x="344" y="297"/>
                </a:lnTo>
                <a:lnTo>
                  <a:pt x="348" y="289"/>
                </a:lnTo>
                <a:lnTo>
                  <a:pt x="352" y="283"/>
                </a:lnTo>
                <a:lnTo>
                  <a:pt x="356" y="275"/>
                </a:lnTo>
                <a:lnTo>
                  <a:pt x="362" y="267"/>
                </a:lnTo>
                <a:lnTo>
                  <a:pt x="364" y="259"/>
                </a:lnTo>
                <a:lnTo>
                  <a:pt x="366" y="251"/>
                </a:lnTo>
                <a:lnTo>
                  <a:pt x="368" y="241"/>
                </a:lnTo>
                <a:lnTo>
                  <a:pt x="370" y="235"/>
                </a:lnTo>
                <a:lnTo>
                  <a:pt x="372" y="225"/>
                </a:lnTo>
                <a:lnTo>
                  <a:pt x="374" y="217"/>
                </a:lnTo>
                <a:lnTo>
                  <a:pt x="374" y="207"/>
                </a:lnTo>
                <a:lnTo>
                  <a:pt x="376" y="199"/>
                </a:lnTo>
                <a:lnTo>
                  <a:pt x="374" y="189"/>
                </a:lnTo>
                <a:lnTo>
                  <a:pt x="374" y="181"/>
                </a:lnTo>
                <a:lnTo>
                  <a:pt x="374" y="171"/>
                </a:lnTo>
                <a:lnTo>
                  <a:pt x="372" y="163"/>
                </a:lnTo>
                <a:lnTo>
                  <a:pt x="370" y="155"/>
                </a:lnTo>
                <a:lnTo>
                  <a:pt x="368" y="147"/>
                </a:lnTo>
                <a:lnTo>
                  <a:pt x="364" y="141"/>
                </a:lnTo>
                <a:lnTo>
                  <a:pt x="362" y="133"/>
                </a:lnTo>
                <a:lnTo>
                  <a:pt x="358" y="126"/>
                </a:lnTo>
                <a:lnTo>
                  <a:pt x="354" y="118"/>
                </a:lnTo>
                <a:lnTo>
                  <a:pt x="350" y="110"/>
                </a:lnTo>
                <a:lnTo>
                  <a:pt x="346" y="104"/>
                </a:lnTo>
                <a:lnTo>
                  <a:pt x="342" y="98"/>
                </a:lnTo>
                <a:lnTo>
                  <a:pt x="336" y="90"/>
                </a:lnTo>
                <a:lnTo>
                  <a:pt x="332" y="84"/>
                </a:lnTo>
                <a:lnTo>
                  <a:pt x="328" y="78"/>
                </a:lnTo>
                <a:lnTo>
                  <a:pt x="314" y="66"/>
                </a:lnTo>
                <a:lnTo>
                  <a:pt x="302" y="56"/>
                </a:lnTo>
                <a:lnTo>
                  <a:pt x="296" y="52"/>
                </a:lnTo>
                <a:lnTo>
                  <a:pt x="288" y="48"/>
                </a:lnTo>
                <a:lnTo>
                  <a:pt x="280" y="44"/>
                </a:lnTo>
                <a:lnTo>
                  <a:pt x="274" y="40"/>
                </a:lnTo>
                <a:lnTo>
                  <a:pt x="266" y="38"/>
                </a:lnTo>
                <a:lnTo>
                  <a:pt x="258" y="34"/>
                </a:lnTo>
                <a:lnTo>
                  <a:pt x="250" y="30"/>
                </a:lnTo>
                <a:lnTo>
                  <a:pt x="242" y="28"/>
                </a:lnTo>
                <a:lnTo>
                  <a:pt x="234" y="26"/>
                </a:lnTo>
                <a:lnTo>
                  <a:pt x="226" y="24"/>
                </a:lnTo>
                <a:lnTo>
                  <a:pt x="218" y="24"/>
                </a:lnTo>
                <a:lnTo>
                  <a:pt x="210" y="24"/>
                </a:lnTo>
                <a:lnTo>
                  <a:pt x="210" y="12"/>
                </a:lnTo>
                <a:lnTo>
                  <a:pt x="210" y="2"/>
                </a:lnTo>
                <a:lnTo>
                  <a:pt x="220" y="2"/>
                </a:lnTo>
                <a:lnTo>
                  <a:pt x="230" y="2"/>
                </a:lnTo>
                <a:lnTo>
                  <a:pt x="238" y="4"/>
                </a:lnTo>
                <a:lnTo>
                  <a:pt x="248" y="6"/>
                </a:lnTo>
                <a:lnTo>
                  <a:pt x="256" y="8"/>
                </a:lnTo>
                <a:lnTo>
                  <a:pt x="264" y="12"/>
                </a:lnTo>
                <a:lnTo>
                  <a:pt x="274" y="16"/>
                </a:lnTo>
                <a:lnTo>
                  <a:pt x="282" y="18"/>
                </a:lnTo>
                <a:lnTo>
                  <a:pt x="290" y="22"/>
                </a:lnTo>
                <a:lnTo>
                  <a:pt x="298" y="26"/>
                </a:lnTo>
                <a:lnTo>
                  <a:pt x="306" y="32"/>
                </a:lnTo>
                <a:lnTo>
                  <a:pt x="314" y="38"/>
                </a:lnTo>
                <a:lnTo>
                  <a:pt x="320" y="42"/>
                </a:lnTo>
                <a:lnTo>
                  <a:pt x="328" y="48"/>
                </a:lnTo>
                <a:lnTo>
                  <a:pt x="336" y="56"/>
                </a:lnTo>
                <a:lnTo>
                  <a:pt x="342" y="62"/>
                </a:lnTo>
                <a:lnTo>
                  <a:pt x="348" y="68"/>
                </a:lnTo>
                <a:lnTo>
                  <a:pt x="354" y="76"/>
                </a:lnTo>
                <a:lnTo>
                  <a:pt x="358" y="82"/>
                </a:lnTo>
                <a:lnTo>
                  <a:pt x="364" y="90"/>
                </a:lnTo>
                <a:lnTo>
                  <a:pt x="370" y="98"/>
                </a:lnTo>
                <a:lnTo>
                  <a:pt x="374" y="106"/>
                </a:lnTo>
                <a:lnTo>
                  <a:pt x="378" y="114"/>
                </a:lnTo>
                <a:lnTo>
                  <a:pt x="384" y="124"/>
                </a:lnTo>
                <a:lnTo>
                  <a:pt x="386" y="131"/>
                </a:lnTo>
                <a:lnTo>
                  <a:pt x="388" y="141"/>
                </a:lnTo>
                <a:lnTo>
                  <a:pt x="390" y="149"/>
                </a:lnTo>
                <a:lnTo>
                  <a:pt x="392" y="159"/>
                </a:lnTo>
                <a:lnTo>
                  <a:pt x="394" y="169"/>
                </a:lnTo>
                <a:lnTo>
                  <a:pt x="396" y="179"/>
                </a:lnTo>
                <a:lnTo>
                  <a:pt x="396" y="187"/>
                </a:lnTo>
                <a:lnTo>
                  <a:pt x="398" y="199"/>
                </a:lnTo>
                <a:lnTo>
                  <a:pt x="396" y="207"/>
                </a:lnTo>
                <a:lnTo>
                  <a:pt x="396" y="219"/>
                </a:lnTo>
                <a:lnTo>
                  <a:pt x="394" y="227"/>
                </a:lnTo>
                <a:lnTo>
                  <a:pt x="392" y="237"/>
                </a:lnTo>
                <a:lnTo>
                  <a:pt x="390" y="247"/>
                </a:lnTo>
                <a:lnTo>
                  <a:pt x="386" y="257"/>
                </a:lnTo>
                <a:lnTo>
                  <a:pt x="384" y="267"/>
                </a:lnTo>
                <a:lnTo>
                  <a:pt x="380" y="277"/>
                </a:lnTo>
                <a:lnTo>
                  <a:pt x="376" y="283"/>
                </a:lnTo>
                <a:lnTo>
                  <a:pt x="372" y="291"/>
                </a:lnTo>
                <a:lnTo>
                  <a:pt x="368" y="301"/>
                </a:lnTo>
                <a:lnTo>
                  <a:pt x="362" y="309"/>
                </a:lnTo>
                <a:lnTo>
                  <a:pt x="356" y="317"/>
                </a:lnTo>
                <a:lnTo>
                  <a:pt x="350" y="323"/>
                </a:lnTo>
                <a:lnTo>
                  <a:pt x="344" y="331"/>
                </a:lnTo>
                <a:lnTo>
                  <a:pt x="340" y="339"/>
                </a:lnTo>
                <a:lnTo>
                  <a:pt x="330" y="345"/>
                </a:lnTo>
                <a:lnTo>
                  <a:pt x="324" y="351"/>
                </a:lnTo>
                <a:lnTo>
                  <a:pt x="316" y="357"/>
                </a:lnTo>
                <a:lnTo>
                  <a:pt x="308" y="363"/>
                </a:lnTo>
                <a:lnTo>
                  <a:pt x="300" y="367"/>
                </a:lnTo>
                <a:lnTo>
                  <a:pt x="292" y="373"/>
                </a:lnTo>
                <a:lnTo>
                  <a:pt x="282" y="377"/>
                </a:lnTo>
                <a:lnTo>
                  <a:pt x="276" y="381"/>
                </a:lnTo>
                <a:lnTo>
                  <a:pt x="266" y="383"/>
                </a:lnTo>
                <a:lnTo>
                  <a:pt x="258" y="387"/>
                </a:lnTo>
                <a:lnTo>
                  <a:pt x="248" y="389"/>
                </a:lnTo>
                <a:lnTo>
                  <a:pt x="238" y="393"/>
                </a:lnTo>
                <a:lnTo>
                  <a:pt x="228" y="393"/>
                </a:lnTo>
                <a:lnTo>
                  <a:pt x="220" y="395"/>
                </a:lnTo>
                <a:lnTo>
                  <a:pt x="208" y="397"/>
                </a:lnTo>
                <a:lnTo>
                  <a:pt x="200" y="397"/>
                </a:lnTo>
                <a:lnTo>
                  <a:pt x="188" y="397"/>
                </a:lnTo>
                <a:lnTo>
                  <a:pt x="178" y="395"/>
                </a:lnTo>
                <a:lnTo>
                  <a:pt x="168" y="393"/>
                </a:lnTo>
                <a:lnTo>
                  <a:pt x="158" y="393"/>
                </a:lnTo>
                <a:lnTo>
                  <a:pt x="148" y="389"/>
                </a:lnTo>
                <a:lnTo>
                  <a:pt x="140" y="387"/>
                </a:lnTo>
                <a:lnTo>
                  <a:pt x="130" y="383"/>
                </a:lnTo>
                <a:lnTo>
                  <a:pt x="122" y="381"/>
                </a:lnTo>
                <a:lnTo>
                  <a:pt x="112" y="377"/>
                </a:lnTo>
                <a:lnTo>
                  <a:pt x="104" y="373"/>
                </a:lnTo>
                <a:lnTo>
                  <a:pt x="94" y="367"/>
                </a:lnTo>
                <a:lnTo>
                  <a:pt x="88" y="363"/>
                </a:lnTo>
                <a:lnTo>
                  <a:pt x="78" y="357"/>
                </a:lnTo>
                <a:lnTo>
                  <a:pt x="72" y="351"/>
                </a:lnTo>
                <a:lnTo>
                  <a:pt x="64" y="345"/>
                </a:lnTo>
                <a:lnTo>
                  <a:pt x="58" y="339"/>
                </a:lnTo>
                <a:lnTo>
                  <a:pt x="50" y="331"/>
                </a:lnTo>
                <a:lnTo>
                  <a:pt x="44" y="323"/>
                </a:lnTo>
                <a:lnTo>
                  <a:pt x="38" y="317"/>
                </a:lnTo>
                <a:lnTo>
                  <a:pt x="32" y="309"/>
                </a:lnTo>
                <a:lnTo>
                  <a:pt x="26" y="301"/>
                </a:lnTo>
                <a:lnTo>
                  <a:pt x="22" y="291"/>
                </a:lnTo>
                <a:lnTo>
                  <a:pt x="18" y="283"/>
                </a:lnTo>
                <a:lnTo>
                  <a:pt x="14" y="277"/>
                </a:lnTo>
                <a:lnTo>
                  <a:pt x="10" y="267"/>
                </a:lnTo>
                <a:lnTo>
                  <a:pt x="6" y="257"/>
                </a:lnTo>
                <a:lnTo>
                  <a:pt x="4" y="247"/>
                </a:lnTo>
                <a:lnTo>
                  <a:pt x="4" y="237"/>
                </a:lnTo>
                <a:lnTo>
                  <a:pt x="0" y="227"/>
                </a:lnTo>
                <a:lnTo>
                  <a:pt x="0" y="219"/>
                </a:lnTo>
                <a:lnTo>
                  <a:pt x="0" y="207"/>
                </a:lnTo>
                <a:lnTo>
                  <a:pt x="0" y="199"/>
                </a:lnTo>
                <a:lnTo>
                  <a:pt x="0" y="187"/>
                </a:lnTo>
                <a:lnTo>
                  <a:pt x="0" y="177"/>
                </a:lnTo>
                <a:lnTo>
                  <a:pt x="0" y="167"/>
                </a:lnTo>
                <a:lnTo>
                  <a:pt x="4" y="157"/>
                </a:lnTo>
                <a:lnTo>
                  <a:pt x="4" y="147"/>
                </a:lnTo>
                <a:lnTo>
                  <a:pt x="6" y="139"/>
                </a:lnTo>
                <a:lnTo>
                  <a:pt x="10" y="129"/>
                </a:lnTo>
                <a:lnTo>
                  <a:pt x="14" y="122"/>
                </a:lnTo>
                <a:lnTo>
                  <a:pt x="18" y="112"/>
                </a:lnTo>
                <a:lnTo>
                  <a:pt x="22" y="104"/>
                </a:lnTo>
                <a:lnTo>
                  <a:pt x="26" y="94"/>
                </a:lnTo>
                <a:lnTo>
                  <a:pt x="32" y="88"/>
                </a:lnTo>
                <a:lnTo>
                  <a:pt x="38" y="78"/>
                </a:lnTo>
                <a:lnTo>
                  <a:pt x="44" y="72"/>
                </a:lnTo>
                <a:lnTo>
                  <a:pt x="50" y="64"/>
                </a:lnTo>
                <a:lnTo>
                  <a:pt x="58" y="58"/>
                </a:lnTo>
                <a:lnTo>
                  <a:pt x="64" y="50"/>
                </a:lnTo>
                <a:lnTo>
                  <a:pt x="72" y="44"/>
                </a:lnTo>
                <a:lnTo>
                  <a:pt x="78" y="38"/>
                </a:lnTo>
                <a:lnTo>
                  <a:pt x="88" y="32"/>
                </a:lnTo>
                <a:lnTo>
                  <a:pt x="94" y="28"/>
                </a:lnTo>
                <a:lnTo>
                  <a:pt x="104" y="22"/>
                </a:lnTo>
                <a:lnTo>
                  <a:pt x="112" y="18"/>
                </a:lnTo>
                <a:lnTo>
                  <a:pt x="122" y="16"/>
                </a:lnTo>
                <a:lnTo>
                  <a:pt x="130" y="12"/>
                </a:lnTo>
                <a:lnTo>
                  <a:pt x="140" y="8"/>
                </a:lnTo>
                <a:lnTo>
                  <a:pt x="148" y="6"/>
                </a:lnTo>
                <a:lnTo>
                  <a:pt x="158" y="4"/>
                </a:lnTo>
                <a:lnTo>
                  <a:pt x="168" y="2"/>
                </a:lnTo>
                <a:lnTo>
                  <a:pt x="178" y="0"/>
                </a:lnTo>
                <a:lnTo>
                  <a:pt x="188" y="0"/>
                </a:lnTo>
                <a:lnTo>
                  <a:pt x="200" y="0"/>
                </a:lnTo>
                <a:lnTo>
                  <a:pt x="204" y="0"/>
                </a:lnTo>
                <a:lnTo>
                  <a:pt x="204" y="12"/>
                </a:lnTo>
                <a:lnTo>
                  <a:pt x="204" y="24"/>
                </a:lnTo>
                <a:lnTo>
                  <a:pt x="200" y="24"/>
                </a:lnTo>
                <a:lnTo>
                  <a:pt x="190" y="24"/>
                </a:lnTo>
                <a:lnTo>
                  <a:pt x="182" y="24"/>
                </a:lnTo>
                <a:lnTo>
                  <a:pt x="172" y="24"/>
                </a:lnTo>
                <a:lnTo>
                  <a:pt x="164" y="26"/>
                </a:lnTo>
                <a:lnTo>
                  <a:pt x="154" y="28"/>
                </a:lnTo>
                <a:lnTo>
                  <a:pt x="144" y="30"/>
                </a:lnTo>
                <a:lnTo>
                  <a:pt x="138" y="34"/>
                </a:lnTo>
                <a:lnTo>
                  <a:pt x="130" y="38"/>
                </a:lnTo>
                <a:lnTo>
                  <a:pt x="122" y="40"/>
                </a:lnTo>
                <a:lnTo>
                  <a:pt x="114" y="44"/>
                </a:lnTo>
                <a:lnTo>
                  <a:pt x="106" y="48"/>
                </a:lnTo>
                <a:lnTo>
                  <a:pt x="100" y="54"/>
                </a:lnTo>
                <a:lnTo>
                  <a:pt x="92" y="56"/>
                </a:lnTo>
                <a:lnTo>
                  <a:pt x="84" y="62"/>
                </a:lnTo>
                <a:lnTo>
                  <a:pt x="78" y="68"/>
                </a:lnTo>
                <a:lnTo>
                  <a:pt x="74" y="76"/>
                </a:lnTo>
                <a:lnTo>
                  <a:pt x="66" y="80"/>
                </a:lnTo>
                <a:lnTo>
                  <a:pt x="60" y="86"/>
                </a:lnTo>
                <a:lnTo>
                  <a:pt x="54" y="94"/>
                </a:lnTo>
                <a:lnTo>
                  <a:pt x="50" y="100"/>
                </a:lnTo>
                <a:lnTo>
                  <a:pt x="46" y="106"/>
                </a:lnTo>
                <a:lnTo>
                  <a:pt x="42" y="114"/>
                </a:lnTo>
                <a:lnTo>
                  <a:pt x="38" y="122"/>
                </a:lnTo>
                <a:lnTo>
                  <a:pt x="34" y="129"/>
                </a:lnTo>
                <a:lnTo>
                  <a:pt x="32" y="137"/>
                </a:lnTo>
                <a:lnTo>
                  <a:pt x="28" y="145"/>
                </a:lnTo>
                <a:lnTo>
                  <a:pt x="26" y="153"/>
                </a:lnTo>
                <a:lnTo>
                  <a:pt x="24" y="163"/>
                </a:lnTo>
                <a:lnTo>
                  <a:pt x="22" y="171"/>
                </a:lnTo>
                <a:lnTo>
                  <a:pt x="22" y="181"/>
                </a:lnTo>
                <a:lnTo>
                  <a:pt x="22" y="189"/>
                </a:lnTo>
                <a:lnTo>
                  <a:pt x="22" y="199"/>
                </a:lnTo>
                <a:lnTo>
                  <a:pt x="22" y="207"/>
                </a:lnTo>
                <a:lnTo>
                  <a:pt x="22" y="217"/>
                </a:lnTo>
                <a:lnTo>
                  <a:pt x="22" y="225"/>
                </a:lnTo>
                <a:lnTo>
                  <a:pt x="24" y="235"/>
                </a:lnTo>
                <a:lnTo>
                  <a:pt x="26" y="241"/>
                </a:lnTo>
                <a:lnTo>
                  <a:pt x="28" y="251"/>
                </a:lnTo>
                <a:lnTo>
                  <a:pt x="32" y="259"/>
                </a:lnTo>
                <a:lnTo>
                  <a:pt x="34" y="267"/>
                </a:lnTo>
                <a:lnTo>
                  <a:pt x="38" y="275"/>
                </a:lnTo>
                <a:lnTo>
                  <a:pt x="42" y="283"/>
                </a:lnTo>
                <a:lnTo>
                  <a:pt x="46" y="289"/>
                </a:lnTo>
                <a:lnTo>
                  <a:pt x="50" y="297"/>
                </a:lnTo>
                <a:lnTo>
                  <a:pt x="54" y="303"/>
                </a:lnTo>
                <a:lnTo>
                  <a:pt x="60" y="311"/>
                </a:lnTo>
                <a:lnTo>
                  <a:pt x="66" y="317"/>
                </a:lnTo>
                <a:lnTo>
                  <a:pt x="74" y="323"/>
                </a:lnTo>
                <a:lnTo>
                  <a:pt x="78" y="329"/>
                </a:lnTo>
                <a:lnTo>
                  <a:pt x="84" y="333"/>
                </a:lnTo>
                <a:lnTo>
                  <a:pt x="92" y="339"/>
                </a:lnTo>
                <a:lnTo>
                  <a:pt x="100" y="345"/>
                </a:lnTo>
                <a:lnTo>
                  <a:pt x="106" y="349"/>
                </a:lnTo>
                <a:lnTo>
                  <a:pt x="114" y="351"/>
                </a:lnTo>
                <a:lnTo>
                  <a:pt x="122" y="355"/>
                </a:lnTo>
                <a:lnTo>
                  <a:pt x="130" y="361"/>
                </a:lnTo>
                <a:lnTo>
                  <a:pt x="138" y="363"/>
                </a:lnTo>
                <a:lnTo>
                  <a:pt x="144" y="367"/>
                </a:lnTo>
                <a:lnTo>
                  <a:pt x="154" y="369"/>
                </a:lnTo>
                <a:lnTo>
                  <a:pt x="164" y="371"/>
                </a:lnTo>
                <a:lnTo>
                  <a:pt x="172" y="373"/>
                </a:lnTo>
                <a:lnTo>
                  <a:pt x="182" y="373"/>
                </a:lnTo>
                <a:lnTo>
                  <a:pt x="190" y="373"/>
                </a:lnTo>
                <a:lnTo>
                  <a:pt x="200" y="375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8" name="Freeform 139"/>
          <p:cNvSpPr>
            <a:spLocks/>
          </p:cNvSpPr>
          <p:nvPr/>
        </p:nvSpPr>
        <p:spPr bwMode="auto">
          <a:xfrm>
            <a:off x="4775200" y="5260975"/>
            <a:ext cx="41275" cy="38100"/>
          </a:xfrm>
          <a:custGeom>
            <a:avLst/>
            <a:gdLst>
              <a:gd name="T0" fmla="*/ 2147483647 w 26"/>
              <a:gd name="T1" fmla="*/ 0 h 24"/>
              <a:gd name="T2" fmla="*/ 2147483647 w 26"/>
              <a:gd name="T3" fmla="*/ 2147483647 h 24"/>
              <a:gd name="T4" fmla="*/ 2147483647 w 26"/>
              <a:gd name="T5" fmla="*/ 2147483647 h 24"/>
              <a:gd name="T6" fmla="*/ 2147483647 w 26"/>
              <a:gd name="T7" fmla="*/ 2147483647 h 24"/>
              <a:gd name="T8" fmla="*/ 2147483647 w 26"/>
              <a:gd name="T9" fmla="*/ 2147483647 h 24"/>
              <a:gd name="T10" fmla="*/ 0 w 26"/>
              <a:gd name="T11" fmla="*/ 2147483647 h 24"/>
              <a:gd name="T12" fmla="*/ 2147483647 w 26"/>
              <a:gd name="T13" fmla="*/ 0 h 24"/>
              <a:gd name="T14" fmla="*/ 2147483647 w 26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24">
                <a:moveTo>
                  <a:pt x="8" y="0"/>
                </a:moveTo>
                <a:lnTo>
                  <a:pt x="16" y="2"/>
                </a:lnTo>
                <a:lnTo>
                  <a:pt x="26" y="16"/>
                </a:lnTo>
                <a:lnTo>
                  <a:pt x="14" y="24"/>
                </a:lnTo>
                <a:lnTo>
                  <a:pt x="8" y="24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9" name="Freeform 140"/>
          <p:cNvSpPr>
            <a:spLocks/>
          </p:cNvSpPr>
          <p:nvPr/>
        </p:nvSpPr>
        <p:spPr bwMode="auto">
          <a:xfrm>
            <a:off x="4654550" y="5454650"/>
            <a:ext cx="247650" cy="255588"/>
          </a:xfrm>
          <a:custGeom>
            <a:avLst/>
            <a:gdLst>
              <a:gd name="T0" fmla="*/ 2147483647 w 156"/>
              <a:gd name="T1" fmla="*/ 2147483647 h 161"/>
              <a:gd name="T2" fmla="*/ 2147483647 w 156"/>
              <a:gd name="T3" fmla="*/ 2147483647 h 161"/>
              <a:gd name="T4" fmla="*/ 2147483647 w 156"/>
              <a:gd name="T5" fmla="*/ 2147483647 h 161"/>
              <a:gd name="T6" fmla="*/ 2147483647 w 156"/>
              <a:gd name="T7" fmla="*/ 2147483647 h 161"/>
              <a:gd name="T8" fmla="*/ 2147483647 w 156"/>
              <a:gd name="T9" fmla="*/ 2147483647 h 161"/>
              <a:gd name="T10" fmla="*/ 2147483647 w 156"/>
              <a:gd name="T11" fmla="*/ 2147483647 h 161"/>
              <a:gd name="T12" fmla="*/ 2147483647 w 156"/>
              <a:gd name="T13" fmla="*/ 2147483647 h 161"/>
              <a:gd name="T14" fmla="*/ 2147483647 w 156"/>
              <a:gd name="T15" fmla="*/ 2147483647 h 161"/>
              <a:gd name="T16" fmla="*/ 2147483647 w 156"/>
              <a:gd name="T17" fmla="*/ 2147483647 h 161"/>
              <a:gd name="T18" fmla="*/ 2147483647 w 156"/>
              <a:gd name="T19" fmla="*/ 2147483647 h 161"/>
              <a:gd name="T20" fmla="*/ 2147483647 w 156"/>
              <a:gd name="T21" fmla="*/ 2147483647 h 161"/>
              <a:gd name="T22" fmla="*/ 2147483647 w 156"/>
              <a:gd name="T23" fmla="*/ 2147483647 h 161"/>
              <a:gd name="T24" fmla="*/ 2147483647 w 156"/>
              <a:gd name="T25" fmla="*/ 2147483647 h 161"/>
              <a:gd name="T26" fmla="*/ 2147483647 w 156"/>
              <a:gd name="T27" fmla="*/ 2147483647 h 161"/>
              <a:gd name="T28" fmla="*/ 2147483647 w 156"/>
              <a:gd name="T29" fmla="*/ 2147483647 h 161"/>
              <a:gd name="T30" fmla="*/ 2147483647 w 156"/>
              <a:gd name="T31" fmla="*/ 2147483647 h 161"/>
              <a:gd name="T32" fmla="*/ 2147483647 w 156"/>
              <a:gd name="T33" fmla="*/ 2147483647 h 161"/>
              <a:gd name="T34" fmla="*/ 2147483647 w 156"/>
              <a:gd name="T35" fmla="*/ 2147483647 h 161"/>
              <a:gd name="T36" fmla="*/ 2147483647 w 156"/>
              <a:gd name="T37" fmla="*/ 2147483647 h 161"/>
              <a:gd name="T38" fmla="*/ 2147483647 w 156"/>
              <a:gd name="T39" fmla="*/ 2147483647 h 161"/>
              <a:gd name="T40" fmla="*/ 2147483647 w 156"/>
              <a:gd name="T41" fmla="*/ 2147483647 h 161"/>
              <a:gd name="T42" fmla="*/ 2147483647 w 156"/>
              <a:gd name="T43" fmla="*/ 2147483647 h 161"/>
              <a:gd name="T44" fmla="*/ 2147483647 w 156"/>
              <a:gd name="T45" fmla="*/ 2147483647 h 161"/>
              <a:gd name="T46" fmla="*/ 2147483647 w 156"/>
              <a:gd name="T47" fmla="*/ 2147483647 h 161"/>
              <a:gd name="T48" fmla="*/ 2147483647 w 156"/>
              <a:gd name="T49" fmla="*/ 2147483647 h 161"/>
              <a:gd name="T50" fmla="*/ 2147483647 w 156"/>
              <a:gd name="T51" fmla="*/ 2147483647 h 161"/>
              <a:gd name="T52" fmla="*/ 2147483647 w 156"/>
              <a:gd name="T53" fmla="*/ 2147483647 h 161"/>
              <a:gd name="T54" fmla="*/ 2147483647 w 156"/>
              <a:gd name="T55" fmla="*/ 2147483647 h 161"/>
              <a:gd name="T56" fmla="*/ 2147483647 w 156"/>
              <a:gd name="T57" fmla="*/ 2147483647 h 161"/>
              <a:gd name="T58" fmla="*/ 2147483647 w 156"/>
              <a:gd name="T59" fmla="*/ 0 h 161"/>
              <a:gd name="T60" fmla="*/ 2147483647 w 156"/>
              <a:gd name="T61" fmla="*/ 0 h 161"/>
              <a:gd name="T62" fmla="*/ 2147483647 w 156"/>
              <a:gd name="T63" fmla="*/ 0 h 161"/>
              <a:gd name="T64" fmla="*/ 2147483647 w 156"/>
              <a:gd name="T65" fmla="*/ 2147483647 h 161"/>
              <a:gd name="T66" fmla="*/ 2147483647 w 156"/>
              <a:gd name="T67" fmla="*/ 2147483647 h 161"/>
              <a:gd name="T68" fmla="*/ 2147483647 w 156"/>
              <a:gd name="T69" fmla="*/ 2147483647 h 161"/>
              <a:gd name="T70" fmla="*/ 2147483647 w 156"/>
              <a:gd name="T71" fmla="*/ 2147483647 h 161"/>
              <a:gd name="T72" fmla="*/ 2147483647 w 156"/>
              <a:gd name="T73" fmla="*/ 2147483647 h 161"/>
              <a:gd name="T74" fmla="*/ 2147483647 w 156"/>
              <a:gd name="T75" fmla="*/ 2147483647 h 161"/>
              <a:gd name="T76" fmla="*/ 2147483647 w 156"/>
              <a:gd name="T77" fmla="*/ 2147483647 h 161"/>
              <a:gd name="T78" fmla="*/ 0 w 156"/>
              <a:gd name="T79" fmla="*/ 2147483647 h 161"/>
              <a:gd name="T80" fmla="*/ 0 w 156"/>
              <a:gd name="T81" fmla="*/ 2147483647 h 161"/>
              <a:gd name="T82" fmla="*/ 0 w 156"/>
              <a:gd name="T83" fmla="*/ 2147483647 h 161"/>
              <a:gd name="T84" fmla="*/ 0 w 156"/>
              <a:gd name="T85" fmla="*/ 2147483647 h 161"/>
              <a:gd name="T86" fmla="*/ 0 w 156"/>
              <a:gd name="T87" fmla="*/ 2147483647 h 161"/>
              <a:gd name="T88" fmla="*/ 0 w 156"/>
              <a:gd name="T89" fmla="*/ 2147483647 h 161"/>
              <a:gd name="T90" fmla="*/ 0 w 156"/>
              <a:gd name="T91" fmla="*/ 2147483647 h 161"/>
              <a:gd name="T92" fmla="*/ 2147483647 w 156"/>
              <a:gd name="T93" fmla="*/ 2147483647 h 161"/>
              <a:gd name="T94" fmla="*/ 2147483647 w 156"/>
              <a:gd name="T95" fmla="*/ 2147483647 h 161"/>
              <a:gd name="T96" fmla="*/ 2147483647 w 156"/>
              <a:gd name="T97" fmla="*/ 2147483647 h 161"/>
              <a:gd name="T98" fmla="*/ 2147483647 w 156"/>
              <a:gd name="T99" fmla="*/ 2147483647 h 161"/>
              <a:gd name="T100" fmla="*/ 2147483647 w 156"/>
              <a:gd name="T101" fmla="*/ 2147483647 h 161"/>
              <a:gd name="T102" fmla="*/ 2147483647 w 156"/>
              <a:gd name="T103" fmla="*/ 2147483647 h 161"/>
              <a:gd name="T104" fmla="*/ 2147483647 w 156"/>
              <a:gd name="T105" fmla="*/ 2147483647 h 161"/>
              <a:gd name="T106" fmla="*/ 2147483647 w 156"/>
              <a:gd name="T107" fmla="*/ 2147483647 h 161"/>
              <a:gd name="T108" fmla="*/ 2147483647 w 156"/>
              <a:gd name="T109" fmla="*/ 2147483647 h 161"/>
              <a:gd name="T110" fmla="*/ 2147483647 w 156"/>
              <a:gd name="T111" fmla="*/ 2147483647 h 161"/>
              <a:gd name="T112" fmla="*/ 2147483647 w 156"/>
              <a:gd name="T113" fmla="*/ 2147483647 h 161"/>
              <a:gd name="T114" fmla="*/ 2147483647 w 156"/>
              <a:gd name="T115" fmla="*/ 2147483647 h 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6" h="161">
                <a:moveTo>
                  <a:pt x="78" y="161"/>
                </a:moveTo>
                <a:lnTo>
                  <a:pt x="84" y="159"/>
                </a:lnTo>
                <a:lnTo>
                  <a:pt x="92" y="157"/>
                </a:lnTo>
                <a:lnTo>
                  <a:pt x="100" y="155"/>
                </a:lnTo>
                <a:lnTo>
                  <a:pt x="108" y="153"/>
                </a:lnTo>
                <a:lnTo>
                  <a:pt x="114" y="149"/>
                </a:lnTo>
                <a:lnTo>
                  <a:pt x="122" y="145"/>
                </a:lnTo>
                <a:lnTo>
                  <a:pt x="128" y="141"/>
                </a:lnTo>
                <a:lnTo>
                  <a:pt x="134" y="135"/>
                </a:lnTo>
                <a:lnTo>
                  <a:pt x="138" y="129"/>
                </a:lnTo>
                <a:lnTo>
                  <a:pt x="142" y="123"/>
                </a:lnTo>
                <a:lnTo>
                  <a:pt x="146" y="115"/>
                </a:lnTo>
                <a:lnTo>
                  <a:pt x="150" y="111"/>
                </a:lnTo>
                <a:lnTo>
                  <a:pt x="152" y="101"/>
                </a:lnTo>
                <a:lnTo>
                  <a:pt x="154" y="95"/>
                </a:lnTo>
                <a:lnTo>
                  <a:pt x="156" y="87"/>
                </a:lnTo>
                <a:lnTo>
                  <a:pt x="156" y="79"/>
                </a:lnTo>
                <a:lnTo>
                  <a:pt x="156" y="71"/>
                </a:lnTo>
                <a:lnTo>
                  <a:pt x="154" y="63"/>
                </a:lnTo>
                <a:lnTo>
                  <a:pt x="152" y="55"/>
                </a:lnTo>
                <a:lnTo>
                  <a:pt x="150" y="47"/>
                </a:lnTo>
                <a:lnTo>
                  <a:pt x="142" y="33"/>
                </a:lnTo>
                <a:lnTo>
                  <a:pt x="134" y="23"/>
                </a:lnTo>
                <a:lnTo>
                  <a:pt x="128" y="17"/>
                </a:lnTo>
                <a:lnTo>
                  <a:pt x="122" y="13"/>
                </a:lnTo>
                <a:lnTo>
                  <a:pt x="114" y="9"/>
                </a:lnTo>
                <a:lnTo>
                  <a:pt x="108" y="5"/>
                </a:lnTo>
                <a:lnTo>
                  <a:pt x="100" y="4"/>
                </a:lnTo>
                <a:lnTo>
                  <a:pt x="92" y="2"/>
                </a:lnTo>
                <a:lnTo>
                  <a:pt x="84" y="0"/>
                </a:lnTo>
                <a:lnTo>
                  <a:pt x="78" y="0"/>
                </a:lnTo>
                <a:lnTo>
                  <a:pt x="68" y="0"/>
                </a:lnTo>
                <a:lnTo>
                  <a:pt x="60" y="2"/>
                </a:lnTo>
                <a:lnTo>
                  <a:pt x="52" y="4"/>
                </a:lnTo>
                <a:lnTo>
                  <a:pt x="46" y="5"/>
                </a:lnTo>
                <a:lnTo>
                  <a:pt x="32" y="13"/>
                </a:lnTo>
                <a:lnTo>
                  <a:pt x="22" y="23"/>
                </a:lnTo>
                <a:lnTo>
                  <a:pt x="12" y="33"/>
                </a:lnTo>
                <a:lnTo>
                  <a:pt x="4" y="47"/>
                </a:lnTo>
                <a:lnTo>
                  <a:pt x="0" y="55"/>
                </a:lnTo>
                <a:lnTo>
                  <a:pt x="0" y="63"/>
                </a:lnTo>
                <a:lnTo>
                  <a:pt x="0" y="71"/>
                </a:lnTo>
                <a:lnTo>
                  <a:pt x="0" y="79"/>
                </a:lnTo>
                <a:lnTo>
                  <a:pt x="0" y="87"/>
                </a:lnTo>
                <a:lnTo>
                  <a:pt x="0" y="95"/>
                </a:lnTo>
                <a:lnTo>
                  <a:pt x="0" y="101"/>
                </a:lnTo>
                <a:lnTo>
                  <a:pt x="4" y="111"/>
                </a:lnTo>
                <a:lnTo>
                  <a:pt x="8" y="115"/>
                </a:lnTo>
                <a:lnTo>
                  <a:pt x="12" y="123"/>
                </a:lnTo>
                <a:lnTo>
                  <a:pt x="16" y="129"/>
                </a:lnTo>
                <a:lnTo>
                  <a:pt x="22" y="135"/>
                </a:lnTo>
                <a:lnTo>
                  <a:pt x="32" y="145"/>
                </a:lnTo>
                <a:lnTo>
                  <a:pt x="46" y="153"/>
                </a:lnTo>
                <a:lnTo>
                  <a:pt x="52" y="155"/>
                </a:lnTo>
                <a:lnTo>
                  <a:pt x="60" y="157"/>
                </a:lnTo>
                <a:lnTo>
                  <a:pt x="68" y="159"/>
                </a:lnTo>
                <a:lnTo>
                  <a:pt x="78" y="161"/>
                </a:lnTo>
                <a:close/>
              </a:path>
            </a:pathLst>
          </a:custGeom>
          <a:solidFill>
            <a:srgbClr val="03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0" name="Freeform 141"/>
          <p:cNvSpPr>
            <a:spLocks/>
          </p:cNvSpPr>
          <p:nvPr/>
        </p:nvSpPr>
        <p:spPr bwMode="auto">
          <a:xfrm>
            <a:off x="4762500" y="5487988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0 h 22"/>
              <a:gd name="T10" fmla="*/ 2147483647 w 22"/>
              <a:gd name="T11" fmla="*/ 2147483647 h 22"/>
              <a:gd name="T12" fmla="*/ 0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2">
                <a:moveTo>
                  <a:pt x="12" y="22"/>
                </a:moveTo>
                <a:lnTo>
                  <a:pt x="20" y="18"/>
                </a:lnTo>
                <a:lnTo>
                  <a:pt x="22" y="10"/>
                </a:lnTo>
                <a:lnTo>
                  <a:pt x="20" y="2"/>
                </a:lnTo>
                <a:lnTo>
                  <a:pt x="12" y="0"/>
                </a:lnTo>
                <a:lnTo>
                  <a:pt x="4" y="2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1" name="Freeform 142"/>
          <p:cNvSpPr>
            <a:spLocks/>
          </p:cNvSpPr>
          <p:nvPr/>
        </p:nvSpPr>
        <p:spPr bwMode="auto">
          <a:xfrm>
            <a:off x="4816475" y="56340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2"/>
                </a:lnTo>
                <a:lnTo>
                  <a:pt x="16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2" name="Freeform 143"/>
          <p:cNvSpPr>
            <a:spLocks/>
          </p:cNvSpPr>
          <p:nvPr/>
        </p:nvSpPr>
        <p:spPr bwMode="auto">
          <a:xfrm>
            <a:off x="4711700" y="5634038"/>
            <a:ext cx="38100" cy="34925"/>
          </a:xfrm>
          <a:custGeom>
            <a:avLst/>
            <a:gdLst>
              <a:gd name="T0" fmla="*/ 2147483647 w 24"/>
              <a:gd name="T1" fmla="*/ 2147483647 h 22"/>
              <a:gd name="T2" fmla="*/ 2147483647 w 24"/>
              <a:gd name="T3" fmla="*/ 2147483647 h 22"/>
              <a:gd name="T4" fmla="*/ 2147483647 w 24"/>
              <a:gd name="T5" fmla="*/ 2147483647 h 22"/>
              <a:gd name="T6" fmla="*/ 2147483647 w 24"/>
              <a:gd name="T7" fmla="*/ 2147483647 h 22"/>
              <a:gd name="T8" fmla="*/ 2147483647 w 24"/>
              <a:gd name="T9" fmla="*/ 0 h 22"/>
              <a:gd name="T10" fmla="*/ 2147483647 w 24"/>
              <a:gd name="T11" fmla="*/ 2147483647 h 22"/>
              <a:gd name="T12" fmla="*/ 0 w 24"/>
              <a:gd name="T13" fmla="*/ 2147483647 h 22"/>
              <a:gd name="T14" fmla="*/ 2147483647 w 24"/>
              <a:gd name="T15" fmla="*/ 2147483647 h 22"/>
              <a:gd name="T16" fmla="*/ 2147483647 w 24"/>
              <a:gd name="T17" fmla="*/ 2147483647 h 22"/>
              <a:gd name="T18" fmla="*/ 2147483647 w 24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22">
                <a:moveTo>
                  <a:pt x="12" y="22"/>
                </a:moveTo>
                <a:lnTo>
                  <a:pt x="20" y="18"/>
                </a:lnTo>
                <a:lnTo>
                  <a:pt x="24" y="12"/>
                </a:lnTo>
                <a:lnTo>
                  <a:pt x="20" y="4"/>
                </a:lnTo>
                <a:lnTo>
                  <a:pt x="12" y="0"/>
                </a:lnTo>
                <a:lnTo>
                  <a:pt x="4" y="4"/>
                </a:lnTo>
                <a:lnTo>
                  <a:pt x="0" y="12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3" name="Freeform 144"/>
          <p:cNvSpPr>
            <a:spLocks/>
          </p:cNvSpPr>
          <p:nvPr/>
        </p:nvSpPr>
        <p:spPr bwMode="auto">
          <a:xfrm>
            <a:off x="4683125" y="5554663"/>
            <a:ext cx="28575" cy="31750"/>
          </a:xfrm>
          <a:custGeom>
            <a:avLst/>
            <a:gdLst>
              <a:gd name="T0" fmla="*/ 2147483647 w 18"/>
              <a:gd name="T1" fmla="*/ 2147483647 h 20"/>
              <a:gd name="T2" fmla="*/ 2147483647 w 18"/>
              <a:gd name="T3" fmla="*/ 2147483647 h 20"/>
              <a:gd name="T4" fmla="*/ 2147483647 w 18"/>
              <a:gd name="T5" fmla="*/ 2147483647 h 20"/>
              <a:gd name="T6" fmla="*/ 2147483647 w 18"/>
              <a:gd name="T7" fmla="*/ 2147483647 h 20"/>
              <a:gd name="T8" fmla="*/ 2147483647 w 18"/>
              <a:gd name="T9" fmla="*/ 0 h 20"/>
              <a:gd name="T10" fmla="*/ 2147483647 w 18"/>
              <a:gd name="T11" fmla="*/ 2147483647 h 20"/>
              <a:gd name="T12" fmla="*/ 0 w 18"/>
              <a:gd name="T13" fmla="*/ 2147483647 h 20"/>
              <a:gd name="T14" fmla="*/ 2147483647 w 18"/>
              <a:gd name="T15" fmla="*/ 2147483647 h 20"/>
              <a:gd name="T16" fmla="*/ 2147483647 w 18"/>
              <a:gd name="T17" fmla="*/ 2147483647 h 20"/>
              <a:gd name="T18" fmla="*/ 2147483647 w 18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20">
                <a:moveTo>
                  <a:pt x="8" y="20"/>
                </a:moveTo>
                <a:lnTo>
                  <a:pt x="16" y="16"/>
                </a:lnTo>
                <a:lnTo>
                  <a:pt x="18" y="10"/>
                </a:lnTo>
                <a:lnTo>
                  <a:pt x="16" y="2"/>
                </a:lnTo>
                <a:lnTo>
                  <a:pt x="8" y="0"/>
                </a:lnTo>
                <a:lnTo>
                  <a:pt x="2" y="2"/>
                </a:lnTo>
                <a:lnTo>
                  <a:pt x="0" y="10"/>
                </a:lnTo>
                <a:lnTo>
                  <a:pt x="2" y="16"/>
                </a:lnTo>
                <a:lnTo>
                  <a:pt x="8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4" name="Freeform 145"/>
          <p:cNvSpPr>
            <a:spLocks/>
          </p:cNvSpPr>
          <p:nvPr/>
        </p:nvSpPr>
        <p:spPr bwMode="auto">
          <a:xfrm>
            <a:off x="4841875" y="55578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0"/>
                </a:lnTo>
                <a:lnTo>
                  <a:pt x="16" y="2"/>
                </a:lnTo>
                <a:lnTo>
                  <a:pt x="10" y="0"/>
                </a:lnTo>
                <a:lnTo>
                  <a:pt x="2" y="2"/>
                </a:lnTo>
                <a:lnTo>
                  <a:pt x="0" y="10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5" name="Freeform 146"/>
          <p:cNvSpPr>
            <a:spLocks/>
          </p:cNvSpPr>
          <p:nvPr/>
        </p:nvSpPr>
        <p:spPr bwMode="auto">
          <a:xfrm>
            <a:off x="4718050" y="5251450"/>
            <a:ext cx="104775" cy="53975"/>
          </a:xfrm>
          <a:custGeom>
            <a:avLst/>
            <a:gdLst>
              <a:gd name="T0" fmla="*/ 2147483647 w 66"/>
              <a:gd name="T1" fmla="*/ 2147483647 h 34"/>
              <a:gd name="T2" fmla="*/ 2147483647 w 66"/>
              <a:gd name="T3" fmla="*/ 2147483647 h 34"/>
              <a:gd name="T4" fmla="*/ 2147483647 w 66"/>
              <a:gd name="T5" fmla="*/ 2147483647 h 34"/>
              <a:gd name="T6" fmla="*/ 2147483647 w 66"/>
              <a:gd name="T7" fmla="*/ 2147483647 h 34"/>
              <a:gd name="T8" fmla="*/ 2147483647 w 66"/>
              <a:gd name="T9" fmla="*/ 2147483647 h 34"/>
              <a:gd name="T10" fmla="*/ 2147483647 w 66"/>
              <a:gd name="T11" fmla="*/ 2147483647 h 34"/>
              <a:gd name="T12" fmla="*/ 2147483647 w 66"/>
              <a:gd name="T13" fmla="*/ 2147483647 h 34"/>
              <a:gd name="T14" fmla="*/ 2147483647 w 66"/>
              <a:gd name="T15" fmla="*/ 2147483647 h 34"/>
              <a:gd name="T16" fmla="*/ 2147483647 w 66"/>
              <a:gd name="T17" fmla="*/ 0 h 34"/>
              <a:gd name="T18" fmla="*/ 2147483647 w 66"/>
              <a:gd name="T19" fmla="*/ 0 h 34"/>
              <a:gd name="T20" fmla="*/ 2147483647 w 66"/>
              <a:gd name="T21" fmla="*/ 0 h 34"/>
              <a:gd name="T22" fmla="*/ 2147483647 w 66"/>
              <a:gd name="T23" fmla="*/ 0 h 34"/>
              <a:gd name="T24" fmla="*/ 2147483647 w 66"/>
              <a:gd name="T25" fmla="*/ 2147483647 h 34"/>
              <a:gd name="T26" fmla="*/ 2147483647 w 66"/>
              <a:gd name="T27" fmla="*/ 2147483647 h 34"/>
              <a:gd name="T28" fmla="*/ 0 w 66"/>
              <a:gd name="T29" fmla="*/ 2147483647 h 34"/>
              <a:gd name="T30" fmla="*/ 2147483647 w 66"/>
              <a:gd name="T31" fmla="*/ 2147483647 h 34"/>
              <a:gd name="T32" fmla="*/ 2147483647 w 66"/>
              <a:gd name="T33" fmla="*/ 2147483647 h 34"/>
              <a:gd name="T34" fmla="*/ 2147483647 w 66"/>
              <a:gd name="T35" fmla="*/ 2147483647 h 34"/>
              <a:gd name="T36" fmla="*/ 2147483647 w 66"/>
              <a:gd name="T37" fmla="*/ 2147483647 h 34"/>
              <a:gd name="T38" fmla="*/ 2147483647 w 66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34">
                <a:moveTo>
                  <a:pt x="20" y="34"/>
                </a:moveTo>
                <a:lnTo>
                  <a:pt x="48" y="34"/>
                </a:lnTo>
                <a:lnTo>
                  <a:pt x="54" y="30"/>
                </a:lnTo>
                <a:lnTo>
                  <a:pt x="60" y="28"/>
                </a:lnTo>
                <a:lnTo>
                  <a:pt x="64" y="22"/>
                </a:lnTo>
                <a:lnTo>
                  <a:pt x="66" y="18"/>
                </a:lnTo>
                <a:lnTo>
                  <a:pt x="64" y="10"/>
                </a:lnTo>
                <a:lnTo>
                  <a:pt x="60" y="4"/>
                </a:lnTo>
                <a:lnTo>
                  <a:pt x="54" y="0"/>
                </a:lnTo>
                <a:lnTo>
                  <a:pt x="48" y="0"/>
                </a:lnTo>
                <a:lnTo>
                  <a:pt x="20" y="0"/>
                </a:lnTo>
                <a:lnTo>
                  <a:pt x="12" y="0"/>
                </a:lnTo>
                <a:lnTo>
                  <a:pt x="6" y="4"/>
                </a:lnTo>
                <a:lnTo>
                  <a:pt x="2" y="10"/>
                </a:lnTo>
                <a:lnTo>
                  <a:pt x="0" y="18"/>
                </a:lnTo>
                <a:lnTo>
                  <a:pt x="2" y="22"/>
                </a:lnTo>
                <a:lnTo>
                  <a:pt x="6" y="28"/>
                </a:lnTo>
                <a:lnTo>
                  <a:pt x="12" y="30"/>
                </a:lnTo>
                <a:lnTo>
                  <a:pt x="20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6" name="Freeform 147"/>
          <p:cNvSpPr>
            <a:spLocks/>
          </p:cNvSpPr>
          <p:nvPr/>
        </p:nvSpPr>
        <p:spPr bwMode="auto">
          <a:xfrm>
            <a:off x="4718050" y="5856288"/>
            <a:ext cx="104775" cy="57150"/>
          </a:xfrm>
          <a:custGeom>
            <a:avLst/>
            <a:gdLst>
              <a:gd name="T0" fmla="*/ 2147483647 w 66"/>
              <a:gd name="T1" fmla="*/ 2147483647 h 36"/>
              <a:gd name="T2" fmla="*/ 2147483647 w 66"/>
              <a:gd name="T3" fmla="*/ 2147483647 h 36"/>
              <a:gd name="T4" fmla="*/ 2147483647 w 66"/>
              <a:gd name="T5" fmla="*/ 2147483647 h 36"/>
              <a:gd name="T6" fmla="*/ 2147483647 w 66"/>
              <a:gd name="T7" fmla="*/ 2147483647 h 36"/>
              <a:gd name="T8" fmla="*/ 2147483647 w 66"/>
              <a:gd name="T9" fmla="*/ 2147483647 h 36"/>
              <a:gd name="T10" fmla="*/ 2147483647 w 66"/>
              <a:gd name="T11" fmla="*/ 2147483647 h 36"/>
              <a:gd name="T12" fmla="*/ 2147483647 w 66"/>
              <a:gd name="T13" fmla="*/ 2147483647 h 36"/>
              <a:gd name="T14" fmla="*/ 2147483647 w 66"/>
              <a:gd name="T15" fmla="*/ 2147483647 h 36"/>
              <a:gd name="T16" fmla="*/ 2147483647 w 66"/>
              <a:gd name="T17" fmla="*/ 2147483647 h 36"/>
              <a:gd name="T18" fmla="*/ 2147483647 w 66"/>
              <a:gd name="T19" fmla="*/ 0 h 36"/>
              <a:gd name="T20" fmla="*/ 2147483647 w 66"/>
              <a:gd name="T21" fmla="*/ 0 h 36"/>
              <a:gd name="T22" fmla="*/ 2147483647 w 66"/>
              <a:gd name="T23" fmla="*/ 2147483647 h 36"/>
              <a:gd name="T24" fmla="*/ 2147483647 w 66"/>
              <a:gd name="T25" fmla="*/ 2147483647 h 36"/>
              <a:gd name="T26" fmla="*/ 0 w 66"/>
              <a:gd name="T27" fmla="*/ 2147483647 h 36"/>
              <a:gd name="T28" fmla="*/ 0 w 66"/>
              <a:gd name="T29" fmla="*/ 2147483647 h 36"/>
              <a:gd name="T30" fmla="*/ 0 w 66"/>
              <a:gd name="T31" fmla="*/ 2147483647 h 36"/>
              <a:gd name="T32" fmla="*/ 2147483647 w 66"/>
              <a:gd name="T33" fmla="*/ 2147483647 h 36"/>
              <a:gd name="T34" fmla="*/ 2147483647 w 66"/>
              <a:gd name="T35" fmla="*/ 2147483647 h 36"/>
              <a:gd name="T36" fmla="*/ 2147483647 w 66"/>
              <a:gd name="T37" fmla="*/ 2147483647 h 36"/>
              <a:gd name="T38" fmla="*/ 2147483647 w 66"/>
              <a:gd name="T39" fmla="*/ 2147483647 h 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36">
                <a:moveTo>
                  <a:pt x="18" y="36"/>
                </a:moveTo>
                <a:lnTo>
                  <a:pt x="48" y="36"/>
                </a:lnTo>
                <a:lnTo>
                  <a:pt x="54" y="34"/>
                </a:lnTo>
                <a:lnTo>
                  <a:pt x="60" y="30"/>
                </a:lnTo>
                <a:lnTo>
                  <a:pt x="64" y="24"/>
                </a:lnTo>
                <a:lnTo>
                  <a:pt x="66" y="18"/>
                </a:lnTo>
                <a:lnTo>
                  <a:pt x="64" y="12"/>
                </a:lnTo>
                <a:lnTo>
                  <a:pt x="60" y="6"/>
                </a:lnTo>
                <a:lnTo>
                  <a:pt x="54" y="2"/>
                </a:lnTo>
                <a:lnTo>
                  <a:pt x="48" y="0"/>
                </a:lnTo>
                <a:lnTo>
                  <a:pt x="18" y="0"/>
                </a:lnTo>
                <a:lnTo>
                  <a:pt x="10" y="2"/>
                </a:lnTo>
                <a:lnTo>
                  <a:pt x="6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10" y="34"/>
                </a:lnTo>
                <a:lnTo>
                  <a:pt x="18" y="3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7" name="Freeform 148"/>
          <p:cNvSpPr>
            <a:spLocks/>
          </p:cNvSpPr>
          <p:nvPr/>
        </p:nvSpPr>
        <p:spPr bwMode="auto">
          <a:xfrm>
            <a:off x="5054600" y="5538788"/>
            <a:ext cx="53975" cy="101600"/>
          </a:xfrm>
          <a:custGeom>
            <a:avLst/>
            <a:gdLst>
              <a:gd name="T0" fmla="*/ 2147483647 w 34"/>
              <a:gd name="T1" fmla="*/ 2147483647 h 64"/>
              <a:gd name="T2" fmla="*/ 2147483647 w 34"/>
              <a:gd name="T3" fmla="*/ 2147483647 h 64"/>
              <a:gd name="T4" fmla="*/ 2147483647 w 34"/>
              <a:gd name="T5" fmla="*/ 2147483647 h 64"/>
              <a:gd name="T6" fmla="*/ 2147483647 w 34"/>
              <a:gd name="T7" fmla="*/ 2147483647 h 64"/>
              <a:gd name="T8" fmla="*/ 2147483647 w 34"/>
              <a:gd name="T9" fmla="*/ 0 h 64"/>
              <a:gd name="T10" fmla="*/ 2147483647 w 34"/>
              <a:gd name="T11" fmla="*/ 0 h 64"/>
              <a:gd name="T12" fmla="*/ 2147483647 w 34"/>
              <a:gd name="T13" fmla="*/ 0 h 64"/>
              <a:gd name="T14" fmla="*/ 2147483647 w 34"/>
              <a:gd name="T15" fmla="*/ 2147483647 h 64"/>
              <a:gd name="T16" fmla="*/ 0 w 34"/>
              <a:gd name="T17" fmla="*/ 2147483647 h 64"/>
              <a:gd name="T18" fmla="*/ 0 w 34"/>
              <a:gd name="T19" fmla="*/ 2147483647 h 64"/>
              <a:gd name="T20" fmla="*/ 0 w 34"/>
              <a:gd name="T21" fmla="*/ 2147483647 h 64"/>
              <a:gd name="T22" fmla="*/ 0 w 34"/>
              <a:gd name="T23" fmla="*/ 2147483647 h 64"/>
              <a:gd name="T24" fmla="*/ 2147483647 w 34"/>
              <a:gd name="T25" fmla="*/ 2147483647 h 64"/>
              <a:gd name="T26" fmla="*/ 2147483647 w 34"/>
              <a:gd name="T27" fmla="*/ 2147483647 h 64"/>
              <a:gd name="T28" fmla="*/ 2147483647 w 34"/>
              <a:gd name="T29" fmla="*/ 2147483647 h 64"/>
              <a:gd name="T30" fmla="*/ 2147483647 w 34"/>
              <a:gd name="T31" fmla="*/ 2147483647 h 64"/>
              <a:gd name="T32" fmla="*/ 2147483647 w 34"/>
              <a:gd name="T33" fmla="*/ 2147483647 h 64"/>
              <a:gd name="T34" fmla="*/ 2147483647 w 34"/>
              <a:gd name="T35" fmla="*/ 2147483647 h 64"/>
              <a:gd name="T36" fmla="*/ 2147483647 w 34"/>
              <a:gd name="T37" fmla="*/ 2147483647 h 64"/>
              <a:gd name="T38" fmla="*/ 2147483647 w 34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64">
                <a:moveTo>
                  <a:pt x="34" y="46"/>
                </a:moveTo>
                <a:lnTo>
                  <a:pt x="34" y="20"/>
                </a:lnTo>
                <a:lnTo>
                  <a:pt x="32" y="12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0" y="0"/>
                </a:lnTo>
                <a:lnTo>
                  <a:pt x="6" y="6"/>
                </a:lnTo>
                <a:lnTo>
                  <a:pt x="0" y="12"/>
                </a:lnTo>
                <a:lnTo>
                  <a:pt x="0" y="20"/>
                </a:lnTo>
                <a:lnTo>
                  <a:pt x="0" y="46"/>
                </a:lnTo>
                <a:lnTo>
                  <a:pt x="0" y="52"/>
                </a:lnTo>
                <a:lnTo>
                  <a:pt x="6" y="58"/>
                </a:lnTo>
                <a:lnTo>
                  <a:pt x="10" y="62"/>
                </a:lnTo>
                <a:lnTo>
                  <a:pt x="18" y="64"/>
                </a:lnTo>
                <a:lnTo>
                  <a:pt x="24" y="62"/>
                </a:lnTo>
                <a:lnTo>
                  <a:pt x="30" y="58"/>
                </a:lnTo>
                <a:lnTo>
                  <a:pt x="32" y="52"/>
                </a:lnTo>
                <a:lnTo>
                  <a:pt x="34" y="4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8" name="Freeform 149"/>
          <p:cNvSpPr>
            <a:spLocks/>
          </p:cNvSpPr>
          <p:nvPr/>
        </p:nvSpPr>
        <p:spPr bwMode="auto">
          <a:xfrm>
            <a:off x="4438650" y="5545138"/>
            <a:ext cx="57150" cy="98425"/>
          </a:xfrm>
          <a:custGeom>
            <a:avLst/>
            <a:gdLst>
              <a:gd name="T0" fmla="*/ 2147483647 w 36"/>
              <a:gd name="T1" fmla="*/ 2147483647 h 62"/>
              <a:gd name="T2" fmla="*/ 2147483647 w 36"/>
              <a:gd name="T3" fmla="*/ 2147483647 h 62"/>
              <a:gd name="T4" fmla="*/ 2147483647 w 36"/>
              <a:gd name="T5" fmla="*/ 2147483647 h 62"/>
              <a:gd name="T6" fmla="*/ 2147483647 w 36"/>
              <a:gd name="T7" fmla="*/ 2147483647 h 62"/>
              <a:gd name="T8" fmla="*/ 2147483647 w 36"/>
              <a:gd name="T9" fmla="*/ 0 h 62"/>
              <a:gd name="T10" fmla="*/ 2147483647 w 36"/>
              <a:gd name="T11" fmla="*/ 0 h 62"/>
              <a:gd name="T12" fmla="*/ 2147483647 w 36"/>
              <a:gd name="T13" fmla="*/ 0 h 62"/>
              <a:gd name="T14" fmla="*/ 2147483647 w 36"/>
              <a:gd name="T15" fmla="*/ 2147483647 h 62"/>
              <a:gd name="T16" fmla="*/ 0 w 36"/>
              <a:gd name="T17" fmla="*/ 2147483647 h 62"/>
              <a:gd name="T18" fmla="*/ 0 w 36"/>
              <a:gd name="T19" fmla="*/ 2147483647 h 62"/>
              <a:gd name="T20" fmla="*/ 0 w 36"/>
              <a:gd name="T21" fmla="*/ 2147483647 h 62"/>
              <a:gd name="T22" fmla="*/ 0 w 36"/>
              <a:gd name="T23" fmla="*/ 2147483647 h 62"/>
              <a:gd name="T24" fmla="*/ 2147483647 w 36"/>
              <a:gd name="T25" fmla="*/ 2147483647 h 62"/>
              <a:gd name="T26" fmla="*/ 2147483647 w 36"/>
              <a:gd name="T27" fmla="*/ 2147483647 h 62"/>
              <a:gd name="T28" fmla="*/ 2147483647 w 36"/>
              <a:gd name="T29" fmla="*/ 2147483647 h 62"/>
              <a:gd name="T30" fmla="*/ 2147483647 w 36"/>
              <a:gd name="T31" fmla="*/ 2147483647 h 62"/>
              <a:gd name="T32" fmla="*/ 2147483647 w 36"/>
              <a:gd name="T33" fmla="*/ 2147483647 h 62"/>
              <a:gd name="T34" fmla="*/ 2147483647 w 36"/>
              <a:gd name="T35" fmla="*/ 2147483647 h 62"/>
              <a:gd name="T36" fmla="*/ 2147483647 w 36"/>
              <a:gd name="T37" fmla="*/ 2147483647 h 62"/>
              <a:gd name="T38" fmla="*/ 2147483647 w 36"/>
              <a:gd name="T39" fmla="*/ 2147483647 h 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" h="62">
                <a:moveTo>
                  <a:pt x="36" y="46"/>
                </a:moveTo>
                <a:lnTo>
                  <a:pt x="36" y="16"/>
                </a:lnTo>
                <a:lnTo>
                  <a:pt x="34" y="8"/>
                </a:lnTo>
                <a:lnTo>
                  <a:pt x="32" y="4"/>
                </a:lnTo>
                <a:lnTo>
                  <a:pt x="26" y="0"/>
                </a:lnTo>
                <a:lnTo>
                  <a:pt x="20" y="0"/>
                </a:lnTo>
                <a:lnTo>
                  <a:pt x="10" y="0"/>
                </a:lnTo>
                <a:lnTo>
                  <a:pt x="6" y="4"/>
                </a:lnTo>
                <a:lnTo>
                  <a:pt x="0" y="8"/>
                </a:lnTo>
                <a:lnTo>
                  <a:pt x="0" y="16"/>
                </a:lnTo>
                <a:lnTo>
                  <a:pt x="0" y="46"/>
                </a:lnTo>
                <a:lnTo>
                  <a:pt x="0" y="52"/>
                </a:lnTo>
                <a:lnTo>
                  <a:pt x="6" y="58"/>
                </a:lnTo>
                <a:lnTo>
                  <a:pt x="10" y="60"/>
                </a:lnTo>
                <a:lnTo>
                  <a:pt x="20" y="62"/>
                </a:lnTo>
                <a:lnTo>
                  <a:pt x="26" y="60"/>
                </a:lnTo>
                <a:lnTo>
                  <a:pt x="32" y="58"/>
                </a:lnTo>
                <a:lnTo>
                  <a:pt x="34" y="52"/>
                </a:lnTo>
                <a:lnTo>
                  <a:pt x="36" y="4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9" name="Freeform 150"/>
          <p:cNvSpPr>
            <a:spLocks/>
          </p:cNvSpPr>
          <p:nvPr/>
        </p:nvSpPr>
        <p:spPr bwMode="auto">
          <a:xfrm>
            <a:off x="4943475" y="5321300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2147483647 h 54"/>
              <a:gd name="T14" fmla="*/ 2147483647 w 54"/>
              <a:gd name="T15" fmla="*/ 2147483647 h 54"/>
              <a:gd name="T16" fmla="*/ 2147483647 w 54"/>
              <a:gd name="T17" fmla="*/ 2147483647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2147483647 w 54"/>
              <a:gd name="T23" fmla="*/ 0 h 54"/>
              <a:gd name="T24" fmla="*/ 2147483647 w 54"/>
              <a:gd name="T25" fmla="*/ 0 h 54"/>
              <a:gd name="T26" fmla="*/ 2147483647 w 54"/>
              <a:gd name="T27" fmla="*/ 0 h 54"/>
              <a:gd name="T28" fmla="*/ 2147483647 w 54"/>
              <a:gd name="T29" fmla="*/ 2147483647 h 54"/>
              <a:gd name="T30" fmla="*/ 0 w 54"/>
              <a:gd name="T31" fmla="*/ 2147483647 h 54"/>
              <a:gd name="T32" fmla="*/ 0 w 54"/>
              <a:gd name="T33" fmla="*/ 2147483647 h 54"/>
              <a:gd name="T34" fmla="*/ 0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6" y="30"/>
                </a:moveTo>
                <a:lnTo>
                  <a:pt x="26" y="50"/>
                </a:lnTo>
                <a:lnTo>
                  <a:pt x="32" y="52"/>
                </a:lnTo>
                <a:lnTo>
                  <a:pt x="38" y="54"/>
                </a:lnTo>
                <a:lnTo>
                  <a:pt x="44" y="52"/>
                </a:lnTo>
                <a:lnTo>
                  <a:pt x="50" y="50"/>
                </a:lnTo>
                <a:lnTo>
                  <a:pt x="54" y="44"/>
                </a:lnTo>
                <a:lnTo>
                  <a:pt x="54" y="38"/>
                </a:lnTo>
                <a:lnTo>
                  <a:pt x="54" y="30"/>
                </a:lnTo>
                <a:lnTo>
                  <a:pt x="50" y="24"/>
                </a:lnTo>
                <a:lnTo>
                  <a:pt x="30" y="4"/>
                </a:lnTo>
                <a:lnTo>
                  <a:pt x="22" y="0"/>
                </a:lnTo>
                <a:lnTo>
                  <a:pt x="16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6"/>
                </a:lnTo>
                <a:lnTo>
                  <a:pt x="0" y="22"/>
                </a:lnTo>
                <a:lnTo>
                  <a:pt x="6" y="3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0" name="Freeform 151"/>
          <p:cNvSpPr>
            <a:spLocks/>
          </p:cNvSpPr>
          <p:nvPr/>
        </p:nvSpPr>
        <p:spPr bwMode="auto">
          <a:xfrm>
            <a:off x="4511675" y="5748338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2147483647 h 54"/>
              <a:gd name="T14" fmla="*/ 2147483647 w 54"/>
              <a:gd name="T15" fmla="*/ 2147483647 h 54"/>
              <a:gd name="T16" fmla="*/ 2147483647 w 54"/>
              <a:gd name="T17" fmla="*/ 2147483647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2147483647 w 54"/>
              <a:gd name="T23" fmla="*/ 0 h 54"/>
              <a:gd name="T24" fmla="*/ 2147483647 w 54"/>
              <a:gd name="T25" fmla="*/ 0 h 54"/>
              <a:gd name="T26" fmla="*/ 2147483647 w 54"/>
              <a:gd name="T27" fmla="*/ 0 h 54"/>
              <a:gd name="T28" fmla="*/ 2147483647 w 54"/>
              <a:gd name="T29" fmla="*/ 2147483647 h 54"/>
              <a:gd name="T30" fmla="*/ 2147483647 w 54"/>
              <a:gd name="T31" fmla="*/ 2147483647 h 54"/>
              <a:gd name="T32" fmla="*/ 0 w 54"/>
              <a:gd name="T33" fmla="*/ 2147483647 h 54"/>
              <a:gd name="T34" fmla="*/ 2147483647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6" y="30"/>
                </a:moveTo>
                <a:lnTo>
                  <a:pt x="26" y="50"/>
                </a:lnTo>
                <a:lnTo>
                  <a:pt x="30" y="54"/>
                </a:lnTo>
                <a:lnTo>
                  <a:pt x="36" y="54"/>
                </a:lnTo>
                <a:lnTo>
                  <a:pt x="42" y="54"/>
                </a:lnTo>
                <a:lnTo>
                  <a:pt x="50" y="50"/>
                </a:lnTo>
                <a:lnTo>
                  <a:pt x="54" y="44"/>
                </a:lnTo>
                <a:lnTo>
                  <a:pt x="54" y="38"/>
                </a:lnTo>
                <a:lnTo>
                  <a:pt x="54" y="32"/>
                </a:lnTo>
                <a:lnTo>
                  <a:pt x="50" y="26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6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6" y="3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1" name="Freeform 152"/>
          <p:cNvSpPr>
            <a:spLocks/>
          </p:cNvSpPr>
          <p:nvPr/>
        </p:nvSpPr>
        <p:spPr bwMode="auto">
          <a:xfrm>
            <a:off x="4940300" y="5761038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2147483647 w 56"/>
              <a:gd name="T3" fmla="*/ 2147483647 h 54"/>
              <a:gd name="T4" fmla="*/ 2147483647 w 56"/>
              <a:gd name="T5" fmla="*/ 2147483647 h 54"/>
              <a:gd name="T6" fmla="*/ 2147483647 w 56"/>
              <a:gd name="T7" fmla="*/ 2147483647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0 h 54"/>
              <a:gd name="T14" fmla="*/ 2147483647 w 56"/>
              <a:gd name="T15" fmla="*/ 0 h 54"/>
              <a:gd name="T16" fmla="*/ 2147483647 w 56"/>
              <a:gd name="T17" fmla="*/ 0 h 54"/>
              <a:gd name="T18" fmla="*/ 2147483647 w 56"/>
              <a:gd name="T19" fmla="*/ 2147483647 h 54"/>
              <a:gd name="T20" fmla="*/ 2147483647 w 56"/>
              <a:gd name="T21" fmla="*/ 2147483647 h 54"/>
              <a:gd name="T22" fmla="*/ 2147483647 w 56"/>
              <a:gd name="T23" fmla="*/ 2147483647 h 54"/>
              <a:gd name="T24" fmla="*/ 0 w 56"/>
              <a:gd name="T25" fmla="*/ 2147483647 h 54"/>
              <a:gd name="T26" fmla="*/ 2147483647 w 56"/>
              <a:gd name="T27" fmla="*/ 2147483647 h 54"/>
              <a:gd name="T28" fmla="*/ 2147483647 w 56"/>
              <a:gd name="T29" fmla="*/ 2147483647 h 54"/>
              <a:gd name="T30" fmla="*/ 2147483647 w 56"/>
              <a:gd name="T31" fmla="*/ 2147483647 h 54"/>
              <a:gd name="T32" fmla="*/ 2147483647 w 56"/>
              <a:gd name="T33" fmla="*/ 2147483647 h 54"/>
              <a:gd name="T34" fmla="*/ 2147483647 w 56"/>
              <a:gd name="T35" fmla="*/ 2147483647 h 54"/>
              <a:gd name="T36" fmla="*/ 2147483647 w 56"/>
              <a:gd name="T37" fmla="*/ 2147483647 h 54"/>
              <a:gd name="T38" fmla="*/ 2147483647 w 56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6" h="54">
                <a:moveTo>
                  <a:pt x="30" y="50"/>
                </a:moveTo>
                <a:lnTo>
                  <a:pt x="50" y="30"/>
                </a:lnTo>
                <a:lnTo>
                  <a:pt x="54" y="24"/>
                </a:lnTo>
                <a:lnTo>
                  <a:pt x="56" y="18"/>
                </a:lnTo>
                <a:lnTo>
                  <a:pt x="54" y="10"/>
                </a:lnTo>
                <a:lnTo>
                  <a:pt x="50" y="6"/>
                </a:lnTo>
                <a:lnTo>
                  <a:pt x="44" y="0"/>
                </a:lnTo>
                <a:lnTo>
                  <a:pt x="38" y="0"/>
                </a:lnTo>
                <a:lnTo>
                  <a:pt x="30" y="0"/>
                </a:lnTo>
                <a:lnTo>
                  <a:pt x="26" y="6"/>
                </a:lnTo>
                <a:lnTo>
                  <a:pt x="6" y="26"/>
                </a:lnTo>
                <a:lnTo>
                  <a:pt x="2" y="30"/>
                </a:lnTo>
                <a:lnTo>
                  <a:pt x="0" y="38"/>
                </a:lnTo>
                <a:lnTo>
                  <a:pt x="2" y="42"/>
                </a:lnTo>
                <a:lnTo>
                  <a:pt x="6" y="50"/>
                </a:lnTo>
                <a:lnTo>
                  <a:pt x="12" y="52"/>
                </a:lnTo>
                <a:lnTo>
                  <a:pt x="18" y="54"/>
                </a:lnTo>
                <a:lnTo>
                  <a:pt x="24" y="52"/>
                </a:lnTo>
                <a:lnTo>
                  <a:pt x="30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2" name="Freeform 153"/>
          <p:cNvSpPr>
            <a:spLocks/>
          </p:cNvSpPr>
          <p:nvPr/>
        </p:nvSpPr>
        <p:spPr bwMode="auto">
          <a:xfrm>
            <a:off x="4505325" y="5330825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0 h 54"/>
              <a:gd name="T14" fmla="*/ 2147483647 w 54"/>
              <a:gd name="T15" fmla="*/ 0 h 54"/>
              <a:gd name="T16" fmla="*/ 2147483647 w 54"/>
              <a:gd name="T17" fmla="*/ 0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0 w 54"/>
              <a:gd name="T23" fmla="*/ 2147483647 h 54"/>
              <a:gd name="T24" fmla="*/ 0 w 54"/>
              <a:gd name="T25" fmla="*/ 2147483647 h 54"/>
              <a:gd name="T26" fmla="*/ 0 w 54"/>
              <a:gd name="T27" fmla="*/ 2147483647 h 54"/>
              <a:gd name="T28" fmla="*/ 2147483647 w 54"/>
              <a:gd name="T29" fmla="*/ 2147483647 h 54"/>
              <a:gd name="T30" fmla="*/ 2147483647 w 54"/>
              <a:gd name="T31" fmla="*/ 2147483647 h 54"/>
              <a:gd name="T32" fmla="*/ 2147483647 w 54"/>
              <a:gd name="T33" fmla="*/ 2147483647 h 54"/>
              <a:gd name="T34" fmla="*/ 2147483647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28" y="50"/>
                </a:moveTo>
                <a:lnTo>
                  <a:pt x="50" y="30"/>
                </a:lnTo>
                <a:lnTo>
                  <a:pt x="52" y="22"/>
                </a:lnTo>
                <a:lnTo>
                  <a:pt x="54" y="16"/>
                </a:lnTo>
                <a:lnTo>
                  <a:pt x="52" y="10"/>
                </a:lnTo>
                <a:lnTo>
                  <a:pt x="50" y="6"/>
                </a:lnTo>
                <a:lnTo>
                  <a:pt x="44" y="0"/>
                </a:lnTo>
                <a:lnTo>
                  <a:pt x="36" y="0"/>
                </a:lnTo>
                <a:lnTo>
                  <a:pt x="30" y="0"/>
                </a:lnTo>
                <a:lnTo>
                  <a:pt x="24" y="6"/>
                </a:lnTo>
                <a:lnTo>
                  <a:pt x="6" y="26"/>
                </a:lnTo>
                <a:lnTo>
                  <a:pt x="0" y="30"/>
                </a:lnTo>
                <a:lnTo>
                  <a:pt x="0" y="36"/>
                </a:lnTo>
                <a:lnTo>
                  <a:pt x="0" y="42"/>
                </a:lnTo>
                <a:lnTo>
                  <a:pt x="6" y="50"/>
                </a:lnTo>
                <a:lnTo>
                  <a:pt x="10" y="54"/>
                </a:lnTo>
                <a:lnTo>
                  <a:pt x="18" y="54"/>
                </a:lnTo>
                <a:lnTo>
                  <a:pt x="22" y="54"/>
                </a:lnTo>
                <a:lnTo>
                  <a:pt x="28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28" name="Rectangle 156"/>
          <p:cNvSpPr>
            <a:spLocks noChangeArrowheads="1"/>
          </p:cNvSpPr>
          <p:nvPr/>
        </p:nvSpPr>
        <p:spPr bwMode="auto">
          <a:xfrm>
            <a:off x="2179638" y="4446588"/>
            <a:ext cx="13652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6500" b="1">
                <a:solidFill>
                  <a:schemeClr val="accent2"/>
                </a:solidFill>
                <a:latin typeface="Bwgrkn"/>
                <a:cs typeface="Bwgrkn"/>
              </a:rPr>
              <a:t>pan</a:t>
            </a:r>
            <a:endParaRPr lang="en-US" sz="6500" b="1">
              <a:solidFill>
                <a:schemeClr val="accent2"/>
              </a:solidFill>
              <a:latin typeface="Bwgrkn"/>
              <a:cs typeface="Bwgrkn"/>
            </a:endParaRPr>
          </a:p>
        </p:txBody>
      </p:sp>
      <p:sp>
        <p:nvSpPr>
          <p:cNvPr id="47224" name="Freeform 544"/>
          <p:cNvSpPr>
            <a:spLocks/>
          </p:cNvSpPr>
          <p:nvPr/>
        </p:nvSpPr>
        <p:spPr bwMode="auto">
          <a:xfrm>
            <a:off x="4130675" y="3906838"/>
            <a:ext cx="88900" cy="528637"/>
          </a:xfrm>
          <a:custGeom>
            <a:avLst/>
            <a:gdLst>
              <a:gd name="T0" fmla="*/ 0 w 56"/>
              <a:gd name="T1" fmla="*/ 2147483647 h 333"/>
              <a:gd name="T2" fmla="*/ 2147483647 w 56"/>
              <a:gd name="T3" fmla="*/ 2147483647 h 333"/>
              <a:gd name="T4" fmla="*/ 2147483647 w 56"/>
              <a:gd name="T5" fmla="*/ 0 h 333"/>
              <a:gd name="T6" fmla="*/ 0 w 56"/>
              <a:gd name="T7" fmla="*/ 0 h 333"/>
              <a:gd name="T8" fmla="*/ 0 w 56"/>
              <a:gd name="T9" fmla="*/ 2147483647 h 333"/>
              <a:gd name="T10" fmla="*/ 0 w 5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33">
                <a:moveTo>
                  <a:pt x="0" y="333"/>
                </a:moveTo>
                <a:lnTo>
                  <a:pt x="56" y="333"/>
                </a:lnTo>
                <a:lnTo>
                  <a:pt x="5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5" name="Freeform 545"/>
          <p:cNvSpPr>
            <a:spLocks/>
          </p:cNvSpPr>
          <p:nvPr/>
        </p:nvSpPr>
        <p:spPr bwMode="auto">
          <a:xfrm>
            <a:off x="413702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6" name="Freeform 546"/>
          <p:cNvSpPr>
            <a:spLocks/>
          </p:cNvSpPr>
          <p:nvPr/>
        </p:nvSpPr>
        <p:spPr bwMode="auto">
          <a:xfrm>
            <a:off x="414655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7" name="Freeform 547"/>
          <p:cNvSpPr>
            <a:spLocks/>
          </p:cNvSpPr>
          <p:nvPr/>
        </p:nvSpPr>
        <p:spPr bwMode="auto">
          <a:xfrm>
            <a:off x="4156075" y="3906838"/>
            <a:ext cx="38100" cy="528637"/>
          </a:xfrm>
          <a:custGeom>
            <a:avLst/>
            <a:gdLst>
              <a:gd name="T0" fmla="*/ 0 w 24"/>
              <a:gd name="T1" fmla="*/ 2147483647 h 333"/>
              <a:gd name="T2" fmla="*/ 2147483647 w 24"/>
              <a:gd name="T3" fmla="*/ 2147483647 h 333"/>
              <a:gd name="T4" fmla="*/ 2147483647 w 24"/>
              <a:gd name="T5" fmla="*/ 0 h 333"/>
              <a:gd name="T6" fmla="*/ 0 w 24"/>
              <a:gd name="T7" fmla="*/ 0 h 333"/>
              <a:gd name="T8" fmla="*/ 0 w 24"/>
              <a:gd name="T9" fmla="*/ 2147483647 h 333"/>
              <a:gd name="T10" fmla="*/ 0 w 2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33">
                <a:moveTo>
                  <a:pt x="0" y="333"/>
                </a:moveTo>
                <a:lnTo>
                  <a:pt x="24" y="333"/>
                </a:lnTo>
                <a:lnTo>
                  <a:pt x="2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8" name="Freeform 548"/>
          <p:cNvSpPr>
            <a:spLocks/>
          </p:cNvSpPr>
          <p:nvPr/>
        </p:nvSpPr>
        <p:spPr bwMode="auto">
          <a:xfrm>
            <a:off x="415925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9" name="Freeform 549"/>
          <p:cNvSpPr>
            <a:spLocks/>
          </p:cNvSpPr>
          <p:nvPr/>
        </p:nvSpPr>
        <p:spPr bwMode="auto">
          <a:xfrm>
            <a:off x="416877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0" name="Freeform 550"/>
          <p:cNvSpPr>
            <a:spLocks/>
          </p:cNvSpPr>
          <p:nvPr/>
        </p:nvSpPr>
        <p:spPr bwMode="auto">
          <a:xfrm>
            <a:off x="4730750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1" name="Freeform 551"/>
          <p:cNvSpPr>
            <a:spLocks/>
          </p:cNvSpPr>
          <p:nvPr/>
        </p:nvSpPr>
        <p:spPr bwMode="auto">
          <a:xfrm>
            <a:off x="4740275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2" name="Freeform 552"/>
          <p:cNvSpPr>
            <a:spLocks/>
          </p:cNvSpPr>
          <p:nvPr/>
        </p:nvSpPr>
        <p:spPr bwMode="auto">
          <a:xfrm>
            <a:off x="47498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3" name="Freeform 553"/>
          <p:cNvSpPr>
            <a:spLocks/>
          </p:cNvSpPr>
          <p:nvPr/>
        </p:nvSpPr>
        <p:spPr bwMode="auto">
          <a:xfrm>
            <a:off x="4752975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4" name="Freeform 554"/>
          <p:cNvSpPr>
            <a:spLocks/>
          </p:cNvSpPr>
          <p:nvPr/>
        </p:nvSpPr>
        <p:spPr bwMode="auto">
          <a:xfrm>
            <a:off x="4762500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5" name="Freeform 555"/>
          <p:cNvSpPr>
            <a:spLocks/>
          </p:cNvSpPr>
          <p:nvPr/>
        </p:nvSpPr>
        <p:spPr bwMode="auto">
          <a:xfrm>
            <a:off x="4772025" y="3906838"/>
            <a:ext cx="9525" cy="528637"/>
          </a:xfrm>
          <a:custGeom>
            <a:avLst/>
            <a:gdLst>
              <a:gd name="T0" fmla="*/ 0 w 6"/>
              <a:gd name="T1" fmla="*/ 2147483647 h 333"/>
              <a:gd name="T2" fmla="*/ 2147483647 w 6"/>
              <a:gd name="T3" fmla="*/ 2147483647 h 333"/>
              <a:gd name="T4" fmla="*/ 2147483647 w 6"/>
              <a:gd name="T5" fmla="*/ 0 h 333"/>
              <a:gd name="T6" fmla="*/ 0 w 6"/>
              <a:gd name="T7" fmla="*/ 0 h 333"/>
              <a:gd name="T8" fmla="*/ 0 w 6"/>
              <a:gd name="T9" fmla="*/ 2147483647 h 333"/>
              <a:gd name="T10" fmla="*/ 0 w 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33">
                <a:moveTo>
                  <a:pt x="0" y="333"/>
                </a:moveTo>
                <a:lnTo>
                  <a:pt x="6" y="333"/>
                </a:lnTo>
                <a:lnTo>
                  <a:pt x="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6" name="Freeform 556"/>
          <p:cNvSpPr>
            <a:spLocks/>
          </p:cNvSpPr>
          <p:nvPr/>
        </p:nvSpPr>
        <p:spPr bwMode="auto">
          <a:xfrm>
            <a:off x="5330825" y="3906838"/>
            <a:ext cx="85725" cy="528637"/>
          </a:xfrm>
          <a:custGeom>
            <a:avLst/>
            <a:gdLst>
              <a:gd name="T0" fmla="*/ 0 w 54"/>
              <a:gd name="T1" fmla="*/ 2147483647 h 333"/>
              <a:gd name="T2" fmla="*/ 2147483647 w 54"/>
              <a:gd name="T3" fmla="*/ 2147483647 h 333"/>
              <a:gd name="T4" fmla="*/ 2147483647 w 54"/>
              <a:gd name="T5" fmla="*/ 0 h 333"/>
              <a:gd name="T6" fmla="*/ 0 w 54"/>
              <a:gd name="T7" fmla="*/ 0 h 333"/>
              <a:gd name="T8" fmla="*/ 0 w 54"/>
              <a:gd name="T9" fmla="*/ 2147483647 h 333"/>
              <a:gd name="T10" fmla="*/ 0 w 5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33">
                <a:moveTo>
                  <a:pt x="0" y="333"/>
                </a:moveTo>
                <a:lnTo>
                  <a:pt x="54" y="333"/>
                </a:lnTo>
                <a:lnTo>
                  <a:pt x="5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7" name="Freeform 557"/>
          <p:cNvSpPr>
            <a:spLocks/>
          </p:cNvSpPr>
          <p:nvPr/>
        </p:nvSpPr>
        <p:spPr bwMode="auto">
          <a:xfrm>
            <a:off x="533717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8" name="Freeform 558"/>
          <p:cNvSpPr>
            <a:spLocks/>
          </p:cNvSpPr>
          <p:nvPr/>
        </p:nvSpPr>
        <p:spPr bwMode="auto">
          <a:xfrm>
            <a:off x="53467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9" name="Freeform 559"/>
          <p:cNvSpPr>
            <a:spLocks/>
          </p:cNvSpPr>
          <p:nvPr/>
        </p:nvSpPr>
        <p:spPr bwMode="auto">
          <a:xfrm>
            <a:off x="5353050" y="3906838"/>
            <a:ext cx="41275" cy="528637"/>
          </a:xfrm>
          <a:custGeom>
            <a:avLst/>
            <a:gdLst>
              <a:gd name="T0" fmla="*/ 0 w 26"/>
              <a:gd name="T1" fmla="*/ 2147483647 h 333"/>
              <a:gd name="T2" fmla="*/ 2147483647 w 26"/>
              <a:gd name="T3" fmla="*/ 2147483647 h 333"/>
              <a:gd name="T4" fmla="*/ 2147483647 w 26"/>
              <a:gd name="T5" fmla="*/ 0 h 333"/>
              <a:gd name="T6" fmla="*/ 0 w 26"/>
              <a:gd name="T7" fmla="*/ 0 h 333"/>
              <a:gd name="T8" fmla="*/ 0 w 26"/>
              <a:gd name="T9" fmla="*/ 2147483647 h 333"/>
              <a:gd name="T10" fmla="*/ 0 w 2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33">
                <a:moveTo>
                  <a:pt x="0" y="333"/>
                </a:moveTo>
                <a:lnTo>
                  <a:pt x="26" y="333"/>
                </a:lnTo>
                <a:lnTo>
                  <a:pt x="2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0" name="Freeform 560"/>
          <p:cNvSpPr>
            <a:spLocks/>
          </p:cNvSpPr>
          <p:nvPr/>
        </p:nvSpPr>
        <p:spPr bwMode="auto">
          <a:xfrm>
            <a:off x="535940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1" name="Freeform 561"/>
          <p:cNvSpPr>
            <a:spLocks/>
          </p:cNvSpPr>
          <p:nvPr/>
        </p:nvSpPr>
        <p:spPr bwMode="auto">
          <a:xfrm>
            <a:off x="536892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2" name="Freeform 562"/>
          <p:cNvSpPr>
            <a:spLocks/>
          </p:cNvSpPr>
          <p:nvPr/>
        </p:nvSpPr>
        <p:spPr bwMode="auto">
          <a:xfrm>
            <a:off x="3579813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3" name="Freeform 563"/>
          <p:cNvSpPr>
            <a:spLocks/>
          </p:cNvSpPr>
          <p:nvPr/>
        </p:nvSpPr>
        <p:spPr bwMode="auto">
          <a:xfrm>
            <a:off x="3589338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4" name="Freeform 564"/>
          <p:cNvSpPr>
            <a:spLocks/>
          </p:cNvSpPr>
          <p:nvPr/>
        </p:nvSpPr>
        <p:spPr bwMode="auto">
          <a:xfrm>
            <a:off x="3595688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5" name="Freeform 565"/>
          <p:cNvSpPr>
            <a:spLocks/>
          </p:cNvSpPr>
          <p:nvPr/>
        </p:nvSpPr>
        <p:spPr bwMode="auto">
          <a:xfrm>
            <a:off x="3602038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6" name="Freeform 566"/>
          <p:cNvSpPr>
            <a:spLocks/>
          </p:cNvSpPr>
          <p:nvPr/>
        </p:nvSpPr>
        <p:spPr bwMode="auto">
          <a:xfrm>
            <a:off x="3611563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7" name="Freeform 567"/>
          <p:cNvSpPr>
            <a:spLocks/>
          </p:cNvSpPr>
          <p:nvPr/>
        </p:nvSpPr>
        <p:spPr bwMode="auto">
          <a:xfrm>
            <a:off x="3617913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8" name="Freeform 568"/>
          <p:cNvSpPr>
            <a:spLocks/>
          </p:cNvSpPr>
          <p:nvPr/>
        </p:nvSpPr>
        <p:spPr bwMode="auto">
          <a:xfrm>
            <a:off x="3201988" y="3906838"/>
            <a:ext cx="225425" cy="382587"/>
          </a:xfrm>
          <a:custGeom>
            <a:avLst/>
            <a:gdLst>
              <a:gd name="T0" fmla="*/ 2147483647 w 142"/>
              <a:gd name="T1" fmla="*/ 2147483647 h 241"/>
              <a:gd name="T2" fmla="*/ 2147483647 w 142"/>
              <a:gd name="T3" fmla="*/ 2147483647 h 241"/>
              <a:gd name="T4" fmla="*/ 2147483647 w 142"/>
              <a:gd name="T5" fmla="*/ 2147483647 h 241"/>
              <a:gd name="T6" fmla="*/ 2147483647 w 142"/>
              <a:gd name="T7" fmla="*/ 2147483647 h 241"/>
              <a:gd name="T8" fmla="*/ 0 w 142"/>
              <a:gd name="T9" fmla="*/ 2147483647 h 241"/>
              <a:gd name="T10" fmla="*/ 0 w 142"/>
              <a:gd name="T11" fmla="*/ 2147483647 h 241"/>
              <a:gd name="T12" fmla="*/ 0 w 142"/>
              <a:gd name="T13" fmla="*/ 2147483647 h 241"/>
              <a:gd name="T14" fmla="*/ 0 w 142"/>
              <a:gd name="T15" fmla="*/ 2147483647 h 241"/>
              <a:gd name="T16" fmla="*/ 0 w 142"/>
              <a:gd name="T17" fmla="*/ 2147483647 h 241"/>
              <a:gd name="T18" fmla="*/ 0 w 142"/>
              <a:gd name="T19" fmla="*/ 2147483647 h 241"/>
              <a:gd name="T20" fmla="*/ 0 w 142"/>
              <a:gd name="T21" fmla="*/ 2147483647 h 241"/>
              <a:gd name="T22" fmla="*/ 0 w 142"/>
              <a:gd name="T23" fmla="*/ 2147483647 h 241"/>
              <a:gd name="T24" fmla="*/ 0 w 142"/>
              <a:gd name="T25" fmla="*/ 2147483647 h 241"/>
              <a:gd name="T26" fmla="*/ 0 w 142"/>
              <a:gd name="T27" fmla="*/ 2147483647 h 241"/>
              <a:gd name="T28" fmla="*/ 0 w 142"/>
              <a:gd name="T29" fmla="*/ 2147483647 h 241"/>
              <a:gd name="T30" fmla="*/ 2147483647 w 142"/>
              <a:gd name="T31" fmla="*/ 2147483647 h 241"/>
              <a:gd name="T32" fmla="*/ 2147483647 w 142"/>
              <a:gd name="T33" fmla="*/ 2147483647 h 241"/>
              <a:gd name="T34" fmla="*/ 2147483647 w 142"/>
              <a:gd name="T35" fmla="*/ 2147483647 h 241"/>
              <a:gd name="T36" fmla="*/ 2147483647 w 142"/>
              <a:gd name="T37" fmla="*/ 2147483647 h 241"/>
              <a:gd name="T38" fmla="*/ 2147483647 w 142"/>
              <a:gd name="T39" fmla="*/ 2147483647 h 241"/>
              <a:gd name="T40" fmla="*/ 2147483647 w 142"/>
              <a:gd name="T41" fmla="*/ 2147483647 h 241"/>
              <a:gd name="T42" fmla="*/ 2147483647 w 142"/>
              <a:gd name="T43" fmla="*/ 0 h 241"/>
              <a:gd name="T44" fmla="*/ 2147483647 w 142"/>
              <a:gd name="T45" fmla="*/ 0 h 241"/>
              <a:gd name="T46" fmla="*/ 2147483647 w 142"/>
              <a:gd name="T47" fmla="*/ 0 h 241"/>
              <a:gd name="T48" fmla="*/ 2147483647 w 142"/>
              <a:gd name="T49" fmla="*/ 0 h 241"/>
              <a:gd name="T50" fmla="*/ 2147483647 w 142"/>
              <a:gd name="T51" fmla="*/ 2147483647 h 241"/>
              <a:gd name="T52" fmla="*/ 2147483647 w 142"/>
              <a:gd name="T53" fmla="*/ 2147483647 h 241"/>
              <a:gd name="T54" fmla="*/ 2147483647 w 142"/>
              <a:gd name="T55" fmla="*/ 2147483647 h 241"/>
              <a:gd name="T56" fmla="*/ 2147483647 w 142"/>
              <a:gd name="T57" fmla="*/ 2147483647 h 241"/>
              <a:gd name="T58" fmla="*/ 2147483647 w 142"/>
              <a:gd name="T59" fmla="*/ 2147483647 h 241"/>
              <a:gd name="T60" fmla="*/ 2147483647 w 142"/>
              <a:gd name="T61" fmla="*/ 2147483647 h 241"/>
              <a:gd name="T62" fmla="*/ 2147483647 w 142"/>
              <a:gd name="T63" fmla="*/ 2147483647 h 241"/>
              <a:gd name="T64" fmla="*/ 2147483647 w 142"/>
              <a:gd name="T65" fmla="*/ 2147483647 h 241"/>
              <a:gd name="T66" fmla="*/ 2147483647 w 142"/>
              <a:gd name="T67" fmla="*/ 2147483647 h 241"/>
              <a:gd name="T68" fmla="*/ 2147483647 w 142"/>
              <a:gd name="T69" fmla="*/ 2147483647 h 241"/>
              <a:gd name="T70" fmla="*/ 2147483647 w 142"/>
              <a:gd name="T71" fmla="*/ 2147483647 h 241"/>
              <a:gd name="T72" fmla="*/ 2147483647 w 142"/>
              <a:gd name="T73" fmla="*/ 2147483647 h 241"/>
              <a:gd name="T74" fmla="*/ 2147483647 w 142"/>
              <a:gd name="T75" fmla="*/ 2147483647 h 241"/>
              <a:gd name="T76" fmla="*/ 2147483647 w 142"/>
              <a:gd name="T77" fmla="*/ 2147483647 h 241"/>
              <a:gd name="T78" fmla="*/ 2147483647 w 142"/>
              <a:gd name="T79" fmla="*/ 2147483647 h 241"/>
              <a:gd name="T80" fmla="*/ 2147483647 w 142"/>
              <a:gd name="T81" fmla="*/ 2147483647 h 241"/>
              <a:gd name="T82" fmla="*/ 2147483647 w 1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2" h="241">
                <a:moveTo>
                  <a:pt x="52" y="241"/>
                </a:moveTo>
                <a:lnTo>
                  <a:pt x="50" y="241"/>
                </a:lnTo>
                <a:lnTo>
                  <a:pt x="48" y="241"/>
                </a:lnTo>
                <a:lnTo>
                  <a:pt x="42" y="241"/>
                </a:lnTo>
                <a:lnTo>
                  <a:pt x="36" y="241"/>
                </a:lnTo>
                <a:lnTo>
                  <a:pt x="28" y="241"/>
                </a:lnTo>
                <a:lnTo>
                  <a:pt x="20" y="241"/>
                </a:lnTo>
                <a:lnTo>
                  <a:pt x="10" y="241"/>
                </a:lnTo>
                <a:lnTo>
                  <a:pt x="0" y="241"/>
                </a:lnTo>
                <a:lnTo>
                  <a:pt x="0" y="235"/>
                </a:lnTo>
                <a:lnTo>
                  <a:pt x="0" y="227"/>
                </a:lnTo>
                <a:lnTo>
                  <a:pt x="0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0" y="187"/>
                </a:lnTo>
                <a:lnTo>
                  <a:pt x="0" y="179"/>
                </a:lnTo>
                <a:lnTo>
                  <a:pt x="0" y="171"/>
                </a:lnTo>
                <a:lnTo>
                  <a:pt x="0" y="165"/>
                </a:lnTo>
                <a:lnTo>
                  <a:pt x="0" y="159"/>
                </a:lnTo>
                <a:lnTo>
                  <a:pt x="0" y="149"/>
                </a:lnTo>
                <a:lnTo>
                  <a:pt x="0" y="137"/>
                </a:lnTo>
                <a:lnTo>
                  <a:pt x="0" y="127"/>
                </a:lnTo>
                <a:lnTo>
                  <a:pt x="0" y="117"/>
                </a:lnTo>
                <a:lnTo>
                  <a:pt x="0" y="109"/>
                </a:lnTo>
                <a:lnTo>
                  <a:pt x="0" y="103"/>
                </a:lnTo>
                <a:lnTo>
                  <a:pt x="0" y="93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40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38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2" y="0"/>
                </a:lnTo>
                <a:lnTo>
                  <a:pt x="94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30" y="0"/>
                </a:lnTo>
                <a:lnTo>
                  <a:pt x="142" y="0"/>
                </a:lnTo>
                <a:lnTo>
                  <a:pt x="142" y="12"/>
                </a:lnTo>
                <a:lnTo>
                  <a:pt x="142" y="26"/>
                </a:lnTo>
                <a:lnTo>
                  <a:pt x="142" y="32"/>
                </a:lnTo>
                <a:lnTo>
                  <a:pt x="142" y="40"/>
                </a:lnTo>
                <a:lnTo>
                  <a:pt x="142" y="46"/>
                </a:lnTo>
                <a:lnTo>
                  <a:pt x="142" y="52"/>
                </a:lnTo>
                <a:lnTo>
                  <a:pt x="142" y="66"/>
                </a:lnTo>
                <a:lnTo>
                  <a:pt x="142" y="78"/>
                </a:lnTo>
                <a:lnTo>
                  <a:pt x="142" y="90"/>
                </a:lnTo>
                <a:lnTo>
                  <a:pt x="142" y="101"/>
                </a:lnTo>
                <a:lnTo>
                  <a:pt x="142" y="111"/>
                </a:lnTo>
                <a:lnTo>
                  <a:pt x="142" y="121"/>
                </a:lnTo>
                <a:lnTo>
                  <a:pt x="142" y="127"/>
                </a:lnTo>
                <a:lnTo>
                  <a:pt x="142" y="137"/>
                </a:lnTo>
                <a:lnTo>
                  <a:pt x="142" y="147"/>
                </a:lnTo>
                <a:lnTo>
                  <a:pt x="142" y="149"/>
                </a:lnTo>
                <a:lnTo>
                  <a:pt x="142" y="159"/>
                </a:lnTo>
                <a:lnTo>
                  <a:pt x="140" y="167"/>
                </a:lnTo>
                <a:lnTo>
                  <a:pt x="136" y="175"/>
                </a:lnTo>
                <a:lnTo>
                  <a:pt x="134" y="185"/>
                </a:lnTo>
                <a:lnTo>
                  <a:pt x="130" y="193"/>
                </a:lnTo>
                <a:lnTo>
                  <a:pt x="126" y="201"/>
                </a:lnTo>
                <a:lnTo>
                  <a:pt x="120" y="207"/>
                </a:lnTo>
                <a:lnTo>
                  <a:pt x="116" y="215"/>
                </a:lnTo>
                <a:lnTo>
                  <a:pt x="108" y="219"/>
                </a:lnTo>
                <a:lnTo>
                  <a:pt x="102" y="225"/>
                </a:lnTo>
                <a:lnTo>
                  <a:pt x="94" y="229"/>
                </a:lnTo>
                <a:lnTo>
                  <a:pt x="86" y="233"/>
                </a:lnTo>
                <a:lnTo>
                  <a:pt x="76" y="235"/>
                </a:lnTo>
                <a:lnTo>
                  <a:pt x="68" y="239"/>
                </a:lnTo>
                <a:lnTo>
                  <a:pt x="60" y="241"/>
                </a:lnTo>
                <a:lnTo>
                  <a:pt x="52" y="241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55" name="Text Box 583"/>
          <p:cNvSpPr txBox="1">
            <a:spLocks noChangeArrowheads="1"/>
          </p:cNvSpPr>
          <p:nvPr/>
        </p:nvSpPr>
        <p:spPr bwMode="auto">
          <a:xfrm>
            <a:off x="2843213" y="1844675"/>
            <a:ext cx="3600450" cy="649288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35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SNN, SNA</a:t>
            </a:r>
            <a:r>
              <a:rPr lang="en-US" sz="3500">
                <a:latin typeface="Bwgrkl" charset="0"/>
              </a:rPr>
              <a:t> </a:t>
            </a:r>
          </a:p>
        </p:txBody>
      </p:sp>
      <p:sp>
        <p:nvSpPr>
          <p:cNvPr id="47250" name="Text Box 582"/>
          <p:cNvSpPr txBox="1">
            <a:spLocks noChangeArrowheads="1"/>
          </p:cNvSpPr>
          <p:nvPr/>
        </p:nvSpPr>
        <p:spPr bwMode="auto">
          <a:xfrm>
            <a:off x="900113" y="404813"/>
            <a:ext cx="7343775" cy="14398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7500" b="1">
                <a:solidFill>
                  <a:schemeClr val="accent2"/>
                </a:solidFill>
                <a:latin typeface="Bwgrkn" charset="0"/>
                <a:cs typeface="Bwgrkn" charset="0"/>
              </a:rPr>
              <a:t>pant</a:t>
            </a:r>
            <a:r>
              <a:rPr lang="en-US" sz="7500"/>
              <a:t> + </a:t>
            </a:r>
            <a:r>
              <a:rPr lang="es-MX" sz="7500" b="1">
                <a:solidFill>
                  <a:srgbClr val="FF3300"/>
                </a:solidFill>
                <a:latin typeface="Times New Roman" charset="0"/>
              </a:rPr>
              <a:t>(</a:t>
            </a:r>
            <a:r>
              <a:rPr lang="es-PE" sz="7500" b="1">
                <a:solidFill>
                  <a:srgbClr val="FF3300"/>
                </a:solidFill>
                <a:latin typeface="Times New Roman" charset="0"/>
              </a:rPr>
              <a:t>-)</a:t>
            </a:r>
            <a:r>
              <a:rPr lang="es-PE" sz="7500">
                <a:latin typeface="Times New Roman" charset="0"/>
              </a:rPr>
              <a:t> </a:t>
            </a:r>
            <a:r>
              <a:rPr lang="en-US" sz="7500"/>
              <a:t>= </a:t>
            </a:r>
            <a:r>
              <a:rPr lang="es-MX" sz="7500" b="1">
                <a:solidFill>
                  <a:schemeClr val="accent2"/>
                </a:solidFill>
                <a:latin typeface="Bwgrkn" charset="0"/>
                <a:cs typeface="Bwgrkn" charset="0"/>
              </a:rPr>
              <a:t>pa/n</a:t>
            </a:r>
            <a:r>
              <a:rPr lang="en-US" sz="7500">
                <a:latin typeface="Bwgrkn" charset="0"/>
                <a:cs typeface="Bwgrkn" charset="0"/>
              </a:rPr>
              <a:t> </a:t>
            </a:r>
          </a:p>
        </p:txBody>
      </p:sp>
      <p:pic>
        <p:nvPicPr>
          <p:cNvPr id="47251" name="Picture 268" descr="Daniel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14992"/>
          <a:stretch>
            <a:fillRect/>
          </a:stretch>
        </p:blipFill>
        <p:spPr bwMode="auto">
          <a:xfrm>
            <a:off x="2568575" y="3560763"/>
            <a:ext cx="63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0" name="Group 577"/>
          <p:cNvGrpSpPr>
            <a:grpSpLocks/>
          </p:cNvGrpSpPr>
          <p:nvPr/>
        </p:nvGrpSpPr>
        <p:grpSpPr bwMode="auto">
          <a:xfrm rot="5400000">
            <a:off x="7961313" y="5597531"/>
            <a:ext cx="441326" cy="708025"/>
            <a:chOff x="3692" y="2022"/>
            <a:chExt cx="278" cy="446"/>
          </a:xfrm>
        </p:grpSpPr>
        <p:sp>
          <p:nvSpPr>
            <p:cNvPr id="271" name="Freeform 578"/>
            <p:cNvSpPr>
              <a:spLocks/>
            </p:cNvSpPr>
            <p:nvPr/>
          </p:nvSpPr>
          <p:spPr bwMode="auto">
            <a:xfrm>
              <a:off x="3728" y="2054"/>
              <a:ext cx="204" cy="405"/>
            </a:xfrm>
            <a:custGeom>
              <a:avLst/>
              <a:gdLst>
                <a:gd name="T0" fmla="*/ 0 w 56"/>
                <a:gd name="T1" fmla="*/ 888 h 333"/>
                <a:gd name="T2" fmla="*/ 35922 w 56"/>
                <a:gd name="T3" fmla="*/ 888 h 333"/>
                <a:gd name="T4" fmla="*/ 35922 w 56"/>
                <a:gd name="T5" fmla="*/ 0 h 333"/>
                <a:gd name="T6" fmla="*/ 0 w 56"/>
                <a:gd name="T7" fmla="*/ 0 h 333"/>
                <a:gd name="T8" fmla="*/ 0 w 56"/>
                <a:gd name="T9" fmla="*/ 888 h 333"/>
                <a:gd name="T10" fmla="*/ 0 w 56"/>
                <a:gd name="T11" fmla="*/ 888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333">
                  <a:moveTo>
                    <a:pt x="0" y="333"/>
                  </a:moveTo>
                  <a:lnTo>
                    <a:pt x="56" y="33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579"/>
            <p:cNvSpPr>
              <a:spLocks/>
            </p:cNvSpPr>
            <p:nvPr/>
          </p:nvSpPr>
          <p:spPr bwMode="auto">
            <a:xfrm>
              <a:off x="3743" y="2054"/>
              <a:ext cx="174" cy="405"/>
            </a:xfrm>
            <a:custGeom>
              <a:avLst/>
              <a:gdLst>
                <a:gd name="T0" fmla="*/ 0 w 44"/>
                <a:gd name="T1" fmla="*/ 888 h 333"/>
                <a:gd name="T2" fmla="*/ 42551 w 44"/>
                <a:gd name="T3" fmla="*/ 888 h 333"/>
                <a:gd name="T4" fmla="*/ 42551 w 44"/>
                <a:gd name="T5" fmla="*/ 0 h 333"/>
                <a:gd name="T6" fmla="*/ 0 w 44"/>
                <a:gd name="T7" fmla="*/ 0 h 333"/>
                <a:gd name="T8" fmla="*/ 0 w 44"/>
                <a:gd name="T9" fmla="*/ 888 h 333"/>
                <a:gd name="T10" fmla="*/ 0 w 44"/>
                <a:gd name="T11" fmla="*/ 888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33">
                  <a:moveTo>
                    <a:pt x="0" y="333"/>
                  </a:moveTo>
                  <a:lnTo>
                    <a:pt x="44" y="333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ED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Rectangle 580"/>
            <p:cNvSpPr>
              <a:spLocks noChangeArrowheads="1"/>
            </p:cNvSpPr>
            <p:nvPr/>
          </p:nvSpPr>
          <p:spPr bwMode="auto">
            <a:xfrm>
              <a:off x="3692" y="2022"/>
              <a:ext cx="27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4000" b="1" dirty="0">
                  <a:solidFill>
                    <a:srgbClr val="FF3300"/>
                  </a:solidFill>
                  <a:latin typeface="Bwgrkn"/>
                  <a:cs typeface="Bwgrkn"/>
                </a:rPr>
                <a:t>a</a:t>
              </a:r>
              <a:endParaRPr lang="en-US" sz="4000" b="1" dirty="0">
                <a:solidFill>
                  <a:srgbClr val="FF3300"/>
                </a:solidFill>
                <a:latin typeface="Bwgrkn"/>
                <a:cs typeface="Bwgrkn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434"/>
          <p:cNvGrpSpPr>
            <a:grpSpLocks/>
          </p:cNvGrpSpPr>
          <p:nvPr/>
        </p:nvGrpSpPr>
        <p:grpSpPr bwMode="auto">
          <a:xfrm>
            <a:off x="3276600" y="3067050"/>
            <a:ext cx="2519363" cy="1741488"/>
            <a:chOff x="839" y="164"/>
            <a:chExt cx="1151" cy="915"/>
          </a:xfrm>
        </p:grpSpPr>
        <p:sp>
          <p:nvSpPr>
            <p:cNvPr id="47260" name="AutoShape 164"/>
            <p:cNvSpPr>
              <a:spLocks noChangeAspect="1" noChangeArrowheads="1" noTextEdit="1"/>
            </p:cNvSpPr>
            <p:nvPr/>
          </p:nvSpPr>
          <p:spPr bwMode="auto">
            <a:xfrm>
              <a:off x="839" y="164"/>
              <a:ext cx="1151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1" name="Freeform 166"/>
            <p:cNvSpPr>
              <a:spLocks/>
            </p:cNvSpPr>
            <p:nvPr/>
          </p:nvSpPr>
          <p:spPr bwMode="auto">
            <a:xfrm>
              <a:off x="839" y="164"/>
              <a:ext cx="1147" cy="912"/>
            </a:xfrm>
            <a:custGeom>
              <a:avLst/>
              <a:gdLst>
                <a:gd name="T0" fmla="*/ 9 w 2294"/>
                <a:gd name="T1" fmla="*/ 27 h 1824"/>
                <a:gd name="T2" fmla="*/ 5 w 2294"/>
                <a:gd name="T3" fmla="*/ 28 h 1824"/>
                <a:gd name="T4" fmla="*/ 2 w 2294"/>
                <a:gd name="T5" fmla="*/ 30 h 1824"/>
                <a:gd name="T6" fmla="*/ 1 w 2294"/>
                <a:gd name="T7" fmla="*/ 33 h 1824"/>
                <a:gd name="T8" fmla="*/ 1 w 2294"/>
                <a:gd name="T9" fmla="*/ 37 h 1824"/>
                <a:gd name="T10" fmla="*/ 1 w 2294"/>
                <a:gd name="T11" fmla="*/ 39 h 1824"/>
                <a:gd name="T12" fmla="*/ 1 w 2294"/>
                <a:gd name="T13" fmla="*/ 43 h 1824"/>
                <a:gd name="T14" fmla="*/ 2 w 2294"/>
                <a:gd name="T15" fmla="*/ 46 h 1824"/>
                <a:gd name="T16" fmla="*/ 9 w 2294"/>
                <a:gd name="T17" fmla="*/ 53 h 1824"/>
                <a:gd name="T18" fmla="*/ 11 w 2294"/>
                <a:gd name="T19" fmla="*/ 54 h 1824"/>
                <a:gd name="T20" fmla="*/ 14 w 2294"/>
                <a:gd name="T21" fmla="*/ 55 h 1824"/>
                <a:gd name="T22" fmla="*/ 15 w 2294"/>
                <a:gd name="T23" fmla="*/ 55 h 1824"/>
                <a:gd name="T24" fmla="*/ 19 w 2294"/>
                <a:gd name="T25" fmla="*/ 56 h 1824"/>
                <a:gd name="T26" fmla="*/ 24 w 2294"/>
                <a:gd name="T27" fmla="*/ 56 h 1824"/>
                <a:gd name="T28" fmla="*/ 29 w 2294"/>
                <a:gd name="T29" fmla="*/ 56 h 1824"/>
                <a:gd name="T30" fmla="*/ 34 w 2294"/>
                <a:gd name="T31" fmla="*/ 57 h 1824"/>
                <a:gd name="T32" fmla="*/ 38 w 2294"/>
                <a:gd name="T33" fmla="*/ 57 h 1824"/>
                <a:gd name="T34" fmla="*/ 40 w 2294"/>
                <a:gd name="T35" fmla="*/ 57 h 1824"/>
                <a:gd name="T36" fmla="*/ 41 w 2294"/>
                <a:gd name="T37" fmla="*/ 57 h 1824"/>
                <a:gd name="T38" fmla="*/ 44 w 2294"/>
                <a:gd name="T39" fmla="*/ 57 h 1824"/>
                <a:gd name="T40" fmla="*/ 48 w 2294"/>
                <a:gd name="T41" fmla="*/ 57 h 1824"/>
                <a:gd name="T42" fmla="*/ 51 w 2294"/>
                <a:gd name="T43" fmla="*/ 55 h 1824"/>
                <a:gd name="T44" fmla="*/ 56 w 2294"/>
                <a:gd name="T45" fmla="*/ 52 h 1824"/>
                <a:gd name="T46" fmla="*/ 63 w 2294"/>
                <a:gd name="T47" fmla="*/ 47 h 1824"/>
                <a:gd name="T48" fmla="*/ 67 w 2294"/>
                <a:gd name="T49" fmla="*/ 43 h 1824"/>
                <a:gd name="T50" fmla="*/ 68 w 2294"/>
                <a:gd name="T51" fmla="*/ 40 h 1824"/>
                <a:gd name="T52" fmla="*/ 69 w 2294"/>
                <a:gd name="T53" fmla="*/ 37 h 1824"/>
                <a:gd name="T54" fmla="*/ 72 w 2294"/>
                <a:gd name="T55" fmla="*/ 35 h 1824"/>
                <a:gd name="T56" fmla="*/ 71 w 2294"/>
                <a:gd name="T57" fmla="*/ 33 h 1824"/>
                <a:gd name="T58" fmla="*/ 68 w 2294"/>
                <a:gd name="T59" fmla="*/ 31 h 1824"/>
                <a:gd name="T60" fmla="*/ 65 w 2294"/>
                <a:gd name="T61" fmla="*/ 31 h 1824"/>
                <a:gd name="T62" fmla="*/ 64 w 2294"/>
                <a:gd name="T63" fmla="*/ 30 h 1824"/>
                <a:gd name="T64" fmla="*/ 66 w 2294"/>
                <a:gd name="T65" fmla="*/ 26 h 1824"/>
                <a:gd name="T66" fmla="*/ 65 w 2294"/>
                <a:gd name="T67" fmla="*/ 23 h 1824"/>
                <a:gd name="T68" fmla="*/ 60 w 2294"/>
                <a:gd name="T69" fmla="*/ 22 h 1824"/>
                <a:gd name="T70" fmla="*/ 57 w 2294"/>
                <a:gd name="T71" fmla="*/ 22 h 1824"/>
                <a:gd name="T72" fmla="*/ 53 w 2294"/>
                <a:gd name="T73" fmla="*/ 22 h 1824"/>
                <a:gd name="T74" fmla="*/ 49 w 2294"/>
                <a:gd name="T75" fmla="*/ 23 h 1824"/>
                <a:gd name="T76" fmla="*/ 46 w 2294"/>
                <a:gd name="T77" fmla="*/ 20 h 1824"/>
                <a:gd name="T78" fmla="*/ 42 w 2294"/>
                <a:gd name="T79" fmla="*/ 19 h 1824"/>
                <a:gd name="T80" fmla="*/ 38 w 2294"/>
                <a:gd name="T81" fmla="*/ 19 h 1824"/>
                <a:gd name="T82" fmla="*/ 34 w 2294"/>
                <a:gd name="T83" fmla="*/ 20 h 1824"/>
                <a:gd name="T84" fmla="*/ 36 w 2294"/>
                <a:gd name="T85" fmla="*/ 13 h 1824"/>
                <a:gd name="T86" fmla="*/ 37 w 2294"/>
                <a:gd name="T87" fmla="*/ 7 h 1824"/>
                <a:gd name="T88" fmla="*/ 35 w 2294"/>
                <a:gd name="T89" fmla="*/ 2 h 1824"/>
                <a:gd name="T90" fmla="*/ 32 w 2294"/>
                <a:gd name="T91" fmla="*/ 1 h 1824"/>
                <a:gd name="T92" fmla="*/ 30 w 2294"/>
                <a:gd name="T93" fmla="*/ 0 h 1824"/>
                <a:gd name="T94" fmla="*/ 27 w 2294"/>
                <a:gd name="T95" fmla="*/ 2 h 1824"/>
                <a:gd name="T96" fmla="*/ 25 w 2294"/>
                <a:gd name="T97" fmla="*/ 7 h 1824"/>
                <a:gd name="T98" fmla="*/ 23 w 2294"/>
                <a:gd name="T99" fmla="*/ 14 h 1824"/>
                <a:gd name="T100" fmla="*/ 22 w 2294"/>
                <a:gd name="T101" fmla="*/ 20 h 1824"/>
                <a:gd name="T102" fmla="*/ 21 w 2294"/>
                <a:gd name="T103" fmla="*/ 21 h 1824"/>
                <a:gd name="T104" fmla="*/ 17 w 2294"/>
                <a:gd name="T105" fmla="*/ 21 h 1824"/>
                <a:gd name="T106" fmla="*/ 14 w 2294"/>
                <a:gd name="T107" fmla="*/ 23 h 1824"/>
                <a:gd name="T108" fmla="*/ 13 w 2294"/>
                <a:gd name="T109" fmla="*/ 26 h 18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4" h="1824">
                  <a:moveTo>
                    <a:pt x="329" y="872"/>
                  </a:moveTo>
                  <a:lnTo>
                    <a:pt x="326" y="871"/>
                  </a:lnTo>
                  <a:lnTo>
                    <a:pt x="318" y="868"/>
                  </a:lnTo>
                  <a:lnTo>
                    <a:pt x="304" y="863"/>
                  </a:lnTo>
                  <a:lnTo>
                    <a:pt x="287" y="857"/>
                  </a:lnTo>
                  <a:lnTo>
                    <a:pt x="266" y="854"/>
                  </a:lnTo>
                  <a:lnTo>
                    <a:pt x="242" y="850"/>
                  </a:lnTo>
                  <a:lnTo>
                    <a:pt x="216" y="850"/>
                  </a:lnTo>
                  <a:lnTo>
                    <a:pt x="190" y="853"/>
                  </a:lnTo>
                  <a:lnTo>
                    <a:pt x="173" y="856"/>
                  </a:lnTo>
                  <a:lnTo>
                    <a:pt x="155" y="862"/>
                  </a:lnTo>
                  <a:lnTo>
                    <a:pt x="138" y="870"/>
                  </a:lnTo>
                  <a:lnTo>
                    <a:pt x="121" y="880"/>
                  </a:lnTo>
                  <a:lnTo>
                    <a:pt x="105" y="893"/>
                  </a:lnTo>
                  <a:lnTo>
                    <a:pt x="88" y="908"/>
                  </a:lnTo>
                  <a:lnTo>
                    <a:pt x="73" y="926"/>
                  </a:lnTo>
                  <a:lnTo>
                    <a:pt x="60" y="948"/>
                  </a:lnTo>
                  <a:lnTo>
                    <a:pt x="57" y="950"/>
                  </a:lnTo>
                  <a:lnTo>
                    <a:pt x="53" y="957"/>
                  </a:lnTo>
                  <a:lnTo>
                    <a:pt x="46" y="969"/>
                  </a:lnTo>
                  <a:lnTo>
                    <a:pt x="38" y="983"/>
                  </a:lnTo>
                  <a:lnTo>
                    <a:pt x="29" y="1001"/>
                  </a:lnTo>
                  <a:lnTo>
                    <a:pt x="19" y="1021"/>
                  </a:lnTo>
                  <a:lnTo>
                    <a:pt x="11" y="1044"/>
                  </a:lnTo>
                  <a:lnTo>
                    <a:pt x="4" y="1068"/>
                  </a:lnTo>
                  <a:lnTo>
                    <a:pt x="1" y="1088"/>
                  </a:lnTo>
                  <a:lnTo>
                    <a:pt x="0" y="1107"/>
                  </a:lnTo>
                  <a:lnTo>
                    <a:pt x="1" y="1127"/>
                  </a:lnTo>
                  <a:lnTo>
                    <a:pt x="3" y="1146"/>
                  </a:lnTo>
                  <a:lnTo>
                    <a:pt x="9" y="1167"/>
                  </a:lnTo>
                  <a:lnTo>
                    <a:pt x="17" y="1187"/>
                  </a:lnTo>
                  <a:lnTo>
                    <a:pt x="30" y="1206"/>
                  </a:lnTo>
                  <a:lnTo>
                    <a:pt x="45" y="1225"/>
                  </a:lnTo>
                  <a:lnTo>
                    <a:pt x="42" y="1227"/>
                  </a:lnTo>
                  <a:lnTo>
                    <a:pt x="37" y="1233"/>
                  </a:lnTo>
                  <a:lnTo>
                    <a:pt x="30" y="1243"/>
                  </a:lnTo>
                  <a:lnTo>
                    <a:pt x="20" y="1257"/>
                  </a:lnTo>
                  <a:lnTo>
                    <a:pt x="12" y="1273"/>
                  </a:lnTo>
                  <a:lnTo>
                    <a:pt x="6" y="1293"/>
                  </a:lnTo>
                  <a:lnTo>
                    <a:pt x="1" y="1315"/>
                  </a:lnTo>
                  <a:lnTo>
                    <a:pt x="0" y="1339"/>
                  </a:lnTo>
                  <a:lnTo>
                    <a:pt x="2" y="1354"/>
                  </a:lnTo>
                  <a:lnTo>
                    <a:pt x="6" y="1370"/>
                  </a:lnTo>
                  <a:lnTo>
                    <a:pt x="11" y="1385"/>
                  </a:lnTo>
                  <a:lnTo>
                    <a:pt x="19" y="1402"/>
                  </a:lnTo>
                  <a:lnTo>
                    <a:pt x="31" y="1418"/>
                  </a:lnTo>
                  <a:lnTo>
                    <a:pt x="45" y="1436"/>
                  </a:lnTo>
                  <a:lnTo>
                    <a:pt x="62" y="1453"/>
                  </a:lnTo>
                  <a:lnTo>
                    <a:pt x="83" y="1470"/>
                  </a:lnTo>
                  <a:lnTo>
                    <a:pt x="252" y="1686"/>
                  </a:lnTo>
                  <a:lnTo>
                    <a:pt x="253" y="1687"/>
                  </a:lnTo>
                  <a:lnTo>
                    <a:pt x="257" y="1688"/>
                  </a:lnTo>
                  <a:lnTo>
                    <a:pt x="261" y="1690"/>
                  </a:lnTo>
                  <a:lnTo>
                    <a:pt x="268" y="1694"/>
                  </a:lnTo>
                  <a:lnTo>
                    <a:pt x="276" y="1698"/>
                  </a:lnTo>
                  <a:lnTo>
                    <a:pt x="287" y="1703"/>
                  </a:lnTo>
                  <a:lnTo>
                    <a:pt x="297" y="1708"/>
                  </a:lnTo>
                  <a:lnTo>
                    <a:pt x="310" y="1713"/>
                  </a:lnTo>
                  <a:lnTo>
                    <a:pt x="324" y="1719"/>
                  </a:lnTo>
                  <a:lnTo>
                    <a:pt x="337" y="1724"/>
                  </a:lnTo>
                  <a:lnTo>
                    <a:pt x="352" y="1730"/>
                  </a:lnTo>
                  <a:lnTo>
                    <a:pt x="368" y="1734"/>
                  </a:lnTo>
                  <a:lnTo>
                    <a:pt x="386" y="1739"/>
                  </a:lnTo>
                  <a:lnTo>
                    <a:pt x="402" y="1742"/>
                  </a:lnTo>
                  <a:lnTo>
                    <a:pt x="419" y="1744"/>
                  </a:lnTo>
                  <a:lnTo>
                    <a:pt x="436" y="1747"/>
                  </a:lnTo>
                  <a:lnTo>
                    <a:pt x="438" y="1747"/>
                  </a:lnTo>
                  <a:lnTo>
                    <a:pt x="441" y="1747"/>
                  </a:lnTo>
                  <a:lnTo>
                    <a:pt x="448" y="1748"/>
                  </a:lnTo>
                  <a:lnTo>
                    <a:pt x="456" y="1749"/>
                  </a:lnTo>
                  <a:lnTo>
                    <a:pt x="466" y="1749"/>
                  </a:lnTo>
                  <a:lnTo>
                    <a:pt x="479" y="1750"/>
                  </a:lnTo>
                  <a:lnTo>
                    <a:pt x="494" y="1753"/>
                  </a:lnTo>
                  <a:lnTo>
                    <a:pt x="510" y="1754"/>
                  </a:lnTo>
                  <a:lnTo>
                    <a:pt x="529" y="1755"/>
                  </a:lnTo>
                  <a:lnTo>
                    <a:pt x="548" y="1757"/>
                  </a:lnTo>
                  <a:lnTo>
                    <a:pt x="569" y="1759"/>
                  </a:lnTo>
                  <a:lnTo>
                    <a:pt x="591" y="1762"/>
                  </a:lnTo>
                  <a:lnTo>
                    <a:pt x="615" y="1764"/>
                  </a:lnTo>
                  <a:lnTo>
                    <a:pt x="639" y="1766"/>
                  </a:lnTo>
                  <a:lnTo>
                    <a:pt x="665" y="1769"/>
                  </a:lnTo>
                  <a:lnTo>
                    <a:pt x="691" y="1771"/>
                  </a:lnTo>
                  <a:lnTo>
                    <a:pt x="718" y="1773"/>
                  </a:lnTo>
                  <a:lnTo>
                    <a:pt x="744" y="1776"/>
                  </a:lnTo>
                  <a:lnTo>
                    <a:pt x="771" y="1778"/>
                  </a:lnTo>
                  <a:lnTo>
                    <a:pt x="798" y="1781"/>
                  </a:lnTo>
                  <a:lnTo>
                    <a:pt x="826" y="1784"/>
                  </a:lnTo>
                  <a:lnTo>
                    <a:pt x="854" y="1786"/>
                  </a:lnTo>
                  <a:lnTo>
                    <a:pt x="882" y="1788"/>
                  </a:lnTo>
                  <a:lnTo>
                    <a:pt x="910" y="1791"/>
                  </a:lnTo>
                  <a:lnTo>
                    <a:pt x="938" y="1793"/>
                  </a:lnTo>
                  <a:lnTo>
                    <a:pt x="965" y="1796"/>
                  </a:lnTo>
                  <a:lnTo>
                    <a:pt x="993" y="1799"/>
                  </a:lnTo>
                  <a:lnTo>
                    <a:pt x="1019" y="1801"/>
                  </a:lnTo>
                  <a:lnTo>
                    <a:pt x="1046" y="1803"/>
                  </a:lnTo>
                  <a:lnTo>
                    <a:pt x="1071" y="1804"/>
                  </a:lnTo>
                  <a:lnTo>
                    <a:pt x="1097" y="1807"/>
                  </a:lnTo>
                  <a:lnTo>
                    <a:pt x="1121" y="1809"/>
                  </a:lnTo>
                  <a:lnTo>
                    <a:pt x="1139" y="1810"/>
                  </a:lnTo>
                  <a:lnTo>
                    <a:pt x="1157" y="1812"/>
                  </a:lnTo>
                  <a:lnTo>
                    <a:pt x="1174" y="1814"/>
                  </a:lnTo>
                  <a:lnTo>
                    <a:pt x="1190" y="1815"/>
                  </a:lnTo>
                  <a:lnTo>
                    <a:pt x="1205" y="1817"/>
                  </a:lnTo>
                  <a:lnTo>
                    <a:pt x="1220" y="1818"/>
                  </a:lnTo>
                  <a:lnTo>
                    <a:pt x="1234" y="1819"/>
                  </a:lnTo>
                  <a:lnTo>
                    <a:pt x="1246" y="1819"/>
                  </a:lnTo>
                  <a:lnTo>
                    <a:pt x="1259" y="1821"/>
                  </a:lnTo>
                  <a:lnTo>
                    <a:pt x="1269" y="1822"/>
                  </a:lnTo>
                  <a:lnTo>
                    <a:pt x="1280" y="1823"/>
                  </a:lnTo>
                  <a:lnTo>
                    <a:pt x="1288" y="1823"/>
                  </a:lnTo>
                  <a:lnTo>
                    <a:pt x="1296" y="1823"/>
                  </a:lnTo>
                  <a:lnTo>
                    <a:pt x="1302" y="1824"/>
                  </a:lnTo>
                  <a:lnTo>
                    <a:pt x="1307" y="1824"/>
                  </a:lnTo>
                  <a:lnTo>
                    <a:pt x="1311" y="1824"/>
                  </a:lnTo>
                  <a:lnTo>
                    <a:pt x="1322" y="1824"/>
                  </a:lnTo>
                  <a:lnTo>
                    <a:pt x="1335" y="1823"/>
                  </a:lnTo>
                  <a:lnTo>
                    <a:pt x="1349" y="1823"/>
                  </a:lnTo>
                  <a:lnTo>
                    <a:pt x="1365" y="1822"/>
                  </a:lnTo>
                  <a:lnTo>
                    <a:pt x="1381" y="1819"/>
                  </a:lnTo>
                  <a:lnTo>
                    <a:pt x="1397" y="1818"/>
                  </a:lnTo>
                  <a:lnTo>
                    <a:pt x="1415" y="1815"/>
                  </a:lnTo>
                  <a:lnTo>
                    <a:pt x="1433" y="1812"/>
                  </a:lnTo>
                  <a:lnTo>
                    <a:pt x="1455" y="1809"/>
                  </a:lnTo>
                  <a:lnTo>
                    <a:pt x="1477" y="1804"/>
                  </a:lnTo>
                  <a:lnTo>
                    <a:pt x="1499" y="1799"/>
                  </a:lnTo>
                  <a:lnTo>
                    <a:pt x="1521" y="1793"/>
                  </a:lnTo>
                  <a:lnTo>
                    <a:pt x="1541" y="1787"/>
                  </a:lnTo>
                  <a:lnTo>
                    <a:pt x="1561" y="1779"/>
                  </a:lnTo>
                  <a:lnTo>
                    <a:pt x="1579" y="1772"/>
                  </a:lnTo>
                  <a:lnTo>
                    <a:pt x="1595" y="1763"/>
                  </a:lnTo>
                  <a:lnTo>
                    <a:pt x="1608" y="1755"/>
                  </a:lnTo>
                  <a:lnTo>
                    <a:pt x="1625" y="1746"/>
                  </a:lnTo>
                  <a:lnTo>
                    <a:pt x="1645" y="1733"/>
                  </a:lnTo>
                  <a:lnTo>
                    <a:pt x="1669" y="1719"/>
                  </a:lnTo>
                  <a:lnTo>
                    <a:pt x="1695" y="1703"/>
                  </a:lnTo>
                  <a:lnTo>
                    <a:pt x="1723" y="1686"/>
                  </a:lnTo>
                  <a:lnTo>
                    <a:pt x="1754" y="1666"/>
                  </a:lnTo>
                  <a:lnTo>
                    <a:pt x="1787" y="1645"/>
                  </a:lnTo>
                  <a:lnTo>
                    <a:pt x="1819" y="1623"/>
                  </a:lnTo>
                  <a:lnTo>
                    <a:pt x="1854" y="1599"/>
                  </a:lnTo>
                  <a:lnTo>
                    <a:pt x="1887" y="1575"/>
                  </a:lnTo>
                  <a:lnTo>
                    <a:pt x="1920" y="1549"/>
                  </a:lnTo>
                  <a:lnTo>
                    <a:pt x="1954" y="1522"/>
                  </a:lnTo>
                  <a:lnTo>
                    <a:pt x="1986" y="1494"/>
                  </a:lnTo>
                  <a:lnTo>
                    <a:pt x="2017" y="1466"/>
                  </a:lnTo>
                  <a:lnTo>
                    <a:pt x="2046" y="1437"/>
                  </a:lnTo>
                  <a:lnTo>
                    <a:pt x="2066" y="1415"/>
                  </a:lnTo>
                  <a:lnTo>
                    <a:pt x="2084" y="1394"/>
                  </a:lnTo>
                  <a:lnTo>
                    <a:pt x="2101" y="1372"/>
                  </a:lnTo>
                  <a:lnTo>
                    <a:pt x="2116" y="1350"/>
                  </a:lnTo>
                  <a:lnTo>
                    <a:pt x="2129" y="1328"/>
                  </a:lnTo>
                  <a:lnTo>
                    <a:pt x="2140" y="1307"/>
                  </a:lnTo>
                  <a:lnTo>
                    <a:pt x="2150" y="1285"/>
                  </a:lnTo>
                  <a:lnTo>
                    <a:pt x="2157" y="1263"/>
                  </a:lnTo>
                  <a:lnTo>
                    <a:pt x="2157" y="1259"/>
                  </a:lnTo>
                  <a:lnTo>
                    <a:pt x="2158" y="1251"/>
                  </a:lnTo>
                  <a:lnTo>
                    <a:pt x="2159" y="1240"/>
                  </a:lnTo>
                  <a:lnTo>
                    <a:pt x="2162" y="1225"/>
                  </a:lnTo>
                  <a:lnTo>
                    <a:pt x="2168" y="1210"/>
                  </a:lnTo>
                  <a:lnTo>
                    <a:pt x="2176" y="1195"/>
                  </a:lnTo>
                  <a:lnTo>
                    <a:pt x="2188" y="1181"/>
                  </a:lnTo>
                  <a:lnTo>
                    <a:pt x="2203" y="1171"/>
                  </a:lnTo>
                  <a:lnTo>
                    <a:pt x="2215" y="1164"/>
                  </a:lnTo>
                  <a:lnTo>
                    <a:pt x="2229" y="1156"/>
                  </a:lnTo>
                  <a:lnTo>
                    <a:pt x="2243" y="1146"/>
                  </a:lnTo>
                  <a:lnTo>
                    <a:pt x="2257" y="1136"/>
                  </a:lnTo>
                  <a:lnTo>
                    <a:pt x="2270" y="1124"/>
                  </a:lnTo>
                  <a:lnTo>
                    <a:pt x="2280" y="1113"/>
                  </a:lnTo>
                  <a:lnTo>
                    <a:pt x="2288" y="1099"/>
                  </a:lnTo>
                  <a:lnTo>
                    <a:pt x="2293" y="1085"/>
                  </a:lnTo>
                  <a:lnTo>
                    <a:pt x="2294" y="1073"/>
                  </a:lnTo>
                  <a:lnTo>
                    <a:pt x="2290" y="1060"/>
                  </a:lnTo>
                  <a:lnTo>
                    <a:pt x="2283" y="1046"/>
                  </a:lnTo>
                  <a:lnTo>
                    <a:pt x="2272" y="1032"/>
                  </a:lnTo>
                  <a:lnTo>
                    <a:pt x="2259" y="1022"/>
                  </a:lnTo>
                  <a:lnTo>
                    <a:pt x="2244" y="1013"/>
                  </a:lnTo>
                  <a:lnTo>
                    <a:pt x="2228" y="1003"/>
                  </a:lnTo>
                  <a:lnTo>
                    <a:pt x="2210" y="997"/>
                  </a:lnTo>
                  <a:lnTo>
                    <a:pt x="2191" y="991"/>
                  </a:lnTo>
                  <a:lnTo>
                    <a:pt x="2172" y="986"/>
                  </a:lnTo>
                  <a:lnTo>
                    <a:pt x="2153" y="982"/>
                  </a:lnTo>
                  <a:lnTo>
                    <a:pt x="2134" y="979"/>
                  </a:lnTo>
                  <a:lnTo>
                    <a:pt x="2115" y="976"/>
                  </a:lnTo>
                  <a:lnTo>
                    <a:pt x="2098" y="975"/>
                  </a:lnTo>
                  <a:lnTo>
                    <a:pt x="2083" y="974"/>
                  </a:lnTo>
                  <a:lnTo>
                    <a:pt x="2069" y="972"/>
                  </a:lnTo>
                  <a:lnTo>
                    <a:pt x="2058" y="971"/>
                  </a:lnTo>
                  <a:lnTo>
                    <a:pt x="2048" y="971"/>
                  </a:lnTo>
                  <a:lnTo>
                    <a:pt x="2044" y="971"/>
                  </a:lnTo>
                  <a:lnTo>
                    <a:pt x="2041" y="971"/>
                  </a:lnTo>
                  <a:lnTo>
                    <a:pt x="2044" y="968"/>
                  </a:lnTo>
                  <a:lnTo>
                    <a:pt x="2048" y="959"/>
                  </a:lnTo>
                  <a:lnTo>
                    <a:pt x="2056" y="944"/>
                  </a:lnTo>
                  <a:lnTo>
                    <a:pt x="2066" y="925"/>
                  </a:lnTo>
                  <a:lnTo>
                    <a:pt x="2076" y="903"/>
                  </a:lnTo>
                  <a:lnTo>
                    <a:pt x="2085" y="879"/>
                  </a:lnTo>
                  <a:lnTo>
                    <a:pt x="2092" y="853"/>
                  </a:lnTo>
                  <a:lnTo>
                    <a:pt x="2098" y="826"/>
                  </a:lnTo>
                  <a:lnTo>
                    <a:pt x="2100" y="801"/>
                  </a:lnTo>
                  <a:lnTo>
                    <a:pt x="2098" y="776"/>
                  </a:lnTo>
                  <a:lnTo>
                    <a:pt x="2092" y="753"/>
                  </a:lnTo>
                  <a:lnTo>
                    <a:pt x="2079" y="734"/>
                  </a:lnTo>
                  <a:lnTo>
                    <a:pt x="2068" y="722"/>
                  </a:lnTo>
                  <a:lnTo>
                    <a:pt x="2053" y="711"/>
                  </a:lnTo>
                  <a:lnTo>
                    <a:pt x="2034" y="702"/>
                  </a:lnTo>
                  <a:lnTo>
                    <a:pt x="2015" y="694"/>
                  </a:lnTo>
                  <a:lnTo>
                    <a:pt x="1992" y="687"/>
                  </a:lnTo>
                  <a:lnTo>
                    <a:pt x="1966" y="681"/>
                  </a:lnTo>
                  <a:lnTo>
                    <a:pt x="1940" y="676"/>
                  </a:lnTo>
                  <a:lnTo>
                    <a:pt x="1911" y="674"/>
                  </a:lnTo>
                  <a:lnTo>
                    <a:pt x="1892" y="673"/>
                  </a:lnTo>
                  <a:lnTo>
                    <a:pt x="1873" y="673"/>
                  </a:lnTo>
                  <a:lnTo>
                    <a:pt x="1854" y="673"/>
                  </a:lnTo>
                  <a:lnTo>
                    <a:pt x="1833" y="674"/>
                  </a:lnTo>
                  <a:lnTo>
                    <a:pt x="1813" y="675"/>
                  </a:lnTo>
                  <a:lnTo>
                    <a:pt x="1793" y="677"/>
                  </a:lnTo>
                  <a:lnTo>
                    <a:pt x="1773" y="680"/>
                  </a:lnTo>
                  <a:lnTo>
                    <a:pt x="1753" y="683"/>
                  </a:lnTo>
                  <a:lnTo>
                    <a:pt x="1734" y="687"/>
                  </a:lnTo>
                  <a:lnTo>
                    <a:pt x="1714" y="692"/>
                  </a:lnTo>
                  <a:lnTo>
                    <a:pt x="1696" y="697"/>
                  </a:lnTo>
                  <a:lnTo>
                    <a:pt x="1677" y="703"/>
                  </a:lnTo>
                  <a:lnTo>
                    <a:pt x="1660" y="710"/>
                  </a:lnTo>
                  <a:lnTo>
                    <a:pt x="1643" y="717"/>
                  </a:lnTo>
                  <a:lnTo>
                    <a:pt x="1627" y="725"/>
                  </a:lnTo>
                  <a:lnTo>
                    <a:pt x="1612" y="734"/>
                  </a:lnTo>
                  <a:lnTo>
                    <a:pt x="1557" y="718"/>
                  </a:lnTo>
                  <a:lnTo>
                    <a:pt x="1555" y="714"/>
                  </a:lnTo>
                  <a:lnTo>
                    <a:pt x="1549" y="706"/>
                  </a:lnTo>
                  <a:lnTo>
                    <a:pt x="1539" y="694"/>
                  </a:lnTo>
                  <a:lnTo>
                    <a:pt x="1523" y="677"/>
                  </a:lnTo>
                  <a:lnTo>
                    <a:pt x="1503" y="659"/>
                  </a:lnTo>
                  <a:lnTo>
                    <a:pt x="1478" y="640"/>
                  </a:lnTo>
                  <a:lnTo>
                    <a:pt x="1448" y="623"/>
                  </a:lnTo>
                  <a:lnTo>
                    <a:pt x="1412" y="607"/>
                  </a:lnTo>
                  <a:lnTo>
                    <a:pt x="1397" y="601"/>
                  </a:lnTo>
                  <a:lnTo>
                    <a:pt x="1381" y="597"/>
                  </a:lnTo>
                  <a:lnTo>
                    <a:pt x="1365" y="592"/>
                  </a:lnTo>
                  <a:lnTo>
                    <a:pt x="1347" y="589"/>
                  </a:lnTo>
                  <a:lnTo>
                    <a:pt x="1328" y="585"/>
                  </a:lnTo>
                  <a:lnTo>
                    <a:pt x="1310" y="583"/>
                  </a:lnTo>
                  <a:lnTo>
                    <a:pt x="1289" y="582"/>
                  </a:lnTo>
                  <a:lnTo>
                    <a:pt x="1268" y="581"/>
                  </a:lnTo>
                  <a:lnTo>
                    <a:pt x="1246" y="582"/>
                  </a:lnTo>
                  <a:lnTo>
                    <a:pt x="1223" y="583"/>
                  </a:lnTo>
                  <a:lnTo>
                    <a:pt x="1199" y="585"/>
                  </a:lnTo>
                  <a:lnTo>
                    <a:pt x="1175" y="590"/>
                  </a:lnTo>
                  <a:lnTo>
                    <a:pt x="1150" y="594"/>
                  </a:lnTo>
                  <a:lnTo>
                    <a:pt x="1123" y="601"/>
                  </a:lnTo>
                  <a:lnTo>
                    <a:pt x="1095" y="609"/>
                  </a:lnTo>
                  <a:lnTo>
                    <a:pt x="1067" y="619"/>
                  </a:lnTo>
                  <a:lnTo>
                    <a:pt x="1069" y="611"/>
                  </a:lnTo>
                  <a:lnTo>
                    <a:pt x="1076" y="590"/>
                  </a:lnTo>
                  <a:lnTo>
                    <a:pt x="1085" y="560"/>
                  </a:lnTo>
                  <a:lnTo>
                    <a:pt x="1097" y="523"/>
                  </a:lnTo>
                  <a:lnTo>
                    <a:pt x="1109" y="484"/>
                  </a:lnTo>
                  <a:lnTo>
                    <a:pt x="1122" y="446"/>
                  </a:lnTo>
                  <a:lnTo>
                    <a:pt x="1133" y="412"/>
                  </a:lnTo>
                  <a:lnTo>
                    <a:pt x="1143" y="387"/>
                  </a:lnTo>
                  <a:lnTo>
                    <a:pt x="1148" y="369"/>
                  </a:lnTo>
                  <a:lnTo>
                    <a:pt x="1155" y="341"/>
                  </a:lnTo>
                  <a:lnTo>
                    <a:pt x="1162" y="305"/>
                  </a:lnTo>
                  <a:lnTo>
                    <a:pt x="1167" y="266"/>
                  </a:lnTo>
                  <a:lnTo>
                    <a:pt x="1169" y="222"/>
                  </a:lnTo>
                  <a:lnTo>
                    <a:pt x="1167" y="178"/>
                  </a:lnTo>
                  <a:lnTo>
                    <a:pt x="1160" y="136"/>
                  </a:lnTo>
                  <a:lnTo>
                    <a:pt x="1147" y="97"/>
                  </a:lnTo>
                  <a:lnTo>
                    <a:pt x="1139" y="79"/>
                  </a:lnTo>
                  <a:lnTo>
                    <a:pt x="1129" y="63"/>
                  </a:lnTo>
                  <a:lnTo>
                    <a:pt x="1116" y="49"/>
                  </a:lnTo>
                  <a:lnTo>
                    <a:pt x="1101" y="37"/>
                  </a:lnTo>
                  <a:lnTo>
                    <a:pt x="1085" y="26"/>
                  </a:lnTo>
                  <a:lnTo>
                    <a:pt x="1067" y="18"/>
                  </a:lnTo>
                  <a:lnTo>
                    <a:pt x="1045" y="14"/>
                  </a:lnTo>
                  <a:lnTo>
                    <a:pt x="1021" y="11"/>
                  </a:lnTo>
                  <a:lnTo>
                    <a:pt x="1019" y="10"/>
                  </a:lnTo>
                  <a:lnTo>
                    <a:pt x="1015" y="9"/>
                  </a:lnTo>
                  <a:lnTo>
                    <a:pt x="1008" y="7"/>
                  </a:lnTo>
                  <a:lnTo>
                    <a:pt x="999" y="3"/>
                  </a:lnTo>
                  <a:lnTo>
                    <a:pt x="987" y="1"/>
                  </a:lnTo>
                  <a:lnTo>
                    <a:pt x="974" y="0"/>
                  </a:lnTo>
                  <a:lnTo>
                    <a:pt x="960" y="0"/>
                  </a:lnTo>
                  <a:lnTo>
                    <a:pt x="945" y="1"/>
                  </a:lnTo>
                  <a:lnTo>
                    <a:pt x="926" y="6"/>
                  </a:lnTo>
                  <a:lnTo>
                    <a:pt x="908" y="12"/>
                  </a:lnTo>
                  <a:lnTo>
                    <a:pt x="889" y="25"/>
                  </a:lnTo>
                  <a:lnTo>
                    <a:pt x="872" y="41"/>
                  </a:lnTo>
                  <a:lnTo>
                    <a:pt x="855" y="64"/>
                  </a:lnTo>
                  <a:lnTo>
                    <a:pt x="839" y="93"/>
                  </a:lnTo>
                  <a:lnTo>
                    <a:pt x="825" y="129"/>
                  </a:lnTo>
                  <a:lnTo>
                    <a:pt x="813" y="173"/>
                  </a:lnTo>
                  <a:lnTo>
                    <a:pt x="812" y="177"/>
                  </a:lnTo>
                  <a:lnTo>
                    <a:pt x="806" y="191"/>
                  </a:lnTo>
                  <a:lnTo>
                    <a:pt x="799" y="213"/>
                  </a:lnTo>
                  <a:lnTo>
                    <a:pt x="790" y="242"/>
                  </a:lnTo>
                  <a:lnTo>
                    <a:pt x="779" y="276"/>
                  </a:lnTo>
                  <a:lnTo>
                    <a:pt x="767" y="314"/>
                  </a:lnTo>
                  <a:lnTo>
                    <a:pt x="753" y="356"/>
                  </a:lnTo>
                  <a:lnTo>
                    <a:pt x="741" y="398"/>
                  </a:lnTo>
                  <a:lnTo>
                    <a:pt x="729" y="437"/>
                  </a:lnTo>
                  <a:lnTo>
                    <a:pt x="719" y="475"/>
                  </a:lnTo>
                  <a:lnTo>
                    <a:pt x="708" y="511"/>
                  </a:lnTo>
                  <a:lnTo>
                    <a:pt x="700" y="546"/>
                  </a:lnTo>
                  <a:lnTo>
                    <a:pt x="692" y="577"/>
                  </a:lnTo>
                  <a:lnTo>
                    <a:pt x="686" y="606"/>
                  </a:lnTo>
                  <a:lnTo>
                    <a:pt x="683" y="630"/>
                  </a:lnTo>
                  <a:lnTo>
                    <a:pt x="682" y="649"/>
                  </a:lnTo>
                  <a:lnTo>
                    <a:pt x="682" y="653"/>
                  </a:lnTo>
                  <a:lnTo>
                    <a:pt x="678" y="661"/>
                  </a:lnTo>
                  <a:lnTo>
                    <a:pt x="669" y="665"/>
                  </a:lnTo>
                  <a:lnTo>
                    <a:pt x="652" y="657"/>
                  </a:lnTo>
                  <a:lnTo>
                    <a:pt x="643" y="652"/>
                  </a:lnTo>
                  <a:lnTo>
                    <a:pt x="629" y="647"/>
                  </a:lnTo>
                  <a:lnTo>
                    <a:pt x="613" y="645"/>
                  </a:lnTo>
                  <a:lnTo>
                    <a:pt x="593" y="643"/>
                  </a:lnTo>
                  <a:lnTo>
                    <a:pt x="571" y="644"/>
                  </a:lnTo>
                  <a:lnTo>
                    <a:pt x="548" y="646"/>
                  </a:lnTo>
                  <a:lnTo>
                    <a:pt x="524" y="651"/>
                  </a:lnTo>
                  <a:lnTo>
                    <a:pt x="500" y="659"/>
                  </a:lnTo>
                  <a:lnTo>
                    <a:pt x="483" y="667"/>
                  </a:lnTo>
                  <a:lnTo>
                    <a:pt x="466" y="677"/>
                  </a:lnTo>
                  <a:lnTo>
                    <a:pt x="450" y="689"/>
                  </a:lnTo>
                  <a:lnTo>
                    <a:pt x="436" y="704"/>
                  </a:lnTo>
                  <a:lnTo>
                    <a:pt x="424" y="720"/>
                  </a:lnTo>
                  <a:lnTo>
                    <a:pt x="413" y="740"/>
                  </a:lnTo>
                  <a:lnTo>
                    <a:pt x="404" y="761"/>
                  </a:lnTo>
                  <a:lnTo>
                    <a:pt x="398" y="787"/>
                  </a:lnTo>
                  <a:lnTo>
                    <a:pt x="397" y="790"/>
                  </a:lnTo>
                  <a:lnTo>
                    <a:pt x="393" y="801"/>
                  </a:lnTo>
                  <a:lnTo>
                    <a:pt x="387" y="813"/>
                  </a:lnTo>
                  <a:lnTo>
                    <a:pt x="378" y="829"/>
                  </a:lnTo>
                  <a:lnTo>
                    <a:pt x="367" y="846"/>
                  </a:lnTo>
                  <a:lnTo>
                    <a:pt x="356" y="858"/>
                  </a:lnTo>
                  <a:lnTo>
                    <a:pt x="343" y="869"/>
                  </a:lnTo>
                  <a:lnTo>
                    <a:pt x="329" y="87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2" name="Freeform 167"/>
            <p:cNvSpPr>
              <a:spLocks/>
            </p:cNvSpPr>
            <p:nvPr/>
          </p:nvSpPr>
          <p:spPr bwMode="auto">
            <a:xfrm>
              <a:off x="868" y="193"/>
              <a:ext cx="1016" cy="849"/>
            </a:xfrm>
            <a:custGeom>
              <a:avLst/>
              <a:gdLst>
                <a:gd name="T0" fmla="*/ 32 w 2031"/>
                <a:gd name="T1" fmla="*/ 19 h 1699"/>
                <a:gd name="T2" fmla="*/ 44 w 2031"/>
                <a:gd name="T3" fmla="*/ 22 h 1699"/>
                <a:gd name="T4" fmla="*/ 55 w 2031"/>
                <a:gd name="T5" fmla="*/ 21 h 1699"/>
                <a:gd name="T6" fmla="*/ 59 w 2031"/>
                <a:gd name="T7" fmla="*/ 28 h 1699"/>
                <a:gd name="T8" fmla="*/ 58 w 2031"/>
                <a:gd name="T9" fmla="*/ 35 h 1699"/>
                <a:gd name="T10" fmla="*/ 59 w 2031"/>
                <a:gd name="T11" fmla="*/ 35 h 1699"/>
                <a:gd name="T12" fmla="*/ 59 w 2031"/>
                <a:gd name="T13" fmla="*/ 40 h 1699"/>
                <a:gd name="T14" fmla="*/ 54 w 2031"/>
                <a:gd name="T15" fmla="*/ 41 h 1699"/>
                <a:gd name="T16" fmla="*/ 56 w 2031"/>
                <a:gd name="T17" fmla="*/ 41 h 1699"/>
                <a:gd name="T18" fmla="*/ 61 w 2031"/>
                <a:gd name="T19" fmla="*/ 42 h 1699"/>
                <a:gd name="T20" fmla="*/ 52 w 2031"/>
                <a:gd name="T21" fmla="*/ 42 h 1699"/>
                <a:gd name="T22" fmla="*/ 52 w 2031"/>
                <a:gd name="T23" fmla="*/ 43 h 1699"/>
                <a:gd name="T24" fmla="*/ 57 w 2031"/>
                <a:gd name="T25" fmla="*/ 44 h 1699"/>
                <a:gd name="T26" fmla="*/ 56 w 2031"/>
                <a:gd name="T27" fmla="*/ 45 h 1699"/>
                <a:gd name="T28" fmla="*/ 55 w 2031"/>
                <a:gd name="T29" fmla="*/ 46 h 1699"/>
                <a:gd name="T30" fmla="*/ 49 w 2031"/>
                <a:gd name="T31" fmla="*/ 47 h 1699"/>
                <a:gd name="T32" fmla="*/ 50 w 2031"/>
                <a:gd name="T33" fmla="*/ 47 h 1699"/>
                <a:gd name="T34" fmla="*/ 48 w 2031"/>
                <a:gd name="T35" fmla="*/ 49 h 1699"/>
                <a:gd name="T36" fmla="*/ 46 w 2031"/>
                <a:gd name="T37" fmla="*/ 50 h 1699"/>
                <a:gd name="T38" fmla="*/ 45 w 2031"/>
                <a:gd name="T39" fmla="*/ 51 h 1699"/>
                <a:gd name="T40" fmla="*/ 40 w 2031"/>
                <a:gd name="T41" fmla="*/ 52 h 1699"/>
                <a:gd name="T42" fmla="*/ 32 w 2031"/>
                <a:gd name="T43" fmla="*/ 52 h 1699"/>
                <a:gd name="T44" fmla="*/ 27 w 2031"/>
                <a:gd name="T45" fmla="*/ 52 h 1699"/>
                <a:gd name="T46" fmla="*/ 20 w 2031"/>
                <a:gd name="T47" fmla="*/ 51 h 1699"/>
                <a:gd name="T48" fmla="*/ 15 w 2031"/>
                <a:gd name="T49" fmla="*/ 51 h 1699"/>
                <a:gd name="T50" fmla="*/ 9 w 2031"/>
                <a:gd name="T51" fmla="*/ 49 h 1699"/>
                <a:gd name="T52" fmla="*/ 11 w 2031"/>
                <a:gd name="T53" fmla="*/ 48 h 1699"/>
                <a:gd name="T54" fmla="*/ 15 w 2031"/>
                <a:gd name="T55" fmla="*/ 49 h 1699"/>
                <a:gd name="T56" fmla="*/ 22 w 2031"/>
                <a:gd name="T57" fmla="*/ 50 h 1699"/>
                <a:gd name="T58" fmla="*/ 25 w 2031"/>
                <a:gd name="T59" fmla="*/ 50 h 1699"/>
                <a:gd name="T60" fmla="*/ 28 w 2031"/>
                <a:gd name="T61" fmla="*/ 50 h 1699"/>
                <a:gd name="T62" fmla="*/ 33 w 2031"/>
                <a:gd name="T63" fmla="*/ 50 h 1699"/>
                <a:gd name="T64" fmla="*/ 39 w 2031"/>
                <a:gd name="T65" fmla="*/ 51 h 1699"/>
                <a:gd name="T66" fmla="*/ 42 w 2031"/>
                <a:gd name="T67" fmla="*/ 50 h 1699"/>
                <a:gd name="T68" fmla="*/ 42 w 2031"/>
                <a:gd name="T69" fmla="*/ 48 h 1699"/>
                <a:gd name="T70" fmla="*/ 42 w 2031"/>
                <a:gd name="T71" fmla="*/ 47 h 1699"/>
                <a:gd name="T72" fmla="*/ 37 w 2031"/>
                <a:gd name="T73" fmla="*/ 46 h 1699"/>
                <a:gd name="T74" fmla="*/ 42 w 2031"/>
                <a:gd name="T75" fmla="*/ 46 h 1699"/>
                <a:gd name="T76" fmla="*/ 40 w 2031"/>
                <a:gd name="T77" fmla="*/ 46 h 1699"/>
                <a:gd name="T78" fmla="*/ 38 w 2031"/>
                <a:gd name="T79" fmla="*/ 46 h 1699"/>
                <a:gd name="T80" fmla="*/ 32 w 2031"/>
                <a:gd name="T81" fmla="*/ 45 h 1699"/>
                <a:gd name="T82" fmla="*/ 29 w 2031"/>
                <a:gd name="T83" fmla="*/ 45 h 1699"/>
                <a:gd name="T84" fmla="*/ 22 w 2031"/>
                <a:gd name="T85" fmla="*/ 45 h 1699"/>
                <a:gd name="T86" fmla="*/ 16 w 2031"/>
                <a:gd name="T87" fmla="*/ 44 h 1699"/>
                <a:gd name="T88" fmla="*/ 11 w 2031"/>
                <a:gd name="T89" fmla="*/ 44 h 1699"/>
                <a:gd name="T90" fmla="*/ 5 w 2031"/>
                <a:gd name="T91" fmla="*/ 43 h 1699"/>
                <a:gd name="T92" fmla="*/ 7 w 2031"/>
                <a:gd name="T93" fmla="*/ 45 h 1699"/>
                <a:gd name="T94" fmla="*/ 2 w 2031"/>
                <a:gd name="T95" fmla="*/ 42 h 1699"/>
                <a:gd name="T96" fmla="*/ 2 w 2031"/>
                <a:gd name="T97" fmla="*/ 41 h 1699"/>
                <a:gd name="T98" fmla="*/ 2 w 2031"/>
                <a:gd name="T99" fmla="*/ 35 h 1699"/>
                <a:gd name="T100" fmla="*/ 1 w 2031"/>
                <a:gd name="T101" fmla="*/ 30 h 1699"/>
                <a:gd name="T102" fmla="*/ 5 w 2031"/>
                <a:gd name="T103" fmla="*/ 26 h 1699"/>
                <a:gd name="T104" fmla="*/ 8 w 2031"/>
                <a:gd name="T105" fmla="*/ 29 h 1699"/>
                <a:gd name="T106" fmla="*/ 5 w 2031"/>
                <a:gd name="T107" fmla="*/ 28 h 1699"/>
                <a:gd name="T108" fmla="*/ 2 w 2031"/>
                <a:gd name="T109" fmla="*/ 32 h 1699"/>
                <a:gd name="T110" fmla="*/ 4 w 2031"/>
                <a:gd name="T111" fmla="*/ 33 h 1699"/>
                <a:gd name="T112" fmla="*/ 6 w 2031"/>
                <a:gd name="T113" fmla="*/ 30 h 1699"/>
                <a:gd name="T114" fmla="*/ 10 w 2031"/>
                <a:gd name="T115" fmla="*/ 27 h 1699"/>
                <a:gd name="T116" fmla="*/ 13 w 2031"/>
                <a:gd name="T117" fmla="*/ 22 h 1699"/>
                <a:gd name="T118" fmla="*/ 20 w 2031"/>
                <a:gd name="T119" fmla="*/ 21 h 1699"/>
                <a:gd name="T120" fmla="*/ 25 w 2031"/>
                <a:gd name="T121" fmla="*/ 6 h 1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31" h="1699">
                  <a:moveTo>
                    <a:pt x="1036" y="72"/>
                  </a:moveTo>
                  <a:lnTo>
                    <a:pt x="1045" y="98"/>
                  </a:lnTo>
                  <a:lnTo>
                    <a:pt x="1049" y="125"/>
                  </a:lnTo>
                  <a:lnTo>
                    <a:pt x="1051" y="151"/>
                  </a:lnTo>
                  <a:lnTo>
                    <a:pt x="1054" y="180"/>
                  </a:lnTo>
                  <a:lnTo>
                    <a:pt x="1045" y="192"/>
                  </a:lnTo>
                  <a:lnTo>
                    <a:pt x="1040" y="218"/>
                  </a:lnTo>
                  <a:lnTo>
                    <a:pt x="1039" y="246"/>
                  </a:lnTo>
                  <a:lnTo>
                    <a:pt x="1038" y="272"/>
                  </a:lnTo>
                  <a:lnTo>
                    <a:pt x="1034" y="298"/>
                  </a:lnTo>
                  <a:lnTo>
                    <a:pt x="1013" y="343"/>
                  </a:lnTo>
                  <a:lnTo>
                    <a:pt x="997" y="389"/>
                  </a:lnTo>
                  <a:lnTo>
                    <a:pt x="982" y="436"/>
                  </a:lnTo>
                  <a:lnTo>
                    <a:pt x="971" y="482"/>
                  </a:lnTo>
                  <a:lnTo>
                    <a:pt x="959" y="529"/>
                  </a:lnTo>
                  <a:lnTo>
                    <a:pt x="948" y="577"/>
                  </a:lnTo>
                  <a:lnTo>
                    <a:pt x="936" y="625"/>
                  </a:lnTo>
                  <a:lnTo>
                    <a:pt x="922" y="672"/>
                  </a:lnTo>
                  <a:lnTo>
                    <a:pt x="928" y="670"/>
                  </a:lnTo>
                  <a:lnTo>
                    <a:pt x="934" y="666"/>
                  </a:lnTo>
                  <a:lnTo>
                    <a:pt x="941" y="663"/>
                  </a:lnTo>
                  <a:lnTo>
                    <a:pt x="948" y="658"/>
                  </a:lnTo>
                  <a:lnTo>
                    <a:pt x="954" y="654"/>
                  </a:lnTo>
                  <a:lnTo>
                    <a:pt x="960" y="649"/>
                  </a:lnTo>
                  <a:lnTo>
                    <a:pt x="966" y="643"/>
                  </a:lnTo>
                  <a:lnTo>
                    <a:pt x="972" y="639"/>
                  </a:lnTo>
                  <a:lnTo>
                    <a:pt x="983" y="631"/>
                  </a:lnTo>
                  <a:lnTo>
                    <a:pt x="995" y="623"/>
                  </a:lnTo>
                  <a:lnTo>
                    <a:pt x="1007" y="616"/>
                  </a:lnTo>
                  <a:lnTo>
                    <a:pt x="1018" y="609"/>
                  </a:lnTo>
                  <a:lnTo>
                    <a:pt x="1031" y="603"/>
                  </a:lnTo>
                  <a:lnTo>
                    <a:pt x="1042" y="597"/>
                  </a:lnTo>
                  <a:lnTo>
                    <a:pt x="1055" y="593"/>
                  </a:lnTo>
                  <a:lnTo>
                    <a:pt x="1068" y="588"/>
                  </a:lnTo>
                  <a:lnTo>
                    <a:pt x="1080" y="585"/>
                  </a:lnTo>
                  <a:lnTo>
                    <a:pt x="1093" y="581"/>
                  </a:lnTo>
                  <a:lnTo>
                    <a:pt x="1106" y="578"/>
                  </a:lnTo>
                  <a:lnTo>
                    <a:pt x="1119" y="575"/>
                  </a:lnTo>
                  <a:lnTo>
                    <a:pt x="1132" y="573"/>
                  </a:lnTo>
                  <a:lnTo>
                    <a:pt x="1146" y="571"/>
                  </a:lnTo>
                  <a:lnTo>
                    <a:pt x="1160" y="570"/>
                  </a:lnTo>
                  <a:lnTo>
                    <a:pt x="1174" y="569"/>
                  </a:lnTo>
                  <a:lnTo>
                    <a:pt x="1190" y="570"/>
                  </a:lnTo>
                  <a:lnTo>
                    <a:pt x="1206" y="572"/>
                  </a:lnTo>
                  <a:lnTo>
                    <a:pt x="1222" y="575"/>
                  </a:lnTo>
                  <a:lnTo>
                    <a:pt x="1239" y="579"/>
                  </a:lnTo>
                  <a:lnTo>
                    <a:pt x="1257" y="583"/>
                  </a:lnTo>
                  <a:lnTo>
                    <a:pt x="1273" y="589"/>
                  </a:lnTo>
                  <a:lnTo>
                    <a:pt x="1289" y="595"/>
                  </a:lnTo>
                  <a:lnTo>
                    <a:pt x="1305" y="602"/>
                  </a:lnTo>
                  <a:lnTo>
                    <a:pt x="1321" y="611"/>
                  </a:lnTo>
                  <a:lnTo>
                    <a:pt x="1336" y="620"/>
                  </a:lnTo>
                  <a:lnTo>
                    <a:pt x="1350" y="630"/>
                  </a:lnTo>
                  <a:lnTo>
                    <a:pt x="1363" y="641"/>
                  </a:lnTo>
                  <a:lnTo>
                    <a:pt x="1374" y="654"/>
                  </a:lnTo>
                  <a:lnTo>
                    <a:pt x="1386" y="668"/>
                  </a:lnTo>
                  <a:lnTo>
                    <a:pt x="1394" y="683"/>
                  </a:lnTo>
                  <a:lnTo>
                    <a:pt x="1402" y="699"/>
                  </a:lnTo>
                  <a:lnTo>
                    <a:pt x="1402" y="706"/>
                  </a:lnTo>
                  <a:lnTo>
                    <a:pt x="1404" y="710"/>
                  </a:lnTo>
                  <a:lnTo>
                    <a:pt x="1407" y="711"/>
                  </a:lnTo>
                  <a:lnTo>
                    <a:pt x="1414" y="713"/>
                  </a:lnTo>
                  <a:lnTo>
                    <a:pt x="1421" y="711"/>
                  </a:lnTo>
                  <a:lnTo>
                    <a:pt x="1428" y="711"/>
                  </a:lnTo>
                  <a:lnTo>
                    <a:pt x="1436" y="711"/>
                  </a:lnTo>
                  <a:lnTo>
                    <a:pt x="1442" y="713"/>
                  </a:lnTo>
                  <a:lnTo>
                    <a:pt x="1448" y="715"/>
                  </a:lnTo>
                  <a:lnTo>
                    <a:pt x="1455" y="718"/>
                  </a:lnTo>
                  <a:lnTo>
                    <a:pt x="1462" y="719"/>
                  </a:lnTo>
                  <a:lnTo>
                    <a:pt x="1467" y="717"/>
                  </a:lnTo>
                  <a:lnTo>
                    <a:pt x="1478" y="719"/>
                  </a:lnTo>
                  <a:lnTo>
                    <a:pt x="1489" y="721"/>
                  </a:lnTo>
                  <a:lnTo>
                    <a:pt x="1501" y="722"/>
                  </a:lnTo>
                  <a:lnTo>
                    <a:pt x="1512" y="723"/>
                  </a:lnTo>
                  <a:lnTo>
                    <a:pt x="1525" y="724"/>
                  </a:lnTo>
                  <a:lnTo>
                    <a:pt x="1535" y="726"/>
                  </a:lnTo>
                  <a:lnTo>
                    <a:pt x="1547" y="730"/>
                  </a:lnTo>
                  <a:lnTo>
                    <a:pt x="1557" y="734"/>
                  </a:lnTo>
                  <a:lnTo>
                    <a:pt x="1572" y="725"/>
                  </a:lnTo>
                  <a:lnTo>
                    <a:pt x="1588" y="717"/>
                  </a:lnTo>
                  <a:lnTo>
                    <a:pt x="1603" y="711"/>
                  </a:lnTo>
                  <a:lnTo>
                    <a:pt x="1618" y="706"/>
                  </a:lnTo>
                  <a:lnTo>
                    <a:pt x="1634" y="701"/>
                  </a:lnTo>
                  <a:lnTo>
                    <a:pt x="1649" y="696"/>
                  </a:lnTo>
                  <a:lnTo>
                    <a:pt x="1666" y="693"/>
                  </a:lnTo>
                  <a:lnTo>
                    <a:pt x="1682" y="691"/>
                  </a:lnTo>
                  <a:lnTo>
                    <a:pt x="1697" y="687"/>
                  </a:lnTo>
                  <a:lnTo>
                    <a:pt x="1713" y="685"/>
                  </a:lnTo>
                  <a:lnTo>
                    <a:pt x="1729" y="683"/>
                  </a:lnTo>
                  <a:lnTo>
                    <a:pt x="1744" y="679"/>
                  </a:lnTo>
                  <a:lnTo>
                    <a:pt x="1760" y="677"/>
                  </a:lnTo>
                  <a:lnTo>
                    <a:pt x="1776" y="673"/>
                  </a:lnTo>
                  <a:lnTo>
                    <a:pt x="1792" y="669"/>
                  </a:lnTo>
                  <a:lnTo>
                    <a:pt x="1808" y="664"/>
                  </a:lnTo>
                  <a:lnTo>
                    <a:pt x="1823" y="663"/>
                  </a:lnTo>
                  <a:lnTo>
                    <a:pt x="1838" y="663"/>
                  </a:lnTo>
                  <a:lnTo>
                    <a:pt x="1854" y="662"/>
                  </a:lnTo>
                  <a:lnTo>
                    <a:pt x="1871" y="662"/>
                  </a:lnTo>
                  <a:lnTo>
                    <a:pt x="1888" y="662"/>
                  </a:lnTo>
                  <a:lnTo>
                    <a:pt x="1904" y="663"/>
                  </a:lnTo>
                  <a:lnTo>
                    <a:pt x="1920" y="664"/>
                  </a:lnTo>
                  <a:lnTo>
                    <a:pt x="1936" y="665"/>
                  </a:lnTo>
                  <a:lnTo>
                    <a:pt x="1946" y="672"/>
                  </a:lnTo>
                  <a:lnTo>
                    <a:pt x="1954" y="679"/>
                  </a:lnTo>
                  <a:lnTo>
                    <a:pt x="1962" y="686"/>
                  </a:lnTo>
                  <a:lnTo>
                    <a:pt x="1969" y="694"/>
                  </a:lnTo>
                  <a:lnTo>
                    <a:pt x="1974" y="702"/>
                  </a:lnTo>
                  <a:lnTo>
                    <a:pt x="1978" y="711"/>
                  </a:lnTo>
                  <a:lnTo>
                    <a:pt x="1979" y="723"/>
                  </a:lnTo>
                  <a:lnTo>
                    <a:pt x="1979" y="734"/>
                  </a:lnTo>
                  <a:lnTo>
                    <a:pt x="1979" y="761"/>
                  </a:lnTo>
                  <a:lnTo>
                    <a:pt x="1978" y="785"/>
                  </a:lnTo>
                  <a:lnTo>
                    <a:pt x="1971" y="808"/>
                  </a:lnTo>
                  <a:lnTo>
                    <a:pt x="1956" y="829"/>
                  </a:lnTo>
                  <a:lnTo>
                    <a:pt x="1946" y="842"/>
                  </a:lnTo>
                  <a:lnTo>
                    <a:pt x="1933" y="854"/>
                  </a:lnTo>
                  <a:lnTo>
                    <a:pt x="1920" y="865"/>
                  </a:lnTo>
                  <a:lnTo>
                    <a:pt x="1907" y="876"/>
                  </a:lnTo>
                  <a:lnTo>
                    <a:pt x="1896" y="887"/>
                  </a:lnTo>
                  <a:lnTo>
                    <a:pt x="1886" y="899"/>
                  </a:lnTo>
                  <a:lnTo>
                    <a:pt x="1878" y="912"/>
                  </a:lnTo>
                  <a:lnTo>
                    <a:pt x="1872" y="927"/>
                  </a:lnTo>
                  <a:lnTo>
                    <a:pt x="1876" y="929"/>
                  </a:lnTo>
                  <a:lnTo>
                    <a:pt x="1881" y="933"/>
                  </a:lnTo>
                  <a:lnTo>
                    <a:pt x="1882" y="937"/>
                  </a:lnTo>
                  <a:lnTo>
                    <a:pt x="1882" y="943"/>
                  </a:lnTo>
                  <a:lnTo>
                    <a:pt x="1891" y="952"/>
                  </a:lnTo>
                  <a:lnTo>
                    <a:pt x="1896" y="965"/>
                  </a:lnTo>
                  <a:lnTo>
                    <a:pt x="1897" y="979"/>
                  </a:lnTo>
                  <a:lnTo>
                    <a:pt x="1895" y="991"/>
                  </a:lnTo>
                  <a:lnTo>
                    <a:pt x="1893" y="998"/>
                  </a:lnTo>
                  <a:lnTo>
                    <a:pt x="1889" y="1004"/>
                  </a:lnTo>
                  <a:lnTo>
                    <a:pt x="1883" y="1009"/>
                  </a:lnTo>
                  <a:lnTo>
                    <a:pt x="1878" y="1014"/>
                  </a:lnTo>
                  <a:lnTo>
                    <a:pt x="1873" y="1020"/>
                  </a:lnTo>
                  <a:lnTo>
                    <a:pt x="1871" y="1026"/>
                  </a:lnTo>
                  <a:lnTo>
                    <a:pt x="1871" y="1033"/>
                  </a:lnTo>
                  <a:lnTo>
                    <a:pt x="1875" y="1041"/>
                  </a:lnTo>
                  <a:lnTo>
                    <a:pt x="1874" y="1051"/>
                  </a:lnTo>
                  <a:lnTo>
                    <a:pt x="1873" y="1063"/>
                  </a:lnTo>
                  <a:lnTo>
                    <a:pt x="1869" y="1073"/>
                  </a:lnTo>
                  <a:lnTo>
                    <a:pt x="1864" y="1081"/>
                  </a:lnTo>
                  <a:lnTo>
                    <a:pt x="1856" y="1081"/>
                  </a:lnTo>
                  <a:lnTo>
                    <a:pt x="1853" y="1089"/>
                  </a:lnTo>
                  <a:lnTo>
                    <a:pt x="1852" y="1100"/>
                  </a:lnTo>
                  <a:lnTo>
                    <a:pt x="1849" y="1108"/>
                  </a:lnTo>
                  <a:lnTo>
                    <a:pt x="1846" y="1112"/>
                  </a:lnTo>
                  <a:lnTo>
                    <a:pt x="1844" y="1117"/>
                  </a:lnTo>
                  <a:lnTo>
                    <a:pt x="1841" y="1122"/>
                  </a:lnTo>
                  <a:lnTo>
                    <a:pt x="1836" y="1125"/>
                  </a:lnTo>
                  <a:lnTo>
                    <a:pt x="1849" y="1124"/>
                  </a:lnTo>
                  <a:lnTo>
                    <a:pt x="1861" y="1124"/>
                  </a:lnTo>
                  <a:lnTo>
                    <a:pt x="1874" y="1123"/>
                  </a:lnTo>
                  <a:lnTo>
                    <a:pt x="1886" y="1122"/>
                  </a:lnTo>
                  <a:lnTo>
                    <a:pt x="1897" y="1122"/>
                  </a:lnTo>
                  <a:lnTo>
                    <a:pt x="1909" y="1121"/>
                  </a:lnTo>
                  <a:lnTo>
                    <a:pt x="1921" y="1119"/>
                  </a:lnTo>
                  <a:lnTo>
                    <a:pt x="1933" y="1118"/>
                  </a:lnTo>
                  <a:lnTo>
                    <a:pt x="1944" y="1117"/>
                  </a:lnTo>
                  <a:lnTo>
                    <a:pt x="1956" y="1117"/>
                  </a:lnTo>
                  <a:lnTo>
                    <a:pt x="1967" y="1116"/>
                  </a:lnTo>
                  <a:lnTo>
                    <a:pt x="1980" y="1115"/>
                  </a:lnTo>
                  <a:lnTo>
                    <a:pt x="1993" y="1115"/>
                  </a:lnTo>
                  <a:lnTo>
                    <a:pt x="2004" y="1114"/>
                  </a:lnTo>
                  <a:lnTo>
                    <a:pt x="2018" y="1112"/>
                  </a:lnTo>
                  <a:lnTo>
                    <a:pt x="2031" y="1112"/>
                  </a:lnTo>
                  <a:lnTo>
                    <a:pt x="2027" y="1116"/>
                  </a:lnTo>
                  <a:lnTo>
                    <a:pt x="2015" y="1116"/>
                  </a:lnTo>
                  <a:lnTo>
                    <a:pt x="2002" y="1117"/>
                  </a:lnTo>
                  <a:lnTo>
                    <a:pt x="1989" y="1118"/>
                  </a:lnTo>
                  <a:lnTo>
                    <a:pt x="1978" y="1121"/>
                  </a:lnTo>
                  <a:lnTo>
                    <a:pt x="1965" y="1122"/>
                  </a:lnTo>
                  <a:lnTo>
                    <a:pt x="1954" y="1124"/>
                  </a:lnTo>
                  <a:lnTo>
                    <a:pt x="1942" y="1126"/>
                  </a:lnTo>
                  <a:lnTo>
                    <a:pt x="1931" y="1127"/>
                  </a:lnTo>
                  <a:lnTo>
                    <a:pt x="1918" y="1130"/>
                  </a:lnTo>
                  <a:lnTo>
                    <a:pt x="1906" y="1131"/>
                  </a:lnTo>
                  <a:lnTo>
                    <a:pt x="1895" y="1132"/>
                  </a:lnTo>
                  <a:lnTo>
                    <a:pt x="1883" y="1133"/>
                  </a:lnTo>
                  <a:lnTo>
                    <a:pt x="1872" y="1134"/>
                  </a:lnTo>
                  <a:lnTo>
                    <a:pt x="1860" y="1134"/>
                  </a:lnTo>
                  <a:lnTo>
                    <a:pt x="1848" y="1133"/>
                  </a:lnTo>
                  <a:lnTo>
                    <a:pt x="1836" y="1132"/>
                  </a:lnTo>
                  <a:lnTo>
                    <a:pt x="1836" y="1127"/>
                  </a:lnTo>
                  <a:lnTo>
                    <a:pt x="1828" y="1127"/>
                  </a:lnTo>
                  <a:lnTo>
                    <a:pt x="1820" y="1126"/>
                  </a:lnTo>
                  <a:lnTo>
                    <a:pt x="1812" y="1126"/>
                  </a:lnTo>
                  <a:lnTo>
                    <a:pt x="1804" y="1131"/>
                  </a:lnTo>
                  <a:lnTo>
                    <a:pt x="1797" y="1144"/>
                  </a:lnTo>
                  <a:lnTo>
                    <a:pt x="1792" y="1155"/>
                  </a:lnTo>
                  <a:lnTo>
                    <a:pt x="1784" y="1164"/>
                  </a:lnTo>
                  <a:lnTo>
                    <a:pt x="1773" y="1171"/>
                  </a:lnTo>
                  <a:lnTo>
                    <a:pt x="1766" y="1187"/>
                  </a:lnTo>
                  <a:lnTo>
                    <a:pt x="1761" y="1203"/>
                  </a:lnTo>
                  <a:lnTo>
                    <a:pt x="1758" y="1220"/>
                  </a:lnTo>
                  <a:lnTo>
                    <a:pt x="1755" y="1236"/>
                  </a:lnTo>
                  <a:lnTo>
                    <a:pt x="1752" y="1251"/>
                  </a:lnTo>
                  <a:lnTo>
                    <a:pt x="1746" y="1266"/>
                  </a:lnTo>
                  <a:lnTo>
                    <a:pt x="1738" y="1281"/>
                  </a:lnTo>
                  <a:lnTo>
                    <a:pt x="1727" y="1295"/>
                  </a:lnTo>
                  <a:lnTo>
                    <a:pt x="1738" y="1293"/>
                  </a:lnTo>
                  <a:lnTo>
                    <a:pt x="1751" y="1292"/>
                  </a:lnTo>
                  <a:lnTo>
                    <a:pt x="1762" y="1292"/>
                  </a:lnTo>
                  <a:lnTo>
                    <a:pt x="1775" y="1292"/>
                  </a:lnTo>
                  <a:lnTo>
                    <a:pt x="1787" y="1292"/>
                  </a:lnTo>
                  <a:lnTo>
                    <a:pt x="1799" y="1292"/>
                  </a:lnTo>
                  <a:lnTo>
                    <a:pt x="1812" y="1292"/>
                  </a:lnTo>
                  <a:lnTo>
                    <a:pt x="1825" y="1291"/>
                  </a:lnTo>
                  <a:lnTo>
                    <a:pt x="1844" y="1291"/>
                  </a:lnTo>
                  <a:lnTo>
                    <a:pt x="1863" y="1291"/>
                  </a:lnTo>
                  <a:lnTo>
                    <a:pt x="1882" y="1291"/>
                  </a:lnTo>
                  <a:lnTo>
                    <a:pt x="1901" y="1291"/>
                  </a:lnTo>
                  <a:lnTo>
                    <a:pt x="1920" y="1292"/>
                  </a:lnTo>
                  <a:lnTo>
                    <a:pt x="1940" y="1293"/>
                  </a:lnTo>
                  <a:lnTo>
                    <a:pt x="1959" y="1295"/>
                  </a:lnTo>
                  <a:lnTo>
                    <a:pt x="1979" y="1296"/>
                  </a:lnTo>
                  <a:lnTo>
                    <a:pt x="1974" y="1300"/>
                  </a:lnTo>
                  <a:lnTo>
                    <a:pt x="1967" y="1300"/>
                  </a:lnTo>
                  <a:lnTo>
                    <a:pt x="1959" y="1299"/>
                  </a:lnTo>
                  <a:lnTo>
                    <a:pt x="1952" y="1303"/>
                  </a:lnTo>
                  <a:lnTo>
                    <a:pt x="1871" y="1303"/>
                  </a:lnTo>
                  <a:lnTo>
                    <a:pt x="1872" y="1303"/>
                  </a:lnTo>
                  <a:lnTo>
                    <a:pt x="1873" y="1301"/>
                  </a:lnTo>
                  <a:lnTo>
                    <a:pt x="1874" y="1300"/>
                  </a:lnTo>
                  <a:lnTo>
                    <a:pt x="1871" y="1297"/>
                  </a:lnTo>
                  <a:lnTo>
                    <a:pt x="1851" y="1299"/>
                  </a:lnTo>
                  <a:lnTo>
                    <a:pt x="1831" y="1301"/>
                  </a:lnTo>
                  <a:lnTo>
                    <a:pt x="1812" y="1303"/>
                  </a:lnTo>
                  <a:lnTo>
                    <a:pt x="1791" y="1304"/>
                  </a:lnTo>
                  <a:lnTo>
                    <a:pt x="1772" y="1304"/>
                  </a:lnTo>
                  <a:lnTo>
                    <a:pt x="1752" y="1305"/>
                  </a:lnTo>
                  <a:lnTo>
                    <a:pt x="1732" y="1307"/>
                  </a:lnTo>
                  <a:lnTo>
                    <a:pt x="1712" y="1311"/>
                  </a:lnTo>
                  <a:lnTo>
                    <a:pt x="1710" y="1312"/>
                  </a:lnTo>
                  <a:lnTo>
                    <a:pt x="1709" y="1313"/>
                  </a:lnTo>
                  <a:lnTo>
                    <a:pt x="1708" y="1315"/>
                  </a:lnTo>
                  <a:lnTo>
                    <a:pt x="1710" y="1316"/>
                  </a:lnTo>
                  <a:lnTo>
                    <a:pt x="1704" y="1323"/>
                  </a:lnTo>
                  <a:lnTo>
                    <a:pt x="1716" y="1323"/>
                  </a:lnTo>
                  <a:lnTo>
                    <a:pt x="1730" y="1323"/>
                  </a:lnTo>
                  <a:lnTo>
                    <a:pt x="1744" y="1323"/>
                  </a:lnTo>
                  <a:lnTo>
                    <a:pt x="1758" y="1322"/>
                  </a:lnTo>
                  <a:lnTo>
                    <a:pt x="1772" y="1322"/>
                  </a:lnTo>
                  <a:lnTo>
                    <a:pt x="1787" y="1321"/>
                  </a:lnTo>
                  <a:lnTo>
                    <a:pt x="1800" y="1321"/>
                  </a:lnTo>
                  <a:lnTo>
                    <a:pt x="1815" y="1320"/>
                  </a:lnTo>
                  <a:lnTo>
                    <a:pt x="1830" y="1320"/>
                  </a:lnTo>
                  <a:lnTo>
                    <a:pt x="1845" y="1319"/>
                  </a:lnTo>
                  <a:lnTo>
                    <a:pt x="1860" y="1319"/>
                  </a:lnTo>
                  <a:lnTo>
                    <a:pt x="1875" y="1318"/>
                  </a:lnTo>
                  <a:lnTo>
                    <a:pt x="1890" y="1318"/>
                  </a:lnTo>
                  <a:lnTo>
                    <a:pt x="1905" y="1318"/>
                  </a:lnTo>
                  <a:lnTo>
                    <a:pt x="1919" y="1319"/>
                  </a:lnTo>
                  <a:lnTo>
                    <a:pt x="1934" y="1319"/>
                  </a:lnTo>
                  <a:lnTo>
                    <a:pt x="1924" y="1320"/>
                  </a:lnTo>
                  <a:lnTo>
                    <a:pt x="1913" y="1321"/>
                  </a:lnTo>
                  <a:lnTo>
                    <a:pt x="1904" y="1322"/>
                  </a:lnTo>
                  <a:lnTo>
                    <a:pt x="1894" y="1323"/>
                  </a:lnTo>
                  <a:lnTo>
                    <a:pt x="1883" y="1324"/>
                  </a:lnTo>
                  <a:lnTo>
                    <a:pt x="1874" y="1326"/>
                  </a:lnTo>
                  <a:lnTo>
                    <a:pt x="1865" y="1328"/>
                  </a:lnTo>
                  <a:lnTo>
                    <a:pt x="1856" y="1331"/>
                  </a:lnTo>
                  <a:lnTo>
                    <a:pt x="1849" y="1327"/>
                  </a:lnTo>
                  <a:lnTo>
                    <a:pt x="1837" y="1327"/>
                  </a:lnTo>
                  <a:lnTo>
                    <a:pt x="1827" y="1327"/>
                  </a:lnTo>
                  <a:lnTo>
                    <a:pt x="1816" y="1327"/>
                  </a:lnTo>
                  <a:lnTo>
                    <a:pt x="1806" y="1328"/>
                  </a:lnTo>
                  <a:lnTo>
                    <a:pt x="1797" y="1328"/>
                  </a:lnTo>
                  <a:lnTo>
                    <a:pt x="1787" y="1330"/>
                  </a:lnTo>
                  <a:lnTo>
                    <a:pt x="1777" y="1331"/>
                  </a:lnTo>
                  <a:lnTo>
                    <a:pt x="1767" y="1334"/>
                  </a:lnTo>
                  <a:lnTo>
                    <a:pt x="1757" y="1334"/>
                  </a:lnTo>
                  <a:lnTo>
                    <a:pt x="1746" y="1335"/>
                  </a:lnTo>
                  <a:lnTo>
                    <a:pt x="1737" y="1335"/>
                  </a:lnTo>
                  <a:lnTo>
                    <a:pt x="1728" y="1336"/>
                  </a:lnTo>
                  <a:lnTo>
                    <a:pt x="1719" y="1337"/>
                  </a:lnTo>
                  <a:lnTo>
                    <a:pt x="1709" y="1337"/>
                  </a:lnTo>
                  <a:lnTo>
                    <a:pt x="1699" y="1338"/>
                  </a:lnTo>
                  <a:lnTo>
                    <a:pt x="1689" y="1338"/>
                  </a:lnTo>
                  <a:lnTo>
                    <a:pt x="1681" y="1352"/>
                  </a:lnTo>
                  <a:lnTo>
                    <a:pt x="1682" y="1353"/>
                  </a:lnTo>
                  <a:lnTo>
                    <a:pt x="1684" y="1353"/>
                  </a:lnTo>
                  <a:lnTo>
                    <a:pt x="1686" y="1353"/>
                  </a:lnTo>
                  <a:lnTo>
                    <a:pt x="1689" y="1353"/>
                  </a:lnTo>
                  <a:lnTo>
                    <a:pt x="1694" y="1349"/>
                  </a:lnTo>
                  <a:lnTo>
                    <a:pt x="1754" y="1346"/>
                  </a:lnTo>
                  <a:lnTo>
                    <a:pt x="1754" y="1348"/>
                  </a:lnTo>
                  <a:lnTo>
                    <a:pt x="1755" y="1349"/>
                  </a:lnTo>
                  <a:lnTo>
                    <a:pt x="1757" y="1351"/>
                  </a:lnTo>
                  <a:lnTo>
                    <a:pt x="1758" y="1352"/>
                  </a:lnTo>
                  <a:lnTo>
                    <a:pt x="1773" y="1352"/>
                  </a:lnTo>
                  <a:lnTo>
                    <a:pt x="1788" y="1351"/>
                  </a:lnTo>
                  <a:lnTo>
                    <a:pt x="1803" y="1350"/>
                  </a:lnTo>
                  <a:lnTo>
                    <a:pt x="1816" y="1349"/>
                  </a:lnTo>
                  <a:lnTo>
                    <a:pt x="1830" y="1349"/>
                  </a:lnTo>
                  <a:lnTo>
                    <a:pt x="1845" y="1349"/>
                  </a:lnTo>
                  <a:lnTo>
                    <a:pt x="1860" y="1351"/>
                  </a:lnTo>
                  <a:lnTo>
                    <a:pt x="1875" y="1354"/>
                  </a:lnTo>
                  <a:lnTo>
                    <a:pt x="1926" y="1353"/>
                  </a:lnTo>
                  <a:lnTo>
                    <a:pt x="1926" y="1354"/>
                  </a:lnTo>
                  <a:lnTo>
                    <a:pt x="1927" y="1356"/>
                  </a:lnTo>
                  <a:lnTo>
                    <a:pt x="1928" y="1357"/>
                  </a:lnTo>
                  <a:lnTo>
                    <a:pt x="1929" y="1358"/>
                  </a:lnTo>
                  <a:lnTo>
                    <a:pt x="1927" y="1359"/>
                  </a:lnTo>
                  <a:lnTo>
                    <a:pt x="1925" y="1360"/>
                  </a:lnTo>
                  <a:lnTo>
                    <a:pt x="1924" y="1360"/>
                  </a:lnTo>
                  <a:lnTo>
                    <a:pt x="1921" y="1358"/>
                  </a:lnTo>
                  <a:lnTo>
                    <a:pt x="1906" y="1358"/>
                  </a:lnTo>
                  <a:lnTo>
                    <a:pt x="1891" y="1358"/>
                  </a:lnTo>
                  <a:lnTo>
                    <a:pt x="1876" y="1358"/>
                  </a:lnTo>
                  <a:lnTo>
                    <a:pt x="1861" y="1358"/>
                  </a:lnTo>
                  <a:lnTo>
                    <a:pt x="1848" y="1358"/>
                  </a:lnTo>
                  <a:lnTo>
                    <a:pt x="1833" y="1358"/>
                  </a:lnTo>
                  <a:lnTo>
                    <a:pt x="1818" y="1358"/>
                  </a:lnTo>
                  <a:lnTo>
                    <a:pt x="1803" y="1358"/>
                  </a:lnTo>
                  <a:lnTo>
                    <a:pt x="1789" y="1359"/>
                  </a:lnTo>
                  <a:lnTo>
                    <a:pt x="1774" y="1359"/>
                  </a:lnTo>
                  <a:lnTo>
                    <a:pt x="1760" y="1360"/>
                  </a:lnTo>
                  <a:lnTo>
                    <a:pt x="1746" y="1361"/>
                  </a:lnTo>
                  <a:lnTo>
                    <a:pt x="1732" y="1363"/>
                  </a:lnTo>
                  <a:lnTo>
                    <a:pt x="1719" y="1365"/>
                  </a:lnTo>
                  <a:lnTo>
                    <a:pt x="1705" y="1366"/>
                  </a:lnTo>
                  <a:lnTo>
                    <a:pt x="1691" y="1368"/>
                  </a:lnTo>
                  <a:lnTo>
                    <a:pt x="1685" y="1367"/>
                  </a:lnTo>
                  <a:lnTo>
                    <a:pt x="1681" y="1365"/>
                  </a:lnTo>
                  <a:lnTo>
                    <a:pt x="1675" y="1365"/>
                  </a:lnTo>
                  <a:lnTo>
                    <a:pt x="1669" y="1365"/>
                  </a:lnTo>
                  <a:lnTo>
                    <a:pt x="1664" y="1369"/>
                  </a:lnTo>
                  <a:lnTo>
                    <a:pt x="1661" y="1373"/>
                  </a:lnTo>
                  <a:lnTo>
                    <a:pt x="1659" y="1377"/>
                  </a:lnTo>
                  <a:lnTo>
                    <a:pt x="1655" y="1382"/>
                  </a:lnTo>
                  <a:lnTo>
                    <a:pt x="1663" y="1383"/>
                  </a:lnTo>
                  <a:lnTo>
                    <a:pt x="1672" y="1383"/>
                  </a:lnTo>
                  <a:lnTo>
                    <a:pt x="1682" y="1382"/>
                  </a:lnTo>
                  <a:lnTo>
                    <a:pt x="1691" y="1381"/>
                  </a:lnTo>
                  <a:lnTo>
                    <a:pt x="1700" y="1380"/>
                  </a:lnTo>
                  <a:lnTo>
                    <a:pt x="1710" y="1379"/>
                  </a:lnTo>
                  <a:lnTo>
                    <a:pt x="1720" y="1379"/>
                  </a:lnTo>
                  <a:lnTo>
                    <a:pt x="1730" y="1381"/>
                  </a:lnTo>
                  <a:lnTo>
                    <a:pt x="1860" y="1379"/>
                  </a:lnTo>
                  <a:lnTo>
                    <a:pt x="1868" y="1380"/>
                  </a:lnTo>
                  <a:lnTo>
                    <a:pt x="1878" y="1380"/>
                  </a:lnTo>
                  <a:lnTo>
                    <a:pt x="1886" y="1381"/>
                  </a:lnTo>
                  <a:lnTo>
                    <a:pt x="1894" y="1382"/>
                  </a:lnTo>
                  <a:lnTo>
                    <a:pt x="1872" y="1383"/>
                  </a:lnTo>
                  <a:lnTo>
                    <a:pt x="1850" y="1386"/>
                  </a:lnTo>
                  <a:lnTo>
                    <a:pt x="1828" y="1387"/>
                  </a:lnTo>
                  <a:lnTo>
                    <a:pt x="1806" y="1388"/>
                  </a:lnTo>
                  <a:lnTo>
                    <a:pt x="1783" y="1388"/>
                  </a:lnTo>
                  <a:lnTo>
                    <a:pt x="1760" y="1389"/>
                  </a:lnTo>
                  <a:lnTo>
                    <a:pt x="1736" y="1390"/>
                  </a:lnTo>
                  <a:lnTo>
                    <a:pt x="1712" y="1390"/>
                  </a:lnTo>
                  <a:lnTo>
                    <a:pt x="1705" y="1391"/>
                  </a:lnTo>
                  <a:lnTo>
                    <a:pt x="1698" y="1392"/>
                  </a:lnTo>
                  <a:lnTo>
                    <a:pt x="1691" y="1394"/>
                  </a:lnTo>
                  <a:lnTo>
                    <a:pt x="1685" y="1396"/>
                  </a:lnTo>
                  <a:lnTo>
                    <a:pt x="1678" y="1397"/>
                  </a:lnTo>
                  <a:lnTo>
                    <a:pt x="1672" y="1397"/>
                  </a:lnTo>
                  <a:lnTo>
                    <a:pt x="1664" y="1396"/>
                  </a:lnTo>
                  <a:lnTo>
                    <a:pt x="1657" y="1394"/>
                  </a:lnTo>
                  <a:lnTo>
                    <a:pt x="1653" y="1394"/>
                  </a:lnTo>
                  <a:lnTo>
                    <a:pt x="1647" y="1395"/>
                  </a:lnTo>
                  <a:lnTo>
                    <a:pt x="1644" y="1397"/>
                  </a:lnTo>
                  <a:lnTo>
                    <a:pt x="1640" y="1401"/>
                  </a:lnTo>
                  <a:lnTo>
                    <a:pt x="1639" y="1403"/>
                  </a:lnTo>
                  <a:lnTo>
                    <a:pt x="1638" y="1404"/>
                  </a:lnTo>
                  <a:lnTo>
                    <a:pt x="1636" y="1406"/>
                  </a:lnTo>
                  <a:lnTo>
                    <a:pt x="1636" y="1409"/>
                  </a:lnTo>
                  <a:lnTo>
                    <a:pt x="1648" y="1409"/>
                  </a:lnTo>
                  <a:lnTo>
                    <a:pt x="1661" y="1409"/>
                  </a:lnTo>
                  <a:lnTo>
                    <a:pt x="1674" y="1409"/>
                  </a:lnTo>
                  <a:lnTo>
                    <a:pt x="1686" y="1409"/>
                  </a:lnTo>
                  <a:lnTo>
                    <a:pt x="1698" y="1409"/>
                  </a:lnTo>
                  <a:lnTo>
                    <a:pt x="1710" y="1409"/>
                  </a:lnTo>
                  <a:lnTo>
                    <a:pt x="1723" y="1409"/>
                  </a:lnTo>
                  <a:lnTo>
                    <a:pt x="1736" y="1407"/>
                  </a:lnTo>
                  <a:lnTo>
                    <a:pt x="1747" y="1407"/>
                  </a:lnTo>
                  <a:lnTo>
                    <a:pt x="1760" y="1407"/>
                  </a:lnTo>
                  <a:lnTo>
                    <a:pt x="1773" y="1406"/>
                  </a:lnTo>
                  <a:lnTo>
                    <a:pt x="1787" y="1406"/>
                  </a:lnTo>
                  <a:lnTo>
                    <a:pt x="1799" y="1406"/>
                  </a:lnTo>
                  <a:lnTo>
                    <a:pt x="1812" y="1405"/>
                  </a:lnTo>
                  <a:lnTo>
                    <a:pt x="1826" y="1405"/>
                  </a:lnTo>
                  <a:lnTo>
                    <a:pt x="1840" y="1404"/>
                  </a:lnTo>
                  <a:lnTo>
                    <a:pt x="1840" y="1406"/>
                  </a:lnTo>
                  <a:lnTo>
                    <a:pt x="1831" y="1409"/>
                  </a:lnTo>
                  <a:lnTo>
                    <a:pt x="1822" y="1409"/>
                  </a:lnTo>
                  <a:lnTo>
                    <a:pt x="1813" y="1410"/>
                  </a:lnTo>
                  <a:lnTo>
                    <a:pt x="1808" y="1417"/>
                  </a:lnTo>
                  <a:lnTo>
                    <a:pt x="1792" y="1413"/>
                  </a:lnTo>
                  <a:lnTo>
                    <a:pt x="1776" y="1413"/>
                  </a:lnTo>
                  <a:lnTo>
                    <a:pt x="1758" y="1413"/>
                  </a:lnTo>
                  <a:lnTo>
                    <a:pt x="1740" y="1416"/>
                  </a:lnTo>
                  <a:lnTo>
                    <a:pt x="1722" y="1418"/>
                  </a:lnTo>
                  <a:lnTo>
                    <a:pt x="1705" y="1419"/>
                  </a:lnTo>
                  <a:lnTo>
                    <a:pt x="1686" y="1420"/>
                  </a:lnTo>
                  <a:lnTo>
                    <a:pt x="1669" y="1420"/>
                  </a:lnTo>
                  <a:lnTo>
                    <a:pt x="1663" y="1420"/>
                  </a:lnTo>
                  <a:lnTo>
                    <a:pt x="1659" y="1421"/>
                  </a:lnTo>
                  <a:lnTo>
                    <a:pt x="1652" y="1421"/>
                  </a:lnTo>
                  <a:lnTo>
                    <a:pt x="1646" y="1422"/>
                  </a:lnTo>
                  <a:lnTo>
                    <a:pt x="1640" y="1424"/>
                  </a:lnTo>
                  <a:lnTo>
                    <a:pt x="1634" y="1424"/>
                  </a:lnTo>
                  <a:lnTo>
                    <a:pt x="1628" y="1425"/>
                  </a:lnTo>
                  <a:lnTo>
                    <a:pt x="1622" y="1425"/>
                  </a:lnTo>
                  <a:lnTo>
                    <a:pt x="1619" y="1429"/>
                  </a:lnTo>
                  <a:lnTo>
                    <a:pt x="1617" y="1433"/>
                  </a:lnTo>
                  <a:lnTo>
                    <a:pt x="1613" y="1436"/>
                  </a:lnTo>
                  <a:lnTo>
                    <a:pt x="1609" y="1440"/>
                  </a:lnTo>
                  <a:lnTo>
                    <a:pt x="1628" y="1439"/>
                  </a:lnTo>
                  <a:lnTo>
                    <a:pt x="1647" y="1439"/>
                  </a:lnTo>
                  <a:lnTo>
                    <a:pt x="1668" y="1439"/>
                  </a:lnTo>
                  <a:lnTo>
                    <a:pt x="1689" y="1440"/>
                  </a:lnTo>
                  <a:lnTo>
                    <a:pt x="1709" y="1440"/>
                  </a:lnTo>
                  <a:lnTo>
                    <a:pt x="1730" y="1440"/>
                  </a:lnTo>
                  <a:lnTo>
                    <a:pt x="1751" y="1439"/>
                  </a:lnTo>
                  <a:lnTo>
                    <a:pt x="1770" y="1436"/>
                  </a:lnTo>
                  <a:lnTo>
                    <a:pt x="1775" y="1439"/>
                  </a:lnTo>
                  <a:lnTo>
                    <a:pt x="1781" y="1440"/>
                  </a:lnTo>
                  <a:lnTo>
                    <a:pt x="1787" y="1440"/>
                  </a:lnTo>
                  <a:lnTo>
                    <a:pt x="1793" y="1440"/>
                  </a:lnTo>
                  <a:lnTo>
                    <a:pt x="1799" y="1440"/>
                  </a:lnTo>
                  <a:lnTo>
                    <a:pt x="1806" y="1440"/>
                  </a:lnTo>
                  <a:lnTo>
                    <a:pt x="1812" y="1441"/>
                  </a:lnTo>
                  <a:lnTo>
                    <a:pt x="1816" y="1442"/>
                  </a:lnTo>
                  <a:lnTo>
                    <a:pt x="1816" y="1444"/>
                  </a:lnTo>
                  <a:lnTo>
                    <a:pt x="1691" y="1448"/>
                  </a:lnTo>
                  <a:lnTo>
                    <a:pt x="1687" y="1451"/>
                  </a:lnTo>
                  <a:lnTo>
                    <a:pt x="1677" y="1451"/>
                  </a:lnTo>
                  <a:lnTo>
                    <a:pt x="1667" y="1452"/>
                  </a:lnTo>
                  <a:lnTo>
                    <a:pt x="1655" y="1452"/>
                  </a:lnTo>
                  <a:lnTo>
                    <a:pt x="1644" y="1454"/>
                  </a:lnTo>
                  <a:lnTo>
                    <a:pt x="1632" y="1454"/>
                  </a:lnTo>
                  <a:lnTo>
                    <a:pt x="1621" y="1455"/>
                  </a:lnTo>
                  <a:lnTo>
                    <a:pt x="1608" y="1455"/>
                  </a:lnTo>
                  <a:lnTo>
                    <a:pt x="1595" y="1455"/>
                  </a:lnTo>
                  <a:lnTo>
                    <a:pt x="1583" y="1471"/>
                  </a:lnTo>
                  <a:lnTo>
                    <a:pt x="1602" y="1471"/>
                  </a:lnTo>
                  <a:lnTo>
                    <a:pt x="1619" y="1471"/>
                  </a:lnTo>
                  <a:lnTo>
                    <a:pt x="1637" y="1470"/>
                  </a:lnTo>
                  <a:lnTo>
                    <a:pt x="1653" y="1469"/>
                  </a:lnTo>
                  <a:lnTo>
                    <a:pt x="1669" y="1469"/>
                  </a:lnTo>
                  <a:lnTo>
                    <a:pt x="1686" y="1467"/>
                  </a:lnTo>
                  <a:lnTo>
                    <a:pt x="1704" y="1467"/>
                  </a:lnTo>
                  <a:lnTo>
                    <a:pt x="1723" y="1467"/>
                  </a:lnTo>
                  <a:lnTo>
                    <a:pt x="1723" y="1469"/>
                  </a:lnTo>
                  <a:lnTo>
                    <a:pt x="1755" y="1471"/>
                  </a:lnTo>
                  <a:lnTo>
                    <a:pt x="1755" y="1472"/>
                  </a:lnTo>
                  <a:lnTo>
                    <a:pt x="1735" y="1474"/>
                  </a:lnTo>
                  <a:lnTo>
                    <a:pt x="1714" y="1477"/>
                  </a:lnTo>
                  <a:lnTo>
                    <a:pt x="1694" y="1478"/>
                  </a:lnTo>
                  <a:lnTo>
                    <a:pt x="1674" y="1479"/>
                  </a:lnTo>
                  <a:lnTo>
                    <a:pt x="1654" y="1480"/>
                  </a:lnTo>
                  <a:lnTo>
                    <a:pt x="1633" y="1481"/>
                  </a:lnTo>
                  <a:lnTo>
                    <a:pt x="1613" y="1482"/>
                  </a:lnTo>
                  <a:lnTo>
                    <a:pt x="1592" y="1484"/>
                  </a:lnTo>
                  <a:lnTo>
                    <a:pt x="1588" y="1486"/>
                  </a:lnTo>
                  <a:lnTo>
                    <a:pt x="1583" y="1486"/>
                  </a:lnTo>
                  <a:lnTo>
                    <a:pt x="1577" y="1487"/>
                  </a:lnTo>
                  <a:lnTo>
                    <a:pt x="1571" y="1487"/>
                  </a:lnTo>
                  <a:lnTo>
                    <a:pt x="1566" y="1488"/>
                  </a:lnTo>
                  <a:lnTo>
                    <a:pt x="1562" y="1490"/>
                  </a:lnTo>
                  <a:lnTo>
                    <a:pt x="1560" y="1495"/>
                  </a:lnTo>
                  <a:lnTo>
                    <a:pt x="1560" y="1501"/>
                  </a:lnTo>
                  <a:lnTo>
                    <a:pt x="1633" y="1498"/>
                  </a:lnTo>
                  <a:lnTo>
                    <a:pt x="1633" y="1495"/>
                  </a:lnTo>
                  <a:lnTo>
                    <a:pt x="1637" y="1498"/>
                  </a:lnTo>
                  <a:lnTo>
                    <a:pt x="1736" y="1501"/>
                  </a:lnTo>
                  <a:lnTo>
                    <a:pt x="1736" y="1502"/>
                  </a:lnTo>
                  <a:lnTo>
                    <a:pt x="1715" y="1502"/>
                  </a:lnTo>
                  <a:lnTo>
                    <a:pt x="1693" y="1503"/>
                  </a:lnTo>
                  <a:lnTo>
                    <a:pt x="1671" y="1504"/>
                  </a:lnTo>
                  <a:lnTo>
                    <a:pt x="1651" y="1505"/>
                  </a:lnTo>
                  <a:lnTo>
                    <a:pt x="1629" y="1508"/>
                  </a:lnTo>
                  <a:lnTo>
                    <a:pt x="1607" y="1510"/>
                  </a:lnTo>
                  <a:lnTo>
                    <a:pt x="1586" y="1513"/>
                  </a:lnTo>
                  <a:lnTo>
                    <a:pt x="1565" y="1516"/>
                  </a:lnTo>
                  <a:lnTo>
                    <a:pt x="1557" y="1515"/>
                  </a:lnTo>
                  <a:lnTo>
                    <a:pt x="1550" y="1515"/>
                  </a:lnTo>
                  <a:lnTo>
                    <a:pt x="1543" y="1515"/>
                  </a:lnTo>
                  <a:lnTo>
                    <a:pt x="1538" y="1516"/>
                  </a:lnTo>
                  <a:lnTo>
                    <a:pt x="1531" y="1518"/>
                  </a:lnTo>
                  <a:lnTo>
                    <a:pt x="1525" y="1520"/>
                  </a:lnTo>
                  <a:lnTo>
                    <a:pt x="1519" y="1525"/>
                  </a:lnTo>
                  <a:lnTo>
                    <a:pt x="1513" y="1532"/>
                  </a:lnTo>
                  <a:lnTo>
                    <a:pt x="1520" y="1532"/>
                  </a:lnTo>
                  <a:lnTo>
                    <a:pt x="1528" y="1532"/>
                  </a:lnTo>
                  <a:lnTo>
                    <a:pt x="1536" y="1531"/>
                  </a:lnTo>
                  <a:lnTo>
                    <a:pt x="1543" y="1530"/>
                  </a:lnTo>
                  <a:lnTo>
                    <a:pt x="1561" y="1530"/>
                  </a:lnTo>
                  <a:lnTo>
                    <a:pt x="1580" y="1530"/>
                  </a:lnTo>
                  <a:lnTo>
                    <a:pt x="1601" y="1530"/>
                  </a:lnTo>
                  <a:lnTo>
                    <a:pt x="1622" y="1530"/>
                  </a:lnTo>
                  <a:lnTo>
                    <a:pt x="1642" y="1530"/>
                  </a:lnTo>
                  <a:lnTo>
                    <a:pt x="1664" y="1530"/>
                  </a:lnTo>
                  <a:lnTo>
                    <a:pt x="1684" y="1530"/>
                  </a:lnTo>
                  <a:lnTo>
                    <a:pt x="1704" y="1530"/>
                  </a:lnTo>
                  <a:lnTo>
                    <a:pt x="1704" y="1532"/>
                  </a:lnTo>
                  <a:lnTo>
                    <a:pt x="1692" y="1532"/>
                  </a:lnTo>
                  <a:lnTo>
                    <a:pt x="1681" y="1532"/>
                  </a:lnTo>
                  <a:lnTo>
                    <a:pt x="1667" y="1533"/>
                  </a:lnTo>
                  <a:lnTo>
                    <a:pt x="1654" y="1534"/>
                  </a:lnTo>
                  <a:lnTo>
                    <a:pt x="1640" y="1535"/>
                  </a:lnTo>
                  <a:lnTo>
                    <a:pt x="1628" y="1537"/>
                  </a:lnTo>
                  <a:lnTo>
                    <a:pt x="1615" y="1537"/>
                  </a:lnTo>
                  <a:lnTo>
                    <a:pt x="1602" y="1534"/>
                  </a:lnTo>
                  <a:lnTo>
                    <a:pt x="1596" y="1535"/>
                  </a:lnTo>
                  <a:lnTo>
                    <a:pt x="1591" y="1535"/>
                  </a:lnTo>
                  <a:lnTo>
                    <a:pt x="1585" y="1535"/>
                  </a:lnTo>
                  <a:lnTo>
                    <a:pt x="1579" y="1535"/>
                  </a:lnTo>
                  <a:lnTo>
                    <a:pt x="1573" y="1535"/>
                  </a:lnTo>
                  <a:lnTo>
                    <a:pt x="1568" y="1537"/>
                  </a:lnTo>
                  <a:lnTo>
                    <a:pt x="1562" y="1539"/>
                  </a:lnTo>
                  <a:lnTo>
                    <a:pt x="1557" y="1542"/>
                  </a:lnTo>
                  <a:lnTo>
                    <a:pt x="1549" y="1542"/>
                  </a:lnTo>
                  <a:lnTo>
                    <a:pt x="1540" y="1541"/>
                  </a:lnTo>
                  <a:lnTo>
                    <a:pt x="1530" y="1541"/>
                  </a:lnTo>
                  <a:lnTo>
                    <a:pt x="1519" y="1541"/>
                  </a:lnTo>
                  <a:lnTo>
                    <a:pt x="1509" y="1542"/>
                  </a:lnTo>
                  <a:lnTo>
                    <a:pt x="1501" y="1545"/>
                  </a:lnTo>
                  <a:lnTo>
                    <a:pt x="1493" y="1549"/>
                  </a:lnTo>
                  <a:lnTo>
                    <a:pt x="1488" y="1557"/>
                  </a:lnTo>
                  <a:lnTo>
                    <a:pt x="1508" y="1557"/>
                  </a:lnTo>
                  <a:lnTo>
                    <a:pt x="1528" y="1557"/>
                  </a:lnTo>
                  <a:lnTo>
                    <a:pt x="1549" y="1557"/>
                  </a:lnTo>
                  <a:lnTo>
                    <a:pt x="1570" y="1557"/>
                  </a:lnTo>
                  <a:lnTo>
                    <a:pt x="1592" y="1558"/>
                  </a:lnTo>
                  <a:lnTo>
                    <a:pt x="1613" y="1558"/>
                  </a:lnTo>
                  <a:lnTo>
                    <a:pt x="1634" y="1560"/>
                  </a:lnTo>
                  <a:lnTo>
                    <a:pt x="1656" y="1561"/>
                  </a:lnTo>
                  <a:lnTo>
                    <a:pt x="1656" y="1564"/>
                  </a:lnTo>
                  <a:lnTo>
                    <a:pt x="1570" y="1564"/>
                  </a:lnTo>
                  <a:lnTo>
                    <a:pt x="1564" y="1565"/>
                  </a:lnTo>
                  <a:lnTo>
                    <a:pt x="1557" y="1566"/>
                  </a:lnTo>
                  <a:lnTo>
                    <a:pt x="1550" y="1568"/>
                  </a:lnTo>
                  <a:lnTo>
                    <a:pt x="1543" y="1568"/>
                  </a:lnTo>
                  <a:lnTo>
                    <a:pt x="1536" y="1568"/>
                  </a:lnTo>
                  <a:lnTo>
                    <a:pt x="1531" y="1568"/>
                  </a:lnTo>
                  <a:lnTo>
                    <a:pt x="1524" y="1568"/>
                  </a:lnTo>
                  <a:lnTo>
                    <a:pt x="1517" y="1569"/>
                  </a:lnTo>
                  <a:lnTo>
                    <a:pt x="1510" y="1570"/>
                  </a:lnTo>
                  <a:lnTo>
                    <a:pt x="1503" y="1570"/>
                  </a:lnTo>
                  <a:lnTo>
                    <a:pt x="1495" y="1570"/>
                  </a:lnTo>
                  <a:lnTo>
                    <a:pt x="1487" y="1570"/>
                  </a:lnTo>
                  <a:lnTo>
                    <a:pt x="1479" y="1571"/>
                  </a:lnTo>
                  <a:lnTo>
                    <a:pt x="1472" y="1575"/>
                  </a:lnTo>
                  <a:lnTo>
                    <a:pt x="1467" y="1579"/>
                  </a:lnTo>
                  <a:lnTo>
                    <a:pt x="1464" y="1587"/>
                  </a:lnTo>
                  <a:lnTo>
                    <a:pt x="1467" y="1591"/>
                  </a:lnTo>
                  <a:lnTo>
                    <a:pt x="1482" y="1590"/>
                  </a:lnTo>
                  <a:lnTo>
                    <a:pt x="1498" y="1590"/>
                  </a:lnTo>
                  <a:lnTo>
                    <a:pt x="1513" y="1588"/>
                  </a:lnTo>
                  <a:lnTo>
                    <a:pt x="1530" y="1588"/>
                  </a:lnTo>
                  <a:lnTo>
                    <a:pt x="1545" y="1588"/>
                  </a:lnTo>
                  <a:lnTo>
                    <a:pt x="1560" y="1588"/>
                  </a:lnTo>
                  <a:lnTo>
                    <a:pt x="1576" y="1590"/>
                  </a:lnTo>
                  <a:lnTo>
                    <a:pt x="1591" y="1592"/>
                  </a:lnTo>
                  <a:lnTo>
                    <a:pt x="1586" y="1593"/>
                  </a:lnTo>
                  <a:lnTo>
                    <a:pt x="1579" y="1594"/>
                  </a:lnTo>
                  <a:lnTo>
                    <a:pt x="1572" y="1595"/>
                  </a:lnTo>
                  <a:lnTo>
                    <a:pt x="1566" y="1596"/>
                  </a:lnTo>
                  <a:lnTo>
                    <a:pt x="1553" y="1595"/>
                  </a:lnTo>
                  <a:lnTo>
                    <a:pt x="1538" y="1594"/>
                  </a:lnTo>
                  <a:lnTo>
                    <a:pt x="1524" y="1594"/>
                  </a:lnTo>
                  <a:lnTo>
                    <a:pt x="1510" y="1595"/>
                  </a:lnTo>
                  <a:lnTo>
                    <a:pt x="1495" y="1596"/>
                  </a:lnTo>
                  <a:lnTo>
                    <a:pt x="1481" y="1598"/>
                  </a:lnTo>
                  <a:lnTo>
                    <a:pt x="1466" y="1599"/>
                  </a:lnTo>
                  <a:lnTo>
                    <a:pt x="1452" y="1600"/>
                  </a:lnTo>
                  <a:lnTo>
                    <a:pt x="1448" y="1605"/>
                  </a:lnTo>
                  <a:lnTo>
                    <a:pt x="1443" y="1608"/>
                  </a:lnTo>
                  <a:lnTo>
                    <a:pt x="1440" y="1611"/>
                  </a:lnTo>
                  <a:lnTo>
                    <a:pt x="1437" y="1616"/>
                  </a:lnTo>
                  <a:lnTo>
                    <a:pt x="1566" y="1619"/>
                  </a:lnTo>
                  <a:lnTo>
                    <a:pt x="1570" y="1623"/>
                  </a:lnTo>
                  <a:lnTo>
                    <a:pt x="1551" y="1623"/>
                  </a:lnTo>
                  <a:lnTo>
                    <a:pt x="1533" y="1623"/>
                  </a:lnTo>
                  <a:lnTo>
                    <a:pt x="1515" y="1623"/>
                  </a:lnTo>
                  <a:lnTo>
                    <a:pt x="1497" y="1622"/>
                  </a:lnTo>
                  <a:lnTo>
                    <a:pt x="1479" y="1622"/>
                  </a:lnTo>
                  <a:lnTo>
                    <a:pt x="1460" y="1623"/>
                  </a:lnTo>
                  <a:lnTo>
                    <a:pt x="1442" y="1625"/>
                  </a:lnTo>
                  <a:lnTo>
                    <a:pt x="1424" y="1628"/>
                  </a:lnTo>
                  <a:lnTo>
                    <a:pt x="1406" y="1644"/>
                  </a:lnTo>
                  <a:lnTo>
                    <a:pt x="1420" y="1645"/>
                  </a:lnTo>
                  <a:lnTo>
                    <a:pt x="1434" y="1644"/>
                  </a:lnTo>
                  <a:lnTo>
                    <a:pt x="1449" y="1644"/>
                  </a:lnTo>
                  <a:lnTo>
                    <a:pt x="1464" y="1643"/>
                  </a:lnTo>
                  <a:lnTo>
                    <a:pt x="1479" y="1643"/>
                  </a:lnTo>
                  <a:lnTo>
                    <a:pt x="1494" y="1643"/>
                  </a:lnTo>
                  <a:lnTo>
                    <a:pt x="1509" y="1644"/>
                  </a:lnTo>
                  <a:lnTo>
                    <a:pt x="1523" y="1647"/>
                  </a:lnTo>
                  <a:lnTo>
                    <a:pt x="1508" y="1646"/>
                  </a:lnTo>
                  <a:lnTo>
                    <a:pt x="1492" y="1647"/>
                  </a:lnTo>
                  <a:lnTo>
                    <a:pt x="1475" y="1648"/>
                  </a:lnTo>
                  <a:lnTo>
                    <a:pt x="1460" y="1651"/>
                  </a:lnTo>
                  <a:lnTo>
                    <a:pt x="1444" y="1652"/>
                  </a:lnTo>
                  <a:lnTo>
                    <a:pt x="1429" y="1653"/>
                  </a:lnTo>
                  <a:lnTo>
                    <a:pt x="1414" y="1653"/>
                  </a:lnTo>
                  <a:lnTo>
                    <a:pt x="1399" y="1652"/>
                  </a:lnTo>
                  <a:lnTo>
                    <a:pt x="1394" y="1658"/>
                  </a:lnTo>
                  <a:lnTo>
                    <a:pt x="1387" y="1662"/>
                  </a:lnTo>
                  <a:lnTo>
                    <a:pt x="1380" y="1667"/>
                  </a:lnTo>
                  <a:lnTo>
                    <a:pt x="1374" y="1673"/>
                  </a:lnTo>
                  <a:lnTo>
                    <a:pt x="1383" y="1673"/>
                  </a:lnTo>
                  <a:lnTo>
                    <a:pt x="1394" y="1673"/>
                  </a:lnTo>
                  <a:lnTo>
                    <a:pt x="1404" y="1673"/>
                  </a:lnTo>
                  <a:lnTo>
                    <a:pt x="1414" y="1671"/>
                  </a:lnTo>
                  <a:lnTo>
                    <a:pt x="1425" y="1671"/>
                  </a:lnTo>
                  <a:lnTo>
                    <a:pt x="1435" y="1673"/>
                  </a:lnTo>
                  <a:lnTo>
                    <a:pt x="1444" y="1673"/>
                  </a:lnTo>
                  <a:lnTo>
                    <a:pt x="1454" y="1674"/>
                  </a:lnTo>
                  <a:lnTo>
                    <a:pt x="1454" y="1677"/>
                  </a:lnTo>
                  <a:lnTo>
                    <a:pt x="1437" y="1679"/>
                  </a:lnTo>
                  <a:lnTo>
                    <a:pt x="1420" y="1679"/>
                  </a:lnTo>
                  <a:lnTo>
                    <a:pt x="1403" y="1678"/>
                  </a:lnTo>
                  <a:lnTo>
                    <a:pt x="1384" y="1677"/>
                  </a:lnTo>
                  <a:lnTo>
                    <a:pt x="1367" y="1678"/>
                  </a:lnTo>
                  <a:lnTo>
                    <a:pt x="1351" y="1681"/>
                  </a:lnTo>
                  <a:lnTo>
                    <a:pt x="1335" y="1686"/>
                  </a:lnTo>
                  <a:lnTo>
                    <a:pt x="1321" y="1697"/>
                  </a:lnTo>
                  <a:lnTo>
                    <a:pt x="1316" y="1698"/>
                  </a:lnTo>
                  <a:lnTo>
                    <a:pt x="1311" y="1698"/>
                  </a:lnTo>
                  <a:lnTo>
                    <a:pt x="1306" y="1698"/>
                  </a:lnTo>
                  <a:lnTo>
                    <a:pt x="1300" y="1698"/>
                  </a:lnTo>
                  <a:lnTo>
                    <a:pt x="1293" y="1693"/>
                  </a:lnTo>
                  <a:lnTo>
                    <a:pt x="1284" y="1696"/>
                  </a:lnTo>
                  <a:lnTo>
                    <a:pt x="1276" y="1699"/>
                  </a:lnTo>
                  <a:lnTo>
                    <a:pt x="1267" y="1692"/>
                  </a:lnTo>
                  <a:lnTo>
                    <a:pt x="1267" y="1678"/>
                  </a:lnTo>
                  <a:lnTo>
                    <a:pt x="1259" y="1679"/>
                  </a:lnTo>
                  <a:lnTo>
                    <a:pt x="1251" y="1682"/>
                  </a:lnTo>
                  <a:lnTo>
                    <a:pt x="1243" y="1686"/>
                  </a:lnTo>
                  <a:lnTo>
                    <a:pt x="1235" y="1691"/>
                  </a:lnTo>
                  <a:lnTo>
                    <a:pt x="1227" y="1694"/>
                  </a:lnTo>
                  <a:lnTo>
                    <a:pt x="1218" y="1697"/>
                  </a:lnTo>
                  <a:lnTo>
                    <a:pt x="1210" y="1696"/>
                  </a:lnTo>
                  <a:lnTo>
                    <a:pt x="1204" y="1692"/>
                  </a:lnTo>
                  <a:lnTo>
                    <a:pt x="1204" y="1678"/>
                  </a:lnTo>
                  <a:lnTo>
                    <a:pt x="1191" y="1679"/>
                  </a:lnTo>
                  <a:lnTo>
                    <a:pt x="1178" y="1683"/>
                  </a:lnTo>
                  <a:lnTo>
                    <a:pt x="1164" y="1689"/>
                  </a:lnTo>
                  <a:lnTo>
                    <a:pt x="1149" y="1692"/>
                  </a:lnTo>
                  <a:lnTo>
                    <a:pt x="1137" y="1694"/>
                  </a:lnTo>
                  <a:lnTo>
                    <a:pt x="1125" y="1692"/>
                  </a:lnTo>
                  <a:lnTo>
                    <a:pt x="1116" y="1685"/>
                  </a:lnTo>
                  <a:lnTo>
                    <a:pt x="1109" y="1670"/>
                  </a:lnTo>
                  <a:lnTo>
                    <a:pt x="1101" y="1673"/>
                  </a:lnTo>
                  <a:lnTo>
                    <a:pt x="1093" y="1675"/>
                  </a:lnTo>
                  <a:lnTo>
                    <a:pt x="1085" y="1677"/>
                  </a:lnTo>
                  <a:lnTo>
                    <a:pt x="1076" y="1678"/>
                  </a:lnTo>
                  <a:lnTo>
                    <a:pt x="1068" y="1679"/>
                  </a:lnTo>
                  <a:lnTo>
                    <a:pt x="1058" y="1679"/>
                  </a:lnTo>
                  <a:lnTo>
                    <a:pt x="1050" y="1678"/>
                  </a:lnTo>
                  <a:lnTo>
                    <a:pt x="1041" y="1677"/>
                  </a:lnTo>
                  <a:lnTo>
                    <a:pt x="1034" y="1682"/>
                  </a:lnTo>
                  <a:lnTo>
                    <a:pt x="1026" y="1685"/>
                  </a:lnTo>
                  <a:lnTo>
                    <a:pt x="1019" y="1687"/>
                  </a:lnTo>
                  <a:lnTo>
                    <a:pt x="1011" y="1687"/>
                  </a:lnTo>
                  <a:lnTo>
                    <a:pt x="1003" y="1687"/>
                  </a:lnTo>
                  <a:lnTo>
                    <a:pt x="995" y="1685"/>
                  </a:lnTo>
                  <a:lnTo>
                    <a:pt x="987" y="1684"/>
                  </a:lnTo>
                  <a:lnTo>
                    <a:pt x="979" y="1682"/>
                  </a:lnTo>
                  <a:lnTo>
                    <a:pt x="974" y="1679"/>
                  </a:lnTo>
                  <a:lnTo>
                    <a:pt x="972" y="1676"/>
                  </a:lnTo>
                  <a:lnTo>
                    <a:pt x="970" y="1671"/>
                  </a:lnTo>
                  <a:lnTo>
                    <a:pt x="967" y="1667"/>
                  </a:lnTo>
                  <a:lnTo>
                    <a:pt x="962" y="1670"/>
                  </a:lnTo>
                  <a:lnTo>
                    <a:pt x="955" y="1673"/>
                  </a:lnTo>
                  <a:lnTo>
                    <a:pt x="948" y="1675"/>
                  </a:lnTo>
                  <a:lnTo>
                    <a:pt x="942" y="1677"/>
                  </a:lnTo>
                  <a:lnTo>
                    <a:pt x="935" y="1678"/>
                  </a:lnTo>
                  <a:lnTo>
                    <a:pt x="928" y="1679"/>
                  </a:lnTo>
                  <a:lnTo>
                    <a:pt x="920" y="1678"/>
                  </a:lnTo>
                  <a:lnTo>
                    <a:pt x="913" y="1677"/>
                  </a:lnTo>
                  <a:lnTo>
                    <a:pt x="910" y="1674"/>
                  </a:lnTo>
                  <a:lnTo>
                    <a:pt x="907" y="1669"/>
                  </a:lnTo>
                  <a:lnTo>
                    <a:pt x="906" y="1664"/>
                  </a:lnTo>
                  <a:lnTo>
                    <a:pt x="906" y="1659"/>
                  </a:lnTo>
                  <a:lnTo>
                    <a:pt x="899" y="1660"/>
                  </a:lnTo>
                  <a:lnTo>
                    <a:pt x="892" y="1661"/>
                  </a:lnTo>
                  <a:lnTo>
                    <a:pt x="886" y="1663"/>
                  </a:lnTo>
                  <a:lnTo>
                    <a:pt x="879" y="1666"/>
                  </a:lnTo>
                  <a:lnTo>
                    <a:pt x="871" y="1668"/>
                  </a:lnTo>
                  <a:lnTo>
                    <a:pt x="864" y="1670"/>
                  </a:lnTo>
                  <a:lnTo>
                    <a:pt x="857" y="1673"/>
                  </a:lnTo>
                  <a:lnTo>
                    <a:pt x="850" y="1675"/>
                  </a:lnTo>
                  <a:lnTo>
                    <a:pt x="845" y="1674"/>
                  </a:lnTo>
                  <a:lnTo>
                    <a:pt x="841" y="1671"/>
                  </a:lnTo>
                  <a:lnTo>
                    <a:pt x="837" y="1668"/>
                  </a:lnTo>
                  <a:lnTo>
                    <a:pt x="835" y="1663"/>
                  </a:lnTo>
                  <a:lnTo>
                    <a:pt x="835" y="1658"/>
                  </a:lnTo>
                  <a:lnTo>
                    <a:pt x="826" y="1659"/>
                  </a:lnTo>
                  <a:lnTo>
                    <a:pt x="818" y="1660"/>
                  </a:lnTo>
                  <a:lnTo>
                    <a:pt x="809" y="1661"/>
                  </a:lnTo>
                  <a:lnTo>
                    <a:pt x="801" y="1663"/>
                  </a:lnTo>
                  <a:lnTo>
                    <a:pt x="792" y="1666"/>
                  </a:lnTo>
                  <a:lnTo>
                    <a:pt x="784" y="1667"/>
                  </a:lnTo>
                  <a:lnTo>
                    <a:pt x="775" y="1667"/>
                  </a:lnTo>
                  <a:lnTo>
                    <a:pt x="765" y="1667"/>
                  </a:lnTo>
                  <a:lnTo>
                    <a:pt x="762" y="1664"/>
                  </a:lnTo>
                  <a:lnTo>
                    <a:pt x="760" y="1662"/>
                  </a:lnTo>
                  <a:lnTo>
                    <a:pt x="758" y="1660"/>
                  </a:lnTo>
                  <a:lnTo>
                    <a:pt x="756" y="1655"/>
                  </a:lnTo>
                  <a:lnTo>
                    <a:pt x="747" y="1658"/>
                  </a:lnTo>
                  <a:lnTo>
                    <a:pt x="738" y="1659"/>
                  </a:lnTo>
                  <a:lnTo>
                    <a:pt x="729" y="1660"/>
                  </a:lnTo>
                  <a:lnTo>
                    <a:pt x="721" y="1661"/>
                  </a:lnTo>
                  <a:lnTo>
                    <a:pt x="712" y="1662"/>
                  </a:lnTo>
                  <a:lnTo>
                    <a:pt x="702" y="1662"/>
                  </a:lnTo>
                  <a:lnTo>
                    <a:pt x="693" y="1661"/>
                  </a:lnTo>
                  <a:lnTo>
                    <a:pt x="683" y="1660"/>
                  </a:lnTo>
                  <a:lnTo>
                    <a:pt x="675" y="1646"/>
                  </a:lnTo>
                  <a:lnTo>
                    <a:pt x="668" y="1648"/>
                  </a:lnTo>
                  <a:lnTo>
                    <a:pt x="660" y="1649"/>
                  </a:lnTo>
                  <a:lnTo>
                    <a:pt x="653" y="1651"/>
                  </a:lnTo>
                  <a:lnTo>
                    <a:pt x="645" y="1653"/>
                  </a:lnTo>
                  <a:lnTo>
                    <a:pt x="637" y="1654"/>
                  </a:lnTo>
                  <a:lnTo>
                    <a:pt x="629" y="1654"/>
                  </a:lnTo>
                  <a:lnTo>
                    <a:pt x="621" y="1654"/>
                  </a:lnTo>
                  <a:lnTo>
                    <a:pt x="612" y="1654"/>
                  </a:lnTo>
                  <a:lnTo>
                    <a:pt x="608" y="1649"/>
                  </a:lnTo>
                  <a:lnTo>
                    <a:pt x="603" y="1647"/>
                  </a:lnTo>
                  <a:lnTo>
                    <a:pt x="597" y="1647"/>
                  </a:lnTo>
                  <a:lnTo>
                    <a:pt x="592" y="1648"/>
                  </a:lnTo>
                  <a:lnTo>
                    <a:pt x="585" y="1649"/>
                  </a:lnTo>
                  <a:lnTo>
                    <a:pt x="579" y="1652"/>
                  </a:lnTo>
                  <a:lnTo>
                    <a:pt x="572" y="1652"/>
                  </a:lnTo>
                  <a:lnTo>
                    <a:pt x="566" y="1652"/>
                  </a:lnTo>
                  <a:lnTo>
                    <a:pt x="559" y="1652"/>
                  </a:lnTo>
                  <a:lnTo>
                    <a:pt x="554" y="1652"/>
                  </a:lnTo>
                  <a:lnTo>
                    <a:pt x="548" y="1652"/>
                  </a:lnTo>
                  <a:lnTo>
                    <a:pt x="542" y="1648"/>
                  </a:lnTo>
                  <a:lnTo>
                    <a:pt x="539" y="1640"/>
                  </a:lnTo>
                  <a:lnTo>
                    <a:pt x="535" y="1636"/>
                  </a:lnTo>
                  <a:lnTo>
                    <a:pt x="530" y="1636"/>
                  </a:lnTo>
                  <a:lnTo>
                    <a:pt x="525" y="1638"/>
                  </a:lnTo>
                  <a:lnTo>
                    <a:pt x="518" y="1641"/>
                  </a:lnTo>
                  <a:lnTo>
                    <a:pt x="512" y="1645"/>
                  </a:lnTo>
                  <a:lnTo>
                    <a:pt x="505" y="1647"/>
                  </a:lnTo>
                  <a:lnTo>
                    <a:pt x="500" y="1647"/>
                  </a:lnTo>
                  <a:lnTo>
                    <a:pt x="493" y="1648"/>
                  </a:lnTo>
                  <a:lnTo>
                    <a:pt x="487" y="1646"/>
                  </a:lnTo>
                  <a:lnTo>
                    <a:pt x="482" y="1643"/>
                  </a:lnTo>
                  <a:lnTo>
                    <a:pt x="479" y="1637"/>
                  </a:lnTo>
                  <a:lnTo>
                    <a:pt x="475" y="1632"/>
                  </a:lnTo>
                  <a:lnTo>
                    <a:pt x="471" y="1630"/>
                  </a:lnTo>
                  <a:lnTo>
                    <a:pt x="465" y="1630"/>
                  </a:lnTo>
                  <a:lnTo>
                    <a:pt x="457" y="1634"/>
                  </a:lnTo>
                  <a:lnTo>
                    <a:pt x="450" y="1637"/>
                  </a:lnTo>
                  <a:lnTo>
                    <a:pt x="441" y="1639"/>
                  </a:lnTo>
                  <a:lnTo>
                    <a:pt x="433" y="1639"/>
                  </a:lnTo>
                  <a:lnTo>
                    <a:pt x="425" y="1638"/>
                  </a:lnTo>
                  <a:lnTo>
                    <a:pt x="422" y="1629"/>
                  </a:lnTo>
                  <a:lnTo>
                    <a:pt x="419" y="1624"/>
                  </a:lnTo>
                  <a:lnTo>
                    <a:pt x="413" y="1623"/>
                  </a:lnTo>
                  <a:lnTo>
                    <a:pt x="409" y="1624"/>
                  </a:lnTo>
                  <a:lnTo>
                    <a:pt x="403" y="1628"/>
                  </a:lnTo>
                  <a:lnTo>
                    <a:pt x="396" y="1631"/>
                  </a:lnTo>
                  <a:lnTo>
                    <a:pt x="390" y="1634"/>
                  </a:lnTo>
                  <a:lnTo>
                    <a:pt x="385" y="1636"/>
                  </a:lnTo>
                  <a:lnTo>
                    <a:pt x="380" y="1636"/>
                  </a:lnTo>
                  <a:lnTo>
                    <a:pt x="373" y="1636"/>
                  </a:lnTo>
                  <a:lnTo>
                    <a:pt x="366" y="1636"/>
                  </a:lnTo>
                  <a:lnTo>
                    <a:pt x="359" y="1636"/>
                  </a:lnTo>
                  <a:lnTo>
                    <a:pt x="353" y="1633"/>
                  </a:lnTo>
                  <a:lnTo>
                    <a:pt x="349" y="1631"/>
                  </a:lnTo>
                  <a:lnTo>
                    <a:pt x="345" y="1626"/>
                  </a:lnTo>
                  <a:lnTo>
                    <a:pt x="343" y="1619"/>
                  </a:lnTo>
                  <a:lnTo>
                    <a:pt x="334" y="1623"/>
                  </a:lnTo>
                  <a:lnTo>
                    <a:pt x="326" y="1624"/>
                  </a:lnTo>
                  <a:lnTo>
                    <a:pt x="316" y="1623"/>
                  </a:lnTo>
                  <a:lnTo>
                    <a:pt x="307" y="1621"/>
                  </a:lnTo>
                  <a:lnTo>
                    <a:pt x="298" y="1618"/>
                  </a:lnTo>
                  <a:lnTo>
                    <a:pt x="289" y="1616"/>
                  </a:lnTo>
                  <a:lnTo>
                    <a:pt x="281" y="1614"/>
                  </a:lnTo>
                  <a:lnTo>
                    <a:pt x="271" y="1611"/>
                  </a:lnTo>
                  <a:lnTo>
                    <a:pt x="266" y="1603"/>
                  </a:lnTo>
                  <a:lnTo>
                    <a:pt x="263" y="1593"/>
                  </a:lnTo>
                  <a:lnTo>
                    <a:pt x="262" y="1584"/>
                  </a:lnTo>
                  <a:lnTo>
                    <a:pt x="261" y="1576"/>
                  </a:lnTo>
                  <a:lnTo>
                    <a:pt x="255" y="1575"/>
                  </a:lnTo>
                  <a:lnTo>
                    <a:pt x="248" y="1573"/>
                  </a:lnTo>
                  <a:lnTo>
                    <a:pt x="243" y="1572"/>
                  </a:lnTo>
                  <a:lnTo>
                    <a:pt x="236" y="1570"/>
                  </a:lnTo>
                  <a:lnTo>
                    <a:pt x="229" y="1568"/>
                  </a:lnTo>
                  <a:lnTo>
                    <a:pt x="223" y="1565"/>
                  </a:lnTo>
                  <a:lnTo>
                    <a:pt x="217" y="1562"/>
                  </a:lnTo>
                  <a:lnTo>
                    <a:pt x="212" y="1557"/>
                  </a:lnTo>
                  <a:lnTo>
                    <a:pt x="212" y="1552"/>
                  </a:lnTo>
                  <a:lnTo>
                    <a:pt x="213" y="1546"/>
                  </a:lnTo>
                  <a:lnTo>
                    <a:pt x="215" y="1541"/>
                  </a:lnTo>
                  <a:lnTo>
                    <a:pt x="220" y="1540"/>
                  </a:lnTo>
                  <a:lnTo>
                    <a:pt x="229" y="1546"/>
                  </a:lnTo>
                  <a:lnTo>
                    <a:pt x="238" y="1549"/>
                  </a:lnTo>
                  <a:lnTo>
                    <a:pt x="248" y="1553"/>
                  </a:lnTo>
                  <a:lnTo>
                    <a:pt x="259" y="1555"/>
                  </a:lnTo>
                  <a:lnTo>
                    <a:pt x="269" y="1557"/>
                  </a:lnTo>
                  <a:lnTo>
                    <a:pt x="278" y="1558"/>
                  </a:lnTo>
                  <a:lnTo>
                    <a:pt x="289" y="1561"/>
                  </a:lnTo>
                  <a:lnTo>
                    <a:pt x="299" y="1564"/>
                  </a:lnTo>
                  <a:lnTo>
                    <a:pt x="303" y="1557"/>
                  </a:lnTo>
                  <a:lnTo>
                    <a:pt x="307" y="1554"/>
                  </a:lnTo>
                  <a:lnTo>
                    <a:pt x="312" y="1553"/>
                  </a:lnTo>
                  <a:lnTo>
                    <a:pt x="319" y="1553"/>
                  </a:lnTo>
                  <a:lnTo>
                    <a:pt x="326" y="1555"/>
                  </a:lnTo>
                  <a:lnTo>
                    <a:pt x="332" y="1557"/>
                  </a:lnTo>
                  <a:lnTo>
                    <a:pt x="339" y="1558"/>
                  </a:lnTo>
                  <a:lnTo>
                    <a:pt x="346" y="1558"/>
                  </a:lnTo>
                  <a:lnTo>
                    <a:pt x="351" y="1560"/>
                  </a:lnTo>
                  <a:lnTo>
                    <a:pt x="357" y="1560"/>
                  </a:lnTo>
                  <a:lnTo>
                    <a:pt x="362" y="1561"/>
                  </a:lnTo>
                  <a:lnTo>
                    <a:pt x="368" y="1561"/>
                  </a:lnTo>
                  <a:lnTo>
                    <a:pt x="374" y="1561"/>
                  </a:lnTo>
                  <a:lnTo>
                    <a:pt x="380" y="1562"/>
                  </a:lnTo>
                  <a:lnTo>
                    <a:pt x="385" y="1563"/>
                  </a:lnTo>
                  <a:lnTo>
                    <a:pt x="390" y="1565"/>
                  </a:lnTo>
                  <a:lnTo>
                    <a:pt x="389" y="1569"/>
                  </a:lnTo>
                  <a:lnTo>
                    <a:pt x="388" y="1572"/>
                  </a:lnTo>
                  <a:lnTo>
                    <a:pt x="385" y="1576"/>
                  </a:lnTo>
                  <a:lnTo>
                    <a:pt x="382" y="1579"/>
                  </a:lnTo>
                  <a:lnTo>
                    <a:pt x="372" y="1578"/>
                  </a:lnTo>
                  <a:lnTo>
                    <a:pt x="362" y="1578"/>
                  </a:lnTo>
                  <a:lnTo>
                    <a:pt x="352" y="1577"/>
                  </a:lnTo>
                  <a:lnTo>
                    <a:pt x="343" y="1576"/>
                  </a:lnTo>
                  <a:lnTo>
                    <a:pt x="334" y="1575"/>
                  </a:lnTo>
                  <a:lnTo>
                    <a:pt x="324" y="1573"/>
                  </a:lnTo>
                  <a:lnTo>
                    <a:pt x="314" y="1572"/>
                  </a:lnTo>
                  <a:lnTo>
                    <a:pt x="305" y="1570"/>
                  </a:lnTo>
                  <a:lnTo>
                    <a:pt x="300" y="1576"/>
                  </a:lnTo>
                  <a:lnTo>
                    <a:pt x="319" y="1577"/>
                  </a:lnTo>
                  <a:lnTo>
                    <a:pt x="337" y="1579"/>
                  </a:lnTo>
                  <a:lnTo>
                    <a:pt x="356" y="1580"/>
                  </a:lnTo>
                  <a:lnTo>
                    <a:pt x="374" y="1583"/>
                  </a:lnTo>
                  <a:lnTo>
                    <a:pt x="391" y="1585"/>
                  </a:lnTo>
                  <a:lnTo>
                    <a:pt x="410" y="1587"/>
                  </a:lnTo>
                  <a:lnTo>
                    <a:pt x="428" y="1590"/>
                  </a:lnTo>
                  <a:lnTo>
                    <a:pt x="447" y="1591"/>
                  </a:lnTo>
                  <a:lnTo>
                    <a:pt x="465" y="1593"/>
                  </a:lnTo>
                  <a:lnTo>
                    <a:pt x="483" y="1595"/>
                  </a:lnTo>
                  <a:lnTo>
                    <a:pt x="502" y="1598"/>
                  </a:lnTo>
                  <a:lnTo>
                    <a:pt x="520" y="1600"/>
                  </a:lnTo>
                  <a:lnTo>
                    <a:pt x="539" y="1602"/>
                  </a:lnTo>
                  <a:lnTo>
                    <a:pt x="557" y="1603"/>
                  </a:lnTo>
                  <a:lnTo>
                    <a:pt x="576" y="1606"/>
                  </a:lnTo>
                  <a:lnTo>
                    <a:pt x="594" y="1607"/>
                  </a:lnTo>
                  <a:lnTo>
                    <a:pt x="595" y="1603"/>
                  </a:lnTo>
                  <a:lnTo>
                    <a:pt x="595" y="1601"/>
                  </a:lnTo>
                  <a:lnTo>
                    <a:pt x="595" y="1599"/>
                  </a:lnTo>
                  <a:lnTo>
                    <a:pt x="596" y="1595"/>
                  </a:lnTo>
                  <a:lnTo>
                    <a:pt x="603" y="1592"/>
                  </a:lnTo>
                  <a:lnTo>
                    <a:pt x="610" y="1591"/>
                  </a:lnTo>
                  <a:lnTo>
                    <a:pt x="617" y="1591"/>
                  </a:lnTo>
                  <a:lnTo>
                    <a:pt x="625" y="1592"/>
                  </a:lnTo>
                  <a:lnTo>
                    <a:pt x="633" y="1593"/>
                  </a:lnTo>
                  <a:lnTo>
                    <a:pt x="640" y="1594"/>
                  </a:lnTo>
                  <a:lnTo>
                    <a:pt x="648" y="1596"/>
                  </a:lnTo>
                  <a:lnTo>
                    <a:pt x="655" y="1596"/>
                  </a:lnTo>
                  <a:lnTo>
                    <a:pt x="659" y="1600"/>
                  </a:lnTo>
                  <a:lnTo>
                    <a:pt x="657" y="1603"/>
                  </a:lnTo>
                  <a:lnTo>
                    <a:pt x="657" y="1607"/>
                  </a:lnTo>
                  <a:lnTo>
                    <a:pt x="660" y="1610"/>
                  </a:lnTo>
                  <a:lnTo>
                    <a:pt x="665" y="1609"/>
                  </a:lnTo>
                  <a:lnTo>
                    <a:pt x="670" y="1609"/>
                  </a:lnTo>
                  <a:lnTo>
                    <a:pt x="676" y="1609"/>
                  </a:lnTo>
                  <a:lnTo>
                    <a:pt x="680" y="1609"/>
                  </a:lnTo>
                  <a:lnTo>
                    <a:pt x="685" y="1610"/>
                  </a:lnTo>
                  <a:lnTo>
                    <a:pt x="691" y="1610"/>
                  </a:lnTo>
                  <a:lnTo>
                    <a:pt x="695" y="1610"/>
                  </a:lnTo>
                  <a:lnTo>
                    <a:pt x="701" y="1610"/>
                  </a:lnTo>
                  <a:lnTo>
                    <a:pt x="698" y="1607"/>
                  </a:lnTo>
                  <a:lnTo>
                    <a:pt x="697" y="1603"/>
                  </a:lnTo>
                  <a:lnTo>
                    <a:pt x="697" y="1599"/>
                  </a:lnTo>
                  <a:lnTo>
                    <a:pt x="697" y="1595"/>
                  </a:lnTo>
                  <a:lnTo>
                    <a:pt x="701" y="1593"/>
                  </a:lnTo>
                  <a:lnTo>
                    <a:pt x="707" y="1592"/>
                  </a:lnTo>
                  <a:lnTo>
                    <a:pt x="713" y="1592"/>
                  </a:lnTo>
                  <a:lnTo>
                    <a:pt x="718" y="1593"/>
                  </a:lnTo>
                  <a:lnTo>
                    <a:pt x="724" y="1594"/>
                  </a:lnTo>
                  <a:lnTo>
                    <a:pt x="730" y="1595"/>
                  </a:lnTo>
                  <a:lnTo>
                    <a:pt x="736" y="1595"/>
                  </a:lnTo>
                  <a:lnTo>
                    <a:pt x="740" y="1594"/>
                  </a:lnTo>
                  <a:lnTo>
                    <a:pt x="750" y="1607"/>
                  </a:lnTo>
                  <a:lnTo>
                    <a:pt x="740" y="1615"/>
                  </a:lnTo>
                  <a:lnTo>
                    <a:pt x="745" y="1616"/>
                  </a:lnTo>
                  <a:lnTo>
                    <a:pt x="748" y="1616"/>
                  </a:lnTo>
                  <a:lnTo>
                    <a:pt x="753" y="1616"/>
                  </a:lnTo>
                  <a:lnTo>
                    <a:pt x="759" y="1616"/>
                  </a:lnTo>
                  <a:lnTo>
                    <a:pt x="763" y="1616"/>
                  </a:lnTo>
                  <a:lnTo>
                    <a:pt x="768" y="1616"/>
                  </a:lnTo>
                  <a:lnTo>
                    <a:pt x="771" y="1616"/>
                  </a:lnTo>
                  <a:lnTo>
                    <a:pt x="776" y="1616"/>
                  </a:lnTo>
                  <a:lnTo>
                    <a:pt x="774" y="1614"/>
                  </a:lnTo>
                  <a:lnTo>
                    <a:pt x="771" y="1611"/>
                  </a:lnTo>
                  <a:lnTo>
                    <a:pt x="770" y="1609"/>
                  </a:lnTo>
                  <a:lnTo>
                    <a:pt x="773" y="1607"/>
                  </a:lnTo>
                  <a:lnTo>
                    <a:pt x="780" y="1605"/>
                  </a:lnTo>
                  <a:lnTo>
                    <a:pt x="785" y="1603"/>
                  </a:lnTo>
                  <a:lnTo>
                    <a:pt x="792" y="1603"/>
                  </a:lnTo>
                  <a:lnTo>
                    <a:pt x="799" y="1603"/>
                  </a:lnTo>
                  <a:lnTo>
                    <a:pt x="806" y="1605"/>
                  </a:lnTo>
                  <a:lnTo>
                    <a:pt x="813" y="1606"/>
                  </a:lnTo>
                  <a:lnTo>
                    <a:pt x="821" y="1607"/>
                  </a:lnTo>
                  <a:lnTo>
                    <a:pt x="828" y="1608"/>
                  </a:lnTo>
                  <a:lnTo>
                    <a:pt x="830" y="1606"/>
                  </a:lnTo>
                  <a:lnTo>
                    <a:pt x="834" y="1607"/>
                  </a:lnTo>
                  <a:lnTo>
                    <a:pt x="836" y="1609"/>
                  </a:lnTo>
                  <a:lnTo>
                    <a:pt x="838" y="1610"/>
                  </a:lnTo>
                  <a:lnTo>
                    <a:pt x="841" y="1603"/>
                  </a:lnTo>
                  <a:lnTo>
                    <a:pt x="846" y="1601"/>
                  </a:lnTo>
                  <a:lnTo>
                    <a:pt x="853" y="1602"/>
                  </a:lnTo>
                  <a:lnTo>
                    <a:pt x="860" y="1603"/>
                  </a:lnTo>
                  <a:lnTo>
                    <a:pt x="867" y="1605"/>
                  </a:lnTo>
                  <a:lnTo>
                    <a:pt x="873" y="1606"/>
                  </a:lnTo>
                  <a:lnTo>
                    <a:pt x="879" y="1607"/>
                  </a:lnTo>
                  <a:lnTo>
                    <a:pt x="886" y="1608"/>
                  </a:lnTo>
                  <a:lnTo>
                    <a:pt x="891" y="1608"/>
                  </a:lnTo>
                  <a:lnTo>
                    <a:pt x="898" y="1608"/>
                  </a:lnTo>
                  <a:lnTo>
                    <a:pt x="905" y="1607"/>
                  </a:lnTo>
                  <a:lnTo>
                    <a:pt x="912" y="1606"/>
                  </a:lnTo>
                  <a:lnTo>
                    <a:pt x="913" y="1608"/>
                  </a:lnTo>
                  <a:lnTo>
                    <a:pt x="917" y="1611"/>
                  </a:lnTo>
                  <a:lnTo>
                    <a:pt x="918" y="1615"/>
                  </a:lnTo>
                  <a:lnTo>
                    <a:pt x="917" y="1618"/>
                  </a:lnTo>
                  <a:lnTo>
                    <a:pt x="910" y="1622"/>
                  </a:lnTo>
                  <a:lnTo>
                    <a:pt x="901" y="1623"/>
                  </a:lnTo>
                  <a:lnTo>
                    <a:pt x="891" y="1624"/>
                  </a:lnTo>
                  <a:lnTo>
                    <a:pt x="882" y="1623"/>
                  </a:lnTo>
                  <a:lnTo>
                    <a:pt x="872" y="1622"/>
                  </a:lnTo>
                  <a:lnTo>
                    <a:pt x="862" y="1619"/>
                  </a:lnTo>
                  <a:lnTo>
                    <a:pt x="852" y="1618"/>
                  </a:lnTo>
                  <a:lnTo>
                    <a:pt x="843" y="1616"/>
                  </a:lnTo>
                  <a:lnTo>
                    <a:pt x="842" y="1618"/>
                  </a:lnTo>
                  <a:lnTo>
                    <a:pt x="841" y="1621"/>
                  </a:lnTo>
                  <a:lnTo>
                    <a:pt x="839" y="1624"/>
                  </a:lnTo>
                  <a:lnTo>
                    <a:pt x="838" y="1626"/>
                  </a:lnTo>
                  <a:lnTo>
                    <a:pt x="851" y="1628"/>
                  </a:lnTo>
                  <a:lnTo>
                    <a:pt x="864" y="1629"/>
                  </a:lnTo>
                  <a:lnTo>
                    <a:pt x="876" y="1630"/>
                  </a:lnTo>
                  <a:lnTo>
                    <a:pt x="890" y="1630"/>
                  </a:lnTo>
                  <a:lnTo>
                    <a:pt x="903" y="1631"/>
                  </a:lnTo>
                  <a:lnTo>
                    <a:pt x="917" y="1631"/>
                  </a:lnTo>
                  <a:lnTo>
                    <a:pt x="930" y="1631"/>
                  </a:lnTo>
                  <a:lnTo>
                    <a:pt x="944" y="1631"/>
                  </a:lnTo>
                  <a:lnTo>
                    <a:pt x="942" y="1629"/>
                  </a:lnTo>
                  <a:lnTo>
                    <a:pt x="941" y="1625"/>
                  </a:lnTo>
                  <a:lnTo>
                    <a:pt x="941" y="1622"/>
                  </a:lnTo>
                  <a:lnTo>
                    <a:pt x="941" y="1618"/>
                  </a:lnTo>
                  <a:lnTo>
                    <a:pt x="951" y="1618"/>
                  </a:lnTo>
                  <a:lnTo>
                    <a:pt x="963" y="1617"/>
                  </a:lnTo>
                  <a:lnTo>
                    <a:pt x="975" y="1616"/>
                  </a:lnTo>
                  <a:lnTo>
                    <a:pt x="988" y="1616"/>
                  </a:lnTo>
                  <a:lnTo>
                    <a:pt x="1001" y="1616"/>
                  </a:lnTo>
                  <a:lnTo>
                    <a:pt x="1013" y="1617"/>
                  </a:lnTo>
                  <a:lnTo>
                    <a:pt x="1026" y="1619"/>
                  </a:lnTo>
                  <a:lnTo>
                    <a:pt x="1038" y="1622"/>
                  </a:lnTo>
                  <a:lnTo>
                    <a:pt x="1045" y="1621"/>
                  </a:lnTo>
                  <a:lnTo>
                    <a:pt x="1050" y="1622"/>
                  </a:lnTo>
                  <a:lnTo>
                    <a:pt x="1056" y="1622"/>
                  </a:lnTo>
                  <a:lnTo>
                    <a:pt x="1062" y="1618"/>
                  </a:lnTo>
                  <a:lnTo>
                    <a:pt x="1071" y="1619"/>
                  </a:lnTo>
                  <a:lnTo>
                    <a:pt x="1079" y="1621"/>
                  </a:lnTo>
                  <a:lnTo>
                    <a:pt x="1087" y="1622"/>
                  </a:lnTo>
                  <a:lnTo>
                    <a:pt x="1095" y="1622"/>
                  </a:lnTo>
                  <a:lnTo>
                    <a:pt x="1102" y="1623"/>
                  </a:lnTo>
                  <a:lnTo>
                    <a:pt x="1110" y="1623"/>
                  </a:lnTo>
                  <a:lnTo>
                    <a:pt x="1118" y="1624"/>
                  </a:lnTo>
                  <a:lnTo>
                    <a:pt x="1126" y="1624"/>
                  </a:lnTo>
                  <a:lnTo>
                    <a:pt x="1131" y="1628"/>
                  </a:lnTo>
                  <a:lnTo>
                    <a:pt x="1134" y="1630"/>
                  </a:lnTo>
                  <a:lnTo>
                    <a:pt x="1139" y="1631"/>
                  </a:lnTo>
                  <a:lnTo>
                    <a:pt x="1145" y="1631"/>
                  </a:lnTo>
                  <a:lnTo>
                    <a:pt x="1149" y="1631"/>
                  </a:lnTo>
                  <a:lnTo>
                    <a:pt x="1154" y="1631"/>
                  </a:lnTo>
                  <a:lnTo>
                    <a:pt x="1160" y="1632"/>
                  </a:lnTo>
                  <a:lnTo>
                    <a:pt x="1165" y="1634"/>
                  </a:lnTo>
                  <a:lnTo>
                    <a:pt x="1172" y="1628"/>
                  </a:lnTo>
                  <a:lnTo>
                    <a:pt x="1182" y="1628"/>
                  </a:lnTo>
                  <a:lnTo>
                    <a:pt x="1190" y="1629"/>
                  </a:lnTo>
                  <a:lnTo>
                    <a:pt x="1198" y="1630"/>
                  </a:lnTo>
                  <a:lnTo>
                    <a:pt x="1205" y="1631"/>
                  </a:lnTo>
                  <a:lnTo>
                    <a:pt x="1213" y="1633"/>
                  </a:lnTo>
                  <a:lnTo>
                    <a:pt x="1220" y="1634"/>
                  </a:lnTo>
                  <a:lnTo>
                    <a:pt x="1228" y="1636"/>
                  </a:lnTo>
                  <a:lnTo>
                    <a:pt x="1236" y="1636"/>
                  </a:lnTo>
                  <a:lnTo>
                    <a:pt x="1238" y="1638"/>
                  </a:lnTo>
                  <a:lnTo>
                    <a:pt x="1240" y="1639"/>
                  </a:lnTo>
                  <a:lnTo>
                    <a:pt x="1242" y="1641"/>
                  </a:lnTo>
                  <a:lnTo>
                    <a:pt x="1240" y="1644"/>
                  </a:lnTo>
                  <a:lnTo>
                    <a:pt x="1239" y="1646"/>
                  </a:lnTo>
                  <a:lnTo>
                    <a:pt x="1242" y="1648"/>
                  </a:lnTo>
                  <a:lnTo>
                    <a:pt x="1244" y="1648"/>
                  </a:lnTo>
                  <a:lnTo>
                    <a:pt x="1247" y="1647"/>
                  </a:lnTo>
                  <a:lnTo>
                    <a:pt x="1248" y="1647"/>
                  </a:lnTo>
                  <a:lnTo>
                    <a:pt x="1245" y="1645"/>
                  </a:lnTo>
                  <a:lnTo>
                    <a:pt x="1245" y="1641"/>
                  </a:lnTo>
                  <a:lnTo>
                    <a:pt x="1246" y="1637"/>
                  </a:lnTo>
                  <a:lnTo>
                    <a:pt x="1247" y="1632"/>
                  </a:lnTo>
                  <a:lnTo>
                    <a:pt x="1253" y="1629"/>
                  </a:lnTo>
                  <a:lnTo>
                    <a:pt x="1259" y="1626"/>
                  </a:lnTo>
                  <a:lnTo>
                    <a:pt x="1266" y="1625"/>
                  </a:lnTo>
                  <a:lnTo>
                    <a:pt x="1274" y="1625"/>
                  </a:lnTo>
                  <a:lnTo>
                    <a:pt x="1281" y="1625"/>
                  </a:lnTo>
                  <a:lnTo>
                    <a:pt x="1288" y="1625"/>
                  </a:lnTo>
                  <a:lnTo>
                    <a:pt x="1293" y="1625"/>
                  </a:lnTo>
                  <a:lnTo>
                    <a:pt x="1298" y="1624"/>
                  </a:lnTo>
                  <a:lnTo>
                    <a:pt x="1300" y="1640"/>
                  </a:lnTo>
                  <a:lnTo>
                    <a:pt x="1310" y="1640"/>
                  </a:lnTo>
                  <a:lnTo>
                    <a:pt x="1315" y="1634"/>
                  </a:lnTo>
                  <a:lnTo>
                    <a:pt x="1320" y="1628"/>
                  </a:lnTo>
                  <a:lnTo>
                    <a:pt x="1329" y="1628"/>
                  </a:lnTo>
                  <a:lnTo>
                    <a:pt x="1333" y="1622"/>
                  </a:lnTo>
                  <a:lnTo>
                    <a:pt x="1327" y="1619"/>
                  </a:lnTo>
                  <a:lnTo>
                    <a:pt x="1321" y="1619"/>
                  </a:lnTo>
                  <a:lnTo>
                    <a:pt x="1315" y="1619"/>
                  </a:lnTo>
                  <a:lnTo>
                    <a:pt x="1310" y="1618"/>
                  </a:lnTo>
                  <a:lnTo>
                    <a:pt x="1310" y="1609"/>
                  </a:lnTo>
                  <a:lnTo>
                    <a:pt x="1313" y="1603"/>
                  </a:lnTo>
                  <a:lnTo>
                    <a:pt x="1319" y="1600"/>
                  </a:lnTo>
                  <a:lnTo>
                    <a:pt x="1327" y="1598"/>
                  </a:lnTo>
                  <a:lnTo>
                    <a:pt x="1335" y="1596"/>
                  </a:lnTo>
                  <a:lnTo>
                    <a:pt x="1343" y="1595"/>
                  </a:lnTo>
                  <a:lnTo>
                    <a:pt x="1350" y="1593"/>
                  </a:lnTo>
                  <a:lnTo>
                    <a:pt x="1356" y="1588"/>
                  </a:lnTo>
                  <a:lnTo>
                    <a:pt x="1366" y="1579"/>
                  </a:lnTo>
                  <a:lnTo>
                    <a:pt x="1360" y="1578"/>
                  </a:lnTo>
                  <a:lnTo>
                    <a:pt x="1356" y="1579"/>
                  </a:lnTo>
                  <a:lnTo>
                    <a:pt x="1350" y="1581"/>
                  </a:lnTo>
                  <a:lnTo>
                    <a:pt x="1345" y="1583"/>
                  </a:lnTo>
                  <a:lnTo>
                    <a:pt x="1339" y="1585"/>
                  </a:lnTo>
                  <a:lnTo>
                    <a:pt x="1335" y="1585"/>
                  </a:lnTo>
                  <a:lnTo>
                    <a:pt x="1330" y="1584"/>
                  </a:lnTo>
                  <a:lnTo>
                    <a:pt x="1326" y="1580"/>
                  </a:lnTo>
                  <a:lnTo>
                    <a:pt x="1321" y="1584"/>
                  </a:lnTo>
                  <a:lnTo>
                    <a:pt x="1314" y="1586"/>
                  </a:lnTo>
                  <a:lnTo>
                    <a:pt x="1307" y="1587"/>
                  </a:lnTo>
                  <a:lnTo>
                    <a:pt x="1300" y="1587"/>
                  </a:lnTo>
                  <a:lnTo>
                    <a:pt x="1298" y="1578"/>
                  </a:lnTo>
                  <a:lnTo>
                    <a:pt x="1301" y="1571"/>
                  </a:lnTo>
                  <a:lnTo>
                    <a:pt x="1308" y="1568"/>
                  </a:lnTo>
                  <a:lnTo>
                    <a:pt x="1316" y="1566"/>
                  </a:lnTo>
                  <a:lnTo>
                    <a:pt x="1324" y="1566"/>
                  </a:lnTo>
                  <a:lnTo>
                    <a:pt x="1331" y="1563"/>
                  </a:lnTo>
                  <a:lnTo>
                    <a:pt x="1337" y="1557"/>
                  </a:lnTo>
                  <a:lnTo>
                    <a:pt x="1345" y="1553"/>
                  </a:lnTo>
                  <a:lnTo>
                    <a:pt x="1342" y="1552"/>
                  </a:lnTo>
                  <a:lnTo>
                    <a:pt x="1339" y="1550"/>
                  </a:lnTo>
                  <a:lnTo>
                    <a:pt x="1336" y="1550"/>
                  </a:lnTo>
                  <a:lnTo>
                    <a:pt x="1333" y="1549"/>
                  </a:lnTo>
                  <a:lnTo>
                    <a:pt x="1331" y="1543"/>
                  </a:lnTo>
                  <a:lnTo>
                    <a:pt x="1335" y="1539"/>
                  </a:lnTo>
                  <a:lnTo>
                    <a:pt x="1338" y="1535"/>
                  </a:lnTo>
                  <a:lnTo>
                    <a:pt x="1344" y="1532"/>
                  </a:lnTo>
                  <a:lnTo>
                    <a:pt x="1352" y="1530"/>
                  </a:lnTo>
                  <a:lnTo>
                    <a:pt x="1352" y="1531"/>
                  </a:lnTo>
                  <a:lnTo>
                    <a:pt x="1353" y="1531"/>
                  </a:lnTo>
                  <a:lnTo>
                    <a:pt x="1353" y="1532"/>
                  </a:lnTo>
                  <a:lnTo>
                    <a:pt x="1353" y="1533"/>
                  </a:lnTo>
                  <a:lnTo>
                    <a:pt x="1358" y="1532"/>
                  </a:lnTo>
                  <a:lnTo>
                    <a:pt x="1360" y="1530"/>
                  </a:lnTo>
                  <a:lnTo>
                    <a:pt x="1361" y="1526"/>
                  </a:lnTo>
                  <a:lnTo>
                    <a:pt x="1364" y="1524"/>
                  </a:lnTo>
                  <a:lnTo>
                    <a:pt x="1359" y="1522"/>
                  </a:lnTo>
                  <a:lnTo>
                    <a:pt x="1353" y="1522"/>
                  </a:lnTo>
                  <a:lnTo>
                    <a:pt x="1349" y="1520"/>
                  </a:lnTo>
                  <a:lnTo>
                    <a:pt x="1345" y="1516"/>
                  </a:lnTo>
                  <a:lnTo>
                    <a:pt x="1342" y="1525"/>
                  </a:lnTo>
                  <a:lnTo>
                    <a:pt x="1335" y="1527"/>
                  </a:lnTo>
                  <a:lnTo>
                    <a:pt x="1326" y="1528"/>
                  </a:lnTo>
                  <a:lnTo>
                    <a:pt x="1316" y="1532"/>
                  </a:lnTo>
                  <a:lnTo>
                    <a:pt x="1310" y="1533"/>
                  </a:lnTo>
                  <a:lnTo>
                    <a:pt x="1304" y="1533"/>
                  </a:lnTo>
                  <a:lnTo>
                    <a:pt x="1297" y="1532"/>
                  </a:lnTo>
                  <a:lnTo>
                    <a:pt x="1292" y="1528"/>
                  </a:lnTo>
                  <a:lnTo>
                    <a:pt x="1293" y="1522"/>
                  </a:lnTo>
                  <a:lnTo>
                    <a:pt x="1297" y="1518"/>
                  </a:lnTo>
                  <a:lnTo>
                    <a:pt x="1301" y="1516"/>
                  </a:lnTo>
                  <a:lnTo>
                    <a:pt x="1307" y="1515"/>
                  </a:lnTo>
                  <a:lnTo>
                    <a:pt x="1313" y="1515"/>
                  </a:lnTo>
                  <a:lnTo>
                    <a:pt x="1319" y="1515"/>
                  </a:lnTo>
                  <a:lnTo>
                    <a:pt x="1324" y="1515"/>
                  </a:lnTo>
                  <a:lnTo>
                    <a:pt x="1329" y="1512"/>
                  </a:lnTo>
                  <a:lnTo>
                    <a:pt x="1338" y="1511"/>
                  </a:lnTo>
                  <a:lnTo>
                    <a:pt x="1345" y="1508"/>
                  </a:lnTo>
                  <a:lnTo>
                    <a:pt x="1352" y="1505"/>
                  </a:lnTo>
                  <a:lnTo>
                    <a:pt x="1360" y="1501"/>
                  </a:lnTo>
                  <a:lnTo>
                    <a:pt x="1356" y="1500"/>
                  </a:lnTo>
                  <a:lnTo>
                    <a:pt x="1351" y="1497"/>
                  </a:lnTo>
                  <a:lnTo>
                    <a:pt x="1346" y="1495"/>
                  </a:lnTo>
                  <a:lnTo>
                    <a:pt x="1344" y="1490"/>
                  </a:lnTo>
                  <a:lnTo>
                    <a:pt x="1339" y="1496"/>
                  </a:lnTo>
                  <a:lnTo>
                    <a:pt x="1333" y="1497"/>
                  </a:lnTo>
                  <a:lnTo>
                    <a:pt x="1324" y="1500"/>
                  </a:lnTo>
                  <a:lnTo>
                    <a:pt x="1318" y="1502"/>
                  </a:lnTo>
                  <a:lnTo>
                    <a:pt x="1282" y="1503"/>
                  </a:lnTo>
                  <a:lnTo>
                    <a:pt x="1282" y="1509"/>
                  </a:lnTo>
                  <a:lnTo>
                    <a:pt x="1271" y="1509"/>
                  </a:lnTo>
                  <a:lnTo>
                    <a:pt x="1260" y="1509"/>
                  </a:lnTo>
                  <a:lnTo>
                    <a:pt x="1248" y="1509"/>
                  </a:lnTo>
                  <a:lnTo>
                    <a:pt x="1237" y="1509"/>
                  </a:lnTo>
                  <a:lnTo>
                    <a:pt x="1224" y="1509"/>
                  </a:lnTo>
                  <a:lnTo>
                    <a:pt x="1213" y="1508"/>
                  </a:lnTo>
                  <a:lnTo>
                    <a:pt x="1201" y="1508"/>
                  </a:lnTo>
                  <a:lnTo>
                    <a:pt x="1190" y="1505"/>
                  </a:lnTo>
                  <a:lnTo>
                    <a:pt x="1185" y="1501"/>
                  </a:lnTo>
                  <a:lnTo>
                    <a:pt x="1182" y="1500"/>
                  </a:lnTo>
                  <a:lnTo>
                    <a:pt x="1177" y="1500"/>
                  </a:lnTo>
                  <a:lnTo>
                    <a:pt x="1172" y="1500"/>
                  </a:lnTo>
                  <a:lnTo>
                    <a:pt x="1168" y="1501"/>
                  </a:lnTo>
                  <a:lnTo>
                    <a:pt x="1162" y="1501"/>
                  </a:lnTo>
                  <a:lnTo>
                    <a:pt x="1156" y="1502"/>
                  </a:lnTo>
                  <a:lnTo>
                    <a:pt x="1151" y="1503"/>
                  </a:lnTo>
                  <a:lnTo>
                    <a:pt x="1146" y="1503"/>
                  </a:lnTo>
                  <a:lnTo>
                    <a:pt x="1142" y="1503"/>
                  </a:lnTo>
                  <a:lnTo>
                    <a:pt x="1138" y="1498"/>
                  </a:lnTo>
                  <a:lnTo>
                    <a:pt x="1136" y="1494"/>
                  </a:lnTo>
                  <a:lnTo>
                    <a:pt x="1137" y="1488"/>
                  </a:lnTo>
                  <a:lnTo>
                    <a:pt x="1141" y="1486"/>
                  </a:lnTo>
                  <a:lnTo>
                    <a:pt x="1147" y="1485"/>
                  </a:lnTo>
                  <a:lnTo>
                    <a:pt x="1152" y="1484"/>
                  </a:lnTo>
                  <a:lnTo>
                    <a:pt x="1157" y="1484"/>
                  </a:lnTo>
                  <a:lnTo>
                    <a:pt x="1163" y="1484"/>
                  </a:lnTo>
                  <a:lnTo>
                    <a:pt x="1169" y="1484"/>
                  </a:lnTo>
                  <a:lnTo>
                    <a:pt x="1175" y="1484"/>
                  </a:lnTo>
                  <a:lnTo>
                    <a:pt x="1182" y="1484"/>
                  </a:lnTo>
                  <a:lnTo>
                    <a:pt x="1194" y="1487"/>
                  </a:lnTo>
                  <a:lnTo>
                    <a:pt x="1208" y="1489"/>
                  </a:lnTo>
                  <a:lnTo>
                    <a:pt x="1221" y="1490"/>
                  </a:lnTo>
                  <a:lnTo>
                    <a:pt x="1233" y="1490"/>
                  </a:lnTo>
                  <a:lnTo>
                    <a:pt x="1245" y="1492"/>
                  </a:lnTo>
                  <a:lnTo>
                    <a:pt x="1258" y="1493"/>
                  </a:lnTo>
                  <a:lnTo>
                    <a:pt x="1269" y="1494"/>
                  </a:lnTo>
                  <a:lnTo>
                    <a:pt x="1282" y="1495"/>
                  </a:lnTo>
                  <a:lnTo>
                    <a:pt x="1288" y="1490"/>
                  </a:lnTo>
                  <a:lnTo>
                    <a:pt x="1295" y="1487"/>
                  </a:lnTo>
                  <a:lnTo>
                    <a:pt x="1301" y="1486"/>
                  </a:lnTo>
                  <a:lnTo>
                    <a:pt x="1310" y="1485"/>
                  </a:lnTo>
                  <a:lnTo>
                    <a:pt x="1316" y="1484"/>
                  </a:lnTo>
                  <a:lnTo>
                    <a:pt x="1324" y="1484"/>
                  </a:lnTo>
                  <a:lnTo>
                    <a:pt x="1333" y="1482"/>
                  </a:lnTo>
                  <a:lnTo>
                    <a:pt x="1341" y="1480"/>
                  </a:lnTo>
                  <a:lnTo>
                    <a:pt x="1348" y="1487"/>
                  </a:lnTo>
                  <a:lnTo>
                    <a:pt x="1353" y="1482"/>
                  </a:lnTo>
                  <a:lnTo>
                    <a:pt x="1360" y="1478"/>
                  </a:lnTo>
                  <a:lnTo>
                    <a:pt x="1367" y="1474"/>
                  </a:lnTo>
                  <a:lnTo>
                    <a:pt x="1374" y="1472"/>
                  </a:lnTo>
                  <a:lnTo>
                    <a:pt x="1366" y="1472"/>
                  </a:lnTo>
                  <a:lnTo>
                    <a:pt x="1358" y="1473"/>
                  </a:lnTo>
                  <a:lnTo>
                    <a:pt x="1349" y="1474"/>
                  </a:lnTo>
                  <a:lnTo>
                    <a:pt x="1338" y="1475"/>
                  </a:lnTo>
                  <a:lnTo>
                    <a:pt x="1329" y="1475"/>
                  </a:lnTo>
                  <a:lnTo>
                    <a:pt x="1321" y="1474"/>
                  </a:lnTo>
                  <a:lnTo>
                    <a:pt x="1314" y="1472"/>
                  </a:lnTo>
                  <a:lnTo>
                    <a:pt x="1310" y="1466"/>
                  </a:lnTo>
                  <a:lnTo>
                    <a:pt x="1312" y="1464"/>
                  </a:lnTo>
                  <a:lnTo>
                    <a:pt x="1305" y="1460"/>
                  </a:lnTo>
                  <a:lnTo>
                    <a:pt x="1298" y="1462"/>
                  </a:lnTo>
                  <a:lnTo>
                    <a:pt x="1291" y="1463"/>
                  </a:lnTo>
                  <a:lnTo>
                    <a:pt x="1284" y="1463"/>
                  </a:lnTo>
                  <a:lnTo>
                    <a:pt x="1289" y="1467"/>
                  </a:lnTo>
                  <a:lnTo>
                    <a:pt x="1290" y="1473"/>
                  </a:lnTo>
                  <a:lnTo>
                    <a:pt x="1288" y="1480"/>
                  </a:lnTo>
                  <a:lnTo>
                    <a:pt x="1284" y="1485"/>
                  </a:lnTo>
                  <a:lnTo>
                    <a:pt x="1280" y="1486"/>
                  </a:lnTo>
                  <a:lnTo>
                    <a:pt x="1276" y="1484"/>
                  </a:lnTo>
                  <a:lnTo>
                    <a:pt x="1273" y="1480"/>
                  </a:lnTo>
                  <a:lnTo>
                    <a:pt x="1269" y="1479"/>
                  </a:lnTo>
                  <a:lnTo>
                    <a:pt x="1265" y="1479"/>
                  </a:lnTo>
                  <a:lnTo>
                    <a:pt x="1260" y="1478"/>
                  </a:lnTo>
                  <a:lnTo>
                    <a:pt x="1255" y="1478"/>
                  </a:lnTo>
                  <a:lnTo>
                    <a:pt x="1251" y="1477"/>
                  </a:lnTo>
                  <a:lnTo>
                    <a:pt x="1246" y="1475"/>
                  </a:lnTo>
                  <a:lnTo>
                    <a:pt x="1243" y="1475"/>
                  </a:lnTo>
                  <a:lnTo>
                    <a:pt x="1238" y="1475"/>
                  </a:lnTo>
                  <a:lnTo>
                    <a:pt x="1235" y="1477"/>
                  </a:lnTo>
                  <a:lnTo>
                    <a:pt x="1233" y="1474"/>
                  </a:lnTo>
                  <a:lnTo>
                    <a:pt x="1230" y="1473"/>
                  </a:lnTo>
                  <a:lnTo>
                    <a:pt x="1228" y="1472"/>
                  </a:lnTo>
                  <a:lnTo>
                    <a:pt x="1224" y="1471"/>
                  </a:lnTo>
                  <a:lnTo>
                    <a:pt x="1223" y="1467"/>
                  </a:lnTo>
                  <a:lnTo>
                    <a:pt x="1224" y="1463"/>
                  </a:lnTo>
                  <a:lnTo>
                    <a:pt x="1225" y="1459"/>
                  </a:lnTo>
                  <a:lnTo>
                    <a:pt x="1227" y="1456"/>
                  </a:lnTo>
                  <a:lnTo>
                    <a:pt x="1220" y="1456"/>
                  </a:lnTo>
                  <a:lnTo>
                    <a:pt x="1213" y="1456"/>
                  </a:lnTo>
                  <a:lnTo>
                    <a:pt x="1206" y="1456"/>
                  </a:lnTo>
                  <a:lnTo>
                    <a:pt x="1199" y="1457"/>
                  </a:lnTo>
                  <a:lnTo>
                    <a:pt x="1192" y="1457"/>
                  </a:lnTo>
                  <a:lnTo>
                    <a:pt x="1186" y="1458"/>
                  </a:lnTo>
                  <a:lnTo>
                    <a:pt x="1180" y="1458"/>
                  </a:lnTo>
                  <a:lnTo>
                    <a:pt x="1175" y="1458"/>
                  </a:lnTo>
                  <a:lnTo>
                    <a:pt x="1179" y="1460"/>
                  </a:lnTo>
                  <a:lnTo>
                    <a:pt x="1184" y="1462"/>
                  </a:lnTo>
                  <a:lnTo>
                    <a:pt x="1190" y="1460"/>
                  </a:lnTo>
                  <a:lnTo>
                    <a:pt x="1195" y="1460"/>
                  </a:lnTo>
                  <a:lnTo>
                    <a:pt x="1200" y="1460"/>
                  </a:lnTo>
                  <a:lnTo>
                    <a:pt x="1204" y="1462"/>
                  </a:lnTo>
                  <a:lnTo>
                    <a:pt x="1205" y="1465"/>
                  </a:lnTo>
                  <a:lnTo>
                    <a:pt x="1204" y="1472"/>
                  </a:lnTo>
                  <a:lnTo>
                    <a:pt x="1199" y="1474"/>
                  </a:lnTo>
                  <a:lnTo>
                    <a:pt x="1194" y="1477"/>
                  </a:lnTo>
                  <a:lnTo>
                    <a:pt x="1190" y="1477"/>
                  </a:lnTo>
                  <a:lnTo>
                    <a:pt x="1184" y="1477"/>
                  </a:lnTo>
                  <a:lnTo>
                    <a:pt x="1179" y="1477"/>
                  </a:lnTo>
                  <a:lnTo>
                    <a:pt x="1174" y="1477"/>
                  </a:lnTo>
                  <a:lnTo>
                    <a:pt x="1169" y="1475"/>
                  </a:lnTo>
                  <a:lnTo>
                    <a:pt x="1164" y="1475"/>
                  </a:lnTo>
                  <a:lnTo>
                    <a:pt x="1157" y="1473"/>
                  </a:lnTo>
                  <a:lnTo>
                    <a:pt x="1149" y="1471"/>
                  </a:lnTo>
                  <a:lnTo>
                    <a:pt x="1141" y="1470"/>
                  </a:lnTo>
                  <a:lnTo>
                    <a:pt x="1133" y="1469"/>
                  </a:lnTo>
                  <a:lnTo>
                    <a:pt x="1125" y="1467"/>
                  </a:lnTo>
                  <a:lnTo>
                    <a:pt x="1117" y="1466"/>
                  </a:lnTo>
                  <a:lnTo>
                    <a:pt x="1109" y="1463"/>
                  </a:lnTo>
                  <a:lnTo>
                    <a:pt x="1102" y="1459"/>
                  </a:lnTo>
                  <a:lnTo>
                    <a:pt x="1098" y="1463"/>
                  </a:lnTo>
                  <a:lnTo>
                    <a:pt x="1092" y="1464"/>
                  </a:lnTo>
                  <a:lnTo>
                    <a:pt x="1085" y="1463"/>
                  </a:lnTo>
                  <a:lnTo>
                    <a:pt x="1079" y="1463"/>
                  </a:lnTo>
                  <a:lnTo>
                    <a:pt x="1071" y="1462"/>
                  </a:lnTo>
                  <a:lnTo>
                    <a:pt x="1064" y="1460"/>
                  </a:lnTo>
                  <a:lnTo>
                    <a:pt x="1058" y="1459"/>
                  </a:lnTo>
                  <a:lnTo>
                    <a:pt x="1051" y="1460"/>
                  </a:lnTo>
                  <a:lnTo>
                    <a:pt x="1047" y="1460"/>
                  </a:lnTo>
                  <a:lnTo>
                    <a:pt x="1042" y="1460"/>
                  </a:lnTo>
                  <a:lnTo>
                    <a:pt x="1038" y="1460"/>
                  </a:lnTo>
                  <a:lnTo>
                    <a:pt x="1032" y="1460"/>
                  </a:lnTo>
                  <a:lnTo>
                    <a:pt x="1027" y="1459"/>
                  </a:lnTo>
                  <a:lnTo>
                    <a:pt x="1023" y="1458"/>
                  </a:lnTo>
                  <a:lnTo>
                    <a:pt x="1018" y="1457"/>
                  </a:lnTo>
                  <a:lnTo>
                    <a:pt x="1013" y="1455"/>
                  </a:lnTo>
                  <a:lnTo>
                    <a:pt x="1008" y="1462"/>
                  </a:lnTo>
                  <a:lnTo>
                    <a:pt x="1009" y="1469"/>
                  </a:lnTo>
                  <a:lnTo>
                    <a:pt x="1011" y="1475"/>
                  </a:lnTo>
                  <a:lnTo>
                    <a:pt x="1008" y="1484"/>
                  </a:lnTo>
                  <a:lnTo>
                    <a:pt x="1000" y="1484"/>
                  </a:lnTo>
                  <a:lnTo>
                    <a:pt x="992" y="1484"/>
                  </a:lnTo>
                  <a:lnTo>
                    <a:pt x="983" y="1484"/>
                  </a:lnTo>
                  <a:lnTo>
                    <a:pt x="975" y="1484"/>
                  </a:lnTo>
                  <a:lnTo>
                    <a:pt x="967" y="1482"/>
                  </a:lnTo>
                  <a:lnTo>
                    <a:pt x="959" y="1481"/>
                  </a:lnTo>
                  <a:lnTo>
                    <a:pt x="951" y="1481"/>
                  </a:lnTo>
                  <a:lnTo>
                    <a:pt x="943" y="1480"/>
                  </a:lnTo>
                  <a:lnTo>
                    <a:pt x="939" y="1475"/>
                  </a:lnTo>
                  <a:lnTo>
                    <a:pt x="930" y="1475"/>
                  </a:lnTo>
                  <a:lnTo>
                    <a:pt x="922" y="1475"/>
                  </a:lnTo>
                  <a:lnTo>
                    <a:pt x="913" y="1475"/>
                  </a:lnTo>
                  <a:lnTo>
                    <a:pt x="905" y="1474"/>
                  </a:lnTo>
                  <a:lnTo>
                    <a:pt x="896" y="1473"/>
                  </a:lnTo>
                  <a:lnTo>
                    <a:pt x="888" y="1472"/>
                  </a:lnTo>
                  <a:lnTo>
                    <a:pt x="880" y="1471"/>
                  </a:lnTo>
                  <a:lnTo>
                    <a:pt x="872" y="1469"/>
                  </a:lnTo>
                  <a:lnTo>
                    <a:pt x="868" y="1466"/>
                  </a:lnTo>
                  <a:lnTo>
                    <a:pt x="867" y="1463"/>
                  </a:lnTo>
                  <a:lnTo>
                    <a:pt x="868" y="1459"/>
                  </a:lnTo>
                  <a:lnTo>
                    <a:pt x="869" y="1456"/>
                  </a:lnTo>
                  <a:lnTo>
                    <a:pt x="901" y="1455"/>
                  </a:lnTo>
                  <a:lnTo>
                    <a:pt x="899" y="1452"/>
                  </a:lnTo>
                  <a:lnTo>
                    <a:pt x="898" y="1450"/>
                  </a:lnTo>
                  <a:lnTo>
                    <a:pt x="897" y="1449"/>
                  </a:lnTo>
                  <a:lnTo>
                    <a:pt x="896" y="1447"/>
                  </a:lnTo>
                  <a:lnTo>
                    <a:pt x="875" y="1447"/>
                  </a:lnTo>
                  <a:lnTo>
                    <a:pt x="854" y="1445"/>
                  </a:lnTo>
                  <a:lnTo>
                    <a:pt x="834" y="1444"/>
                  </a:lnTo>
                  <a:lnTo>
                    <a:pt x="814" y="1443"/>
                  </a:lnTo>
                  <a:lnTo>
                    <a:pt x="793" y="1443"/>
                  </a:lnTo>
                  <a:lnTo>
                    <a:pt x="775" y="1443"/>
                  </a:lnTo>
                  <a:lnTo>
                    <a:pt x="755" y="1444"/>
                  </a:lnTo>
                  <a:lnTo>
                    <a:pt x="737" y="1448"/>
                  </a:lnTo>
                  <a:lnTo>
                    <a:pt x="740" y="1449"/>
                  </a:lnTo>
                  <a:lnTo>
                    <a:pt x="746" y="1449"/>
                  </a:lnTo>
                  <a:lnTo>
                    <a:pt x="751" y="1449"/>
                  </a:lnTo>
                  <a:lnTo>
                    <a:pt x="756" y="1449"/>
                  </a:lnTo>
                  <a:lnTo>
                    <a:pt x="761" y="1450"/>
                  </a:lnTo>
                  <a:lnTo>
                    <a:pt x="766" y="1452"/>
                  </a:lnTo>
                  <a:lnTo>
                    <a:pt x="769" y="1456"/>
                  </a:lnTo>
                  <a:lnTo>
                    <a:pt x="771" y="1460"/>
                  </a:lnTo>
                  <a:lnTo>
                    <a:pt x="766" y="1466"/>
                  </a:lnTo>
                  <a:lnTo>
                    <a:pt x="758" y="1469"/>
                  </a:lnTo>
                  <a:lnTo>
                    <a:pt x="751" y="1470"/>
                  </a:lnTo>
                  <a:lnTo>
                    <a:pt x="743" y="1469"/>
                  </a:lnTo>
                  <a:lnTo>
                    <a:pt x="733" y="1467"/>
                  </a:lnTo>
                  <a:lnTo>
                    <a:pt x="725" y="1467"/>
                  </a:lnTo>
                  <a:lnTo>
                    <a:pt x="717" y="1467"/>
                  </a:lnTo>
                  <a:lnTo>
                    <a:pt x="710" y="1469"/>
                  </a:lnTo>
                  <a:lnTo>
                    <a:pt x="710" y="1467"/>
                  </a:lnTo>
                  <a:lnTo>
                    <a:pt x="701" y="1466"/>
                  </a:lnTo>
                  <a:lnTo>
                    <a:pt x="691" y="1466"/>
                  </a:lnTo>
                  <a:lnTo>
                    <a:pt x="683" y="1463"/>
                  </a:lnTo>
                  <a:lnTo>
                    <a:pt x="679" y="1455"/>
                  </a:lnTo>
                  <a:lnTo>
                    <a:pt x="678" y="1452"/>
                  </a:lnTo>
                  <a:lnTo>
                    <a:pt x="683" y="1447"/>
                  </a:lnTo>
                  <a:lnTo>
                    <a:pt x="668" y="1445"/>
                  </a:lnTo>
                  <a:lnTo>
                    <a:pt x="653" y="1443"/>
                  </a:lnTo>
                  <a:lnTo>
                    <a:pt x="636" y="1441"/>
                  </a:lnTo>
                  <a:lnTo>
                    <a:pt x="619" y="1439"/>
                  </a:lnTo>
                  <a:lnTo>
                    <a:pt x="603" y="1436"/>
                  </a:lnTo>
                  <a:lnTo>
                    <a:pt x="587" y="1435"/>
                  </a:lnTo>
                  <a:lnTo>
                    <a:pt x="572" y="1435"/>
                  </a:lnTo>
                  <a:lnTo>
                    <a:pt x="557" y="1436"/>
                  </a:lnTo>
                  <a:lnTo>
                    <a:pt x="564" y="1439"/>
                  </a:lnTo>
                  <a:lnTo>
                    <a:pt x="572" y="1442"/>
                  </a:lnTo>
                  <a:lnTo>
                    <a:pt x="577" y="1448"/>
                  </a:lnTo>
                  <a:lnTo>
                    <a:pt x="579" y="1455"/>
                  </a:lnTo>
                  <a:lnTo>
                    <a:pt x="571" y="1459"/>
                  </a:lnTo>
                  <a:lnTo>
                    <a:pt x="564" y="1457"/>
                  </a:lnTo>
                  <a:lnTo>
                    <a:pt x="557" y="1456"/>
                  </a:lnTo>
                  <a:lnTo>
                    <a:pt x="550" y="1455"/>
                  </a:lnTo>
                  <a:lnTo>
                    <a:pt x="542" y="1454"/>
                  </a:lnTo>
                  <a:lnTo>
                    <a:pt x="534" y="1452"/>
                  </a:lnTo>
                  <a:lnTo>
                    <a:pt x="527" y="1450"/>
                  </a:lnTo>
                  <a:lnTo>
                    <a:pt x="521" y="1447"/>
                  </a:lnTo>
                  <a:lnTo>
                    <a:pt x="516" y="1442"/>
                  </a:lnTo>
                  <a:lnTo>
                    <a:pt x="516" y="1439"/>
                  </a:lnTo>
                  <a:lnTo>
                    <a:pt x="517" y="1436"/>
                  </a:lnTo>
                  <a:lnTo>
                    <a:pt x="518" y="1434"/>
                  </a:lnTo>
                  <a:lnTo>
                    <a:pt x="518" y="1432"/>
                  </a:lnTo>
                  <a:lnTo>
                    <a:pt x="496" y="1427"/>
                  </a:lnTo>
                  <a:lnTo>
                    <a:pt x="495" y="1431"/>
                  </a:lnTo>
                  <a:lnTo>
                    <a:pt x="494" y="1435"/>
                  </a:lnTo>
                  <a:lnTo>
                    <a:pt x="491" y="1439"/>
                  </a:lnTo>
                  <a:lnTo>
                    <a:pt x="487" y="1440"/>
                  </a:lnTo>
                  <a:lnTo>
                    <a:pt x="478" y="1439"/>
                  </a:lnTo>
                  <a:lnTo>
                    <a:pt x="468" y="1439"/>
                  </a:lnTo>
                  <a:lnTo>
                    <a:pt x="460" y="1439"/>
                  </a:lnTo>
                  <a:lnTo>
                    <a:pt x="453" y="1437"/>
                  </a:lnTo>
                  <a:lnTo>
                    <a:pt x="445" y="1437"/>
                  </a:lnTo>
                  <a:lnTo>
                    <a:pt x="438" y="1437"/>
                  </a:lnTo>
                  <a:lnTo>
                    <a:pt x="430" y="1437"/>
                  </a:lnTo>
                  <a:lnTo>
                    <a:pt x="421" y="1436"/>
                  </a:lnTo>
                  <a:lnTo>
                    <a:pt x="418" y="1434"/>
                  </a:lnTo>
                  <a:lnTo>
                    <a:pt x="417" y="1431"/>
                  </a:lnTo>
                  <a:lnTo>
                    <a:pt x="417" y="1426"/>
                  </a:lnTo>
                  <a:lnTo>
                    <a:pt x="417" y="1421"/>
                  </a:lnTo>
                  <a:lnTo>
                    <a:pt x="418" y="1420"/>
                  </a:lnTo>
                  <a:lnTo>
                    <a:pt x="411" y="1419"/>
                  </a:lnTo>
                  <a:lnTo>
                    <a:pt x="403" y="1419"/>
                  </a:lnTo>
                  <a:lnTo>
                    <a:pt x="396" y="1419"/>
                  </a:lnTo>
                  <a:lnTo>
                    <a:pt x="388" y="1418"/>
                  </a:lnTo>
                  <a:lnTo>
                    <a:pt x="381" y="1418"/>
                  </a:lnTo>
                  <a:lnTo>
                    <a:pt x="374" y="1418"/>
                  </a:lnTo>
                  <a:lnTo>
                    <a:pt x="367" y="1419"/>
                  </a:lnTo>
                  <a:lnTo>
                    <a:pt x="361" y="1419"/>
                  </a:lnTo>
                  <a:lnTo>
                    <a:pt x="357" y="1416"/>
                  </a:lnTo>
                  <a:lnTo>
                    <a:pt x="352" y="1414"/>
                  </a:lnTo>
                  <a:lnTo>
                    <a:pt x="346" y="1413"/>
                  </a:lnTo>
                  <a:lnTo>
                    <a:pt x="341" y="1412"/>
                  </a:lnTo>
                  <a:lnTo>
                    <a:pt x="334" y="1416"/>
                  </a:lnTo>
                  <a:lnTo>
                    <a:pt x="326" y="1417"/>
                  </a:lnTo>
                  <a:lnTo>
                    <a:pt x="318" y="1416"/>
                  </a:lnTo>
                  <a:lnTo>
                    <a:pt x="311" y="1414"/>
                  </a:lnTo>
                  <a:lnTo>
                    <a:pt x="303" y="1412"/>
                  </a:lnTo>
                  <a:lnTo>
                    <a:pt x="294" y="1410"/>
                  </a:lnTo>
                  <a:lnTo>
                    <a:pt x="288" y="1409"/>
                  </a:lnTo>
                  <a:lnTo>
                    <a:pt x="281" y="1409"/>
                  </a:lnTo>
                  <a:lnTo>
                    <a:pt x="276" y="1405"/>
                  </a:lnTo>
                  <a:lnTo>
                    <a:pt x="270" y="1406"/>
                  </a:lnTo>
                  <a:lnTo>
                    <a:pt x="265" y="1407"/>
                  </a:lnTo>
                  <a:lnTo>
                    <a:pt x="259" y="1409"/>
                  </a:lnTo>
                  <a:lnTo>
                    <a:pt x="251" y="1406"/>
                  </a:lnTo>
                  <a:lnTo>
                    <a:pt x="243" y="1405"/>
                  </a:lnTo>
                  <a:lnTo>
                    <a:pt x="236" y="1404"/>
                  </a:lnTo>
                  <a:lnTo>
                    <a:pt x="228" y="1403"/>
                  </a:lnTo>
                  <a:lnTo>
                    <a:pt x="220" y="1403"/>
                  </a:lnTo>
                  <a:lnTo>
                    <a:pt x="212" y="1402"/>
                  </a:lnTo>
                  <a:lnTo>
                    <a:pt x="203" y="1399"/>
                  </a:lnTo>
                  <a:lnTo>
                    <a:pt x="195" y="1397"/>
                  </a:lnTo>
                  <a:lnTo>
                    <a:pt x="190" y="1397"/>
                  </a:lnTo>
                  <a:lnTo>
                    <a:pt x="184" y="1398"/>
                  </a:lnTo>
                  <a:lnTo>
                    <a:pt x="179" y="1399"/>
                  </a:lnTo>
                  <a:lnTo>
                    <a:pt x="172" y="1401"/>
                  </a:lnTo>
                  <a:lnTo>
                    <a:pt x="167" y="1401"/>
                  </a:lnTo>
                  <a:lnTo>
                    <a:pt x="161" y="1399"/>
                  </a:lnTo>
                  <a:lnTo>
                    <a:pt x="156" y="1399"/>
                  </a:lnTo>
                  <a:lnTo>
                    <a:pt x="150" y="1398"/>
                  </a:lnTo>
                  <a:lnTo>
                    <a:pt x="146" y="1397"/>
                  </a:lnTo>
                  <a:lnTo>
                    <a:pt x="140" y="1397"/>
                  </a:lnTo>
                  <a:lnTo>
                    <a:pt x="135" y="1397"/>
                  </a:lnTo>
                  <a:lnTo>
                    <a:pt x="130" y="1398"/>
                  </a:lnTo>
                  <a:lnTo>
                    <a:pt x="138" y="1402"/>
                  </a:lnTo>
                  <a:lnTo>
                    <a:pt x="144" y="1406"/>
                  </a:lnTo>
                  <a:lnTo>
                    <a:pt x="149" y="1410"/>
                  </a:lnTo>
                  <a:lnTo>
                    <a:pt x="157" y="1409"/>
                  </a:lnTo>
                  <a:lnTo>
                    <a:pt x="157" y="1404"/>
                  </a:lnTo>
                  <a:lnTo>
                    <a:pt x="169" y="1405"/>
                  </a:lnTo>
                  <a:lnTo>
                    <a:pt x="180" y="1406"/>
                  </a:lnTo>
                  <a:lnTo>
                    <a:pt x="191" y="1407"/>
                  </a:lnTo>
                  <a:lnTo>
                    <a:pt x="202" y="1407"/>
                  </a:lnTo>
                  <a:lnTo>
                    <a:pt x="213" y="1409"/>
                  </a:lnTo>
                  <a:lnTo>
                    <a:pt x="223" y="1411"/>
                  </a:lnTo>
                  <a:lnTo>
                    <a:pt x="233" y="1413"/>
                  </a:lnTo>
                  <a:lnTo>
                    <a:pt x="244" y="1417"/>
                  </a:lnTo>
                  <a:lnTo>
                    <a:pt x="245" y="1419"/>
                  </a:lnTo>
                  <a:lnTo>
                    <a:pt x="247" y="1421"/>
                  </a:lnTo>
                  <a:lnTo>
                    <a:pt x="248" y="1425"/>
                  </a:lnTo>
                  <a:lnTo>
                    <a:pt x="246" y="1427"/>
                  </a:lnTo>
                  <a:lnTo>
                    <a:pt x="239" y="1429"/>
                  </a:lnTo>
                  <a:lnTo>
                    <a:pt x="231" y="1431"/>
                  </a:lnTo>
                  <a:lnTo>
                    <a:pt x="224" y="1433"/>
                  </a:lnTo>
                  <a:lnTo>
                    <a:pt x="220" y="1439"/>
                  </a:lnTo>
                  <a:lnTo>
                    <a:pt x="226" y="1440"/>
                  </a:lnTo>
                  <a:lnTo>
                    <a:pt x="233" y="1441"/>
                  </a:lnTo>
                  <a:lnTo>
                    <a:pt x="238" y="1443"/>
                  </a:lnTo>
                  <a:lnTo>
                    <a:pt x="239" y="1451"/>
                  </a:lnTo>
                  <a:lnTo>
                    <a:pt x="231" y="1454"/>
                  </a:lnTo>
                  <a:lnTo>
                    <a:pt x="223" y="1455"/>
                  </a:lnTo>
                  <a:lnTo>
                    <a:pt x="216" y="1454"/>
                  </a:lnTo>
                  <a:lnTo>
                    <a:pt x="209" y="1451"/>
                  </a:lnTo>
                  <a:lnTo>
                    <a:pt x="201" y="1450"/>
                  </a:lnTo>
                  <a:lnTo>
                    <a:pt x="194" y="1448"/>
                  </a:lnTo>
                  <a:lnTo>
                    <a:pt x="186" y="1447"/>
                  </a:lnTo>
                  <a:lnTo>
                    <a:pt x="178" y="1448"/>
                  </a:lnTo>
                  <a:lnTo>
                    <a:pt x="177" y="1451"/>
                  </a:lnTo>
                  <a:lnTo>
                    <a:pt x="176" y="1456"/>
                  </a:lnTo>
                  <a:lnTo>
                    <a:pt x="175" y="1460"/>
                  </a:lnTo>
                  <a:lnTo>
                    <a:pt x="171" y="1463"/>
                  </a:lnTo>
                  <a:lnTo>
                    <a:pt x="162" y="1460"/>
                  </a:lnTo>
                  <a:lnTo>
                    <a:pt x="152" y="1458"/>
                  </a:lnTo>
                  <a:lnTo>
                    <a:pt x="142" y="1455"/>
                  </a:lnTo>
                  <a:lnTo>
                    <a:pt x="133" y="1452"/>
                  </a:lnTo>
                  <a:lnTo>
                    <a:pt x="124" y="1449"/>
                  </a:lnTo>
                  <a:lnTo>
                    <a:pt x="115" y="1445"/>
                  </a:lnTo>
                  <a:lnTo>
                    <a:pt x="106" y="1441"/>
                  </a:lnTo>
                  <a:lnTo>
                    <a:pt x="97" y="1435"/>
                  </a:lnTo>
                  <a:lnTo>
                    <a:pt x="97" y="1427"/>
                  </a:lnTo>
                  <a:lnTo>
                    <a:pt x="88" y="1412"/>
                  </a:lnTo>
                  <a:lnTo>
                    <a:pt x="79" y="1398"/>
                  </a:lnTo>
                  <a:lnTo>
                    <a:pt x="71" y="1384"/>
                  </a:lnTo>
                  <a:lnTo>
                    <a:pt x="70" y="1368"/>
                  </a:lnTo>
                  <a:lnTo>
                    <a:pt x="63" y="1364"/>
                  </a:lnTo>
                  <a:lnTo>
                    <a:pt x="55" y="1361"/>
                  </a:lnTo>
                  <a:lnTo>
                    <a:pt x="47" y="1358"/>
                  </a:lnTo>
                  <a:lnTo>
                    <a:pt x="43" y="1352"/>
                  </a:lnTo>
                  <a:lnTo>
                    <a:pt x="43" y="1349"/>
                  </a:lnTo>
                  <a:lnTo>
                    <a:pt x="43" y="1345"/>
                  </a:lnTo>
                  <a:lnTo>
                    <a:pt x="46" y="1343"/>
                  </a:lnTo>
                  <a:lnTo>
                    <a:pt x="47" y="1341"/>
                  </a:lnTo>
                  <a:lnTo>
                    <a:pt x="53" y="1344"/>
                  </a:lnTo>
                  <a:lnTo>
                    <a:pt x="59" y="1345"/>
                  </a:lnTo>
                  <a:lnTo>
                    <a:pt x="66" y="1346"/>
                  </a:lnTo>
                  <a:lnTo>
                    <a:pt x="73" y="1346"/>
                  </a:lnTo>
                  <a:lnTo>
                    <a:pt x="80" y="1345"/>
                  </a:lnTo>
                  <a:lnTo>
                    <a:pt x="87" y="1344"/>
                  </a:lnTo>
                  <a:lnTo>
                    <a:pt x="94" y="1343"/>
                  </a:lnTo>
                  <a:lnTo>
                    <a:pt x="101" y="1341"/>
                  </a:lnTo>
                  <a:lnTo>
                    <a:pt x="106" y="1336"/>
                  </a:lnTo>
                  <a:lnTo>
                    <a:pt x="110" y="1333"/>
                  </a:lnTo>
                  <a:lnTo>
                    <a:pt x="115" y="1329"/>
                  </a:lnTo>
                  <a:lnTo>
                    <a:pt x="120" y="1327"/>
                  </a:lnTo>
                  <a:lnTo>
                    <a:pt x="126" y="1324"/>
                  </a:lnTo>
                  <a:lnTo>
                    <a:pt x="131" y="1322"/>
                  </a:lnTo>
                  <a:lnTo>
                    <a:pt x="135" y="1319"/>
                  </a:lnTo>
                  <a:lnTo>
                    <a:pt x="140" y="1315"/>
                  </a:lnTo>
                  <a:lnTo>
                    <a:pt x="135" y="1315"/>
                  </a:lnTo>
                  <a:lnTo>
                    <a:pt x="131" y="1315"/>
                  </a:lnTo>
                  <a:lnTo>
                    <a:pt x="126" y="1314"/>
                  </a:lnTo>
                  <a:lnTo>
                    <a:pt x="122" y="1314"/>
                  </a:lnTo>
                  <a:lnTo>
                    <a:pt x="117" y="1315"/>
                  </a:lnTo>
                  <a:lnTo>
                    <a:pt x="112" y="1315"/>
                  </a:lnTo>
                  <a:lnTo>
                    <a:pt x="109" y="1318"/>
                  </a:lnTo>
                  <a:lnTo>
                    <a:pt x="104" y="1320"/>
                  </a:lnTo>
                  <a:lnTo>
                    <a:pt x="101" y="1324"/>
                  </a:lnTo>
                  <a:lnTo>
                    <a:pt x="96" y="1327"/>
                  </a:lnTo>
                  <a:lnTo>
                    <a:pt x="91" y="1328"/>
                  </a:lnTo>
                  <a:lnTo>
                    <a:pt x="85" y="1328"/>
                  </a:lnTo>
                  <a:lnTo>
                    <a:pt x="78" y="1328"/>
                  </a:lnTo>
                  <a:lnTo>
                    <a:pt x="72" y="1328"/>
                  </a:lnTo>
                  <a:lnTo>
                    <a:pt x="66" y="1329"/>
                  </a:lnTo>
                  <a:lnTo>
                    <a:pt x="62" y="1331"/>
                  </a:lnTo>
                  <a:lnTo>
                    <a:pt x="58" y="1337"/>
                  </a:lnTo>
                  <a:lnTo>
                    <a:pt x="54" y="1334"/>
                  </a:lnTo>
                  <a:lnTo>
                    <a:pt x="48" y="1334"/>
                  </a:lnTo>
                  <a:lnTo>
                    <a:pt x="42" y="1333"/>
                  </a:lnTo>
                  <a:lnTo>
                    <a:pt x="39" y="1328"/>
                  </a:lnTo>
                  <a:lnTo>
                    <a:pt x="34" y="1328"/>
                  </a:lnTo>
                  <a:lnTo>
                    <a:pt x="29" y="1327"/>
                  </a:lnTo>
                  <a:lnTo>
                    <a:pt x="26" y="1326"/>
                  </a:lnTo>
                  <a:lnTo>
                    <a:pt x="23" y="1322"/>
                  </a:lnTo>
                  <a:lnTo>
                    <a:pt x="23" y="1313"/>
                  </a:lnTo>
                  <a:lnTo>
                    <a:pt x="18" y="1304"/>
                  </a:lnTo>
                  <a:lnTo>
                    <a:pt x="12" y="1295"/>
                  </a:lnTo>
                  <a:lnTo>
                    <a:pt x="11" y="1284"/>
                  </a:lnTo>
                  <a:lnTo>
                    <a:pt x="12" y="1271"/>
                  </a:lnTo>
                  <a:lnTo>
                    <a:pt x="13" y="1260"/>
                  </a:lnTo>
                  <a:lnTo>
                    <a:pt x="16" y="1247"/>
                  </a:lnTo>
                  <a:lnTo>
                    <a:pt x="19" y="1235"/>
                  </a:lnTo>
                  <a:lnTo>
                    <a:pt x="24" y="1223"/>
                  </a:lnTo>
                  <a:lnTo>
                    <a:pt x="29" y="1213"/>
                  </a:lnTo>
                  <a:lnTo>
                    <a:pt x="36" y="1202"/>
                  </a:lnTo>
                  <a:lnTo>
                    <a:pt x="46" y="1193"/>
                  </a:lnTo>
                  <a:lnTo>
                    <a:pt x="49" y="1183"/>
                  </a:lnTo>
                  <a:lnTo>
                    <a:pt x="54" y="1174"/>
                  </a:lnTo>
                  <a:lnTo>
                    <a:pt x="61" y="1164"/>
                  </a:lnTo>
                  <a:lnTo>
                    <a:pt x="67" y="1156"/>
                  </a:lnTo>
                  <a:lnTo>
                    <a:pt x="63" y="1155"/>
                  </a:lnTo>
                  <a:lnTo>
                    <a:pt x="57" y="1155"/>
                  </a:lnTo>
                  <a:lnTo>
                    <a:pt x="53" y="1154"/>
                  </a:lnTo>
                  <a:lnTo>
                    <a:pt x="51" y="1148"/>
                  </a:lnTo>
                  <a:lnTo>
                    <a:pt x="50" y="1147"/>
                  </a:lnTo>
                  <a:lnTo>
                    <a:pt x="49" y="1146"/>
                  </a:lnTo>
                  <a:lnTo>
                    <a:pt x="48" y="1145"/>
                  </a:lnTo>
                  <a:lnTo>
                    <a:pt x="47" y="1145"/>
                  </a:lnTo>
                  <a:lnTo>
                    <a:pt x="46" y="1147"/>
                  </a:lnTo>
                  <a:lnTo>
                    <a:pt x="41" y="1144"/>
                  </a:lnTo>
                  <a:lnTo>
                    <a:pt x="40" y="1139"/>
                  </a:lnTo>
                  <a:lnTo>
                    <a:pt x="40" y="1134"/>
                  </a:lnTo>
                  <a:lnTo>
                    <a:pt x="40" y="1129"/>
                  </a:lnTo>
                  <a:lnTo>
                    <a:pt x="31" y="1125"/>
                  </a:lnTo>
                  <a:lnTo>
                    <a:pt x="25" y="1118"/>
                  </a:lnTo>
                  <a:lnTo>
                    <a:pt x="21" y="1110"/>
                  </a:lnTo>
                  <a:lnTo>
                    <a:pt x="19" y="1100"/>
                  </a:lnTo>
                  <a:lnTo>
                    <a:pt x="21" y="1094"/>
                  </a:lnTo>
                  <a:lnTo>
                    <a:pt x="18" y="1092"/>
                  </a:lnTo>
                  <a:lnTo>
                    <a:pt x="12" y="1089"/>
                  </a:lnTo>
                  <a:lnTo>
                    <a:pt x="9" y="1087"/>
                  </a:lnTo>
                  <a:lnTo>
                    <a:pt x="9" y="1078"/>
                  </a:lnTo>
                  <a:lnTo>
                    <a:pt x="10" y="1069"/>
                  </a:lnTo>
                  <a:lnTo>
                    <a:pt x="11" y="1059"/>
                  </a:lnTo>
                  <a:lnTo>
                    <a:pt x="12" y="1050"/>
                  </a:lnTo>
                  <a:lnTo>
                    <a:pt x="8" y="1048"/>
                  </a:lnTo>
                  <a:lnTo>
                    <a:pt x="3" y="1046"/>
                  </a:lnTo>
                  <a:lnTo>
                    <a:pt x="1" y="1041"/>
                  </a:lnTo>
                  <a:lnTo>
                    <a:pt x="0" y="1035"/>
                  </a:lnTo>
                  <a:lnTo>
                    <a:pt x="0" y="1024"/>
                  </a:lnTo>
                  <a:lnTo>
                    <a:pt x="4" y="1013"/>
                  </a:lnTo>
                  <a:lnTo>
                    <a:pt x="10" y="1003"/>
                  </a:lnTo>
                  <a:lnTo>
                    <a:pt x="16" y="994"/>
                  </a:lnTo>
                  <a:lnTo>
                    <a:pt x="12" y="988"/>
                  </a:lnTo>
                  <a:lnTo>
                    <a:pt x="12" y="982"/>
                  </a:lnTo>
                  <a:lnTo>
                    <a:pt x="14" y="976"/>
                  </a:lnTo>
                  <a:lnTo>
                    <a:pt x="16" y="972"/>
                  </a:lnTo>
                  <a:lnTo>
                    <a:pt x="20" y="963"/>
                  </a:lnTo>
                  <a:lnTo>
                    <a:pt x="21" y="953"/>
                  </a:lnTo>
                  <a:lnTo>
                    <a:pt x="24" y="943"/>
                  </a:lnTo>
                  <a:lnTo>
                    <a:pt x="29" y="935"/>
                  </a:lnTo>
                  <a:lnTo>
                    <a:pt x="36" y="930"/>
                  </a:lnTo>
                  <a:lnTo>
                    <a:pt x="41" y="926"/>
                  </a:lnTo>
                  <a:lnTo>
                    <a:pt x="44" y="920"/>
                  </a:lnTo>
                  <a:lnTo>
                    <a:pt x="48" y="914"/>
                  </a:lnTo>
                  <a:lnTo>
                    <a:pt x="50" y="908"/>
                  </a:lnTo>
                  <a:lnTo>
                    <a:pt x="54" y="903"/>
                  </a:lnTo>
                  <a:lnTo>
                    <a:pt x="59" y="898"/>
                  </a:lnTo>
                  <a:lnTo>
                    <a:pt x="66" y="895"/>
                  </a:lnTo>
                  <a:lnTo>
                    <a:pt x="64" y="887"/>
                  </a:lnTo>
                  <a:lnTo>
                    <a:pt x="67" y="881"/>
                  </a:lnTo>
                  <a:lnTo>
                    <a:pt x="72" y="875"/>
                  </a:lnTo>
                  <a:lnTo>
                    <a:pt x="79" y="872"/>
                  </a:lnTo>
                  <a:lnTo>
                    <a:pt x="88" y="869"/>
                  </a:lnTo>
                  <a:lnTo>
                    <a:pt x="100" y="868"/>
                  </a:lnTo>
                  <a:lnTo>
                    <a:pt x="109" y="865"/>
                  </a:lnTo>
                  <a:lnTo>
                    <a:pt x="112" y="854"/>
                  </a:lnTo>
                  <a:lnTo>
                    <a:pt x="117" y="854"/>
                  </a:lnTo>
                  <a:lnTo>
                    <a:pt x="120" y="854"/>
                  </a:lnTo>
                  <a:lnTo>
                    <a:pt x="125" y="853"/>
                  </a:lnTo>
                  <a:lnTo>
                    <a:pt x="130" y="852"/>
                  </a:lnTo>
                  <a:lnTo>
                    <a:pt x="134" y="852"/>
                  </a:lnTo>
                  <a:lnTo>
                    <a:pt x="139" y="852"/>
                  </a:lnTo>
                  <a:lnTo>
                    <a:pt x="144" y="852"/>
                  </a:lnTo>
                  <a:lnTo>
                    <a:pt x="148" y="854"/>
                  </a:lnTo>
                  <a:lnTo>
                    <a:pt x="152" y="852"/>
                  </a:lnTo>
                  <a:lnTo>
                    <a:pt x="155" y="850"/>
                  </a:lnTo>
                  <a:lnTo>
                    <a:pt x="160" y="849"/>
                  </a:lnTo>
                  <a:lnTo>
                    <a:pt x="164" y="847"/>
                  </a:lnTo>
                  <a:lnTo>
                    <a:pt x="168" y="847"/>
                  </a:lnTo>
                  <a:lnTo>
                    <a:pt x="172" y="847"/>
                  </a:lnTo>
                  <a:lnTo>
                    <a:pt x="178" y="847"/>
                  </a:lnTo>
                  <a:lnTo>
                    <a:pt x="183" y="849"/>
                  </a:lnTo>
                  <a:lnTo>
                    <a:pt x="186" y="852"/>
                  </a:lnTo>
                  <a:lnTo>
                    <a:pt x="191" y="851"/>
                  </a:lnTo>
                  <a:lnTo>
                    <a:pt x="194" y="850"/>
                  </a:lnTo>
                  <a:lnTo>
                    <a:pt x="199" y="849"/>
                  </a:lnTo>
                  <a:lnTo>
                    <a:pt x="207" y="851"/>
                  </a:lnTo>
                  <a:lnTo>
                    <a:pt x="215" y="853"/>
                  </a:lnTo>
                  <a:lnTo>
                    <a:pt x="223" y="857"/>
                  </a:lnTo>
                  <a:lnTo>
                    <a:pt x="230" y="862"/>
                  </a:lnTo>
                  <a:lnTo>
                    <a:pt x="237" y="855"/>
                  </a:lnTo>
                  <a:lnTo>
                    <a:pt x="244" y="855"/>
                  </a:lnTo>
                  <a:lnTo>
                    <a:pt x="252" y="858"/>
                  </a:lnTo>
                  <a:lnTo>
                    <a:pt x="261" y="859"/>
                  </a:lnTo>
                  <a:lnTo>
                    <a:pt x="268" y="864"/>
                  </a:lnTo>
                  <a:lnTo>
                    <a:pt x="273" y="870"/>
                  </a:lnTo>
                  <a:lnTo>
                    <a:pt x="275" y="879"/>
                  </a:lnTo>
                  <a:lnTo>
                    <a:pt x="277" y="887"/>
                  </a:lnTo>
                  <a:lnTo>
                    <a:pt x="276" y="899"/>
                  </a:lnTo>
                  <a:lnTo>
                    <a:pt x="273" y="911"/>
                  </a:lnTo>
                  <a:lnTo>
                    <a:pt x="266" y="921"/>
                  </a:lnTo>
                  <a:lnTo>
                    <a:pt x="254" y="928"/>
                  </a:lnTo>
                  <a:lnTo>
                    <a:pt x="246" y="930"/>
                  </a:lnTo>
                  <a:lnTo>
                    <a:pt x="239" y="930"/>
                  </a:lnTo>
                  <a:lnTo>
                    <a:pt x="232" y="928"/>
                  </a:lnTo>
                  <a:lnTo>
                    <a:pt x="228" y="921"/>
                  </a:lnTo>
                  <a:lnTo>
                    <a:pt x="228" y="918"/>
                  </a:lnTo>
                  <a:lnTo>
                    <a:pt x="222" y="919"/>
                  </a:lnTo>
                  <a:lnTo>
                    <a:pt x="217" y="920"/>
                  </a:lnTo>
                  <a:lnTo>
                    <a:pt x="212" y="921"/>
                  </a:lnTo>
                  <a:lnTo>
                    <a:pt x="206" y="918"/>
                  </a:lnTo>
                  <a:lnTo>
                    <a:pt x="206" y="908"/>
                  </a:lnTo>
                  <a:lnTo>
                    <a:pt x="214" y="905"/>
                  </a:lnTo>
                  <a:lnTo>
                    <a:pt x="223" y="902"/>
                  </a:lnTo>
                  <a:lnTo>
                    <a:pt x="228" y="892"/>
                  </a:lnTo>
                  <a:lnTo>
                    <a:pt x="229" y="887"/>
                  </a:lnTo>
                  <a:lnTo>
                    <a:pt x="225" y="881"/>
                  </a:lnTo>
                  <a:lnTo>
                    <a:pt x="221" y="876"/>
                  </a:lnTo>
                  <a:lnTo>
                    <a:pt x="217" y="870"/>
                  </a:lnTo>
                  <a:lnTo>
                    <a:pt x="215" y="868"/>
                  </a:lnTo>
                  <a:lnTo>
                    <a:pt x="213" y="867"/>
                  </a:lnTo>
                  <a:lnTo>
                    <a:pt x="209" y="866"/>
                  </a:lnTo>
                  <a:lnTo>
                    <a:pt x="207" y="865"/>
                  </a:lnTo>
                  <a:lnTo>
                    <a:pt x="206" y="881"/>
                  </a:lnTo>
                  <a:lnTo>
                    <a:pt x="205" y="897"/>
                  </a:lnTo>
                  <a:lnTo>
                    <a:pt x="198" y="912"/>
                  </a:lnTo>
                  <a:lnTo>
                    <a:pt x="180" y="920"/>
                  </a:lnTo>
                  <a:lnTo>
                    <a:pt x="177" y="920"/>
                  </a:lnTo>
                  <a:lnTo>
                    <a:pt x="175" y="919"/>
                  </a:lnTo>
                  <a:lnTo>
                    <a:pt x="171" y="918"/>
                  </a:lnTo>
                  <a:lnTo>
                    <a:pt x="168" y="915"/>
                  </a:lnTo>
                  <a:lnTo>
                    <a:pt x="161" y="918"/>
                  </a:lnTo>
                  <a:lnTo>
                    <a:pt x="154" y="920"/>
                  </a:lnTo>
                  <a:lnTo>
                    <a:pt x="148" y="921"/>
                  </a:lnTo>
                  <a:lnTo>
                    <a:pt x="144" y="915"/>
                  </a:lnTo>
                  <a:lnTo>
                    <a:pt x="134" y="920"/>
                  </a:lnTo>
                  <a:lnTo>
                    <a:pt x="125" y="925"/>
                  </a:lnTo>
                  <a:lnTo>
                    <a:pt x="117" y="932"/>
                  </a:lnTo>
                  <a:lnTo>
                    <a:pt x="112" y="941"/>
                  </a:lnTo>
                  <a:lnTo>
                    <a:pt x="106" y="944"/>
                  </a:lnTo>
                  <a:lnTo>
                    <a:pt x="100" y="949"/>
                  </a:lnTo>
                  <a:lnTo>
                    <a:pt x="95" y="956"/>
                  </a:lnTo>
                  <a:lnTo>
                    <a:pt x="91" y="961"/>
                  </a:lnTo>
                  <a:lnTo>
                    <a:pt x="93" y="964"/>
                  </a:lnTo>
                  <a:lnTo>
                    <a:pt x="88" y="972"/>
                  </a:lnTo>
                  <a:lnTo>
                    <a:pt x="81" y="979"/>
                  </a:lnTo>
                  <a:lnTo>
                    <a:pt x="76" y="986"/>
                  </a:lnTo>
                  <a:lnTo>
                    <a:pt x="79" y="994"/>
                  </a:lnTo>
                  <a:lnTo>
                    <a:pt x="79" y="997"/>
                  </a:lnTo>
                  <a:lnTo>
                    <a:pt x="80" y="1002"/>
                  </a:lnTo>
                  <a:lnTo>
                    <a:pt x="80" y="1005"/>
                  </a:lnTo>
                  <a:lnTo>
                    <a:pt x="78" y="1010"/>
                  </a:lnTo>
                  <a:lnTo>
                    <a:pt x="81" y="1013"/>
                  </a:lnTo>
                  <a:lnTo>
                    <a:pt x="82" y="1018"/>
                  </a:lnTo>
                  <a:lnTo>
                    <a:pt x="82" y="1023"/>
                  </a:lnTo>
                  <a:lnTo>
                    <a:pt x="81" y="1027"/>
                  </a:lnTo>
                  <a:lnTo>
                    <a:pt x="74" y="1026"/>
                  </a:lnTo>
                  <a:lnTo>
                    <a:pt x="69" y="1026"/>
                  </a:lnTo>
                  <a:lnTo>
                    <a:pt x="63" y="1026"/>
                  </a:lnTo>
                  <a:lnTo>
                    <a:pt x="58" y="1025"/>
                  </a:lnTo>
                  <a:lnTo>
                    <a:pt x="53" y="1028"/>
                  </a:lnTo>
                  <a:lnTo>
                    <a:pt x="46" y="1033"/>
                  </a:lnTo>
                  <a:lnTo>
                    <a:pt x="41" y="1038"/>
                  </a:lnTo>
                  <a:lnTo>
                    <a:pt x="36" y="1043"/>
                  </a:lnTo>
                  <a:lnTo>
                    <a:pt x="32" y="1049"/>
                  </a:lnTo>
                  <a:lnTo>
                    <a:pt x="28" y="1055"/>
                  </a:lnTo>
                  <a:lnTo>
                    <a:pt x="26" y="1062"/>
                  </a:lnTo>
                  <a:lnTo>
                    <a:pt x="24" y="1069"/>
                  </a:lnTo>
                  <a:lnTo>
                    <a:pt x="26" y="1070"/>
                  </a:lnTo>
                  <a:lnTo>
                    <a:pt x="31" y="1065"/>
                  </a:lnTo>
                  <a:lnTo>
                    <a:pt x="35" y="1059"/>
                  </a:lnTo>
                  <a:lnTo>
                    <a:pt x="41" y="1054"/>
                  </a:lnTo>
                  <a:lnTo>
                    <a:pt x="46" y="1048"/>
                  </a:lnTo>
                  <a:lnTo>
                    <a:pt x="53" y="1043"/>
                  </a:lnTo>
                  <a:lnTo>
                    <a:pt x="58" y="1039"/>
                  </a:lnTo>
                  <a:lnTo>
                    <a:pt x="65" y="1038"/>
                  </a:lnTo>
                  <a:lnTo>
                    <a:pt x="72" y="1038"/>
                  </a:lnTo>
                  <a:lnTo>
                    <a:pt x="78" y="1040"/>
                  </a:lnTo>
                  <a:lnTo>
                    <a:pt x="82" y="1042"/>
                  </a:lnTo>
                  <a:lnTo>
                    <a:pt x="85" y="1046"/>
                  </a:lnTo>
                  <a:lnTo>
                    <a:pt x="86" y="1051"/>
                  </a:lnTo>
                  <a:lnTo>
                    <a:pt x="82" y="1065"/>
                  </a:lnTo>
                  <a:lnTo>
                    <a:pt x="85" y="1066"/>
                  </a:lnTo>
                  <a:lnTo>
                    <a:pt x="88" y="1067"/>
                  </a:lnTo>
                  <a:lnTo>
                    <a:pt x="92" y="1066"/>
                  </a:lnTo>
                  <a:lnTo>
                    <a:pt x="94" y="1066"/>
                  </a:lnTo>
                  <a:lnTo>
                    <a:pt x="95" y="1065"/>
                  </a:lnTo>
                  <a:lnTo>
                    <a:pt x="96" y="1064"/>
                  </a:lnTo>
                  <a:lnTo>
                    <a:pt x="96" y="1063"/>
                  </a:lnTo>
                  <a:lnTo>
                    <a:pt x="96" y="1062"/>
                  </a:lnTo>
                  <a:lnTo>
                    <a:pt x="99" y="1061"/>
                  </a:lnTo>
                  <a:lnTo>
                    <a:pt x="101" y="1059"/>
                  </a:lnTo>
                  <a:lnTo>
                    <a:pt x="104" y="1059"/>
                  </a:lnTo>
                  <a:lnTo>
                    <a:pt x="108" y="1059"/>
                  </a:lnTo>
                  <a:lnTo>
                    <a:pt x="110" y="1069"/>
                  </a:lnTo>
                  <a:lnTo>
                    <a:pt x="115" y="1076"/>
                  </a:lnTo>
                  <a:lnTo>
                    <a:pt x="122" y="1080"/>
                  </a:lnTo>
                  <a:lnTo>
                    <a:pt x="129" y="1082"/>
                  </a:lnTo>
                  <a:lnTo>
                    <a:pt x="135" y="1086"/>
                  </a:lnTo>
                  <a:lnTo>
                    <a:pt x="142" y="1088"/>
                  </a:lnTo>
                  <a:lnTo>
                    <a:pt x="148" y="1093"/>
                  </a:lnTo>
                  <a:lnTo>
                    <a:pt x="153" y="1099"/>
                  </a:lnTo>
                  <a:lnTo>
                    <a:pt x="154" y="1099"/>
                  </a:lnTo>
                  <a:lnTo>
                    <a:pt x="154" y="1092"/>
                  </a:lnTo>
                  <a:lnTo>
                    <a:pt x="154" y="1084"/>
                  </a:lnTo>
                  <a:lnTo>
                    <a:pt x="154" y="1077"/>
                  </a:lnTo>
                  <a:lnTo>
                    <a:pt x="152" y="1070"/>
                  </a:lnTo>
                  <a:lnTo>
                    <a:pt x="149" y="1073"/>
                  </a:lnTo>
                  <a:lnTo>
                    <a:pt x="147" y="1078"/>
                  </a:lnTo>
                  <a:lnTo>
                    <a:pt x="144" y="1080"/>
                  </a:lnTo>
                  <a:lnTo>
                    <a:pt x="138" y="1080"/>
                  </a:lnTo>
                  <a:lnTo>
                    <a:pt x="132" y="1074"/>
                  </a:lnTo>
                  <a:lnTo>
                    <a:pt x="133" y="1067"/>
                  </a:lnTo>
                  <a:lnTo>
                    <a:pt x="135" y="1059"/>
                  </a:lnTo>
                  <a:lnTo>
                    <a:pt x="138" y="1051"/>
                  </a:lnTo>
                  <a:lnTo>
                    <a:pt x="144" y="1046"/>
                  </a:lnTo>
                  <a:lnTo>
                    <a:pt x="150" y="1039"/>
                  </a:lnTo>
                  <a:lnTo>
                    <a:pt x="156" y="1033"/>
                  </a:lnTo>
                  <a:lnTo>
                    <a:pt x="163" y="1027"/>
                  </a:lnTo>
                  <a:lnTo>
                    <a:pt x="169" y="1021"/>
                  </a:lnTo>
                  <a:lnTo>
                    <a:pt x="175" y="1014"/>
                  </a:lnTo>
                  <a:lnTo>
                    <a:pt x="179" y="1006"/>
                  </a:lnTo>
                  <a:lnTo>
                    <a:pt x="183" y="998"/>
                  </a:lnTo>
                  <a:lnTo>
                    <a:pt x="188" y="991"/>
                  </a:lnTo>
                  <a:lnTo>
                    <a:pt x="194" y="985"/>
                  </a:lnTo>
                  <a:lnTo>
                    <a:pt x="200" y="978"/>
                  </a:lnTo>
                  <a:lnTo>
                    <a:pt x="207" y="971"/>
                  </a:lnTo>
                  <a:lnTo>
                    <a:pt x="213" y="965"/>
                  </a:lnTo>
                  <a:lnTo>
                    <a:pt x="218" y="958"/>
                  </a:lnTo>
                  <a:lnTo>
                    <a:pt x="225" y="951"/>
                  </a:lnTo>
                  <a:lnTo>
                    <a:pt x="231" y="944"/>
                  </a:lnTo>
                  <a:lnTo>
                    <a:pt x="230" y="943"/>
                  </a:lnTo>
                  <a:lnTo>
                    <a:pt x="232" y="941"/>
                  </a:lnTo>
                  <a:lnTo>
                    <a:pt x="235" y="941"/>
                  </a:lnTo>
                  <a:lnTo>
                    <a:pt x="236" y="940"/>
                  </a:lnTo>
                  <a:lnTo>
                    <a:pt x="236" y="936"/>
                  </a:lnTo>
                  <a:lnTo>
                    <a:pt x="250" y="948"/>
                  </a:lnTo>
                  <a:lnTo>
                    <a:pt x="258" y="964"/>
                  </a:lnTo>
                  <a:lnTo>
                    <a:pt x="262" y="981"/>
                  </a:lnTo>
                  <a:lnTo>
                    <a:pt x="268" y="998"/>
                  </a:lnTo>
                  <a:lnTo>
                    <a:pt x="273" y="996"/>
                  </a:lnTo>
                  <a:lnTo>
                    <a:pt x="275" y="991"/>
                  </a:lnTo>
                  <a:lnTo>
                    <a:pt x="277" y="987"/>
                  </a:lnTo>
                  <a:lnTo>
                    <a:pt x="281" y="983"/>
                  </a:lnTo>
                  <a:lnTo>
                    <a:pt x="274" y="971"/>
                  </a:lnTo>
                  <a:lnTo>
                    <a:pt x="268" y="958"/>
                  </a:lnTo>
                  <a:lnTo>
                    <a:pt x="266" y="944"/>
                  </a:lnTo>
                  <a:lnTo>
                    <a:pt x="266" y="929"/>
                  </a:lnTo>
                  <a:lnTo>
                    <a:pt x="273" y="926"/>
                  </a:lnTo>
                  <a:lnTo>
                    <a:pt x="279" y="919"/>
                  </a:lnTo>
                  <a:lnTo>
                    <a:pt x="285" y="912"/>
                  </a:lnTo>
                  <a:lnTo>
                    <a:pt x="291" y="904"/>
                  </a:lnTo>
                  <a:lnTo>
                    <a:pt x="292" y="898"/>
                  </a:lnTo>
                  <a:lnTo>
                    <a:pt x="292" y="891"/>
                  </a:lnTo>
                  <a:lnTo>
                    <a:pt x="290" y="885"/>
                  </a:lnTo>
                  <a:lnTo>
                    <a:pt x="289" y="879"/>
                  </a:lnTo>
                  <a:lnTo>
                    <a:pt x="293" y="876"/>
                  </a:lnTo>
                  <a:lnTo>
                    <a:pt x="298" y="879"/>
                  </a:lnTo>
                  <a:lnTo>
                    <a:pt x="301" y="884"/>
                  </a:lnTo>
                  <a:lnTo>
                    <a:pt x="304" y="889"/>
                  </a:lnTo>
                  <a:lnTo>
                    <a:pt x="308" y="884"/>
                  </a:lnTo>
                  <a:lnTo>
                    <a:pt x="304" y="881"/>
                  </a:lnTo>
                  <a:lnTo>
                    <a:pt x="303" y="876"/>
                  </a:lnTo>
                  <a:lnTo>
                    <a:pt x="303" y="870"/>
                  </a:lnTo>
                  <a:lnTo>
                    <a:pt x="304" y="865"/>
                  </a:lnTo>
                  <a:lnTo>
                    <a:pt x="314" y="857"/>
                  </a:lnTo>
                  <a:lnTo>
                    <a:pt x="326" y="849"/>
                  </a:lnTo>
                  <a:lnTo>
                    <a:pt x="337" y="840"/>
                  </a:lnTo>
                  <a:lnTo>
                    <a:pt x="349" y="834"/>
                  </a:lnTo>
                  <a:lnTo>
                    <a:pt x="360" y="825"/>
                  </a:lnTo>
                  <a:lnTo>
                    <a:pt x="371" y="817"/>
                  </a:lnTo>
                  <a:lnTo>
                    <a:pt x="380" y="808"/>
                  </a:lnTo>
                  <a:lnTo>
                    <a:pt x="387" y="797"/>
                  </a:lnTo>
                  <a:lnTo>
                    <a:pt x="384" y="789"/>
                  </a:lnTo>
                  <a:lnTo>
                    <a:pt x="384" y="779"/>
                  </a:lnTo>
                  <a:lnTo>
                    <a:pt x="384" y="769"/>
                  </a:lnTo>
                  <a:lnTo>
                    <a:pt x="385" y="759"/>
                  </a:lnTo>
                  <a:lnTo>
                    <a:pt x="384" y="758"/>
                  </a:lnTo>
                  <a:lnTo>
                    <a:pt x="383" y="758"/>
                  </a:lnTo>
                  <a:lnTo>
                    <a:pt x="382" y="758"/>
                  </a:lnTo>
                  <a:lnTo>
                    <a:pt x="381" y="758"/>
                  </a:lnTo>
                  <a:lnTo>
                    <a:pt x="384" y="751"/>
                  </a:lnTo>
                  <a:lnTo>
                    <a:pt x="387" y="743"/>
                  </a:lnTo>
                  <a:lnTo>
                    <a:pt x="387" y="733"/>
                  </a:lnTo>
                  <a:lnTo>
                    <a:pt x="389" y="724"/>
                  </a:lnTo>
                  <a:lnTo>
                    <a:pt x="395" y="707"/>
                  </a:lnTo>
                  <a:lnTo>
                    <a:pt x="403" y="692"/>
                  </a:lnTo>
                  <a:lnTo>
                    <a:pt x="413" y="678"/>
                  </a:lnTo>
                  <a:lnTo>
                    <a:pt x="427" y="665"/>
                  </a:lnTo>
                  <a:lnTo>
                    <a:pt x="442" y="654"/>
                  </a:lnTo>
                  <a:lnTo>
                    <a:pt x="457" y="645"/>
                  </a:lnTo>
                  <a:lnTo>
                    <a:pt x="473" y="637"/>
                  </a:lnTo>
                  <a:lnTo>
                    <a:pt x="488" y="630"/>
                  </a:lnTo>
                  <a:lnTo>
                    <a:pt x="495" y="628"/>
                  </a:lnTo>
                  <a:lnTo>
                    <a:pt x="502" y="628"/>
                  </a:lnTo>
                  <a:lnTo>
                    <a:pt x="509" y="628"/>
                  </a:lnTo>
                  <a:lnTo>
                    <a:pt x="516" y="630"/>
                  </a:lnTo>
                  <a:lnTo>
                    <a:pt x="523" y="630"/>
                  </a:lnTo>
                  <a:lnTo>
                    <a:pt x="528" y="631"/>
                  </a:lnTo>
                  <a:lnTo>
                    <a:pt x="535" y="632"/>
                  </a:lnTo>
                  <a:lnTo>
                    <a:pt x="541" y="633"/>
                  </a:lnTo>
                  <a:lnTo>
                    <a:pt x="549" y="639"/>
                  </a:lnTo>
                  <a:lnTo>
                    <a:pt x="559" y="643"/>
                  </a:lnTo>
                  <a:lnTo>
                    <a:pt x="569" y="650"/>
                  </a:lnTo>
                  <a:lnTo>
                    <a:pt x="578" y="657"/>
                  </a:lnTo>
                  <a:lnTo>
                    <a:pt x="586" y="664"/>
                  </a:lnTo>
                  <a:lnTo>
                    <a:pt x="592" y="673"/>
                  </a:lnTo>
                  <a:lnTo>
                    <a:pt x="596" y="684"/>
                  </a:lnTo>
                  <a:lnTo>
                    <a:pt x="596" y="695"/>
                  </a:lnTo>
                  <a:lnTo>
                    <a:pt x="599" y="698"/>
                  </a:lnTo>
                  <a:lnTo>
                    <a:pt x="602" y="696"/>
                  </a:lnTo>
                  <a:lnTo>
                    <a:pt x="604" y="694"/>
                  </a:lnTo>
                  <a:lnTo>
                    <a:pt x="608" y="693"/>
                  </a:lnTo>
                  <a:lnTo>
                    <a:pt x="616" y="693"/>
                  </a:lnTo>
                  <a:lnTo>
                    <a:pt x="623" y="693"/>
                  </a:lnTo>
                  <a:lnTo>
                    <a:pt x="630" y="692"/>
                  </a:lnTo>
                  <a:lnTo>
                    <a:pt x="637" y="692"/>
                  </a:lnTo>
                  <a:lnTo>
                    <a:pt x="644" y="692"/>
                  </a:lnTo>
                  <a:lnTo>
                    <a:pt x="650" y="691"/>
                  </a:lnTo>
                  <a:lnTo>
                    <a:pt x="657" y="691"/>
                  </a:lnTo>
                  <a:lnTo>
                    <a:pt x="664" y="691"/>
                  </a:lnTo>
                  <a:lnTo>
                    <a:pt x="667" y="691"/>
                  </a:lnTo>
                  <a:lnTo>
                    <a:pt x="669" y="632"/>
                  </a:lnTo>
                  <a:lnTo>
                    <a:pt x="675" y="574"/>
                  </a:lnTo>
                  <a:lnTo>
                    <a:pt x="685" y="519"/>
                  </a:lnTo>
                  <a:lnTo>
                    <a:pt x="700" y="464"/>
                  </a:lnTo>
                  <a:lnTo>
                    <a:pt x="703" y="443"/>
                  </a:lnTo>
                  <a:lnTo>
                    <a:pt x="707" y="423"/>
                  </a:lnTo>
                  <a:lnTo>
                    <a:pt x="712" y="403"/>
                  </a:lnTo>
                  <a:lnTo>
                    <a:pt x="717" y="383"/>
                  </a:lnTo>
                  <a:lnTo>
                    <a:pt x="723" y="363"/>
                  </a:lnTo>
                  <a:lnTo>
                    <a:pt x="729" y="344"/>
                  </a:lnTo>
                  <a:lnTo>
                    <a:pt x="736" y="327"/>
                  </a:lnTo>
                  <a:lnTo>
                    <a:pt x="743" y="309"/>
                  </a:lnTo>
                  <a:lnTo>
                    <a:pt x="750" y="298"/>
                  </a:lnTo>
                  <a:lnTo>
                    <a:pt x="755" y="286"/>
                  </a:lnTo>
                  <a:lnTo>
                    <a:pt x="761" y="273"/>
                  </a:lnTo>
                  <a:lnTo>
                    <a:pt x="767" y="260"/>
                  </a:lnTo>
                  <a:lnTo>
                    <a:pt x="771" y="247"/>
                  </a:lnTo>
                  <a:lnTo>
                    <a:pt x="777" y="233"/>
                  </a:lnTo>
                  <a:lnTo>
                    <a:pt x="782" y="220"/>
                  </a:lnTo>
                  <a:lnTo>
                    <a:pt x="788" y="209"/>
                  </a:lnTo>
                  <a:lnTo>
                    <a:pt x="795" y="201"/>
                  </a:lnTo>
                  <a:lnTo>
                    <a:pt x="798" y="192"/>
                  </a:lnTo>
                  <a:lnTo>
                    <a:pt x="801" y="181"/>
                  </a:lnTo>
                  <a:lnTo>
                    <a:pt x="807" y="172"/>
                  </a:lnTo>
                  <a:lnTo>
                    <a:pt x="813" y="152"/>
                  </a:lnTo>
                  <a:lnTo>
                    <a:pt x="819" y="133"/>
                  </a:lnTo>
                  <a:lnTo>
                    <a:pt x="823" y="113"/>
                  </a:lnTo>
                  <a:lnTo>
                    <a:pt x="830" y="93"/>
                  </a:lnTo>
                  <a:lnTo>
                    <a:pt x="837" y="74"/>
                  </a:lnTo>
                  <a:lnTo>
                    <a:pt x="846" y="55"/>
                  </a:lnTo>
                  <a:lnTo>
                    <a:pt x="858" y="37"/>
                  </a:lnTo>
                  <a:lnTo>
                    <a:pt x="873" y="21"/>
                  </a:lnTo>
                  <a:lnTo>
                    <a:pt x="884" y="11"/>
                  </a:lnTo>
                  <a:lnTo>
                    <a:pt x="897" y="5"/>
                  </a:lnTo>
                  <a:lnTo>
                    <a:pt x="910" y="2"/>
                  </a:lnTo>
                  <a:lnTo>
                    <a:pt x="924" y="0"/>
                  </a:lnTo>
                  <a:lnTo>
                    <a:pt x="937" y="2"/>
                  </a:lnTo>
                  <a:lnTo>
                    <a:pt x="951" y="4"/>
                  </a:lnTo>
                  <a:lnTo>
                    <a:pt x="965" y="7"/>
                  </a:lnTo>
                  <a:lnTo>
                    <a:pt x="979" y="12"/>
                  </a:lnTo>
                  <a:lnTo>
                    <a:pt x="988" y="17"/>
                  </a:lnTo>
                  <a:lnTo>
                    <a:pt x="997" y="22"/>
                  </a:lnTo>
                  <a:lnTo>
                    <a:pt x="1005" y="28"/>
                  </a:lnTo>
                  <a:lnTo>
                    <a:pt x="1012" y="35"/>
                  </a:lnTo>
                  <a:lnTo>
                    <a:pt x="1019" y="43"/>
                  </a:lnTo>
                  <a:lnTo>
                    <a:pt x="1025" y="52"/>
                  </a:lnTo>
                  <a:lnTo>
                    <a:pt x="1031" y="61"/>
                  </a:lnTo>
                  <a:lnTo>
                    <a:pt x="103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3" name="Freeform 168"/>
            <p:cNvSpPr>
              <a:spLocks/>
            </p:cNvSpPr>
            <p:nvPr/>
          </p:nvSpPr>
          <p:spPr bwMode="auto">
            <a:xfrm>
              <a:off x="1310" y="201"/>
              <a:ext cx="57" cy="14"/>
            </a:xfrm>
            <a:custGeom>
              <a:avLst/>
              <a:gdLst>
                <a:gd name="T0" fmla="*/ 4 w 114"/>
                <a:gd name="T1" fmla="*/ 1 h 26"/>
                <a:gd name="T2" fmla="*/ 4 w 114"/>
                <a:gd name="T3" fmla="*/ 1 h 26"/>
                <a:gd name="T4" fmla="*/ 3 w 114"/>
                <a:gd name="T5" fmla="*/ 1 h 26"/>
                <a:gd name="T6" fmla="*/ 3 w 114"/>
                <a:gd name="T7" fmla="*/ 1 h 26"/>
                <a:gd name="T8" fmla="*/ 2 w 114"/>
                <a:gd name="T9" fmla="*/ 1 h 26"/>
                <a:gd name="T10" fmla="*/ 2 w 114"/>
                <a:gd name="T11" fmla="*/ 1 h 26"/>
                <a:gd name="T12" fmla="*/ 1 w 114"/>
                <a:gd name="T13" fmla="*/ 1 h 26"/>
                <a:gd name="T14" fmla="*/ 1 w 114"/>
                <a:gd name="T15" fmla="*/ 1 h 26"/>
                <a:gd name="T16" fmla="*/ 0 w 114"/>
                <a:gd name="T17" fmla="*/ 1 h 26"/>
                <a:gd name="T18" fmla="*/ 1 w 114"/>
                <a:gd name="T19" fmla="*/ 1 h 26"/>
                <a:gd name="T20" fmla="*/ 1 w 114"/>
                <a:gd name="T21" fmla="*/ 1 h 26"/>
                <a:gd name="T22" fmla="*/ 1 w 114"/>
                <a:gd name="T23" fmla="*/ 1 h 26"/>
                <a:gd name="T24" fmla="*/ 1 w 114"/>
                <a:gd name="T25" fmla="*/ 1 h 26"/>
                <a:gd name="T26" fmla="*/ 2 w 114"/>
                <a:gd name="T27" fmla="*/ 1 h 26"/>
                <a:gd name="T28" fmla="*/ 2 w 114"/>
                <a:gd name="T29" fmla="*/ 0 h 26"/>
                <a:gd name="T30" fmla="*/ 2 w 114"/>
                <a:gd name="T31" fmla="*/ 0 h 26"/>
                <a:gd name="T32" fmla="*/ 2 w 114"/>
                <a:gd name="T33" fmla="*/ 1 h 26"/>
                <a:gd name="T34" fmla="*/ 3 w 114"/>
                <a:gd name="T35" fmla="*/ 1 h 26"/>
                <a:gd name="T36" fmla="*/ 3 w 114"/>
                <a:gd name="T37" fmla="*/ 1 h 26"/>
                <a:gd name="T38" fmla="*/ 3 w 114"/>
                <a:gd name="T39" fmla="*/ 1 h 26"/>
                <a:gd name="T40" fmla="*/ 3 w 114"/>
                <a:gd name="T41" fmla="*/ 1 h 26"/>
                <a:gd name="T42" fmla="*/ 4 w 114"/>
                <a:gd name="T43" fmla="*/ 1 h 26"/>
                <a:gd name="T44" fmla="*/ 4 w 114"/>
                <a:gd name="T45" fmla="*/ 1 h 26"/>
                <a:gd name="T46" fmla="*/ 4 w 114"/>
                <a:gd name="T47" fmla="*/ 1 h 26"/>
                <a:gd name="T48" fmla="*/ 4 w 114"/>
                <a:gd name="T49" fmla="*/ 1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26">
                  <a:moveTo>
                    <a:pt x="114" y="26"/>
                  </a:moveTo>
                  <a:lnTo>
                    <a:pt x="103" y="20"/>
                  </a:lnTo>
                  <a:lnTo>
                    <a:pt x="89" y="16"/>
                  </a:lnTo>
                  <a:lnTo>
                    <a:pt x="75" y="15"/>
                  </a:lnTo>
                  <a:lnTo>
                    <a:pt x="60" y="13"/>
                  </a:lnTo>
                  <a:lnTo>
                    <a:pt x="45" y="15"/>
                  </a:lnTo>
                  <a:lnTo>
                    <a:pt x="30" y="16"/>
                  </a:lnTo>
                  <a:lnTo>
                    <a:pt x="15" y="17"/>
                  </a:lnTo>
                  <a:lnTo>
                    <a:pt x="0" y="19"/>
                  </a:lnTo>
                  <a:lnTo>
                    <a:pt x="5" y="15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0" y="3"/>
                  </a:lnTo>
                  <a:lnTo>
                    <a:pt x="77" y="5"/>
                  </a:lnTo>
                  <a:lnTo>
                    <a:pt x="84" y="8"/>
                  </a:lnTo>
                  <a:lnTo>
                    <a:pt x="91" y="10"/>
                  </a:lnTo>
                  <a:lnTo>
                    <a:pt x="98" y="13"/>
                  </a:lnTo>
                  <a:lnTo>
                    <a:pt x="104" y="17"/>
                  </a:lnTo>
                  <a:lnTo>
                    <a:pt x="110" y="22"/>
                  </a:lnTo>
                  <a:lnTo>
                    <a:pt x="114" y="2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4" name="Freeform 169"/>
            <p:cNvSpPr>
              <a:spLocks/>
            </p:cNvSpPr>
            <p:nvPr/>
          </p:nvSpPr>
          <p:spPr bwMode="auto">
            <a:xfrm>
              <a:off x="1300" y="213"/>
              <a:ext cx="75" cy="13"/>
            </a:xfrm>
            <a:custGeom>
              <a:avLst/>
              <a:gdLst>
                <a:gd name="T0" fmla="*/ 4 w 151"/>
                <a:gd name="T1" fmla="*/ 1 h 25"/>
                <a:gd name="T2" fmla="*/ 4 w 151"/>
                <a:gd name="T3" fmla="*/ 1 h 25"/>
                <a:gd name="T4" fmla="*/ 4 w 151"/>
                <a:gd name="T5" fmla="*/ 1 h 25"/>
                <a:gd name="T6" fmla="*/ 4 w 151"/>
                <a:gd name="T7" fmla="*/ 1 h 25"/>
                <a:gd name="T8" fmla="*/ 4 w 151"/>
                <a:gd name="T9" fmla="*/ 1 h 25"/>
                <a:gd name="T10" fmla="*/ 4 w 151"/>
                <a:gd name="T11" fmla="*/ 1 h 25"/>
                <a:gd name="T12" fmla="*/ 4 w 151"/>
                <a:gd name="T13" fmla="*/ 1 h 25"/>
                <a:gd name="T14" fmla="*/ 4 w 151"/>
                <a:gd name="T15" fmla="*/ 1 h 25"/>
                <a:gd name="T16" fmla="*/ 3 w 151"/>
                <a:gd name="T17" fmla="*/ 1 h 25"/>
                <a:gd name="T18" fmla="*/ 3 w 151"/>
                <a:gd name="T19" fmla="*/ 1 h 25"/>
                <a:gd name="T20" fmla="*/ 3 w 151"/>
                <a:gd name="T21" fmla="*/ 1 h 25"/>
                <a:gd name="T22" fmla="*/ 3 w 151"/>
                <a:gd name="T23" fmla="*/ 1 h 25"/>
                <a:gd name="T24" fmla="*/ 2 w 151"/>
                <a:gd name="T25" fmla="*/ 1 h 25"/>
                <a:gd name="T26" fmla="*/ 2 w 151"/>
                <a:gd name="T27" fmla="*/ 1 h 25"/>
                <a:gd name="T28" fmla="*/ 2 w 151"/>
                <a:gd name="T29" fmla="*/ 1 h 25"/>
                <a:gd name="T30" fmla="*/ 2 w 151"/>
                <a:gd name="T31" fmla="*/ 1 h 25"/>
                <a:gd name="T32" fmla="*/ 2 w 151"/>
                <a:gd name="T33" fmla="*/ 1 h 25"/>
                <a:gd name="T34" fmla="*/ 1 w 151"/>
                <a:gd name="T35" fmla="*/ 1 h 25"/>
                <a:gd name="T36" fmla="*/ 1 w 151"/>
                <a:gd name="T37" fmla="*/ 1 h 25"/>
                <a:gd name="T38" fmla="*/ 1 w 151"/>
                <a:gd name="T39" fmla="*/ 1 h 25"/>
                <a:gd name="T40" fmla="*/ 1 w 151"/>
                <a:gd name="T41" fmla="*/ 1 h 25"/>
                <a:gd name="T42" fmla="*/ 0 w 151"/>
                <a:gd name="T43" fmla="*/ 1 h 25"/>
                <a:gd name="T44" fmla="*/ 0 w 151"/>
                <a:gd name="T45" fmla="*/ 1 h 25"/>
                <a:gd name="T46" fmla="*/ 0 w 151"/>
                <a:gd name="T47" fmla="*/ 1 h 25"/>
                <a:gd name="T48" fmla="*/ 0 w 151"/>
                <a:gd name="T49" fmla="*/ 1 h 25"/>
                <a:gd name="T50" fmla="*/ 0 w 151"/>
                <a:gd name="T51" fmla="*/ 1 h 25"/>
                <a:gd name="T52" fmla="*/ 0 w 151"/>
                <a:gd name="T53" fmla="*/ 1 h 25"/>
                <a:gd name="T54" fmla="*/ 0 w 151"/>
                <a:gd name="T55" fmla="*/ 1 h 25"/>
                <a:gd name="T56" fmla="*/ 0 w 151"/>
                <a:gd name="T57" fmla="*/ 1 h 25"/>
                <a:gd name="T58" fmla="*/ 0 w 151"/>
                <a:gd name="T59" fmla="*/ 1 h 25"/>
                <a:gd name="T60" fmla="*/ 1 w 151"/>
                <a:gd name="T61" fmla="*/ 1 h 25"/>
                <a:gd name="T62" fmla="*/ 1 w 151"/>
                <a:gd name="T63" fmla="*/ 1 h 25"/>
                <a:gd name="T64" fmla="*/ 1 w 151"/>
                <a:gd name="T65" fmla="*/ 0 h 25"/>
                <a:gd name="T66" fmla="*/ 1 w 151"/>
                <a:gd name="T67" fmla="*/ 0 h 25"/>
                <a:gd name="T68" fmla="*/ 2 w 151"/>
                <a:gd name="T69" fmla="*/ 0 h 25"/>
                <a:gd name="T70" fmla="*/ 2 w 151"/>
                <a:gd name="T71" fmla="*/ 1 h 25"/>
                <a:gd name="T72" fmla="*/ 3 w 151"/>
                <a:gd name="T73" fmla="*/ 1 h 25"/>
                <a:gd name="T74" fmla="*/ 3 w 151"/>
                <a:gd name="T75" fmla="*/ 1 h 25"/>
                <a:gd name="T76" fmla="*/ 3 w 151"/>
                <a:gd name="T77" fmla="*/ 1 h 25"/>
                <a:gd name="T78" fmla="*/ 4 w 151"/>
                <a:gd name="T79" fmla="*/ 1 h 25"/>
                <a:gd name="T80" fmla="*/ 4 w 151"/>
                <a:gd name="T81" fmla="*/ 1 h 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1" h="25">
                  <a:moveTo>
                    <a:pt x="142" y="18"/>
                  </a:moveTo>
                  <a:lnTo>
                    <a:pt x="147" y="18"/>
                  </a:lnTo>
                  <a:lnTo>
                    <a:pt x="149" y="19"/>
                  </a:lnTo>
                  <a:lnTo>
                    <a:pt x="150" y="23"/>
                  </a:lnTo>
                  <a:lnTo>
                    <a:pt x="151" y="25"/>
                  </a:lnTo>
                  <a:lnTo>
                    <a:pt x="145" y="22"/>
                  </a:lnTo>
                  <a:lnTo>
                    <a:pt x="139" y="19"/>
                  </a:lnTo>
                  <a:lnTo>
                    <a:pt x="131" y="18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09" y="16"/>
                  </a:lnTo>
                  <a:lnTo>
                    <a:pt x="101" y="15"/>
                  </a:lnTo>
                  <a:lnTo>
                    <a:pt x="94" y="14"/>
                  </a:lnTo>
                  <a:lnTo>
                    <a:pt x="89" y="19"/>
                  </a:lnTo>
                  <a:lnTo>
                    <a:pt x="82" y="21"/>
                  </a:lnTo>
                  <a:lnTo>
                    <a:pt x="73" y="19"/>
                  </a:lnTo>
                  <a:lnTo>
                    <a:pt x="66" y="18"/>
                  </a:lnTo>
                  <a:lnTo>
                    <a:pt x="58" y="18"/>
                  </a:lnTo>
                  <a:lnTo>
                    <a:pt x="49" y="18"/>
                  </a:lnTo>
                  <a:lnTo>
                    <a:pt x="41" y="18"/>
                  </a:lnTo>
                  <a:lnTo>
                    <a:pt x="33" y="18"/>
                  </a:lnTo>
                  <a:lnTo>
                    <a:pt x="25" y="19"/>
                  </a:lnTo>
                  <a:lnTo>
                    <a:pt x="17" y="21"/>
                  </a:lnTo>
                  <a:lnTo>
                    <a:pt x="9" y="22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14" y="8"/>
                  </a:lnTo>
                  <a:lnTo>
                    <a:pt x="21" y="6"/>
                  </a:lnTo>
                  <a:lnTo>
                    <a:pt x="29" y="4"/>
                  </a:lnTo>
                  <a:lnTo>
                    <a:pt x="36" y="3"/>
                  </a:lnTo>
                  <a:lnTo>
                    <a:pt x="43" y="2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5" y="0"/>
                  </a:lnTo>
                  <a:lnTo>
                    <a:pt x="88" y="1"/>
                  </a:lnTo>
                  <a:lnTo>
                    <a:pt x="100" y="2"/>
                  </a:lnTo>
                  <a:lnTo>
                    <a:pt x="111" y="4"/>
                  </a:lnTo>
                  <a:lnTo>
                    <a:pt x="123" y="8"/>
                  </a:lnTo>
                  <a:lnTo>
                    <a:pt x="133" y="13"/>
                  </a:lnTo>
                  <a:lnTo>
                    <a:pt x="142" y="1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5" name="Freeform 170"/>
            <p:cNvSpPr>
              <a:spLocks/>
            </p:cNvSpPr>
            <p:nvPr/>
          </p:nvSpPr>
          <p:spPr bwMode="auto">
            <a:xfrm>
              <a:off x="1187" y="226"/>
              <a:ext cx="197" cy="424"/>
            </a:xfrm>
            <a:custGeom>
              <a:avLst/>
              <a:gdLst>
                <a:gd name="T0" fmla="*/ 10 w 394"/>
                <a:gd name="T1" fmla="*/ 1 h 848"/>
                <a:gd name="T2" fmla="*/ 12 w 394"/>
                <a:gd name="T3" fmla="*/ 3 h 848"/>
                <a:gd name="T4" fmla="*/ 8 w 394"/>
                <a:gd name="T5" fmla="*/ 2 h 848"/>
                <a:gd name="T6" fmla="*/ 11 w 394"/>
                <a:gd name="T7" fmla="*/ 3 h 848"/>
                <a:gd name="T8" fmla="*/ 11 w 394"/>
                <a:gd name="T9" fmla="*/ 3 h 848"/>
                <a:gd name="T10" fmla="*/ 12 w 394"/>
                <a:gd name="T11" fmla="*/ 4 h 848"/>
                <a:gd name="T12" fmla="*/ 8 w 394"/>
                <a:gd name="T13" fmla="*/ 5 h 848"/>
                <a:gd name="T14" fmla="*/ 10 w 394"/>
                <a:gd name="T15" fmla="*/ 5 h 848"/>
                <a:gd name="T16" fmla="*/ 11 w 394"/>
                <a:gd name="T17" fmla="*/ 6 h 848"/>
                <a:gd name="T18" fmla="*/ 11 w 394"/>
                <a:gd name="T19" fmla="*/ 7 h 848"/>
                <a:gd name="T20" fmla="*/ 10 w 394"/>
                <a:gd name="T21" fmla="*/ 7 h 848"/>
                <a:gd name="T22" fmla="*/ 11 w 394"/>
                <a:gd name="T23" fmla="*/ 8 h 848"/>
                <a:gd name="T24" fmla="*/ 9 w 394"/>
                <a:gd name="T25" fmla="*/ 8 h 848"/>
                <a:gd name="T26" fmla="*/ 12 w 394"/>
                <a:gd name="T27" fmla="*/ 9 h 848"/>
                <a:gd name="T28" fmla="*/ 9 w 394"/>
                <a:gd name="T29" fmla="*/ 9 h 848"/>
                <a:gd name="T30" fmla="*/ 11 w 394"/>
                <a:gd name="T31" fmla="*/ 10 h 848"/>
                <a:gd name="T32" fmla="*/ 9 w 394"/>
                <a:gd name="T33" fmla="*/ 11 h 848"/>
                <a:gd name="T34" fmla="*/ 5 w 394"/>
                <a:gd name="T35" fmla="*/ 11 h 848"/>
                <a:gd name="T36" fmla="*/ 9 w 394"/>
                <a:gd name="T37" fmla="*/ 11 h 848"/>
                <a:gd name="T38" fmla="*/ 8 w 394"/>
                <a:gd name="T39" fmla="*/ 12 h 848"/>
                <a:gd name="T40" fmla="*/ 10 w 394"/>
                <a:gd name="T41" fmla="*/ 13 h 848"/>
                <a:gd name="T42" fmla="*/ 8 w 394"/>
                <a:gd name="T43" fmla="*/ 13 h 848"/>
                <a:gd name="T44" fmla="*/ 9 w 394"/>
                <a:gd name="T45" fmla="*/ 14 h 848"/>
                <a:gd name="T46" fmla="*/ 4 w 394"/>
                <a:gd name="T47" fmla="*/ 16 h 848"/>
                <a:gd name="T48" fmla="*/ 10 w 394"/>
                <a:gd name="T49" fmla="*/ 15 h 848"/>
                <a:gd name="T50" fmla="*/ 7 w 394"/>
                <a:gd name="T51" fmla="*/ 15 h 848"/>
                <a:gd name="T52" fmla="*/ 9 w 394"/>
                <a:gd name="T53" fmla="*/ 16 h 848"/>
                <a:gd name="T54" fmla="*/ 7 w 394"/>
                <a:gd name="T55" fmla="*/ 16 h 848"/>
                <a:gd name="T56" fmla="*/ 7 w 394"/>
                <a:gd name="T57" fmla="*/ 17 h 848"/>
                <a:gd name="T58" fmla="*/ 9 w 394"/>
                <a:gd name="T59" fmla="*/ 17 h 848"/>
                <a:gd name="T60" fmla="*/ 8 w 394"/>
                <a:gd name="T61" fmla="*/ 18 h 848"/>
                <a:gd name="T62" fmla="*/ 6 w 394"/>
                <a:gd name="T63" fmla="*/ 19 h 848"/>
                <a:gd name="T64" fmla="*/ 8 w 394"/>
                <a:gd name="T65" fmla="*/ 19 h 848"/>
                <a:gd name="T66" fmla="*/ 6 w 394"/>
                <a:gd name="T67" fmla="*/ 20 h 848"/>
                <a:gd name="T68" fmla="*/ 4 w 394"/>
                <a:gd name="T69" fmla="*/ 18 h 848"/>
                <a:gd name="T70" fmla="*/ 2 w 394"/>
                <a:gd name="T71" fmla="*/ 20 h 848"/>
                <a:gd name="T72" fmla="*/ 7 w 394"/>
                <a:gd name="T73" fmla="*/ 20 h 848"/>
                <a:gd name="T74" fmla="*/ 6 w 394"/>
                <a:gd name="T75" fmla="*/ 21 h 848"/>
                <a:gd name="T76" fmla="*/ 4 w 394"/>
                <a:gd name="T77" fmla="*/ 21 h 848"/>
                <a:gd name="T78" fmla="*/ 6 w 394"/>
                <a:gd name="T79" fmla="*/ 22 h 848"/>
                <a:gd name="T80" fmla="*/ 2 w 394"/>
                <a:gd name="T81" fmla="*/ 22 h 848"/>
                <a:gd name="T82" fmla="*/ 5 w 394"/>
                <a:gd name="T83" fmla="*/ 23 h 848"/>
                <a:gd name="T84" fmla="*/ 4 w 394"/>
                <a:gd name="T85" fmla="*/ 23 h 848"/>
                <a:gd name="T86" fmla="*/ 3 w 394"/>
                <a:gd name="T87" fmla="*/ 24 h 848"/>
                <a:gd name="T88" fmla="*/ 2 w 394"/>
                <a:gd name="T89" fmla="*/ 25 h 848"/>
                <a:gd name="T90" fmla="*/ 2 w 394"/>
                <a:gd name="T91" fmla="*/ 26 h 848"/>
                <a:gd name="T92" fmla="*/ 2 w 394"/>
                <a:gd name="T93" fmla="*/ 27 h 848"/>
                <a:gd name="T94" fmla="*/ 1 w 394"/>
                <a:gd name="T95" fmla="*/ 25 h 848"/>
                <a:gd name="T96" fmla="*/ 3 w 394"/>
                <a:gd name="T97" fmla="*/ 18 h 848"/>
                <a:gd name="T98" fmla="*/ 3 w 394"/>
                <a:gd name="T99" fmla="*/ 18 h 848"/>
                <a:gd name="T100" fmla="*/ 3 w 394"/>
                <a:gd name="T101" fmla="*/ 17 h 848"/>
                <a:gd name="T102" fmla="*/ 3 w 394"/>
                <a:gd name="T103" fmla="*/ 15 h 848"/>
                <a:gd name="T104" fmla="*/ 3 w 394"/>
                <a:gd name="T105" fmla="*/ 13 h 848"/>
                <a:gd name="T106" fmla="*/ 3 w 394"/>
                <a:gd name="T107" fmla="*/ 12 h 848"/>
                <a:gd name="T108" fmla="*/ 4 w 394"/>
                <a:gd name="T109" fmla="*/ 10 h 848"/>
                <a:gd name="T110" fmla="*/ 5 w 394"/>
                <a:gd name="T111" fmla="*/ 9 h 848"/>
                <a:gd name="T112" fmla="*/ 5 w 394"/>
                <a:gd name="T113" fmla="*/ 8 h 848"/>
                <a:gd name="T114" fmla="*/ 5 w 394"/>
                <a:gd name="T115" fmla="*/ 6 h 848"/>
                <a:gd name="T116" fmla="*/ 6 w 394"/>
                <a:gd name="T117" fmla="*/ 4 h 848"/>
                <a:gd name="T118" fmla="*/ 7 w 394"/>
                <a:gd name="T119" fmla="*/ 3 h 848"/>
                <a:gd name="T120" fmla="*/ 9 w 394"/>
                <a:gd name="T121" fmla="*/ 1 h 848"/>
                <a:gd name="T122" fmla="*/ 10 w 394"/>
                <a:gd name="T123" fmla="*/ 1 h 8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4" h="848">
                  <a:moveTo>
                    <a:pt x="377" y="13"/>
                  </a:moveTo>
                  <a:lnTo>
                    <a:pt x="379" y="14"/>
                  </a:lnTo>
                  <a:lnTo>
                    <a:pt x="379" y="16"/>
                  </a:lnTo>
                  <a:lnTo>
                    <a:pt x="380" y="18"/>
                  </a:lnTo>
                  <a:lnTo>
                    <a:pt x="381" y="19"/>
                  </a:lnTo>
                  <a:lnTo>
                    <a:pt x="383" y="16"/>
                  </a:lnTo>
                  <a:lnTo>
                    <a:pt x="388" y="36"/>
                  </a:lnTo>
                  <a:lnTo>
                    <a:pt x="381" y="36"/>
                  </a:lnTo>
                  <a:lnTo>
                    <a:pt x="377" y="34"/>
                  </a:lnTo>
                  <a:lnTo>
                    <a:pt x="371" y="29"/>
                  </a:lnTo>
                  <a:lnTo>
                    <a:pt x="367" y="23"/>
                  </a:lnTo>
                  <a:lnTo>
                    <a:pt x="362" y="19"/>
                  </a:lnTo>
                  <a:lnTo>
                    <a:pt x="357" y="16"/>
                  </a:lnTo>
                  <a:lnTo>
                    <a:pt x="350" y="16"/>
                  </a:lnTo>
                  <a:lnTo>
                    <a:pt x="342" y="21"/>
                  </a:lnTo>
                  <a:lnTo>
                    <a:pt x="336" y="20"/>
                  </a:lnTo>
                  <a:lnTo>
                    <a:pt x="329" y="19"/>
                  </a:lnTo>
                  <a:lnTo>
                    <a:pt x="324" y="18"/>
                  </a:lnTo>
                  <a:lnTo>
                    <a:pt x="318" y="21"/>
                  </a:lnTo>
                  <a:lnTo>
                    <a:pt x="319" y="30"/>
                  </a:lnTo>
                  <a:lnTo>
                    <a:pt x="328" y="32"/>
                  </a:lnTo>
                  <a:lnTo>
                    <a:pt x="339" y="32"/>
                  </a:lnTo>
                  <a:lnTo>
                    <a:pt x="345" y="37"/>
                  </a:lnTo>
                  <a:lnTo>
                    <a:pt x="351" y="38"/>
                  </a:lnTo>
                  <a:lnTo>
                    <a:pt x="355" y="42"/>
                  </a:lnTo>
                  <a:lnTo>
                    <a:pt x="359" y="44"/>
                  </a:lnTo>
                  <a:lnTo>
                    <a:pt x="364" y="41"/>
                  </a:lnTo>
                  <a:lnTo>
                    <a:pt x="369" y="42"/>
                  </a:lnTo>
                  <a:lnTo>
                    <a:pt x="374" y="44"/>
                  </a:lnTo>
                  <a:lnTo>
                    <a:pt x="380" y="45"/>
                  </a:lnTo>
                  <a:lnTo>
                    <a:pt x="385" y="47"/>
                  </a:lnTo>
                  <a:lnTo>
                    <a:pt x="389" y="50"/>
                  </a:lnTo>
                  <a:lnTo>
                    <a:pt x="393" y="53"/>
                  </a:lnTo>
                  <a:lnTo>
                    <a:pt x="394" y="58"/>
                  </a:lnTo>
                  <a:lnTo>
                    <a:pt x="394" y="65"/>
                  </a:lnTo>
                  <a:lnTo>
                    <a:pt x="392" y="75"/>
                  </a:lnTo>
                  <a:lnTo>
                    <a:pt x="385" y="69"/>
                  </a:lnTo>
                  <a:lnTo>
                    <a:pt x="377" y="65"/>
                  </a:lnTo>
                  <a:lnTo>
                    <a:pt x="370" y="60"/>
                  </a:lnTo>
                  <a:lnTo>
                    <a:pt x="362" y="57"/>
                  </a:lnTo>
                  <a:lnTo>
                    <a:pt x="354" y="53"/>
                  </a:lnTo>
                  <a:lnTo>
                    <a:pt x="345" y="51"/>
                  </a:lnTo>
                  <a:lnTo>
                    <a:pt x="336" y="51"/>
                  </a:lnTo>
                  <a:lnTo>
                    <a:pt x="328" y="52"/>
                  </a:lnTo>
                  <a:lnTo>
                    <a:pt x="326" y="47"/>
                  </a:lnTo>
                  <a:lnTo>
                    <a:pt x="322" y="44"/>
                  </a:lnTo>
                  <a:lnTo>
                    <a:pt x="318" y="42"/>
                  </a:lnTo>
                  <a:lnTo>
                    <a:pt x="313" y="39"/>
                  </a:lnTo>
                  <a:lnTo>
                    <a:pt x="304" y="38"/>
                  </a:lnTo>
                  <a:lnTo>
                    <a:pt x="296" y="38"/>
                  </a:lnTo>
                  <a:lnTo>
                    <a:pt x="287" y="37"/>
                  </a:lnTo>
                  <a:lnTo>
                    <a:pt x="279" y="37"/>
                  </a:lnTo>
                  <a:lnTo>
                    <a:pt x="269" y="38"/>
                  </a:lnTo>
                  <a:lnTo>
                    <a:pt x="263" y="42"/>
                  </a:lnTo>
                  <a:lnTo>
                    <a:pt x="256" y="46"/>
                  </a:lnTo>
                  <a:lnTo>
                    <a:pt x="250" y="53"/>
                  </a:lnTo>
                  <a:lnTo>
                    <a:pt x="249" y="58"/>
                  </a:lnTo>
                  <a:lnTo>
                    <a:pt x="248" y="61"/>
                  </a:lnTo>
                  <a:lnTo>
                    <a:pt x="248" y="65"/>
                  </a:lnTo>
                  <a:lnTo>
                    <a:pt x="251" y="68"/>
                  </a:lnTo>
                  <a:lnTo>
                    <a:pt x="256" y="66"/>
                  </a:lnTo>
                  <a:lnTo>
                    <a:pt x="256" y="62"/>
                  </a:lnTo>
                  <a:lnTo>
                    <a:pt x="257" y="59"/>
                  </a:lnTo>
                  <a:lnTo>
                    <a:pt x="260" y="57"/>
                  </a:lnTo>
                  <a:lnTo>
                    <a:pt x="266" y="53"/>
                  </a:lnTo>
                  <a:lnTo>
                    <a:pt x="273" y="52"/>
                  </a:lnTo>
                  <a:lnTo>
                    <a:pt x="280" y="50"/>
                  </a:lnTo>
                  <a:lnTo>
                    <a:pt x="287" y="50"/>
                  </a:lnTo>
                  <a:lnTo>
                    <a:pt x="294" y="50"/>
                  </a:lnTo>
                  <a:lnTo>
                    <a:pt x="301" y="50"/>
                  </a:lnTo>
                  <a:lnTo>
                    <a:pt x="307" y="50"/>
                  </a:lnTo>
                  <a:lnTo>
                    <a:pt x="313" y="51"/>
                  </a:lnTo>
                  <a:lnTo>
                    <a:pt x="317" y="61"/>
                  </a:lnTo>
                  <a:lnTo>
                    <a:pt x="327" y="65"/>
                  </a:lnTo>
                  <a:lnTo>
                    <a:pt x="337" y="68"/>
                  </a:lnTo>
                  <a:lnTo>
                    <a:pt x="345" y="75"/>
                  </a:lnTo>
                  <a:lnTo>
                    <a:pt x="351" y="75"/>
                  </a:lnTo>
                  <a:lnTo>
                    <a:pt x="357" y="76"/>
                  </a:lnTo>
                  <a:lnTo>
                    <a:pt x="363" y="76"/>
                  </a:lnTo>
                  <a:lnTo>
                    <a:pt x="370" y="77"/>
                  </a:lnTo>
                  <a:lnTo>
                    <a:pt x="375" y="80"/>
                  </a:lnTo>
                  <a:lnTo>
                    <a:pt x="381" y="82"/>
                  </a:lnTo>
                  <a:lnTo>
                    <a:pt x="387" y="84"/>
                  </a:lnTo>
                  <a:lnTo>
                    <a:pt x="392" y="89"/>
                  </a:lnTo>
                  <a:lnTo>
                    <a:pt x="390" y="96"/>
                  </a:lnTo>
                  <a:lnTo>
                    <a:pt x="389" y="103"/>
                  </a:lnTo>
                  <a:lnTo>
                    <a:pt x="388" y="111"/>
                  </a:lnTo>
                  <a:lnTo>
                    <a:pt x="388" y="119"/>
                  </a:lnTo>
                  <a:lnTo>
                    <a:pt x="377" y="114"/>
                  </a:lnTo>
                  <a:lnTo>
                    <a:pt x="378" y="109"/>
                  </a:lnTo>
                  <a:lnTo>
                    <a:pt x="373" y="104"/>
                  </a:lnTo>
                  <a:lnTo>
                    <a:pt x="367" y="100"/>
                  </a:lnTo>
                  <a:lnTo>
                    <a:pt x="362" y="98"/>
                  </a:lnTo>
                  <a:lnTo>
                    <a:pt x="355" y="96"/>
                  </a:lnTo>
                  <a:lnTo>
                    <a:pt x="348" y="92"/>
                  </a:lnTo>
                  <a:lnTo>
                    <a:pt x="341" y="91"/>
                  </a:lnTo>
                  <a:lnTo>
                    <a:pt x="334" y="95"/>
                  </a:lnTo>
                  <a:lnTo>
                    <a:pt x="325" y="95"/>
                  </a:lnTo>
                  <a:lnTo>
                    <a:pt x="314" y="91"/>
                  </a:lnTo>
                  <a:lnTo>
                    <a:pt x="306" y="90"/>
                  </a:lnTo>
                  <a:lnTo>
                    <a:pt x="301" y="97"/>
                  </a:lnTo>
                  <a:lnTo>
                    <a:pt x="305" y="100"/>
                  </a:lnTo>
                  <a:lnTo>
                    <a:pt x="310" y="103"/>
                  </a:lnTo>
                  <a:lnTo>
                    <a:pt x="316" y="104"/>
                  </a:lnTo>
                  <a:lnTo>
                    <a:pt x="320" y="105"/>
                  </a:lnTo>
                  <a:lnTo>
                    <a:pt x="326" y="106"/>
                  </a:lnTo>
                  <a:lnTo>
                    <a:pt x="332" y="107"/>
                  </a:lnTo>
                  <a:lnTo>
                    <a:pt x="336" y="111"/>
                  </a:lnTo>
                  <a:lnTo>
                    <a:pt x="340" y="114"/>
                  </a:lnTo>
                  <a:lnTo>
                    <a:pt x="345" y="115"/>
                  </a:lnTo>
                  <a:lnTo>
                    <a:pt x="352" y="117"/>
                  </a:lnTo>
                  <a:lnTo>
                    <a:pt x="358" y="119"/>
                  </a:lnTo>
                  <a:lnTo>
                    <a:pt x="364" y="121"/>
                  </a:lnTo>
                  <a:lnTo>
                    <a:pt x="370" y="125"/>
                  </a:lnTo>
                  <a:lnTo>
                    <a:pt x="375" y="128"/>
                  </a:lnTo>
                  <a:lnTo>
                    <a:pt x="381" y="130"/>
                  </a:lnTo>
                  <a:lnTo>
                    <a:pt x="387" y="133"/>
                  </a:lnTo>
                  <a:lnTo>
                    <a:pt x="383" y="153"/>
                  </a:lnTo>
                  <a:lnTo>
                    <a:pt x="378" y="152"/>
                  </a:lnTo>
                  <a:lnTo>
                    <a:pt x="373" y="150"/>
                  </a:lnTo>
                  <a:lnTo>
                    <a:pt x="369" y="145"/>
                  </a:lnTo>
                  <a:lnTo>
                    <a:pt x="365" y="141"/>
                  </a:lnTo>
                  <a:lnTo>
                    <a:pt x="362" y="141"/>
                  </a:lnTo>
                  <a:lnTo>
                    <a:pt x="358" y="140"/>
                  </a:lnTo>
                  <a:lnTo>
                    <a:pt x="354" y="139"/>
                  </a:lnTo>
                  <a:lnTo>
                    <a:pt x="349" y="137"/>
                  </a:lnTo>
                  <a:lnTo>
                    <a:pt x="334" y="125"/>
                  </a:lnTo>
                  <a:lnTo>
                    <a:pt x="317" y="118"/>
                  </a:lnTo>
                  <a:lnTo>
                    <a:pt x="298" y="115"/>
                  </a:lnTo>
                  <a:lnTo>
                    <a:pt x="281" y="117"/>
                  </a:lnTo>
                  <a:lnTo>
                    <a:pt x="261" y="121"/>
                  </a:lnTo>
                  <a:lnTo>
                    <a:pt x="243" y="127"/>
                  </a:lnTo>
                  <a:lnTo>
                    <a:pt x="226" y="134"/>
                  </a:lnTo>
                  <a:lnTo>
                    <a:pt x="208" y="141"/>
                  </a:lnTo>
                  <a:lnTo>
                    <a:pt x="205" y="145"/>
                  </a:lnTo>
                  <a:lnTo>
                    <a:pt x="200" y="150"/>
                  </a:lnTo>
                  <a:lnTo>
                    <a:pt x="198" y="156"/>
                  </a:lnTo>
                  <a:lnTo>
                    <a:pt x="198" y="162"/>
                  </a:lnTo>
                  <a:lnTo>
                    <a:pt x="200" y="164"/>
                  </a:lnTo>
                  <a:lnTo>
                    <a:pt x="204" y="166"/>
                  </a:lnTo>
                  <a:lnTo>
                    <a:pt x="207" y="166"/>
                  </a:lnTo>
                  <a:lnTo>
                    <a:pt x="210" y="165"/>
                  </a:lnTo>
                  <a:lnTo>
                    <a:pt x="215" y="153"/>
                  </a:lnTo>
                  <a:lnTo>
                    <a:pt x="224" y="145"/>
                  </a:lnTo>
                  <a:lnTo>
                    <a:pt x="236" y="139"/>
                  </a:lnTo>
                  <a:lnTo>
                    <a:pt x="249" y="134"/>
                  </a:lnTo>
                  <a:lnTo>
                    <a:pt x="263" y="132"/>
                  </a:lnTo>
                  <a:lnTo>
                    <a:pt x="276" y="129"/>
                  </a:lnTo>
                  <a:lnTo>
                    <a:pt x="289" y="128"/>
                  </a:lnTo>
                  <a:lnTo>
                    <a:pt x="301" y="127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5" y="134"/>
                  </a:lnTo>
                  <a:lnTo>
                    <a:pt x="297" y="135"/>
                  </a:lnTo>
                  <a:lnTo>
                    <a:pt x="306" y="137"/>
                  </a:lnTo>
                  <a:lnTo>
                    <a:pt x="314" y="141"/>
                  </a:lnTo>
                  <a:lnTo>
                    <a:pt x="322" y="145"/>
                  </a:lnTo>
                  <a:lnTo>
                    <a:pt x="329" y="150"/>
                  </a:lnTo>
                  <a:lnTo>
                    <a:pt x="337" y="155"/>
                  </a:lnTo>
                  <a:lnTo>
                    <a:pt x="344" y="158"/>
                  </a:lnTo>
                  <a:lnTo>
                    <a:pt x="352" y="163"/>
                  </a:lnTo>
                  <a:lnTo>
                    <a:pt x="362" y="165"/>
                  </a:lnTo>
                  <a:lnTo>
                    <a:pt x="366" y="160"/>
                  </a:lnTo>
                  <a:lnTo>
                    <a:pt x="372" y="162"/>
                  </a:lnTo>
                  <a:lnTo>
                    <a:pt x="378" y="165"/>
                  </a:lnTo>
                  <a:lnTo>
                    <a:pt x="381" y="168"/>
                  </a:lnTo>
                  <a:lnTo>
                    <a:pt x="381" y="196"/>
                  </a:lnTo>
                  <a:lnTo>
                    <a:pt x="373" y="194"/>
                  </a:lnTo>
                  <a:lnTo>
                    <a:pt x="364" y="190"/>
                  </a:lnTo>
                  <a:lnTo>
                    <a:pt x="356" y="187"/>
                  </a:lnTo>
                  <a:lnTo>
                    <a:pt x="350" y="179"/>
                  </a:lnTo>
                  <a:lnTo>
                    <a:pt x="343" y="179"/>
                  </a:lnTo>
                  <a:lnTo>
                    <a:pt x="335" y="174"/>
                  </a:lnTo>
                  <a:lnTo>
                    <a:pt x="328" y="172"/>
                  </a:lnTo>
                  <a:lnTo>
                    <a:pt x="320" y="175"/>
                  </a:lnTo>
                  <a:lnTo>
                    <a:pt x="316" y="174"/>
                  </a:lnTo>
                  <a:lnTo>
                    <a:pt x="311" y="173"/>
                  </a:lnTo>
                  <a:lnTo>
                    <a:pt x="306" y="172"/>
                  </a:lnTo>
                  <a:lnTo>
                    <a:pt x="302" y="171"/>
                  </a:lnTo>
                  <a:lnTo>
                    <a:pt x="297" y="171"/>
                  </a:lnTo>
                  <a:lnTo>
                    <a:pt x="292" y="171"/>
                  </a:lnTo>
                  <a:lnTo>
                    <a:pt x="288" y="172"/>
                  </a:lnTo>
                  <a:lnTo>
                    <a:pt x="283" y="173"/>
                  </a:lnTo>
                  <a:lnTo>
                    <a:pt x="290" y="177"/>
                  </a:lnTo>
                  <a:lnTo>
                    <a:pt x="296" y="180"/>
                  </a:lnTo>
                  <a:lnTo>
                    <a:pt x="303" y="182"/>
                  </a:lnTo>
                  <a:lnTo>
                    <a:pt x="309" y="185"/>
                  </a:lnTo>
                  <a:lnTo>
                    <a:pt x="316" y="187"/>
                  </a:lnTo>
                  <a:lnTo>
                    <a:pt x="321" y="190"/>
                  </a:lnTo>
                  <a:lnTo>
                    <a:pt x="328" y="194"/>
                  </a:lnTo>
                  <a:lnTo>
                    <a:pt x="334" y="198"/>
                  </a:lnTo>
                  <a:lnTo>
                    <a:pt x="340" y="202"/>
                  </a:lnTo>
                  <a:lnTo>
                    <a:pt x="345" y="203"/>
                  </a:lnTo>
                  <a:lnTo>
                    <a:pt x="352" y="203"/>
                  </a:lnTo>
                  <a:lnTo>
                    <a:pt x="358" y="203"/>
                  </a:lnTo>
                  <a:lnTo>
                    <a:pt x="364" y="203"/>
                  </a:lnTo>
                  <a:lnTo>
                    <a:pt x="370" y="204"/>
                  </a:lnTo>
                  <a:lnTo>
                    <a:pt x="374" y="206"/>
                  </a:lnTo>
                  <a:lnTo>
                    <a:pt x="380" y="211"/>
                  </a:lnTo>
                  <a:lnTo>
                    <a:pt x="373" y="236"/>
                  </a:lnTo>
                  <a:lnTo>
                    <a:pt x="365" y="234"/>
                  </a:lnTo>
                  <a:lnTo>
                    <a:pt x="357" y="231"/>
                  </a:lnTo>
                  <a:lnTo>
                    <a:pt x="349" y="227"/>
                  </a:lnTo>
                  <a:lnTo>
                    <a:pt x="345" y="219"/>
                  </a:lnTo>
                  <a:lnTo>
                    <a:pt x="337" y="218"/>
                  </a:lnTo>
                  <a:lnTo>
                    <a:pt x="328" y="217"/>
                  </a:lnTo>
                  <a:lnTo>
                    <a:pt x="319" y="216"/>
                  </a:lnTo>
                  <a:lnTo>
                    <a:pt x="311" y="215"/>
                  </a:lnTo>
                  <a:lnTo>
                    <a:pt x="301" y="213"/>
                  </a:lnTo>
                  <a:lnTo>
                    <a:pt x="291" y="212"/>
                  </a:lnTo>
                  <a:lnTo>
                    <a:pt x="282" y="211"/>
                  </a:lnTo>
                  <a:lnTo>
                    <a:pt x="272" y="211"/>
                  </a:lnTo>
                  <a:lnTo>
                    <a:pt x="271" y="212"/>
                  </a:lnTo>
                  <a:lnTo>
                    <a:pt x="269" y="213"/>
                  </a:lnTo>
                  <a:lnTo>
                    <a:pt x="268" y="216"/>
                  </a:lnTo>
                  <a:lnTo>
                    <a:pt x="268" y="217"/>
                  </a:lnTo>
                  <a:lnTo>
                    <a:pt x="274" y="220"/>
                  </a:lnTo>
                  <a:lnTo>
                    <a:pt x="280" y="223"/>
                  </a:lnTo>
                  <a:lnTo>
                    <a:pt x="286" y="224"/>
                  </a:lnTo>
                  <a:lnTo>
                    <a:pt x="291" y="226"/>
                  </a:lnTo>
                  <a:lnTo>
                    <a:pt x="297" y="227"/>
                  </a:lnTo>
                  <a:lnTo>
                    <a:pt x="303" y="230"/>
                  </a:lnTo>
                  <a:lnTo>
                    <a:pt x="307" y="232"/>
                  </a:lnTo>
                  <a:lnTo>
                    <a:pt x="312" y="235"/>
                  </a:lnTo>
                  <a:lnTo>
                    <a:pt x="320" y="238"/>
                  </a:lnTo>
                  <a:lnTo>
                    <a:pt x="327" y="240"/>
                  </a:lnTo>
                  <a:lnTo>
                    <a:pt x="334" y="240"/>
                  </a:lnTo>
                  <a:lnTo>
                    <a:pt x="342" y="240"/>
                  </a:lnTo>
                  <a:lnTo>
                    <a:pt x="349" y="240"/>
                  </a:lnTo>
                  <a:lnTo>
                    <a:pt x="356" y="241"/>
                  </a:lnTo>
                  <a:lnTo>
                    <a:pt x="362" y="245"/>
                  </a:lnTo>
                  <a:lnTo>
                    <a:pt x="369" y="250"/>
                  </a:lnTo>
                  <a:lnTo>
                    <a:pt x="364" y="266"/>
                  </a:lnTo>
                  <a:lnTo>
                    <a:pt x="357" y="265"/>
                  </a:lnTo>
                  <a:lnTo>
                    <a:pt x="349" y="263"/>
                  </a:lnTo>
                  <a:lnTo>
                    <a:pt x="342" y="261"/>
                  </a:lnTo>
                  <a:lnTo>
                    <a:pt x="336" y="257"/>
                  </a:lnTo>
                  <a:lnTo>
                    <a:pt x="337" y="255"/>
                  </a:lnTo>
                  <a:lnTo>
                    <a:pt x="330" y="249"/>
                  </a:lnTo>
                  <a:lnTo>
                    <a:pt x="322" y="247"/>
                  </a:lnTo>
                  <a:lnTo>
                    <a:pt x="313" y="247"/>
                  </a:lnTo>
                  <a:lnTo>
                    <a:pt x="305" y="243"/>
                  </a:lnTo>
                  <a:lnTo>
                    <a:pt x="299" y="246"/>
                  </a:lnTo>
                  <a:lnTo>
                    <a:pt x="292" y="246"/>
                  </a:lnTo>
                  <a:lnTo>
                    <a:pt x="286" y="245"/>
                  </a:lnTo>
                  <a:lnTo>
                    <a:pt x="280" y="243"/>
                  </a:lnTo>
                  <a:lnTo>
                    <a:pt x="274" y="243"/>
                  </a:lnTo>
                  <a:lnTo>
                    <a:pt x="269" y="245"/>
                  </a:lnTo>
                  <a:lnTo>
                    <a:pt x="265" y="247"/>
                  </a:lnTo>
                  <a:lnTo>
                    <a:pt x="263" y="254"/>
                  </a:lnTo>
                  <a:lnTo>
                    <a:pt x="269" y="254"/>
                  </a:lnTo>
                  <a:lnTo>
                    <a:pt x="277" y="255"/>
                  </a:lnTo>
                  <a:lnTo>
                    <a:pt x="283" y="257"/>
                  </a:lnTo>
                  <a:lnTo>
                    <a:pt x="290" y="261"/>
                  </a:lnTo>
                  <a:lnTo>
                    <a:pt x="297" y="263"/>
                  </a:lnTo>
                  <a:lnTo>
                    <a:pt x="303" y="266"/>
                  </a:lnTo>
                  <a:lnTo>
                    <a:pt x="311" y="268"/>
                  </a:lnTo>
                  <a:lnTo>
                    <a:pt x="318" y="269"/>
                  </a:lnTo>
                  <a:lnTo>
                    <a:pt x="322" y="270"/>
                  </a:lnTo>
                  <a:lnTo>
                    <a:pt x="326" y="271"/>
                  </a:lnTo>
                  <a:lnTo>
                    <a:pt x="330" y="271"/>
                  </a:lnTo>
                  <a:lnTo>
                    <a:pt x="335" y="272"/>
                  </a:lnTo>
                  <a:lnTo>
                    <a:pt x="340" y="272"/>
                  </a:lnTo>
                  <a:lnTo>
                    <a:pt x="344" y="273"/>
                  </a:lnTo>
                  <a:lnTo>
                    <a:pt x="349" y="276"/>
                  </a:lnTo>
                  <a:lnTo>
                    <a:pt x="354" y="278"/>
                  </a:lnTo>
                  <a:lnTo>
                    <a:pt x="356" y="284"/>
                  </a:lnTo>
                  <a:lnTo>
                    <a:pt x="354" y="291"/>
                  </a:lnTo>
                  <a:lnTo>
                    <a:pt x="350" y="298"/>
                  </a:lnTo>
                  <a:lnTo>
                    <a:pt x="348" y="306"/>
                  </a:lnTo>
                  <a:lnTo>
                    <a:pt x="343" y="307"/>
                  </a:lnTo>
                  <a:lnTo>
                    <a:pt x="339" y="304"/>
                  </a:lnTo>
                  <a:lnTo>
                    <a:pt x="333" y="302"/>
                  </a:lnTo>
                  <a:lnTo>
                    <a:pt x="328" y="299"/>
                  </a:lnTo>
                  <a:lnTo>
                    <a:pt x="329" y="296"/>
                  </a:lnTo>
                  <a:lnTo>
                    <a:pt x="328" y="293"/>
                  </a:lnTo>
                  <a:lnTo>
                    <a:pt x="326" y="291"/>
                  </a:lnTo>
                  <a:lnTo>
                    <a:pt x="325" y="288"/>
                  </a:lnTo>
                  <a:lnTo>
                    <a:pt x="319" y="288"/>
                  </a:lnTo>
                  <a:lnTo>
                    <a:pt x="312" y="287"/>
                  </a:lnTo>
                  <a:lnTo>
                    <a:pt x="306" y="286"/>
                  </a:lnTo>
                  <a:lnTo>
                    <a:pt x="299" y="285"/>
                  </a:lnTo>
                  <a:lnTo>
                    <a:pt x="294" y="284"/>
                  </a:lnTo>
                  <a:lnTo>
                    <a:pt x="287" y="284"/>
                  </a:lnTo>
                  <a:lnTo>
                    <a:pt x="281" y="285"/>
                  </a:lnTo>
                  <a:lnTo>
                    <a:pt x="275" y="288"/>
                  </a:lnTo>
                  <a:lnTo>
                    <a:pt x="268" y="285"/>
                  </a:lnTo>
                  <a:lnTo>
                    <a:pt x="260" y="283"/>
                  </a:lnTo>
                  <a:lnTo>
                    <a:pt x="252" y="284"/>
                  </a:lnTo>
                  <a:lnTo>
                    <a:pt x="246" y="288"/>
                  </a:lnTo>
                  <a:lnTo>
                    <a:pt x="250" y="292"/>
                  </a:lnTo>
                  <a:lnTo>
                    <a:pt x="253" y="294"/>
                  </a:lnTo>
                  <a:lnTo>
                    <a:pt x="259" y="296"/>
                  </a:lnTo>
                  <a:lnTo>
                    <a:pt x="264" y="298"/>
                  </a:lnTo>
                  <a:lnTo>
                    <a:pt x="269" y="299"/>
                  </a:lnTo>
                  <a:lnTo>
                    <a:pt x="275" y="299"/>
                  </a:lnTo>
                  <a:lnTo>
                    <a:pt x="281" y="300"/>
                  </a:lnTo>
                  <a:lnTo>
                    <a:pt x="287" y="302"/>
                  </a:lnTo>
                  <a:lnTo>
                    <a:pt x="294" y="303"/>
                  </a:lnTo>
                  <a:lnTo>
                    <a:pt x="301" y="306"/>
                  </a:lnTo>
                  <a:lnTo>
                    <a:pt x="309" y="307"/>
                  </a:lnTo>
                  <a:lnTo>
                    <a:pt x="316" y="309"/>
                  </a:lnTo>
                  <a:lnTo>
                    <a:pt x="322" y="311"/>
                  </a:lnTo>
                  <a:lnTo>
                    <a:pt x="329" y="315"/>
                  </a:lnTo>
                  <a:lnTo>
                    <a:pt x="336" y="318"/>
                  </a:lnTo>
                  <a:lnTo>
                    <a:pt x="342" y="322"/>
                  </a:lnTo>
                  <a:lnTo>
                    <a:pt x="334" y="345"/>
                  </a:lnTo>
                  <a:lnTo>
                    <a:pt x="332" y="344"/>
                  </a:lnTo>
                  <a:lnTo>
                    <a:pt x="329" y="342"/>
                  </a:lnTo>
                  <a:lnTo>
                    <a:pt x="327" y="342"/>
                  </a:lnTo>
                  <a:lnTo>
                    <a:pt x="325" y="342"/>
                  </a:lnTo>
                  <a:lnTo>
                    <a:pt x="327" y="340"/>
                  </a:lnTo>
                  <a:lnTo>
                    <a:pt x="327" y="337"/>
                  </a:lnTo>
                  <a:lnTo>
                    <a:pt x="326" y="333"/>
                  </a:lnTo>
                  <a:lnTo>
                    <a:pt x="325" y="330"/>
                  </a:lnTo>
                  <a:lnTo>
                    <a:pt x="317" y="330"/>
                  </a:lnTo>
                  <a:lnTo>
                    <a:pt x="309" y="329"/>
                  </a:lnTo>
                  <a:lnTo>
                    <a:pt x="302" y="326"/>
                  </a:lnTo>
                  <a:lnTo>
                    <a:pt x="295" y="324"/>
                  </a:lnTo>
                  <a:lnTo>
                    <a:pt x="288" y="322"/>
                  </a:lnTo>
                  <a:lnTo>
                    <a:pt x="281" y="322"/>
                  </a:lnTo>
                  <a:lnTo>
                    <a:pt x="275" y="324"/>
                  </a:lnTo>
                  <a:lnTo>
                    <a:pt x="268" y="329"/>
                  </a:lnTo>
                  <a:lnTo>
                    <a:pt x="264" y="328"/>
                  </a:lnTo>
                  <a:lnTo>
                    <a:pt x="258" y="325"/>
                  </a:lnTo>
                  <a:lnTo>
                    <a:pt x="253" y="324"/>
                  </a:lnTo>
                  <a:lnTo>
                    <a:pt x="248" y="323"/>
                  </a:lnTo>
                  <a:lnTo>
                    <a:pt x="243" y="322"/>
                  </a:lnTo>
                  <a:lnTo>
                    <a:pt x="237" y="322"/>
                  </a:lnTo>
                  <a:lnTo>
                    <a:pt x="233" y="323"/>
                  </a:lnTo>
                  <a:lnTo>
                    <a:pt x="228" y="324"/>
                  </a:lnTo>
                  <a:lnTo>
                    <a:pt x="229" y="326"/>
                  </a:lnTo>
                  <a:lnTo>
                    <a:pt x="230" y="329"/>
                  </a:lnTo>
                  <a:lnTo>
                    <a:pt x="231" y="331"/>
                  </a:lnTo>
                  <a:lnTo>
                    <a:pt x="230" y="333"/>
                  </a:lnTo>
                  <a:lnTo>
                    <a:pt x="220" y="336"/>
                  </a:lnTo>
                  <a:lnTo>
                    <a:pt x="208" y="338"/>
                  </a:lnTo>
                  <a:lnTo>
                    <a:pt x="198" y="339"/>
                  </a:lnTo>
                  <a:lnTo>
                    <a:pt x="186" y="340"/>
                  </a:lnTo>
                  <a:lnTo>
                    <a:pt x="175" y="342"/>
                  </a:lnTo>
                  <a:lnTo>
                    <a:pt x="166" y="346"/>
                  </a:lnTo>
                  <a:lnTo>
                    <a:pt x="157" y="352"/>
                  </a:lnTo>
                  <a:lnTo>
                    <a:pt x="148" y="360"/>
                  </a:lnTo>
                  <a:lnTo>
                    <a:pt x="148" y="363"/>
                  </a:lnTo>
                  <a:lnTo>
                    <a:pt x="151" y="366"/>
                  </a:lnTo>
                  <a:lnTo>
                    <a:pt x="153" y="368"/>
                  </a:lnTo>
                  <a:lnTo>
                    <a:pt x="154" y="371"/>
                  </a:lnTo>
                  <a:lnTo>
                    <a:pt x="159" y="369"/>
                  </a:lnTo>
                  <a:lnTo>
                    <a:pt x="163" y="364"/>
                  </a:lnTo>
                  <a:lnTo>
                    <a:pt x="167" y="360"/>
                  </a:lnTo>
                  <a:lnTo>
                    <a:pt x="168" y="356"/>
                  </a:lnTo>
                  <a:lnTo>
                    <a:pt x="178" y="354"/>
                  </a:lnTo>
                  <a:lnTo>
                    <a:pt x="189" y="351"/>
                  </a:lnTo>
                  <a:lnTo>
                    <a:pt x="200" y="349"/>
                  </a:lnTo>
                  <a:lnTo>
                    <a:pt x="212" y="347"/>
                  </a:lnTo>
                  <a:lnTo>
                    <a:pt x="223" y="347"/>
                  </a:lnTo>
                  <a:lnTo>
                    <a:pt x="235" y="346"/>
                  </a:lnTo>
                  <a:lnTo>
                    <a:pt x="245" y="347"/>
                  </a:lnTo>
                  <a:lnTo>
                    <a:pt x="256" y="348"/>
                  </a:lnTo>
                  <a:lnTo>
                    <a:pt x="263" y="352"/>
                  </a:lnTo>
                  <a:lnTo>
                    <a:pt x="271" y="352"/>
                  </a:lnTo>
                  <a:lnTo>
                    <a:pt x="276" y="354"/>
                  </a:lnTo>
                  <a:lnTo>
                    <a:pt x="282" y="359"/>
                  </a:lnTo>
                  <a:lnTo>
                    <a:pt x="282" y="363"/>
                  </a:lnTo>
                  <a:lnTo>
                    <a:pt x="274" y="363"/>
                  </a:lnTo>
                  <a:lnTo>
                    <a:pt x="266" y="363"/>
                  </a:lnTo>
                  <a:lnTo>
                    <a:pt x="257" y="363"/>
                  </a:lnTo>
                  <a:lnTo>
                    <a:pt x="249" y="362"/>
                  </a:lnTo>
                  <a:lnTo>
                    <a:pt x="241" y="362"/>
                  </a:lnTo>
                  <a:lnTo>
                    <a:pt x="231" y="362"/>
                  </a:lnTo>
                  <a:lnTo>
                    <a:pt x="223" y="362"/>
                  </a:lnTo>
                  <a:lnTo>
                    <a:pt x="215" y="363"/>
                  </a:lnTo>
                  <a:lnTo>
                    <a:pt x="215" y="366"/>
                  </a:lnTo>
                  <a:lnTo>
                    <a:pt x="215" y="368"/>
                  </a:lnTo>
                  <a:lnTo>
                    <a:pt x="216" y="369"/>
                  </a:lnTo>
                  <a:lnTo>
                    <a:pt x="219" y="371"/>
                  </a:lnTo>
                  <a:lnTo>
                    <a:pt x="224" y="372"/>
                  </a:lnTo>
                  <a:lnTo>
                    <a:pt x="231" y="372"/>
                  </a:lnTo>
                  <a:lnTo>
                    <a:pt x="237" y="374"/>
                  </a:lnTo>
                  <a:lnTo>
                    <a:pt x="243" y="375"/>
                  </a:lnTo>
                  <a:lnTo>
                    <a:pt x="249" y="376"/>
                  </a:lnTo>
                  <a:lnTo>
                    <a:pt x="254" y="377"/>
                  </a:lnTo>
                  <a:lnTo>
                    <a:pt x="259" y="379"/>
                  </a:lnTo>
                  <a:lnTo>
                    <a:pt x="264" y="383"/>
                  </a:lnTo>
                  <a:lnTo>
                    <a:pt x="272" y="384"/>
                  </a:lnTo>
                  <a:lnTo>
                    <a:pt x="281" y="384"/>
                  </a:lnTo>
                  <a:lnTo>
                    <a:pt x="289" y="385"/>
                  </a:lnTo>
                  <a:lnTo>
                    <a:pt x="295" y="391"/>
                  </a:lnTo>
                  <a:lnTo>
                    <a:pt x="299" y="386"/>
                  </a:lnTo>
                  <a:lnTo>
                    <a:pt x="305" y="386"/>
                  </a:lnTo>
                  <a:lnTo>
                    <a:pt x="312" y="387"/>
                  </a:lnTo>
                  <a:lnTo>
                    <a:pt x="318" y="389"/>
                  </a:lnTo>
                  <a:lnTo>
                    <a:pt x="319" y="395"/>
                  </a:lnTo>
                  <a:lnTo>
                    <a:pt x="318" y="402"/>
                  </a:lnTo>
                  <a:lnTo>
                    <a:pt x="317" y="410"/>
                  </a:lnTo>
                  <a:lnTo>
                    <a:pt x="313" y="415"/>
                  </a:lnTo>
                  <a:lnTo>
                    <a:pt x="306" y="415"/>
                  </a:lnTo>
                  <a:lnTo>
                    <a:pt x="305" y="408"/>
                  </a:lnTo>
                  <a:lnTo>
                    <a:pt x="301" y="404"/>
                  </a:lnTo>
                  <a:lnTo>
                    <a:pt x="296" y="402"/>
                  </a:lnTo>
                  <a:lnTo>
                    <a:pt x="289" y="401"/>
                  </a:lnTo>
                  <a:lnTo>
                    <a:pt x="282" y="402"/>
                  </a:lnTo>
                  <a:lnTo>
                    <a:pt x="275" y="402"/>
                  </a:lnTo>
                  <a:lnTo>
                    <a:pt x="268" y="401"/>
                  </a:lnTo>
                  <a:lnTo>
                    <a:pt x="263" y="399"/>
                  </a:lnTo>
                  <a:lnTo>
                    <a:pt x="257" y="401"/>
                  </a:lnTo>
                  <a:lnTo>
                    <a:pt x="250" y="402"/>
                  </a:lnTo>
                  <a:lnTo>
                    <a:pt x="244" y="402"/>
                  </a:lnTo>
                  <a:lnTo>
                    <a:pt x="238" y="401"/>
                  </a:lnTo>
                  <a:lnTo>
                    <a:pt x="233" y="399"/>
                  </a:lnTo>
                  <a:lnTo>
                    <a:pt x="226" y="399"/>
                  </a:lnTo>
                  <a:lnTo>
                    <a:pt x="220" y="399"/>
                  </a:lnTo>
                  <a:lnTo>
                    <a:pt x="213" y="400"/>
                  </a:lnTo>
                  <a:lnTo>
                    <a:pt x="215" y="405"/>
                  </a:lnTo>
                  <a:lnTo>
                    <a:pt x="219" y="407"/>
                  </a:lnTo>
                  <a:lnTo>
                    <a:pt x="223" y="409"/>
                  </a:lnTo>
                  <a:lnTo>
                    <a:pt x="229" y="410"/>
                  </a:lnTo>
                  <a:lnTo>
                    <a:pt x="234" y="412"/>
                  </a:lnTo>
                  <a:lnTo>
                    <a:pt x="239" y="413"/>
                  </a:lnTo>
                  <a:lnTo>
                    <a:pt x="244" y="415"/>
                  </a:lnTo>
                  <a:lnTo>
                    <a:pt x="248" y="417"/>
                  </a:lnTo>
                  <a:lnTo>
                    <a:pt x="251" y="421"/>
                  </a:lnTo>
                  <a:lnTo>
                    <a:pt x="310" y="427"/>
                  </a:lnTo>
                  <a:lnTo>
                    <a:pt x="309" y="432"/>
                  </a:lnTo>
                  <a:lnTo>
                    <a:pt x="309" y="439"/>
                  </a:lnTo>
                  <a:lnTo>
                    <a:pt x="307" y="446"/>
                  </a:lnTo>
                  <a:lnTo>
                    <a:pt x="306" y="452"/>
                  </a:lnTo>
                  <a:lnTo>
                    <a:pt x="302" y="452"/>
                  </a:lnTo>
                  <a:lnTo>
                    <a:pt x="302" y="451"/>
                  </a:lnTo>
                  <a:lnTo>
                    <a:pt x="302" y="449"/>
                  </a:lnTo>
                  <a:lnTo>
                    <a:pt x="302" y="447"/>
                  </a:lnTo>
                  <a:lnTo>
                    <a:pt x="303" y="446"/>
                  </a:lnTo>
                  <a:lnTo>
                    <a:pt x="297" y="440"/>
                  </a:lnTo>
                  <a:lnTo>
                    <a:pt x="291" y="438"/>
                  </a:lnTo>
                  <a:lnTo>
                    <a:pt x="283" y="436"/>
                  </a:lnTo>
                  <a:lnTo>
                    <a:pt x="276" y="436"/>
                  </a:lnTo>
                  <a:lnTo>
                    <a:pt x="268" y="437"/>
                  </a:lnTo>
                  <a:lnTo>
                    <a:pt x="260" y="437"/>
                  </a:lnTo>
                  <a:lnTo>
                    <a:pt x="252" y="437"/>
                  </a:lnTo>
                  <a:lnTo>
                    <a:pt x="244" y="436"/>
                  </a:lnTo>
                  <a:lnTo>
                    <a:pt x="224" y="432"/>
                  </a:lnTo>
                  <a:lnTo>
                    <a:pt x="205" y="432"/>
                  </a:lnTo>
                  <a:lnTo>
                    <a:pt x="185" y="435"/>
                  </a:lnTo>
                  <a:lnTo>
                    <a:pt x="167" y="439"/>
                  </a:lnTo>
                  <a:lnTo>
                    <a:pt x="148" y="446"/>
                  </a:lnTo>
                  <a:lnTo>
                    <a:pt x="131" y="454"/>
                  </a:lnTo>
                  <a:lnTo>
                    <a:pt x="114" y="465"/>
                  </a:lnTo>
                  <a:lnTo>
                    <a:pt x="99" y="476"/>
                  </a:lnTo>
                  <a:lnTo>
                    <a:pt x="101" y="485"/>
                  </a:lnTo>
                  <a:lnTo>
                    <a:pt x="108" y="492"/>
                  </a:lnTo>
                  <a:lnTo>
                    <a:pt x="115" y="498"/>
                  </a:lnTo>
                  <a:lnTo>
                    <a:pt x="123" y="502"/>
                  </a:lnTo>
                  <a:lnTo>
                    <a:pt x="124" y="499"/>
                  </a:lnTo>
                  <a:lnTo>
                    <a:pt x="127" y="497"/>
                  </a:lnTo>
                  <a:lnTo>
                    <a:pt x="127" y="493"/>
                  </a:lnTo>
                  <a:lnTo>
                    <a:pt x="127" y="490"/>
                  </a:lnTo>
                  <a:lnTo>
                    <a:pt x="123" y="488"/>
                  </a:lnTo>
                  <a:lnTo>
                    <a:pt x="118" y="485"/>
                  </a:lnTo>
                  <a:lnTo>
                    <a:pt x="115" y="482"/>
                  </a:lnTo>
                  <a:lnTo>
                    <a:pt x="113" y="477"/>
                  </a:lnTo>
                  <a:lnTo>
                    <a:pt x="127" y="469"/>
                  </a:lnTo>
                  <a:lnTo>
                    <a:pt x="140" y="461"/>
                  </a:lnTo>
                  <a:lnTo>
                    <a:pt x="154" y="455"/>
                  </a:lnTo>
                  <a:lnTo>
                    <a:pt x="169" y="451"/>
                  </a:lnTo>
                  <a:lnTo>
                    <a:pt x="184" y="447"/>
                  </a:lnTo>
                  <a:lnTo>
                    <a:pt x="200" y="446"/>
                  </a:lnTo>
                  <a:lnTo>
                    <a:pt x="215" y="447"/>
                  </a:lnTo>
                  <a:lnTo>
                    <a:pt x="231" y="452"/>
                  </a:lnTo>
                  <a:lnTo>
                    <a:pt x="238" y="457"/>
                  </a:lnTo>
                  <a:lnTo>
                    <a:pt x="246" y="459"/>
                  </a:lnTo>
                  <a:lnTo>
                    <a:pt x="256" y="460"/>
                  </a:lnTo>
                  <a:lnTo>
                    <a:pt x="265" y="460"/>
                  </a:lnTo>
                  <a:lnTo>
                    <a:pt x="275" y="460"/>
                  </a:lnTo>
                  <a:lnTo>
                    <a:pt x="284" y="460"/>
                  </a:lnTo>
                  <a:lnTo>
                    <a:pt x="294" y="461"/>
                  </a:lnTo>
                  <a:lnTo>
                    <a:pt x="303" y="465"/>
                  </a:lnTo>
                  <a:lnTo>
                    <a:pt x="302" y="473"/>
                  </a:lnTo>
                  <a:lnTo>
                    <a:pt x="301" y="480"/>
                  </a:lnTo>
                  <a:lnTo>
                    <a:pt x="297" y="487"/>
                  </a:lnTo>
                  <a:lnTo>
                    <a:pt x="290" y="489"/>
                  </a:lnTo>
                  <a:lnTo>
                    <a:pt x="289" y="484"/>
                  </a:lnTo>
                  <a:lnTo>
                    <a:pt x="287" y="481"/>
                  </a:lnTo>
                  <a:lnTo>
                    <a:pt x="283" y="477"/>
                  </a:lnTo>
                  <a:lnTo>
                    <a:pt x="280" y="474"/>
                  </a:lnTo>
                  <a:lnTo>
                    <a:pt x="273" y="476"/>
                  </a:lnTo>
                  <a:lnTo>
                    <a:pt x="266" y="476"/>
                  </a:lnTo>
                  <a:lnTo>
                    <a:pt x="259" y="476"/>
                  </a:lnTo>
                  <a:lnTo>
                    <a:pt x="251" y="475"/>
                  </a:lnTo>
                  <a:lnTo>
                    <a:pt x="243" y="475"/>
                  </a:lnTo>
                  <a:lnTo>
                    <a:pt x="236" y="475"/>
                  </a:lnTo>
                  <a:lnTo>
                    <a:pt x="229" y="476"/>
                  </a:lnTo>
                  <a:lnTo>
                    <a:pt x="222" y="478"/>
                  </a:lnTo>
                  <a:lnTo>
                    <a:pt x="215" y="480"/>
                  </a:lnTo>
                  <a:lnTo>
                    <a:pt x="210" y="480"/>
                  </a:lnTo>
                  <a:lnTo>
                    <a:pt x="201" y="478"/>
                  </a:lnTo>
                  <a:lnTo>
                    <a:pt x="195" y="477"/>
                  </a:lnTo>
                  <a:lnTo>
                    <a:pt x="189" y="477"/>
                  </a:lnTo>
                  <a:lnTo>
                    <a:pt x="183" y="477"/>
                  </a:lnTo>
                  <a:lnTo>
                    <a:pt x="177" y="480"/>
                  </a:lnTo>
                  <a:lnTo>
                    <a:pt x="174" y="485"/>
                  </a:lnTo>
                  <a:lnTo>
                    <a:pt x="180" y="489"/>
                  </a:lnTo>
                  <a:lnTo>
                    <a:pt x="185" y="490"/>
                  </a:lnTo>
                  <a:lnTo>
                    <a:pt x="192" y="491"/>
                  </a:lnTo>
                  <a:lnTo>
                    <a:pt x="198" y="491"/>
                  </a:lnTo>
                  <a:lnTo>
                    <a:pt x="205" y="492"/>
                  </a:lnTo>
                  <a:lnTo>
                    <a:pt x="211" y="493"/>
                  </a:lnTo>
                  <a:lnTo>
                    <a:pt x="218" y="496"/>
                  </a:lnTo>
                  <a:lnTo>
                    <a:pt x="222" y="499"/>
                  </a:lnTo>
                  <a:lnTo>
                    <a:pt x="233" y="498"/>
                  </a:lnTo>
                  <a:lnTo>
                    <a:pt x="242" y="498"/>
                  </a:lnTo>
                  <a:lnTo>
                    <a:pt x="250" y="499"/>
                  </a:lnTo>
                  <a:lnTo>
                    <a:pt x="258" y="500"/>
                  </a:lnTo>
                  <a:lnTo>
                    <a:pt x="267" y="502"/>
                  </a:lnTo>
                  <a:lnTo>
                    <a:pt x="275" y="503"/>
                  </a:lnTo>
                  <a:lnTo>
                    <a:pt x="284" y="503"/>
                  </a:lnTo>
                  <a:lnTo>
                    <a:pt x="294" y="502"/>
                  </a:lnTo>
                  <a:lnTo>
                    <a:pt x="287" y="522"/>
                  </a:lnTo>
                  <a:lnTo>
                    <a:pt x="282" y="522"/>
                  </a:lnTo>
                  <a:lnTo>
                    <a:pt x="280" y="519"/>
                  </a:lnTo>
                  <a:lnTo>
                    <a:pt x="277" y="514"/>
                  </a:lnTo>
                  <a:lnTo>
                    <a:pt x="274" y="511"/>
                  </a:lnTo>
                  <a:lnTo>
                    <a:pt x="269" y="510"/>
                  </a:lnTo>
                  <a:lnTo>
                    <a:pt x="264" y="510"/>
                  </a:lnTo>
                  <a:lnTo>
                    <a:pt x="259" y="511"/>
                  </a:lnTo>
                  <a:lnTo>
                    <a:pt x="254" y="512"/>
                  </a:lnTo>
                  <a:lnTo>
                    <a:pt x="250" y="514"/>
                  </a:lnTo>
                  <a:lnTo>
                    <a:pt x="245" y="514"/>
                  </a:lnTo>
                  <a:lnTo>
                    <a:pt x="241" y="513"/>
                  </a:lnTo>
                  <a:lnTo>
                    <a:pt x="236" y="511"/>
                  </a:lnTo>
                  <a:lnTo>
                    <a:pt x="231" y="512"/>
                  </a:lnTo>
                  <a:lnTo>
                    <a:pt x="227" y="512"/>
                  </a:lnTo>
                  <a:lnTo>
                    <a:pt x="221" y="512"/>
                  </a:lnTo>
                  <a:lnTo>
                    <a:pt x="216" y="512"/>
                  </a:lnTo>
                  <a:lnTo>
                    <a:pt x="212" y="513"/>
                  </a:lnTo>
                  <a:lnTo>
                    <a:pt x="206" y="513"/>
                  </a:lnTo>
                  <a:lnTo>
                    <a:pt x="201" y="513"/>
                  </a:lnTo>
                  <a:lnTo>
                    <a:pt x="197" y="514"/>
                  </a:lnTo>
                  <a:lnTo>
                    <a:pt x="191" y="515"/>
                  </a:lnTo>
                  <a:lnTo>
                    <a:pt x="185" y="515"/>
                  </a:lnTo>
                  <a:lnTo>
                    <a:pt x="181" y="513"/>
                  </a:lnTo>
                  <a:lnTo>
                    <a:pt x="175" y="511"/>
                  </a:lnTo>
                  <a:lnTo>
                    <a:pt x="170" y="508"/>
                  </a:lnTo>
                  <a:lnTo>
                    <a:pt x="166" y="507"/>
                  </a:lnTo>
                  <a:lnTo>
                    <a:pt x="161" y="510"/>
                  </a:lnTo>
                  <a:lnTo>
                    <a:pt x="157" y="514"/>
                  </a:lnTo>
                  <a:lnTo>
                    <a:pt x="161" y="522"/>
                  </a:lnTo>
                  <a:lnTo>
                    <a:pt x="171" y="523"/>
                  </a:lnTo>
                  <a:lnTo>
                    <a:pt x="182" y="525"/>
                  </a:lnTo>
                  <a:lnTo>
                    <a:pt x="193" y="527"/>
                  </a:lnTo>
                  <a:lnTo>
                    <a:pt x="204" y="529"/>
                  </a:lnTo>
                  <a:lnTo>
                    <a:pt x="215" y="531"/>
                  </a:lnTo>
                  <a:lnTo>
                    <a:pt x="226" y="533"/>
                  </a:lnTo>
                  <a:lnTo>
                    <a:pt x="237" y="535"/>
                  </a:lnTo>
                  <a:lnTo>
                    <a:pt x="248" y="536"/>
                  </a:lnTo>
                  <a:lnTo>
                    <a:pt x="251" y="535"/>
                  </a:lnTo>
                  <a:lnTo>
                    <a:pt x="254" y="535"/>
                  </a:lnTo>
                  <a:lnTo>
                    <a:pt x="259" y="535"/>
                  </a:lnTo>
                  <a:lnTo>
                    <a:pt x="264" y="535"/>
                  </a:lnTo>
                  <a:lnTo>
                    <a:pt x="268" y="535"/>
                  </a:lnTo>
                  <a:lnTo>
                    <a:pt x="273" y="535"/>
                  </a:lnTo>
                  <a:lnTo>
                    <a:pt x="277" y="535"/>
                  </a:lnTo>
                  <a:lnTo>
                    <a:pt x="282" y="535"/>
                  </a:lnTo>
                  <a:lnTo>
                    <a:pt x="281" y="541"/>
                  </a:lnTo>
                  <a:lnTo>
                    <a:pt x="280" y="550"/>
                  </a:lnTo>
                  <a:lnTo>
                    <a:pt x="277" y="558"/>
                  </a:lnTo>
                  <a:lnTo>
                    <a:pt x="272" y="563"/>
                  </a:lnTo>
                  <a:lnTo>
                    <a:pt x="271" y="557"/>
                  </a:lnTo>
                  <a:lnTo>
                    <a:pt x="267" y="553"/>
                  </a:lnTo>
                  <a:lnTo>
                    <a:pt x="263" y="550"/>
                  </a:lnTo>
                  <a:lnTo>
                    <a:pt x="259" y="544"/>
                  </a:lnTo>
                  <a:lnTo>
                    <a:pt x="252" y="546"/>
                  </a:lnTo>
                  <a:lnTo>
                    <a:pt x="245" y="546"/>
                  </a:lnTo>
                  <a:lnTo>
                    <a:pt x="237" y="546"/>
                  </a:lnTo>
                  <a:lnTo>
                    <a:pt x="230" y="545"/>
                  </a:lnTo>
                  <a:lnTo>
                    <a:pt x="222" y="545"/>
                  </a:lnTo>
                  <a:lnTo>
                    <a:pt x="215" y="545"/>
                  </a:lnTo>
                  <a:lnTo>
                    <a:pt x="207" y="548"/>
                  </a:lnTo>
                  <a:lnTo>
                    <a:pt x="200" y="551"/>
                  </a:lnTo>
                  <a:lnTo>
                    <a:pt x="158" y="552"/>
                  </a:lnTo>
                  <a:lnTo>
                    <a:pt x="157" y="558"/>
                  </a:lnTo>
                  <a:lnTo>
                    <a:pt x="159" y="563"/>
                  </a:lnTo>
                  <a:lnTo>
                    <a:pt x="163" y="565"/>
                  </a:lnTo>
                  <a:lnTo>
                    <a:pt x="169" y="566"/>
                  </a:lnTo>
                  <a:lnTo>
                    <a:pt x="182" y="566"/>
                  </a:lnTo>
                  <a:lnTo>
                    <a:pt x="196" y="567"/>
                  </a:lnTo>
                  <a:lnTo>
                    <a:pt x="208" y="568"/>
                  </a:lnTo>
                  <a:lnTo>
                    <a:pt x="221" y="568"/>
                  </a:lnTo>
                  <a:lnTo>
                    <a:pt x="234" y="570"/>
                  </a:lnTo>
                  <a:lnTo>
                    <a:pt x="245" y="571"/>
                  </a:lnTo>
                  <a:lnTo>
                    <a:pt x="258" y="572"/>
                  </a:lnTo>
                  <a:lnTo>
                    <a:pt x="271" y="572"/>
                  </a:lnTo>
                  <a:lnTo>
                    <a:pt x="271" y="586"/>
                  </a:lnTo>
                  <a:lnTo>
                    <a:pt x="264" y="586"/>
                  </a:lnTo>
                  <a:lnTo>
                    <a:pt x="257" y="583"/>
                  </a:lnTo>
                  <a:lnTo>
                    <a:pt x="249" y="580"/>
                  </a:lnTo>
                  <a:lnTo>
                    <a:pt x="239" y="579"/>
                  </a:lnTo>
                  <a:lnTo>
                    <a:pt x="234" y="578"/>
                  </a:lnTo>
                  <a:lnTo>
                    <a:pt x="229" y="578"/>
                  </a:lnTo>
                  <a:lnTo>
                    <a:pt x="223" y="578"/>
                  </a:lnTo>
                  <a:lnTo>
                    <a:pt x="218" y="578"/>
                  </a:lnTo>
                  <a:lnTo>
                    <a:pt x="212" y="579"/>
                  </a:lnTo>
                  <a:lnTo>
                    <a:pt x="207" y="579"/>
                  </a:lnTo>
                  <a:lnTo>
                    <a:pt x="201" y="579"/>
                  </a:lnTo>
                  <a:lnTo>
                    <a:pt x="197" y="579"/>
                  </a:lnTo>
                  <a:lnTo>
                    <a:pt x="190" y="581"/>
                  </a:lnTo>
                  <a:lnTo>
                    <a:pt x="183" y="582"/>
                  </a:lnTo>
                  <a:lnTo>
                    <a:pt x="175" y="582"/>
                  </a:lnTo>
                  <a:lnTo>
                    <a:pt x="167" y="582"/>
                  </a:lnTo>
                  <a:lnTo>
                    <a:pt x="159" y="583"/>
                  </a:lnTo>
                  <a:lnTo>
                    <a:pt x="151" y="584"/>
                  </a:lnTo>
                  <a:lnTo>
                    <a:pt x="144" y="587"/>
                  </a:lnTo>
                  <a:lnTo>
                    <a:pt x="137" y="590"/>
                  </a:lnTo>
                  <a:lnTo>
                    <a:pt x="145" y="593"/>
                  </a:lnTo>
                  <a:lnTo>
                    <a:pt x="153" y="595"/>
                  </a:lnTo>
                  <a:lnTo>
                    <a:pt x="162" y="596"/>
                  </a:lnTo>
                  <a:lnTo>
                    <a:pt x="170" y="596"/>
                  </a:lnTo>
                  <a:lnTo>
                    <a:pt x="178" y="597"/>
                  </a:lnTo>
                  <a:lnTo>
                    <a:pt x="188" y="597"/>
                  </a:lnTo>
                  <a:lnTo>
                    <a:pt x="197" y="597"/>
                  </a:lnTo>
                  <a:lnTo>
                    <a:pt x="206" y="598"/>
                  </a:lnTo>
                  <a:lnTo>
                    <a:pt x="208" y="601"/>
                  </a:lnTo>
                  <a:lnTo>
                    <a:pt x="211" y="601"/>
                  </a:lnTo>
                  <a:lnTo>
                    <a:pt x="213" y="599"/>
                  </a:lnTo>
                  <a:lnTo>
                    <a:pt x="215" y="598"/>
                  </a:lnTo>
                  <a:lnTo>
                    <a:pt x="222" y="599"/>
                  </a:lnTo>
                  <a:lnTo>
                    <a:pt x="229" y="601"/>
                  </a:lnTo>
                  <a:lnTo>
                    <a:pt x="235" y="602"/>
                  </a:lnTo>
                  <a:lnTo>
                    <a:pt x="241" y="603"/>
                  </a:lnTo>
                  <a:lnTo>
                    <a:pt x="248" y="603"/>
                  </a:lnTo>
                  <a:lnTo>
                    <a:pt x="253" y="603"/>
                  </a:lnTo>
                  <a:lnTo>
                    <a:pt x="259" y="603"/>
                  </a:lnTo>
                  <a:lnTo>
                    <a:pt x="266" y="602"/>
                  </a:lnTo>
                  <a:lnTo>
                    <a:pt x="267" y="604"/>
                  </a:lnTo>
                  <a:lnTo>
                    <a:pt x="266" y="604"/>
                  </a:lnTo>
                  <a:lnTo>
                    <a:pt x="264" y="618"/>
                  </a:lnTo>
                  <a:lnTo>
                    <a:pt x="256" y="619"/>
                  </a:lnTo>
                  <a:lnTo>
                    <a:pt x="251" y="614"/>
                  </a:lnTo>
                  <a:lnTo>
                    <a:pt x="246" y="609"/>
                  </a:lnTo>
                  <a:lnTo>
                    <a:pt x="238" y="609"/>
                  </a:lnTo>
                  <a:lnTo>
                    <a:pt x="230" y="608"/>
                  </a:lnTo>
                  <a:lnTo>
                    <a:pt x="223" y="608"/>
                  </a:lnTo>
                  <a:lnTo>
                    <a:pt x="215" y="608"/>
                  </a:lnTo>
                  <a:lnTo>
                    <a:pt x="206" y="608"/>
                  </a:lnTo>
                  <a:lnTo>
                    <a:pt x="198" y="609"/>
                  </a:lnTo>
                  <a:lnTo>
                    <a:pt x="190" y="610"/>
                  </a:lnTo>
                  <a:lnTo>
                    <a:pt x="182" y="611"/>
                  </a:lnTo>
                  <a:lnTo>
                    <a:pt x="174" y="613"/>
                  </a:lnTo>
                  <a:lnTo>
                    <a:pt x="163" y="613"/>
                  </a:lnTo>
                  <a:lnTo>
                    <a:pt x="153" y="612"/>
                  </a:lnTo>
                  <a:lnTo>
                    <a:pt x="144" y="612"/>
                  </a:lnTo>
                  <a:lnTo>
                    <a:pt x="133" y="611"/>
                  </a:lnTo>
                  <a:lnTo>
                    <a:pt x="123" y="611"/>
                  </a:lnTo>
                  <a:lnTo>
                    <a:pt x="113" y="612"/>
                  </a:lnTo>
                  <a:lnTo>
                    <a:pt x="104" y="612"/>
                  </a:lnTo>
                  <a:lnTo>
                    <a:pt x="94" y="613"/>
                  </a:lnTo>
                  <a:lnTo>
                    <a:pt x="94" y="612"/>
                  </a:lnTo>
                  <a:lnTo>
                    <a:pt x="95" y="610"/>
                  </a:lnTo>
                  <a:lnTo>
                    <a:pt x="95" y="606"/>
                  </a:lnTo>
                  <a:lnTo>
                    <a:pt x="95" y="604"/>
                  </a:lnTo>
                  <a:lnTo>
                    <a:pt x="87" y="597"/>
                  </a:lnTo>
                  <a:lnTo>
                    <a:pt x="94" y="591"/>
                  </a:lnTo>
                  <a:lnTo>
                    <a:pt x="101" y="587"/>
                  </a:lnTo>
                  <a:lnTo>
                    <a:pt x="109" y="582"/>
                  </a:lnTo>
                  <a:lnTo>
                    <a:pt x="118" y="579"/>
                  </a:lnTo>
                  <a:lnTo>
                    <a:pt x="127" y="575"/>
                  </a:lnTo>
                  <a:lnTo>
                    <a:pt x="136" y="572"/>
                  </a:lnTo>
                  <a:lnTo>
                    <a:pt x="144" y="570"/>
                  </a:lnTo>
                  <a:lnTo>
                    <a:pt x="153" y="566"/>
                  </a:lnTo>
                  <a:lnTo>
                    <a:pt x="153" y="564"/>
                  </a:lnTo>
                  <a:lnTo>
                    <a:pt x="152" y="561"/>
                  </a:lnTo>
                  <a:lnTo>
                    <a:pt x="151" y="560"/>
                  </a:lnTo>
                  <a:lnTo>
                    <a:pt x="150" y="558"/>
                  </a:lnTo>
                  <a:lnTo>
                    <a:pt x="138" y="560"/>
                  </a:lnTo>
                  <a:lnTo>
                    <a:pt x="127" y="563"/>
                  </a:lnTo>
                  <a:lnTo>
                    <a:pt x="116" y="566"/>
                  </a:lnTo>
                  <a:lnTo>
                    <a:pt x="105" y="571"/>
                  </a:lnTo>
                  <a:lnTo>
                    <a:pt x="94" y="575"/>
                  </a:lnTo>
                  <a:lnTo>
                    <a:pt x="86" y="582"/>
                  </a:lnTo>
                  <a:lnTo>
                    <a:pt x="79" y="591"/>
                  </a:lnTo>
                  <a:lnTo>
                    <a:pt x="75" y="602"/>
                  </a:lnTo>
                  <a:lnTo>
                    <a:pt x="78" y="605"/>
                  </a:lnTo>
                  <a:lnTo>
                    <a:pt x="72" y="609"/>
                  </a:lnTo>
                  <a:lnTo>
                    <a:pt x="65" y="610"/>
                  </a:lnTo>
                  <a:lnTo>
                    <a:pt x="59" y="611"/>
                  </a:lnTo>
                  <a:lnTo>
                    <a:pt x="56" y="618"/>
                  </a:lnTo>
                  <a:lnTo>
                    <a:pt x="63" y="618"/>
                  </a:lnTo>
                  <a:lnTo>
                    <a:pt x="71" y="618"/>
                  </a:lnTo>
                  <a:lnTo>
                    <a:pt x="79" y="618"/>
                  </a:lnTo>
                  <a:lnTo>
                    <a:pt x="84" y="612"/>
                  </a:lnTo>
                  <a:lnTo>
                    <a:pt x="87" y="616"/>
                  </a:lnTo>
                  <a:lnTo>
                    <a:pt x="86" y="617"/>
                  </a:lnTo>
                  <a:lnTo>
                    <a:pt x="85" y="618"/>
                  </a:lnTo>
                  <a:lnTo>
                    <a:pt x="84" y="620"/>
                  </a:lnTo>
                  <a:lnTo>
                    <a:pt x="86" y="621"/>
                  </a:lnTo>
                  <a:lnTo>
                    <a:pt x="89" y="625"/>
                  </a:lnTo>
                  <a:lnTo>
                    <a:pt x="177" y="625"/>
                  </a:lnTo>
                  <a:lnTo>
                    <a:pt x="182" y="628"/>
                  </a:lnTo>
                  <a:lnTo>
                    <a:pt x="188" y="631"/>
                  </a:lnTo>
                  <a:lnTo>
                    <a:pt x="195" y="632"/>
                  </a:lnTo>
                  <a:lnTo>
                    <a:pt x="200" y="631"/>
                  </a:lnTo>
                  <a:lnTo>
                    <a:pt x="207" y="631"/>
                  </a:lnTo>
                  <a:lnTo>
                    <a:pt x="214" y="629"/>
                  </a:lnTo>
                  <a:lnTo>
                    <a:pt x="221" y="628"/>
                  </a:lnTo>
                  <a:lnTo>
                    <a:pt x="228" y="629"/>
                  </a:lnTo>
                  <a:lnTo>
                    <a:pt x="234" y="632"/>
                  </a:lnTo>
                  <a:lnTo>
                    <a:pt x="239" y="633"/>
                  </a:lnTo>
                  <a:lnTo>
                    <a:pt x="245" y="633"/>
                  </a:lnTo>
                  <a:lnTo>
                    <a:pt x="251" y="629"/>
                  </a:lnTo>
                  <a:lnTo>
                    <a:pt x="250" y="634"/>
                  </a:lnTo>
                  <a:lnTo>
                    <a:pt x="248" y="636"/>
                  </a:lnTo>
                  <a:lnTo>
                    <a:pt x="244" y="637"/>
                  </a:lnTo>
                  <a:lnTo>
                    <a:pt x="242" y="640"/>
                  </a:lnTo>
                  <a:lnTo>
                    <a:pt x="236" y="641"/>
                  </a:lnTo>
                  <a:lnTo>
                    <a:pt x="229" y="640"/>
                  </a:lnTo>
                  <a:lnTo>
                    <a:pt x="223" y="639"/>
                  </a:lnTo>
                  <a:lnTo>
                    <a:pt x="220" y="634"/>
                  </a:lnTo>
                  <a:lnTo>
                    <a:pt x="214" y="635"/>
                  </a:lnTo>
                  <a:lnTo>
                    <a:pt x="208" y="636"/>
                  </a:lnTo>
                  <a:lnTo>
                    <a:pt x="201" y="639"/>
                  </a:lnTo>
                  <a:lnTo>
                    <a:pt x="196" y="640"/>
                  </a:lnTo>
                  <a:lnTo>
                    <a:pt x="189" y="641"/>
                  </a:lnTo>
                  <a:lnTo>
                    <a:pt x="183" y="641"/>
                  </a:lnTo>
                  <a:lnTo>
                    <a:pt x="176" y="642"/>
                  </a:lnTo>
                  <a:lnTo>
                    <a:pt x="170" y="642"/>
                  </a:lnTo>
                  <a:lnTo>
                    <a:pt x="155" y="641"/>
                  </a:lnTo>
                  <a:lnTo>
                    <a:pt x="140" y="640"/>
                  </a:lnTo>
                  <a:lnTo>
                    <a:pt x="125" y="640"/>
                  </a:lnTo>
                  <a:lnTo>
                    <a:pt x="110" y="639"/>
                  </a:lnTo>
                  <a:lnTo>
                    <a:pt x="95" y="639"/>
                  </a:lnTo>
                  <a:lnTo>
                    <a:pt x="80" y="640"/>
                  </a:lnTo>
                  <a:lnTo>
                    <a:pt x="67" y="640"/>
                  </a:lnTo>
                  <a:lnTo>
                    <a:pt x="52" y="642"/>
                  </a:lnTo>
                  <a:lnTo>
                    <a:pt x="51" y="644"/>
                  </a:lnTo>
                  <a:lnTo>
                    <a:pt x="51" y="647"/>
                  </a:lnTo>
                  <a:lnTo>
                    <a:pt x="49" y="648"/>
                  </a:lnTo>
                  <a:lnTo>
                    <a:pt x="49" y="650"/>
                  </a:lnTo>
                  <a:lnTo>
                    <a:pt x="65" y="649"/>
                  </a:lnTo>
                  <a:lnTo>
                    <a:pt x="80" y="649"/>
                  </a:lnTo>
                  <a:lnTo>
                    <a:pt x="97" y="649"/>
                  </a:lnTo>
                  <a:lnTo>
                    <a:pt x="112" y="649"/>
                  </a:lnTo>
                  <a:lnTo>
                    <a:pt x="127" y="650"/>
                  </a:lnTo>
                  <a:lnTo>
                    <a:pt x="142" y="652"/>
                  </a:lnTo>
                  <a:lnTo>
                    <a:pt x="158" y="654"/>
                  </a:lnTo>
                  <a:lnTo>
                    <a:pt x="174" y="656"/>
                  </a:lnTo>
                  <a:lnTo>
                    <a:pt x="178" y="661"/>
                  </a:lnTo>
                  <a:lnTo>
                    <a:pt x="183" y="664"/>
                  </a:lnTo>
                  <a:lnTo>
                    <a:pt x="189" y="665"/>
                  </a:lnTo>
                  <a:lnTo>
                    <a:pt x="195" y="665"/>
                  </a:lnTo>
                  <a:lnTo>
                    <a:pt x="200" y="664"/>
                  </a:lnTo>
                  <a:lnTo>
                    <a:pt x="206" y="664"/>
                  </a:lnTo>
                  <a:lnTo>
                    <a:pt x="211" y="663"/>
                  </a:lnTo>
                  <a:lnTo>
                    <a:pt x="215" y="664"/>
                  </a:lnTo>
                  <a:lnTo>
                    <a:pt x="210" y="667"/>
                  </a:lnTo>
                  <a:lnTo>
                    <a:pt x="204" y="670"/>
                  </a:lnTo>
                  <a:lnTo>
                    <a:pt x="197" y="671"/>
                  </a:lnTo>
                  <a:lnTo>
                    <a:pt x="191" y="671"/>
                  </a:lnTo>
                  <a:lnTo>
                    <a:pt x="185" y="672"/>
                  </a:lnTo>
                  <a:lnTo>
                    <a:pt x="180" y="672"/>
                  </a:lnTo>
                  <a:lnTo>
                    <a:pt x="174" y="674"/>
                  </a:lnTo>
                  <a:lnTo>
                    <a:pt x="168" y="677"/>
                  </a:lnTo>
                  <a:lnTo>
                    <a:pt x="161" y="674"/>
                  </a:lnTo>
                  <a:lnTo>
                    <a:pt x="154" y="674"/>
                  </a:lnTo>
                  <a:lnTo>
                    <a:pt x="147" y="676"/>
                  </a:lnTo>
                  <a:lnTo>
                    <a:pt x="140" y="674"/>
                  </a:lnTo>
                  <a:lnTo>
                    <a:pt x="132" y="673"/>
                  </a:lnTo>
                  <a:lnTo>
                    <a:pt x="124" y="673"/>
                  </a:lnTo>
                  <a:lnTo>
                    <a:pt x="116" y="672"/>
                  </a:lnTo>
                  <a:lnTo>
                    <a:pt x="108" y="671"/>
                  </a:lnTo>
                  <a:lnTo>
                    <a:pt x="100" y="670"/>
                  </a:lnTo>
                  <a:lnTo>
                    <a:pt x="93" y="667"/>
                  </a:lnTo>
                  <a:lnTo>
                    <a:pt x="85" y="666"/>
                  </a:lnTo>
                  <a:lnTo>
                    <a:pt x="78" y="665"/>
                  </a:lnTo>
                  <a:lnTo>
                    <a:pt x="74" y="667"/>
                  </a:lnTo>
                  <a:lnTo>
                    <a:pt x="69" y="667"/>
                  </a:lnTo>
                  <a:lnTo>
                    <a:pt x="64" y="667"/>
                  </a:lnTo>
                  <a:lnTo>
                    <a:pt x="60" y="669"/>
                  </a:lnTo>
                  <a:lnTo>
                    <a:pt x="54" y="670"/>
                  </a:lnTo>
                  <a:lnTo>
                    <a:pt x="49" y="671"/>
                  </a:lnTo>
                  <a:lnTo>
                    <a:pt x="45" y="673"/>
                  </a:lnTo>
                  <a:lnTo>
                    <a:pt x="40" y="676"/>
                  </a:lnTo>
                  <a:lnTo>
                    <a:pt x="40" y="680"/>
                  </a:lnTo>
                  <a:lnTo>
                    <a:pt x="55" y="679"/>
                  </a:lnTo>
                  <a:lnTo>
                    <a:pt x="70" y="678"/>
                  </a:lnTo>
                  <a:lnTo>
                    <a:pt x="86" y="679"/>
                  </a:lnTo>
                  <a:lnTo>
                    <a:pt x="101" y="680"/>
                  </a:lnTo>
                  <a:lnTo>
                    <a:pt x="117" y="682"/>
                  </a:lnTo>
                  <a:lnTo>
                    <a:pt x="133" y="685"/>
                  </a:lnTo>
                  <a:lnTo>
                    <a:pt x="148" y="687"/>
                  </a:lnTo>
                  <a:lnTo>
                    <a:pt x="162" y="689"/>
                  </a:lnTo>
                  <a:lnTo>
                    <a:pt x="168" y="692"/>
                  </a:lnTo>
                  <a:lnTo>
                    <a:pt x="174" y="694"/>
                  </a:lnTo>
                  <a:lnTo>
                    <a:pt x="180" y="695"/>
                  </a:lnTo>
                  <a:lnTo>
                    <a:pt x="185" y="694"/>
                  </a:lnTo>
                  <a:lnTo>
                    <a:pt x="178" y="700"/>
                  </a:lnTo>
                  <a:lnTo>
                    <a:pt x="170" y="703"/>
                  </a:lnTo>
                  <a:lnTo>
                    <a:pt x="160" y="705"/>
                  </a:lnTo>
                  <a:lnTo>
                    <a:pt x="148" y="705"/>
                  </a:lnTo>
                  <a:lnTo>
                    <a:pt x="137" y="705"/>
                  </a:lnTo>
                  <a:lnTo>
                    <a:pt x="125" y="704"/>
                  </a:lnTo>
                  <a:lnTo>
                    <a:pt x="114" y="705"/>
                  </a:lnTo>
                  <a:lnTo>
                    <a:pt x="104" y="707"/>
                  </a:lnTo>
                  <a:lnTo>
                    <a:pt x="102" y="708"/>
                  </a:lnTo>
                  <a:lnTo>
                    <a:pt x="107" y="712"/>
                  </a:lnTo>
                  <a:lnTo>
                    <a:pt x="113" y="714"/>
                  </a:lnTo>
                  <a:lnTo>
                    <a:pt x="117" y="715"/>
                  </a:lnTo>
                  <a:lnTo>
                    <a:pt x="123" y="715"/>
                  </a:lnTo>
                  <a:lnTo>
                    <a:pt x="129" y="715"/>
                  </a:lnTo>
                  <a:lnTo>
                    <a:pt x="135" y="715"/>
                  </a:lnTo>
                  <a:lnTo>
                    <a:pt x="139" y="718"/>
                  </a:lnTo>
                  <a:lnTo>
                    <a:pt x="143" y="723"/>
                  </a:lnTo>
                  <a:lnTo>
                    <a:pt x="146" y="723"/>
                  </a:lnTo>
                  <a:lnTo>
                    <a:pt x="148" y="724"/>
                  </a:lnTo>
                  <a:lnTo>
                    <a:pt x="151" y="725"/>
                  </a:lnTo>
                  <a:lnTo>
                    <a:pt x="153" y="727"/>
                  </a:lnTo>
                  <a:lnTo>
                    <a:pt x="145" y="731"/>
                  </a:lnTo>
                  <a:lnTo>
                    <a:pt x="137" y="733"/>
                  </a:lnTo>
                  <a:lnTo>
                    <a:pt x="127" y="734"/>
                  </a:lnTo>
                  <a:lnTo>
                    <a:pt x="117" y="734"/>
                  </a:lnTo>
                  <a:lnTo>
                    <a:pt x="107" y="734"/>
                  </a:lnTo>
                  <a:lnTo>
                    <a:pt x="97" y="734"/>
                  </a:lnTo>
                  <a:lnTo>
                    <a:pt x="87" y="735"/>
                  </a:lnTo>
                  <a:lnTo>
                    <a:pt x="79" y="738"/>
                  </a:lnTo>
                  <a:lnTo>
                    <a:pt x="83" y="742"/>
                  </a:lnTo>
                  <a:lnTo>
                    <a:pt x="87" y="744"/>
                  </a:lnTo>
                  <a:lnTo>
                    <a:pt x="94" y="745"/>
                  </a:lnTo>
                  <a:lnTo>
                    <a:pt x="99" y="749"/>
                  </a:lnTo>
                  <a:lnTo>
                    <a:pt x="106" y="747"/>
                  </a:lnTo>
                  <a:lnTo>
                    <a:pt x="113" y="747"/>
                  </a:lnTo>
                  <a:lnTo>
                    <a:pt x="120" y="748"/>
                  </a:lnTo>
                  <a:lnTo>
                    <a:pt x="127" y="749"/>
                  </a:lnTo>
                  <a:lnTo>
                    <a:pt x="117" y="752"/>
                  </a:lnTo>
                  <a:lnTo>
                    <a:pt x="108" y="754"/>
                  </a:lnTo>
                  <a:lnTo>
                    <a:pt x="99" y="756"/>
                  </a:lnTo>
                  <a:lnTo>
                    <a:pt x="90" y="757"/>
                  </a:lnTo>
                  <a:lnTo>
                    <a:pt x="80" y="758"/>
                  </a:lnTo>
                  <a:lnTo>
                    <a:pt x="70" y="758"/>
                  </a:lnTo>
                  <a:lnTo>
                    <a:pt x="61" y="758"/>
                  </a:lnTo>
                  <a:lnTo>
                    <a:pt x="52" y="757"/>
                  </a:lnTo>
                  <a:lnTo>
                    <a:pt x="44" y="758"/>
                  </a:lnTo>
                  <a:lnTo>
                    <a:pt x="36" y="760"/>
                  </a:lnTo>
                  <a:lnTo>
                    <a:pt x="27" y="762"/>
                  </a:lnTo>
                  <a:lnTo>
                    <a:pt x="22" y="768"/>
                  </a:lnTo>
                  <a:lnTo>
                    <a:pt x="32" y="770"/>
                  </a:lnTo>
                  <a:lnTo>
                    <a:pt x="41" y="771"/>
                  </a:lnTo>
                  <a:lnTo>
                    <a:pt x="52" y="772"/>
                  </a:lnTo>
                  <a:lnTo>
                    <a:pt x="62" y="773"/>
                  </a:lnTo>
                  <a:lnTo>
                    <a:pt x="71" y="775"/>
                  </a:lnTo>
                  <a:lnTo>
                    <a:pt x="82" y="777"/>
                  </a:lnTo>
                  <a:lnTo>
                    <a:pt x="92" y="778"/>
                  </a:lnTo>
                  <a:lnTo>
                    <a:pt x="102" y="782"/>
                  </a:lnTo>
                  <a:lnTo>
                    <a:pt x="93" y="784"/>
                  </a:lnTo>
                  <a:lnTo>
                    <a:pt x="84" y="785"/>
                  </a:lnTo>
                  <a:lnTo>
                    <a:pt x="74" y="786"/>
                  </a:lnTo>
                  <a:lnTo>
                    <a:pt x="63" y="787"/>
                  </a:lnTo>
                  <a:lnTo>
                    <a:pt x="54" y="787"/>
                  </a:lnTo>
                  <a:lnTo>
                    <a:pt x="44" y="787"/>
                  </a:lnTo>
                  <a:lnTo>
                    <a:pt x="34" y="786"/>
                  </a:lnTo>
                  <a:lnTo>
                    <a:pt x="26" y="785"/>
                  </a:lnTo>
                  <a:lnTo>
                    <a:pt x="24" y="787"/>
                  </a:lnTo>
                  <a:lnTo>
                    <a:pt x="23" y="791"/>
                  </a:lnTo>
                  <a:lnTo>
                    <a:pt x="22" y="794"/>
                  </a:lnTo>
                  <a:lnTo>
                    <a:pt x="22" y="798"/>
                  </a:lnTo>
                  <a:lnTo>
                    <a:pt x="30" y="800"/>
                  </a:lnTo>
                  <a:lnTo>
                    <a:pt x="38" y="801"/>
                  </a:lnTo>
                  <a:lnTo>
                    <a:pt x="45" y="803"/>
                  </a:lnTo>
                  <a:lnTo>
                    <a:pt x="53" y="805"/>
                  </a:lnTo>
                  <a:lnTo>
                    <a:pt x="60" y="806"/>
                  </a:lnTo>
                  <a:lnTo>
                    <a:pt x="68" y="807"/>
                  </a:lnTo>
                  <a:lnTo>
                    <a:pt x="75" y="808"/>
                  </a:lnTo>
                  <a:lnTo>
                    <a:pt x="83" y="808"/>
                  </a:lnTo>
                  <a:lnTo>
                    <a:pt x="77" y="815"/>
                  </a:lnTo>
                  <a:lnTo>
                    <a:pt x="70" y="817"/>
                  </a:lnTo>
                  <a:lnTo>
                    <a:pt x="63" y="816"/>
                  </a:lnTo>
                  <a:lnTo>
                    <a:pt x="55" y="816"/>
                  </a:lnTo>
                  <a:lnTo>
                    <a:pt x="49" y="817"/>
                  </a:lnTo>
                  <a:lnTo>
                    <a:pt x="44" y="817"/>
                  </a:lnTo>
                  <a:lnTo>
                    <a:pt x="38" y="817"/>
                  </a:lnTo>
                  <a:lnTo>
                    <a:pt x="31" y="817"/>
                  </a:lnTo>
                  <a:lnTo>
                    <a:pt x="25" y="816"/>
                  </a:lnTo>
                  <a:lnTo>
                    <a:pt x="19" y="817"/>
                  </a:lnTo>
                  <a:lnTo>
                    <a:pt x="14" y="818"/>
                  </a:lnTo>
                  <a:lnTo>
                    <a:pt x="9" y="822"/>
                  </a:lnTo>
                  <a:lnTo>
                    <a:pt x="12" y="830"/>
                  </a:lnTo>
                  <a:lnTo>
                    <a:pt x="18" y="832"/>
                  </a:lnTo>
                  <a:lnTo>
                    <a:pt x="25" y="832"/>
                  </a:lnTo>
                  <a:lnTo>
                    <a:pt x="33" y="833"/>
                  </a:lnTo>
                  <a:lnTo>
                    <a:pt x="33" y="835"/>
                  </a:lnTo>
                  <a:lnTo>
                    <a:pt x="33" y="837"/>
                  </a:lnTo>
                  <a:lnTo>
                    <a:pt x="33" y="838"/>
                  </a:lnTo>
                  <a:lnTo>
                    <a:pt x="34" y="839"/>
                  </a:lnTo>
                  <a:lnTo>
                    <a:pt x="38" y="832"/>
                  </a:lnTo>
                  <a:lnTo>
                    <a:pt x="45" y="832"/>
                  </a:lnTo>
                  <a:lnTo>
                    <a:pt x="53" y="835"/>
                  </a:lnTo>
                  <a:lnTo>
                    <a:pt x="60" y="832"/>
                  </a:lnTo>
                  <a:lnTo>
                    <a:pt x="56" y="838"/>
                  </a:lnTo>
                  <a:lnTo>
                    <a:pt x="53" y="841"/>
                  </a:lnTo>
                  <a:lnTo>
                    <a:pt x="47" y="844"/>
                  </a:lnTo>
                  <a:lnTo>
                    <a:pt x="42" y="845"/>
                  </a:lnTo>
                  <a:lnTo>
                    <a:pt x="37" y="846"/>
                  </a:lnTo>
                  <a:lnTo>
                    <a:pt x="31" y="846"/>
                  </a:lnTo>
                  <a:lnTo>
                    <a:pt x="25" y="846"/>
                  </a:lnTo>
                  <a:lnTo>
                    <a:pt x="21" y="847"/>
                  </a:lnTo>
                  <a:lnTo>
                    <a:pt x="21" y="848"/>
                  </a:lnTo>
                  <a:lnTo>
                    <a:pt x="10" y="847"/>
                  </a:lnTo>
                  <a:lnTo>
                    <a:pt x="3" y="843"/>
                  </a:lnTo>
                  <a:lnTo>
                    <a:pt x="0" y="836"/>
                  </a:lnTo>
                  <a:lnTo>
                    <a:pt x="0" y="826"/>
                  </a:lnTo>
                  <a:lnTo>
                    <a:pt x="0" y="817"/>
                  </a:lnTo>
                  <a:lnTo>
                    <a:pt x="1" y="807"/>
                  </a:lnTo>
                  <a:lnTo>
                    <a:pt x="2" y="798"/>
                  </a:lnTo>
                  <a:lnTo>
                    <a:pt x="1" y="790"/>
                  </a:lnTo>
                  <a:lnTo>
                    <a:pt x="6" y="771"/>
                  </a:lnTo>
                  <a:lnTo>
                    <a:pt x="10" y="753"/>
                  </a:lnTo>
                  <a:lnTo>
                    <a:pt x="14" y="734"/>
                  </a:lnTo>
                  <a:lnTo>
                    <a:pt x="18" y="716"/>
                  </a:lnTo>
                  <a:lnTo>
                    <a:pt x="22" y="697"/>
                  </a:lnTo>
                  <a:lnTo>
                    <a:pt x="26" y="679"/>
                  </a:lnTo>
                  <a:lnTo>
                    <a:pt x="32" y="662"/>
                  </a:lnTo>
                  <a:lnTo>
                    <a:pt x="38" y="644"/>
                  </a:lnTo>
                  <a:lnTo>
                    <a:pt x="41" y="632"/>
                  </a:lnTo>
                  <a:lnTo>
                    <a:pt x="42" y="619"/>
                  </a:lnTo>
                  <a:lnTo>
                    <a:pt x="44" y="605"/>
                  </a:lnTo>
                  <a:lnTo>
                    <a:pt x="45" y="594"/>
                  </a:lnTo>
                  <a:lnTo>
                    <a:pt x="49" y="591"/>
                  </a:lnTo>
                  <a:lnTo>
                    <a:pt x="55" y="589"/>
                  </a:lnTo>
                  <a:lnTo>
                    <a:pt x="60" y="587"/>
                  </a:lnTo>
                  <a:lnTo>
                    <a:pt x="65" y="586"/>
                  </a:lnTo>
                  <a:lnTo>
                    <a:pt x="71" y="584"/>
                  </a:lnTo>
                  <a:lnTo>
                    <a:pt x="76" y="582"/>
                  </a:lnTo>
                  <a:lnTo>
                    <a:pt x="80" y="579"/>
                  </a:lnTo>
                  <a:lnTo>
                    <a:pt x="84" y="575"/>
                  </a:lnTo>
                  <a:lnTo>
                    <a:pt x="79" y="573"/>
                  </a:lnTo>
                  <a:lnTo>
                    <a:pt x="76" y="573"/>
                  </a:lnTo>
                  <a:lnTo>
                    <a:pt x="71" y="573"/>
                  </a:lnTo>
                  <a:lnTo>
                    <a:pt x="65" y="574"/>
                  </a:lnTo>
                  <a:lnTo>
                    <a:pt x="61" y="576"/>
                  </a:lnTo>
                  <a:lnTo>
                    <a:pt x="56" y="579"/>
                  </a:lnTo>
                  <a:lnTo>
                    <a:pt x="52" y="581"/>
                  </a:lnTo>
                  <a:lnTo>
                    <a:pt x="47" y="582"/>
                  </a:lnTo>
                  <a:lnTo>
                    <a:pt x="47" y="558"/>
                  </a:lnTo>
                  <a:lnTo>
                    <a:pt x="52" y="557"/>
                  </a:lnTo>
                  <a:lnTo>
                    <a:pt x="56" y="556"/>
                  </a:lnTo>
                  <a:lnTo>
                    <a:pt x="62" y="555"/>
                  </a:lnTo>
                  <a:lnTo>
                    <a:pt x="67" y="552"/>
                  </a:lnTo>
                  <a:lnTo>
                    <a:pt x="71" y="551"/>
                  </a:lnTo>
                  <a:lnTo>
                    <a:pt x="77" y="550"/>
                  </a:lnTo>
                  <a:lnTo>
                    <a:pt x="82" y="550"/>
                  </a:lnTo>
                  <a:lnTo>
                    <a:pt x="86" y="550"/>
                  </a:lnTo>
                  <a:lnTo>
                    <a:pt x="87" y="548"/>
                  </a:lnTo>
                  <a:lnTo>
                    <a:pt x="90" y="546"/>
                  </a:lnTo>
                  <a:lnTo>
                    <a:pt x="91" y="544"/>
                  </a:lnTo>
                  <a:lnTo>
                    <a:pt x="91" y="542"/>
                  </a:lnTo>
                  <a:lnTo>
                    <a:pt x="86" y="541"/>
                  </a:lnTo>
                  <a:lnTo>
                    <a:pt x="80" y="541"/>
                  </a:lnTo>
                  <a:lnTo>
                    <a:pt x="75" y="540"/>
                  </a:lnTo>
                  <a:lnTo>
                    <a:pt x="69" y="541"/>
                  </a:lnTo>
                  <a:lnTo>
                    <a:pt x="63" y="541"/>
                  </a:lnTo>
                  <a:lnTo>
                    <a:pt x="57" y="542"/>
                  </a:lnTo>
                  <a:lnTo>
                    <a:pt x="53" y="544"/>
                  </a:lnTo>
                  <a:lnTo>
                    <a:pt x="48" y="546"/>
                  </a:lnTo>
                  <a:lnTo>
                    <a:pt x="47" y="541"/>
                  </a:lnTo>
                  <a:lnTo>
                    <a:pt x="48" y="535"/>
                  </a:lnTo>
                  <a:lnTo>
                    <a:pt x="53" y="529"/>
                  </a:lnTo>
                  <a:lnTo>
                    <a:pt x="59" y="526"/>
                  </a:lnTo>
                  <a:lnTo>
                    <a:pt x="67" y="523"/>
                  </a:lnTo>
                  <a:lnTo>
                    <a:pt x="76" y="522"/>
                  </a:lnTo>
                  <a:lnTo>
                    <a:pt x="84" y="520"/>
                  </a:lnTo>
                  <a:lnTo>
                    <a:pt x="89" y="514"/>
                  </a:lnTo>
                  <a:lnTo>
                    <a:pt x="85" y="513"/>
                  </a:lnTo>
                  <a:lnTo>
                    <a:pt x="80" y="512"/>
                  </a:lnTo>
                  <a:lnTo>
                    <a:pt x="76" y="512"/>
                  </a:lnTo>
                  <a:lnTo>
                    <a:pt x="71" y="513"/>
                  </a:lnTo>
                  <a:lnTo>
                    <a:pt x="67" y="513"/>
                  </a:lnTo>
                  <a:lnTo>
                    <a:pt x="62" y="514"/>
                  </a:lnTo>
                  <a:lnTo>
                    <a:pt x="57" y="515"/>
                  </a:lnTo>
                  <a:lnTo>
                    <a:pt x="53" y="515"/>
                  </a:lnTo>
                  <a:lnTo>
                    <a:pt x="51" y="506"/>
                  </a:lnTo>
                  <a:lnTo>
                    <a:pt x="53" y="499"/>
                  </a:lnTo>
                  <a:lnTo>
                    <a:pt x="57" y="495"/>
                  </a:lnTo>
                  <a:lnTo>
                    <a:pt x="65" y="491"/>
                  </a:lnTo>
                  <a:lnTo>
                    <a:pt x="74" y="489"/>
                  </a:lnTo>
                  <a:lnTo>
                    <a:pt x="83" y="487"/>
                  </a:lnTo>
                  <a:lnTo>
                    <a:pt x="91" y="483"/>
                  </a:lnTo>
                  <a:lnTo>
                    <a:pt x="97" y="478"/>
                  </a:lnTo>
                  <a:lnTo>
                    <a:pt x="92" y="476"/>
                  </a:lnTo>
                  <a:lnTo>
                    <a:pt x="87" y="475"/>
                  </a:lnTo>
                  <a:lnTo>
                    <a:pt x="83" y="476"/>
                  </a:lnTo>
                  <a:lnTo>
                    <a:pt x="78" y="477"/>
                  </a:lnTo>
                  <a:lnTo>
                    <a:pt x="72" y="480"/>
                  </a:lnTo>
                  <a:lnTo>
                    <a:pt x="67" y="482"/>
                  </a:lnTo>
                  <a:lnTo>
                    <a:pt x="61" y="483"/>
                  </a:lnTo>
                  <a:lnTo>
                    <a:pt x="55" y="484"/>
                  </a:lnTo>
                  <a:lnTo>
                    <a:pt x="59" y="470"/>
                  </a:lnTo>
                  <a:lnTo>
                    <a:pt x="63" y="458"/>
                  </a:lnTo>
                  <a:lnTo>
                    <a:pt x="71" y="449"/>
                  </a:lnTo>
                  <a:lnTo>
                    <a:pt x="86" y="446"/>
                  </a:lnTo>
                  <a:lnTo>
                    <a:pt x="91" y="446"/>
                  </a:lnTo>
                  <a:lnTo>
                    <a:pt x="94" y="445"/>
                  </a:lnTo>
                  <a:lnTo>
                    <a:pt x="98" y="444"/>
                  </a:lnTo>
                  <a:lnTo>
                    <a:pt x="100" y="442"/>
                  </a:lnTo>
                  <a:lnTo>
                    <a:pt x="101" y="439"/>
                  </a:lnTo>
                  <a:lnTo>
                    <a:pt x="100" y="437"/>
                  </a:lnTo>
                  <a:lnTo>
                    <a:pt x="98" y="437"/>
                  </a:lnTo>
                  <a:lnTo>
                    <a:pt x="95" y="436"/>
                  </a:lnTo>
                  <a:lnTo>
                    <a:pt x="68" y="440"/>
                  </a:lnTo>
                  <a:lnTo>
                    <a:pt x="75" y="412"/>
                  </a:lnTo>
                  <a:lnTo>
                    <a:pt x="79" y="409"/>
                  </a:lnTo>
                  <a:lnTo>
                    <a:pt x="84" y="408"/>
                  </a:lnTo>
                  <a:lnTo>
                    <a:pt x="90" y="408"/>
                  </a:lnTo>
                  <a:lnTo>
                    <a:pt x="95" y="407"/>
                  </a:lnTo>
                  <a:lnTo>
                    <a:pt x="100" y="406"/>
                  </a:lnTo>
                  <a:lnTo>
                    <a:pt x="106" y="405"/>
                  </a:lnTo>
                  <a:lnTo>
                    <a:pt x="110" y="402"/>
                  </a:lnTo>
                  <a:lnTo>
                    <a:pt x="115" y="399"/>
                  </a:lnTo>
                  <a:lnTo>
                    <a:pt x="110" y="395"/>
                  </a:lnTo>
                  <a:lnTo>
                    <a:pt x="106" y="393"/>
                  </a:lnTo>
                  <a:lnTo>
                    <a:pt x="101" y="394"/>
                  </a:lnTo>
                  <a:lnTo>
                    <a:pt x="97" y="395"/>
                  </a:lnTo>
                  <a:lnTo>
                    <a:pt x="91" y="397"/>
                  </a:lnTo>
                  <a:lnTo>
                    <a:pt x="86" y="399"/>
                  </a:lnTo>
                  <a:lnTo>
                    <a:pt x="80" y="399"/>
                  </a:lnTo>
                  <a:lnTo>
                    <a:pt x="76" y="399"/>
                  </a:lnTo>
                  <a:lnTo>
                    <a:pt x="78" y="391"/>
                  </a:lnTo>
                  <a:lnTo>
                    <a:pt x="79" y="383"/>
                  </a:lnTo>
                  <a:lnTo>
                    <a:pt x="80" y="375"/>
                  </a:lnTo>
                  <a:lnTo>
                    <a:pt x="83" y="367"/>
                  </a:lnTo>
                  <a:lnTo>
                    <a:pt x="87" y="364"/>
                  </a:lnTo>
                  <a:lnTo>
                    <a:pt x="92" y="362"/>
                  </a:lnTo>
                  <a:lnTo>
                    <a:pt x="97" y="360"/>
                  </a:lnTo>
                  <a:lnTo>
                    <a:pt x="101" y="359"/>
                  </a:lnTo>
                  <a:lnTo>
                    <a:pt x="107" y="357"/>
                  </a:lnTo>
                  <a:lnTo>
                    <a:pt x="112" y="356"/>
                  </a:lnTo>
                  <a:lnTo>
                    <a:pt x="117" y="355"/>
                  </a:lnTo>
                  <a:lnTo>
                    <a:pt x="122" y="354"/>
                  </a:lnTo>
                  <a:lnTo>
                    <a:pt x="122" y="351"/>
                  </a:lnTo>
                  <a:lnTo>
                    <a:pt x="121" y="348"/>
                  </a:lnTo>
                  <a:lnTo>
                    <a:pt x="118" y="346"/>
                  </a:lnTo>
                  <a:lnTo>
                    <a:pt x="116" y="345"/>
                  </a:lnTo>
                  <a:lnTo>
                    <a:pt x="86" y="352"/>
                  </a:lnTo>
                  <a:lnTo>
                    <a:pt x="86" y="342"/>
                  </a:lnTo>
                  <a:lnTo>
                    <a:pt x="89" y="336"/>
                  </a:lnTo>
                  <a:lnTo>
                    <a:pt x="94" y="331"/>
                  </a:lnTo>
                  <a:lnTo>
                    <a:pt x="100" y="326"/>
                  </a:lnTo>
                  <a:lnTo>
                    <a:pt x="108" y="323"/>
                  </a:lnTo>
                  <a:lnTo>
                    <a:pt x="116" y="319"/>
                  </a:lnTo>
                  <a:lnTo>
                    <a:pt x="124" y="316"/>
                  </a:lnTo>
                  <a:lnTo>
                    <a:pt x="131" y="313"/>
                  </a:lnTo>
                  <a:lnTo>
                    <a:pt x="132" y="309"/>
                  </a:lnTo>
                  <a:lnTo>
                    <a:pt x="130" y="306"/>
                  </a:lnTo>
                  <a:lnTo>
                    <a:pt x="128" y="303"/>
                  </a:lnTo>
                  <a:lnTo>
                    <a:pt x="125" y="301"/>
                  </a:lnTo>
                  <a:lnTo>
                    <a:pt x="120" y="307"/>
                  </a:lnTo>
                  <a:lnTo>
                    <a:pt x="112" y="309"/>
                  </a:lnTo>
                  <a:lnTo>
                    <a:pt x="104" y="311"/>
                  </a:lnTo>
                  <a:lnTo>
                    <a:pt x="95" y="315"/>
                  </a:lnTo>
                  <a:lnTo>
                    <a:pt x="97" y="303"/>
                  </a:lnTo>
                  <a:lnTo>
                    <a:pt x="104" y="296"/>
                  </a:lnTo>
                  <a:lnTo>
                    <a:pt x="112" y="291"/>
                  </a:lnTo>
                  <a:lnTo>
                    <a:pt x="122" y="285"/>
                  </a:lnTo>
                  <a:lnTo>
                    <a:pt x="127" y="283"/>
                  </a:lnTo>
                  <a:lnTo>
                    <a:pt x="131" y="280"/>
                  </a:lnTo>
                  <a:lnTo>
                    <a:pt x="136" y="279"/>
                  </a:lnTo>
                  <a:lnTo>
                    <a:pt x="140" y="280"/>
                  </a:lnTo>
                  <a:lnTo>
                    <a:pt x="142" y="278"/>
                  </a:lnTo>
                  <a:lnTo>
                    <a:pt x="144" y="274"/>
                  </a:lnTo>
                  <a:lnTo>
                    <a:pt x="145" y="272"/>
                  </a:lnTo>
                  <a:lnTo>
                    <a:pt x="146" y="270"/>
                  </a:lnTo>
                  <a:lnTo>
                    <a:pt x="142" y="269"/>
                  </a:lnTo>
                  <a:lnTo>
                    <a:pt x="136" y="269"/>
                  </a:lnTo>
                  <a:lnTo>
                    <a:pt x="131" y="270"/>
                  </a:lnTo>
                  <a:lnTo>
                    <a:pt x="125" y="271"/>
                  </a:lnTo>
                  <a:lnTo>
                    <a:pt x="121" y="273"/>
                  </a:lnTo>
                  <a:lnTo>
                    <a:pt x="115" y="277"/>
                  </a:lnTo>
                  <a:lnTo>
                    <a:pt x="110" y="279"/>
                  </a:lnTo>
                  <a:lnTo>
                    <a:pt x="105" y="281"/>
                  </a:lnTo>
                  <a:lnTo>
                    <a:pt x="109" y="273"/>
                  </a:lnTo>
                  <a:lnTo>
                    <a:pt x="115" y="266"/>
                  </a:lnTo>
                  <a:lnTo>
                    <a:pt x="120" y="260"/>
                  </a:lnTo>
                  <a:lnTo>
                    <a:pt x="125" y="253"/>
                  </a:lnTo>
                  <a:lnTo>
                    <a:pt x="131" y="247"/>
                  </a:lnTo>
                  <a:lnTo>
                    <a:pt x="138" y="241"/>
                  </a:lnTo>
                  <a:lnTo>
                    <a:pt x="146" y="236"/>
                  </a:lnTo>
                  <a:lnTo>
                    <a:pt x="154" y="232"/>
                  </a:lnTo>
                  <a:lnTo>
                    <a:pt x="160" y="233"/>
                  </a:lnTo>
                  <a:lnTo>
                    <a:pt x="161" y="231"/>
                  </a:lnTo>
                  <a:lnTo>
                    <a:pt x="161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57" y="219"/>
                  </a:lnTo>
                  <a:lnTo>
                    <a:pt x="130" y="233"/>
                  </a:lnTo>
                  <a:lnTo>
                    <a:pt x="140" y="204"/>
                  </a:lnTo>
                  <a:lnTo>
                    <a:pt x="145" y="201"/>
                  </a:lnTo>
                  <a:lnTo>
                    <a:pt x="150" y="198"/>
                  </a:lnTo>
                  <a:lnTo>
                    <a:pt x="155" y="196"/>
                  </a:lnTo>
                  <a:lnTo>
                    <a:pt x="160" y="193"/>
                  </a:lnTo>
                  <a:lnTo>
                    <a:pt x="166" y="190"/>
                  </a:lnTo>
                  <a:lnTo>
                    <a:pt x="170" y="188"/>
                  </a:lnTo>
                  <a:lnTo>
                    <a:pt x="176" y="186"/>
                  </a:lnTo>
                  <a:lnTo>
                    <a:pt x="181" y="182"/>
                  </a:lnTo>
                  <a:lnTo>
                    <a:pt x="174" y="175"/>
                  </a:lnTo>
                  <a:lnTo>
                    <a:pt x="166" y="178"/>
                  </a:lnTo>
                  <a:lnTo>
                    <a:pt x="158" y="183"/>
                  </a:lnTo>
                  <a:lnTo>
                    <a:pt x="150" y="185"/>
                  </a:lnTo>
                  <a:lnTo>
                    <a:pt x="153" y="179"/>
                  </a:lnTo>
                  <a:lnTo>
                    <a:pt x="155" y="172"/>
                  </a:lnTo>
                  <a:lnTo>
                    <a:pt x="159" y="166"/>
                  </a:lnTo>
                  <a:lnTo>
                    <a:pt x="163" y="160"/>
                  </a:lnTo>
                  <a:lnTo>
                    <a:pt x="168" y="156"/>
                  </a:lnTo>
                  <a:lnTo>
                    <a:pt x="173" y="151"/>
                  </a:lnTo>
                  <a:lnTo>
                    <a:pt x="178" y="148"/>
                  </a:lnTo>
                  <a:lnTo>
                    <a:pt x="185" y="145"/>
                  </a:lnTo>
                  <a:lnTo>
                    <a:pt x="188" y="143"/>
                  </a:lnTo>
                  <a:lnTo>
                    <a:pt x="190" y="140"/>
                  </a:lnTo>
                  <a:lnTo>
                    <a:pt x="191" y="136"/>
                  </a:lnTo>
                  <a:lnTo>
                    <a:pt x="189" y="133"/>
                  </a:lnTo>
                  <a:lnTo>
                    <a:pt x="185" y="132"/>
                  </a:lnTo>
                  <a:lnTo>
                    <a:pt x="182" y="133"/>
                  </a:lnTo>
                  <a:lnTo>
                    <a:pt x="177" y="135"/>
                  </a:lnTo>
                  <a:lnTo>
                    <a:pt x="174" y="137"/>
                  </a:lnTo>
                  <a:lnTo>
                    <a:pt x="175" y="129"/>
                  </a:lnTo>
                  <a:lnTo>
                    <a:pt x="177" y="122"/>
                  </a:lnTo>
                  <a:lnTo>
                    <a:pt x="181" y="117"/>
                  </a:lnTo>
                  <a:lnTo>
                    <a:pt x="186" y="112"/>
                  </a:lnTo>
                  <a:lnTo>
                    <a:pt x="192" y="107"/>
                  </a:lnTo>
                  <a:lnTo>
                    <a:pt x="198" y="105"/>
                  </a:lnTo>
                  <a:lnTo>
                    <a:pt x="205" y="102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1" y="94"/>
                  </a:lnTo>
                  <a:lnTo>
                    <a:pt x="210" y="90"/>
                  </a:lnTo>
                  <a:lnTo>
                    <a:pt x="206" y="90"/>
                  </a:lnTo>
                  <a:lnTo>
                    <a:pt x="201" y="91"/>
                  </a:lnTo>
                  <a:lnTo>
                    <a:pt x="198" y="92"/>
                  </a:lnTo>
                  <a:lnTo>
                    <a:pt x="195" y="95"/>
                  </a:lnTo>
                  <a:lnTo>
                    <a:pt x="190" y="97"/>
                  </a:lnTo>
                  <a:lnTo>
                    <a:pt x="191" y="89"/>
                  </a:lnTo>
                  <a:lnTo>
                    <a:pt x="193" y="83"/>
                  </a:lnTo>
                  <a:lnTo>
                    <a:pt x="197" y="79"/>
                  </a:lnTo>
                  <a:lnTo>
                    <a:pt x="201" y="75"/>
                  </a:lnTo>
                  <a:lnTo>
                    <a:pt x="207" y="73"/>
                  </a:lnTo>
                  <a:lnTo>
                    <a:pt x="213" y="71"/>
                  </a:lnTo>
                  <a:lnTo>
                    <a:pt x="219" y="67"/>
                  </a:lnTo>
                  <a:lnTo>
                    <a:pt x="224" y="65"/>
                  </a:lnTo>
                  <a:lnTo>
                    <a:pt x="221" y="59"/>
                  </a:lnTo>
                  <a:lnTo>
                    <a:pt x="215" y="59"/>
                  </a:lnTo>
                  <a:lnTo>
                    <a:pt x="208" y="61"/>
                  </a:lnTo>
                  <a:lnTo>
                    <a:pt x="201" y="61"/>
                  </a:lnTo>
                  <a:lnTo>
                    <a:pt x="200" y="54"/>
                  </a:lnTo>
                  <a:lnTo>
                    <a:pt x="205" y="50"/>
                  </a:lnTo>
                  <a:lnTo>
                    <a:pt x="212" y="47"/>
                  </a:lnTo>
                  <a:lnTo>
                    <a:pt x="219" y="43"/>
                  </a:lnTo>
                  <a:lnTo>
                    <a:pt x="224" y="41"/>
                  </a:lnTo>
                  <a:lnTo>
                    <a:pt x="231" y="38"/>
                  </a:lnTo>
                  <a:lnTo>
                    <a:pt x="237" y="37"/>
                  </a:lnTo>
                  <a:lnTo>
                    <a:pt x="244" y="35"/>
                  </a:lnTo>
                  <a:lnTo>
                    <a:pt x="250" y="34"/>
                  </a:lnTo>
                  <a:lnTo>
                    <a:pt x="256" y="31"/>
                  </a:lnTo>
                  <a:lnTo>
                    <a:pt x="263" y="30"/>
                  </a:lnTo>
                  <a:lnTo>
                    <a:pt x="268" y="28"/>
                  </a:lnTo>
                  <a:lnTo>
                    <a:pt x="268" y="26"/>
                  </a:lnTo>
                  <a:lnTo>
                    <a:pt x="268" y="24"/>
                  </a:lnTo>
                  <a:lnTo>
                    <a:pt x="267" y="22"/>
                  </a:lnTo>
                  <a:lnTo>
                    <a:pt x="266" y="21"/>
                  </a:lnTo>
                  <a:lnTo>
                    <a:pt x="258" y="21"/>
                  </a:lnTo>
                  <a:lnTo>
                    <a:pt x="251" y="22"/>
                  </a:lnTo>
                  <a:lnTo>
                    <a:pt x="243" y="23"/>
                  </a:lnTo>
                  <a:lnTo>
                    <a:pt x="236" y="24"/>
                  </a:lnTo>
                  <a:lnTo>
                    <a:pt x="229" y="26"/>
                  </a:lnTo>
                  <a:lnTo>
                    <a:pt x="222" y="28"/>
                  </a:lnTo>
                  <a:lnTo>
                    <a:pt x="215" y="30"/>
                  </a:lnTo>
                  <a:lnTo>
                    <a:pt x="208" y="32"/>
                  </a:lnTo>
                  <a:lnTo>
                    <a:pt x="210" y="23"/>
                  </a:lnTo>
                  <a:lnTo>
                    <a:pt x="216" y="18"/>
                  </a:lnTo>
                  <a:lnTo>
                    <a:pt x="227" y="13"/>
                  </a:lnTo>
                  <a:lnTo>
                    <a:pt x="236" y="9"/>
                  </a:lnTo>
                  <a:lnTo>
                    <a:pt x="253" y="6"/>
                  </a:lnTo>
                  <a:lnTo>
                    <a:pt x="271" y="3"/>
                  </a:lnTo>
                  <a:lnTo>
                    <a:pt x="289" y="1"/>
                  </a:lnTo>
                  <a:lnTo>
                    <a:pt x="306" y="0"/>
                  </a:lnTo>
                  <a:lnTo>
                    <a:pt x="324" y="1"/>
                  </a:lnTo>
                  <a:lnTo>
                    <a:pt x="342" y="4"/>
                  </a:lnTo>
                  <a:lnTo>
                    <a:pt x="359" y="7"/>
                  </a:lnTo>
                  <a:lnTo>
                    <a:pt x="377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6" name="Freeform 171"/>
            <p:cNvSpPr>
              <a:spLocks/>
            </p:cNvSpPr>
            <p:nvPr/>
          </p:nvSpPr>
          <p:spPr bwMode="auto">
            <a:xfrm>
              <a:off x="1280" y="338"/>
              <a:ext cx="51" cy="21"/>
            </a:xfrm>
            <a:custGeom>
              <a:avLst/>
              <a:gdLst>
                <a:gd name="T0" fmla="*/ 4 w 102"/>
                <a:gd name="T1" fmla="*/ 1 h 42"/>
                <a:gd name="T2" fmla="*/ 3 w 102"/>
                <a:gd name="T3" fmla="*/ 1 h 42"/>
                <a:gd name="T4" fmla="*/ 3 w 102"/>
                <a:gd name="T5" fmla="*/ 1 h 42"/>
                <a:gd name="T6" fmla="*/ 3 w 102"/>
                <a:gd name="T7" fmla="*/ 1 h 42"/>
                <a:gd name="T8" fmla="*/ 2 w 102"/>
                <a:gd name="T9" fmla="*/ 1 h 42"/>
                <a:gd name="T10" fmla="*/ 2 w 102"/>
                <a:gd name="T11" fmla="*/ 1 h 42"/>
                <a:gd name="T12" fmla="*/ 1 w 102"/>
                <a:gd name="T13" fmla="*/ 1 h 42"/>
                <a:gd name="T14" fmla="*/ 1 w 102"/>
                <a:gd name="T15" fmla="*/ 1 h 42"/>
                <a:gd name="T16" fmla="*/ 1 w 102"/>
                <a:gd name="T17" fmla="*/ 1 h 42"/>
                <a:gd name="T18" fmla="*/ 1 w 102"/>
                <a:gd name="T19" fmla="*/ 1 h 42"/>
                <a:gd name="T20" fmla="*/ 1 w 102"/>
                <a:gd name="T21" fmla="*/ 1 h 42"/>
                <a:gd name="T22" fmla="*/ 1 w 102"/>
                <a:gd name="T23" fmla="*/ 2 h 42"/>
                <a:gd name="T24" fmla="*/ 1 w 102"/>
                <a:gd name="T25" fmla="*/ 2 h 42"/>
                <a:gd name="T26" fmla="*/ 1 w 102"/>
                <a:gd name="T27" fmla="*/ 2 h 42"/>
                <a:gd name="T28" fmla="*/ 1 w 102"/>
                <a:gd name="T29" fmla="*/ 2 h 42"/>
                <a:gd name="T30" fmla="*/ 1 w 102"/>
                <a:gd name="T31" fmla="*/ 2 h 42"/>
                <a:gd name="T32" fmla="*/ 1 w 102"/>
                <a:gd name="T33" fmla="*/ 2 h 42"/>
                <a:gd name="T34" fmla="*/ 1 w 102"/>
                <a:gd name="T35" fmla="*/ 2 h 42"/>
                <a:gd name="T36" fmla="*/ 1 w 102"/>
                <a:gd name="T37" fmla="*/ 2 h 42"/>
                <a:gd name="T38" fmla="*/ 1 w 102"/>
                <a:gd name="T39" fmla="*/ 2 h 42"/>
                <a:gd name="T40" fmla="*/ 0 w 102"/>
                <a:gd name="T41" fmla="*/ 2 h 42"/>
                <a:gd name="T42" fmla="*/ 1 w 102"/>
                <a:gd name="T43" fmla="*/ 1 h 42"/>
                <a:gd name="T44" fmla="*/ 1 w 102"/>
                <a:gd name="T45" fmla="*/ 1 h 42"/>
                <a:gd name="T46" fmla="*/ 1 w 102"/>
                <a:gd name="T47" fmla="*/ 1 h 42"/>
                <a:gd name="T48" fmla="*/ 1 w 102"/>
                <a:gd name="T49" fmla="*/ 1 h 42"/>
                <a:gd name="T50" fmla="*/ 1 w 102"/>
                <a:gd name="T51" fmla="*/ 1 h 42"/>
                <a:gd name="T52" fmla="*/ 2 w 102"/>
                <a:gd name="T53" fmla="*/ 1 h 42"/>
                <a:gd name="T54" fmla="*/ 2 w 102"/>
                <a:gd name="T55" fmla="*/ 1 h 42"/>
                <a:gd name="T56" fmla="*/ 2 w 102"/>
                <a:gd name="T57" fmla="*/ 0 h 42"/>
                <a:gd name="T58" fmla="*/ 3 w 102"/>
                <a:gd name="T59" fmla="*/ 0 h 42"/>
                <a:gd name="T60" fmla="*/ 3 w 102"/>
                <a:gd name="T61" fmla="*/ 1 h 42"/>
                <a:gd name="T62" fmla="*/ 3 w 102"/>
                <a:gd name="T63" fmla="*/ 1 h 42"/>
                <a:gd name="T64" fmla="*/ 4 w 102"/>
                <a:gd name="T65" fmla="*/ 1 h 42"/>
                <a:gd name="T66" fmla="*/ 4 w 102"/>
                <a:gd name="T67" fmla="*/ 1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" h="42">
                  <a:moveTo>
                    <a:pt x="102" y="9"/>
                  </a:moveTo>
                  <a:lnTo>
                    <a:pt x="90" y="9"/>
                  </a:lnTo>
                  <a:lnTo>
                    <a:pt x="79" y="8"/>
                  </a:lnTo>
                  <a:lnTo>
                    <a:pt x="66" y="8"/>
                  </a:lnTo>
                  <a:lnTo>
                    <a:pt x="53" y="8"/>
                  </a:lnTo>
                  <a:lnTo>
                    <a:pt x="41" y="9"/>
                  </a:lnTo>
                  <a:lnTo>
                    <a:pt x="29" y="14"/>
                  </a:lnTo>
                  <a:lnTo>
                    <a:pt x="20" y="19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3" y="33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40"/>
                  </a:lnTo>
                  <a:lnTo>
                    <a:pt x="25" y="41"/>
                  </a:lnTo>
                  <a:lnTo>
                    <a:pt x="23" y="42"/>
                  </a:lnTo>
                  <a:lnTo>
                    <a:pt x="18" y="41"/>
                  </a:lnTo>
                  <a:lnTo>
                    <a:pt x="11" y="40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4" y="11"/>
                  </a:lnTo>
                  <a:lnTo>
                    <a:pt x="21" y="7"/>
                  </a:lnTo>
                  <a:lnTo>
                    <a:pt x="31" y="4"/>
                  </a:lnTo>
                  <a:lnTo>
                    <a:pt x="42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82" y="1"/>
                  </a:lnTo>
                  <a:lnTo>
                    <a:pt x="91" y="2"/>
                  </a:lnTo>
                  <a:lnTo>
                    <a:pt x="102" y="4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7" name="Freeform 172"/>
            <p:cNvSpPr>
              <a:spLocks/>
            </p:cNvSpPr>
            <p:nvPr/>
          </p:nvSpPr>
          <p:spPr bwMode="auto">
            <a:xfrm>
              <a:off x="1330" y="398"/>
              <a:ext cx="23" cy="18"/>
            </a:xfrm>
            <a:custGeom>
              <a:avLst/>
              <a:gdLst>
                <a:gd name="T0" fmla="*/ 1 w 48"/>
                <a:gd name="T1" fmla="*/ 1 h 35"/>
                <a:gd name="T2" fmla="*/ 1 w 48"/>
                <a:gd name="T3" fmla="*/ 2 h 35"/>
                <a:gd name="T4" fmla="*/ 0 w 48"/>
                <a:gd name="T5" fmla="*/ 2 h 35"/>
                <a:gd name="T6" fmla="*/ 0 w 48"/>
                <a:gd name="T7" fmla="*/ 1 h 35"/>
                <a:gd name="T8" fmla="*/ 0 w 48"/>
                <a:gd name="T9" fmla="*/ 1 h 35"/>
                <a:gd name="T10" fmla="*/ 0 w 48"/>
                <a:gd name="T11" fmla="*/ 1 h 35"/>
                <a:gd name="T12" fmla="*/ 0 w 48"/>
                <a:gd name="T13" fmla="*/ 1 h 35"/>
                <a:gd name="T14" fmla="*/ 0 w 48"/>
                <a:gd name="T15" fmla="*/ 1 h 35"/>
                <a:gd name="T16" fmla="*/ 0 w 48"/>
                <a:gd name="T17" fmla="*/ 1 h 35"/>
                <a:gd name="T18" fmla="*/ 0 w 48"/>
                <a:gd name="T19" fmla="*/ 0 h 35"/>
                <a:gd name="T20" fmla="*/ 0 w 48"/>
                <a:gd name="T21" fmla="*/ 1 h 35"/>
                <a:gd name="T22" fmla="*/ 0 w 48"/>
                <a:gd name="T23" fmla="*/ 1 h 35"/>
                <a:gd name="T24" fmla="*/ 0 w 48"/>
                <a:gd name="T25" fmla="*/ 1 h 35"/>
                <a:gd name="T26" fmla="*/ 0 w 48"/>
                <a:gd name="T27" fmla="*/ 1 h 35"/>
                <a:gd name="T28" fmla="*/ 0 w 48"/>
                <a:gd name="T29" fmla="*/ 1 h 35"/>
                <a:gd name="T30" fmla="*/ 1 w 48"/>
                <a:gd name="T31" fmla="*/ 1 h 35"/>
                <a:gd name="T32" fmla="*/ 1 w 48"/>
                <a:gd name="T33" fmla="*/ 1 h 35"/>
                <a:gd name="T34" fmla="*/ 1 w 48"/>
                <a:gd name="T35" fmla="*/ 1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" h="35">
                  <a:moveTo>
                    <a:pt x="48" y="12"/>
                  </a:moveTo>
                  <a:lnTo>
                    <a:pt x="40" y="35"/>
                  </a:lnTo>
                  <a:lnTo>
                    <a:pt x="29" y="33"/>
                  </a:lnTo>
                  <a:lnTo>
                    <a:pt x="23" y="28"/>
                  </a:lnTo>
                  <a:lnTo>
                    <a:pt x="17" y="23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5" y="3"/>
                  </a:ln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4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6" y="9"/>
                  </a:lnTo>
                  <a:lnTo>
                    <a:pt x="42" y="1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8" name="Freeform 173"/>
            <p:cNvSpPr>
              <a:spLocks/>
            </p:cNvSpPr>
            <p:nvPr/>
          </p:nvSpPr>
          <p:spPr bwMode="auto">
            <a:xfrm>
              <a:off x="1461" y="488"/>
              <a:ext cx="99" cy="72"/>
            </a:xfrm>
            <a:custGeom>
              <a:avLst/>
              <a:gdLst>
                <a:gd name="T0" fmla="*/ 3 w 198"/>
                <a:gd name="T1" fmla="*/ 1 h 144"/>
                <a:gd name="T2" fmla="*/ 3 w 198"/>
                <a:gd name="T3" fmla="*/ 1 h 144"/>
                <a:gd name="T4" fmla="*/ 4 w 198"/>
                <a:gd name="T5" fmla="*/ 2 h 144"/>
                <a:gd name="T6" fmla="*/ 5 w 198"/>
                <a:gd name="T7" fmla="*/ 2 h 144"/>
                <a:gd name="T8" fmla="*/ 5 w 198"/>
                <a:gd name="T9" fmla="*/ 2 h 144"/>
                <a:gd name="T10" fmla="*/ 6 w 198"/>
                <a:gd name="T11" fmla="*/ 3 h 144"/>
                <a:gd name="T12" fmla="*/ 6 w 198"/>
                <a:gd name="T13" fmla="*/ 3 h 144"/>
                <a:gd name="T14" fmla="*/ 6 w 198"/>
                <a:gd name="T15" fmla="*/ 4 h 144"/>
                <a:gd name="T16" fmla="*/ 7 w 198"/>
                <a:gd name="T17" fmla="*/ 5 h 144"/>
                <a:gd name="T18" fmla="*/ 7 w 198"/>
                <a:gd name="T19" fmla="*/ 5 h 144"/>
                <a:gd name="T20" fmla="*/ 6 w 198"/>
                <a:gd name="T21" fmla="*/ 5 h 144"/>
                <a:gd name="T22" fmla="*/ 6 w 198"/>
                <a:gd name="T23" fmla="*/ 4 h 144"/>
                <a:gd name="T24" fmla="*/ 6 w 198"/>
                <a:gd name="T25" fmla="*/ 4 h 144"/>
                <a:gd name="T26" fmla="*/ 6 w 198"/>
                <a:gd name="T27" fmla="*/ 4 h 144"/>
                <a:gd name="T28" fmla="*/ 6 w 198"/>
                <a:gd name="T29" fmla="*/ 3 h 144"/>
                <a:gd name="T30" fmla="*/ 6 w 198"/>
                <a:gd name="T31" fmla="*/ 3 h 144"/>
                <a:gd name="T32" fmla="*/ 5 w 198"/>
                <a:gd name="T33" fmla="*/ 3 h 144"/>
                <a:gd name="T34" fmla="*/ 5 w 198"/>
                <a:gd name="T35" fmla="*/ 3 h 144"/>
                <a:gd name="T36" fmla="*/ 5 w 198"/>
                <a:gd name="T37" fmla="*/ 2 h 144"/>
                <a:gd name="T38" fmla="*/ 5 w 198"/>
                <a:gd name="T39" fmla="*/ 2 h 144"/>
                <a:gd name="T40" fmla="*/ 4 w 198"/>
                <a:gd name="T41" fmla="*/ 2 h 144"/>
                <a:gd name="T42" fmla="*/ 4 w 198"/>
                <a:gd name="T43" fmla="*/ 2 h 144"/>
                <a:gd name="T44" fmla="*/ 4 w 198"/>
                <a:gd name="T45" fmla="*/ 2 h 144"/>
                <a:gd name="T46" fmla="*/ 4 w 198"/>
                <a:gd name="T47" fmla="*/ 1 h 144"/>
                <a:gd name="T48" fmla="*/ 3 w 198"/>
                <a:gd name="T49" fmla="*/ 1 h 144"/>
                <a:gd name="T50" fmla="*/ 3 w 198"/>
                <a:gd name="T51" fmla="*/ 1 h 144"/>
                <a:gd name="T52" fmla="*/ 2 w 198"/>
                <a:gd name="T53" fmla="*/ 1 h 144"/>
                <a:gd name="T54" fmla="*/ 2 w 198"/>
                <a:gd name="T55" fmla="*/ 1 h 144"/>
                <a:gd name="T56" fmla="*/ 1 w 198"/>
                <a:gd name="T57" fmla="*/ 1 h 144"/>
                <a:gd name="T58" fmla="*/ 1 w 198"/>
                <a:gd name="T59" fmla="*/ 1 h 144"/>
                <a:gd name="T60" fmla="*/ 0 w 198"/>
                <a:gd name="T61" fmla="*/ 0 h 144"/>
                <a:gd name="T62" fmla="*/ 1 w 198"/>
                <a:gd name="T63" fmla="*/ 1 h 144"/>
                <a:gd name="T64" fmla="*/ 1 w 198"/>
                <a:gd name="T65" fmla="*/ 1 h 144"/>
                <a:gd name="T66" fmla="*/ 1 w 198"/>
                <a:gd name="T67" fmla="*/ 1 h 144"/>
                <a:gd name="T68" fmla="*/ 2 w 198"/>
                <a:gd name="T69" fmla="*/ 1 h 144"/>
                <a:gd name="T70" fmla="*/ 2 w 198"/>
                <a:gd name="T71" fmla="*/ 1 h 144"/>
                <a:gd name="T72" fmla="*/ 2 w 198"/>
                <a:gd name="T73" fmla="*/ 1 h 144"/>
                <a:gd name="T74" fmla="*/ 2 w 198"/>
                <a:gd name="T75" fmla="*/ 1 h 144"/>
                <a:gd name="T76" fmla="*/ 3 w 198"/>
                <a:gd name="T77" fmla="*/ 1 h 1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8" h="144">
                  <a:moveTo>
                    <a:pt x="72" y="13"/>
                  </a:moveTo>
                  <a:lnTo>
                    <a:pt x="92" y="22"/>
                  </a:lnTo>
                  <a:lnTo>
                    <a:pt x="113" y="33"/>
                  </a:lnTo>
                  <a:lnTo>
                    <a:pt x="134" y="44"/>
                  </a:lnTo>
                  <a:lnTo>
                    <a:pt x="152" y="57"/>
                  </a:lnTo>
                  <a:lnTo>
                    <a:pt x="169" y="72"/>
                  </a:lnTo>
                  <a:lnTo>
                    <a:pt x="182" y="89"/>
                  </a:lnTo>
                  <a:lnTo>
                    <a:pt x="192" y="110"/>
                  </a:lnTo>
                  <a:lnTo>
                    <a:pt x="198" y="133"/>
                  </a:lnTo>
                  <a:lnTo>
                    <a:pt x="194" y="144"/>
                  </a:lnTo>
                  <a:lnTo>
                    <a:pt x="192" y="133"/>
                  </a:lnTo>
                  <a:lnTo>
                    <a:pt x="189" y="123"/>
                  </a:lnTo>
                  <a:lnTo>
                    <a:pt x="186" y="112"/>
                  </a:lnTo>
                  <a:lnTo>
                    <a:pt x="181" y="102"/>
                  </a:lnTo>
                  <a:lnTo>
                    <a:pt x="174" y="93"/>
                  </a:lnTo>
                  <a:lnTo>
                    <a:pt x="166" y="83"/>
                  </a:lnTo>
                  <a:lnTo>
                    <a:pt x="159" y="74"/>
                  </a:lnTo>
                  <a:lnTo>
                    <a:pt x="151" y="66"/>
                  </a:lnTo>
                  <a:lnTo>
                    <a:pt x="142" y="59"/>
                  </a:lnTo>
                  <a:lnTo>
                    <a:pt x="133" y="52"/>
                  </a:lnTo>
                  <a:lnTo>
                    <a:pt x="123" y="47"/>
                  </a:lnTo>
                  <a:lnTo>
                    <a:pt x="113" y="41"/>
                  </a:lnTo>
                  <a:lnTo>
                    <a:pt x="111" y="36"/>
                  </a:lnTo>
                  <a:lnTo>
                    <a:pt x="97" y="32"/>
                  </a:lnTo>
                  <a:lnTo>
                    <a:pt x="83" y="27"/>
                  </a:lnTo>
                  <a:lnTo>
                    <a:pt x="68" y="21"/>
                  </a:lnTo>
                  <a:lnTo>
                    <a:pt x="54" y="17"/>
                  </a:lnTo>
                  <a:lnTo>
                    <a:pt x="40" y="12"/>
                  </a:lnTo>
                  <a:lnTo>
                    <a:pt x="27" y="7"/>
                  </a:lnTo>
                  <a:lnTo>
                    <a:pt x="13" y="4"/>
                  </a:lnTo>
                  <a:lnTo>
                    <a:pt x="0" y="0"/>
                  </a:lnTo>
                  <a:lnTo>
                    <a:pt x="9" y="2"/>
                  </a:lnTo>
                  <a:lnTo>
                    <a:pt x="19" y="3"/>
                  </a:lnTo>
                  <a:lnTo>
                    <a:pt x="29" y="5"/>
                  </a:lnTo>
                  <a:lnTo>
                    <a:pt x="38" y="6"/>
                  </a:lnTo>
                  <a:lnTo>
                    <a:pt x="46" y="8"/>
                  </a:lnTo>
                  <a:lnTo>
                    <a:pt x="55" y="10"/>
                  </a:lnTo>
                  <a:lnTo>
                    <a:pt x="63" y="12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9" name="Freeform 174"/>
            <p:cNvSpPr>
              <a:spLocks/>
            </p:cNvSpPr>
            <p:nvPr/>
          </p:nvSpPr>
          <p:spPr bwMode="auto">
            <a:xfrm>
              <a:off x="1429" y="488"/>
              <a:ext cx="124" cy="90"/>
            </a:xfrm>
            <a:custGeom>
              <a:avLst/>
              <a:gdLst>
                <a:gd name="T0" fmla="*/ 3 w 248"/>
                <a:gd name="T1" fmla="*/ 1 h 178"/>
                <a:gd name="T2" fmla="*/ 4 w 248"/>
                <a:gd name="T3" fmla="*/ 1 h 178"/>
                <a:gd name="T4" fmla="*/ 4 w 248"/>
                <a:gd name="T5" fmla="*/ 1 h 178"/>
                <a:gd name="T6" fmla="*/ 4 w 248"/>
                <a:gd name="T7" fmla="*/ 1 h 178"/>
                <a:gd name="T8" fmla="*/ 5 w 248"/>
                <a:gd name="T9" fmla="*/ 2 h 178"/>
                <a:gd name="T10" fmla="*/ 5 w 248"/>
                <a:gd name="T11" fmla="*/ 2 h 178"/>
                <a:gd name="T12" fmla="*/ 5 w 248"/>
                <a:gd name="T13" fmla="*/ 2 h 178"/>
                <a:gd name="T14" fmla="*/ 6 w 248"/>
                <a:gd name="T15" fmla="*/ 2 h 178"/>
                <a:gd name="T16" fmla="*/ 6 w 248"/>
                <a:gd name="T17" fmla="*/ 2 h 178"/>
                <a:gd name="T18" fmla="*/ 6 w 248"/>
                <a:gd name="T19" fmla="*/ 2 h 178"/>
                <a:gd name="T20" fmla="*/ 7 w 248"/>
                <a:gd name="T21" fmla="*/ 3 h 178"/>
                <a:gd name="T22" fmla="*/ 7 w 248"/>
                <a:gd name="T23" fmla="*/ 3 h 178"/>
                <a:gd name="T24" fmla="*/ 7 w 248"/>
                <a:gd name="T25" fmla="*/ 3 h 178"/>
                <a:gd name="T26" fmla="*/ 8 w 248"/>
                <a:gd name="T27" fmla="*/ 4 h 178"/>
                <a:gd name="T28" fmla="*/ 8 w 248"/>
                <a:gd name="T29" fmla="*/ 4 h 178"/>
                <a:gd name="T30" fmla="*/ 8 w 248"/>
                <a:gd name="T31" fmla="*/ 4 h 178"/>
                <a:gd name="T32" fmla="*/ 8 w 248"/>
                <a:gd name="T33" fmla="*/ 5 h 178"/>
                <a:gd name="T34" fmla="*/ 8 w 248"/>
                <a:gd name="T35" fmla="*/ 5 h 178"/>
                <a:gd name="T36" fmla="*/ 8 w 248"/>
                <a:gd name="T37" fmla="*/ 6 h 178"/>
                <a:gd name="T38" fmla="*/ 8 w 248"/>
                <a:gd name="T39" fmla="*/ 6 h 178"/>
                <a:gd name="T40" fmla="*/ 8 w 248"/>
                <a:gd name="T41" fmla="*/ 6 h 178"/>
                <a:gd name="T42" fmla="*/ 8 w 248"/>
                <a:gd name="T43" fmla="*/ 6 h 178"/>
                <a:gd name="T44" fmla="*/ 8 w 248"/>
                <a:gd name="T45" fmla="*/ 5 h 178"/>
                <a:gd name="T46" fmla="*/ 8 w 248"/>
                <a:gd name="T47" fmla="*/ 5 h 178"/>
                <a:gd name="T48" fmla="*/ 8 w 248"/>
                <a:gd name="T49" fmla="*/ 5 h 178"/>
                <a:gd name="T50" fmla="*/ 8 w 248"/>
                <a:gd name="T51" fmla="*/ 4 h 178"/>
                <a:gd name="T52" fmla="*/ 7 w 248"/>
                <a:gd name="T53" fmla="*/ 4 h 178"/>
                <a:gd name="T54" fmla="*/ 7 w 248"/>
                <a:gd name="T55" fmla="*/ 4 h 178"/>
                <a:gd name="T56" fmla="*/ 7 w 248"/>
                <a:gd name="T57" fmla="*/ 4 h 178"/>
                <a:gd name="T58" fmla="*/ 6 w 248"/>
                <a:gd name="T59" fmla="*/ 3 h 178"/>
                <a:gd name="T60" fmla="*/ 6 w 248"/>
                <a:gd name="T61" fmla="*/ 2 h 178"/>
                <a:gd name="T62" fmla="*/ 5 w 248"/>
                <a:gd name="T63" fmla="*/ 2 h 178"/>
                <a:gd name="T64" fmla="*/ 5 w 248"/>
                <a:gd name="T65" fmla="*/ 2 h 178"/>
                <a:gd name="T66" fmla="*/ 4 w 248"/>
                <a:gd name="T67" fmla="*/ 1 h 178"/>
                <a:gd name="T68" fmla="*/ 3 w 248"/>
                <a:gd name="T69" fmla="*/ 1 h 178"/>
                <a:gd name="T70" fmla="*/ 2 w 248"/>
                <a:gd name="T71" fmla="*/ 1 h 178"/>
                <a:gd name="T72" fmla="*/ 2 w 248"/>
                <a:gd name="T73" fmla="*/ 1 h 178"/>
                <a:gd name="T74" fmla="*/ 2 w 248"/>
                <a:gd name="T75" fmla="*/ 1 h 178"/>
                <a:gd name="T76" fmla="*/ 1 w 248"/>
                <a:gd name="T77" fmla="*/ 1 h 178"/>
                <a:gd name="T78" fmla="*/ 1 w 248"/>
                <a:gd name="T79" fmla="*/ 1 h 178"/>
                <a:gd name="T80" fmla="*/ 1 w 248"/>
                <a:gd name="T81" fmla="*/ 1 h 178"/>
                <a:gd name="T82" fmla="*/ 1 w 248"/>
                <a:gd name="T83" fmla="*/ 1 h 178"/>
                <a:gd name="T84" fmla="*/ 1 w 248"/>
                <a:gd name="T85" fmla="*/ 1 h 178"/>
                <a:gd name="T86" fmla="*/ 1 w 248"/>
                <a:gd name="T87" fmla="*/ 1 h 178"/>
                <a:gd name="T88" fmla="*/ 0 w 248"/>
                <a:gd name="T89" fmla="*/ 1 h 178"/>
                <a:gd name="T90" fmla="*/ 1 w 248"/>
                <a:gd name="T91" fmla="*/ 1 h 178"/>
                <a:gd name="T92" fmla="*/ 1 w 248"/>
                <a:gd name="T93" fmla="*/ 0 h 178"/>
                <a:gd name="T94" fmla="*/ 1 w 248"/>
                <a:gd name="T95" fmla="*/ 1 h 178"/>
                <a:gd name="T96" fmla="*/ 1 w 248"/>
                <a:gd name="T97" fmla="*/ 1 h 178"/>
                <a:gd name="T98" fmla="*/ 2 w 248"/>
                <a:gd name="T99" fmla="*/ 1 h 178"/>
                <a:gd name="T100" fmla="*/ 2 w 248"/>
                <a:gd name="T101" fmla="*/ 1 h 178"/>
                <a:gd name="T102" fmla="*/ 2 w 248"/>
                <a:gd name="T103" fmla="*/ 1 h 178"/>
                <a:gd name="T104" fmla="*/ 2 w 248"/>
                <a:gd name="T105" fmla="*/ 1 h 178"/>
                <a:gd name="T106" fmla="*/ 3 w 248"/>
                <a:gd name="T107" fmla="*/ 1 h 178"/>
                <a:gd name="T108" fmla="*/ 3 w 248"/>
                <a:gd name="T109" fmla="*/ 1 h 178"/>
                <a:gd name="T110" fmla="*/ 3 w 248"/>
                <a:gd name="T111" fmla="*/ 1 h 178"/>
                <a:gd name="T112" fmla="*/ 3 w 248"/>
                <a:gd name="T113" fmla="*/ 1 h 1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8" h="178">
                  <a:moveTo>
                    <a:pt x="95" y="23"/>
                  </a:moveTo>
                  <a:lnTo>
                    <a:pt x="106" y="24"/>
                  </a:lnTo>
                  <a:lnTo>
                    <a:pt x="116" y="27"/>
                  </a:lnTo>
                  <a:lnTo>
                    <a:pt x="126" y="32"/>
                  </a:lnTo>
                  <a:lnTo>
                    <a:pt x="136" y="36"/>
                  </a:lnTo>
                  <a:lnTo>
                    <a:pt x="146" y="42"/>
                  </a:lnTo>
                  <a:lnTo>
                    <a:pt x="156" y="47"/>
                  </a:lnTo>
                  <a:lnTo>
                    <a:pt x="165" y="53"/>
                  </a:lnTo>
                  <a:lnTo>
                    <a:pt x="176" y="57"/>
                  </a:lnTo>
                  <a:lnTo>
                    <a:pt x="187" y="64"/>
                  </a:lnTo>
                  <a:lnTo>
                    <a:pt x="198" y="73"/>
                  </a:lnTo>
                  <a:lnTo>
                    <a:pt x="207" y="83"/>
                  </a:lnTo>
                  <a:lnTo>
                    <a:pt x="216" y="93"/>
                  </a:lnTo>
                  <a:lnTo>
                    <a:pt x="225" y="103"/>
                  </a:lnTo>
                  <a:lnTo>
                    <a:pt x="232" y="115"/>
                  </a:lnTo>
                  <a:lnTo>
                    <a:pt x="238" y="127"/>
                  </a:lnTo>
                  <a:lnTo>
                    <a:pt x="243" y="139"/>
                  </a:lnTo>
                  <a:lnTo>
                    <a:pt x="245" y="151"/>
                  </a:lnTo>
                  <a:lnTo>
                    <a:pt x="248" y="160"/>
                  </a:lnTo>
                  <a:lnTo>
                    <a:pt x="248" y="169"/>
                  </a:lnTo>
                  <a:lnTo>
                    <a:pt x="239" y="178"/>
                  </a:lnTo>
                  <a:lnTo>
                    <a:pt x="238" y="167"/>
                  </a:lnTo>
                  <a:lnTo>
                    <a:pt x="237" y="155"/>
                  </a:lnTo>
                  <a:lnTo>
                    <a:pt x="235" y="144"/>
                  </a:lnTo>
                  <a:lnTo>
                    <a:pt x="231" y="133"/>
                  </a:lnTo>
                  <a:lnTo>
                    <a:pt x="227" y="123"/>
                  </a:lnTo>
                  <a:lnTo>
                    <a:pt x="221" y="114"/>
                  </a:lnTo>
                  <a:lnTo>
                    <a:pt x="214" y="104"/>
                  </a:lnTo>
                  <a:lnTo>
                    <a:pt x="205" y="96"/>
                  </a:lnTo>
                  <a:lnTo>
                    <a:pt x="189" y="79"/>
                  </a:lnTo>
                  <a:lnTo>
                    <a:pt x="169" y="64"/>
                  </a:lnTo>
                  <a:lnTo>
                    <a:pt x="149" y="51"/>
                  </a:lnTo>
                  <a:lnTo>
                    <a:pt x="129" y="41"/>
                  </a:lnTo>
                  <a:lnTo>
                    <a:pt x="106" y="32"/>
                  </a:lnTo>
                  <a:lnTo>
                    <a:pt x="84" y="24"/>
                  </a:lnTo>
                  <a:lnTo>
                    <a:pt x="61" y="18"/>
                  </a:lnTo>
                  <a:lnTo>
                    <a:pt x="38" y="13"/>
                  </a:lnTo>
                  <a:lnTo>
                    <a:pt x="34" y="10"/>
                  </a:lnTo>
                  <a:lnTo>
                    <a:pt x="30" y="8"/>
                  </a:lnTo>
                  <a:lnTo>
                    <a:pt x="25" y="6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4" y="4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7" y="3"/>
                  </a:lnTo>
                  <a:lnTo>
                    <a:pt x="35" y="5"/>
                  </a:lnTo>
                  <a:lnTo>
                    <a:pt x="44" y="6"/>
                  </a:lnTo>
                  <a:lnTo>
                    <a:pt x="54" y="9"/>
                  </a:lnTo>
                  <a:lnTo>
                    <a:pt x="63" y="10"/>
                  </a:lnTo>
                  <a:lnTo>
                    <a:pt x="71" y="12"/>
                  </a:lnTo>
                  <a:lnTo>
                    <a:pt x="80" y="15"/>
                  </a:lnTo>
                  <a:lnTo>
                    <a:pt x="88" y="18"/>
                  </a:lnTo>
                  <a:lnTo>
                    <a:pt x="95" y="2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0" name="Freeform 175"/>
            <p:cNvSpPr>
              <a:spLocks/>
            </p:cNvSpPr>
            <p:nvPr/>
          </p:nvSpPr>
          <p:spPr bwMode="auto">
            <a:xfrm>
              <a:off x="1397" y="493"/>
              <a:ext cx="150" cy="94"/>
            </a:xfrm>
            <a:custGeom>
              <a:avLst/>
              <a:gdLst>
                <a:gd name="T0" fmla="*/ 3 w 300"/>
                <a:gd name="T1" fmla="*/ 1 h 188"/>
                <a:gd name="T2" fmla="*/ 3 w 300"/>
                <a:gd name="T3" fmla="*/ 1 h 188"/>
                <a:gd name="T4" fmla="*/ 4 w 300"/>
                <a:gd name="T5" fmla="*/ 1 h 188"/>
                <a:gd name="T6" fmla="*/ 4 w 300"/>
                <a:gd name="T7" fmla="*/ 1 h 188"/>
                <a:gd name="T8" fmla="*/ 4 w 300"/>
                <a:gd name="T9" fmla="*/ 1 h 188"/>
                <a:gd name="T10" fmla="*/ 5 w 300"/>
                <a:gd name="T11" fmla="*/ 1 h 188"/>
                <a:gd name="T12" fmla="*/ 5 w 300"/>
                <a:gd name="T13" fmla="*/ 2 h 188"/>
                <a:gd name="T14" fmla="*/ 6 w 300"/>
                <a:gd name="T15" fmla="*/ 2 h 188"/>
                <a:gd name="T16" fmla="*/ 7 w 300"/>
                <a:gd name="T17" fmla="*/ 2 h 188"/>
                <a:gd name="T18" fmla="*/ 7 w 300"/>
                <a:gd name="T19" fmla="*/ 3 h 188"/>
                <a:gd name="T20" fmla="*/ 8 w 300"/>
                <a:gd name="T21" fmla="*/ 3 h 188"/>
                <a:gd name="T22" fmla="*/ 9 w 300"/>
                <a:gd name="T23" fmla="*/ 4 h 188"/>
                <a:gd name="T24" fmla="*/ 9 w 300"/>
                <a:gd name="T25" fmla="*/ 4 h 188"/>
                <a:gd name="T26" fmla="*/ 9 w 300"/>
                <a:gd name="T27" fmla="*/ 5 h 188"/>
                <a:gd name="T28" fmla="*/ 9 w 300"/>
                <a:gd name="T29" fmla="*/ 5 h 188"/>
                <a:gd name="T30" fmla="*/ 10 w 300"/>
                <a:gd name="T31" fmla="*/ 5 h 188"/>
                <a:gd name="T32" fmla="*/ 10 w 300"/>
                <a:gd name="T33" fmla="*/ 6 h 188"/>
                <a:gd name="T34" fmla="*/ 10 w 300"/>
                <a:gd name="T35" fmla="*/ 6 h 188"/>
                <a:gd name="T36" fmla="*/ 9 w 300"/>
                <a:gd name="T37" fmla="*/ 6 h 188"/>
                <a:gd name="T38" fmla="*/ 9 w 300"/>
                <a:gd name="T39" fmla="*/ 6 h 188"/>
                <a:gd name="T40" fmla="*/ 9 w 300"/>
                <a:gd name="T41" fmla="*/ 6 h 188"/>
                <a:gd name="T42" fmla="*/ 9 w 300"/>
                <a:gd name="T43" fmla="*/ 5 h 188"/>
                <a:gd name="T44" fmla="*/ 9 w 300"/>
                <a:gd name="T45" fmla="*/ 5 h 188"/>
                <a:gd name="T46" fmla="*/ 9 w 300"/>
                <a:gd name="T47" fmla="*/ 4 h 188"/>
                <a:gd name="T48" fmla="*/ 8 w 300"/>
                <a:gd name="T49" fmla="*/ 4 h 188"/>
                <a:gd name="T50" fmla="*/ 8 w 300"/>
                <a:gd name="T51" fmla="*/ 3 h 188"/>
                <a:gd name="T52" fmla="*/ 8 w 300"/>
                <a:gd name="T53" fmla="*/ 3 h 188"/>
                <a:gd name="T54" fmla="*/ 7 w 300"/>
                <a:gd name="T55" fmla="*/ 3 h 188"/>
                <a:gd name="T56" fmla="*/ 7 w 300"/>
                <a:gd name="T57" fmla="*/ 2 h 188"/>
                <a:gd name="T58" fmla="*/ 6 w 300"/>
                <a:gd name="T59" fmla="*/ 2 h 188"/>
                <a:gd name="T60" fmla="*/ 6 w 300"/>
                <a:gd name="T61" fmla="*/ 2 h 188"/>
                <a:gd name="T62" fmla="*/ 5 w 300"/>
                <a:gd name="T63" fmla="*/ 2 h 188"/>
                <a:gd name="T64" fmla="*/ 5 w 300"/>
                <a:gd name="T65" fmla="*/ 2 h 188"/>
                <a:gd name="T66" fmla="*/ 4 w 300"/>
                <a:gd name="T67" fmla="*/ 2 h 188"/>
                <a:gd name="T68" fmla="*/ 4 w 300"/>
                <a:gd name="T69" fmla="*/ 1 h 188"/>
                <a:gd name="T70" fmla="*/ 4 w 300"/>
                <a:gd name="T71" fmla="*/ 1 h 188"/>
                <a:gd name="T72" fmla="*/ 3 w 300"/>
                <a:gd name="T73" fmla="*/ 1 h 188"/>
                <a:gd name="T74" fmla="*/ 3 w 300"/>
                <a:gd name="T75" fmla="*/ 1 h 188"/>
                <a:gd name="T76" fmla="*/ 2 w 300"/>
                <a:gd name="T77" fmla="*/ 1 h 188"/>
                <a:gd name="T78" fmla="*/ 2 w 300"/>
                <a:gd name="T79" fmla="*/ 1 h 188"/>
                <a:gd name="T80" fmla="*/ 2 w 300"/>
                <a:gd name="T81" fmla="*/ 1 h 188"/>
                <a:gd name="T82" fmla="*/ 2 w 300"/>
                <a:gd name="T83" fmla="*/ 1 h 188"/>
                <a:gd name="T84" fmla="*/ 1 w 300"/>
                <a:gd name="T85" fmla="*/ 1 h 188"/>
                <a:gd name="T86" fmla="*/ 1 w 300"/>
                <a:gd name="T87" fmla="*/ 1 h 188"/>
                <a:gd name="T88" fmla="*/ 1 w 300"/>
                <a:gd name="T89" fmla="*/ 1 h 188"/>
                <a:gd name="T90" fmla="*/ 1 w 300"/>
                <a:gd name="T91" fmla="*/ 1 h 188"/>
                <a:gd name="T92" fmla="*/ 0 w 300"/>
                <a:gd name="T93" fmla="*/ 1 h 188"/>
                <a:gd name="T94" fmla="*/ 1 w 300"/>
                <a:gd name="T95" fmla="*/ 1 h 188"/>
                <a:gd name="T96" fmla="*/ 1 w 300"/>
                <a:gd name="T97" fmla="*/ 0 h 188"/>
                <a:gd name="T98" fmla="*/ 1 w 300"/>
                <a:gd name="T99" fmla="*/ 0 h 188"/>
                <a:gd name="T100" fmla="*/ 2 w 300"/>
                <a:gd name="T101" fmla="*/ 1 h 188"/>
                <a:gd name="T102" fmla="*/ 2 w 300"/>
                <a:gd name="T103" fmla="*/ 1 h 188"/>
                <a:gd name="T104" fmla="*/ 3 w 300"/>
                <a:gd name="T105" fmla="*/ 1 h 188"/>
                <a:gd name="T106" fmla="*/ 3 w 300"/>
                <a:gd name="T107" fmla="*/ 1 h 188"/>
                <a:gd name="T108" fmla="*/ 3 w 300"/>
                <a:gd name="T109" fmla="*/ 1 h 1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00" h="188">
                  <a:moveTo>
                    <a:pt x="89" y="9"/>
                  </a:moveTo>
                  <a:lnTo>
                    <a:pt x="92" y="11"/>
                  </a:lnTo>
                  <a:lnTo>
                    <a:pt x="98" y="14"/>
                  </a:lnTo>
                  <a:lnTo>
                    <a:pt x="104" y="15"/>
                  </a:lnTo>
                  <a:lnTo>
                    <a:pt x="110" y="15"/>
                  </a:lnTo>
                  <a:lnTo>
                    <a:pt x="132" y="25"/>
                  </a:lnTo>
                  <a:lnTo>
                    <a:pt x="155" y="35"/>
                  </a:lnTo>
                  <a:lnTo>
                    <a:pt x="178" y="44"/>
                  </a:lnTo>
                  <a:lnTo>
                    <a:pt x="201" y="55"/>
                  </a:lnTo>
                  <a:lnTo>
                    <a:pt x="223" y="67"/>
                  </a:lnTo>
                  <a:lnTo>
                    <a:pt x="242" y="82"/>
                  </a:lnTo>
                  <a:lnTo>
                    <a:pt x="258" y="100"/>
                  </a:lnTo>
                  <a:lnTo>
                    <a:pt x="272" y="121"/>
                  </a:lnTo>
                  <a:lnTo>
                    <a:pt x="280" y="134"/>
                  </a:lnTo>
                  <a:lnTo>
                    <a:pt x="286" y="146"/>
                  </a:lnTo>
                  <a:lnTo>
                    <a:pt x="292" y="159"/>
                  </a:lnTo>
                  <a:lnTo>
                    <a:pt x="296" y="172"/>
                  </a:lnTo>
                  <a:lnTo>
                    <a:pt x="300" y="172"/>
                  </a:lnTo>
                  <a:lnTo>
                    <a:pt x="284" y="188"/>
                  </a:lnTo>
                  <a:lnTo>
                    <a:pt x="280" y="174"/>
                  </a:lnTo>
                  <a:lnTo>
                    <a:pt x="276" y="161"/>
                  </a:lnTo>
                  <a:lnTo>
                    <a:pt x="272" y="149"/>
                  </a:lnTo>
                  <a:lnTo>
                    <a:pt x="271" y="136"/>
                  </a:lnTo>
                  <a:lnTo>
                    <a:pt x="261" y="121"/>
                  </a:lnTo>
                  <a:lnTo>
                    <a:pt x="249" y="108"/>
                  </a:lnTo>
                  <a:lnTo>
                    <a:pt x="238" y="96"/>
                  </a:lnTo>
                  <a:lnTo>
                    <a:pt x="225" y="84"/>
                  </a:lnTo>
                  <a:lnTo>
                    <a:pt x="211" y="74"/>
                  </a:lnTo>
                  <a:lnTo>
                    <a:pt x="196" y="63"/>
                  </a:lnTo>
                  <a:lnTo>
                    <a:pt x="181" y="55"/>
                  </a:lnTo>
                  <a:lnTo>
                    <a:pt x="165" y="47"/>
                  </a:lnTo>
                  <a:lnTo>
                    <a:pt x="151" y="43"/>
                  </a:lnTo>
                  <a:lnTo>
                    <a:pt x="138" y="38"/>
                  </a:lnTo>
                  <a:lnTo>
                    <a:pt x="125" y="33"/>
                  </a:lnTo>
                  <a:lnTo>
                    <a:pt x="112" y="29"/>
                  </a:lnTo>
                  <a:lnTo>
                    <a:pt x="99" y="24"/>
                  </a:lnTo>
                  <a:lnTo>
                    <a:pt x="85" y="21"/>
                  </a:lnTo>
                  <a:lnTo>
                    <a:pt x="73" y="17"/>
                  </a:lnTo>
                  <a:lnTo>
                    <a:pt x="60" y="15"/>
                  </a:lnTo>
                  <a:lnTo>
                    <a:pt x="52" y="14"/>
                  </a:lnTo>
                  <a:lnTo>
                    <a:pt x="44" y="13"/>
                  </a:lnTo>
                  <a:lnTo>
                    <a:pt x="37" y="11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15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11" y="3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54" y="3"/>
                  </a:lnTo>
                  <a:lnTo>
                    <a:pt x="66" y="7"/>
                  </a:lnTo>
                  <a:lnTo>
                    <a:pt x="77" y="9"/>
                  </a:lnTo>
                  <a:lnTo>
                    <a:pt x="89" y="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1" name="Freeform 176"/>
            <p:cNvSpPr>
              <a:spLocks/>
            </p:cNvSpPr>
            <p:nvPr/>
          </p:nvSpPr>
          <p:spPr bwMode="auto">
            <a:xfrm>
              <a:off x="1360" y="504"/>
              <a:ext cx="175" cy="101"/>
            </a:xfrm>
            <a:custGeom>
              <a:avLst/>
              <a:gdLst>
                <a:gd name="T0" fmla="*/ 4 w 351"/>
                <a:gd name="T1" fmla="*/ 1 h 202"/>
                <a:gd name="T2" fmla="*/ 4 w 351"/>
                <a:gd name="T3" fmla="*/ 1 h 202"/>
                <a:gd name="T4" fmla="*/ 5 w 351"/>
                <a:gd name="T5" fmla="*/ 1 h 202"/>
                <a:gd name="T6" fmla="*/ 7 w 351"/>
                <a:gd name="T7" fmla="*/ 2 h 202"/>
                <a:gd name="T8" fmla="*/ 9 w 351"/>
                <a:gd name="T9" fmla="*/ 3 h 202"/>
                <a:gd name="T10" fmla="*/ 10 w 351"/>
                <a:gd name="T11" fmla="*/ 4 h 202"/>
                <a:gd name="T12" fmla="*/ 10 w 351"/>
                <a:gd name="T13" fmla="*/ 5 h 202"/>
                <a:gd name="T14" fmla="*/ 10 w 351"/>
                <a:gd name="T15" fmla="*/ 6 h 202"/>
                <a:gd name="T16" fmla="*/ 9 w 351"/>
                <a:gd name="T17" fmla="*/ 7 h 202"/>
                <a:gd name="T18" fmla="*/ 9 w 351"/>
                <a:gd name="T19" fmla="*/ 6 h 202"/>
                <a:gd name="T20" fmla="*/ 9 w 351"/>
                <a:gd name="T21" fmla="*/ 5 h 202"/>
                <a:gd name="T22" fmla="*/ 8 w 351"/>
                <a:gd name="T23" fmla="*/ 4 h 202"/>
                <a:gd name="T24" fmla="*/ 7 w 351"/>
                <a:gd name="T25" fmla="*/ 4 h 202"/>
                <a:gd name="T26" fmla="*/ 7 w 351"/>
                <a:gd name="T27" fmla="*/ 3 h 202"/>
                <a:gd name="T28" fmla="*/ 6 w 351"/>
                <a:gd name="T29" fmla="*/ 3 h 202"/>
                <a:gd name="T30" fmla="*/ 6 w 351"/>
                <a:gd name="T31" fmla="*/ 3 h 202"/>
                <a:gd name="T32" fmla="*/ 5 w 351"/>
                <a:gd name="T33" fmla="*/ 3 h 202"/>
                <a:gd name="T34" fmla="*/ 4 w 351"/>
                <a:gd name="T35" fmla="*/ 2 h 202"/>
                <a:gd name="T36" fmla="*/ 3 w 351"/>
                <a:gd name="T37" fmla="*/ 2 h 202"/>
                <a:gd name="T38" fmla="*/ 2 w 351"/>
                <a:gd name="T39" fmla="*/ 2 h 202"/>
                <a:gd name="T40" fmla="*/ 1 w 351"/>
                <a:gd name="T41" fmla="*/ 2 h 202"/>
                <a:gd name="T42" fmla="*/ 1 w 351"/>
                <a:gd name="T43" fmla="*/ 2 h 202"/>
                <a:gd name="T44" fmla="*/ 0 w 351"/>
                <a:gd name="T45" fmla="*/ 2 h 202"/>
                <a:gd name="T46" fmla="*/ 0 w 351"/>
                <a:gd name="T47" fmla="*/ 1 h 202"/>
                <a:gd name="T48" fmla="*/ 0 w 351"/>
                <a:gd name="T49" fmla="*/ 1 h 202"/>
                <a:gd name="T50" fmla="*/ 1 w 351"/>
                <a:gd name="T51" fmla="*/ 1 h 202"/>
                <a:gd name="T52" fmla="*/ 2 w 351"/>
                <a:gd name="T53" fmla="*/ 1 h 202"/>
                <a:gd name="T54" fmla="*/ 3 w 351"/>
                <a:gd name="T55" fmla="*/ 1 h 202"/>
                <a:gd name="T56" fmla="*/ 4 w 351"/>
                <a:gd name="T57" fmla="*/ 2 h 202"/>
                <a:gd name="T58" fmla="*/ 5 w 351"/>
                <a:gd name="T59" fmla="*/ 2 h 202"/>
                <a:gd name="T60" fmla="*/ 6 w 351"/>
                <a:gd name="T61" fmla="*/ 2 h 202"/>
                <a:gd name="T62" fmla="*/ 7 w 351"/>
                <a:gd name="T63" fmla="*/ 3 h 202"/>
                <a:gd name="T64" fmla="*/ 8 w 351"/>
                <a:gd name="T65" fmla="*/ 3 h 202"/>
                <a:gd name="T66" fmla="*/ 8 w 351"/>
                <a:gd name="T67" fmla="*/ 4 h 202"/>
                <a:gd name="T68" fmla="*/ 9 w 351"/>
                <a:gd name="T69" fmla="*/ 5 h 202"/>
                <a:gd name="T70" fmla="*/ 9 w 351"/>
                <a:gd name="T71" fmla="*/ 5 h 202"/>
                <a:gd name="T72" fmla="*/ 10 w 351"/>
                <a:gd name="T73" fmla="*/ 6 h 202"/>
                <a:gd name="T74" fmla="*/ 10 w 351"/>
                <a:gd name="T75" fmla="*/ 6 h 202"/>
                <a:gd name="T76" fmla="*/ 10 w 351"/>
                <a:gd name="T77" fmla="*/ 6 h 202"/>
                <a:gd name="T78" fmla="*/ 10 w 351"/>
                <a:gd name="T79" fmla="*/ 5 h 202"/>
                <a:gd name="T80" fmla="*/ 9 w 351"/>
                <a:gd name="T81" fmla="*/ 4 h 202"/>
                <a:gd name="T82" fmla="*/ 9 w 351"/>
                <a:gd name="T83" fmla="*/ 3 h 202"/>
                <a:gd name="T84" fmla="*/ 8 w 351"/>
                <a:gd name="T85" fmla="*/ 3 h 202"/>
                <a:gd name="T86" fmla="*/ 7 w 351"/>
                <a:gd name="T87" fmla="*/ 2 h 202"/>
                <a:gd name="T88" fmla="*/ 6 w 351"/>
                <a:gd name="T89" fmla="*/ 2 h 202"/>
                <a:gd name="T90" fmla="*/ 5 w 351"/>
                <a:gd name="T91" fmla="*/ 2 h 202"/>
                <a:gd name="T92" fmla="*/ 5 w 351"/>
                <a:gd name="T93" fmla="*/ 2 h 202"/>
                <a:gd name="T94" fmla="*/ 5 w 351"/>
                <a:gd name="T95" fmla="*/ 1 h 202"/>
                <a:gd name="T96" fmla="*/ 4 w 351"/>
                <a:gd name="T97" fmla="*/ 1 h 202"/>
                <a:gd name="T98" fmla="*/ 3 w 351"/>
                <a:gd name="T99" fmla="*/ 1 h 202"/>
                <a:gd name="T100" fmla="*/ 3 w 351"/>
                <a:gd name="T101" fmla="*/ 1 h 202"/>
                <a:gd name="T102" fmla="*/ 2 w 351"/>
                <a:gd name="T103" fmla="*/ 1 h 202"/>
                <a:gd name="T104" fmla="*/ 2 w 351"/>
                <a:gd name="T105" fmla="*/ 1 h 202"/>
                <a:gd name="T106" fmla="*/ 1 w 351"/>
                <a:gd name="T107" fmla="*/ 1 h 202"/>
                <a:gd name="T108" fmla="*/ 1 w 351"/>
                <a:gd name="T109" fmla="*/ 1 h 202"/>
                <a:gd name="T110" fmla="*/ 1 w 351"/>
                <a:gd name="T111" fmla="*/ 1 h 202"/>
                <a:gd name="T112" fmla="*/ 1 w 351"/>
                <a:gd name="T113" fmla="*/ 0 h 202"/>
                <a:gd name="T114" fmla="*/ 2 w 351"/>
                <a:gd name="T115" fmla="*/ 1 h 202"/>
                <a:gd name="T116" fmla="*/ 2 w 351"/>
                <a:gd name="T117" fmla="*/ 1 h 202"/>
                <a:gd name="T118" fmla="*/ 3 w 351"/>
                <a:gd name="T119" fmla="*/ 1 h 202"/>
                <a:gd name="T120" fmla="*/ 3 w 351"/>
                <a:gd name="T121" fmla="*/ 1 h 202"/>
                <a:gd name="T122" fmla="*/ 3 w 351"/>
                <a:gd name="T123" fmla="*/ 1 h 202"/>
                <a:gd name="T124" fmla="*/ 4 w 351"/>
                <a:gd name="T125" fmla="*/ 1 h 2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1" h="202">
                  <a:moveTo>
                    <a:pt x="142" y="10"/>
                  </a:moveTo>
                  <a:lnTo>
                    <a:pt x="146" y="14"/>
                  </a:lnTo>
                  <a:lnTo>
                    <a:pt x="150" y="12"/>
                  </a:lnTo>
                  <a:lnTo>
                    <a:pt x="155" y="11"/>
                  </a:lnTo>
                  <a:lnTo>
                    <a:pt x="159" y="12"/>
                  </a:lnTo>
                  <a:lnTo>
                    <a:pt x="185" y="25"/>
                  </a:lnTo>
                  <a:lnTo>
                    <a:pt x="211" y="37"/>
                  </a:lnTo>
                  <a:lnTo>
                    <a:pt x="238" y="48"/>
                  </a:lnTo>
                  <a:lnTo>
                    <a:pt x="264" y="62"/>
                  </a:lnTo>
                  <a:lnTo>
                    <a:pt x="288" y="77"/>
                  </a:lnTo>
                  <a:lnTo>
                    <a:pt x="309" y="95"/>
                  </a:lnTo>
                  <a:lnTo>
                    <a:pt x="327" y="118"/>
                  </a:lnTo>
                  <a:lnTo>
                    <a:pt x="338" y="146"/>
                  </a:lnTo>
                  <a:lnTo>
                    <a:pt x="341" y="153"/>
                  </a:lnTo>
                  <a:lnTo>
                    <a:pt x="343" y="160"/>
                  </a:lnTo>
                  <a:lnTo>
                    <a:pt x="346" y="166"/>
                  </a:lnTo>
                  <a:lnTo>
                    <a:pt x="351" y="171"/>
                  </a:lnTo>
                  <a:lnTo>
                    <a:pt x="317" y="202"/>
                  </a:lnTo>
                  <a:lnTo>
                    <a:pt x="317" y="189"/>
                  </a:lnTo>
                  <a:lnTo>
                    <a:pt x="314" y="175"/>
                  </a:lnTo>
                  <a:lnTo>
                    <a:pt x="306" y="162"/>
                  </a:lnTo>
                  <a:lnTo>
                    <a:pt x="295" y="149"/>
                  </a:lnTo>
                  <a:lnTo>
                    <a:pt x="285" y="138"/>
                  </a:lnTo>
                  <a:lnTo>
                    <a:pt x="274" y="125"/>
                  </a:lnTo>
                  <a:lnTo>
                    <a:pt x="263" y="114"/>
                  </a:lnTo>
                  <a:lnTo>
                    <a:pt x="255" y="102"/>
                  </a:lnTo>
                  <a:lnTo>
                    <a:pt x="247" y="98"/>
                  </a:lnTo>
                  <a:lnTo>
                    <a:pt x="239" y="93"/>
                  </a:lnTo>
                  <a:lnTo>
                    <a:pt x="231" y="88"/>
                  </a:lnTo>
                  <a:lnTo>
                    <a:pt x="223" y="85"/>
                  </a:lnTo>
                  <a:lnTo>
                    <a:pt x="223" y="84"/>
                  </a:lnTo>
                  <a:lnTo>
                    <a:pt x="207" y="78"/>
                  </a:lnTo>
                  <a:lnTo>
                    <a:pt x="191" y="72"/>
                  </a:lnTo>
                  <a:lnTo>
                    <a:pt x="176" y="67"/>
                  </a:lnTo>
                  <a:lnTo>
                    <a:pt x="161" y="61"/>
                  </a:lnTo>
                  <a:lnTo>
                    <a:pt x="146" y="56"/>
                  </a:lnTo>
                  <a:lnTo>
                    <a:pt x="131" y="52"/>
                  </a:lnTo>
                  <a:lnTo>
                    <a:pt x="116" y="48"/>
                  </a:lnTo>
                  <a:lnTo>
                    <a:pt x="101" y="46"/>
                  </a:lnTo>
                  <a:lnTo>
                    <a:pt x="88" y="42"/>
                  </a:lnTo>
                  <a:lnTo>
                    <a:pt x="75" y="39"/>
                  </a:lnTo>
                  <a:lnTo>
                    <a:pt x="63" y="38"/>
                  </a:lnTo>
                  <a:lnTo>
                    <a:pt x="50" y="37"/>
                  </a:lnTo>
                  <a:lnTo>
                    <a:pt x="37" y="35"/>
                  </a:lnTo>
                  <a:lnTo>
                    <a:pt x="25" y="34"/>
                  </a:lnTo>
                  <a:lnTo>
                    <a:pt x="12" y="33"/>
                  </a:lnTo>
                  <a:lnTo>
                    <a:pt x="0" y="31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17" y="19"/>
                  </a:lnTo>
                  <a:lnTo>
                    <a:pt x="24" y="22"/>
                  </a:lnTo>
                  <a:lnTo>
                    <a:pt x="40" y="24"/>
                  </a:lnTo>
                  <a:lnTo>
                    <a:pt x="57" y="25"/>
                  </a:lnTo>
                  <a:lnTo>
                    <a:pt x="73" y="27"/>
                  </a:lnTo>
                  <a:lnTo>
                    <a:pt x="90" y="30"/>
                  </a:lnTo>
                  <a:lnTo>
                    <a:pt x="106" y="32"/>
                  </a:lnTo>
                  <a:lnTo>
                    <a:pt x="124" y="35"/>
                  </a:lnTo>
                  <a:lnTo>
                    <a:pt x="140" y="39"/>
                  </a:lnTo>
                  <a:lnTo>
                    <a:pt x="157" y="42"/>
                  </a:lnTo>
                  <a:lnTo>
                    <a:pt x="171" y="50"/>
                  </a:lnTo>
                  <a:lnTo>
                    <a:pt x="185" y="57"/>
                  </a:lnTo>
                  <a:lnTo>
                    <a:pt x="200" y="64"/>
                  </a:lnTo>
                  <a:lnTo>
                    <a:pt x="215" y="70"/>
                  </a:lnTo>
                  <a:lnTo>
                    <a:pt x="230" y="77"/>
                  </a:lnTo>
                  <a:lnTo>
                    <a:pt x="245" y="84"/>
                  </a:lnTo>
                  <a:lnTo>
                    <a:pt x="259" y="92"/>
                  </a:lnTo>
                  <a:lnTo>
                    <a:pt x="271" y="102"/>
                  </a:lnTo>
                  <a:lnTo>
                    <a:pt x="280" y="113"/>
                  </a:lnTo>
                  <a:lnTo>
                    <a:pt x="290" y="122"/>
                  </a:lnTo>
                  <a:lnTo>
                    <a:pt x="298" y="132"/>
                  </a:lnTo>
                  <a:lnTo>
                    <a:pt x="306" y="141"/>
                  </a:lnTo>
                  <a:lnTo>
                    <a:pt x="313" y="152"/>
                  </a:lnTo>
                  <a:lnTo>
                    <a:pt x="318" y="161"/>
                  </a:lnTo>
                  <a:lnTo>
                    <a:pt x="324" y="173"/>
                  </a:lnTo>
                  <a:lnTo>
                    <a:pt x="330" y="183"/>
                  </a:lnTo>
                  <a:lnTo>
                    <a:pt x="336" y="178"/>
                  </a:lnTo>
                  <a:lnTo>
                    <a:pt x="336" y="170"/>
                  </a:lnTo>
                  <a:lnTo>
                    <a:pt x="335" y="162"/>
                  </a:lnTo>
                  <a:lnTo>
                    <a:pt x="335" y="154"/>
                  </a:lnTo>
                  <a:lnTo>
                    <a:pt x="325" y="143"/>
                  </a:lnTo>
                  <a:lnTo>
                    <a:pt x="320" y="130"/>
                  </a:lnTo>
                  <a:lnTo>
                    <a:pt x="313" y="117"/>
                  </a:lnTo>
                  <a:lnTo>
                    <a:pt x="306" y="105"/>
                  </a:lnTo>
                  <a:lnTo>
                    <a:pt x="294" y="94"/>
                  </a:lnTo>
                  <a:lnTo>
                    <a:pt x="282" y="85"/>
                  </a:lnTo>
                  <a:lnTo>
                    <a:pt x="268" y="75"/>
                  </a:lnTo>
                  <a:lnTo>
                    <a:pt x="254" y="67"/>
                  </a:lnTo>
                  <a:lnTo>
                    <a:pt x="239" y="58"/>
                  </a:lnTo>
                  <a:lnTo>
                    <a:pt x="224" y="52"/>
                  </a:lnTo>
                  <a:lnTo>
                    <a:pt x="208" y="47"/>
                  </a:lnTo>
                  <a:lnTo>
                    <a:pt x="192" y="42"/>
                  </a:lnTo>
                  <a:lnTo>
                    <a:pt x="188" y="39"/>
                  </a:lnTo>
                  <a:lnTo>
                    <a:pt x="185" y="38"/>
                  </a:lnTo>
                  <a:lnTo>
                    <a:pt x="180" y="38"/>
                  </a:lnTo>
                  <a:lnTo>
                    <a:pt x="174" y="37"/>
                  </a:lnTo>
                  <a:lnTo>
                    <a:pt x="165" y="32"/>
                  </a:lnTo>
                  <a:lnTo>
                    <a:pt x="155" y="28"/>
                  </a:lnTo>
                  <a:lnTo>
                    <a:pt x="144" y="26"/>
                  </a:lnTo>
                  <a:lnTo>
                    <a:pt x="134" y="24"/>
                  </a:lnTo>
                  <a:lnTo>
                    <a:pt x="124" y="22"/>
                  </a:lnTo>
                  <a:lnTo>
                    <a:pt x="113" y="20"/>
                  </a:lnTo>
                  <a:lnTo>
                    <a:pt x="103" y="17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78" y="14"/>
                  </a:lnTo>
                  <a:lnTo>
                    <a:pt x="70" y="12"/>
                  </a:lnTo>
                  <a:lnTo>
                    <a:pt x="62" y="11"/>
                  </a:lnTo>
                  <a:lnTo>
                    <a:pt x="53" y="10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35" y="8"/>
                  </a:lnTo>
                  <a:lnTo>
                    <a:pt x="42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73" y="2"/>
                  </a:lnTo>
                  <a:lnTo>
                    <a:pt x="81" y="2"/>
                  </a:lnTo>
                  <a:lnTo>
                    <a:pt x="89" y="3"/>
                  </a:lnTo>
                  <a:lnTo>
                    <a:pt x="97" y="2"/>
                  </a:lnTo>
                  <a:lnTo>
                    <a:pt x="102" y="3"/>
                  </a:lnTo>
                  <a:lnTo>
                    <a:pt x="108" y="4"/>
                  </a:lnTo>
                  <a:lnTo>
                    <a:pt x="113" y="5"/>
                  </a:lnTo>
                  <a:lnTo>
                    <a:pt x="119" y="7"/>
                  </a:lnTo>
                  <a:lnTo>
                    <a:pt x="125" y="8"/>
                  </a:lnTo>
                  <a:lnTo>
                    <a:pt x="131" y="9"/>
                  </a:lnTo>
                  <a:lnTo>
                    <a:pt x="136" y="9"/>
                  </a:lnTo>
                  <a:lnTo>
                    <a:pt x="142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2" name="Freeform 177"/>
            <p:cNvSpPr>
              <a:spLocks/>
            </p:cNvSpPr>
            <p:nvPr/>
          </p:nvSpPr>
          <p:spPr bwMode="auto">
            <a:xfrm>
              <a:off x="1069" y="515"/>
              <a:ext cx="91" cy="140"/>
            </a:xfrm>
            <a:custGeom>
              <a:avLst/>
              <a:gdLst>
                <a:gd name="T0" fmla="*/ 5 w 183"/>
                <a:gd name="T1" fmla="*/ 3 h 280"/>
                <a:gd name="T2" fmla="*/ 4 w 183"/>
                <a:gd name="T3" fmla="*/ 4 h 280"/>
                <a:gd name="T4" fmla="*/ 4 w 183"/>
                <a:gd name="T5" fmla="*/ 4 h 280"/>
                <a:gd name="T6" fmla="*/ 5 w 183"/>
                <a:gd name="T7" fmla="*/ 4 h 280"/>
                <a:gd name="T8" fmla="*/ 4 w 183"/>
                <a:gd name="T9" fmla="*/ 4 h 280"/>
                <a:gd name="T10" fmla="*/ 4 w 183"/>
                <a:gd name="T11" fmla="*/ 5 h 280"/>
                <a:gd name="T12" fmla="*/ 4 w 183"/>
                <a:gd name="T13" fmla="*/ 5 h 280"/>
                <a:gd name="T14" fmla="*/ 5 w 183"/>
                <a:gd name="T15" fmla="*/ 5 h 280"/>
                <a:gd name="T16" fmla="*/ 4 w 183"/>
                <a:gd name="T17" fmla="*/ 5 h 280"/>
                <a:gd name="T18" fmla="*/ 3 w 183"/>
                <a:gd name="T19" fmla="*/ 5 h 280"/>
                <a:gd name="T20" fmla="*/ 3 w 183"/>
                <a:gd name="T21" fmla="*/ 5 h 280"/>
                <a:gd name="T22" fmla="*/ 3 w 183"/>
                <a:gd name="T23" fmla="*/ 6 h 280"/>
                <a:gd name="T24" fmla="*/ 4 w 183"/>
                <a:gd name="T25" fmla="*/ 6 h 280"/>
                <a:gd name="T26" fmla="*/ 4 w 183"/>
                <a:gd name="T27" fmla="*/ 6 h 280"/>
                <a:gd name="T28" fmla="*/ 3 w 183"/>
                <a:gd name="T29" fmla="*/ 6 h 280"/>
                <a:gd name="T30" fmla="*/ 2 w 183"/>
                <a:gd name="T31" fmla="*/ 6 h 280"/>
                <a:gd name="T32" fmla="*/ 3 w 183"/>
                <a:gd name="T33" fmla="*/ 7 h 280"/>
                <a:gd name="T34" fmla="*/ 3 w 183"/>
                <a:gd name="T35" fmla="*/ 6 h 280"/>
                <a:gd name="T36" fmla="*/ 4 w 183"/>
                <a:gd name="T37" fmla="*/ 6 h 280"/>
                <a:gd name="T38" fmla="*/ 4 w 183"/>
                <a:gd name="T39" fmla="*/ 7 h 280"/>
                <a:gd name="T40" fmla="*/ 4 w 183"/>
                <a:gd name="T41" fmla="*/ 7 h 280"/>
                <a:gd name="T42" fmla="*/ 3 w 183"/>
                <a:gd name="T43" fmla="*/ 7 h 280"/>
                <a:gd name="T44" fmla="*/ 2 w 183"/>
                <a:gd name="T45" fmla="*/ 7 h 280"/>
                <a:gd name="T46" fmla="*/ 2 w 183"/>
                <a:gd name="T47" fmla="*/ 7 h 280"/>
                <a:gd name="T48" fmla="*/ 3 w 183"/>
                <a:gd name="T49" fmla="*/ 7 h 280"/>
                <a:gd name="T50" fmla="*/ 3 w 183"/>
                <a:gd name="T51" fmla="*/ 7 h 280"/>
                <a:gd name="T52" fmla="*/ 3 w 183"/>
                <a:gd name="T53" fmla="*/ 8 h 280"/>
                <a:gd name="T54" fmla="*/ 2 w 183"/>
                <a:gd name="T55" fmla="*/ 8 h 280"/>
                <a:gd name="T56" fmla="*/ 1 w 183"/>
                <a:gd name="T57" fmla="*/ 8 h 280"/>
                <a:gd name="T58" fmla="*/ 2 w 183"/>
                <a:gd name="T59" fmla="*/ 8 h 280"/>
                <a:gd name="T60" fmla="*/ 3 w 183"/>
                <a:gd name="T61" fmla="*/ 8 h 280"/>
                <a:gd name="T62" fmla="*/ 3 w 183"/>
                <a:gd name="T63" fmla="*/ 8 h 280"/>
                <a:gd name="T64" fmla="*/ 2 w 183"/>
                <a:gd name="T65" fmla="*/ 9 h 280"/>
                <a:gd name="T66" fmla="*/ 2 w 183"/>
                <a:gd name="T67" fmla="*/ 9 h 280"/>
                <a:gd name="T68" fmla="*/ 2 w 183"/>
                <a:gd name="T69" fmla="*/ 9 h 280"/>
                <a:gd name="T70" fmla="*/ 1 w 183"/>
                <a:gd name="T71" fmla="*/ 9 h 280"/>
                <a:gd name="T72" fmla="*/ 1 w 183"/>
                <a:gd name="T73" fmla="*/ 7 h 280"/>
                <a:gd name="T74" fmla="*/ 2 w 183"/>
                <a:gd name="T75" fmla="*/ 6 h 280"/>
                <a:gd name="T76" fmla="*/ 3 w 183"/>
                <a:gd name="T77" fmla="*/ 5 h 280"/>
                <a:gd name="T78" fmla="*/ 3 w 183"/>
                <a:gd name="T79" fmla="*/ 4 h 280"/>
                <a:gd name="T80" fmla="*/ 3 w 183"/>
                <a:gd name="T81" fmla="*/ 4 h 280"/>
                <a:gd name="T82" fmla="*/ 2 w 183"/>
                <a:gd name="T83" fmla="*/ 3 h 280"/>
                <a:gd name="T84" fmla="*/ 2 w 183"/>
                <a:gd name="T85" fmla="*/ 4 h 280"/>
                <a:gd name="T86" fmla="*/ 2 w 183"/>
                <a:gd name="T87" fmla="*/ 4 h 280"/>
                <a:gd name="T88" fmla="*/ 1 w 183"/>
                <a:gd name="T89" fmla="*/ 4 h 280"/>
                <a:gd name="T90" fmla="*/ 2 w 183"/>
                <a:gd name="T91" fmla="*/ 4 h 280"/>
                <a:gd name="T92" fmla="*/ 2 w 183"/>
                <a:gd name="T93" fmla="*/ 4 h 280"/>
                <a:gd name="T94" fmla="*/ 1 w 183"/>
                <a:gd name="T95" fmla="*/ 5 h 280"/>
                <a:gd name="T96" fmla="*/ 1 w 183"/>
                <a:gd name="T97" fmla="*/ 5 h 280"/>
                <a:gd name="T98" fmla="*/ 1 w 183"/>
                <a:gd name="T99" fmla="*/ 5 h 280"/>
                <a:gd name="T100" fmla="*/ 0 w 183"/>
                <a:gd name="T101" fmla="*/ 6 h 280"/>
                <a:gd name="T102" fmla="*/ 1 w 183"/>
                <a:gd name="T103" fmla="*/ 6 h 280"/>
                <a:gd name="T104" fmla="*/ 1 w 183"/>
                <a:gd name="T105" fmla="*/ 6 h 280"/>
                <a:gd name="T106" fmla="*/ 1 w 183"/>
                <a:gd name="T107" fmla="*/ 6 h 280"/>
                <a:gd name="T108" fmla="*/ 1 w 183"/>
                <a:gd name="T109" fmla="*/ 6 h 280"/>
                <a:gd name="T110" fmla="*/ 1 w 183"/>
                <a:gd name="T111" fmla="*/ 7 h 280"/>
                <a:gd name="T112" fmla="*/ 0 w 183"/>
                <a:gd name="T113" fmla="*/ 7 h 280"/>
                <a:gd name="T114" fmla="*/ 0 w 183"/>
                <a:gd name="T115" fmla="*/ 6 h 280"/>
                <a:gd name="T116" fmla="*/ 0 w 183"/>
                <a:gd name="T117" fmla="*/ 4 h 280"/>
                <a:gd name="T118" fmla="*/ 0 w 183"/>
                <a:gd name="T119" fmla="*/ 2 h 280"/>
                <a:gd name="T120" fmla="*/ 2 w 183"/>
                <a:gd name="T121" fmla="*/ 1 h 280"/>
                <a:gd name="T122" fmla="*/ 4 w 183"/>
                <a:gd name="T123" fmla="*/ 1 h 280"/>
                <a:gd name="T124" fmla="*/ 5 w 183"/>
                <a:gd name="T125" fmla="*/ 1 h 2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3" h="280">
                  <a:moveTo>
                    <a:pt x="178" y="39"/>
                  </a:moveTo>
                  <a:lnTo>
                    <a:pt x="180" y="54"/>
                  </a:lnTo>
                  <a:lnTo>
                    <a:pt x="183" y="70"/>
                  </a:lnTo>
                  <a:lnTo>
                    <a:pt x="183" y="86"/>
                  </a:lnTo>
                  <a:lnTo>
                    <a:pt x="173" y="99"/>
                  </a:lnTo>
                  <a:lnTo>
                    <a:pt x="164" y="99"/>
                  </a:lnTo>
                  <a:lnTo>
                    <a:pt x="156" y="98"/>
                  </a:lnTo>
                  <a:lnTo>
                    <a:pt x="149" y="100"/>
                  </a:lnTo>
                  <a:lnTo>
                    <a:pt x="144" y="108"/>
                  </a:lnTo>
                  <a:lnTo>
                    <a:pt x="148" y="110"/>
                  </a:lnTo>
                  <a:lnTo>
                    <a:pt x="153" y="110"/>
                  </a:lnTo>
                  <a:lnTo>
                    <a:pt x="157" y="110"/>
                  </a:lnTo>
                  <a:lnTo>
                    <a:pt x="163" y="110"/>
                  </a:lnTo>
                  <a:lnTo>
                    <a:pt x="169" y="111"/>
                  </a:lnTo>
                  <a:lnTo>
                    <a:pt x="172" y="113"/>
                  </a:lnTo>
                  <a:lnTo>
                    <a:pt x="174" y="116"/>
                  </a:lnTo>
                  <a:lnTo>
                    <a:pt x="173" y="121"/>
                  </a:lnTo>
                  <a:lnTo>
                    <a:pt x="168" y="122"/>
                  </a:lnTo>
                  <a:lnTo>
                    <a:pt x="162" y="123"/>
                  </a:lnTo>
                  <a:lnTo>
                    <a:pt x="155" y="123"/>
                  </a:lnTo>
                  <a:lnTo>
                    <a:pt x="149" y="124"/>
                  </a:lnTo>
                  <a:lnTo>
                    <a:pt x="143" y="125"/>
                  </a:lnTo>
                  <a:lnTo>
                    <a:pt x="138" y="126"/>
                  </a:lnTo>
                  <a:lnTo>
                    <a:pt x="134" y="130"/>
                  </a:lnTo>
                  <a:lnTo>
                    <a:pt x="131" y="136"/>
                  </a:lnTo>
                  <a:lnTo>
                    <a:pt x="135" y="138"/>
                  </a:lnTo>
                  <a:lnTo>
                    <a:pt x="140" y="139"/>
                  </a:lnTo>
                  <a:lnTo>
                    <a:pt x="143" y="139"/>
                  </a:lnTo>
                  <a:lnTo>
                    <a:pt x="148" y="138"/>
                  </a:lnTo>
                  <a:lnTo>
                    <a:pt x="151" y="138"/>
                  </a:lnTo>
                  <a:lnTo>
                    <a:pt x="156" y="137"/>
                  </a:lnTo>
                  <a:lnTo>
                    <a:pt x="161" y="136"/>
                  </a:lnTo>
                  <a:lnTo>
                    <a:pt x="165" y="136"/>
                  </a:lnTo>
                  <a:lnTo>
                    <a:pt x="163" y="142"/>
                  </a:lnTo>
                  <a:lnTo>
                    <a:pt x="159" y="147"/>
                  </a:lnTo>
                  <a:lnTo>
                    <a:pt x="154" y="149"/>
                  </a:lnTo>
                  <a:lnTo>
                    <a:pt x="147" y="151"/>
                  </a:lnTo>
                  <a:lnTo>
                    <a:pt x="139" y="152"/>
                  </a:lnTo>
                  <a:lnTo>
                    <a:pt x="132" y="152"/>
                  </a:lnTo>
                  <a:lnTo>
                    <a:pt x="125" y="153"/>
                  </a:lnTo>
                  <a:lnTo>
                    <a:pt x="119" y="154"/>
                  </a:lnTo>
                  <a:lnTo>
                    <a:pt x="117" y="155"/>
                  </a:lnTo>
                  <a:lnTo>
                    <a:pt x="115" y="157"/>
                  </a:lnTo>
                  <a:lnTo>
                    <a:pt x="113" y="159"/>
                  </a:lnTo>
                  <a:lnTo>
                    <a:pt x="112" y="161"/>
                  </a:lnTo>
                  <a:lnTo>
                    <a:pt x="117" y="163"/>
                  </a:lnTo>
                  <a:lnTo>
                    <a:pt x="123" y="164"/>
                  </a:lnTo>
                  <a:lnTo>
                    <a:pt x="127" y="164"/>
                  </a:lnTo>
                  <a:lnTo>
                    <a:pt x="133" y="164"/>
                  </a:lnTo>
                  <a:lnTo>
                    <a:pt x="138" y="164"/>
                  </a:lnTo>
                  <a:lnTo>
                    <a:pt x="143" y="163"/>
                  </a:lnTo>
                  <a:lnTo>
                    <a:pt x="148" y="163"/>
                  </a:lnTo>
                  <a:lnTo>
                    <a:pt x="154" y="162"/>
                  </a:lnTo>
                  <a:lnTo>
                    <a:pt x="148" y="167"/>
                  </a:lnTo>
                  <a:lnTo>
                    <a:pt x="142" y="171"/>
                  </a:lnTo>
                  <a:lnTo>
                    <a:pt x="134" y="175"/>
                  </a:lnTo>
                  <a:lnTo>
                    <a:pt x="127" y="177"/>
                  </a:lnTo>
                  <a:lnTo>
                    <a:pt x="118" y="180"/>
                  </a:lnTo>
                  <a:lnTo>
                    <a:pt x="110" y="182"/>
                  </a:lnTo>
                  <a:lnTo>
                    <a:pt x="101" y="184"/>
                  </a:lnTo>
                  <a:lnTo>
                    <a:pt x="93" y="186"/>
                  </a:lnTo>
                  <a:lnTo>
                    <a:pt x="91" y="186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8" y="190"/>
                  </a:lnTo>
                  <a:lnTo>
                    <a:pt x="91" y="193"/>
                  </a:lnTo>
                  <a:lnTo>
                    <a:pt x="95" y="195"/>
                  </a:lnTo>
                  <a:lnTo>
                    <a:pt x="101" y="195"/>
                  </a:lnTo>
                  <a:lnTo>
                    <a:pt x="105" y="195"/>
                  </a:lnTo>
                  <a:lnTo>
                    <a:pt x="111" y="194"/>
                  </a:lnTo>
                  <a:lnTo>
                    <a:pt x="117" y="193"/>
                  </a:lnTo>
                  <a:lnTo>
                    <a:pt x="123" y="192"/>
                  </a:lnTo>
                  <a:lnTo>
                    <a:pt x="128" y="192"/>
                  </a:lnTo>
                  <a:lnTo>
                    <a:pt x="131" y="195"/>
                  </a:lnTo>
                  <a:lnTo>
                    <a:pt x="132" y="194"/>
                  </a:lnTo>
                  <a:lnTo>
                    <a:pt x="135" y="192"/>
                  </a:lnTo>
                  <a:lnTo>
                    <a:pt x="139" y="191"/>
                  </a:lnTo>
                  <a:lnTo>
                    <a:pt x="138" y="194"/>
                  </a:lnTo>
                  <a:lnTo>
                    <a:pt x="136" y="198"/>
                  </a:lnTo>
                  <a:lnTo>
                    <a:pt x="133" y="200"/>
                  </a:lnTo>
                  <a:lnTo>
                    <a:pt x="130" y="201"/>
                  </a:lnTo>
                  <a:lnTo>
                    <a:pt x="128" y="200"/>
                  </a:lnTo>
                  <a:lnTo>
                    <a:pt x="128" y="198"/>
                  </a:lnTo>
                  <a:lnTo>
                    <a:pt x="128" y="195"/>
                  </a:lnTo>
                  <a:lnTo>
                    <a:pt x="126" y="194"/>
                  </a:lnTo>
                  <a:lnTo>
                    <a:pt x="123" y="198"/>
                  </a:lnTo>
                  <a:lnTo>
                    <a:pt x="125" y="199"/>
                  </a:lnTo>
                  <a:lnTo>
                    <a:pt x="120" y="202"/>
                  </a:lnTo>
                  <a:lnTo>
                    <a:pt x="115" y="205"/>
                  </a:lnTo>
                  <a:lnTo>
                    <a:pt x="109" y="207"/>
                  </a:lnTo>
                  <a:lnTo>
                    <a:pt x="102" y="208"/>
                  </a:lnTo>
                  <a:lnTo>
                    <a:pt x="95" y="209"/>
                  </a:lnTo>
                  <a:lnTo>
                    <a:pt x="88" y="212"/>
                  </a:lnTo>
                  <a:lnTo>
                    <a:pt x="81" y="214"/>
                  </a:lnTo>
                  <a:lnTo>
                    <a:pt x="75" y="217"/>
                  </a:lnTo>
                  <a:lnTo>
                    <a:pt x="80" y="221"/>
                  </a:lnTo>
                  <a:lnTo>
                    <a:pt x="85" y="223"/>
                  </a:lnTo>
                  <a:lnTo>
                    <a:pt x="90" y="223"/>
                  </a:lnTo>
                  <a:lnTo>
                    <a:pt x="96" y="223"/>
                  </a:lnTo>
                  <a:lnTo>
                    <a:pt x="103" y="222"/>
                  </a:lnTo>
                  <a:lnTo>
                    <a:pt x="109" y="221"/>
                  </a:lnTo>
                  <a:lnTo>
                    <a:pt x="115" y="220"/>
                  </a:lnTo>
                  <a:lnTo>
                    <a:pt x="119" y="219"/>
                  </a:lnTo>
                  <a:lnTo>
                    <a:pt x="119" y="223"/>
                  </a:lnTo>
                  <a:lnTo>
                    <a:pt x="117" y="227"/>
                  </a:lnTo>
                  <a:lnTo>
                    <a:pt x="112" y="229"/>
                  </a:lnTo>
                  <a:lnTo>
                    <a:pt x="108" y="230"/>
                  </a:lnTo>
                  <a:lnTo>
                    <a:pt x="102" y="231"/>
                  </a:lnTo>
                  <a:lnTo>
                    <a:pt x="96" y="232"/>
                  </a:lnTo>
                  <a:lnTo>
                    <a:pt x="91" y="234"/>
                  </a:lnTo>
                  <a:lnTo>
                    <a:pt x="87" y="235"/>
                  </a:lnTo>
                  <a:lnTo>
                    <a:pt x="81" y="237"/>
                  </a:lnTo>
                  <a:lnTo>
                    <a:pt x="74" y="239"/>
                  </a:lnTo>
                  <a:lnTo>
                    <a:pt x="67" y="240"/>
                  </a:lnTo>
                  <a:lnTo>
                    <a:pt x="60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62" y="248"/>
                  </a:lnTo>
                  <a:lnTo>
                    <a:pt x="64" y="251"/>
                  </a:lnTo>
                  <a:lnTo>
                    <a:pt x="71" y="252"/>
                  </a:lnTo>
                  <a:lnTo>
                    <a:pt x="77" y="252"/>
                  </a:lnTo>
                  <a:lnTo>
                    <a:pt x="83" y="252"/>
                  </a:lnTo>
                  <a:lnTo>
                    <a:pt x="90" y="251"/>
                  </a:lnTo>
                  <a:lnTo>
                    <a:pt x="96" y="250"/>
                  </a:lnTo>
                  <a:lnTo>
                    <a:pt x="103" y="248"/>
                  </a:lnTo>
                  <a:lnTo>
                    <a:pt x="109" y="246"/>
                  </a:lnTo>
                  <a:lnTo>
                    <a:pt x="115" y="243"/>
                  </a:lnTo>
                  <a:lnTo>
                    <a:pt x="112" y="250"/>
                  </a:lnTo>
                  <a:lnTo>
                    <a:pt x="108" y="254"/>
                  </a:lnTo>
                  <a:lnTo>
                    <a:pt x="102" y="257"/>
                  </a:lnTo>
                  <a:lnTo>
                    <a:pt x="96" y="259"/>
                  </a:lnTo>
                  <a:lnTo>
                    <a:pt x="89" y="258"/>
                  </a:lnTo>
                  <a:lnTo>
                    <a:pt x="81" y="260"/>
                  </a:lnTo>
                  <a:lnTo>
                    <a:pt x="73" y="261"/>
                  </a:lnTo>
                  <a:lnTo>
                    <a:pt x="67" y="261"/>
                  </a:lnTo>
                  <a:lnTo>
                    <a:pt x="67" y="265"/>
                  </a:lnTo>
                  <a:lnTo>
                    <a:pt x="68" y="268"/>
                  </a:lnTo>
                  <a:lnTo>
                    <a:pt x="70" y="272"/>
                  </a:lnTo>
                  <a:lnTo>
                    <a:pt x="72" y="275"/>
                  </a:lnTo>
                  <a:lnTo>
                    <a:pt x="68" y="276"/>
                  </a:lnTo>
                  <a:lnTo>
                    <a:pt x="65" y="276"/>
                  </a:lnTo>
                  <a:lnTo>
                    <a:pt x="60" y="276"/>
                  </a:lnTo>
                  <a:lnTo>
                    <a:pt x="57" y="280"/>
                  </a:lnTo>
                  <a:lnTo>
                    <a:pt x="48" y="262"/>
                  </a:lnTo>
                  <a:lnTo>
                    <a:pt x="44" y="242"/>
                  </a:lnTo>
                  <a:lnTo>
                    <a:pt x="45" y="221"/>
                  </a:lnTo>
                  <a:lnTo>
                    <a:pt x="52" y="202"/>
                  </a:lnTo>
                  <a:lnTo>
                    <a:pt x="58" y="195"/>
                  </a:lnTo>
                  <a:lnTo>
                    <a:pt x="64" y="187"/>
                  </a:lnTo>
                  <a:lnTo>
                    <a:pt x="70" y="179"/>
                  </a:lnTo>
                  <a:lnTo>
                    <a:pt x="75" y="171"/>
                  </a:lnTo>
                  <a:lnTo>
                    <a:pt x="80" y="163"/>
                  </a:lnTo>
                  <a:lnTo>
                    <a:pt x="86" y="154"/>
                  </a:lnTo>
                  <a:lnTo>
                    <a:pt x="90" y="146"/>
                  </a:lnTo>
                  <a:lnTo>
                    <a:pt x="95" y="137"/>
                  </a:lnTo>
                  <a:lnTo>
                    <a:pt x="98" y="137"/>
                  </a:lnTo>
                  <a:lnTo>
                    <a:pt x="102" y="136"/>
                  </a:lnTo>
                  <a:lnTo>
                    <a:pt x="105" y="134"/>
                  </a:lnTo>
                  <a:lnTo>
                    <a:pt x="108" y="132"/>
                  </a:lnTo>
                  <a:lnTo>
                    <a:pt x="103" y="126"/>
                  </a:lnTo>
                  <a:lnTo>
                    <a:pt x="102" y="119"/>
                  </a:lnTo>
                  <a:lnTo>
                    <a:pt x="104" y="113"/>
                  </a:lnTo>
                  <a:lnTo>
                    <a:pt x="106" y="106"/>
                  </a:lnTo>
                  <a:lnTo>
                    <a:pt x="108" y="100"/>
                  </a:lnTo>
                  <a:lnTo>
                    <a:pt x="108" y="95"/>
                  </a:lnTo>
                  <a:lnTo>
                    <a:pt x="104" y="92"/>
                  </a:lnTo>
                  <a:lnTo>
                    <a:pt x="95" y="91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1" y="96"/>
                  </a:lnTo>
                  <a:lnTo>
                    <a:pt x="91" y="99"/>
                  </a:lnTo>
                  <a:lnTo>
                    <a:pt x="87" y="99"/>
                  </a:lnTo>
                  <a:lnTo>
                    <a:pt x="81" y="100"/>
                  </a:lnTo>
                  <a:lnTo>
                    <a:pt x="77" y="101"/>
                  </a:lnTo>
                  <a:lnTo>
                    <a:pt x="72" y="102"/>
                  </a:lnTo>
                  <a:lnTo>
                    <a:pt x="67" y="103"/>
                  </a:lnTo>
                  <a:lnTo>
                    <a:pt x="63" y="106"/>
                  </a:lnTo>
                  <a:lnTo>
                    <a:pt x="58" y="107"/>
                  </a:lnTo>
                  <a:lnTo>
                    <a:pt x="55" y="109"/>
                  </a:lnTo>
                  <a:lnTo>
                    <a:pt x="62" y="114"/>
                  </a:lnTo>
                  <a:lnTo>
                    <a:pt x="70" y="114"/>
                  </a:lnTo>
                  <a:lnTo>
                    <a:pt x="78" y="114"/>
                  </a:lnTo>
                  <a:lnTo>
                    <a:pt x="85" y="113"/>
                  </a:lnTo>
                  <a:lnTo>
                    <a:pt x="83" y="118"/>
                  </a:lnTo>
                  <a:lnTo>
                    <a:pt x="81" y="123"/>
                  </a:lnTo>
                  <a:lnTo>
                    <a:pt x="77" y="125"/>
                  </a:lnTo>
                  <a:lnTo>
                    <a:pt x="71" y="126"/>
                  </a:lnTo>
                  <a:lnTo>
                    <a:pt x="64" y="127"/>
                  </a:lnTo>
                  <a:lnTo>
                    <a:pt x="58" y="127"/>
                  </a:lnTo>
                  <a:lnTo>
                    <a:pt x="51" y="129"/>
                  </a:lnTo>
                  <a:lnTo>
                    <a:pt x="47" y="130"/>
                  </a:lnTo>
                  <a:lnTo>
                    <a:pt x="42" y="132"/>
                  </a:lnTo>
                  <a:lnTo>
                    <a:pt x="37" y="133"/>
                  </a:lnTo>
                  <a:lnTo>
                    <a:pt x="33" y="134"/>
                  </a:lnTo>
                  <a:lnTo>
                    <a:pt x="32" y="140"/>
                  </a:lnTo>
                  <a:lnTo>
                    <a:pt x="36" y="145"/>
                  </a:lnTo>
                  <a:lnTo>
                    <a:pt x="73" y="140"/>
                  </a:lnTo>
                  <a:lnTo>
                    <a:pt x="70" y="148"/>
                  </a:lnTo>
                  <a:lnTo>
                    <a:pt x="64" y="153"/>
                  </a:lnTo>
                  <a:lnTo>
                    <a:pt x="56" y="155"/>
                  </a:lnTo>
                  <a:lnTo>
                    <a:pt x="48" y="156"/>
                  </a:lnTo>
                  <a:lnTo>
                    <a:pt x="40" y="156"/>
                  </a:lnTo>
                  <a:lnTo>
                    <a:pt x="32" y="159"/>
                  </a:lnTo>
                  <a:lnTo>
                    <a:pt x="26" y="161"/>
                  </a:lnTo>
                  <a:lnTo>
                    <a:pt x="21" y="168"/>
                  </a:lnTo>
                  <a:lnTo>
                    <a:pt x="25" y="172"/>
                  </a:lnTo>
                  <a:lnTo>
                    <a:pt x="29" y="174"/>
                  </a:lnTo>
                  <a:lnTo>
                    <a:pt x="34" y="174"/>
                  </a:lnTo>
                  <a:lnTo>
                    <a:pt x="40" y="172"/>
                  </a:lnTo>
                  <a:lnTo>
                    <a:pt x="43" y="169"/>
                  </a:lnTo>
                  <a:lnTo>
                    <a:pt x="47" y="169"/>
                  </a:lnTo>
                  <a:lnTo>
                    <a:pt x="51" y="169"/>
                  </a:lnTo>
                  <a:lnTo>
                    <a:pt x="56" y="168"/>
                  </a:lnTo>
                  <a:lnTo>
                    <a:pt x="57" y="169"/>
                  </a:lnTo>
                  <a:lnTo>
                    <a:pt x="56" y="171"/>
                  </a:lnTo>
                  <a:lnTo>
                    <a:pt x="55" y="175"/>
                  </a:lnTo>
                  <a:lnTo>
                    <a:pt x="52" y="176"/>
                  </a:lnTo>
                  <a:lnTo>
                    <a:pt x="47" y="176"/>
                  </a:lnTo>
                  <a:lnTo>
                    <a:pt x="41" y="177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30" y="189"/>
                  </a:lnTo>
                  <a:lnTo>
                    <a:pt x="32" y="191"/>
                  </a:lnTo>
                  <a:lnTo>
                    <a:pt x="34" y="193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4" y="201"/>
                  </a:lnTo>
                  <a:lnTo>
                    <a:pt x="30" y="206"/>
                  </a:lnTo>
                  <a:lnTo>
                    <a:pt x="29" y="210"/>
                  </a:lnTo>
                  <a:lnTo>
                    <a:pt x="24" y="197"/>
                  </a:lnTo>
                  <a:lnTo>
                    <a:pt x="18" y="183"/>
                  </a:lnTo>
                  <a:lnTo>
                    <a:pt x="12" y="170"/>
                  </a:lnTo>
                  <a:lnTo>
                    <a:pt x="7" y="156"/>
                  </a:lnTo>
                  <a:lnTo>
                    <a:pt x="3" y="142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3" y="96"/>
                  </a:lnTo>
                  <a:lnTo>
                    <a:pt x="5" y="79"/>
                  </a:lnTo>
                  <a:lnTo>
                    <a:pt x="12" y="63"/>
                  </a:lnTo>
                  <a:lnTo>
                    <a:pt x="21" y="49"/>
                  </a:lnTo>
                  <a:lnTo>
                    <a:pt x="34" y="36"/>
                  </a:lnTo>
                  <a:lnTo>
                    <a:pt x="49" y="26"/>
                  </a:lnTo>
                  <a:lnTo>
                    <a:pt x="64" y="16"/>
                  </a:lnTo>
                  <a:lnTo>
                    <a:pt x="79" y="8"/>
                  </a:lnTo>
                  <a:lnTo>
                    <a:pt x="93" y="1"/>
                  </a:lnTo>
                  <a:lnTo>
                    <a:pt x="105" y="0"/>
                  </a:lnTo>
                  <a:lnTo>
                    <a:pt x="118" y="1"/>
                  </a:lnTo>
                  <a:lnTo>
                    <a:pt x="130" y="4"/>
                  </a:lnTo>
                  <a:lnTo>
                    <a:pt x="141" y="9"/>
                  </a:lnTo>
                  <a:lnTo>
                    <a:pt x="151" y="15"/>
                  </a:lnTo>
                  <a:lnTo>
                    <a:pt x="161" y="21"/>
                  </a:lnTo>
                  <a:lnTo>
                    <a:pt x="170" y="30"/>
                  </a:lnTo>
                  <a:lnTo>
                    <a:pt x="178" y="3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3" name="Freeform 178"/>
            <p:cNvSpPr>
              <a:spLocks/>
            </p:cNvSpPr>
            <p:nvPr/>
          </p:nvSpPr>
          <p:spPr bwMode="auto">
            <a:xfrm>
              <a:off x="1329" y="523"/>
              <a:ext cx="186" cy="101"/>
            </a:xfrm>
            <a:custGeom>
              <a:avLst/>
              <a:gdLst>
                <a:gd name="T0" fmla="*/ 8 w 372"/>
                <a:gd name="T1" fmla="*/ 2 h 200"/>
                <a:gd name="T2" fmla="*/ 8 w 372"/>
                <a:gd name="T3" fmla="*/ 2 h 200"/>
                <a:gd name="T4" fmla="*/ 9 w 372"/>
                <a:gd name="T5" fmla="*/ 3 h 200"/>
                <a:gd name="T6" fmla="*/ 10 w 372"/>
                <a:gd name="T7" fmla="*/ 3 h 200"/>
                <a:gd name="T8" fmla="*/ 11 w 372"/>
                <a:gd name="T9" fmla="*/ 4 h 200"/>
                <a:gd name="T10" fmla="*/ 12 w 372"/>
                <a:gd name="T11" fmla="*/ 5 h 200"/>
                <a:gd name="T12" fmla="*/ 11 w 372"/>
                <a:gd name="T13" fmla="*/ 7 h 200"/>
                <a:gd name="T14" fmla="*/ 11 w 372"/>
                <a:gd name="T15" fmla="*/ 6 h 200"/>
                <a:gd name="T16" fmla="*/ 11 w 372"/>
                <a:gd name="T17" fmla="*/ 6 h 200"/>
                <a:gd name="T18" fmla="*/ 10 w 372"/>
                <a:gd name="T19" fmla="*/ 5 h 200"/>
                <a:gd name="T20" fmla="*/ 10 w 372"/>
                <a:gd name="T21" fmla="*/ 5 h 200"/>
                <a:gd name="T22" fmla="*/ 9 w 372"/>
                <a:gd name="T23" fmla="*/ 4 h 200"/>
                <a:gd name="T24" fmla="*/ 9 w 372"/>
                <a:gd name="T25" fmla="*/ 4 h 200"/>
                <a:gd name="T26" fmla="*/ 8 w 372"/>
                <a:gd name="T27" fmla="*/ 3 h 200"/>
                <a:gd name="T28" fmla="*/ 7 w 372"/>
                <a:gd name="T29" fmla="*/ 3 h 200"/>
                <a:gd name="T30" fmla="*/ 7 w 372"/>
                <a:gd name="T31" fmla="*/ 3 h 200"/>
                <a:gd name="T32" fmla="*/ 6 w 372"/>
                <a:gd name="T33" fmla="*/ 3 h 200"/>
                <a:gd name="T34" fmla="*/ 5 w 372"/>
                <a:gd name="T35" fmla="*/ 2 h 200"/>
                <a:gd name="T36" fmla="*/ 4 w 372"/>
                <a:gd name="T37" fmla="*/ 2 h 200"/>
                <a:gd name="T38" fmla="*/ 4 w 372"/>
                <a:gd name="T39" fmla="*/ 2 h 200"/>
                <a:gd name="T40" fmla="*/ 3 w 372"/>
                <a:gd name="T41" fmla="*/ 2 h 200"/>
                <a:gd name="T42" fmla="*/ 3 w 372"/>
                <a:gd name="T43" fmla="*/ 2 h 200"/>
                <a:gd name="T44" fmla="*/ 2 w 372"/>
                <a:gd name="T45" fmla="*/ 2 h 200"/>
                <a:gd name="T46" fmla="*/ 1 w 372"/>
                <a:gd name="T47" fmla="*/ 2 h 200"/>
                <a:gd name="T48" fmla="*/ 1 w 372"/>
                <a:gd name="T49" fmla="*/ 2 h 200"/>
                <a:gd name="T50" fmla="*/ 0 w 372"/>
                <a:gd name="T51" fmla="*/ 2 h 200"/>
                <a:gd name="T52" fmla="*/ 1 w 372"/>
                <a:gd name="T53" fmla="*/ 1 h 200"/>
                <a:gd name="T54" fmla="*/ 1 w 372"/>
                <a:gd name="T55" fmla="*/ 1 h 200"/>
                <a:gd name="T56" fmla="*/ 2 w 372"/>
                <a:gd name="T57" fmla="*/ 1 h 200"/>
                <a:gd name="T58" fmla="*/ 2 w 372"/>
                <a:gd name="T59" fmla="*/ 0 h 200"/>
                <a:gd name="T60" fmla="*/ 4 w 372"/>
                <a:gd name="T61" fmla="*/ 1 h 200"/>
                <a:gd name="T62" fmla="*/ 5 w 372"/>
                <a:gd name="T63" fmla="*/ 1 h 200"/>
                <a:gd name="T64" fmla="*/ 6 w 372"/>
                <a:gd name="T65" fmla="*/ 1 h 200"/>
                <a:gd name="T66" fmla="*/ 8 w 372"/>
                <a:gd name="T67" fmla="*/ 2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2" h="200">
                  <a:moveTo>
                    <a:pt x="231" y="42"/>
                  </a:moveTo>
                  <a:lnTo>
                    <a:pt x="237" y="48"/>
                  </a:lnTo>
                  <a:lnTo>
                    <a:pt x="245" y="52"/>
                  </a:lnTo>
                  <a:lnTo>
                    <a:pt x="255" y="55"/>
                  </a:lnTo>
                  <a:lnTo>
                    <a:pt x="264" y="57"/>
                  </a:lnTo>
                  <a:lnTo>
                    <a:pt x="280" y="68"/>
                  </a:lnTo>
                  <a:lnTo>
                    <a:pt x="296" y="78"/>
                  </a:lnTo>
                  <a:lnTo>
                    <a:pt x="311" y="91"/>
                  </a:lnTo>
                  <a:lnTo>
                    <a:pt x="326" y="105"/>
                  </a:lnTo>
                  <a:lnTo>
                    <a:pt x="340" y="119"/>
                  </a:lnTo>
                  <a:lnTo>
                    <a:pt x="353" y="135"/>
                  </a:lnTo>
                  <a:lnTo>
                    <a:pt x="363" y="151"/>
                  </a:lnTo>
                  <a:lnTo>
                    <a:pt x="372" y="167"/>
                  </a:lnTo>
                  <a:lnTo>
                    <a:pt x="331" y="200"/>
                  </a:lnTo>
                  <a:lnTo>
                    <a:pt x="331" y="193"/>
                  </a:lnTo>
                  <a:lnTo>
                    <a:pt x="328" y="185"/>
                  </a:lnTo>
                  <a:lnTo>
                    <a:pt x="326" y="176"/>
                  </a:lnTo>
                  <a:lnTo>
                    <a:pt x="326" y="167"/>
                  </a:lnTo>
                  <a:lnTo>
                    <a:pt x="319" y="159"/>
                  </a:lnTo>
                  <a:lnTo>
                    <a:pt x="312" y="150"/>
                  </a:lnTo>
                  <a:lnTo>
                    <a:pt x="305" y="142"/>
                  </a:lnTo>
                  <a:lnTo>
                    <a:pt x="298" y="135"/>
                  </a:lnTo>
                  <a:lnTo>
                    <a:pt x="290" y="127"/>
                  </a:lnTo>
                  <a:lnTo>
                    <a:pt x="282" y="120"/>
                  </a:lnTo>
                  <a:lnTo>
                    <a:pt x="275" y="113"/>
                  </a:lnTo>
                  <a:lnTo>
                    <a:pt x="267" y="107"/>
                  </a:lnTo>
                  <a:lnTo>
                    <a:pt x="256" y="101"/>
                  </a:lnTo>
                  <a:lnTo>
                    <a:pt x="244" y="96"/>
                  </a:lnTo>
                  <a:lnTo>
                    <a:pt x="233" y="89"/>
                  </a:lnTo>
                  <a:lnTo>
                    <a:pt x="220" y="82"/>
                  </a:lnTo>
                  <a:lnTo>
                    <a:pt x="209" y="77"/>
                  </a:lnTo>
                  <a:lnTo>
                    <a:pt x="196" y="72"/>
                  </a:lnTo>
                  <a:lnTo>
                    <a:pt x="183" y="70"/>
                  </a:lnTo>
                  <a:lnTo>
                    <a:pt x="172" y="70"/>
                  </a:lnTo>
                  <a:lnTo>
                    <a:pt x="160" y="67"/>
                  </a:lnTo>
                  <a:lnTo>
                    <a:pt x="150" y="63"/>
                  </a:lnTo>
                  <a:lnTo>
                    <a:pt x="138" y="60"/>
                  </a:lnTo>
                  <a:lnTo>
                    <a:pt x="127" y="57"/>
                  </a:lnTo>
                  <a:lnTo>
                    <a:pt x="115" y="55"/>
                  </a:lnTo>
                  <a:lnTo>
                    <a:pt x="103" y="53"/>
                  </a:lnTo>
                  <a:lnTo>
                    <a:pt x="91" y="52"/>
                  </a:lnTo>
                  <a:lnTo>
                    <a:pt x="80" y="49"/>
                  </a:lnTo>
                  <a:lnTo>
                    <a:pt x="74" y="42"/>
                  </a:lnTo>
                  <a:lnTo>
                    <a:pt x="65" y="41"/>
                  </a:lnTo>
                  <a:lnTo>
                    <a:pt x="54" y="41"/>
                  </a:lnTo>
                  <a:lnTo>
                    <a:pt x="45" y="41"/>
                  </a:lnTo>
                  <a:lnTo>
                    <a:pt x="36" y="40"/>
                  </a:lnTo>
                  <a:lnTo>
                    <a:pt x="27" y="40"/>
                  </a:lnTo>
                  <a:lnTo>
                    <a:pt x="17" y="40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6" y="33"/>
                  </a:lnTo>
                  <a:lnTo>
                    <a:pt x="13" y="28"/>
                  </a:lnTo>
                  <a:lnTo>
                    <a:pt x="20" y="23"/>
                  </a:lnTo>
                  <a:lnTo>
                    <a:pt x="25" y="17"/>
                  </a:lnTo>
                  <a:lnTo>
                    <a:pt x="32" y="11"/>
                  </a:lnTo>
                  <a:lnTo>
                    <a:pt x="39" y="7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76" y="3"/>
                  </a:lnTo>
                  <a:lnTo>
                    <a:pt x="99" y="7"/>
                  </a:lnTo>
                  <a:lnTo>
                    <a:pt x="121" y="11"/>
                  </a:lnTo>
                  <a:lnTo>
                    <a:pt x="143" y="16"/>
                  </a:lnTo>
                  <a:lnTo>
                    <a:pt x="166" y="21"/>
                  </a:lnTo>
                  <a:lnTo>
                    <a:pt x="188" y="26"/>
                  </a:lnTo>
                  <a:lnTo>
                    <a:pt x="209" y="34"/>
                  </a:lnTo>
                  <a:lnTo>
                    <a:pt x="231" y="4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4" name="Freeform 179"/>
            <p:cNvSpPr>
              <a:spLocks/>
            </p:cNvSpPr>
            <p:nvPr/>
          </p:nvSpPr>
          <p:spPr bwMode="auto">
            <a:xfrm>
              <a:off x="1799" y="533"/>
              <a:ext cx="49" cy="58"/>
            </a:xfrm>
            <a:custGeom>
              <a:avLst/>
              <a:gdLst>
                <a:gd name="T0" fmla="*/ 1 w 99"/>
                <a:gd name="T1" fmla="*/ 0 h 117"/>
                <a:gd name="T2" fmla="*/ 1 w 99"/>
                <a:gd name="T3" fmla="*/ 0 h 117"/>
                <a:gd name="T4" fmla="*/ 1 w 99"/>
                <a:gd name="T5" fmla="*/ 0 h 117"/>
                <a:gd name="T6" fmla="*/ 1 w 99"/>
                <a:gd name="T7" fmla="*/ 0 h 117"/>
                <a:gd name="T8" fmla="*/ 1 w 99"/>
                <a:gd name="T9" fmla="*/ 0 h 117"/>
                <a:gd name="T10" fmla="*/ 1 w 99"/>
                <a:gd name="T11" fmla="*/ 0 h 117"/>
                <a:gd name="T12" fmla="*/ 1 w 99"/>
                <a:gd name="T13" fmla="*/ 1 h 117"/>
                <a:gd name="T14" fmla="*/ 2 w 99"/>
                <a:gd name="T15" fmla="*/ 1 h 117"/>
                <a:gd name="T16" fmla="*/ 2 w 99"/>
                <a:gd name="T17" fmla="*/ 1 h 117"/>
                <a:gd name="T18" fmla="*/ 2 w 99"/>
                <a:gd name="T19" fmla="*/ 1 h 117"/>
                <a:gd name="T20" fmla="*/ 3 w 99"/>
                <a:gd name="T21" fmla="*/ 2 h 117"/>
                <a:gd name="T22" fmla="*/ 2 w 99"/>
                <a:gd name="T23" fmla="*/ 2 h 117"/>
                <a:gd name="T24" fmla="*/ 3 w 99"/>
                <a:gd name="T25" fmla="*/ 2 h 117"/>
                <a:gd name="T26" fmla="*/ 3 w 99"/>
                <a:gd name="T27" fmla="*/ 2 h 117"/>
                <a:gd name="T28" fmla="*/ 3 w 99"/>
                <a:gd name="T29" fmla="*/ 2 h 117"/>
                <a:gd name="T30" fmla="*/ 3 w 99"/>
                <a:gd name="T31" fmla="*/ 2 h 117"/>
                <a:gd name="T32" fmla="*/ 3 w 99"/>
                <a:gd name="T33" fmla="*/ 3 h 117"/>
                <a:gd name="T34" fmla="*/ 3 w 99"/>
                <a:gd name="T35" fmla="*/ 3 h 117"/>
                <a:gd name="T36" fmla="*/ 2 w 99"/>
                <a:gd name="T37" fmla="*/ 3 h 117"/>
                <a:gd name="T38" fmla="*/ 2 w 99"/>
                <a:gd name="T39" fmla="*/ 3 h 117"/>
                <a:gd name="T40" fmla="*/ 2 w 99"/>
                <a:gd name="T41" fmla="*/ 2 h 117"/>
                <a:gd name="T42" fmla="*/ 2 w 99"/>
                <a:gd name="T43" fmla="*/ 2 h 117"/>
                <a:gd name="T44" fmla="*/ 2 w 99"/>
                <a:gd name="T45" fmla="*/ 1 h 117"/>
                <a:gd name="T46" fmla="*/ 2 w 99"/>
                <a:gd name="T47" fmla="*/ 1 h 117"/>
                <a:gd name="T48" fmla="*/ 2 w 99"/>
                <a:gd name="T49" fmla="*/ 1 h 117"/>
                <a:gd name="T50" fmla="*/ 2 w 99"/>
                <a:gd name="T51" fmla="*/ 1 h 117"/>
                <a:gd name="T52" fmla="*/ 1 w 99"/>
                <a:gd name="T53" fmla="*/ 1 h 117"/>
                <a:gd name="T54" fmla="*/ 1 w 99"/>
                <a:gd name="T55" fmla="*/ 1 h 117"/>
                <a:gd name="T56" fmla="*/ 1 w 99"/>
                <a:gd name="T57" fmla="*/ 1 h 117"/>
                <a:gd name="T58" fmla="*/ 1 w 99"/>
                <a:gd name="T59" fmla="*/ 0 h 117"/>
                <a:gd name="T60" fmla="*/ 0 w 99"/>
                <a:gd name="T61" fmla="*/ 0 h 117"/>
                <a:gd name="T62" fmla="*/ 0 w 99"/>
                <a:gd name="T63" fmla="*/ 0 h 117"/>
                <a:gd name="T64" fmla="*/ 0 w 99"/>
                <a:gd name="T65" fmla="*/ 0 h 117"/>
                <a:gd name="T66" fmla="*/ 0 w 99"/>
                <a:gd name="T67" fmla="*/ 0 h 117"/>
                <a:gd name="T68" fmla="*/ 0 w 99"/>
                <a:gd name="T69" fmla="*/ 0 h 117"/>
                <a:gd name="T70" fmla="*/ 0 w 99"/>
                <a:gd name="T71" fmla="*/ 0 h 117"/>
                <a:gd name="T72" fmla="*/ 0 w 99"/>
                <a:gd name="T73" fmla="*/ 0 h 117"/>
                <a:gd name="T74" fmla="*/ 0 w 99"/>
                <a:gd name="T75" fmla="*/ 0 h 117"/>
                <a:gd name="T76" fmla="*/ 0 w 99"/>
                <a:gd name="T77" fmla="*/ 0 h 117"/>
                <a:gd name="T78" fmla="*/ 0 w 99"/>
                <a:gd name="T79" fmla="*/ 0 h 117"/>
                <a:gd name="T80" fmla="*/ 0 w 99"/>
                <a:gd name="T81" fmla="*/ 0 h 117"/>
                <a:gd name="T82" fmla="*/ 0 w 99"/>
                <a:gd name="T83" fmla="*/ 0 h 117"/>
                <a:gd name="T84" fmla="*/ 1 w 99"/>
                <a:gd name="T85" fmla="*/ 0 h 117"/>
                <a:gd name="T86" fmla="*/ 1 w 99"/>
                <a:gd name="T87" fmla="*/ 0 h 1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9" h="117">
                  <a:moveTo>
                    <a:pt x="59" y="23"/>
                  </a:moveTo>
                  <a:lnTo>
                    <a:pt x="57" y="22"/>
                  </a:lnTo>
                  <a:lnTo>
                    <a:pt x="56" y="20"/>
                  </a:lnTo>
                  <a:lnTo>
                    <a:pt x="53" y="20"/>
                  </a:lnTo>
                  <a:lnTo>
                    <a:pt x="51" y="21"/>
                  </a:lnTo>
                  <a:lnTo>
                    <a:pt x="54" y="31"/>
                  </a:lnTo>
                  <a:lnTo>
                    <a:pt x="61" y="38"/>
                  </a:lnTo>
                  <a:lnTo>
                    <a:pt x="71" y="45"/>
                  </a:lnTo>
                  <a:lnTo>
                    <a:pt x="77" y="51"/>
                  </a:lnTo>
                  <a:lnTo>
                    <a:pt x="81" y="48"/>
                  </a:lnTo>
                  <a:lnTo>
                    <a:pt x="97" y="69"/>
                  </a:lnTo>
                  <a:lnTo>
                    <a:pt x="95" y="73"/>
                  </a:lnTo>
                  <a:lnTo>
                    <a:pt x="97" y="76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1"/>
                  </a:lnTo>
                  <a:lnTo>
                    <a:pt x="98" y="101"/>
                  </a:lnTo>
                  <a:lnTo>
                    <a:pt x="96" y="109"/>
                  </a:lnTo>
                  <a:lnTo>
                    <a:pt x="94" y="117"/>
                  </a:lnTo>
                  <a:lnTo>
                    <a:pt x="91" y="103"/>
                  </a:lnTo>
                  <a:lnTo>
                    <a:pt x="87" y="89"/>
                  </a:lnTo>
                  <a:lnTo>
                    <a:pt x="82" y="76"/>
                  </a:lnTo>
                  <a:lnTo>
                    <a:pt x="79" y="63"/>
                  </a:lnTo>
                  <a:lnTo>
                    <a:pt x="75" y="57"/>
                  </a:lnTo>
                  <a:lnTo>
                    <a:pt x="72" y="50"/>
                  </a:lnTo>
                  <a:lnTo>
                    <a:pt x="68" y="44"/>
                  </a:lnTo>
                  <a:lnTo>
                    <a:pt x="61" y="41"/>
                  </a:lnTo>
                  <a:lnTo>
                    <a:pt x="53" y="38"/>
                  </a:lnTo>
                  <a:lnTo>
                    <a:pt x="45" y="34"/>
                  </a:lnTo>
                  <a:lnTo>
                    <a:pt x="38" y="28"/>
                  </a:lnTo>
                  <a:lnTo>
                    <a:pt x="31" y="21"/>
                  </a:lnTo>
                  <a:lnTo>
                    <a:pt x="23" y="15"/>
                  </a:lnTo>
                  <a:lnTo>
                    <a:pt x="16" y="10"/>
                  </a:lnTo>
                  <a:lnTo>
                    <a:pt x="8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5" y="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5" name="Freeform 180"/>
            <p:cNvSpPr>
              <a:spLocks/>
            </p:cNvSpPr>
            <p:nvPr/>
          </p:nvSpPr>
          <p:spPr bwMode="auto">
            <a:xfrm>
              <a:off x="1777" y="533"/>
              <a:ext cx="64" cy="72"/>
            </a:xfrm>
            <a:custGeom>
              <a:avLst/>
              <a:gdLst>
                <a:gd name="T0" fmla="*/ 3 w 128"/>
                <a:gd name="T1" fmla="*/ 2 h 143"/>
                <a:gd name="T2" fmla="*/ 3 w 128"/>
                <a:gd name="T3" fmla="*/ 2 h 143"/>
                <a:gd name="T4" fmla="*/ 3 w 128"/>
                <a:gd name="T5" fmla="*/ 2 h 143"/>
                <a:gd name="T6" fmla="*/ 3 w 128"/>
                <a:gd name="T7" fmla="*/ 3 h 143"/>
                <a:gd name="T8" fmla="*/ 4 w 128"/>
                <a:gd name="T9" fmla="*/ 3 h 143"/>
                <a:gd name="T10" fmla="*/ 4 w 128"/>
                <a:gd name="T11" fmla="*/ 3 h 143"/>
                <a:gd name="T12" fmla="*/ 4 w 128"/>
                <a:gd name="T13" fmla="*/ 4 h 143"/>
                <a:gd name="T14" fmla="*/ 4 w 128"/>
                <a:gd name="T15" fmla="*/ 4 h 143"/>
                <a:gd name="T16" fmla="*/ 4 w 128"/>
                <a:gd name="T17" fmla="*/ 4 h 143"/>
                <a:gd name="T18" fmla="*/ 4 w 128"/>
                <a:gd name="T19" fmla="*/ 5 h 143"/>
                <a:gd name="T20" fmla="*/ 4 w 128"/>
                <a:gd name="T21" fmla="*/ 5 h 143"/>
                <a:gd name="T22" fmla="*/ 4 w 128"/>
                <a:gd name="T23" fmla="*/ 4 h 143"/>
                <a:gd name="T24" fmla="*/ 4 w 128"/>
                <a:gd name="T25" fmla="*/ 4 h 143"/>
                <a:gd name="T26" fmla="*/ 4 w 128"/>
                <a:gd name="T27" fmla="*/ 3 h 143"/>
                <a:gd name="T28" fmla="*/ 3 w 128"/>
                <a:gd name="T29" fmla="*/ 3 h 143"/>
                <a:gd name="T30" fmla="*/ 3 w 128"/>
                <a:gd name="T31" fmla="*/ 3 h 143"/>
                <a:gd name="T32" fmla="*/ 3 w 128"/>
                <a:gd name="T33" fmla="*/ 2 h 143"/>
                <a:gd name="T34" fmla="*/ 3 w 128"/>
                <a:gd name="T35" fmla="*/ 2 h 143"/>
                <a:gd name="T36" fmla="*/ 2 w 128"/>
                <a:gd name="T37" fmla="*/ 2 h 143"/>
                <a:gd name="T38" fmla="*/ 2 w 128"/>
                <a:gd name="T39" fmla="*/ 2 h 143"/>
                <a:gd name="T40" fmla="*/ 2 w 128"/>
                <a:gd name="T41" fmla="*/ 2 h 143"/>
                <a:gd name="T42" fmla="*/ 2 w 128"/>
                <a:gd name="T43" fmla="*/ 1 h 143"/>
                <a:gd name="T44" fmla="*/ 1 w 128"/>
                <a:gd name="T45" fmla="*/ 1 h 143"/>
                <a:gd name="T46" fmla="*/ 1 w 128"/>
                <a:gd name="T47" fmla="*/ 1 h 143"/>
                <a:gd name="T48" fmla="*/ 1 w 128"/>
                <a:gd name="T49" fmla="*/ 1 h 143"/>
                <a:gd name="T50" fmla="*/ 0 w 128"/>
                <a:gd name="T51" fmla="*/ 1 h 143"/>
                <a:gd name="T52" fmla="*/ 1 w 128"/>
                <a:gd name="T53" fmla="*/ 0 h 143"/>
                <a:gd name="T54" fmla="*/ 1 w 128"/>
                <a:gd name="T55" fmla="*/ 0 h 143"/>
                <a:gd name="T56" fmla="*/ 1 w 128"/>
                <a:gd name="T57" fmla="*/ 1 h 143"/>
                <a:gd name="T58" fmla="*/ 1 w 128"/>
                <a:gd name="T59" fmla="*/ 1 h 143"/>
                <a:gd name="T60" fmla="*/ 2 w 128"/>
                <a:gd name="T61" fmla="*/ 1 h 143"/>
                <a:gd name="T62" fmla="*/ 2 w 128"/>
                <a:gd name="T63" fmla="*/ 1 h 143"/>
                <a:gd name="T64" fmla="*/ 2 w 128"/>
                <a:gd name="T65" fmla="*/ 1 h 143"/>
                <a:gd name="T66" fmla="*/ 2 w 128"/>
                <a:gd name="T67" fmla="*/ 1 h 143"/>
                <a:gd name="T68" fmla="*/ 3 w 128"/>
                <a:gd name="T69" fmla="*/ 2 h 1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" h="143">
                  <a:moveTo>
                    <a:pt x="73" y="47"/>
                  </a:moveTo>
                  <a:lnTo>
                    <a:pt x="83" y="52"/>
                  </a:lnTo>
                  <a:lnTo>
                    <a:pt x="89" y="62"/>
                  </a:lnTo>
                  <a:lnTo>
                    <a:pt x="96" y="70"/>
                  </a:lnTo>
                  <a:lnTo>
                    <a:pt x="104" y="75"/>
                  </a:lnTo>
                  <a:lnTo>
                    <a:pt x="113" y="86"/>
                  </a:lnTo>
                  <a:lnTo>
                    <a:pt x="119" y="98"/>
                  </a:lnTo>
                  <a:lnTo>
                    <a:pt x="124" y="111"/>
                  </a:lnTo>
                  <a:lnTo>
                    <a:pt x="128" y="125"/>
                  </a:lnTo>
                  <a:lnTo>
                    <a:pt x="115" y="143"/>
                  </a:lnTo>
                  <a:lnTo>
                    <a:pt x="114" y="131"/>
                  </a:lnTo>
                  <a:lnTo>
                    <a:pt x="110" y="118"/>
                  </a:lnTo>
                  <a:lnTo>
                    <a:pt x="107" y="106"/>
                  </a:lnTo>
                  <a:lnTo>
                    <a:pt x="102" y="94"/>
                  </a:lnTo>
                  <a:lnTo>
                    <a:pt x="96" y="82"/>
                  </a:lnTo>
                  <a:lnTo>
                    <a:pt x="88" y="73"/>
                  </a:lnTo>
                  <a:lnTo>
                    <a:pt x="80" y="64"/>
                  </a:lnTo>
                  <a:lnTo>
                    <a:pt x="71" y="57"/>
                  </a:lnTo>
                  <a:lnTo>
                    <a:pt x="63" y="49"/>
                  </a:lnTo>
                  <a:lnTo>
                    <a:pt x="55" y="41"/>
                  </a:lnTo>
                  <a:lnTo>
                    <a:pt x="46" y="34"/>
                  </a:lnTo>
                  <a:lnTo>
                    <a:pt x="36" y="27"/>
                  </a:lnTo>
                  <a:lnTo>
                    <a:pt x="27" y="21"/>
                  </a:lnTo>
                  <a:lnTo>
                    <a:pt x="18" y="14"/>
                  </a:lnTo>
                  <a:lnTo>
                    <a:pt x="9" y="9"/>
                  </a:lnTo>
                  <a:lnTo>
                    <a:pt x="0" y="3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4" y="9"/>
                  </a:lnTo>
                  <a:lnTo>
                    <a:pt x="40" y="12"/>
                  </a:lnTo>
                  <a:lnTo>
                    <a:pt x="47" y="15"/>
                  </a:lnTo>
                  <a:lnTo>
                    <a:pt x="53" y="19"/>
                  </a:lnTo>
                  <a:lnTo>
                    <a:pt x="73" y="4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6" name="Freeform 181"/>
            <p:cNvSpPr>
              <a:spLocks/>
            </p:cNvSpPr>
            <p:nvPr/>
          </p:nvSpPr>
          <p:spPr bwMode="auto">
            <a:xfrm>
              <a:off x="1345" y="535"/>
              <a:ext cx="159" cy="77"/>
            </a:xfrm>
            <a:custGeom>
              <a:avLst/>
              <a:gdLst>
                <a:gd name="T0" fmla="*/ 8 w 316"/>
                <a:gd name="T1" fmla="*/ 2 h 154"/>
                <a:gd name="T2" fmla="*/ 8 w 316"/>
                <a:gd name="T3" fmla="*/ 2 h 154"/>
                <a:gd name="T4" fmla="*/ 9 w 316"/>
                <a:gd name="T5" fmla="*/ 3 h 154"/>
                <a:gd name="T6" fmla="*/ 9 w 316"/>
                <a:gd name="T7" fmla="*/ 3 h 154"/>
                <a:gd name="T8" fmla="*/ 10 w 316"/>
                <a:gd name="T9" fmla="*/ 4 h 154"/>
                <a:gd name="T10" fmla="*/ 10 w 316"/>
                <a:gd name="T11" fmla="*/ 4 h 154"/>
                <a:gd name="T12" fmla="*/ 10 w 316"/>
                <a:gd name="T13" fmla="*/ 5 h 154"/>
                <a:gd name="T14" fmla="*/ 10 w 316"/>
                <a:gd name="T15" fmla="*/ 5 h 154"/>
                <a:gd name="T16" fmla="*/ 10 w 316"/>
                <a:gd name="T17" fmla="*/ 5 h 154"/>
                <a:gd name="T18" fmla="*/ 10 w 316"/>
                <a:gd name="T19" fmla="*/ 5 h 154"/>
                <a:gd name="T20" fmla="*/ 10 w 316"/>
                <a:gd name="T21" fmla="*/ 4 h 154"/>
                <a:gd name="T22" fmla="*/ 9 w 316"/>
                <a:gd name="T23" fmla="*/ 3 h 154"/>
                <a:gd name="T24" fmla="*/ 8 w 316"/>
                <a:gd name="T25" fmla="*/ 3 h 154"/>
                <a:gd name="T26" fmla="*/ 7 w 316"/>
                <a:gd name="T27" fmla="*/ 2 h 154"/>
                <a:gd name="T28" fmla="*/ 6 w 316"/>
                <a:gd name="T29" fmla="*/ 2 h 154"/>
                <a:gd name="T30" fmla="*/ 6 w 316"/>
                <a:gd name="T31" fmla="*/ 2 h 154"/>
                <a:gd name="T32" fmla="*/ 6 w 316"/>
                <a:gd name="T33" fmla="*/ 2 h 154"/>
                <a:gd name="T34" fmla="*/ 5 w 316"/>
                <a:gd name="T35" fmla="*/ 1 h 154"/>
                <a:gd name="T36" fmla="*/ 5 w 316"/>
                <a:gd name="T37" fmla="*/ 1 h 154"/>
                <a:gd name="T38" fmla="*/ 4 w 316"/>
                <a:gd name="T39" fmla="*/ 1 h 154"/>
                <a:gd name="T40" fmla="*/ 4 w 316"/>
                <a:gd name="T41" fmla="*/ 1 h 154"/>
                <a:gd name="T42" fmla="*/ 3 w 316"/>
                <a:gd name="T43" fmla="*/ 1 h 154"/>
                <a:gd name="T44" fmla="*/ 2 w 316"/>
                <a:gd name="T45" fmla="*/ 1 h 154"/>
                <a:gd name="T46" fmla="*/ 1 w 316"/>
                <a:gd name="T47" fmla="*/ 1 h 154"/>
                <a:gd name="T48" fmla="*/ 0 w 316"/>
                <a:gd name="T49" fmla="*/ 1 h 154"/>
                <a:gd name="T50" fmla="*/ 1 w 316"/>
                <a:gd name="T51" fmla="*/ 0 h 154"/>
                <a:gd name="T52" fmla="*/ 2 w 316"/>
                <a:gd name="T53" fmla="*/ 1 h 154"/>
                <a:gd name="T54" fmla="*/ 2 w 316"/>
                <a:gd name="T55" fmla="*/ 1 h 154"/>
                <a:gd name="T56" fmla="*/ 3 w 316"/>
                <a:gd name="T57" fmla="*/ 1 h 154"/>
                <a:gd name="T58" fmla="*/ 4 w 316"/>
                <a:gd name="T59" fmla="*/ 1 h 154"/>
                <a:gd name="T60" fmla="*/ 5 w 316"/>
                <a:gd name="T61" fmla="*/ 1 h 154"/>
                <a:gd name="T62" fmla="*/ 6 w 316"/>
                <a:gd name="T63" fmla="*/ 1 h 154"/>
                <a:gd name="T64" fmla="*/ 7 w 316"/>
                <a:gd name="T65" fmla="*/ 2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6" h="154">
                  <a:moveTo>
                    <a:pt x="220" y="44"/>
                  </a:moveTo>
                  <a:lnTo>
                    <a:pt x="226" y="46"/>
                  </a:lnTo>
                  <a:lnTo>
                    <a:pt x="236" y="51"/>
                  </a:lnTo>
                  <a:lnTo>
                    <a:pt x="244" y="55"/>
                  </a:lnTo>
                  <a:lnTo>
                    <a:pt x="252" y="59"/>
                  </a:lnTo>
                  <a:lnTo>
                    <a:pt x="261" y="67"/>
                  </a:lnTo>
                  <a:lnTo>
                    <a:pt x="270" y="75"/>
                  </a:lnTo>
                  <a:lnTo>
                    <a:pt x="279" y="83"/>
                  </a:lnTo>
                  <a:lnTo>
                    <a:pt x="289" y="92"/>
                  </a:lnTo>
                  <a:lnTo>
                    <a:pt x="297" y="102"/>
                  </a:lnTo>
                  <a:lnTo>
                    <a:pt x="304" y="112"/>
                  </a:lnTo>
                  <a:lnTo>
                    <a:pt x="308" y="123"/>
                  </a:lnTo>
                  <a:lnTo>
                    <a:pt x="312" y="135"/>
                  </a:lnTo>
                  <a:lnTo>
                    <a:pt x="314" y="138"/>
                  </a:lnTo>
                  <a:lnTo>
                    <a:pt x="316" y="144"/>
                  </a:lnTo>
                  <a:lnTo>
                    <a:pt x="316" y="149"/>
                  </a:lnTo>
                  <a:lnTo>
                    <a:pt x="315" y="154"/>
                  </a:lnTo>
                  <a:lnTo>
                    <a:pt x="308" y="151"/>
                  </a:lnTo>
                  <a:lnTo>
                    <a:pt x="306" y="144"/>
                  </a:lnTo>
                  <a:lnTo>
                    <a:pt x="304" y="137"/>
                  </a:lnTo>
                  <a:lnTo>
                    <a:pt x="298" y="132"/>
                  </a:lnTo>
                  <a:lnTo>
                    <a:pt x="288" y="119"/>
                  </a:lnTo>
                  <a:lnTo>
                    <a:pt x="275" y="105"/>
                  </a:lnTo>
                  <a:lnTo>
                    <a:pt x="262" y="93"/>
                  </a:lnTo>
                  <a:lnTo>
                    <a:pt x="248" y="83"/>
                  </a:lnTo>
                  <a:lnTo>
                    <a:pt x="233" y="74"/>
                  </a:lnTo>
                  <a:lnTo>
                    <a:pt x="218" y="64"/>
                  </a:lnTo>
                  <a:lnTo>
                    <a:pt x="203" y="55"/>
                  </a:lnTo>
                  <a:lnTo>
                    <a:pt x="188" y="47"/>
                  </a:lnTo>
                  <a:lnTo>
                    <a:pt x="191" y="46"/>
                  </a:lnTo>
                  <a:lnTo>
                    <a:pt x="183" y="43"/>
                  </a:lnTo>
                  <a:lnTo>
                    <a:pt x="176" y="39"/>
                  </a:lnTo>
                  <a:lnTo>
                    <a:pt x="168" y="37"/>
                  </a:lnTo>
                  <a:lnTo>
                    <a:pt x="160" y="33"/>
                  </a:lnTo>
                  <a:lnTo>
                    <a:pt x="152" y="31"/>
                  </a:lnTo>
                  <a:lnTo>
                    <a:pt x="145" y="28"/>
                  </a:lnTo>
                  <a:lnTo>
                    <a:pt x="137" y="25"/>
                  </a:lnTo>
                  <a:lnTo>
                    <a:pt x="130" y="22"/>
                  </a:lnTo>
                  <a:lnTo>
                    <a:pt x="123" y="24"/>
                  </a:lnTo>
                  <a:lnTo>
                    <a:pt x="115" y="25"/>
                  </a:lnTo>
                  <a:lnTo>
                    <a:pt x="108" y="25"/>
                  </a:lnTo>
                  <a:lnTo>
                    <a:pt x="103" y="19"/>
                  </a:lnTo>
                  <a:lnTo>
                    <a:pt x="91" y="17"/>
                  </a:lnTo>
                  <a:lnTo>
                    <a:pt x="78" y="16"/>
                  </a:lnTo>
                  <a:lnTo>
                    <a:pt x="65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26" y="7"/>
                  </a:lnTo>
                  <a:lnTo>
                    <a:pt x="13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1"/>
                  </a:lnTo>
                  <a:lnTo>
                    <a:pt x="47" y="1"/>
                  </a:lnTo>
                  <a:lnTo>
                    <a:pt x="57" y="3"/>
                  </a:lnTo>
                  <a:lnTo>
                    <a:pt x="67" y="5"/>
                  </a:lnTo>
                  <a:lnTo>
                    <a:pt x="78" y="6"/>
                  </a:lnTo>
                  <a:lnTo>
                    <a:pt x="95" y="9"/>
                  </a:lnTo>
                  <a:lnTo>
                    <a:pt x="114" y="13"/>
                  </a:lnTo>
                  <a:lnTo>
                    <a:pt x="131" y="17"/>
                  </a:lnTo>
                  <a:lnTo>
                    <a:pt x="149" y="21"/>
                  </a:lnTo>
                  <a:lnTo>
                    <a:pt x="167" y="26"/>
                  </a:lnTo>
                  <a:lnTo>
                    <a:pt x="185" y="31"/>
                  </a:lnTo>
                  <a:lnTo>
                    <a:pt x="202" y="38"/>
                  </a:lnTo>
                  <a:lnTo>
                    <a:pt x="22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7" name="Freeform 182"/>
            <p:cNvSpPr>
              <a:spLocks/>
            </p:cNvSpPr>
            <p:nvPr/>
          </p:nvSpPr>
          <p:spPr bwMode="auto">
            <a:xfrm>
              <a:off x="1826" y="534"/>
              <a:ext cx="22" cy="19"/>
            </a:xfrm>
            <a:custGeom>
              <a:avLst/>
              <a:gdLst>
                <a:gd name="T0" fmla="*/ 1 w 45"/>
                <a:gd name="T1" fmla="*/ 1 h 37"/>
                <a:gd name="T2" fmla="*/ 1 w 45"/>
                <a:gd name="T3" fmla="*/ 2 h 37"/>
                <a:gd name="T4" fmla="*/ 1 w 45"/>
                <a:gd name="T5" fmla="*/ 1 h 37"/>
                <a:gd name="T6" fmla="*/ 1 w 45"/>
                <a:gd name="T7" fmla="*/ 1 h 37"/>
                <a:gd name="T8" fmla="*/ 1 w 45"/>
                <a:gd name="T9" fmla="*/ 1 h 37"/>
                <a:gd name="T10" fmla="*/ 0 w 45"/>
                <a:gd name="T11" fmla="*/ 1 h 37"/>
                <a:gd name="T12" fmla="*/ 0 w 45"/>
                <a:gd name="T13" fmla="*/ 1 h 37"/>
                <a:gd name="T14" fmla="*/ 0 w 45"/>
                <a:gd name="T15" fmla="*/ 0 h 37"/>
                <a:gd name="T16" fmla="*/ 0 w 45"/>
                <a:gd name="T17" fmla="*/ 0 h 37"/>
                <a:gd name="T18" fmla="*/ 0 w 45"/>
                <a:gd name="T19" fmla="*/ 1 h 37"/>
                <a:gd name="T20" fmla="*/ 0 w 45"/>
                <a:gd name="T21" fmla="*/ 1 h 37"/>
                <a:gd name="T22" fmla="*/ 0 w 45"/>
                <a:gd name="T23" fmla="*/ 1 h 37"/>
                <a:gd name="T24" fmla="*/ 0 w 45"/>
                <a:gd name="T25" fmla="*/ 1 h 37"/>
                <a:gd name="T26" fmla="*/ 1 w 45"/>
                <a:gd name="T27" fmla="*/ 1 h 37"/>
                <a:gd name="T28" fmla="*/ 1 w 45"/>
                <a:gd name="T29" fmla="*/ 1 h 37"/>
                <a:gd name="T30" fmla="*/ 1 w 45"/>
                <a:gd name="T31" fmla="*/ 1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" h="37">
                  <a:moveTo>
                    <a:pt x="43" y="25"/>
                  </a:moveTo>
                  <a:lnTo>
                    <a:pt x="45" y="37"/>
                  </a:lnTo>
                  <a:lnTo>
                    <a:pt x="42" y="32"/>
                  </a:lnTo>
                  <a:lnTo>
                    <a:pt x="38" y="25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23" y="2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9" y="3"/>
                  </a:lnTo>
                  <a:lnTo>
                    <a:pt x="25" y="8"/>
                  </a:lnTo>
                  <a:lnTo>
                    <a:pt x="29" y="12"/>
                  </a:lnTo>
                  <a:lnTo>
                    <a:pt x="34" y="17"/>
                  </a:lnTo>
                  <a:lnTo>
                    <a:pt x="38" y="2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8" name="Freeform 183"/>
            <p:cNvSpPr>
              <a:spLocks/>
            </p:cNvSpPr>
            <p:nvPr/>
          </p:nvSpPr>
          <p:spPr bwMode="auto">
            <a:xfrm>
              <a:off x="1754" y="536"/>
              <a:ext cx="76" cy="80"/>
            </a:xfrm>
            <a:custGeom>
              <a:avLst/>
              <a:gdLst>
                <a:gd name="T0" fmla="*/ 4 w 152"/>
                <a:gd name="T1" fmla="*/ 2 h 161"/>
                <a:gd name="T2" fmla="*/ 4 w 152"/>
                <a:gd name="T3" fmla="*/ 2 h 161"/>
                <a:gd name="T4" fmla="*/ 4 w 152"/>
                <a:gd name="T5" fmla="*/ 2 h 161"/>
                <a:gd name="T6" fmla="*/ 4 w 152"/>
                <a:gd name="T7" fmla="*/ 2 h 161"/>
                <a:gd name="T8" fmla="*/ 4 w 152"/>
                <a:gd name="T9" fmla="*/ 2 h 161"/>
                <a:gd name="T10" fmla="*/ 5 w 152"/>
                <a:gd name="T11" fmla="*/ 3 h 161"/>
                <a:gd name="T12" fmla="*/ 5 w 152"/>
                <a:gd name="T13" fmla="*/ 3 h 161"/>
                <a:gd name="T14" fmla="*/ 5 w 152"/>
                <a:gd name="T15" fmla="*/ 4 h 161"/>
                <a:gd name="T16" fmla="*/ 5 w 152"/>
                <a:gd name="T17" fmla="*/ 4 h 161"/>
                <a:gd name="T18" fmla="*/ 5 w 152"/>
                <a:gd name="T19" fmla="*/ 4 h 161"/>
                <a:gd name="T20" fmla="*/ 5 w 152"/>
                <a:gd name="T21" fmla="*/ 4 h 161"/>
                <a:gd name="T22" fmla="*/ 5 w 152"/>
                <a:gd name="T23" fmla="*/ 4 h 161"/>
                <a:gd name="T24" fmla="*/ 5 w 152"/>
                <a:gd name="T25" fmla="*/ 5 h 161"/>
                <a:gd name="T26" fmla="*/ 5 w 152"/>
                <a:gd name="T27" fmla="*/ 4 h 161"/>
                <a:gd name="T28" fmla="*/ 5 w 152"/>
                <a:gd name="T29" fmla="*/ 4 h 161"/>
                <a:gd name="T30" fmla="*/ 4 w 152"/>
                <a:gd name="T31" fmla="*/ 3 h 161"/>
                <a:gd name="T32" fmla="*/ 4 w 152"/>
                <a:gd name="T33" fmla="*/ 3 h 161"/>
                <a:gd name="T34" fmla="*/ 4 w 152"/>
                <a:gd name="T35" fmla="*/ 3 h 161"/>
                <a:gd name="T36" fmla="*/ 4 w 152"/>
                <a:gd name="T37" fmla="*/ 2 h 161"/>
                <a:gd name="T38" fmla="*/ 4 w 152"/>
                <a:gd name="T39" fmla="*/ 2 h 161"/>
                <a:gd name="T40" fmla="*/ 3 w 152"/>
                <a:gd name="T41" fmla="*/ 1 h 161"/>
                <a:gd name="T42" fmla="*/ 3 w 152"/>
                <a:gd name="T43" fmla="*/ 2 h 161"/>
                <a:gd name="T44" fmla="*/ 3 w 152"/>
                <a:gd name="T45" fmla="*/ 1 h 161"/>
                <a:gd name="T46" fmla="*/ 3 w 152"/>
                <a:gd name="T47" fmla="*/ 1 h 161"/>
                <a:gd name="T48" fmla="*/ 2 w 152"/>
                <a:gd name="T49" fmla="*/ 1 h 161"/>
                <a:gd name="T50" fmla="*/ 2 w 152"/>
                <a:gd name="T51" fmla="*/ 1 h 161"/>
                <a:gd name="T52" fmla="*/ 2 w 152"/>
                <a:gd name="T53" fmla="*/ 1 h 161"/>
                <a:gd name="T54" fmla="*/ 2 w 152"/>
                <a:gd name="T55" fmla="*/ 1 h 161"/>
                <a:gd name="T56" fmla="*/ 2 w 152"/>
                <a:gd name="T57" fmla="*/ 1 h 161"/>
                <a:gd name="T58" fmla="*/ 1 w 152"/>
                <a:gd name="T59" fmla="*/ 0 h 161"/>
                <a:gd name="T60" fmla="*/ 1 w 152"/>
                <a:gd name="T61" fmla="*/ 0 h 161"/>
                <a:gd name="T62" fmla="*/ 1 w 152"/>
                <a:gd name="T63" fmla="*/ 0 h 161"/>
                <a:gd name="T64" fmla="*/ 1 w 152"/>
                <a:gd name="T65" fmla="*/ 0 h 161"/>
                <a:gd name="T66" fmla="*/ 0 w 152"/>
                <a:gd name="T67" fmla="*/ 0 h 161"/>
                <a:gd name="T68" fmla="*/ 1 w 152"/>
                <a:gd name="T69" fmla="*/ 0 h 161"/>
                <a:gd name="T70" fmla="*/ 1 w 152"/>
                <a:gd name="T71" fmla="*/ 0 h 161"/>
                <a:gd name="T72" fmla="*/ 1 w 152"/>
                <a:gd name="T73" fmla="*/ 0 h 161"/>
                <a:gd name="T74" fmla="*/ 2 w 152"/>
                <a:gd name="T75" fmla="*/ 0 h 161"/>
                <a:gd name="T76" fmla="*/ 2 w 152"/>
                <a:gd name="T77" fmla="*/ 0 h 161"/>
                <a:gd name="T78" fmla="*/ 2 w 152"/>
                <a:gd name="T79" fmla="*/ 0 h 161"/>
                <a:gd name="T80" fmla="*/ 3 w 152"/>
                <a:gd name="T81" fmla="*/ 0 h 161"/>
                <a:gd name="T82" fmla="*/ 3 w 152"/>
                <a:gd name="T83" fmla="*/ 0 h 161"/>
                <a:gd name="T84" fmla="*/ 4 w 152"/>
                <a:gd name="T85" fmla="*/ 2 h 1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2" h="161">
                  <a:moveTo>
                    <a:pt x="116" y="73"/>
                  </a:moveTo>
                  <a:lnTo>
                    <a:pt x="114" y="78"/>
                  </a:lnTo>
                  <a:lnTo>
                    <a:pt x="118" y="82"/>
                  </a:lnTo>
                  <a:lnTo>
                    <a:pt x="123" y="84"/>
                  </a:lnTo>
                  <a:lnTo>
                    <a:pt x="125" y="86"/>
                  </a:lnTo>
                  <a:lnTo>
                    <a:pt x="132" y="101"/>
                  </a:lnTo>
                  <a:lnTo>
                    <a:pt x="141" y="115"/>
                  </a:lnTo>
                  <a:lnTo>
                    <a:pt x="148" y="130"/>
                  </a:lnTo>
                  <a:lnTo>
                    <a:pt x="152" y="146"/>
                  </a:lnTo>
                  <a:lnTo>
                    <a:pt x="150" y="150"/>
                  </a:lnTo>
                  <a:lnTo>
                    <a:pt x="148" y="153"/>
                  </a:lnTo>
                  <a:lnTo>
                    <a:pt x="144" y="158"/>
                  </a:lnTo>
                  <a:lnTo>
                    <a:pt x="141" y="161"/>
                  </a:lnTo>
                  <a:lnTo>
                    <a:pt x="136" y="149"/>
                  </a:lnTo>
                  <a:lnTo>
                    <a:pt x="132" y="136"/>
                  </a:lnTo>
                  <a:lnTo>
                    <a:pt x="126" y="123"/>
                  </a:lnTo>
                  <a:lnTo>
                    <a:pt x="120" y="111"/>
                  </a:lnTo>
                  <a:lnTo>
                    <a:pt x="114" y="97"/>
                  </a:lnTo>
                  <a:lnTo>
                    <a:pt x="106" y="85"/>
                  </a:lnTo>
                  <a:lnTo>
                    <a:pt x="98" y="74"/>
                  </a:lnTo>
                  <a:lnTo>
                    <a:pt x="89" y="63"/>
                  </a:lnTo>
                  <a:lnTo>
                    <a:pt x="81" y="65"/>
                  </a:lnTo>
                  <a:lnTo>
                    <a:pt x="75" y="60"/>
                  </a:lnTo>
                  <a:lnTo>
                    <a:pt x="68" y="54"/>
                  </a:lnTo>
                  <a:lnTo>
                    <a:pt x="63" y="50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3" y="37"/>
                  </a:lnTo>
                  <a:lnTo>
                    <a:pt x="37" y="32"/>
                  </a:lnTo>
                  <a:lnTo>
                    <a:pt x="30" y="29"/>
                  </a:lnTo>
                  <a:lnTo>
                    <a:pt x="28" y="20"/>
                  </a:lnTo>
                  <a:lnTo>
                    <a:pt x="20" y="15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38" y="6"/>
                  </a:lnTo>
                  <a:lnTo>
                    <a:pt x="48" y="12"/>
                  </a:lnTo>
                  <a:lnTo>
                    <a:pt x="57" y="17"/>
                  </a:lnTo>
                  <a:lnTo>
                    <a:pt x="65" y="22"/>
                  </a:lnTo>
                  <a:lnTo>
                    <a:pt x="74" y="27"/>
                  </a:lnTo>
                  <a:lnTo>
                    <a:pt x="116" y="7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9" name="Freeform 184"/>
            <p:cNvSpPr>
              <a:spLocks/>
            </p:cNvSpPr>
            <p:nvPr/>
          </p:nvSpPr>
          <p:spPr bwMode="auto">
            <a:xfrm>
              <a:off x="1736" y="542"/>
              <a:ext cx="6" cy="3"/>
            </a:xfrm>
            <a:custGeom>
              <a:avLst/>
              <a:gdLst>
                <a:gd name="T0" fmla="*/ 1 w 12"/>
                <a:gd name="T1" fmla="*/ 0 h 5"/>
                <a:gd name="T2" fmla="*/ 1 w 12"/>
                <a:gd name="T3" fmla="*/ 0 h 5"/>
                <a:gd name="T4" fmla="*/ 1 w 12"/>
                <a:gd name="T5" fmla="*/ 0 h 5"/>
                <a:gd name="T6" fmla="*/ 1 w 12"/>
                <a:gd name="T7" fmla="*/ 0 h 5"/>
                <a:gd name="T8" fmla="*/ 1 w 12"/>
                <a:gd name="T9" fmla="*/ 1 h 5"/>
                <a:gd name="T10" fmla="*/ 1 w 12"/>
                <a:gd name="T11" fmla="*/ 1 h 5"/>
                <a:gd name="T12" fmla="*/ 0 w 12"/>
                <a:gd name="T13" fmla="*/ 1 h 5"/>
                <a:gd name="T14" fmla="*/ 1 w 12"/>
                <a:gd name="T15" fmla="*/ 1 h 5"/>
                <a:gd name="T16" fmla="*/ 1 w 12"/>
                <a:gd name="T17" fmla="*/ 1 h 5"/>
                <a:gd name="T18" fmla="*/ 1 w 12"/>
                <a:gd name="T19" fmla="*/ 0 h 5"/>
                <a:gd name="T20" fmla="*/ 1 w 12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0" name="Freeform 185"/>
            <p:cNvSpPr>
              <a:spLocks/>
            </p:cNvSpPr>
            <p:nvPr/>
          </p:nvSpPr>
          <p:spPr bwMode="auto">
            <a:xfrm>
              <a:off x="1444" y="545"/>
              <a:ext cx="362" cy="223"/>
            </a:xfrm>
            <a:custGeom>
              <a:avLst/>
              <a:gdLst>
                <a:gd name="T0" fmla="*/ 22 w 724"/>
                <a:gd name="T1" fmla="*/ 5 h 446"/>
                <a:gd name="T2" fmla="*/ 19 w 724"/>
                <a:gd name="T3" fmla="*/ 2 h 446"/>
                <a:gd name="T4" fmla="*/ 22 w 724"/>
                <a:gd name="T5" fmla="*/ 6 h 446"/>
                <a:gd name="T6" fmla="*/ 20 w 724"/>
                <a:gd name="T7" fmla="*/ 4 h 446"/>
                <a:gd name="T8" fmla="*/ 18 w 724"/>
                <a:gd name="T9" fmla="*/ 2 h 446"/>
                <a:gd name="T10" fmla="*/ 21 w 724"/>
                <a:gd name="T11" fmla="*/ 7 h 446"/>
                <a:gd name="T12" fmla="*/ 19 w 724"/>
                <a:gd name="T13" fmla="*/ 4 h 446"/>
                <a:gd name="T14" fmla="*/ 19 w 724"/>
                <a:gd name="T15" fmla="*/ 4 h 446"/>
                <a:gd name="T16" fmla="*/ 20 w 724"/>
                <a:gd name="T17" fmla="*/ 8 h 446"/>
                <a:gd name="T18" fmla="*/ 18 w 724"/>
                <a:gd name="T19" fmla="*/ 5 h 446"/>
                <a:gd name="T20" fmla="*/ 19 w 724"/>
                <a:gd name="T21" fmla="*/ 6 h 446"/>
                <a:gd name="T22" fmla="*/ 19 w 724"/>
                <a:gd name="T23" fmla="*/ 8 h 446"/>
                <a:gd name="T24" fmla="*/ 16 w 724"/>
                <a:gd name="T25" fmla="*/ 5 h 446"/>
                <a:gd name="T26" fmla="*/ 19 w 724"/>
                <a:gd name="T27" fmla="*/ 9 h 446"/>
                <a:gd name="T28" fmla="*/ 17 w 724"/>
                <a:gd name="T29" fmla="*/ 7 h 446"/>
                <a:gd name="T30" fmla="*/ 16 w 724"/>
                <a:gd name="T31" fmla="*/ 6 h 446"/>
                <a:gd name="T32" fmla="*/ 18 w 724"/>
                <a:gd name="T33" fmla="*/ 10 h 446"/>
                <a:gd name="T34" fmla="*/ 17 w 724"/>
                <a:gd name="T35" fmla="*/ 9 h 446"/>
                <a:gd name="T36" fmla="*/ 14 w 724"/>
                <a:gd name="T37" fmla="*/ 6 h 446"/>
                <a:gd name="T38" fmla="*/ 16 w 724"/>
                <a:gd name="T39" fmla="*/ 9 h 446"/>
                <a:gd name="T40" fmla="*/ 15 w 724"/>
                <a:gd name="T41" fmla="*/ 8 h 446"/>
                <a:gd name="T42" fmla="*/ 13 w 724"/>
                <a:gd name="T43" fmla="*/ 6 h 446"/>
                <a:gd name="T44" fmla="*/ 13 w 724"/>
                <a:gd name="T45" fmla="*/ 7 h 446"/>
                <a:gd name="T46" fmla="*/ 16 w 724"/>
                <a:gd name="T47" fmla="*/ 11 h 446"/>
                <a:gd name="T48" fmla="*/ 15 w 724"/>
                <a:gd name="T49" fmla="*/ 9 h 446"/>
                <a:gd name="T50" fmla="*/ 11 w 724"/>
                <a:gd name="T51" fmla="*/ 6 h 446"/>
                <a:gd name="T52" fmla="*/ 14 w 724"/>
                <a:gd name="T53" fmla="*/ 9 h 446"/>
                <a:gd name="T54" fmla="*/ 15 w 724"/>
                <a:gd name="T55" fmla="*/ 12 h 446"/>
                <a:gd name="T56" fmla="*/ 13 w 724"/>
                <a:gd name="T57" fmla="*/ 9 h 446"/>
                <a:gd name="T58" fmla="*/ 11 w 724"/>
                <a:gd name="T59" fmla="*/ 7 h 446"/>
                <a:gd name="T60" fmla="*/ 13 w 724"/>
                <a:gd name="T61" fmla="*/ 10 h 446"/>
                <a:gd name="T62" fmla="*/ 9 w 724"/>
                <a:gd name="T63" fmla="*/ 7 h 446"/>
                <a:gd name="T64" fmla="*/ 12 w 724"/>
                <a:gd name="T65" fmla="*/ 10 h 446"/>
                <a:gd name="T66" fmla="*/ 12 w 724"/>
                <a:gd name="T67" fmla="*/ 10 h 446"/>
                <a:gd name="T68" fmla="*/ 8 w 724"/>
                <a:gd name="T69" fmla="*/ 7 h 446"/>
                <a:gd name="T70" fmla="*/ 11 w 724"/>
                <a:gd name="T71" fmla="*/ 11 h 446"/>
                <a:gd name="T72" fmla="*/ 9 w 724"/>
                <a:gd name="T73" fmla="*/ 10 h 446"/>
                <a:gd name="T74" fmla="*/ 9 w 724"/>
                <a:gd name="T75" fmla="*/ 11 h 446"/>
                <a:gd name="T76" fmla="*/ 6 w 724"/>
                <a:gd name="T77" fmla="*/ 8 h 446"/>
                <a:gd name="T78" fmla="*/ 9 w 724"/>
                <a:gd name="T79" fmla="*/ 11 h 446"/>
                <a:gd name="T80" fmla="*/ 8 w 724"/>
                <a:gd name="T81" fmla="*/ 11 h 446"/>
                <a:gd name="T82" fmla="*/ 5 w 724"/>
                <a:gd name="T83" fmla="*/ 9 h 446"/>
                <a:gd name="T84" fmla="*/ 9 w 724"/>
                <a:gd name="T85" fmla="*/ 13 h 446"/>
                <a:gd name="T86" fmla="*/ 3 w 724"/>
                <a:gd name="T87" fmla="*/ 9 h 446"/>
                <a:gd name="T88" fmla="*/ 7 w 724"/>
                <a:gd name="T89" fmla="*/ 12 h 446"/>
                <a:gd name="T90" fmla="*/ 5 w 724"/>
                <a:gd name="T91" fmla="*/ 11 h 446"/>
                <a:gd name="T92" fmla="*/ 6 w 724"/>
                <a:gd name="T93" fmla="*/ 12 h 446"/>
                <a:gd name="T94" fmla="*/ 4 w 724"/>
                <a:gd name="T95" fmla="*/ 11 h 446"/>
                <a:gd name="T96" fmla="*/ 2 w 724"/>
                <a:gd name="T97" fmla="*/ 10 h 446"/>
                <a:gd name="T98" fmla="*/ 6 w 724"/>
                <a:gd name="T99" fmla="*/ 14 h 446"/>
                <a:gd name="T100" fmla="*/ 3 w 724"/>
                <a:gd name="T101" fmla="*/ 12 h 446"/>
                <a:gd name="T102" fmla="*/ 2 w 724"/>
                <a:gd name="T103" fmla="*/ 12 h 446"/>
                <a:gd name="T104" fmla="*/ 4 w 724"/>
                <a:gd name="T105" fmla="*/ 14 h 446"/>
                <a:gd name="T106" fmla="*/ 1 w 724"/>
                <a:gd name="T107" fmla="*/ 12 h 446"/>
                <a:gd name="T108" fmla="*/ 4 w 724"/>
                <a:gd name="T109" fmla="*/ 8 h 446"/>
                <a:gd name="T110" fmla="*/ 8 w 724"/>
                <a:gd name="T111" fmla="*/ 6 h 446"/>
                <a:gd name="T112" fmla="*/ 11 w 724"/>
                <a:gd name="T113" fmla="*/ 3 h 446"/>
                <a:gd name="T114" fmla="*/ 15 w 724"/>
                <a:gd name="T115" fmla="*/ 2 h 446"/>
                <a:gd name="T116" fmla="*/ 15 w 724"/>
                <a:gd name="T117" fmla="*/ 1 h 446"/>
                <a:gd name="T118" fmla="*/ 17 w 724"/>
                <a:gd name="T119" fmla="*/ 2 h 446"/>
                <a:gd name="T120" fmla="*/ 18 w 724"/>
                <a:gd name="T121" fmla="*/ 1 h 446"/>
                <a:gd name="T122" fmla="*/ 19 w 724"/>
                <a:gd name="T123" fmla="*/ 1 h 4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4" h="446">
                  <a:moveTo>
                    <a:pt x="712" y="155"/>
                  </a:moveTo>
                  <a:lnTo>
                    <a:pt x="718" y="157"/>
                  </a:lnTo>
                  <a:lnTo>
                    <a:pt x="721" y="164"/>
                  </a:lnTo>
                  <a:lnTo>
                    <a:pt x="722" y="171"/>
                  </a:lnTo>
                  <a:lnTo>
                    <a:pt x="724" y="177"/>
                  </a:lnTo>
                  <a:lnTo>
                    <a:pt x="721" y="183"/>
                  </a:lnTo>
                  <a:lnTo>
                    <a:pt x="717" y="186"/>
                  </a:lnTo>
                  <a:lnTo>
                    <a:pt x="712" y="189"/>
                  </a:lnTo>
                  <a:lnTo>
                    <a:pt x="706" y="192"/>
                  </a:lnTo>
                  <a:lnTo>
                    <a:pt x="702" y="187"/>
                  </a:lnTo>
                  <a:lnTo>
                    <a:pt x="700" y="183"/>
                  </a:lnTo>
                  <a:lnTo>
                    <a:pt x="700" y="178"/>
                  </a:lnTo>
                  <a:lnTo>
                    <a:pt x="703" y="172"/>
                  </a:lnTo>
                  <a:lnTo>
                    <a:pt x="699" y="160"/>
                  </a:lnTo>
                  <a:lnTo>
                    <a:pt x="694" y="148"/>
                  </a:lnTo>
                  <a:lnTo>
                    <a:pt x="689" y="136"/>
                  </a:lnTo>
                  <a:lnTo>
                    <a:pt x="682" y="125"/>
                  </a:lnTo>
                  <a:lnTo>
                    <a:pt x="675" y="115"/>
                  </a:lnTo>
                  <a:lnTo>
                    <a:pt x="667" y="103"/>
                  </a:lnTo>
                  <a:lnTo>
                    <a:pt x="659" y="93"/>
                  </a:lnTo>
                  <a:lnTo>
                    <a:pt x="649" y="82"/>
                  </a:lnTo>
                  <a:lnTo>
                    <a:pt x="641" y="78"/>
                  </a:lnTo>
                  <a:lnTo>
                    <a:pt x="634" y="73"/>
                  </a:lnTo>
                  <a:lnTo>
                    <a:pt x="627" y="67"/>
                  </a:lnTo>
                  <a:lnTo>
                    <a:pt x="621" y="62"/>
                  </a:lnTo>
                  <a:lnTo>
                    <a:pt x="612" y="57"/>
                  </a:lnTo>
                  <a:lnTo>
                    <a:pt x="606" y="51"/>
                  </a:lnTo>
                  <a:lnTo>
                    <a:pt x="599" y="48"/>
                  </a:lnTo>
                  <a:lnTo>
                    <a:pt x="591" y="45"/>
                  </a:lnTo>
                  <a:lnTo>
                    <a:pt x="597" y="52"/>
                  </a:lnTo>
                  <a:lnTo>
                    <a:pt x="604" y="59"/>
                  </a:lnTo>
                  <a:lnTo>
                    <a:pt x="611" y="65"/>
                  </a:lnTo>
                  <a:lnTo>
                    <a:pt x="618" y="72"/>
                  </a:lnTo>
                  <a:lnTo>
                    <a:pt x="625" y="78"/>
                  </a:lnTo>
                  <a:lnTo>
                    <a:pt x="631" y="85"/>
                  </a:lnTo>
                  <a:lnTo>
                    <a:pt x="636" y="93"/>
                  </a:lnTo>
                  <a:lnTo>
                    <a:pt x="640" y="102"/>
                  </a:lnTo>
                  <a:lnTo>
                    <a:pt x="649" y="112"/>
                  </a:lnTo>
                  <a:lnTo>
                    <a:pt x="657" y="124"/>
                  </a:lnTo>
                  <a:lnTo>
                    <a:pt x="664" y="136"/>
                  </a:lnTo>
                  <a:lnTo>
                    <a:pt x="671" y="148"/>
                  </a:lnTo>
                  <a:lnTo>
                    <a:pt x="678" y="161"/>
                  </a:lnTo>
                  <a:lnTo>
                    <a:pt x="684" y="173"/>
                  </a:lnTo>
                  <a:lnTo>
                    <a:pt x="691" y="186"/>
                  </a:lnTo>
                  <a:lnTo>
                    <a:pt x="698" y="199"/>
                  </a:lnTo>
                  <a:lnTo>
                    <a:pt x="691" y="200"/>
                  </a:lnTo>
                  <a:lnTo>
                    <a:pt x="685" y="199"/>
                  </a:lnTo>
                  <a:lnTo>
                    <a:pt x="680" y="193"/>
                  </a:lnTo>
                  <a:lnTo>
                    <a:pt x="678" y="185"/>
                  </a:lnTo>
                  <a:lnTo>
                    <a:pt x="674" y="175"/>
                  </a:lnTo>
                  <a:lnTo>
                    <a:pt x="668" y="164"/>
                  </a:lnTo>
                  <a:lnTo>
                    <a:pt x="663" y="154"/>
                  </a:lnTo>
                  <a:lnTo>
                    <a:pt x="657" y="143"/>
                  </a:lnTo>
                  <a:lnTo>
                    <a:pt x="652" y="134"/>
                  </a:lnTo>
                  <a:lnTo>
                    <a:pt x="646" y="124"/>
                  </a:lnTo>
                  <a:lnTo>
                    <a:pt x="639" y="115"/>
                  </a:lnTo>
                  <a:lnTo>
                    <a:pt x="631" y="107"/>
                  </a:lnTo>
                  <a:lnTo>
                    <a:pt x="624" y="104"/>
                  </a:lnTo>
                  <a:lnTo>
                    <a:pt x="618" y="100"/>
                  </a:lnTo>
                  <a:lnTo>
                    <a:pt x="612" y="94"/>
                  </a:lnTo>
                  <a:lnTo>
                    <a:pt x="607" y="90"/>
                  </a:lnTo>
                  <a:lnTo>
                    <a:pt x="604" y="93"/>
                  </a:lnTo>
                  <a:lnTo>
                    <a:pt x="600" y="88"/>
                  </a:lnTo>
                  <a:lnTo>
                    <a:pt x="594" y="82"/>
                  </a:lnTo>
                  <a:lnTo>
                    <a:pt x="588" y="78"/>
                  </a:lnTo>
                  <a:lnTo>
                    <a:pt x="583" y="73"/>
                  </a:lnTo>
                  <a:lnTo>
                    <a:pt x="577" y="68"/>
                  </a:lnTo>
                  <a:lnTo>
                    <a:pt x="571" y="66"/>
                  </a:lnTo>
                  <a:lnTo>
                    <a:pt x="565" y="64"/>
                  </a:lnTo>
                  <a:lnTo>
                    <a:pt x="559" y="63"/>
                  </a:lnTo>
                  <a:lnTo>
                    <a:pt x="576" y="75"/>
                  </a:lnTo>
                  <a:lnTo>
                    <a:pt x="592" y="89"/>
                  </a:lnTo>
                  <a:lnTo>
                    <a:pt x="606" y="105"/>
                  </a:lnTo>
                  <a:lnTo>
                    <a:pt x="619" y="121"/>
                  </a:lnTo>
                  <a:lnTo>
                    <a:pt x="632" y="139"/>
                  </a:lnTo>
                  <a:lnTo>
                    <a:pt x="642" y="157"/>
                  </a:lnTo>
                  <a:lnTo>
                    <a:pt x="652" y="176"/>
                  </a:lnTo>
                  <a:lnTo>
                    <a:pt x="659" y="194"/>
                  </a:lnTo>
                  <a:lnTo>
                    <a:pt x="664" y="196"/>
                  </a:lnTo>
                  <a:lnTo>
                    <a:pt x="669" y="194"/>
                  </a:lnTo>
                  <a:lnTo>
                    <a:pt x="672" y="194"/>
                  </a:lnTo>
                  <a:lnTo>
                    <a:pt x="674" y="200"/>
                  </a:lnTo>
                  <a:lnTo>
                    <a:pt x="670" y="206"/>
                  </a:lnTo>
                  <a:lnTo>
                    <a:pt x="665" y="209"/>
                  </a:lnTo>
                  <a:lnTo>
                    <a:pt x="661" y="213"/>
                  </a:lnTo>
                  <a:lnTo>
                    <a:pt x="656" y="216"/>
                  </a:lnTo>
                  <a:lnTo>
                    <a:pt x="653" y="213"/>
                  </a:lnTo>
                  <a:lnTo>
                    <a:pt x="653" y="208"/>
                  </a:lnTo>
                  <a:lnTo>
                    <a:pt x="653" y="202"/>
                  </a:lnTo>
                  <a:lnTo>
                    <a:pt x="650" y="196"/>
                  </a:lnTo>
                  <a:lnTo>
                    <a:pt x="645" y="187"/>
                  </a:lnTo>
                  <a:lnTo>
                    <a:pt x="639" y="177"/>
                  </a:lnTo>
                  <a:lnTo>
                    <a:pt x="633" y="166"/>
                  </a:lnTo>
                  <a:lnTo>
                    <a:pt x="627" y="156"/>
                  </a:lnTo>
                  <a:lnTo>
                    <a:pt x="621" y="146"/>
                  </a:lnTo>
                  <a:lnTo>
                    <a:pt x="612" y="138"/>
                  </a:lnTo>
                  <a:lnTo>
                    <a:pt x="603" y="131"/>
                  </a:lnTo>
                  <a:lnTo>
                    <a:pt x="592" y="127"/>
                  </a:lnTo>
                  <a:lnTo>
                    <a:pt x="585" y="121"/>
                  </a:lnTo>
                  <a:lnTo>
                    <a:pt x="577" y="115"/>
                  </a:lnTo>
                  <a:lnTo>
                    <a:pt x="570" y="109"/>
                  </a:lnTo>
                  <a:lnTo>
                    <a:pt x="562" y="102"/>
                  </a:lnTo>
                  <a:lnTo>
                    <a:pt x="554" y="96"/>
                  </a:lnTo>
                  <a:lnTo>
                    <a:pt x="546" y="92"/>
                  </a:lnTo>
                  <a:lnTo>
                    <a:pt x="538" y="87"/>
                  </a:lnTo>
                  <a:lnTo>
                    <a:pt x="530" y="85"/>
                  </a:lnTo>
                  <a:lnTo>
                    <a:pt x="535" y="93"/>
                  </a:lnTo>
                  <a:lnTo>
                    <a:pt x="543" y="100"/>
                  </a:lnTo>
                  <a:lnTo>
                    <a:pt x="551" y="107"/>
                  </a:lnTo>
                  <a:lnTo>
                    <a:pt x="561" y="112"/>
                  </a:lnTo>
                  <a:lnTo>
                    <a:pt x="569" y="119"/>
                  </a:lnTo>
                  <a:lnTo>
                    <a:pt x="577" y="126"/>
                  </a:lnTo>
                  <a:lnTo>
                    <a:pt x="585" y="133"/>
                  </a:lnTo>
                  <a:lnTo>
                    <a:pt x="591" y="142"/>
                  </a:lnTo>
                  <a:lnTo>
                    <a:pt x="597" y="148"/>
                  </a:lnTo>
                  <a:lnTo>
                    <a:pt x="604" y="155"/>
                  </a:lnTo>
                  <a:lnTo>
                    <a:pt x="609" y="163"/>
                  </a:lnTo>
                  <a:lnTo>
                    <a:pt x="615" y="172"/>
                  </a:lnTo>
                  <a:lnTo>
                    <a:pt x="622" y="185"/>
                  </a:lnTo>
                  <a:lnTo>
                    <a:pt x="626" y="198"/>
                  </a:lnTo>
                  <a:lnTo>
                    <a:pt x="633" y="209"/>
                  </a:lnTo>
                  <a:lnTo>
                    <a:pt x="645" y="216"/>
                  </a:lnTo>
                  <a:lnTo>
                    <a:pt x="647" y="224"/>
                  </a:lnTo>
                  <a:lnTo>
                    <a:pt x="642" y="232"/>
                  </a:lnTo>
                  <a:lnTo>
                    <a:pt x="636" y="240"/>
                  </a:lnTo>
                  <a:lnTo>
                    <a:pt x="630" y="247"/>
                  </a:lnTo>
                  <a:lnTo>
                    <a:pt x="625" y="239"/>
                  </a:lnTo>
                  <a:lnTo>
                    <a:pt x="623" y="231"/>
                  </a:lnTo>
                  <a:lnTo>
                    <a:pt x="622" y="224"/>
                  </a:lnTo>
                  <a:lnTo>
                    <a:pt x="622" y="216"/>
                  </a:lnTo>
                  <a:lnTo>
                    <a:pt x="618" y="208"/>
                  </a:lnTo>
                  <a:lnTo>
                    <a:pt x="614" y="199"/>
                  </a:lnTo>
                  <a:lnTo>
                    <a:pt x="608" y="189"/>
                  </a:lnTo>
                  <a:lnTo>
                    <a:pt x="602" y="180"/>
                  </a:lnTo>
                  <a:lnTo>
                    <a:pt x="596" y="172"/>
                  </a:lnTo>
                  <a:lnTo>
                    <a:pt x="591" y="163"/>
                  </a:lnTo>
                  <a:lnTo>
                    <a:pt x="585" y="155"/>
                  </a:lnTo>
                  <a:lnTo>
                    <a:pt x="579" y="148"/>
                  </a:lnTo>
                  <a:lnTo>
                    <a:pt x="570" y="147"/>
                  </a:lnTo>
                  <a:lnTo>
                    <a:pt x="563" y="140"/>
                  </a:lnTo>
                  <a:lnTo>
                    <a:pt x="556" y="132"/>
                  </a:lnTo>
                  <a:lnTo>
                    <a:pt x="547" y="128"/>
                  </a:lnTo>
                  <a:lnTo>
                    <a:pt x="541" y="124"/>
                  </a:lnTo>
                  <a:lnTo>
                    <a:pt x="535" y="119"/>
                  </a:lnTo>
                  <a:lnTo>
                    <a:pt x="530" y="116"/>
                  </a:lnTo>
                  <a:lnTo>
                    <a:pt x="523" y="116"/>
                  </a:lnTo>
                  <a:lnTo>
                    <a:pt x="527" y="124"/>
                  </a:lnTo>
                  <a:lnTo>
                    <a:pt x="536" y="131"/>
                  </a:lnTo>
                  <a:lnTo>
                    <a:pt x="546" y="139"/>
                  </a:lnTo>
                  <a:lnTo>
                    <a:pt x="553" y="147"/>
                  </a:lnTo>
                  <a:lnTo>
                    <a:pt x="558" y="157"/>
                  </a:lnTo>
                  <a:lnTo>
                    <a:pt x="566" y="166"/>
                  </a:lnTo>
                  <a:lnTo>
                    <a:pt x="573" y="176"/>
                  </a:lnTo>
                  <a:lnTo>
                    <a:pt x="581" y="185"/>
                  </a:lnTo>
                  <a:lnTo>
                    <a:pt x="588" y="195"/>
                  </a:lnTo>
                  <a:lnTo>
                    <a:pt x="594" y="206"/>
                  </a:lnTo>
                  <a:lnTo>
                    <a:pt x="600" y="216"/>
                  </a:lnTo>
                  <a:lnTo>
                    <a:pt x="603" y="228"/>
                  </a:lnTo>
                  <a:lnTo>
                    <a:pt x="612" y="230"/>
                  </a:lnTo>
                  <a:lnTo>
                    <a:pt x="617" y="237"/>
                  </a:lnTo>
                  <a:lnTo>
                    <a:pt x="619" y="245"/>
                  </a:lnTo>
                  <a:lnTo>
                    <a:pt x="622" y="253"/>
                  </a:lnTo>
                  <a:lnTo>
                    <a:pt x="619" y="260"/>
                  </a:lnTo>
                  <a:lnTo>
                    <a:pt x="615" y="267"/>
                  </a:lnTo>
                  <a:lnTo>
                    <a:pt x="609" y="272"/>
                  </a:lnTo>
                  <a:lnTo>
                    <a:pt x="603" y="277"/>
                  </a:lnTo>
                  <a:lnTo>
                    <a:pt x="600" y="263"/>
                  </a:lnTo>
                  <a:lnTo>
                    <a:pt x="595" y="251"/>
                  </a:lnTo>
                  <a:lnTo>
                    <a:pt x="591" y="237"/>
                  </a:lnTo>
                  <a:lnTo>
                    <a:pt x="585" y="224"/>
                  </a:lnTo>
                  <a:lnTo>
                    <a:pt x="579" y="211"/>
                  </a:lnTo>
                  <a:lnTo>
                    <a:pt x="572" y="200"/>
                  </a:lnTo>
                  <a:lnTo>
                    <a:pt x="565" y="188"/>
                  </a:lnTo>
                  <a:lnTo>
                    <a:pt x="556" y="177"/>
                  </a:lnTo>
                  <a:lnTo>
                    <a:pt x="548" y="177"/>
                  </a:lnTo>
                  <a:lnTo>
                    <a:pt x="540" y="170"/>
                  </a:lnTo>
                  <a:lnTo>
                    <a:pt x="533" y="163"/>
                  </a:lnTo>
                  <a:lnTo>
                    <a:pt x="525" y="156"/>
                  </a:lnTo>
                  <a:lnTo>
                    <a:pt x="518" y="150"/>
                  </a:lnTo>
                  <a:lnTo>
                    <a:pt x="510" y="143"/>
                  </a:lnTo>
                  <a:lnTo>
                    <a:pt x="502" y="138"/>
                  </a:lnTo>
                  <a:lnTo>
                    <a:pt x="494" y="132"/>
                  </a:lnTo>
                  <a:lnTo>
                    <a:pt x="485" y="127"/>
                  </a:lnTo>
                  <a:lnTo>
                    <a:pt x="481" y="131"/>
                  </a:lnTo>
                  <a:lnTo>
                    <a:pt x="497" y="142"/>
                  </a:lnTo>
                  <a:lnTo>
                    <a:pt x="511" y="155"/>
                  </a:lnTo>
                  <a:lnTo>
                    <a:pt x="524" y="170"/>
                  </a:lnTo>
                  <a:lnTo>
                    <a:pt x="536" y="186"/>
                  </a:lnTo>
                  <a:lnTo>
                    <a:pt x="547" y="203"/>
                  </a:lnTo>
                  <a:lnTo>
                    <a:pt x="557" y="221"/>
                  </a:lnTo>
                  <a:lnTo>
                    <a:pt x="566" y="238"/>
                  </a:lnTo>
                  <a:lnTo>
                    <a:pt x="576" y="255"/>
                  </a:lnTo>
                  <a:lnTo>
                    <a:pt x="578" y="257"/>
                  </a:lnTo>
                  <a:lnTo>
                    <a:pt x="580" y="259"/>
                  </a:lnTo>
                  <a:lnTo>
                    <a:pt x="584" y="260"/>
                  </a:lnTo>
                  <a:lnTo>
                    <a:pt x="587" y="261"/>
                  </a:lnTo>
                  <a:lnTo>
                    <a:pt x="588" y="260"/>
                  </a:lnTo>
                  <a:lnTo>
                    <a:pt x="595" y="284"/>
                  </a:lnTo>
                  <a:lnTo>
                    <a:pt x="576" y="299"/>
                  </a:lnTo>
                  <a:lnTo>
                    <a:pt x="572" y="286"/>
                  </a:lnTo>
                  <a:lnTo>
                    <a:pt x="568" y="275"/>
                  </a:lnTo>
                  <a:lnTo>
                    <a:pt x="563" y="263"/>
                  </a:lnTo>
                  <a:lnTo>
                    <a:pt x="558" y="251"/>
                  </a:lnTo>
                  <a:lnTo>
                    <a:pt x="553" y="240"/>
                  </a:lnTo>
                  <a:lnTo>
                    <a:pt x="547" y="229"/>
                  </a:lnTo>
                  <a:lnTo>
                    <a:pt x="540" y="217"/>
                  </a:lnTo>
                  <a:lnTo>
                    <a:pt x="534" y="207"/>
                  </a:lnTo>
                  <a:lnTo>
                    <a:pt x="527" y="204"/>
                  </a:lnTo>
                  <a:lnTo>
                    <a:pt x="523" y="200"/>
                  </a:lnTo>
                  <a:lnTo>
                    <a:pt x="518" y="195"/>
                  </a:lnTo>
                  <a:lnTo>
                    <a:pt x="513" y="189"/>
                  </a:lnTo>
                  <a:lnTo>
                    <a:pt x="509" y="184"/>
                  </a:lnTo>
                  <a:lnTo>
                    <a:pt x="504" y="179"/>
                  </a:lnTo>
                  <a:lnTo>
                    <a:pt x="498" y="175"/>
                  </a:lnTo>
                  <a:lnTo>
                    <a:pt x="493" y="172"/>
                  </a:lnTo>
                  <a:lnTo>
                    <a:pt x="444" y="133"/>
                  </a:lnTo>
                  <a:lnTo>
                    <a:pt x="443" y="135"/>
                  </a:lnTo>
                  <a:lnTo>
                    <a:pt x="449" y="141"/>
                  </a:lnTo>
                  <a:lnTo>
                    <a:pt x="455" y="147"/>
                  </a:lnTo>
                  <a:lnTo>
                    <a:pt x="460" y="151"/>
                  </a:lnTo>
                  <a:lnTo>
                    <a:pt x="466" y="157"/>
                  </a:lnTo>
                  <a:lnTo>
                    <a:pt x="473" y="162"/>
                  </a:lnTo>
                  <a:lnTo>
                    <a:pt x="480" y="168"/>
                  </a:lnTo>
                  <a:lnTo>
                    <a:pt x="486" y="173"/>
                  </a:lnTo>
                  <a:lnTo>
                    <a:pt x="493" y="179"/>
                  </a:lnTo>
                  <a:lnTo>
                    <a:pt x="496" y="188"/>
                  </a:lnTo>
                  <a:lnTo>
                    <a:pt x="503" y="198"/>
                  </a:lnTo>
                  <a:lnTo>
                    <a:pt x="510" y="204"/>
                  </a:lnTo>
                  <a:lnTo>
                    <a:pt x="517" y="213"/>
                  </a:lnTo>
                  <a:lnTo>
                    <a:pt x="521" y="223"/>
                  </a:lnTo>
                  <a:lnTo>
                    <a:pt x="526" y="232"/>
                  </a:lnTo>
                  <a:lnTo>
                    <a:pt x="531" y="242"/>
                  </a:lnTo>
                  <a:lnTo>
                    <a:pt x="535" y="252"/>
                  </a:lnTo>
                  <a:lnTo>
                    <a:pt x="540" y="261"/>
                  </a:lnTo>
                  <a:lnTo>
                    <a:pt x="544" y="271"/>
                  </a:lnTo>
                  <a:lnTo>
                    <a:pt x="550" y="281"/>
                  </a:lnTo>
                  <a:lnTo>
                    <a:pt x="555" y="291"/>
                  </a:lnTo>
                  <a:lnTo>
                    <a:pt x="559" y="290"/>
                  </a:lnTo>
                  <a:lnTo>
                    <a:pt x="562" y="292"/>
                  </a:lnTo>
                  <a:lnTo>
                    <a:pt x="562" y="297"/>
                  </a:lnTo>
                  <a:lnTo>
                    <a:pt x="564" y="301"/>
                  </a:lnTo>
                  <a:lnTo>
                    <a:pt x="564" y="302"/>
                  </a:lnTo>
                  <a:lnTo>
                    <a:pt x="565" y="304"/>
                  </a:lnTo>
                  <a:lnTo>
                    <a:pt x="566" y="305"/>
                  </a:lnTo>
                  <a:lnTo>
                    <a:pt x="561" y="308"/>
                  </a:lnTo>
                  <a:lnTo>
                    <a:pt x="556" y="310"/>
                  </a:lnTo>
                  <a:lnTo>
                    <a:pt x="551" y="313"/>
                  </a:lnTo>
                  <a:lnTo>
                    <a:pt x="547" y="315"/>
                  </a:lnTo>
                  <a:lnTo>
                    <a:pt x="544" y="300"/>
                  </a:lnTo>
                  <a:lnTo>
                    <a:pt x="540" y="285"/>
                  </a:lnTo>
                  <a:lnTo>
                    <a:pt x="534" y="271"/>
                  </a:lnTo>
                  <a:lnTo>
                    <a:pt x="527" y="257"/>
                  </a:lnTo>
                  <a:lnTo>
                    <a:pt x="519" y="245"/>
                  </a:lnTo>
                  <a:lnTo>
                    <a:pt x="511" y="232"/>
                  </a:lnTo>
                  <a:lnTo>
                    <a:pt x="502" y="218"/>
                  </a:lnTo>
                  <a:lnTo>
                    <a:pt x="494" y="206"/>
                  </a:lnTo>
                  <a:lnTo>
                    <a:pt x="486" y="200"/>
                  </a:lnTo>
                  <a:lnTo>
                    <a:pt x="479" y="194"/>
                  </a:lnTo>
                  <a:lnTo>
                    <a:pt x="472" y="186"/>
                  </a:lnTo>
                  <a:lnTo>
                    <a:pt x="465" y="179"/>
                  </a:lnTo>
                  <a:lnTo>
                    <a:pt x="462" y="183"/>
                  </a:lnTo>
                  <a:lnTo>
                    <a:pt x="455" y="177"/>
                  </a:lnTo>
                  <a:lnTo>
                    <a:pt x="448" y="172"/>
                  </a:lnTo>
                  <a:lnTo>
                    <a:pt x="441" y="166"/>
                  </a:lnTo>
                  <a:lnTo>
                    <a:pt x="435" y="161"/>
                  </a:lnTo>
                  <a:lnTo>
                    <a:pt x="428" y="156"/>
                  </a:lnTo>
                  <a:lnTo>
                    <a:pt x="421" y="151"/>
                  </a:lnTo>
                  <a:lnTo>
                    <a:pt x="414" y="148"/>
                  </a:lnTo>
                  <a:lnTo>
                    <a:pt x="407" y="145"/>
                  </a:lnTo>
                  <a:lnTo>
                    <a:pt x="418" y="156"/>
                  </a:lnTo>
                  <a:lnTo>
                    <a:pt x="429" y="166"/>
                  </a:lnTo>
                  <a:lnTo>
                    <a:pt x="441" y="178"/>
                  </a:lnTo>
                  <a:lnTo>
                    <a:pt x="452" y="188"/>
                  </a:lnTo>
                  <a:lnTo>
                    <a:pt x="464" y="199"/>
                  </a:lnTo>
                  <a:lnTo>
                    <a:pt x="474" y="210"/>
                  </a:lnTo>
                  <a:lnTo>
                    <a:pt x="482" y="223"/>
                  </a:lnTo>
                  <a:lnTo>
                    <a:pt x="489" y="236"/>
                  </a:lnTo>
                  <a:lnTo>
                    <a:pt x="498" y="248"/>
                  </a:lnTo>
                  <a:lnTo>
                    <a:pt x="506" y="262"/>
                  </a:lnTo>
                  <a:lnTo>
                    <a:pt x="512" y="277"/>
                  </a:lnTo>
                  <a:lnTo>
                    <a:pt x="519" y="291"/>
                  </a:lnTo>
                  <a:lnTo>
                    <a:pt x="523" y="300"/>
                  </a:lnTo>
                  <a:lnTo>
                    <a:pt x="528" y="306"/>
                  </a:lnTo>
                  <a:lnTo>
                    <a:pt x="535" y="313"/>
                  </a:lnTo>
                  <a:lnTo>
                    <a:pt x="536" y="322"/>
                  </a:lnTo>
                  <a:lnTo>
                    <a:pt x="523" y="334"/>
                  </a:lnTo>
                  <a:lnTo>
                    <a:pt x="502" y="277"/>
                  </a:lnTo>
                  <a:lnTo>
                    <a:pt x="498" y="277"/>
                  </a:lnTo>
                  <a:lnTo>
                    <a:pt x="493" y="270"/>
                  </a:lnTo>
                  <a:lnTo>
                    <a:pt x="488" y="262"/>
                  </a:lnTo>
                  <a:lnTo>
                    <a:pt x="483" y="254"/>
                  </a:lnTo>
                  <a:lnTo>
                    <a:pt x="479" y="246"/>
                  </a:lnTo>
                  <a:lnTo>
                    <a:pt x="474" y="239"/>
                  </a:lnTo>
                  <a:lnTo>
                    <a:pt x="470" y="232"/>
                  </a:lnTo>
                  <a:lnTo>
                    <a:pt x="464" y="225"/>
                  </a:lnTo>
                  <a:lnTo>
                    <a:pt x="458" y="219"/>
                  </a:lnTo>
                  <a:lnTo>
                    <a:pt x="450" y="218"/>
                  </a:lnTo>
                  <a:lnTo>
                    <a:pt x="442" y="215"/>
                  </a:lnTo>
                  <a:lnTo>
                    <a:pt x="434" y="210"/>
                  </a:lnTo>
                  <a:lnTo>
                    <a:pt x="428" y="203"/>
                  </a:lnTo>
                  <a:lnTo>
                    <a:pt x="428" y="199"/>
                  </a:lnTo>
                  <a:lnTo>
                    <a:pt x="425" y="195"/>
                  </a:lnTo>
                  <a:lnTo>
                    <a:pt x="420" y="192"/>
                  </a:lnTo>
                  <a:lnTo>
                    <a:pt x="417" y="188"/>
                  </a:lnTo>
                  <a:lnTo>
                    <a:pt x="409" y="188"/>
                  </a:lnTo>
                  <a:lnTo>
                    <a:pt x="400" y="183"/>
                  </a:lnTo>
                  <a:lnTo>
                    <a:pt x="394" y="177"/>
                  </a:lnTo>
                  <a:lnTo>
                    <a:pt x="385" y="171"/>
                  </a:lnTo>
                  <a:lnTo>
                    <a:pt x="379" y="165"/>
                  </a:lnTo>
                  <a:lnTo>
                    <a:pt x="372" y="160"/>
                  </a:lnTo>
                  <a:lnTo>
                    <a:pt x="364" y="154"/>
                  </a:lnTo>
                  <a:lnTo>
                    <a:pt x="357" y="149"/>
                  </a:lnTo>
                  <a:lnTo>
                    <a:pt x="349" y="145"/>
                  </a:lnTo>
                  <a:lnTo>
                    <a:pt x="347" y="146"/>
                  </a:lnTo>
                  <a:lnTo>
                    <a:pt x="346" y="148"/>
                  </a:lnTo>
                  <a:lnTo>
                    <a:pt x="346" y="149"/>
                  </a:lnTo>
                  <a:lnTo>
                    <a:pt x="346" y="151"/>
                  </a:lnTo>
                  <a:lnTo>
                    <a:pt x="361" y="164"/>
                  </a:lnTo>
                  <a:lnTo>
                    <a:pt x="376" y="177"/>
                  </a:lnTo>
                  <a:lnTo>
                    <a:pt x="391" y="188"/>
                  </a:lnTo>
                  <a:lnTo>
                    <a:pt x="406" y="200"/>
                  </a:lnTo>
                  <a:lnTo>
                    <a:pt x="420" y="213"/>
                  </a:lnTo>
                  <a:lnTo>
                    <a:pt x="434" y="225"/>
                  </a:lnTo>
                  <a:lnTo>
                    <a:pt x="445" y="239"/>
                  </a:lnTo>
                  <a:lnTo>
                    <a:pt x="456" y="255"/>
                  </a:lnTo>
                  <a:lnTo>
                    <a:pt x="465" y="263"/>
                  </a:lnTo>
                  <a:lnTo>
                    <a:pt x="473" y="274"/>
                  </a:lnTo>
                  <a:lnTo>
                    <a:pt x="480" y="285"/>
                  </a:lnTo>
                  <a:lnTo>
                    <a:pt x="486" y="296"/>
                  </a:lnTo>
                  <a:lnTo>
                    <a:pt x="491" y="305"/>
                  </a:lnTo>
                  <a:lnTo>
                    <a:pt x="495" y="315"/>
                  </a:lnTo>
                  <a:lnTo>
                    <a:pt x="501" y="323"/>
                  </a:lnTo>
                  <a:lnTo>
                    <a:pt x="509" y="327"/>
                  </a:lnTo>
                  <a:lnTo>
                    <a:pt x="510" y="331"/>
                  </a:lnTo>
                  <a:lnTo>
                    <a:pt x="510" y="335"/>
                  </a:lnTo>
                  <a:lnTo>
                    <a:pt x="510" y="338"/>
                  </a:lnTo>
                  <a:lnTo>
                    <a:pt x="510" y="343"/>
                  </a:lnTo>
                  <a:lnTo>
                    <a:pt x="493" y="355"/>
                  </a:lnTo>
                  <a:lnTo>
                    <a:pt x="491" y="353"/>
                  </a:lnTo>
                  <a:lnTo>
                    <a:pt x="491" y="350"/>
                  </a:lnTo>
                  <a:lnTo>
                    <a:pt x="491" y="345"/>
                  </a:lnTo>
                  <a:lnTo>
                    <a:pt x="494" y="342"/>
                  </a:lnTo>
                  <a:lnTo>
                    <a:pt x="488" y="330"/>
                  </a:lnTo>
                  <a:lnTo>
                    <a:pt x="482" y="317"/>
                  </a:lnTo>
                  <a:lnTo>
                    <a:pt x="478" y="306"/>
                  </a:lnTo>
                  <a:lnTo>
                    <a:pt x="471" y="294"/>
                  </a:lnTo>
                  <a:lnTo>
                    <a:pt x="465" y="284"/>
                  </a:lnTo>
                  <a:lnTo>
                    <a:pt x="458" y="272"/>
                  </a:lnTo>
                  <a:lnTo>
                    <a:pt x="450" y="262"/>
                  </a:lnTo>
                  <a:lnTo>
                    <a:pt x="441" y="253"/>
                  </a:lnTo>
                  <a:lnTo>
                    <a:pt x="435" y="251"/>
                  </a:lnTo>
                  <a:lnTo>
                    <a:pt x="430" y="247"/>
                  </a:lnTo>
                  <a:lnTo>
                    <a:pt x="426" y="244"/>
                  </a:lnTo>
                  <a:lnTo>
                    <a:pt x="422" y="239"/>
                  </a:lnTo>
                  <a:lnTo>
                    <a:pt x="418" y="234"/>
                  </a:lnTo>
                  <a:lnTo>
                    <a:pt x="414" y="231"/>
                  </a:lnTo>
                  <a:lnTo>
                    <a:pt x="411" y="228"/>
                  </a:lnTo>
                  <a:lnTo>
                    <a:pt x="406" y="224"/>
                  </a:lnTo>
                  <a:lnTo>
                    <a:pt x="394" y="214"/>
                  </a:lnTo>
                  <a:lnTo>
                    <a:pt x="381" y="203"/>
                  </a:lnTo>
                  <a:lnTo>
                    <a:pt x="368" y="193"/>
                  </a:lnTo>
                  <a:lnTo>
                    <a:pt x="356" y="183"/>
                  </a:lnTo>
                  <a:lnTo>
                    <a:pt x="343" y="173"/>
                  </a:lnTo>
                  <a:lnTo>
                    <a:pt x="329" y="164"/>
                  </a:lnTo>
                  <a:lnTo>
                    <a:pt x="316" y="156"/>
                  </a:lnTo>
                  <a:lnTo>
                    <a:pt x="303" y="148"/>
                  </a:lnTo>
                  <a:lnTo>
                    <a:pt x="301" y="150"/>
                  </a:lnTo>
                  <a:lnTo>
                    <a:pt x="316" y="163"/>
                  </a:lnTo>
                  <a:lnTo>
                    <a:pt x="331" y="176"/>
                  </a:lnTo>
                  <a:lnTo>
                    <a:pt x="347" y="188"/>
                  </a:lnTo>
                  <a:lnTo>
                    <a:pt x="362" y="200"/>
                  </a:lnTo>
                  <a:lnTo>
                    <a:pt x="377" y="214"/>
                  </a:lnTo>
                  <a:lnTo>
                    <a:pt x="392" y="226"/>
                  </a:lnTo>
                  <a:lnTo>
                    <a:pt x="406" y="241"/>
                  </a:lnTo>
                  <a:lnTo>
                    <a:pt x="419" y="257"/>
                  </a:lnTo>
                  <a:lnTo>
                    <a:pt x="420" y="256"/>
                  </a:lnTo>
                  <a:lnTo>
                    <a:pt x="427" y="267"/>
                  </a:lnTo>
                  <a:lnTo>
                    <a:pt x="434" y="276"/>
                  </a:lnTo>
                  <a:lnTo>
                    <a:pt x="441" y="285"/>
                  </a:lnTo>
                  <a:lnTo>
                    <a:pt x="448" y="294"/>
                  </a:lnTo>
                  <a:lnTo>
                    <a:pt x="453" y="305"/>
                  </a:lnTo>
                  <a:lnTo>
                    <a:pt x="458" y="315"/>
                  </a:lnTo>
                  <a:lnTo>
                    <a:pt x="463" y="325"/>
                  </a:lnTo>
                  <a:lnTo>
                    <a:pt x="466" y="337"/>
                  </a:lnTo>
                  <a:lnTo>
                    <a:pt x="470" y="345"/>
                  </a:lnTo>
                  <a:lnTo>
                    <a:pt x="475" y="351"/>
                  </a:lnTo>
                  <a:lnTo>
                    <a:pt x="480" y="358"/>
                  </a:lnTo>
                  <a:lnTo>
                    <a:pt x="482" y="365"/>
                  </a:lnTo>
                  <a:lnTo>
                    <a:pt x="474" y="369"/>
                  </a:lnTo>
                  <a:lnTo>
                    <a:pt x="467" y="368"/>
                  </a:lnTo>
                  <a:lnTo>
                    <a:pt x="460" y="365"/>
                  </a:lnTo>
                  <a:lnTo>
                    <a:pt x="456" y="358"/>
                  </a:lnTo>
                  <a:lnTo>
                    <a:pt x="455" y="351"/>
                  </a:lnTo>
                  <a:lnTo>
                    <a:pt x="455" y="343"/>
                  </a:lnTo>
                  <a:lnTo>
                    <a:pt x="453" y="336"/>
                  </a:lnTo>
                  <a:lnTo>
                    <a:pt x="452" y="329"/>
                  </a:lnTo>
                  <a:lnTo>
                    <a:pt x="448" y="322"/>
                  </a:lnTo>
                  <a:lnTo>
                    <a:pt x="444" y="314"/>
                  </a:lnTo>
                  <a:lnTo>
                    <a:pt x="441" y="307"/>
                  </a:lnTo>
                  <a:lnTo>
                    <a:pt x="437" y="300"/>
                  </a:lnTo>
                  <a:lnTo>
                    <a:pt x="433" y="293"/>
                  </a:lnTo>
                  <a:lnTo>
                    <a:pt x="428" y="286"/>
                  </a:lnTo>
                  <a:lnTo>
                    <a:pt x="424" y="281"/>
                  </a:lnTo>
                  <a:lnTo>
                    <a:pt x="417" y="276"/>
                  </a:lnTo>
                  <a:lnTo>
                    <a:pt x="411" y="276"/>
                  </a:lnTo>
                  <a:lnTo>
                    <a:pt x="392" y="260"/>
                  </a:lnTo>
                  <a:lnTo>
                    <a:pt x="375" y="244"/>
                  </a:lnTo>
                  <a:lnTo>
                    <a:pt x="357" y="228"/>
                  </a:lnTo>
                  <a:lnTo>
                    <a:pt x="337" y="211"/>
                  </a:lnTo>
                  <a:lnTo>
                    <a:pt x="318" y="196"/>
                  </a:lnTo>
                  <a:lnTo>
                    <a:pt x="298" y="181"/>
                  </a:lnTo>
                  <a:lnTo>
                    <a:pt x="277" y="170"/>
                  </a:lnTo>
                  <a:lnTo>
                    <a:pt x="255" y="160"/>
                  </a:lnTo>
                  <a:lnTo>
                    <a:pt x="253" y="161"/>
                  </a:lnTo>
                  <a:lnTo>
                    <a:pt x="270" y="172"/>
                  </a:lnTo>
                  <a:lnTo>
                    <a:pt x="286" y="184"/>
                  </a:lnTo>
                  <a:lnTo>
                    <a:pt x="303" y="195"/>
                  </a:lnTo>
                  <a:lnTo>
                    <a:pt x="319" y="208"/>
                  </a:lnTo>
                  <a:lnTo>
                    <a:pt x="335" y="221"/>
                  </a:lnTo>
                  <a:lnTo>
                    <a:pt x="350" y="233"/>
                  </a:lnTo>
                  <a:lnTo>
                    <a:pt x="365" y="247"/>
                  </a:lnTo>
                  <a:lnTo>
                    <a:pt x="380" y="260"/>
                  </a:lnTo>
                  <a:lnTo>
                    <a:pt x="382" y="268"/>
                  </a:lnTo>
                  <a:lnTo>
                    <a:pt x="388" y="275"/>
                  </a:lnTo>
                  <a:lnTo>
                    <a:pt x="395" y="281"/>
                  </a:lnTo>
                  <a:lnTo>
                    <a:pt x="400" y="287"/>
                  </a:lnTo>
                  <a:lnTo>
                    <a:pt x="409" y="301"/>
                  </a:lnTo>
                  <a:lnTo>
                    <a:pt x="417" y="315"/>
                  </a:lnTo>
                  <a:lnTo>
                    <a:pt x="425" y="329"/>
                  </a:lnTo>
                  <a:lnTo>
                    <a:pt x="433" y="343"/>
                  </a:lnTo>
                  <a:lnTo>
                    <a:pt x="415" y="342"/>
                  </a:lnTo>
                  <a:lnTo>
                    <a:pt x="409" y="331"/>
                  </a:lnTo>
                  <a:lnTo>
                    <a:pt x="402" y="320"/>
                  </a:lnTo>
                  <a:lnTo>
                    <a:pt x="395" y="308"/>
                  </a:lnTo>
                  <a:lnTo>
                    <a:pt x="387" y="298"/>
                  </a:lnTo>
                  <a:lnTo>
                    <a:pt x="379" y="286"/>
                  </a:lnTo>
                  <a:lnTo>
                    <a:pt x="369" y="276"/>
                  </a:lnTo>
                  <a:lnTo>
                    <a:pt x="360" y="267"/>
                  </a:lnTo>
                  <a:lnTo>
                    <a:pt x="351" y="257"/>
                  </a:lnTo>
                  <a:lnTo>
                    <a:pt x="343" y="260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9" y="241"/>
                  </a:lnTo>
                  <a:lnTo>
                    <a:pt x="309" y="236"/>
                  </a:lnTo>
                  <a:lnTo>
                    <a:pt x="301" y="230"/>
                  </a:lnTo>
                  <a:lnTo>
                    <a:pt x="292" y="224"/>
                  </a:lnTo>
                  <a:lnTo>
                    <a:pt x="284" y="218"/>
                  </a:lnTo>
                  <a:lnTo>
                    <a:pt x="277" y="213"/>
                  </a:lnTo>
                  <a:lnTo>
                    <a:pt x="276" y="214"/>
                  </a:lnTo>
                  <a:lnTo>
                    <a:pt x="286" y="222"/>
                  </a:lnTo>
                  <a:lnTo>
                    <a:pt x="297" y="230"/>
                  </a:lnTo>
                  <a:lnTo>
                    <a:pt x="306" y="238"/>
                  </a:lnTo>
                  <a:lnTo>
                    <a:pt x="316" y="247"/>
                  </a:lnTo>
                  <a:lnTo>
                    <a:pt x="326" y="256"/>
                  </a:lnTo>
                  <a:lnTo>
                    <a:pt x="335" y="266"/>
                  </a:lnTo>
                  <a:lnTo>
                    <a:pt x="344" y="276"/>
                  </a:lnTo>
                  <a:lnTo>
                    <a:pt x="351" y="286"/>
                  </a:lnTo>
                  <a:lnTo>
                    <a:pt x="357" y="293"/>
                  </a:lnTo>
                  <a:lnTo>
                    <a:pt x="362" y="298"/>
                  </a:lnTo>
                  <a:lnTo>
                    <a:pt x="367" y="304"/>
                  </a:lnTo>
                  <a:lnTo>
                    <a:pt x="373" y="310"/>
                  </a:lnTo>
                  <a:lnTo>
                    <a:pt x="372" y="313"/>
                  </a:lnTo>
                  <a:lnTo>
                    <a:pt x="379" y="317"/>
                  </a:lnTo>
                  <a:lnTo>
                    <a:pt x="384" y="324"/>
                  </a:lnTo>
                  <a:lnTo>
                    <a:pt x="389" y="332"/>
                  </a:lnTo>
                  <a:lnTo>
                    <a:pt x="391" y="342"/>
                  </a:lnTo>
                  <a:lnTo>
                    <a:pt x="381" y="344"/>
                  </a:lnTo>
                  <a:lnTo>
                    <a:pt x="374" y="338"/>
                  </a:lnTo>
                  <a:lnTo>
                    <a:pt x="368" y="330"/>
                  </a:lnTo>
                  <a:lnTo>
                    <a:pt x="362" y="322"/>
                  </a:lnTo>
                  <a:lnTo>
                    <a:pt x="364" y="321"/>
                  </a:lnTo>
                  <a:lnTo>
                    <a:pt x="364" y="320"/>
                  </a:lnTo>
                  <a:lnTo>
                    <a:pt x="365" y="320"/>
                  </a:lnTo>
                  <a:lnTo>
                    <a:pt x="365" y="319"/>
                  </a:lnTo>
                  <a:lnTo>
                    <a:pt x="359" y="316"/>
                  </a:lnTo>
                  <a:lnTo>
                    <a:pt x="353" y="313"/>
                  </a:lnTo>
                  <a:lnTo>
                    <a:pt x="349" y="307"/>
                  </a:lnTo>
                  <a:lnTo>
                    <a:pt x="343" y="300"/>
                  </a:lnTo>
                  <a:lnTo>
                    <a:pt x="337" y="294"/>
                  </a:lnTo>
                  <a:lnTo>
                    <a:pt x="331" y="290"/>
                  </a:lnTo>
                  <a:lnTo>
                    <a:pt x="324" y="286"/>
                  </a:lnTo>
                  <a:lnTo>
                    <a:pt x="318" y="286"/>
                  </a:lnTo>
                  <a:lnTo>
                    <a:pt x="306" y="275"/>
                  </a:lnTo>
                  <a:lnTo>
                    <a:pt x="293" y="263"/>
                  </a:lnTo>
                  <a:lnTo>
                    <a:pt x="281" y="252"/>
                  </a:lnTo>
                  <a:lnTo>
                    <a:pt x="268" y="241"/>
                  </a:lnTo>
                  <a:lnTo>
                    <a:pt x="255" y="231"/>
                  </a:lnTo>
                  <a:lnTo>
                    <a:pt x="243" y="222"/>
                  </a:lnTo>
                  <a:lnTo>
                    <a:pt x="229" y="213"/>
                  </a:lnTo>
                  <a:lnTo>
                    <a:pt x="215" y="203"/>
                  </a:lnTo>
                  <a:lnTo>
                    <a:pt x="213" y="206"/>
                  </a:lnTo>
                  <a:lnTo>
                    <a:pt x="231" y="223"/>
                  </a:lnTo>
                  <a:lnTo>
                    <a:pt x="251" y="239"/>
                  </a:lnTo>
                  <a:lnTo>
                    <a:pt x="269" y="256"/>
                  </a:lnTo>
                  <a:lnTo>
                    <a:pt x="289" y="272"/>
                  </a:lnTo>
                  <a:lnTo>
                    <a:pt x="306" y="290"/>
                  </a:lnTo>
                  <a:lnTo>
                    <a:pt x="324" y="308"/>
                  </a:lnTo>
                  <a:lnTo>
                    <a:pt x="341" y="327"/>
                  </a:lnTo>
                  <a:lnTo>
                    <a:pt x="357" y="347"/>
                  </a:lnTo>
                  <a:lnTo>
                    <a:pt x="345" y="353"/>
                  </a:lnTo>
                  <a:lnTo>
                    <a:pt x="338" y="347"/>
                  </a:lnTo>
                  <a:lnTo>
                    <a:pt x="332" y="338"/>
                  </a:lnTo>
                  <a:lnTo>
                    <a:pt x="326" y="331"/>
                  </a:lnTo>
                  <a:lnTo>
                    <a:pt x="307" y="317"/>
                  </a:lnTo>
                  <a:lnTo>
                    <a:pt x="290" y="302"/>
                  </a:lnTo>
                  <a:lnTo>
                    <a:pt x="271" y="287"/>
                  </a:lnTo>
                  <a:lnTo>
                    <a:pt x="254" y="271"/>
                  </a:lnTo>
                  <a:lnTo>
                    <a:pt x="236" y="255"/>
                  </a:lnTo>
                  <a:lnTo>
                    <a:pt x="217" y="241"/>
                  </a:lnTo>
                  <a:lnTo>
                    <a:pt x="198" y="228"/>
                  </a:lnTo>
                  <a:lnTo>
                    <a:pt x="177" y="216"/>
                  </a:lnTo>
                  <a:lnTo>
                    <a:pt x="176" y="217"/>
                  </a:lnTo>
                  <a:lnTo>
                    <a:pt x="175" y="218"/>
                  </a:lnTo>
                  <a:lnTo>
                    <a:pt x="175" y="221"/>
                  </a:lnTo>
                  <a:lnTo>
                    <a:pt x="175" y="223"/>
                  </a:lnTo>
                  <a:lnTo>
                    <a:pt x="273" y="299"/>
                  </a:lnTo>
                  <a:lnTo>
                    <a:pt x="278" y="308"/>
                  </a:lnTo>
                  <a:lnTo>
                    <a:pt x="284" y="316"/>
                  </a:lnTo>
                  <a:lnTo>
                    <a:pt x="290" y="324"/>
                  </a:lnTo>
                  <a:lnTo>
                    <a:pt x="297" y="331"/>
                  </a:lnTo>
                  <a:lnTo>
                    <a:pt x="303" y="339"/>
                  </a:lnTo>
                  <a:lnTo>
                    <a:pt x="309" y="347"/>
                  </a:lnTo>
                  <a:lnTo>
                    <a:pt x="314" y="355"/>
                  </a:lnTo>
                  <a:lnTo>
                    <a:pt x="319" y="365"/>
                  </a:lnTo>
                  <a:lnTo>
                    <a:pt x="318" y="366"/>
                  </a:lnTo>
                  <a:lnTo>
                    <a:pt x="316" y="367"/>
                  </a:lnTo>
                  <a:lnTo>
                    <a:pt x="314" y="367"/>
                  </a:lnTo>
                  <a:lnTo>
                    <a:pt x="313" y="369"/>
                  </a:lnTo>
                  <a:lnTo>
                    <a:pt x="301" y="351"/>
                  </a:lnTo>
                  <a:lnTo>
                    <a:pt x="284" y="337"/>
                  </a:lnTo>
                  <a:lnTo>
                    <a:pt x="266" y="322"/>
                  </a:lnTo>
                  <a:lnTo>
                    <a:pt x="247" y="307"/>
                  </a:lnTo>
                  <a:lnTo>
                    <a:pt x="229" y="292"/>
                  </a:lnTo>
                  <a:lnTo>
                    <a:pt x="210" y="277"/>
                  </a:lnTo>
                  <a:lnTo>
                    <a:pt x="192" y="262"/>
                  </a:lnTo>
                  <a:lnTo>
                    <a:pt x="172" y="248"/>
                  </a:lnTo>
                  <a:lnTo>
                    <a:pt x="154" y="236"/>
                  </a:lnTo>
                  <a:lnTo>
                    <a:pt x="152" y="237"/>
                  </a:lnTo>
                  <a:lnTo>
                    <a:pt x="150" y="237"/>
                  </a:lnTo>
                  <a:lnTo>
                    <a:pt x="148" y="238"/>
                  </a:lnTo>
                  <a:lnTo>
                    <a:pt x="146" y="240"/>
                  </a:lnTo>
                  <a:lnTo>
                    <a:pt x="149" y="246"/>
                  </a:lnTo>
                  <a:lnTo>
                    <a:pt x="154" y="249"/>
                  </a:lnTo>
                  <a:lnTo>
                    <a:pt x="160" y="253"/>
                  </a:lnTo>
                  <a:lnTo>
                    <a:pt x="164" y="256"/>
                  </a:lnTo>
                  <a:lnTo>
                    <a:pt x="170" y="259"/>
                  </a:lnTo>
                  <a:lnTo>
                    <a:pt x="176" y="262"/>
                  </a:lnTo>
                  <a:lnTo>
                    <a:pt x="182" y="266"/>
                  </a:lnTo>
                  <a:lnTo>
                    <a:pt x="186" y="269"/>
                  </a:lnTo>
                  <a:lnTo>
                    <a:pt x="195" y="276"/>
                  </a:lnTo>
                  <a:lnTo>
                    <a:pt x="205" y="284"/>
                  </a:lnTo>
                  <a:lnTo>
                    <a:pt x="215" y="291"/>
                  </a:lnTo>
                  <a:lnTo>
                    <a:pt x="225" y="300"/>
                  </a:lnTo>
                  <a:lnTo>
                    <a:pt x="236" y="308"/>
                  </a:lnTo>
                  <a:lnTo>
                    <a:pt x="244" y="317"/>
                  </a:lnTo>
                  <a:lnTo>
                    <a:pt x="252" y="328"/>
                  </a:lnTo>
                  <a:lnTo>
                    <a:pt x="259" y="338"/>
                  </a:lnTo>
                  <a:lnTo>
                    <a:pt x="263" y="343"/>
                  </a:lnTo>
                  <a:lnTo>
                    <a:pt x="269" y="347"/>
                  </a:lnTo>
                  <a:lnTo>
                    <a:pt x="275" y="353"/>
                  </a:lnTo>
                  <a:lnTo>
                    <a:pt x="281" y="358"/>
                  </a:lnTo>
                  <a:lnTo>
                    <a:pt x="285" y="363"/>
                  </a:lnTo>
                  <a:lnTo>
                    <a:pt x="290" y="369"/>
                  </a:lnTo>
                  <a:lnTo>
                    <a:pt x="293" y="376"/>
                  </a:lnTo>
                  <a:lnTo>
                    <a:pt x="294" y="384"/>
                  </a:lnTo>
                  <a:lnTo>
                    <a:pt x="288" y="391"/>
                  </a:lnTo>
                  <a:lnTo>
                    <a:pt x="285" y="384"/>
                  </a:lnTo>
                  <a:lnTo>
                    <a:pt x="282" y="378"/>
                  </a:lnTo>
                  <a:lnTo>
                    <a:pt x="277" y="373"/>
                  </a:lnTo>
                  <a:lnTo>
                    <a:pt x="271" y="367"/>
                  </a:lnTo>
                  <a:lnTo>
                    <a:pt x="266" y="361"/>
                  </a:lnTo>
                  <a:lnTo>
                    <a:pt x="260" y="357"/>
                  </a:lnTo>
                  <a:lnTo>
                    <a:pt x="254" y="351"/>
                  </a:lnTo>
                  <a:lnTo>
                    <a:pt x="248" y="346"/>
                  </a:lnTo>
                  <a:lnTo>
                    <a:pt x="232" y="334"/>
                  </a:lnTo>
                  <a:lnTo>
                    <a:pt x="217" y="321"/>
                  </a:lnTo>
                  <a:lnTo>
                    <a:pt x="201" y="309"/>
                  </a:lnTo>
                  <a:lnTo>
                    <a:pt x="186" y="297"/>
                  </a:lnTo>
                  <a:lnTo>
                    <a:pt x="170" y="284"/>
                  </a:lnTo>
                  <a:lnTo>
                    <a:pt x="154" y="274"/>
                  </a:lnTo>
                  <a:lnTo>
                    <a:pt x="137" y="262"/>
                  </a:lnTo>
                  <a:lnTo>
                    <a:pt x="119" y="253"/>
                  </a:lnTo>
                  <a:lnTo>
                    <a:pt x="118" y="256"/>
                  </a:lnTo>
                  <a:lnTo>
                    <a:pt x="119" y="259"/>
                  </a:lnTo>
                  <a:lnTo>
                    <a:pt x="122" y="261"/>
                  </a:lnTo>
                  <a:lnTo>
                    <a:pt x="123" y="263"/>
                  </a:lnTo>
                  <a:lnTo>
                    <a:pt x="137" y="272"/>
                  </a:lnTo>
                  <a:lnTo>
                    <a:pt x="150" y="283"/>
                  </a:lnTo>
                  <a:lnTo>
                    <a:pt x="164" y="292"/>
                  </a:lnTo>
                  <a:lnTo>
                    <a:pt x="178" y="301"/>
                  </a:lnTo>
                  <a:lnTo>
                    <a:pt x="192" y="310"/>
                  </a:lnTo>
                  <a:lnTo>
                    <a:pt x="206" y="321"/>
                  </a:lnTo>
                  <a:lnTo>
                    <a:pt x="218" y="331"/>
                  </a:lnTo>
                  <a:lnTo>
                    <a:pt x="231" y="343"/>
                  </a:lnTo>
                  <a:lnTo>
                    <a:pt x="236" y="351"/>
                  </a:lnTo>
                  <a:lnTo>
                    <a:pt x="240" y="359"/>
                  </a:lnTo>
                  <a:lnTo>
                    <a:pt x="246" y="367"/>
                  </a:lnTo>
                  <a:lnTo>
                    <a:pt x="251" y="375"/>
                  </a:lnTo>
                  <a:lnTo>
                    <a:pt x="256" y="382"/>
                  </a:lnTo>
                  <a:lnTo>
                    <a:pt x="261" y="390"/>
                  </a:lnTo>
                  <a:lnTo>
                    <a:pt x="267" y="397"/>
                  </a:lnTo>
                  <a:lnTo>
                    <a:pt x="271" y="405"/>
                  </a:lnTo>
                  <a:lnTo>
                    <a:pt x="265" y="413"/>
                  </a:lnTo>
                  <a:lnTo>
                    <a:pt x="250" y="396"/>
                  </a:lnTo>
                  <a:lnTo>
                    <a:pt x="233" y="378"/>
                  </a:lnTo>
                  <a:lnTo>
                    <a:pt x="216" y="361"/>
                  </a:lnTo>
                  <a:lnTo>
                    <a:pt x="199" y="345"/>
                  </a:lnTo>
                  <a:lnTo>
                    <a:pt x="182" y="329"/>
                  </a:lnTo>
                  <a:lnTo>
                    <a:pt x="163" y="314"/>
                  </a:lnTo>
                  <a:lnTo>
                    <a:pt x="144" y="300"/>
                  </a:lnTo>
                  <a:lnTo>
                    <a:pt x="124" y="287"/>
                  </a:lnTo>
                  <a:lnTo>
                    <a:pt x="117" y="284"/>
                  </a:lnTo>
                  <a:lnTo>
                    <a:pt x="111" y="279"/>
                  </a:lnTo>
                  <a:lnTo>
                    <a:pt x="104" y="275"/>
                  </a:lnTo>
                  <a:lnTo>
                    <a:pt x="96" y="276"/>
                  </a:lnTo>
                  <a:lnTo>
                    <a:pt x="95" y="275"/>
                  </a:lnTo>
                  <a:lnTo>
                    <a:pt x="93" y="272"/>
                  </a:lnTo>
                  <a:lnTo>
                    <a:pt x="92" y="272"/>
                  </a:lnTo>
                  <a:lnTo>
                    <a:pt x="89" y="272"/>
                  </a:lnTo>
                  <a:lnTo>
                    <a:pt x="88" y="274"/>
                  </a:lnTo>
                  <a:lnTo>
                    <a:pt x="102" y="284"/>
                  </a:lnTo>
                  <a:lnTo>
                    <a:pt x="117" y="294"/>
                  </a:lnTo>
                  <a:lnTo>
                    <a:pt x="131" y="305"/>
                  </a:lnTo>
                  <a:lnTo>
                    <a:pt x="145" y="314"/>
                  </a:lnTo>
                  <a:lnTo>
                    <a:pt x="159" y="324"/>
                  </a:lnTo>
                  <a:lnTo>
                    <a:pt x="172" y="336"/>
                  </a:lnTo>
                  <a:lnTo>
                    <a:pt x="186" y="346"/>
                  </a:lnTo>
                  <a:lnTo>
                    <a:pt x="200" y="358"/>
                  </a:lnTo>
                  <a:lnTo>
                    <a:pt x="202" y="370"/>
                  </a:lnTo>
                  <a:lnTo>
                    <a:pt x="210" y="381"/>
                  </a:lnTo>
                  <a:lnTo>
                    <a:pt x="222" y="391"/>
                  </a:lnTo>
                  <a:lnTo>
                    <a:pt x="231" y="403"/>
                  </a:lnTo>
                  <a:lnTo>
                    <a:pt x="224" y="405"/>
                  </a:lnTo>
                  <a:lnTo>
                    <a:pt x="218" y="404"/>
                  </a:lnTo>
                  <a:lnTo>
                    <a:pt x="214" y="400"/>
                  </a:lnTo>
                  <a:lnTo>
                    <a:pt x="209" y="395"/>
                  </a:lnTo>
                  <a:lnTo>
                    <a:pt x="206" y="388"/>
                  </a:lnTo>
                  <a:lnTo>
                    <a:pt x="202" y="381"/>
                  </a:lnTo>
                  <a:lnTo>
                    <a:pt x="197" y="375"/>
                  </a:lnTo>
                  <a:lnTo>
                    <a:pt x="191" y="370"/>
                  </a:lnTo>
                  <a:lnTo>
                    <a:pt x="176" y="360"/>
                  </a:lnTo>
                  <a:lnTo>
                    <a:pt x="161" y="349"/>
                  </a:lnTo>
                  <a:lnTo>
                    <a:pt x="146" y="338"/>
                  </a:lnTo>
                  <a:lnTo>
                    <a:pt x="130" y="327"/>
                  </a:lnTo>
                  <a:lnTo>
                    <a:pt x="115" y="316"/>
                  </a:lnTo>
                  <a:lnTo>
                    <a:pt x="99" y="307"/>
                  </a:lnTo>
                  <a:lnTo>
                    <a:pt x="82" y="299"/>
                  </a:lnTo>
                  <a:lnTo>
                    <a:pt x="65" y="292"/>
                  </a:lnTo>
                  <a:lnTo>
                    <a:pt x="65" y="299"/>
                  </a:lnTo>
                  <a:lnTo>
                    <a:pt x="78" y="306"/>
                  </a:lnTo>
                  <a:lnTo>
                    <a:pt x="92" y="314"/>
                  </a:lnTo>
                  <a:lnTo>
                    <a:pt x="104" y="321"/>
                  </a:lnTo>
                  <a:lnTo>
                    <a:pt x="117" y="329"/>
                  </a:lnTo>
                  <a:lnTo>
                    <a:pt x="130" y="337"/>
                  </a:lnTo>
                  <a:lnTo>
                    <a:pt x="142" y="345"/>
                  </a:lnTo>
                  <a:lnTo>
                    <a:pt x="154" y="354"/>
                  </a:lnTo>
                  <a:lnTo>
                    <a:pt x="165" y="365"/>
                  </a:lnTo>
                  <a:lnTo>
                    <a:pt x="170" y="376"/>
                  </a:lnTo>
                  <a:lnTo>
                    <a:pt x="179" y="385"/>
                  </a:lnTo>
                  <a:lnTo>
                    <a:pt x="188" y="396"/>
                  </a:lnTo>
                  <a:lnTo>
                    <a:pt x="197" y="407"/>
                  </a:lnTo>
                  <a:lnTo>
                    <a:pt x="198" y="411"/>
                  </a:lnTo>
                  <a:lnTo>
                    <a:pt x="197" y="413"/>
                  </a:lnTo>
                  <a:lnTo>
                    <a:pt x="194" y="417"/>
                  </a:lnTo>
                  <a:lnTo>
                    <a:pt x="193" y="419"/>
                  </a:lnTo>
                  <a:lnTo>
                    <a:pt x="162" y="381"/>
                  </a:lnTo>
                  <a:lnTo>
                    <a:pt x="153" y="381"/>
                  </a:lnTo>
                  <a:lnTo>
                    <a:pt x="144" y="373"/>
                  </a:lnTo>
                  <a:lnTo>
                    <a:pt x="134" y="366"/>
                  </a:lnTo>
                  <a:lnTo>
                    <a:pt x="124" y="359"/>
                  </a:lnTo>
                  <a:lnTo>
                    <a:pt x="114" y="352"/>
                  </a:lnTo>
                  <a:lnTo>
                    <a:pt x="103" y="346"/>
                  </a:lnTo>
                  <a:lnTo>
                    <a:pt x="93" y="338"/>
                  </a:lnTo>
                  <a:lnTo>
                    <a:pt x="85" y="331"/>
                  </a:lnTo>
                  <a:lnTo>
                    <a:pt x="77" y="322"/>
                  </a:lnTo>
                  <a:lnTo>
                    <a:pt x="73" y="320"/>
                  </a:lnTo>
                  <a:lnTo>
                    <a:pt x="69" y="317"/>
                  </a:lnTo>
                  <a:lnTo>
                    <a:pt x="64" y="315"/>
                  </a:lnTo>
                  <a:lnTo>
                    <a:pt x="59" y="313"/>
                  </a:lnTo>
                  <a:lnTo>
                    <a:pt x="55" y="310"/>
                  </a:lnTo>
                  <a:lnTo>
                    <a:pt x="50" y="310"/>
                  </a:lnTo>
                  <a:lnTo>
                    <a:pt x="47" y="312"/>
                  </a:lnTo>
                  <a:lnTo>
                    <a:pt x="42" y="314"/>
                  </a:lnTo>
                  <a:lnTo>
                    <a:pt x="41" y="316"/>
                  </a:lnTo>
                  <a:lnTo>
                    <a:pt x="40" y="319"/>
                  </a:lnTo>
                  <a:lnTo>
                    <a:pt x="39" y="321"/>
                  </a:lnTo>
                  <a:lnTo>
                    <a:pt x="39" y="323"/>
                  </a:lnTo>
                  <a:lnTo>
                    <a:pt x="47" y="328"/>
                  </a:lnTo>
                  <a:lnTo>
                    <a:pt x="55" y="332"/>
                  </a:lnTo>
                  <a:lnTo>
                    <a:pt x="63" y="336"/>
                  </a:lnTo>
                  <a:lnTo>
                    <a:pt x="71" y="339"/>
                  </a:lnTo>
                  <a:lnTo>
                    <a:pt x="79" y="343"/>
                  </a:lnTo>
                  <a:lnTo>
                    <a:pt x="88" y="346"/>
                  </a:lnTo>
                  <a:lnTo>
                    <a:pt x="96" y="351"/>
                  </a:lnTo>
                  <a:lnTo>
                    <a:pt x="104" y="355"/>
                  </a:lnTo>
                  <a:lnTo>
                    <a:pt x="147" y="389"/>
                  </a:lnTo>
                  <a:lnTo>
                    <a:pt x="153" y="400"/>
                  </a:lnTo>
                  <a:lnTo>
                    <a:pt x="160" y="413"/>
                  </a:lnTo>
                  <a:lnTo>
                    <a:pt x="165" y="426"/>
                  </a:lnTo>
                  <a:lnTo>
                    <a:pt x="169" y="440"/>
                  </a:lnTo>
                  <a:lnTo>
                    <a:pt x="165" y="434"/>
                  </a:lnTo>
                  <a:lnTo>
                    <a:pt x="161" y="428"/>
                  </a:lnTo>
                  <a:lnTo>
                    <a:pt x="155" y="422"/>
                  </a:lnTo>
                  <a:lnTo>
                    <a:pt x="149" y="417"/>
                  </a:lnTo>
                  <a:lnTo>
                    <a:pt x="145" y="411"/>
                  </a:lnTo>
                  <a:lnTo>
                    <a:pt x="139" y="405"/>
                  </a:lnTo>
                  <a:lnTo>
                    <a:pt x="134" y="399"/>
                  </a:lnTo>
                  <a:lnTo>
                    <a:pt x="130" y="395"/>
                  </a:lnTo>
                  <a:lnTo>
                    <a:pt x="117" y="388"/>
                  </a:lnTo>
                  <a:lnTo>
                    <a:pt x="106" y="380"/>
                  </a:lnTo>
                  <a:lnTo>
                    <a:pt x="94" y="372"/>
                  </a:lnTo>
                  <a:lnTo>
                    <a:pt x="84" y="362"/>
                  </a:lnTo>
                  <a:lnTo>
                    <a:pt x="72" y="354"/>
                  </a:lnTo>
                  <a:lnTo>
                    <a:pt x="59" y="347"/>
                  </a:lnTo>
                  <a:lnTo>
                    <a:pt x="48" y="342"/>
                  </a:lnTo>
                  <a:lnTo>
                    <a:pt x="34" y="338"/>
                  </a:lnTo>
                  <a:lnTo>
                    <a:pt x="34" y="337"/>
                  </a:lnTo>
                  <a:lnTo>
                    <a:pt x="29" y="337"/>
                  </a:lnTo>
                  <a:lnTo>
                    <a:pt x="25" y="337"/>
                  </a:lnTo>
                  <a:lnTo>
                    <a:pt x="20" y="339"/>
                  </a:lnTo>
                  <a:lnTo>
                    <a:pt x="19" y="345"/>
                  </a:lnTo>
                  <a:lnTo>
                    <a:pt x="26" y="350"/>
                  </a:lnTo>
                  <a:lnTo>
                    <a:pt x="33" y="354"/>
                  </a:lnTo>
                  <a:lnTo>
                    <a:pt x="40" y="359"/>
                  </a:lnTo>
                  <a:lnTo>
                    <a:pt x="47" y="363"/>
                  </a:lnTo>
                  <a:lnTo>
                    <a:pt x="54" y="367"/>
                  </a:lnTo>
                  <a:lnTo>
                    <a:pt x="61" y="372"/>
                  </a:lnTo>
                  <a:lnTo>
                    <a:pt x="69" y="375"/>
                  </a:lnTo>
                  <a:lnTo>
                    <a:pt x="76" y="380"/>
                  </a:lnTo>
                  <a:lnTo>
                    <a:pt x="86" y="385"/>
                  </a:lnTo>
                  <a:lnTo>
                    <a:pt x="95" y="392"/>
                  </a:lnTo>
                  <a:lnTo>
                    <a:pt x="103" y="400"/>
                  </a:lnTo>
                  <a:lnTo>
                    <a:pt x="110" y="408"/>
                  </a:lnTo>
                  <a:lnTo>
                    <a:pt x="117" y="418"/>
                  </a:lnTo>
                  <a:lnTo>
                    <a:pt x="124" y="427"/>
                  </a:lnTo>
                  <a:lnTo>
                    <a:pt x="130" y="436"/>
                  </a:lnTo>
                  <a:lnTo>
                    <a:pt x="134" y="446"/>
                  </a:lnTo>
                  <a:lnTo>
                    <a:pt x="129" y="438"/>
                  </a:lnTo>
                  <a:lnTo>
                    <a:pt x="122" y="431"/>
                  </a:lnTo>
                  <a:lnTo>
                    <a:pt x="114" y="423"/>
                  </a:lnTo>
                  <a:lnTo>
                    <a:pt x="104" y="417"/>
                  </a:lnTo>
                  <a:lnTo>
                    <a:pt x="95" y="410"/>
                  </a:lnTo>
                  <a:lnTo>
                    <a:pt x="86" y="403"/>
                  </a:lnTo>
                  <a:lnTo>
                    <a:pt x="77" y="395"/>
                  </a:lnTo>
                  <a:lnTo>
                    <a:pt x="67" y="388"/>
                  </a:lnTo>
                  <a:lnTo>
                    <a:pt x="65" y="389"/>
                  </a:lnTo>
                  <a:lnTo>
                    <a:pt x="59" y="384"/>
                  </a:lnTo>
                  <a:lnTo>
                    <a:pt x="54" y="381"/>
                  </a:lnTo>
                  <a:lnTo>
                    <a:pt x="48" y="376"/>
                  </a:lnTo>
                  <a:lnTo>
                    <a:pt x="41" y="373"/>
                  </a:lnTo>
                  <a:lnTo>
                    <a:pt x="35" y="370"/>
                  </a:lnTo>
                  <a:lnTo>
                    <a:pt x="28" y="368"/>
                  </a:lnTo>
                  <a:lnTo>
                    <a:pt x="23" y="366"/>
                  </a:lnTo>
                  <a:lnTo>
                    <a:pt x="16" y="365"/>
                  </a:lnTo>
                  <a:lnTo>
                    <a:pt x="13" y="361"/>
                  </a:lnTo>
                  <a:lnTo>
                    <a:pt x="9" y="359"/>
                  </a:lnTo>
                  <a:lnTo>
                    <a:pt x="3" y="358"/>
                  </a:lnTo>
                  <a:lnTo>
                    <a:pt x="0" y="355"/>
                  </a:lnTo>
                  <a:lnTo>
                    <a:pt x="9" y="342"/>
                  </a:lnTo>
                  <a:lnTo>
                    <a:pt x="18" y="329"/>
                  </a:lnTo>
                  <a:lnTo>
                    <a:pt x="28" y="316"/>
                  </a:lnTo>
                  <a:lnTo>
                    <a:pt x="39" y="304"/>
                  </a:lnTo>
                  <a:lnTo>
                    <a:pt x="50" y="292"/>
                  </a:lnTo>
                  <a:lnTo>
                    <a:pt x="62" y="281"/>
                  </a:lnTo>
                  <a:lnTo>
                    <a:pt x="73" y="269"/>
                  </a:lnTo>
                  <a:lnTo>
                    <a:pt x="85" y="257"/>
                  </a:lnTo>
                  <a:lnTo>
                    <a:pt x="96" y="247"/>
                  </a:lnTo>
                  <a:lnTo>
                    <a:pt x="109" y="237"/>
                  </a:lnTo>
                  <a:lnTo>
                    <a:pt x="122" y="228"/>
                  </a:lnTo>
                  <a:lnTo>
                    <a:pt x="135" y="218"/>
                  </a:lnTo>
                  <a:lnTo>
                    <a:pt x="148" y="210"/>
                  </a:lnTo>
                  <a:lnTo>
                    <a:pt x="162" y="202"/>
                  </a:lnTo>
                  <a:lnTo>
                    <a:pt x="176" y="195"/>
                  </a:lnTo>
                  <a:lnTo>
                    <a:pt x="190" y="188"/>
                  </a:lnTo>
                  <a:lnTo>
                    <a:pt x="194" y="187"/>
                  </a:lnTo>
                  <a:lnTo>
                    <a:pt x="200" y="186"/>
                  </a:lnTo>
                  <a:lnTo>
                    <a:pt x="205" y="184"/>
                  </a:lnTo>
                  <a:lnTo>
                    <a:pt x="210" y="180"/>
                  </a:lnTo>
                  <a:lnTo>
                    <a:pt x="215" y="178"/>
                  </a:lnTo>
                  <a:lnTo>
                    <a:pt x="220" y="175"/>
                  </a:lnTo>
                  <a:lnTo>
                    <a:pt x="224" y="171"/>
                  </a:lnTo>
                  <a:lnTo>
                    <a:pt x="229" y="168"/>
                  </a:lnTo>
                  <a:lnTo>
                    <a:pt x="238" y="161"/>
                  </a:lnTo>
                  <a:lnTo>
                    <a:pt x="247" y="154"/>
                  </a:lnTo>
                  <a:lnTo>
                    <a:pt x="256" y="147"/>
                  </a:lnTo>
                  <a:lnTo>
                    <a:pt x="266" y="141"/>
                  </a:lnTo>
                  <a:lnTo>
                    <a:pt x="275" y="134"/>
                  </a:lnTo>
                  <a:lnTo>
                    <a:pt x="284" y="128"/>
                  </a:lnTo>
                  <a:lnTo>
                    <a:pt x="293" y="124"/>
                  </a:lnTo>
                  <a:lnTo>
                    <a:pt x="303" y="118"/>
                  </a:lnTo>
                  <a:lnTo>
                    <a:pt x="311" y="117"/>
                  </a:lnTo>
                  <a:lnTo>
                    <a:pt x="319" y="113"/>
                  </a:lnTo>
                  <a:lnTo>
                    <a:pt x="324" y="110"/>
                  </a:lnTo>
                  <a:lnTo>
                    <a:pt x="331" y="105"/>
                  </a:lnTo>
                  <a:lnTo>
                    <a:pt x="338" y="101"/>
                  </a:lnTo>
                  <a:lnTo>
                    <a:pt x="344" y="95"/>
                  </a:lnTo>
                  <a:lnTo>
                    <a:pt x="351" y="90"/>
                  </a:lnTo>
                  <a:lnTo>
                    <a:pt x="358" y="86"/>
                  </a:lnTo>
                  <a:lnTo>
                    <a:pt x="367" y="79"/>
                  </a:lnTo>
                  <a:lnTo>
                    <a:pt x="376" y="72"/>
                  </a:lnTo>
                  <a:lnTo>
                    <a:pt x="385" y="65"/>
                  </a:lnTo>
                  <a:lnTo>
                    <a:pt x="395" y="59"/>
                  </a:lnTo>
                  <a:lnTo>
                    <a:pt x="404" y="54"/>
                  </a:lnTo>
                  <a:lnTo>
                    <a:pt x="413" y="48"/>
                  </a:lnTo>
                  <a:lnTo>
                    <a:pt x="422" y="43"/>
                  </a:lnTo>
                  <a:lnTo>
                    <a:pt x="432" y="39"/>
                  </a:lnTo>
                  <a:lnTo>
                    <a:pt x="438" y="42"/>
                  </a:lnTo>
                  <a:lnTo>
                    <a:pt x="444" y="43"/>
                  </a:lnTo>
                  <a:lnTo>
                    <a:pt x="450" y="43"/>
                  </a:lnTo>
                  <a:lnTo>
                    <a:pt x="457" y="43"/>
                  </a:lnTo>
                  <a:lnTo>
                    <a:pt x="462" y="43"/>
                  </a:lnTo>
                  <a:lnTo>
                    <a:pt x="467" y="45"/>
                  </a:lnTo>
                  <a:lnTo>
                    <a:pt x="473" y="49"/>
                  </a:lnTo>
                  <a:lnTo>
                    <a:pt x="478" y="55"/>
                  </a:lnTo>
                  <a:lnTo>
                    <a:pt x="481" y="55"/>
                  </a:lnTo>
                  <a:lnTo>
                    <a:pt x="485" y="55"/>
                  </a:lnTo>
                  <a:lnTo>
                    <a:pt x="488" y="55"/>
                  </a:lnTo>
                  <a:lnTo>
                    <a:pt x="490" y="52"/>
                  </a:lnTo>
                  <a:lnTo>
                    <a:pt x="489" y="48"/>
                  </a:lnTo>
                  <a:lnTo>
                    <a:pt x="487" y="44"/>
                  </a:lnTo>
                  <a:lnTo>
                    <a:pt x="483" y="42"/>
                  </a:lnTo>
                  <a:lnTo>
                    <a:pt x="481" y="39"/>
                  </a:lnTo>
                  <a:lnTo>
                    <a:pt x="474" y="37"/>
                  </a:lnTo>
                  <a:lnTo>
                    <a:pt x="467" y="35"/>
                  </a:lnTo>
                  <a:lnTo>
                    <a:pt x="459" y="32"/>
                  </a:lnTo>
                  <a:lnTo>
                    <a:pt x="452" y="28"/>
                  </a:lnTo>
                  <a:lnTo>
                    <a:pt x="460" y="24"/>
                  </a:lnTo>
                  <a:lnTo>
                    <a:pt x="470" y="21"/>
                  </a:lnTo>
                  <a:lnTo>
                    <a:pt x="478" y="22"/>
                  </a:lnTo>
                  <a:lnTo>
                    <a:pt x="486" y="26"/>
                  </a:lnTo>
                  <a:lnTo>
                    <a:pt x="495" y="30"/>
                  </a:lnTo>
                  <a:lnTo>
                    <a:pt x="503" y="35"/>
                  </a:lnTo>
                  <a:lnTo>
                    <a:pt x="510" y="39"/>
                  </a:lnTo>
                  <a:lnTo>
                    <a:pt x="518" y="40"/>
                  </a:lnTo>
                  <a:lnTo>
                    <a:pt x="525" y="43"/>
                  </a:lnTo>
                  <a:lnTo>
                    <a:pt x="530" y="49"/>
                  </a:lnTo>
                  <a:lnTo>
                    <a:pt x="535" y="52"/>
                  </a:lnTo>
                  <a:lnTo>
                    <a:pt x="541" y="47"/>
                  </a:lnTo>
                  <a:lnTo>
                    <a:pt x="535" y="42"/>
                  </a:lnTo>
                  <a:lnTo>
                    <a:pt x="530" y="37"/>
                  </a:lnTo>
                  <a:lnTo>
                    <a:pt x="524" y="33"/>
                  </a:lnTo>
                  <a:lnTo>
                    <a:pt x="517" y="29"/>
                  </a:lnTo>
                  <a:lnTo>
                    <a:pt x="511" y="27"/>
                  </a:lnTo>
                  <a:lnTo>
                    <a:pt x="504" y="24"/>
                  </a:lnTo>
                  <a:lnTo>
                    <a:pt x="497" y="19"/>
                  </a:lnTo>
                  <a:lnTo>
                    <a:pt x="490" y="15"/>
                  </a:lnTo>
                  <a:lnTo>
                    <a:pt x="498" y="13"/>
                  </a:lnTo>
                  <a:lnTo>
                    <a:pt x="508" y="10"/>
                  </a:lnTo>
                  <a:lnTo>
                    <a:pt x="516" y="9"/>
                  </a:lnTo>
                  <a:lnTo>
                    <a:pt x="523" y="13"/>
                  </a:lnTo>
                  <a:lnTo>
                    <a:pt x="531" y="18"/>
                  </a:lnTo>
                  <a:lnTo>
                    <a:pt x="538" y="21"/>
                  </a:lnTo>
                  <a:lnTo>
                    <a:pt x="546" y="25"/>
                  </a:lnTo>
                  <a:lnTo>
                    <a:pt x="554" y="29"/>
                  </a:lnTo>
                  <a:lnTo>
                    <a:pt x="562" y="33"/>
                  </a:lnTo>
                  <a:lnTo>
                    <a:pt x="570" y="36"/>
                  </a:lnTo>
                  <a:lnTo>
                    <a:pt x="577" y="41"/>
                  </a:lnTo>
                  <a:lnTo>
                    <a:pt x="585" y="45"/>
                  </a:lnTo>
                  <a:lnTo>
                    <a:pt x="587" y="43"/>
                  </a:lnTo>
                  <a:lnTo>
                    <a:pt x="588" y="41"/>
                  </a:lnTo>
                  <a:lnTo>
                    <a:pt x="588" y="40"/>
                  </a:lnTo>
                  <a:lnTo>
                    <a:pt x="588" y="37"/>
                  </a:lnTo>
                  <a:lnTo>
                    <a:pt x="534" y="4"/>
                  </a:lnTo>
                  <a:lnTo>
                    <a:pt x="549" y="0"/>
                  </a:lnTo>
                  <a:lnTo>
                    <a:pt x="564" y="2"/>
                  </a:lnTo>
                  <a:lnTo>
                    <a:pt x="579" y="6"/>
                  </a:lnTo>
                  <a:lnTo>
                    <a:pt x="593" y="13"/>
                  </a:lnTo>
                  <a:lnTo>
                    <a:pt x="607" y="22"/>
                  </a:lnTo>
                  <a:lnTo>
                    <a:pt x="619" y="32"/>
                  </a:lnTo>
                  <a:lnTo>
                    <a:pt x="632" y="42"/>
                  </a:lnTo>
                  <a:lnTo>
                    <a:pt x="645" y="52"/>
                  </a:lnTo>
                  <a:lnTo>
                    <a:pt x="655" y="64"/>
                  </a:lnTo>
                  <a:lnTo>
                    <a:pt x="665" y="75"/>
                  </a:lnTo>
                  <a:lnTo>
                    <a:pt x="675" y="87"/>
                  </a:lnTo>
                  <a:lnTo>
                    <a:pt x="684" y="100"/>
                  </a:lnTo>
                  <a:lnTo>
                    <a:pt x="693" y="112"/>
                  </a:lnTo>
                  <a:lnTo>
                    <a:pt x="700" y="126"/>
                  </a:lnTo>
                  <a:lnTo>
                    <a:pt x="707" y="140"/>
                  </a:lnTo>
                  <a:lnTo>
                    <a:pt x="712" y="15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1" name="Freeform 186"/>
            <p:cNvSpPr>
              <a:spLocks/>
            </p:cNvSpPr>
            <p:nvPr/>
          </p:nvSpPr>
          <p:spPr bwMode="auto">
            <a:xfrm>
              <a:off x="1744" y="544"/>
              <a:ext cx="73" cy="84"/>
            </a:xfrm>
            <a:custGeom>
              <a:avLst/>
              <a:gdLst>
                <a:gd name="T0" fmla="*/ 3 w 146"/>
                <a:gd name="T1" fmla="*/ 1 h 169"/>
                <a:gd name="T2" fmla="*/ 3 w 146"/>
                <a:gd name="T3" fmla="*/ 1 h 169"/>
                <a:gd name="T4" fmla="*/ 3 w 146"/>
                <a:gd name="T5" fmla="*/ 1 h 169"/>
                <a:gd name="T6" fmla="*/ 3 w 146"/>
                <a:gd name="T7" fmla="*/ 1 h 169"/>
                <a:gd name="T8" fmla="*/ 3 w 146"/>
                <a:gd name="T9" fmla="*/ 2 h 169"/>
                <a:gd name="T10" fmla="*/ 4 w 146"/>
                <a:gd name="T11" fmla="*/ 2 h 169"/>
                <a:gd name="T12" fmla="*/ 4 w 146"/>
                <a:gd name="T13" fmla="*/ 2 h 169"/>
                <a:gd name="T14" fmla="*/ 4 w 146"/>
                <a:gd name="T15" fmla="*/ 2 h 169"/>
                <a:gd name="T16" fmla="*/ 4 w 146"/>
                <a:gd name="T17" fmla="*/ 2 h 169"/>
                <a:gd name="T18" fmla="*/ 4 w 146"/>
                <a:gd name="T19" fmla="*/ 2 h 169"/>
                <a:gd name="T20" fmla="*/ 4 w 146"/>
                <a:gd name="T21" fmla="*/ 2 h 169"/>
                <a:gd name="T22" fmla="*/ 4 w 146"/>
                <a:gd name="T23" fmla="*/ 2 h 169"/>
                <a:gd name="T24" fmla="*/ 4 w 146"/>
                <a:gd name="T25" fmla="*/ 2 h 169"/>
                <a:gd name="T26" fmla="*/ 4 w 146"/>
                <a:gd name="T27" fmla="*/ 3 h 169"/>
                <a:gd name="T28" fmla="*/ 4 w 146"/>
                <a:gd name="T29" fmla="*/ 3 h 169"/>
                <a:gd name="T30" fmla="*/ 5 w 146"/>
                <a:gd name="T31" fmla="*/ 3 h 169"/>
                <a:gd name="T32" fmla="*/ 5 w 146"/>
                <a:gd name="T33" fmla="*/ 4 h 169"/>
                <a:gd name="T34" fmla="*/ 5 w 146"/>
                <a:gd name="T35" fmla="*/ 4 h 169"/>
                <a:gd name="T36" fmla="*/ 5 w 146"/>
                <a:gd name="T37" fmla="*/ 4 h 169"/>
                <a:gd name="T38" fmla="*/ 5 w 146"/>
                <a:gd name="T39" fmla="*/ 4 h 169"/>
                <a:gd name="T40" fmla="*/ 5 w 146"/>
                <a:gd name="T41" fmla="*/ 4 h 169"/>
                <a:gd name="T42" fmla="*/ 5 w 146"/>
                <a:gd name="T43" fmla="*/ 4 h 169"/>
                <a:gd name="T44" fmla="*/ 5 w 146"/>
                <a:gd name="T45" fmla="*/ 5 h 169"/>
                <a:gd name="T46" fmla="*/ 5 w 146"/>
                <a:gd name="T47" fmla="*/ 5 h 169"/>
                <a:gd name="T48" fmla="*/ 5 w 146"/>
                <a:gd name="T49" fmla="*/ 5 h 169"/>
                <a:gd name="T50" fmla="*/ 5 w 146"/>
                <a:gd name="T51" fmla="*/ 4 h 169"/>
                <a:gd name="T52" fmla="*/ 4 w 146"/>
                <a:gd name="T53" fmla="*/ 4 h 169"/>
                <a:gd name="T54" fmla="*/ 4 w 146"/>
                <a:gd name="T55" fmla="*/ 3 h 169"/>
                <a:gd name="T56" fmla="*/ 4 w 146"/>
                <a:gd name="T57" fmla="*/ 3 h 169"/>
                <a:gd name="T58" fmla="*/ 4 w 146"/>
                <a:gd name="T59" fmla="*/ 3 h 169"/>
                <a:gd name="T60" fmla="*/ 3 w 146"/>
                <a:gd name="T61" fmla="*/ 2 h 169"/>
                <a:gd name="T62" fmla="*/ 3 w 146"/>
                <a:gd name="T63" fmla="*/ 2 h 169"/>
                <a:gd name="T64" fmla="*/ 3 w 146"/>
                <a:gd name="T65" fmla="*/ 1 h 169"/>
                <a:gd name="T66" fmla="*/ 3 w 146"/>
                <a:gd name="T67" fmla="*/ 2 h 169"/>
                <a:gd name="T68" fmla="*/ 2 w 146"/>
                <a:gd name="T69" fmla="*/ 1 h 169"/>
                <a:gd name="T70" fmla="*/ 2 w 146"/>
                <a:gd name="T71" fmla="*/ 1 h 169"/>
                <a:gd name="T72" fmla="*/ 2 w 146"/>
                <a:gd name="T73" fmla="*/ 1 h 169"/>
                <a:gd name="T74" fmla="*/ 2 w 146"/>
                <a:gd name="T75" fmla="*/ 1 h 169"/>
                <a:gd name="T76" fmla="*/ 1 w 146"/>
                <a:gd name="T77" fmla="*/ 1 h 169"/>
                <a:gd name="T78" fmla="*/ 1 w 146"/>
                <a:gd name="T79" fmla="*/ 0 h 169"/>
                <a:gd name="T80" fmla="*/ 1 w 146"/>
                <a:gd name="T81" fmla="*/ 0 h 169"/>
                <a:gd name="T82" fmla="*/ 1 w 146"/>
                <a:gd name="T83" fmla="*/ 0 h 169"/>
                <a:gd name="T84" fmla="*/ 1 w 146"/>
                <a:gd name="T85" fmla="*/ 0 h 169"/>
                <a:gd name="T86" fmla="*/ 1 w 146"/>
                <a:gd name="T87" fmla="*/ 0 h 169"/>
                <a:gd name="T88" fmla="*/ 1 w 146"/>
                <a:gd name="T89" fmla="*/ 0 h 169"/>
                <a:gd name="T90" fmla="*/ 0 w 146"/>
                <a:gd name="T91" fmla="*/ 0 h 169"/>
                <a:gd name="T92" fmla="*/ 1 w 146"/>
                <a:gd name="T93" fmla="*/ 0 h 169"/>
                <a:gd name="T94" fmla="*/ 1 w 146"/>
                <a:gd name="T95" fmla="*/ 0 h 169"/>
                <a:gd name="T96" fmla="*/ 1 w 146"/>
                <a:gd name="T97" fmla="*/ 0 h 169"/>
                <a:gd name="T98" fmla="*/ 1 w 146"/>
                <a:gd name="T99" fmla="*/ 0 h 169"/>
                <a:gd name="T100" fmla="*/ 1 w 146"/>
                <a:gd name="T101" fmla="*/ 0 h 169"/>
                <a:gd name="T102" fmla="*/ 1 w 146"/>
                <a:gd name="T103" fmla="*/ 0 h 169"/>
                <a:gd name="T104" fmla="*/ 2 w 146"/>
                <a:gd name="T105" fmla="*/ 0 h 169"/>
                <a:gd name="T106" fmla="*/ 2 w 146"/>
                <a:gd name="T107" fmla="*/ 0 h 169"/>
                <a:gd name="T108" fmla="*/ 2 w 146"/>
                <a:gd name="T109" fmla="*/ 0 h 169"/>
                <a:gd name="T110" fmla="*/ 2 w 146"/>
                <a:gd name="T111" fmla="*/ 0 h 169"/>
                <a:gd name="T112" fmla="*/ 3 w 146"/>
                <a:gd name="T113" fmla="*/ 1 h 169"/>
                <a:gd name="T114" fmla="*/ 3 w 146"/>
                <a:gd name="T115" fmla="*/ 1 h 1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" h="169">
                  <a:moveTo>
                    <a:pt x="74" y="38"/>
                  </a:moveTo>
                  <a:lnTo>
                    <a:pt x="77" y="45"/>
                  </a:lnTo>
                  <a:lnTo>
                    <a:pt x="82" y="51"/>
                  </a:lnTo>
                  <a:lnTo>
                    <a:pt x="86" y="58"/>
                  </a:lnTo>
                  <a:lnTo>
                    <a:pt x="91" y="65"/>
                  </a:lnTo>
                  <a:lnTo>
                    <a:pt x="97" y="72"/>
                  </a:lnTo>
                  <a:lnTo>
                    <a:pt x="102" y="79"/>
                  </a:lnTo>
                  <a:lnTo>
                    <a:pt x="107" y="84"/>
                  </a:lnTo>
                  <a:lnTo>
                    <a:pt x="112" y="91"/>
                  </a:lnTo>
                  <a:lnTo>
                    <a:pt x="113" y="93"/>
                  </a:lnTo>
                  <a:lnTo>
                    <a:pt x="115" y="94"/>
                  </a:lnTo>
                  <a:lnTo>
                    <a:pt x="116" y="94"/>
                  </a:lnTo>
                  <a:lnTo>
                    <a:pt x="118" y="94"/>
                  </a:lnTo>
                  <a:lnTo>
                    <a:pt x="122" y="105"/>
                  </a:lnTo>
                  <a:lnTo>
                    <a:pt x="125" y="116"/>
                  </a:lnTo>
                  <a:lnTo>
                    <a:pt x="130" y="125"/>
                  </a:lnTo>
                  <a:lnTo>
                    <a:pt x="136" y="134"/>
                  </a:lnTo>
                  <a:lnTo>
                    <a:pt x="139" y="136"/>
                  </a:lnTo>
                  <a:lnTo>
                    <a:pt x="143" y="141"/>
                  </a:lnTo>
                  <a:lnTo>
                    <a:pt x="145" y="146"/>
                  </a:lnTo>
                  <a:lnTo>
                    <a:pt x="146" y="151"/>
                  </a:lnTo>
                  <a:lnTo>
                    <a:pt x="146" y="157"/>
                  </a:lnTo>
                  <a:lnTo>
                    <a:pt x="143" y="162"/>
                  </a:lnTo>
                  <a:lnTo>
                    <a:pt x="138" y="165"/>
                  </a:lnTo>
                  <a:lnTo>
                    <a:pt x="135" y="169"/>
                  </a:lnTo>
                  <a:lnTo>
                    <a:pt x="131" y="154"/>
                  </a:lnTo>
                  <a:lnTo>
                    <a:pt x="127" y="140"/>
                  </a:lnTo>
                  <a:lnTo>
                    <a:pt x="121" y="126"/>
                  </a:lnTo>
                  <a:lnTo>
                    <a:pt x="114" y="112"/>
                  </a:lnTo>
                  <a:lnTo>
                    <a:pt x="105" y="98"/>
                  </a:lnTo>
                  <a:lnTo>
                    <a:pt x="95" y="86"/>
                  </a:lnTo>
                  <a:lnTo>
                    <a:pt x="85" y="74"/>
                  </a:lnTo>
                  <a:lnTo>
                    <a:pt x="74" y="63"/>
                  </a:lnTo>
                  <a:lnTo>
                    <a:pt x="70" y="66"/>
                  </a:lnTo>
                  <a:lnTo>
                    <a:pt x="64" y="58"/>
                  </a:lnTo>
                  <a:lnTo>
                    <a:pt x="56" y="52"/>
                  </a:lnTo>
                  <a:lnTo>
                    <a:pt x="48" y="46"/>
                  </a:lnTo>
                  <a:lnTo>
                    <a:pt x="40" y="41"/>
                  </a:lnTo>
                  <a:lnTo>
                    <a:pt x="32" y="35"/>
                  </a:lnTo>
                  <a:lnTo>
                    <a:pt x="24" y="28"/>
                  </a:lnTo>
                  <a:lnTo>
                    <a:pt x="17" y="2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2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2" y="7"/>
                  </a:lnTo>
                  <a:lnTo>
                    <a:pt x="39" y="12"/>
                  </a:lnTo>
                  <a:lnTo>
                    <a:pt x="46" y="18"/>
                  </a:lnTo>
                  <a:lnTo>
                    <a:pt x="53" y="22"/>
                  </a:lnTo>
                  <a:lnTo>
                    <a:pt x="60" y="28"/>
                  </a:lnTo>
                  <a:lnTo>
                    <a:pt x="67" y="34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2" name="Freeform 187"/>
            <p:cNvSpPr>
              <a:spLocks/>
            </p:cNvSpPr>
            <p:nvPr/>
          </p:nvSpPr>
          <p:spPr bwMode="auto">
            <a:xfrm>
              <a:off x="1313" y="546"/>
              <a:ext cx="177" cy="87"/>
            </a:xfrm>
            <a:custGeom>
              <a:avLst/>
              <a:gdLst>
                <a:gd name="T0" fmla="*/ 5 w 355"/>
                <a:gd name="T1" fmla="*/ 1 h 173"/>
                <a:gd name="T2" fmla="*/ 5 w 355"/>
                <a:gd name="T3" fmla="*/ 1 h 173"/>
                <a:gd name="T4" fmla="*/ 6 w 355"/>
                <a:gd name="T5" fmla="*/ 2 h 173"/>
                <a:gd name="T6" fmla="*/ 7 w 355"/>
                <a:gd name="T7" fmla="*/ 2 h 173"/>
                <a:gd name="T8" fmla="*/ 7 w 355"/>
                <a:gd name="T9" fmla="*/ 2 h 173"/>
                <a:gd name="T10" fmla="*/ 8 w 355"/>
                <a:gd name="T11" fmla="*/ 3 h 173"/>
                <a:gd name="T12" fmla="*/ 9 w 355"/>
                <a:gd name="T13" fmla="*/ 3 h 173"/>
                <a:gd name="T14" fmla="*/ 9 w 355"/>
                <a:gd name="T15" fmla="*/ 4 h 173"/>
                <a:gd name="T16" fmla="*/ 10 w 355"/>
                <a:gd name="T17" fmla="*/ 4 h 173"/>
                <a:gd name="T18" fmla="*/ 10 w 355"/>
                <a:gd name="T19" fmla="*/ 5 h 173"/>
                <a:gd name="T20" fmla="*/ 10 w 355"/>
                <a:gd name="T21" fmla="*/ 5 h 173"/>
                <a:gd name="T22" fmla="*/ 10 w 355"/>
                <a:gd name="T23" fmla="*/ 5 h 173"/>
                <a:gd name="T24" fmla="*/ 10 w 355"/>
                <a:gd name="T25" fmla="*/ 6 h 173"/>
                <a:gd name="T26" fmla="*/ 10 w 355"/>
                <a:gd name="T27" fmla="*/ 6 h 173"/>
                <a:gd name="T28" fmla="*/ 10 w 355"/>
                <a:gd name="T29" fmla="*/ 6 h 173"/>
                <a:gd name="T30" fmla="*/ 10 w 355"/>
                <a:gd name="T31" fmla="*/ 5 h 173"/>
                <a:gd name="T32" fmla="*/ 9 w 355"/>
                <a:gd name="T33" fmla="*/ 4 h 173"/>
                <a:gd name="T34" fmla="*/ 8 w 355"/>
                <a:gd name="T35" fmla="*/ 3 h 173"/>
                <a:gd name="T36" fmla="*/ 7 w 355"/>
                <a:gd name="T37" fmla="*/ 3 h 173"/>
                <a:gd name="T38" fmla="*/ 6 w 355"/>
                <a:gd name="T39" fmla="*/ 2 h 173"/>
                <a:gd name="T40" fmla="*/ 5 w 355"/>
                <a:gd name="T41" fmla="*/ 2 h 173"/>
                <a:gd name="T42" fmla="*/ 4 w 355"/>
                <a:gd name="T43" fmla="*/ 2 h 173"/>
                <a:gd name="T44" fmla="*/ 4 w 355"/>
                <a:gd name="T45" fmla="*/ 2 h 173"/>
                <a:gd name="T46" fmla="*/ 3 w 355"/>
                <a:gd name="T47" fmla="*/ 1 h 173"/>
                <a:gd name="T48" fmla="*/ 2 w 355"/>
                <a:gd name="T49" fmla="*/ 1 h 173"/>
                <a:gd name="T50" fmla="*/ 1 w 355"/>
                <a:gd name="T51" fmla="*/ 1 h 173"/>
                <a:gd name="T52" fmla="*/ 1 w 355"/>
                <a:gd name="T53" fmla="*/ 1 h 173"/>
                <a:gd name="T54" fmla="*/ 0 w 355"/>
                <a:gd name="T55" fmla="*/ 1 h 173"/>
                <a:gd name="T56" fmla="*/ 0 w 355"/>
                <a:gd name="T57" fmla="*/ 1 h 173"/>
                <a:gd name="T58" fmla="*/ 0 w 355"/>
                <a:gd name="T59" fmla="*/ 0 h 173"/>
                <a:gd name="T60" fmla="*/ 1 w 355"/>
                <a:gd name="T61" fmla="*/ 1 h 173"/>
                <a:gd name="T62" fmla="*/ 2 w 355"/>
                <a:gd name="T63" fmla="*/ 1 h 173"/>
                <a:gd name="T64" fmla="*/ 3 w 355"/>
                <a:gd name="T65" fmla="*/ 1 h 173"/>
                <a:gd name="T66" fmla="*/ 4 w 355"/>
                <a:gd name="T67" fmla="*/ 1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5" h="173">
                  <a:moveTo>
                    <a:pt x="168" y="26"/>
                  </a:moveTo>
                  <a:lnTo>
                    <a:pt x="171" y="29"/>
                  </a:lnTo>
                  <a:lnTo>
                    <a:pt x="175" y="29"/>
                  </a:lnTo>
                  <a:lnTo>
                    <a:pt x="180" y="29"/>
                  </a:lnTo>
                  <a:lnTo>
                    <a:pt x="184" y="30"/>
                  </a:lnTo>
                  <a:lnTo>
                    <a:pt x="199" y="37"/>
                  </a:lnTo>
                  <a:lnTo>
                    <a:pt x="213" y="44"/>
                  </a:lnTo>
                  <a:lnTo>
                    <a:pt x="228" y="50"/>
                  </a:lnTo>
                  <a:lnTo>
                    <a:pt x="242" y="56"/>
                  </a:lnTo>
                  <a:lnTo>
                    <a:pt x="255" y="64"/>
                  </a:lnTo>
                  <a:lnTo>
                    <a:pt x="268" y="71"/>
                  </a:lnTo>
                  <a:lnTo>
                    <a:pt x="282" y="81"/>
                  </a:lnTo>
                  <a:lnTo>
                    <a:pt x="296" y="90"/>
                  </a:lnTo>
                  <a:lnTo>
                    <a:pt x="302" y="96"/>
                  </a:lnTo>
                  <a:lnTo>
                    <a:pt x="308" y="101"/>
                  </a:lnTo>
                  <a:lnTo>
                    <a:pt x="315" y="106"/>
                  </a:lnTo>
                  <a:lnTo>
                    <a:pt x="321" y="112"/>
                  </a:lnTo>
                  <a:lnTo>
                    <a:pt x="327" y="117"/>
                  </a:lnTo>
                  <a:lnTo>
                    <a:pt x="332" y="124"/>
                  </a:lnTo>
                  <a:lnTo>
                    <a:pt x="336" y="131"/>
                  </a:lnTo>
                  <a:lnTo>
                    <a:pt x="339" y="139"/>
                  </a:lnTo>
                  <a:lnTo>
                    <a:pt x="344" y="143"/>
                  </a:lnTo>
                  <a:lnTo>
                    <a:pt x="347" y="149"/>
                  </a:lnTo>
                  <a:lnTo>
                    <a:pt x="350" y="154"/>
                  </a:lnTo>
                  <a:lnTo>
                    <a:pt x="355" y="159"/>
                  </a:lnTo>
                  <a:lnTo>
                    <a:pt x="350" y="162"/>
                  </a:lnTo>
                  <a:lnTo>
                    <a:pt x="347" y="166"/>
                  </a:lnTo>
                  <a:lnTo>
                    <a:pt x="343" y="169"/>
                  </a:lnTo>
                  <a:lnTo>
                    <a:pt x="339" y="173"/>
                  </a:lnTo>
                  <a:lnTo>
                    <a:pt x="335" y="165"/>
                  </a:lnTo>
                  <a:lnTo>
                    <a:pt x="331" y="157"/>
                  </a:lnTo>
                  <a:lnTo>
                    <a:pt x="328" y="147"/>
                  </a:lnTo>
                  <a:lnTo>
                    <a:pt x="327" y="138"/>
                  </a:lnTo>
                  <a:lnTo>
                    <a:pt x="315" y="122"/>
                  </a:lnTo>
                  <a:lnTo>
                    <a:pt x="300" y="107"/>
                  </a:lnTo>
                  <a:lnTo>
                    <a:pt x="283" y="93"/>
                  </a:lnTo>
                  <a:lnTo>
                    <a:pt x="265" y="81"/>
                  </a:lnTo>
                  <a:lnTo>
                    <a:pt x="247" y="69"/>
                  </a:lnTo>
                  <a:lnTo>
                    <a:pt x="227" y="61"/>
                  </a:lnTo>
                  <a:lnTo>
                    <a:pt x="207" y="54"/>
                  </a:lnTo>
                  <a:lnTo>
                    <a:pt x="189" y="51"/>
                  </a:lnTo>
                  <a:lnTo>
                    <a:pt x="179" y="47"/>
                  </a:lnTo>
                  <a:lnTo>
                    <a:pt x="168" y="44"/>
                  </a:lnTo>
                  <a:lnTo>
                    <a:pt x="157" y="40"/>
                  </a:lnTo>
                  <a:lnTo>
                    <a:pt x="145" y="38"/>
                  </a:lnTo>
                  <a:lnTo>
                    <a:pt x="134" y="36"/>
                  </a:lnTo>
                  <a:lnTo>
                    <a:pt x="122" y="33"/>
                  </a:lnTo>
                  <a:lnTo>
                    <a:pt x="111" y="31"/>
                  </a:lnTo>
                  <a:lnTo>
                    <a:pt x="98" y="30"/>
                  </a:lnTo>
                  <a:lnTo>
                    <a:pt x="86" y="28"/>
                  </a:lnTo>
                  <a:lnTo>
                    <a:pt x="74" y="26"/>
                  </a:lnTo>
                  <a:lnTo>
                    <a:pt x="62" y="25"/>
                  </a:lnTo>
                  <a:lnTo>
                    <a:pt x="50" y="25"/>
                  </a:lnTo>
                  <a:lnTo>
                    <a:pt x="37" y="24"/>
                  </a:lnTo>
                  <a:lnTo>
                    <a:pt x="24" y="24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8" y="16"/>
                  </a:lnTo>
                  <a:lnTo>
                    <a:pt x="16" y="6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51" y="7"/>
                  </a:lnTo>
                  <a:lnTo>
                    <a:pt x="67" y="8"/>
                  </a:lnTo>
                  <a:lnTo>
                    <a:pt x="84" y="10"/>
                  </a:lnTo>
                  <a:lnTo>
                    <a:pt x="101" y="13"/>
                  </a:lnTo>
                  <a:lnTo>
                    <a:pt x="118" y="16"/>
                  </a:lnTo>
                  <a:lnTo>
                    <a:pt x="135" y="18"/>
                  </a:lnTo>
                  <a:lnTo>
                    <a:pt x="151" y="22"/>
                  </a:lnTo>
                  <a:lnTo>
                    <a:pt x="168" y="2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3" name="Freeform 188"/>
            <p:cNvSpPr>
              <a:spLocks/>
            </p:cNvSpPr>
            <p:nvPr/>
          </p:nvSpPr>
          <p:spPr bwMode="auto">
            <a:xfrm>
              <a:off x="1108" y="551"/>
              <a:ext cx="13" cy="6"/>
            </a:xfrm>
            <a:custGeom>
              <a:avLst/>
              <a:gdLst>
                <a:gd name="T0" fmla="*/ 1 w 25"/>
                <a:gd name="T1" fmla="*/ 0 h 13"/>
                <a:gd name="T2" fmla="*/ 1 w 25"/>
                <a:gd name="T3" fmla="*/ 0 h 13"/>
                <a:gd name="T4" fmla="*/ 1 w 25"/>
                <a:gd name="T5" fmla="*/ 0 h 13"/>
                <a:gd name="T6" fmla="*/ 1 w 25"/>
                <a:gd name="T7" fmla="*/ 0 h 13"/>
                <a:gd name="T8" fmla="*/ 0 w 25"/>
                <a:gd name="T9" fmla="*/ 0 h 13"/>
                <a:gd name="T10" fmla="*/ 1 w 25"/>
                <a:gd name="T11" fmla="*/ 0 h 13"/>
                <a:gd name="T12" fmla="*/ 1 w 25"/>
                <a:gd name="T13" fmla="*/ 0 h 13"/>
                <a:gd name="T14" fmla="*/ 1 w 25"/>
                <a:gd name="T15" fmla="*/ 0 h 13"/>
                <a:gd name="T16" fmla="*/ 1 w 25"/>
                <a:gd name="T17" fmla="*/ 0 h 13"/>
                <a:gd name="T18" fmla="*/ 1 w 25"/>
                <a:gd name="T19" fmla="*/ 0 h 13"/>
                <a:gd name="T20" fmla="*/ 1 w 25"/>
                <a:gd name="T21" fmla="*/ 0 h 13"/>
                <a:gd name="T22" fmla="*/ 1 w 25"/>
                <a:gd name="T23" fmla="*/ 0 h 13"/>
                <a:gd name="T24" fmla="*/ 1 w 25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3">
                  <a:moveTo>
                    <a:pt x="25" y="12"/>
                  </a:moveTo>
                  <a:lnTo>
                    <a:pt x="18" y="13"/>
                  </a:lnTo>
                  <a:lnTo>
                    <a:pt x="12" y="12"/>
                  </a:lnTo>
                  <a:lnTo>
                    <a:pt x="7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4" name="Freeform 189"/>
            <p:cNvSpPr>
              <a:spLocks/>
            </p:cNvSpPr>
            <p:nvPr/>
          </p:nvSpPr>
          <p:spPr bwMode="auto">
            <a:xfrm>
              <a:off x="1146" y="555"/>
              <a:ext cx="5" cy="5"/>
            </a:xfrm>
            <a:custGeom>
              <a:avLst/>
              <a:gdLst>
                <a:gd name="T0" fmla="*/ 1 w 10"/>
                <a:gd name="T1" fmla="*/ 1 h 9"/>
                <a:gd name="T2" fmla="*/ 1 w 10"/>
                <a:gd name="T3" fmla="*/ 1 h 9"/>
                <a:gd name="T4" fmla="*/ 1 w 10"/>
                <a:gd name="T5" fmla="*/ 1 h 9"/>
                <a:gd name="T6" fmla="*/ 1 w 10"/>
                <a:gd name="T7" fmla="*/ 1 h 9"/>
                <a:gd name="T8" fmla="*/ 0 w 10"/>
                <a:gd name="T9" fmla="*/ 1 h 9"/>
                <a:gd name="T10" fmla="*/ 1 w 10"/>
                <a:gd name="T11" fmla="*/ 1 h 9"/>
                <a:gd name="T12" fmla="*/ 1 w 10"/>
                <a:gd name="T13" fmla="*/ 1 h 9"/>
                <a:gd name="T14" fmla="*/ 1 w 10"/>
                <a:gd name="T15" fmla="*/ 1 h 9"/>
                <a:gd name="T16" fmla="*/ 1 w 10"/>
                <a:gd name="T17" fmla="*/ 0 h 9"/>
                <a:gd name="T18" fmla="*/ 1 w 10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10" y="7"/>
                  </a:moveTo>
                  <a:lnTo>
                    <a:pt x="8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5" name="Freeform 190"/>
            <p:cNvSpPr>
              <a:spLocks/>
            </p:cNvSpPr>
            <p:nvPr/>
          </p:nvSpPr>
          <p:spPr bwMode="auto">
            <a:xfrm>
              <a:off x="1251" y="560"/>
              <a:ext cx="226" cy="130"/>
            </a:xfrm>
            <a:custGeom>
              <a:avLst/>
              <a:gdLst>
                <a:gd name="T0" fmla="*/ 7 w 451"/>
                <a:gd name="T1" fmla="*/ 1 h 259"/>
                <a:gd name="T2" fmla="*/ 8 w 451"/>
                <a:gd name="T3" fmla="*/ 1 h 259"/>
                <a:gd name="T4" fmla="*/ 8 w 451"/>
                <a:gd name="T5" fmla="*/ 1 h 259"/>
                <a:gd name="T6" fmla="*/ 9 w 451"/>
                <a:gd name="T7" fmla="*/ 1 h 259"/>
                <a:gd name="T8" fmla="*/ 10 w 451"/>
                <a:gd name="T9" fmla="*/ 2 h 259"/>
                <a:gd name="T10" fmla="*/ 11 w 451"/>
                <a:gd name="T11" fmla="*/ 2 h 259"/>
                <a:gd name="T12" fmla="*/ 11 w 451"/>
                <a:gd name="T13" fmla="*/ 2 h 259"/>
                <a:gd name="T14" fmla="*/ 12 w 451"/>
                <a:gd name="T15" fmla="*/ 2 h 259"/>
                <a:gd name="T16" fmla="*/ 12 w 451"/>
                <a:gd name="T17" fmla="*/ 3 h 259"/>
                <a:gd name="T18" fmla="*/ 13 w 451"/>
                <a:gd name="T19" fmla="*/ 3 h 259"/>
                <a:gd name="T20" fmla="*/ 14 w 451"/>
                <a:gd name="T21" fmla="*/ 4 h 259"/>
                <a:gd name="T22" fmla="*/ 14 w 451"/>
                <a:gd name="T23" fmla="*/ 4 h 259"/>
                <a:gd name="T24" fmla="*/ 14 w 451"/>
                <a:gd name="T25" fmla="*/ 5 h 259"/>
                <a:gd name="T26" fmla="*/ 14 w 451"/>
                <a:gd name="T27" fmla="*/ 5 h 259"/>
                <a:gd name="T28" fmla="*/ 14 w 451"/>
                <a:gd name="T29" fmla="*/ 5 h 259"/>
                <a:gd name="T30" fmla="*/ 14 w 451"/>
                <a:gd name="T31" fmla="*/ 6 h 259"/>
                <a:gd name="T32" fmla="*/ 14 w 451"/>
                <a:gd name="T33" fmla="*/ 6 h 259"/>
                <a:gd name="T34" fmla="*/ 13 w 451"/>
                <a:gd name="T35" fmla="*/ 6 h 259"/>
                <a:gd name="T36" fmla="*/ 13 w 451"/>
                <a:gd name="T37" fmla="*/ 7 h 259"/>
                <a:gd name="T38" fmla="*/ 11 w 451"/>
                <a:gd name="T39" fmla="*/ 9 h 259"/>
                <a:gd name="T40" fmla="*/ 11 w 451"/>
                <a:gd name="T41" fmla="*/ 8 h 259"/>
                <a:gd name="T42" fmla="*/ 10 w 451"/>
                <a:gd name="T43" fmla="*/ 7 h 259"/>
                <a:gd name="T44" fmla="*/ 9 w 451"/>
                <a:gd name="T45" fmla="*/ 7 h 259"/>
                <a:gd name="T46" fmla="*/ 8 w 451"/>
                <a:gd name="T47" fmla="*/ 6 h 259"/>
                <a:gd name="T48" fmla="*/ 7 w 451"/>
                <a:gd name="T49" fmla="*/ 6 h 259"/>
                <a:gd name="T50" fmla="*/ 6 w 451"/>
                <a:gd name="T51" fmla="*/ 5 h 259"/>
                <a:gd name="T52" fmla="*/ 5 w 451"/>
                <a:gd name="T53" fmla="*/ 5 h 259"/>
                <a:gd name="T54" fmla="*/ 4 w 451"/>
                <a:gd name="T55" fmla="*/ 5 h 259"/>
                <a:gd name="T56" fmla="*/ 3 w 451"/>
                <a:gd name="T57" fmla="*/ 5 h 259"/>
                <a:gd name="T58" fmla="*/ 2 w 451"/>
                <a:gd name="T59" fmla="*/ 4 h 259"/>
                <a:gd name="T60" fmla="*/ 1 w 451"/>
                <a:gd name="T61" fmla="*/ 4 h 259"/>
                <a:gd name="T62" fmla="*/ 1 w 451"/>
                <a:gd name="T63" fmla="*/ 4 h 259"/>
                <a:gd name="T64" fmla="*/ 1 w 451"/>
                <a:gd name="T65" fmla="*/ 4 h 259"/>
                <a:gd name="T66" fmla="*/ 0 w 451"/>
                <a:gd name="T67" fmla="*/ 4 h 259"/>
                <a:gd name="T68" fmla="*/ 1 w 451"/>
                <a:gd name="T69" fmla="*/ 3 h 259"/>
                <a:gd name="T70" fmla="*/ 2 w 451"/>
                <a:gd name="T71" fmla="*/ 2 h 259"/>
                <a:gd name="T72" fmla="*/ 3 w 451"/>
                <a:gd name="T73" fmla="*/ 1 h 259"/>
                <a:gd name="T74" fmla="*/ 4 w 451"/>
                <a:gd name="T75" fmla="*/ 0 h 259"/>
                <a:gd name="T76" fmla="*/ 5 w 451"/>
                <a:gd name="T77" fmla="*/ 1 h 259"/>
                <a:gd name="T78" fmla="*/ 5 w 451"/>
                <a:gd name="T79" fmla="*/ 1 h 259"/>
                <a:gd name="T80" fmla="*/ 6 w 451"/>
                <a:gd name="T81" fmla="*/ 1 h 259"/>
                <a:gd name="T82" fmla="*/ 6 w 451"/>
                <a:gd name="T83" fmla="*/ 1 h 2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1" h="259">
                  <a:moveTo>
                    <a:pt x="190" y="10"/>
                  </a:moveTo>
                  <a:lnTo>
                    <a:pt x="202" y="10"/>
                  </a:lnTo>
                  <a:lnTo>
                    <a:pt x="215" y="11"/>
                  </a:lnTo>
                  <a:lnTo>
                    <a:pt x="228" y="13"/>
                  </a:lnTo>
                  <a:lnTo>
                    <a:pt x="239" y="16"/>
                  </a:lnTo>
                  <a:lnTo>
                    <a:pt x="252" y="18"/>
                  </a:lnTo>
                  <a:lnTo>
                    <a:pt x="263" y="22"/>
                  </a:lnTo>
                  <a:lnTo>
                    <a:pt x="276" y="25"/>
                  </a:lnTo>
                  <a:lnTo>
                    <a:pt x="288" y="30"/>
                  </a:lnTo>
                  <a:lnTo>
                    <a:pt x="299" y="34"/>
                  </a:lnTo>
                  <a:lnTo>
                    <a:pt x="311" y="39"/>
                  </a:lnTo>
                  <a:lnTo>
                    <a:pt x="322" y="43"/>
                  </a:lnTo>
                  <a:lnTo>
                    <a:pt x="334" y="48"/>
                  </a:lnTo>
                  <a:lnTo>
                    <a:pt x="344" y="54"/>
                  </a:lnTo>
                  <a:lnTo>
                    <a:pt x="356" y="60"/>
                  </a:lnTo>
                  <a:lnTo>
                    <a:pt x="367" y="64"/>
                  </a:lnTo>
                  <a:lnTo>
                    <a:pt x="377" y="70"/>
                  </a:lnTo>
                  <a:lnTo>
                    <a:pt x="384" y="77"/>
                  </a:lnTo>
                  <a:lnTo>
                    <a:pt x="392" y="83"/>
                  </a:lnTo>
                  <a:lnTo>
                    <a:pt x="400" y="89"/>
                  </a:lnTo>
                  <a:lnTo>
                    <a:pt x="409" y="95"/>
                  </a:lnTo>
                  <a:lnTo>
                    <a:pt x="417" y="101"/>
                  </a:lnTo>
                  <a:lnTo>
                    <a:pt x="424" y="109"/>
                  </a:lnTo>
                  <a:lnTo>
                    <a:pt x="430" y="117"/>
                  </a:lnTo>
                  <a:lnTo>
                    <a:pt x="435" y="126"/>
                  </a:lnTo>
                  <a:lnTo>
                    <a:pt x="442" y="130"/>
                  </a:lnTo>
                  <a:lnTo>
                    <a:pt x="445" y="137"/>
                  </a:lnTo>
                  <a:lnTo>
                    <a:pt x="448" y="145"/>
                  </a:lnTo>
                  <a:lnTo>
                    <a:pt x="451" y="152"/>
                  </a:lnTo>
                  <a:lnTo>
                    <a:pt x="447" y="156"/>
                  </a:lnTo>
                  <a:lnTo>
                    <a:pt x="442" y="162"/>
                  </a:lnTo>
                  <a:lnTo>
                    <a:pt x="436" y="167"/>
                  </a:lnTo>
                  <a:lnTo>
                    <a:pt x="430" y="171"/>
                  </a:lnTo>
                  <a:lnTo>
                    <a:pt x="425" y="176"/>
                  </a:lnTo>
                  <a:lnTo>
                    <a:pt x="419" y="179"/>
                  </a:lnTo>
                  <a:lnTo>
                    <a:pt x="413" y="184"/>
                  </a:lnTo>
                  <a:lnTo>
                    <a:pt x="409" y="189"/>
                  </a:lnTo>
                  <a:lnTo>
                    <a:pt x="386" y="212"/>
                  </a:lnTo>
                  <a:lnTo>
                    <a:pt x="384" y="209"/>
                  </a:lnTo>
                  <a:lnTo>
                    <a:pt x="329" y="259"/>
                  </a:lnTo>
                  <a:lnTo>
                    <a:pt x="324" y="250"/>
                  </a:lnTo>
                  <a:lnTo>
                    <a:pt x="322" y="238"/>
                  </a:lnTo>
                  <a:lnTo>
                    <a:pt x="318" y="229"/>
                  </a:lnTo>
                  <a:lnTo>
                    <a:pt x="312" y="221"/>
                  </a:lnTo>
                  <a:lnTo>
                    <a:pt x="299" y="207"/>
                  </a:lnTo>
                  <a:lnTo>
                    <a:pt x="285" y="196"/>
                  </a:lnTo>
                  <a:lnTo>
                    <a:pt x="271" y="185"/>
                  </a:lnTo>
                  <a:lnTo>
                    <a:pt x="255" y="176"/>
                  </a:lnTo>
                  <a:lnTo>
                    <a:pt x="239" y="168"/>
                  </a:lnTo>
                  <a:lnTo>
                    <a:pt x="223" y="161"/>
                  </a:lnTo>
                  <a:lnTo>
                    <a:pt x="206" y="155"/>
                  </a:lnTo>
                  <a:lnTo>
                    <a:pt x="189" y="149"/>
                  </a:lnTo>
                  <a:lnTo>
                    <a:pt x="170" y="145"/>
                  </a:lnTo>
                  <a:lnTo>
                    <a:pt x="152" y="141"/>
                  </a:lnTo>
                  <a:lnTo>
                    <a:pt x="133" y="138"/>
                  </a:lnTo>
                  <a:lnTo>
                    <a:pt x="115" y="134"/>
                  </a:lnTo>
                  <a:lnTo>
                    <a:pt x="96" y="132"/>
                  </a:lnTo>
                  <a:lnTo>
                    <a:pt x="78" y="129"/>
                  </a:lnTo>
                  <a:lnTo>
                    <a:pt x="61" y="126"/>
                  </a:lnTo>
                  <a:lnTo>
                    <a:pt x="42" y="123"/>
                  </a:lnTo>
                  <a:lnTo>
                    <a:pt x="38" y="121"/>
                  </a:lnTo>
                  <a:lnTo>
                    <a:pt x="31" y="121"/>
                  </a:lnTo>
                  <a:lnTo>
                    <a:pt x="25" y="119"/>
                  </a:lnTo>
                  <a:lnTo>
                    <a:pt x="19" y="116"/>
                  </a:lnTo>
                  <a:lnTo>
                    <a:pt x="16" y="119"/>
                  </a:lnTo>
                  <a:lnTo>
                    <a:pt x="10" y="119"/>
                  </a:lnTo>
                  <a:lnTo>
                    <a:pt x="4" y="119"/>
                  </a:lnTo>
                  <a:lnTo>
                    <a:pt x="0" y="121"/>
                  </a:lnTo>
                  <a:lnTo>
                    <a:pt x="12" y="106"/>
                  </a:lnTo>
                  <a:lnTo>
                    <a:pt x="26" y="89"/>
                  </a:lnTo>
                  <a:lnTo>
                    <a:pt x="41" y="75"/>
                  </a:lnTo>
                  <a:lnTo>
                    <a:pt x="56" y="60"/>
                  </a:lnTo>
                  <a:lnTo>
                    <a:pt x="72" y="46"/>
                  </a:lnTo>
                  <a:lnTo>
                    <a:pt x="87" y="31"/>
                  </a:lnTo>
                  <a:lnTo>
                    <a:pt x="102" y="15"/>
                  </a:lnTo>
                  <a:lnTo>
                    <a:pt x="116" y="0"/>
                  </a:lnTo>
                  <a:lnTo>
                    <a:pt x="124" y="3"/>
                  </a:lnTo>
                  <a:lnTo>
                    <a:pt x="132" y="5"/>
                  </a:lnTo>
                  <a:lnTo>
                    <a:pt x="141" y="7"/>
                  </a:lnTo>
                  <a:lnTo>
                    <a:pt x="152" y="8"/>
                  </a:lnTo>
                  <a:lnTo>
                    <a:pt x="161" y="8"/>
                  </a:lnTo>
                  <a:lnTo>
                    <a:pt x="171" y="9"/>
                  </a:lnTo>
                  <a:lnTo>
                    <a:pt x="180" y="9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6" name="Freeform 191"/>
            <p:cNvSpPr>
              <a:spLocks/>
            </p:cNvSpPr>
            <p:nvPr/>
          </p:nvSpPr>
          <p:spPr bwMode="auto">
            <a:xfrm>
              <a:off x="1132" y="561"/>
              <a:ext cx="50" cy="86"/>
            </a:xfrm>
            <a:custGeom>
              <a:avLst/>
              <a:gdLst>
                <a:gd name="T0" fmla="*/ 3 w 101"/>
                <a:gd name="T1" fmla="*/ 3 h 172"/>
                <a:gd name="T2" fmla="*/ 2 w 101"/>
                <a:gd name="T3" fmla="*/ 3 h 172"/>
                <a:gd name="T4" fmla="*/ 2 w 101"/>
                <a:gd name="T5" fmla="*/ 3 h 172"/>
                <a:gd name="T6" fmla="*/ 2 w 101"/>
                <a:gd name="T7" fmla="*/ 3 h 172"/>
                <a:gd name="T8" fmla="*/ 2 w 101"/>
                <a:gd name="T9" fmla="*/ 3 h 172"/>
                <a:gd name="T10" fmla="*/ 1 w 101"/>
                <a:gd name="T11" fmla="*/ 3 h 172"/>
                <a:gd name="T12" fmla="*/ 1 w 101"/>
                <a:gd name="T13" fmla="*/ 4 h 172"/>
                <a:gd name="T14" fmla="*/ 1 w 101"/>
                <a:gd name="T15" fmla="*/ 4 h 172"/>
                <a:gd name="T16" fmla="*/ 2 w 101"/>
                <a:gd name="T17" fmla="*/ 4 h 172"/>
                <a:gd name="T18" fmla="*/ 2 w 101"/>
                <a:gd name="T19" fmla="*/ 4 h 172"/>
                <a:gd name="T20" fmla="*/ 2 w 101"/>
                <a:gd name="T21" fmla="*/ 4 h 172"/>
                <a:gd name="T22" fmla="*/ 2 w 101"/>
                <a:gd name="T23" fmla="*/ 4 h 172"/>
                <a:gd name="T24" fmla="*/ 2 w 101"/>
                <a:gd name="T25" fmla="*/ 4 h 172"/>
                <a:gd name="T26" fmla="*/ 1 w 101"/>
                <a:gd name="T27" fmla="*/ 4 h 172"/>
                <a:gd name="T28" fmla="*/ 1 w 101"/>
                <a:gd name="T29" fmla="*/ 4 h 172"/>
                <a:gd name="T30" fmla="*/ 1 w 101"/>
                <a:gd name="T31" fmla="*/ 4 h 172"/>
                <a:gd name="T32" fmla="*/ 1 w 101"/>
                <a:gd name="T33" fmla="*/ 5 h 172"/>
                <a:gd name="T34" fmla="*/ 1 w 101"/>
                <a:gd name="T35" fmla="*/ 5 h 172"/>
                <a:gd name="T36" fmla="*/ 1 w 101"/>
                <a:gd name="T37" fmla="*/ 5 h 172"/>
                <a:gd name="T38" fmla="*/ 2 w 101"/>
                <a:gd name="T39" fmla="*/ 4 h 172"/>
                <a:gd name="T40" fmla="*/ 2 w 101"/>
                <a:gd name="T41" fmla="*/ 5 h 172"/>
                <a:gd name="T42" fmla="*/ 2 w 101"/>
                <a:gd name="T43" fmla="*/ 5 h 172"/>
                <a:gd name="T44" fmla="*/ 1 w 101"/>
                <a:gd name="T45" fmla="*/ 5 h 172"/>
                <a:gd name="T46" fmla="*/ 1 w 101"/>
                <a:gd name="T47" fmla="*/ 5 h 172"/>
                <a:gd name="T48" fmla="*/ 1 w 101"/>
                <a:gd name="T49" fmla="*/ 5 h 172"/>
                <a:gd name="T50" fmla="*/ 0 w 101"/>
                <a:gd name="T51" fmla="*/ 5 h 172"/>
                <a:gd name="T52" fmla="*/ 0 w 101"/>
                <a:gd name="T53" fmla="*/ 5 h 172"/>
                <a:gd name="T54" fmla="*/ 1 w 101"/>
                <a:gd name="T55" fmla="*/ 5 h 172"/>
                <a:gd name="T56" fmla="*/ 1 w 101"/>
                <a:gd name="T57" fmla="*/ 5 h 172"/>
                <a:gd name="T58" fmla="*/ 2 w 101"/>
                <a:gd name="T59" fmla="*/ 5 h 172"/>
                <a:gd name="T60" fmla="*/ 2 w 101"/>
                <a:gd name="T61" fmla="*/ 5 h 172"/>
                <a:gd name="T62" fmla="*/ 1 w 101"/>
                <a:gd name="T63" fmla="*/ 6 h 172"/>
                <a:gd name="T64" fmla="*/ 0 w 101"/>
                <a:gd name="T65" fmla="*/ 6 h 172"/>
                <a:gd name="T66" fmla="*/ 0 w 101"/>
                <a:gd name="T67" fmla="*/ 6 h 172"/>
                <a:gd name="T68" fmla="*/ 0 w 101"/>
                <a:gd name="T69" fmla="*/ 6 h 172"/>
                <a:gd name="T70" fmla="*/ 0 w 101"/>
                <a:gd name="T71" fmla="*/ 5 h 172"/>
                <a:gd name="T72" fmla="*/ 0 w 101"/>
                <a:gd name="T73" fmla="*/ 5 h 172"/>
                <a:gd name="T74" fmla="*/ 0 w 101"/>
                <a:gd name="T75" fmla="*/ 4 h 172"/>
                <a:gd name="T76" fmla="*/ 0 w 101"/>
                <a:gd name="T77" fmla="*/ 4 h 172"/>
                <a:gd name="T78" fmla="*/ 0 w 101"/>
                <a:gd name="T79" fmla="*/ 4 h 172"/>
                <a:gd name="T80" fmla="*/ 1 w 101"/>
                <a:gd name="T81" fmla="*/ 4 h 172"/>
                <a:gd name="T82" fmla="*/ 1 w 101"/>
                <a:gd name="T83" fmla="*/ 3 h 172"/>
                <a:gd name="T84" fmla="*/ 1 w 101"/>
                <a:gd name="T85" fmla="*/ 2 h 172"/>
                <a:gd name="T86" fmla="*/ 2 w 101"/>
                <a:gd name="T87" fmla="*/ 1 h 172"/>
                <a:gd name="T88" fmla="*/ 2 w 101"/>
                <a:gd name="T89" fmla="*/ 1 h 172"/>
                <a:gd name="T90" fmla="*/ 2 w 101"/>
                <a:gd name="T91" fmla="*/ 1 h 172"/>
                <a:gd name="T92" fmla="*/ 3 w 101"/>
                <a:gd name="T93" fmla="*/ 2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172">
                  <a:moveTo>
                    <a:pt x="98" y="90"/>
                  </a:moveTo>
                  <a:lnTo>
                    <a:pt x="97" y="90"/>
                  </a:lnTo>
                  <a:lnTo>
                    <a:pt x="96" y="89"/>
                  </a:lnTo>
                  <a:lnTo>
                    <a:pt x="95" y="87"/>
                  </a:lnTo>
                  <a:lnTo>
                    <a:pt x="93" y="86"/>
                  </a:lnTo>
                  <a:lnTo>
                    <a:pt x="89" y="89"/>
                  </a:lnTo>
                  <a:lnTo>
                    <a:pt x="85" y="91"/>
                  </a:lnTo>
                  <a:lnTo>
                    <a:pt x="81" y="91"/>
                  </a:lnTo>
                  <a:lnTo>
                    <a:pt x="76" y="92"/>
                  </a:lnTo>
                  <a:lnTo>
                    <a:pt x="71" y="92"/>
                  </a:lnTo>
                  <a:lnTo>
                    <a:pt x="67" y="93"/>
                  </a:lnTo>
                  <a:lnTo>
                    <a:pt x="63" y="94"/>
                  </a:lnTo>
                  <a:lnTo>
                    <a:pt x="59" y="97"/>
                  </a:lnTo>
                  <a:lnTo>
                    <a:pt x="58" y="99"/>
                  </a:lnTo>
                  <a:lnTo>
                    <a:pt x="59" y="101"/>
                  </a:lnTo>
                  <a:lnTo>
                    <a:pt x="61" y="105"/>
                  </a:lnTo>
                  <a:lnTo>
                    <a:pt x="63" y="106"/>
                  </a:lnTo>
                  <a:lnTo>
                    <a:pt x="70" y="106"/>
                  </a:lnTo>
                  <a:lnTo>
                    <a:pt x="77" y="104"/>
                  </a:lnTo>
                  <a:lnTo>
                    <a:pt x="85" y="102"/>
                  </a:lnTo>
                  <a:lnTo>
                    <a:pt x="92" y="102"/>
                  </a:lnTo>
                  <a:lnTo>
                    <a:pt x="90" y="108"/>
                  </a:lnTo>
                  <a:lnTo>
                    <a:pt x="88" y="112"/>
                  </a:lnTo>
                  <a:lnTo>
                    <a:pt x="83" y="114"/>
                  </a:lnTo>
                  <a:lnTo>
                    <a:pt x="77" y="114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0" y="116"/>
                  </a:lnTo>
                  <a:lnTo>
                    <a:pt x="55" y="119"/>
                  </a:lnTo>
                  <a:lnTo>
                    <a:pt x="50" y="120"/>
                  </a:lnTo>
                  <a:lnTo>
                    <a:pt x="45" y="121"/>
                  </a:lnTo>
                  <a:lnTo>
                    <a:pt x="40" y="123"/>
                  </a:lnTo>
                  <a:lnTo>
                    <a:pt x="37" y="127"/>
                  </a:lnTo>
                  <a:lnTo>
                    <a:pt x="42" y="129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8" y="130"/>
                  </a:lnTo>
                  <a:lnTo>
                    <a:pt x="62" y="129"/>
                  </a:lnTo>
                  <a:lnTo>
                    <a:pt x="68" y="128"/>
                  </a:lnTo>
                  <a:lnTo>
                    <a:pt x="73" y="127"/>
                  </a:lnTo>
                  <a:lnTo>
                    <a:pt x="78" y="127"/>
                  </a:lnTo>
                  <a:lnTo>
                    <a:pt x="76" y="131"/>
                  </a:lnTo>
                  <a:lnTo>
                    <a:pt x="71" y="135"/>
                  </a:lnTo>
                  <a:lnTo>
                    <a:pt x="67" y="138"/>
                  </a:lnTo>
                  <a:lnTo>
                    <a:pt x="61" y="139"/>
                  </a:lnTo>
                  <a:lnTo>
                    <a:pt x="54" y="142"/>
                  </a:lnTo>
                  <a:lnTo>
                    <a:pt x="48" y="143"/>
                  </a:lnTo>
                  <a:lnTo>
                    <a:pt x="42" y="144"/>
                  </a:lnTo>
                  <a:lnTo>
                    <a:pt x="36" y="145"/>
                  </a:lnTo>
                  <a:lnTo>
                    <a:pt x="32" y="149"/>
                  </a:lnTo>
                  <a:lnTo>
                    <a:pt x="28" y="151"/>
                  </a:lnTo>
                  <a:lnTo>
                    <a:pt x="23" y="153"/>
                  </a:lnTo>
                  <a:lnTo>
                    <a:pt x="20" y="157"/>
                  </a:lnTo>
                  <a:lnTo>
                    <a:pt x="27" y="158"/>
                  </a:lnTo>
                  <a:lnTo>
                    <a:pt x="33" y="159"/>
                  </a:lnTo>
                  <a:lnTo>
                    <a:pt x="39" y="158"/>
                  </a:lnTo>
                  <a:lnTo>
                    <a:pt x="46" y="158"/>
                  </a:lnTo>
                  <a:lnTo>
                    <a:pt x="52" y="157"/>
                  </a:lnTo>
                  <a:lnTo>
                    <a:pt x="58" y="154"/>
                  </a:lnTo>
                  <a:lnTo>
                    <a:pt x="65" y="153"/>
                  </a:lnTo>
                  <a:lnTo>
                    <a:pt x="71" y="151"/>
                  </a:lnTo>
                  <a:lnTo>
                    <a:pt x="65" y="157"/>
                  </a:lnTo>
                  <a:lnTo>
                    <a:pt x="57" y="161"/>
                  </a:lnTo>
                  <a:lnTo>
                    <a:pt x="48" y="165"/>
                  </a:lnTo>
                  <a:lnTo>
                    <a:pt x="40" y="167"/>
                  </a:lnTo>
                  <a:lnTo>
                    <a:pt x="31" y="168"/>
                  </a:lnTo>
                  <a:lnTo>
                    <a:pt x="22" y="168"/>
                  </a:lnTo>
                  <a:lnTo>
                    <a:pt x="13" y="168"/>
                  </a:lnTo>
                  <a:lnTo>
                    <a:pt x="4" y="168"/>
                  </a:lnTo>
                  <a:lnTo>
                    <a:pt x="0" y="172"/>
                  </a:lnTo>
                  <a:lnTo>
                    <a:pt x="4" y="161"/>
                  </a:lnTo>
                  <a:lnTo>
                    <a:pt x="8" y="152"/>
                  </a:lnTo>
                  <a:lnTo>
                    <a:pt x="13" y="143"/>
                  </a:lnTo>
                  <a:lnTo>
                    <a:pt x="15" y="134"/>
                  </a:lnTo>
                  <a:lnTo>
                    <a:pt x="18" y="131"/>
                  </a:lnTo>
                  <a:lnTo>
                    <a:pt x="20" y="127"/>
                  </a:lnTo>
                  <a:lnTo>
                    <a:pt x="20" y="122"/>
                  </a:lnTo>
                  <a:lnTo>
                    <a:pt x="21" y="117"/>
                  </a:lnTo>
                  <a:lnTo>
                    <a:pt x="25" y="112"/>
                  </a:lnTo>
                  <a:lnTo>
                    <a:pt x="28" y="106"/>
                  </a:lnTo>
                  <a:lnTo>
                    <a:pt x="31" y="101"/>
                  </a:lnTo>
                  <a:lnTo>
                    <a:pt x="36" y="98"/>
                  </a:lnTo>
                  <a:lnTo>
                    <a:pt x="35" y="97"/>
                  </a:lnTo>
                  <a:lnTo>
                    <a:pt x="42" y="82"/>
                  </a:lnTo>
                  <a:lnTo>
                    <a:pt x="48" y="67"/>
                  </a:lnTo>
                  <a:lnTo>
                    <a:pt x="55" y="52"/>
                  </a:lnTo>
                  <a:lnTo>
                    <a:pt x="63" y="37"/>
                  </a:lnTo>
                  <a:lnTo>
                    <a:pt x="65" y="26"/>
                  </a:lnTo>
                  <a:lnTo>
                    <a:pt x="67" y="18"/>
                  </a:lnTo>
                  <a:lnTo>
                    <a:pt x="70" y="9"/>
                  </a:lnTo>
                  <a:lnTo>
                    <a:pt x="74" y="0"/>
                  </a:lnTo>
                  <a:lnTo>
                    <a:pt x="91" y="17"/>
                  </a:lnTo>
                  <a:lnTo>
                    <a:pt x="100" y="39"/>
                  </a:lnTo>
                  <a:lnTo>
                    <a:pt x="101" y="64"/>
                  </a:lnTo>
                  <a:lnTo>
                    <a:pt x="98" y="9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7" name="Freeform 192"/>
            <p:cNvSpPr>
              <a:spLocks/>
            </p:cNvSpPr>
            <p:nvPr/>
          </p:nvSpPr>
          <p:spPr bwMode="auto">
            <a:xfrm>
              <a:off x="1595" y="561"/>
              <a:ext cx="4" cy="6"/>
            </a:xfrm>
            <a:custGeom>
              <a:avLst/>
              <a:gdLst>
                <a:gd name="T0" fmla="*/ 0 w 10"/>
                <a:gd name="T1" fmla="*/ 1 h 11"/>
                <a:gd name="T2" fmla="*/ 0 w 10"/>
                <a:gd name="T3" fmla="*/ 1 h 11"/>
                <a:gd name="T4" fmla="*/ 0 w 10"/>
                <a:gd name="T5" fmla="*/ 0 h 11"/>
                <a:gd name="T6" fmla="*/ 0 w 10"/>
                <a:gd name="T7" fmla="*/ 0 h 11"/>
                <a:gd name="T8" fmla="*/ 0 w 10"/>
                <a:gd name="T9" fmla="*/ 1 h 11"/>
                <a:gd name="T10" fmla="*/ 0 w 10"/>
                <a:gd name="T11" fmla="*/ 1 h 11"/>
                <a:gd name="T12" fmla="*/ 0 w 10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1">
                  <a:moveTo>
                    <a:pt x="8" y="11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8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8" name="Freeform 193"/>
            <p:cNvSpPr>
              <a:spLocks/>
            </p:cNvSpPr>
            <p:nvPr/>
          </p:nvSpPr>
          <p:spPr bwMode="auto">
            <a:xfrm>
              <a:off x="1615" y="564"/>
              <a:ext cx="13" cy="10"/>
            </a:xfrm>
            <a:custGeom>
              <a:avLst/>
              <a:gdLst>
                <a:gd name="T0" fmla="*/ 1 w 25"/>
                <a:gd name="T1" fmla="*/ 1 h 18"/>
                <a:gd name="T2" fmla="*/ 1 w 25"/>
                <a:gd name="T3" fmla="*/ 1 h 18"/>
                <a:gd name="T4" fmla="*/ 1 w 25"/>
                <a:gd name="T5" fmla="*/ 1 h 18"/>
                <a:gd name="T6" fmla="*/ 1 w 25"/>
                <a:gd name="T7" fmla="*/ 1 h 18"/>
                <a:gd name="T8" fmla="*/ 1 w 25"/>
                <a:gd name="T9" fmla="*/ 1 h 18"/>
                <a:gd name="T10" fmla="*/ 1 w 25"/>
                <a:gd name="T11" fmla="*/ 1 h 18"/>
                <a:gd name="T12" fmla="*/ 1 w 25"/>
                <a:gd name="T13" fmla="*/ 1 h 18"/>
                <a:gd name="T14" fmla="*/ 1 w 25"/>
                <a:gd name="T15" fmla="*/ 1 h 18"/>
                <a:gd name="T16" fmla="*/ 0 w 25"/>
                <a:gd name="T17" fmla="*/ 0 h 18"/>
                <a:gd name="T18" fmla="*/ 1 w 25"/>
                <a:gd name="T19" fmla="*/ 0 h 18"/>
                <a:gd name="T20" fmla="*/ 1 w 25"/>
                <a:gd name="T21" fmla="*/ 0 h 18"/>
                <a:gd name="T22" fmla="*/ 1 w 25"/>
                <a:gd name="T23" fmla="*/ 1 h 18"/>
                <a:gd name="T24" fmla="*/ 1 w 25"/>
                <a:gd name="T25" fmla="*/ 1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8">
                  <a:moveTo>
                    <a:pt x="25" y="2"/>
                  </a:moveTo>
                  <a:lnTo>
                    <a:pt x="18" y="5"/>
                  </a:lnTo>
                  <a:lnTo>
                    <a:pt x="14" y="10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9"/>
                  </a:lnTo>
                  <a:lnTo>
                    <a:pt x="1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9" name="Freeform 194"/>
            <p:cNvSpPr>
              <a:spLocks/>
            </p:cNvSpPr>
            <p:nvPr/>
          </p:nvSpPr>
          <p:spPr bwMode="auto">
            <a:xfrm>
              <a:off x="1200" y="571"/>
              <a:ext cx="53" cy="12"/>
            </a:xfrm>
            <a:custGeom>
              <a:avLst/>
              <a:gdLst>
                <a:gd name="T0" fmla="*/ 4 w 105"/>
                <a:gd name="T1" fmla="*/ 1 h 23"/>
                <a:gd name="T2" fmla="*/ 4 w 105"/>
                <a:gd name="T3" fmla="*/ 1 h 23"/>
                <a:gd name="T4" fmla="*/ 3 w 105"/>
                <a:gd name="T5" fmla="*/ 1 h 23"/>
                <a:gd name="T6" fmla="*/ 3 w 105"/>
                <a:gd name="T7" fmla="*/ 1 h 23"/>
                <a:gd name="T8" fmla="*/ 3 w 105"/>
                <a:gd name="T9" fmla="*/ 1 h 23"/>
                <a:gd name="T10" fmla="*/ 2 w 105"/>
                <a:gd name="T11" fmla="*/ 1 h 23"/>
                <a:gd name="T12" fmla="*/ 2 w 105"/>
                <a:gd name="T13" fmla="*/ 1 h 23"/>
                <a:gd name="T14" fmla="*/ 1 w 105"/>
                <a:gd name="T15" fmla="*/ 1 h 23"/>
                <a:gd name="T16" fmla="*/ 1 w 105"/>
                <a:gd name="T17" fmla="*/ 1 h 23"/>
                <a:gd name="T18" fmla="*/ 0 w 105"/>
                <a:gd name="T19" fmla="*/ 1 h 23"/>
                <a:gd name="T20" fmla="*/ 1 w 105"/>
                <a:gd name="T21" fmla="*/ 1 h 23"/>
                <a:gd name="T22" fmla="*/ 1 w 105"/>
                <a:gd name="T23" fmla="*/ 1 h 23"/>
                <a:gd name="T24" fmla="*/ 1 w 105"/>
                <a:gd name="T25" fmla="*/ 1 h 23"/>
                <a:gd name="T26" fmla="*/ 1 w 105"/>
                <a:gd name="T27" fmla="*/ 1 h 23"/>
                <a:gd name="T28" fmla="*/ 1 w 105"/>
                <a:gd name="T29" fmla="*/ 1 h 23"/>
                <a:gd name="T30" fmla="*/ 1 w 105"/>
                <a:gd name="T31" fmla="*/ 1 h 23"/>
                <a:gd name="T32" fmla="*/ 1 w 105"/>
                <a:gd name="T33" fmla="*/ 1 h 23"/>
                <a:gd name="T34" fmla="*/ 2 w 105"/>
                <a:gd name="T35" fmla="*/ 1 h 23"/>
                <a:gd name="T36" fmla="*/ 2 w 105"/>
                <a:gd name="T37" fmla="*/ 1 h 23"/>
                <a:gd name="T38" fmla="*/ 2 w 105"/>
                <a:gd name="T39" fmla="*/ 1 h 23"/>
                <a:gd name="T40" fmla="*/ 2 w 105"/>
                <a:gd name="T41" fmla="*/ 1 h 23"/>
                <a:gd name="T42" fmla="*/ 3 w 105"/>
                <a:gd name="T43" fmla="*/ 1 h 23"/>
                <a:gd name="T44" fmla="*/ 3 w 105"/>
                <a:gd name="T45" fmla="*/ 0 h 23"/>
                <a:gd name="T46" fmla="*/ 3 w 105"/>
                <a:gd name="T47" fmla="*/ 0 h 23"/>
                <a:gd name="T48" fmla="*/ 4 w 105"/>
                <a:gd name="T49" fmla="*/ 1 h 23"/>
                <a:gd name="T50" fmla="*/ 4 w 105"/>
                <a:gd name="T51" fmla="*/ 1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23">
                  <a:moveTo>
                    <a:pt x="105" y="3"/>
                  </a:moveTo>
                  <a:lnTo>
                    <a:pt x="105" y="8"/>
                  </a:lnTo>
                  <a:lnTo>
                    <a:pt x="91" y="6"/>
                  </a:lnTo>
                  <a:lnTo>
                    <a:pt x="77" y="8"/>
                  </a:lnTo>
                  <a:lnTo>
                    <a:pt x="65" y="10"/>
                  </a:lnTo>
                  <a:lnTo>
                    <a:pt x="52" y="13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14" y="23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6" y="13"/>
                  </a:lnTo>
                  <a:lnTo>
                    <a:pt x="22" y="13"/>
                  </a:lnTo>
                  <a:lnTo>
                    <a:pt x="27" y="12"/>
                  </a:lnTo>
                  <a:lnTo>
                    <a:pt x="32" y="12"/>
                  </a:lnTo>
                  <a:lnTo>
                    <a:pt x="38" y="11"/>
                  </a:lnTo>
                  <a:lnTo>
                    <a:pt x="46" y="9"/>
                  </a:lnTo>
                  <a:lnTo>
                    <a:pt x="55" y="6"/>
                  </a:lnTo>
                  <a:lnTo>
                    <a:pt x="64" y="3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1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0" name="Freeform 195"/>
            <p:cNvSpPr>
              <a:spLocks/>
            </p:cNvSpPr>
            <p:nvPr/>
          </p:nvSpPr>
          <p:spPr bwMode="auto">
            <a:xfrm>
              <a:off x="1305" y="571"/>
              <a:ext cx="161" cy="72"/>
            </a:xfrm>
            <a:custGeom>
              <a:avLst/>
              <a:gdLst>
                <a:gd name="T0" fmla="*/ 2 w 322"/>
                <a:gd name="T1" fmla="*/ 1 h 144"/>
                <a:gd name="T2" fmla="*/ 2 w 322"/>
                <a:gd name="T3" fmla="*/ 1 h 144"/>
                <a:gd name="T4" fmla="*/ 3 w 322"/>
                <a:gd name="T5" fmla="*/ 1 h 144"/>
                <a:gd name="T6" fmla="*/ 3 w 322"/>
                <a:gd name="T7" fmla="*/ 1 h 144"/>
                <a:gd name="T8" fmla="*/ 4 w 322"/>
                <a:gd name="T9" fmla="*/ 1 h 144"/>
                <a:gd name="T10" fmla="*/ 4 w 322"/>
                <a:gd name="T11" fmla="*/ 1 h 144"/>
                <a:gd name="T12" fmla="*/ 4 w 322"/>
                <a:gd name="T13" fmla="*/ 1 h 144"/>
                <a:gd name="T14" fmla="*/ 5 w 322"/>
                <a:gd name="T15" fmla="*/ 1 h 144"/>
                <a:gd name="T16" fmla="*/ 5 w 322"/>
                <a:gd name="T17" fmla="*/ 1 h 144"/>
                <a:gd name="T18" fmla="*/ 5 w 322"/>
                <a:gd name="T19" fmla="*/ 1 h 144"/>
                <a:gd name="T20" fmla="*/ 6 w 322"/>
                <a:gd name="T21" fmla="*/ 1 h 144"/>
                <a:gd name="T22" fmla="*/ 6 w 322"/>
                <a:gd name="T23" fmla="*/ 1 h 144"/>
                <a:gd name="T24" fmla="*/ 6 w 322"/>
                <a:gd name="T25" fmla="*/ 2 h 144"/>
                <a:gd name="T26" fmla="*/ 7 w 322"/>
                <a:gd name="T27" fmla="*/ 2 h 144"/>
                <a:gd name="T28" fmla="*/ 7 w 322"/>
                <a:gd name="T29" fmla="*/ 2 h 144"/>
                <a:gd name="T30" fmla="*/ 7 w 322"/>
                <a:gd name="T31" fmla="*/ 2 h 144"/>
                <a:gd name="T32" fmla="*/ 8 w 322"/>
                <a:gd name="T33" fmla="*/ 2 h 144"/>
                <a:gd name="T34" fmla="*/ 8 w 322"/>
                <a:gd name="T35" fmla="*/ 2 h 144"/>
                <a:gd name="T36" fmla="*/ 8 w 322"/>
                <a:gd name="T37" fmla="*/ 2 h 144"/>
                <a:gd name="T38" fmla="*/ 9 w 322"/>
                <a:gd name="T39" fmla="*/ 3 h 144"/>
                <a:gd name="T40" fmla="*/ 9 w 322"/>
                <a:gd name="T41" fmla="*/ 3 h 144"/>
                <a:gd name="T42" fmla="*/ 9 w 322"/>
                <a:gd name="T43" fmla="*/ 3 h 144"/>
                <a:gd name="T44" fmla="*/ 10 w 322"/>
                <a:gd name="T45" fmla="*/ 3 h 144"/>
                <a:gd name="T46" fmla="*/ 10 w 322"/>
                <a:gd name="T47" fmla="*/ 3 h 144"/>
                <a:gd name="T48" fmla="*/ 10 w 322"/>
                <a:gd name="T49" fmla="*/ 4 h 144"/>
                <a:gd name="T50" fmla="*/ 10 w 322"/>
                <a:gd name="T51" fmla="*/ 4 h 144"/>
                <a:gd name="T52" fmla="*/ 10 w 322"/>
                <a:gd name="T53" fmla="*/ 4 h 144"/>
                <a:gd name="T54" fmla="*/ 11 w 322"/>
                <a:gd name="T55" fmla="*/ 5 h 144"/>
                <a:gd name="T56" fmla="*/ 10 w 322"/>
                <a:gd name="T57" fmla="*/ 5 h 144"/>
                <a:gd name="T58" fmla="*/ 10 w 322"/>
                <a:gd name="T59" fmla="*/ 5 h 144"/>
                <a:gd name="T60" fmla="*/ 10 w 322"/>
                <a:gd name="T61" fmla="*/ 4 h 144"/>
                <a:gd name="T62" fmla="*/ 10 w 322"/>
                <a:gd name="T63" fmla="*/ 4 h 144"/>
                <a:gd name="T64" fmla="*/ 10 w 322"/>
                <a:gd name="T65" fmla="*/ 4 h 144"/>
                <a:gd name="T66" fmla="*/ 9 w 322"/>
                <a:gd name="T67" fmla="*/ 4 h 144"/>
                <a:gd name="T68" fmla="*/ 9 w 322"/>
                <a:gd name="T69" fmla="*/ 3 h 144"/>
                <a:gd name="T70" fmla="*/ 8 w 322"/>
                <a:gd name="T71" fmla="*/ 3 h 144"/>
                <a:gd name="T72" fmla="*/ 8 w 322"/>
                <a:gd name="T73" fmla="*/ 3 h 144"/>
                <a:gd name="T74" fmla="*/ 7 w 322"/>
                <a:gd name="T75" fmla="*/ 2 h 144"/>
                <a:gd name="T76" fmla="*/ 7 w 322"/>
                <a:gd name="T77" fmla="*/ 2 h 144"/>
                <a:gd name="T78" fmla="*/ 6 w 322"/>
                <a:gd name="T79" fmla="*/ 2 h 144"/>
                <a:gd name="T80" fmla="*/ 6 w 322"/>
                <a:gd name="T81" fmla="*/ 2 h 144"/>
                <a:gd name="T82" fmla="*/ 5 w 322"/>
                <a:gd name="T83" fmla="*/ 2 h 144"/>
                <a:gd name="T84" fmla="*/ 5 w 322"/>
                <a:gd name="T85" fmla="*/ 1 h 144"/>
                <a:gd name="T86" fmla="*/ 4 w 322"/>
                <a:gd name="T87" fmla="*/ 1 h 144"/>
                <a:gd name="T88" fmla="*/ 3 w 322"/>
                <a:gd name="T89" fmla="*/ 1 h 144"/>
                <a:gd name="T90" fmla="*/ 3 w 322"/>
                <a:gd name="T91" fmla="*/ 1 h 144"/>
                <a:gd name="T92" fmla="*/ 2 w 322"/>
                <a:gd name="T93" fmla="*/ 1 h 144"/>
                <a:gd name="T94" fmla="*/ 1 w 322"/>
                <a:gd name="T95" fmla="*/ 1 h 144"/>
                <a:gd name="T96" fmla="*/ 0 w 322"/>
                <a:gd name="T97" fmla="*/ 1 h 144"/>
                <a:gd name="T98" fmla="*/ 1 w 322"/>
                <a:gd name="T99" fmla="*/ 1 h 144"/>
                <a:gd name="T100" fmla="*/ 1 w 322"/>
                <a:gd name="T101" fmla="*/ 1 h 144"/>
                <a:gd name="T102" fmla="*/ 1 w 322"/>
                <a:gd name="T103" fmla="*/ 1 h 144"/>
                <a:gd name="T104" fmla="*/ 1 w 322"/>
                <a:gd name="T105" fmla="*/ 0 h 144"/>
                <a:gd name="T106" fmla="*/ 1 w 322"/>
                <a:gd name="T107" fmla="*/ 1 h 144"/>
                <a:gd name="T108" fmla="*/ 1 w 322"/>
                <a:gd name="T109" fmla="*/ 1 h 144"/>
                <a:gd name="T110" fmla="*/ 1 w 322"/>
                <a:gd name="T111" fmla="*/ 1 h 144"/>
                <a:gd name="T112" fmla="*/ 1 w 322"/>
                <a:gd name="T113" fmla="*/ 1 h 144"/>
                <a:gd name="T114" fmla="*/ 2 w 322"/>
                <a:gd name="T115" fmla="*/ 1 h 144"/>
                <a:gd name="T116" fmla="*/ 2 w 322"/>
                <a:gd name="T117" fmla="*/ 1 h 144"/>
                <a:gd name="T118" fmla="*/ 2 w 322"/>
                <a:gd name="T119" fmla="*/ 1 h 144"/>
                <a:gd name="T120" fmla="*/ 2 w 322"/>
                <a:gd name="T121" fmla="*/ 1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2" h="144">
                  <a:moveTo>
                    <a:pt x="48" y="5"/>
                  </a:moveTo>
                  <a:lnTo>
                    <a:pt x="61" y="5"/>
                  </a:lnTo>
                  <a:lnTo>
                    <a:pt x="74" y="6"/>
                  </a:lnTo>
                  <a:lnTo>
                    <a:pt x="86" y="7"/>
                  </a:lnTo>
                  <a:lnTo>
                    <a:pt x="99" y="10"/>
                  </a:lnTo>
                  <a:lnTo>
                    <a:pt x="110" y="12"/>
                  </a:lnTo>
                  <a:lnTo>
                    <a:pt x="122" y="14"/>
                  </a:lnTo>
                  <a:lnTo>
                    <a:pt x="134" y="18"/>
                  </a:lnTo>
                  <a:lnTo>
                    <a:pt x="144" y="21"/>
                  </a:lnTo>
                  <a:lnTo>
                    <a:pt x="155" y="25"/>
                  </a:lnTo>
                  <a:lnTo>
                    <a:pt x="167" y="28"/>
                  </a:lnTo>
                  <a:lnTo>
                    <a:pt x="177" y="31"/>
                  </a:lnTo>
                  <a:lnTo>
                    <a:pt x="189" y="35"/>
                  </a:lnTo>
                  <a:lnTo>
                    <a:pt x="200" y="38"/>
                  </a:lnTo>
                  <a:lnTo>
                    <a:pt x="212" y="42"/>
                  </a:lnTo>
                  <a:lnTo>
                    <a:pt x="223" y="44"/>
                  </a:lnTo>
                  <a:lnTo>
                    <a:pt x="236" y="46"/>
                  </a:lnTo>
                  <a:lnTo>
                    <a:pt x="246" y="52"/>
                  </a:lnTo>
                  <a:lnTo>
                    <a:pt x="256" y="58"/>
                  </a:lnTo>
                  <a:lnTo>
                    <a:pt x="266" y="65"/>
                  </a:lnTo>
                  <a:lnTo>
                    <a:pt x="275" y="71"/>
                  </a:lnTo>
                  <a:lnTo>
                    <a:pt x="286" y="79"/>
                  </a:lnTo>
                  <a:lnTo>
                    <a:pt x="295" y="86"/>
                  </a:lnTo>
                  <a:lnTo>
                    <a:pt x="305" y="94"/>
                  </a:lnTo>
                  <a:lnTo>
                    <a:pt x="314" y="103"/>
                  </a:lnTo>
                  <a:lnTo>
                    <a:pt x="316" y="114"/>
                  </a:lnTo>
                  <a:lnTo>
                    <a:pt x="320" y="126"/>
                  </a:lnTo>
                  <a:lnTo>
                    <a:pt x="322" y="136"/>
                  </a:lnTo>
                  <a:lnTo>
                    <a:pt x="316" y="144"/>
                  </a:lnTo>
                  <a:lnTo>
                    <a:pt x="313" y="134"/>
                  </a:lnTo>
                  <a:lnTo>
                    <a:pt x="307" y="126"/>
                  </a:lnTo>
                  <a:lnTo>
                    <a:pt x="301" y="119"/>
                  </a:lnTo>
                  <a:lnTo>
                    <a:pt x="296" y="111"/>
                  </a:lnTo>
                  <a:lnTo>
                    <a:pt x="283" y="99"/>
                  </a:lnTo>
                  <a:lnTo>
                    <a:pt x="269" y="89"/>
                  </a:lnTo>
                  <a:lnTo>
                    <a:pt x="254" y="80"/>
                  </a:lnTo>
                  <a:lnTo>
                    <a:pt x="239" y="72"/>
                  </a:lnTo>
                  <a:lnTo>
                    <a:pt x="223" y="64"/>
                  </a:lnTo>
                  <a:lnTo>
                    <a:pt x="208" y="57"/>
                  </a:lnTo>
                  <a:lnTo>
                    <a:pt x="192" y="50"/>
                  </a:lnTo>
                  <a:lnTo>
                    <a:pt x="178" y="42"/>
                  </a:lnTo>
                  <a:lnTo>
                    <a:pt x="157" y="34"/>
                  </a:lnTo>
                  <a:lnTo>
                    <a:pt x="135" y="28"/>
                  </a:lnTo>
                  <a:lnTo>
                    <a:pt x="112" y="22"/>
                  </a:lnTo>
                  <a:lnTo>
                    <a:pt x="90" y="18"/>
                  </a:lnTo>
                  <a:lnTo>
                    <a:pt x="67" y="14"/>
                  </a:lnTo>
                  <a:lnTo>
                    <a:pt x="44" y="11"/>
                  </a:lnTo>
                  <a:lnTo>
                    <a:pt x="22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1" name="Freeform 196"/>
            <p:cNvSpPr>
              <a:spLocks/>
            </p:cNvSpPr>
            <p:nvPr/>
          </p:nvSpPr>
          <p:spPr bwMode="auto">
            <a:xfrm>
              <a:off x="1649" y="571"/>
              <a:ext cx="28" cy="13"/>
            </a:xfrm>
            <a:custGeom>
              <a:avLst/>
              <a:gdLst>
                <a:gd name="T0" fmla="*/ 2 w 55"/>
                <a:gd name="T1" fmla="*/ 0 h 27"/>
                <a:gd name="T2" fmla="*/ 2 w 55"/>
                <a:gd name="T3" fmla="*/ 0 h 27"/>
                <a:gd name="T4" fmla="*/ 2 w 55"/>
                <a:gd name="T5" fmla="*/ 0 h 27"/>
                <a:gd name="T6" fmla="*/ 2 w 55"/>
                <a:gd name="T7" fmla="*/ 0 h 27"/>
                <a:gd name="T8" fmla="*/ 1 w 55"/>
                <a:gd name="T9" fmla="*/ 0 h 27"/>
                <a:gd name="T10" fmla="*/ 1 w 55"/>
                <a:gd name="T11" fmla="*/ 0 h 27"/>
                <a:gd name="T12" fmla="*/ 1 w 55"/>
                <a:gd name="T13" fmla="*/ 0 h 27"/>
                <a:gd name="T14" fmla="*/ 1 w 55"/>
                <a:gd name="T15" fmla="*/ 0 h 27"/>
                <a:gd name="T16" fmla="*/ 0 w 55"/>
                <a:gd name="T17" fmla="*/ 0 h 27"/>
                <a:gd name="T18" fmla="*/ 1 w 55"/>
                <a:gd name="T19" fmla="*/ 0 h 27"/>
                <a:gd name="T20" fmla="*/ 1 w 55"/>
                <a:gd name="T21" fmla="*/ 0 h 27"/>
                <a:gd name="T22" fmla="*/ 1 w 55"/>
                <a:gd name="T23" fmla="*/ 0 h 27"/>
                <a:gd name="T24" fmla="*/ 1 w 55"/>
                <a:gd name="T25" fmla="*/ 0 h 27"/>
                <a:gd name="T26" fmla="*/ 2 w 55"/>
                <a:gd name="T27" fmla="*/ 0 h 27"/>
                <a:gd name="T28" fmla="*/ 2 w 55"/>
                <a:gd name="T29" fmla="*/ 0 h 27"/>
                <a:gd name="T30" fmla="*/ 2 w 55"/>
                <a:gd name="T31" fmla="*/ 0 h 27"/>
                <a:gd name="T32" fmla="*/ 2 w 55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27">
                  <a:moveTo>
                    <a:pt x="55" y="27"/>
                  </a:moveTo>
                  <a:lnTo>
                    <a:pt x="49" y="26"/>
                  </a:lnTo>
                  <a:lnTo>
                    <a:pt x="44" y="22"/>
                  </a:lnTo>
                  <a:lnTo>
                    <a:pt x="38" y="20"/>
                  </a:lnTo>
                  <a:lnTo>
                    <a:pt x="32" y="18"/>
                  </a:lnTo>
                  <a:lnTo>
                    <a:pt x="23" y="15"/>
                  </a:lnTo>
                  <a:lnTo>
                    <a:pt x="15" y="12"/>
                  </a:lnTo>
                  <a:lnTo>
                    <a:pt x="7" y="8"/>
                  </a:lnTo>
                  <a:lnTo>
                    <a:pt x="0" y="3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8"/>
                  </a:lnTo>
                  <a:lnTo>
                    <a:pt x="36" y="13"/>
                  </a:lnTo>
                  <a:lnTo>
                    <a:pt x="44" y="16"/>
                  </a:lnTo>
                  <a:lnTo>
                    <a:pt x="51" y="21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2" name="Freeform 197"/>
            <p:cNvSpPr>
              <a:spLocks/>
            </p:cNvSpPr>
            <p:nvPr/>
          </p:nvSpPr>
          <p:spPr bwMode="auto">
            <a:xfrm>
              <a:off x="1291" y="583"/>
              <a:ext cx="162" cy="70"/>
            </a:xfrm>
            <a:custGeom>
              <a:avLst/>
              <a:gdLst>
                <a:gd name="T0" fmla="*/ 6 w 325"/>
                <a:gd name="T1" fmla="*/ 2 h 139"/>
                <a:gd name="T2" fmla="*/ 7 w 325"/>
                <a:gd name="T3" fmla="*/ 2 h 139"/>
                <a:gd name="T4" fmla="*/ 7 w 325"/>
                <a:gd name="T5" fmla="*/ 2 h 139"/>
                <a:gd name="T6" fmla="*/ 8 w 325"/>
                <a:gd name="T7" fmla="*/ 2 h 139"/>
                <a:gd name="T8" fmla="*/ 8 w 325"/>
                <a:gd name="T9" fmla="*/ 3 h 139"/>
                <a:gd name="T10" fmla="*/ 9 w 325"/>
                <a:gd name="T11" fmla="*/ 3 h 139"/>
                <a:gd name="T12" fmla="*/ 9 w 325"/>
                <a:gd name="T13" fmla="*/ 3 h 139"/>
                <a:gd name="T14" fmla="*/ 9 w 325"/>
                <a:gd name="T15" fmla="*/ 4 h 139"/>
                <a:gd name="T16" fmla="*/ 10 w 325"/>
                <a:gd name="T17" fmla="*/ 4 h 139"/>
                <a:gd name="T18" fmla="*/ 10 w 325"/>
                <a:gd name="T19" fmla="*/ 4 h 139"/>
                <a:gd name="T20" fmla="*/ 10 w 325"/>
                <a:gd name="T21" fmla="*/ 5 h 139"/>
                <a:gd name="T22" fmla="*/ 9 w 325"/>
                <a:gd name="T23" fmla="*/ 5 h 139"/>
                <a:gd name="T24" fmla="*/ 9 w 325"/>
                <a:gd name="T25" fmla="*/ 4 h 139"/>
                <a:gd name="T26" fmla="*/ 9 w 325"/>
                <a:gd name="T27" fmla="*/ 4 h 139"/>
                <a:gd name="T28" fmla="*/ 9 w 325"/>
                <a:gd name="T29" fmla="*/ 4 h 139"/>
                <a:gd name="T30" fmla="*/ 8 w 325"/>
                <a:gd name="T31" fmla="*/ 3 h 139"/>
                <a:gd name="T32" fmla="*/ 7 w 325"/>
                <a:gd name="T33" fmla="*/ 3 h 139"/>
                <a:gd name="T34" fmla="*/ 6 w 325"/>
                <a:gd name="T35" fmla="*/ 2 h 139"/>
                <a:gd name="T36" fmla="*/ 5 w 325"/>
                <a:gd name="T37" fmla="*/ 2 h 139"/>
                <a:gd name="T38" fmla="*/ 3 w 325"/>
                <a:gd name="T39" fmla="*/ 1 h 139"/>
                <a:gd name="T40" fmla="*/ 2 w 325"/>
                <a:gd name="T41" fmla="*/ 1 h 139"/>
                <a:gd name="T42" fmla="*/ 2 w 325"/>
                <a:gd name="T43" fmla="*/ 1 h 139"/>
                <a:gd name="T44" fmla="*/ 1 w 325"/>
                <a:gd name="T45" fmla="*/ 1 h 139"/>
                <a:gd name="T46" fmla="*/ 1 w 325"/>
                <a:gd name="T47" fmla="*/ 1 h 139"/>
                <a:gd name="T48" fmla="*/ 0 w 325"/>
                <a:gd name="T49" fmla="*/ 1 h 139"/>
                <a:gd name="T50" fmla="*/ 0 w 325"/>
                <a:gd name="T51" fmla="*/ 1 h 139"/>
                <a:gd name="T52" fmla="*/ 0 w 325"/>
                <a:gd name="T53" fmla="*/ 0 h 139"/>
                <a:gd name="T54" fmla="*/ 1 w 325"/>
                <a:gd name="T55" fmla="*/ 1 h 139"/>
                <a:gd name="T56" fmla="*/ 1 w 325"/>
                <a:gd name="T57" fmla="*/ 1 h 139"/>
                <a:gd name="T58" fmla="*/ 2 w 325"/>
                <a:gd name="T59" fmla="*/ 1 h 139"/>
                <a:gd name="T60" fmla="*/ 3 w 325"/>
                <a:gd name="T61" fmla="*/ 1 h 139"/>
                <a:gd name="T62" fmla="*/ 4 w 325"/>
                <a:gd name="T63" fmla="*/ 1 h 139"/>
                <a:gd name="T64" fmla="*/ 5 w 325"/>
                <a:gd name="T65" fmla="*/ 1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5" h="139">
                  <a:moveTo>
                    <a:pt x="197" y="35"/>
                  </a:moveTo>
                  <a:lnTo>
                    <a:pt x="207" y="35"/>
                  </a:lnTo>
                  <a:lnTo>
                    <a:pt x="218" y="38"/>
                  </a:lnTo>
                  <a:lnTo>
                    <a:pt x="227" y="41"/>
                  </a:lnTo>
                  <a:lnTo>
                    <a:pt x="237" y="46"/>
                  </a:lnTo>
                  <a:lnTo>
                    <a:pt x="247" y="50"/>
                  </a:lnTo>
                  <a:lnTo>
                    <a:pt x="256" y="56"/>
                  </a:lnTo>
                  <a:lnTo>
                    <a:pt x="265" y="61"/>
                  </a:lnTo>
                  <a:lnTo>
                    <a:pt x="274" y="65"/>
                  </a:lnTo>
                  <a:lnTo>
                    <a:pt x="280" y="70"/>
                  </a:lnTo>
                  <a:lnTo>
                    <a:pt x="286" y="73"/>
                  </a:lnTo>
                  <a:lnTo>
                    <a:pt x="293" y="78"/>
                  </a:lnTo>
                  <a:lnTo>
                    <a:pt x="298" y="84"/>
                  </a:lnTo>
                  <a:lnTo>
                    <a:pt x="304" y="88"/>
                  </a:lnTo>
                  <a:lnTo>
                    <a:pt x="310" y="94"/>
                  </a:lnTo>
                  <a:lnTo>
                    <a:pt x="313" y="100"/>
                  </a:lnTo>
                  <a:lnTo>
                    <a:pt x="317" y="106"/>
                  </a:lnTo>
                  <a:lnTo>
                    <a:pt x="321" y="113"/>
                  </a:lnTo>
                  <a:lnTo>
                    <a:pt x="325" y="120"/>
                  </a:lnTo>
                  <a:lnTo>
                    <a:pt x="325" y="128"/>
                  </a:lnTo>
                  <a:lnTo>
                    <a:pt x="325" y="136"/>
                  </a:lnTo>
                  <a:lnTo>
                    <a:pt x="321" y="139"/>
                  </a:lnTo>
                  <a:lnTo>
                    <a:pt x="317" y="135"/>
                  </a:lnTo>
                  <a:lnTo>
                    <a:pt x="316" y="129"/>
                  </a:lnTo>
                  <a:lnTo>
                    <a:pt x="312" y="124"/>
                  </a:lnTo>
                  <a:lnTo>
                    <a:pt x="305" y="124"/>
                  </a:lnTo>
                  <a:lnTo>
                    <a:pt x="307" y="124"/>
                  </a:lnTo>
                  <a:lnTo>
                    <a:pt x="308" y="123"/>
                  </a:lnTo>
                  <a:lnTo>
                    <a:pt x="309" y="122"/>
                  </a:lnTo>
                  <a:lnTo>
                    <a:pt x="298" y="107"/>
                  </a:lnTo>
                  <a:lnTo>
                    <a:pt x="285" y="93"/>
                  </a:lnTo>
                  <a:lnTo>
                    <a:pt x="270" y="83"/>
                  </a:lnTo>
                  <a:lnTo>
                    <a:pt x="254" y="73"/>
                  </a:lnTo>
                  <a:lnTo>
                    <a:pt x="236" y="64"/>
                  </a:lnTo>
                  <a:lnTo>
                    <a:pt x="218" y="56"/>
                  </a:lnTo>
                  <a:lnTo>
                    <a:pt x="201" y="48"/>
                  </a:lnTo>
                  <a:lnTo>
                    <a:pt x="184" y="40"/>
                  </a:lnTo>
                  <a:lnTo>
                    <a:pt x="111" y="19"/>
                  </a:lnTo>
                  <a:lnTo>
                    <a:pt x="105" y="23"/>
                  </a:lnTo>
                  <a:lnTo>
                    <a:pt x="98" y="22"/>
                  </a:lnTo>
                  <a:lnTo>
                    <a:pt x="92" y="18"/>
                  </a:lnTo>
                  <a:lnTo>
                    <a:pt x="85" y="16"/>
                  </a:lnTo>
                  <a:lnTo>
                    <a:pt x="76" y="14"/>
                  </a:lnTo>
                  <a:lnTo>
                    <a:pt x="66" y="12"/>
                  </a:lnTo>
                  <a:lnTo>
                    <a:pt x="55" y="11"/>
                  </a:lnTo>
                  <a:lnTo>
                    <a:pt x="44" y="9"/>
                  </a:lnTo>
                  <a:lnTo>
                    <a:pt x="33" y="8"/>
                  </a:lnTo>
                  <a:lnTo>
                    <a:pt x="22" y="7"/>
                  </a:lnTo>
                  <a:lnTo>
                    <a:pt x="10" y="5"/>
                  </a:lnTo>
                  <a:lnTo>
                    <a:pt x="0" y="3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42" y="2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4"/>
                  </a:lnTo>
                  <a:lnTo>
                    <a:pt x="81" y="7"/>
                  </a:lnTo>
                  <a:lnTo>
                    <a:pt x="98" y="9"/>
                  </a:lnTo>
                  <a:lnTo>
                    <a:pt x="114" y="12"/>
                  </a:lnTo>
                  <a:lnTo>
                    <a:pt x="131" y="16"/>
                  </a:lnTo>
                  <a:lnTo>
                    <a:pt x="148" y="20"/>
                  </a:lnTo>
                  <a:lnTo>
                    <a:pt x="165" y="25"/>
                  </a:lnTo>
                  <a:lnTo>
                    <a:pt x="181" y="30"/>
                  </a:lnTo>
                  <a:lnTo>
                    <a:pt x="1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3" name="Freeform 198"/>
            <p:cNvSpPr>
              <a:spLocks/>
            </p:cNvSpPr>
            <p:nvPr/>
          </p:nvSpPr>
          <p:spPr bwMode="auto">
            <a:xfrm>
              <a:off x="1638" y="583"/>
              <a:ext cx="18" cy="8"/>
            </a:xfrm>
            <a:custGeom>
              <a:avLst/>
              <a:gdLst>
                <a:gd name="T0" fmla="*/ 2 w 36"/>
                <a:gd name="T1" fmla="*/ 1 h 15"/>
                <a:gd name="T2" fmla="*/ 1 w 36"/>
                <a:gd name="T3" fmla="*/ 1 h 15"/>
                <a:gd name="T4" fmla="*/ 1 w 36"/>
                <a:gd name="T5" fmla="*/ 1 h 15"/>
                <a:gd name="T6" fmla="*/ 1 w 36"/>
                <a:gd name="T7" fmla="*/ 1 h 15"/>
                <a:gd name="T8" fmla="*/ 1 w 36"/>
                <a:gd name="T9" fmla="*/ 1 h 15"/>
                <a:gd name="T10" fmla="*/ 0 w 36"/>
                <a:gd name="T11" fmla="*/ 0 h 15"/>
                <a:gd name="T12" fmla="*/ 1 w 36"/>
                <a:gd name="T13" fmla="*/ 1 h 15"/>
                <a:gd name="T14" fmla="*/ 1 w 36"/>
                <a:gd name="T15" fmla="*/ 1 h 15"/>
                <a:gd name="T16" fmla="*/ 1 w 36"/>
                <a:gd name="T17" fmla="*/ 1 h 15"/>
                <a:gd name="T18" fmla="*/ 1 w 36"/>
                <a:gd name="T19" fmla="*/ 1 h 15"/>
                <a:gd name="T20" fmla="*/ 1 w 36"/>
                <a:gd name="T21" fmla="*/ 1 h 15"/>
                <a:gd name="T22" fmla="*/ 1 w 36"/>
                <a:gd name="T23" fmla="*/ 1 h 15"/>
                <a:gd name="T24" fmla="*/ 1 w 36"/>
                <a:gd name="T25" fmla="*/ 1 h 15"/>
                <a:gd name="T26" fmla="*/ 2 w 36"/>
                <a:gd name="T27" fmla="*/ 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15">
                  <a:moveTo>
                    <a:pt x="36" y="15"/>
                  </a:moveTo>
                  <a:lnTo>
                    <a:pt x="29" y="14"/>
                  </a:lnTo>
                  <a:lnTo>
                    <a:pt x="20" y="11"/>
                  </a:lnTo>
                  <a:lnTo>
                    <a:pt x="11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8" y="9"/>
                  </a:lnTo>
                  <a:lnTo>
                    <a:pt x="31" y="11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4" name="Freeform 199"/>
            <p:cNvSpPr>
              <a:spLocks/>
            </p:cNvSpPr>
            <p:nvPr/>
          </p:nvSpPr>
          <p:spPr bwMode="auto">
            <a:xfrm>
              <a:off x="1170" y="585"/>
              <a:ext cx="5" cy="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1 h 9"/>
                <a:gd name="T4" fmla="*/ 1 w 9"/>
                <a:gd name="T5" fmla="*/ 1 h 9"/>
                <a:gd name="T6" fmla="*/ 1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1 w 9"/>
                <a:gd name="T15" fmla="*/ 1 h 9"/>
                <a:gd name="T16" fmla="*/ 1 w 9"/>
                <a:gd name="T17" fmla="*/ 0 h 9"/>
                <a:gd name="T18" fmla="*/ 1 w 9"/>
                <a:gd name="T19" fmla="*/ 1 h 9"/>
                <a:gd name="T20" fmla="*/ 1 w 9"/>
                <a:gd name="T21" fmla="*/ 1 h 9"/>
                <a:gd name="T22" fmla="*/ 1 w 9"/>
                <a:gd name="T23" fmla="*/ 1 h 9"/>
                <a:gd name="T24" fmla="*/ 1 w 9"/>
                <a:gd name="T25" fmla="*/ 1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7" y="8"/>
                  </a:lnTo>
                  <a:lnTo>
                    <a:pt x="5" y="8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5" name="Freeform 200"/>
            <p:cNvSpPr>
              <a:spLocks/>
            </p:cNvSpPr>
            <p:nvPr/>
          </p:nvSpPr>
          <p:spPr bwMode="auto">
            <a:xfrm>
              <a:off x="1556" y="588"/>
              <a:ext cx="6" cy="29"/>
            </a:xfrm>
            <a:custGeom>
              <a:avLst/>
              <a:gdLst>
                <a:gd name="T0" fmla="*/ 0 w 13"/>
                <a:gd name="T1" fmla="*/ 2 h 58"/>
                <a:gd name="T2" fmla="*/ 0 w 13"/>
                <a:gd name="T3" fmla="*/ 2 h 58"/>
                <a:gd name="T4" fmla="*/ 0 w 13"/>
                <a:gd name="T5" fmla="*/ 2 h 58"/>
                <a:gd name="T6" fmla="*/ 0 w 13"/>
                <a:gd name="T7" fmla="*/ 2 h 58"/>
                <a:gd name="T8" fmla="*/ 0 w 13"/>
                <a:gd name="T9" fmla="*/ 2 h 58"/>
                <a:gd name="T10" fmla="*/ 0 w 13"/>
                <a:gd name="T11" fmla="*/ 2 h 58"/>
                <a:gd name="T12" fmla="*/ 0 w 13"/>
                <a:gd name="T13" fmla="*/ 1 h 58"/>
                <a:gd name="T14" fmla="*/ 0 w 13"/>
                <a:gd name="T15" fmla="*/ 1 h 58"/>
                <a:gd name="T16" fmla="*/ 0 w 13"/>
                <a:gd name="T17" fmla="*/ 0 h 58"/>
                <a:gd name="T18" fmla="*/ 0 w 13"/>
                <a:gd name="T19" fmla="*/ 1 h 58"/>
                <a:gd name="T20" fmla="*/ 0 w 13"/>
                <a:gd name="T21" fmla="*/ 1 h 58"/>
                <a:gd name="T22" fmla="*/ 0 w 13"/>
                <a:gd name="T23" fmla="*/ 2 h 58"/>
                <a:gd name="T24" fmla="*/ 0 w 13"/>
                <a:gd name="T25" fmla="*/ 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58">
                  <a:moveTo>
                    <a:pt x="12" y="52"/>
                  </a:moveTo>
                  <a:lnTo>
                    <a:pt x="8" y="53"/>
                  </a:lnTo>
                  <a:lnTo>
                    <a:pt x="6" y="55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1" y="44"/>
                  </a:lnTo>
                  <a:lnTo>
                    <a:pt x="2" y="29"/>
                  </a:lnTo>
                  <a:lnTo>
                    <a:pt x="6" y="14"/>
                  </a:lnTo>
                  <a:lnTo>
                    <a:pt x="9" y="0"/>
                  </a:lnTo>
                  <a:lnTo>
                    <a:pt x="13" y="11"/>
                  </a:lnTo>
                  <a:lnTo>
                    <a:pt x="13" y="24"/>
                  </a:lnTo>
                  <a:lnTo>
                    <a:pt x="10" y="37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6" name="Freeform 201"/>
            <p:cNvSpPr>
              <a:spLocks/>
            </p:cNvSpPr>
            <p:nvPr/>
          </p:nvSpPr>
          <p:spPr bwMode="auto">
            <a:xfrm>
              <a:off x="1202" y="592"/>
              <a:ext cx="22" cy="6"/>
            </a:xfrm>
            <a:custGeom>
              <a:avLst/>
              <a:gdLst>
                <a:gd name="T0" fmla="*/ 2 w 43"/>
                <a:gd name="T1" fmla="*/ 0 h 13"/>
                <a:gd name="T2" fmla="*/ 2 w 43"/>
                <a:gd name="T3" fmla="*/ 0 h 13"/>
                <a:gd name="T4" fmla="*/ 2 w 43"/>
                <a:gd name="T5" fmla="*/ 0 h 13"/>
                <a:gd name="T6" fmla="*/ 2 w 43"/>
                <a:gd name="T7" fmla="*/ 0 h 13"/>
                <a:gd name="T8" fmla="*/ 1 w 43"/>
                <a:gd name="T9" fmla="*/ 0 h 13"/>
                <a:gd name="T10" fmla="*/ 1 w 43"/>
                <a:gd name="T11" fmla="*/ 0 h 13"/>
                <a:gd name="T12" fmla="*/ 1 w 43"/>
                <a:gd name="T13" fmla="*/ 0 h 13"/>
                <a:gd name="T14" fmla="*/ 1 w 43"/>
                <a:gd name="T15" fmla="*/ 0 h 13"/>
                <a:gd name="T16" fmla="*/ 1 w 43"/>
                <a:gd name="T17" fmla="*/ 0 h 13"/>
                <a:gd name="T18" fmla="*/ 1 w 43"/>
                <a:gd name="T19" fmla="*/ 0 h 13"/>
                <a:gd name="T20" fmla="*/ 1 w 43"/>
                <a:gd name="T21" fmla="*/ 0 h 13"/>
                <a:gd name="T22" fmla="*/ 1 w 43"/>
                <a:gd name="T23" fmla="*/ 0 h 13"/>
                <a:gd name="T24" fmla="*/ 0 w 43"/>
                <a:gd name="T25" fmla="*/ 0 h 13"/>
                <a:gd name="T26" fmla="*/ 1 w 43"/>
                <a:gd name="T27" fmla="*/ 0 h 13"/>
                <a:gd name="T28" fmla="*/ 1 w 43"/>
                <a:gd name="T29" fmla="*/ 0 h 13"/>
                <a:gd name="T30" fmla="*/ 1 w 43"/>
                <a:gd name="T31" fmla="*/ 0 h 13"/>
                <a:gd name="T32" fmla="*/ 1 w 43"/>
                <a:gd name="T33" fmla="*/ 0 h 13"/>
                <a:gd name="T34" fmla="*/ 1 w 43"/>
                <a:gd name="T35" fmla="*/ 0 h 13"/>
                <a:gd name="T36" fmla="*/ 2 w 43"/>
                <a:gd name="T37" fmla="*/ 0 h 13"/>
                <a:gd name="T38" fmla="*/ 2 w 43"/>
                <a:gd name="T39" fmla="*/ 0 h 13"/>
                <a:gd name="T40" fmla="*/ 2 w 43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" h="13">
                  <a:moveTo>
                    <a:pt x="43" y="2"/>
                  </a:moveTo>
                  <a:lnTo>
                    <a:pt x="41" y="7"/>
                  </a:lnTo>
                  <a:lnTo>
                    <a:pt x="39" y="8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5" y="9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2" y="5"/>
                  </a:lnTo>
                  <a:lnTo>
                    <a:pt x="8" y="2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7" name="Freeform 202"/>
            <p:cNvSpPr>
              <a:spLocks/>
            </p:cNvSpPr>
            <p:nvPr/>
          </p:nvSpPr>
          <p:spPr bwMode="auto">
            <a:xfrm>
              <a:off x="1539" y="594"/>
              <a:ext cx="9" cy="34"/>
            </a:xfrm>
            <a:custGeom>
              <a:avLst/>
              <a:gdLst>
                <a:gd name="T0" fmla="*/ 1 w 17"/>
                <a:gd name="T1" fmla="*/ 0 h 68"/>
                <a:gd name="T2" fmla="*/ 1 w 17"/>
                <a:gd name="T3" fmla="*/ 1 h 68"/>
                <a:gd name="T4" fmla="*/ 1 w 17"/>
                <a:gd name="T5" fmla="*/ 1 h 68"/>
                <a:gd name="T6" fmla="*/ 1 w 17"/>
                <a:gd name="T7" fmla="*/ 2 h 68"/>
                <a:gd name="T8" fmla="*/ 1 w 17"/>
                <a:gd name="T9" fmla="*/ 2 h 68"/>
                <a:gd name="T10" fmla="*/ 1 w 17"/>
                <a:gd name="T11" fmla="*/ 2 h 68"/>
                <a:gd name="T12" fmla="*/ 0 w 17"/>
                <a:gd name="T13" fmla="*/ 3 h 68"/>
                <a:gd name="T14" fmla="*/ 1 w 17"/>
                <a:gd name="T15" fmla="*/ 2 h 68"/>
                <a:gd name="T16" fmla="*/ 1 w 17"/>
                <a:gd name="T17" fmla="*/ 2 h 68"/>
                <a:gd name="T18" fmla="*/ 1 w 17"/>
                <a:gd name="T19" fmla="*/ 1 h 68"/>
                <a:gd name="T20" fmla="*/ 1 w 1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68">
                  <a:moveTo>
                    <a:pt x="17" y="0"/>
                  </a:moveTo>
                  <a:lnTo>
                    <a:pt x="14" y="14"/>
                  </a:lnTo>
                  <a:lnTo>
                    <a:pt x="11" y="28"/>
                  </a:lnTo>
                  <a:lnTo>
                    <a:pt x="8" y="43"/>
                  </a:lnTo>
                  <a:lnTo>
                    <a:pt x="6" y="57"/>
                  </a:lnTo>
                  <a:lnTo>
                    <a:pt x="9" y="63"/>
                  </a:lnTo>
                  <a:lnTo>
                    <a:pt x="0" y="68"/>
                  </a:lnTo>
                  <a:lnTo>
                    <a:pt x="1" y="51"/>
                  </a:lnTo>
                  <a:lnTo>
                    <a:pt x="3" y="33"/>
                  </a:lnTo>
                  <a:lnTo>
                    <a:pt x="7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8" name="Freeform 203"/>
            <p:cNvSpPr>
              <a:spLocks/>
            </p:cNvSpPr>
            <p:nvPr/>
          </p:nvSpPr>
          <p:spPr bwMode="auto">
            <a:xfrm>
              <a:off x="1165" y="595"/>
              <a:ext cx="14" cy="6"/>
            </a:xfrm>
            <a:custGeom>
              <a:avLst/>
              <a:gdLst>
                <a:gd name="T0" fmla="*/ 0 w 29"/>
                <a:gd name="T1" fmla="*/ 1 h 11"/>
                <a:gd name="T2" fmla="*/ 0 w 29"/>
                <a:gd name="T3" fmla="*/ 1 h 11"/>
                <a:gd name="T4" fmla="*/ 0 w 29"/>
                <a:gd name="T5" fmla="*/ 1 h 11"/>
                <a:gd name="T6" fmla="*/ 0 w 29"/>
                <a:gd name="T7" fmla="*/ 1 h 11"/>
                <a:gd name="T8" fmla="*/ 0 w 29"/>
                <a:gd name="T9" fmla="*/ 1 h 11"/>
                <a:gd name="T10" fmla="*/ 0 w 29"/>
                <a:gd name="T11" fmla="*/ 1 h 11"/>
                <a:gd name="T12" fmla="*/ 0 w 29"/>
                <a:gd name="T13" fmla="*/ 1 h 11"/>
                <a:gd name="T14" fmla="*/ 0 w 29"/>
                <a:gd name="T15" fmla="*/ 1 h 11"/>
                <a:gd name="T16" fmla="*/ 0 w 29"/>
                <a:gd name="T17" fmla="*/ 1 h 11"/>
                <a:gd name="T18" fmla="*/ 0 w 29"/>
                <a:gd name="T19" fmla="*/ 1 h 11"/>
                <a:gd name="T20" fmla="*/ 0 w 29"/>
                <a:gd name="T21" fmla="*/ 1 h 11"/>
                <a:gd name="T22" fmla="*/ 0 w 29"/>
                <a:gd name="T23" fmla="*/ 0 h 11"/>
                <a:gd name="T24" fmla="*/ 0 w 29"/>
                <a:gd name="T25" fmla="*/ 0 h 11"/>
                <a:gd name="T26" fmla="*/ 0 w 29"/>
                <a:gd name="T27" fmla="*/ 1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11">
                  <a:moveTo>
                    <a:pt x="28" y="2"/>
                  </a:moveTo>
                  <a:lnTo>
                    <a:pt x="29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9" name="Freeform 204"/>
            <p:cNvSpPr>
              <a:spLocks/>
            </p:cNvSpPr>
            <p:nvPr/>
          </p:nvSpPr>
          <p:spPr bwMode="auto">
            <a:xfrm>
              <a:off x="1286" y="597"/>
              <a:ext cx="155" cy="70"/>
            </a:xfrm>
            <a:custGeom>
              <a:avLst/>
              <a:gdLst>
                <a:gd name="T0" fmla="*/ 8 w 310"/>
                <a:gd name="T1" fmla="*/ 2 h 140"/>
                <a:gd name="T2" fmla="*/ 9 w 310"/>
                <a:gd name="T3" fmla="*/ 3 h 140"/>
                <a:gd name="T4" fmla="*/ 9 w 310"/>
                <a:gd name="T5" fmla="*/ 3 h 140"/>
                <a:gd name="T6" fmla="*/ 9 w 310"/>
                <a:gd name="T7" fmla="*/ 3 h 140"/>
                <a:gd name="T8" fmla="*/ 10 w 310"/>
                <a:gd name="T9" fmla="*/ 4 h 140"/>
                <a:gd name="T10" fmla="*/ 10 w 310"/>
                <a:gd name="T11" fmla="*/ 4 h 140"/>
                <a:gd name="T12" fmla="*/ 10 w 310"/>
                <a:gd name="T13" fmla="*/ 5 h 140"/>
                <a:gd name="T14" fmla="*/ 10 w 310"/>
                <a:gd name="T15" fmla="*/ 4 h 140"/>
                <a:gd name="T16" fmla="*/ 9 w 310"/>
                <a:gd name="T17" fmla="*/ 4 h 140"/>
                <a:gd name="T18" fmla="*/ 9 w 310"/>
                <a:gd name="T19" fmla="*/ 3 h 140"/>
                <a:gd name="T20" fmla="*/ 8 w 310"/>
                <a:gd name="T21" fmla="*/ 3 h 140"/>
                <a:gd name="T22" fmla="*/ 7 w 310"/>
                <a:gd name="T23" fmla="*/ 2 h 140"/>
                <a:gd name="T24" fmla="*/ 6 w 310"/>
                <a:gd name="T25" fmla="*/ 2 h 140"/>
                <a:gd name="T26" fmla="*/ 6 w 310"/>
                <a:gd name="T27" fmla="*/ 2 h 140"/>
                <a:gd name="T28" fmla="*/ 5 w 310"/>
                <a:gd name="T29" fmla="*/ 1 h 140"/>
                <a:gd name="T30" fmla="*/ 4 w 310"/>
                <a:gd name="T31" fmla="*/ 1 h 140"/>
                <a:gd name="T32" fmla="*/ 3 w 310"/>
                <a:gd name="T33" fmla="*/ 1 h 140"/>
                <a:gd name="T34" fmla="*/ 2 w 310"/>
                <a:gd name="T35" fmla="*/ 1 h 140"/>
                <a:gd name="T36" fmla="*/ 2 w 310"/>
                <a:gd name="T37" fmla="*/ 1 h 140"/>
                <a:gd name="T38" fmla="*/ 1 w 310"/>
                <a:gd name="T39" fmla="*/ 1 h 140"/>
                <a:gd name="T40" fmla="*/ 0 w 310"/>
                <a:gd name="T41" fmla="*/ 1 h 140"/>
                <a:gd name="T42" fmla="*/ 1 w 310"/>
                <a:gd name="T43" fmla="*/ 0 h 140"/>
                <a:gd name="T44" fmla="*/ 2 w 310"/>
                <a:gd name="T45" fmla="*/ 1 h 140"/>
                <a:gd name="T46" fmla="*/ 3 w 310"/>
                <a:gd name="T47" fmla="*/ 1 h 140"/>
                <a:gd name="T48" fmla="*/ 4 w 310"/>
                <a:gd name="T49" fmla="*/ 1 h 140"/>
                <a:gd name="T50" fmla="*/ 4 w 310"/>
                <a:gd name="T51" fmla="*/ 1 h 140"/>
                <a:gd name="T52" fmla="*/ 5 w 310"/>
                <a:gd name="T53" fmla="*/ 1 h 140"/>
                <a:gd name="T54" fmla="*/ 6 w 310"/>
                <a:gd name="T55" fmla="*/ 1 h 140"/>
                <a:gd name="T56" fmla="*/ 7 w 310"/>
                <a:gd name="T57" fmla="*/ 2 h 140"/>
                <a:gd name="T58" fmla="*/ 7 w 310"/>
                <a:gd name="T59" fmla="*/ 2 h 140"/>
                <a:gd name="T60" fmla="*/ 7 w 310"/>
                <a:gd name="T61" fmla="*/ 2 h 140"/>
                <a:gd name="T62" fmla="*/ 8 w 310"/>
                <a:gd name="T63" fmla="*/ 2 h 140"/>
                <a:gd name="T64" fmla="*/ 8 w 310"/>
                <a:gd name="T65" fmla="*/ 2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0" h="140">
                  <a:moveTo>
                    <a:pt x="245" y="55"/>
                  </a:moveTo>
                  <a:lnTo>
                    <a:pt x="251" y="59"/>
                  </a:lnTo>
                  <a:lnTo>
                    <a:pt x="257" y="64"/>
                  </a:lnTo>
                  <a:lnTo>
                    <a:pt x="264" y="67"/>
                  </a:lnTo>
                  <a:lnTo>
                    <a:pt x="271" y="72"/>
                  </a:lnTo>
                  <a:lnTo>
                    <a:pt x="276" y="76"/>
                  </a:lnTo>
                  <a:lnTo>
                    <a:pt x="282" y="82"/>
                  </a:lnTo>
                  <a:lnTo>
                    <a:pt x="287" y="88"/>
                  </a:lnTo>
                  <a:lnTo>
                    <a:pt x="289" y="95"/>
                  </a:lnTo>
                  <a:lnTo>
                    <a:pt x="296" y="103"/>
                  </a:lnTo>
                  <a:lnTo>
                    <a:pt x="302" y="112"/>
                  </a:lnTo>
                  <a:lnTo>
                    <a:pt x="306" y="123"/>
                  </a:lnTo>
                  <a:lnTo>
                    <a:pt x="310" y="134"/>
                  </a:lnTo>
                  <a:lnTo>
                    <a:pt x="304" y="140"/>
                  </a:lnTo>
                  <a:lnTo>
                    <a:pt x="300" y="133"/>
                  </a:lnTo>
                  <a:lnTo>
                    <a:pt x="296" y="125"/>
                  </a:lnTo>
                  <a:lnTo>
                    <a:pt x="291" y="119"/>
                  </a:lnTo>
                  <a:lnTo>
                    <a:pt x="285" y="119"/>
                  </a:lnTo>
                  <a:lnTo>
                    <a:pt x="275" y="105"/>
                  </a:lnTo>
                  <a:lnTo>
                    <a:pt x="265" y="94"/>
                  </a:lnTo>
                  <a:lnTo>
                    <a:pt x="253" y="84"/>
                  </a:lnTo>
                  <a:lnTo>
                    <a:pt x="242" y="76"/>
                  </a:lnTo>
                  <a:lnTo>
                    <a:pt x="230" y="70"/>
                  </a:lnTo>
                  <a:lnTo>
                    <a:pt x="217" y="63"/>
                  </a:lnTo>
                  <a:lnTo>
                    <a:pt x="203" y="57"/>
                  </a:lnTo>
                  <a:lnTo>
                    <a:pt x="189" y="51"/>
                  </a:lnTo>
                  <a:lnTo>
                    <a:pt x="177" y="43"/>
                  </a:lnTo>
                  <a:lnTo>
                    <a:pt x="165" y="37"/>
                  </a:lnTo>
                  <a:lnTo>
                    <a:pt x="151" y="31"/>
                  </a:lnTo>
                  <a:lnTo>
                    <a:pt x="137" y="28"/>
                  </a:lnTo>
                  <a:lnTo>
                    <a:pt x="122" y="25"/>
                  </a:lnTo>
                  <a:lnTo>
                    <a:pt x="107" y="22"/>
                  </a:lnTo>
                  <a:lnTo>
                    <a:pt x="92" y="19"/>
                  </a:lnTo>
                  <a:lnTo>
                    <a:pt x="77" y="15"/>
                  </a:lnTo>
                  <a:lnTo>
                    <a:pt x="69" y="14"/>
                  </a:lnTo>
                  <a:lnTo>
                    <a:pt x="60" y="13"/>
                  </a:lnTo>
                  <a:lnTo>
                    <a:pt x="50" y="1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20" y="7"/>
                  </a:lnTo>
                  <a:lnTo>
                    <a:pt x="9" y="6"/>
                  </a:lnTo>
                  <a:lnTo>
                    <a:pt x="0" y="4"/>
                  </a:lnTo>
                  <a:lnTo>
                    <a:pt x="13" y="2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1" y="2"/>
                  </a:lnTo>
                  <a:lnTo>
                    <a:pt x="62" y="3"/>
                  </a:lnTo>
                  <a:lnTo>
                    <a:pt x="75" y="5"/>
                  </a:lnTo>
                  <a:lnTo>
                    <a:pt x="88" y="8"/>
                  </a:lnTo>
                  <a:lnTo>
                    <a:pt x="100" y="11"/>
                  </a:lnTo>
                  <a:lnTo>
                    <a:pt x="113" y="14"/>
                  </a:lnTo>
                  <a:lnTo>
                    <a:pt x="124" y="18"/>
                  </a:lnTo>
                  <a:lnTo>
                    <a:pt x="137" y="21"/>
                  </a:lnTo>
                  <a:lnTo>
                    <a:pt x="150" y="25"/>
                  </a:lnTo>
                  <a:lnTo>
                    <a:pt x="161" y="28"/>
                  </a:lnTo>
                  <a:lnTo>
                    <a:pt x="174" y="30"/>
                  </a:lnTo>
                  <a:lnTo>
                    <a:pt x="185" y="33"/>
                  </a:lnTo>
                  <a:lnTo>
                    <a:pt x="197" y="34"/>
                  </a:lnTo>
                  <a:lnTo>
                    <a:pt x="204" y="35"/>
                  </a:lnTo>
                  <a:lnTo>
                    <a:pt x="210" y="37"/>
                  </a:lnTo>
                  <a:lnTo>
                    <a:pt x="215" y="40"/>
                  </a:lnTo>
                  <a:lnTo>
                    <a:pt x="222" y="42"/>
                  </a:lnTo>
                  <a:lnTo>
                    <a:pt x="228" y="45"/>
                  </a:lnTo>
                  <a:lnTo>
                    <a:pt x="234" y="49"/>
                  </a:lnTo>
                  <a:lnTo>
                    <a:pt x="240" y="51"/>
                  </a:lnTo>
                  <a:lnTo>
                    <a:pt x="24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0" name="Freeform 205"/>
            <p:cNvSpPr>
              <a:spLocks/>
            </p:cNvSpPr>
            <p:nvPr/>
          </p:nvSpPr>
          <p:spPr bwMode="auto">
            <a:xfrm>
              <a:off x="1625" y="597"/>
              <a:ext cx="17" cy="7"/>
            </a:xfrm>
            <a:custGeom>
              <a:avLst/>
              <a:gdLst>
                <a:gd name="T0" fmla="*/ 1 w 35"/>
                <a:gd name="T1" fmla="*/ 1 h 14"/>
                <a:gd name="T2" fmla="*/ 1 w 35"/>
                <a:gd name="T3" fmla="*/ 1 h 14"/>
                <a:gd name="T4" fmla="*/ 0 w 35"/>
                <a:gd name="T5" fmla="*/ 1 h 14"/>
                <a:gd name="T6" fmla="*/ 0 w 35"/>
                <a:gd name="T7" fmla="*/ 1 h 14"/>
                <a:gd name="T8" fmla="*/ 0 w 35"/>
                <a:gd name="T9" fmla="*/ 1 h 14"/>
                <a:gd name="T10" fmla="*/ 0 w 35"/>
                <a:gd name="T11" fmla="*/ 1 h 14"/>
                <a:gd name="T12" fmla="*/ 0 w 35"/>
                <a:gd name="T13" fmla="*/ 1 h 14"/>
                <a:gd name="T14" fmla="*/ 0 w 35"/>
                <a:gd name="T15" fmla="*/ 1 h 14"/>
                <a:gd name="T16" fmla="*/ 0 w 35"/>
                <a:gd name="T17" fmla="*/ 1 h 14"/>
                <a:gd name="T18" fmla="*/ 0 w 35"/>
                <a:gd name="T19" fmla="*/ 0 h 14"/>
                <a:gd name="T20" fmla="*/ 0 w 35"/>
                <a:gd name="T21" fmla="*/ 0 h 14"/>
                <a:gd name="T22" fmla="*/ 0 w 35"/>
                <a:gd name="T23" fmla="*/ 0 h 14"/>
                <a:gd name="T24" fmla="*/ 0 w 35"/>
                <a:gd name="T25" fmla="*/ 1 h 14"/>
                <a:gd name="T26" fmla="*/ 0 w 35"/>
                <a:gd name="T27" fmla="*/ 1 h 14"/>
                <a:gd name="T28" fmla="*/ 0 w 35"/>
                <a:gd name="T29" fmla="*/ 1 h 14"/>
                <a:gd name="T30" fmla="*/ 0 w 35"/>
                <a:gd name="T31" fmla="*/ 1 h 14"/>
                <a:gd name="T32" fmla="*/ 0 w 35"/>
                <a:gd name="T33" fmla="*/ 1 h 14"/>
                <a:gd name="T34" fmla="*/ 1 w 35"/>
                <a:gd name="T35" fmla="*/ 1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4">
                  <a:moveTo>
                    <a:pt x="35" y="11"/>
                  </a:moveTo>
                  <a:lnTo>
                    <a:pt x="35" y="13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1" name="Freeform 207"/>
            <p:cNvSpPr>
              <a:spLocks/>
            </p:cNvSpPr>
            <p:nvPr/>
          </p:nvSpPr>
          <p:spPr bwMode="auto">
            <a:xfrm>
              <a:off x="1610" y="605"/>
              <a:ext cx="9" cy="6"/>
            </a:xfrm>
            <a:custGeom>
              <a:avLst/>
              <a:gdLst>
                <a:gd name="T0" fmla="*/ 0 w 19"/>
                <a:gd name="T1" fmla="*/ 1 h 12"/>
                <a:gd name="T2" fmla="*/ 0 w 19"/>
                <a:gd name="T3" fmla="*/ 1 h 12"/>
                <a:gd name="T4" fmla="*/ 0 w 19"/>
                <a:gd name="T5" fmla="*/ 1 h 12"/>
                <a:gd name="T6" fmla="*/ 0 w 19"/>
                <a:gd name="T7" fmla="*/ 1 h 12"/>
                <a:gd name="T8" fmla="*/ 0 w 19"/>
                <a:gd name="T9" fmla="*/ 1 h 12"/>
                <a:gd name="T10" fmla="*/ 0 w 19"/>
                <a:gd name="T11" fmla="*/ 0 h 12"/>
                <a:gd name="T12" fmla="*/ 0 w 19"/>
                <a:gd name="T13" fmla="*/ 1 h 12"/>
                <a:gd name="T14" fmla="*/ 0 w 19"/>
                <a:gd name="T15" fmla="*/ 1 h 12"/>
                <a:gd name="T16" fmla="*/ 0 w 19"/>
                <a:gd name="T17" fmla="*/ 1 h 12"/>
                <a:gd name="T18" fmla="*/ 0 w 19"/>
                <a:gd name="T19" fmla="*/ 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2">
                  <a:moveTo>
                    <a:pt x="19" y="11"/>
                  </a:moveTo>
                  <a:lnTo>
                    <a:pt x="14" y="12"/>
                  </a:lnTo>
                  <a:lnTo>
                    <a:pt x="10" y="11"/>
                  </a:lnTo>
                  <a:lnTo>
                    <a:pt x="5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2" name="Freeform 208"/>
            <p:cNvSpPr>
              <a:spLocks/>
            </p:cNvSpPr>
            <p:nvPr/>
          </p:nvSpPr>
          <p:spPr bwMode="auto">
            <a:xfrm>
              <a:off x="1267" y="609"/>
              <a:ext cx="160" cy="68"/>
            </a:xfrm>
            <a:custGeom>
              <a:avLst/>
              <a:gdLst>
                <a:gd name="T0" fmla="*/ 7 w 319"/>
                <a:gd name="T1" fmla="*/ 2 h 136"/>
                <a:gd name="T2" fmla="*/ 8 w 319"/>
                <a:gd name="T3" fmla="*/ 2 h 136"/>
                <a:gd name="T4" fmla="*/ 8 w 319"/>
                <a:gd name="T5" fmla="*/ 2 h 136"/>
                <a:gd name="T6" fmla="*/ 9 w 319"/>
                <a:gd name="T7" fmla="*/ 2 h 136"/>
                <a:gd name="T8" fmla="*/ 9 w 319"/>
                <a:gd name="T9" fmla="*/ 3 h 136"/>
                <a:gd name="T10" fmla="*/ 9 w 319"/>
                <a:gd name="T11" fmla="*/ 3 h 136"/>
                <a:gd name="T12" fmla="*/ 10 w 319"/>
                <a:gd name="T13" fmla="*/ 3 h 136"/>
                <a:gd name="T14" fmla="*/ 10 w 319"/>
                <a:gd name="T15" fmla="*/ 4 h 136"/>
                <a:gd name="T16" fmla="*/ 10 w 319"/>
                <a:gd name="T17" fmla="*/ 4 h 136"/>
                <a:gd name="T18" fmla="*/ 10 w 319"/>
                <a:gd name="T19" fmla="*/ 4 h 136"/>
                <a:gd name="T20" fmla="*/ 10 w 319"/>
                <a:gd name="T21" fmla="*/ 4 h 136"/>
                <a:gd name="T22" fmla="*/ 10 w 319"/>
                <a:gd name="T23" fmla="*/ 5 h 136"/>
                <a:gd name="T24" fmla="*/ 10 w 319"/>
                <a:gd name="T25" fmla="*/ 5 h 136"/>
                <a:gd name="T26" fmla="*/ 10 w 319"/>
                <a:gd name="T27" fmla="*/ 5 h 136"/>
                <a:gd name="T28" fmla="*/ 10 w 319"/>
                <a:gd name="T29" fmla="*/ 5 h 136"/>
                <a:gd name="T30" fmla="*/ 10 w 319"/>
                <a:gd name="T31" fmla="*/ 4 h 136"/>
                <a:gd name="T32" fmla="*/ 10 w 319"/>
                <a:gd name="T33" fmla="*/ 4 h 136"/>
                <a:gd name="T34" fmla="*/ 10 w 319"/>
                <a:gd name="T35" fmla="*/ 4 h 136"/>
                <a:gd name="T36" fmla="*/ 10 w 319"/>
                <a:gd name="T37" fmla="*/ 4 h 136"/>
                <a:gd name="T38" fmla="*/ 9 w 319"/>
                <a:gd name="T39" fmla="*/ 4 h 136"/>
                <a:gd name="T40" fmla="*/ 9 w 319"/>
                <a:gd name="T41" fmla="*/ 4 h 136"/>
                <a:gd name="T42" fmla="*/ 9 w 319"/>
                <a:gd name="T43" fmla="*/ 4 h 136"/>
                <a:gd name="T44" fmla="*/ 9 w 319"/>
                <a:gd name="T45" fmla="*/ 3 h 136"/>
                <a:gd name="T46" fmla="*/ 9 w 319"/>
                <a:gd name="T47" fmla="*/ 3 h 136"/>
                <a:gd name="T48" fmla="*/ 9 w 319"/>
                <a:gd name="T49" fmla="*/ 3 h 136"/>
                <a:gd name="T50" fmla="*/ 8 w 319"/>
                <a:gd name="T51" fmla="*/ 3 h 136"/>
                <a:gd name="T52" fmla="*/ 8 w 319"/>
                <a:gd name="T53" fmla="*/ 3 h 136"/>
                <a:gd name="T54" fmla="*/ 8 w 319"/>
                <a:gd name="T55" fmla="*/ 3 h 136"/>
                <a:gd name="T56" fmla="*/ 8 w 319"/>
                <a:gd name="T57" fmla="*/ 2 h 136"/>
                <a:gd name="T58" fmla="*/ 7 w 319"/>
                <a:gd name="T59" fmla="*/ 2 h 136"/>
                <a:gd name="T60" fmla="*/ 7 w 319"/>
                <a:gd name="T61" fmla="*/ 2 h 136"/>
                <a:gd name="T62" fmla="*/ 7 w 319"/>
                <a:gd name="T63" fmla="*/ 2 h 136"/>
                <a:gd name="T64" fmla="*/ 6 w 319"/>
                <a:gd name="T65" fmla="*/ 2 h 136"/>
                <a:gd name="T66" fmla="*/ 6 w 319"/>
                <a:gd name="T67" fmla="*/ 2 h 136"/>
                <a:gd name="T68" fmla="*/ 6 w 319"/>
                <a:gd name="T69" fmla="*/ 2 h 136"/>
                <a:gd name="T70" fmla="*/ 5 w 319"/>
                <a:gd name="T71" fmla="*/ 2 h 136"/>
                <a:gd name="T72" fmla="*/ 5 w 319"/>
                <a:gd name="T73" fmla="*/ 1 h 136"/>
                <a:gd name="T74" fmla="*/ 4 w 319"/>
                <a:gd name="T75" fmla="*/ 1 h 136"/>
                <a:gd name="T76" fmla="*/ 4 w 319"/>
                <a:gd name="T77" fmla="*/ 1 h 136"/>
                <a:gd name="T78" fmla="*/ 4 w 319"/>
                <a:gd name="T79" fmla="*/ 1 h 136"/>
                <a:gd name="T80" fmla="*/ 3 w 319"/>
                <a:gd name="T81" fmla="*/ 1 h 136"/>
                <a:gd name="T82" fmla="*/ 2 w 319"/>
                <a:gd name="T83" fmla="*/ 1 h 136"/>
                <a:gd name="T84" fmla="*/ 2 w 319"/>
                <a:gd name="T85" fmla="*/ 1 h 136"/>
                <a:gd name="T86" fmla="*/ 1 w 319"/>
                <a:gd name="T87" fmla="*/ 1 h 136"/>
                <a:gd name="T88" fmla="*/ 1 w 319"/>
                <a:gd name="T89" fmla="*/ 1 h 136"/>
                <a:gd name="T90" fmla="*/ 1 w 319"/>
                <a:gd name="T91" fmla="*/ 1 h 136"/>
                <a:gd name="T92" fmla="*/ 0 w 319"/>
                <a:gd name="T93" fmla="*/ 1 h 136"/>
                <a:gd name="T94" fmla="*/ 1 w 319"/>
                <a:gd name="T95" fmla="*/ 0 h 136"/>
                <a:gd name="T96" fmla="*/ 1 w 319"/>
                <a:gd name="T97" fmla="*/ 0 h 136"/>
                <a:gd name="T98" fmla="*/ 2 w 319"/>
                <a:gd name="T99" fmla="*/ 1 h 136"/>
                <a:gd name="T100" fmla="*/ 2 w 319"/>
                <a:gd name="T101" fmla="*/ 1 h 136"/>
                <a:gd name="T102" fmla="*/ 3 w 319"/>
                <a:gd name="T103" fmla="*/ 1 h 136"/>
                <a:gd name="T104" fmla="*/ 3 w 319"/>
                <a:gd name="T105" fmla="*/ 1 h 136"/>
                <a:gd name="T106" fmla="*/ 4 w 319"/>
                <a:gd name="T107" fmla="*/ 1 h 136"/>
                <a:gd name="T108" fmla="*/ 4 w 319"/>
                <a:gd name="T109" fmla="*/ 1 h 136"/>
                <a:gd name="T110" fmla="*/ 5 w 319"/>
                <a:gd name="T111" fmla="*/ 1 h 136"/>
                <a:gd name="T112" fmla="*/ 5 w 319"/>
                <a:gd name="T113" fmla="*/ 1 h 136"/>
                <a:gd name="T114" fmla="*/ 5 w 319"/>
                <a:gd name="T115" fmla="*/ 1 h 136"/>
                <a:gd name="T116" fmla="*/ 6 w 319"/>
                <a:gd name="T117" fmla="*/ 1 h 136"/>
                <a:gd name="T118" fmla="*/ 6 w 319"/>
                <a:gd name="T119" fmla="*/ 1 h 136"/>
                <a:gd name="T120" fmla="*/ 7 w 319"/>
                <a:gd name="T121" fmla="*/ 1 h 136"/>
                <a:gd name="T122" fmla="*/ 7 w 319"/>
                <a:gd name="T123" fmla="*/ 2 h 136"/>
                <a:gd name="T124" fmla="*/ 7 w 319"/>
                <a:gd name="T125" fmla="*/ 2 h 1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19" h="136">
                  <a:moveTo>
                    <a:pt x="221" y="36"/>
                  </a:moveTo>
                  <a:lnTo>
                    <a:pt x="234" y="45"/>
                  </a:lnTo>
                  <a:lnTo>
                    <a:pt x="247" y="53"/>
                  </a:lnTo>
                  <a:lnTo>
                    <a:pt x="259" y="61"/>
                  </a:lnTo>
                  <a:lnTo>
                    <a:pt x="272" y="69"/>
                  </a:lnTo>
                  <a:lnTo>
                    <a:pt x="285" y="78"/>
                  </a:lnTo>
                  <a:lnTo>
                    <a:pt x="296" y="89"/>
                  </a:lnTo>
                  <a:lnTo>
                    <a:pt x="306" y="101"/>
                  </a:lnTo>
                  <a:lnTo>
                    <a:pt x="316" y="114"/>
                  </a:lnTo>
                  <a:lnTo>
                    <a:pt x="316" y="119"/>
                  </a:lnTo>
                  <a:lnTo>
                    <a:pt x="318" y="125"/>
                  </a:lnTo>
                  <a:lnTo>
                    <a:pt x="319" y="130"/>
                  </a:lnTo>
                  <a:lnTo>
                    <a:pt x="317" y="136"/>
                  </a:lnTo>
                  <a:lnTo>
                    <a:pt x="314" y="132"/>
                  </a:lnTo>
                  <a:lnTo>
                    <a:pt x="310" y="129"/>
                  </a:lnTo>
                  <a:lnTo>
                    <a:pt x="304" y="125"/>
                  </a:lnTo>
                  <a:lnTo>
                    <a:pt x="298" y="122"/>
                  </a:lnTo>
                  <a:lnTo>
                    <a:pt x="295" y="114"/>
                  </a:lnTo>
                  <a:lnTo>
                    <a:pt x="289" y="109"/>
                  </a:lnTo>
                  <a:lnTo>
                    <a:pt x="283" y="106"/>
                  </a:lnTo>
                  <a:lnTo>
                    <a:pt x="278" y="101"/>
                  </a:lnTo>
                  <a:lnTo>
                    <a:pt x="279" y="99"/>
                  </a:lnTo>
                  <a:lnTo>
                    <a:pt x="273" y="92"/>
                  </a:lnTo>
                  <a:lnTo>
                    <a:pt x="265" y="85"/>
                  </a:lnTo>
                  <a:lnTo>
                    <a:pt x="258" y="80"/>
                  </a:lnTo>
                  <a:lnTo>
                    <a:pt x="249" y="76"/>
                  </a:lnTo>
                  <a:lnTo>
                    <a:pt x="241" y="72"/>
                  </a:lnTo>
                  <a:lnTo>
                    <a:pt x="233" y="68"/>
                  </a:lnTo>
                  <a:lnTo>
                    <a:pt x="226" y="63"/>
                  </a:lnTo>
                  <a:lnTo>
                    <a:pt x="219" y="58"/>
                  </a:lnTo>
                  <a:lnTo>
                    <a:pt x="206" y="56"/>
                  </a:lnTo>
                  <a:lnTo>
                    <a:pt x="195" y="51"/>
                  </a:lnTo>
                  <a:lnTo>
                    <a:pt x="184" y="47"/>
                  </a:lnTo>
                  <a:lnTo>
                    <a:pt x="173" y="42"/>
                  </a:lnTo>
                  <a:lnTo>
                    <a:pt x="162" y="38"/>
                  </a:lnTo>
                  <a:lnTo>
                    <a:pt x="151" y="33"/>
                  </a:lnTo>
                  <a:lnTo>
                    <a:pt x="139" y="28"/>
                  </a:lnTo>
                  <a:lnTo>
                    <a:pt x="128" y="26"/>
                  </a:lnTo>
                  <a:lnTo>
                    <a:pt x="113" y="19"/>
                  </a:lnTo>
                  <a:lnTo>
                    <a:pt x="98" y="16"/>
                  </a:lnTo>
                  <a:lnTo>
                    <a:pt x="81" y="15"/>
                  </a:lnTo>
                  <a:lnTo>
                    <a:pt x="64" y="13"/>
                  </a:lnTo>
                  <a:lnTo>
                    <a:pt x="48" y="13"/>
                  </a:lnTo>
                  <a:lnTo>
                    <a:pt x="31" y="12"/>
                  </a:lnTo>
                  <a:lnTo>
                    <a:pt x="16" y="10"/>
                  </a:lnTo>
                  <a:lnTo>
                    <a:pt x="1" y="5"/>
                  </a:lnTo>
                  <a:lnTo>
                    <a:pt x="0" y="1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45" y="1"/>
                  </a:lnTo>
                  <a:lnTo>
                    <a:pt x="59" y="2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101" y="9"/>
                  </a:lnTo>
                  <a:lnTo>
                    <a:pt x="115" y="12"/>
                  </a:lnTo>
                  <a:lnTo>
                    <a:pt x="129" y="16"/>
                  </a:lnTo>
                  <a:lnTo>
                    <a:pt x="142" y="18"/>
                  </a:lnTo>
                  <a:lnTo>
                    <a:pt x="156" y="21"/>
                  </a:lnTo>
                  <a:lnTo>
                    <a:pt x="168" y="25"/>
                  </a:lnTo>
                  <a:lnTo>
                    <a:pt x="182" y="28"/>
                  </a:lnTo>
                  <a:lnTo>
                    <a:pt x="195" y="32"/>
                  </a:lnTo>
                  <a:lnTo>
                    <a:pt x="209" y="34"/>
                  </a:lnTo>
                  <a:lnTo>
                    <a:pt x="22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3" name="Freeform 209"/>
            <p:cNvSpPr>
              <a:spLocks/>
            </p:cNvSpPr>
            <p:nvPr/>
          </p:nvSpPr>
          <p:spPr bwMode="auto">
            <a:xfrm>
              <a:off x="1522" y="612"/>
              <a:ext cx="8" cy="24"/>
            </a:xfrm>
            <a:custGeom>
              <a:avLst/>
              <a:gdLst>
                <a:gd name="T0" fmla="*/ 1 w 16"/>
                <a:gd name="T1" fmla="*/ 0 h 49"/>
                <a:gd name="T2" fmla="*/ 1 w 16"/>
                <a:gd name="T3" fmla="*/ 0 h 49"/>
                <a:gd name="T4" fmla="*/ 1 w 16"/>
                <a:gd name="T5" fmla="*/ 0 h 49"/>
                <a:gd name="T6" fmla="*/ 1 w 16"/>
                <a:gd name="T7" fmla="*/ 1 h 49"/>
                <a:gd name="T8" fmla="*/ 0 w 16"/>
                <a:gd name="T9" fmla="*/ 1 h 49"/>
                <a:gd name="T10" fmla="*/ 1 w 16"/>
                <a:gd name="T11" fmla="*/ 1 h 49"/>
                <a:gd name="T12" fmla="*/ 1 w 16"/>
                <a:gd name="T13" fmla="*/ 1 h 49"/>
                <a:gd name="T14" fmla="*/ 1 w 16"/>
                <a:gd name="T15" fmla="*/ 0 h 49"/>
                <a:gd name="T16" fmla="*/ 1 w 16"/>
                <a:gd name="T17" fmla="*/ 0 h 49"/>
                <a:gd name="T18" fmla="*/ 1 w 16"/>
                <a:gd name="T19" fmla="*/ 0 h 49"/>
                <a:gd name="T20" fmla="*/ 1 w 16"/>
                <a:gd name="T21" fmla="*/ 0 h 49"/>
                <a:gd name="T22" fmla="*/ 1 w 16"/>
                <a:gd name="T23" fmla="*/ 0 h 49"/>
                <a:gd name="T24" fmla="*/ 1 w 16"/>
                <a:gd name="T25" fmla="*/ 0 h 49"/>
                <a:gd name="T26" fmla="*/ 1 w 16"/>
                <a:gd name="T27" fmla="*/ 0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49">
                  <a:moveTo>
                    <a:pt x="16" y="0"/>
                  </a:moveTo>
                  <a:lnTo>
                    <a:pt x="13" y="13"/>
                  </a:lnTo>
                  <a:lnTo>
                    <a:pt x="9" y="27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2" y="33"/>
                  </a:lnTo>
                  <a:lnTo>
                    <a:pt x="5" y="25"/>
                  </a:lnTo>
                  <a:lnTo>
                    <a:pt x="7" y="16"/>
                  </a:lnTo>
                  <a:lnTo>
                    <a:pt x="4" y="13"/>
                  </a:lnTo>
                  <a:lnTo>
                    <a:pt x="9" y="11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4" name="Freeform 210"/>
            <p:cNvSpPr>
              <a:spLocks/>
            </p:cNvSpPr>
            <p:nvPr/>
          </p:nvSpPr>
          <p:spPr bwMode="auto">
            <a:xfrm>
              <a:off x="1214" y="623"/>
              <a:ext cx="199" cy="106"/>
            </a:xfrm>
            <a:custGeom>
              <a:avLst/>
              <a:gdLst>
                <a:gd name="T0" fmla="*/ 5 w 397"/>
                <a:gd name="T1" fmla="*/ 0 h 213"/>
                <a:gd name="T2" fmla="*/ 6 w 397"/>
                <a:gd name="T3" fmla="*/ 0 h 213"/>
                <a:gd name="T4" fmla="*/ 7 w 397"/>
                <a:gd name="T5" fmla="*/ 0 h 213"/>
                <a:gd name="T6" fmla="*/ 7 w 397"/>
                <a:gd name="T7" fmla="*/ 0 h 213"/>
                <a:gd name="T8" fmla="*/ 7 w 397"/>
                <a:gd name="T9" fmla="*/ 0 h 213"/>
                <a:gd name="T10" fmla="*/ 8 w 397"/>
                <a:gd name="T11" fmla="*/ 1 h 213"/>
                <a:gd name="T12" fmla="*/ 9 w 397"/>
                <a:gd name="T13" fmla="*/ 1 h 213"/>
                <a:gd name="T14" fmla="*/ 10 w 397"/>
                <a:gd name="T15" fmla="*/ 2 h 213"/>
                <a:gd name="T16" fmla="*/ 12 w 397"/>
                <a:gd name="T17" fmla="*/ 3 h 213"/>
                <a:gd name="T18" fmla="*/ 12 w 397"/>
                <a:gd name="T19" fmla="*/ 3 h 213"/>
                <a:gd name="T20" fmla="*/ 13 w 397"/>
                <a:gd name="T21" fmla="*/ 4 h 213"/>
                <a:gd name="T22" fmla="*/ 11 w 397"/>
                <a:gd name="T23" fmla="*/ 5 h 213"/>
                <a:gd name="T24" fmla="*/ 10 w 397"/>
                <a:gd name="T25" fmla="*/ 4 h 213"/>
                <a:gd name="T26" fmla="*/ 10 w 397"/>
                <a:gd name="T27" fmla="*/ 3 h 213"/>
                <a:gd name="T28" fmla="*/ 9 w 397"/>
                <a:gd name="T29" fmla="*/ 3 h 213"/>
                <a:gd name="T30" fmla="*/ 9 w 397"/>
                <a:gd name="T31" fmla="*/ 3 h 213"/>
                <a:gd name="T32" fmla="*/ 8 w 397"/>
                <a:gd name="T33" fmla="*/ 2 h 213"/>
                <a:gd name="T34" fmla="*/ 7 w 397"/>
                <a:gd name="T35" fmla="*/ 2 h 213"/>
                <a:gd name="T36" fmla="*/ 7 w 397"/>
                <a:gd name="T37" fmla="*/ 2 h 213"/>
                <a:gd name="T38" fmla="*/ 6 w 397"/>
                <a:gd name="T39" fmla="*/ 2 h 213"/>
                <a:gd name="T40" fmla="*/ 6 w 397"/>
                <a:gd name="T41" fmla="*/ 2 h 213"/>
                <a:gd name="T42" fmla="*/ 4 w 397"/>
                <a:gd name="T43" fmla="*/ 1 h 213"/>
                <a:gd name="T44" fmla="*/ 3 w 397"/>
                <a:gd name="T45" fmla="*/ 1 h 213"/>
                <a:gd name="T46" fmla="*/ 2 w 397"/>
                <a:gd name="T47" fmla="*/ 1 h 213"/>
                <a:gd name="T48" fmla="*/ 3 w 397"/>
                <a:gd name="T49" fmla="*/ 1 h 213"/>
                <a:gd name="T50" fmla="*/ 4 w 397"/>
                <a:gd name="T51" fmla="*/ 2 h 213"/>
                <a:gd name="T52" fmla="*/ 5 w 397"/>
                <a:gd name="T53" fmla="*/ 2 h 213"/>
                <a:gd name="T54" fmla="*/ 6 w 397"/>
                <a:gd name="T55" fmla="*/ 2 h 213"/>
                <a:gd name="T56" fmla="*/ 7 w 397"/>
                <a:gd name="T57" fmla="*/ 2 h 213"/>
                <a:gd name="T58" fmla="*/ 8 w 397"/>
                <a:gd name="T59" fmla="*/ 3 h 213"/>
                <a:gd name="T60" fmla="*/ 8 w 397"/>
                <a:gd name="T61" fmla="*/ 3 h 213"/>
                <a:gd name="T62" fmla="*/ 9 w 397"/>
                <a:gd name="T63" fmla="*/ 3 h 213"/>
                <a:gd name="T64" fmla="*/ 10 w 397"/>
                <a:gd name="T65" fmla="*/ 4 h 213"/>
                <a:gd name="T66" fmla="*/ 10 w 397"/>
                <a:gd name="T67" fmla="*/ 4 h 213"/>
                <a:gd name="T68" fmla="*/ 11 w 397"/>
                <a:gd name="T69" fmla="*/ 5 h 213"/>
                <a:gd name="T70" fmla="*/ 11 w 397"/>
                <a:gd name="T71" fmla="*/ 5 h 213"/>
                <a:gd name="T72" fmla="*/ 10 w 397"/>
                <a:gd name="T73" fmla="*/ 6 h 213"/>
                <a:gd name="T74" fmla="*/ 10 w 397"/>
                <a:gd name="T75" fmla="*/ 6 h 213"/>
                <a:gd name="T76" fmla="*/ 9 w 397"/>
                <a:gd name="T77" fmla="*/ 5 h 213"/>
                <a:gd name="T78" fmla="*/ 8 w 397"/>
                <a:gd name="T79" fmla="*/ 5 h 213"/>
                <a:gd name="T80" fmla="*/ 7 w 397"/>
                <a:gd name="T81" fmla="*/ 4 h 213"/>
                <a:gd name="T82" fmla="*/ 6 w 397"/>
                <a:gd name="T83" fmla="*/ 4 h 213"/>
                <a:gd name="T84" fmla="*/ 6 w 397"/>
                <a:gd name="T85" fmla="*/ 4 h 213"/>
                <a:gd name="T86" fmla="*/ 5 w 397"/>
                <a:gd name="T87" fmla="*/ 4 h 213"/>
                <a:gd name="T88" fmla="*/ 4 w 397"/>
                <a:gd name="T89" fmla="*/ 3 h 213"/>
                <a:gd name="T90" fmla="*/ 2 w 397"/>
                <a:gd name="T91" fmla="*/ 3 h 213"/>
                <a:gd name="T92" fmla="*/ 1 w 397"/>
                <a:gd name="T93" fmla="*/ 2 h 213"/>
                <a:gd name="T94" fmla="*/ 1 w 397"/>
                <a:gd name="T95" fmla="*/ 1 h 213"/>
                <a:gd name="T96" fmla="*/ 2 w 397"/>
                <a:gd name="T97" fmla="*/ 1 h 213"/>
                <a:gd name="T98" fmla="*/ 3 w 397"/>
                <a:gd name="T99" fmla="*/ 0 h 213"/>
                <a:gd name="T100" fmla="*/ 3 w 397"/>
                <a:gd name="T101" fmla="*/ 0 h 213"/>
                <a:gd name="T102" fmla="*/ 4 w 397"/>
                <a:gd name="T103" fmla="*/ 0 h 2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7" h="213">
                  <a:moveTo>
                    <a:pt x="121" y="13"/>
                  </a:moveTo>
                  <a:lnTo>
                    <a:pt x="131" y="14"/>
                  </a:lnTo>
                  <a:lnTo>
                    <a:pt x="142" y="14"/>
                  </a:lnTo>
                  <a:lnTo>
                    <a:pt x="153" y="15"/>
                  </a:lnTo>
                  <a:lnTo>
                    <a:pt x="165" y="16"/>
                  </a:lnTo>
                  <a:lnTo>
                    <a:pt x="175" y="17"/>
                  </a:lnTo>
                  <a:lnTo>
                    <a:pt x="186" y="20"/>
                  </a:lnTo>
                  <a:lnTo>
                    <a:pt x="197" y="22"/>
                  </a:lnTo>
                  <a:lnTo>
                    <a:pt x="207" y="24"/>
                  </a:lnTo>
                  <a:lnTo>
                    <a:pt x="207" y="27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9"/>
                  </a:lnTo>
                  <a:lnTo>
                    <a:pt x="216" y="28"/>
                  </a:lnTo>
                  <a:lnTo>
                    <a:pt x="223" y="29"/>
                  </a:lnTo>
                  <a:lnTo>
                    <a:pt x="229" y="30"/>
                  </a:lnTo>
                  <a:lnTo>
                    <a:pt x="236" y="32"/>
                  </a:lnTo>
                  <a:lnTo>
                    <a:pt x="242" y="36"/>
                  </a:lnTo>
                  <a:lnTo>
                    <a:pt x="248" y="38"/>
                  </a:lnTo>
                  <a:lnTo>
                    <a:pt x="252" y="43"/>
                  </a:lnTo>
                  <a:lnTo>
                    <a:pt x="257" y="46"/>
                  </a:lnTo>
                  <a:lnTo>
                    <a:pt x="274" y="52"/>
                  </a:lnTo>
                  <a:lnTo>
                    <a:pt x="292" y="58"/>
                  </a:lnTo>
                  <a:lnTo>
                    <a:pt x="309" y="66"/>
                  </a:lnTo>
                  <a:lnTo>
                    <a:pt x="326" y="75"/>
                  </a:lnTo>
                  <a:lnTo>
                    <a:pt x="341" y="85"/>
                  </a:lnTo>
                  <a:lnTo>
                    <a:pt x="356" y="97"/>
                  </a:lnTo>
                  <a:lnTo>
                    <a:pt x="369" y="110"/>
                  </a:lnTo>
                  <a:lnTo>
                    <a:pt x="379" y="125"/>
                  </a:lnTo>
                  <a:lnTo>
                    <a:pt x="383" y="127"/>
                  </a:lnTo>
                  <a:lnTo>
                    <a:pt x="388" y="133"/>
                  </a:lnTo>
                  <a:lnTo>
                    <a:pt x="392" y="138"/>
                  </a:lnTo>
                  <a:lnTo>
                    <a:pt x="397" y="140"/>
                  </a:lnTo>
                  <a:lnTo>
                    <a:pt x="347" y="181"/>
                  </a:lnTo>
                  <a:lnTo>
                    <a:pt x="342" y="171"/>
                  </a:lnTo>
                  <a:lnTo>
                    <a:pt x="336" y="160"/>
                  </a:lnTo>
                  <a:lnTo>
                    <a:pt x="329" y="151"/>
                  </a:lnTo>
                  <a:lnTo>
                    <a:pt x="324" y="142"/>
                  </a:lnTo>
                  <a:lnTo>
                    <a:pt x="319" y="137"/>
                  </a:lnTo>
                  <a:lnTo>
                    <a:pt x="313" y="133"/>
                  </a:lnTo>
                  <a:lnTo>
                    <a:pt x="307" y="129"/>
                  </a:lnTo>
                  <a:lnTo>
                    <a:pt x="302" y="125"/>
                  </a:lnTo>
                  <a:lnTo>
                    <a:pt x="297" y="120"/>
                  </a:lnTo>
                  <a:lnTo>
                    <a:pt x="291" y="116"/>
                  </a:lnTo>
                  <a:lnTo>
                    <a:pt x="287" y="112"/>
                  </a:lnTo>
                  <a:lnTo>
                    <a:pt x="283" y="107"/>
                  </a:lnTo>
                  <a:lnTo>
                    <a:pt x="274" y="101"/>
                  </a:lnTo>
                  <a:lnTo>
                    <a:pt x="265" y="97"/>
                  </a:lnTo>
                  <a:lnTo>
                    <a:pt x="256" y="92"/>
                  </a:lnTo>
                  <a:lnTo>
                    <a:pt x="245" y="88"/>
                  </a:lnTo>
                  <a:lnTo>
                    <a:pt x="236" y="84"/>
                  </a:lnTo>
                  <a:lnTo>
                    <a:pt x="226" y="80"/>
                  </a:lnTo>
                  <a:lnTo>
                    <a:pt x="216" y="76"/>
                  </a:lnTo>
                  <a:lnTo>
                    <a:pt x="206" y="73"/>
                  </a:lnTo>
                  <a:lnTo>
                    <a:pt x="205" y="74"/>
                  </a:lnTo>
                  <a:lnTo>
                    <a:pt x="203" y="76"/>
                  </a:lnTo>
                  <a:lnTo>
                    <a:pt x="203" y="77"/>
                  </a:lnTo>
                  <a:lnTo>
                    <a:pt x="203" y="80"/>
                  </a:lnTo>
                  <a:lnTo>
                    <a:pt x="197" y="77"/>
                  </a:lnTo>
                  <a:lnTo>
                    <a:pt x="190" y="75"/>
                  </a:lnTo>
                  <a:lnTo>
                    <a:pt x="184" y="73"/>
                  </a:lnTo>
                  <a:lnTo>
                    <a:pt x="181" y="68"/>
                  </a:lnTo>
                  <a:lnTo>
                    <a:pt x="163" y="65"/>
                  </a:lnTo>
                  <a:lnTo>
                    <a:pt x="146" y="62"/>
                  </a:lnTo>
                  <a:lnTo>
                    <a:pt x="131" y="59"/>
                  </a:lnTo>
                  <a:lnTo>
                    <a:pt x="115" y="55"/>
                  </a:lnTo>
                  <a:lnTo>
                    <a:pt x="100" y="53"/>
                  </a:lnTo>
                  <a:lnTo>
                    <a:pt x="84" y="51"/>
                  </a:lnTo>
                  <a:lnTo>
                    <a:pt x="68" y="48"/>
                  </a:lnTo>
                  <a:lnTo>
                    <a:pt x="49" y="47"/>
                  </a:lnTo>
                  <a:lnTo>
                    <a:pt x="44" y="51"/>
                  </a:lnTo>
                  <a:lnTo>
                    <a:pt x="53" y="54"/>
                  </a:lnTo>
                  <a:lnTo>
                    <a:pt x="63" y="57"/>
                  </a:lnTo>
                  <a:lnTo>
                    <a:pt x="72" y="59"/>
                  </a:lnTo>
                  <a:lnTo>
                    <a:pt x="83" y="60"/>
                  </a:lnTo>
                  <a:lnTo>
                    <a:pt x="93" y="62"/>
                  </a:lnTo>
                  <a:lnTo>
                    <a:pt x="102" y="65"/>
                  </a:lnTo>
                  <a:lnTo>
                    <a:pt x="112" y="67"/>
                  </a:lnTo>
                  <a:lnTo>
                    <a:pt x="121" y="72"/>
                  </a:lnTo>
                  <a:lnTo>
                    <a:pt x="133" y="70"/>
                  </a:lnTo>
                  <a:lnTo>
                    <a:pt x="145" y="72"/>
                  </a:lnTo>
                  <a:lnTo>
                    <a:pt x="157" y="74"/>
                  </a:lnTo>
                  <a:lnTo>
                    <a:pt x="168" y="77"/>
                  </a:lnTo>
                  <a:lnTo>
                    <a:pt x="180" y="82"/>
                  </a:lnTo>
                  <a:lnTo>
                    <a:pt x="190" y="86"/>
                  </a:lnTo>
                  <a:lnTo>
                    <a:pt x="201" y="91"/>
                  </a:lnTo>
                  <a:lnTo>
                    <a:pt x="214" y="93"/>
                  </a:lnTo>
                  <a:lnTo>
                    <a:pt x="220" y="96"/>
                  </a:lnTo>
                  <a:lnTo>
                    <a:pt x="226" y="99"/>
                  </a:lnTo>
                  <a:lnTo>
                    <a:pt x="230" y="104"/>
                  </a:lnTo>
                  <a:lnTo>
                    <a:pt x="236" y="107"/>
                  </a:lnTo>
                  <a:lnTo>
                    <a:pt x="241" y="111"/>
                  </a:lnTo>
                  <a:lnTo>
                    <a:pt x="246" y="114"/>
                  </a:lnTo>
                  <a:lnTo>
                    <a:pt x="252" y="115"/>
                  </a:lnTo>
                  <a:lnTo>
                    <a:pt x="259" y="116"/>
                  </a:lnTo>
                  <a:lnTo>
                    <a:pt x="266" y="123"/>
                  </a:lnTo>
                  <a:lnTo>
                    <a:pt x="274" y="129"/>
                  </a:lnTo>
                  <a:lnTo>
                    <a:pt x="282" y="134"/>
                  </a:lnTo>
                  <a:lnTo>
                    <a:pt x="290" y="140"/>
                  </a:lnTo>
                  <a:lnTo>
                    <a:pt x="298" y="145"/>
                  </a:lnTo>
                  <a:lnTo>
                    <a:pt x="306" y="152"/>
                  </a:lnTo>
                  <a:lnTo>
                    <a:pt x="313" y="159"/>
                  </a:lnTo>
                  <a:lnTo>
                    <a:pt x="319" y="167"/>
                  </a:lnTo>
                  <a:lnTo>
                    <a:pt x="325" y="169"/>
                  </a:lnTo>
                  <a:lnTo>
                    <a:pt x="330" y="174"/>
                  </a:lnTo>
                  <a:lnTo>
                    <a:pt x="334" y="181"/>
                  </a:lnTo>
                  <a:lnTo>
                    <a:pt x="339" y="186"/>
                  </a:lnTo>
                  <a:lnTo>
                    <a:pt x="334" y="191"/>
                  </a:lnTo>
                  <a:lnTo>
                    <a:pt x="328" y="196"/>
                  </a:lnTo>
                  <a:lnTo>
                    <a:pt x="322" y="199"/>
                  </a:lnTo>
                  <a:lnTo>
                    <a:pt x="317" y="203"/>
                  </a:lnTo>
                  <a:lnTo>
                    <a:pt x="310" y="206"/>
                  </a:lnTo>
                  <a:lnTo>
                    <a:pt x="303" y="209"/>
                  </a:lnTo>
                  <a:lnTo>
                    <a:pt x="296" y="211"/>
                  </a:lnTo>
                  <a:lnTo>
                    <a:pt x="289" y="213"/>
                  </a:lnTo>
                  <a:lnTo>
                    <a:pt x="284" y="201"/>
                  </a:lnTo>
                  <a:lnTo>
                    <a:pt x="280" y="189"/>
                  </a:lnTo>
                  <a:lnTo>
                    <a:pt x="272" y="180"/>
                  </a:lnTo>
                  <a:lnTo>
                    <a:pt x="259" y="175"/>
                  </a:lnTo>
                  <a:lnTo>
                    <a:pt x="251" y="166"/>
                  </a:lnTo>
                  <a:lnTo>
                    <a:pt x="242" y="160"/>
                  </a:lnTo>
                  <a:lnTo>
                    <a:pt x="231" y="154"/>
                  </a:lnTo>
                  <a:lnTo>
                    <a:pt x="220" y="150"/>
                  </a:lnTo>
                  <a:lnTo>
                    <a:pt x="207" y="146"/>
                  </a:lnTo>
                  <a:lnTo>
                    <a:pt x="196" y="142"/>
                  </a:lnTo>
                  <a:lnTo>
                    <a:pt x="184" y="137"/>
                  </a:lnTo>
                  <a:lnTo>
                    <a:pt x="174" y="131"/>
                  </a:lnTo>
                  <a:lnTo>
                    <a:pt x="169" y="136"/>
                  </a:lnTo>
                  <a:lnTo>
                    <a:pt x="166" y="131"/>
                  </a:lnTo>
                  <a:lnTo>
                    <a:pt x="162" y="130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35" y="123"/>
                  </a:lnTo>
                  <a:lnTo>
                    <a:pt x="116" y="118"/>
                  </a:lnTo>
                  <a:lnTo>
                    <a:pt x="98" y="113"/>
                  </a:lnTo>
                  <a:lnTo>
                    <a:pt x="78" y="108"/>
                  </a:lnTo>
                  <a:lnTo>
                    <a:pt x="59" y="105"/>
                  </a:lnTo>
                  <a:lnTo>
                    <a:pt x="39" y="103"/>
                  </a:lnTo>
                  <a:lnTo>
                    <a:pt x="19" y="100"/>
                  </a:lnTo>
                  <a:lnTo>
                    <a:pt x="0" y="99"/>
                  </a:lnTo>
                  <a:lnTo>
                    <a:pt x="4" y="89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1" y="60"/>
                  </a:lnTo>
                  <a:lnTo>
                    <a:pt x="26" y="52"/>
                  </a:lnTo>
                  <a:lnTo>
                    <a:pt x="33" y="44"/>
                  </a:lnTo>
                  <a:lnTo>
                    <a:pt x="40" y="36"/>
                  </a:lnTo>
                  <a:lnTo>
                    <a:pt x="47" y="29"/>
                  </a:lnTo>
                  <a:lnTo>
                    <a:pt x="46" y="28"/>
                  </a:lnTo>
                  <a:lnTo>
                    <a:pt x="70" y="0"/>
                  </a:lnTo>
                  <a:lnTo>
                    <a:pt x="75" y="6"/>
                  </a:lnTo>
                  <a:lnTo>
                    <a:pt x="80" y="9"/>
                  </a:lnTo>
                  <a:lnTo>
                    <a:pt x="87" y="10"/>
                  </a:lnTo>
                  <a:lnTo>
                    <a:pt x="94" y="9"/>
                  </a:lnTo>
                  <a:lnTo>
                    <a:pt x="101" y="8"/>
                  </a:lnTo>
                  <a:lnTo>
                    <a:pt x="108" y="8"/>
                  </a:lnTo>
                  <a:lnTo>
                    <a:pt x="115" y="9"/>
                  </a:lnTo>
                  <a:lnTo>
                    <a:pt x="121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5" name="Freeform 213"/>
            <p:cNvSpPr>
              <a:spLocks/>
            </p:cNvSpPr>
            <p:nvPr/>
          </p:nvSpPr>
          <p:spPr bwMode="auto">
            <a:xfrm>
              <a:off x="1503" y="624"/>
              <a:ext cx="7" cy="23"/>
            </a:xfrm>
            <a:custGeom>
              <a:avLst/>
              <a:gdLst>
                <a:gd name="T0" fmla="*/ 1 w 14"/>
                <a:gd name="T1" fmla="*/ 1 h 46"/>
                <a:gd name="T2" fmla="*/ 1 w 14"/>
                <a:gd name="T3" fmla="*/ 1 h 46"/>
                <a:gd name="T4" fmla="*/ 1 w 14"/>
                <a:gd name="T5" fmla="*/ 1 h 46"/>
                <a:gd name="T6" fmla="*/ 1 w 14"/>
                <a:gd name="T7" fmla="*/ 2 h 46"/>
                <a:gd name="T8" fmla="*/ 0 w 14"/>
                <a:gd name="T9" fmla="*/ 2 h 46"/>
                <a:gd name="T10" fmla="*/ 1 w 14"/>
                <a:gd name="T11" fmla="*/ 1 h 46"/>
                <a:gd name="T12" fmla="*/ 1 w 14"/>
                <a:gd name="T13" fmla="*/ 0 h 46"/>
                <a:gd name="T14" fmla="*/ 1 w 14"/>
                <a:gd name="T15" fmla="*/ 1 h 46"/>
                <a:gd name="T16" fmla="*/ 1 w 14"/>
                <a:gd name="T17" fmla="*/ 1 h 46"/>
                <a:gd name="T18" fmla="*/ 1 w 14"/>
                <a:gd name="T19" fmla="*/ 1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6">
                  <a:moveTo>
                    <a:pt x="9" y="12"/>
                  </a:moveTo>
                  <a:lnTo>
                    <a:pt x="8" y="21"/>
                  </a:lnTo>
                  <a:lnTo>
                    <a:pt x="12" y="32"/>
                  </a:lnTo>
                  <a:lnTo>
                    <a:pt x="11" y="41"/>
                  </a:lnTo>
                  <a:lnTo>
                    <a:pt x="0" y="4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6" name="Freeform 219"/>
            <p:cNvSpPr>
              <a:spLocks/>
            </p:cNvSpPr>
            <p:nvPr/>
          </p:nvSpPr>
          <p:spPr bwMode="auto">
            <a:xfrm>
              <a:off x="1176" y="634"/>
              <a:ext cx="3" cy="8"/>
            </a:xfrm>
            <a:custGeom>
              <a:avLst/>
              <a:gdLst>
                <a:gd name="T0" fmla="*/ 0 w 6"/>
                <a:gd name="T1" fmla="*/ 1 h 15"/>
                <a:gd name="T2" fmla="*/ 1 w 6"/>
                <a:gd name="T3" fmla="*/ 0 h 15"/>
                <a:gd name="T4" fmla="*/ 1 w 6"/>
                <a:gd name="T5" fmla="*/ 1 h 15"/>
                <a:gd name="T6" fmla="*/ 0 w 6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5">
                  <a:moveTo>
                    <a:pt x="0" y="15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7" name="Freeform 220"/>
            <p:cNvSpPr>
              <a:spLocks/>
            </p:cNvSpPr>
            <p:nvPr/>
          </p:nvSpPr>
          <p:spPr bwMode="auto">
            <a:xfrm>
              <a:off x="1558" y="634"/>
              <a:ext cx="3" cy="2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8" name="Freeform 221"/>
            <p:cNvSpPr>
              <a:spLocks/>
            </p:cNvSpPr>
            <p:nvPr/>
          </p:nvSpPr>
          <p:spPr bwMode="auto">
            <a:xfrm>
              <a:off x="1248" y="635"/>
              <a:ext cx="153" cy="66"/>
            </a:xfrm>
            <a:custGeom>
              <a:avLst/>
              <a:gdLst>
                <a:gd name="T0" fmla="*/ 4 w 305"/>
                <a:gd name="T1" fmla="*/ 0 h 133"/>
                <a:gd name="T2" fmla="*/ 5 w 305"/>
                <a:gd name="T3" fmla="*/ 0 h 133"/>
                <a:gd name="T4" fmla="*/ 5 w 305"/>
                <a:gd name="T5" fmla="*/ 0 h 133"/>
                <a:gd name="T6" fmla="*/ 5 w 305"/>
                <a:gd name="T7" fmla="*/ 0 h 133"/>
                <a:gd name="T8" fmla="*/ 5 w 305"/>
                <a:gd name="T9" fmla="*/ 0 h 133"/>
                <a:gd name="T10" fmla="*/ 5 w 305"/>
                <a:gd name="T11" fmla="*/ 0 h 133"/>
                <a:gd name="T12" fmla="*/ 6 w 305"/>
                <a:gd name="T13" fmla="*/ 1 h 133"/>
                <a:gd name="T14" fmla="*/ 6 w 305"/>
                <a:gd name="T15" fmla="*/ 1 h 133"/>
                <a:gd name="T16" fmla="*/ 6 w 305"/>
                <a:gd name="T17" fmla="*/ 1 h 133"/>
                <a:gd name="T18" fmla="*/ 7 w 305"/>
                <a:gd name="T19" fmla="*/ 1 h 133"/>
                <a:gd name="T20" fmla="*/ 7 w 305"/>
                <a:gd name="T21" fmla="*/ 1 h 133"/>
                <a:gd name="T22" fmla="*/ 8 w 305"/>
                <a:gd name="T23" fmla="*/ 1 h 133"/>
                <a:gd name="T24" fmla="*/ 8 w 305"/>
                <a:gd name="T25" fmla="*/ 1 h 133"/>
                <a:gd name="T26" fmla="*/ 8 w 305"/>
                <a:gd name="T27" fmla="*/ 2 h 133"/>
                <a:gd name="T28" fmla="*/ 9 w 305"/>
                <a:gd name="T29" fmla="*/ 2 h 133"/>
                <a:gd name="T30" fmla="*/ 9 w 305"/>
                <a:gd name="T31" fmla="*/ 2 h 133"/>
                <a:gd name="T32" fmla="*/ 10 w 305"/>
                <a:gd name="T33" fmla="*/ 3 h 133"/>
                <a:gd name="T34" fmla="*/ 10 w 305"/>
                <a:gd name="T35" fmla="*/ 3 h 133"/>
                <a:gd name="T36" fmla="*/ 10 w 305"/>
                <a:gd name="T37" fmla="*/ 3 h 133"/>
                <a:gd name="T38" fmla="*/ 10 w 305"/>
                <a:gd name="T39" fmla="*/ 3 h 133"/>
                <a:gd name="T40" fmla="*/ 10 w 305"/>
                <a:gd name="T41" fmla="*/ 4 h 133"/>
                <a:gd name="T42" fmla="*/ 10 w 305"/>
                <a:gd name="T43" fmla="*/ 3 h 133"/>
                <a:gd name="T44" fmla="*/ 10 w 305"/>
                <a:gd name="T45" fmla="*/ 3 h 133"/>
                <a:gd name="T46" fmla="*/ 9 w 305"/>
                <a:gd name="T47" fmla="*/ 3 h 133"/>
                <a:gd name="T48" fmla="*/ 9 w 305"/>
                <a:gd name="T49" fmla="*/ 3 h 133"/>
                <a:gd name="T50" fmla="*/ 9 w 305"/>
                <a:gd name="T51" fmla="*/ 3 h 133"/>
                <a:gd name="T52" fmla="*/ 8 w 305"/>
                <a:gd name="T53" fmla="*/ 2 h 133"/>
                <a:gd name="T54" fmla="*/ 8 w 305"/>
                <a:gd name="T55" fmla="*/ 2 h 133"/>
                <a:gd name="T56" fmla="*/ 7 w 305"/>
                <a:gd name="T57" fmla="*/ 2 h 133"/>
                <a:gd name="T58" fmla="*/ 7 w 305"/>
                <a:gd name="T59" fmla="*/ 1 h 133"/>
                <a:gd name="T60" fmla="*/ 6 w 305"/>
                <a:gd name="T61" fmla="*/ 1 h 133"/>
                <a:gd name="T62" fmla="*/ 6 w 305"/>
                <a:gd name="T63" fmla="*/ 1 h 133"/>
                <a:gd name="T64" fmla="*/ 5 w 305"/>
                <a:gd name="T65" fmla="*/ 1 h 133"/>
                <a:gd name="T66" fmla="*/ 5 w 305"/>
                <a:gd name="T67" fmla="*/ 1 h 133"/>
                <a:gd name="T68" fmla="*/ 4 w 305"/>
                <a:gd name="T69" fmla="*/ 1 h 133"/>
                <a:gd name="T70" fmla="*/ 4 w 305"/>
                <a:gd name="T71" fmla="*/ 0 h 133"/>
                <a:gd name="T72" fmla="*/ 4 w 305"/>
                <a:gd name="T73" fmla="*/ 0 h 133"/>
                <a:gd name="T74" fmla="*/ 4 w 305"/>
                <a:gd name="T75" fmla="*/ 0 h 133"/>
                <a:gd name="T76" fmla="*/ 4 w 305"/>
                <a:gd name="T77" fmla="*/ 0 h 133"/>
                <a:gd name="T78" fmla="*/ 4 w 305"/>
                <a:gd name="T79" fmla="*/ 0 h 133"/>
                <a:gd name="T80" fmla="*/ 4 w 305"/>
                <a:gd name="T81" fmla="*/ 0 h 133"/>
                <a:gd name="T82" fmla="*/ 3 w 305"/>
                <a:gd name="T83" fmla="*/ 0 h 133"/>
                <a:gd name="T84" fmla="*/ 3 w 305"/>
                <a:gd name="T85" fmla="*/ 0 h 133"/>
                <a:gd name="T86" fmla="*/ 3 w 305"/>
                <a:gd name="T87" fmla="*/ 0 h 133"/>
                <a:gd name="T88" fmla="*/ 2 w 305"/>
                <a:gd name="T89" fmla="*/ 0 h 133"/>
                <a:gd name="T90" fmla="*/ 2 w 305"/>
                <a:gd name="T91" fmla="*/ 0 h 133"/>
                <a:gd name="T92" fmla="*/ 1 w 305"/>
                <a:gd name="T93" fmla="*/ 0 h 133"/>
                <a:gd name="T94" fmla="*/ 1 w 305"/>
                <a:gd name="T95" fmla="*/ 0 h 133"/>
                <a:gd name="T96" fmla="*/ 0 w 305"/>
                <a:gd name="T97" fmla="*/ 0 h 133"/>
                <a:gd name="T98" fmla="*/ 1 w 305"/>
                <a:gd name="T99" fmla="*/ 0 h 133"/>
                <a:gd name="T100" fmla="*/ 1 w 305"/>
                <a:gd name="T101" fmla="*/ 0 h 133"/>
                <a:gd name="T102" fmla="*/ 2 w 305"/>
                <a:gd name="T103" fmla="*/ 0 h 133"/>
                <a:gd name="T104" fmla="*/ 2 w 305"/>
                <a:gd name="T105" fmla="*/ 0 h 133"/>
                <a:gd name="T106" fmla="*/ 3 w 305"/>
                <a:gd name="T107" fmla="*/ 0 h 133"/>
                <a:gd name="T108" fmla="*/ 3 w 305"/>
                <a:gd name="T109" fmla="*/ 0 h 133"/>
                <a:gd name="T110" fmla="*/ 4 w 305"/>
                <a:gd name="T111" fmla="*/ 0 h 133"/>
                <a:gd name="T112" fmla="*/ 4 w 305"/>
                <a:gd name="T113" fmla="*/ 0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5" h="133">
                  <a:moveTo>
                    <a:pt x="122" y="20"/>
                  </a:moveTo>
                  <a:lnTo>
                    <a:pt x="129" y="22"/>
                  </a:lnTo>
                  <a:lnTo>
                    <a:pt x="137" y="24"/>
                  </a:lnTo>
                  <a:lnTo>
                    <a:pt x="144" y="27"/>
                  </a:lnTo>
                  <a:lnTo>
                    <a:pt x="152" y="29"/>
                  </a:lnTo>
                  <a:lnTo>
                    <a:pt x="159" y="31"/>
                  </a:lnTo>
                  <a:lnTo>
                    <a:pt x="167" y="34"/>
                  </a:lnTo>
                  <a:lnTo>
                    <a:pt x="174" y="34"/>
                  </a:lnTo>
                  <a:lnTo>
                    <a:pt x="181" y="33"/>
                  </a:lnTo>
                  <a:lnTo>
                    <a:pt x="197" y="37"/>
                  </a:lnTo>
                  <a:lnTo>
                    <a:pt x="212" y="44"/>
                  </a:lnTo>
                  <a:lnTo>
                    <a:pt x="226" y="53"/>
                  </a:lnTo>
                  <a:lnTo>
                    <a:pt x="240" y="62"/>
                  </a:lnTo>
                  <a:lnTo>
                    <a:pt x="252" y="72"/>
                  </a:lnTo>
                  <a:lnTo>
                    <a:pt x="266" y="82"/>
                  </a:lnTo>
                  <a:lnTo>
                    <a:pt x="279" y="91"/>
                  </a:lnTo>
                  <a:lnTo>
                    <a:pt x="291" y="101"/>
                  </a:lnTo>
                  <a:lnTo>
                    <a:pt x="294" y="110"/>
                  </a:lnTo>
                  <a:lnTo>
                    <a:pt x="302" y="118"/>
                  </a:lnTo>
                  <a:lnTo>
                    <a:pt x="305" y="126"/>
                  </a:lnTo>
                  <a:lnTo>
                    <a:pt x="297" y="133"/>
                  </a:lnTo>
                  <a:lnTo>
                    <a:pt x="295" y="127"/>
                  </a:lnTo>
                  <a:lnTo>
                    <a:pt x="291" y="121"/>
                  </a:lnTo>
                  <a:lnTo>
                    <a:pt x="287" y="118"/>
                  </a:lnTo>
                  <a:lnTo>
                    <a:pt x="281" y="118"/>
                  </a:lnTo>
                  <a:lnTo>
                    <a:pt x="266" y="104"/>
                  </a:lnTo>
                  <a:lnTo>
                    <a:pt x="250" y="91"/>
                  </a:lnTo>
                  <a:lnTo>
                    <a:pt x="233" y="80"/>
                  </a:lnTo>
                  <a:lnTo>
                    <a:pt x="217" y="69"/>
                  </a:lnTo>
                  <a:lnTo>
                    <a:pt x="198" y="60"/>
                  </a:lnTo>
                  <a:lnTo>
                    <a:pt x="180" y="51"/>
                  </a:lnTo>
                  <a:lnTo>
                    <a:pt x="161" y="44"/>
                  </a:lnTo>
                  <a:lnTo>
                    <a:pt x="142" y="37"/>
                  </a:lnTo>
                  <a:lnTo>
                    <a:pt x="136" y="34"/>
                  </a:lnTo>
                  <a:lnTo>
                    <a:pt x="128" y="33"/>
                  </a:lnTo>
                  <a:lnTo>
                    <a:pt x="121" y="31"/>
                  </a:lnTo>
                  <a:lnTo>
                    <a:pt x="116" y="31"/>
                  </a:lnTo>
                  <a:lnTo>
                    <a:pt x="115" y="28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08" y="26"/>
                  </a:lnTo>
                  <a:lnTo>
                    <a:pt x="94" y="22"/>
                  </a:lnTo>
                  <a:lnTo>
                    <a:pt x="81" y="20"/>
                  </a:lnTo>
                  <a:lnTo>
                    <a:pt x="67" y="18"/>
                  </a:lnTo>
                  <a:lnTo>
                    <a:pt x="53" y="14"/>
                  </a:lnTo>
                  <a:lnTo>
                    <a:pt x="39" y="12"/>
                  </a:lnTo>
                  <a:lnTo>
                    <a:pt x="25" y="8"/>
                  </a:lnTo>
                  <a:lnTo>
                    <a:pt x="13" y="5"/>
                  </a:lnTo>
                  <a:lnTo>
                    <a:pt x="0" y="0"/>
                  </a:lnTo>
                  <a:lnTo>
                    <a:pt x="15" y="1"/>
                  </a:lnTo>
                  <a:lnTo>
                    <a:pt x="30" y="4"/>
                  </a:lnTo>
                  <a:lnTo>
                    <a:pt x="45" y="6"/>
                  </a:lnTo>
                  <a:lnTo>
                    <a:pt x="61" y="8"/>
                  </a:lnTo>
                  <a:lnTo>
                    <a:pt x="77" y="11"/>
                  </a:lnTo>
                  <a:lnTo>
                    <a:pt x="92" y="14"/>
                  </a:lnTo>
                  <a:lnTo>
                    <a:pt x="107" y="16"/>
                  </a:lnTo>
                  <a:lnTo>
                    <a:pt x="1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9" name="Freeform 223"/>
            <p:cNvSpPr>
              <a:spLocks/>
            </p:cNvSpPr>
            <p:nvPr/>
          </p:nvSpPr>
          <p:spPr bwMode="auto">
            <a:xfrm>
              <a:off x="1484" y="636"/>
              <a:ext cx="10" cy="25"/>
            </a:xfrm>
            <a:custGeom>
              <a:avLst/>
              <a:gdLst>
                <a:gd name="T0" fmla="*/ 0 w 22"/>
                <a:gd name="T1" fmla="*/ 2 h 48"/>
                <a:gd name="T2" fmla="*/ 0 w 22"/>
                <a:gd name="T3" fmla="*/ 2 h 48"/>
                <a:gd name="T4" fmla="*/ 0 w 22"/>
                <a:gd name="T5" fmla="*/ 1 h 48"/>
                <a:gd name="T6" fmla="*/ 0 w 22"/>
                <a:gd name="T7" fmla="*/ 1 h 48"/>
                <a:gd name="T8" fmla="*/ 0 w 22"/>
                <a:gd name="T9" fmla="*/ 1 h 48"/>
                <a:gd name="T10" fmla="*/ 0 w 22"/>
                <a:gd name="T11" fmla="*/ 0 h 48"/>
                <a:gd name="T12" fmla="*/ 0 w 22"/>
                <a:gd name="T13" fmla="*/ 1 h 48"/>
                <a:gd name="T14" fmla="*/ 0 w 22"/>
                <a:gd name="T15" fmla="*/ 1 h 48"/>
                <a:gd name="T16" fmla="*/ 0 w 22"/>
                <a:gd name="T17" fmla="*/ 2 h 48"/>
                <a:gd name="T18" fmla="*/ 0 w 22"/>
                <a:gd name="T19" fmla="*/ 2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48">
                  <a:moveTo>
                    <a:pt x="0" y="48"/>
                  </a:moveTo>
                  <a:lnTo>
                    <a:pt x="1" y="40"/>
                  </a:lnTo>
                  <a:lnTo>
                    <a:pt x="5" y="31"/>
                  </a:lnTo>
                  <a:lnTo>
                    <a:pt x="7" y="23"/>
                  </a:lnTo>
                  <a:lnTo>
                    <a:pt x="5" y="15"/>
                  </a:lnTo>
                  <a:lnTo>
                    <a:pt x="22" y="0"/>
                  </a:lnTo>
                  <a:lnTo>
                    <a:pt x="16" y="12"/>
                  </a:lnTo>
                  <a:lnTo>
                    <a:pt x="15" y="27"/>
                  </a:lnTo>
                  <a:lnTo>
                    <a:pt x="13" y="39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0" name="Freeform 225"/>
            <p:cNvSpPr>
              <a:spLocks/>
            </p:cNvSpPr>
            <p:nvPr/>
          </p:nvSpPr>
          <p:spPr bwMode="auto">
            <a:xfrm>
              <a:off x="1569" y="642"/>
              <a:ext cx="12" cy="9"/>
            </a:xfrm>
            <a:custGeom>
              <a:avLst/>
              <a:gdLst>
                <a:gd name="T0" fmla="*/ 1 w 24"/>
                <a:gd name="T1" fmla="*/ 0 h 19"/>
                <a:gd name="T2" fmla="*/ 0 w 24"/>
                <a:gd name="T3" fmla="*/ 0 h 19"/>
                <a:gd name="T4" fmla="*/ 1 w 24"/>
                <a:gd name="T5" fmla="*/ 0 h 19"/>
                <a:gd name="T6" fmla="*/ 1 w 2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9">
                  <a:moveTo>
                    <a:pt x="24" y="19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1" name="Freeform 229"/>
            <p:cNvSpPr>
              <a:spLocks/>
            </p:cNvSpPr>
            <p:nvPr/>
          </p:nvSpPr>
          <p:spPr bwMode="auto">
            <a:xfrm>
              <a:off x="990" y="654"/>
              <a:ext cx="279" cy="202"/>
            </a:xfrm>
            <a:custGeom>
              <a:avLst/>
              <a:gdLst>
                <a:gd name="T0" fmla="*/ 13 w 556"/>
                <a:gd name="T1" fmla="*/ 0 h 405"/>
                <a:gd name="T2" fmla="*/ 13 w 556"/>
                <a:gd name="T3" fmla="*/ 1 h 405"/>
                <a:gd name="T4" fmla="*/ 12 w 556"/>
                <a:gd name="T5" fmla="*/ 1 h 405"/>
                <a:gd name="T6" fmla="*/ 13 w 556"/>
                <a:gd name="T7" fmla="*/ 2 h 405"/>
                <a:gd name="T8" fmla="*/ 13 w 556"/>
                <a:gd name="T9" fmla="*/ 2 h 405"/>
                <a:gd name="T10" fmla="*/ 11 w 556"/>
                <a:gd name="T11" fmla="*/ 1 h 405"/>
                <a:gd name="T12" fmla="*/ 11 w 556"/>
                <a:gd name="T13" fmla="*/ 0 h 405"/>
                <a:gd name="T14" fmla="*/ 13 w 556"/>
                <a:gd name="T15" fmla="*/ 0 h 405"/>
                <a:gd name="T16" fmla="*/ 9 w 556"/>
                <a:gd name="T17" fmla="*/ 0 h 405"/>
                <a:gd name="T18" fmla="*/ 8 w 556"/>
                <a:gd name="T19" fmla="*/ 0 h 405"/>
                <a:gd name="T20" fmla="*/ 10 w 556"/>
                <a:gd name="T21" fmla="*/ 0 h 405"/>
                <a:gd name="T22" fmla="*/ 8 w 556"/>
                <a:gd name="T23" fmla="*/ 1 h 405"/>
                <a:gd name="T24" fmla="*/ 5 w 556"/>
                <a:gd name="T25" fmla="*/ 2 h 405"/>
                <a:gd name="T26" fmla="*/ 6 w 556"/>
                <a:gd name="T27" fmla="*/ 2 h 405"/>
                <a:gd name="T28" fmla="*/ 10 w 556"/>
                <a:gd name="T29" fmla="*/ 3 h 405"/>
                <a:gd name="T30" fmla="*/ 14 w 556"/>
                <a:gd name="T31" fmla="*/ 6 h 405"/>
                <a:gd name="T32" fmla="*/ 10 w 556"/>
                <a:gd name="T33" fmla="*/ 5 h 405"/>
                <a:gd name="T34" fmla="*/ 5 w 556"/>
                <a:gd name="T35" fmla="*/ 2 h 405"/>
                <a:gd name="T36" fmla="*/ 3 w 556"/>
                <a:gd name="T37" fmla="*/ 3 h 405"/>
                <a:gd name="T38" fmla="*/ 6 w 556"/>
                <a:gd name="T39" fmla="*/ 3 h 405"/>
                <a:gd name="T40" fmla="*/ 6 w 556"/>
                <a:gd name="T41" fmla="*/ 3 h 405"/>
                <a:gd name="T42" fmla="*/ 3 w 556"/>
                <a:gd name="T43" fmla="*/ 4 h 405"/>
                <a:gd name="T44" fmla="*/ 5 w 556"/>
                <a:gd name="T45" fmla="*/ 4 h 405"/>
                <a:gd name="T46" fmla="*/ 8 w 556"/>
                <a:gd name="T47" fmla="*/ 4 h 405"/>
                <a:gd name="T48" fmla="*/ 6 w 556"/>
                <a:gd name="T49" fmla="*/ 4 h 405"/>
                <a:gd name="T50" fmla="*/ 3 w 556"/>
                <a:gd name="T51" fmla="*/ 5 h 405"/>
                <a:gd name="T52" fmla="*/ 2 w 556"/>
                <a:gd name="T53" fmla="*/ 5 h 405"/>
                <a:gd name="T54" fmla="*/ 6 w 556"/>
                <a:gd name="T55" fmla="*/ 5 h 405"/>
                <a:gd name="T56" fmla="*/ 9 w 556"/>
                <a:gd name="T57" fmla="*/ 5 h 405"/>
                <a:gd name="T58" fmla="*/ 6 w 556"/>
                <a:gd name="T59" fmla="*/ 5 h 405"/>
                <a:gd name="T60" fmla="*/ 5 w 556"/>
                <a:gd name="T61" fmla="*/ 5 h 405"/>
                <a:gd name="T62" fmla="*/ 4 w 556"/>
                <a:gd name="T63" fmla="*/ 5 h 405"/>
                <a:gd name="T64" fmla="*/ 6 w 556"/>
                <a:gd name="T65" fmla="*/ 6 h 405"/>
                <a:gd name="T66" fmla="*/ 5 w 556"/>
                <a:gd name="T67" fmla="*/ 7 h 405"/>
                <a:gd name="T68" fmla="*/ 4 w 556"/>
                <a:gd name="T69" fmla="*/ 6 h 405"/>
                <a:gd name="T70" fmla="*/ 2 w 556"/>
                <a:gd name="T71" fmla="*/ 7 h 405"/>
                <a:gd name="T72" fmla="*/ 3 w 556"/>
                <a:gd name="T73" fmla="*/ 7 h 405"/>
                <a:gd name="T74" fmla="*/ 3 w 556"/>
                <a:gd name="T75" fmla="*/ 7 h 405"/>
                <a:gd name="T76" fmla="*/ 2 w 556"/>
                <a:gd name="T77" fmla="*/ 8 h 405"/>
                <a:gd name="T78" fmla="*/ 2 w 556"/>
                <a:gd name="T79" fmla="*/ 8 h 405"/>
                <a:gd name="T80" fmla="*/ 1 w 556"/>
                <a:gd name="T81" fmla="*/ 9 h 405"/>
                <a:gd name="T82" fmla="*/ 3 w 556"/>
                <a:gd name="T83" fmla="*/ 9 h 405"/>
                <a:gd name="T84" fmla="*/ 3 w 556"/>
                <a:gd name="T85" fmla="*/ 9 h 405"/>
                <a:gd name="T86" fmla="*/ 2 w 556"/>
                <a:gd name="T87" fmla="*/ 10 h 405"/>
                <a:gd name="T88" fmla="*/ 4 w 556"/>
                <a:gd name="T89" fmla="*/ 10 h 405"/>
                <a:gd name="T90" fmla="*/ 2 w 556"/>
                <a:gd name="T91" fmla="*/ 10 h 405"/>
                <a:gd name="T92" fmla="*/ 5 w 556"/>
                <a:gd name="T93" fmla="*/ 11 h 405"/>
                <a:gd name="T94" fmla="*/ 5 w 556"/>
                <a:gd name="T95" fmla="*/ 11 h 405"/>
                <a:gd name="T96" fmla="*/ 3 w 556"/>
                <a:gd name="T97" fmla="*/ 11 h 405"/>
                <a:gd name="T98" fmla="*/ 5 w 556"/>
                <a:gd name="T99" fmla="*/ 11 h 405"/>
                <a:gd name="T100" fmla="*/ 7 w 556"/>
                <a:gd name="T101" fmla="*/ 12 h 405"/>
                <a:gd name="T102" fmla="*/ 11 w 556"/>
                <a:gd name="T103" fmla="*/ 12 h 405"/>
                <a:gd name="T104" fmla="*/ 14 w 556"/>
                <a:gd name="T105" fmla="*/ 11 h 405"/>
                <a:gd name="T106" fmla="*/ 18 w 556"/>
                <a:gd name="T107" fmla="*/ 12 h 405"/>
                <a:gd name="T108" fmla="*/ 15 w 556"/>
                <a:gd name="T109" fmla="*/ 12 h 405"/>
                <a:gd name="T110" fmla="*/ 11 w 556"/>
                <a:gd name="T111" fmla="*/ 12 h 405"/>
                <a:gd name="T112" fmla="*/ 7 w 556"/>
                <a:gd name="T113" fmla="*/ 12 h 405"/>
                <a:gd name="T114" fmla="*/ 4 w 556"/>
                <a:gd name="T115" fmla="*/ 12 h 405"/>
                <a:gd name="T116" fmla="*/ 2 w 556"/>
                <a:gd name="T117" fmla="*/ 11 h 405"/>
                <a:gd name="T118" fmla="*/ 1 w 556"/>
                <a:gd name="T119" fmla="*/ 5 h 405"/>
                <a:gd name="T120" fmla="*/ 5 w 556"/>
                <a:gd name="T121" fmla="*/ 1 h 405"/>
                <a:gd name="T122" fmla="*/ 9 w 556"/>
                <a:gd name="T123" fmla="*/ 0 h 405"/>
                <a:gd name="T124" fmla="*/ 12 w 556"/>
                <a:gd name="T125" fmla="*/ 0 h 4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405">
                  <a:moveTo>
                    <a:pt x="379" y="14"/>
                  </a:moveTo>
                  <a:lnTo>
                    <a:pt x="383" y="14"/>
                  </a:lnTo>
                  <a:lnTo>
                    <a:pt x="386" y="12"/>
                  </a:lnTo>
                  <a:lnTo>
                    <a:pt x="388" y="9"/>
                  </a:lnTo>
                  <a:lnTo>
                    <a:pt x="390" y="6"/>
                  </a:lnTo>
                  <a:lnTo>
                    <a:pt x="396" y="9"/>
                  </a:lnTo>
                  <a:lnTo>
                    <a:pt x="402" y="10"/>
                  </a:lnTo>
                  <a:lnTo>
                    <a:pt x="408" y="12"/>
                  </a:lnTo>
                  <a:lnTo>
                    <a:pt x="413" y="14"/>
                  </a:lnTo>
                  <a:lnTo>
                    <a:pt x="418" y="17"/>
                  </a:lnTo>
                  <a:lnTo>
                    <a:pt x="424" y="20"/>
                  </a:lnTo>
                  <a:lnTo>
                    <a:pt x="427" y="23"/>
                  </a:lnTo>
                  <a:lnTo>
                    <a:pt x="431" y="28"/>
                  </a:lnTo>
                  <a:lnTo>
                    <a:pt x="425" y="33"/>
                  </a:lnTo>
                  <a:lnTo>
                    <a:pt x="419" y="34"/>
                  </a:lnTo>
                  <a:lnTo>
                    <a:pt x="415" y="34"/>
                  </a:lnTo>
                  <a:lnTo>
                    <a:pt x="410" y="33"/>
                  </a:lnTo>
                  <a:lnTo>
                    <a:pt x="405" y="33"/>
                  </a:lnTo>
                  <a:lnTo>
                    <a:pt x="401" y="33"/>
                  </a:lnTo>
                  <a:lnTo>
                    <a:pt x="395" y="34"/>
                  </a:lnTo>
                  <a:lnTo>
                    <a:pt x="390" y="38"/>
                  </a:lnTo>
                  <a:lnTo>
                    <a:pt x="375" y="41"/>
                  </a:lnTo>
                  <a:lnTo>
                    <a:pt x="373" y="38"/>
                  </a:lnTo>
                  <a:lnTo>
                    <a:pt x="371" y="38"/>
                  </a:lnTo>
                  <a:lnTo>
                    <a:pt x="367" y="37"/>
                  </a:lnTo>
                  <a:lnTo>
                    <a:pt x="364" y="36"/>
                  </a:lnTo>
                  <a:lnTo>
                    <a:pt x="363" y="37"/>
                  </a:lnTo>
                  <a:lnTo>
                    <a:pt x="370" y="41"/>
                  </a:lnTo>
                  <a:lnTo>
                    <a:pt x="377" y="47"/>
                  </a:lnTo>
                  <a:lnTo>
                    <a:pt x="383" y="52"/>
                  </a:lnTo>
                  <a:lnTo>
                    <a:pt x="387" y="60"/>
                  </a:lnTo>
                  <a:lnTo>
                    <a:pt x="392" y="62"/>
                  </a:lnTo>
                  <a:lnTo>
                    <a:pt x="395" y="63"/>
                  </a:lnTo>
                  <a:lnTo>
                    <a:pt x="398" y="64"/>
                  </a:lnTo>
                  <a:lnTo>
                    <a:pt x="404" y="65"/>
                  </a:lnTo>
                  <a:lnTo>
                    <a:pt x="411" y="70"/>
                  </a:lnTo>
                  <a:lnTo>
                    <a:pt x="417" y="75"/>
                  </a:lnTo>
                  <a:lnTo>
                    <a:pt x="423" y="80"/>
                  </a:lnTo>
                  <a:lnTo>
                    <a:pt x="431" y="80"/>
                  </a:lnTo>
                  <a:lnTo>
                    <a:pt x="425" y="83"/>
                  </a:lnTo>
                  <a:lnTo>
                    <a:pt x="420" y="81"/>
                  </a:lnTo>
                  <a:lnTo>
                    <a:pt x="415" y="80"/>
                  </a:lnTo>
                  <a:lnTo>
                    <a:pt x="408" y="80"/>
                  </a:lnTo>
                  <a:lnTo>
                    <a:pt x="401" y="75"/>
                  </a:lnTo>
                  <a:lnTo>
                    <a:pt x="394" y="72"/>
                  </a:lnTo>
                  <a:lnTo>
                    <a:pt x="386" y="67"/>
                  </a:lnTo>
                  <a:lnTo>
                    <a:pt x="379" y="64"/>
                  </a:lnTo>
                  <a:lnTo>
                    <a:pt x="372" y="60"/>
                  </a:lnTo>
                  <a:lnTo>
                    <a:pt x="364" y="56"/>
                  </a:lnTo>
                  <a:lnTo>
                    <a:pt x="357" y="52"/>
                  </a:lnTo>
                  <a:lnTo>
                    <a:pt x="350" y="47"/>
                  </a:lnTo>
                  <a:lnTo>
                    <a:pt x="344" y="45"/>
                  </a:lnTo>
                  <a:lnTo>
                    <a:pt x="336" y="45"/>
                  </a:lnTo>
                  <a:lnTo>
                    <a:pt x="332" y="43"/>
                  </a:lnTo>
                  <a:lnTo>
                    <a:pt x="329" y="36"/>
                  </a:lnTo>
                  <a:lnTo>
                    <a:pt x="333" y="33"/>
                  </a:lnTo>
                  <a:lnTo>
                    <a:pt x="337" y="33"/>
                  </a:lnTo>
                  <a:lnTo>
                    <a:pt x="342" y="33"/>
                  </a:lnTo>
                  <a:lnTo>
                    <a:pt x="345" y="30"/>
                  </a:lnTo>
                  <a:lnTo>
                    <a:pt x="342" y="30"/>
                  </a:lnTo>
                  <a:lnTo>
                    <a:pt x="339" y="29"/>
                  </a:lnTo>
                  <a:lnTo>
                    <a:pt x="335" y="28"/>
                  </a:lnTo>
                  <a:lnTo>
                    <a:pt x="330" y="28"/>
                  </a:lnTo>
                  <a:lnTo>
                    <a:pt x="340" y="27"/>
                  </a:lnTo>
                  <a:lnTo>
                    <a:pt x="349" y="26"/>
                  </a:lnTo>
                  <a:lnTo>
                    <a:pt x="358" y="26"/>
                  </a:lnTo>
                  <a:lnTo>
                    <a:pt x="368" y="26"/>
                  </a:lnTo>
                  <a:lnTo>
                    <a:pt x="379" y="26"/>
                  </a:lnTo>
                  <a:lnTo>
                    <a:pt x="388" y="26"/>
                  </a:lnTo>
                  <a:lnTo>
                    <a:pt x="397" y="25"/>
                  </a:lnTo>
                  <a:lnTo>
                    <a:pt x="406" y="22"/>
                  </a:lnTo>
                  <a:lnTo>
                    <a:pt x="393" y="20"/>
                  </a:lnTo>
                  <a:lnTo>
                    <a:pt x="378" y="19"/>
                  </a:lnTo>
                  <a:lnTo>
                    <a:pt x="362" y="18"/>
                  </a:lnTo>
                  <a:lnTo>
                    <a:pt x="347" y="19"/>
                  </a:lnTo>
                  <a:lnTo>
                    <a:pt x="332" y="19"/>
                  </a:lnTo>
                  <a:lnTo>
                    <a:pt x="315" y="20"/>
                  </a:lnTo>
                  <a:lnTo>
                    <a:pt x="300" y="21"/>
                  </a:lnTo>
                  <a:lnTo>
                    <a:pt x="287" y="22"/>
                  </a:lnTo>
                  <a:lnTo>
                    <a:pt x="281" y="23"/>
                  </a:lnTo>
                  <a:lnTo>
                    <a:pt x="274" y="23"/>
                  </a:lnTo>
                  <a:lnTo>
                    <a:pt x="268" y="25"/>
                  </a:lnTo>
                  <a:lnTo>
                    <a:pt x="262" y="25"/>
                  </a:lnTo>
                  <a:lnTo>
                    <a:pt x="256" y="26"/>
                  </a:lnTo>
                  <a:lnTo>
                    <a:pt x="250" y="27"/>
                  </a:lnTo>
                  <a:lnTo>
                    <a:pt x="243" y="28"/>
                  </a:lnTo>
                  <a:lnTo>
                    <a:pt x="237" y="29"/>
                  </a:lnTo>
                  <a:lnTo>
                    <a:pt x="243" y="32"/>
                  </a:lnTo>
                  <a:lnTo>
                    <a:pt x="249" y="32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0" y="33"/>
                  </a:lnTo>
                  <a:lnTo>
                    <a:pt x="268" y="34"/>
                  </a:lnTo>
                  <a:lnTo>
                    <a:pt x="276" y="33"/>
                  </a:lnTo>
                  <a:lnTo>
                    <a:pt x="284" y="33"/>
                  </a:lnTo>
                  <a:lnTo>
                    <a:pt x="292" y="32"/>
                  </a:lnTo>
                  <a:lnTo>
                    <a:pt x="300" y="30"/>
                  </a:lnTo>
                  <a:lnTo>
                    <a:pt x="307" y="29"/>
                  </a:lnTo>
                  <a:lnTo>
                    <a:pt x="317" y="28"/>
                  </a:lnTo>
                  <a:lnTo>
                    <a:pt x="325" y="28"/>
                  </a:lnTo>
                  <a:lnTo>
                    <a:pt x="322" y="32"/>
                  </a:lnTo>
                  <a:lnTo>
                    <a:pt x="319" y="35"/>
                  </a:lnTo>
                  <a:lnTo>
                    <a:pt x="318" y="40"/>
                  </a:lnTo>
                  <a:lnTo>
                    <a:pt x="319" y="44"/>
                  </a:lnTo>
                  <a:lnTo>
                    <a:pt x="298" y="45"/>
                  </a:lnTo>
                  <a:lnTo>
                    <a:pt x="279" y="47"/>
                  </a:lnTo>
                  <a:lnTo>
                    <a:pt x="259" y="48"/>
                  </a:lnTo>
                  <a:lnTo>
                    <a:pt x="239" y="50"/>
                  </a:lnTo>
                  <a:lnTo>
                    <a:pt x="220" y="52"/>
                  </a:lnTo>
                  <a:lnTo>
                    <a:pt x="200" y="57"/>
                  </a:lnTo>
                  <a:lnTo>
                    <a:pt x="182" y="62"/>
                  </a:lnTo>
                  <a:lnTo>
                    <a:pt x="163" y="68"/>
                  </a:lnTo>
                  <a:lnTo>
                    <a:pt x="158" y="68"/>
                  </a:lnTo>
                  <a:lnTo>
                    <a:pt x="152" y="70"/>
                  </a:lnTo>
                  <a:lnTo>
                    <a:pt x="145" y="71"/>
                  </a:lnTo>
                  <a:lnTo>
                    <a:pt x="139" y="72"/>
                  </a:lnTo>
                  <a:lnTo>
                    <a:pt x="133" y="73"/>
                  </a:lnTo>
                  <a:lnTo>
                    <a:pt x="128" y="75"/>
                  </a:lnTo>
                  <a:lnTo>
                    <a:pt x="123" y="77"/>
                  </a:lnTo>
                  <a:lnTo>
                    <a:pt x="117" y="79"/>
                  </a:lnTo>
                  <a:lnTo>
                    <a:pt x="124" y="80"/>
                  </a:lnTo>
                  <a:lnTo>
                    <a:pt x="131" y="80"/>
                  </a:lnTo>
                  <a:lnTo>
                    <a:pt x="139" y="78"/>
                  </a:lnTo>
                  <a:lnTo>
                    <a:pt x="147" y="77"/>
                  </a:lnTo>
                  <a:lnTo>
                    <a:pt x="156" y="75"/>
                  </a:lnTo>
                  <a:lnTo>
                    <a:pt x="165" y="75"/>
                  </a:lnTo>
                  <a:lnTo>
                    <a:pt x="173" y="78"/>
                  </a:lnTo>
                  <a:lnTo>
                    <a:pt x="181" y="82"/>
                  </a:lnTo>
                  <a:lnTo>
                    <a:pt x="200" y="82"/>
                  </a:lnTo>
                  <a:lnTo>
                    <a:pt x="220" y="85"/>
                  </a:lnTo>
                  <a:lnTo>
                    <a:pt x="238" y="87"/>
                  </a:lnTo>
                  <a:lnTo>
                    <a:pt x="257" y="91"/>
                  </a:lnTo>
                  <a:lnTo>
                    <a:pt x="274" y="97"/>
                  </a:lnTo>
                  <a:lnTo>
                    <a:pt x="291" y="104"/>
                  </a:lnTo>
                  <a:lnTo>
                    <a:pt x="309" y="112"/>
                  </a:lnTo>
                  <a:lnTo>
                    <a:pt x="326" y="121"/>
                  </a:lnTo>
                  <a:lnTo>
                    <a:pt x="342" y="132"/>
                  </a:lnTo>
                  <a:lnTo>
                    <a:pt x="357" y="142"/>
                  </a:lnTo>
                  <a:lnTo>
                    <a:pt x="373" y="154"/>
                  </a:lnTo>
                  <a:lnTo>
                    <a:pt x="388" y="165"/>
                  </a:lnTo>
                  <a:lnTo>
                    <a:pt x="403" y="178"/>
                  </a:lnTo>
                  <a:lnTo>
                    <a:pt x="418" y="191"/>
                  </a:lnTo>
                  <a:lnTo>
                    <a:pt x="432" y="203"/>
                  </a:lnTo>
                  <a:lnTo>
                    <a:pt x="446" y="217"/>
                  </a:lnTo>
                  <a:lnTo>
                    <a:pt x="450" y="222"/>
                  </a:lnTo>
                  <a:lnTo>
                    <a:pt x="446" y="229"/>
                  </a:lnTo>
                  <a:lnTo>
                    <a:pt x="425" y="219"/>
                  </a:lnTo>
                  <a:lnTo>
                    <a:pt x="404" y="210"/>
                  </a:lnTo>
                  <a:lnTo>
                    <a:pt x="383" y="200"/>
                  </a:lnTo>
                  <a:lnTo>
                    <a:pt x="364" y="189"/>
                  </a:lnTo>
                  <a:lnTo>
                    <a:pt x="343" y="179"/>
                  </a:lnTo>
                  <a:lnTo>
                    <a:pt x="322" y="170"/>
                  </a:lnTo>
                  <a:lnTo>
                    <a:pt x="302" y="162"/>
                  </a:lnTo>
                  <a:lnTo>
                    <a:pt x="281" y="154"/>
                  </a:lnTo>
                  <a:lnTo>
                    <a:pt x="265" y="144"/>
                  </a:lnTo>
                  <a:lnTo>
                    <a:pt x="247" y="136"/>
                  </a:lnTo>
                  <a:lnTo>
                    <a:pt x="231" y="127"/>
                  </a:lnTo>
                  <a:lnTo>
                    <a:pt x="215" y="119"/>
                  </a:lnTo>
                  <a:lnTo>
                    <a:pt x="198" y="111"/>
                  </a:lnTo>
                  <a:lnTo>
                    <a:pt x="182" y="104"/>
                  </a:lnTo>
                  <a:lnTo>
                    <a:pt x="165" y="97"/>
                  </a:lnTo>
                  <a:lnTo>
                    <a:pt x="147" y="90"/>
                  </a:lnTo>
                  <a:lnTo>
                    <a:pt x="141" y="94"/>
                  </a:lnTo>
                  <a:lnTo>
                    <a:pt x="135" y="96"/>
                  </a:lnTo>
                  <a:lnTo>
                    <a:pt x="127" y="98"/>
                  </a:lnTo>
                  <a:lnTo>
                    <a:pt x="118" y="100"/>
                  </a:lnTo>
                  <a:lnTo>
                    <a:pt x="110" y="101"/>
                  </a:lnTo>
                  <a:lnTo>
                    <a:pt x="102" y="102"/>
                  </a:lnTo>
                  <a:lnTo>
                    <a:pt x="94" y="105"/>
                  </a:lnTo>
                  <a:lnTo>
                    <a:pt x="87" y="110"/>
                  </a:lnTo>
                  <a:lnTo>
                    <a:pt x="91" y="112"/>
                  </a:lnTo>
                  <a:lnTo>
                    <a:pt x="100" y="112"/>
                  </a:lnTo>
                  <a:lnTo>
                    <a:pt x="108" y="111"/>
                  </a:lnTo>
                  <a:lnTo>
                    <a:pt x="117" y="109"/>
                  </a:lnTo>
                  <a:lnTo>
                    <a:pt x="127" y="108"/>
                  </a:lnTo>
                  <a:lnTo>
                    <a:pt x="136" y="106"/>
                  </a:lnTo>
                  <a:lnTo>
                    <a:pt x="144" y="106"/>
                  </a:lnTo>
                  <a:lnTo>
                    <a:pt x="153" y="108"/>
                  </a:lnTo>
                  <a:lnTo>
                    <a:pt x="161" y="110"/>
                  </a:lnTo>
                  <a:lnTo>
                    <a:pt x="169" y="110"/>
                  </a:lnTo>
                  <a:lnTo>
                    <a:pt x="178" y="109"/>
                  </a:lnTo>
                  <a:lnTo>
                    <a:pt x="186" y="110"/>
                  </a:lnTo>
                  <a:lnTo>
                    <a:pt x="192" y="116"/>
                  </a:lnTo>
                  <a:lnTo>
                    <a:pt x="192" y="118"/>
                  </a:lnTo>
                  <a:lnTo>
                    <a:pt x="190" y="119"/>
                  </a:lnTo>
                  <a:lnTo>
                    <a:pt x="188" y="120"/>
                  </a:lnTo>
                  <a:lnTo>
                    <a:pt x="184" y="120"/>
                  </a:lnTo>
                  <a:lnTo>
                    <a:pt x="183" y="120"/>
                  </a:lnTo>
                  <a:lnTo>
                    <a:pt x="182" y="121"/>
                  </a:lnTo>
                  <a:lnTo>
                    <a:pt x="181" y="123"/>
                  </a:lnTo>
                  <a:lnTo>
                    <a:pt x="182" y="124"/>
                  </a:lnTo>
                  <a:lnTo>
                    <a:pt x="165" y="125"/>
                  </a:lnTo>
                  <a:lnTo>
                    <a:pt x="147" y="126"/>
                  </a:lnTo>
                  <a:lnTo>
                    <a:pt x="130" y="128"/>
                  </a:lnTo>
                  <a:lnTo>
                    <a:pt x="113" y="130"/>
                  </a:lnTo>
                  <a:lnTo>
                    <a:pt x="95" y="133"/>
                  </a:lnTo>
                  <a:lnTo>
                    <a:pt x="78" y="135"/>
                  </a:lnTo>
                  <a:lnTo>
                    <a:pt x="61" y="139"/>
                  </a:lnTo>
                  <a:lnTo>
                    <a:pt x="44" y="143"/>
                  </a:lnTo>
                  <a:lnTo>
                    <a:pt x="49" y="150"/>
                  </a:lnTo>
                  <a:lnTo>
                    <a:pt x="67" y="148"/>
                  </a:lnTo>
                  <a:lnTo>
                    <a:pt x="85" y="146"/>
                  </a:lnTo>
                  <a:lnTo>
                    <a:pt x="102" y="143"/>
                  </a:lnTo>
                  <a:lnTo>
                    <a:pt x="121" y="140"/>
                  </a:lnTo>
                  <a:lnTo>
                    <a:pt x="139" y="138"/>
                  </a:lnTo>
                  <a:lnTo>
                    <a:pt x="156" y="135"/>
                  </a:lnTo>
                  <a:lnTo>
                    <a:pt x="175" y="133"/>
                  </a:lnTo>
                  <a:lnTo>
                    <a:pt x="193" y="132"/>
                  </a:lnTo>
                  <a:lnTo>
                    <a:pt x="197" y="135"/>
                  </a:lnTo>
                  <a:lnTo>
                    <a:pt x="201" y="132"/>
                  </a:lnTo>
                  <a:lnTo>
                    <a:pt x="206" y="134"/>
                  </a:lnTo>
                  <a:lnTo>
                    <a:pt x="209" y="139"/>
                  </a:lnTo>
                  <a:lnTo>
                    <a:pt x="215" y="139"/>
                  </a:lnTo>
                  <a:lnTo>
                    <a:pt x="221" y="136"/>
                  </a:lnTo>
                  <a:lnTo>
                    <a:pt x="228" y="138"/>
                  </a:lnTo>
                  <a:lnTo>
                    <a:pt x="234" y="139"/>
                  </a:lnTo>
                  <a:lnTo>
                    <a:pt x="239" y="140"/>
                  </a:lnTo>
                  <a:lnTo>
                    <a:pt x="231" y="146"/>
                  </a:lnTo>
                  <a:lnTo>
                    <a:pt x="237" y="150"/>
                  </a:lnTo>
                  <a:lnTo>
                    <a:pt x="224" y="150"/>
                  </a:lnTo>
                  <a:lnTo>
                    <a:pt x="209" y="151"/>
                  </a:lnTo>
                  <a:lnTo>
                    <a:pt x="194" y="153"/>
                  </a:lnTo>
                  <a:lnTo>
                    <a:pt x="178" y="155"/>
                  </a:lnTo>
                  <a:lnTo>
                    <a:pt x="162" y="157"/>
                  </a:lnTo>
                  <a:lnTo>
                    <a:pt x="146" y="159"/>
                  </a:lnTo>
                  <a:lnTo>
                    <a:pt x="130" y="162"/>
                  </a:lnTo>
                  <a:lnTo>
                    <a:pt x="115" y="164"/>
                  </a:lnTo>
                  <a:lnTo>
                    <a:pt x="109" y="162"/>
                  </a:lnTo>
                  <a:lnTo>
                    <a:pt x="103" y="159"/>
                  </a:lnTo>
                  <a:lnTo>
                    <a:pt x="98" y="159"/>
                  </a:lnTo>
                  <a:lnTo>
                    <a:pt x="93" y="164"/>
                  </a:lnTo>
                  <a:lnTo>
                    <a:pt x="85" y="165"/>
                  </a:lnTo>
                  <a:lnTo>
                    <a:pt x="77" y="166"/>
                  </a:lnTo>
                  <a:lnTo>
                    <a:pt x="68" y="168"/>
                  </a:lnTo>
                  <a:lnTo>
                    <a:pt x="60" y="169"/>
                  </a:lnTo>
                  <a:lnTo>
                    <a:pt x="52" y="171"/>
                  </a:lnTo>
                  <a:lnTo>
                    <a:pt x="45" y="173"/>
                  </a:lnTo>
                  <a:lnTo>
                    <a:pt x="38" y="177"/>
                  </a:lnTo>
                  <a:lnTo>
                    <a:pt x="31" y="181"/>
                  </a:lnTo>
                  <a:lnTo>
                    <a:pt x="33" y="185"/>
                  </a:lnTo>
                  <a:lnTo>
                    <a:pt x="45" y="183"/>
                  </a:lnTo>
                  <a:lnTo>
                    <a:pt x="57" y="181"/>
                  </a:lnTo>
                  <a:lnTo>
                    <a:pt x="69" y="179"/>
                  </a:lnTo>
                  <a:lnTo>
                    <a:pt x="80" y="177"/>
                  </a:lnTo>
                  <a:lnTo>
                    <a:pt x="92" y="174"/>
                  </a:lnTo>
                  <a:lnTo>
                    <a:pt x="103" y="173"/>
                  </a:lnTo>
                  <a:lnTo>
                    <a:pt x="115" y="171"/>
                  </a:lnTo>
                  <a:lnTo>
                    <a:pt x="127" y="170"/>
                  </a:lnTo>
                  <a:lnTo>
                    <a:pt x="147" y="169"/>
                  </a:lnTo>
                  <a:lnTo>
                    <a:pt x="167" y="166"/>
                  </a:lnTo>
                  <a:lnTo>
                    <a:pt x="188" y="164"/>
                  </a:lnTo>
                  <a:lnTo>
                    <a:pt x="206" y="163"/>
                  </a:lnTo>
                  <a:lnTo>
                    <a:pt x="226" y="162"/>
                  </a:lnTo>
                  <a:lnTo>
                    <a:pt x="245" y="163"/>
                  </a:lnTo>
                  <a:lnTo>
                    <a:pt x="265" y="165"/>
                  </a:lnTo>
                  <a:lnTo>
                    <a:pt x="286" y="170"/>
                  </a:lnTo>
                  <a:lnTo>
                    <a:pt x="281" y="170"/>
                  </a:lnTo>
                  <a:lnTo>
                    <a:pt x="275" y="171"/>
                  </a:lnTo>
                  <a:lnTo>
                    <a:pt x="271" y="172"/>
                  </a:lnTo>
                  <a:lnTo>
                    <a:pt x="265" y="173"/>
                  </a:lnTo>
                  <a:lnTo>
                    <a:pt x="260" y="174"/>
                  </a:lnTo>
                  <a:lnTo>
                    <a:pt x="256" y="176"/>
                  </a:lnTo>
                  <a:lnTo>
                    <a:pt x="251" y="178"/>
                  </a:lnTo>
                  <a:lnTo>
                    <a:pt x="247" y="180"/>
                  </a:lnTo>
                  <a:lnTo>
                    <a:pt x="237" y="180"/>
                  </a:lnTo>
                  <a:lnTo>
                    <a:pt x="227" y="180"/>
                  </a:lnTo>
                  <a:lnTo>
                    <a:pt x="215" y="180"/>
                  </a:lnTo>
                  <a:lnTo>
                    <a:pt x="204" y="181"/>
                  </a:lnTo>
                  <a:lnTo>
                    <a:pt x="192" y="183"/>
                  </a:lnTo>
                  <a:lnTo>
                    <a:pt x="181" y="184"/>
                  </a:lnTo>
                  <a:lnTo>
                    <a:pt x="169" y="186"/>
                  </a:lnTo>
                  <a:lnTo>
                    <a:pt x="159" y="189"/>
                  </a:lnTo>
                  <a:lnTo>
                    <a:pt x="155" y="188"/>
                  </a:lnTo>
                  <a:lnTo>
                    <a:pt x="153" y="187"/>
                  </a:lnTo>
                  <a:lnTo>
                    <a:pt x="150" y="186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8"/>
                  </a:lnTo>
                  <a:lnTo>
                    <a:pt x="145" y="189"/>
                  </a:lnTo>
                  <a:lnTo>
                    <a:pt x="137" y="188"/>
                  </a:lnTo>
                  <a:lnTo>
                    <a:pt x="129" y="186"/>
                  </a:lnTo>
                  <a:lnTo>
                    <a:pt x="122" y="184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5" y="180"/>
                  </a:lnTo>
                  <a:lnTo>
                    <a:pt x="115" y="183"/>
                  </a:lnTo>
                  <a:lnTo>
                    <a:pt x="115" y="185"/>
                  </a:lnTo>
                  <a:lnTo>
                    <a:pt x="123" y="189"/>
                  </a:lnTo>
                  <a:lnTo>
                    <a:pt x="132" y="194"/>
                  </a:lnTo>
                  <a:lnTo>
                    <a:pt x="141" y="199"/>
                  </a:lnTo>
                  <a:lnTo>
                    <a:pt x="151" y="203"/>
                  </a:lnTo>
                  <a:lnTo>
                    <a:pt x="160" y="208"/>
                  </a:lnTo>
                  <a:lnTo>
                    <a:pt x="169" y="212"/>
                  </a:lnTo>
                  <a:lnTo>
                    <a:pt x="180" y="216"/>
                  </a:lnTo>
                  <a:lnTo>
                    <a:pt x="189" y="221"/>
                  </a:lnTo>
                  <a:lnTo>
                    <a:pt x="185" y="221"/>
                  </a:lnTo>
                  <a:lnTo>
                    <a:pt x="182" y="219"/>
                  </a:lnTo>
                  <a:lnTo>
                    <a:pt x="176" y="218"/>
                  </a:lnTo>
                  <a:lnTo>
                    <a:pt x="171" y="217"/>
                  </a:lnTo>
                  <a:lnTo>
                    <a:pt x="166" y="217"/>
                  </a:lnTo>
                  <a:lnTo>
                    <a:pt x="160" y="218"/>
                  </a:lnTo>
                  <a:lnTo>
                    <a:pt x="154" y="219"/>
                  </a:lnTo>
                  <a:lnTo>
                    <a:pt x="150" y="224"/>
                  </a:lnTo>
                  <a:lnTo>
                    <a:pt x="145" y="224"/>
                  </a:lnTo>
                  <a:lnTo>
                    <a:pt x="140" y="221"/>
                  </a:lnTo>
                  <a:lnTo>
                    <a:pt x="135" y="216"/>
                  </a:lnTo>
                  <a:lnTo>
                    <a:pt x="130" y="212"/>
                  </a:lnTo>
                  <a:lnTo>
                    <a:pt x="128" y="216"/>
                  </a:lnTo>
                  <a:lnTo>
                    <a:pt x="129" y="218"/>
                  </a:lnTo>
                  <a:lnTo>
                    <a:pt x="131" y="222"/>
                  </a:lnTo>
                  <a:lnTo>
                    <a:pt x="133" y="224"/>
                  </a:lnTo>
                  <a:lnTo>
                    <a:pt x="121" y="210"/>
                  </a:lnTo>
                  <a:lnTo>
                    <a:pt x="125" y="208"/>
                  </a:lnTo>
                  <a:lnTo>
                    <a:pt x="121" y="204"/>
                  </a:lnTo>
                  <a:lnTo>
                    <a:pt x="116" y="203"/>
                  </a:lnTo>
                  <a:lnTo>
                    <a:pt x="113" y="204"/>
                  </a:lnTo>
                  <a:lnTo>
                    <a:pt x="110" y="209"/>
                  </a:lnTo>
                  <a:lnTo>
                    <a:pt x="110" y="217"/>
                  </a:lnTo>
                  <a:lnTo>
                    <a:pt x="97" y="221"/>
                  </a:lnTo>
                  <a:lnTo>
                    <a:pt x="84" y="223"/>
                  </a:lnTo>
                  <a:lnTo>
                    <a:pt x="71" y="225"/>
                  </a:lnTo>
                  <a:lnTo>
                    <a:pt x="59" y="226"/>
                  </a:lnTo>
                  <a:lnTo>
                    <a:pt x="46" y="229"/>
                  </a:lnTo>
                  <a:lnTo>
                    <a:pt x="33" y="231"/>
                  </a:lnTo>
                  <a:lnTo>
                    <a:pt x="22" y="236"/>
                  </a:lnTo>
                  <a:lnTo>
                    <a:pt x="10" y="242"/>
                  </a:lnTo>
                  <a:lnTo>
                    <a:pt x="10" y="245"/>
                  </a:lnTo>
                  <a:lnTo>
                    <a:pt x="25" y="245"/>
                  </a:lnTo>
                  <a:lnTo>
                    <a:pt x="40" y="242"/>
                  </a:lnTo>
                  <a:lnTo>
                    <a:pt x="54" y="241"/>
                  </a:lnTo>
                  <a:lnTo>
                    <a:pt x="68" y="239"/>
                  </a:lnTo>
                  <a:lnTo>
                    <a:pt x="82" y="236"/>
                  </a:lnTo>
                  <a:lnTo>
                    <a:pt x="95" y="233"/>
                  </a:lnTo>
                  <a:lnTo>
                    <a:pt x="110" y="231"/>
                  </a:lnTo>
                  <a:lnTo>
                    <a:pt x="127" y="230"/>
                  </a:lnTo>
                  <a:lnTo>
                    <a:pt x="139" y="244"/>
                  </a:lnTo>
                  <a:lnTo>
                    <a:pt x="124" y="247"/>
                  </a:lnTo>
                  <a:lnTo>
                    <a:pt x="110" y="251"/>
                  </a:lnTo>
                  <a:lnTo>
                    <a:pt x="95" y="253"/>
                  </a:lnTo>
                  <a:lnTo>
                    <a:pt x="80" y="254"/>
                  </a:lnTo>
                  <a:lnTo>
                    <a:pt x="67" y="256"/>
                  </a:lnTo>
                  <a:lnTo>
                    <a:pt x="52" y="259"/>
                  </a:lnTo>
                  <a:lnTo>
                    <a:pt x="38" y="262"/>
                  </a:lnTo>
                  <a:lnTo>
                    <a:pt x="24" y="268"/>
                  </a:lnTo>
                  <a:lnTo>
                    <a:pt x="24" y="275"/>
                  </a:lnTo>
                  <a:lnTo>
                    <a:pt x="31" y="277"/>
                  </a:lnTo>
                  <a:lnTo>
                    <a:pt x="39" y="276"/>
                  </a:lnTo>
                  <a:lnTo>
                    <a:pt x="47" y="274"/>
                  </a:lnTo>
                  <a:lnTo>
                    <a:pt x="55" y="272"/>
                  </a:lnTo>
                  <a:lnTo>
                    <a:pt x="63" y="271"/>
                  </a:lnTo>
                  <a:lnTo>
                    <a:pt x="69" y="272"/>
                  </a:lnTo>
                  <a:lnTo>
                    <a:pt x="74" y="278"/>
                  </a:lnTo>
                  <a:lnTo>
                    <a:pt x="76" y="287"/>
                  </a:lnTo>
                  <a:lnTo>
                    <a:pt x="69" y="286"/>
                  </a:lnTo>
                  <a:lnTo>
                    <a:pt x="63" y="286"/>
                  </a:lnTo>
                  <a:lnTo>
                    <a:pt x="56" y="286"/>
                  </a:lnTo>
                  <a:lnTo>
                    <a:pt x="50" y="286"/>
                  </a:lnTo>
                  <a:lnTo>
                    <a:pt x="45" y="287"/>
                  </a:lnTo>
                  <a:lnTo>
                    <a:pt x="40" y="289"/>
                  </a:lnTo>
                  <a:lnTo>
                    <a:pt x="35" y="290"/>
                  </a:lnTo>
                  <a:lnTo>
                    <a:pt x="31" y="292"/>
                  </a:lnTo>
                  <a:lnTo>
                    <a:pt x="27" y="292"/>
                  </a:lnTo>
                  <a:lnTo>
                    <a:pt x="24" y="293"/>
                  </a:lnTo>
                  <a:lnTo>
                    <a:pt x="21" y="295"/>
                  </a:lnTo>
                  <a:lnTo>
                    <a:pt x="18" y="298"/>
                  </a:lnTo>
                  <a:lnTo>
                    <a:pt x="18" y="301"/>
                  </a:lnTo>
                  <a:lnTo>
                    <a:pt x="21" y="304"/>
                  </a:lnTo>
                  <a:lnTo>
                    <a:pt x="23" y="305"/>
                  </a:lnTo>
                  <a:lnTo>
                    <a:pt x="25" y="306"/>
                  </a:lnTo>
                  <a:lnTo>
                    <a:pt x="33" y="305"/>
                  </a:lnTo>
                  <a:lnTo>
                    <a:pt x="42" y="304"/>
                  </a:lnTo>
                  <a:lnTo>
                    <a:pt x="50" y="302"/>
                  </a:lnTo>
                  <a:lnTo>
                    <a:pt x="59" y="301"/>
                  </a:lnTo>
                  <a:lnTo>
                    <a:pt x="67" y="301"/>
                  </a:lnTo>
                  <a:lnTo>
                    <a:pt x="75" y="300"/>
                  </a:lnTo>
                  <a:lnTo>
                    <a:pt x="83" y="300"/>
                  </a:lnTo>
                  <a:lnTo>
                    <a:pt x="91" y="300"/>
                  </a:lnTo>
                  <a:lnTo>
                    <a:pt x="92" y="305"/>
                  </a:lnTo>
                  <a:lnTo>
                    <a:pt x="95" y="307"/>
                  </a:lnTo>
                  <a:lnTo>
                    <a:pt x="99" y="310"/>
                  </a:lnTo>
                  <a:lnTo>
                    <a:pt x="102" y="314"/>
                  </a:lnTo>
                  <a:lnTo>
                    <a:pt x="94" y="313"/>
                  </a:lnTo>
                  <a:lnTo>
                    <a:pt x="86" y="313"/>
                  </a:lnTo>
                  <a:lnTo>
                    <a:pt x="78" y="314"/>
                  </a:lnTo>
                  <a:lnTo>
                    <a:pt x="69" y="315"/>
                  </a:lnTo>
                  <a:lnTo>
                    <a:pt x="61" y="316"/>
                  </a:lnTo>
                  <a:lnTo>
                    <a:pt x="53" y="319"/>
                  </a:lnTo>
                  <a:lnTo>
                    <a:pt x="44" y="320"/>
                  </a:lnTo>
                  <a:lnTo>
                    <a:pt x="35" y="321"/>
                  </a:lnTo>
                  <a:lnTo>
                    <a:pt x="33" y="322"/>
                  </a:lnTo>
                  <a:lnTo>
                    <a:pt x="32" y="323"/>
                  </a:lnTo>
                  <a:lnTo>
                    <a:pt x="32" y="325"/>
                  </a:lnTo>
                  <a:lnTo>
                    <a:pt x="32" y="327"/>
                  </a:lnTo>
                  <a:lnTo>
                    <a:pt x="41" y="329"/>
                  </a:lnTo>
                  <a:lnTo>
                    <a:pt x="50" y="330"/>
                  </a:lnTo>
                  <a:lnTo>
                    <a:pt x="61" y="330"/>
                  </a:lnTo>
                  <a:lnTo>
                    <a:pt x="71" y="329"/>
                  </a:lnTo>
                  <a:lnTo>
                    <a:pt x="83" y="328"/>
                  </a:lnTo>
                  <a:lnTo>
                    <a:pt x="93" y="327"/>
                  </a:lnTo>
                  <a:lnTo>
                    <a:pt x="103" y="325"/>
                  </a:lnTo>
                  <a:lnTo>
                    <a:pt x="114" y="327"/>
                  </a:lnTo>
                  <a:lnTo>
                    <a:pt x="127" y="342"/>
                  </a:lnTo>
                  <a:lnTo>
                    <a:pt x="117" y="340"/>
                  </a:lnTo>
                  <a:lnTo>
                    <a:pt x="109" y="340"/>
                  </a:lnTo>
                  <a:lnTo>
                    <a:pt x="102" y="342"/>
                  </a:lnTo>
                  <a:lnTo>
                    <a:pt x="95" y="342"/>
                  </a:lnTo>
                  <a:lnTo>
                    <a:pt x="87" y="343"/>
                  </a:lnTo>
                  <a:lnTo>
                    <a:pt x="80" y="344"/>
                  </a:lnTo>
                  <a:lnTo>
                    <a:pt x="72" y="345"/>
                  </a:lnTo>
                  <a:lnTo>
                    <a:pt x="63" y="345"/>
                  </a:lnTo>
                  <a:lnTo>
                    <a:pt x="57" y="346"/>
                  </a:lnTo>
                  <a:lnTo>
                    <a:pt x="52" y="347"/>
                  </a:lnTo>
                  <a:lnTo>
                    <a:pt x="47" y="350"/>
                  </a:lnTo>
                  <a:lnTo>
                    <a:pt x="45" y="355"/>
                  </a:lnTo>
                  <a:lnTo>
                    <a:pt x="48" y="358"/>
                  </a:lnTo>
                  <a:lnTo>
                    <a:pt x="64" y="359"/>
                  </a:lnTo>
                  <a:lnTo>
                    <a:pt x="80" y="358"/>
                  </a:lnTo>
                  <a:lnTo>
                    <a:pt x="95" y="355"/>
                  </a:lnTo>
                  <a:lnTo>
                    <a:pt x="110" y="353"/>
                  </a:lnTo>
                  <a:lnTo>
                    <a:pt x="124" y="353"/>
                  </a:lnTo>
                  <a:lnTo>
                    <a:pt x="138" y="354"/>
                  </a:lnTo>
                  <a:lnTo>
                    <a:pt x="152" y="358"/>
                  </a:lnTo>
                  <a:lnTo>
                    <a:pt x="166" y="366"/>
                  </a:lnTo>
                  <a:lnTo>
                    <a:pt x="162" y="368"/>
                  </a:lnTo>
                  <a:lnTo>
                    <a:pt x="160" y="367"/>
                  </a:lnTo>
                  <a:lnTo>
                    <a:pt x="156" y="363"/>
                  </a:lnTo>
                  <a:lnTo>
                    <a:pt x="153" y="361"/>
                  </a:lnTo>
                  <a:lnTo>
                    <a:pt x="148" y="363"/>
                  </a:lnTo>
                  <a:lnTo>
                    <a:pt x="144" y="365"/>
                  </a:lnTo>
                  <a:lnTo>
                    <a:pt x="138" y="367"/>
                  </a:lnTo>
                  <a:lnTo>
                    <a:pt x="133" y="368"/>
                  </a:lnTo>
                  <a:lnTo>
                    <a:pt x="128" y="369"/>
                  </a:lnTo>
                  <a:lnTo>
                    <a:pt x="123" y="370"/>
                  </a:lnTo>
                  <a:lnTo>
                    <a:pt x="117" y="372"/>
                  </a:lnTo>
                  <a:lnTo>
                    <a:pt x="112" y="372"/>
                  </a:lnTo>
                  <a:lnTo>
                    <a:pt x="103" y="373"/>
                  </a:lnTo>
                  <a:lnTo>
                    <a:pt x="93" y="373"/>
                  </a:lnTo>
                  <a:lnTo>
                    <a:pt x="84" y="374"/>
                  </a:lnTo>
                  <a:lnTo>
                    <a:pt x="79" y="381"/>
                  </a:lnTo>
                  <a:lnTo>
                    <a:pt x="84" y="383"/>
                  </a:lnTo>
                  <a:lnTo>
                    <a:pt x="90" y="384"/>
                  </a:lnTo>
                  <a:lnTo>
                    <a:pt x="95" y="384"/>
                  </a:lnTo>
                  <a:lnTo>
                    <a:pt x="102" y="383"/>
                  </a:lnTo>
                  <a:lnTo>
                    <a:pt x="108" y="383"/>
                  </a:lnTo>
                  <a:lnTo>
                    <a:pt x="115" y="382"/>
                  </a:lnTo>
                  <a:lnTo>
                    <a:pt x="122" y="382"/>
                  </a:lnTo>
                  <a:lnTo>
                    <a:pt x="129" y="382"/>
                  </a:lnTo>
                  <a:lnTo>
                    <a:pt x="138" y="383"/>
                  </a:lnTo>
                  <a:lnTo>
                    <a:pt x="148" y="383"/>
                  </a:lnTo>
                  <a:lnTo>
                    <a:pt x="159" y="382"/>
                  </a:lnTo>
                  <a:lnTo>
                    <a:pt x="169" y="381"/>
                  </a:lnTo>
                  <a:lnTo>
                    <a:pt x="180" y="381"/>
                  </a:lnTo>
                  <a:lnTo>
                    <a:pt x="189" y="382"/>
                  </a:lnTo>
                  <a:lnTo>
                    <a:pt x="199" y="384"/>
                  </a:lnTo>
                  <a:lnTo>
                    <a:pt x="208" y="388"/>
                  </a:lnTo>
                  <a:lnTo>
                    <a:pt x="209" y="387"/>
                  </a:lnTo>
                  <a:lnTo>
                    <a:pt x="211" y="385"/>
                  </a:lnTo>
                  <a:lnTo>
                    <a:pt x="211" y="383"/>
                  </a:lnTo>
                  <a:lnTo>
                    <a:pt x="211" y="382"/>
                  </a:lnTo>
                  <a:lnTo>
                    <a:pt x="227" y="381"/>
                  </a:lnTo>
                  <a:lnTo>
                    <a:pt x="245" y="381"/>
                  </a:lnTo>
                  <a:lnTo>
                    <a:pt x="264" y="381"/>
                  </a:lnTo>
                  <a:lnTo>
                    <a:pt x="283" y="382"/>
                  </a:lnTo>
                  <a:lnTo>
                    <a:pt x="302" y="383"/>
                  </a:lnTo>
                  <a:lnTo>
                    <a:pt x="321" y="383"/>
                  </a:lnTo>
                  <a:lnTo>
                    <a:pt x="340" y="384"/>
                  </a:lnTo>
                  <a:lnTo>
                    <a:pt x="357" y="384"/>
                  </a:lnTo>
                  <a:lnTo>
                    <a:pt x="360" y="381"/>
                  </a:lnTo>
                  <a:lnTo>
                    <a:pt x="372" y="382"/>
                  </a:lnTo>
                  <a:lnTo>
                    <a:pt x="385" y="382"/>
                  </a:lnTo>
                  <a:lnTo>
                    <a:pt x="397" y="382"/>
                  </a:lnTo>
                  <a:lnTo>
                    <a:pt x="409" y="382"/>
                  </a:lnTo>
                  <a:lnTo>
                    <a:pt x="421" y="383"/>
                  </a:lnTo>
                  <a:lnTo>
                    <a:pt x="434" y="383"/>
                  </a:lnTo>
                  <a:lnTo>
                    <a:pt x="447" y="383"/>
                  </a:lnTo>
                  <a:lnTo>
                    <a:pt x="459" y="383"/>
                  </a:lnTo>
                  <a:lnTo>
                    <a:pt x="472" y="383"/>
                  </a:lnTo>
                  <a:lnTo>
                    <a:pt x="485" y="384"/>
                  </a:lnTo>
                  <a:lnTo>
                    <a:pt x="498" y="384"/>
                  </a:lnTo>
                  <a:lnTo>
                    <a:pt x="509" y="384"/>
                  </a:lnTo>
                  <a:lnTo>
                    <a:pt x="522" y="385"/>
                  </a:lnTo>
                  <a:lnTo>
                    <a:pt x="533" y="385"/>
                  </a:lnTo>
                  <a:lnTo>
                    <a:pt x="545" y="387"/>
                  </a:lnTo>
                  <a:lnTo>
                    <a:pt x="556" y="388"/>
                  </a:lnTo>
                  <a:lnTo>
                    <a:pt x="540" y="403"/>
                  </a:lnTo>
                  <a:lnTo>
                    <a:pt x="532" y="403"/>
                  </a:lnTo>
                  <a:lnTo>
                    <a:pt x="523" y="403"/>
                  </a:lnTo>
                  <a:lnTo>
                    <a:pt x="514" y="403"/>
                  </a:lnTo>
                  <a:lnTo>
                    <a:pt x="506" y="401"/>
                  </a:lnTo>
                  <a:lnTo>
                    <a:pt x="496" y="401"/>
                  </a:lnTo>
                  <a:lnTo>
                    <a:pt x="488" y="399"/>
                  </a:lnTo>
                  <a:lnTo>
                    <a:pt x="480" y="398"/>
                  </a:lnTo>
                  <a:lnTo>
                    <a:pt x="472" y="396"/>
                  </a:lnTo>
                  <a:lnTo>
                    <a:pt x="456" y="396"/>
                  </a:lnTo>
                  <a:lnTo>
                    <a:pt x="440" y="395"/>
                  </a:lnTo>
                  <a:lnTo>
                    <a:pt x="424" y="395"/>
                  </a:lnTo>
                  <a:lnTo>
                    <a:pt x="408" y="393"/>
                  </a:lnTo>
                  <a:lnTo>
                    <a:pt x="392" y="393"/>
                  </a:lnTo>
                  <a:lnTo>
                    <a:pt x="374" y="392"/>
                  </a:lnTo>
                  <a:lnTo>
                    <a:pt x="358" y="392"/>
                  </a:lnTo>
                  <a:lnTo>
                    <a:pt x="342" y="392"/>
                  </a:lnTo>
                  <a:lnTo>
                    <a:pt x="326" y="391"/>
                  </a:lnTo>
                  <a:lnTo>
                    <a:pt x="310" y="391"/>
                  </a:lnTo>
                  <a:lnTo>
                    <a:pt x="292" y="390"/>
                  </a:lnTo>
                  <a:lnTo>
                    <a:pt x="276" y="390"/>
                  </a:lnTo>
                  <a:lnTo>
                    <a:pt x="260" y="390"/>
                  </a:lnTo>
                  <a:lnTo>
                    <a:pt x="244" y="389"/>
                  </a:lnTo>
                  <a:lnTo>
                    <a:pt x="228" y="389"/>
                  </a:lnTo>
                  <a:lnTo>
                    <a:pt x="212" y="389"/>
                  </a:lnTo>
                  <a:lnTo>
                    <a:pt x="203" y="393"/>
                  </a:lnTo>
                  <a:lnTo>
                    <a:pt x="193" y="396"/>
                  </a:lnTo>
                  <a:lnTo>
                    <a:pt x="184" y="397"/>
                  </a:lnTo>
                  <a:lnTo>
                    <a:pt x="174" y="398"/>
                  </a:lnTo>
                  <a:lnTo>
                    <a:pt x="163" y="398"/>
                  </a:lnTo>
                  <a:lnTo>
                    <a:pt x="153" y="399"/>
                  </a:lnTo>
                  <a:lnTo>
                    <a:pt x="144" y="401"/>
                  </a:lnTo>
                  <a:lnTo>
                    <a:pt x="135" y="405"/>
                  </a:lnTo>
                  <a:lnTo>
                    <a:pt x="130" y="399"/>
                  </a:lnTo>
                  <a:lnTo>
                    <a:pt x="123" y="396"/>
                  </a:lnTo>
                  <a:lnTo>
                    <a:pt x="116" y="393"/>
                  </a:lnTo>
                  <a:lnTo>
                    <a:pt x="109" y="393"/>
                  </a:lnTo>
                  <a:lnTo>
                    <a:pt x="100" y="397"/>
                  </a:lnTo>
                  <a:lnTo>
                    <a:pt x="93" y="392"/>
                  </a:lnTo>
                  <a:lnTo>
                    <a:pt x="86" y="388"/>
                  </a:lnTo>
                  <a:lnTo>
                    <a:pt x="78" y="384"/>
                  </a:lnTo>
                  <a:lnTo>
                    <a:pt x="70" y="382"/>
                  </a:lnTo>
                  <a:lnTo>
                    <a:pt x="62" y="378"/>
                  </a:lnTo>
                  <a:lnTo>
                    <a:pt x="55" y="375"/>
                  </a:lnTo>
                  <a:lnTo>
                    <a:pt x="48" y="372"/>
                  </a:lnTo>
                  <a:lnTo>
                    <a:pt x="41" y="366"/>
                  </a:lnTo>
                  <a:lnTo>
                    <a:pt x="25" y="344"/>
                  </a:lnTo>
                  <a:lnTo>
                    <a:pt x="14" y="321"/>
                  </a:lnTo>
                  <a:lnTo>
                    <a:pt x="4" y="294"/>
                  </a:lnTo>
                  <a:lnTo>
                    <a:pt x="1" y="268"/>
                  </a:lnTo>
                  <a:lnTo>
                    <a:pt x="0" y="241"/>
                  </a:lnTo>
                  <a:lnTo>
                    <a:pt x="2" y="215"/>
                  </a:lnTo>
                  <a:lnTo>
                    <a:pt x="9" y="188"/>
                  </a:lnTo>
                  <a:lnTo>
                    <a:pt x="18" y="164"/>
                  </a:lnTo>
                  <a:lnTo>
                    <a:pt x="26" y="148"/>
                  </a:lnTo>
                  <a:lnTo>
                    <a:pt x="37" y="133"/>
                  </a:lnTo>
                  <a:lnTo>
                    <a:pt x="47" y="118"/>
                  </a:lnTo>
                  <a:lnTo>
                    <a:pt x="59" y="104"/>
                  </a:lnTo>
                  <a:lnTo>
                    <a:pt x="71" y="93"/>
                  </a:lnTo>
                  <a:lnTo>
                    <a:pt x="85" y="81"/>
                  </a:lnTo>
                  <a:lnTo>
                    <a:pt x="99" y="71"/>
                  </a:lnTo>
                  <a:lnTo>
                    <a:pt x="114" y="60"/>
                  </a:lnTo>
                  <a:lnTo>
                    <a:pt x="129" y="51"/>
                  </a:lnTo>
                  <a:lnTo>
                    <a:pt x="145" y="44"/>
                  </a:lnTo>
                  <a:lnTo>
                    <a:pt x="161" y="36"/>
                  </a:lnTo>
                  <a:lnTo>
                    <a:pt x="177" y="30"/>
                  </a:lnTo>
                  <a:lnTo>
                    <a:pt x="194" y="25"/>
                  </a:lnTo>
                  <a:lnTo>
                    <a:pt x="211" y="20"/>
                  </a:lnTo>
                  <a:lnTo>
                    <a:pt x="228" y="17"/>
                  </a:lnTo>
                  <a:lnTo>
                    <a:pt x="245" y="13"/>
                  </a:lnTo>
                  <a:lnTo>
                    <a:pt x="261" y="11"/>
                  </a:lnTo>
                  <a:lnTo>
                    <a:pt x="277" y="9"/>
                  </a:lnTo>
                  <a:lnTo>
                    <a:pt x="292" y="6"/>
                  </a:lnTo>
                  <a:lnTo>
                    <a:pt x="309" y="3"/>
                  </a:lnTo>
                  <a:lnTo>
                    <a:pt x="324" y="2"/>
                  </a:lnTo>
                  <a:lnTo>
                    <a:pt x="339" y="0"/>
                  </a:lnTo>
                  <a:lnTo>
                    <a:pt x="355" y="2"/>
                  </a:lnTo>
                  <a:lnTo>
                    <a:pt x="372" y="4"/>
                  </a:lnTo>
                  <a:lnTo>
                    <a:pt x="373" y="6"/>
                  </a:lnTo>
                  <a:lnTo>
                    <a:pt x="374" y="10"/>
                  </a:lnTo>
                  <a:lnTo>
                    <a:pt x="377" y="12"/>
                  </a:lnTo>
                  <a:lnTo>
                    <a:pt x="379" y="1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2" name="Freeform 230"/>
            <p:cNvSpPr>
              <a:spLocks/>
            </p:cNvSpPr>
            <p:nvPr/>
          </p:nvSpPr>
          <p:spPr bwMode="auto">
            <a:xfrm>
              <a:off x="1462" y="654"/>
              <a:ext cx="10" cy="26"/>
            </a:xfrm>
            <a:custGeom>
              <a:avLst/>
              <a:gdLst>
                <a:gd name="T0" fmla="*/ 1 w 20"/>
                <a:gd name="T1" fmla="*/ 2 h 52"/>
                <a:gd name="T2" fmla="*/ 0 w 20"/>
                <a:gd name="T3" fmla="*/ 2 h 52"/>
                <a:gd name="T4" fmla="*/ 1 w 20"/>
                <a:gd name="T5" fmla="*/ 2 h 52"/>
                <a:gd name="T6" fmla="*/ 1 w 20"/>
                <a:gd name="T7" fmla="*/ 1 h 52"/>
                <a:gd name="T8" fmla="*/ 1 w 20"/>
                <a:gd name="T9" fmla="*/ 1 h 52"/>
                <a:gd name="T10" fmla="*/ 1 w 20"/>
                <a:gd name="T11" fmla="*/ 0 h 52"/>
                <a:gd name="T12" fmla="*/ 1 w 20"/>
                <a:gd name="T13" fmla="*/ 1 h 52"/>
                <a:gd name="T14" fmla="*/ 1 w 20"/>
                <a:gd name="T15" fmla="*/ 1 h 52"/>
                <a:gd name="T16" fmla="*/ 1 w 20"/>
                <a:gd name="T17" fmla="*/ 2 h 52"/>
                <a:gd name="T18" fmla="*/ 1 w 20"/>
                <a:gd name="T19" fmla="*/ 2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2">
                  <a:moveTo>
                    <a:pt x="3" y="52"/>
                  </a:moveTo>
                  <a:lnTo>
                    <a:pt x="0" y="52"/>
                  </a:lnTo>
                  <a:lnTo>
                    <a:pt x="3" y="37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20" y="0"/>
                  </a:lnTo>
                  <a:lnTo>
                    <a:pt x="14" y="13"/>
                  </a:lnTo>
                  <a:lnTo>
                    <a:pt x="12" y="26"/>
                  </a:lnTo>
                  <a:lnTo>
                    <a:pt x="8" y="38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3" name="Freeform 234"/>
            <p:cNvSpPr>
              <a:spLocks/>
            </p:cNvSpPr>
            <p:nvPr/>
          </p:nvSpPr>
          <p:spPr bwMode="auto">
            <a:xfrm>
              <a:off x="1224" y="659"/>
              <a:ext cx="148" cy="63"/>
            </a:xfrm>
            <a:custGeom>
              <a:avLst/>
              <a:gdLst>
                <a:gd name="T0" fmla="*/ 5 w 297"/>
                <a:gd name="T1" fmla="*/ 2 h 126"/>
                <a:gd name="T2" fmla="*/ 5 w 297"/>
                <a:gd name="T3" fmla="*/ 2 h 126"/>
                <a:gd name="T4" fmla="*/ 5 w 297"/>
                <a:gd name="T5" fmla="*/ 2 h 126"/>
                <a:gd name="T6" fmla="*/ 6 w 297"/>
                <a:gd name="T7" fmla="*/ 2 h 126"/>
                <a:gd name="T8" fmla="*/ 6 w 297"/>
                <a:gd name="T9" fmla="*/ 2 h 126"/>
                <a:gd name="T10" fmla="*/ 6 w 297"/>
                <a:gd name="T11" fmla="*/ 2 h 126"/>
                <a:gd name="T12" fmla="*/ 6 w 297"/>
                <a:gd name="T13" fmla="*/ 2 h 126"/>
                <a:gd name="T14" fmla="*/ 7 w 297"/>
                <a:gd name="T15" fmla="*/ 2 h 126"/>
                <a:gd name="T16" fmla="*/ 7 w 297"/>
                <a:gd name="T17" fmla="*/ 2 h 126"/>
                <a:gd name="T18" fmla="*/ 7 w 297"/>
                <a:gd name="T19" fmla="*/ 2 h 126"/>
                <a:gd name="T20" fmla="*/ 7 w 297"/>
                <a:gd name="T21" fmla="*/ 3 h 126"/>
                <a:gd name="T22" fmla="*/ 7 w 297"/>
                <a:gd name="T23" fmla="*/ 3 h 126"/>
                <a:gd name="T24" fmla="*/ 8 w 297"/>
                <a:gd name="T25" fmla="*/ 3 h 126"/>
                <a:gd name="T26" fmla="*/ 8 w 297"/>
                <a:gd name="T27" fmla="*/ 3 h 126"/>
                <a:gd name="T28" fmla="*/ 8 w 297"/>
                <a:gd name="T29" fmla="*/ 3 h 126"/>
                <a:gd name="T30" fmla="*/ 8 w 297"/>
                <a:gd name="T31" fmla="*/ 3 h 126"/>
                <a:gd name="T32" fmla="*/ 8 w 297"/>
                <a:gd name="T33" fmla="*/ 3 h 126"/>
                <a:gd name="T34" fmla="*/ 8 w 297"/>
                <a:gd name="T35" fmla="*/ 4 h 126"/>
                <a:gd name="T36" fmla="*/ 9 w 297"/>
                <a:gd name="T37" fmla="*/ 4 h 126"/>
                <a:gd name="T38" fmla="*/ 9 w 297"/>
                <a:gd name="T39" fmla="*/ 4 h 126"/>
                <a:gd name="T40" fmla="*/ 9 w 297"/>
                <a:gd name="T41" fmla="*/ 4 h 126"/>
                <a:gd name="T42" fmla="*/ 9 w 297"/>
                <a:gd name="T43" fmla="*/ 4 h 126"/>
                <a:gd name="T44" fmla="*/ 8 w 297"/>
                <a:gd name="T45" fmla="*/ 4 h 126"/>
                <a:gd name="T46" fmla="*/ 8 w 297"/>
                <a:gd name="T47" fmla="*/ 4 h 126"/>
                <a:gd name="T48" fmla="*/ 8 w 297"/>
                <a:gd name="T49" fmla="*/ 4 h 126"/>
                <a:gd name="T50" fmla="*/ 8 w 297"/>
                <a:gd name="T51" fmla="*/ 4 h 126"/>
                <a:gd name="T52" fmla="*/ 7 w 297"/>
                <a:gd name="T53" fmla="*/ 3 h 126"/>
                <a:gd name="T54" fmla="*/ 6 w 297"/>
                <a:gd name="T55" fmla="*/ 3 h 126"/>
                <a:gd name="T56" fmla="*/ 6 w 297"/>
                <a:gd name="T57" fmla="*/ 2 h 126"/>
                <a:gd name="T58" fmla="*/ 5 w 297"/>
                <a:gd name="T59" fmla="*/ 2 h 126"/>
                <a:gd name="T60" fmla="*/ 4 w 297"/>
                <a:gd name="T61" fmla="*/ 2 h 126"/>
                <a:gd name="T62" fmla="*/ 4 w 297"/>
                <a:gd name="T63" fmla="*/ 1 h 126"/>
                <a:gd name="T64" fmla="*/ 3 w 297"/>
                <a:gd name="T65" fmla="*/ 1 h 126"/>
                <a:gd name="T66" fmla="*/ 3 w 297"/>
                <a:gd name="T67" fmla="*/ 1 h 126"/>
                <a:gd name="T68" fmla="*/ 2 w 297"/>
                <a:gd name="T69" fmla="*/ 1 h 126"/>
                <a:gd name="T70" fmla="*/ 2 w 297"/>
                <a:gd name="T71" fmla="*/ 1 h 126"/>
                <a:gd name="T72" fmla="*/ 2 w 297"/>
                <a:gd name="T73" fmla="*/ 1 h 126"/>
                <a:gd name="T74" fmla="*/ 2 w 297"/>
                <a:gd name="T75" fmla="*/ 1 h 126"/>
                <a:gd name="T76" fmla="*/ 1 w 297"/>
                <a:gd name="T77" fmla="*/ 1 h 126"/>
                <a:gd name="T78" fmla="*/ 1 w 297"/>
                <a:gd name="T79" fmla="*/ 1 h 126"/>
                <a:gd name="T80" fmla="*/ 1 w 297"/>
                <a:gd name="T81" fmla="*/ 1 h 126"/>
                <a:gd name="T82" fmla="*/ 1 w 297"/>
                <a:gd name="T83" fmla="*/ 1 h 126"/>
                <a:gd name="T84" fmla="*/ 0 w 297"/>
                <a:gd name="T85" fmla="*/ 1 h 126"/>
                <a:gd name="T86" fmla="*/ 0 w 297"/>
                <a:gd name="T87" fmla="*/ 1 h 126"/>
                <a:gd name="T88" fmla="*/ 0 w 297"/>
                <a:gd name="T89" fmla="*/ 1 h 126"/>
                <a:gd name="T90" fmla="*/ 0 w 297"/>
                <a:gd name="T91" fmla="*/ 1 h 126"/>
                <a:gd name="T92" fmla="*/ 0 w 297"/>
                <a:gd name="T93" fmla="*/ 1 h 126"/>
                <a:gd name="T94" fmla="*/ 0 w 297"/>
                <a:gd name="T95" fmla="*/ 1 h 126"/>
                <a:gd name="T96" fmla="*/ 0 w 297"/>
                <a:gd name="T97" fmla="*/ 0 h 126"/>
                <a:gd name="T98" fmla="*/ 0 w 297"/>
                <a:gd name="T99" fmla="*/ 1 h 126"/>
                <a:gd name="T100" fmla="*/ 1 w 297"/>
                <a:gd name="T101" fmla="*/ 1 h 126"/>
                <a:gd name="T102" fmla="*/ 2 w 297"/>
                <a:gd name="T103" fmla="*/ 1 h 126"/>
                <a:gd name="T104" fmla="*/ 2 w 297"/>
                <a:gd name="T105" fmla="*/ 1 h 126"/>
                <a:gd name="T106" fmla="*/ 3 w 297"/>
                <a:gd name="T107" fmla="*/ 1 h 126"/>
                <a:gd name="T108" fmla="*/ 3 w 297"/>
                <a:gd name="T109" fmla="*/ 1 h 126"/>
                <a:gd name="T110" fmla="*/ 4 w 297"/>
                <a:gd name="T111" fmla="*/ 1 h 126"/>
                <a:gd name="T112" fmla="*/ 5 w 297"/>
                <a:gd name="T113" fmla="*/ 2 h 1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7" h="126">
                  <a:moveTo>
                    <a:pt x="167" y="34"/>
                  </a:moveTo>
                  <a:lnTo>
                    <a:pt x="176" y="34"/>
                  </a:lnTo>
                  <a:lnTo>
                    <a:pt x="185" y="37"/>
                  </a:lnTo>
                  <a:lnTo>
                    <a:pt x="193" y="40"/>
                  </a:lnTo>
                  <a:lnTo>
                    <a:pt x="201" y="43"/>
                  </a:lnTo>
                  <a:lnTo>
                    <a:pt x="209" y="47"/>
                  </a:lnTo>
                  <a:lnTo>
                    <a:pt x="217" y="52"/>
                  </a:lnTo>
                  <a:lnTo>
                    <a:pt x="225" y="55"/>
                  </a:lnTo>
                  <a:lnTo>
                    <a:pt x="233" y="57"/>
                  </a:lnTo>
                  <a:lnTo>
                    <a:pt x="239" y="61"/>
                  </a:lnTo>
                  <a:lnTo>
                    <a:pt x="245" y="65"/>
                  </a:lnTo>
                  <a:lnTo>
                    <a:pt x="252" y="70"/>
                  </a:lnTo>
                  <a:lnTo>
                    <a:pt x="257" y="75"/>
                  </a:lnTo>
                  <a:lnTo>
                    <a:pt x="263" y="78"/>
                  </a:lnTo>
                  <a:lnTo>
                    <a:pt x="270" y="83"/>
                  </a:lnTo>
                  <a:lnTo>
                    <a:pt x="277" y="86"/>
                  </a:lnTo>
                  <a:lnTo>
                    <a:pt x="284" y="90"/>
                  </a:lnTo>
                  <a:lnTo>
                    <a:pt x="285" y="99"/>
                  </a:lnTo>
                  <a:lnTo>
                    <a:pt x="291" y="108"/>
                  </a:lnTo>
                  <a:lnTo>
                    <a:pt x="295" y="116"/>
                  </a:lnTo>
                  <a:lnTo>
                    <a:pt x="297" y="126"/>
                  </a:lnTo>
                  <a:lnTo>
                    <a:pt x="290" y="126"/>
                  </a:lnTo>
                  <a:lnTo>
                    <a:pt x="287" y="123"/>
                  </a:lnTo>
                  <a:lnTo>
                    <a:pt x="285" y="117"/>
                  </a:lnTo>
                  <a:lnTo>
                    <a:pt x="282" y="113"/>
                  </a:lnTo>
                  <a:lnTo>
                    <a:pt x="262" y="100"/>
                  </a:lnTo>
                  <a:lnTo>
                    <a:pt x="241" y="87"/>
                  </a:lnTo>
                  <a:lnTo>
                    <a:pt x="220" y="73"/>
                  </a:lnTo>
                  <a:lnTo>
                    <a:pt x="199" y="61"/>
                  </a:lnTo>
                  <a:lnTo>
                    <a:pt x="177" y="49"/>
                  </a:lnTo>
                  <a:lnTo>
                    <a:pt x="154" y="39"/>
                  </a:lnTo>
                  <a:lnTo>
                    <a:pt x="131" y="30"/>
                  </a:lnTo>
                  <a:lnTo>
                    <a:pt x="105" y="24"/>
                  </a:lnTo>
                  <a:lnTo>
                    <a:pt x="97" y="22"/>
                  </a:lnTo>
                  <a:lnTo>
                    <a:pt x="89" y="20"/>
                  </a:lnTo>
                  <a:lnTo>
                    <a:pt x="81" y="19"/>
                  </a:lnTo>
                  <a:lnTo>
                    <a:pt x="72" y="18"/>
                  </a:lnTo>
                  <a:lnTo>
                    <a:pt x="64" y="17"/>
                  </a:lnTo>
                  <a:lnTo>
                    <a:pt x="56" y="16"/>
                  </a:lnTo>
                  <a:lnTo>
                    <a:pt x="46" y="13"/>
                  </a:lnTo>
                  <a:lnTo>
                    <a:pt x="38" y="12"/>
                  </a:lnTo>
                  <a:lnTo>
                    <a:pt x="34" y="11"/>
                  </a:lnTo>
                  <a:lnTo>
                    <a:pt x="28" y="10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2" y="8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22" y="2"/>
                  </a:lnTo>
                  <a:lnTo>
                    <a:pt x="44" y="4"/>
                  </a:lnTo>
                  <a:lnTo>
                    <a:pt x="65" y="8"/>
                  </a:lnTo>
                  <a:lnTo>
                    <a:pt x="86" y="11"/>
                  </a:lnTo>
                  <a:lnTo>
                    <a:pt x="106" y="16"/>
                  </a:lnTo>
                  <a:lnTo>
                    <a:pt x="127" y="22"/>
                  </a:lnTo>
                  <a:lnTo>
                    <a:pt x="147" y="27"/>
                  </a:lnTo>
                  <a:lnTo>
                    <a:pt x="16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4" name="Freeform 235"/>
            <p:cNvSpPr>
              <a:spLocks/>
            </p:cNvSpPr>
            <p:nvPr/>
          </p:nvSpPr>
          <p:spPr bwMode="auto">
            <a:xfrm>
              <a:off x="1163" y="670"/>
              <a:ext cx="8" cy="2"/>
            </a:xfrm>
            <a:custGeom>
              <a:avLst/>
              <a:gdLst>
                <a:gd name="T0" fmla="*/ 1 w 15"/>
                <a:gd name="T1" fmla="*/ 1 h 3"/>
                <a:gd name="T2" fmla="*/ 0 w 15"/>
                <a:gd name="T3" fmla="*/ 0 h 3"/>
                <a:gd name="T4" fmla="*/ 1 w 15"/>
                <a:gd name="T5" fmla="*/ 0 h 3"/>
                <a:gd name="T6" fmla="*/ 1 w 15"/>
                <a:gd name="T7" fmla="*/ 0 h 3"/>
                <a:gd name="T8" fmla="*/ 1 w 15"/>
                <a:gd name="T9" fmla="*/ 1 h 3"/>
                <a:gd name="T10" fmla="*/ 1 w 15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">
                  <a:moveTo>
                    <a:pt x="15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5" name="Freeform 240"/>
            <p:cNvSpPr>
              <a:spLocks/>
            </p:cNvSpPr>
            <p:nvPr/>
          </p:nvSpPr>
          <p:spPr bwMode="auto">
            <a:xfrm>
              <a:off x="1444" y="673"/>
              <a:ext cx="7" cy="32"/>
            </a:xfrm>
            <a:custGeom>
              <a:avLst/>
              <a:gdLst>
                <a:gd name="T0" fmla="*/ 0 w 14"/>
                <a:gd name="T1" fmla="*/ 2 h 65"/>
                <a:gd name="T2" fmla="*/ 1 w 14"/>
                <a:gd name="T3" fmla="*/ 1 h 65"/>
                <a:gd name="T4" fmla="*/ 1 w 14"/>
                <a:gd name="T5" fmla="*/ 1 h 65"/>
                <a:gd name="T6" fmla="*/ 1 w 14"/>
                <a:gd name="T7" fmla="*/ 0 h 65"/>
                <a:gd name="T8" fmla="*/ 0 w 14"/>
                <a:gd name="T9" fmla="*/ 0 h 65"/>
                <a:gd name="T10" fmla="*/ 1 w 14"/>
                <a:gd name="T11" fmla="*/ 0 h 65"/>
                <a:gd name="T12" fmla="*/ 1 w 14"/>
                <a:gd name="T13" fmla="*/ 0 h 65"/>
                <a:gd name="T14" fmla="*/ 1 w 14"/>
                <a:gd name="T15" fmla="*/ 1 h 65"/>
                <a:gd name="T16" fmla="*/ 1 w 14"/>
                <a:gd name="T17" fmla="*/ 1 h 65"/>
                <a:gd name="T18" fmla="*/ 0 w 14"/>
                <a:gd name="T19" fmla="*/ 2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65">
                  <a:moveTo>
                    <a:pt x="0" y="65"/>
                  </a:moveTo>
                  <a:lnTo>
                    <a:pt x="1" y="51"/>
                  </a:lnTo>
                  <a:lnTo>
                    <a:pt x="2" y="37"/>
                  </a:lnTo>
                  <a:lnTo>
                    <a:pt x="3" y="25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11" y="16"/>
                  </a:lnTo>
                  <a:lnTo>
                    <a:pt x="8" y="33"/>
                  </a:lnTo>
                  <a:lnTo>
                    <a:pt x="4" y="4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6" name="Freeform 242"/>
            <p:cNvSpPr>
              <a:spLocks/>
            </p:cNvSpPr>
            <p:nvPr/>
          </p:nvSpPr>
          <p:spPr bwMode="auto">
            <a:xfrm>
              <a:off x="1212" y="677"/>
              <a:ext cx="140" cy="59"/>
            </a:xfrm>
            <a:custGeom>
              <a:avLst/>
              <a:gdLst>
                <a:gd name="T0" fmla="*/ 3 w 279"/>
                <a:gd name="T1" fmla="*/ 0 h 119"/>
                <a:gd name="T2" fmla="*/ 4 w 279"/>
                <a:gd name="T3" fmla="*/ 0 h 119"/>
                <a:gd name="T4" fmla="*/ 4 w 279"/>
                <a:gd name="T5" fmla="*/ 0 h 119"/>
                <a:gd name="T6" fmla="*/ 5 w 279"/>
                <a:gd name="T7" fmla="*/ 0 h 119"/>
                <a:gd name="T8" fmla="*/ 6 w 279"/>
                <a:gd name="T9" fmla="*/ 1 h 119"/>
                <a:gd name="T10" fmla="*/ 6 w 279"/>
                <a:gd name="T11" fmla="*/ 1 h 119"/>
                <a:gd name="T12" fmla="*/ 7 w 279"/>
                <a:gd name="T13" fmla="*/ 1 h 119"/>
                <a:gd name="T14" fmla="*/ 8 w 279"/>
                <a:gd name="T15" fmla="*/ 2 h 119"/>
                <a:gd name="T16" fmla="*/ 9 w 279"/>
                <a:gd name="T17" fmla="*/ 2 h 119"/>
                <a:gd name="T18" fmla="*/ 9 w 279"/>
                <a:gd name="T19" fmla="*/ 3 h 119"/>
                <a:gd name="T20" fmla="*/ 9 w 279"/>
                <a:gd name="T21" fmla="*/ 3 h 119"/>
                <a:gd name="T22" fmla="*/ 8 w 279"/>
                <a:gd name="T23" fmla="*/ 3 h 119"/>
                <a:gd name="T24" fmla="*/ 8 w 279"/>
                <a:gd name="T25" fmla="*/ 3 h 119"/>
                <a:gd name="T26" fmla="*/ 7 w 279"/>
                <a:gd name="T27" fmla="*/ 2 h 119"/>
                <a:gd name="T28" fmla="*/ 6 w 279"/>
                <a:gd name="T29" fmla="*/ 2 h 119"/>
                <a:gd name="T30" fmla="*/ 5 w 279"/>
                <a:gd name="T31" fmla="*/ 1 h 119"/>
                <a:gd name="T32" fmla="*/ 4 w 279"/>
                <a:gd name="T33" fmla="*/ 1 h 119"/>
                <a:gd name="T34" fmla="*/ 4 w 279"/>
                <a:gd name="T35" fmla="*/ 1 h 119"/>
                <a:gd name="T36" fmla="*/ 3 w 279"/>
                <a:gd name="T37" fmla="*/ 1 h 119"/>
                <a:gd name="T38" fmla="*/ 3 w 279"/>
                <a:gd name="T39" fmla="*/ 0 h 119"/>
                <a:gd name="T40" fmla="*/ 2 w 279"/>
                <a:gd name="T41" fmla="*/ 0 h 119"/>
                <a:gd name="T42" fmla="*/ 1 w 279"/>
                <a:gd name="T43" fmla="*/ 0 h 119"/>
                <a:gd name="T44" fmla="*/ 1 w 279"/>
                <a:gd name="T45" fmla="*/ 1 h 119"/>
                <a:gd name="T46" fmla="*/ 2 w 279"/>
                <a:gd name="T47" fmla="*/ 1 h 119"/>
                <a:gd name="T48" fmla="*/ 3 w 279"/>
                <a:gd name="T49" fmla="*/ 1 h 119"/>
                <a:gd name="T50" fmla="*/ 4 w 279"/>
                <a:gd name="T51" fmla="*/ 1 h 119"/>
                <a:gd name="T52" fmla="*/ 6 w 279"/>
                <a:gd name="T53" fmla="*/ 2 h 119"/>
                <a:gd name="T54" fmla="*/ 7 w 279"/>
                <a:gd name="T55" fmla="*/ 2 h 119"/>
                <a:gd name="T56" fmla="*/ 8 w 279"/>
                <a:gd name="T57" fmla="*/ 3 h 119"/>
                <a:gd name="T58" fmla="*/ 7 w 279"/>
                <a:gd name="T59" fmla="*/ 3 h 119"/>
                <a:gd name="T60" fmla="*/ 6 w 279"/>
                <a:gd name="T61" fmla="*/ 2 h 119"/>
                <a:gd name="T62" fmla="*/ 5 w 279"/>
                <a:gd name="T63" fmla="*/ 2 h 119"/>
                <a:gd name="T64" fmla="*/ 4 w 279"/>
                <a:gd name="T65" fmla="*/ 2 h 119"/>
                <a:gd name="T66" fmla="*/ 3 w 279"/>
                <a:gd name="T67" fmla="*/ 1 h 119"/>
                <a:gd name="T68" fmla="*/ 2 w 279"/>
                <a:gd name="T69" fmla="*/ 1 h 119"/>
                <a:gd name="T70" fmla="*/ 2 w 279"/>
                <a:gd name="T71" fmla="*/ 2 h 119"/>
                <a:gd name="T72" fmla="*/ 5 w 279"/>
                <a:gd name="T73" fmla="*/ 2 h 119"/>
                <a:gd name="T74" fmla="*/ 5 w 279"/>
                <a:gd name="T75" fmla="*/ 2 h 119"/>
                <a:gd name="T76" fmla="*/ 5 w 279"/>
                <a:gd name="T77" fmla="*/ 3 h 119"/>
                <a:gd name="T78" fmla="*/ 6 w 279"/>
                <a:gd name="T79" fmla="*/ 3 h 119"/>
                <a:gd name="T80" fmla="*/ 6 w 279"/>
                <a:gd name="T81" fmla="*/ 3 h 119"/>
                <a:gd name="T82" fmla="*/ 5 w 279"/>
                <a:gd name="T83" fmla="*/ 3 h 119"/>
                <a:gd name="T84" fmla="*/ 5 w 279"/>
                <a:gd name="T85" fmla="*/ 3 h 119"/>
                <a:gd name="T86" fmla="*/ 4 w 279"/>
                <a:gd name="T87" fmla="*/ 3 h 119"/>
                <a:gd name="T88" fmla="*/ 3 w 279"/>
                <a:gd name="T89" fmla="*/ 2 h 119"/>
                <a:gd name="T90" fmla="*/ 2 w 279"/>
                <a:gd name="T91" fmla="*/ 2 h 119"/>
                <a:gd name="T92" fmla="*/ 1 w 279"/>
                <a:gd name="T93" fmla="*/ 1 h 119"/>
                <a:gd name="T94" fmla="*/ 0 w 279"/>
                <a:gd name="T95" fmla="*/ 0 h 119"/>
                <a:gd name="T96" fmla="*/ 1 w 279"/>
                <a:gd name="T97" fmla="*/ 0 h 119"/>
                <a:gd name="T98" fmla="*/ 1 w 279"/>
                <a:gd name="T99" fmla="*/ 0 h 119"/>
                <a:gd name="T100" fmla="*/ 2 w 279"/>
                <a:gd name="T101" fmla="*/ 0 h 119"/>
                <a:gd name="T102" fmla="*/ 3 w 279"/>
                <a:gd name="T103" fmla="*/ 0 h 1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9" h="119">
                  <a:moveTo>
                    <a:pt x="81" y="13"/>
                  </a:moveTo>
                  <a:lnTo>
                    <a:pt x="84" y="19"/>
                  </a:lnTo>
                  <a:lnTo>
                    <a:pt x="89" y="18"/>
                  </a:lnTo>
                  <a:lnTo>
                    <a:pt x="95" y="17"/>
                  </a:lnTo>
                  <a:lnTo>
                    <a:pt x="101" y="18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3"/>
                  </a:lnTo>
                  <a:lnTo>
                    <a:pt x="124" y="25"/>
                  </a:lnTo>
                  <a:lnTo>
                    <a:pt x="129" y="27"/>
                  </a:lnTo>
                  <a:lnTo>
                    <a:pt x="136" y="29"/>
                  </a:lnTo>
                  <a:lnTo>
                    <a:pt x="144" y="30"/>
                  </a:lnTo>
                  <a:lnTo>
                    <a:pt x="151" y="33"/>
                  </a:lnTo>
                  <a:lnTo>
                    <a:pt x="159" y="35"/>
                  </a:lnTo>
                  <a:lnTo>
                    <a:pt x="166" y="37"/>
                  </a:lnTo>
                  <a:lnTo>
                    <a:pt x="173" y="41"/>
                  </a:lnTo>
                  <a:lnTo>
                    <a:pt x="179" y="45"/>
                  </a:lnTo>
                  <a:lnTo>
                    <a:pt x="185" y="50"/>
                  </a:lnTo>
                  <a:lnTo>
                    <a:pt x="190" y="51"/>
                  </a:lnTo>
                  <a:lnTo>
                    <a:pt x="199" y="53"/>
                  </a:lnTo>
                  <a:lnTo>
                    <a:pt x="208" y="58"/>
                  </a:lnTo>
                  <a:lnTo>
                    <a:pt x="215" y="63"/>
                  </a:lnTo>
                  <a:lnTo>
                    <a:pt x="223" y="67"/>
                  </a:lnTo>
                  <a:lnTo>
                    <a:pt x="232" y="73"/>
                  </a:lnTo>
                  <a:lnTo>
                    <a:pt x="241" y="78"/>
                  </a:lnTo>
                  <a:lnTo>
                    <a:pt x="250" y="83"/>
                  </a:lnTo>
                  <a:lnTo>
                    <a:pt x="258" y="89"/>
                  </a:lnTo>
                  <a:lnTo>
                    <a:pt x="267" y="95"/>
                  </a:lnTo>
                  <a:lnTo>
                    <a:pt x="273" y="102"/>
                  </a:lnTo>
                  <a:lnTo>
                    <a:pt x="279" y="109"/>
                  </a:lnTo>
                  <a:lnTo>
                    <a:pt x="273" y="111"/>
                  </a:lnTo>
                  <a:lnTo>
                    <a:pt x="268" y="113"/>
                  </a:lnTo>
                  <a:lnTo>
                    <a:pt x="262" y="114"/>
                  </a:lnTo>
                  <a:lnTo>
                    <a:pt x="256" y="116"/>
                  </a:lnTo>
                  <a:lnTo>
                    <a:pt x="255" y="111"/>
                  </a:lnTo>
                  <a:lnTo>
                    <a:pt x="253" y="110"/>
                  </a:lnTo>
                  <a:lnTo>
                    <a:pt x="248" y="109"/>
                  </a:lnTo>
                  <a:lnTo>
                    <a:pt x="246" y="106"/>
                  </a:lnTo>
                  <a:lnTo>
                    <a:pt x="239" y="99"/>
                  </a:lnTo>
                  <a:lnTo>
                    <a:pt x="228" y="94"/>
                  </a:lnTo>
                  <a:lnTo>
                    <a:pt x="220" y="88"/>
                  </a:lnTo>
                  <a:lnTo>
                    <a:pt x="215" y="79"/>
                  </a:lnTo>
                  <a:lnTo>
                    <a:pt x="205" y="73"/>
                  </a:lnTo>
                  <a:lnTo>
                    <a:pt x="195" y="68"/>
                  </a:lnTo>
                  <a:lnTo>
                    <a:pt x="185" y="64"/>
                  </a:lnTo>
                  <a:lnTo>
                    <a:pt x="175" y="59"/>
                  </a:lnTo>
                  <a:lnTo>
                    <a:pt x="165" y="56"/>
                  </a:lnTo>
                  <a:lnTo>
                    <a:pt x="155" y="52"/>
                  </a:lnTo>
                  <a:lnTo>
                    <a:pt x="143" y="49"/>
                  </a:lnTo>
                  <a:lnTo>
                    <a:pt x="133" y="45"/>
                  </a:lnTo>
                  <a:lnTo>
                    <a:pt x="127" y="43"/>
                  </a:lnTo>
                  <a:lnTo>
                    <a:pt x="120" y="42"/>
                  </a:lnTo>
                  <a:lnTo>
                    <a:pt x="113" y="41"/>
                  </a:lnTo>
                  <a:lnTo>
                    <a:pt x="108" y="38"/>
                  </a:lnTo>
                  <a:lnTo>
                    <a:pt x="102" y="38"/>
                  </a:lnTo>
                  <a:lnTo>
                    <a:pt x="97" y="36"/>
                  </a:lnTo>
                  <a:lnTo>
                    <a:pt x="93" y="34"/>
                  </a:lnTo>
                  <a:lnTo>
                    <a:pt x="88" y="32"/>
                  </a:lnTo>
                  <a:lnTo>
                    <a:pt x="79" y="30"/>
                  </a:lnTo>
                  <a:lnTo>
                    <a:pt x="69" y="29"/>
                  </a:lnTo>
                  <a:lnTo>
                    <a:pt x="60" y="28"/>
                  </a:lnTo>
                  <a:lnTo>
                    <a:pt x="51" y="27"/>
                  </a:lnTo>
                  <a:lnTo>
                    <a:pt x="42" y="26"/>
                  </a:lnTo>
                  <a:lnTo>
                    <a:pt x="33" y="25"/>
                  </a:lnTo>
                  <a:lnTo>
                    <a:pt x="23" y="23"/>
                  </a:lnTo>
                  <a:lnTo>
                    <a:pt x="14" y="23"/>
                  </a:lnTo>
                  <a:lnTo>
                    <a:pt x="14" y="29"/>
                  </a:lnTo>
                  <a:lnTo>
                    <a:pt x="19" y="30"/>
                  </a:lnTo>
                  <a:lnTo>
                    <a:pt x="25" y="33"/>
                  </a:lnTo>
                  <a:lnTo>
                    <a:pt x="29" y="35"/>
                  </a:lnTo>
                  <a:lnTo>
                    <a:pt x="41" y="37"/>
                  </a:lnTo>
                  <a:lnTo>
                    <a:pt x="52" y="40"/>
                  </a:lnTo>
                  <a:lnTo>
                    <a:pt x="65" y="42"/>
                  </a:lnTo>
                  <a:lnTo>
                    <a:pt x="76" y="45"/>
                  </a:lnTo>
                  <a:lnTo>
                    <a:pt x="88" y="48"/>
                  </a:lnTo>
                  <a:lnTo>
                    <a:pt x="101" y="50"/>
                  </a:lnTo>
                  <a:lnTo>
                    <a:pt x="112" y="53"/>
                  </a:lnTo>
                  <a:lnTo>
                    <a:pt x="125" y="56"/>
                  </a:lnTo>
                  <a:lnTo>
                    <a:pt x="136" y="60"/>
                  </a:lnTo>
                  <a:lnTo>
                    <a:pt x="149" y="64"/>
                  </a:lnTo>
                  <a:lnTo>
                    <a:pt x="161" y="68"/>
                  </a:lnTo>
                  <a:lnTo>
                    <a:pt x="172" y="73"/>
                  </a:lnTo>
                  <a:lnTo>
                    <a:pt x="184" y="79"/>
                  </a:lnTo>
                  <a:lnTo>
                    <a:pt x="195" y="85"/>
                  </a:lnTo>
                  <a:lnTo>
                    <a:pt x="207" y="91"/>
                  </a:lnTo>
                  <a:lnTo>
                    <a:pt x="217" y="98"/>
                  </a:lnTo>
                  <a:lnTo>
                    <a:pt x="241" y="116"/>
                  </a:lnTo>
                  <a:lnTo>
                    <a:pt x="228" y="118"/>
                  </a:lnTo>
                  <a:lnTo>
                    <a:pt x="217" y="116"/>
                  </a:lnTo>
                  <a:lnTo>
                    <a:pt x="205" y="111"/>
                  </a:lnTo>
                  <a:lnTo>
                    <a:pt x="195" y="104"/>
                  </a:lnTo>
                  <a:lnTo>
                    <a:pt x="184" y="96"/>
                  </a:lnTo>
                  <a:lnTo>
                    <a:pt x="172" y="89"/>
                  </a:lnTo>
                  <a:lnTo>
                    <a:pt x="161" y="83"/>
                  </a:lnTo>
                  <a:lnTo>
                    <a:pt x="148" y="79"/>
                  </a:lnTo>
                  <a:lnTo>
                    <a:pt x="136" y="73"/>
                  </a:lnTo>
                  <a:lnTo>
                    <a:pt x="125" y="70"/>
                  </a:lnTo>
                  <a:lnTo>
                    <a:pt x="113" y="66"/>
                  </a:lnTo>
                  <a:lnTo>
                    <a:pt x="102" y="64"/>
                  </a:lnTo>
                  <a:lnTo>
                    <a:pt x="90" y="61"/>
                  </a:lnTo>
                  <a:lnTo>
                    <a:pt x="79" y="59"/>
                  </a:lnTo>
                  <a:lnTo>
                    <a:pt x="66" y="57"/>
                  </a:lnTo>
                  <a:lnTo>
                    <a:pt x="53" y="53"/>
                  </a:lnTo>
                  <a:lnTo>
                    <a:pt x="40" y="55"/>
                  </a:lnTo>
                  <a:lnTo>
                    <a:pt x="42" y="61"/>
                  </a:lnTo>
                  <a:lnTo>
                    <a:pt x="45" y="64"/>
                  </a:lnTo>
                  <a:lnTo>
                    <a:pt x="52" y="65"/>
                  </a:lnTo>
                  <a:lnTo>
                    <a:pt x="58" y="66"/>
                  </a:lnTo>
                  <a:lnTo>
                    <a:pt x="125" y="87"/>
                  </a:lnTo>
                  <a:lnTo>
                    <a:pt x="128" y="86"/>
                  </a:lnTo>
                  <a:lnTo>
                    <a:pt x="133" y="87"/>
                  </a:lnTo>
                  <a:lnTo>
                    <a:pt x="137" y="88"/>
                  </a:lnTo>
                  <a:lnTo>
                    <a:pt x="142" y="89"/>
                  </a:lnTo>
                  <a:lnTo>
                    <a:pt x="146" y="91"/>
                  </a:lnTo>
                  <a:lnTo>
                    <a:pt x="150" y="94"/>
                  </a:lnTo>
                  <a:lnTo>
                    <a:pt x="155" y="96"/>
                  </a:lnTo>
                  <a:lnTo>
                    <a:pt x="159" y="97"/>
                  </a:lnTo>
                  <a:lnTo>
                    <a:pt x="166" y="103"/>
                  </a:lnTo>
                  <a:lnTo>
                    <a:pt x="174" y="109"/>
                  </a:lnTo>
                  <a:lnTo>
                    <a:pt x="184" y="113"/>
                  </a:lnTo>
                  <a:lnTo>
                    <a:pt x="193" y="119"/>
                  </a:lnTo>
                  <a:lnTo>
                    <a:pt x="185" y="119"/>
                  </a:lnTo>
                  <a:lnTo>
                    <a:pt x="177" y="119"/>
                  </a:lnTo>
                  <a:lnTo>
                    <a:pt x="170" y="119"/>
                  </a:lnTo>
                  <a:lnTo>
                    <a:pt x="162" y="118"/>
                  </a:lnTo>
                  <a:lnTo>
                    <a:pt x="155" y="116"/>
                  </a:lnTo>
                  <a:lnTo>
                    <a:pt x="148" y="113"/>
                  </a:lnTo>
                  <a:lnTo>
                    <a:pt x="142" y="110"/>
                  </a:lnTo>
                  <a:lnTo>
                    <a:pt x="136" y="106"/>
                  </a:lnTo>
                  <a:lnTo>
                    <a:pt x="129" y="105"/>
                  </a:lnTo>
                  <a:lnTo>
                    <a:pt x="121" y="105"/>
                  </a:lnTo>
                  <a:lnTo>
                    <a:pt x="112" y="103"/>
                  </a:lnTo>
                  <a:lnTo>
                    <a:pt x="104" y="101"/>
                  </a:lnTo>
                  <a:lnTo>
                    <a:pt x="90" y="96"/>
                  </a:lnTo>
                  <a:lnTo>
                    <a:pt x="76" y="91"/>
                  </a:lnTo>
                  <a:lnTo>
                    <a:pt x="64" y="87"/>
                  </a:lnTo>
                  <a:lnTo>
                    <a:pt x="51" y="81"/>
                  </a:lnTo>
                  <a:lnTo>
                    <a:pt x="40" y="74"/>
                  </a:lnTo>
                  <a:lnTo>
                    <a:pt x="28" y="65"/>
                  </a:lnTo>
                  <a:lnTo>
                    <a:pt x="19" y="55"/>
                  </a:lnTo>
                  <a:lnTo>
                    <a:pt x="11" y="42"/>
                  </a:lnTo>
                  <a:lnTo>
                    <a:pt x="6" y="35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15" y="3"/>
                  </a:lnTo>
                  <a:lnTo>
                    <a:pt x="25" y="4"/>
                  </a:lnTo>
                  <a:lnTo>
                    <a:pt x="34" y="6"/>
                  </a:lnTo>
                  <a:lnTo>
                    <a:pt x="44" y="8"/>
                  </a:lnTo>
                  <a:lnTo>
                    <a:pt x="53" y="10"/>
                  </a:lnTo>
                  <a:lnTo>
                    <a:pt x="63" y="11"/>
                  </a:lnTo>
                  <a:lnTo>
                    <a:pt x="72" y="12"/>
                  </a:lnTo>
                  <a:lnTo>
                    <a:pt x="81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7" name="Freeform 243"/>
            <p:cNvSpPr>
              <a:spLocks/>
            </p:cNvSpPr>
            <p:nvPr/>
          </p:nvSpPr>
          <p:spPr bwMode="auto">
            <a:xfrm>
              <a:off x="1192" y="677"/>
              <a:ext cx="12" cy="6"/>
            </a:xfrm>
            <a:custGeom>
              <a:avLst/>
              <a:gdLst>
                <a:gd name="T0" fmla="*/ 1 w 24"/>
                <a:gd name="T1" fmla="*/ 1 h 11"/>
                <a:gd name="T2" fmla="*/ 1 w 24"/>
                <a:gd name="T3" fmla="*/ 1 h 11"/>
                <a:gd name="T4" fmla="*/ 1 w 24"/>
                <a:gd name="T5" fmla="*/ 1 h 11"/>
                <a:gd name="T6" fmla="*/ 1 w 24"/>
                <a:gd name="T7" fmla="*/ 1 h 11"/>
                <a:gd name="T8" fmla="*/ 1 w 24"/>
                <a:gd name="T9" fmla="*/ 1 h 11"/>
                <a:gd name="T10" fmla="*/ 1 w 24"/>
                <a:gd name="T11" fmla="*/ 1 h 11"/>
                <a:gd name="T12" fmla="*/ 1 w 24"/>
                <a:gd name="T13" fmla="*/ 1 h 11"/>
                <a:gd name="T14" fmla="*/ 1 w 24"/>
                <a:gd name="T15" fmla="*/ 1 h 11"/>
                <a:gd name="T16" fmla="*/ 0 w 24"/>
                <a:gd name="T17" fmla="*/ 0 h 11"/>
                <a:gd name="T18" fmla="*/ 1 w 24"/>
                <a:gd name="T19" fmla="*/ 1 h 11"/>
                <a:gd name="T20" fmla="*/ 1 w 24"/>
                <a:gd name="T21" fmla="*/ 1 h 11"/>
                <a:gd name="T22" fmla="*/ 1 w 24"/>
                <a:gd name="T23" fmla="*/ 1 h 11"/>
                <a:gd name="T24" fmla="*/ 1 w 24"/>
                <a:gd name="T25" fmla="*/ 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1">
                  <a:moveTo>
                    <a:pt x="23" y="5"/>
                  </a:moveTo>
                  <a:lnTo>
                    <a:pt x="23" y="6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17" y="9"/>
                  </a:lnTo>
                  <a:lnTo>
                    <a:pt x="10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8" name="Freeform 244"/>
            <p:cNvSpPr>
              <a:spLocks/>
            </p:cNvSpPr>
            <p:nvPr/>
          </p:nvSpPr>
          <p:spPr bwMode="auto">
            <a:xfrm>
              <a:off x="1088" y="681"/>
              <a:ext cx="80" cy="11"/>
            </a:xfrm>
            <a:custGeom>
              <a:avLst/>
              <a:gdLst>
                <a:gd name="T0" fmla="*/ 5 w 160"/>
                <a:gd name="T1" fmla="*/ 1 h 22"/>
                <a:gd name="T2" fmla="*/ 5 w 160"/>
                <a:gd name="T3" fmla="*/ 1 h 22"/>
                <a:gd name="T4" fmla="*/ 5 w 160"/>
                <a:gd name="T5" fmla="*/ 1 h 22"/>
                <a:gd name="T6" fmla="*/ 4 w 160"/>
                <a:gd name="T7" fmla="*/ 1 h 22"/>
                <a:gd name="T8" fmla="*/ 4 w 160"/>
                <a:gd name="T9" fmla="*/ 1 h 22"/>
                <a:gd name="T10" fmla="*/ 3 w 160"/>
                <a:gd name="T11" fmla="*/ 1 h 22"/>
                <a:gd name="T12" fmla="*/ 3 w 160"/>
                <a:gd name="T13" fmla="*/ 1 h 22"/>
                <a:gd name="T14" fmla="*/ 2 w 160"/>
                <a:gd name="T15" fmla="*/ 1 h 22"/>
                <a:gd name="T16" fmla="*/ 2 w 160"/>
                <a:gd name="T17" fmla="*/ 1 h 22"/>
                <a:gd name="T18" fmla="*/ 1 w 160"/>
                <a:gd name="T19" fmla="*/ 1 h 22"/>
                <a:gd name="T20" fmla="*/ 1 w 160"/>
                <a:gd name="T21" fmla="*/ 1 h 22"/>
                <a:gd name="T22" fmla="*/ 1 w 160"/>
                <a:gd name="T23" fmla="*/ 1 h 22"/>
                <a:gd name="T24" fmla="*/ 1 w 160"/>
                <a:gd name="T25" fmla="*/ 1 h 22"/>
                <a:gd name="T26" fmla="*/ 1 w 160"/>
                <a:gd name="T27" fmla="*/ 1 h 22"/>
                <a:gd name="T28" fmla="*/ 1 w 160"/>
                <a:gd name="T29" fmla="*/ 1 h 22"/>
                <a:gd name="T30" fmla="*/ 1 w 160"/>
                <a:gd name="T31" fmla="*/ 1 h 22"/>
                <a:gd name="T32" fmla="*/ 0 w 160"/>
                <a:gd name="T33" fmla="*/ 1 h 22"/>
                <a:gd name="T34" fmla="*/ 1 w 160"/>
                <a:gd name="T35" fmla="*/ 1 h 22"/>
                <a:gd name="T36" fmla="*/ 1 w 160"/>
                <a:gd name="T37" fmla="*/ 1 h 22"/>
                <a:gd name="T38" fmla="*/ 2 w 160"/>
                <a:gd name="T39" fmla="*/ 1 h 22"/>
                <a:gd name="T40" fmla="*/ 3 w 160"/>
                <a:gd name="T41" fmla="*/ 1 h 22"/>
                <a:gd name="T42" fmla="*/ 3 w 160"/>
                <a:gd name="T43" fmla="*/ 1 h 22"/>
                <a:gd name="T44" fmla="*/ 4 w 160"/>
                <a:gd name="T45" fmla="*/ 1 h 22"/>
                <a:gd name="T46" fmla="*/ 4 w 160"/>
                <a:gd name="T47" fmla="*/ 0 h 22"/>
                <a:gd name="T48" fmla="*/ 5 w 160"/>
                <a:gd name="T49" fmla="*/ 0 h 22"/>
                <a:gd name="T50" fmla="*/ 5 w 160"/>
                <a:gd name="T51" fmla="*/ 1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0" h="22">
                  <a:moveTo>
                    <a:pt x="160" y="14"/>
                  </a:moveTo>
                  <a:lnTo>
                    <a:pt x="146" y="14"/>
                  </a:lnTo>
                  <a:lnTo>
                    <a:pt x="131" y="14"/>
                  </a:lnTo>
                  <a:lnTo>
                    <a:pt x="115" y="14"/>
                  </a:lnTo>
                  <a:lnTo>
                    <a:pt x="100" y="15"/>
                  </a:lnTo>
                  <a:lnTo>
                    <a:pt x="84" y="17"/>
                  </a:lnTo>
                  <a:lnTo>
                    <a:pt x="68" y="19"/>
                  </a:lnTo>
                  <a:lnTo>
                    <a:pt x="51" y="20"/>
                  </a:lnTo>
                  <a:lnTo>
                    <a:pt x="37" y="22"/>
                  </a:lnTo>
                  <a:lnTo>
                    <a:pt x="32" y="22"/>
                  </a:lnTo>
                  <a:lnTo>
                    <a:pt x="27" y="22"/>
                  </a:lnTo>
                  <a:lnTo>
                    <a:pt x="23" y="22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0" y="20"/>
                  </a:lnTo>
                  <a:lnTo>
                    <a:pt x="13" y="14"/>
                  </a:lnTo>
                  <a:lnTo>
                    <a:pt x="30" y="10"/>
                  </a:lnTo>
                  <a:lnTo>
                    <a:pt x="47" y="6"/>
                  </a:lnTo>
                  <a:lnTo>
                    <a:pt x="66" y="4"/>
                  </a:lnTo>
                  <a:lnTo>
                    <a:pt x="85" y="3"/>
                  </a:lnTo>
                  <a:lnTo>
                    <a:pt x="103" y="2"/>
                  </a:lnTo>
                  <a:lnTo>
                    <a:pt x="122" y="0"/>
                  </a:lnTo>
                  <a:lnTo>
                    <a:pt x="139" y="0"/>
                  </a:lnTo>
                  <a:lnTo>
                    <a:pt x="160" y="1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9" name="Freeform 247"/>
            <p:cNvSpPr>
              <a:spLocks/>
            </p:cNvSpPr>
            <p:nvPr/>
          </p:nvSpPr>
          <p:spPr bwMode="auto">
            <a:xfrm>
              <a:off x="1134" y="692"/>
              <a:ext cx="50" cy="8"/>
            </a:xfrm>
            <a:custGeom>
              <a:avLst/>
              <a:gdLst>
                <a:gd name="T0" fmla="*/ 4 w 100"/>
                <a:gd name="T1" fmla="*/ 1 h 16"/>
                <a:gd name="T2" fmla="*/ 1 w 100"/>
                <a:gd name="T3" fmla="*/ 1 h 16"/>
                <a:gd name="T4" fmla="*/ 1 w 100"/>
                <a:gd name="T5" fmla="*/ 1 h 16"/>
                <a:gd name="T6" fmla="*/ 1 w 100"/>
                <a:gd name="T7" fmla="*/ 1 h 16"/>
                <a:gd name="T8" fmla="*/ 1 w 100"/>
                <a:gd name="T9" fmla="*/ 1 h 16"/>
                <a:gd name="T10" fmla="*/ 0 w 100"/>
                <a:gd name="T11" fmla="*/ 1 h 16"/>
                <a:gd name="T12" fmla="*/ 1 w 100"/>
                <a:gd name="T13" fmla="*/ 1 h 16"/>
                <a:gd name="T14" fmla="*/ 1 w 100"/>
                <a:gd name="T15" fmla="*/ 1 h 16"/>
                <a:gd name="T16" fmla="*/ 1 w 100"/>
                <a:gd name="T17" fmla="*/ 1 h 16"/>
                <a:gd name="T18" fmla="*/ 2 w 100"/>
                <a:gd name="T19" fmla="*/ 1 h 16"/>
                <a:gd name="T20" fmla="*/ 2 w 100"/>
                <a:gd name="T21" fmla="*/ 1 h 16"/>
                <a:gd name="T22" fmla="*/ 2 w 100"/>
                <a:gd name="T23" fmla="*/ 1 h 16"/>
                <a:gd name="T24" fmla="*/ 3 w 100"/>
                <a:gd name="T25" fmla="*/ 1 h 16"/>
                <a:gd name="T26" fmla="*/ 3 w 100"/>
                <a:gd name="T27" fmla="*/ 1 h 16"/>
                <a:gd name="T28" fmla="*/ 3 w 100"/>
                <a:gd name="T29" fmla="*/ 0 h 16"/>
                <a:gd name="T30" fmla="*/ 3 w 100"/>
                <a:gd name="T31" fmla="*/ 1 h 16"/>
                <a:gd name="T32" fmla="*/ 3 w 100"/>
                <a:gd name="T33" fmla="*/ 1 h 16"/>
                <a:gd name="T34" fmla="*/ 3 w 100"/>
                <a:gd name="T35" fmla="*/ 1 h 16"/>
                <a:gd name="T36" fmla="*/ 4 w 100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" h="16">
                  <a:moveTo>
                    <a:pt x="100" y="8"/>
                  </a:moveTo>
                  <a:lnTo>
                    <a:pt x="18" y="16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3" y="11"/>
                  </a:lnTo>
                  <a:lnTo>
                    <a:pt x="0" y="7"/>
                  </a:lnTo>
                  <a:lnTo>
                    <a:pt x="10" y="6"/>
                  </a:lnTo>
                  <a:lnTo>
                    <a:pt x="19" y="5"/>
                  </a:lnTo>
                  <a:lnTo>
                    <a:pt x="30" y="5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61" y="3"/>
                  </a:lnTo>
                  <a:lnTo>
                    <a:pt x="71" y="3"/>
                  </a:lnTo>
                  <a:lnTo>
                    <a:pt x="81" y="4"/>
                  </a:lnTo>
                  <a:lnTo>
                    <a:pt x="84" y="0"/>
                  </a:lnTo>
                  <a:lnTo>
                    <a:pt x="87" y="3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0" name="Freeform 249"/>
            <p:cNvSpPr>
              <a:spLocks/>
            </p:cNvSpPr>
            <p:nvPr/>
          </p:nvSpPr>
          <p:spPr bwMode="auto">
            <a:xfrm>
              <a:off x="1426" y="695"/>
              <a:ext cx="6" cy="27"/>
            </a:xfrm>
            <a:custGeom>
              <a:avLst/>
              <a:gdLst>
                <a:gd name="T0" fmla="*/ 0 w 11"/>
                <a:gd name="T1" fmla="*/ 2 h 54"/>
                <a:gd name="T2" fmla="*/ 0 w 11"/>
                <a:gd name="T3" fmla="*/ 2 h 54"/>
                <a:gd name="T4" fmla="*/ 0 w 11"/>
                <a:gd name="T5" fmla="*/ 1 h 54"/>
                <a:gd name="T6" fmla="*/ 1 w 11"/>
                <a:gd name="T7" fmla="*/ 1 h 54"/>
                <a:gd name="T8" fmla="*/ 1 w 11"/>
                <a:gd name="T9" fmla="*/ 0 h 54"/>
                <a:gd name="T10" fmla="*/ 1 w 11"/>
                <a:gd name="T11" fmla="*/ 1 h 54"/>
                <a:gd name="T12" fmla="*/ 1 w 11"/>
                <a:gd name="T13" fmla="*/ 1 h 54"/>
                <a:gd name="T14" fmla="*/ 1 w 11"/>
                <a:gd name="T15" fmla="*/ 2 h 54"/>
                <a:gd name="T16" fmla="*/ 0 w 11"/>
                <a:gd name="T17" fmla="*/ 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54">
                  <a:moveTo>
                    <a:pt x="0" y="54"/>
                  </a:moveTo>
                  <a:lnTo>
                    <a:pt x="0" y="41"/>
                  </a:lnTo>
                  <a:lnTo>
                    <a:pt x="0" y="26"/>
                  </a:lnTo>
                  <a:lnTo>
                    <a:pt x="3" y="11"/>
                  </a:lnTo>
                  <a:lnTo>
                    <a:pt x="11" y="0"/>
                  </a:lnTo>
                  <a:lnTo>
                    <a:pt x="10" y="14"/>
                  </a:lnTo>
                  <a:lnTo>
                    <a:pt x="8" y="27"/>
                  </a:lnTo>
                  <a:lnTo>
                    <a:pt x="3" y="4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1" name="Freeform 250"/>
            <p:cNvSpPr>
              <a:spLocks/>
            </p:cNvSpPr>
            <p:nvPr/>
          </p:nvSpPr>
          <p:spPr bwMode="auto">
            <a:xfrm>
              <a:off x="1087" y="700"/>
              <a:ext cx="21" cy="5"/>
            </a:xfrm>
            <a:custGeom>
              <a:avLst/>
              <a:gdLst>
                <a:gd name="T0" fmla="*/ 1 w 43"/>
                <a:gd name="T1" fmla="*/ 0 h 11"/>
                <a:gd name="T2" fmla="*/ 1 w 43"/>
                <a:gd name="T3" fmla="*/ 0 h 11"/>
                <a:gd name="T4" fmla="*/ 1 w 43"/>
                <a:gd name="T5" fmla="*/ 0 h 11"/>
                <a:gd name="T6" fmla="*/ 1 w 43"/>
                <a:gd name="T7" fmla="*/ 0 h 11"/>
                <a:gd name="T8" fmla="*/ 0 w 43"/>
                <a:gd name="T9" fmla="*/ 0 h 11"/>
                <a:gd name="T10" fmla="*/ 0 w 43"/>
                <a:gd name="T11" fmla="*/ 0 h 11"/>
                <a:gd name="T12" fmla="*/ 0 w 43"/>
                <a:gd name="T13" fmla="*/ 0 h 11"/>
                <a:gd name="T14" fmla="*/ 0 w 43"/>
                <a:gd name="T15" fmla="*/ 0 h 11"/>
                <a:gd name="T16" fmla="*/ 0 w 43"/>
                <a:gd name="T17" fmla="*/ 0 h 11"/>
                <a:gd name="T18" fmla="*/ 0 w 43"/>
                <a:gd name="T19" fmla="*/ 0 h 11"/>
                <a:gd name="T20" fmla="*/ 0 w 43"/>
                <a:gd name="T21" fmla="*/ 0 h 11"/>
                <a:gd name="T22" fmla="*/ 0 w 43"/>
                <a:gd name="T23" fmla="*/ 0 h 11"/>
                <a:gd name="T24" fmla="*/ 0 w 43"/>
                <a:gd name="T25" fmla="*/ 0 h 11"/>
                <a:gd name="T26" fmla="*/ 0 w 43"/>
                <a:gd name="T27" fmla="*/ 0 h 11"/>
                <a:gd name="T28" fmla="*/ 0 w 43"/>
                <a:gd name="T29" fmla="*/ 0 h 11"/>
                <a:gd name="T30" fmla="*/ 0 w 43"/>
                <a:gd name="T31" fmla="*/ 0 h 11"/>
                <a:gd name="T32" fmla="*/ 1 w 43"/>
                <a:gd name="T33" fmla="*/ 0 h 11"/>
                <a:gd name="T34" fmla="*/ 1 w 4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11">
                  <a:moveTo>
                    <a:pt x="37" y="4"/>
                  </a:moveTo>
                  <a:lnTo>
                    <a:pt x="43" y="9"/>
                  </a:lnTo>
                  <a:lnTo>
                    <a:pt x="37" y="10"/>
                  </a:lnTo>
                  <a:lnTo>
                    <a:pt x="32" y="11"/>
                  </a:lnTo>
                  <a:lnTo>
                    <a:pt x="27" y="11"/>
                  </a:lnTo>
                  <a:lnTo>
                    <a:pt x="22" y="10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6" y="5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2" name="Freeform 253"/>
            <p:cNvSpPr>
              <a:spLocks/>
            </p:cNvSpPr>
            <p:nvPr/>
          </p:nvSpPr>
          <p:spPr bwMode="auto">
            <a:xfrm>
              <a:off x="1153" y="703"/>
              <a:ext cx="45" cy="8"/>
            </a:xfrm>
            <a:custGeom>
              <a:avLst/>
              <a:gdLst>
                <a:gd name="T0" fmla="*/ 3 w 90"/>
                <a:gd name="T1" fmla="*/ 0 h 18"/>
                <a:gd name="T2" fmla="*/ 3 w 90"/>
                <a:gd name="T3" fmla="*/ 0 h 18"/>
                <a:gd name="T4" fmla="*/ 3 w 90"/>
                <a:gd name="T5" fmla="*/ 0 h 18"/>
                <a:gd name="T6" fmla="*/ 2 w 90"/>
                <a:gd name="T7" fmla="*/ 0 h 18"/>
                <a:gd name="T8" fmla="*/ 2 w 90"/>
                <a:gd name="T9" fmla="*/ 0 h 18"/>
                <a:gd name="T10" fmla="*/ 1 w 90"/>
                <a:gd name="T11" fmla="*/ 0 h 18"/>
                <a:gd name="T12" fmla="*/ 1 w 90"/>
                <a:gd name="T13" fmla="*/ 0 h 18"/>
                <a:gd name="T14" fmla="*/ 1 w 90"/>
                <a:gd name="T15" fmla="*/ 0 h 18"/>
                <a:gd name="T16" fmla="*/ 0 w 90"/>
                <a:gd name="T17" fmla="*/ 0 h 18"/>
                <a:gd name="T18" fmla="*/ 1 w 90"/>
                <a:gd name="T19" fmla="*/ 0 h 18"/>
                <a:gd name="T20" fmla="*/ 1 w 90"/>
                <a:gd name="T21" fmla="*/ 0 h 18"/>
                <a:gd name="T22" fmla="*/ 2 w 90"/>
                <a:gd name="T23" fmla="*/ 0 h 18"/>
                <a:gd name="T24" fmla="*/ 2 w 90"/>
                <a:gd name="T25" fmla="*/ 0 h 18"/>
                <a:gd name="T26" fmla="*/ 2 w 90"/>
                <a:gd name="T27" fmla="*/ 0 h 18"/>
                <a:gd name="T28" fmla="*/ 3 w 90"/>
                <a:gd name="T29" fmla="*/ 0 h 18"/>
                <a:gd name="T30" fmla="*/ 3 w 90"/>
                <a:gd name="T31" fmla="*/ 0 h 18"/>
                <a:gd name="T32" fmla="*/ 3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18">
                  <a:moveTo>
                    <a:pt x="90" y="13"/>
                  </a:moveTo>
                  <a:lnTo>
                    <a:pt x="78" y="13"/>
                  </a:lnTo>
                  <a:lnTo>
                    <a:pt x="67" y="14"/>
                  </a:lnTo>
                  <a:lnTo>
                    <a:pt x="54" y="16"/>
                  </a:lnTo>
                  <a:lnTo>
                    <a:pt x="42" y="18"/>
                  </a:lnTo>
                  <a:lnTo>
                    <a:pt x="30" y="18"/>
                  </a:lnTo>
                  <a:lnTo>
                    <a:pt x="19" y="16"/>
                  </a:lnTo>
                  <a:lnTo>
                    <a:pt x="9" y="12"/>
                  </a:lnTo>
                  <a:lnTo>
                    <a:pt x="0" y="5"/>
                  </a:lnTo>
                  <a:lnTo>
                    <a:pt x="10" y="1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56" y="5"/>
                  </a:lnTo>
                  <a:lnTo>
                    <a:pt x="68" y="7"/>
                  </a:lnTo>
                  <a:lnTo>
                    <a:pt x="79" y="11"/>
                  </a:lnTo>
                  <a:lnTo>
                    <a:pt x="90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3" name="Freeform 255"/>
            <p:cNvSpPr>
              <a:spLocks/>
            </p:cNvSpPr>
            <p:nvPr/>
          </p:nvSpPr>
          <p:spPr bwMode="auto">
            <a:xfrm>
              <a:off x="1412" y="706"/>
              <a:ext cx="4" cy="16"/>
            </a:xfrm>
            <a:custGeom>
              <a:avLst/>
              <a:gdLst>
                <a:gd name="T0" fmla="*/ 1 w 8"/>
                <a:gd name="T1" fmla="*/ 1 h 31"/>
                <a:gd name="T2" fmla="*/ 1 w 8"/>
                <a:gd name="T3" fmla="*/ 1 h 31"/>
                <a:gd name="T4" fmla="*/ 0 w 8"/>
                <a:gd name="T5" fmla="*/ 1 h 31"/>
                <a:gd name="T6" fmla="*/ 0 w 8"/>
                <a:gd name="T7" fmla="*/ 1 h 31"/>
                <a:gd name="T8" fmla="*/ 1 w 8"/>
                <a:gd name="T9" fmla="*/ 0 h 31"/>
                <a:gd name="T10" fmla="*/ 1 w 8"/>
                <a:gd name="T11" fmla="*/ 1 h 31"/>
                <a:gd name="T12" fmla="*/ 1 w 8"/>
                <a:gd name="T13" fmla="*/ 1 h 31"/>
                <a:gd name="T14" fmla="*/ 1 w 8"/>
                <a:gd name="T15" fmla="*/ 1 h 31"/>
                <a:gd name="T16" fmla="*/ 1 w 8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1">
                  <a:moveTo>
                    <a:pt x="4" y="31"/>
                  </a:moveTo>
                  <a:lnTo>
                    <a:pt x="2" y="23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0"/>
                  </a:lnTo>
                  <a:lnTo>
                    <a:pt x="8" y="7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4" name="Freeform 256"/>
            <p:cNvSpPr>
              <a:spLocks/>
            </p:cNvSpPr>
            <p:nvPr/>
          </p:nvSpPr>
          <p:spPr bwMode="auto">
            <a:xfrm>
              <a:off x="1200" y="707"/>
              <a:ext cx="4" cy="3"/>
            </a:xfrm>
            <a:custGeom>
              <a:avLst/>
              <a:gdLst>
                <a:gd name="T0" fmla="*/ 1 w 7"/>
                <a:gd name="T1" fmla="*/ 1 h 5"/>
                <a:gd name="T2" fmla="*/ 1 w 7"/>
                <a:gd name="T3" fmla="*/ 1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7" y="4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5" name="Freeform 257"/>
            <p:cNvSpPr>
              <a:spLocks/>
            </p:cNvSpPr>
            <p:nvPr/>
          </p:nvSpPr>
          <p:spPr bwMode="auto">
            <a:xfrm>
              <a:off x="1113" y="710"/>
              <a:ext cx="24" cy="5"/>
            </a:xfrm>
            <a:custGeom>
              <a:avLst/>
              <a:gdLst>
                <a:gd name="T0" fmla="*/ 1 w 50"/>
                <a:gd name="T1" fmla="*/ 1 h 10"/>
                <a:gd name="T2" fmla="*/ 1 w 50"/>
                <a:gd name="T3" fmla="*/ 1 h 10"/>
                <a:gd name="T4" fmla="*/ 1 w 50"/>
                <a:gd name="T5" fmla="*/ 1 h 10"/>
                <a:gd name="T6" fmla="*/ 0 w 50"/>
                <a:gd name="T7" fmla="*/ 1 h 10"/>
                <a:gd name="T8" fmla="*/ 0 w 50"/>
                <a:gd name="T9" fmla="*/ 1 h 10"/>
                <a:gd name="T10" fmla="*/ 0 w 50"/>
                <a:gd name="T11" fmla="*/ 1 h 10"/>
                <a:gd name="T12" fmla="*/ 0 w 50"/>
                <a:gd name="T13" fmla="*/ 1 h 10"/>
                <a:gd name="T14" fmla="*/ 0 w 50"/>
                <a:gd name="T15" fmla="*/ 1 h 10"/>
                <a:gd name="T16" fmla="*/ 0 w 50"/>
                <a:gd name="T17" fmla="*/ 1 h 10"/>
                <a:gd name="T18" fmla="*/ 0 w 50"/>
                <a:gd name="T19" fmla="*/ 1 h 10"/>
                <a:gd name="T20" fmla="*/ 0 w 50"/>
                <a:gd name="T21" fmla="*/ 1 h 10"/>
                <a:gd name="T22" fmla="*/ 0 w 50"/>
                <a:gd name="T23" fmla="*/ 1 h 10"/>
                <a:gd name="T24" fmla="*/ 0 w 50"/>
                <a:gd name="T25" fmla="*/ 1 h 10"/>
                <a:gd name="T26" fmla="*/ 0 w 50"/>
                <a:gd name="T27" fmla="*/ 0 h 10"/>
                <a:gd name="T28" fmla="*/ 0 w 50"/>
                <a:gd name="T29" fmla="*/ 0 h 10"/>
                <a:gd name="T30" fmla="*/ 0 w 50"/>
                <a:gd name="T31" fmla="*/ 0 h 10"/>
                <a:gd name="T32" fmla="*/ 0 w 50"/>
                <a:gd name="T33" fmla="*/ 0 h 10"/>
                <a:gd name="T34" fmla="*/ 0 w 50"/>
                <a:gd name="T35" fmla="*/ 1 h 10"/>
                <a:gd name="T36" fmla="*/ 1 w 50"/>
                <a:gd name="T37" fmla="*/ 1 h 10"/>
                <a:gd name="T38" fmla="*/ 1 w 50"/>
                <a:gd name="T39" fmla="*/ 1 h 10"/>
                <a:gd name="T40" fmla="*/ 1 w 50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" h="10">
                  <a:moveTo>
                    <a:pt x="50" y="8"/>
                  </a:moveTo>
                  <a:lnTo>
                    <a:pt x="44" y="9"/>
                  </a:lnTo>
                  <a:lnTo>
                    <a:pt x="38" y="10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7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6" name="Freeform 260"/>
            <p:cNvSpPr>
              <a:spLocks/>
            </p:cNvSpPr>
            <p:nvPr/>
          </p:nvSpPr>
          <p:spPr bwMode="auto">
            <a:xfrm>
              <a:off x="1175" y="716"/>
              <a:ext cx="45" cy="7"/>
            </a:xfrm>
            <a:custGeom>
              <a:avLst/>
              <a:gdLst>
                <a:gd name="T0" fmla="*/ 3 w 90"/>
                <a:gd name="T1" fmla="*/ 0 h 14"/>
                <a:gd name="T2" fmla="*/ 3 w 90"/>
                <a:gd name="T3" fmla="*/ 1 h 14"/>
                <a:gd name="T4" fmla="*/ 3 w 90"/>
                <a:gd name="T5" fmla="*/ 1 h 14"/>
                <a:gd name="T6" fmla="*/ 3 w 90"/>
                <a:gd name="T7" fmla="*/ 1 h 14"/>
                <a:gd name="T8" fmla="*/ 2 w 90"/>
                <a:gd name="T9" fmla="*/ 1 h 14"/>
                <a:gd name="T10" fmla="*/ 2 w 90"/>
                <a:gd name="T11" fmla="*/ 1 h 14"/>
                <a:gd name="T12" fmla="*/ 1 w 90"/>
                <a:gd name="T13" fmla="*/ 1 h 14"/>
                <a:gd name="T14" fmla="*/ 1 w 90"/>
                <a:gd name="T15" fmla="*/ 1 h 14"/>
                <a:gd name="T16" fmla="*/ 1 w 90"/>
                <a:gd name="T17" fmla="*/ 1 h 14"/>
                <a:gd name="T18" fmla="*/ 0 w 90"/>
                <a:gd name="T19" fmla="*/ 1 h 14"/>
                <a:gd name="T20" fmla="*/ 1 w 90"/>
                <a:gd name="T21" fmla="*/ 1 h 14"/>
                <a:gd name="T22" fmla="*/ 1 w 90"/>
                <a:gd name="T23" fmla="*/ 0 h 14"/>
                <a:gd name="T24" fmla="*/ 1 w 90"/>
                <a:gd name="T25" fmla="*/ 0 h 14"/>
                <a:gd name="T26" fmla="*/ 1 w 90"/>
                <a:gd name="T27" fmla="*/ 1 h 14"/>
                <a:gd name="T28" fmla="*/ 1 w 90"/>
                <a:gd name="T29" fmla="*/ 1 h 14"/>
                <a:gd name="T30" fmla="*/ 1 w 90"/>
                <a:gd name="T31" fmla="*/ 1 h 14"/>
                <a:gd name="T32" fmla="*/ 2 w 90"/>
                <a:gd name="T33" fmla="*/ 1 h 14"/>
                <a:gd name="T34" fmla="*/ 2 w 90"/>
                <a:gd name="T35" fmla="*/ 1 h 14"/>
                <a:gd name="T36" fmla="*/ 3 w 90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" h="14">
                  <a:moveTo>
                    <a:pt x="78" y="0"/>
                  </a:moveTo>
                  <a:lnTo>
                    <a:pt x="90" y="12"/>
                  </a:lnTo>
                  <a:lnTo>
                    <a:pt x="80" y="10"/>
                  </a:lnTo>
                  <a:lnTo>
                    <a:pt x="68" y="10"/>
                  </a:lnTo>
                  <a:lnTo>
                    <a:pt x="56" y="11"/>
                  </a:lnTo>
                  <a:lnTo>
                    <a:pt x="44" y="12"/>
                  </a:lnTo>
                  <a:lnTo>
                    <a:pt x="32" y="14"/>
                  </a:lnTo>
                  <a:lnTo>
                    <a:pt x="20" y="12"/>
                  </a:lnTo>
                  <a:lnTo>
                    <a:pt x="10" y="9"/>
                  </a:lnTo>
                  <a:lnTo>
                    <a:pt x="0" y="3"/>
                  </a:lnTo>
                  <a:lnTo>
                    <a:pt x="4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6" y="3"/>
                  </a:lnTo>
                  <a:lnTo>
                    <a:pt x="41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7" name="Freeform 264"/>
            <p:cNvSpPr>
              <a:spLocks/>
            </p:cNvSpPr>
            <p:nvPr/>
          </p:nvSpPr>
          <p:spPr bwMode="auto">
            <a:xfrm>
              <a:off x="1393" y="721"/>
              <a:ext cx="5" cy="6"/>
            </a:xfrm>
            <a:custGeom>
              <a:avLst/>
              <a:gdLst>
                <a:gd name="T0" fmla="*/ 1 w 9"/>
                <a:gd name="T1" fmla="*/ 0 h 13"/>
                <a:gd name="T2" fmla="*/ 0 w 9"/>
                <a:gd name="T3" fmla="*/ 0 h 13"/>
                <a:gd name="T4" fmla="*/ 1 w 9"/>
                <a:gd name="T5" fmla="*/ 0 h 13"/>
                <a:gd name="T6" fmla="*/ 1 w 9"/>
                <a:gd name="T7" fmla="*/ 0 h 13"/>
                <a:gd name="T8" fmla="*/ 1 w 9"/>
                <a:gd name="T9" fmla="*/ 0 h 13"/>
                <a:gd name="T10" fmla="*/ 1 w 9"/>
                <a:gd name="T11" fmla="*/ 0 h 13"/>
                <a:gd name="T12" fmla="*/ 1 w 9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6"/>
                  </a:lnTo>
                  <a:lnTo>
                    <a:pt x="9" y="9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8" name="Freeform 265"/>
            <p:cNvSpPr>
              <a:spLocks/>
            </p:cNvSpPr>
            <p:nvPr/>
          </p:nvSpPr>
          <p:spPr bwMode="auto">
            <a:xfrm>
              <a:off x="1141" y="722"/>
              <a:ext cx="12" cy="5"/>
            </a:xfrm>
            <a:custGeom>
              <a:avLst/>
              <a:gdLst>
                <a:gd name="T0" fmla="*/ 1 w 23"/>
                <a:gd name="T1" fmla="*/ 1 h 10"/>
                <a:gd name="T2" fmla="*/ 1 w 23"/>
                <a:gd name="T3" fmla="*/ 1 h 10"/>
                <a:gd name="T4" fmla="*/ 1 w 23"/>
                <a:gd name="T5" fmla="*/ 1 h 10"/>
                <a:gd name="T6" fmla="*/ 1 w 23"/>
                <a:gd name="T7" fmla="*/ 1 h 10"/>
                <a:gd name="T8" fmla="*/ 0 w 23"/>
                <a:gd name="T9" fmla="*/ 0 h 10"/>
                <a:gd name="T10" fmla="*/ 1 w 23"/>
                <a:gd name="T11" fmla="*/ 1 h 10"/>
                <a:gd name="T12" fmla="*/ 1 w 23"/>
                <a:gd name="T13" fmla="*/ 1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0">
                  <a:moveTo>
                    <a:pt x="20" y="10"/>
                  </a:moveTo>
                  <a:lnTo>
                    <a:pt x="15" y="8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3" y="3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9" name="Freeform 266"/>
            <p:cNvSpPr>
              <a:spLocks/>
            </p:cNvSpPr>
            <p:nvPr/>
          </p:nvSpPr>
          <p:spPr bwMode="auto">
            <a:xfrm>
              <a:off x="1437" y="724"/>
              <a:ext cx="59" cy="52"/>
            </a:xfrm>
            <a:custGeom>
              <a:avLst/>
              <a:gdLst>
                <a:gd name="T0" fmla="*/ 1 w 117"/>
                <a:gd name="T1" fmla="*/ 0 h 105"/>
                <a:gd name="T2" fmla="*/ 2 w 117"/>
                <a:gd name="T3" fmla="*/ 0 h 105"/>
                <a:gd name="T4" fmla="*/ 2 w 117"/>
                <a:gd name="T5" fmla="*/ 1 h 105"/>
                <a:gd name="T6" fmla="*/ 3 w 117"/>
                <a:gd name="T7" fmla="*/ 1 h 105"/>
                <a:gd name="T8" fmla="*/ 3 w 117"/>
                <a:gd name="T9" fmla="*/ 1 h 105"/>
                <a:gd name="T10" fmla="*/ 3 w 117"/>
                <a:gd name="T11" fmla="*/ 2 h 105"/>
                <a:gd name="T12" fmla="*/ 4 w 117"/>
                <a:gd name="T13" fmla="*/ 2 h 105"/>
                <a:gd name="T14" fmla="*/ 4 w 117"/>
                <a:gd name="T15" fmla="*/ 2 h 105"/>
                <a:gd name="T16" fmla="*/ 4 w 117"/>
                <a:gd name="T17" fmla="*/ 3 h 105"/>
                <a:gd name="T18" fmla="*/ 4 w 117"/>
                <a:gd name="T19" fmla="*/ 2 h 105"/>
                <a:gd name="T20" fmla="*/ 3 w 117"/>
                <a:gd name="T21" fmla="*/ 2 h 105"/>
                <a:gd name="T22" fmla="*/ 3 w 117"/>
                <a:gd name="T23" fmla="*/ 2 h 105"/>
                <a:gd name="T24" fmla="*/ 2 w 117"/>
                <a:gd name="T25" fmla="*/ 1 h 105"/>
                <a:gd name="T26" fmla="*/ 2 w 117"/>
                <a:gd name="T27" fmla="*/ 1 h 105"/>
                <a:gd name="T28" fmla="*/ 1 w 117"/>
                <a:gd name="T29" fmla="*/ 1 h 105"/>
                <a:gd name="T30" fmla="*/ 1 w 117"/>
                <a:gd name="T31" fmla="*/ 0 h 105"/>
                <a:gd name="T32" fmla="*/ 0 w 117"/>
                <a:gd name="T33" fmla="*/ 0 h 105"/>
                <a:gd name="T34" fmla="*/ 0 w 117"/>
                <a:gd name="T35" fmla="*/ 0 h 105"/>
                <a:gd name="T36" fmla="*/ 1 w 117"/>
                <a:gd name="T37" fmla="*/ 0 h 105"/>
                <a:gd name="T38" fmla="*/ 1 w 117"/>
                <a:gd name="T39" fmla="*/ 0 h 105"/>
                <a:gd name="T40" fmla="*/ 1 w 117"/>
                <a:gd name="T41" fmla="*/ 0 h 105"/>
                <a:gd name="T42" fmla="*/ 1 w 117"/>
                <a:gd name="T43" fmla="*/ 0 h 105"/>
                <a:gd name="T44" fmla="*/ 1 w 117"/>
                <a:gd name="T45" fmla="*/ 0 h 105"/>
                <a:gd name="T46" fmla="*/ 1 w 117"/>
                <a:gd name="T47" fmla="*/ 0 h 105"/>
                <a:gd name="T48" fmla="*/ 1 w 117"/>
                <a:gd name="T49" fmla="*/ 0 h 1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7" h="105">
                  <a:moveTo>
                    <a:pt x="26" y="21"/>
                  </a:moveTo>
                  <a:lnTo>
                    <a:pt x="41" y="26"/>
                  </a:lnTo>
                  <a:lnTo>
                    <a:pt x="55" y="34"/>
                  </a:lnTo>
                  <a:lnTo>
                    <a:pt x="68" y="44"/>
                  </a:lnTo>
                  <a:lnTo>
                    <a:pt x="79" y="54"/>
                  </a:lnTo>
                  <a:lnTo>
                    <a:pt x="89" y="66"/>
                  </a:lnTo>
                  <a:lnTo>
                    <a:pt x="99" y="78"/>
                  </a:lnTo>
                  <a:lnTo>
                    <a:pt x="108" y="91"/>
                  </a:lnTo>
                  <a:lnTo>
                    <a:pt x="117" y="105"/>
                  </a:lnTo>
                  <a:lnTo>
                    <a:pt x="105" y="92"/>
                  </a:lnTo>
                  <a:lnTo>
                    <a:pt x="91" y="79"/>
                  </a:lnTo>
                  <a:lnTo>
                    <a:pt x="77" y="67"/>
                  </a:lnTo>
                  <a:lnTo>
                    <a:pt x="63" y="54"/>
                  </a:lnTo>
                  <a:lnTo>
                    <a:pt x="48" y="44"/>
                  </a:lnTo>
                  <a:lnTo>
                    <a:pt x="32" y="34"/>
                  </a:lnTo>
                  <a:lnTo>
                    <a:pt x="16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7" y="6"/>
                  </a:lnTo>
                  <a:lnTo>
                    <a:pt x="10" y="0"/>
                  </a:lnTo>
                  <a:lnTo>
                    <a:pt x="11" y="7"/>
                  </a:lnTo>
                  <a:lnTo>
                    <a:pt x="15" y="11"/>
                  </a:lnTo>
                  <a:lnTo>
                    <a:pt x="21" y="16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0" name="Freeform 267"/>
            <p:cNvSpPr>
              <a:spLocks/>
            </p:cNvSpPr>
            <p:nvPr/>
          </p:nvSpPr>
          <p:spPr bwMode="auto">
            <a:xfrm>
              <a:off x="1560" y="726"/>
              <a:ext cx="118" cy="106"/>
            </a:xfrm>
            <a:custGeom>
              <a:avLst/>
              <a:gdLst>
                <a:gd name="T0" fmla="*/ 8 w 235"/>
                <a:gd name="T1" fmla="*/ 2 h 212"/>
                <a:gd name="T2" fmla="*/ 8 w 235"/>
                <a:gd name="T3" fmla="*/ 3 h 212"/>
                <a:gd name="T4" fmla="*/ 7 w 235"/>
                <a:gd name="T5" fmla="*/ 4 h 212"/>
                <a:gd name="T6" fmla="*/ 6 w 235"/>
                <a:gd name="T7" fmla="*/ 4 h 212"/>
                <a:gd name="T8" fmla="*/ 5 w 235"/>
                <a:gd name="T9" fmla="*/ 4 h 212"/>
                <a:gd name="T10" fmla="*/ 5 w 235"/>
                <a:gd name="T11" fmla="*/ 5 h 212"/>
                <a:gd name="T12" fmla="*/ 5 w 235"/>
                <a:gd name="T13" fmla="*/ 5 h 212"/>
                <a:gd name="T14" fmla="*/ 7 w 235"/>
                <a:gd name="T15" fmla="*/ 5 h 212"/>
                <a:gd name="T16" fmla="*/ 5 w 235"/>
                <a:gd name="T17" fmla="*/ 5 h 212"/>
                <a:gd name="T18" fmla="*/ 4 w 235"/>
                <a:gd name="T19" fmla="*/ 5 h 212"/>
                <a:gd name="T20" fmla="*/ 4 w 235"/>
                <a:gd name="T21" fmla="*/ 5 h 212"/>
                <a:gd name="T22" fmla="*/ 4 w 235"/>
                <a:gd name="T23" fmla="*/ 6 h 212"/>
                <a:gd name="T24" fmla="*/ 5 w 235"/>
                <a:gd name="T25" fmla="*/ 3 h 212"/>
                <a:gd name="T26" fmla="*/ 5 w 235"/>
                <a:gd name="T27" fmla="*/ 3 h 212"/>
                <a:gd name="T28" fmla="*/ 5 w 235"/>
                <a:gd name="T29" fmla="*/ 2 h 212"/>
                <a:gd name="T30" fmla="*/ 4 w 235"/>
                <a:gd name="T31" fmla="*/ 2 h 212"/>
                <a:gd name="T32" fmla="*/ 4 w 235"/>
                <a:gd name="T33" fmla="*/ 3 h 212"/>
                <a:gd name="T34" fmla="*/ 3 w 235"/>
                <a:gd name="T35" fmla="*/ 3 h 212"/>
                <a:gd name="T36" fmla="*/ 4 w 235"/>
                <a:gd name="T37" fmla="*/ 3 h 212"/>
                <a:gd name="T38" fmla="*/ 3 w 235"/>
                <a:gd name="T39" fmla="*/ 4 h 212"/>
                <a:gd name="T40" fmla="*/ 3 w 235"/>
                <a:gd name="T41" fmla="*/ 4 h 212"/>
                <a:gd name="T42" fmla="*/ 2 w 235"/>
                <a:gd name="T43" fmla="*/ 4 h 212"/>
                <a:gd name="T44" fmla="*/ 4 w 235"/>
                <a:gd name="T45" fmla="*/ 4 h 212"/>
                <a:gd name="T46" fmla="*/ 3 w 235"/>
                <a:gd name="T47" fmla="*/ 5 h 212"/>
                <a:gd name="T48" fmla="*/ 1 w 235"/>
                <a:gd name="T49" fmla="*/ 5 h 212"/>
                <a:gd name="T50" fmla="*/ 2 w 235"/>
                <a:gd name="T51" fmla="*/ 5 h 212"/>
                <a:gd name="T52" fmla="*/ 3 w 235"/>
                <a:gd name="T53" fmla="*/ 5 h 212"/>
                <a:gd name="T54" fmla="*/ 3 w 235"/>
                <a:gd name="T55" fmla="*/ 5 h 212"/>
                <a:gd name="T56" fmla="*/ 2 w 235"/>
                <a:gd name="T57" fmla="*/ 5 h 212"/>
                <a:gd name="T58" fmla="*/ 1 w 235"/>
                <a:gd name="T59" fmla="*/ 5 h 212"/>
                <a:gd name="T60" fmla="*/ 2 w 235"/>
                <a:gd name="T61" fmla="*/ 6 h 212"/>
                <a:gd name="T62" fmla="*/ 3 w 235"/>
                <a:gd name="T63" fmla="*/ 6 h 212"/>
                <a:gd name="T64" fmla="*/ 3 w 235"/>
                <a:gd name="T65" fmla="*/ 6 h 212"/>
                <a:gd name="T66" fmla="*/ 3 w 235"/>
                <a:gd name="T67" fmla="*/ 6 h 212"/>
                <a:gd name="T68" fmla="*/ 2 w 235"/>
                <a:gd name="T69" fmla="*/ 6 h 212"/>
                <a:gd name="T70" fmla="*/ 1 w 235"/>
                <a:gd name="T71" fmla="*/ 6 h 212"/>
                <a:gd name="T72" fmla="*/ 1 w 235"/>
                <a:gd name="T73" fmla="*/ 7 h 212"/>
                <a:gd name="T74" fmla="*/ 2 w 235"/>
                <a:gd name="T75" fmla="*/ 7 h 212"/>
                <a:gd name="T76" fmla="*/ 3 w 235"/>
                <a:gd name="T77" fmla="*/ 7 h 212"/>
                <a:gd name="T78" fmla="*/ 3 w 235"/>
                <a:gd name="T79" fmla="*/ 7 h 212"/>
                <a:gd name="T80" fmla="*/ 2 w 235"/>
                <a:gd name="T81" fmla="*/ 7 h 212"/>
                <a:gd name="T82" fmla="*/ 1 w 235"/>
                <a:gd name="T83" fmla="*/ 7 h 212"/>
                <a:gd name="T84" fmla="*/ 1 w 235"/>
                <a:gd name="T85" fmla="*/ 5 h 212"/>
                <a:gd name="T86" fmla="*/ 2 w 235"/>
                <a:gd name="T87" fmla="*/ 3 h 212"/>
                <a:gd name="T88" fmla="*/ 3 w 235"/>
                <a:gd name="T89" fmla="*/ 2 h 212"/>
                <a:gd name="T90" fmla="*/ 4 w 235"/>
                <a:gd name="T91" fmla="*/ 1 h 212"/>
                <a:gd name="T92" fmla="*/ 6 w 235"/>
                <a:gd name="T93" fmla="*/ 1 h 212"/>
                <a:gd name="T94" fmla="*/ 7 w 235"/>
                <a:gd name="T95" fmla="*/ 1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5" h="212">
                  <a:moveTo>
                    <a:pt x="211" y="12"/>
                  </a:moveTo>
                  <a:lnTo>
                    <a:pt x="219" y="18"/>
                  </a:lnTo>
                  <a:lnTo>
                    <a:pt x="221" y="27"/>
                  </a:lnTo>
                  <a:lnTo>
                    <a:pt x="225" y="37"/>
                  </a:lnTo>
                  <a:lnTo>
                    <a:pt x="233" y="42"/>
                  </a:lnTo>
                  <a:lnTo>
                    <a:pt x="235" y="51"/>
                  </a:lnTo>
                  <a:lnTo>
                    <a:pt x="235" y="59"/>
                  </a:lnTo>
                  <a:lnTo>
                    <a:pt x="234" y="67"/>
                  </a:lnTo>
                  <a:lnTo>
                    <a:pt x="233" y="78"/>
                  </a:lnTo>
                  <a:lnTo>
                    <a:pt x="231" y="90"/>
                  </a:lnTo>
                  <a:lnTo>
                    <a:pt x="226" y="102"/>
                  </a:lnTo>
                  <a:lnTo>
                    <a:pt x="220" y="113"/>
                  </a:lnTo>
                  <a:lnTo>
                    <a:pt x="212" y="125"/>
                  </a:lnTo>
                  <a:lnTo>
                    <a:pt x="206" y="116"/>
                  </a:lnTo>
                  <a:lnTo>
                    <a:pt x="197" y="117"/>
                  </a:lnTo>
                  <a:lnTo>
                    <a:pt x="188" y="118"/>
                  </a:lnTo>
                  <a:lnTo>
                    <a:pt x="179" y="119"/>
                  </a:lnTo>
                  <a:lnTo>
                    <a:pt x="170" y="120"/>
                  </a:lnTo>
                  <a:lnTo>
                    <a:pt x="160" y="121"/>
                  </a:lnTo>
                  <a:lnTo>
                    <a:pt x="151" y="122"/>
                  </a:lnTo>
                  <a:lnTo>
                    <a:pt x="143" y="125"/>
                  </a:lnTo>
                  <a:lnTo>
                    <a:pt x="134" y="127"/>
                  </a:lnTo>
                  <a:lnTo>
                    <a:pt x="132" y="129"/>
                  </a:lnTo>
                  <a:lnTo>
                    <a:pt x="130" y="132"/>
                  </a:lnTo>
                  <a:lnTo>
                    <a:pt x="129" y="134"/>
                  </a:lnTo>
                  <a:lnTo>
                    <a:pt x="130" y="136"/>
                  </a:lnTo>
                  <a:lnTo>
                    <a:pt x="136" y="140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5" y="135"/>
                  </a:lnTo>
                  <a:lnTo>
                    <a:pt x="209" y="128"/>
                  </a:lnTo>
                  <a:lnTo>
                    <a:pt x="202" y="137"/>
                  </a:lnTo>
                  <a:lnTo>
                    <a:pt x="193" y="143"/>
                  </a:lnTo>
                  <a:lnTo>
                    <a:pt x="183" y="146"/>
                  </a:lnTo>
                  <a:lnTo>
                    <a:pt x="172" y="146"/>
                  </a:lnTo>
                  <a:lnTo>
                    <a:pt x="160" y="146"/>
                  </a:lnTo>
                  <a:lnTo>
                    <a:pt x="150" y="144"/>
                  </a:lnTo>
                  <a:lnTo>
                    <a:pt x="139" y="144"/>
                  </a:lnTo>
                  <a:lnTo>
                    <a:pt x="129" y="147"/>
                  </a:lnTo>
                  <a:lnTo>
                    <a:pt x="128" y="149"/>
                  </a:lnTo>
                  <a:lnTo>
                    <a:pt x="127" y="151"/>
                  </a:lnTo>
                  <a:lnTo>
                    <a:pt x="127" y="154"/>
                  </a:lnTo>
                  <a:lnTo>
                    <a:pt x="127" y="156"/>
                  </a:lnTo>
                  <a:lnTo>
                    <a:pt x="128" y="157"/>
                  </a:lnTo>
                  <a:lnTo>
                    <a:pt x="130" y="159"/>
                  </a:lnTo>
                  <a:lnTo>
                    <a:pt x="132" y="159"/>
                  </a:lnTo>
                  <a:lnTo>
                    <a:pt x="134" y="159"/>
                  </a:lnTo>
                  <a:lnTo>
                    <a:pt x="105" y="176"/>
                  </a:lnTo>
                  <a:lnTo>
                    <a:pt x="112" y="155"/>
                  </a:lnTo>
                  <a:lnTo>
                    <a:pt x="119" y="134"/>
                  </a:lnTo>
                  <a:lnTo>
                    <a:pt x="126" y="112"/>
                  </a:lnTo>
                  <a:lnTo>
                    <a:pt x="130" y="90"/>
                  </a:lnTo>
                  <a:lnTo>
                    <a:pt x="133" y="93"/>
                  </a:lnTo>
                  <a:lnTo>
                    <a:pt x="135" y="83"/>
                  </a:lnTo>
                  <a:lnTo>
                    <a:pt x="136" y="75"/>
                  </a:lnTo>
                  <a:lnTo>
                    <a:pt x="136" y="67"/>
                  </a:lnTo>
                  <a:lnTo>
                    <a:pt x="140" y="58"/>
                  </a:lnTo>
                  <a:lnTo>
                    <a:pt x="140" y="56"/>
                  </a:lnTo>
                  <a:lnTo>
                    <a:pt x="140" y="53"/>
                  </a:lnTo>
                  <a:lnTo>
                    <a:pt x="139" y="51"/>
                  </a:lnTo>
                  <a:lnTo>
                    <a:pt x="137" y="50"/>
                  </a:lnTo>
                  <a:lnTo>
                    <a:pt x="133" y="53"/>
                  </a:lnTo>
                  <a:lnTo>
                    <a:pt x="129" y="59"/>
                  </a:lnTo>
                  <a:lnTo>
                    <a:pt x="126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3" y="75"/>
                  </a:lnTo>
                  <a:lnTo>
                    <a:pt x="107" y="75"/>
                  </a:lnTo>
                  <a:lnTo>
                    <a:pt x="100" y="71"/>
                  </a:lnTo>
                  <a:lnTo>
                    <a:pt x="98" y="74"/>
                  </a:lnTo>
                  <a:lnTo>
                    <a:pt x="96" y="78"/>
                  </a:lnTo>
                  <a:lnTo>
                    <a:pt x="94" y="81"/>
                  </a:lnTo>
                  <a:lnTo>
                    <a:pt x="94" y="86"/>
                  </a:lnTo>
                  <a:lnTo>
                    <a:pt x="97" y="89"/>
                  </a:lnTo>
                  <a:lnTo>
                    <a:pt x="103" y="89"/>
                  </a:lnTo>
                  <a:lnTo>
                    <a:pt x="107" y="87"/>
                  </a:lnTo>
                  <a:lnTo>
                    <a:pt x="111" y="86"/>
                  </a:lnTo>
                  <a:lnTo>
                    <a:pt x="110" y="97"/>
                  </a:lnTo>
                  <a:lnTo>
                    <a:pt x="102" y="98"/>
                  </a:lnTo>
                  <a:lnTo>
                    <a:pt x="95" y="98"/>
                  </a:lnTo>
                  <a:lnTo>
                    <a:pt x="88" y="99"/>
                  </a:lnTo>
                  <a:lnTo>
                    <a:pt x="82" y="99"/>
                  </a:lnTo>
                  <a:lnTo>
                    <a:pt x="75" y="99"/>
                  </a:lnTo>
                  <a:lnTo>
                    <a:pt x="69" y="99"/>
                  </a:lnTo>
                  <a:lnTo>
                    <a:pt x="64" y="101"/>
                  </a:lnTo>
                  <a:lnTo>
                    <a:pt x="58" y="102"/>
                  </a:lnTo>
                  <a:lnTo>
                    <a:pt x="57" y="105"/>
                  </a:lnTo>
                  <a:lnTo>
                    <a:pt x="59" y="108"/>
                  </a:lnTo>
                  <a:lnTo>
                    <a:pt x="62" y="110"/>
                  </a:lnTo>
                  <a:lnTo>
                    <a:pt x="66" y="111"/>
                  </a:lnTo>
                  <a:lnTo>
                    <a:pt x="106" y="112"/>
                  </a:lnTo>
                  <a:lnTo>
                    <a:pt x="102" y="120"/>
                  </a:lnTo>
                  <a:lnTo>
                    <a:pt x="96" y="126"/>
                  </a:lnTo>
                  <a:lnTo>
                    <a:pt x="87" y="129"/>
                  </a:lnTo>
                  <a:lnTo>
                    <a:pt x="76" y="129"/>
                  </a:lnTo>
                  <a:lnTo>
                    <a:pt x="66" y="131"/>
                  </a:lnTo>
                  <a:lnTo>
                    <a:pt x="54" y="129"/>
                  </a:lnTo>
                  <a:lnTo>
                    <a:pt x="43" y="129"/>
                  </a:lnTo>
                  <a:lnTo>
                    <a:pt x="33" y="131"/>
                  </a:lnTo>
                  <a:lnTo>
                    <a:pt x="31" y="131"/>
                  </a:lnTo>
                  <a:lnTo>
                    <a:pt x="31" y="133"/>
                  </a:lnTo>
                  <a:lnTo>
                    <a:pt x="31" y="134"/>
                  </a:lnTo>
                  <a:lnTo>
                    <a:pt x="31" y="136"/>
                  </a:lnTo>
                  <a:lnTo>
                    <a:pt x="38" y="140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2" y="141"/>
                  </a:lnTo>
                  <a:lnTo>
                    <a:pt x="72" y="140"/>
                  </a:lnTo>
                  <a:lnTo>
                    <a:pt x="80" y="140"/>
                  </a:lnTo>
                  <a:lnTo>
                    <a:pt x="89" y="140"/>
                  </a:lnTo>
                  <a:lnTo>
                    <a:pt x="97" y="141"/>
                  </a:lnTo>
                  <a:lnTo>
                    <a:pt x="95" y="149"/>
                  </a:lnTo>
                  <a:lnTo>
                    <a:pt x="86" y="151"/>
                  </a:lnTo>
                  <a:lnTo>
                    <a:pt x="76" y="152"/>
                  </a:lnTo>
                  <a:lnTo>
                    <a:pt x="66" y="154"/>
                  </a:lnTo>
                  <a:lnTo>
                    <a:pt x="56" y="154"/>
                  </a:lnTo>
                  <a:lnTo>
                    <a:pt x="46" y="155"/>
                  </a:lnTo>
                  <a:lnTo>
                    <a:pt x="37" y="155"/>
                  </a:lnTo>
                  <a:lnTo>
                    <a:pt x="28" y="157"/>
                  </a:lnTo>
                  <a:lnTo>
                    <a:pt x="20" y="159"/>
                  </a:lnTo>
                  <a:lnTo>
                    <a:pt x="23" y="164"/>
                  </a:lnTo>
                  <a:lnTo>
                    <a:pt x="29" y="166"/>
                  </a:lnTo>
                  <a:lnTo>
                    <a:pt x="35" y="169"/>
                  </a:lnTo>
                  <a:lnTo>
                    <a:pt x="43" y="169"/>
                  </a:lnTo>
                  <a:lnTo>
                    <a:pt x="50" y="169"/>
                  </a:lnTo>
                  <a:lnTo>
                    <a:pt x="58" y="167"/>
                  </a:lnTo>
                  <a:lnTo>
                    <a:pt x="65" y="166"/>
                  </a:lnTo>
                  <a:lnTo>
                    <a:pt x="71" y="166"/>
                  </a:lnTo>
                  <a:lnTo>
                    <a:pt x="75" y="164"/>
                  </a:lnTo>
                  <a:lnTo>
                    <a:pt x="80" y="165"/>
                  </a:lnTo>
                  <a:lnTo>
                    <a:pt x="86" y="165"/>
                  </a:lnTo>
                  <a:lnTo>
                    <a:pt x="90" y="164"/>
                  </a:lnTo>
                  <a:lnTo>
                    <a:pt x="87" y="169"/>
                  </a:lnTo>
                  <a:lnTo>
                    <a:pt x="86" y="172"/>
                  </a:lnTo>
                  <a:lnTo>
                    <a:pt x="86" y="177"/>
                  </a:lnTo>
                  <a:lnTo>
                    <a:pt x="82" y="181"/>
                  </a:lnTo>
                  <a:lnTo>
                    <a:pt x="74" y="181"/>
                  </a:lnTo>
                  <a:lnTo>
                    <a:pt x="66" y="182"/>
                  </a:lnTo>
                  <a:lnTo>
                    <a:pt x="57" y="182"/>
                  </a:lnTo>
                  <a:lnTo>
                    <a:pt x="49" y="184"/>
                  </a:lnTo>
                  <a:lnTo>
                    <a:pt x="41" y="184"/>
                  </a:lnTo>
                  <a:lnTo>
                    <a:pt x="33" y="185"/>
                  </a:lnTo>
                  <a:lnTo>
                    <a:pt x="26" y="184"/>
                  </a:lnTo>
                  <a:lnTo>
                    <a:pt x="19" y="182"/>
                  </a:lnTo>
                  <a:lnTo>
                    <a:pt x="14" y="185"/>
                  </a:lnTo>
                  <a:lnTo>
                    <a:pt x="11" y="188"/>
                  </a:lnTo>
                  <a:lnTo>
                    <a:pt x="9" y="192"/>
                  </a:lnTo>
                  <a:lnTo>
                    <a:pt x="12" y="196"/>
                  </a:lnTo>
                  <a:lnTo>
                    <a:pt x="12" y="197"/>
                  </a:lnTo>
                  <a:lnTo>
                    <a:pt x="19" y="197"/>
                  </a:lnTo>
                  <a:lnTo>
                    <a:pt x="27" y="197"/>
                  </a:lnTo>
                  <a:lnTo>
                    <a:pt x="34" y="197"/>
                  </a:lnTo>
                  <a:lnTo>
                    <a:pt x="43" y="196"/>
                  </a:lnTo>
                  <a:lnTo>
                    <a:pt x="51" y="196"/>
                  </a:lnTo>
                  <a:lnTo>
                    <a:pt x="59" y="196"/>
                  </a:lnTo>
                  <a:lnTo>
                    <a:pt x="67" y="196"/>
                  </a:lnTo>
                  <a:lnTo>
                    <a:pt x="74" y="197"/>
                  </a:lnTo>
                  <a:lnTo>
                    <a:pt x="74" y="199"/>
                  </a:lnTo>
                  <a:lnTo>
                    <a:pt x="75" y="200"/>
                  </a:lnTo>
                  <a:lnTo>
                    <a:pt x="76" y="201"/>
                  </a:lnTo>
                  <a:lnTo>
                    <a:pt x="77" y="202"/>
                  </a:lnTo>
                  <a:lnTo>
                    <a:pt x="71" y="205"/>
                  </a:lnTo>
                  <a:lnTo>
                    <a:pt x="62" y="208"/>
                  </a:lnTo>
                  <a:lnTo>
                    <a:pt x="54" y="209"/>
                  </a:lnTo>
                  <a:lnTo>
                    <a:pt x="45" y="210"/>
                  </a:lnTo>
                  <a:lnTo>
                    <a:pt x="37" y="210"/>
                  </a:lnTo>
                  <a:lnTo>
                    <a:pt x="29" y="211"/>
                  </a:lnTo>
                  <a:lnTo>
                    <a:pt x="21" y="211"/>
                  </a:lnTo>
                  <a:lnTo>
                    <a:pt x="13" y="212"/>
                  </a:lnTo>
                  <a:lnTo>
                    <a:pt x="0" y="209"/>
                  </a:lnTo>
                  <a:lnTo>
                    <a:pt x="4" y="184"/>
                  </a:lnTo>
                  <a:lnTo>
                    <a:pt x="9" y="158"/>
                  </a:lnTo>
                  <a:lnTo>
                    <a:pt x="15" y="133"/>
                  </a:lnTo>
                  <a:lnTo>
                    <a:pt x="20" y="108"/>
                  </a:lnTo>
                  <a:lnTo>
                    <a:pt x="27" y="98"/>
                  </a:lnTo>
                  <a:lnTo>
                    <a:pt x="34" y="87"/>
                  </a:lnTo>
                  <a:lnTo>
                    <a:pt x="42" y="75"/>
                  </a:lnTo>
                  <a:lnTo>
                    <a:pt x="49" y="65"/>
                  </a:lnTo>
                  <a:lnTo>
                    <a:pt x="60" y="56"/>
                  </a:lnTo>
                  <a:lnTo>
                    <a:pt x="71" y="45"/>
                  </a:lnTo>
                  <a:lnTo>
                    <a:pt x="82" y="36"/>
                  </a:lnTo>
                  <a:lnTo>
                    <a:pt x="94" y="27"/>
                  </a:lnTo>
                  <a:lnTo>
                    <a:pt x="105" y="19"/>
                  </a:lnTo>
                  <a:lnTo>
                    <a:pt x="117" y="12"/>
                  </a:lnTo>
                  <a:lnTo>
                    <a:pt x="130" y="6"/>
                  </a:lnTo>
                  <a:lnTo>
                    <a:pt x="145" y="4"/>
                  </a:lnTo>
                  <a:lnTo>
                    <a:pt x="153" y="3"/>
                  </a:lnTo>
                  <a:lnTo>
                    <a:pt x="162" y="1"/>
                  </a:lnTo>
                  <a:lnTo>
                    <a:pt x="171" y="0"/>
                  </a:lnTo>
                  <a:lnTo>
                    <a:pt x="181" y="0"/>
                  </a:lnTo>
                  <a:lnTo>
                    <a:pt x="190" y="1"/>
                  </a:lnTo>
                  <a:lnTo>
                    <a:pt x="198" y="4"/>
                  </a:lnTo>
                  <a:lnTo>
                    <a:pt x="205" y="7"/>
                  </a:lnTo>
                  <a:lnTo>
                    <a:pt x="211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1" name="Freeform 268"/>
            <p:cNvSpPr>
              <a:spLocks/>
            </p:cNvSpPr>
            <p:nvPr/>
          </p:nvSpPr>
          <p:spPr bwMode="auto">
            <a:xfrm>
              <a:off x="1240" y="729"/>
              <a:ext cx="61" cy="77"/>
            </a:xfrm>
            <a:custGeom>
              <a:avLst/>
              <a:gdLst>
                <a:gd name="T0" fmla="*/ 2 w 122"/>
                <a:gd name="T1" fmla="*/ 2 h 155"/>
                <a:gd name="T2" fmla="*/ 2 w 122"/>
                <a:gd name="T3" fmla="*/ 3 h 155"/>
                <a:gd name="T4" fmla="*/ 2 w 122"/>
                <a:gd name="T5" fmla="*/ 2 h 155"/>
                <a:gd name="T6" fmla="*/ 2 w 122"/>
                <a:gd name="T7" fmla="*/ 1 h 155"/>
                <a:gd name="T8" fmla="*/ 2 w 122"/>
                <a:gd name="T9" fmla="*/ 1 h 155"/>
                <a:gd name="T10" fmla="*/ 2 w 122"/>
                <a:gd name="T11" fmla="*/ 0 h 155"/>
                <a:gd name="T12" fmla="*/ 2 w 122"/>
                <a:gd name="T13" fmla="*/ 0 h 155"/>
                <a:gd name="T14" fmla="*/ 2 w 122"/>
                <a:gd name="T15" fmla="*/ 1 h 155"/>
                <a:gd name="T16" fmla="*/ 2 w 122"/>
                <a:gd name="T17" fmla="*/ 2 h 155"/>
                <a:gd name="T18" fmla="*/ 2 w 122"/>
                <a:gd name="T19" fmla="*/ 3 h 155"/>
                <a:gd name="T20" fmla="*/ 3 w 122"/>
                <a:gd name="T21" fmla="*/ 3 h 155"/>
                <a:gd name="T22" fmla="*/ 3 w 122"/>
                <a:gd name="T23" fmla="*/ 3 h 155"/>
                <a:gd name="T24" fmla="*/ 3 w 122"/>
                <a:gd name="T25" fmla="*/ 3 h 155"/>
                <a:gd name="T26" fmla="*/ 3 w 122"/>
                <a:gd name="T27" fmla="*/ 1 h 155"/>
                <a:gd name="T28" fmla="*/ 3 w 122"/>
                <a:gd name="T29" fmla="*/ 0 h 155"/>
                <a:gd name="T30" fmla="*/ 3 w 122"/>
                <a:gd name="T31" fmla="*/ 1 h 155"/>
                <a:gd name="T32" fmla="*/ 3 w 122"/>
                <a:gd name="T33" fmla="*/ 3 h 155"/>
                <a:gd name="T34" fmla="*/ 4 w 122"/>
                <a:gd name="T35" fmla="*/ 4 h 155"/>
                <a:gd name="T36" fmla="*/ 4 w 122"/>
                <a:gd name="T37" fmla="*/ 4 h 155"/>
                <a:gd name="T38" fmla="*/ 4 w 122"/>
                <a:gd name="T39" fmla="*/ 3 h 155"/>
                <a:gd name="T40" fmla="*/ 3 w 122"/>
                <a:gd name="T41" fmla="*/ 1 h 155"/>
                <a:gd name="T42" fmla="*/ 4 w 122"/>
                <a:gd name="T43" fmla="*/ 0 h 155"/>
                <a:gd name="T44" fmla="*/ 4 w 122"/>
                <a:gd name="T45" fmla="*/ 1 h 155"/>
                <a:gd name="T46" fmla="*/ 4 w 122"/>
                <a:gd name="T47" fmla="*/ 1 h 155"/>
                <a:gd name="T48" fmla="*/ 4 w 122"/>
                <a:gd name="T49" fmla="*/ 3 h 155"/>
                <a:gd name="T50" fmla="*/ 4 w 122"/>
                <a:gd name="T51" fmla="*/ 4 h 155"/>
                <a:gd name="T52" fmla="*/ 4 w 122"/>
                <a:gd name="T53" fmla="*/ 4 h 155"/>
                <a:gd name="T54" fmla="*/ 4 w 122"/>
                <a:gd name="T55" fmla="*/ 4 h 155"/>
                <a:gd name="T56" fmla="*/ 2 w 122"/>
                <a:gd name="T57" fmla="*/ 3 h 155"/>
                <a:gd name="T58" fmla="*/ 1 w 122"/>
                <a:gd name="T59" fmla="*/ 3 h 155"/>
                <a:gd name="T60" fmla="*/ 1 w 122"/>
                <a:gd name="T61" fmla="*/ 2 h 155"/>
                <a:gd name="T62" fmla="*/ 1 w 122"/>
                <a:gd name="T63" fmla="*/ 1 h 155"/>
                <a:gd name="T64" fmla="*/ 1 w 122"/>
                <a:gd name="T65" fmla="*/ 0 h 155"/>
                <a:gd name="T66" fmla="*/ 1 w 122"/>
                <a:gd name="T67" fmla="*/ 0 h 155"/>
                <a:gd name="T68" fmla="*/ 1 w 122"/>
                <a:gd name="T69" fmla="*/ 0 h 155"/>
                <a:gd name="T70" fmla="*/ 1 w 122"/>
                <a:gd name="T71" fmla="*/ 0 h 155"/>
                <a:gd name="T72" fmla="*/ 1 w 122"/>
                <a:gd name="T73" fmla="*/ 1 h 155"/>
                <a:gd name="T74" fmla="*/ 1 w 122"/>
                <a:gd name="T75" fmla="*/ 2 h 1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2" h="155">
                  <a:moveTo>
                    <a:pt x="32" y="83"/>
                  </a:moveTo>
                  <a:lnTo>
                    <a:pt x="34" y="89"/>
                  </a:lnTo>
                  <a:lnTo>
                    <a:pt x="37" y="97"/>
                  </a:lnTo>
                  <a:lnTo>
                    <a:pt x="39" y="104"/>
                  </a:lnTo>
                  <a:lnTo>
                    <a:pt x="45" y="109"/>
                  </a:lnTo>
                  <a:lnTo>
                    <a:pt x="45" y="92"/>
                  </a:lnTo>
                  <a:lnTo>
                    <a:pt x="43" y="77"/>
                  </a:lnTo>
                  <a:lnTo>
                    <a:pt x="41" y="61"/>
                  </a:lnTo>
                  <a:lnTo>
                    <a:pt x="41" y="46"/>
                  </a:lnTo>
                  <a:lnTo>
                    <a:pt x="39" y="37"/>
                  </a:lnTo>
                  <a:lnTo>
                    <a:pt x="37" y="29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53" y="19"/>
                  </a:lnTo>
                  <a:lnTo>
                    <a:pt x="53" y="33"/>
                  </a:lnTo>
                  <a:lnTo>
                    <a:pt x="53" y="49"/>
                  </a:lnTo>
                  <a:lnTo>
                    <a:pt x="54" y="64"/>
                  </a:lnTo>
                  <a:lnTo>
                    <a:pt x="57" y="75"/>
                  </a:lnTo>
                  <a:lnTo>
                    <a:pt x="58" y="88"/>
                  </a:lnTo>
                  <a:lnTo>
                    <a:pt x="61" y="102"/>
                  </a:lnTo>
                  <a:lnTo>
                    <a:pt x="64" y="114"/>
                  </a:lnTo>
                  <a:lnTo>
                    <a:pt x="71" y="125"/>
                  </a:lnTo>
                  <a:lnTo>
                    <a:pt x="76" y="120"/>
                  </a:lnTo>
                  <a:lnTo>
                    <a:pt x="76" y="114"/>
                  </a:lnTo>
                  <a:lnTo>
                    <a:pt x="75" y="110"/>
                  </a:lnTo>
                  <a:lnTo>
                    <a:pt x="72" y="105"/>
                  </a:lnTo>
                  <a:lnTo>
                    <a:pt x="70" y="83"/>
                  </a:lnTo>
                  <a:lnTo>
                    <a:pt x="66" y="62"/>
                  </a:lnTo>
                  <a:lnTo>
                    <a:pt x="64" y="42"/>
                  </a:lnTo>
                  <a:lnTo>
                    <a:pt x="65" y="22"/>
                  </a:lnTo>
                  <a:lnTo>
                    <a:pt x="77" y="23"/>
                  </a:lnTo>
                  <a:lnTo>
                    <a:pt x="83" y="50"/>
                  </a:lnTo>
                  <a:lnTo>
                    <a:pt x="85" y="77"/>
                  </a:lnTo>
                  <a:lnTo>
                    <a:pt x="88" y="106"/>
                  </a:lnTo>
                  <a:lnTo>
                    <a:pt x="95" y="134"/>
                  </a:lnTo>
                  <a:lnTo>
                    <a:pt x="99" y="134"/>
                  </a:lnTo>
                  <a:lnTo>
                    <a:pt x="100" y="133"/>
                  </a:lnTo>
                  <a:lnTo>
                    <a:pt x="102" y="132"/>
                  </a:lnTo>
                  <a:lnTo>
                    <a:pt x="103" y="129"/>
                  </a:lnTo>
                  <a:lnTo>
                    <a:pt x="101" y="105"/>
                  </a:lnTo>
                  <a:lnTo>
                    <a:pt x="98" y="80"/>
                  </a:lnTo>
                  <a:lnTo>
                    <a:pt x="94" y="54"/>
                  </a:lnTo>
                  <a:lnTo>
                    <a:pt x="96" y="30"/>
                  </a:lnTo>
                  <a:lnTo>
                    <a:pt x="101" y="31"/>
                  </a:lnTo>
                  <a:lnTo>
                    <a:pt x="106" y="31"/>
                  </a:lnTo>
                  <a:lnTo>
                    <a:pt x="109" y="33"/>
                  </a:lnTo>
                  <a:lnTo>
                    <a:pt x="110" y="36"/>
                  </a:lnTo>
                  <a:lnTo>
                    <a:pt x="113" y="61"/>
                  </a:lnTo>
                  <a:lnTo>
                    <a:pt x="115" y="89"/>
                  </a:lnTo>
                  <a:lnTo>
                    <a:pt x="117" y="117"/>
                  </a:lnTo>
                  <a:lnTo>
                    <a:pt x="122" y="141"/>
                  </a:lnTo>
                  <a:lnTo>
                    <a:pt x="118" y="144"/>
                  </a:lnTo>
                  <a:lnTo>
                    <a:pt x="116" y="150"/>
                  </a:lnTo>
                  <a:lnTo>
                    <a:pt x="114" y="155"/>
                  </a:lnTo>
                  <a:lnTo>
                    <a:pt x="108" y="154"/>
                  </a:lnTo>
                  <a:lnTo>
                    <a:pt x="110" y="152"/>
                  </a:lnTo>
                  <a:lnTo>
                    <a:pt x="49" y="133"/>
                  </a:lnTo>
                  <a:lnTo>
                    <a:pt x="40" y="121"/>
                  </a:lnTo>
                  <a:lnTo>
                    <a:pt x="30" y="110"/>
                  </a:lnTo>
                  <a:lnTo>
                    <a:pt x="23" y="97"/>
                  </a:lnTo>
                  <a:lnTo>
                    <a:pt x="20" y="82"/>
                  </a:lnTo>
                  <a:lnTo>
                    <a:pt x="16" y="72"/>
                  </a:lnTo>
                  <a:lnTo>
                    <a:pt x="15" y="59"/>
                  </a:lnTo>
                  <a:lnTo>
                    <a:pt x="15" y="46"/>
                  </a:lnTo>
                  <a:lnTo>
                    <a:pt x="11" y="35"/>
                  </a:lnTo>
                  <a:lnTo>
                    <a:pt x="10" y="26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0" y="11"/>
                  </a:lnTo>
                  <a:lnTo>
                    <a:pt x="25" y="21"/>
                  </a:lnTo>
                  <a:lnTo>
                    <a:pt x="27" y="34"/>
                  </a:lnTo>
                  <a:lnTo>
                    <a:pt x="28" y="46"/>
                  </a:lnTo>
                  <a:lnTo>
                    <a:pt x="28" y="60"/>
                  </a:lnTo>
                  <a:lnTo>
                    <a:pt x="30" y="73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2" name="Freeform 269"/>
            <p:cNvSpPr>
              <a:spLocks/>
            </p:cNvSpPr>
            <p:nvPr/>
          </p:nvSpPr>
          <p:spPr bwMode="auto">
            <a:xfrm>
              <a:off x="1193" y="731"/>
              <a:ext cx="36" cy="5"/>
            </a:xfrm>
            <a:custGeom>
              <a:avLst/>
              <a:gdLst>
                <a:gd name="T0" fmla="*/ 2 w 74"/>
                <a:gd name="T1" fmla="*/ 1 h 10"/>
                <a:gd name="T2" fmla="*/ 2 w 74"/>
                <a:gd name="T3" fmla="*/ 1 h 10"/>
                <a:gd name="T4" fmla="*/ 1 w 74"/>
                <a:gd name="T5" fmla="*/ 1 h 10"/>
                <a:gd name="T6" fmla="*/ 1 w 74"/>
                <a:gd name="T7" fmla="*/ 1 h 10"/>
                <a:gd name="T8" fmla="*/ 1 w 74"/>
                <a:gd name="T9" fmla="*/ 1 h 10"/>
                <a:gd name="T10" fmla="*/ 1 w 74"/>
                <a:gd name="T11" fmla="*/ 1 h 10"/>
                <a:gd name="T12" fmla="*/ 0 w 74"/>
                <a:gd name="T13" fmla="*/ 1 h 10"/>
                <a:gd name="T14" fmla="*/ 0 w 74"/>
                <a:gd name="T15" fmla="*/ 1 h 10"/>
                <a:gd name="T16" fmla="*/ 0 w 74"/>
                <a:gd name="T17" fmla="*/ 1 h 10"/>
                <a:gd name="T18" fmla="*/ 0 w 74"/>
                <a:gd name="T19" fmla="*/ 0 h 10"/>
                <a:gd name="T20" fmla="*/ 2 w 7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" h="10">
                  <a:moveTo>
                    <a:pt x="74" y="3"/>
                  </a:moveTo>
                  <a:lnTo>
                    <a:pt x="66" y="7"/>
                  </a:lnTo>
                  <a:lnTo>
                    <a:pt x="58" y="9"/>
                  </a:lnTo>
                  <a:lnTo>
                    <a:pt x="51" y="10"/>
                  </a:lnTo>
                  <a:lnTo>
                    <a:pt x="43" y="10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8" y="10"/>
                  </a:lnTo>
                  <a:lnTo>
                    <a:pt x="0" y="0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3" name="Freeform 272"/>
            <p:cNvSpPr>
              <a:spLocks/>
            </p:cNvSpPr>
            <p:nvPr/>
          </p:nvSpPr>
          <p:spPr bwMode="auto">
            <a:xfrm>
              <a:off x="1374" y="734"/>
              <a:ext cx="4" cy="2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1 h 3"/>
                <a:gd name="T4" fmla="*/ 1 w 7"/>
                <a:gd name="T5" fmla="*/ 1 h 3"/>
                <a:gd name="T6" fmla="*/ 1 w 7"/>
                <a:gd name="T7" fmla="*/ 1 h 3"/>
                <a:gd name="T8" fmla="*/ 1 w 7"/>
                <a:gd name="T9" fmla="*/ 1 h 3"/>
                <a:gd name="T10" fmla="*/ 0 w 7"/>
                <a:gd name="T11" fmla="*/ 1 h 3"/>
                <a:gd name="T12" fmla="*/ 1 w 7"/>
                <a:gd name="T13" fmla="*/ 1 h 3"/>
                <a:gd name="T14" fmla="*/ 1 w 7"/>
                <a:gd name="T15" fmla="*/ 0 h 3"/>
                <a:gd name="T16" fmla="*/ 1 w 7"/>
                <a:gd name="T17" fmla="*/ 0 h 3"/>
                <a:gd name="T18" fmla="*/ 1 w 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4" name="Freeform 276"/>
            <p:cNvSpPr>
              <a:spLocks/>
            </p:cNvSpPr>
            <p:nvPr/>
          </p:nvSpPr>
          <p:spPr bwMode="auto">
            <a:xfrm>
              <a:off x="1356" y="740"/>
              <a:ext cx="4" cy="2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1 h 4"/>
                <a:gd name="T4" fmla="*/ 1 w 8"/>
                <a:gd name="T5" fmla="*/ 1 h 4"/>
                <a:gd name="T6" fmla="*/ 1 w 8"/>
                <a:gd name="T7" fmla="*/ 1 h 4"/>
                <a:gd name="T8" fmla="*/ 0 w 8"/>
                <a:gd name="T9" fmla="*/ 1 h 4"/>
                <a:gd name="T10" fmla="*/ 1 w 8"/>
                <a:gd name="T11" fmla="*/ 1 h 4"/>
                <a:gd name="T12" fmla="*/ 1 w 8"/>
                <a:gd name="T13" fmla="*/ 1 h 4"/>
                <a:gd name="T14" fmla="*/ 1 w 8"/>
                <a:gd name="T15" fmla="*/ 0 h 4"/>
                <a:gd name="T16" fmla="*/ 1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5" name="Freeform 277"/>
            <p:cNvSpPr>
              <a:spLocks/>
            </p:cNvSpPr>
            <p:nvPr/>
          </p:nvSpPr>
          <p:spPr bwMode="auto">
            <a:xfrm>
              <a:off x="1342" y="743"/>
              <a:ext cx="6" cy="6"/>
            </a:xfrm>
            <a:custGeom>
              <a:avLst/>
              <a:gdLst>
                <a:gd name="T0" fmla="*/ 1 w 11"/>
                <a:gd name="T1" fmla="*/ 1 h 11"/>
                <a:gd name="T2" fmla="*/ 0 w 11"/>
                <a:gd name="T3" fmla="*/ 1 h 11"/>
                <a:gd name="T4" fmla="*/ 1 w 11"/>
                <a:gd name="T5" fmla="*/ 0 h 11"/>
                <a:gd name="T6" fmla="*/ 1 w 11"/>
                <a:gd name="T7" fmla="*/ 1 h 11"/>
                <a:gd name="T8" fmla="*/ 1 w 11"/>
                <a:gd name="T9" fmla="*/ 1 h 11"/>
                <a:gd name="T10" fmla="*/ 1 w 11"/>
                <a:gd name="T11" fmla="*/ 1 h 11"/>
                <a:gd name="T12" fmla="*/ 1 w 11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0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6" name="Freeform 278"/>
            <p:cNvSpPr>
              <a:spLocks/>
            </p:cNvSpPr>
            <p:nvPr/>
          </p:nvSpPr>
          <p:spPr bwMode="auto">
            <a:xfrm>
              <a:off x="1300" y="744"/>
              <a:ext cx="194" cy="133"/>
            </a:xfrm>
            <a:custGeom>
              <a:avLst/>
              <a:gdLst>
                <a:gd name="T0" fmla="*/ 9 w 390"/>
                <a:gd name="T1" fmla="*/ 1 h 265"/>
                <a:gd name="T2" fmla="*/ 10 w 390"/>
                <a:gd name="T3" fmla="*/ 2 h 265"/>
                <a:gd name="T4" fmla="*/ 11 w 390"/>
                <a:gd name="T5" fmla="*/ 7 h 265"/>
                <a:gd name="T6" fmla="*/ 10 w 390"/>
                <a:gd name="T7" fmla="*/ 9 h 265"/>
                <a:gd name="T8" fmla="*/ 10 w 390"/>
                <a:gd name="T9" fmla="*/ 7 h 265"/>
                <a:gd name="T10" fmla="*/ 11 w 390"/>
                <a:gd name="T11" fmla="*/ 8 h 265"/>
                <a:gd name="T12" fmla="*/ 11 w 390"/>
                <a:gd name="T13" fmla="*/ 7 h 265"/>
                <a:gd name="T14" fmla="*/ 9 w 390"/>
                <a:gd name="T15" fmla="*/ 6 h 265"/>
                <a:gd name="T16" fmla="*/ 8 w 390"/>
                <a:gd name="T17" fmla="*/ 5 h 265"/>
                <a:gd name="T18" fmla="*/ 6 w 390"/>
                <a:gd name="T19" fmla="*/ 4 h 265"/>
                <a:gd name="T20" fmla="*/ 6 w 390"/>
                <a:gd name="T21" fmla="*/ 4 h 265"/>
                <a:gd name="T22" fmla="*/ 3 w 390"/>
                <a:gd name="T23" fmla="*/ 3 h 265"/>
                <a:gd name="T24" fmla="*/ 2 w 390"/>
                <a:gd name="T25" fmla="*/ 4 h 265"/>
                <a:gd name="T26" fmla="*/ 3 w 390"/>
                <a:gd name="T27" fmla="*/ 4 h 265"/>
                <a:gd name="T28" fmla="*/ 5 w 390"/>
                <a:gd name="T29" fmla="*/ 4 h 265"/>
                <a:gd name="T30" fmla="*/ 5 w 390"/>
                <a:gd name="T31" fmla="*/ 5 h 265"/>
                <a:gd name="T32" fmla="*/ 2 w 390"/>
                <a:gd name="T33" fmla="*/ 4 h 265"/>
                <a:gd name="T34" fmla="*/ 1 w 390"/>
                <a:gd name="T35" fmla="*/ 5 h 265"/>
                <a:gd name="T36" fmla="*/ 2 w 390"/>
                <a:gd name="T37" fmla="*/ 5 h 265"/>
                <a:gd name="T38" fmla="*/ 2 w 390"/>
                <a:gd name="T39" fmla="*/ 5 h 265"/>
                <a:gd name="T40" fmla="*/ 3 w 390"/>
                <a:gd name="T41" fmla="*/ 5 h 265"/>
                <a:gd name="T42" fmla="*/ 6 w 390"/>
                <a:gd name="T43" fmla="*/ 6 h 265"/>
                <a:gd name="T44" fmla="*/ 7 w 390"/>
                <a:gd name="T45" fmla="*/ 6 h 265"/>
                <a:gd name="T46" fmla="*/ 7 w 390"/>
                <a:gd name="T47" fmla="*/ 6 h 265"/>
                <a:gd name="T48" fmla="*/ 3 w 390"/>
                <a:gd name="T49" fmla="*/ 6 h 265"/>
                <a:gd name="T50" fmla="*/ 3 w 390"/>
                <a:gd name="T51" fmla="*/ 5 h 265"/>
                <a:gd name="T52" fmla="*/ 2 w 390"/>
                <a:gd name="T53" fmla="*/ 5 h 265"/>
                <a:gd name="T54" fmla="*/ 1 w 390"/>
                <a:gd name="T55" fmla="*/ 5 h 265"/>
                <a:gd name="T56" fmla="*/ 0 w 390"/>
                <a:gd name="T57" fmla="*/ 6 h 265"/>
                <a:gd name="T58" fmla="*/ 2 w 390"/>
                <a:gd name="T59" fmla="*/ 6 h 265"/>
                <a:gd name="T60" fmla="*/ 5 w 390"/>
                <a:gd name="T61" fmla="*/ 6 h 265"/>
                <a:gd name="T62" fmla="*/ 5 w 390"/>
                <a:gd name="T63" fmla="*/ 6 h 265"/>
                <a:gd name="T64" fmla="*/ 6 w 390"/>
                <a:gd name="T65" fmla="*/ 7 h 265"/>
                <a:gd name="T66" fmla="*/ 7 w 390"/>
                <a:gd name="T67" fmla="*/ 7 h 265"/>
                <a:gd name="T68" fmla="*/ 8 w 390"/>
                <a:gd name="T69" fmla="*/ 8 h 265"/>
                <a:gd name="T70" fmla="*/ 7 w 390"/>
                <a:gd name="T71" fmla="*/ 8 h 265"/>
                <a:gd name="T72" fmla="*/ 6 w 390"/>
                <a:gd name="T73" fmla="*/ 7 h 265"/>
                <a:gd name="T74" fmla="*/ 4 w 390"/>
                <a:gd name="T75" fmla="*/ 7 h 265"/>
                <a:gd name="T76" fmla="*/ 4 w 390"/>
                <a:gd name="T77" fmla="*/ 6 h 265"/>
                <a:gd name="T78" fmla="*/ 3 w 390"/>
                <a:gd name="T79" fmla="*/ 7 h 265"/>
                <a:gd name="T80" fmla="*/ 2 w 390"/>
                <a:gd name="T81" fmla="*/ 6 h 265"/>
                <a:gd name="T82" fmla="*/ 2 w 390"/>
                <a:gd name="T83" fmla="*/ 6 h 265"/>
                <a:gd name="T84" fmla="*/ 0 w 390"/>
                <a:gd name="T85" fmla="*/ 6 h 265"/>
                <a:gd name="T86" fmla="*/ 1 w 390"/>
                <a:gd name="T87" fmla="*/ 7 h 265"/>
                <a:gd name="T88" fmla="*/ 1 w 390"/>
                <a:gd name="T89" fmla="*/ 7 h 265"/>
                <a:gd name="T90" fmla="*/ 3 w 390"/>
                <a:gd name="T91" fmla="*/ 7 h 265"/>
                <a:gd name="T92" fmla="*/ 4 w 390"/>
                <a:gd name="T93" fmla="*/ 7 h 265"/>
                <a:gd name="T94" fmla="*/ 2 w 390"/>
                <a:gd name="T95" fmla="*/ 7 h 265"/>
                <a:gd name="T96" fmla="*/ 0 w 390"/>
                <a:gd name="T97" fmla="*/ 8 h 265"/>
                <a:gd name="T98" fmla="*/ 1 w 390"/>
                <a:gd name="T99" fmla="*/ 8 h 265"/>
                <a:gd name="T100" fmla="*/ 0 w 390"/>
                <a:gd name="T101" fmla="*/ 8 h 265"/>
                <a:gd name="T102" fmla="*/ 0 w 390"/>
                <a:gd name="T103" fmla="*/ 9 h 265"/>
                <a:gd name="T104" fmla="*/ 0 w 390"/>
                <a:gd name="T105" fmla="*/ 7 h 265"/>
                <a:gd name="T106" fmla="*/ 1 w 390"/>
                <a:gd name="T107" fmla="*/ 3 h 265"/>
                <a:gd name="T108" fmla="*/ 5 w 390"/>
                <a:gd name="T109" fmla="*/ 1 h 265"/>
                <a:gd name="T110" fmla="*/ 7 w 390"/>
                <a:gd name="T111" fmla="*/ 1 h 2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0" h="265">
                  <a:moveTo>
                    <a:pt x="259" y="16"/>
                  </a:moveTo>
                  <a:lnTo>
                    <a:pt x="276" y="16"/>
                  </a:lnTo>
                  <a:lnTo>
                    <a:pt x="279" y="19"/>
                  </a:lnTo>
                  <a:lnTo>
                    <a:pt x="284" y="20"/>
                  </a:lnTo>
                  <a:lnTo>
                    <a:pt x="289" y="21"/>
                  </a:lnTo>
                  <a:lnTo>
                    <a:pt x="294" y="24"/>
                  </a:lnTo>
                  <a:lnTo>
                    <a:pt x="303" y="28"/>
                  </a:lnTo>
                  <a:lnTo>
                    <a:pt x="312" y="31"/>
                  </a:lnTo>
                  <a:lnTo>
                    <a:pt x="321" y="35"/>
                  </a:lnTo>
                  <a:lnTo>
                    <a:pt x="329" y="39"/>
                  </a:lnTo>
                  <a:lnTo>
                    <a:pt x="337" y="45"/>
                  </a:lnTo>
                  <a:lnTo>
                    <a:pt x="344" y="51"/>
                  </a:lnTo>
                  <a:lnTo>
                    <a:pt x="351" y="58"/>
                  </a:lnTo>
                  <a:lnTo>
                    <a:pt x="358" y="65"/>
                  </a:lnTo>
                  <a:lnTo>
                    <a:pt x="384" y="122"/>
                  </a:lnTo>
                  <a:lnTo>
                    <a:pt x="390" y="185"/>
                  </a:lnTo>
                  <a:lnTo>
                    <a:pt x="386" y="195"/>
                  </a:lnTo>
                  <a:lnTo>
                    <a:pt x="382" y="205"/>
                  </a:lnTo>
                  <a:lnTo>
                    <a:pt x="377" y="215"/>
                  </a:lnTo>
                  <a:lnTo>
                    <a:pt x="373" y="225"/>
                  </a:lnTo>
                  <a:lnTo>
                    <a:pt x="367" y="234"/>
                  </a:lnTo>
                  <a:lnTo>
                    <a:pt x="360" y="243"/>
                  </a:lnTo>
                  <a:lnTo>
                    <a:pt x="353" y="253"/>
                  </a:lnTo>
                  <a:lnTo>
                    <a:pt x="345" y="260"/>
                  </a:lnTo>
                  <a:lnTo>
                    <a:pt x="337" y="249"/>
                  </a:lnTo>
                  <a:lnTo>
                    <a:pt x="332" y="236"/>
                  </a:lnTo>
                  <a:lnTo>
                    <a:pt x="327" y="224"/>
                  </a:lnTo>
                  <a:lnTo>
                    <a:pt x="316" y="212"/>
                  </a:lnTo>
                  <a:lnTo>
                    <a:pt x="322" y="205"/>
                  </a:lnTo>
                  <a:lnTo>
                    <a:pt x="324" y="210"/>
                  </a:lnTo>
                  <a:lnTo>
                    <a:pt x="328" y="216"/>
                  </a:lnTo>
                  <a:lnTo>
                    <a:pt x="332" y="220"/>
                  </a:lnTo>
                  <a:lnTo>
                    <a:pt x="337" y="224"/>
                  </a:lnTo>
                  <a:lnTo>
                    <a:pt x="343" y="228"/>
                  </a:lnTo>
                  <a:lnTo>
                    <a:pt x="348" y="233"/>
                  </a:lnTo>
                  <a:lnTo>
                    <a:pt x="353" y="239"/>
                  </a:lnTo>
                  <a:lnTo>
                    <a:pt x="358" y="243"/>
                  </a:lnTo>
                  <a:lnTo>
                    <a:pt x="360" y="232"/>
                  </a:lnTo>
                  <a:lnTo>
                    <a:pt x="359" y="224"/>
                  </a:lnTo>
                  <a:lnTo>
                    <a:pt x="355" y="216"/>
                  </a:lnTo>
                  <a:lnTo>
                    <a:pt x="350" y="205"/>
                  </a:lnTo>
                  <a:lnTo>
                    <a:pt x="353" y="202"/>
                  </a:lnTo>
                  <a:lnTo>
                    <a:pt x="345" y="197"/>
                  </a:lnTo>
                  <a:lnTo>
                    <a:pt x="338" y="190"/>
                  </a:lnTo>
                  <a:lnTo>
                    <a:pt x="331" y="185"/>
                  </a:lnTo>
                  <a:lnTo>
                    <a:pt x="325" y="177"/>
                  </a:lnTo>
                  <a:lnTo>
                    <a:pt x="318" y="171"/>
                  </a:lnTo>
                  <a:lnTo>
                    <a:pt x="312" y="165"/>
                  </a:lnTo>
                  <a:lnTo>
                    <a:pt x="303" y="159"/>
                  </a:lnTo>
                  <a:lnTo>
                    <a:pt x="297" y="153"/>
                  </a:lnTo>
                  <a:lnTo>
                    <a:pt x="290" y="149"/>
                  </a:lnTo>
                  <a:lnTo>
                    <a:pt x="282" y="143"/>
                  </a:lnTo>
                  <a:lnTo>
                    <a:pt x="275" y="140"/>
                  </a:lnTo>
                  <a:lnTo>
                    <a:pt x="268" y="135"/>
                  </a:lnTo>
                  <a:lnTo>
                    <a:pt x="260" y="134"/>
                  </a:lnTo>
                  <a:lnTo>
                    <a:pt x="252" y="130"/>
                  </a:lnTo>
                  <a:lnTo>
                    <a:pt x="242" y="127"/>
                  </a:lnTo>
                  <a:lnTo>
                    <a:pt x="234" y="124"/>
                  </a:lnTo>
                  <a:lnTo>
                    <a:pt x="230" y="122"/>
                  </a:lnTo>
                  <a:lnTo>
                    <a:pt x="224" y="121"/>
                  </a:lnTo>
                  <a:lnTo>
                    <a:pt x="218" y="120"/>
                  </a:lnTo>
                  <a:lnTo>
                    <a:pt x="212" y="119"/>
                  </a:lnTo>
                  <a:lnTo>
                    <a:pt x="208" y="117"/>
                  </a:lnTo>
                  <a:lnTo>
                    <a:pt x="202" y="114"/>
                  </a:lnTo>
                  <a:lnTo>
                    <a:pt x="198" y="112"/>
                  </a:lnTo>
                  <a:lnTo>
                    <a:pt x="194" y="107"/>
                  </a:lnTo>
                  <a:lnTo>
                    <a:pt x="177" y="103"/>
                  </a:lnTo>
                  <a:lnTo>
                    <a:pt x="161" y="99"/>
                  </a:lnTo>
                  <a:lnTo>
                    <a:pt x="146" y="96"/>
                  </a:lnTo>
                  <a:lnTo>
                    <a:pt x="131" y="94"/>
                  </a:lnTo>
                  <a:lnTo>
                    <a:pt x="115" y="91"/>
                  </a:lnTo>
                  <a:lnTo>
                    <a:pt x="100" y="90"/>
                  </a:lnTo>
                  <a:lnTo>
                    <a:pt x="83" y="90"/>
                  </a:lnTo>
                  <a:lnTo>
                    <a:pt x="66" y="91"/>
                  </a:lnTo>
                  <a:lnTo>
                    <a:pt x="65" y="94"/>
                  </a:lnTo>
                  <a:lnTo>
                    <a:pt x="64" y="95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70" y="102"/>
                  </a:lnTo>
                  <a:lnTo>
                    <a:pt x="75" y="102"/>
                  </a:lnTo>
                  <a:lnTo>
                    <a:pt x="81" y="103"/>
                  </a:lnTo>
                  <a:lnTo>
                    <a:pt x="87" y="103"/>
                  </a:lnTo>
                  <a:lnTo>
                    <a:pt x="94" y="103"/>
                  </a:lnTo>
                  <a:lnTo>
                    <a:pt x="101" y="103"/>
                  </a:lnTo>
                  <a:lnTo>
                    <a:pt x="108" y="103"/>
                  </a:lnTo>
                  <a:lnTo>
                    <a:pt x="116" y="103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69" y="120"/>
                  </a:lnTo>
                  <a:lnTo>
                    <a:pt x="166" y="121"/>
                  </a:lnTo>
                  <a:lnTo>
                    <a:pt x="164" y="124"/>
                  </a:lnTo>
                  <a:lnTo>
                    <a:pt x="163" y="126"/>
                  </a:lnTo>
                  <a:lnTo>
                    <a:pt x="163" y="128"/>
                  </a:lnTo>
                  <a:lnTo>
                    <a:pt x="162" y="132"/>
                  </a:lnTo>
                  <a:lnTo>
                    <a:pt x="163" y="134"/>
                  </a:lnTo>
                  <a:lnTo>
                    <a:pt x="164" y="135"/>
                  </a:lnTo>
                  <a:lnTo>
                    <a:pt x="148" y="134"/>
                  </a:lnTo>
                  <a:lnTo>
                    <a:pt x="132" y="132"/>
                  </a:lnTo>
                  <a:lnTo>
                    <a:pt x="116" y="128"/>
                  </a:lnTo>
                  <a:lnTo>
                    <a:pt x="98" y="126"/>
                  </a:lnTo>
                  <a:lnTo>
                    <a:pt x="81" y="124"/>
                  </a:lnTo>
                  <a:lnTo>
                    <a:pt x="64" y="124"/>
                  </a:lnTo>
                  <a:lnTo>
                    <a:pt x="47" y="126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41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3" y="142"/>
                  </a:lnTo>
                  <a:lnTo>
                    <a:pt x="44" y="141"/>
                  </a:lnTo>
                  <a:lnTo>
                    <a:pt x="47" y="139"/>
                  </a:lnTo>
                  <a:lnTo>
                    <a:pt x="43" y="130"/>
                  </a:lnTo>
                  <a:lnTo>
                    <a:pt x="78" y="134"/>
                  </a:lnTo>
                  <a:lnTo>
                    <a:pt x="75" y="137"/>
                  </a:lnTo>
                  <a:lnTo>
                    <a:pt x="72" y="141"/>
                  </a:lnTo>
                  <a:lnTo>
                    <a:pt x="68" y="143"/>
                  </a:lnTo>
                  <a:lnTo>
                    <a:pt x="70" y="149"/>
                  </a:lnTo>
                  <a:lnTo>
                    <a:pt x="73" y="152"/>
                  </a:lnTo>
                  <a:lnTo>
                    <a:pt x="77" y="155"/>
                  </a:lnTo>
                  <a:lnTo>
                    <a:pt x="80" y="156"/>
                  </a:lnTo>
                  <a:lnTo>
                    <a:pt x="85" y="153"/>
                  </a:lnTo>
                  <a:lnTo>
                    <a:pt x="88" y="149"/>
                  </a:lnTo>
                  <a:lnTo>
                    <a:pt x="93" y="147"/>
                  </a:lnTo>
                  <a:lnTo>
                    <a:pt x="96" y="143"/>
                  </a:lnTo>
                  <a:lnTo>
                    <a:pt x="96" y="137"/>
                  </a:lnTo>
                  <a:lnTo>
                    <a:pt x="115" y="139"/>
                  </a:lnTo>
                  <a:lnTo>
                    <a:pt x="133" y="142"/>
                  </a:lnTo>
                  <a:lnTo>
                    <a:pt x="151" y="144"/>
                  </a:lnTo>
                  <a:lnTo>
                    <a:pt x="170" y="149"/>
                  </a:lnTo>
                  <a:lnTo>
                    <a:pt x="188" y="155"/>
                  </a:lnTo>
                  <a:lnTo>
                    <a:pt x="206" y="163"/>
                  </a:lnTo>
                  <a:lnTo>
                    <a:pt x="222" y="171"/>
                  </a:lnTo>
                  <a:lnTo>
                    <a:pt x="238" y="181"/>
                  </a:lnTo>
                  <a:lnTo>
                    <a:pt x="244" y="183"/>
                  </a:lnTo>
                  <a:lnTo>
                    <a:pt x="247" y="187"/>
                  </a:lnTo>
                  <a:lnTo>
                    <a:pt x="252" y="189"/>
                  </a:lnTo>
                  <a:lnTo>
                    <a:pt x="256" y="189"/>
                  </a:lnTo>
                  <a:lnTo>
                    <a:pt x="255" y="194"/>
                  </a:lnTo>
                  <a:lnTo>
                    <a:pt x="256" y="200"/>
                  </a:lnTo>
                  <a:lnTo>
                    <a:pt x="260" y="204"/>
                  </a:lnTo>
                  <a:lnTo>
                    <a:pt x="264" y="208"/>
                  </a:lnTo>
                  <a:lnTo>
                    <a:pt x="247" y="197"/>
                  </a:lnTo>
                  <a:lnTo>
                    <a:pt x="229" y="189"/>
                  </a:lnTo>
                  <a:lnTo>
                    <a:pt x="209" y="182"/>
                  </a:lnTo>
                  <a:lnTo>
                    <a:pt x="189" y="177"/>
                  </a:lnTo>
                  <a:lnTo>
                    <a:pt x="169" y="172"/>
                  </a:lnTo>
                  <a:lnTo>
                    <a:pt x="148" y="167"/>
                  </a:lnTo>
                  <a:lnTo>
                    <a:pt x="127" y="164"/>
                  </a:lnTo>
                  <a:lnTo>
                    <a:pt x="105" y="162"/>
                  </a:lnTo>
                  <a:lnTo>
                    <a:pt x="106" y="160"/>
                  </a:lnTo>
                  <a:lnTo>
                    <a:pt x="108" y="158"/>
                  </a:lnTo>
                  <a:lnTo>
                    <a:pt x="106" y="157"/>
                  </a:lnTo>
                  <a:lnTo>
                    <a:pt x="105" y="156"/>
                  </a:lnTo>
                  <a:lnTo>
                    <a:pt x="103" y="153"/>
                  </a:lnTo>
                  <a:lnTo>
                    <a:pt x="102" y="151"/>
                  </a:lnTo>
                  <a:lnTo>
                    <a:pt x="100" y="150"/>
                  </a:lnTo>
                  <a:lnTo>
                    <a:pt x="97" y="150"/>
                  </a:lnTo>
                  <a:lnTo>
                    <a:pt x="96" y="151"/>
                  </a:lnTo>
                  <a:lnTo>
                    <a:pt x="95" y="152"/>
                  </a:lnTo>
                  <a:lnTo>
                    <a:pt x="94" y="153"/>
                  </a:lnTo>
                  <a:lnTo>
                    <a:pt x="94" y="156"/>
                  </a:lnTo>
                  <a:lnTo>
                    <a:pt x="100" y="160"/>
                  </a:lnTo>
                  <a:lnTo>
                    <a:pt x="88" y="159"/>
                  </a:lnTo>
                  <a:lnTo>
                    <a:pt x="78" y="158"/>
                  </a:lnTo>
                  <a:lnTo>
                    <a:pt x="66" y="156"/>
                  </a:lnTo>
                  <a:lnTo>
                    <a:pt x="55" y="155"/>
                  </a:lnTo>
                  <a:lnTo>
                    <a:pt x="44" y="153"/>
                  </a:lnTo>
                  <a:lnTo>
                    <a:pt x="34" y="153"/>
                  </a:lnTo>
                  <a:lnTo>
                    <a:pt x="25" y="156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5" y="162"/>
                  </a:lnTo>
                  <a:lnTo>
                    <a:pt x="15" y="164"/>
                  </a:lnTo>
                  <a:lnTo>
                    <a:pt x="14" y="165"/>
                  </a:lnTo>
                  <a:lnTo>
                    <a:pt x="28" y="167"/>
                  </a:lnTo>
                  <a:lnTo>
                    <a:pt x="42" y="170"/>
                  </a:lnTo>
                  <a:lnTo>
                    <a:pt x="57" y="170"/>
                  </a:lnTo>
                  <a:lnTo>
                    <a:pt x="73" y="171"/>
                  </a:lnTo>
                  <a:lnTo>
                    <a:pt x="89" y="171"/>
                  </a:lnTo>
                  <a:lnTo>
                    <a:pt x="105" y="172"/>
                  </a:lnTo>
                  <a:lnTo>
                    <a:pt x="121" y="174"/>
                  </a:lnTo>
                  <a:lnTo>
                    <a:pt x="136" y="178"/>
                  </a:lnTo>
                  <a:lnTo>
                    <a:pt x="145" y="179"/>
                  </a:lnTo>
                  <a:lnTo>
                    <a:pt x="153" y="180"/>
                  </a:lnTo>
                  <a:lnTo>
                    <a:pt x="161" y="182"/>
                  </a:lnTo>
                  <a:lnTo>
                    <a:pt x="164" y="189"/>
                  </a:lnTo>
                  <a:lnTo>
                    <a:pt x="169" y="194"/>
                  </a:lnTo>
                  <a:lnTo>
                    <a:pt x="173" y="196"/>
                  </a:lnTo>
                  <a:lnTo>
                    <a:pt x="178" y="195"/>
                  </a:lnTo>
                  <a:lnTo>
                    <a:pt x="184" y="194"/>
                  </a:lnTo>
                  <a:lnTo>
                    <a:pt x="184" y="189"/>
                  </a:lnTo>
                  <a:lnTo>
                    <a:pt x="187" y="190"/>
                  </a:lnTo>
                  <a:lnTo>
                    <a:pt x="191" y="193"/>
                  </a:lnTo>
                  <a:lnTo>
                    <a:pt x="194" y="195"/>
                  </a:lnTo>
                  <a:lnTo>
                    <a:pt x="198" y="194"/>
                  </a:lnTo>
                  <a:lnTo>
                    <a:pt x="202" y="198"/>
                  </a:lnTo>
                  <a:lnTo>
                    <a:pt x="206" y="202"/>
                  </a:lnTo>
                  <a:lnTo>
                    <a:pt x="211" y="205"/>
                  </a:lnTo>
                  <a:lnTo>
                    <a:pt x="216" y="208"/>
                  </a:lnTo>
                  <a:lnTo>
                    <a:pt x="221" y="210"/>
                  </a:lnTo>
                  <a:lnTo>
                    <a:pt x="226" y="212"/>
                  </a:lnTo>
                  <a:lnTo>
                    <a:pt x="231" y="215"/>
                  </a:lnTo>
                  <a:lnTo>
                    <a:pt x="237" y="217"/>
                  </a:lnTo>
                  <a:lnTo>
                    <a:pt x="242" y="220"/>
                  </a:lnTo>
                  <a:lnTo>
                    <a:pt x="248" y="224"/>
                  </a:lnTo>
                  <a:lnTo>
                    <a:pt x="254" y="227"/>
                  </a:lnTo>
                  <a:lnTo>
                    <a:pt x="259" y="231"/>
                  </a:lnTo>
                  <a:lnTo>
                    <a:pt x="264" y="235"/>
                  </a:lnTo>
                  <a:lnTo>
                    <a:pt x="269" y="240"/>
                  </a:lnTo>
                  <a:lnTo>
                    <a:pt x="275" y="245"/>
                  </a:lnTo>
                  <a:lnTo>
                    <a:pt x="279" y="250"/>
                  </a:lnTo>
                  <a:lnTo>
                    <a:pt x="274" y="245"/>
                  </a:lnTo>
                  <a:lnTo>
                    <a:pt x="267" y="242"/>
                  </a:lnTo>
                  <a:lnTo>
                    <a:pt x="259" y="242"/>
                  </a:lnTo>
                  <a:lnTo>
                    <a:pt x="250" y="243"/>
                  </a:lnTo>
                  <a:lnTo>
                    <a:pt x="244" y="235"/>
                  </a:lnTo>
                  <a:lnTo>
                    <a:pt x="236" y="228"/>
                  </a:lnTo>
                  <a:lnTo>
                    <a:pt x="227" y="223"/>
                  </a:lnTo>
                  <a:lnTo>
                    <a:pt x="218" y="218"/>
                  </a:lnTo>
                  <a:lnTo>
                    <a:pt x="208" y="215"/>
                  </a:lnTo>
                  <a:lnTo>
                    <a:pt x="199" y="212"/>
                  </a:lnTo>
                  <a:lnTo>
                    <a:pt x="188" y="210"/>
                  </a:lnTo>
                  <a:lnTo>
                    <a:pt x="178" y="208"/>
                  </a:lnTo>
                  <a:lnTo>
                    <a:pt x="173" y="207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6" y="204"/>
                  </a:lnTo>
                  <a:lnTo>
                    <a:pt x="151" y="202"/>
                  </a:lnTo>
                  <a:lnTo>
                    <a:pt x="147" y="200"/>
                  </a:lnTo>
                  <a:lnTo>
                    <a:pt x="143" y="196"/>
                  </a:lnTo>
                  <a:lnTo>
                    <a:pt x="142" y="192"/>
                  </a:lnTo>
                  <a:lnTo>
                    <a:pt x="139" y="190"/>
                  </a:lnTo>
                  <a:lnTo>
                    <a:pt x="135" y="189"/>
                  </a:lnTo>
                  <a:lnTo>
                    <a:pt x="131" y="188"/>
                  </a:lnTo>
                  <a:lnTo>
                    <a:pt x="126" y="188"/>
                  </a:lnTo>
                  <a:lnTo>
                    <a:pt x="124" y="193"/>
                  </a:lnTo>
                  <a:lnTo>
                    <a:pt x="120" y="196"/>
                  </a:lnTo>
                  <a:lnTo>
                    <a:pt x="116" y="196"/>
                  </a:lnTo>
                  <a:lnTo>
                    <a:pt x="111" y="196"/>
                  </a:lnTo>
                  <a:lnTo>
                    <a:pt x="105" y="195"/>
                  </a:lnTo>
                  <a:lnTo>
                    <a:pt x="100" y="194"/>
                  </a:lnTo>
                  <a:lnTo>
                    <a:pt x="94" y="193"/>
                  </a:lnTo>
                  <a:lnTo>
                    <a:pt x="89" y="192"/>
                  </a:lnTo>
                  <a:lnTo>
                    <a:pt x="90" y="188"/>
                  </a:lnTo>
                  <a:lnTo>
                    <a:pt x="89" y="186"/>
                  </a:lnTo>
                  <a:lnTo>
                    <a:pt x="87" y="183"/>
                  </a:lnTo>
                  <a:lnTo>
                    <a:pt x="85" y="181"/>
                  </a:lnTo>
                  <a:lnTo>
                    <a:pt x="79" y="181"/>
                  </a:lnTo>
                  <a:lnTo>
                    <a:pt x="73" y="183"/>
                  </a:lnTo>
                  <a:lnTo>
                    <a:pt x="68" y="186"/>
                  </a:lnTo>
                  <a:lnTo>
                    <a:pt x="64" y="189"/>
                  </a:lnTo>
                  <a:lnTo>
                    <a:pt x="56" y="188"/>
                  </a:lnTo>
                  <a:lnTo>
                    <a:pt x="47" y="188"/>
                  </a:lnTo>
                  <a:lnTo>
                    <a:pt x="40" y="186"/>
                  </a:lnTo>
                  <a:lnTo>
                    <a:pt x="35" y="180"/>
                  </a:lnTo>
                  <a:lnTo>
                    <a:pt x="28" y="185"/>
                  </a:lnTo>
                  <a:lnTo>
                    <a:pt x="20" y="188"/>
                  </a:lnTo>
                  <a:lnTo>
                    <a:pt x="13" y="192"/>
                  </a:lnTo>
                  <a:lnTo>
                    <a:pt x="11" y="200"/>
                  </a:lnTo>
                  <a:lnTo>
                    <a:pt x="17" y="201"/>
                  </a:lnTo>
                  <a:lnTo>
                    <a:pt x="22" y="201"/>
                  </a:lnTo>
                  <a:lnTo>
                    <a:pt x="27" y="201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43" y="201"/>
                  </a:lnTo>
                  <a:lnTo>
                    <a:pt x="49" y="201"/>
                  </a:lnTo>
                  <a:lnTo>
                    <a:pt x="56" y="201"/>
                  </a:lnTo>
                  <a:lnTo>
                    <a:pt x="57" y="205"/>
                  </a:lnTo>
                  <a:lnTo>
                    <a:pt x="59" y="209"/>
                  </a:lnTo>
                  <a:lnTo>
                    <a:pt x="63" y="211"/>
                  </a:lnTo>
                  <a:lnTo>
                    <a:pt x="66" y="212"/>
                  </a:lnTo>
                  <a:lnTo>
                    <a:pt x="74" y="207"/>
                  </a:lnTo>
                  <a:lnTo>
                    <a:pt x="83" y="204"/>
                  </a:lnTo>
                  <a:lnTo>
                    <a:pt x="94" y="204"/>
                  </a:lnTo>
                  <a:lnTo>
                    <a:pt x="103" y="207"/>
                  </a:lnTo>
                  <a:lnTo>
                    <a:pt x="113" y="210"/>
                  </a:lnTo>
                  <a:lnTo>
                    <a:pt x="123" y="212"/>
                  </a:lnTo>
                  <a:lnTo>
                    <a:pt x="132" y="213"/>
                  </a:lnTo>
                  <a:lnTo>
                    <a:pt x="141" y="212"/>
                  </a:lnTo>
                  <a:lnTo>
                    <a:pt x="149" y="217"/>
                  </a:lnTo>
                  <a:lnTo>
                    <a:pt x="158" y="220"/>
                  </a:lnTo>
                  <a:lnTo>
                    <a:pt x="164" y="225"/>
                  </a:lnTo>
                  <a:lnTo>
                    <a:pt x="163" y="235"/>
                  </a:lnTo>
                  <a:lnTo>
                    <a:pt x="145" y="231"/>
                  </a:lnTo>
                  <a:lnTo>
                    <a:pt x="125" y="226"/>
                  </a:lnTo>
                  <a:lnTo>
                    <a:pt x="106" y="223"/>
                  </a:lnTo>
                  <a:lnTo>
                    <a:pt x="88" y="220"/>
                  </a:lnTo>
                  <a:lnTo>
                    <a:pt x="68" y="219"/>
                  </a:lnTo>
                  <a:lnTo>
                    <a:pt x="50" y="219"/>
                  </a:lnTo>
                  <a:lnTo>
                    <a:pt x="30" y="220"/>
                  </a:lnTo>
                  <a:lnTo>
                    <a:pt x="11" y="223"/>
                  </a:lnTo>
                  <a:lnTo>
                    <a:pt x="11" y="227"/>
                  </a:lnTo>
                  <a:lnTo>
                    <a:pt x="14" y="230"/>
                  </a:lnTo>
                  <a:lnTo>
                    <a:pt x="19" y="231"/>
                  </a:lnTo>
                  <a:lnTo>
                    <a:pt x="24" y="231"/>
                  </a:lnTo>
                  <a:lnTo>
                    <a:pt x="58" y="235"/>
                  </a:lnTo>
                  <a:lnTo>
                    <a:pt x="56" y="250"/>
                  </a:lnTo>
                  <a:lnTo>
                    <a:pt x="52" y="250"/>
                  </a:lnTo>
                  <a:lnTo>
                    <a:pt x="48" y="249"/>
                  </a:lnTo>
                  <a:lnTo>
                    <a:pt x="43" y="248"/>
                  </a:lnTo>
                  <a:lnTo>
                    <a:pt x="39" y="248"/>
                  </a:lnTo>
                  <a:lnTo>
                    <a:pt x="33" y="248"/>
                  </a:lnTo>
                  <a:lnTo>
                    <a:pt x="28" y="249"/>
                  </a:lnTo>
                  <a:lnTo>
                    <a:pt x="24" y="251"/>
                  </a:lnTo>
                  <a:lnTo>
                    <a:pt x="20" y="254"/>
                  </a:lnTo>
                  <a:lnTo>
                    <a:pt x="22" y="262"/>
                  </a:lnTo>
                  <a:lnTo>
                    <a:pt x="20" y="262"/>
                  </a:lnTo>
                  <a:lnTo>
                    <a:pt x="18" y="263"/>
                  </a:lnTo>
                  <a:lnTo>
                    <a:pt x="15" y="263"/>
                  </a:lnTo>
                  <a:lnTo>
                    <a:pt x="14" y="265"/>
                  </a:lnTo>
                  <a:lnTo>
                    <a:pt x="14" y="261"/>
                  </a:lnTo>
                  <a:lnTo>
                    <a:pt x="13" y="257"/>
                  </a:lnTo>
                  <a:lnTo>
                    <a:pt x="11" y="255"/>
                  </a:lnTo>
                  <a:lnTo>
                    <a:pt x="7" y="254"/>
                  </a:lnTo>
                  <a:lnTo>
                    <a:pt x="4" y="234"/>
                  </a:lnTo>
                  <a:lnTo>
                    <a:pt x="2" y="215"/>
                  </a:lnTo>
                  <a:lnTo>
                    <a:pt x="0" y="195"/>
                  </a:lnTo>
                  <a:lnTo>
                    <a:pt x="2" y="175"/>
                  </a:lnTo>
                  <a:lnTo>
                    <a:pt x="5" y="157"/>
                  </a:lnTo>
                  <a:lnTo>
                    <a:pt x="12" y="139"/>
                  </a:lnTo>
                  <a:lnTo>
                    <a:pt x="20" y="120"/>
                  </a:lnTo>
                  <a:lnTo>
                    <a:pt x="30" y="104"/>
                  </a:lnTo>
                  <a:lnTo>
                    <a:pt x="44" y="82"/>
                  </a:lnTo>
                  <a:lnTo>
                    <a:pt x="60" y="64"/>
                  </a:lnTo>
                  <a:lnTo>
                    <a:pt x="79" y="46"/>
                  </a:lnTo>
                  <a:lnTo>
                    <a:pt x="100" y="32"/>
                  </a:lnTo>
                  <a:lnTo>
                    <a:pt x="121" y="20"/>
                  </a:lnTo>
                  <a:lnTo>
                    <a:pt x="145" y="11"/>
                  </a:lnTo>
                  <a:lnTo>
                    <a:pt x="168" y="4"/>
                  </a:lnTo>
                  <a:lnTo>
                    <a:pt x="192" y="0"/>
                  </a:lnTo>
                  <a:lnTo>
                    <a:pt x="200" y="1"/>
                  </a:lnTo>
                  <a:lnTo>
                    <a:pt x="209" y="3"/>
                  </a:lnTo>
                  <a:lnTo>
                    <a:pt x="217" y="4"/>
                  </a:lnTo>
                  <a:lnTo>
                    <a:pt x="225" y="5"/>
                  </a:lnTo>
                  <a:lnTo>
                    <a:pt x="234" y="7"/>
                  </a:lnTo>
                  <a:lnTo>
                    <a:pt x="242" y="9"/>
                  </a:lnTo>
                  <a:lnTo>
                    <a:pt x="250" y="13"/>
                  </a:lnTo>
                  <a:lnTo>
                    <a:pt x="259" y="1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7" name="Freeform 280"/>
            <p:cNvSpPr>
              <a:spLocks/>
            </p:cNvSpPr>
            <p:nvPr/>
          </p:nvSpPr>
          <p:spPr bwMode="auto">
            <a:xfrm>
              <a:off x="1304" y="746"/>
              <a:ext cx="7" cy="40"/>
            </a:xfrm>
            <a:custGeom>
              <a:avLst/>
              <a:gdLst>
                <a:gd name="T0" fmla="*/ 0 w 15"/>
                <a:gd name="T1" fmla="*/ 2 h 79"/>
                <a:gd name="T2" fmla="*/ 0 w 15"/>
                <a:gd name="T3" fmla="*/ 3 h 79"/>
                <a:gd name="T4" fmla="*/ 0 w 15"/>
                <a:gd name="T5" fmla="*/ 3 h 79"/>
                <a:gd name="T6" fmla="*/ 0 w 15"/>
                <a:gd name="T7" fmla="*/ 3 h 79"/>
                <a:gd name="T8" fmla="*/ 0 w 15"/>
                <a:gd name="T9" fmla="*/ 3 h 79"/>
                <a:gd name="T10" fmla="*/ 0 w 15"/>
                <a:gd name="T11" fmla="*/ 2 h 79"/>
                <a:gd name="T12" fmla="*/ 0 w 15"/>
                <a:gd name="T13" fmla="*/ 2 h 79"/>
                <a:gd name="T14" fmla="*/ 0 w 15"/>
                <a:gd name="T15" fmla="*/ 2 h 79"/>
                <a:gd name="T16" fmla="*/ 0 w 15"/>
                <a:gd name="T17" fmla="*/ 1 h 79"/>
                <a:gd name="T18" fmla="*/ 0 w 15"/>
                <a:gd name="T19" fmla="*/ 1 h 79"/>
                <a:gd name="T20" fmla="*/ 0 w 15"/>
                <a:gd name="T21" fmla="*/ 1 h 79"/>
                <a:gd name="T22" fmla="*/ 0 w 15"/>
                <a:gd name="T23" fmla="*/ 1 h 79"/>
                <a:gd name="T24" fmla="*/ 0 w 15"/>
                <a:gd name="T25" fmla="*/ 0 h 79"/>
                <a:gd name="T26" fmla="*/ 0 w 15"/>
                <a:gd name="T27" fmla="*/ 1 h 79"/>
                <a:gd name="T28" fmla="*/ 0 w 15"/>
                <a:gd name="T29" fmla="*/ 1 h 79"/>
                <a:gd name="T30" fmla="*/ 0 w 15"/>
                <a:gd name="T31" fmla="*/ 2 h 79"/>
                <a:gd name="T32" fmla="*/ 0 w 15"/>
                <a:gd name="T33" fmla="*/ 2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79">
                  <a:moveTo>
                    <a:pt x="15" y="64"/>
                  </a:moveTo>
                  <a:lnTo>
                    <a:pt x="12" y="69"/>
                  </a:lnTo>
                  <a:lnTo>
                    <a:pt x="11" y="72"/>
                  </a:lnTo>
                  <a:lnTo>
                    <a:pt x="9" y="76"/>
                  </a:lnTo>
                  <a:lnTo>
                    <a:pt x="6" y="79"/>
                  </a:lnTo>
                  <a:lnTo>
                    <a:pt x="4" y="64"/>
                  </a:lnTo>
                  <a:lnTo>
                    <a:pt x="2" y="48"/>
                  </a:lnTo>
                  <a:lnTo>
                    <a:pt x="2" y="3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5" y="0"/>
                  </a:lnTo>
                  <a:lnTo>
                    <a:pt x="11" y="16"/>
                  </a:lnTo>
                  <a:lnTo>
                    <a:pt x="12" y="32"/>
                  </a:lnTo>
                  <a:lnTo>
                    <a:pt x="11" y="48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8" name="Freeform 281"/>
            <p:cNvSpPr>
              <a:spLocks/>
            </p:cNvSpPr>
            <p:nvPr/>
          </p:nvSpPr>
          <p:spPr bwMode="auto">
            <a:xfrm>
              <a:off x="1330" y="746"/>
              <a:ext cx="5" cy="13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1 h 25"/>
                <a:gd name="T4" fmla="*/ 0 w 12"/>
                <a:gd name="T5" fmla="*/ 1 h 25"/>
                <a:gd name="T6" fmla="*/ 0 w 12"/>
                <a:gd name="T7" fmla="*/ 1 h 25"/>
                <a:gd name="T8" fmla="*/ 0 w 12"/>
                <a:gd name="T9" fmla="*/ 1 h 25"/>
                <a:gd name="T10" fmla="*/ 0 w 12"/>
                <a:gd name="T11" fmla="*/ 0 h 25"/>
                <a:gd name="T12" fmla="*/ 0 w 12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5">
                  <a:moveTo>
                    <a:pt x="11" y="0"/>
                  </a:moveTo>
                  <a:lnTo>
                    <a:pt x="11" y="8"/>
                  </a:lnTo>
                  <a:lnTo>
                    <a:pt x="12" y="15"/>
                  </a:lnTo>
                  <a:lnTo>
                    <a:pt x="10" y="20"/>
                  </a:lnTo>
                  <a:lnTo>
                    <a:pt x="3" y="25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9" name="Freeform 282"/>
            <p:cNvSpPr>
              <a:spLocks/>
            </p:cNvSpPr>
            <p:nvPr/>
          </p:nvSpPr>
          <p:spPr bwMode="auto">
            <a:xfrm>
              <a:off x="1211" y="747"/>
              <a:ext cx="24" cy="6"/>
            </a:xfrm>
            <a:custGeom>
              <a:avLst/>
              <a:gdLst>
                <a:gd name="T0" fmla="*/ 2 w 47"/>
                <a:gd name="T1" fmla="*/ 1 h 12"/>
                <a:gd name="T2" fmla="*/ 2 w 47"/>
                <a:gd name="T3" fmla="*/ 1 h 12"/>
                <a:gd name="T4" fmla="*/ 2 w 47"/>
                <a:gd name="T5" fmla="*/ 1 h 12"/>
                <a:gd name="T6" fmla="*/ 2 w 47"/>
                <a:gd name="T7" fmla="*/ 1 h 12"/>
                <a:gd name="T8" fmla="*/ 1 w 47"/>
                <a:gd name="T9" fmla="*/ 1 h 12"/>
                <a:gd name="T10" fmla="*/ 1 w 47"/>
                <a:gd name="T11" fmla="*/ 1 h 12"/>
                <a:gd name="T12" fmla="*/ 1 w 47"/>
                <a:gd name="T13" fmla="*/ 1 h 12"/>
                <a:gd name="T14" fmla="*/ 1 w 47"/>
                <a:gd name="T15" fmla="*/ 1 h 12"/>
                <a:gd name="T16" fmla="*/ 1 w 47"/>
                <a:gd name="T17" fmla="*/ 1 h 12"/>
                <a:gd name="T18" fmla="*/ 0 w 47"/>
                <a:gd name="T19" fmla="*/ 0 h 12"/>
                <a:gd name="T20" fmla="*/ 1 w 47"/>
                <a:gd name="T21" fmla="*/ 0 h 12"/>
                <a:gd name="T22" fmla="*/ 1 w 47"/>
                <a:gd name="T23" fmla="*/ 0 h 12"/>
                <a:gd name="T24" fmla="*/ 1 w 47"/>
                <a:gd name="T25" fmla="*/ 0 h 12"/>
                <a:gd name="T26" fmla="*/ 1 w 47"/>
                <a:gd name="T27" fmla="*/ 0 h 12"/>
                <a:gd name="T28" fmla="*/ 1 w 47"/>
                <a:gd name="T29" fmla="*/ 1 h 12"/>
                <a:gd name="T30" fmla="*/ 2 w 47"/>
                <a:gd name="T31" fmla="*/ 1 h 12"/>
                <a:gd name="T32" fmla="*/ 2 w 47"/>
                <a:gd name="T33" fmla="*/ 1 h 12"/>
                <a:gd name="T34" fmla="*/ 2 w 47"/>
                <a:gd name="T35" fmla="*/ 1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" h="12">
                  <a:moveTo>
                    <a:pt x="47" y="7"/>
                  </a:moveTo>
                  <a:lnTo>
                    <a:pt x="45" y="9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6" y="2"/>
                  </a:lnTo>
                  <a:lnTo>
                    <a:pt x="42" y="5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0" name="Freeform 283"/>
            <p:cNvSpPr>
              <a:spLocks/>
            </p:cNvSpPr>
            <p:nvPr/>
          </p:nvSpPr>
          <p:spPr bwMode="auto">
            <a:xfrm>
              <a:off x="1317" y="746"/>
              <a:ext cx="6" cy="26"/>
            </a:xfrm>
            <a:custGeom>
              <a:avLst/>
              <a:gdLst>
                <a:gd name="T0" fmla="*/ 0 w 13"/>
                <a:gd name="T1" fmla="*/ 0 h 51"/>
                <a:gd name="T2" fmla="*/ 0 w 13"/>
                <a:gd name="T3" fmla="*/ 1 h 51"/>
                <a:gd name="T4" fmla="*/ 0 w 13"/>
                <a:gd name="T5" fmla="*/ 1 h 51"/>
                <a:gd name="T6" fmla="*/ 0 w 13"/>
                <a:gd name="T7" fmla="*/ 2 h 51"/>
                <a:gd name="T8" fmla="*/ 0 w 13"/>
                <a:gd name="T9" fmla="*/ 2 h 51"/>
                <a:gd name="T10" fmla="*/ 0 w 13"/>
                <a:gd name="T11" fmla="*/ 0 h 51"/>
                <a:gd name="T12" fmla="*/ 0 w 13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51">
                  <a:moveTo>
                    <a:pt x="9" y="0"/>
                  </a:moveTo>
                  <a:lnTo>
                    <a:pt x="8" y="14"/>
                  </a:lnTo>
                  <a:lnTo>
                    <a:pt x="13" y="29"/>
                  </a:lnTo>
                  <a:lnTo>
                    <a:pt x="13" y="41"/>
                  </a:lnTo>
                  <a:lnTo>
                    <a:pt x="1" y="51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1" name="Freeform 284"/>
            <p:cNvSpPr>
              <a:spLocks/>
            </p:cNvSpPr>
            <p:nvPr/>
          </p:nvSpPr>
          <p:spPr bwMode="auto">
            <a:xfrm>
              <a:off x="1644" y="746"/>
              <a:ext cx="14" cy="7"/>
            </a:xfrm>
            <a:custGeom>
              <a:avLst/>
              <a:gdLst>
                <a:gd name="T0" fmla="*/ 1 w 28"/>
                <a:gd name="T1" fmla="*/ 1 h 14"/>
                <a:gd name="T2" fmla="*/ 1 w 28"/>
                <a:gd name="T3" fmla="*/ 1 h 14"/>
                <a:gd name="T4" fmla="*/ 1 w 28"/>
                <a:gd name="T5" fmla="*/ 1 h 14"/>
                <a:gd name="T6" fmla="*/ 1 w 28"/>
                <a:gd name="T7" fmla="*/ 1 h 14"/>
                <a:gd name="T8" fmla="*/ 1 w 28"/>
                <a:gd name="T9" fmla="*/ 1 h 14"/>
                <a:gd name="T10" fmla="*/ 1 w 28"/>
                <a:gd name="T11" fmla="*/ 1 h 14"/>
                <a:gd name="T12" fmla="*/ 1 w 28"/>
                <a:gd name="T13" fmla="*/ 1 h 14"/>
                <a:gd name="T14" fmla="*/ 1 w 28"/>
                <a:gd name="T15" fmla="*/ 1 h 14"/>
                <a:gd name="T16" fmla="*/ 0 w 28"/>
                <a:gd name="T17" fmla="*/ 1 h 14"/>
                <a:gd name="T18" fmla="*/ 1 w 28"/>
                <a:gd name="T19" fmla="*/ 0 h 14"/>
                <a:gd name="T20" fmla="*/ 1 w 28"/>
                <a:gd name="T21" fmla="*/ 0 h 14"/>
                <a:gd name="T22" fmla="*/ 1 w 28"/>
                <a:gd name="T23" fmla="*/ 1 h 14"/>
                <a:gd name="T24" fmla="*/ 1 w 28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14">
                  <a:moveTo>
                    <a:pt x="27" y="3"/>
                  </a:moveTo>
                  <a:lnTo>
                    <a:pt x="27" y="4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3" y="13"/>
                  </a:lnTo>
                  <a:lnTo>
                    <a:pt x="5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2" name="Freeform 285"/>
            <p:cNvSpPr>
              <a:spLocks/>
            </p:cNvSpPr>
            <p:nvPr/>
          </p:nvSpPr>
          <p:spPr bwMode="auto">
            <a:xfrm>
              <a:off x="1080" y="749"/>
              <a:ext cx="78" cy="14"/>
            </a:xfrm>
            <a:custGeom>
              <a:avLst/>
              <a:gdLst>
                <a:gd name="T0" fmla="*/ 4 w 157"/>
                <a:gd name="T1" fmla="*/ 0 h 29"/>
                <a:gd name="T2" fmla="*/ 4 w 157"/>
                <a:gd name="T3" fmla="*/ 0 h 29"/>
                <a:gd name="T4" fmla="*/ 4 w 157"/>
                <a:gd name="T5" fmla="*/ 0 h 29"/>
                <a:gd name="T6" fmla="*/ 4 w 157"/>
                <a:gd name="T7" fmla="*/ 0 h 29"/>
                <a:gd name="T8" fmla="*/ 4 w 157"/>
                <a:gd name="T9" fmla="*/ 0 h 29"/>
                <a:gd name="T10" fmla="*/ 4 w 157"/>
                <a:gd name="T11" fmla="*/ 0 h 29"/>
                <a:gd name="T12" fmla="*/ 4 w 157"/>
                <a:gd name="T13" fmla="*/ 0 h 29"/>
                <a:gd name="T14" fmla="*/ 4 w 157"/>
                <a:gd name="T15" fmla="*/ 0 h 29"/>
                <a:gd name="T16" fmla="*/ 3 w 157"/>
                <a:gd name="T17" fmla="*/ 0 h 29"/>
                <a:gd name="T18" fmla="*/ 3 w 157"/>
                <a:gd name="T19" fmla="*/ 0 h 29"/>
                <a:gd name="T20" fmla="*/ 3 w 157"/>
                <a:gd name="T21" fmla="*/ 0 h 29"/>
                <a:gd name="T22" fmla="*/ 2 w 157"/>
                <a:gd name="T23" fmla="*/ 0 h 29"/>
                <a:gd name="T24" fmla="*/ 2 w 157"/>
                <a:gd name="T25" fmla="*/ 0 h 29"/>
                <a:gd name="T26" fmla="*/ 2 w 157"/>
                <a:gd name="T27" fmla="*/ 0 h 29"/>
                <a:gd name="T28" fmla="*/ 1 w 157"/>
                <a:gd name="T29" fmla="*/ 0 h 29"/>
                <a:gd name="T30" fmla="*/ 0 w 157"/>
                <a:gd name="T31" fmla="*/ 0 h 29"/>
                <a:gd name="T32" fmla="*/ 0 w 157"/>
                <a:gd name="T33" fmla="*/ 0 h 29"/>
                <a:gd name="T34" fmla="*/ 0 w 157"/>
                <a:gd name="T35" fmla="*/ 0 h 29"/>
                <a:gd name="T36" fmla="*/ 0 w 157"/>
                <a:gd name="T37" fmla="*/ 0 h 29"/>
                <a:gd name="T38" fmla="*/ 0 w 157"/>
                <a:gd name="T39" fmla="*/ 0 h 29"/>
                <a:gd name="T40" fmla="*/ 0 w 157"/>
                <a:gd name="T41" fmla="*/ 0 h 29"/>
                <a:gd name="T42" fmla="*/ 0 w 157"/>
                <a:gd name="T43" fmla="*/ 0 h 29"/>
                <a:gd name="T44" fmla="*/ 0 w 157"/>
                <a:gd name="T45" fmla="*/ 0 h 29"/>
                <a:gd name="T46" fmla="*/ 0 w 157"/>
                <a:gd name="T47" fmla="*/ 0 h 29"/>
                <a:gd name="T48" fmla="*/ 0 w 157"/>
                <a:gd name="T49" fmla="*/ 0 h 29"/>
                <a:gd name="T50" fmla="*/ 0 w 157"/>
                <a:gd name="T51" fmla="*/ 0 h 29"/>
                <a:gd name="T52" fmla="*/ 0 w 157"/>
                <a:gd name="T53" fmla="*/ 0 h 29"/>
                <a:gd name="T54" fmla="*/ 0 w 157"/>
                <a:gd name="T55" fmla="*/ 0 h 29"/>
                <a:gd name="T56" fmla="*/ 0 w 157"/>
                <a:gd name="T57" fmla="*/ 0 h 29"/>
                <a:gd name="T58" fmla="*/ 0 w 157"/>
                <a:gd name="T59" fmla="*/ 0 h 29"/>
                <a:gd name="T60" fmla="*/ 0 w 157"/>
                <a:gd name="T61" fmla="*/ 0 h 29"/>
                <a:gd name="T62" fmla="*/ 1 w 157"/>
                <a:gd name="T63" fmla="*/ 0 h 29"/>
                <a:gd name="T64" fmla="*/ 2 w 157"/>
                <a:gd name="T65" fmla="*/ 0 h 29"/>
                <a:gd name="T66" fmla="*/ 2 w 157"/>
                <a:gd name="T67" fmla="*/ 0 h 29"/>
                <a:gd name="T68" fmla="*/ 3 w 157"/>
                <a:gd name="T69" fmla="*/ 0 h 29"/>
                <a:gd name="T70" fmla="*/ 3 w 157"/>
                <a:gd name="T71" fmla="*/ 0 h 29"/>
                <a:gd name="T72" fmla="*/ 4 w 157"/>
                <a:gd name="T73" fmla="*/ 0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7" h="29">
                  <a:moveTo>
                    <a:pt x="136" y="4"/>
                  </a:moveTo>
                  <a:lnTo>
                    <a:pt x="142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6" y="7"/>
                  </a:lnTo>
                  <a:lnTo>
                    <a:pt x="157" y="9"/>
                  </a:lnTo>
                  <a:lnTo>
                    <a:pt x="149" y="10"/>
                  </a:lnTo>
                  <a:lnTo>
                    <a:pt x="139" y="11"/>
                  </a:lnTo>
                  <a:lnTo>
                    <a:pt x="127" y="11"/>
                  </a:lnTo>
                  <a:lnTo>
                    <a:pt x="116" y="11"/>
                  </a:lnTo>
                  <a:lnTo>
                    <a:pt x="104" y="12"/>
                  </a:lnTo>
                  <a:lnTo>
                    <a:pt x="93" y="13"/>
                  </a:lnTo>
                  <a:lnTo>
                    <a:pt x="81" y="15"/>
                  </a:lnTo>
                  <a:lnTo>
                    <a:pt x="71" y="20"/>
                  </a:lnTo>
                  <a:lnTo>
                    <a:pt x="33" y="21"/>
                  </a:lnTo>
                  <a:lnTo>
                    <a:pt x="29" y="29"/>
                  </a:lnTo>
                  <a:lnTo>
                    <a:pt x="23" y="25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0" y="9"/>
                  </a:lnTo>
                  <a:lnTo>
                    <a:pt x="14" y="9"/>
                  </a:lnTo>
                  <a:lnTo>
                    <a:pt x="30" y="7"/>
                  </a:lnTo>
                  <a:lnTo>
                    <a:pt x="48" y="5"/>
                  </a:lnTo>
                  <a:lnTo>
                    <a:pt x="65" y="3"/>
                  </a:lnTo>
                  <a:lnTo>
                    <a:pt x="83" y="2"/>
                  </a:lnTo>
                  <a:lnTo>
                    <a:pt x="102" y="0"/>
                  </a:lnTo>
                  <a:lnTo>
                    <a:pt x="120" y="2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3" name="Freeform 287"/>
            <p:cNvSpPr>
              <a:spLocks/>
            </p:cNvSpPr>
            <p:nvPr/>
          </p:nvSpPr>
          <p:spPr bwMode="auto">
            <a:xfrm>
              <a:off x="1381" y="750"/>
              <a:ext cx="6" cy="8"/>
            </a:xfrm>
            <a:custGeom>
              <a:avLst/>
              <a:gdLst>
                <a:gd name="T0" fmla="*/ 1 w 11"/>
                <a:gd name="T1" fmla="*/ 1 h 16"/>
                <a:gd name="T2" fmla="*/ 1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0 w 11"/>
                <a:gd name="T17" fmla="*/ 1 h 16"/>
                <a:gd name="T18" fmla="*/ 1 w 11"/>
                <a:gd name="T19" fmla="*/ 0 h 16"/>
                <a:gd name="T20" fmla="*/ 1 w 11"/>
                <a:gd name="T21" fmla="*/ 1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16">
                  <a:moveTo>
                    <a:pt x="11" y="1"/>
                  </a:move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4" name="Freeform 288"/>
            <p:cNvSpPr>
              <a:spLocks/>
            </p:cNvSpPr>
            <p:nvPr/>
          </p:nvSpPr>
          <p:spPr bwMode="auto">
            <a:xfrm>
              <a:off x="1394" y="752"/>
              <a:ext cx="90" cy="47"/>
            </a:xfrm>
            <a:custGeom>
              <a:avLst/>
              <a:gdLst>
                <a:gd name="T0" fmla="*/ 5 w 180"/>
                <a:gd name="T1" fmla="*/ 1 h 95"/>
                <a:gd name="T2" fmla="*/ 5 w 180"/>
                <a:gd name="T3" fmla="*/ 1 h 95"/>
                <a:gd name="T4" fmla="*/ 5 w 180"/>
                <a:gd name="T5" fmla="*/ 1 h 95"/>
                <a:gd name="T6" fmla="*/ 5 w 180"/>
                <a:gd name="T7" fmla="*/ 1 h 95"/>
                <a:gd name="T8" fmla="*/ 6 w 180"/>
                <a:gd name="T9" fmla="*/ 1 h 95"/>
                <a:gd name="T10" fmla="*/ 6 w 180"/>
                <a:gd name="T11" fmla="*/ 2 h 95"/>
                <a:gd name="T12" fmla="*/ 6 w 180"/>
                <a:gd name="T13" fmla="*/ 2 h 95"/>
                <a:gd name="T14" fmla="*/ 6 w 180"/>
                <a:gd name="T15" fmla="*/ 2 h 95"/>
                <a:gd name="T16" fmla="*/ 6 w 180"/>
                <a:gd name="T17" fmla="*/ 2 h 95"/>
                <a:gd name="T18" fmla="*/ 6 w 180"/>
                <a:gd name="T19" fmla="*/ 2 h 95"/>
                <a:gd name="T20" fmla="*/ 6 w 180"/>
                <a:gd name="T21" fmla="*/ 2 h 95"/>
                <a:gd name="T22" fmla="*/ 6 w 180"/>
                <a:gd name="T23" fmla="*/ 2 h 95"/>
                <a:gd name="T24" fmla="*/ 5 w 180"/>
                <a:gd name="T25" fmla="*/ 2 h 95"/>
                <a:gd name="T26" fmla="*/ 5 w 180"/>
                <a:gd name="T27" fmla="*/ 2 h 95"/>
                <a:gd name="T28" fmla="*/ 5 w 180"/>
                <a:gd name="T29" fmla="*/ 2 h 95"/>
                <a:gd name="T30" fmla="*/ 5 w 180"/>
                <a:gd name="T31" fmla="*/ 1 h 95"/>
                <a:gd name="T32" fmla="*/ 5 w 180"/>
                <a:gd name="T33" fmla="*/ 1 h 95"/>
                <a:gd name="T34" fmla="*/ 4 w 180"/>
                <a:gd name="T35" fmla="*/ 1 h 95"/>
                <a:gd name="T36" fmla="*/ 4 w 180"/>
                <a:gd name="T37" fmla="*/ 1 h 95"/>
                <a:gd name="T38" fmla="*/ 4 w 180"/>
                <a:gd name="T39" fmla="*/ 1 h 95"/>
                <a:gd name="T40" fmla="*/ 4 w 180"/>
                <a:gd name="T41" fmla="*/ 1 h 95"/>
                <a:gd name="T42" fmla="*/ 4 w 180"/>
                <a:gd name="T43" fmla="*/ 1 h 95"/>
                <a:gd name="T44" fmla="*/ 3 w 180"/>
                <a:gd name="T45" fmla="*/ 1 h 95"/>
                <a:gd name="T46" fmla="*/ 3 w 180"/>
                <a:gd name="T47" fmla="*/ 1 h 95"/>
                <a:gd name="T48" fmla="*/ 3 w 180"/>
                <a:gd name="T49" fmla="*/ 0 h 95"/>
                <a:gd name="T50" fmla="*/ 3 w 180"/>
                <a:gd name="T51" fmla="*/ 0 h 95"/>
                <a:gd name="T52" fmla="*/ 3 w 180"/>
                <a:gd name="T53" fmla="*/ 1 h 95"/>
                <a:gd name="T54" fmla="*/ 3 w 180"/>
                <a:gd name="T55" fmla="*/ 1 h 95"/>
                <a:gd name="T56" fmla="*/ 3 w 180"/>
                <a:gd name="T57" fmla="*/ 1 h 95"/>
                <a:gd name="T58" fmla="*/ 3 w 180"/>
                <a:gd name="T59" fmla="*/ 1 h 95"/>
                <a:gd name="T60" fmla="*/ 3 w 180"/>
                <a:gd name="T61" fmla="*/ 0 h 95"/>
                <a:gd name="T62" fmla="*/ 3 w 180"/>
                <a:gd name="T63" fmla="*/ 0 h 95"/>
                <a:gd name="T64" fmla="*/ 2 w 180"/>
                <a:gd name="T65" fmla="*/ 0 h 95"/>
                <a:gd name="T66" fmla="*/ 2 w 180"/>
                <a:gd name="T67" fmla="*/ 0 h 95"/>
                <a:gd name="T68" fmla="*/ 2 w 180"/>
                <a:gd name="T69" fmla="*/ 0 h 95"/>
                <a:gd name="T70" fmla="*/ 1 w 180"/>
                <a:gd name="T71" fmla="*/ 0 h 95"/>
                <a:gd name="T72" fmla="*/ 1 w 180"/>
                <a:gd name="T73" fmla="*/ 0 h 95"/>
                <a:gd name="T74" fmla="*/ 1 w 180"/>
                <a:gd name="T75" fmla="*/ 0 h 95"/>
                <a:gd name="T76" fmla="*/ 1 w 180"/>
                <a:gd name="T77" fmla="*/ 0 h 95"/>
                <a:gd name="T78" fmla="*/ 1 w 180"/>
                <a:gd name="T79" fmla="*/ 0 h 95"/>
                <a:gd name="T80" fmla="*/ 1 w 180"/>
                <a:gd name="T81" fmla="*/ 0 h 95"/>
                <a:gd name="T82" fmla="*/ 1 w 180"/>
                <a:gd name="T83" fmla="*/ 0 h 95"/>
                <a:gd name="T84" fmla="*/ 1 w 180"/>
                <a:gd name="T85" fmla="*/ 0 h 95"/>
                <a:gd name="T86" fmla="*/ 1 w 180"/>
                <a:gd name="T87" fmla="*/ 0 h 95"/>
                <a:gd name="T88" fmla="*/ 1 w 180"/>
                <a:gd name="T89" fmla="*/ 0 h 95"/>
                <a:gd name="T90" fmla="*/ 1 w 180"/>
                <a:gd name="T91" fmla="*/ 0 h 95"/>
                <a:gd name="T92" fmla="*/ 1 w 180"/>
                <a:gd name="T93" fmla="*/ 0 h 95"/>
                <a:gd name="T94" fmla="*/ 0 w 180"/>
                <a:gd name="T95" fmla="*/ 0 h 95"/>
                <a:gd name="T96" fmla="*/ 1 w 180"/>
                <a:gd name="T97" fmla="*/ 0 h 95"/>
                <a:gd name="T98" fmla="*/ 1 w 180"/>
                <a:gd name="T99" fmla="*/ 0 h 95"/>
                <a:gd name="T100" fmla="*/ 2 w 180"/>
                <a:gd name="T101" fmla="*/ 0 h 95"/>
                <a:gd name="T102" fmla="*/ 2 w 180"/>
                <a:gd name="T103" fmla="*/ 0 h 95"/>
                <a:gd name="T104" fmla="*/ 3 w 180"/>
                <a:gd name="T105" fmla="*/ 0 h 95"/>
                <a:gd name="T106" fmla="*/ 3 w 180"/>
                <a:gd name="T107" fmla="*/ 0 h 95"/>
                <a:gd name="T108" fmla="*/ 4 w 180"/>
                <a:gd name="T109" fmla="*/ 0 h 95"/>
                <a:gd name="T110" fmla="*/ 5 w 180"/>
                <a:gd name="T111" fmla="*/ 1 h 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0" h="95">
                  <a:moveTo>
                    <a:pt x="129" y="33"/>
                  </a:moveTo>
                  <a:lnTo>
                    <a:pt x="139" y="37"/>
                  </a:lnTo>
                  <a:lnTo>
                    <a:pt x="147" y="44"/>
                  </a:lnTo>
                  <a:lnTo>
                    <a:pt x="155" y="51"/>
                  </a:lnTo>
                  <a:lnTo>
                    <a:pt x="161" y="58"/>
                  </a:lnTo>
                  <a:lnTo>
                    <a:pt x="166" y="67"/>
                  </a:lnTo>
                  <a:lnTo>
                    <a:pt x="172" y="75"/>
                  </a:lnTo>
                  <a:lnTo>
                    <a:pt x="176" y="83"/>
                  </a:lnTo>
                  <a:lnTo>
                    <a:pt x="180" y="91"/>
                  </a:lnTo>
                  <a:lnTo>
                    <a:pt x="177" y="95"/>
                  </a:lnTo>
                  <a:lnTo>
                    <a:pt x="172" y="88"/>
                  </a:lnTo>
                  <a:lnTo>
                    <a:pt x="166" y="82"/>
                  </a:lnTo>
                  <a:lnTo>
                    <a:pt x="159" y="76"/>
                  </a:lnTo>
                  <a:lnTo>
                    <a:pt x="154" y="72"/>
                  </a:lnTo>
                  <a:lnTo>
                    <a:pt x="146" y="67"/>
                  </a:lnTo>
                  <a:lnTo>
                    <a:pt x="139" y="63"/>
                  </a:lnTo>
                  <a:lnTo>
                    <a:pt x="133" y="57"/>
                  </a:lnTo>
                  <a:lnTo>
                    <a:pt x="126" y="52"/>
                  </a:lnTo>
                  <a:lnTo>
                    <a:pt x="118" y="50"/>
                  </a:lnTo>
                  <a:lnTo>
                    <a:pt x="112" y="44"/>
                  </a:lnTo>
                  <a:lnTo>
                    <a:pt x="106" y="38"/>
                  </a:lnTo>
                  <a:lnTo>
                    <a:pt x="98" y="37"/>
                  </a:lnTo>
                  <a:lnTo>
                    <a:pt x="95" y="34"/>
                  </a:lnTo>
                  <a:lnTo>
                    <a:pt x="91" y="33"/>
                  </a:lnTo>
                  <a:lnTo>
                    <a:pt x="88" y="30"/>
                  </a:lnTo>
                  <a:lnTo>
                    <a:pt x="83" y="29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5" y="37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66" y="25"/>
                  </a:lnTo>
                  <a:lnTo>
                    <a:pt x="58" y="21"/>
                  </a:lnTo>
                  <a:lnTo>
                    <a:pt x="48" y="19"/>
                  </a:lnTo>
                  <a:lnTo>
                    <a:pt x="40" y="14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7" y="25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22" y="14"/>
                  </a:lnTo>
                  <a:lnTo>
                    <a:pt x="21" y="10"/>
                  </a:lnTo>
                  <a:lnTo>
                    <a:pt x="15" y="7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2" y="5"/>
                  </a:lnTo>
                  <a:lnTo>
                    <a:pt x="48" y="10"/>
                  </a:lnTo>
                  <a:lnTo>
                    <a:pt x="64" y="14"/>
                  </a:lnTo>
                  <a:lnTo>
                    <a:pt x="80" y="20"/>
                  </a:lnTo>
                  <a:lnTo>
                    <a:pt x="96" y="25"/>
                  </a:lnTo>
                  <a:lnTo>
                    <a:pt x="112" y="29"/>
                  </a:lnTo>
                  <a:lnTo>
                    <a:pt x="12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5" name="Freeform 291"/>
            <p:cNvSpPr>
              <a:spLocks/>
            </p:cNvSpPr>
            <p:nvPr/>
          </p:nvSpPr>
          <p:spPr bwMode="auto">
            <a:xfrm>
              <a:off x="1519" y="756"/>
              <a:ext cx="49" cy="85"/>
            </a:xfrm>
            <a:custGeom>
              <a:avLst/>
              <a:gdLst>
                <a:gd name="T0" fmla="*/ 2 w 99"/>
                <a:gd name="T1" fmla="*/ 1 h 170"/>
                <a:gd name="T2" fmla="*/ 2 w 99"/>
                <a:gd name="T3" fmla="*/ 2 h 170"/>
                <a:gd name="T4" fmla="*/ 2 w 99"/>
                <a:gd name="T5" fmla="*/ 2 h 170"/>
                <a:gd name="T6" fmla="*/ 1 w 99"/>
                <a:gd name="T7" fmla="*/ 2 h 170"/>
                <a:gd name="T8" fmla="*/ 1 w 99"/>
                <a:gd name="T9" fmla="*/ 2 h 170"/>
                <a:gd name="T10" fmla="*/ 1 w 99"/>
                <a:gd name="T11" fmla="*/ 2 h 170"/>
                <a:gd name="T12" fmla="*/ 2 w 99"/>
                <a:gd name="T13" fmla="*/ 2 h 170"/>
                <a:gd name="T14" fmla="*/ 2 w 99"/>
                <a:gd name="T15" fmla="*/ 3 h 170"/>
                <a:gd name="T16" fmla="*/ 2 w 99"/>
                <a:gd name="T17" fmla="*/ 3 h 170"/>
                <a:gd name="T18" fmla="*/ 1 w 99"/>
                <a:gd name="T19" fmla="*/ 3 h 170"/>
                <a:gd name="T20" fmla="*/ 1 w 99"/>
                <a:gd name="T21" fmla="*/ 3 h 170"/>
                <a:gd name="T22" fmla="*/ 1 w 99"/>
                <a:gd name="T23" fmla="*/ 3 h 170"/>
                <a:gd name="T24" fmla="*/ 0 w 99"/>
                <a:gd name="T25" fmla="*/ 3 h 170"/>
                <a:gd name="T26" fmla="*/ 0 w 99"/>
                <a:gd name="T27" fmla="*/ 3 h 170"/>
                <a:gd name="T28" fmla="*/ 0 w 99"/>
                <a:gd name="T29" fmla="*/ 3 h 170"/>
                <a:gd name="T30" fmla="*/ 1 w 99"/>
                <a:gd name="T31" fmla="*/ 3 h 170"/>
                <a:gd name="T32" fmla="*/ 1 w 99"/>
                <a:gd name="T33" fmla="*/ 3 h 170"/>
                <a:gd name="T34" fmla="*/ 2 w 99"/>
                <a:gd name="T35" fmla="*/ 3 h 170"/>
                <a:gd name="T36" fmla="*/ 2 w 99"/>
                <a:gd name="T37" fmla="*/ 3 h 170"/>
                <a:gd name="T38" fmla="*/ 2 w 99"/>
                <a:gd name="T39" fmla="*/ 4 h 170"/>
                <a:gd name="T40" fmla="*/ 2 w 99"/>
                <a:gd name="T41" fmla="*/ 4 h 170"/>
                <a:gd name="T42" fmla="*/ 1 w 99"/>
                <a:gd name="T43" fmla="*/ 4 h 170"/>
                <a:gd name="T44" fmla="*/ 1 w 99"/>
                <a:gd name="T45" fmla="*/ 4 h 170"/>
                <a:gd name="T46" fmla="*/ 0 w 99"/>
                <a:gd name="T47" fmla="*/ 4 h 170"/>
                <a:gd name="T48" fmla="*/ 0 w 99"/>
                <a:gd name="T49" fmla="*/ 4 h 170"/>
                <a:gd name="T50" fmla="*/ 0 w 99"/>
                <a:gd name="T51" fmla="*/ 4 h 170"/>
                <a:gd name="T52" fmla="*/ 0 w 99"/>
                <a:gd name="T53" fmla="*/ 4 h 170"/>
                <a:gd name="T54" fmla="*/ 0 w 99"/>
                <a:gd name="T55" fmla="*/ 4 h 170"/>
                <a:gd name="T56" fmla="*/ 0 w 99"/>
                <a:gd name="T57" fmla="*/ 4 h 170"/>
                <a:gd name="T58" fmla="*/ 2 w 99"/>
                <a:gd name="T59" fmla="*/ 4 h 170"/>
                <a:gd name="T60" fmla="*/ 1 w 99"/>
                <a:gd name="T61" fmla="*/ 5 h 170"/>
                <a:gd name="T62" fmla="*/ 1 w 99"/>
                <a:gd name="T63" fmla="*/ 5 h 170"/>
                <a:gd name="T64" fmla="*/ 0 w 99"/>
                <a:gd name="T65" fmla="*/ 5 h 170"/>
                <a:gd name="T66" fmla="*/ 0 w 99"/>
                <a:gd name="T67" fmla="*/ 5 h 170"/>
                <a:gd name="T68" fmla="*/ 0 w 99"/>
                <a:gd name="T69" fmla="*/ 5 h 170"/>
                <a:gd name="T70" fmla="*/ 0 w 99"/>
                <a:gd name="T71" fmla="*/ 5 h 170"/>
                <a:gd name="T72" fmla="*/ 0 w 99"/>
                <a:gd name="T73" fmla="*/ 5 h 170"/>
                <a:gd name="T74" fmla="*/ 1 w 99"/>
                <a:gd name="T75" fmla="*/ 5 h 170"/>
                <a:gd name="T76" fmla="*/ 1 w 99"/>
                <a:gd name="T77" fmla="*/ 5 h 170"/>
                <a:gd name="T78" fmla="*/ 1 w 99"/>
                <a:gd name="T79" fmla="*/ 5 h 170"/>
                <a:gd name="T80" fmla="*/ 1 w 99"/>
                <a:gd name="T81" fmla="*/ 5 h 170"/>
                <a:gd name="T82" fmla="*/ 1 w 99"/>
                <a:gd name="T83" fmla="*/ 6 h 170"/>
                <a:gd name="T84" fmla="*/ 1 w 99"/>
                <a:gd name="T85" fmla="*/ 6 h 170"/>
                <a:gd name="T86" fmla="*/ 0 w 99"/>
                <a:gd name="T87" fmla="*/ 6 h 170"/>
                <a:gd name="T88" fmla="*/ 0 w 99"/>
                <a:gd name="T89" fmla="*/ 6 h 170"/>
                <a:gd name="T90" fmla="*/ 0 w 99"/>
                <a:gd name="T91" fmla="*/ 6 h 170"/>
                <a:gd name="T92" fmla="*/ 0 w 99"/>
                <a:gd name="T93" fmla="*/ 4 h 170"/>
                <a:gd name="T94" fmla="*/ 0 w 99"/>
                <a:gd name="T95" fmla="*/ 2 h 170"/>
                <a:gd name="T96" fmla="*/ 1 w 99"/>
                <a:gd name="T97" fmla="*/ 1 h 170"/>
                <a:gd name="T98" fmla="*/ 1 w 99"/>
                <a:gd name="T99" fmla="*/ 1 h 170"/>
                <a:gd name="T100" fmla="*/ 1 w 99"/>
                <a:gd name="T101" fmla="*/ 1 h 170"/>
                <a:gd name="T102" fmla="*/ 2 w 99"/>
                <a:gd name="T103" fmla="*/ 0 h 170"/>
                <a:gd name="T104" fmla="*/ 2 w 99"/>
                <a:gd name="T105" fmla="*/ 1 h 170"/>
                <a:gd name="T106" fmla="*/ 3 w 99"/>
                <a:gd name="T107" fmla="*/ 1 h 1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9" h="170">
                  <a:moveTo>
                    <a:pt x="99" y="13"/>
                  </a:moveTo>
                  <a:lnTo>
                    <a:pt x="92" y="25"/>
                  </a:lnTo>
                  <a:lnTo>
                    <a:pt x="87" y="38"/>
                  </a:lnTo>
                  <a:lnTo>
                    <a:pt x="81" y="48"/>
                  </a:lnTo>
                  <a:lnTo>
                    <a:pt x="67" y="47"/>
                  </a:lnTo>
                  <a:lnTo>
                    <a:pt x="64" y="47"/>
                  </a:lnTo>
                  <a:lnTo>
                    <a:pt x="61" y="48"/>
                  </a:lnTo>
                  <a:lnTo>
                    <a:pt x="59" y="51"/>
                  </a:lnTo>
                  <a:lnTo>
                    <a:pt x="57" y="53"/>
                  </a:lnTo>
                  <a:lnTo>
                    <a:pt x="57" y="56"/>
                  </a:lnTo>
                  <a:lnTo>
                    <a:pt x="58" y="58"/>
                  </a:lnTo>
                  <a:lnTo>
                    <a:pt x="60" y="60"/>
                  </a:lnTo>
                  <a:lnTo>
                    <a:pt x="63" y="63"/>
                  </a:lnTo>
                  <a:lnTo>
                    <a:pt x="82" y="56"/>
                  </a:lnTo>
                  <a:lnTo>
                    <a:pt x="81" y="60"/>
                  </a:lnTo>
                  <a:lnTo>
                    <a:pt x="81" y="66"/>
                  </a:lnTo>
                  <a:lnTo>
                    <a:pt x="80" y="71"/>
                  </a:lnTo>
                  <a:lnTo>
                    <a:pt x="75" y="74"/>
                  </a:lnTo>
                  <a:lnTo>
                    <a:pt x="69" y="75"/>
                  </a:lnTo>
                  <a:lnTo>
                    <a:pt x="63" y="76"/>
                  </a:lnTo>
                  <a:lnTo>
                    <a:pt x="56" y="78"/>
                  </a:lnTo>
                  <a:lnTo>
                    <a:pt x="49" y="78"/>
                  </a:lnTo>
                  <a:lnTo>
                    <a:pt x="43" y="79"/>
                  </a:lnTo>
                  <a:lnTo>
                    <a:pt x="36" y="79"/>
                  </a:lnTo>
                  <a:lnTo>
                    <a:pt x="30" y="79"/>
                  </a:lnTo>
                  <a:lnTo>
                    <a:pt x="24" y="79"/>
                  </a:lnTo>
                  <a:lnTo>
                    <a:pt x="22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2" y="90"/>
                  </a:lnTo>
                  <a:lnTo>
                    <a:pt x="30" y="94"/>
                  </a:lnTo>
                  <a:lnTo>
                    <a:pt x="37" y="91"/>
                  </a:lnTo>
                  <a:lnTo>
                    <a:pt x="45" y="90"/>
                  </a:lnTo>
                  <a:lnTo>
                    <a:pt x="53" y="90"/>
                  </a:lnTo>
                  <a:lnTo>
                    <a:pt x="58" y="89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5" y="87"/>
                  </a:lnTo>
                  <a:lnTo>
                    <a:pt x="75" y="91"/>
                  </a:lnTo>
                  <a:lnTo>
                    <a:pt x="75" y="97"/>
                  </a:lnTo>
                  <a:lnTo>
                    <a:pt x="73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53" y="106"/>
                  </a:lnTo>
                  <a:lnTo>
                    <a:pt x="48" y="108"/>
                  </a:lnTo>
                  <a:lnTo>
                    <a:pt x="41" y="108"/>
                  </a:lnTo>
                  <a:lnTo>
                    <a:pt x="35" y="109"/>
                  </a:lnTo>
                  <a:lnTo>
                    <a:pt x="29" y="109"/>
                  </a:lnTo>
                  <a:lnTo>
                    <a:pt x="22" y="109"/>
                  </a:lnTo>
                  <a:lnTo>
                    <a:pt x="16" y="108"/>
                  </a:lnTo>
                  <a:lnTo>
                    <a:pt x="15" y="111"/>
                  </a:lnTo>
                  <a:lnTo>
                    <a:pt x="14" y="115"/>
                  </a:lnTo>
                  <a:lnTo>
                    <a:pt x="13" y="118"/>
                  </a:lnTo>
                  <a:lnTo>
                    <a:pt x="13" y="121"/>
                  </a:lnTo>
                  <a:lnTo>
                    <a:pt x="18" y="124"/>
                  </a:lnTo>
                  <a:lnTo>
                    <a:pt x="22" y="125"/>
                  </a:lnTo>
                  <a:lnTo>
                    <a:pt x="26" y="124"/>
                  </a:lnTo>
                  <a:lnTo>
                    <a:pt x="29" y="121"/>
                  </a:lnTo>
                  <a:lnTo>
                    <a:pt x="71" y="117"/>
                  </a:lnTo>
                  <a:lnTo>
                    <a:pt x="71" y="127"/>
                  </a:lnTo>
                  <a:lnTo>
                    <a:pt x="65" y="133"/>
                  </a:lnTo>
                  <a:lnTo>
                    <a:pt x="57" y="138"/>
                  </a:lnTo>
                  <a:lnTo>
                    <a:pt x="48" y="140"/>
                  </a:lnTo>
                  <a:lnTo>
                    <a:pt x="42" y="141"/>
                  </a:lnTo>
                  <a:lnTo>
                    <a:pt x="36" y="142"/>
                  </a:lnTo>
                  <a:lnTo>
                    <a:pt x="29" y="141"/>
                  </a:lnTo>
                  <a:lnTo>
                    <a:pt x="22" y="141"/>
                  </a:lnTo>
                  <a:lnTo>
                    <a:pt x="16" y="141"/>
                  </a:lnTo>
                  <a:lnTo>
                    <a:pt x="11" y="142"/>
                  </a:lnTo>
                  <a:lnTo>
                    <a:pt x="7" y="146"/>
                  </a:lnTo>
                  <a:lnTo>
                    <a:pt x="5" y="153"/>
                  </a:lnTo>
                  <a:lnTo>
                    <a:pt x="10" y="155"/>
                  </a:lnTo>
                  <a:lnTo>
                    <a:pt x="15" y="156"/>
                  </a:lnTo>
                  <a:lnTo>
                    <a:pt x="21" y="155"/>
                  </a:lnTo>
                  <a:lnTo>
                    <a:pt x="27" y="154"/>
                  </a:lnTo>
                  <a:lnTo>
                    <a:pt x="33" y="153"/>
                  </a:lnTo>
                  <a:lnTo>
                    <a:pt x="38" y="151"/>
                  </a:lnTo>
                  <a:lnTo>
                    <a:pt x="43" y="151"/>
                  </a:lnTo>
                  <a:lnTo>
                    <a:pt x="49" y="153"/>
                  </a:lnTo>
                  <a:lnTo>
                    <a:pt x="52" y="151"/>
                  </a:lnTo>
                  <a:lnTo>
                    <a:pt x="57" y="150"/>
                  </a:lnTo>
                  <a:lnTo>
                    <a:pt x="60" y="150"/>
                  </a:lnTo>
                  <a:lnTo>
                    <a:pt x="64" y="148"/>
                  </a:lnTo>
                  <a:lnTo>
                    <a:pt x="60" y="162"/>
                  </a:lnTo>
                  <a:lnTo>
                    <a:pt x="52" y="163"/>
                  </a:lnTo>
                  <a:lnTo>
                    <a:pt x="44" y="164"/>
                  </a:lnTo>
                  <a:lnTo>
                    <a:pt x="37" y="166"/>
                  </a:lnTo>
                  <a:lnTo>
                    <a:pt x="30" y="168"/>
                  </a:lnTo>
                  <a:lnTo>
                    <a:pt x="22" y="169"/>
                  </a:lnTo>
                  <a:lnTo>
                    <a:pt x="15" y="169"/>
                  </a:lnTo>
                  <a:lnTo>
                    <a:pt x="8" y="170"/>
                  </a:lnTo>
                  <a:lnTo>
                    <a:pt x="0" y="170"/>
                  </a:lnTo>
                  <a:lnTo>
                    <a:pt x="3" y="138"/>
                  </a:lnTo>
                  <a:lnTo>
                    <a:pt x="6" y="105"/>
                  </a:lnTo>
                  <a:lnTo>
                    <a:pt x="14" y="73"/>
                  </a:lnTo>
                  <a:lnTo>
                    <a:pt x="26" y="43"/>
                  </a:lnTo>
                  <a:lnTo>
                    <a:pt x="31" y="37"/>
                  </a:lnTo>
                  <a:lnTo>
                    <a:pt x="38" y="32"/>
                  </a:lnTo>
                  <a:lnTo>
                    <a:pt x="44" y="25"/>
                  </a:lnTo>
                  <a:lnTo>
                    <a:pt x="50" y="18"/>
                  </a:lnTo>
                  <a:lnTo>
                    <a:pt x="56" y="12"/>
                  </a:lnTo>
                  <a:lnTo>
                    <a:pt x="63" y="7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6" y="8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6" name="Freeform 293"/>
            <p:cNvSpPr>
              <a:spLocks/>
            </p:cNvSpPr>
            <p:nvPr/>
          </p:nvSpPr>
          <p:spPr bwMode="auto">
            <a:xfrm>
              <a:off x="1629" y="760"/>
              <a:ext cx="35" cy="8"/>
            </a:xfrm>
            <a:custGeom>
              <a:avLst/>
              <a:gdLst>
                <a:gd name="T0" fmla="*/ 2 w 71"/>
                <a:gd name="T1" fmla="*/ 1 h 16"/>
                <a:gd name="T2" fmla="*/ 2 w 71"/>
                <a:gd name="T3" fmla="*/ 1 h 16"/>
                <a:gd name="T4" fmla="*/ 1 w 71"/>
                <a:gd name="T5" fmla="*/ 1 h 16"/>
                <a:gd name="T6" fmla="*/ 1 w 71"/>
                <a:gd name="T7" fmla="*/ 1 h 16"/>
                <a:gd name="T8" fmla="*/ 1 w 71"/>
                <a:gd name="T9" fmla="*/ 1 h 16"/>
                <a:gd name="T10" fmla="*/ 1 w 71"/>
                <a:gd name="T11" fmla="*/ 1 h 16"/>
                <a:gd name="T12" fmla="*/ 1 w 71"/>
                <a:gd name="T13" fmla="*/ 1 h 16"/>
                <a:gd name="T14" fmla="*/ 1 w 71"/>
                <a:gd name="T15" fmla="*/ 1 h 16"/>
                <a:gd name="T16" fmla="*/ 0 w 71"/>
                <a:gd name="T17" fmla="*/ 1 h 16"/>
                <a:gd name="T18" fmla="*/ 0 w 71"/>
                <a:gd name="T19" fmla="*/ 1 h 16"/>
                <a:gd name="T20" fmla="*/ 0 w 71"/>
                <a:gd name="T21" fmla="*/ 1 h 16"/>
                <a:gd name="T22" fmla="*/ 0 w 71"/>
                <a:gd name="T23" fmla="*/ 1 h 16"/>
                <a:gd name="T24" fmla="*/ 0 w 71"/>
                <a:gd name="T25" fmla="*/ 1 h 16"/>
                <a:gd name="T26" fmla="*/ 0 w 71"/>
                <a:gd name="T27" fmla="*/ 1 h 16"/>
                <a:gd name="T28" fmla="*/ 0 w 71"/>
                <a:gd name="T29" fmla="*/ 1 h 16"/>
                <a:gd name="T30" fmla="*/ 0 w 71"/>
                <a:gd name="T31" fmla="*/ 1 h 16"/>
                <a:gd name="T32" fmla="*/ 0 w 71"/>
                <a:gd name="T33" fmla="*/ 1 h 16"/>
                <a:gd name="T34" fmla="*/ 0 w 71"/>
                <a:gd name="T35" fmla="*/ 1 h 16"/>
                <a:gd name="T36" fmla="*/ 0 w 71"/>
                <a:gd name="T37" fmla="*/ 1 h 16"/>
                <a:gd name="T38" fmla="*/ 1 w 71"/>
                <a:gd name="T39" fmla="*/ 1 h 16"/>
                <a:gd name="T40" fmla="*/ 1 w 71"/>
                <a:gd name="T41" fmla="*/ 1 h 16"/>
                <a:gd name="T42" fmla="*/ 1 w 71"/>
                <a:gd name="T43" fmla="*/ 1 h 16"/>
                <a:gd name="T44" fmla="*/ 1 w 71"/>
                <a:gd name="T45" fmla="*/ 0 h 16"/>
                <a:gd name="T46" fmla="*/ 2 w 71"/>
                <a:gd name="T47" fmla="*/ 0 h 16"/>
                <a:gd name="T48" fmla="*/ 2 w 71"/>
                <a:gd name="T49" fmla="*/ 1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" h="16">
                  <a:moveTo>
                    <a:pt x="71" y="5"/>
                  </a:moveTo>
                  <a:lnTo>
                    <a:pt x="67" y="10"/>
                  </a:lnTo>
                  <a:lnTo>
                    <a:pt x="63" y="10"/>
                  </a:lnTo>
                  <a:lnTo>
                    <a:pt x="57" y="8"/>
                  </a:lnTo>
                  <a:lnTo>
                    <a:pt x="51" y="10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3" y="12"/>
                  </a:lnTo>
                  <a:lnTo>
                    <a:pt x="27" y="12"/>
                  </a:lnTo>
                  <a:lnTo>
                    <a:pt x="20" y="13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21" y="4"/>
                  </a:lnTo>
                  <a:lnTo>
                    <a:pt x="28" y="5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9" y="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7" name="Freeform 294"/>
            <p:cNvSpPr>
              <a:spLocks/>
            </p:cNvSpPr>
            <p:nvPr/>
          </p:nvSpPr>
          <p:spPr bwMode="auto">
            <a:xfrm>
              <a:off x="1363" y="762"/>
              <a:ext cx="128" cy="69"/>
            </a:xfrm>
            <a:custGeom>
              <a:avLst/>
              <a:gdLst>
                <a:gd name="T0" fmla="*/ 3 w 257"/>
                <a:gd name="T1" fmla="*/ 1 h 137"/>
                <a:gd name="T2" fmla="*/ 3 w 257"/>
                <a:gd name="T3" fmla="*/ 1 h 137"/>
                <a:gd name="T4" fmla="*/ 3 w 257"/>
                <a:gd name="T5" fmla="*/ 1 h 137"/>
                <a:gd name="T6" fmla="*/ 3 w 257"/>
                <a:gd name="T7" fmla="*/ 1 h 137"/>
                <a:gd name="T8" fmla="*/ 3 w 257"/>
                <a:gd name="T9" fmla="*/ 1 h 137"/>
                <a:gd name="T10" fmla="*/ 3 w 257"/>
                <a:gd name="T11" fmla="*/ 1 h 137"/>
                <a:gd name="T12" fmla="*/ 4 w 257"/>
                <a:gd name="T13" fmla="*/ 1 h 137"/>
                <a:gd name="T14" fmla="*/ 4 w 257"/>
                <a:gd name="T15" fmla="*/ 1 h 137"/>
                <a:gd name="T16" fmla="*/ 4 w 257"/>
                <a:gd name="T17" fmla="*/ 2 h 137"/>
                <a:gd name="T18" fmla="*/ 4 w 257"/>
                <a:gd name="T19" fmla="*/ 1 h 137"/>
                <a:gd name="T20" fmla="*/ 4 w 257"/>
                <a:gd name="T21" fmla="*/ 1 h 137"/>
                <a:gd name="T22" fmla="*/ 4 w 257"/>
                <a:gd name="T23" fmla="*/ 1 h 137"/>
                <a:gd name="T24" fmla="*/ 5 w 257"/>
                <a:gd name="T25" fmla="*/ 1 h 137"/>
                <a:gd name="T26" fmla="*/ 5 w 257"/>
                <a:gd name="T27" fmla="*/ 2 h 137"/>
                <a:gd name="T28" fmla="*/ 5 w 257"/>
                <a:gd name="T29" fmla="*/ 2 h 137"/>
                <a:gd name="T30" fmla="*/ 5 w 257"/>
                <a:gd name="T31" fmla="*/ 2 h 137"/>
                <a:gd name="T32" fmla="*/ 5 w 257"/>
                <a:gd name="T33" fmla="*/ 2 h 137"/>
                <a:gd name="T34" fmla="*/ 5 w 257"/>
                <a:gd name="T35" fmla="*/ 2 h 137"/>
                <a:gd name="T36" fmla="*/ 5 w 257"/>
                <a:gd name="T37" fmla="*/ 2 h 137"/>
                <a:gd name="T38" fmla="*/ 5 w 257"/>
                <a:gd name="T39" fmla="*/ 2 h 137"/>
                <a:gd name="T40" fmla="*/ 5 w 257"/>
                <a:gd name="T41" fmla="*/ 2 h 137"/>
                <a:gd name="T42" fmla="*/ 6 w 257"/>
                <a:gd name="T43" fmla="*/ 2 h 137"/>
                <a:gd name="T44" fmla="*/ 6 w 257"/>
                <a:gd name="T45" fmla="*/ 3 h 137"/>
                <a:gd name="T46" fmla="*/ 6 w 257"/>
                <a:gd name="T47" fmla="*/ 3 h 137"/>
                <a:gd name="T48" fmla="*/ 7 w 257"/>
                <a:gd name="T49" fmla="*/ 3 h 137"/>
                <a:gd name="T50" fmla="*/ 7 w 257"/>
                <a:gd name="T51" fmla="*/ 3 h 137"/>
                <a:gd name="T52" fmla="*/ 7 w 257"/>
                <a:gd name="T53" fmla="*/ 3 h 137"/>
                <a:gd name="T54" fmla="*/ 7 w 257"/>
                <a:gd name="T55" fmla="*/ 4 h 137"/>
                <a:gd name="T56" fmla="*/ 7 w 257"/>
                <a:gd name="T57" fmla="*/ 4 h 137"/>
                <a:gd name="T58" fmla="*/ 7 w 257"/>
                <a:gd name="T59" fmla="*/ 4 h 137"/>
                <a:gd name="T60" fmla="*/ 8 w 257"/>
                <a:gd name="T61" fmla="*/ 4 h 137"/>
                <a:gd name="T62" fmla="*/ 8 w 257"/>
                <a:gd name="T63" fmla="*/ 5 h 137"/>
                <a:gd name="T64" fmla="*/ 8 w 257"/>
                <a:gd name="T65" fmla="*/ 5 h 137"/>
                <a:gd name="T66" fmla="*/ 7 w 257"/>
                <a:gd name="T67" fmla="*/ 5 h 137"/>
                <a:gd name="T68" fmla="*/ 7 w 257"/>
                <a:gd name="T69" fmla="*/ 4 h 137"/>
                <a:gd name="T70" fmla="*/ 7 w 257"/>
                <a:gd name="T71" fmla="*/ 4 h 137"/>
                <a:gd name="T72" fmla="*/ 7 w 257"/>
                <a:gd name="T73" fmla="*/ 4 h 137"/>
                <a:gd name="T74" fmla="*/ 7 w 257"/>
                <a:gd name="T75" fmla="*/ 4 h 137"/>
                <a:gd name="T76" fmla="*/ 6 w 257"/>
                <a:gd name="T77" fmla="*/ 3 h 137"/>
                <a:gd name="T78" fmla="*/ 6 w 257"/>
                <a:gd name="T79" fmla="*/ 3 h 137"/>
                <a:gd name="T80" fmla="*/ 6 w 257"/>
                <a:gd name="T81" fmla="*/ 3 h 137"/>
                <a:gd name="T82" fmla="*/ 5 w 257"/>
                <a:gd name="T83" fmla="*/ 3 h 137"/>
                <a:gd name="T84" fmla="*/ 5 w 257"/>
                <a:gd name="T85" fmla="*/ 3 h 137"/>
                <a:gd name="T86" fmla="*/ 5 w 257"/>
                <a:gd name="T87" fmla="*/ 2 h 137"/>
                <a:gd name="T88" fmla="*/ 4 w 257"/>
                <a:gd name="T89" fmla="*/ 2 h 137"/>
                <a:gd name="T90" fmla="*/ 4 w 257"/>
                <a:gd name="T91" fmla="*/ 2 h 137"/>
                <a:gd name="T92" fmla="*/ 3 w 257"/>
                <a:gd name="T93" fmla="*/ 2 h 137"/>
                <a:gd name="T94" fmla="*/ 3 w 257"/>
                <a:gd name="T95" fmla="*/ 1 h 137"/>
                <a:gd name="T96" fmla="*/ 2 w 257"/>
                <a:gd name="T97" fmla="*/ 1 h 137"/>
                <a:gd name="T98" fmla="*/ 1 w 257"/>
                <a:gd name="T99" fmla="*/ 1 h 137"/>
                <a:gd name="T100" fmla="*/ 1 w 257"/>
                <a:gd name="T101" fmla="*/ 1 h 137"/>
                <a:gd name="T102" fmla="*/ 0 w 257"/>
                <a:gd name="T103" fmla="*/ 1 h 137"/>
                <a:gd name="T104" fmla="*/ 0 w 257"/>
                <a:gd name="T105" fmla="*/ 0 h 137"/>
                <a:gd name="T106" fmla="*/ 0 w 257"/>
                <a:gd name="T107" fmla="*/ 0 h 137"/>
                <a:gd name="T108" fmla="*/ 0 w 257"/>
                <a:gd name="T109" fmla="*/ 0 h 137"/>
                <a:gd name="T110" fmla="*/ 1 w 257"/>
                <a:gd name="T111" fmla="*/ 1 h 137"/>
                <a:gd name="T112" fmla="*/ 1 w 257"/>
                <a:gd name="T113" fmla="*/ 1 h 137"/>
                <a:gd name="T114" fmla="*/ 1 w 257"/>
                <a:gd name="T115" fmla="*/ 1 h 137"/>
                <a:gd name="T116" fmla="*/ 2 w 257"/>
                <a:gd name="T117" fmla="*/ 1 h 137"/>
                <a:gd name="T118" fmla="*/ 2 w 257"/>
                <a:gd name="T119" fmla="*/ 1 h 137"/>
                <a:gd name="T120" fmla="*/ 2 w 257"/>
                <a:gd name="T121" fmla="*/ 1 h 137"/>
                <a:gd name="T122" fmla="*/ 3 w 257"/>
                <a:gd name="T123" fmla="*/ 1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7" h="137">
                  <a:moveTo>
                    <a:pt x="112" y="21"/>
                  </a:moveTo>
                  <a:lnTo>
                    <a:pt x="115" y="20"/>
                  </a:lnTo>
                  <a:lnTo>
                    <a:pt x="119" y="20"/>
                  </a:lnTo>
                  <a:lnTo>
                    <a:pt x="121" y="17"/>
                  </a:lnTo>
                  <a:lnTo>
                    <a:pt x="122" y="14"/>
                  </a:lnTo>
                  <a:lnTo>
                    <a:pt x="124" y="21"/>
                  </a:lnTo>
                  <a:lnTo>
                    <a:pt x="129" y="26"/>
                  </a:lnTo>
                  <a:lnTo>
                    <a:pt x="135" y="31"/>
                  </a:lnTo>
                  <a:lnTo>
                    <a:pt x="142" y="35"/>
                  </a:lnTo>
                  <a:lnTo>
                    <a:pt x="145" y="30"/>
                  </a:lnTo>
                  <a:lnTo>
                    <a:pt x="151" y="29"/>
                  </a:lnTo>
                  <a:lnTo>
                    <a:pt x="157" y="30"/>
                  </a:lnTo>
                  <a:lnTo>
                    <a:pt x="160" y="31"/>
                  </a:lnTo>
                  <a:lnTo>
                    <a:pt x="163" y="33"/>
                  </a:lnTo>
                  <a:lnTo>
                    <a:pt x="161" y="37"/>
                  </a:lnTo>
                  <a:lnTo>
                    <a:pt x="161" y="40"/>
                  </a:lnTo>
                  <a:lnTo>
                    <a:pt x="165" y="43"/>
                  </a:lnTo>
                  <a:lnTo>
                    <a:pt x="173" y="40"/>
                  </a:lnTo>
                  <a:lnTo>
                    <a:pt x="179" y="45"/>
                  </a:lnTo>
                  <a:lnTo>
                    <a:pt x="184" y="51"/>
                  </a:lnTo>
                  <a:lnTo>
                    <a:pt x="190" y="54"/>
                  </a:lnTo>
                  <a:lnTo>
                    <a:pt x="199" y="60"/>
                  </a:lnTo>
                  <a:lnTo>
                    <a:pt x="209" y="66"/>
                  </a:lnTo>
                  <a:lnTo>
                    <a:pt x="218" y="73"/>
                  </a:lnTo>
                  <a:lnTo>
                    <a:pt x="227" y="78"/>
                  </a:lnTo>
                  <a:lnTo>
                    <a:pt x="235" y="85"/>
                  </a:lnTo>
                  <a:lnTo>
                    <a:pt x="242" y="93"/>
                  </a:lnTo>
                  <a:lnTo>
                    <a:pt x="247" y="103"/>
                  </a:lnTo>
                  <a:lnTo>
                    <a:pt x="248" y="113"/>
                  </a:lnTo>
                  <a:lnTo>
                    <a:pt x="252" y="119"/>
                  </a:lnTo>
                  <a:lnTo>
                    <a:pt x="256" y="124"/>
                  </a:lnTo>
                  <a:lnTo>
                    <a:pt x="257" y="130"/>
                  </a:lnTo>
                  <a:lnTo>
                    <a:pt x="256" y="137"/>
                  </a:lnTo>
                  <a:lnTo>
                    <a:pt x="250" y="134"/>
                  </a:lnTo>
                  <a:lnTo>
                    <a:pt x="245" y="126"/>
                  </a:lnTo>
                  <a:lnTo>
                    <a:pt x="241" y="117"/>
                  </a:lnTo>
                  <a:lnTo>
                    <a:pt x="236" y="111"/>
                  </a:lnTo>
                  <a:lnTo>
                    <a:pt x="227" y="104"/>
                  </a:lnTo>
                  <a:lnTo>
                    <a:pt x="218" y="96"/>
                  </a:lnTo>
                  <a:lnTo>
                    <a:pt x="209" y="89"/>
                  </a:lnTo>
                  <a:lnTo>
                    <a:pt x="199" y="81"/>
                  </a:lnTo>
                  <a:lnTo>
                    <a:pt x="189" y="74"/>
                  </a:lnTo>
                  <a:lnTo>
                    <a:pt x="179" y="68"/>
                  </a:lnTo>
                  <a:lnTo>
                    <a:pt x="168" y="62"/>
                  </a:lnTo>
                  <a:lnTo>
                    <a:pt x="158" y="58"/>
                  </a:lnTo>
                  <a:lnTo>
                    <a:pt x="141" y="45"/>
                  </a:lnTo>
                  <a:lnTo>
                    <a:pt x="122" y="36"/>
                  </a:lnTo>
                  <a:lnTo>
                    <a:pt x="103" y="28"/>
                  </a:lnTo>
                  <a:lnTo>
                    <a:pt x="83" y="21"/>
                  </a:lnTo>
                  <a:lnTo>
                    <a:pt x="62" y="15"/>
                  </a:lnTo>
                  <a:lnTo>
                    <a:pt x="42" y="10"/>
                  </a:lnTo>
                  <a:lnTo>
                    <a:pt x="21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55" y="6"/>
                  </a:lnTo>
                  <a:lnTo>
                    <a:pt x="67" y="8"/>
                  </a:lnTo>
                  <a:lnTo>
                    <a:pt x="78" y="10"/>
                  </a:lnTo>
                  <a:lnTo>
                    <a:pt x="89" y="13"/>
                  </a:lnTo>
                  <a:lnTo>
                    <a:pt x="11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8" name="Freeform 296"/>
            <p:cNvSpPr>
              <a:spLocks/>
            </p:cNvSpPr>
            <p:nvPr/>
          </p:nvSpPr>
          <p:spPr bwMode="auto">
            <a:xfrm>
              <a:off x="1227" y="763"/>
              <a:ext cx="11" cy="5"/>
            </a:xfrm>
            <a:custGeom>
              <a:avLst/>
              <a:gdLst>
                <a:gd name="T0" fmla="*/ 1 w 21"/>
                <a:gd name="T1" fmla="*/ 1 h 10"/>
                <a:gd name="T2" fmla="*/ 1 w 21"/>
                <a:gd name="T3" fmla="*/ 1 h 10"/>
                <a:gd name="T4" fmla="*/ 1 w 21"/>
                <a:gd name="T5" fmla="*/ 1 h 10"/>
                <a:gd name="T6" fmla="*/ 1 w 21"/>
                <a:gd name="T7" fmla="*/ 1 h 10"/>
                <a:gd name="T8" fmla="*/ 1 w 21"/>
                <a:gd name="T9" fmla="*/ 1 h 10"/>
                <a:gd name="T10" fmla="*/ 1 w 21"/>
                <a:gd name="T11" fmla="*/ 1 h 10"/>
                <a:gd name="T12" fmla="*/ 1 w 21"/>
                <a:gd name="T13" fmla="*/ 1 h 10"/>
                <a:gd name="T14" fmla="*/ 1 w 21"/>
                <a:gd name="T15" fmla="*/ 1 h 10"/>
                <a:gd name="T16" fmla="*/ 0 w 21"/>
                <a:gd name="T17" fmla="*/ 1 h 10"/>
                <a:gd name="T18" fmla="*/ 1 w 21"/>
                <a:gd name="T19" fmla="*/ 0 h 10"/>
                <a:gd name="T20" fmla="*/ 1 w 21"/>
                <a:gd name="T21" fmla="*/ 0 h 10"/>
                <a:gd name="T22" fmla="*/ 1 w 21"/>
                <a:gd name="T23" fmla="*/ 0 h 10"/>
                <a:gd name="T24" fmla="*/ 1 w 21"/>
                <a:gd name="T25" fmla="*/ 1 h 10"/>
                <a:gd name="T26" fmla="*/ 1 w 21"/>
                <a:gd name="T27" fmla="*/ 1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10">
                  <a:moveTo>
                    <a:pt x="21" y="5"/>
                  </a:moveTo>
                  <a:lnTo>
                    <a:pt x="18" y="7"/>
                  </a:lnTo>
                  <a:lnTo>
                    <a:pt x="14" y="6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0" y="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9" name="Freeform 298"/>
            <p:cNvSpPr>
              <a:spLocks/>
            </p:cNvSpPr>
            <p:nvPr/>
          </p:nvSpPr>
          <p:spPr bwMode="auto">
            <a:xfrm>
              <a:off x="1102" y="764"/>
              <a:ext cx="93" cy="8"/>
            </a:xfrm>
            <a:custGeom>
              <a:avLst/>
              <a:gdLst>
                <a:gd name="T0" fmla="*/ 4 w 186"/>
                <a:gd name="T1" fmla="*/ 0 h 17"/>
                <a:gd name="T2" fmla="*/ 4 w 186"/>
                <a:gd name="T3" fmla="*/ 0 h 17"/>
                <a:gd name="T4" fmla="*/ 4 w 186"/>
                <a:gd name="T5" fmla="*/ 0 h 17"/>
                <a:gd name="T6" fmla="*/ 5 w 186"/>
                <a:gd name="T7" fmla="*/ 0 h 17"/>
                <a:gd name="T8" fmla="*/ 5 w 186"/>
                <a:gd name="T9" fmla="*/ 0 h 17"/>
                <a:gd name="T10" fmla="*/ 5 w 186"/>
                <a:gd name="T11" fmla="*/ 0 h 17"/>
                <a:gd name="T12" fmla="*/ 5 w 186"/>
                <a:gd name="T13" fmla="*/ 0 h 17"/>
                <a:gd name="T14" fmla="*/ 5 w 186"/>
                <a:gd name="T15" fmla="*/ 0 h 17"/>
                <a:gd name="T16" fmla="*/ 5 w 186"/>
                <a:gd name="T17" fmla="*/ 0 h 17"/>
                <a:gd name="T18" fmla="*/ 6 w 186"/>
                <a:gd name="T19" fmla="*/ 0 h 17"/>
                <a:gd name="T20" fmla="*/ 6 w 186"/>
                <a:gd name="T21" fmla="*/ 0 h 17"/>
                <a:gd name="T22" fmla="*/ 6 w 186"/>
                <a:gd name="T23" fmla="*/ 0 h 17"/>
                <a:gd name="T24" fmla="*/ 6 w 186"/>
                <a:gd name="T25" fmla="*/ 0 h 17"/>
                <a:gd name="T26" fmla="*/ 6 w 186"/>
                <a:gd name="T27" fmla="*/ 0 h 17"/>
                <a:gd name="T28" fmla="*/ 5 w 186"/>
                <a:gd name="T29" fmla="*/ 0 h 17"/>
                <a:gd name="T30" fmla="*/ 4 w 186"/>
                <a:gd name="T31" fmla="*/ 0 h 17"/>
                <a:gd name="T32" fmla="*/ 4 w 186"/>
                <a:gd name="T33" fmla="*/ 0 h 17"/>
                <a:gd name="T34" fmla="*/ 3 w 186"/>
                <a:gd name="T35" fmla="*/ 0 h 17"/>
                <a:gd name="T36" fmla="*/ 2 w 186"/>
                <a:gd name="T37" fmla="*/ 0 h 17"/>
                <a:gd name="T38" fmla="*/ 2 w 186"/>
                <a:gd name="T39" fmla="*/ 0 h 17"/>
                <a:gd name="T40" fmla="*/ 1 w 186"/>
                <a:gd name="T41" fmla="*/ 0 h 17"/>
                <a:gd name="T42" fmla="*/ 1 w 186"/>
                <a:gd name="T43" fmla="*/ 0 h 17"/>
                <a:gd name="T44" fmla="*/ 1 w 186"/>
                <a:gd name="T45" fmla="*/ 0 h 17"/>
                <a:gd name="T46" fmla="*/ 1 w 186"/>
                <a:gd name="T47" fmla="*/ 0 h 17"/>
                <a:gd name="T48" fmla="*/ 0 w 186"/>
                <a:gd name="T49" fmla="*/ 0 h 17"/>
                <a:gd name="T50" fmla="*/ 1 w 186"/>
                <a:gd name="T51" fmla="*/ 0 h 17"/>
                <a:gd name="T52" fmla="*/ 1 w 186"/>
                <a:gd name="T53" fmla="*/ 0 h 17"/>
                <a:gd name="T54" fmla="*/ 2 w 186"/>
                <a:gd name="T55" fmla="*/ 0 h 17"/>
                <a:gd name="T56" fmla="*/ 2 w 186"/>
                <a:gd name="T57" fmla="*/ 0 h 17"/>
                <a:gd name="T58" fmla="*/ 3 w 186"/>
                <a:gd name="T59" fmla="*/ 0 h 17"/>
                <a:gd name="T60" fmla="*/ 3 w 186"/>
                <a:gd name="T61" fmla="*/ 0 h 17"/>
                <a:gd name="T62" fmla="*/ 4 w 186"/>
                <a:gd name="T63" fmla="*/ 0 h 17"/>
                <a:gd name="T64" fmla="*/ 4 w 186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6" h="17">
                  <a:moveTo>
                    <a:pt x="112" y="6"/>
                  </a:moveTo>
                  <a:lnTo>
                    <a:pt x="118" y="6"/>
                  </a:lnTo>
                  <a:lnTo>
                    <a:pt x="124" y="5"/>
                  </a:lnTo>
                  <a:lnTo>
                    <a:pt x="130" y="5"/>
                  </a:lnTo>
                  <a:lnTo>
                    <a:pt x="136" y="4"/>
                  </a:lnTo>
                  <a:lnTo>
                    <a:pt x="143" y="4"/>
                  </a:lnTo>
                  <a:lnTo>
                    <a:pt x="149" y="5"/>
                  </a:lnTo>
                  <a:lnTo>
                    <a:pt x="155" y="7"/>
                  </a:lnTo>
                  <a:lnTo>
                    <a:pt x="160" y="11"/>
                  </a:lnTo>
                  <a:lnTo>
                    <a:pt x="167" y="10"/>
                  </a:lnTo>
                  <a:lnTo>
                    <a:pt x="174" y="10"/>
                  </a:lnTo>
                  <a:lnTo>
                    <a:pt x="180" y="12"/>
                  </a:lnTo>
                  <a:lnTo>
                    <a:pt x="186" y="17"/>
                  </a:lnTo>
                  <a:lnTo>
                    <a:pt x="166" y="15"/>
                  </a:lnTo>
                  <a:lnTo>
                    <a:pt x="145" y="14"/>
                  </a:lnTo>
                  <a:lnTo>
                    <a:pt x="125" y="13"/>
                  </a:lnTo>
                  <a:lnTo>
                    <a:pt x="104" y="13"/>
                  </a:lnTo>
                  <a:lnTo>
                    <a:pt x="83" y="13"/>
                  </a:lnTo>
                  <a:lnTo>
                    <a:pt x="61" y="13"/>
                  </a:lnTo>
                  <a:lnTo>
                    <a:pt x="42" y="14"/>
                  </a:lnTo>
                  <a:lnTo>
                    <a:pt x="21" y="17"/>
                  </a:lnTo>
                  <a:lnTo>
                    <a:pt x="16" y="13"/>
                  </a:lnTo>
                  <a:lnTo>
                    <a:pt x="11" y="10"/>
                  </a:lnTo>
                  <a:lnTo>
                    <a:pt x="6" y="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27" y="2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72" y="2"/>
                  </a:lnTo>
                  <a:lnTo>
                    <a:pt x="86" y="2"/>
                  </a:lnTo>
                  <a:lnTo>
                    <a:pt x="99" y="4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0" name="Freeform 299"/>
            <p:cNvSpPr>
              <a:spLocks/>
            </p:cNvSpPr>
            <p:nvPr/>
          </p:nvSpPr>
          <p:spPr bwMode="auto">
            <a:xfrm>
              <a:off x="1068" y="767"/>
              <a:ext cx="95" cy="60"/>
            </a:xfrm>
            <a:custGeom>
              <a:avLst/>
              <a:gdLst>
                <a:gd name="T0" fmla="*/ 6 w 190"/>
                <a:gd name="T1" fmla="*/ 4 h 120"/>
                <a:gd name="T2" fmla="*/ 6 w 190"/>
                <a:gd name="T3" fmla="*/ 4 h 120"/>
                <a:gd name="T4" fmla="*/ 6 w 190"/>
                <a:gd name="T5" fmla="*/ 4 h 120"/>
                <a:gd name="T6" fmla="*/ 6 w 190"/>
                <a:gd name="T7" fmla="*/ 4 h 120"/>
                <a:gd name="T8" fmla="*/ 6 w 190"/>
                <a:gd name="T9" fmla="*/ 4 h 120"/>
                <a:gd name="T10" fmla="*/ 6 w 190"/>
                <a:gd name="T11" fmla="*/ 4 h 120"/>
                <a:gd name="T12" fmla="*/ 5 w 190"/>
                <a:gd name="T13" fmla="*/ 4 h 120"/>
                <a:gd name="T14" fmla="*/ 4 w 190"/>
                <a:gd name="T15" fmla="*/ 3 h 120"/>
                <a:gd name="T16" fmla="*/ 4 w 190"/>
                <a:gd name="T17" fmla="*/ 3 h 120"/>
                <a:gd name="T18" fmla="*/ 3 w 190"/>
                <a:gd name="T19" fmla="*/ 3 h 120"/>
                <a:gd name="T20" fmla="*/ 2 w 190"/>
                <a:gd name="T21" fmla="*/ 2 h 120"/>
                <a:gd name="T22" fmla="*/ 2 w 190"/>
                <a:gd name="T23" fmla="*/ 2 h 120"/>
                <a:gd name="T24" fmla="*/ 1 w 190"/>
                <a:gd name="T25" fmla="*/ 1 h 120"/>
                <a:gd name="T26" fmla="*/ 1 w 190"/>
                <a:gd name="T27" fmla="*/ 1 h 120"/>
                <a:gd name="T28" fmla="*/ 0 w 190"/>
                <a:gd name="T29" fmla="*/ 1 h 120"/>
                <a:gd name="T30" fmla="*/ 1 w 190"/>
                <a:gd name="T31" fmla="*/ 1 h 120"/>
                <a:gd name="T32" fmla="*/ 1 w 190"/>
                <a:gd name="T33" fmla="*/ 1 h 120"/>
                <a:gd name="T34" fmla="*/ 1 w 190"/>
                <a:gd name="T35" fmla="*/ 1 h 120"/>
                <a:gd name="T36" fmla="*/ 1 w 190"/>
                <a:gd name="T37" fmla="*/ 1 h 120"/>
                <a:gd name="T38" fmla="*/ 1 w 190"/>
                <a:gd name="T39" fmla="*/ 1 h 120"/>
                <a:gd name="T40" fmla="*/ 2 w 190"/>
                <a:gd name="T41" fmla="*/ 1 h 120"/>
                <a:gd name="T42" fmla="*/ 2 w 190"/>
                <a:gd name="T43" fmla="*/ 1 h 120"/>
                <a:gd name="T44" fmla="*/ 2 w 190"/>
                <a:gd name="T45" fmla="*/ 0 h 120"/>
                <a:gd name="T46" fmla="*/ 2 w 190"/>
                <a:gd name="T47" fmla="*/ 1 h 120"/>
                <a:gd name="T48" fmla="*/ 3 w 190"/>
                <a:gd name="T49" fmla="*/ 1 h 120"/>
                <a:gd name="T50" fmla="*/ 3 w 190"/>
                <a:gd name="T51" fmla="*/ 2 h 120"/>
                <a:gd name="T52" fmla="*/ 4 w 190"/>
                <a:gd name="T53" fmla="*/ 2 h 120"/>
                <a:gd name="T54" fmla="*/ 5 w 190"/>
                <a:gd name="T55" fmla="*/ 2 h 120"/>
                <a:gd name="T56" fmla="*/ 5 w 190"/>
                <a:gd name="T57" fmla="*/ 3 h 120"/>
                <a:gd name="T58" fmla="*/ 6 w 190"/>
                <a:gd name="T59" fmla="*/ 3 h 120"/>
                <a:gd name="T60" fmla="*/ 6 w 190"/>
                <a:gd name="T61" fmla="*/ 4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0" h="120">
                  <a:moveTo>
                    <a:pt x="181" y="97"/>
                  </a:moveTo>
                  <a:lnTo>
                    <a:pt x="178" y="104"/>
                  </a:lnTo>
                  <a:lnTo>
                    <a:pt x="182" y="108"/>
                  </a:lnTo>
                  <a:lnTo>
                    <a:pt x="187" y="113"/>
                  </a:lnTo>
                  <a:lnTo>
                    <a:pt x="190" y="120"/>
                  </a:lnTo>
                  <a:lnTo>
                    <a:pt x="168" y="112"/>
                  </a:lnTo>
                  <a:lnTo>
                    <a:pt x="146" y="102"/>
                  </a:lnTo>
                  <a:lnTo>
                    <a:pt x="126" y="90"/>
                  </a:lnTo>
                  <a:lnTo>
                    <a:pt x="104" y="79"/>
                  </a:lnTo>
                  <a:lnTo>
                    <a:pt x="83" y="65"/>
                  </a:lnTo>
                  <a:lnTo>
                    <a:pt x="64" y="52"/>
                  </a:lnTo>
                  <a:lnTo>
                    <a:pt x="45" y="37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0" y="5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24" y="6"/>
                  </a:lnTo>
                  <a:lnTo>
                    <a:pt x="30" y="7"/>
                  </a:lnTo>
                  <a:lnTo>
                    <a:pt x="35" y="6"/>
                  </a:lnTo>
                  <a:lnTo>
                    <a:pt x="39" y="5"/>
                  </a:lnTo>
                  <a:lnTo>
                    <a:pt x="42" y="0"/>
                  </a:lnTo>
                  <a:lnTo>
                    <a:pt x="60" y="11"/>
                  </a:lnTo>
                  <a:lnTo>
                    <a:pt x="77" y="22"/>
                  </a:lnTo>
                  <a:lnTo>
                    <a:pt x="96" y="34"/>
                  </a:lnTo>
                  <a:lnTo>
                    <a:pt x="113" y="45"/>
                  </a:lnTo>
                  <a:lnTo>
                    <a:pt x="132" y="58"/>
                  </a:lnTo>
                  <a:lnTo>
                    <a:pt x="148" y="70"/>
                  </a:lnTo>
                  <a:lnTo>
                    <a:pt x="165" y="83"/>
                  </a:lnTo>
                  <a:lnTo>
                    <a:pt x="181" y="9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1" name="Freeform 301"/>
            <p:cNvSpPr>
              <a:spLocks/>
            </p:cNvSpPr>
            <p:nvPr/>
          </p:nvSpPr>
          <p:spPr bwMode="auto">
            <a:xfrm>
              <a:off x="1625" y="772"/>
              <a:ext cx="41" cy="8"/>
            </a:xfrm>
            <a:custGeom>
              <a:avLst/>
              <a:gdLst>
                <a:gd name="T0" fmla="*/ 3 w 82"/>
                <a:gd name="T1" fmla="*/ 1 h 15"/>
                <a:gd name="T2" fmla="*/ 3 w 82"/>
                <a:gd name="T3" fmla="*/ 1 h 15"/>
                <a:gd name="T4" fmla="*/ 2 w 82"/>
                <a:gd name="T5" fmla="*/ 1 h 15"/>
                <a:gd name="T6" fmla="*/ 2 w 82"/>
                <a:gd name="T7" fmla="*/ 1 h 15"/>
                <a:gd name="T8" fmla="*/ 2 w 82"/>
                <a:gd name="T9" fmla="*/ 1 h 15"/>
                <a:gd name="T10" fmla="*/ 1 w 82"/>
                <a:gd name="T11" fmla="*/ 1 h 15"/>
                <a:gd name="T12" fmla="*/ 1 w 82"/>
                <a:gd name="T13" fmla="*/ 1 h 15"/>
                <a:gd name="T14" fmla="*/ 1 w 82"/>
                <a:gd name="T15" fmla="*/ 1 h 15"/>
                <a:gd name="T16" fmla="*/ 0 w 82"/>
                <a:gd name="T17" fmla="*/ 1 h 15"/>
                <a:gd name="T18" fmla="*/ 1 w 82"/>
                <a:gd name="T19" fmla="*/ 1 h 15"/>
                <a:gd name="T20" fmla="*/ 1 w 82"/>
                <a:gd name="T21" fmla="*/ 1 h 15"/>
                <a:gd name="T22" fmla="*/ 1 w 82"/>
                <a:gd name="T23" fmla="*/ 1 h 15"/>
                <a:gd name="T24" fmla="*/ 1 w 82"/>
                <a:gd name="T25" fmla="*/ 1 h 15"/>
                <a:gd name="T26" fmla="*/ 2 w 82"/>
                <a:gd name="T27" fmla="*/ 1 h 15"/>
                <a:gd name="T28" fmla="*/ 2 w 82"/>
                <a:gd name="T29" fmla="*/ 1 h 15"/>
                <a:gd name="T30" fmla="*/ 2 w 82"/>
                <a:gd name="T31" fmla="*/ 1 h 15"/>
                <a:gd name="T32" fmla="*/ 2 w 82"/>
                <a:gd name="T33" fmla="*/ 1 h 15"/>
                <a:gd name="T34" fmla="*/ 2 w 82"/>
                <a:gd name="T35" fmla="*/ 1 h 15"/>
                <a:gd name="T36" fmla="*/ 3 w 82"/>
                <a:gd name="T37" fmla="*/ 0 h 15"/>
                <a:gd name="T38" fmla="*/ 3 w 82"/>
                <a:gd name="T39" fmla="*/ 1 h 15"/>
                <a:gd name="T40" fmla="*/ 3 w 82"/>
                <a:gd name="T41" fmla="*/ 1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2" h="15">
                  <a:moveTo>
                    <a:pt x="82" y="3"/>
                  </a:moveTo>
                  <a:lnTo>
                    <a:pt x="73" y="7"/>
                  </a:lnTo>
                  <a:lnTo>
                    <a:pt x="64" y="10"/>
                  </a:lnTo>
                  <a:lnTo>
                    <a:pt x="53" y="12"/>
                  </a:lnTo>
                  <a:lnTo>
                    <a:pt x="42" y="14"/>
                  </a:lnTo>
                  <a:lnTo>
                    <a:pt x="32" y="15"/>
                  </a:lnTo>
                  <a:lnTo>
                    <a:pt x="21" y="15"/>
                  </a:lnTo>
                  <a:lnTo>
                    <a:pt x="11" y="15"/>
                  </a:lnTo>
                  <a:lnTo>
                    <a:pt x="0" y="15"/>
                  </a:lnTo>
                  <a:lnTo>
                    <a:pt x="5" y="8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1" y="4"/>
                  </a:lnTo>
                  <a:lnTo>
                    <a:pt x="48" y="3"/>
                  </a:lnTo>
                  <a:lnTo>
                    <a:pt x="56" y="1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2" name="Freeform 302"/>
            <p:cNvSpPr>
              <a:spLocks/>
            </p:cNvSpPr>
            <p:nvPr/>
          </p:nvSpPr>
          <p:spPr bwMode="auto">
            <a:xfrm>
              <a:off x="1344" y="775"/>
              <a:ext cx="144" cy="75"/>
            </a:xfrm>
            <a:custGeom>
              <a:avLst/>
              <a:gdLst>
                <a:gd name="T0" fmla="*/ 7 w 288"/>
                <a:gd name="T1" fmla="*/ 2 h 150"/>
                <a:gd name="T2" fmla="*/ 8 w 288"/>
                <a:gd name="T3" fmla="*/ 3 h 150"/>
                <a:gd name="T4" fmla="*/ 9 w 288"/>
                <a:gd name="T5" fmla="*/ 3 h 150"/>
                <a:gd name="T6" fmla="*/ 9 w 288"/>
                <a:gd name="T7" fmla="*/ 4 h 150"/>
                <a:gd name="T8" fmla="*/ 9 w 288"/>
                <a:gd name="T9" fmla="*/ 4 h 150"/>
                <a:gd name="T10" fmla="*/ 9 w 288"/>
                <a:gd name="T11" fmla="*/ 5 h 150"/>
                <a:gd name="T12" fmla="*/ 9 w 288"/>
                <a:gd name="T13" fmla="*/ 5 h 150"/>
                <a:gd name="T14" fmla="*/ 9 w 288"/>
                <a:gd name="T15" fmla="*/ 5 h 150"/>
                <a:gd name="T16" fmla="*/ 9 w 288"/>
                <a:gd name="T17" fmla="*/ 4 h 150"/>
                <a:gd name="T18" fmla="*/ 8 w 288"/>
                <a:gd name="T19" fmla="*/ 4 h 150"/>
                <a:gd name="T20" fmla="*/ 8 w 288"/>
                <a:gd name="T21" fmla="*/ 4 h 150"/>
                <a:gd name="T22" fmla="*/ 8 w 288"/>
                <a:gd name="T23" fmla="*/ 3 h 150"/>
                <a:gd name="T24" fmla="*/ 8 w 288"/>
                <a:gd name="T25" fmla="*/ 3 h 150"/>
                <a:gd name="T26" fmla="*/ 7 w 288"/>
                <a:gd name="T27" fmla="*/ 3 h 150"/>
                <a:gd name="T28" fmla="*/ 7 w 288"/>
                <a:gd name="T29" fmla="*/ 3 h 150"/>
                <a:gd name="T30" fmla="*/ 7 w 288"/>
                <a:gd name="T31" fmla="*/ 3 h 150"/>
                <a:gd name="T32" fmla="*/ 7 w 288"/>
                <a:gd name="T33" fmla="*/ 3 h 150"/>
                <a:gd name="T34" fmla="*/ 7 w 288"/>
                <a:gd name="T35" fmla="*/ 3 h 150"/>
                <a:gd name="T36" fmla="*/ 6 w 288"/>
                <a:gd name="T37" fmla="*/ 2 h 150"/>
                <a:gd name="T38" fmla="*/ 6 w 288"/>
                <a:gd name="T39" fmla="*/ 2 h 150"/>
                <a:gd name="T40" fmla="*/ 6 w 288"/>
                <a:gd name="T41" fmla="*/ 2 h 150"/>
                <a:gd name="T42" fmla="*/ 6 w 288"/>
                <a:gd name="T43" fmla="*/ 2 h 150"/>
                <a:gd name="T44" fmla="*/ 6 w 288"/>
                <a:gd name="T45" fmla="*/ 2 h 150"/>
                <a:gd name="T46" fmla="*/ 5 w 288"/>
                <a:gd name="T47" fmla="*/ 2 h 150"/>
                <a:gd name="T48" fmla="*/ 5 w 288"/>
                <a:gd name="T49" fmla="*/ 2 h 150"/>
                <a:gd name="T50" fmla="*/ 5 w 288"/>
                <a:gd name="T51" fmla="*/ 2 h 150"/>
                <a:gd name="T52" fmla="*/ 5 w 288"/>
                <a:gd name="T53" fmla="*/ 2 h 150"/>
                <a:gd name="T54" fmla="*/ 5 w 288"/>
                <a:gd name="T55" fmla="*/ 2 h 150"/>
                <a:gd name="T56" fmla="*/ 4 w 288"/>
                <a:gd name="T57" fmla="*/ 1 h 150"/>
                <a:gd name="T58" fmla="*/ 3 w 288"/>
                <a:gd name="T59" fmla="*/ 1 h 150"/>
                <a:gd name="T60" fmla="*/ 3 w 288"/>
                <a:gd name="T61" fmla="*/ 1 h 150"/>
                <a:gd name="T62" fmla="*/ 3 w 288"/>
                <a:gd name="T63" fmla="*/ 1 h 150"/>
                <a:gd name="T64" fmla="*/ 2 w 288"/>
                <a:gd name="T65" fmla="*/ 1 h 150"/>
                <a:gd name="T66" fmla="*/ 2 w 288"/>
                <a:gd name="T67" fmla="*/ 1 h 150"/>
                <a:gd name="T68" fmla="*/ 2 w 288"/>
                <a:gd name="T69" fmla="*/ 1 h 150"/>
                <a:gd name="T70" fmla="*/ 2 w 288"/>
                <a:gd name="T71" fmla="*/ 1 h 150"/>
                <a:gd name="T72" fmla="*/ 1 w 288"/>
                <a:gd name="T73" fmla="*/ 1 h 150"/>
                <a:gd name="T74" fmla="*/ 1 w 288"/>
                <a:gd name="T75" fmla="*/ 1 h 150"/>
                <a:gd name="T76" fmla="*/ 1 w 288"/>
                <a:gd name="T77" fmla="*/ 1 h 150"/>
                <a:gd name="T78" fmla="*/ 1 w 288"/>
                <a:gd name="T79" fmla="*/ 1 h 150"/>
                <a:gd name="T80" fmla="*/ 1 w 288"/>
                <a:gd name="T81" fmla="*/ 1 h 150"/>
                <a:gd name="T82" fmla="*/ 1 w 288"/>
                <a:gd name="T83" fmla="*/ 1 h 150"/>
                <a:gd name="T84" fmla="*/ 1 w 288"/>
                <a:gd name="T85" fmla="*/ 1 h 150"/>
                <a:gd name="T86" fmla="*/ 1 w 288"/>
                <a:gd name="T87" fmla="*/ 1 h 150"/>
                <a:gd name="T88" fmla="*/ 0 w 288"/>
                <a:gd name="T89" fmla="*/ 0 h 150"/>
                <a:gd name="T90" fmla="*/ 1 w 288"/>
                <a:gd name="T91" fmla="*/ 0 h 150"/>
                <a:gd name="T92" fmla="*/ 2 w 288"/>
                <a:gd name="T93" fmla="*/ 1 h 150"/>
                <a:gd name="T94" fmla="*/ 3 w 288"/>
                <a:gd name="T95" fmla="*/ 1 h 150"/>
                <a:gd name="T96" fmla="*/ 4 w 288"/>
                <a:gd name="T97" fmla="*/ 1 h 150"/>
                <a:gd name="T98" fmla="*/ 5 w 288"/>
                <a:gd name="T99" fmla="*/ 1 h 150"/>
                <a:gd name="T100" fmla="*/ 5 w 288"/>
                <a:gd name="T101" fmla="*/ 2 h 150"/>
                <a:gd name="T102" fmla="*/ 6 w 288"/>
                <a:gd name="T103" fmla="*/ 2 h 150"/>
                <a:gd name="T104" fmla="*/ 7 w 288"/>
                <a:gd name="T105" fmla="*/ 2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8" h="150">
                  <a:moveTo>
                    <a:pt x="211" y="56"/>
                  </a:moveTo>
                  <a:lnTo>
                    <a:pt x="221" y="62"/>
                  </a:lnTo>
                  <a:lnTo>
                    <a:pt x="232" y="67"/>
                  </a:lnTo>
                  <a:lnTo>
                    <a:pt x="242" y="74"/>
                  </a:lnTo>
                  <a:lnTo>
                    <a:pt x="251" y="82"/>
                  </a:lnTo>
                  <a:lnTo>
                    <a:pt x="259" y="91"/>
                  </a:lnTo>
                  <a:lnTo>
                    <a:pt x="267" y="101"/>
                  </a:lnTo>
                  <a:lnTo>
                    <a:pt x="275" y="110"/>
                  </a:lnTo>
                  <a:lnTo>
                    <a:pt x="282" y="119"/>
                  </a:lnTo>
                  <a:lnTo>
                    <a:pt x="281" y="127"/>
                  </a:lnTo>
                  <a:lnTo>
                    <a:pt x="286" y="136"/>
                  </a:lnTo>
                  <a:lnTo>
                    <a:pt x="288" y="143"/>
                  </a:lnTo>
                  <a:lnTo>
                    <a:pt x="282" y="150"/>
                  </a:lnTo>
                  <a:lnTo>
                    <a:pt x="280" y="143"/>
                  </a:lnTo>
                  <a:lnTo>
                    <a:pt x="277" y="139"/>
                  </a:lnTo>
                  <a:lnTo>
                    <a:pt x="273" y="133"/>
                  </a:lnTo>
                  <a:lnTo>
                    <a:pt x="268" y="130"/>
                  </a:lnTo>
                  <a:lnTo>
                    <a:pt x="263" y="125"/>
                  </a:lnTo>
                  <a:lnTo>
                    <a:pt x="257" y="121"/>
                  </a:lnTo>
                  <a:lnTo>
                    <a:pt x="252" y="118"/>
                  </a:lnTo>
                  <a:lnTo>
                    <a:pt x="247" y="113"/>
                  </a:lnTo>
                  <a:lnTo>
                    <a:pt x="245" y="106"/>
                  </a:lnTo>
                  <a:lnTo>
                    <a:pt x="241" y="101"/>
                  </a:lnTo>
                  <a:lnTo>
                    <a:pt x="235" y="96"/>
                  </a:lnTo>
                  <a:lnTo>
                    <a:pt x="228" y="91"/>
                  </a:lnTo>
                  <a:lnTo>
                    <a:pt x="227" y="94"/>
                  </a:lnTo>
                  <a:lnTo>
                    <a:pt x="226" y="94"/>
                  </a:lnTo>
                  <a:lnTo>
                    <a:pt x="222" y="94"/>
                  </a:lnTo>
                  <a:lnTo>
                    <a:pt x="219" y="95"/>
                  </a:lnTo>
                  <a:lnTo>
                    <a:pt x="217" y="93"/>
                  </a:lnTo>
                  <a:lnTo>
                    <a:pt x="215" y="89"/>
                  </a:lnTo>
                  <a:lnTo>
                    <a:pt x="215" y="86"/>
                  </a:lnTo>
                  <a:lnTo>
                    <a:pt x="215" y="82"/>
                  </a:lnTo>
                  <a:lnTo>
                    <a:pt x="209" y="79"/>
                  </a:lnTo>
                  <a:lnTo>
                    <a:pt x="203" y="74"/>
                  </a:lnTo>
                  <a:lnTo>
                    <a:pt x="197" y="70"/>
                  </a:lnTo>
                  <a:lnTo>
                    <a:pt x="191" y="65"/>
                  </a:lnTo>
                  <a:lnTo>
                    <a:pt x="186" y="60"/>
                  </a:lnTo>
                  <a:lnTo>
                    <a:pt x="179" y="56"/>
                  </a:lnTo>
                  <a:lnTo>
                    <a:pt x="172" y="52"/>
                  </a:lnTo>
                  <a:lnTo>
                    <a:pt x="165" y="49"/>
                  </a:lnTo>
                  <a:lnTo>
                    <a:pt x="164" y="52"/>
                  </a:lnTo>
                  <a:lnTo>
                    <a:pt x="166" y="55"/>
                  </a:lnTo>
                  <a:lnTo>
                    <a:pt x="168" y="58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60" y="65"/>
                  </a:lnTo>
                  <a:lnTo>
                    <a:pt x="156" y="63"/>
                  </a:lnTo>
                  <a:lnTo>
                    <a:pt x="153" y="58"/>
                  </a:lnTo>
                  <a:lnTo>
                    <a:pt x="154" y="55"/>
                  </a:lnTo>
                  <a:lnTo>
                    <a:pt x="157" y="53"/>
                  </a:lnTo>
                  <a:lnTo>
                    <a:pt x="160" y="52"/>
                  </a:lnTo>
                  <a:lnTo>
                    <a:pt x="164" y="50"/>
                  </a:lnTo>
                  <a:lnTo>
                    <a:pt x="152" y="43"/>
                  </a:lnTo>
                  <a:lnTo>
                    <a:pt x="142" y="38"/>
                  </a:lnTo>
                  <a:lnTo>
                    <a:pt x="129" y="34"/>
                  </a:lnTo>
                  <a:lnTo>
                    <a:pt x="118" y="29"/>
                  </a:lnTo>
                  <a:lnTo>
                    <a:pt x="105" y="26"/>
                  </a:lnTo>
                  <a:lnTo>
                    <a:pt x="93" y="22"/>
                  </a:lnTo>
                  <a:lnTo>
                    <a:pt x="81" y="19"/>
                  </a:lnTo>
                  <a:lnTo>
                    <a:pt x="68" y="15"/>
                  </a:lnTo>
                  <a:lnTo>
                    <a:pt x="67" y="17"/>
                  </a:lnTo>
                  <a:lnTo>
                    <a:pt x="66" y="18"/>
                  </a:lnTo>
                  <a:lnTo>
                    <a:pt x="66" y="20"/>
                  </a:lnTo>
                  <a:lnTo>
                    <a:pt x="65" y="21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3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47" y="9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6"/>
                  </a:lnTo>
                  <a:lnTo>
                    <a:pt x="27" y="6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5" y="20"/>
                  </a:lnTo>
                  <a:lnTo>
                    <a:pt x="10" y="19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3" y="2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9"/>
                  </a:lnTo>
                  <a:lnTo>
                    <a:pt x="96" y="12"/>
                  </a:lnTo>
                  <a:lnTo>
                    <a:pt x="108" y="15"/>
                  </a:lnTo>
                  <a:lnTo>
                    <a:pt x="121" y="20"/>
                  </a:lnTo>
                  <a:lnTo>
                    <a:pt x="134" y="25"/>
                  </a:lnTo>
                  <a:lnTo>
                    <a:pt x="146" y="29"/>
                  </a:lnTo>
                  <a:lnTo>
                    <a:pt x="160" y="35"/>
                  </a:lnTo>
                  <a:lnTo>
                    <a:pt x="173" y="40"/>
                  </a:lnTo>
                  <a:lnTo>
                    <a:pt x="186" y="45"/>
                  </a:lnTo>
                  <a:lnTo>
                    <a:pt x="198" y="50"/>
                  </a:lnTo>
                  <a:lnTo>
                    <a:pt x="21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3" name="Freeform 306"/>
            <p:cNvSpPr>
              <a:spLocks/>
            </p:cNvSpPr>
            <p:nvPr/>
          </p:nvSpPr>
          <p:spPr bwMode="auto">
            <a:xfrm>
              <a:off x="1043" y="780"/>
              <a:ext cx="32" cy="11"/>
            </a:xfrm>
            <a:custGeom>
              <a:avLst/>
              <a:gdLst>
                <a:gd name="T0" fmla="*/ 2 w 63"/>
                <a:gd name="T1" fmla="*/ 1 h 21"/>
                <a:gd name="T2" fmla="*/ 2 w 63"/>
                <a:gd name="T3" fmla="*/ 1 h 21"/>
                <a:gd name="T4" fmla="*/ 2 w 63"/>
                <a:gd name="T5" fmla="*/ 1 h 21"/>
                <a:gd name="T6" fmla="*/ 2 w 63"/>
                <a:gd name="T7" fmla="*/ 1 h 21"/>
                <a:gd name="T8" fmla="*/ 2 w 63"/>
                <a:gd name="T9" fmla="*/ 1 h 21"/>
                <a:gd name="T10" fmla="*/ 1 w 63"/>
                <a:gd name="T11" fmla="*/ 1 h 21"/>
                <a:gd name="T12" fmla="*/ 1 w 63"/>
                <a:gd name="T13" fmla="*/ 1 h 21"/>
                <a:gd name="T14" fmla="*/ 1 w 63"/>
                <a:gd name="T15" fmla="*/ 1 h 21"/>
                <a:gd name="T16" fmla="*/ 1 w 63"/>
                <a:gd name="T17" fmla="*/ 1 h 21"/>
                <a:gd name="T18" fmla="*/ 1 w 63"/>
                <a:gd name="T19" fmla="*/ 1 h 21"/>
                <a:gd name="T20" fmla="*/ 1 w 63"/>
                <a:gd name="T21" fmla="*/ 1 h 21"/>
                <a:gd name="T22" fmla="*/ 1 w 63"/>
                <a:gd name="T23" fmla="*/ 1 h 21"/>
                <a:gd name="T24" fmla="*/ 0 w 63"/>
                <a:gd name="T25" fmla="*/ 1 h 21"/>
                <a:gd name="T26" fmla="*/ 1 w 63"/>
                <a:gd name="T27" fmla="*/ 1 h 21"/>
                <a:gd name="T28" fmla="*/ 1 w 63"/>
                <a:gd name="T29" fmla="*/ 1 h 21"/>
                <a:gd name="T30" fmla="*/ 1 w 63"/>
                <a:gd name="T31" fmla="*/ 1 h 21"/>
                <a:gd name="T32" fmla="*/ 1 w 63"/>
                <a:gd name="T33" fmla="*/ 1 h 21"/>
                <a:gd name="T34" fmla="*/ 1 w 63"/>
                <a:gd name="T35" fmla="*/ 1 h 21"/>
                <a:gd name="T36" fmla="*/ 1 w 63"/>
                <a:gd name="T37" fmla="*/ 1 h 21"/>
                <a:gd name="T38" fmla="*/ 2 w 63"/>
                <a:gd name="T39" fmla="*/ 1 h 21"/>
                <a:gd name="T40" fmla="*/ 2 w 63"/>
                <a:gd name="T41" fmla="*/ 1 h 21"/>
                <a:gd name="T42" fmla="*/ 2 w 63"/>
                <a:gd name="T43" fmla="*/ 0 h 21"/>
                <a:gd name="T44" fmla="*/ 2 w 63"/>
                <a:gd name="T45" fmla="*/ 1 h 21"/>
                <a:gd name="T46" fmla="*/ 2 w 63"/>
                <a:gd name="T47" fmla="*/ 1 h 21"/>
                <a:gd name="T48" fmla="*/ 2 w 63"/>
                <a:gd name="T49" fmla="*/ 1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" h="21">
                  <a:moveTo>
                    <a:pt x="63" y="10"/>
                  </a:moveTo>
                  <a:lnTo>
                    <a:pt x="57" y="10"/>
                  </a:lnTo>
                  <a:lnTo>
                    <a:pt x="52" y="10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1" y="14"/>
                  </a:lnTo>
                  <a:lnTo>
                    <a:pt x="24" y="15"/>
                  </a:lnTo>
                  <a:lnTo>
                    <a:pt x="17" y="18"/>
                  </a:lnTo>
                  <a:lnTo>
                    <a:pt x="11" y="21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4" y="9"/>
                  </a:lnTo>
                  <a:lnTo>
                    <a:pt x="8" y="7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7" y="6"/>
                  </a:lnTo>
                  <a:lnTo>
                    <a:pt x="63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4" name="Freeform 307"/>
            <p:cNvSpPr>
              <a:spLocks/>
            </p:cNvSpPr>
            <p:nvPr/>
          </p:nvSpPr>
          <p:spPr bwMode="auto">
            <a:xfrm>
              <a:off x="1125" y="780"/>
              <a:ext cx="118" cy="7"/>
            </a:xfrm>
            <a:custGeom>
              <a:avLst/>
              <a:gdLst>
                <a:gd name="T0" fmla="*/ 4 w 236"/>
                <a:gd name="T1" fmla="*/ 1 h 13"/>
                <a:gd name="T2" fmla="*/ 4 w 236"/>
                <a:gd name="T3" fmla="*/ 1 h 13"/>
                <a:gd name="T4" fmla="*/ 5 w 236"/>
                <a:gd name="T5" fmla="*/ 1 h 13"/>
                <a:gd name="T6" fmla="*/ 5 w 236"/>
                <a:gd name="T7" fmla="*/ 1 h 13"/>
                <a:gd name="T8" fmla="*/ 6 w 236"/>
                <a:gd name="T9" fmla="*/ 1 h 13"/>
                <a:gd name="T10" fmla="*/ 6 w 236"/>
                <a:gd name="T11" fmla="*/ 1 h 13"/>
                <a:gd name="T12" fmla="*/ 7 w 236"/>
                <a:gd name="T13" fmla="*/ 1 h 13"/>
                <a:gd name="T14" fmla="*/ 7 w 236"/>
                <a:gd name="T15" fmla="*/ 1 h 13"/>
                <a:gd name="T16" fmla="*/ 8 w 236"/>
                <a:gd name="T17" fmla="*/ 1 h 13"/>
                <a:gd name="T18" fmla="*/ 8 w 236"/>
                <a:gd name="T19" fmla="*/ 1 h 13"/>
                <a:gd name="T20" fmla="*/ 8 w 236"/>
                <a:gd name="T21" fmla="*/ 1 h 13"/>
                <a:gd name="T22" fmla="*/ 7 w 236"/>
                <a:gd name="T23" fmla="*/ 1 h 13"/>
                <a:gd name="T24" fmla="*/ 7 w 236"/>
                <a:gd name="T25" fmla="*/ 1 h 13"/>
                <a:gd name="T26" fmla="*/ 7 w 236"/>
                <a:gd name="T27" fmla="*/ 1 h 13"/>
                <a:gd name="T28" fmla="*/ 7 w 236"/>
                <a:gd name="T29" fmla="*/ 1 h 13"/>
                <a:gd name="T30" fmla="*/ 7 w 236"/>
                <a:gd name="T31" fmla="*/ 1 h 13"/>
                <a:gd name="T32" fmla="*/ 7 w 236"/>
                <a:gd name="T33" fmla="*/ 1 h 13"/>
                <a:gd name="T34" fmla="*/ 6 w 236"/>
                <a:gd name="T35" fmla="*/ 1 h 13"/>
                <a:gd name="T36" fmla="*/ 5 w 236"/>
                <a:gd name="T37" fmla="*/ 1 h 13"/>
                <a:gd name="T38" fmla="*/ 5 w 236"/>
                <a:gd name="T39" fmla="*/ 1 h 13"/>
                <a:gd name="T40" fmla="*/ 4 w 236"/>
                <a:gd name="T41" fmla="*/ 1 h 13"/>
                <a:gd name="T42" fmla="*/ 3 w 236"/>
                <a:gd name="T43" fmla="*/ 1 h 13"/>
                <a:gd name="T44" fmla="*/ 3 w 236"/>
                <a:gd name="T45" fmla="*/ 1 h 13"/>
                <a:gd name="T46" fmla="*/ 2 w 236"/>
                <a:gd name="T47" fmla="*/ 1 h 13"/>
                <a:gd name="T48" fmla="*/ 1 w 236"/>
                <a:gd name="T49" fmla="*/ 1 h 13"/>
                <a:gd name="T50" fmla="*/ 1 w 236"/>
                <a:gd name="T51" fmla="*/ 1 h 13"/>
                <a:gd name="T52" fmla="*/ 1 w 236"/>
                <a:gd name="T53" fmla="*/ 1 h 13"/>
                <a:gd name="T54" fmla="*/ 1 w 236"/>
                <a:gd name="T55" fmla="*/ 1 h 13"/>
                <a:gd name="T56" fmla="*/ 0 w 236"/>
                <a:gd name="T57" fmla="*/ 1 h 13"/>
                <a:gd name="T58" fmla="*/ 1 w 236"/>
                <a:gd name="T59" fmla="*/ 1 h 13"/>
                <a:gd name="T60" fmla="*/ 1 w 236"/>
                <a:gd name="T61" fmla="*/ 1 h 13"/>
                <a:gd name="T62" fmla="*/ 1 w 236"/>
                <a:gd name="T63" fmla="*/ 1 h 13"/>
                <a:gd name="T64" fmla="*/ 1 w 236"/>
                <a:gd name="T65" fmla="*/ 1 h 13"/>
                <a:gd name="T66" fmla="*/ 2 w 236"/>
                <a:gd name="T67" fmla="*/ 1 h 13"/>
                <a:gd name="T68" fmla="*/ 2 w 236"/>
                <a:gd name="T69" fmla="*/ 1 h 13"/>
                <a:gd name="T70" fmla="*/ 2 w 236"/>
                <a:gd name="T71" fmla="*/ 1 h 13"/>
                <a:gd name="T72" fmla="*/ 3 w 236"/>
                <a:gd name="T73" fmla="*/ 1 h 13"/>
                <a:gd name="T74" fmla="*/ 3 w 236"/>
                <a:gd name="T75" fmla="*/ 0 h 13"/>
                <a:gd name="T76" fmla="*/ 3 w 236"/>
                <a:gd name="T77" fmla="*/ 1 h 13"/>
                <a:gd name="T78" fmla="*/ 4 w 236"/>
                <a:gd name="T79" fmla="*/ 1 h 13"/>
                <a:gd name="T80" fmla="*/ 4 w 236"/>
                <a:gd name="T81" fmla="*/ 1 h 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13">
                  <a:moveTo>
                    <a:pt x="109" y="2"/>
                  </a:moveTo>
                  <a:lnTo>
                    <a:pt x="124" y="2"/>
                  </a:lnTo>
                  <a:lnTo>
                    <a:pt x="140" y="3"/>
                  </a:lnTo>
                  <a:lnTo>
                    <a:pt x="156" y="3"/>
                  </a:lnTo>
                  <a:lnTo>
                    <a:pt x="173" y="3"/>
                  </a:lnTo>
                  <a:lnTo>
                    <a:pt x="189" y="3"/>
                  </a:lnTo>
                  <a:lnTo>
                    <a:pt x="205" y="4"/>
                  </a:lnTo>
                  <a:lnTo>
                    <a:pt x="221" y="4"/>
                  </a:lnTo>
                  <a:lnTo>
                    <a:pt x="236" y="5"/>
                  </a:lnTo>
                  <a:lnTo>
                    <a:pt x="232" y="7"/>
                  </a:lnTo>
                  <a:lnTo>
                    <a:pt x="227" y="8"/>
                  </a:lnTo>
                  <a:lnTo>
                    <a:pt x="221" y="8"/>
                  </a:lnTo>
                  <a:lnTo>
                    <a:pt x="216" y="8"/>
                  </a:lnTo>
                  <a:lnTo>
                    <a:pt x="210" y="8"/>
                  </a:lnTo>
                  <a:lnTo>
                    <a:pt x="205" y="9"/>
                  </a:lnTo>
                  <a:lnTo>
                    <a:pt x="200" y="9"/>
                  </a:lnTo>
                  <a:lnTo>
                    <a:pt x="196" y="10"/>
                  </a:lnTo>
                  <a:lnTo>
                    <a:pt x="175" y="11"/>
                  </a:lnTo>
                  <a:lnTo>
                    <a:pt x="155" y="11"/>
                  </a:lnTo>
                  <a:lnTo>
                    <a:pt x="134" y="11"/>
                  </a:lnTo>
                  <a:lnTo>
                    <a:pt x="113" y="10"/>
                  </a:lnTo>
                  <a:lnTo>
                    <a:pt x="94" y="10"/>
                  </a:lnTo>
                  <a:lnTo>
                    <a:pt x="73" y="9"/>
                  </a:lnTo>
                  <a:lnTo>
                    <a:pt x="52" y="10"/>
                  </a:lnTo>
                  <a:lnTo>
                    <a:pt x="30" y="11"/>
                  </a:lnTo>
                  <a:lnTo>
                    <a:pt x="22" y="13"/>
                  </a:lnTo>
                  <a:lnTo>
                    <a:pt x="15" y="11"/>
                  </a:lnTo>
                  <a:lnTo>
                    <a:pt x="8" y="7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1"/>
                  </a:lnTo>
                  <a:lnTo>
                    <a:pt x="24" y="2"/>
                  </a:lnTo>
                  <a:lnTo>
                    <a:pt x="32" y="3"/>
                  </a:lnTo>
                  <a:lnTo>
                    <a:pt x="42" y="2"/>
                  </a:lnTo>
                  <a:lnTo>
                    <a:pt x="50" y="2"/>
                  </a:lnTo>
                  <a:lnTo>
                    <a:pt x="59" y="1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8" y="1"/>
                  </a:lnTo>
                  <a:lnTo>
                    <a:pt x="98" y="1"/>
                  </a:lnTo>
                  <a:lnTo>
                    <a:pt x="109" y="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5" name="Freeform 308"/>
            <p:cNvSpPr>
              <a:spLocks/>
            </p:cNvSpPr>
            <p:nvPr/>
          </p:nvSpPr>
          <p:spPr bwMode="auto">
            <a:xfrm>
              <a:off x="1100" y="783"/>
              <a:ext cx="12" cy="5"/>
            </a:xfrm>
            <a:custGeom>
              <a:avLst/>
              <a:gdLst>
                <a:gd name="T0" fmla="*/ 1 w 23"/>
                <a:gd name="T1" fmla="*/ 1 h 9"/>
                <a:gd name="T2" fmla="*/ 1 w 23"/>
                <a:gd name="T3" fmla="*/ 1 h 9"/>
                <a:gd name="T4" fmla="*/ 0 w 23"/>
                <a:gd name="T5" fmla="*/ 1 h 9"/>
                <a:gd name="T6" fmla="*/ 0 w 23"/>
                <a:gd name="T7" fmla="*/ 0 h 9"/>
                <a:gd name="T8" fmla="*/ 1 w 23"/>
                <a:gd name="T9" fmla="*/ 1 h 9"/>
                <a:gd name="T10" fmla="*/ 1 w 23"/>
                <a:gd name="T11" fmla="*/ 1 h 9"/>
                <a:gd name="T12" fmla="*/ 1 w 23"/>
                <a:gd name="T13" fmla="*/ 1 h 9"/>
                <a:gd name="T14" fmla="*/ 1 w 23"/>
                <a:gd name="T15" fmla="*/ 1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9">
                  <a:moveTo>
                    <a:pt x="23" y="3"/>
                  </a:moveTo>
                  <a:lnTo>
                    <a:pt x="2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6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6" name="Freeform 310"/>
            <p:cNvSpPr>
              <a:spLocks/>
            </p:cNvSpPr>
            <p:nvPr/>
          </p:nvSpPr>
          <p:spPr bwMode="auto">
            <a:xfrm>
              <a:off x="1323" y="786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1 w 7"/>
                <a:gd name="T5" fmla="*/ 0 h 7"/>
                <a:gd name="T6" fmla="*/ 1 w 7"/>
                <a:gd name="T7" fmla="*/ 0 h 7"/>
                <a:gd name="T8" fmla="*/ 0 w 7"/>
                <a:gd name="T9" fmla="*/ 0 h 7"/>
                <a:gd name="T10" fmla="*/ 1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7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7" name="Freeform 311"/>
            <p:cNvSpPr>
              <a:spLocks/>
            </p:cNvSpPr>
            <p:nvPr/>
          </p:nvSpPr>
          <p:spPr bwMode="auto">
            <a:xfrm>
              <a:off x="1033" y="790"/>
              <a:ext cx="124" cy="46"/>
            </a:xfrm>
            <a:custGeom>
              <a:avLst/>
              <a:gdLst>
                <a:gd name="T0" fmla="*/ 2 w 248"/>
                <a:gd name="T1" fmla="*/ 1 h 92"/>
                <a:gd name="T2" fmla="*/ 2 w 248"/>
                <a:gd name="T3" fmla="*/ 1 h 92"/>
                <a:gd name="T4" fmla="*/ 2 w 248"/>
                <a:gd name="T5" fmla="*/ 2 h 92"/>
                <a:gd name="T6" fmla="*/ 3 w 248"/>
                <a:gd name="T7" fmla="*/ 2 h 92"/>
                <a:gd name="T8" fmla="*/ 3 w 248"/>
                <a:gd name="T9" fmla="*/ 2 h 92"/>
                <a:gd name="T10" fmla="*/ 4 w 248"/>
                <a:gd name="T11" fmla="*/ 2 h 92"/>
                <a:gd name="T12" fmla="*/ 4 w 248"/>
                <a:gd name="T13" fmla="*/ 2 h 92"/>
                <a:gd name="T14" fmla="*/ 4 w 248"/>
                <a:gd name="T15" fmla="*/ 2 h 92"/>
                <a:gd name="T16" fmla="*/ 4 w 248"/>
                <a:gd name="T17" fmla="*/ 2 h 92"/>
                <a:gd name="T18" fmla="*/ 5 w 248"/>
                <a:gd name="T19" fmla="*/ 2 h 92"/>
                <a:gd name="T20" fmla="*/ 5 w 248"/>
                <a:gd name="T21" fmla="*/ 2 h 92"/>
                <a:gd name="T22" fmla="*/ 5 w 248"/>
                <a:gd name="T23" fmla="*/ 2 h 92"/>
                <a:gd name="T24" fmla="*/ 6 w 248"/>
                <a:gd name="T25" fmla="*/ 2 h 92"/>
                <a:gd name="T26" fmla="*/ 6 w 248"/>
                <a:gd name="T27" fmla="*/ 2 h 92"/>
                <a:gd name="T28" fmla="*/ 6 w 248"/>
                <a:gd name="T29" fmla="*/ 2 h 92"/>
                <a:gd name="T30" fmla="*/ 6 w 248"/>
                <a:gd name="T31" fmla="*/ 2 h 92"/>
                <a:gd name="T32" fmla="*/ 6 w 248"/>
                <a:gd name="T33" fmla="*/ 2 h 92"/>
                <a:gd name="T34" fmla="*/ 5 w 248"/>
                <a:gd name="T35" fmla="*/ 2 h 92"/>
                <a:gd name="T36" fmla="*/ 5 w 248"/>
                <a:gd name="T37" fmla="*/ 2 h 92"/>
                <a:gd name="T38" fmla="*/ 5 w 248"/>
                <a:gd name="T39" fmla="*/ 2 h 92"/>
                <a:gd name="T40" fmla="*/ 4 w 248"/>
                <a:gd name="T41" fmla="*/ 2 h 92"/>
                <a:gd name="T42" fmla="*/ 4 w 248"/>
                <a:gd name="T43" fmla="*/ 2 h 92"/>
                <a:gd name="T44" fmla="*/ 4 w 248"/>
                <a:gd name="T45" fmla="*/ 3 h 92"/>
                <a:gd name="T46" fmla="*/ 4 w 248"/>
                <a:gd name="T47" fmla="*/ 3 h 92"/>
                <a:gd name="T48" fmla="*/ 4 w 248"/>
                <a:gd name="T49" fmla="*/ 3 h 92"/>
                <a:gd name="T50" fmla="*/ 4 w 248"/>
                <a:gd name="T51" fmla="*/ 3 h 92"/>
                <a:gd name="T52" fmla="*/ 4 w 248"/>
                <a:gd name="T53" fmla="*/ 3 h 92"/>
                <a:gd name="T54" fmla="*/ 4 w 248"/>
                <a:gd name="T55" fmla="*/ 3 h 92"/>
                <a:gd name="T56" fmla="*/ 5 w 248"/>
                <a:gd name="T57" fmla="*/ 3 h 92"/>
                <a:gd name="T58" fmla="*/ 5 w 248"/>
                <a:gd name="T59" fmla="*/ 3 h 92"/>
                <a:gd name="T60" fmla="*/ 6 w 248"/>
                <a:gd name="T61" fmla="*/ 3 h 92"/>
                <a:gd name="T62" fmla="*/ 6 w 248"/>
                <a:gd name="T63" fmla="*/ 3 h 92"/>
                <a:gd name="T64" fmla="*/ 7 w 248"/>
                <a:gd name="T65" fmla="*/ 3 h 92"/>
                <a:gd name="T66" fmla="*/ 7 w 248"/>
                <a:gd name="T67" fmla="*/ 3 h 92"/>
                <a:gd name="T68" fmla="*/ 8 w 248"/>
                <a:gd name="T69" fmla="*/ 3 h 92"/>
                <a:gd name="T70" fmla="*/ 8 w 248"/>
                <a:gd name="T71" fmla="*/ 3 h 92"/>
                <a:gd name="T72" fmla="*/ 8 w 248"/>
                <a:gd name="T73" fmla="*/ 3 h 92"/>
                <a:gd name="T74" fmla="*/ 8 w 248"/>
                <a:gd name="T75" fmla="*/ 3 h 92"/>
                <a:gd name="T76" fmla="*/ 8 w 248"/>
                <a:gd name="T77" fmla="*/ 3 h 92"/>
                <a:gd name="T78" fmla="*/ 7 w 248"/>
                <a:gd name="T79" fmla="*/ 3 h 92"/>
                <a:gd name="T80" fmla="*/ 4 w 248"/>
                <a:gd name="T81" fmla="*/ 3 h 92"/>
                <a:gd name="T82" fmla="*/ 4 w 248"/>
                <a:gd name="T83" fmla="*/ 3 h 92"/>
                <a:gd name="T84" fmla="*/ 3 w 248"/>
                <a:gd name="T85" fmla="*/ 3 h 92"/>
                <a:gd name="T86" fmla="*/ 3 w 248"/>
                <a:gd name="T87" fmla="*/ 3 h 92"/>
                <a:gd name="T88" fmla="*/ 2 w 248"/>
                <a:gd name="T89" fmla="*/ 2 h 92"/>
                <a:gd name="T90" fmla="*/ 2 w 248"/>
                <a:gd name="T91" fmla="*/ 2 h 92"/>
                <a:gd name="T92" fmla="*/ 1 w 248"/>
                <a:gd name="T93" fmla="*/ 1 h 92"/>
                <a:gd name="T94" fmla="*/ 1 w 248"/>
                <a:gd name="T95" fmla="*/ 1 h 92"/>
                <a:gd name="T96" fmla="*/ 0 w 248"/>
                <a:gd name="T97" fmla="*/ 0 h 92"/>
                <a:gd name="T98" fmla="*/ 1 w 248"/>
                <a:gd name="T99" fmla="*/ 1 h 92"/>
                <a:gd name="T100" fmla="*/ 1 w 248"/>
                <a:gd name="T101" fmla="*/ 1 h 92"/>
                <a:gd name="T102" fmla="*/ 1 w 248"/>
                <a:gd name="T103" fmla="*/ 1 h 92"/>
                <a:gd name="T104" fmla="*/ 1 w 248"/>
                <a:gd name="T105" fmla="*/ 1 h 92"/>
                <a:gd name="T106" fmla="*/ 1 w 248"/>
                <a:gd name="T107" fmla="*/ 1 h 92"/>
                <a:gd name="T108" fmla="*/ 2 w 248"/>
                <a:gd name="T109" fmla="*/ 1 h 92"/>
                <a:gd name="T110" fmla="*/ 2 w 248"/>
                <a:gd name="T111" fmla="*/ 1 h 92"/>
                <a:gd name="T112" fmla="*/ 2 w 248"/>
                <a:gd name="T113" fmla="*/ 1 h 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8" h="92">
                  <a:moveTo>
                    <a:pt x="50" y="20"/>
                  </a:moveTo>
                  <a:lnTo>
                    <a:pt x="52" y="27"/>
                  </a:lnTo>
                  <a:lnTo>
                    <a:pt x="58" y="33"/>
                  </a:lnTo>
                  <a:lnTo>
                    <a:pt x="66" y="36"/>
                  </a:lnTo>
                  <a:lnTo>
                    <a:pt x="73" y="39"/>
                  </a:lnTo>
                  <a:lnTo>
                    <a:pt x="104" y="54"/>
                  </a:lnTo>
                  <a:lnTo>
                    <a:pt x="108" y="46"/>
                  </a:lnTo>
                  <a:lnTo>
                    <a:pt x="118" y="46"/>
                  </a:lnTo>
                  <a:lnTo>
                    <a:pt x="127" y="46"/>
                  </a:lnTo>
                  <a:lnTo>
                    <a:pt x="137" y="44"/>
                  </a:lnTo>
                  <a:lnTo>
                    <a:pt x="148" y="43"/>
                  </a:lnTo>
                  <a:lnTo>
                    <a:pt x="157" y="43"/>
                  </a:lnTo>
                  <a:lnTo>
                    <a:pt x="166" y="44"/>
                  </a:lnTo>
                  <a:lnTo>
                    <a:pt x="175" y="49"/>
                  </a:lnTo>
                  <a:lnTo>
                    <a:pt x="182" y="56"/>
                  </a:lnTo>
                  <a:lnTo>
                    <a:pt x="173" y="57"/>
                  </a:lnTo>
                  <a:lnTo>
                    <a:pt x="164" y="56"/>
                  </a:lnTo>
                  <a:lnTo>
                    <a:pt x="153" y="56"/>
                  </a:lnTo>
                  <a:lnTo>
                    <a:pt x="143" y="56"/>
                  </a:lnTo>
                  <a:lnTo>
                    <a:pt x="133" y="56"/>
                  </a:lnTo>
                  <a:lnTo>
                    <a:pt x="122" y="57"/>
                  </a:lnTo>
                  <a:lnTo>
                    <a:pt x="113" y="60"/>
                  </a:lnTo>
                  <a:lnTo>
                    <a:pt x="105" y="66"/>
                  </a:lnTo>
                  <a:lnTo>
                    <a:pt x="105" y="69"/>
                  </a:lnTo>
                  <a:lnTo>
                    <a:pt x="105" y="72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24" y="77"/>
                  </a:lnTo>
                  <a:lnTo>
                    <a:pt x="141" y="79"/>
                  </a:lnTo>
                  <a:lnTo>
                    <a:pt x="157" y="79"/>
                  </a:lnTo>
                  <a:lnTo>
                    <a:pt x="173" y="80"/>
                  </a:lnTo>
                  <a:lnTo>
                    <a:pt x="188" y="81"/>
                  </a:lnTo>
                  <a:lnTo>
                    <a:pt x="204" y="81"/>
                  </a:lnTo>
                  <a:lnTo>
                    <a:pt x="220" y="82"/>
                  </a:lnTo>
                  <a:lnTo>
                    <a:pt x="236" y="82"/>
                  </a:lnTo>
                  <a:lnTo>
                    <a:pt x="248" y="89"/>
                  </a:lnTo>
                  <a:lnTo>
                    <a:pt x="243" y="92"/>
                  </a:lnTo>
                  <a:lnTo>
                    <a:pt x="236" y="91"/>
                  </a:lnTo>
                  <a:lnTo>
                    <a:pt x="227" y="90"/>
                  </a:lnTo>
                  <a:lnTo>
                    <a:pt x="218" y="89"/>
                  </a:lnTo>
                  <a:lnTo>
                    <a:pt x="114" y="92"/>
                  </a:lnTo>
                  <a:lnTo>
                    <a:pt x="98" y="84"/>
                  </a:lnTo>
                  <a:lnTo>
                    <a:pt x="83" y="75"/>
                  </a:lnTo>
                  <a:lnTo>
                    <a:pt x="67" y="65"/>
                  </a:lnTo>
                  <a:lnTo>
                    <a:pt x="52" y="53"/>
                  </a:lnTo>
                  <a:lnTo>
                    <a:pt x="37" y="42"/>
                  </a:lnTo>
                  <a:lnTo>
                    <a:pt x="23" y="28"/>
                  </a:lnTo>
                  <a:lnTo>
                    <a:pt x="10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4" y="5"/>
                  </a:lnTo>
                  <a:lnTo>
                    <a:pt x="20" y="8"/>
                  </a:lnTo>
                  <a:lnTo>
                    <a:pt x="25" y="12"/>
                  </a:lnTo>
                  <a:lnTo>
                    <a:pt x="30" y="14"/>
                  </a:lnTo>
                  <a:lnTo>
                    <a:pt x="36" y="16"/>
                  </a:lnTo>
                  <a:lnTo>
                    <a:pt x="43" y="19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8" name="Freeform 313"/>
            <p:cNvSpPr>
              <a:spLocks/>
            </p:cNvSpPr>
            <p:nvPr/>
          </p:nvSpPr>
          <p:spPr bwMode="auto">
            <a:xfrm>
              <a:off x="1500" y="791"/>
              <a:ext cx="15" cy="13"/>
            </a:xfrm>
            <a:custGeom>
              <a:avLst/>
              <a:gdLst>
                <a:gd name="T0" fmla="*/ 1 w 29"/>
                <a:gd name="T1" fmla="*/ 1 h 25"/>
                <a:gd name="T2" fmla="*/ 1 w 29"/>
                <a:gd name="T3" fmla="*/ 1 h 25"/>
                <a:gd name="T4" fmla="*/ 1 w 29"/>
                <a:gd name="T5" fmla="*/ 1 h 25"/>
                <a:gd name="T6" fmla="*/ 1 w 29"/>
                <a:gd name="T7" fmla="*/ 1 h 25"/>
                <a:gd name="T8" fmla="*/ 0 w 29"/>
                <a:gd name="T9" fmla="*/ 1 h 25"/>
                <a:gd name="T10" fmla="*/ 1 w 29"/>
                <a:gd name="T11" fmla="*/ 1 h 25"/>
                <a:gd name="T12" fmla="*/ 1 w 29"/>
                <a:gd name="T13" fmla="*/ 1 h 25"/>
                <a:gd name="T14" fmla="*/ 1 w 29"/>
                <a:gd name="T15" fmla="*/ 1 h 25"/>
                <a:gd name="T16" fmla="*/ 1 w 29"/>
                <a:gd name="T17" fmla="*/ 0 h 25"/>
                <a:gd name="T18" fmla="*/ 1 w 29"/>
                <a:gd name="T19" fmla="*/ 1 h 25"/>
                <a:gd name="T20" fmla="*/ 1 w 29"/>
                <a:gd name="T21" fmla="*/ 1 h 25"/>
                <a:gd name="T22" fmla="*/ 1 w 29"/>
                <a:gd name="T23" fmla="*/ 1 h 25"/>
                <a:gd name="T24" fmla="*/ 1 w 29"/>
                <a:gd name="T25" fmla="*/ 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25">
                  <a:moveTo>
                    <a:pt x="14" y="24"/>
                  </a:moveTo>
                  <a:lnTo>
                    <a:pt x="6" y="25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0" y="9"/>
                  </a:lnTo>
                  <a:lnTo>
                    <a:pt x="8" y="10"/>
                  </a:lnTo>
                  <a:lnTo>
                    <a:pt x="15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7" y="15"/>
                  </a:lnTo>
                  <a:lnTo>
                    <a:pt x="22" y="20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9" name="Freeform 316"/>
            <p:cNvSpPr>
              <a:spLocks/>
            </p:cNvSpPr>
            <p:nvPr/>
          </p:nvSpPr>
          <p:spPr bwMode="auto">
            <a:xfrm>
              <a:off x="1060" y="794"/>
              <a:ext cx="38" cy="9"/>
            </a:xfrm>
            <a:custGeom>
              <a:avLst/>
              <a:gdLst>
                <a:gd name="T0" fmla="*/ 2 w 77"/>
                <a:gd name="T1" fmla="*/ 0 h 19"/>
                <a:gd name="T2" fmla="*/ 2 w 77"/>
                <a:gd name="T3" fmla="*/ 0 h 19"/>
                <a:gd name="T4" fmla="*/ 1 w 77"/>
                <a:gd name="T5" fmla="*/ 0 h 19"/>
                <a:gd name="T6" fmla="*/ 1 w 77"/>
                <a:gd name="T7" fmla="*/ 0 h 19"/>
                <a:gd name="T8" fmla="*/ 1 w 77"/>
                <a:gd name="T9" fmla="*/ 0 h 19"/>
                <a:gd name="T10" fmla="*/ 0 w 77"/>
                <a:gd name="T11" fmla="*/ 0 h 19"/>
                <a:gd name="T12" fmla="*/ 0 w 77"/>
                <a:gd name="T13" fmla="*/ 0 h 19"/>
                <a:gd name="T14" fmla="*/ 0 w 77"/>
                <a:gd name="T15" fmla="*/ 0 h 19"/>
                <a:gd name="T16" fmla="*/ 0 w 77"/>
                <a:gd name="T17" fmla="*/ 0 h 19"/>
                <a:gd name="T18" fmla="*/ 0 w 77"/>
                <a:gd name="T19" fmla="*/ 0 h 19"/>
                <a:gd name="T20" fmla="*/ 0 w 77"/>
                <a:gd name="T21" fmla="*/ 0 h 19"/>
                <a:gd name="T22" fmla="*/ 0 w 77"/>
                <a:gd name="T23" fmla="*/ 0 h 19"/>
                <a:gd name="T24" fmla="*/ 1 w 77"/>
                <a:gd name="T25" fmla="*/ 0 h 19"/>
                <a:gd name="T26" fmla="*/ 1 w 77"/>
                <a:gd name="T27" fmla="*/ 0 h 19"/>
                <a:gd name="T28" fmla="*/ 1 w 77"/>
                <a:gd name="T29" fmla="*/ 0 h 19"/>
                <a:gd name="T30" fmla="*/ 1 w 77"/>
                <a:gd name="T31" fmla="*/ 0 h 19"/>
                <a:gd name="T32" fmla="*/ 2 w 77"/>
                <a:gd name="T33" fmla="*/ 0 h 19"/>
                <a:gd name="T34" fmla="*/ 2 w 77"/>
                <a:gd name="T35" fmla="*/ 0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7" h="19">
                  <a:moveTo>
                    <a:pt x="77" y="15"/>
                  </a:moveTo>
                  <a:lnTo>
                    <a:pt x="67" y="14"/>
                  </a:lnTo>
                  <a:lnTo>
                    <a:pt x="58" y="14"/>
                  </a:lnTo>
                  <a:lnTo>
                    <a:pt x="47" y="17"/>
                  </a:lnTo>
                  <a:lnTo>
                    <a:pt x="37" y="18"/>
                  </a:lnTo>
                  <a:lnTo>
                    <a:pt x="28" y="19"/>
                  </a:lnTo>
                  <a:lnTo>
                    <a:pt x="18" y="19"/>
                  </a:lnTo>
                  <a:lnTo>
                    <a:pt x="9" y="15"/>
                  </a:lnTo>
                  <a:lnTo>
                    <a:pt x="0" y="10"/>
                  </a:lnTo>
                  <a:lnTo>
                    <a:pt x="1" y="3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1" y="3"/>
                  </a:lnTo>
                  <a:lnTo>
                    <a:pt x="69" y="7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0" name="Freeform 317"/>
            <p:cNvSpPr>
              <a:spLocks/>
            </p:cNvSpPr>
            <p:nvPr/>
          </p:nvSpPr>
          <p:spPr bwMode="auto">
            <a:xfrm>
              <a:off x="1146" y="795"/>
              <a:ext cx="113" cy="10"/>
            </a:xfrm>
            <a:custGeom>
              <a:avLst/>
              <a:gdLst>
                <a:gd name="T0" fmla="*/ 4 w 226"/>
                <a:gd name="T1" fmla="*/ 0 h 19"/>
                <a:gd name="T2" fmla="*/ 4 w 226"/>
                <a:gd name="T3" fmla="*/ 1 h 19"/>
                <a:gd name="T4" fmla="*/ 4 w 226"/>
                <a:gd name="T5" fmla="*/ 1 h 19"/>
                <a:gd name="T6" fmla="*/ 4 w 226"/>
                <a:gd name="T7" fmla="*/ 1 h 19"/>
                <a:gd name="T8" fmla="*/ 4 w 226"/>
                <a:gd name="T9" fmla="*/ 0 h 19"/>
                <a:gd name="T10" fmla="*/ 8 w 226"/>
                <a:gd name="T11" fmla="*/ 1 h 19"/>
                <a:gd name="T12" fmla="*/ 7 w 226"/>
                <a:gd name="T13" fmla="*/ 1 h 19"/>
                <a:gd name="T14" fmla="*/ 7 w 226"/>
                <a:gd name="T15" fmla="*/ 1 h 19"/>
                <a:gd name="T16" fmla="*/ 6 w 226"/>
                <a:gd name="T17" fmla="*/ 1 h 19"/>
                <a:gd name="T18" fmla="*/ 6 w 226"/>
                <a:gd name="T19" fmla="*/ 1 h 19"/>
                <a:gd name="T20" fmla="*/ 5 w 226"/>
                <a:gd name="T21" fmla="*/ 1 h 19"/>
                <a:gd name="T22" fmla="*/ 5 w 226"/>
                <a:gd name="T23" fmla="*/ 1 h 19"/>
                <a:gd name="T24" fmla="*/ 5 w 226"/>
                <a:gd name="T25" fmla="*/ 1 h 19"/>
                <a:gd name="T26" fmla="*/ 4 w 226"/>
                <a:gd name="T27" fmla="*/ 1 h 19"/>
                <a:gd name="T28" fmla="*/ 4 w 226"/>
                <a:gd name="T29" fmla="*/ 1 h 19"/>
                <a:gd name="T30" fmla="*/ 3 w 226"/>
                <a:gd name="T31" fmla="*/ 1 h 19"/>
                <a:gd name="T32" fmla="*/ 3 w 226"/>
                <a:gd name="T33" fmla="*/ 1 h 19"/>
                <a:gd name="T34" fmla="*/ 2 w 226"/>
                <a:gd name="T35" fmla="*/ 1 h 19"/>
                <a:gd name="T36" fmla="*/ 2 w 226"/>
                <a:gd name="T37" fmla="*/ 1 h 19"/>
                <a:gd name="T38" fmla="*/ 2 w 226"/>
                <a:gd name="T39" fmla="*/ 1 h 19"/>
                <a:gd name="T40" fmla="*/ 1 w 226"/>
                <a:gd name="T41" fmla="*/ 1 h 19"/>
                <a:gd name="T42" fmla="*/ 1 w 226"/>
                <a:gd name="T43" fmla="*/ 1 h 19"/>
                <a:gd name="T44" fmla="*/ 0 w 226"/>
                <a:gd name="T45" fmla="*/ 0 h 19"/>
                <a:gd name="T46" fmla="*/ 1 w 226"/>
                <a:gd name="T47" fmla="*/ 1 h 19"/>
                <a:gd name="T48" fmla="*/ 1 w 226"/>
                <a:gd name="T49" fmla="*/ 1 h 19"/>
                <a:gd name="T50" fmla="*/ 2 w 226"/>
                <a:gd name="T51" fmla="*/ 1 h 19"/>
                <a:gd name="T52" fmla="*/ 2 w 226"/>
                <a:gd name="T53" fmla="*/ 1 h 19"/>
                <a:gd name="T54" fmla="*/ 3 w 226"/>
                <a:gd name="T55" fmla="*/ 0 h 19"/>
                <a:gd name="T56" fmla="*/ 3 w 226"/>
                <a:gd name="T57" fmla="*/ 0 h 19"/>
                <a:gd name="T58" fmla="*/ 4 w 226"/>
                <a:gd name="T59" fmla="*/ 0 h 19"/>
                <a:gd name="T60" fmla="*/ 4 w 226"/>
                <a:gd name="T61" fmla="*/ 0 h 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6" h="19">
                  <a:moveTo>
                    <a:pt x="120" y="0"/>
                  </a:moveTo>
                  <a:lnTo>
                    <a:pt x="122" y="1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226" y="19"/>
                  </a:lnTo>
                  <a:lnTo>
                    <a:pt x="212" y="18"/>
                  </a:lnTo>
                  <a:lnTo>
                    <a:pt x="199" y="17"/>
                  </a:lnTo>
                  <a:lnTo>
                    <a:pt x="185" y="17"/>
                  </a:lnTo>
                  <a:lnTo>
                    <a:pt x="172" y="16"/>
                  </a:lnTo>
                  <a:lnTo>
                    <a:pt x="159" y="15"/>
                  </a:lnTo>
                  <a:lnTo>
                    <a:pt x="145" y="14"/>
                  </a:lnTo>
                  <a:lnTo>
                    <a:pt x="131" y="12"/>
                  </a:lnTo>
                  <a:lnTo>
                    <a:pt x="117" y="11"/>
                  </a:lnTo>
                  <a:lnTo>
                    <a:pt x="104" y="11"/>
                  </a:lnTo>
                  <a:lnTo>
                    <a:pt x="90" y="10"/>
                  </a:lnTo>
                  <a:lnTo>
                    <a:pt x="77" y="10"/>
                  </a:lnTo>
                  <a:lnTo>
                    <a:pt x="63" y="10"/>
                  </a:lnTo>
                  <a:lnTo>
                    <a:pt x="49" y="10"/>
                  </a:lnTo>
                  <a:lnTo>
                    <a:pt x="37" y="10"/>
                  </a:lnTo>
                  <a:lnTo>
                    <a:pt x="24" y="10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15" y="1"/>
                  </a:lnTo>
                  <a:lnTo>
                    <a:pt x="29" y="1"/>
                  </a:lnTo>
                  <a:lnTo>
                    <a:pt x="44" y="1"/>
                  </a:lnTo>
                  <a:lnTo>
                    <a:pt x="59" y="1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1" name="Freeform 319"/>
            <p:cNvSpPr>
              <a:spLocks/>
            </p:cNvSpPr>
            <p:nvPr/>
          </p:nvSpPr>
          <p:spPr bwMode="auto">
            <a:xfrm>
              <a:off x="1390" y="804"/>
              <a:ext cx="62" cy="40"/>
            </a:xfrm>
            <a:custGeom>
              <a:avLst/>
              <a:gdLst>
                <a:gd name="T0" fmla="*/ 4 w 124"/>
                <a:gd name="T1" fmla="*/ 2 h 80"/>
                <a:gd name="T2" fmla="*/ 4 w 124"/>
                <a:gd name="T3" fmla="*/ 3 h 80"/>
                <a:gd name="T4" fmla="*/ 4 w 124"/>
                <a:gd name="T5" fmla="*/ 3 h 80"/>
                <a:gd name="T6" fmla="*/ 4 w 124"/>
                <a:gd name="T7" fmla="*/ 3 h 80"/>
                <a:gd name="T8" fmla="*/ 4 w 124"/>
                <a:gd name="T9" fmla="*/ 3 h 80"/>
                <a:gd name="T10" fmla="*/ 4 w 124"/>
                <a:gd name="T11" fmla="*/ 3 h 80"/>
                <a:gd name="T12" fmla="*/ 4 w 124"/>
                <a:gd name="T13" fmla="*/ 3 h 80"/>
                <a:gd name="T14" fmla="*/ 4 w 124"/>
                <a:gd name="T15" fmla="*/ 3 h 80"/>
                <a:gd name="T16" fmla="*/ 4 w 124"/>
                <a:gd name="T17" fmla="*/ 3 h 80"/>
                <a:gd name="T18" fmla="*/ 4 w 124"/>
                <a:gd name="T19" fmla="*/ 2 h 80"/>
                <a:gd name="T20" fmla="*/ 3 w 124"/>
                <a:gd name="T21" fmla="*/ 2 h 80"/>
                <a:gd name="T22" fmla="*/ 3 w 124"/>
                <a:gd name="T23" fmla="*/ 2 h 80"/>
                <a:gd name="T24" fmla="*/ 3 w 124"/>
                <a:gd name="T25" fmla="*/ 2 h 80"/>
                <a:gd name="T26" fmla="*/ 3 w 124"/>
                <a:gd name="T27" fmla="*/ 2 h 80"/>
                <a:gd name="T28" fmla="*/ 3 w 124"/>
                <a:gd name="T29" fmla="*/ 2 h 80"/>
                <a:gd name="T30" fmla="*/ 3 w 124"/>
                <a:gd name="T31" fmla="*/ 2 h 80"/>
                <a:gd name="T32" fmla="*/ 3 w 124"/>
                <a:gd name="T33" fmla="*/ 2 h 80"/>
                <a:gd name="T34" fmla="*/ 3 w 124"/>
                <a:gd name="T35" fmla="*/ 2 h 80"/>
                <a:gd name="T36" fmla="*/ 2 w 124"/>
                <a:gd name="T37" fmla="*/ 2 h 80"/>
                <a:gd name="T38" fmla="*/ 2 w 124"/>
                <a:gd name="T39" fmla="*/ 2 h 80"/>
                <a:gd name="T40" fmla="*/ 2 w 124"/>
                <a:gd name="T41" fmla="*/ 2 h 80"/>
                <a:gd name="T42" fmla="*/ 2 w 124"/>
                <a:gd name="T43" fmla="*/ 2 h 80"/>
                <a:gd name="T44" fmla="*/ 2 w 124"/>
                <a:gd name="T45" fmla="*/ 1 h 80"/>
                <a:gd name="T46" fmla="*/ 2 w 124"/>
                <a:gd name="T47" fmla="*/ 1 h 80"/>
                <a:gd name="T48" fmla="*/ 2 w 124"/>
                <a:gd name="T49" fmla="*/ 1 h 80"/>
                <a:gd name="T50" fmla="*/ 2 w 124"/>
                <a:gd name="T51" fmla="*/ 1 h 80"/>
                <a:gd name="T52" fmla="*/ 1 w 124"/>
                <a:gd name="T53" fmla="*/ 1 h 80"/>
                <a:gd name="T54" fmla="*/ 1 w 124"/>
                <a:gd name="T55" fmla="*/ 1 h 80"/>
                <a:gd name="T56" fmla="*/ 1 w 124"/>
                <a:gd name="T57" fmla="*/ 1 h 80"/>
                <a:gd name="T58" fmla="*/ 1 w 124"/>
                <a:gd name="T59" fmla="*/ 1 h 80"/>
                <a:gd name="T60" fmla="*/ 1 w 124"/>
                <a:gd name="T61" fmla="*/ 1 h 80"/>
                <a:gd name="T62" fmla="*/ 1 w 124"/>
                <a:gd name="T63" fmla="*/ 1 h 80"/>
                <a:gd name="T64" fmla="*/ 1 w 124"/>
                <a:gd name="T65" fmla="*/ 1 h 80"/>
                <a:gd name="T66" fmla="*/ 1 w 124"/>
                <a:gd name="T67" fmla="*/ 1 h 80"/>
                <a:gd name="T68" fmla="*/ 0 w 124"/>
                <a:gd name="T69" fmla="*/ 0 h 80"/>
                <a:gd name="T70" fmla="*/ 1 w 124"/>
                <a:gd name="T71" fmla="*/ 1 h 80"/>
                <a:gd name="T72" fmla="*/ 1 w 124"/>
                <a:gd name="T73" fmla="*/ 1 h 80"/>
                <a:gd name="T74" fmla="*/ 2 w 124"/>
                <a:gd name="T75" fmla="*/ 1 h 80"/>
                <a:gd name="T76" fmla="*/ 2 w 124"/>
                <a:gd name="T77" fmla="*/ 1 h 80"/>
                <a:gd name="T78" fmla="*/ 3 w 124"/>
                <a:gd name="T79" fmla="*/ 1 h 80"/>
                <a:gd name="T80" fmla="*/ 3 w 124"/>
                <a:gd name="T81" fmla="*/ 2 h 80"/>
                <a:gd name="T82" fmla="*/ 4 w 124"/>
                <a:gd name="T83" fmla="*/ 2 h 80"/>
                <a:gd name="T84" fmla="*/ 4 w 124"/>
                <a:gd name="T85" fmla="*/ 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4" h="80">
                  <a:moveTo>
                    <a:pt x="114" y="61"/>
                  </a:moveTo>
                  <a:lnTo>
                    <a:pt x="116" y="67"/>
                  </a:lnTo>
                  <a:lnTo>
                    <a:pt x="120" y="72"/>
                  </a:lnTo>
                  <a:lnTo>
                    <a:pt x="124" y="75"/>
                  </a:lnTo>
                  <a:lnTo>
                    <a:pt x="121" y="80"/>
                  </a:lnTo>
                  <a:lnTo>
                    <a:pt x="117" y="75"/>
                  </a:lnTo>
                  <a:lnTo>
                    <a:pt x="112" y="72"/>
                  </a:lnTo>
                  <a:lnTo>
                    <a:pt x="108" y="68"/>
                  </a:lnTo>
                  <a:lnTo>
                    <a:pt x="103" y="65"/>
                  </a:lnTo>
                  <a:lnTo>
                    <a:pt x="98" y="62"/>
                  </a:lnTo>
                  <a:lnTo>
                    <a:pt x="94" y="60"/>
                  </a:lnTo>
                  <a:lnTo>
                    <a:pt x="88" y="58"/>
                  </a:lnTo>
                  <a:lnTo>
                    <a:pt x="83" y="55"/>
                  </a:lnTo>
                  <a:lnTo>
                    <a:pt x="88" y="50"/>
                  </a:lnTo>
                  <a:lnTo>
                    <a:pt x="87" y="44"/>
                  </a:lnTo>
                  <a:lnTo>
                    <a:pt x="83" y="38"/>
                  </a:lnTo>
                  <a:lnTo>
                    <a:pt x="78" y="36"/>
                  </a:lnTo>
                  <a:lnTo>
                    <a:pt x="69" y="38"/>
                  </a:lnTo>
                  <a:lnTo>
                    <a:pt x="63" y="43"/>
                  </a:lnTo>
                  <a:lnTo>
                    <a:pt x="57" y="45"/>
                  </a:lnTo>
                  <a:lnTo>
                    <a:pt x="51" y="37"/>
                  </a:lnTo>
                  <a:lnTo>
                    <a:pt x="45" y="35"/>
                  </a:lnTo>
                  <a:lnTo>
                    <a:pt x="44" y="29"/>
                  </a:lnTo>
                  <a:lnTo>
                    <a:pt x="43" y="23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5" y="9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10"/>
                  </a:lnTo>
                  <a:lnTo>
                    <a:pt x="45" y="17"/>
                  </a:lnTo>
                  <a:lnTo>
                    <a:pt x="60" y="24"/>
                  </a:lnTo>
                  <a:lnTo>
                    <a:pt x="74" y="32"/>
                  </a:lnTo>
                  <a:lnTo>
                    <a:pt x="88" y="42"/>
                  </a:lnTo>
                  <a:lnTo>
                    <a:pt x="102" y="51"/>
                  </a:lnTo>
                  <a:lnTo>
                    <a:pt x="114" y="6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2" name="Freeform 321"/>
            <p:cNvSpPr>
              <a:spLocks/>
            </p:cNvSpPr>
            <p:nvPr/>
          </p:nvSpPr>
          <p:spPr bwMode="auto">
            <a:xfrm>
              <a:off x="1504" y="809"/>
              <a:ext cx="8" cy="8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1 h 16"/>
                <a:gd name="T4" fmla="*/ 0 w 18"/>
                <a:gd name="T5" fmla="*/ 1 h 16"/>
                <a:gd name="T6" fmla="*/ 0 w 18"/>
                <a:gd name="T7" fmla="*/ 1 h 16"/>
                <a:gd name="T8" fmla="*/ 0 w 18"/>
                <a:gd name="T9" fmla="*/ 1 h 16"/>
                <a:gd name="T10" fmla="*/ 0 w 18"/>
                <a:gd name="T11" fmla="*/ 1 h 16"/>
                <a:gd name="T12" fmla="*/ 0 w 18"/>
                <a:gd name="T13" fmla="*/ 1 h 16"/>
                <a:gd name="T14" fmla="*/ 0 w 18"/>
                <a:gd name="T15" fmla="*/ 1 h 16"/>
                <a:gd name="T16" fmla="*/ 0 w 18"/>
                <a:gd name="T17" fmla="*/ 1 h 16"/>
                <a:gd name="T18" fmla="*/ 0 w 18"/>
                <a:gd name="T19" fmla="*/ 1 h 16"/>
                <a:gd name="T20" fmla="*/ 0 w 18"/>
                <a:gd name="T21" fmla="*/ 1 h 16"/>
                <a:gd name="T22" fmla="*/ 0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0 w 18"/>
                <a:gd name="T29" fmla="*/ 1 h 16"/>
                <a:gd name="T30" fmla="*/ 0 w 18"/>
                <a:gd name="T31" fmla="*/ 0 h 16"/>
                <a:gd name="T32" fmla="*/ 0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3" name="Freeform 322"/>
            <p:cNvSpPr>
              <a:spLocks/>
            </p:cNvSpPr>
            <p:nvPr/>
          </p:nvSpPr>
          <p:spPr bwMode="auto">
            <a:xfrm>
              <a:off x="1168" y="812"/>
              <a:ext cx="118" cy="16"/>
            </a:xfrm>
            <a:custGeom>
              <a:avLst/>
              <a:gdLst>
                <a:gd name="T0" fmla="*/ 4 w 236"/>
                <a:gd name="T1" fmla="*/ 1 h 32"/>
                <a:gd name="T2" fmla="*/ 4 w 236"/>
                <a:gd name="T3" fmla="*/ 1 h 32"/>
                <a:gd name="T4" fmla="*/ 4 w 236"/>
                <a:gd name="T5" fmla="*/ 1 h 32"/>
                <a:gd name="T6" fmla="*/ 4 w 236"/>
                <a:gd name="T7" fmla="*/ 1 h 32"/>
                <a:gd name="T8" fmla="*/ 4 w 236"/>
                <a:gd name="T9" fmla="*/ 1 h 32"/>
                <a:gd name="T10" fmla="*/ 4 w 236"/>
                <a:gd name="T11" fmla="*/ 1 h 32"/>
                <a:gd name="T12" fmla="*/ 5 w 236"/>
                <a:gd name="T13" fmla="*/ 1 h 32"/>
                <a:gd name="T14" fmla="*/ 5 w 236"/>
                <a:gd name="T15" fmla="*/ 1 h 32"/>
                <a:gd name="T16" fmla="*/ 5 w 236"/>
                <a:gd name="T17" fmla="*/ 1 h 32"/>
                <a:gd name="T18" fmla="*/ 5 w 236"/>
                <a:gd name="T19" fmla="*/ 1 h 32"/>
                <a:gd name="T20" fmla="*/ 6 w 236"/>
                <a:gd name="T21" fmla="*/ 1 h 32"/>
                <a:gd name="T22" fmla="*/ 6 w 236"/>
                <a:gd name="T23" fmla="*/ 1 h 32"/>
                <a:gd name="T24" fmla="*/ 6 w 236"/>
                <a:gd name="T25" fmla="*/ 1 h 32"/>
                <a:gd name="T26" fmla="*/ 7 w 236"/>
                <a:gd name="T27" fmla="*/ 1 h 32"/>
                <a:gd name="T28" fmla="*/ 7 w 236"/>
                <a:gd name="T29" fmla="*/ 1 h 32"/>
                <a:gd name="T30" fmla="*/ 7 w 236"/>
                <a:gd name="T31" fmla="*/ 1 h 32"/>
                <a:gd name="T32" fmla="*/ 8 w 236"/>
                <a:gd name="T33" fmla="*/ 1 h 32"/>
                <a:gd name="T34" fmla="*/ 8 w 236"/>
                <a:gd name="T35" fmla="*/ 1 h 32"/>
                <a:gd name="T36" fmla="*/ 8 w 236"/>
                <a:gd name="T37" fmla="*/ 1 h 32"/>
                <a:gd name="T38" fmla="*/ 7 w 236"/>
                <a:gd name="T39" fmla="*/ 1 h 32"/>
                <a:gd name="T40" fmla="*/ 7 w 236"/>
                <a:gd name="T41" fmla="*/ 1 h 32"/>
                <a:gd name="T42" fmla="*/ 7 w 236"/>
                <a:gd name="T43" fmla="*/ 1 h 32"/>
                <a:gd name="T44" fmla="*/ 7 w 236"/>
                <a:gd name="T45" fmla="*/ 1 h 32"/>
                <a:gd name="T46" fmla="*/ 7 w 236"/>
                <a:gd name="T47" fmla="*/ 1 h 32"/>
                <a:gd name="T48" fmla="*/ 6 w 236"/>
                <a:gd name="T49" fmla="*/ 1 h 32"/>
                <a:gd name="T50" fmla="*/ 6 w 236"/>
                <a:gd name="T51" fmla="*/ 1 h 32"/>
                <a:gd name="T52" fmla="*/ 6 w 236"/>
                <a:gd name="T53" fmla="*/ 1 h 32"/>
                <a:gd name="T54" fmla="*/ 5 w 236"/>
                <a:gd name="T55" fmla="*/ 1 h 32"/>
                <a:gd name="T56" fmla="*/ 4 w 236"/>
                <a:gd name="T57" fmla="*/ 1 h 32"/>
                <a:gd name="T58" fmla="*/ 3 w 236"/>
                <a:gd name="T59" fmla="*/ 1 h 32"/>
                <a:gd name="T60" fmla="*/ 3 w 236"/>
                <a:gd name="T61" fmla="*/ 1 h 32"/>
                <a:gd name="T62" fmla="*/ 2 w 236"/>
                <a:gd name="T63" fmla="*/ 1 h 32"/>
                <a:gd name="T64" fmla="*/ 1 w 236"/>
                <a:gd name="T65" fmla="*/ 1 h 32"/>
                <a:gd name="T66" fmla="*/ 1 w 236"/>
                <a:gd name="T67" fmla="*/ 1 h 32"/>
                <a:gd name="T68" fmla="*/ 1 w 236"/>
                <a:gd name="T69" fmla="*/ 1 h 32"/>
                <a:gd name="T70" fmla="*/ 1 w 236"/>
                <a:gd name="T71" fmla="*/ 1 h 32"/>
                <a:gd name="T72" fmla="*/ 1 w 236"/>
                <a:gd name="T73" fmla="*/ 1 h 32"/>
                <a:gd name="T74" fmla="*/ 1 w 236"/>
                <a:gd name="T75" fmla="*/ 1 h 32"/>
                <a:gd name="T76" fmla="*/ 0 w 236"/>
                <a:gd name="T77" fmla="*/ 1 h 32"/>
                <a:gd name="T78" fmla="*/ 1 w 236"/>
                <a:gd name="T79" fmla="*/ 1 h 32"/>
                <a:gd name="T80" fmla="*/ 1 w 236"/>
                <a:gd name="T81" fmla="*/ 1 h 32"/>
                <a:gd name="T82" fmla="*/ 2 w 236"/>
                <a:gd name="T83" fmla="*/ 0 h 32"/>
                <a:gd name="T84" fmla="*/ 2 w 236"/>
                <a:gd name="T85" fmla="*/ 1 h 32"/>
                <a:gd name="T86" fmla="*/ 3 w 236"/>
                <a:gd name="T87" fmla="*/ 1 h 32"/>
                <a:gd name="T88" fmla="*/ 3 w 236"/>
                <a:gd name="T89" fmla="*/ 1 h 32"/>
                <a:gd name="T90" fmla="*/ 3 w 236"/>
                <a:gd name="T91" fmla="*/ 1 h 32"/>
                <a:gd name="T92" fmla="*/ 4 w 236"/>
                <a:gd name="T93" fmla="*/ 1 h 32"/>
                <a:gd name="T94" fmla="*/ 4 w 236"/>
                <a:gd name="T95" fmla="*/ 1 h 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6" h="32">
                  <a:moveTo>
                    <a:pt x="106" y="4"/>
                  </a:moveTo>
                  <a:lnTo>
                    <a:pt x="108" y="2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1" y="6"/>
                  </a:lnTo>
                  <a:lnTo>
                    <a:pt x="127" y="2"/>
                  </a:lnTo>
                  <a:lnTo>
                    <a:pt x="133" y="2"/>
                  </a:lnTo>
                  <a:lnTo>
                    <a:pt x="140" y="4"/>
                  </a:lnTo>
                  <a:lnTo>
                    <a:pt x="148" y="4"/>
                  </a:lnTo>
                  <a:lnTo>
                    <a:pt x="159" y="6"/>
                  </a:lnTo>
                  <a:lnTo>
                    <a:pt x="169" y="7"/>
                  </a:lnTo>
                  <a:lnTo>
                    <a:pt x="181" y="8"/>
                  </a:lnTo>
                  <a:lnTo>
                    <a:pt x="191" y="9"/>
                  </a:lnTo>
                  <a:lnTo>
                    <a:pt x="203" y="10"/>
                  </a:lnTo>
                  <a:lnTo>
                    <a:pt x="214" y="13"/>
                  </a:lnTo>
                  <a:lnTo>
                    <a:pt x="224" y="15"/>
                  </a:lnTo>
                  <a:lnTo>
                    <a:pt x="236" y="18"/>
                  </a:lnTo>
                  <a:lnTo>
                    <a:pt x="233" y="32"/>
                  </a:lnTo>
                  <a:lnTo>
                    <a:pt x="227" y="30"/>
                  </a:lnTo>
                  <a:lnTo>
                    <a:pt x="221" y="28"/>
                  </a:lnTo>
                  <a:lnTo>
                    <a:pt x="215" y="25"/>
                  </a:lnTo>
                  <a:lnTo>
                    <a:pt x="209" y="23"/>
                  </a:lnTo>
                  <a:lnTo>
                    <a:pt x="203" y="22"/>
                  </a:lnTo>
                  <a:lnTo>
                    <a:pt x="197" y="21"/>
                  </a:lnTo>
                  <a:lnTo>
                    <a:pt x="190" y="21"/>
                  </a:lnTo>
                  <a:lnTo>
                    <a:pt x="183" y="21"/>
                  </a:lnTo>
                  <a:lnTo>
                    <a:pt x="162" y="18"/>
                  </a:lnTo>
                  <a:lnTo>
                    <a:pt x="140" y="16"/>
                  </a:lnTo>
                  <a:lnTo>
                    <a:pt x="118" y="15"/>
                  </a:lnTo>
                  <a:lnTo>
                    <a:pt x="95" y="14"/>
                  </a:lnTo>
                  <a:lnTo>
                    <a:pt x="74" y="14"/>
                  </a:lnTo>
                  <a:lnTo>
                    <a:pt x="52" y="13"/>
                  </a:lnTo>
                  <a:lnTo>
                    <a:pt x="30" y="12"/>
                  </a:lnTo>
                  <a:lnTo>
                    <a:pt x="8" y="10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11" y="2"/>
                  </a:lnTo>
                  <a:lnTo>
                    <a:pt x="24" y="1"/>
                  </a:lnTo>
                  <a:lnTo>
                    <a:pt x="37" y="0"/>
                  </a:lnTo>
                  <a:lnTo>
                    <a:pt x="52" y="1"/>
                  </a:lnTo>
                  <a:lnTo>
                    <a:pt x="65" y="2"/>
                  </a:lnTo>
                  <a:lnTo>
                    <a:pt x="79" y="2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4" name="Freeform 325"/>
            <p:cNvSpPr>
              <a:spLocks/>
            </p:cNvSpPr>
            <p:nvPr/>
          </p:nvSpPr>
          <p:spPr bwMode="auto">
            <a:xfrm>
              <a:off x="1506" y="822"/>
              <a:ext cx="3" cy="9"/>
            </a:xfrm>
            <a:custGeom>
              <a:avLst/>
              <a:gdLst>
                <a:gd name="T0" fmla="*/ 0 w 7"/>
                <a:gd name="T1" fmla="*/ 1 h 16"/>
                <a:gd name="T2" fmla="*/ 0 w 7"/>
                <a:gd name="T3" fmla="*/ 1 h 16"/>
                <a:gd name="T4" fmla="*/ 0 w 7"/>
                <a:gd name="T5" fmla="*/ 1 h 16"/>
                <a:gd name="T6" fmla="*/ 0 w 7"/>
                <a:gd name="T7" fmla="*/ 1 h 16"/>
                <a:gd name="T8" fmla="*/ 0 w 7"/>
                <a:gd name="T9" fmla="*/ 1 h 16"/>
                <a:gd name="T10" fmla="*/ 0 w 7"/>
                <a:gd name="T11" fmla="*/ 0 h 16"/>
                <a:gd name="T12" fmla="*/ 0 w 7"/>
                <a:gd name="T13" fmla="*/ 0 h 16"/>
                <a:gd name="T14" fmla="*/ 0 w 7"/>
                <a:gd name="T15" fmla="*/ 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6">
                  <a:moveTo>
                    <a:pt x="6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5" name="Freeform 328"/>
            <p:cNvSpPr>
              <a:spLocks/>
            </p:cNvSpPr>
            <p:nvPr/>
          </p:nvSpPr>
          <p:spPr bwMode="auto">
            <a:xfrm>
              <a:off x="1176" y="828"/>
              <a:ext cx="104" cy="15"/>
            </a:xfrm>
            <a:custGeom>
              <a:avLst/>
              <a:gdLst>
                <a:gd name="T0" fmla="*/ 5 w 207"/>
                <a:gd name="T1" fmla="*/ 1 h 29"/>
                <a:gd name="T2" fmla="*/ 5 w 207"/>
                <a:gd name="T3" fmla="*/ 1 h 29"/>
                <a:gd name="T4" fmla="*/ 5 w 207"/>
                <a:gd name="T5" fmla="*/ 1 h 29"/>
                <a:gd name="T6" fmla="*/ 6 w 207"/>
                <a:gd name="T7" fmla="*/ 1 h 29"/>
                <a:gd name="T8" fmla="*/ 6 w 207"/>
                <a:gd name="T9" fmla="*/ 1 h 29"/>
                <a:gd name="T10" fmla="*/ 6 w 207"/>
                <a:gd name="T11" fmla="*/ 1 h 29"/>
                <a:gd name="T12" fmla="*/ 6 w 207"/>
                <a:gd name="T13" fmla="*/ 1 h 29"/>
                <a:gd name="T14" fmla="*/ 6 w 207"/>
                <a:gd name="T15" fmla="*/ 1 h 29"/>
                <a:gd name="T16" fmla="*/ 7 w 207"/>
                <a:gd name="T17" fmla="*/ 1 h 29"/>
                <a:gd name="T18" fmla="*/ 7 w 207"/>
                <a:gd name="T19" fmla="*/ 1 h 29"/>
                <a:gd name="T20" fmla="*/ 7 w 207"/>
                <a:gd name="T21" fmla="*/ 1 h 29"/>
                <a:gd name="T22" fmla="*/ 7 w 207"/>
                <a:gd name="T23" fmla="*/ 1 h 29"/>
                <a:gd name="T24" fmla="*/ 6 w 207"/>
                <a:gd name="T25" fmla="*/ 1 h 29"/>
                <a:gd name="T26" fmla="*/ 6 w 207"/>
                <a:gd name="T27" fmla="*/ 1 h 29"/>
                <a:gd name="T28" fmla="*/ 6 w 207"/>
                <a:gd name="T29" fmla="*/ 1 h 29"/>
                <a:gd name="T30" fmla="*/ 6 w 207"/>
                <a:gd name="T31" fmla="*/ 1 h 29"/>
                <a:gd name="T32" fmla="*/ 5 w 207"/>
                <a:gd name="T33" fmla="*/ 1 h 29"/>
                <a:gd name="T34" fmla="*/ 5 w 207"/>
                <a:gd name="T35" fmla="*/ 1 h 29"/>
                <a:gd name="T36" fmla="*/ 5 w 207"/>
                <a:gd name="T37" fmla="*/ 1 h 29"/>
                <a:gd name="T38" fmla="*/ 4 w 207"/>
                <a:gd name="T39" fmla="*/ 1 h 29"/>
                <a:gd name="T40" fmla="*/ 4 w 207"/>
                <a:gd name="T41" fmla="*/ 1 h 29"/>
                <a:gd name="T42" fmla="*/ 3 w 207"/>
                <a:gd name="T43" fmla="*/ 1 h 29"/>
                <a:gd name="T44" fmla="*/ 3 w 207"/>
                <a:gd name="T45" fmla="*/ 1 h 29"/>
                <a:gd name="T46" fmla="*/ 2 w 207"/>
                <a:gd name="T47" fmla="*/ 1 h 29"/>
                <a:gd name="T48" fmla="*/ 2 w 207"/>
                <a:gd name="T49" fmla="*/ 1 h 29"/>
                <a:gd name="T50" fmla="*/ 1 w 207"/>
                <a:gd name="T51" fmla="*/ 1 h 29"/>
                <a:gd name="T52" fmla="*/ 0 w 207"/>
                <a:gd name="T53" fmla="*/ 1 h 29"/>
                <a:gd name="T54" fmla="*/ 1 w 207"/>
                <a:gd name="T55" fmla="*/ 1 h 29"/>
                <a:gd name="T56" fmla="*/ 0 w 207"/>
                <a:gd name="T57" fmla="*/ 1 h 29"/>
                <a:gd name="T58" fmla="*/ 0 w 207"/>
                <a:gd name="T59" fmla="*/ 1 h 29"/>
                <a:gd name="T60" fmla="*/ 1 w 207"/>
                <a:gd name="T61" fmla="*/ 0 h 29"/>
                <a:gd name="T62" fmla="*/ 1 w 207"/>
                <a:gd name="T63" fmla="*/ 0 h 29"/>
                <a:gd name="T64" fmla="*/ 2 w 207"/>
                <a:gd name="T65" fmla="*/ 0 h 29"/>
                <a:gd name="T66" fmla="*/ 2 w 207"/>
                <a:gd name="T67" fmla="*/ 0 h 29"/>
                <a:gd name="T68" fmla="*/ 3 w 207"/>
                <a:gd name="T69" fmla="*/ 1 h 29"/>
                <a:gd name="T70" fmla="*/ 3 w 207"/>
                <a:gd name="T71" fmla="*/ 1 h 29"/>
                <a:gd name="T72" fmla="*/ 4 w 207"/>
                <a:gd name="T73" fmla="*/ 1 h 29"/>
                <a:gd name="T74" fmla="*/ 4 w 207"/>
                <a:gd name="T75" fmla="*/ 1 h 29"/>
                <a:gd name="T76" fmla="*/ 5 w 207"/>
                <a:gd name="T77" fmla="*/ 1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7" h="29">
                  <a:moveTo>
                    <a:pt x="145" y="4"/>
                  </a:moveTo>
                  <a:lnTo>
                    <a:pt x="148" y="7"/>
                  </a:lnTo>
                  <a:lnTo>
                    <a:pt x="156" y="6"/>
                  </a:lnTo>
                  <a:lnTo>
                    <a:pt x="163" y="6"/>
                  </a:lnTo>
                  <a:lnTo>
                    <a:pt x="170" y="5"/>
                  </a:lnTo>
                  <a:lnTo>
                    <a:pt x="177" y="5"/>
                  </a:lnTo>
                  <a:lnTo>
                    <a:pt x="184" y="5"/>
                  </a:lnTo>
                  <a:lnTo>
                    <a:pt x="191" y="5"/>
                  </a:lnTo>
                  <a:lnTo>
                    <a:pt x="199" y="6"/>
                  </a:lnTo>
                  <a:lnTo>
                    <a:pt x="207" y="9"/>
                  </a:lnTo>
                  <a:lnTo>
                    <a:pt x="204" y="20"/>
                  </a:lnTo>
                  <a:lnTo>
                    <a:pt x="198" y="27"/>
                  </a:lnTo>
                  <a:lnTo>
                    <a:pt x="191" y="29"/>
                  </a:lnTo>
                  <a:lnTo>
                    <a:pt x="182" y="28"/>
                  </a:lnTo>
                  <a:lnTo>
                    <a:pt x="171" y="26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21"/>
                  </a:lnTo>
                  <a:lnTo>
                    <a:pt x="143" y="20"/>
                  </a:lnTo>
                  <a:lnTo>
                    <a:pt x="125" y="18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71" y="15"/>
                  </a:lnTo>
                  <a:lnTo>
                    <a:pt x="53" y="15"/>
                  </a:lnTo>
                  <a:lnTo>
                    <a:pt x="34" y="14"/>
                  </a:lnTo>
                  <a:lnTo>
                    <a:pt x="17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5" y="2"/>
                  </a:lnTo>
                  <a:lnTo>
                    <a:pt x="91" y="2"/>
                  </a:lnTo>
                  <a:lnTo>
                    <a:pt x="108" y="3"/>
                  </a:lnTo>
                  <a:lnTo>
                    <a:pt x="127" y="3"/>
                  </a:lnTo>
                  <a:lnTo>
                    <a:pt x="145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6" name="Freeform 333"/>
            <p:cNvSpPr>
              <a:spLocks/>
            </p:cNvSpPr>
            <p:nvPr/>
          </p:nvSpPr>
          <p:spPr bwMode="auto">
            <a:xfrm>
              <a:off x="1436" y="844"/>
              <a:ext cx="12" cy="14"/>
            </a:xfrm>
            <a:custGeom>
              <a:avLst/>
              <a:gdLst>
                <a:gd name="T0" fmla="*/ 0 w 25"/>
                <a:gd name="T1" fmla="*/ 1 h 26"/>
                <a:gd name="T2" fmla="*/ 0 w 25"/>
                <a:gd name="T3" fmla="*/ 1 h 26"/>
                <a:gd name="T4" fmla="*/ 0 w 25"/>
                <a:gd name="T5" fmla="*/ 1 h 26"/>
                <a:gd name="T6" fmla="*/ 0 w 25"/>
                <a:gd name="T7" fmla="*/ 1 h 26"/>
                <a:gd name="T8" fmla="*/ 0 w 25"/>
                <a:gd name="T9" fmla="*/ 1 h 26"/>
                <a:gd name="T10" fmla="*/ 0 w 25"/>
                <a:gd name="T11" fmla="*/ 1 h 26"/>
                <a:gd name="T12" fmla="*/ 0 w 25"/>
                <a:gd name="T13" fmla="*/ 1 h 26"/>
                <a:gd name="T14" fmla="*/ 0 w 25"/>
                <a:gd name="T15" fmla="*/ 1 h 26"/>
                <a:gd name="T16" fmla="*/ 0 w 25"/>
                <a:gd name="T17" fmla="*/ 1 h 26"/>
                <a:gd name="T18" fmla="*/ 0 w 25"/>
                <a:gd name="T19" fmla="*/ 0 h 26"/>
                <a:gd name="T20" fmla="*/ 0 w 25"/>
                <a:gd name="T21" fmla="*/ 1 h 26"/>
                <a:gd name="T22" fmla="*/ 0 w 25"/>
                <a:gd name="T23" fmla="*/ 1 h 26"/>
                <a:gd name="T24" fmla="*/ 0 w 25"/>
                <a:gd name="T25" fmla="*/ 1 h 26"/>
                <a:gd name="T26" fmla="*/ 0 w 25"/>
                <a:gd name="T27" fmla="*/ 1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26">
                  <a:moveTo>
                    <a:pt x="25" y="19"/>
                  </a:moveTo>
                  <a:lnTo>
                    <a:pt x="21" y="19"/>
                  </a:lnTo>
                  <a:lnTo>
                    <a:pt x="19" y="20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0" y="22"/>
                  </a:lnTo>
                  <a:lnTo>
                    <a:pt x="8" y="15"/>
                  </a:lnTo>
                  <a:lnTo>
                    <a:pt x="6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4"/>
                  </a:lnTo>
                  <a:lnTo>
                    <a:pt x="14" y="9"/>
                  </a:lnTo>
                  <a:lnTo>
                    <a:pt x="19" y="15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6" name="Freeform 7"/>
          <p:cNvSpPr>
            <a:spLocks/>
          </p:cNvSpPr>
          <p:nvPr/>
        </p:nvSpPr>
        <p:spPr bwMode="auto">
          <a:xfrm>
            <a:off x="2171700" y="4371975"/>
            <a:ext cx="1449388" cy="1138238"/>
          </a:xfrm>
          <a:custGeom>
            <a:avLst/>
            <a:gdLst>
              <a:gd name="T0" fmla="*/ 0 w 913"/>
              <a:gd name="T1" fmla="*/ 2147483647 h 717"/>
              <a:gd name="T2" fmla="*/ 2147483647 w 913"/>
              <a:gd name="T3" fmla="*/ 2147483647 h 717"/>
              <a:gd name="T4" fmla="*/ 2147483647 w 913"/>
              <a:gd name="T5" fmla="*/ 0 h 717"/>
              <a:gd name="T6" fmla="*/ 0 w 913"/>
              <a:gd name="T7" fmla="*/ 0 h 717"/>
              <a:gd name="T8" fmla="*/ 0 w 913"/>
              <a:gd name="T9" fmla="*/ 2147483647 h 717"/>
              <a:gd name="T10" fmla="*/ 0 w 913"/>
              <a:gd name="T11" fmla="*/ 2147483647 h 7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3" h="717">
                <a:moveTo>
                  <a:pt x="0" y="717"/>
                </a:moveTo>
                <a:lnTo>
                  <a:pt x="913" y="717"/>
                </a:lnTo>
                <a:lnTo>
                  <a:pt x="913" y="0"/>
                </a:lnTo>
                <a:lnTo>
                  <a:pt x="0" y="0"/>
                </a:lnTo>
                <a:lnTo>
                  <a:pt x="0" y="717"/>
                </a:lnTo>
                <a:close/>
              </a:path>
            </a:pathLst>
          </a:custGeom>
          <a:solidFill>
            <a:srgbClr val="AB5E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Freeform 8"/>
          <p:cNvSpPr>
            <a:spLocks/>
          </p:cNvSpPr>
          <p:nvPr/>
        </p:nvSpPr>
        <p:spPr bwMode="auto">
          <a:xfrm>
            <a:off x="2178050" y="4410075"/>
            <a:ext cx="1293813" cy="971550"/>
          </a:xfrm>
          <a:custGeom>
            <a:avLst/>
            <a:gdLst>
              <a:gd name="T0" fmla="*/ 0 w 815"/>
              <a:gd name="T1" fmla="*/ 2147483647 h 612"/>
              <a:gd name="T2" fmla="*/ 2147483647 w 815"/>
              <a:gd name="T3" fmla="*/ 2147483647 h 612"/>
              <a:gd name="T4" fmla="*/ 2147483647 w 815"/>
              <a:gd name="T5" fmla="*/ 0 h 612"/>
              <a:gd name="T6" fmla="*/ 0 w 815"/>
              <a:gd name="T7" fmla="*/ 0 h 612"/>
              <a:gd name="T8" fmla="*/ 0 w 815"/>
              <a:gd name="T9" fmla="*/ 2147483647 h 612"/>
              <a:gd name="T10" fmla="*/ 0 w 815"/>
              <a:gd name="T11" fmla="*/ 2147483647 h 6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5" h="612">
                <a:moveTo>
                  <a:pt x="0" y="612"/>
                </a:moveTo>
                <a:lnTo>
                  <a:pt x="815" y="612"/>
                </a:lnTo>
                <a:lnTo>
                  <a:pt x="815" y="0"/>
                </a:lnTo>
                <a:lnTo>
                  <a:pt x="0" y="0"/>
                </a:lnTo>
                <a:lnTo>
                  <a:pt x="0" y="612"/>
                </a:lnTo>
                <a:close/>
              </a:path>
            </a:pathLst>
          </a:custGeom>
          <a:solidFill>
            <a:srgbClr val="AB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Freeform 9"/>
          <p:cNvSpPr>
            <a:spLocks/>
          </p:cNvSpPr>
          <p:nvPr/>
        </p:nvSpPr>
        <p:spPr bwMode="auto">
          <a:xfrm>
            <a:off x="2117725" y="3411538"/>
            <a:ext cx="1509713" cy="998537"/>
          </a:xfrm>
          <a:custGeom>
            <a:avLst/>
            <a:gdLst>
              <a:gd name="T0" fmla="*/ 2147483647 w 951"/>
              <a:gd name="T1" fmla="*/ 2147483647 h 629"/>
              <a:gd name="T2" fmla="*/ 2147483647 w 951"/>
              <a:gd name="T3" fmla="*/ 2147483647 h 629"/>
              <a:gd name="T4" fmla="*/ 2147483647 w 951"/>
              <a:gd name="T5" fmla="*/ 2147483647 h 629"/>
              <a:gd name="T6" fmla="*/ 2147483647 w 951"/>
              <a:gd name="T7" fmla="*/ 2147483647 h 629"/>
              <a:gd name="T8" fmla="*/ 2147483647 w 951"/>
              <a:gd name="T9" fmla="*/ 2147483647 h 629"/>
              <a:gd name="T10" fmla="*/ 2147483647 w 951"/>
              <a:gd name="T11" fmla="*/ 2147483647 h 629"/>
              <a:gd name="T12" fmla="*/ 2147483647 w 951"/>
              <a:gd name="T13" fmla="*/ 2147483647 h 629"/>
              <a:gd name="T14" fmla="*/ 2147483647 w 951"/>
              <a:gd name="T15" fmla="*/ 2147483647 h 629"/>
              <a:gd name="T16" fmla="*/ 2147483647 w 951"/>
              <a:gd name="T17" fmla="*/ 2147483647 h 629"/>
              <a:gd name="T18" fmla="*/ 2147483647 w 951"/>
              <a:gd name="T19" fmla="*/ 2147483647 h 629"/>
              <a:gd name="T20" fmla="*/ 2147483647 w 951"/>
              <a:gd name="T21" fmla="*/ 2147483647 h 629"/>
              <a:gd name="T22" fmla="*/ 2147483647 w 951"/>
              <a:gd name="T23" fmla="*/ 2147483647 h 629"/>
              <a:gd name="T24" fmla="*/ 2147483647 w 951"/>
              <a:gd name="T25" fmla="*/ 2147483647 h 629"/>
              <a:gd name="T26" fmla="*/ 2147483647 w 951"/>
              <a:gd name="T27" fmla="*/ 2147483647 h 629"/>
              <a:gd name="T28" fmla="*/ 2147483647 w 951"/>
              <a:gd name="T29" fmla="*/ 2147483647 h 629"/>
              <a:gd name="T30" fmla="*/ 2147483647 w 951"/>
              <a:gd name="T31" fmla="*/ 2147483647 h 629"/>
              <a:gd name="T32" fmla="*/ 2147483647 w 951"/>
              <a:gd name="T33" fmla="*/ 0 h 629"/>
              <a:gd name="T34" fmla="*/ 2147483647 w 951"/>
              <a:gd name="T35" fmla="*/ 0 h 629"/>
              <a:gd name="T36" fmla="*/ 2147483647 w 951"/>
              <a:gd name="T37" fmla="*/ 0 h 629"/>
              <a:gd name="T38" fmla="*/ 2147483647 w 951"/>
              <a:gd name="T39" fmla="*/ 2147483647 h 629"/>
              <a:gd name="T40" fmla="*/ 2147483647 w 951"/>
              <a:gd name="T41" fmla="*/ 2147483647 h 629"/>
              <a:gd name="T42" fmla="*/ 2147483647 w 951"/>
              <a:gd name="T43" fmla="*/ 2147483647 h 629"/>
              <a:gd name="T44" fmla="*/ 2147483647 w 951"/>
              <a:gd name="T45" fmla="*/ 2147483647 h 629"/>
              <a:gd name="T46" fmla="*/ 2147483647 w 951"/>
              <a:gd name="T47" fmla="*/ 2147483647 h 629"/>
              <a:gd name="T48" fmla="*/ 2147483647 w 951"/>
              <a:gd name="T49" fmla="*/ 2147483647 h 629"/>
              <a:gd name="T50" fmla="*/ 0 w 951"/>
              <a:gd name="T51" fmla="*/ 2147483647 h 629"/>
              <a:gd name="T52" fmla="*/ 0 w 951"/>
              <a:gd name="T53" fmla="*/ 2147483647 h 629"/>
              <a:gd name="T54" fmla="*/ 2147483647 w 951"/>
              <a:gd name="T55" fmla="*/ 2147483647 h 629"/>
              <a:gd name="T56" fmla="*/ 2147483647 w 951"/>
              <a:gd name="T57" fmla="*/ 2147483647 h 629"/>
              <a:gd name="T58" fmla="*/ 2147483647 w 951"/>
              <a:gd name="T59" fmla="*/ 2147483647 h 629"/>
              <a:gd name="T60" fmla="*/ 2147483647 w 951"/>
              <a:gd name="T61" fmla="*/ 2147483647 h 629"/>
              <a:gd name="T62" fmla="*/ 2147483647 w 951"/>
              <a:gd name="T63" fmla="*/ 2147483647 h 629"/>
              <a:gd name="T64" fmla="*/ 2147483647 w 951"/>
              <a:gd name="T65" fmla="*/ 2147483647 h 629"/>
              <a:gd name="T66" fmla="*/ 2147483647 w 951"/>
              <a:gd name="T67" fmla="*/ 2147483647 h 629"/>
              <a:gd name="T68" fmla="*/ 2147483647 w 951"/>
              <a:gd name="T69" fmla="*/ 2147483647 h 6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1" h="629">
                <a:moveTo>
                  <a:pt x="92" y="629"/>
                </a:moveTo>
                <a:lnTo>
                  <a:pt x="859" y="629"/>
                </a:lnTo>
                <a:lnTo>
                  <a:pt x="867" y="629"/>
                </a:lnTo>
                <a:lnTo>
                  <a:pt x="875" y="627"/>
                </a:lnTo>
                <a:lnTo>
                  <a:pt x="885" y="623"/>
                </a:lnTo>
                <a:lnTo>
                  <a:pt x="893" y="621"/>
                </a:lnTo>
                <a:lnTo>
                  <a:pt x="901" y="617"/>
                </a:lnTo>
                <a:lnTo>
                  <a:pt x="907" y="613"/>
                </a:lnTo>
                <a:lnTo>
                  <a:pt x="915" y="607"/>
                </a:lnTo>
                <a:lnTo>
                  <a:pt x="923" y="603"/>
                </a:lnTo>
                <a:lnTo>
                  <a:pt x="927" y="595"/>
                </a:lnTo>
                <a:lnTo>
                  <a:pt x="933" y="587"/>
                </a:lnTo>
                <a:lnTo>
                  <a:pt x="937" y="581"/>
                </a:lnTo>
                <a:lnTo>
                  <a:pt x="941" y="573"/>
                </a:lnTo>
                <a:lnTo>
                  <a:pt x="945" y="565"/>
                </a:lnTo>
                <a:lnTo>
                  <a:pt x="947" y="555"/>
                </a:lnTo>
                <a:lnTo>
                  <a:pt x="949" y="547"/>
                </a:lnTo>
                <a:lnTo>
                  <a:pt x="951" y="539"/>
                </a:lnTo>
                <a:lnTo>
                  <a:pt x="951" y="88"/>
                </a:lnTo>
                <a:lnTo>
                  <a:pt x="949" y="78"/>
                </a:lnTo>
                <a:lnTo>
                  <a:pt x="947" y="70"/>
                </a:lnTo>
                <a:lnTo>
                  <a:pt x="945" y="60"/>
                </a:lnTo>
                <a:lnTo>
                  <a:pt x="941" y="52"/>
                </a:lnTo>
                <a:lnTo>
                  <a:pt x="937" y="44"/>
                </a:lnTo>
                <a:lnTo>
                  <a:pt x="933" y="36"/>
                </a:lnTo>
                <a:lnTo>
                  <a:pt x="927" y="30"/>
                </a:lnTo>
                <a:lnTo>
                  <a:pt x="923" y="24"/>
                </a:lnTo>
                <a:lnTo>
                  <a:pt x="915" y="18"/>
                </a:lnTo>
                <a:lnTo>
                  <a:pt x="907" y="12"/>
                </a:lnTo>
                <a:lnTo>
                  <a:pt x="901" y="8"/>
                </a:lnTo>
                <a:lnTo>
                  <a:pt x="893" y="6"/>
                </a:lnTo>
                <a:lnTo>
                  <a:pt x="885" y="2"/>
                </a:lnTo>
                <a:lnTo>
                  <a:pt x="875" y="0"/>
                </a:lnTo>
                <a:lnTo>
                  <a:pt x="867" y="0"/>
                </a:lnTo>
                <a:lnTo>
                  <a:pt x="859" y="0"/>
                </a:lnTo>
                <a:lnTo>
                  <a:pt x="92" y="0"/>
                </a:lnTo>
                <a:lnTo>
                  <a:pt x="82" y="0"/>
                </a:lnTo>
                <a:lnTo>
                  <a:pt x="72" y="0"/>
                </a:lnTo>
                <a:lnTo>
                  <a:pt x="62" y="2"/>
                </a:lnTo>
                <a:lnTo>
                  <a:pt x="56" y="6"/>
                </a:lnTo>
                <a:lnTo>
                  <a:pt x="48" y="8"/>
                </a:lnTo>
                <a:lnTo>
                  <a:pt x="40" y="12"/>
                </a:lnTo>
                <a:lnTo>
                  <a:pt x="32" y="18"/>
                </a:lnTo>
                <a:lnTo>
                  <a:pt x="26" y="24"/>
                </a:lnTo>
                <a:lnTo>
                  <a:pt x="18" y="30"/>
                </a:lnTo>
                <a:lnTo>
                  <a:pt x="14" y="36"/>
                </a:lnTo>
                <a:lnTo>
                  <a:pt x="10" y="44"/>
                </a:lnTo>
                <a:lnTo>
                  <a:pt x="6" y="52"/>
                </a:lnTo>
                <a:lnTo>
                  <a:pt x="2" y="60"/>
                </a:lnTo>
                <a:lnTo>
                  <a:pt x="2" y="70"/>
                </a:lnTo>
                <a:lnTo>
                  <a:pt x="0" y="78"/>
                </a:lnTo>
                <a:lnTo>
                  <a:pt x="0" y="88"/>
                </a:lnTo>
                <a:lnTo>
                  <a:pt x="0" y="539"/>
                </a:lnTo>
                <a:lnTo>
                  <a:pt x="0" y="547"/>
                </a:lnTo>
                <a:lnTo>
                  <a:pt x="2" y="555"/>
                </a:lnTo>
                <a:lnTo>
                  <a:pt x="2" y="565"/>
                </a:lnTo>
                <a:lnTo>
                  <a:pt x="6" y="573"/>
                </a:lnTo>
                <a:lnTo>
                  <a:pt x="10" y="581"/>
                </a:lnTo>
                <a:lnTo>
                  <a:pt x="14" y="587"/>
                </a:lnTo>
                <a:lnTo>
                  <a:pt x="18" y="595"/>
                </a:lnTo>
                <a:lnTo>
                  <a:pt x="26" y="603"/>
                </a:lnTo>
                <a:lnTo>
                  <a:pt x="32" y="607"/>
                </a:lnTo>
                <a:lnTo>
                  <a:pt x="40" y="613"/>
                </a:lnTo>
                <a:lnTo>
                  <a:pt x="48" y="617"/>
                </a:lnTo>
                <a:lnTo>
                  <a:pt x="56" y="621"/>
                </a:lnTo>
                <a:lnTo>
                  <a:pt x="62" y="623"/>
                </a:lnTo>
                <a:lnTo>
                  <a:pt x="72" y="627"/>
                </a:lnTo>
                <a:lnTo>
                  <a:pt x="82" y="629"/>
                </a:lnTo>
                <a:lnTo>
                  <a:pt x="92" y="629"/>
                </a:lnTo>
                <a:close/>
              </a:path>
            </a:pathLst>
          </a:custGeom>
          <a:solidFill>
            <a:srgbClr val="298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Freeform 10"/>
          <p:cNvSpPr>
            <a:spLocks/>
          </p:cNvSpPr>
          <p:nvPr/>
        </p:nvSpPr>
        <p:spPr bwMode="auto">
          <a:xfrm>
            <a:off x="2282825" y="3563938"/>
            <a:ext cx="1144588" cy="725487"/>
          </a:xfrm>
          <a:custGeom>
            <a:avLst/>
            <a:gdLst>
              <a:gd name="T0" fmla="*/ 2147483647 w 721"/>
              <a:gd name="T1" fmla="*/ 2147483647 h 457"/>
              <a:gd name="T2" fmla="*/ 2147483647 w 721"/>
              <a:gd name="T3" fmla="*/ 2147483647 h 457"/>
              <a:gd name="T4" fmla="*/ 2147483647 w 721"/>
              <a:gd name="T5" fmla="*/ 2147483647 h 457"/>
              <a:gd name="T6" fmla="*/ 2147483647 w 721"/>
              <a:gd name="T7" fmla="*/ 2147483647 h 457"/>
              <a:gd name="T8" fmla="*/ 2147483647 w 721"/>
              <a:gd name="T9" fmla="*/ 2147483647 h 457"/>
              <a:gd name="T10" fmla="*/ 2147483647 w 721"/>
              <a:gd name="T11" fmla="*/ 2147483647 h 457"/>
              <a:gd name="T12" fmla="*/ 2147483647 w 721"/>
              <a:gd name="T13" fmla="*/ 2147483647 h 457"/>
              <a:gd name="T14" fmla="*/ 2147483647 w 721"/>
              <a:gd name="T15" fmla="*/ 2147483647 h 457"/>
              <a:gd name="T16" fmla="*/ 2147483647 w 721"/>
              <a:gd name="T17" fmla="*/ 2147483647 h 457"/>
              <a:gd name="T18" fmla="*/ 2147483647 w 721"/>
              <a:gd name="T19" fmla="*/ 2147483647 h 457"/>
              <a:gd name="T20" fmla="*/ 2147483647 w 721"/>
              <a:gd name="T21" fmla="*/ 2147483647 h 457"/>
              <a:gd name="T22" fmla="*/ 2147483647 w 721"/>
              <a:gd name="T23" fmla="*/ 2147483647 h 457"/>
              <a:gd name="T24" fmla="*/ 2147483647 w 721"/>
              <a:gd name="T25" fmla="*/ 2147483647 h 457"/>
              <a:gd name="T26" fmla="*/ 2147483647 w 721"/>
              <a:gd name="T27" fmla="*/ 2147483647 h 457"/>
              <a:gd name="T28" fmla="*/ 2147483647 w 721"/>
              <a:gd name="T29" fmla="*/ 2147483647 h 457"/>
              <a:gd name="T30" fmla="*/ 2147483647 w 721"/>
              <a:gd name="T31" fmla="*/ 2147483647 h 457"/>
              <a:gd name="T32" fmla="*/ 2147483647 w 721"/>
              <a:gd name="T33" fmla="*/ 0 h 457"/>
              <a:gd name="T34" fmla="*/ 2147483647 w 721"/>
              <a:gd name="T35" fmla="*/ 0 h 457"/>
              <a:gd name="T36" fmla="*/ 2147483647 w 721"/>
              <a:gd name="T37" fmla="*/ 2147483647 h 457"/>
              <a:gd name="T38" fmla="*/ 2147483647 w 721"/>
              <a:gd name="T39" fmla="*/ 2147483647 h 457"/>
              <a:gd name="T40" fmla="*/ 2147483647 w 721"/>
              <a:gd name="T41" fmla="*/ 2147483647 h 457"/>
              <a:gd name="T42" fmla="*/ 2147483647 w 721"/>
              <a:gd name="T43" fmla="*/ 2147483647 h 457"/>
              <a:gd name="T44" fmla="*/ 2147483647 w 721"/>
              <a:gd name="T45" fmla="*/ 2147483647 h 457"/>
              <a:gd name="T46" fmla="*/ 2147483647 w 721"/>
              <a:gd name="T47" fmla="*/ 2147483647 h 457"/>
              <a:gd name="T48" fmla="*/ 0 w 721"/>
              <a:gd name="T49" fmla="*/ 2147483647 h 457"/>
              <a:gd name="T50" fmla="*/ 0 w 721"/>
              <a:gd name="T51" fmla="*/ 2147483647 h 457"/>
              <a:gd name="T52" fmla="*/ 0 w 721"/>
              <a:gd name="T53" fmla="*/ 2147483647 h 457"/>
              <a:gd name="T54" fmla="*/ 2147483647 w 721"/>
              <a:gd name="T55" fmla="*/ 2147483647 h 457"/>
              <a:gd name="T56" fmla="*/ 2147483647 w 721"/>
              <a:gd name="T57" fmla="*/ 2147483647 h 457"/>
              <a:gd name="T58" fmla="*/ 2147483647 w 721"/>
              <a:gd name="T59" fmla="*/ 2147483647 h 457"/>
              <a:gd name="T60" fmla="*/ 2147483647 w 721"/>
              <a:gd name="T61" fmla="*/ 2147483647 h 457"/>
              <a:gd name="T62" fmla="*/ 2147483647 w 721"/>
              <a:gd name="T63" fmla="*/ 2147483647 h 457"/>
              <a:gd name="T64" fmla="*/ 2147483647 w 721"/>
              <a:gd name="T65" fmla="*/ 2147483647 h 457"/>
              <a:gd name="T66" fmla="*/ 2147483647 w 721"/>
              <a:gd name="T67" fmla="*/ 2147483647 h 457"/>
              <a:gd name="T68" fmla="*/ 2147483647 w 721"/>
              <a:gd name="T69" fmla="*/ 2147483647 h 4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21" h="457">
                <a:moveTo>
                  <a:pt x="90" y="457"/>
                </a:moveTo>
                <a:lnTo>
                  <a:pt x="631" y="457"/>
                </a:lnTo>
                <a:lnTo>
                  <a:pt x="639" y="457"/>
                </a:lnTo>
                <a:lnTo>
                  <a:pt x="647" y="455"/>
                </a:lnTo>
                <a:lnTo>
                  <a:pt x="655" y="451"/>
                </a:lnTo>
                <a:lnTo>
                  <a:pt x="665" y="449"/>
                </a:lnTo>
                <a:lnTo>
                  <a:pt x="671" y="445"/>
                </a:lnTo>
                <a:lnTo>
                  <a:pt x="679" y="441"/>
                </a:lnTo>
                <a:lnTo>
                  <a:pt x="687" y="435"/>
                </a:lnTo>
                <a:lnTo>
                  <a:pt x="693" y="431"/>
                </a:lnTo>
                <a:lnTo>
                  <a:pt x="699" y="423"/>
                </a:lnTo>
                <a:lnTo>
                  <a:pt x="705" y="417"/>
                </a:lnTo>
                <a:lnTo>
                  <a:pt x="709" y="409"/>
                </a:lnTo>
                <a:lnTo>
                  <a:pt x="713" y="401"/>
                </a:lnTo>
                <a:lnTo>
                  <a:pt x="715" y="391"/>
                </a:lnTo>
                <a:lnTo>
                  <a:pt x="719" y="383"/>
                </a:lnTo>
                <a:lnTo>
                  <a:pt x="721" y="375"/>
                </a:lnTo>
                <a:lnTo>
                  <a:pt x="721" y="365"/>
                </a:lnTo>
                <a:lnTo>
                  <a:pt x="721" y="92"/>
                </a:lnTo>
                <a:lnTo>
                  <a:pt x="721" y="82"/>
                </a:lnTo>
                <a:lnTo>
                  <a:pt x="719" y="74"/>
                </a:lnTo>
                <a:lnTo>
                  <a:pt x="715" y="64"/>
                </a:lnTo>
                <a:lnTo>
                  <a:pt x="713" y="56"/>
                </a:lnTo>
                <a:lnTo>
                  <a:pt x="709" y="48"/>
                </a:lnTo>
                <a:lnTo>
                  <a:pt x="705" y="40"/>
                </a:lnTo>
                <a:lnTo>
                  <a:pt x="699" y="32"/>
                </a:lnTo>
                <a:lnTo>
                  <a:pt x="693" y="26"/>
                </a:lnTo>
                <a:lnTo>
                  <a:pt x="687" y="20"/>
                </a:lnTo>
                <a:lnTo>
                  <a:pt x="679" y="14"/>
                </a:lnTo>
                <a:lnTo>
                  <a:pt x="671" y="10"/>
                </a:lnTo>
                <a:lnTo>
                  <a:pt x="665" y="6"/>
                </a:lnTo>
                <a:lnTo>
                  <a:pt x="655" y="2"/>
                </a:lnTo>
                <a:lnTo>
                  <a:pt x="647" y="2"/>
                </a:lnTo>
                <a:lnTo>
                  <a:pt x="639" y="0"/>
                </a:lnTo>
                <a:lnTo>
                  <a:pt x="631" y="0"/>
                </a:lnTo>
                <a:lnTo>
                  <a:pt x="90" y="0"/>
                </a:lnTo>
                <a:lnTo>
                  <a:pt x="80" y="0"/>
                </a:lnTo>
                <a:lnTo>
                  <a:pt x="72" y="2"/>
                </a:lnTo>
                <a:lnTo>
                  <a:pt x="62" y="2"/>
                </a:lnTo>
                <a:lnTo>
                  <a:pt x="54" y="6"/>
                </a:lnTo>
                <a:lnTo>
                  <a:pt x="46" y="10"/>
                </a:lnTo>
                <a:lnTo>
                  <a:pt x="38" y="14"/>
                </a:lnTo>
                <a:lnTo>
                  <a:pt x="32" y="20"/>
                </a:lnTo>
                <a:lnTo>
                  <a:pt x="24" y="26"/>
                </a:lnTo>
                <a:lnTo>
                  <a:pt x="18" y="32"/>
                </a:lnTo>
                <a:lnTo>
                  <a:pt x="12" y="40"/>
                </a:lnTo>
                <a:lnTo>
                  <a:pt x="8" y="48"/>
                </a:lnTo>
                <a:lnTo>
                  <a:pt x="6" y="56"/>
                </a:lnTo>
                <a:lnTo>
                  <a:pt x="2" y="64"/>
                </a:lnTo>
                <a:lnTo>
                  <a:pt x="0" y="74"/>
                </a:lnTo>
                <a:lnTo>
                  <a:pt x="0" y="82"/>
                </a:lnTo>
                <a:lnTo>
                  <a:pt x="0" y="92"/>
                </a:lnTo>
                <a:lnTo>
                  <a:pt x="0" y="365"/>
                </a:lnTo>
                <a:lnTo>
                  <a:pt x="0" y="375"/>
                </a:lnTo>
                <a:lnTo>
                  <a:pt x="0" y="383"/>
                </a:lnTo>
                <a:lnTo>
                  <a:pt x="2" y="391"/>
                </a:lnTo>
                <a:lnTo>
                  <a:pt x="6" y="401"/>
                </a:lnTo>
                <a:lnTo>
                  <a:pt x="8" y="409"/>
                </a:lnTo>
                <a:lnTo>
                  <a:pt x="12" y="417"/>
                </a:lnTo>
                <a:lnTo>
                  <a:pt x="18" y="423"/>
                </a:lnTo>
                <a:lnTo>
                  <a:pt x="24" y="431"/>
                </a:lnTo>
                <a:lnTo>
                  <a:pt x="32" y="435"/>
                </a:lnTo>
                <a:lnTo>
                  <a:pt x="38" y="441"/>
                </a:lnTo>
                <a:lnTo>
                  <a:pt x="46" y="445"/>
                </a:lnTo>
                <a:lnTo>
                  <a:pt x="54" y="449"/>
                </a:lnTo>
                <a:lnTo>
                  <a:pt x="62" y="451"/>
                </a:lnTo>
                <a:lnTo>
                  <a:pt x="72" y="455"/>
                </a:lnTo>
                <a:lnTo>
                  <a:pt x="80" y="457"/>
                </a:lnTo>
                <a:lnTo>
                  <a:pt x="90" y="457"/>
                </a:lnTo>
                <a:close/>
              </a:path>
            </a:pathLst>
          </a:custGeom>
          <a:solidFill>
            <a:srgbClr val="7AC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Freeform 34"/>
          <p:cNvSpPr>
            <a:spLocks/>
          </p:cNvSpPr>
          <p:nvPr/>
        </p:nvSpPr>
        <p:spPr bwMode="auto">
          <a:xfrm>
            <a:off x="614363" y="4305300"/>
            <a:ext cx="1633537" cy="1192213"/>
          </a:xfrm>
          <a:custGeom>
            <a:avLst/>
            <a:gdLst>
              <a:gd name="T0" fmla="*/ 2147483647 w 1029"/>
              <a:gd name="T1" fmla="*/ 2147483647 h 751"/>
              <a:gd name="T2" fmla="*/ 2147483647 w 1029"/>
              <a:gd name="T3" fmla="*/ 2147483647 h 751"/>
              <a:gd name="T4" fmla="*/ 2147483647 w 1029"/>
              <a:gd name="T5" fmla="*/ 2147483647 h 751"/>
              <a:gd name="T6" fmla="*/ 2147483647 w 1029"/>
              <a:gd name="T7" fmla="*/ 2147483647 h 751"/>
              <a:gd name="T8" fmla="*/ 2147483647 w 1029"/>
              <a:gd name="T9" fmla="*/ 2147483647 h 751"/>
              <a:gd name="T10" fmla="*/ 2147483647 w 1029"/>
              <a:gd name="T11" fmla="*/ 2147483647 h 751"/>
              <a:gd name="T12" fmla="*/ 2147483647 w 1029"/>
              <a:gd name="T13" fmla="*/ 2147483647 h 751"/>
              <a:gd name="T14" fmla="*/ 2147483647 w 1029"/>
              <a:gd name="T15" fmla="*/ 2147483647 h 751"/>
              <a:gd name="T16" fmla="*/ 2147483647 w 1029"/>
              <a:gd name="T17" fmla="*/ 2147483647 h 751"/>
              <a:gd name="T18" fmla="*/ 2147483647 w 1029"/>
              <a:gd name="T19" fmla="*/ 2147483647 h 751"/>
              <a:gd name="T20" fmla="*/ 2147483647 w 1029"/>
              <a:gd name="T21" fmla="*/ 2147483647 h 751"/>
              <a:gd name="T22" fmla="*/ 2147483647 w 1029"/>
              <a:gd name="T23" fmla="*/ 2147483647 h 751"/>
              <a:gd name="T24" fmla="*/ 2147483647 w 1029"/>
              <a:gd name="T25" fmla="*/ 2147483647 h 751"/>
              <a:gd name="T26" fmla="*/ 2147483647 w 1029"/>
              <a:gd name="T27" fmla="*/ 2147483647 h 751"/>
              <a:gd name="T28" fmla="*/ 2147483647 w 1029"/>
              <a:gd name="T29" fmla="*/ 2147483647 h 751"/>
              <a:gd name="T30" fmla="*/ 2147483647 w 1029"/>
              <a:gd name="T31" fmla="*/ 2147483647 h 751"/>
              <a:gd name="T32" fmla="*/ 2147483647 w 1029"/>
              <a:gd name="T33" fmla="*/ 2147483647 h 751"/>
              <a:gd name="T34" fmla="*/ 2147483647 w 1029"/>
              <a:gd name="T35" fmla="*/ 2147483647 h 751"/>
              <a:gd name="T36" fmla="*/ 2147483647 w 1029"/>
              <a:gd name="T37" fmla="*/ 2147483647 h 751"/>
              <a:gd name="T38" fmla="*/ 2147483647 w 1029"/>
              <a:gd name="T39" fmla="*/ 2147483647 h 751"/>
              <a:gd name="T40" fmla="*/ 2147483647 w 1029"/>
              <a:gd name="T41" fmla="*/ 2147483647 h 751"/>
              <a:gd name="T42" fmla="*/ 2147483647 w 1029"/>
              <a:gd name="T43" fmla="*/ 2147483647 h 751"/>
              <a:gd name="T44" fmla="*/ 2147483647 w 1029"/>
              <a:gd name="T45" fmla="*/ 2147483647 h 751"/>
              <a:gd name="T46" fmla="*/ 2147483647 w 1029"/>
              <a:gd name="T47" fmla="*/ 2147483647 h 751"/>
              <a:gd name="T48" fmla="*/ 2147483647 w 1029"/>
              <a:gd name="T49" fmla="*/ 2147483647 h 751"/>
              <a:gd name="T50" fmla="*/ 2147483647 w 1029"/>
              <a:gd name="T51" fmla="*/ 2147483647 h 751"/>
              <a:gd name="T52" fmla="*/ 2147483647 w 1029"/>
              <a:gd name="T53" fmla="*/ 2147483647 h 751"/>
              <a:gd name="T54" fmla="*/ 2147483647 w 1029"/>
              <a:gd name="T55" fmla="*/ 2147483647 h 751"/>
              <a:gd name="T56" fmla="*/ 2147483647 w 1029"/>
              <a:gd name="T57" fmla="*/ 2147483647 h 751"/>
              <a:gd name="T58" fmla="*/ 2147483647 w 1029"/>
              <a:gd name="T59" fmla="*/ 2147483647 h 751"/>
              <a:gd name="T60" fmla="*/ 2147483647 w 1029"/>
              <a:gd name="T61" fmla="*/ 2147483647 h 751"/>
              <a:gd name="T62" fmla="*/ 2147483647 w 1029"/>
              <a:gd name="T63" fmla="*/ 2147483647 h 751"/>
              <a:gd name="T64" fmla="*/ 2147483647 w 1029"/>
              <a:gd name="T65" fmla="*/ 2147483647 h 751"/>
              <a:gd name="T66" fmla="*/ 2147483647 w 1029"/>
              <a:gd name="T67" fmla="*/ 2147483647 h 751"/>
              <a:gd name="T68" fmla="*/ 0 w 1029"/>
              <a:gd name="T69" fmla="*/ 2147483647 h 751"/>
              <a:gd name="T70" fmla="*/ 2147483647 w 1029"/>
              <a:gd name="T71" fmla="*/ 2147483647 h 751"/>
              <a:gd name="T72" fmla="*/ 2147483647 w 1029"/>
              <a:gd name="T73" fmla="*/ 2147483647 h 751"/>
              <a:gd name="T74" fmla="*/ 2147483647 w 1029"/>
              <a:gd name="T75" fmla="*/ 2147483647 h 751"/>
              <a:gd name="T76" fmla="*/ 2147483647 w 1029"/>
              <a:gd name="T77" fmla="*/ 2147483647 h 751"/>
              <a:gd name="T78" fmla="*/ 2147483647 w 1029"/>
              <a:gd name="T79" fmla="*/ 0 h 751"/>
              <a:gd name="T80" fmla="*/ 2147483647 w 1029"/>
              <a:gd name="T81" fmla="*/ 2147483647 h 751"/>
              <a:gd name="T82" fmla="*/ 2147483647 w 1029"/>
              <a:gd name="T83" fmla="*/ 2147483647 h 751"/>
              <a:gd name="T84" fmla="*/ 2147483647 w 1029"/>
              <a:gd name="T85" fmla="*/ 2147483647 h 751"/>
              <a:gd name="T86" fmla="*/ 2147483647 w 1029"/>
              <a:gd name="T87" fmla="*/ 2147483647 h 751"/>
              <a:gd name="T88" fmla="*/ 2147483647 w 1029"/>
              <a:gd name="T89" fmla="*/ 2147483647 h 751"/>
              <a:gd name="T90" fmla="*/ 2147483647 w 1029"/>
              <a:gd name="T91" fmla="*/ 2147483647 h 751"/>
              <a:gd name="T92" fmla="*/ 2147483647 w 1029"/>
              <a:gd name="T93" fmla="*/ 2147483647 h 751"/>
              <a:gd name="T94" fmla="*/ 2147483647 w 1029"/>
              <a:gd name="T95" fmla="*/ 2147483647 h 751"/>
              <a:gd name="T96" fmla="*/ 2147483647 w 1029"/>
              <a:gd name="T97" fmla="*/ 2147483647 h 7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9" h="751">
                <a:moveTo>
                  <a:pt x="891" y="751"/>
                </a:moveTo>
                <a:lnTo>
                  <a:pt x="887" y="741"/>
                </a:lnTo>
                <a:lnTo>
                  <a:pt x="885" y="733"/>
                </a:lnTo>
                <a:lnTo>
                  <a:pt x="883" y="724"/>
                </a:lnTo>
                <a:lnTo>
                  <a:pt x="881" y="716"/>
                </a:lnTo>
                <a:lnTo>
                  <a:pt x="877" y="706"/>
                </a:lnTo>
                <a:lnTo>
                  <a:pt x="875" y="696"/>
                </a:lnTo>
                <a:lnTo>
                  <a:pt x="873" y="686"/>
                </a:lnTo>
                <a:lnTo>
                  <a:pt x="871" y="680"/>
                </a:lnTo>
                <a:lnTo>
                  <a:pt x="867" y="670"/>
                </a:lnTo>
                <a:lnTo>
                  <a:pt x="863" y="662"/>
                </a:lnTo>
                <a:lnTo>
                  <a:pt x="859" y="654"/>
                </a:lnTo>
                <a:lnTo>
                  <a:pt x="855" y="646"/>
                </a:lnTo>
                <a:lnTo>
                  <a:pt x="851" y="638"/>
                </a:lnTo>
                <a:lnTo>
                  <a:pt x="847" y="630"/>
                </a:lnTo>
                <a:lnTo>
                  <a:pt x="843" y="622"/>
                </a:lnTo>
                <a:lnTo>
                  <a:pt x="841" y="614"/>
                </a:lnTo>
                <a:lnTo>
                  <a:pt x="833" y="606"/>
                </a:lnTo>
                <a:lnTo>
                  <a:pt x="829" y="598"/>
                </a:lnTo>
                <a:lnTo>
                  <a:pt x="825" y="592"/>
                </a:lnTo>
                <a:lnTo>
                  <a:pt x="819" y="584"/>
                </a:lnTo>
                <a:lnTo>
                  <a:pt x="813" y="576"/>
                </a:lnTo>
                <a:lnTo>
                  <a:pt x="809" y="570"/>
                </a:lnTo>
                <a:lnTo>
                  <a:pt x="803" y="562"/>
                </a:lnTo>
                <a:lnTo>
                  <a:pt x="799" y="556"/>
                </a:lnTo>
                <a:lnTo>
                  <a:pt x="791" y="548"/>
                </a:lnTo>
                <a:lnTo>
                  <a:pt x="787" y="542"/>
                </a:lnTo>
                <a:lnTo>
                  <a:pt x="779" y="536"/>
                </a:lnTo>
                <a:lnTo>
                  <a:pt x="773" y="530"/>
                </a:lnTo>
                <a:lnTo>
                  <a:pt x="761" y="516"/>
                </a:lnTo>
                <a:lnTo>
                  <a:pt x="749" y="506"/>
                </a:lnTo>
                <a:lnTo>
                  <a:pt x="741" y="498"/>
                </a:lnTo>
                <a:lnTo>
                  <a:pt x="733" y="494"/>
                </a:lnTo>
                <a:lnTo>
                  <a:pt x="727" y="488"/>
                </a:lnTo>
                <a:lnTo>
                  <a:pt x="719" y="482"/>
                </a:lnTo>
                <a:lnTo>
                  <a:pt x="711" y="478"/>
                </a:lnTo>
                <a:lnTo>
                  <a:pt x="705" y="472"/>
                </a:lnTo>
                <a:lnTo>
                  <a:pt x="697" y="468"/>
                </a:lnTo>
                <a:lnTo>
                  <a:pt x="689" y="464"/>
                </a:lnTo>
                <a:lnTo>
                  <a:pt x="681" y="460"/>
                </a:lnTo>
                <a:lnTo>
                  <a:pt x="673" y="454"/>
                </a:lnTo>
                <a:lnTo>
                  <a:pt x="665" y="450"/>
                </a:lnTo>
                <a:lnTo>
                  <a:pt x="657" y="448"/>
                </a:lnTo>
                <a:lnTo>
                  <a:pt x="649" y="444"/>
                </a:lnTo>
                <a:lnTo>
                  <a:pt x="641" y="440"/>
                </a:lnTo>
                <a:lnTo>
                  <a:pt x="633" y="436"/>
                </a:lnTo>
                <a:lnTo>
                  <a:pt x="625" y="434"/>
                </a:lnTo>
                <a:lnTo>
                  <a:pt x="615" y="430"/>
                </a:lnTo>
                <a:lnTo>
                  <a:pt x="607" y="426"/>
                </a:lnTo>
                <a:lnTo>
                  <a:pt x="597" y="424"/>
                </a:lnTo>
                <a:lnTo>
                  <a:pt x="589" y="422"/>
                </a:lnTo>
                <a:lnTo>
                  <a:pt x="579" y="418"/>
                </a:lnTo>
                <a:lnTo>
                  <a:pt x="571" y="416"/>
                </a:lnTo>
                <a:lnTo>
                  <a:pt x="563" y="414"/>
                </a:lnTo>
                <a:lnTo>
                  <a:pt x="555" y="414"/>
                </a:lnTo>
                <a:lnTo>
                  <a:pt x="545" y="412"/>
                </a:lnTo>
                <a:lnTo>
                  <a:pt x="535" y="410"/>
                </a:lnTo>
                <a:lnTo>
                  <a:pt x="525" y="410"/>
                </a:lnTo>
                <a:lnTo>
                  <a:pt x="517" y="410"/>
                </a:lnTo>
                <a:lnTo>
                  <a:pt x="507" y="408"/>
                </a:lnTo>
                <a:lnTo>
                  <a:pt x="497" y="408"/>
                </a:lnTo>
                <a:lnTo>
                  <a:pt x="487" y="408"/>
                </a:lnTo>
                <a:lnTo>
                  <a:pt x="479" y="408"/>
                </a:lnTo>
                <a:lnTo>
                  <a:pt x="469" y="408"/>
                </a:lnTo>
                <a:lnTo>
                  <a:pt x="459" y="408"/>
                </a:lnTo>
                <a:lnTo>
                  <a:pt x="449" y="408"/>
                </a:lnTo>
                <a:lnTo>
                  <a:pt x="441" y="410"/>
                </a:lnTo>
                <a:lnTo>
                  <a:pt x="431" y="410"/>
                </a:lnTo>
                <a:lnTo>
                  <a:pt x="421" y="410"/>
                </a:lnTo>
                <a:lnTo>
                  <a:pt x="413" y="412"/>
                </a:lnTo>
                <a:lnTo>
                  <a:pt x="403" y="414"/>
                </a:lnTo>
                <a:lnTo>
                  <a:pt x="393" y="414"/>
                </a:lnTo>
                <a:lnTo>
                  <a:pt x="385" y="416"/>
                </a:lnTo>
                <a:lnTo>
                  <a:pt x="375" y="418"/>
                </a:lnTo>
                <a:lnTo>
                  <a:pt x="367" y="422"/>
                </a:lnTo>
                <a:lnTo>
                  <a:pt x="359" y="424"/>
                </a:lnTo>
                <a:lnTo>
                  <a:pt x="349" y="426"/>
                </a:lnTo>
                <a:lnTo>
                  <a:pt x="341" y="430"/>
                </a:lnTo>
                <a:lnTo>
                  <a:pt x="333" y="434"/>
                </a:lnTo>
                <a:lnTo>
                  <a:pt x="325" y="436"/>
                </a:lnTo>
                <a:lnTo>
                  <a:pt x="315" y="440"/>
                </a:lnTo>
                <a:lnTo>
                  <a:pt x="307" y="444"/>
                </a:lnTo>
                <a:lnTo>
                  <a:pt x="300" y="448"/>
                </a:lnTo>
                <a:lnTo>
                  <a:pt x="292" y="450"/>
                </a:lnTo>
                <a:lnTo>
                  <a:pt x="284" y="454"/>
                </a:lnTo>
                <a:lnTo>
                  <a:pt x="278" y="460"/>
                </a:lnTo>
                <a:lnTo>
                  <a:pt x="270" y="464"/>
                </a:lnTo>
                <a:lnTo>
                  <a:pt x="262" y="468"/>
                </a:lnTo>
                <a:lnTo>
                  <a:pt x="254" y="472"/>
                </a:lnTo>
                <a:lnTo>
                  <a:pt x="246" y="478"/>
                </a:lnTo>
                <a:lnTo>
                  <a:pt x="240" y="482"/>
                </a:lnTo>
                <a:lnTo>
                  <a:pt x="232" y="488"/>
                </a:lnTo>
                <a:lnTo>
                  <a:pt x="224" y="494"/>
                </a:lnTo>
                <a:lnTo>
                  <a:pt x="218" y="498"/>
                </a:lnTo>
                <a:lnTo>
                  <a:pt x="212" y="506"/>
                </a:lnTo>
                <a:lnTo>
                  <a:pt x="206" y="510"/>
                </a:lnTo>
                <a:lnTo>
                  <a:pt x="198" y="516"/>
                </a:lnTo>
                <a:lnTo>
                  <a:pt x="192" y="522"/>
                </a:lnTo>
                <a:lnTo>
                  <a:pt x="186" y="530"/>
                </a:lnTo>
                <a:lnTo>
                  <a:pt x="178" y="536"/>
                </a:lnTo>
                <a:lnTo>
                  <a:pt x="172" y="542"/>
                </a:lnTo>
                <a:lnTo>
                  <a:pt x="166" y="548"/>
                </a:lnTo>
                <a:lnTo>
                  <a:pt x="162" y="556"/>
                </a:lnTo>
                <a:lnTo>
                  <a:pt x="154" y="562"/>
                </a:lnTo>
                <a:lnTo>
                  <a:pt x="150" y="568"/>
                </a:lnTo>
                <a:lnTo>
                  <a:pt x="144" y="576"/>
                </a:lnTo>
                <a:lnTo>
                  <a:pt x="138" y="582"/>
                </a:lnTo>
                <a:lnTo>
                  <a:pt x="134" y="590"/>
                </a:lnTo>
                <a:lnTo>
                  <a:pt x="128" y="598"/>
                </a:lnTo>
                <a:lnTo>
                  <a:pt x="124" y="604"/>
                </a:lnTo>
                <a:lnTo>
                  <a:pt x="120" y="614"/>
                </a:lnTo>
                <a:lnTo>
                  <a:pt x="116" y="620"/>
                </a:lnTo>
                <a:lnTo>
                  <a:pt x="110" y="628"/>
                </a:lnTo>
                <a:lnTo>
                  <a:pt x="106" y="636"/>
                </a:lnTo>
                <a:lnTo>
                  <a:pt x="102" y="644"/>
                </a:lnTo>
                <a:lnTo>
                  <a:pt x="98" y="652"/>
                </a:lnTo>
                <a:lnTo>
                  <a:pt x="94" y="660"/>
                </a:lnTo>
                <a:lnTo>
                  <a:pt x="90" y="668"/>
                </a:lnTo>
                <a:lnTo>
                  <a:pt x="88" y="678"/>
                </a:lnTo>
                <a:lnTo>
                  <a:pt x="84" y="686"/>
                </a:lnTo>
                <a:lnTo>
                  <a:pt x="80" y="694"/>
                </a:lnTo>
                <a:lnTo>
                  <a:pt x="78" y="702"/>
                </a:lnTo>
                <a:lnTo>
                  <a:pt x="78" y="712"/>
                </a:lnTo>
                <a:lnTo>
                  <a:pt x="74" y="722"/>
                </a:lnTo>
                <a:lnTo>
                  <a:pt x="72" y="729"/>
                </a:lnTo>
                <a:lnTo>
                  <a:pt x="70" y="739"/>
                </a:lnTo>
                <a:lnTo>
                  <a:pt x="70" y="749"/>
                </a:lnTo>
                <a:lnTo>
                  <a:pt x="62" y="745"/>
                </a:lnTo>
                <a:lnTo>
                  <a:pt x="54" y="743"/>
                </a:lnTo>
                <a:lnTo>
                  <a:pt x="46" y="739"/>
                </a:lnTo>
                <a:lnTo>
                  <a:pt x="40" y="737"/>
                </a:lnTo>
                <a:lnTo>
                  <a:pt x="30" y="728"/>
                </a:lnTo>
                <a:lnTo>
                  <a:pt x="20" y="718"/>
                </a:lnTo>
                <a:lnTo>
                  <a:pt x="14" y="712"/>
                </a:lnTo>
                <a:lnTo>
                  <a:pt x="12" y="706"/>
                </a:lnTo>
                <a:lnTo>
                  <a:pt x="8" y="698"/>
                </a:lnTo>
                <a:lnTo>
                  <a:pt x="6" y="692"/>
                </a:lnTo>
                <a:lnTo>
                  <a:pt x="2" y="684"/>
                </a:lnTo>
                <a:lnTo>
                  <a:pt x="0" y="676"/>
                </a:lnTo>
                <a:lnTo>
                  <a:pt x="0" y="668"/>
                </a:lnTo>
                <a:lnTo>
                  <a:pt x="0" y="662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38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40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0" y="0"/>
                </a:lnTo>
                <a:lnTo>
                  <a:pt x="937" y="0"/>
                </a:lnTo>
                <a:lnTo>
                  <a:pt x="947" y="0"/>
                </a:lnTo>
                <a:lnTo>
                  <a:pt x="955" y="2"/>
                </a:lnTo>
                <a:lnTo>
                  <a:pt x="963" y="2"/>
                </a:lnTo>
                <a:lnTo>
                  <a:pt x="971" y="6"/>
                </a:lnTo>
                <a:lnTo>
                  <a:pt x="979" y="10"/>
                </a:lnTo>
                <a:lnTo>
                  <a:pt x="987" y="14"/>
                </a:lnTo>
                <a:lnTo>
                  <a:pt x="995" y="18"/>
                </a:lnTo>
                <a:lnTo>
                  <a:pt x="1001" y="26"/>
                </a:lnTo>
                <a:lnTo>
                  <a:pt x="1007" y="32"/>
                </a:lnTo>
                <a:lnTo>
                  <a:pt x="1013" y="38"/>
                </a:lnTo>
                <a:lnTo>
                  <a:pt x="1017" y="46"/>
                </a:lnTo>
                <a:lnTo>
                  <a:pt x="1021" y="54"/>
                </a:lnTo>
                <a:lnTo>
                  <a:pt x="1023" y="62"/>
                </a:lnTo>
                <a:lnTo>
                  <a:pt x="1027" y="72"/>
                </a:lnTo>
                <a:lnTo>
                  <a:pt x="1029" y="80"/>
                </a:lnTo>
                <a:lnTo>
                  <a:pt x="1029" y="90"/>
                </a:lnTo>
                <a:lnTo>
                  <a:pt x="1029" y="662"/>
                </a:lnTo>
                <a:lnTo>
                  <a:pt x="1029" y="670"/>
                </a:lnTo>
                <a:lnTo>
                  <a:pt x="1027" y="678"/>
                </a:lnTo>
                <a:lnTo>
                  <a:pt x="1023" y="686"/>
                </a:lnTo>
                <a:lnTo>
                  <a:pt x="1021" y="696"/>
                </a:lnTo>
                <a:lnTo>
                  <a:pt x="1017" y="702"/>
                </a:lnTo>
                <a:lnTo>
                  <a:pt x="1013" y="710"/>
                </a:lnTo>
                <a:lnTo>
                  <a:pt x="1007" y="718"/>
                </a:lnTo>
                <a:lnTo>
                  <a:pt x="1001" y="724"/>
                </a:lnTo>
                <a:lnTo>
                  <a:pt x="995" y="729"/>
                </a:lnTo>
                <a:lnTo>
                  <a:pt x="987" y="735"/>
                </a:lnTo>
                <a:lnTo>
                  <a:pt x="979" y="739"/>
                </a:lnTo>
                <a:lnTo>
                  <a:pt x="971" y="743"/>
                </a:lnTo>
                <a:lnTo>
                  <a:pt x="963" y="745"/>
                </a:lnTo>
                <a:lnTo>
                  <a:pt x="955" y="749"/>
                </a:lnTo>
                <a:lnTo>
                  <a:pt x="947" y="751"/>
                </a:lnTo>
                <a:lnTo>
                  <a:pt x="937" y="751"/>
                </a:lnTo>
                <a:lnTo>
                  <a:pt x="935" y="751"/>
                </a:lnTo>
                <a:lnTo>
                  <a:pt x="925" y="751"/>
                </a:lnTo>
                <a:lnTo>
                  <a:pt x="917" y="751"/>
                </a:lnTo>
                <a:lnTo>
                  <a:pt x="909" y="751"/>
                </a:lnTo>
                <a:lnTo>
                  <a:pt x="899" y="751"/>
                </a:lnTo>
                <a:lnTo>
                  <a:pt x="891" y="751"/>
                </a:lnTo>
                <a:close/>
              </a:path>
            </a:pathLst>
          </a:custGeom>
          <a:solidFill>
            <a:srgbClr val="2B6B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Freeform 35"/>
          <p:cNvSpPr>
            <a:spLocks/>
          </p:cNvSpPr>
          <p:nvPr/>
        </p:nvSpPr>
        <p:spPr bwMode="auto">
          <a:xfrm>
            <a:off x="652463" y="4902200"/>
            <a:ext cx="1449387" cy="604838"/>
          </a:xfrm>
          <a:custGeom>
            <a:avLst/>
            <a:gdLst>
              <a:gd name="T0" fmla="*/ 2147483647 w 913"/>
              <a:gd name="T1" fmla="*/ 2147483647 h 381"/>
              <a:gd name="T2" fmla="*/ 2147483647 w 913"/>
              <a:gd name="T3" fmla="*/ 2147483647 h 381"/>
              <a:gd name="T4" fmla="*/ 2147483647 w 913"/>
              <a:gd name="T5" fmla="*/ 2147483647 h 381"/>
              <a:gd name="T6" fmla="*/ 2147483647 w 913"/>
              <a:gd name="T7" fmla="*/ 2147483647 h 381"/>
              <a:gd name="T8" fmla="*/ 2147483647 w 913"/>
              <a:gd name="T9" fmla="*/ 2147483647 h 381"/>
              <a:gd name="T10" fmla="*/ 2147483647 w 913"/>
              <a:gd name="T11" fmla="*/ 2147483647 h 381"/>
              <a:gd name="T12" fmla="*/ 2147483647 w 913"/>
              <a:gd name="T13" fmla="*/ 2147483647 h 381"/>
              <a:gd name="T14" fmla="*/ 2147483647 w 913"/>
              <a:gd name="T15" fmla="*/ 2147483647 h 381"/>
              <a:gd name="T16" fmla="*/ 2147483647 w 913"/>
              <a:gd name="T17" fmla="*/ 2147483647 h 381"/>
              <a:gd name="T18" fmla="*/ 2147483647 w 913"/>
              <a:gd name="T19" fmla="*/ 2147483647 h 381"/>
              <a:gd name="T20" fmla="*/ 2147483647 w 913"/>
              <a:gd name="T21" fmla="*/ 2147483647 h 381"/>
              <a:gd name="T22" fmla="*/ 2147483647 w 913"/>
              <a:gd name="T23" fmla="*/ 2147483647 h 381"/>
              <a:gd name="T24" fmla="*/ 2147483647 w 913"/>
              <a:gd name="T25" fmla="*/ 2147483647 h 381"/>
              <a:gd name="T26" fmla="*/ 2147483647 w 913"/>
              <a:gd name="T27" fmla="*/ 2147483647 h 381"/>
              <a:gd name="T28" fmla="*/ 2147483647 w 913"/>
              <a:gd name="T29" fmla="*/ 2147483647 h 381"/>
              <a:gd name="T30" fmla="*/ 2147483647 w 913"/>
              <a:gd name="T31" fmla="*/ 2147483647 h 381"/>
              <a:gd name="T32" fmla="*/ 2147483647 w 913"/>
              <a:gd name="T33" fmla="*/ 2147483647 h 381"/>
              <a:gd name="T34" fmla="*/ 2147483647 w 913"/>
              <a:gd name="T35" fmla="*/ 2147483647 h 381"/>
              <a:gd name="T36" fmla="*/ 2147483647 w 913"/>
              <a:gd name="T37" fmla="*/ 2147483647 h 381"/>
              <a:gd name="T38" fmla="*/ 2147483647 w 913"/>
              <a:gd name="T39" fmla="*/ 2147483647 h 381"/>
              <a:gd name="T40" fmla="*/ 2147483647 w 913"/>
              <a:gd name="T41" fmla="*/ 0 h 381"/>
              <a:gd name="T42" fmla="*/ 2147483647 w 913"/>
              <a:gd name="T43" fmla="*/ 2147483647 h 381"/>
              <a:gd name="T44" fmla="*/ 2147483647 w 913"/>
              <a:gd name="T45" fmla="*/ 2147483647 h 381"/>
              <a:gd name="T46" fmla="*/ 2147483647 w 913"/>
              <a:gd name="T47" fmla="*/ 2147483647 h 381"/>
              <a:gd name="T48" fmla="*/ 2147483647 w 913"/>
              <a:gd name="T49" fmla="*/ 2147483647 h 381"/>
              <a:gd name="T50" fmla="*/ 2147483647 w 913"/>
              <a:gd name="T51" fmla="*/ 2147483647 h 381"/>
              <a:gd name="T52" fmla="*/ 2147483647 w 913"/>
              <a:gd name="T53" fmla="*/ 2147483647 h 381"/>
              <a:gd name="T54" fmla="*/ 2147483647 w 913"/>
              <a:gd name="T55" fmla="*/ 2147483647 h 381"/>
              <a:gd name="T56" fmla="*/ 2147483647 w 913"/>
              <a:gd name="T57" fmla="*/ 2147483647 h 381"/>
              <a:gd name="T58" fmla="*/ 2147483647 w 913"/>
              <a:gd name="T59" fmla="*/ 2147483647 h 381"/>
              <a:gd name="T60" fmla="*/ 2147483647 w 913"/>
              <a:gd name="T61" fmla="*/ 2147483647 h 381"/>
              <a:gd name="T62" fmla="*/ 2147483647 w 913"/>
              <a:gd name="T63" fmla="*/ 2147483647 h 381"/>
              <a:gd name="T64" fmla="*/ 2147483647 w 913"/>
              <a:gd name="T65" fmla="*/ 2147483647 h 381"/>
              <a:gd name="T66" fmla="*/ 2147483647 w 913"/>
              <a:gd name="T67" fmla="*/ 2147483647 h 381"/>
              <a:gd name="T68" fmla="*/ 2147483647 w 913"/>
              <a:gd name="T69" fmla="*/ 2147483647 h 381"/>
              <a:gd name="T70" fmla="*/ 2147483647 w 913"/>
              <a:gd name="T71" fmla="*/ 2147483647 h 381"/>
              <a:gd name="T72" fmla="*/ 2147483647 w 913"/>
              <a:gd name="T73" fmla="*/ 2147483647 h 381"/>
              <a:gd name="T74" fmla="*/ 2147483647 w 913"/>
              <a:gd name="T75" fmla="*/ 2147483647 h 381"/>
              <a:gd name="T76" fmla="*/ 2147483647 w 913"/>
              <a:gd name="T77" fmla="*/ 2147483647 h 381"/>
              <a:gd name="T78" fmla="*/ 2147483647 w 913"/>
              <a:gd name="T79" fmla="*/ 2147483647 h 381"/>
              <a:gd name="T80" fmla="*/ 2147483647 w 913"/>
              <a:gd name="T81" fmla="*/ 2147483647 h 381"/>
              <a:gd name="T82" fmla="*/ 2147483647 w 913"/>
              <a:gd name="T83" fmla="*/ 2147483647 h 381"/>
              <a:gd name="T84" fmla="*/ 2147483647 w 913"/>
              <a:gd name="T85" fmla="*/ 2147483647 h 381"/>
              <a:gd name="T86" fmla="*/ 2147483647 w 913"/>
              <a:gd name="T87" fmla="*/ 2147483647 h 381"/>
              <a:gd name="T88" fmla="*/ 2147483647 w 913"/>
              <a:gd name="T89" fmla="*/ 2147483647 h 381"/>
              <a:gd name="T90" fmla="*/ 2147483647 w 913"/>
              <a:gd name="T91" fmla="*/ 2147483647 h 381"/>
              <a:gd name="T92" fmla="*/ 2147483647 w 913"/>
              <a:gd name="T93" fmla="*/ 2147483647 h 381"/>
              <a:gd name="T94" fmla="*/ 2147483647 w 913"/>
              <a:gd name="T95" fmla="*/ 2147483647 h 381"/>
              <a:gd name="T96" fmla="*/ 2147483647 w 913"/>
              <a:gd name="T97" fmla="*/ 2147483647 h 381"/>
              <a:gd name="T98" fmla="*/ 2147483647 w 913"/>
              <a:gd name="T99" fmla="*/ 2147483647 h 381"/>
              <a:gd name="T100" fmla="*/ 2147483647 w 913"/>
              <a:gd name="T101" fmla="*/ 2147483647 h 381"/>
              <a:gd name="T102" fmla="*/ 2147483647 w 913"/>
              <a:gd name="T103" fmla="*/ 2147483647 h 381"/>
              <a:gd name="T104" fmla="*/ 2147483647 w 913"/>
              <a:gd name="T105" fmla="*/ 2147483647 h 381"/>
              <a:gd name="T106" fmla="*/ 2147483647 w 913"/>
              <a:gd name="T107" fmla="*/ 2147483647 h 381"/>
              <a:gd name="T108" fmla="*/ 2147483647 w 913"/>
              <a:gd name="T109" fmla="*/ 2147483647 h 381"/>
              <a:gd name="T110" fmla="*/ 2147483647 w 913"/>
              <a:gd name="T111" fmla="*/ 2147483647 h 381"/>
              <a:gd name="T112" fmla="*/ 2147483647 w 913"/>
              <a:gd name="T113" fmla="*/ 2147483647 h 381"/>
              <a:gd name="T114" fmla="*/ 2147483647 w 913"/>
              <a:gd name="T115" fmla="*/ 2147483647 h 381"/>
              <a:gd name="T116" fmla="*/ 2147483647 w 913"/>
              <a:gd name="T117" fmla="*/ 2147483647 h 381"/>
              <a:gd name="T118" fmla="*/ 2147483647 w 913"/>
              <a:gd name="T119" fmla="*/ 2147483647 h 381"/>
              <a:gd name="T120" fmla="*/ 2147483647 w 913"/>
              <a:gd name="T121" fmla="*/ 2147483647 h 3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13" h="381">
                <a:moveTo>
                  <a:pt x="759" y="381"/>
                </a:moveTo>
                <a:lnTo>
                  <a:pt x="769" y="381"/>
                </a:lnTo>
                <a:lnTo>
                  <a:pt x="779" y="381"/>
                </a:lnTo>
                <a:lnTo>
                  <a:pt x="789" y="381"/>
                </a:lnTo>
                <a:lnTo>
                  <a:pt x="801" y="381"/>
                </a:lnTo>
                <a:lnTo>
                  <a:pt x="809" y="381"/>
                </a:lnTo>
                <a:lnTo>
                  <a:pt x="819" y="381"/>
                </a:lnTo>
                <a:lnTo>
                  <a:pt x="829" y="381"/>
                </a:lnTo>
                <a:lnTo>
                  <a:pt x="841" y="381"/>
                </a:lnTo>
                <a:lnTo>
                  <a:pt x="849" y="381"/>
                </a:lnTo>
                <a:lnTo>
                  <a:pt x="859" y="381"/>
                </a:lnTo>
                <a:lnTo>
                  <a:pt x="867" y="381"/>
                </a:lnTo>
                <a:lnTo>
                  <a:pt x="877" y="381"/>
                </a:lnTo>
                <a:lnTo>
                  <a:pt x="885" y="381"/>
                </a:lnTo>
                <a:lnTo>
                  <a:pt x="895" y="381"/>
                </a:lnTo>
                <a:lnTo>
                  <a:pt x="905" y="381"/>
                </a:lnTo>
                <a:lnTo>
                  <a:pt x="913" y="381"/>
                </a:lnTo>
                <a:lnTo>
                  <a:pt x="907" y="369"/>
                </a:lnTo>
                <a:lnTo>
                  <a:pt x="903" y="359"/>
                </a:lnTo>
                <a:lnTo>
                  <a:pt x="897" y="348"/>
                </a:lnTo>
                <a:lnTo>
                  <a:pt x="891" y="340"/>
                </a:lnTo>
                <a:lnTo>
                  <a:pt x="885" y="326"/>
                </a:lnTo>
                <a:lnTo>
                  <a:pt x="879" y="314"/>
                </a:lnTo>
                <a:lnTo>
                  <a:pt x="873" y="302"/>
                </a:lnTo>
                <a:lnTo>
                  <a:pt x="867" y="288"/>
                </a:lnTo>
                <a:lnTo>
                  <a:pt x="863" y="282"/>
                </a:lnTo>
                <a:lnTo>
                  <a:pt x="859" y="276"/>
                </a:lnTo>
                <a:lnTo>
                  <a:pt x="855" y="268"/>
                </a:lnTo>
                <a:lnTo>
                  <a:pt x="853" y="262"/>
                </a:lnTo>
                <a:lnTo>
                  <a:pt x="845" y="248"/>
                </a:lnTo>
                <a:lnTo>
                  <a:pt x="839" y="236"/>
                </a:lnTo>
                <a:lnTo>
                  <a:pt x="831" y="222"/>
                </a:lnTo>
                <a:lnTo>
                  <a:pt x="825" y="210"/>
                </a:lnTo>
                <a:lnTo>
                  <a:pt x="819" y="198"/>
                </a:lnTo>
                <a:lnTo>
                  <a:pt x="813" y="186"/>
                </a:lnTo>
                <a:lnTo>
                  <a:pt x="807" y="172"/>
                </a:lnTo>
                <a:lnTo>
                  <a:pt x="801" y="160"/>
                </a:lnTo>
                <a:lnTo>
                  <a:pt x="795" y="150"/>
                </a:lnTo>
                <a:lnTo>
                  <a:pt x="789" y="138"/>
                </a:lnTo>
                <a:lnTo>
                  <a:pt x="783" y="128"/>
                </a:lnTo>
                <a:lnTo>
                  <a:pt x="779" y="118"/>
                </a:lnTo>
                <a:lnTo>
                  <a:pt x="773" y="108"/>
                </a:lnTo>
                <a:lnTo>
                  <a:pt x="769" y="100"/>
                </a:lnTo>
                <a:lnTo>
                  <a:pt x="765" y="92"/>
                </a:lnTo>
                <a:lnTo>
                  <a:pt x="761" y="86"/>
                </a:lnTo>
                <a:lnTo>
                  <a:pt x="759" y="78"/>
                </a:lnTo>
                <a:lnTo>
                  <a:pt x="757" y="74"/>
                </a:lnTo>
                <a:lnTo>
                  <a:pt x="753" y="68"/>
                </a:lnTo>
                <a:lnTo>
                  <a:pt x="753" y="66"/>
                </a:lnTo>
                <a:lnTo>
                  <a:pt x="743" y="52"/>
                </a:lnTo>
                <a:lnTo>
                  <a:pt x="735" y="42"/>
                </a:lnTo>
                <a:lnTo>
                  <a:pt x="721" y="30"/>
                </a:lnTo>
                <a:lnTo>
                  <a:pt x="711" y="24"/>
                </a:lnTo>
                <a:lnTo>
                  <a:pt x="703" y="18"/>
                </a:lnTo>
                <a:lnTo>
                  <a:pt x="697" y="14"/>
                </a:lnTo>
                <a:lnTo>
                  <a:pt x="691" y="12"/>
                </a:lnTo>
                <a:lnTo>
                  <a:pt x="683" y="10"/>
                </a:lnTo>
                <a:lnTo>
                  <a:pt x="677" y="8"/>
                </a:lnTo>
                <a:lnTo>
                  <a:pt x="669" y="6"/>
                </a:lnTo>
                <a:lnTo>
                  <a:pt x="663" y="6"/>
                </a:lnTo>
                <a:lnTo>
                  <a:pt x="657" y="6"/>
                </a:lnTo>
                <a:lnTo>
                  <a:pt x="274" y="0"/>
                </a:lnTo>
                <a:lnTo>
                  <a:pt x="266" y="0"/>
                </a:lnTo>
                <a:lnTo>
                  <a:pt x="258" y="0"/>
                </a:lnTo>
                <a:lnTo>
                  <a:pt x="252" y="2"/>
                </a:lnTo>
                <a:lnTo>
                  <a:pt x="246" y="4"/>
                </a:lnTo>
                <a:lnTo>
                  <a:pt x="238" y="6"/>
                </a:lnTo>
                <a:lnTo>
                  <a:pt x="230" y="8"/>
                </a:lnTo>
                <a:lnTo>
                  <a:pt x="222" y="12"/>
                </a:lnTo>
                <a:lnTo>
                  <a:pt x="216" y="16"/>
                </a:lnTo>
                <a:lnTo>
                  <a:pt x="204" y="24"/>
                </a:lnTo>
                <a:lnTo>
                  <a:pt x="192" y="34"/>
                </a:lnTo>
                <a:lnTo>
                  <a:pt x="182" y="46"/>
                </a:lnTo>
                <a:lnTo>
                  <a:pt x="176" y="58"/>
                </a:lnTo>
                <a:lnTo>
                  <a:pt x="174" y="60"/>
                </a:lnTo>
                <a:lnTo>
                  <a:pt x="170" y="68"/>
                </a:lnTo>
                <a:lnTo>
                  <a:pt x="166" y="72"/>
                </a:lnTo>
                <a:lnTo>
                  <a:pt x="164" y="80"/>
                </a:lnTo>
                <a:lnTo>
                  <a:pt x="160" y="86"/>
                </a:lnTo>
                <a:lnTo>
                  <a:pt x="156" y="96"/>
                </a:lnTo>
                <a:lnTo>
                  <a:pt x="150" y="102"/>
                </a:lnTo>
                <a:lnTo>
                  <a:pt x="144" y="114"/>
                </a:lnTo>
                <a:lnTo>
                  <a:pt x="138" y="124"/>
                </a:lnTo>
                <a:lnTo>
                  <a:pt x="132" y="136"/>
                </a:lnTo>
                <a:lnTo>
                  <a:pt x="126" y="146"/>
                </a:lnTo>
                <a:lnTo>
                  <a:pt x="120" y="160"/>
                </a:lnTo>
                <a:lnTo>
                  <a:pt x="112" y="172"/>
                </a:lnTo>
                <a:lnTo>
                  <a:pt x="106" y="184"/>
                </a:lnTo>
                <a:lnTo>
                  <a:pt x="100" y="198"/>
                </a:lnTo>
                <a:lnTo>
                  <a:pt x="92" y="210"/>
                </a:lnTo>
                <a:lnTo>
                  <a:pt x="88" y="216"/>
                </a:lnTo>
                <a:lnTo>
                  <a:pt x="84" y="222"/>
                </a:lnTo>
                <a:lnTo>
                  <a:pt x="82" y="230"/>
                </a:lnTo>
                <a:lnTo>
                  <a:pt x="78" y="238"/>
                </a:lnTo>
                <a:lnTo>
                  <a:pt x="74" y="244"/>
                </a:lnTo>
                <a:lnTo>
                  <a:pt x="70" y="250"/>
                </a:lnTo>
                <a:lnTo>
                  <a:pt x="66" y="258"/>
                </a:lnTo>
                <a:lnTo>
                  <a:pt x="62" y="264"/>
                </a:lnTo>
                <a:lnTo>
                  <a:pt x="60" y="270"/>
                </a:lnTo>
                <a:lnTo>
                  <a:pt x="56" y="278"/>
                </a:lnTo>
                <a:lnTo>
                  <a:pt x="52" y="284"/>
                </a:lnTo>
                <a:lnTo>
                  <a:pt x="50" y="292"/>
                </a:lnTo>
                <a:lnTo>
                  <a:pt x="42" y="304"/>
                </a:lnTo>
                <a:lnTo>
                  <a:pt x="34" y="316"/>
                </a:lnTo>
                <a:lnTo>
                  <a:pt x="28" y="328"/>
                </a:lnTo>
                <a:lnTo>
                  <a:pt x="22" y="340"/>
                </a:lnTo>
                <a:lnTo>
                  <a:pt x="16" y="352"/>
                </a:lnTo>
                <a:lnTo>
                  <a:pt x="10" y="361"/>
                </a:lnTo>
                <a:lnTo>
                  <a:pt x="4" y="371"/>
                </a:lnTo>
                <a:lnTo>
                  <a:pt x="0" y="381"/>
                </a:lnTo>
                <a:lnTo>
                  <a:pt x="8" y="381"/>
                </a:lnTo>
                <a:lnTo>
                  <a:pt x="16" y="381"/>
                </a:lnTo>
                <a:lnTo>
                  <a:pt x="24" y="381"/>
                </a:lnTo>
                <a:lnTo>
                  <a:pt x="34" y="381"/>
                </a:lnTo>
                <a:lnTo>
                  <a:pt x="40" y="381"/>
                </a:lnTo>
                <a:lnTo>
                  <a:pt x="50" y="381"/>
                </a:lnTo>
                <a:lnTo>
                  <a:pt x="58" y="381"/>
                </a:lnTo>
                <a:lnTo>
                  <a:pt x="68" y="381"/>
                </a:lnTo>
                <a:lnTo>
                  <a:pt x="76" y="381"/>
                </a:lnTo>
                <a:lnTo>
                  <a:pt x="84" y="381"/>
                </a:lnTo>
                <a:lnTo>
                  <a:pt x="92" y="381"/>
                </a:lnTo>
                <a:lnTo>
                  <a:pt x="100" y="381"/>
                </a:lnTo>
                <a:lnTo>
                  <a:pt x="110" y="381"/>
                </a:lnTo>
                <a:lnTo>
                  <a:pt x="118" y="381"/>
                </a:lnTo>
                <a:lnTo>
                  <a:pt x="126" y="381"/>
                </a:lnTo>
                <a:lnTo>
                  <a:pt x="136" y="381"/>
                </a:lnTo>
                <a:lnTo>
                  <a:pt x="140" y="373"/>
                </a:lnTo>
                <a:lnTo>
                  <a:pt x="144" y="365"/>
                </a:lnTo>
                <a:lnTo>
                  <a:pt x="148" y="357"/>
                </a:lnTo>
                <a:lnTo>
                  <a:pt x="150" y="352"/>
                </a:lnTo>
                <a:lnTo>
                  <a:pt x="154" y="344"/>
                </a:lnTo>
                <a:lnTo>
                  <a:pt x="158" y="336"/>
                </a:lnTo>
                <a:lnTo>
                  <a:pt x="162" y="330"/>
                </a:lnTo>
                <a:lnTo>
                  <a:pt x="166" y="324"/>
                </a:lnTo>
                <a:lnTo>
                  <a:pt x="170" y="316"/>
                </a:lnTo>
                <a:lnTo>
                  <a:pt x="174" y="308"/>
                </a:lnTo>
                <a:lnTo>
                  <a:pt x="178" y="302"/>
                </a:lnTo>
                <a:lnTo>
                  <a:pt x="182" y="294"/>
                </a:lnTo>
                <a:lnTo>
                  <a:pt x="188" y="282"/>
                </a:lnTo>
                <a:lnTo>
                  <a:pt x="196" y="270"/>
                </a:lnTo>
                <a:lnTo>
                  <a:pt x="200" y="258"/>
                </a:lnTo>
                <a:lnTo>
                  <a:pt x="208" y="248"/>
                </a:lnTo>
                <a:lnTo>
                  <a:pt x="212" y="240"/>
                </a:lnTo>
                <a:lnTo>
                  <a:pt x="216" y="232"/>
                </a:lnTo>
                <a:lnTo>
                  <a:pt x="222" y="222"/>
                </a:lnTo>
                <a:lnTo>
                  <a:pt x="226" y="220"/>
                </a:lnTo>
                <a:lnTo>
                  <a:pt x="230" y="208"/>
                </a:lnTo>
                <a:lnTo>
                  <a:pt x="238" y="200"/>
                </a:lnTo>
                <a:lnTo>
                  <a:pt x="246" y="192"/>
                </a:lnTo>
                <a:lnTo>
                  <a:pt x="258" y="184"/>
                </a:lnTo>
                <a:lnTo>
                  <a:pt x="268" y="178"/>
                </a:lnTo>
                <a:lnTo>
                  <a:pt x="278" y="174"/>
                </a:lnTo>
                <a:lnTo>
                  <a:pt x="287" y="172"/>
                </a:lnTo>
                <a:lnTo>
                  <a:pt x="301" y="172"/>
                </a:lnTo>
                <a:lnTo>
                  <a:pt x="603" y="176"/>
                </a:lnTo>
                <a:lnTo>
                  <a:pt x="611" y="176"/>
                </a:lnTo>
                <a:lnTo>
                  <a:pt x="623" y="178"/>
                </a:lnTo>
                <a:lnTo>
                  <a:pt x="633" y="182"/>
                </a:lnTo>
                <a:lnTo>
                  <a:pt x="645" y="190"/>
                </a:lnTo>
                <a:lnTo>
                  <a:pt x="653" y="196"/>
                </a:lnTo>
                <a:lnTo>
                  <a:pt x="663" y="204"/>
                </a:lnTo>
                <a:lnTo>
                  <a:pt x="671" y="212"/>
                </a:lnTo>
                <a:lnTo>
                  <a:pt x="677" y="224"/>
                </a:lnTo>
                <a:lnTo>
                  <a:pt x="679" y="226"/>
                </a:lnTo>
                <a:lnTo>
                  <a:pt x="683" y="238"/>
                </a:lnTo>
                <a:lnTo>
                  <a:pt x="687" y="244"/>
                </a:lnTo>
                <a:lnTo>
                  <a:pt x="691" y="252"/>
                </a:lnTo>
                <a:lnTo>
                  <a:pt x="697" y="262"/>
                </a:lnTo>
                <a:lnTo>
                  <a:pt x="703" y="274"/>
                </a:lnTo>
                <a:lnTo>
                  <a:pt x="707" y="284"/>
                </a:lnTo>
                <a:lnTo>
                  <a:pt x="713" y="296"/>
                </a:lnTo>
                <a:lnTo>
                  <a:pt x="717" y="302"/>
                </a:lnTo>
                <a:lnTo>
                  <a:pt x="721" y="308"/>
                </a:lnTo>
                <a:lnTo>
                  <a:pt x="725" y="316"/>
                </a:lnTo>
                <a:lnTo>
                  <a:pt x="729" y="324"/>
                </a:lnTo>
                <a:lnTo>
                  <a:pt x="731" y="330"/>
                </a:lnTo>
                <a:lnTo>
                  <a:pt x="735" y="338"/>
                </a:lnTo>
                <a:lnTo>
                  <a:pt x="739" y="346"/>
                </a:lnTo>
                <a:lnTo>
                  <a:pt x="743" y="352"/>
                </a:lnTo>
                <a:lnTo>
                  <a:pt x="747" y="359"/>
                </a:lnTo>
                <a:lnTo>
                  <a:pt x="749" y="367"/>
                </a:lnTo>
                <a:lnTo>
                  <a:pt x="753" y="373"/>
                </a:lnTo>
                <a:lnTo>
                  <a:pt x="759" y="381"/>
                </a:lnTo>
                <a:close/>
              </a:path>
            </a:pathLst>
          </a:custGeom>
          <a:solidFill>
            <a:srgbClr val="DB0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Freeform 36"/>
          <p:cNvSpPr>
            <a:spLocks/>
          </p:cNvSpPr>
          <p:nvPr/>
        </p:nvSpPr>
        <p:spPr bwMode="auto">
          <a:xfrm>
            <a:off x="3586163" y="3906838"/>
            <a:ext cx="2438400" cy="104775"/>
          </a:xfrm>
          <a:custGeom>
            <a:avLst/>
            <a:gdLst>
              <a:gd name="T0" fmla="*/ 0 w 1536"/>
              <a:gd name="T1" fmla="*/ 2147483647 h 66"/>
              <a:gd name="T2" fmla="*/ 2147483647 w 1536"/>
              <a:gd name="T3" fmla="*/ 2147483647 h 66"/>
              <a:gd name="T4" fmla="*/ 2147483647 w 1536"/>
              <a:gd name="T5" fmla="*/ 0 h 66"/>
              <a:gd name="T6" fmla="*/ 0 w 1536"/>
              <a:gd name="T7" fmla="*/ 0 h 66"/>
              <a:gd name="T8" fmla="*/ 0 w 1536"/>
              <a:gd name="T9" fmla="*/ 2147483647 h 66"/>
              <a:gd name="T10" fmla="*/ 0 w 1536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66">
                <a:moveTo>
                  <a:pt x="0" y="66"/>
                </a:moveTo>
                <a:lnTo>
                  <a:pt x="1536" y="66"/>
                </a:lnTo>
                <a:lnTo>
                  <a:pt x="1536" y="0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6E9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Freeform 37"/>
          <p:cNvSpPr>
            <a:spLocks/>
          </p:cNvSpPr>
          <p:nvPr/>
        </p:nvSpPr>
        <p:spPr bwMode="auto">
          <a:xfrm>
            <a:off x="3579813" y="4143375"/>
            <a:ext cx="2438400" cy="104775"/>
          </a:xfrm>
          <a:custGeom>
            <a:avLst/>
            <a:gdLst>
              <a:gd name="T0" fmla="*/ 0 w 1536"/>
              <a:gd name="T1" fmla="*/ 2147483647 h 66"/>
              <a:gd name="T2" fmla="*/ 2147483647 w 1536"/>
              <a:gd name="T3" fmla="*/ 2147483647 h 66"/>
              <a:gd name="T4" fmla="*/ 2147483647 w 1536"/>
              <a:gd name="T5" fmla="*/ 0 h 66"/>
              <a:gd name="T6" fmla="*/ 0 w 1536"/>
              <a:gd name="T7" fmla="*/ 0 h 66"/>
              <a:gd name="T8" fmla="*/ 0 w 1536"/>
              <a:gd name="T9" fmla="*/ 2147483647 h 66"/>
              <a:gd name="T10" fmla="*/ 0 w 1536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66">
                <a:moveTo>
                  <a:pt x="0" y="66"/>
                </a:moveTo>
                <a:lnTo>
                  <a:pt x="1536" y="66"/>
                </a:lnTo>
                <a:lnTo>
                  <a:pt x="1536" y="0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6E9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Freeform 38"/>
          <p:cNvSpPr>
            <a:spLocks/>
          </p:cNvSpPr>
          <p:nvPr/>
        </p:nvSpPr>
        <p:spPr bwMode="auto">
          <a:xfrm>
            <a:off x="4130675" y="3906838"/>
            <a:ext cx="88900" cy="528637"/>
          </a:xfrm>
          <a:custGeom>
            <a:avLst/>
            <a:gdLst>
              <a:gd name="T0" fmla="*/ 0 w 56"/>
              <a:gd name="T1" fmla="*/ 2147483647 h 333"/>
              <a:gd name="T2" fmla="*/ 2147483647 w 56"/>
              <a:gd name="T3" fmla="*/ 2147483647 h 333"/>
              <a:gd name="T4" fmla="*/ 2147483647 w 56"/>
              <a:gd name="T5" fmla="*/ 0 h 333"/>
              <a:gd name="T6" fmla="*/ 0 w 56"/>
              <a:gd name="T7" fmla="*/ 0 h 333"/>
              <a:gd name="T8" fmla="*/ 0 w 56"/>
              <a:gd name="T9" fmla="*/ 2147483647 h 333"/>
              <a:gd name="T10" fmla="*/ 0 w 5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33">
                <a:moveTo>
                  <a:pt x="0" y="333"/>
                </a:moveTo>
                <a:lnTo>
                  <a:pt x="56" y="333"/>
                </a:lnTo>
                <a:lnTo>
                  <a:pt x="5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Freeform 39"/>
          <p:cNvSpPr>
            <a:spLocks/>
          </p:cNvSpPr>
          <p:nvPr/>
        </p:nvSpPr>
        <p:spPr bwMode="auto">
          <a:xfrm>
            <a:off x="413702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Freeform 40"/>
          <p:cNvSpPr>
            <a:spLocks/>
          </p:cNvSpPr>
          <p:nvPr/>
        </p:nvSpPr>
        <p:spPr bwMode="auto">
          <a:xfrm>
            <a:off x="414655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Freeform 41"/>
          <p:cNvSpPr>
            <a:spLocks/>
          </p:cNvSpPr>
          <p:nvPr/>
        </p:nvSpPr>
        <p:spPr bwMode="auto">
          <a:xfrm>
            <a:off x="4156075" y="3906838"/>
            <a:ext cx="38100" cy="528637"/>
          </a:xfrm>
          <a:custGeom>
            <a:avLst/>
            <a:gdLst>
              <a:gd name="T0" fmla="*/ 0 w 24"/>
              <a:gd name="T1" fmla="*/ 2147483647 h 333"/>
              <a:gd name="T2" fmla="*/ 2147483647 w 24"/>
              <a:gd name="T3" fmla="*/ 2147483647 h 333"/>
              <a:gd name="T4" fmla="*/ 2147483647 w 24"/>
              <a:gd name="T5" fmla="*/ 0 h 333"/>
              <a:gd name="T6" fmla="*/ 0 w 24"/>
              <a:gd name="T7" fmla="*/ 0 h 333"/>
              <a:gd name="T8" fmla="*/ 0 w 24"/>
              <a:gd name="T9" fmla="*/ 2147483647 h 333"/>
              <a:gd name="T10" fmla="*/ 0 w 2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33">
                <a:moveTo>
                  <a:pt x="0" y="333"/>
                </a:moveTo>
                <a:lnTo>
                  <a:pt x="24" y="333"/>
                </a:lnTo>
                <a:lnTo>
                  <a:pt x="2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Freeform 42"/>
          <p:cNvSpPr>
            <a:spLocks/>
          </p:cNvSpPr>
          <p:nvPr/>
        </p:nvSpPr>
        <p:spPr bwMode="auto">
          <a:xfrm>
            <a:off x="415925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Freeform 43"/>
          <p:cNvSpPr>
            <a:spLocks/>
          </p:cNvSpPr>
          <p:nvPr/>
        </p:nvSpPr>
        <p:spPr bwMode="auto">
          <a:xfrm>
            <a:off x="416877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Freeform 44"/>
          <p:cNvSpPr>
            <a:spLocks/>
          </p:cNvSpPr>
          <p:nvPr/>
        </p:nvSpPr>
        <p:spPr bwMode="auto">
          <a:xfrm>
            <a:off x="4730750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Freeform 45"/>
          <p:cNvSpPr>
            <a:spLocks/>
          </p:cNvSpPr>
          <p:nvPr/>
        </p:nvSpPr>
        <p:spPr bwMode="auto">
          <a:xfrm>
            <a:off x="4740275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Freeform 46"/>
          <p:cNvSpPr>
            <a:spLocks/>
          </p:cNvSpPr>
          <p:nvPr/>
        </p:nvSpPr>
        <p:spPr bwMode="auto">
          <a:xfrm>
            <a:off x="47498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Freeform 47"/>
          <p:cNvSpPr>
            <a:spLocks/>
          </p:cNvSpPr>
          <p:nvPr/>
        </p:nvSpPr>
        <p:spPr bwMode="auto">
          <a:xfrm>
            <a:off x="4752975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Freeform 48"/>
          <p:cNvSpPr>
            <a:spLocks/>
          </p:cNvSpPr>
          <p:nvPr/>
        </p:nvSpPr>
        <p:spPr bwMode="auto">
          <a:xfrm>
            <a:off x="4762500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Freeform 49"/>
          <p:cNvSpPr>
            <a:spLocks/>
          </p:cNvSpPr>
          <p:nvPr/>
        </p:nvSpPr>
        <p:spPr bwMode="auto">
          <a:xfrm>
            <a:off x="4772025" y="3906838"/>
            <a:ext cx="9525" cy="528637"/>
          </a:xfrm>
          <a:custGeom>
            <a:avLst/>
            <a:gdLst>
              <a:gd name="T0" fmla="*/ 0 w 6"/>
              <a:gd name="T1" fmla="*/ 2147483647 h 333"/>
              <a:gd name="T2" fmla="*/ 2147483647 w 6"/>
              <a:gd name="T3" fmla="*/ 2147483647 h 333"/>
              <a:gd name="T4" fmla="*/ 2147483647 w 6"/>
              <a:gd name="T5" fmla="*/ 0 h 333"/>
              <a:gd name="T6" fmla="*/ 0 w 6"/>
              <a:gd name="T7" fmla="*/ 0 h 333"/>
              <a:gd name="T8" fmla="*/ 0 w 6"/>
              <a:gd name="T9" fmla="*/ 2147483647 h 333"/>
              <a:gd name="T10" fmla="*/ 0 w 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33">
                <a:moveTo>
                  <a:pt x="0" y="333"/>
                </a:moveTo>
                <a:lnTo>
                  <a:pt x="6" y="333"/>
                </a:lnTo>
                <a:lnTo>
                  <a:pt x="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Freeform 50"/>
          <p:cNvSpPr>
            <a:spLocks/>
          </p:cNvSpPr>
          <p:nvPr/>
        </p:nvSpPr>
        <p:spPr bwMode="auto">
          <a:xfrm>
            <a:off x="5330825" y="3906838"/>
            <a:ext cx="85725" cy="528637"/>
          </a:xfrm>
          <a:custGeom>
            <a:avLst/>
            <a:gdLst>
              <a:gd name="T0" fmla="*/ 0 w 54"/>
              <a:gd name="T1" fmla="*/ 2147483647 h 333"/>
              <a:gd name="T2" fmla="*/ 2147483647 w 54"/>
              <a:gd name="T3" fmla="*/ 2147483647 h 333"/>
              <a:gd name="T4" fmla="*/ 2147483647 w 54"/>
              <a:gd name="T5" fmla="*/ 0 h 333"/>
              <a:gd name="T6" fmla="*/ 0 w 54"/>
              <a:gd name="T7" fmla="*/ 0 h 333"/>
              <a:gd name="T8" fmla="*/ 0 w 54"/>
              <a:gd name="T9" fmla="*/ 2147483647 h 333"/>
              <a:gd name="T10" fmla="*/ 0 w 5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33">
                <a:moveTo>
                  <a:pt x="0" y="333"/>
                </a:moveTo>
                <a:lnTo>
                  <a:pt x="54" y="333"/>
                </a:lnTo>
                <a:lnTo>
                  <a:pt x="5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Freeform 51"/>
          <p:cNvSpPr>
            <a:spLocks/>
          </p:cNvSpPr>
          <p:nvPr/>
        </p:nvSpPr>
        <p:spPr bwMode="auto">
          <a:xfrm>
            <a:off x="533717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Freeform 52"/>
          <p:cNvSpPr>
            <a:spLocks/>
          </p:cNvSpPr>
          <p:nvPr/>
        </p:nvSpPr>
        <p:spPr bwMode="auto">
          <a:xfrm>
            <a:off x="53467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Freeform 53"/>
          <p:cNvSpPr>
            <a:spLocks/>
          </p:cNvSpPr>
          <p:nvPr/>
        </p:nvSpPr>
        <p:spPr bwMode="auto">
          <a:xfrm>
            <a:off x="5353050" y="3906838"/>
            <a:ext cx="41275" cy="528637"/>
          </a:xfrm>
          <a:custGeom>
            <a:avLst/>
            <a:gdLst>
              <a:gd name="T0" fmla="*/ 0 w 26"/>
              <a:gd name="T1" fmla="*/ 2147483647 h 333"/>
              <a:gd name="T2" fmla="*/ 2147483647 w 26"/>
              <a:gd name="T3" fmla="*/ 2147483647 h 333"/>
              <a:gd name="T4" fmla="*/ 2147483647 w 26"/>
              <a:gd name="T5" fmla="*/ 0 h 333"/>
              <a:gd name="T6" fmla="*/ 0 w 26"/>
              <a:gd name="T7" fmla="*/ 0 h 333"/>
              <a:gd name="T8" fmla="*/ 0 w 26"/>
              <a:gd name="T9" fmla="*/ 2147483647 h 333"/>
              <a:gd name="T10" fmla="*/ 0 w 2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33">
                <a:moveTo>
                  <a:pt x="0" y="333"/>
                </a:moveTo>
                <a:lnTo>
                  <a:pt x="26" y="333"/>
                </a:lnTo>
                <a:lnTo>
                  <a:pt x="2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Freeform 54"/>
          <p:cNvSpPr>
            <a:spLocks/>
          </p:cNvSpPr>
          <p:nvPr/>
        </p:nvSpPr>
        <p:spPr bwMode="auto">
          <a:xfrm>
            <a:off x="535940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1" name="Freeform 55"/>
          <p:cNvSpPr>
            <a:spLocks/>
          </p:cNvSpPr>
          <p:nvPr/>
        </p:nvSpPr>
        <p:spPr bwMode="auto">
          <a:xfrm>
            <a:off x="536892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62"/>
          <p:cNvSpPr>
            <a:spLocks/>
          </p:cNvSpPr>
          <p:nvPr/>
        </p:nvSpPr>
        <p:spPr bwMode="auto">
          <a:xfrm>
            <a:off x="3579813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3" name="Freeform 63"/>
          <p:cNvSpPr>
            <a:spLocks/>
          </p:cNvSpPr>
          <p:nvPr/>
        </p:nvSpPr>
        <p:spPr bwMode="auto">
          <a:xfrm>
            <a:off x="3589338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4" name="Freeform 64"/>
          <p:cNvSpPr>
            <a:spLocks/>
          </p:cNvSpPr>
          <p:nvPr/>
        </p:nvSpPr>
        <p:spPr bwMode="auto">
          <a:xfrm>
            <a:off x="3595688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5" name="Freeform 65"/>
          <p:cNvSpPr>
            <a:spLocks/>
          </p:cNvSpPr>
          <p:nvPr/>
        </p:nvSpPr>
        <p:spPr bwMode="auto">
          <a:xfrm>
            <a:off x="3602038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6" name="Freeform 66"/>
          <p:cNvSpPr>
            <a:spLocks/>
          </p:cNvSpPr>
          <p:nvPr/>
        </p:nvSpPr>
        <p:spPr bwMode="auto">
          <a:xfrm>
            <a:off x="3611563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7" name="Freeform 67"/>
          <p:cNvSpPr>
            <a:spLocks/>
          </p:cNvSpPr>
          <p:nvPr/>
        </p:nvSpPr>
        <p:spPr bwMode="auto">
          <a:xfrm>
            <a:off x="3617913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8" name="Freeform 68"/>
          <p:cNvSpPr>
            <a:spLocks/>
          </p:cNvSpPr>
          <p:nvPr/>
        </p:nvSpPr>
        <p:spPr bwMode="auto">
          <a:xfrm>
            <a:off x="3602038" y="4406900"/>
            <a:ext cx="2387600" cy="1090613"/>
          </a:xfrm>
          <a:custGeom>
            <a:avLst/>
            <a:gdLst>
              <a:gd name="T0" fmla="*/ 2147483647 w 1504"/>
              <a:gd name="T1" fmla="*/ 2147483647 h 687"/>
              <a:gd name="T2" fmla="*/ 2147483647 w 1504"/>
              <a:gd name="T3" fmla="*/ 2147483647 h 687"/>
              <a:gd name="T4" fmla="*/ 2147483647 w 1504"/>
              <a:gd name="T5" fmla="*/ 2147483647 h 687"/>
              <a:gd name="T6" fmla="*/ 2147483647 w 1504"/>
              <a:gd name="T7" fmla="*/ 2147483647 h 687"/>
              <a:gd name="T8" fmla="*/ 2147483647 w 1504"/>
              <a:gd name="T9" fmla="*/ 2147483647 h 687"/>
              <a:gd name="T10" fmla="*/ 2147483647 w 1504"/>
              <a:gd name="T11" fmla="*/ 2147483647 h 687"/>
              <a:gd name="T12" fmla="*/ 2147483647 w 1504"/>
              <a:gd name="T13" fmla="*/ 2147483647 h 687"/>
              <a:gd name="T14" fmla="*/ 2147483647 w 1504"/>
              <a:gd name="T15" fmla="*/ 2147483647 h 687"/>
              <a:gd name="T16" fmla="*/ 2147483647 w 1504"/>
              <a:gd name="T17" fmla="*/ 2147483647 h 687"/>
              <a:gd name="T18" fmla="*/ 2147483647 w 1504"/>
              <a:gd name="T19" fmla="*/ 2147483647 h 687"/>
              <a:gd name="T20" fmla="*/ 0 w 1504"/>
              <a:gd name="T21" fmla="*/ 2147483647 h 687"/>
              <a:gd name="T22" fmla="*/ 2147483647 w 1504"/>
              <a:gd name="T23" fmla="*/ 2147483647 h 687"/>
              <a:gd name="T24" fmla="*/ 2147483647 w 1504"/>
              <a:gd name="T25" fmla="*/ 2147483647 h 687"/>
              <a:gd name="T26" fmla="*/ 2147483647 w 1504"/>
              <a:gd name="T27" fmla="*/ 2147483647 h 687"/>
              <a:gd name="T28" fmla="*/ 2147483647 w 1504"/>
              <a:gd name="T29" fmla="*/ 2147483647 h 687"/>
              <a:gd name="T30" fmla="*/ 2147483647 w 1504"/>
              <a:gd name="T31" fmla="*/ 2147483647 h 687"/>
              <a:gd name="T32" fmla="*/ 2147483647 w 1504"/>
              <a:gd name="T33" fmla="*/ 2147483647 h 687"/>
              <a:gd name="T34" fmla="*/ 2147483647 w 1504"/>
              <a:gd name="T35" fmla="*/ 2147483647 h 687"/>
              <a:gd name="T36" fmla="*/ 2147483647 w 1504"/>
              <a:gd name="T37" fmla="*/ 2147483647 h 687"/>
              <a:gd name="T38" fmla="*/ 2147483647 w 1504"/>
              <a:gd name="T39" fmla="*/ 2147483647 h 687"/>
              <a:gd name="T40" fmla="*/ 2147483647 w 1504"/>
              <a:gd name="T41" fmla="*/ 2147483647 h 687"/>
              <a:gd name="T42" fmla="*/ 2147483647 w 1504"/>
              <a:gd name="T43" fmla="*/ 2147483647 h 687"/>
              <a:gd name="T44" fmla="*/ 2147483647 w 1504"/>
              <a:gd name="T45" fmla="*/ 2147483647 h 687"/>
              <a:gd name="T46" fmla="*/ 2147483647 w 1504"/>
              <a:gd name="T47" fmla="*/ 2147483647 h 687"/>
              <a:gd name="T48" fmla="*/ 2147483647 w 1504"/>
              <a:gd name="T49" fmla="*/ 2147483647 h 687"/>
              <a:gd name="T50" fmla="*/ 2147483647 w 1504"/>
              <a:gd name="T51" fmla="*/ 2147483647 h 687"/>
              <a:gd name="T52" fmla="*/ 2147483647 w 1504"/>
              <a:gd name="T53" fmla="*/ 2147483647 h 687"/>
              <a:gd name="T54" fmla="*/ 2147483647 w 1504"/>
              <a:gd name="T55" fmla="*/ 2147483647 h 687"/>
              <a:gd name="T56" fmla="*/ 2147483647 w 1504"/>
              <a:gd name="T57" fmla="*/ 2147483647 h 687"/>
              <a:gd name="T58" fmla="*/ 2147483647 w 1504"/>
              <a:gd name="T59" fmla="*/ 2147483647 h 687"/>
              <a:gd name="T60" fmla="*/ 2147483647 w 1504"/>
              <a:gd name="T61" fmla="*/ 2147483647 h 687"/>
              <a:gd name="T62" fmla="*/ 2147483647 w 1504"/>
              <a:gd name="T63" fmla="*/ 2147483647 h 687"/>
              <a:gd name="T64" fmla="*/ 2147483647 w 1504"/>
              <a:gd name="T65" fmla="*/ 2147483647 h 687"/>
              <a:gd name="T66" fmla="*/ 2147483647 w 1504"/>
              <a:gd name="T67" fmla="*/ 2147483647 h 687"/>
              <a:gd name="T68" fmla="*/ 2147483647 w 1504"/>
              <a:gd name="T69" fmla="*/ 2147483647 h 687"/>
              <a:gd name="T70" fmla="*/ 2147483647 w 1504"/>
              <a:gd name="T71" fmla="*/ 2147483647 h 687"/>
              <a:gd name="T72" fmla="*/ 2147483647 w 1504"/>
              <a:gd name="T73" fmla="*/ 2147483647 h 687"/>
              <a:gd name="T74" fmla="*/ 2147483647 w 1504"/>
              <a:gd name="T75" fmla="*/ 2147483647 h 687"/>
              <a:gd name="T76" fmla="*/ 2147483647 w 1504"/>
              <a:gd name="T77" fmla="*/ 2147483647 h 687"/>
              <a:gd name="T78" fmla="*/ 2147483647 w 1504"/>
              <a:gd name="T79" fmla="*/ 2147483647 h 687"/>
              <a:gd name="T80" fmla="*/ 2147483647 w 1504"/>
              <a:gd name="T81" fmla="*/ 2147483647 h 687"/>
              <a:gd name="T82" fmla="*/ 2147483647 w 1504"/>
              <a:gd name="T83" fmla="*/ 2147483647 h 687"/>
              <a:gd name="T84" fmla="*/ 2147483647 w 1504"/>
              <a:gd name="T85" fmla="*/ 2147483647 h 687"/>
              <a:gd name="T86" fmla="*/ 2147483647 w 1504"/>
              <a:gd name="T87" fmla="*/ 2147483647 h 687"/>
              <a:gd name="T88" fmla="*/ 2147483647 w 1504"/>
              <a:gd name="T89" fmla="*/ 2147483647 h 687"/>
              <a:gd name="T90" fmla="*/ 2147483647 w 1504"/>
              <a:gd name="T91" fmla="*/ 2147483647 h 687"/>
              <a:gd name="T92" fmla="*/ 2147483647 w 1504"/>
              <a:gd name="T93" fmla="*/ 2147483647 h 687"/>
              <a:gd name="T94" fmla="*/ 2147483647 w 1504"/>
              <a:gd name="T95" fmla="*/ 2147483647 h 687"/>
              <a:gd name="T96" fmla="*/ 2147483647 w 1504"/>
              <a:gd name="T97" fmla="*/ 2147483647 h 687"/>
              <a:gd name="T98" fmla="*/ 2147483647 w 1504"/>
              <a:gd name="T99" fmla="*/ 2147483647 h 687"/>
              <a:gd name="T100" fmla="*/ 2147483647 w 1504"/>
              <a:gd name="T101" fmla="*/ 2147483647 h 6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504" h="687">
                <a:moveTo>
                  <a:pt x="1165" y="681"/>
                </a:moveTo>
                <a:lnTo>
                  <a:pt x="1165" y="685"/>
                </a:lnTo>
                <a:lnTo>
                  <a:pt x="1169" y="687"/>
                </a:lnTo>
                <a:lnTo>
                  <a:pt x="1177" y="687"/>
                </a:lnTo>
                <a:lnTo>
                  <a:pt x="1187" y="687"/>
                </a:lnTo>
                <a:lnTo>
                  <a:pt x="1193" y="687"/>
                </a:lnTo>
                <a:lnTo>
                  <a:pt x="1202" y="687"/>
                </a:lnTo>
                <a:lnTo>
                  <a:pt x="1212" y="687"/>
                </a:lnTo>
                <a:lnTo>
                  <a:pt x="1214" y="687"/>
                </a:lnTo>
                <a:lnTo>
                  <a:pt x="1224" y="687"/>
                </a:lnTo>
                <a:lnTo>
                  <a:pt x="1232" y="685"/>
                </a:lnTo>
                <a:lnTo>
                  <a:pt x="1240" y="683"/>
                </a:lnTo>
                <a:lnTo>
                  <a:pt x="1248" y="681"/>
                </a:lnTo>
                <a:lnTo>
                  <a:pt x="1258" y="681"/>
                </a:lnTo>
                <a:lnTo>
                  <a:pt x="1268" y="681"/>
                </a:lnTo>
                <a:lnTo>
                  <a:pt x="1278" y="681"/>
                </a:lnTo>
                <a:lnTo>
                  <a:pt x="1288" y="681"/>
                </a:lnTo>
                <a:lnTo>
                  <a:pt x="1298" y="681"/>
                </a:lnTo>
                <a:lnTo>
                  <a:pt x="1310" y="681"/>
                </a:lnTo>
                <a:lnTo>
                  <a:pt x="1320" y="681"/>
                </a:lnTo>
                <a:lnTo>
                  <a:pt x="1330" y="681"/>
                </a:lnTo>
                <a:lnTo>
                  <a:pt x="1340" y="681"/>
                </a:lnTo>
                <a:lnTo>
                  <a:pt x="1352" y="681"/>
                </a:lnTo>
                <a:lnTo>
                  <a:pt x="1362" y="681"/>
                </a:lnTo>
                <a:lnTo>
                  <a:pt x="1372" y="681"/>
                </a:lnTo>
                <a:lnTo>
                  <a:pt x="1382" y="681"/>
                </a:lnTo>
                <a:lnTo>
                  <a:pt x="1394" y="681"/>
                </a:lnTo>
                <a:lnTo>
                  <a:pt x="1404" y="681"/>
                </a:lnTo>
                <a:lnTo>
                  <a:pt x="1414" y="681"/>
                </a:lnTo>
                <a:lnTo>
                  <a:pt x="1422" y="681"/>
                </a:lnTo>
                <a:lnTo>
                  <a:pt x="1432" y="681"/>
                </a:lnTo>
                <a:lnTo>
                  <a:pt x="1440" y="681"/>
                </a:lnTo>
                <a:lnTo>
                  <a:pt x="1450" y="681"/>
                </a:lnTo>
                <a:lnTo>
                  <a:pt x="1456" y="681"/>
                </a:lnTo>
                <a:lnTo>
                  <a:pt x="1462" y="681"/>
                </a:lnTo>
                <a:lnTo>
                  <a:pt x="1470" y="681"/>
                </a:lnTo>
                <a:lnTo>
                  <a:pt x="1478" y="681"/>
                </a:lnTo>
                <a:lnTo>
                  <a:pt x="1488" y="681"/>
                </a:lnTo>
                <a:lnTo>
                  <a:pt x="1498" y="681"/>
                </a:lnTo>
                <a:lnTo>
                  <a:pt x="1502" y="681"/>
                </a:lnTo>
                <a:lnTo>
                  <a:pt x="1504" y="681"/>
                </a:lnTo>
                <a:lnTo>
                  <a:pt x="1504" y="0"/>
                </a:lnTo>
                <a:lnTo>
                  <a:pt x="0" y="4"/>
                </a:lnTo>
                <a:lnTo>
                  <a:pt x="0" y="685"/>
                </a:lnTo>
                <a:lnTo>
                  <a:pt x="2" y="685"/>
                </a:lnTo>
                <a:lnTo>
                  <a:pt x="10" y="685"/>
                </a:lnTo>
                <a:lnTo>
                  <a:pt x="14" y="685"/>
                </a:lnTo>
                <a:lnTo>
                  <a:pt x="22" y="685"/>
                </a:lnTo>
                <a:lnTo>
                  <a:pt x="28" y="685"/>
                </a:lnTo>
                <a:lnTo>
                  <a:pt x="38" y="685"/>
                </a:lnTo>
                <a:lnTo>
                  <a:pt x="48" y="685"/>
                </a:lnTo>
                <a:lnTo>
                  <a:pt x="58" y="685"/>
                </a:lnTo>
                <a:lnTo>
                  <a:pt x="70" y="685"/>
                </a:lnTo>
                <a:lnTo>
                  <a:pt x="82" y="685"/>
                </a:lnTo>
                <a:lnTo>
                  <a:pt x="92" y="685"/>
                </a:lnTo>
                <a:lnTo>
                  <a:pt x="106" y="685"/>
                </a:lnTo>
                <a:lnTo>
                  <a:pt x="112" y="685"/>
                </a:lnTo>
                <a:lnTo>
                  <a:pt x="118" y="685"/>
                </a:lnTo>
                <a:lnTo>
                  <a:pt x="126" y="685"/>
                </a:lnTo>
                <a:lnTo>
                  <a:pt x="132" y="685"/>
                </a:lnTo>
                <a:lnTo>
                  <a:pt x="146" y="685"/>
                </a:lnTo>
                <a:lnTo>
                  <a:pt x="158" y="685"/>
                </a:lnTo>
                <a:lnTo>
                  <a:pt x="164" y="685"/>
                </a:lnTo>
                <a:lnTo>
                  <a:pt x="172" y="685"/>
                </a:lnTo>
                <a:lnTo>
                  <a:pt x="180" y="685"/>
                </a:lnTo>
                <a:lnTo>
                  <a:pt x="186" y="685"/>
                </a:lnTo>
                <a:lnTo>
                  <a:pt x="192" y="685"/>
                </a:lnTo>
                <a:lnTo>
                  <a:pt x="200" y="685"/>
                </a:lnTo>
                <a:lnTo>
                  <a:pt x="206" y="685"/>
                </a:lnTo>
                <a:lnTo>
                  <a:pt x="214" y="685"/>
                </a:lnTo>
                <a:lnTo>
                  <a:pt x="220" y="685"/>
                </a:lnTo>
                <a:lnTo>
                  <a:pt x="226" y="685"/>
                </a:lnTo>
                <a:lnTo>
                  <a:pt x="234" y="685"/>
                </a:lnTo>
                <a:lnTo>
                  <a:pt x="240" y="685"/>
                </a:lnTo>
                <a:lnTo>
                  <a:pt x="252" y="685"/>
                </a:lnTo>
                <a:lnTo>
                  <a:pt x="264" y="685"/>
                </a:lnTo>
                <a:lnTo>
                  <a:pt x="275" y="685"/>
                </a:lnTo>
                <a:lnTo>
                  <a:pt x="285" y="685"/>
                </a:lnTo>
                <a:lnTo>
                  <a:pt x="295" y="685"/>
                </a:lnTo>
                <a:lnTo>
                  <a:pt x="305" y="685"/>
                </a:lnTo>
                <a:lnTo>
                  <a:pt x="313" y="685"/>
                </a:lnTo>
                <a:lnTo>
                  <a:pt x="321" y="685"/>
                </a:lnTo>
                <a:lnTo>
                  <a:pt x="323" y="685"/>
                </a:lnTo>
                <a:lnTo>
                  <a:pt x="329" y="685"/>
                </a:lnTo>
                <a:lnTo>
                  <a:pt x="335" y="685"/>
                </a:lnTo>
                <a:lnTo>
                  <a:pt x="337" y="685"/>
                </a:lnTo>
                <a:lnTo>
                  <a:pt x="339" y="685"/>
                </a:lnTo>
                <a:lnTo>
                  <a:pt x="339" y="679"/>
                </a:lnTo>
                <a:lnTo>
                  <a:pt x="339" y="669"/>
                </a:lnTo>
                <a:lnTo>
                  <a:pt x="339" y="662"/>
                </a:lnTo>
                <a:lnTo>
                  <a:pt x="339" y="652"/>
                </a:lnTo>
                <a:lnTo>
                  <a:pt x="339" y="642"/>
                </a:lnTo>
                <a:lnTo>
                  <a:pt x="339" y="630"/>
                </a:lnTo>
                <a:lnTo>
                  <a:pt x="341" y="622"/>
                </a:lnTo>
                <a:lnTo>
                  <a:pt x="345" y="616"/>
                </a:lnTo>
                <a:lnTo>
                  <a:pt x="347" y="608"/>
                </a:lnTo>
                <a:lnTo>
                  <a:pt x="351" y="600"/>
                </a:lnTo>
                <a:lnTo>
                  <a:pt x="357" y="588"/>
                </a:lnTo>
                <a:lnTo>
                  <a:pt x="365" y="576"/>
                </a:lnTo>
                <a:lnTo>
                  <a:pt x="373" y="562"/>
                </a:lnTo>
                <a:lnTo>
                  <a:pt x="381" y="550"/>
                </a:lnTo>
                <a:lnTo>
                  <a:pt x="389" y="538"/>
                </a:lnTo>
                <a:lnTo>
                  <a:pt x="401" y="526"/>
                </a:lnTo>
                <a:lnTo>
                  <a:pt x="411" y="514"/>
                </a:lnTo>
                <a:lnTo>
                  <a:pt x="421" y="504"/>
                </a:lnTo>
                <a:lnTo>
                  <a:pt x="431" y="492"/>
                </a:lnTo>
                <a:lnTo>
                  <a:pt x="443" y="482"/>
                </a:lnTo>
                <a:lnTo>
                  <a:pt x="455" y="472"/>
                </a:lnTo>
                <a:lnTo>
                  <a:pt x="467" y="462"/>
                </a:lnTo>
                <a:lnTo>
                  <a:pt x="473" y="458"/>
                </a:lnTo>
                <a:lnTo>
                  <a:pt x="479" y="452"/>
                </a:lnTo>
                <a:lnTo>
                  <a:pt x="487" y="450"/>
                </a:lnTo>
                <a:lnTo>
                  <a:pt x="493" y="446"/>
                </a:lnTo>
                <a:lnTo>
                  <a:pt x="505" y="436"/>
                </a:lnTo>
                <a:lnTo>
                  <a:pt x="519" y="428"/>
                </a:lnTo>
                <a:lnTo>
                  <a:pt x="527" y="424"/>
                </a:lnTo>
                <a:lnTo>
                  <a:pt x="533" y="422"/>
                </a:lnTo>
                <a:lnTo>
                  <a:pt x="541" y="418"/>
                </a:lnTo>
                <a:lnTo>
                  <a:pt x="549" y="414"/>
                </a:lnTo>
                <a:lnTo>
                  <a:pt x="555" y="412"/>
                </a:lnTo>
                <a:lnTo>
                  <a:pt x="563" y="408"/>
                </a:lnTo>
                <a:lnTo>
                  <a:pt x="571" y="406"/>
                </a:lnTo>
                <a:lnTo>
                  <a:pt x="577" y="402"/>
                </a:lnTo>
                <a:lnTo>
                  <a:pt x="585" y="398"/>
                </a:lnTo>
                <a:lnTo>
                  <a:pt x="593" y="396"/>
                </a:lnTo>
                <a:lnTo>
                  <a:pt x="601" y="394"/>
                </a:lnTo>
                <a:lnTo>
                  <a:pt x="609" y="392"/>
                </a:lnTo>
                <a:lnTo>
                  <a:pt x="617" y="390"/>
                </a:lnTo>
                <a:lnTo>
                  <a:pt x="625" y="388"/>
                </a:lnTo>
                <a:lnTo>
                  <a:pt x="631" y="386"/>
                </a:lnTo>
                <a:lnTo>
                  <a:pt x="641" y="384"/>
                </a:lnTo>
                <a:lnTo>
                  <a:pt x="647" y="382"/>
                </a:lnTo>
                <a:lnTo>
                  <a:pt x="657" y="380"/>
                </a:lnTo>
                <a:lnTo>
                  <a:pt x="665" y="378"/>
                </a:lnTo>
                <a:lnTo>
                  <a:pt x="675" y="378"/>
                </a:lnTo>
                <a:lnTo>
                  <a:pt x="681" y="376"/>
                </a:lnTo>
                <a:lnTo>
                  <a:pt x="691" y="376"/>
                </a:lnTo>
                <a:lnTo>
                  <a:pt x="699" y="374"/>
                </a:lnTo>
                <a:lnTo>
                  <a:pt x="707" y="374"/>
                </a:lnTo>
                <a:lnTo>
                  <a:pt x="715" y="374"/>
                </a:lnTo>
                <a:lnTo>
                  <a:pt x="725" y="374"/>
                </a:lnTo>
                <a:lnTo>
                  <a:pt x="735" y="374"/>
                </a:lnTo>
                <a:lnTo>
                  <a:pt x="745" y="374"/>
                </a:lnTo>
                <a:lnTo>
                  <a:pt x="753" y="374"/>
                </a:lnTo>
                <a:lnTo>
                  <a:pt x="763" y="374"/>
                </a:lnTo>
                <a:lnTo>
                  <a:pt x="771" y="374"/>
                </a:lnTo>
                <a:lnTo>
                  <a:pt x="781" y="374"/>
                </a:lnTo>
                <a:lnTo>
                  <a:pt x="789" y="374"/>
                </a:lnTo>
                <a:lnTo>
                  <a:pt x="799" y="376"/>
                </a:lnTo>
                <a:lnTo>
                  <a:pt x="809" y="376"/>
                </a:lnTo>
                <a:lnTo>
                  <a:pt x="819" y="380"/>
                </a:lnTo>
                <a:lnTo>
                  <a:pt x="827" y="380"/>
                </a:lnTo>
                <a:lnTo>
                  <a:pt x="835" y="382"/>
                </a:lnTo>
                <a:lnTo>
                  <a:pt x="845" y="384"/>
                </a:lnTo>
                <a:lnTo>
                  <a:pt x="855" y="386"/>
                </a:lnTo>
                <a:lnTo>
                  <a:pt x="863" y="388"/>
                </a:lnTo>
                <a:lnTo>
                  <a:pt x="871" y="390"/>
                </a:lnTo>
                <a:lnTo>
                  <a:pt x="879" y="392"/>
                </a:lnTo>
                <a:lnTo>
                  <a:pt x="889" y="396"/>
                </a:lnTo>
                <a:lnTo>
                  <a:pt x="897" y="398"/>
                </a:lnTo>
                <a:lnTo>
                  <a:pt x="905" y="402"/>
                </a:lnTo>
                <a:lnTo>
                  <a:pt x="913" y="404"/>
                </a:lnTo>
                <a:lnTo>
                  <a:pt x="921" y="408"/>
                </a:lnTo>
                <a:lnTo>
                  <a:pt x="929" y="412"/>
                </a:lnTo>
                <a:lnTo>
                  <a:pt x="937" y="414"/>
                </a:lnTo>
                <a:lnTo>
                  <a:pt x="945" y="418"/>
                </a:lnTo>
                <a:lnTo>
                  <a:pt x="955" y="424"/>
                </a:lnTo>
                <a:lnTo>
                  <a:pt x="961" y="428"/>
                </a:lnTo>
                <a:lnTo>
                  <a:pt x="969" y="430"/>
                </a:lnTo>
                <a:lnTo>
                  <a:pt x="977" y="436"/>
                </a:lnTo>
                <a:lnTo>
                  <a:pt x="985" y="440"/>
                </a:lnTo>
                <a:lnTo>
                  <a:pt x="993" y="444"/>
                </a:lnTo>
                <a:lnTo>
                  <a:pt x="999" y="450"/>
                </a:lnTo>
                <a:lnTo>
                  <a:pt x="1007" y="454"/>
                </a:lnTo>
                <a:lnTo>
                  <a:pt x="1015" y="460"/>
                </a:lnTo>
                <a:lnTo>
                  <a:pt x="1027" y="470"/>
                </a:lnTo>
                <a:lnTo>
                  <a:pt x="1039" y="480"/>
                </a:lnTo>
                <a:lnTo>
                  <a:pt x="1053" y="492"/>
                </a:lnTo>
                <a:lnTo>
                  <a:pt x="1065" y="504"/>
                </a:lnTo>
                <a:lnTo>
                  <a:pt x="1075" y="514"/>
                </a:lnTo>
                <a:lnTo>
                  <a:pt x="1087" y="528"/>
                </a:lnTo>
                <a:lnTo>
                  <a:pt x="1091" y="534"/>
                </a:lnTo>
                <a:lnTo>
                  <a:pt x="1097" y="540"/>
                </a:lnTo>
                <a:lnTo>
                  <a:pt x="1103" y="546"/>
                </a:lnTo>
                <a:lnTo>
                  <a:pt x="1109" y="554"/>
                </a:lnTo>
                <a:lnTo>
                  <a:pt x="1111" y="560"/>
                </a:lnTo>
                <a:lnTo>
                  <a:pt x="1117" y="568"/>
                </a:lnTo>
                <a:lnTo>
                  <a:pt x="1121" y="574"/>
                </a:lnTo>
                <a:lnTo>
                  <a:pt x="1125" y="582"/>
                </a:lnTo>
                <a:lnTo>
                  <a:pt x="1129" y="588"/>
                </a:lnTo>
                <a:lnTo>
                  <a:pt x="1133" y="596"/>
                </a:lnTo>
                <a:lnTo>
                  <a:pt x="1137" y="604"/>
                </a:lnTo>
                <a:lnTo>
                  <a:pt x="1141" y="612"/>
                </a:lnTo>
                <a:lnTo>
                  <a:pt x="1143" y="620"/>
                </a:lnTo>
                <a:lnTo>
                  <a:pt x="1147" y="626"/>
                </a:lnTo>
                <a:lnTo>
                  <a:pt x="1149" y="634"/>
                </a:lnTo>
                <a:lnTo>
                  <a:pt x="1153" y="642"/>
                </a:lnTo>
                <a:lnTo>
                  <a:pt x="1155" y="650"/>
                </a:lnTo>
                <a:lnTo>
                  <a:pt x="1159" y="658"/>
                </a:lnTo>
                <a:lnTo>
                  <a:pt x="1161" y="665"/>
                </a:lnTo>
                <a:lnTo>
                  <a:pt x="1165" y="675"/>
                </a:lnTo>
                <a:lnTo>
                  <a:pt x="1165" y="679"/>
                </a:lnTo>
                <a:lnTo>
                  <a:pt x="1165" y="681"/>
                </a:lnTo>
                <a:close/>
              </a:path>
            </a:pathLst>
          </a:custGeom>
          <a:solidFill>
            <a:srgbClr val="AB8A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9" name="Freeform 69"/>
          <p:cNvSpPr>
            <a:spLocks/>
          </p:cNvSpPr>
          <p:nvPr/>
        </p:nvSpPr>
        <p:spPr bwMode="auto">
          <a:xfrm>
            <a:off x="369888" y="5076825"/>
            <a:ext cx="377825" cy="455613"/>
          </a:xfrm>
          <a:custGeom>
            <a:avLst/>
            <a:gdLst>
              <a:gd name="T0" fmla="*/ 2147483647 w 238"/>
              <a:gd name="T1" fmla="*/ 2147483647 h 287"/>
              <a:gd name="T2" fmla="*/ 2147483647 w 238"/>
              <a:gd name="T3" fmla="*/ 2147483647 h 287"/>
              <a:gd name="T4" fmla="*/ 2147483647 w 238"/>
              <a:gd name="T5" fmla="*/ 2147483647 h 287"/>
              <a:gd name="T6" fmla="*/ 2147483647 w 238"/>
              <a:gd name="T7" fmla="*/ 2147483647 h 287"/>
              <a:gd name="T8" fmla="*/ 0 w 238"/>
              <a:gd name="T9" fmla="*/ 2147483647 h 287"/>
              <a:gd name="T10" fmla="*/ 0 w 238"/>
              <a:gd name="T11" fmla="*/ 2147483647 h 287"/>
              <a:gd name="T12" fmla="*/ 0 w 238"/>
              <a:gd name="T13" fmla="*/ 2147483647 h 287"/>
              <a:gd name="T14" fmla="*/ 2147483647 w 238"/>
              <a:gd name="T15" fmla="*/ 2147483647 h 287"/>
              <a:gd name="T16" fmla="*/ 2147483647 w 238"/>
              <a:gd name="T17" fmla="*/ 2147483647 h 287"/>
              <a:gd name="T18" fmla="*/ 2147483647 w 238"/>
              <a:gd name="T19" fmla="*/ 2147483647 h 287"/>
              <a:gd name="T20" fmla="*/ 2147483647 w 238"/>
              <a:gd name="T21" fmla="*/ 0 h 287"/>
              <a:gd name="T22" fmla="*/ 2147483647 w 238"/>
              <a:gd name="T23" fmla="*/ 0 h 287"/>
              <a:gd name="T24" fmla="*/ 2147483647 w 238"/>
              <a:gd name="T25" fmla="*/ 0 h 287"/>
              <a:gd name="T26" fmla="*/ 2147483647 w 238"/>
              <a:gd name="T27" fmla="*/ 0 h 287"/>
              <a:gd name="T28" fmla="*/ 2147483647 w 238"/>
              <a:gd name="T29" fmla="*/ 0 h 287"/>
              <a:gd name="T30" fmla="*/ 2147483647 w 238"/>
              <a:gd name="T31" fmla="*/ 2147483647 h 287"/>
              <a:gd name="T32" fmla="*/ 2147483647 w 238"/>
              <a:gd name="T33" fmla="*/ 2147483647 h 287"/>
              <a:gd name="T34" fmla="*/ 2147483647 w 238"/>
              <a:gd name="T35" fmla="*/ 2147483647 h 287"/>
              <a:gd name="T36" fmla="*/ 2147483647 w 238"/>
              <a:gd name="T37" fmla="*/ 2147483647 h 287"/>
              <a:gd name="T38" fmla="*/ 2147483647 w 238"/>
              <a:gd name="T39" fmla="*/ 2147483647 h 287"/>
              <a:gd name="T40" fmla="*/ 2147483647 w 238"/>
              <a:gd name="T41" fmla="*/ 2147483647 h 287"/>
              <a:gd name="T42" fmla="*/ 2147483647 w 238"/>
              <a:gd name="T43" fmla="*/ 2147483647 h 287"/>
              <a:gd name="T44" fmla="*/ 2147483647 w 238"/>
              <a:gd name="T45" fmla="*/ 2147483647 h 287"/>
              <a:gd name="T46" fmla="*/ 2147483647 w 238"/>
              <a:gd name="T47" fmla="*/ 2147483647 h 287"/>
              <a:gd name="T48" fmla="*/ 2147483647 w 238"/>
              <a:gd name="T49" fmla="*/ 2147483647 h 287"/>
              <a:gd name="T50" fmla="*/ 2147483647 w 238"/>
              <a:gd name="T51" fmla="*/ 2147483647 h 287"/>
              <a:gd name="T52" fmla="*/ 2147483647 w 238"/>
              <a:gd name="T53" fmla="*/ 2147483647 h 287"/>
              <a:gd name="T54" fmla="*/ 2147483647 w 238"/>
              <a:gd name="T55" fmla="*/ 2147483647 h 287"/>
              <a:gd name="T56" fmla="*/ 2147483647 w 238"/>
              <a:gd name="T57" fmla="*/ 2147483647 h 287"/>
              <a:gd name="T58" fmla="*/ 2147483647 w 238"/>
              <a:gd name="T59" fmla="*/ 2147483647 h 287"/>
              <a:gd name="T60" fmla="*/ 2147483647 w 238"/>
              <a:gd name="T61" fmla="*/ 2147483647 h 287"/>
              <a:gd name="T62" fmla="*/ 2147483647 w 238"/>
              <a:gd name="T63" fmla="*/ 2147483647 h 287"/>
              <a:gd name="T64" fmla="*/ 2147483647 w 238"/>
              <a:gd name="T65" fmla="*/ 2147483647 h 287"/>
              <a:gd name="T66" fmla="*/ 2147483647 w 238"/>
              <a:gd name="T67" fmla="*/ 2147483647 h 287"/>
              <a:gd name="T68" fmla="*/ 2147483647 w 238"/>
              <a:gd name="T69" fmla="*/ 2147483647 h 287"/>
              <a:gd name="T70" fmla="*/ 2147483647 w 238"/>
              <a:gd name="T71" fmla="*/ 2147483647 h 287"/>
              <a:gd name="T72" fmla="*/ 2147483647 w 238"/>
              <a:gd name="T73" fmla="*/ 2147483647 h 287"/>
              <a:gd name="T74" fmla="*/ 2147483647 w 238"/>
              <a:gd name="T75" fmla="*/ 2147483647 h 2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8" h="287">
                <a:moveTo>
                  <a:pt x="64" y="287"/>
                </a:moveTo>
                <a:lnTo>
                  <a:pt x="58" y="287"/>
                </a:lnTo>
                <a:lnTo>
                  <a:pt x="50" y="285"/>
                </a:lnTo>
                <a:lnTo>
                  <a:pt x="44" y="283"/>
                </a:lnTo>
                <a:lnTo>
                  <a:pt x="38" y="281"/>
                </a:lnTo>
                <a:lnTo>
                  <a:pt x="26" y="275"/>
                </a:lnTo>
                <a:lnTo>
                  <a:pt x="16" y="269"/>
                </a:lnTo>
                <a:lnTo>
                  <a:pt x="8" y="257"/>
                </a:lnTo>
                <a:lnTo>
                  <a:pt x="2" y="247"/>
                </a:lnTo>
                <a:lnTo>
                  <a:pt x="0" y="236"/>
                </a:lnTo>
                <a:lnTo>
                  <a:pt x="0" y="224"/>
                </a:lnTo>
                <a:lnTo>
                  <a:pt x="0" y="66"/>
                </a:lnTo>
                <a:lnTo>
                  <a:pt x="0" y="58"/>
                </a:lnTo>
                <a:lnTo>
                  <a:pt x="0" y="50"/>
                </a:lnTo>
                <a:lnTo>
                  <a:pt x="0" y="44"/>
                </a:lnTo>
                <a:lnTo>
                  <a:pt x="2" y="40"/>
                </a:lnTo>
                <a:lnTo>
                  <a:pt x="8" y="28"/>
                </a:lnTo>
                <a:lnTo>
                  <a:pt x="16" y="18"/>
                </a:lnTo>
                <a:lnTo>
                  <a:pt x="26" y="10"/>
                </a:lnTo>
                <a:lnTo>
                  <a:pt x="38" y="6"/>
                </a:lnTo>
                <a:lnTo>
                  <a:pt x="44" y="2"/>
                </a:lnTo>
                <a:lnTo>
                  <a:pt x="50" y="0"/>
                </a:lnTo>
                <a:lnTo>
                  <a:pt x="58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86" y="0"/>
                </a:lnTo>
                <a:lnTo>
                  <a:pt x="96" y="0"/>
                </a:lnTo>
                <a:lnTo>
                  <a:pt x="108" y="0"/>
                </a:lnTo>
                <a:lnTo>
                  <a:pt x="118" y="0"/>
                </a:lnTo>
                <a:lnTo>
                  <a:pt x="130" y="0"/>
                </a:lnTo>
                <a:lnTo>
                  <a:pt x="130" y="8"/>
                </a:lnTo>
                <a:lnTo>
                  <a:pt x="130" y="18"/>
                </a:lnTo>
                <a:lnTo>
                  <a:pt x="130" y="24"/>
                </a:lnTo>
                <a:lnTo>
                  <a:pt x="130" y="32"/>
                </a:lnTo>
                <a:lnTo>
                  <a:pt x="130" y="42"/>
                </a:lnTo>
                <a:lnTo>
                  <a:pt x="130" y="46"/>
                </a:lnTo>
                <a:lnTo>
                  <a:pt x="130" y="58"/>
                </a:lnTo>
                <a:lnTo>
                  <a:pt x="136" y="70"/>
                </a:lnTo>
                <a:lnTo>
                  <a:pt x="142" y="80"/>
                </a:lnTo>
                <a:lnTo>
                  <a:pt x="150" y="90"/>
                </a:lnTo>
                <a:lnTo>
                  <a:pt x="160" y="96"/>
                </a:lnTo>
                <a:lnTo>
                  <a:pt x="172" y="102"/>
                </a:lnTo>
                <a:lnTo>
                  <a:pt x="178" y="104"/>
                </a:lnTo>
                <a:lnTo>
                  <a:pt x="184" y="106"/>
                </a:lnTo>
                <a:lnTo>
                  <a:pt x="190" y="108"/>
                </a:lnTo>
                <a:lnTo>
                  <a:pt x="198" y="110"/>
                </a:lnTo>
                <a:lnTo>
                  <a:pt x="200" y="110"/>
                </a:lnTo>
                <a:lnTo>
                  <a:pt x="210" y="110"/>
                </a:lnTo>
                <a:lnTo>
                  <a:pt x="214" y="110"/>
                </a:lnTo>
                <a:lnTo>
                  <a:pt x="222" y="110"/>
                </a:lnTo>
                <a:lnTo>
                  <a:pt x="228" y="110"/>
                </a:lnTo>
                <a:lnTo>
                  <a:pt x="238" y="110"/>
                </a:lnTo>
                <a:lnTo>
                  <a:pt x="238" y="116"/>
                </a:lnTo>
                <a:lnTo>
                  <a:pt x="238" y="126"/>
                </a:lnTo>
                <a:lnTo>
                  <a:pt x="238" y="136"/>
                </a:lnTo>
                <a:lnTo>
                  <a:pt x="238" y="146"/>
                </a:lnTo>
                <a:lnTo>
                  <a:pt x="238" y="156"/>
                </a:lnTo>
                <a:lnTo>
                  <a:pt x="238" y="166"/>
                </a:lnTo>
                <a:lnTo>
                  <a:pt x="238" y="174"/>
                </a:lnTo>
                <a:lnTo>
                  <a:pt x="238" y="184"/>
                </a:lnTo>
                <a:lnTo>
                  <a:pt x="238" y="192"/>
                </a:lnTo>
                <a:lnTo>
                  <a:pt x="238" y="198"/>
                </a:lnTo>
                <a:lnTo>
                  <a:pt x="238" y="204"/>
                </a:lnTo>
                <a:lnTo>
                  <a:pt x="238" y="212"/>
                </a:lnTo>
                <a:lnTo>
                  <a:pt x="238" y="220"/>
                </a:lnTo>
                <a:lnTo>
                  <a:pt x="238" y="224"/>
                </a:lnTo>
                <a:lnTo>
                  <a:pt x="234" y="236"/>
                </a:lnTo>
                <a:lnTo>
                  <a:pt x="232" y="247"/>
                </a:lnTo>
                <a:lnTo>
                  <a:pt x="226" y="257"/>
                </a:lnTo>
                <a:lnTo>
                  <a:pt x="218" y="269"/>
                </a:lnTo>
                <a:lnTo>
                  <a:pt x="206" y="275"/>
                </a:lnTo>
                <a:lnTo>
                  <a:pt x="196" y="281"/>
                </a:lnTo>
                <a:lnTo>
                  <a:pt x="184" y="285"/>
                </a:lnTo>
                <a:lnTo>
                  <a:pt x="172" y="287"/>
                </a:lnTo>
                <a:lnTo>
                  <a:pt x="64" y="287"/>
                </a:lnTo>
                <a:close/>
              </a:path>
            </a:pathLst>
          </a:custGeom>
          <a:solidFill>
            <a:srgbClr val="03C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0" name="Freeform 70"/>
          <p:cNvSpPr>
            <a:spLocks/>
          </p:cNvSpPr>
          <p:nvPr/>
        </p:nvSpPr>
        <p:spPr bwMode="auto">
          <a:xfrm>
            <a:off x="379413" y="5099050"/>
            <a:ext cx="346075" cy="414338"/>
          </a:xfrm>
          <a:custGeom>
            <a:avLst/>
            <a:gdLst>
              <a:gd name="T0" fmla="*/ 2147483647 w 218"/>
              <a:gd name="T1" fmla="*/ 2147483647 h 261"/>
              <a:gd name="T2" fmla="*/ 2147483647 w 218"/>
              <a:gd name="T3" fmla="*/ 2147483647 h 261"/>
              <a:gd name="T4" fmla="*/ 2147483647 w 218"/>
              <a:gd name="T5" fmla="*/ 2147483647 h 261"/>
              <a:gd name="T6" fmla="*/ 0 w 218"/>
              <a:gd name="T7" fmla="*/ 2147483647 h 261"/>
              <a:gd name="T8" fmla="*/ 0 w 218"/>
              <a:gd name="T9" fmla="*/ 2147483647 h 261"/>
              <a:gd name="T10" fmla="*/ 2147483647 w 218"/>
              <a:gd name="T11" fmla="*/ 2147483647 h 261"/>
              <a:gd name="T12" fmla="*/ 2147483647 w 218"/>
              <a:gd name="T13" fmla="*/ 2147483647 h 261"/>
              <a:gd name="T14" fmla="*/ 2147483647 w 218"/>
              <a:gd name="T15" fmla="*/ 2147483647 h 261"/>
              <a:gd name="T16" fmla="*/ 2147483647 w 218"/>
              <a:gd name="T17" fmla="*/ 0 h 261"/>
              <a:gd name="T18" fmla="*/ 2147483647 w 218"/>
              <a:gd name="T19" fmla="*/ 0 h 261"/>
              <a:gd name="T20" fmla="*/ 2147483647 w 218"/>
              <a:gd name="T21" fmla="*/ 0 h 261"/>
              <a:gd name="T22" fmla="*/ 2147483647 w 218"/>
              <a:gd name="T23" fmla="*/ 0 h 261"/>
              <a:gd name="T24" fmla="*/ 2147483647 w 218"/>
              <a:gd name="T25" fmla="*/ 2147483647 h 261"/>
              <a:gd name="T26" fmla="*/ 2147483647 w 218"/>
              <a:gd name="T27" fmla="*/ 2147483647 h 261"/>
              <a:gd name="T28" fmla="*/ 2147483647 w 218"/>
              <a:gd name="T29" fmla="*/ 2147483647 h 261"/>
              <a:gd name="T30" fmla="*/ 2147483647 w 218"/>
              <a:gd name="T31" fmla="*/ 2147483647 h 261"/>
              <a:gd name="T32" fmla="*/ 2147483647 w 218"/>
              <a:gd name="T33" fmla="*/ 2147483647 h 261"/>
              <a:gd name="T34" fmla="*/ 2147483647 w 218"/>
              <a:gd name="T35" fmla="*/ 2147483647 h 261"/>
              <a:gd name="T36" fmla="*/ 2147483647 w 218"/>
              <a:gd name="T37" fmla="*/ 2147483647 h 261"/>
              <a:gd name="T38" fmla="*/ 2147483647 w 218"/>
              <a:gd name="T39" fmla="*/ 2147483647 h 261"/>
              <a:gd name="T40" fmla="*/ 2147483647 w 218"/>
              <a:gd name="T41" fmla="*/ 2147483647 h 261"/>
              <a:gd name="T42" fmla="*/ 2147483647 w 218"/>
              <a:gd name="T43" fmla="*/ 2147483647 h 261"/>
              <a:gd name="T44" fmla="*/ 2147483647 w 218"/>
              <a:gd name="T45" fmla="*/ 2147483647 h 261"/>
              <a:gd name="T46" fmla="*/ 2147483647 w 218"/>
              <a:gd name="T47" fmla="*/ 2147483647 h 261"/>
              <a:gd name="T48" fmla="*/ 2147483647 w 218"/>
              <a:gd name="T49" fmla="*/ 2147483647 h 261"/>
              <a:gd name="T50" fmla="*/ 2147483647 w 218"/>
              <a:gd name="T51" fmla="*/ 2147483647 h 261"/>
              <a:gd name="T52" fmla="*/ 2147483647 w 218"/>
              <a:gd name="T53" fmla="*/ 2147483647 h 261"/>
              <a:gd name="T54" fmla="*/ 2147483647 w 218"/>
              <a:gd name="T55" fmla="*/ 2147483647 h 261"/>
              <a:gd name="T56" fmla="*/ 2147483647 w 218"/>
              <a:gd name="T57" fmla="*/ 2147483647 h 261"/>
              <a:gd name="T58" fmla="*/ 2147483647 w 218"/>
              <a:gd name="T59" fmla="*/ 2147483647 h 261"/>
              <a:gd name="T60" fmla="*/ 2147483647 w 218"/>
              <a:gd name="T61" fmla="*/ 2147483647 h 261"/>
              <a:gd name="T62" fmla="*/ 2147483647 w 218"/>
              <a:gd name="T63" fmla="*/ 2147483647 h 261"/>
              <a:gd name="T64" fmla="*/ 2147483647 w 218"/>
              <a:gd name="T65" fmla="*/ 2147483647 h 261"/>
              <a:gd name="T66" fmla="*/ 2147483647 w 218"/>
              <a:gd name="T67" fmla="*/ 2147483647 h 261"/>
              <a:gd name="T68" fmla="*/ 2147483647 w 218"/>
              <a:gd name="T69" fmla="*/ 2147483647 h 26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8" h="261">
                <a:moveTo>
                  <a:pt x="60" y="261"/>
                </a:moveTo>
                <a:lnTo>
                  <a:pt x="46" y="257"/>
                </a:lnTo>
                <a:lnTo>
                  <a:pt x="36" y="255"/>
                </a:lnTo>
                <a:lnTo>
                  <a:pt x="24" y="249"/>
                </a:lnTo>
                <a:lnTo>
                  <a:pt x="18" y="243"/>
                </a:lnTo>
                <a:lnTo>
                  <a:pt x="8" y="235"/>
                </a:lnTo>
                <a:lnTo>
                  <a:pt x="4" y="226"/>
                </a:lnTo>
                <a:lnTo>
                  <a:pt x="0" y="216"/>
                </a:lnTo>
                <a:lnTo>
                  <a:pt x="0" y="206"/>
                </a:lnTo>
                <a:lnTo>
                  <a:pt x="0" y="58"/>
                </a:lnTo>
                <a:lnTo>
                  <a:pt x="0" y="44"/>
                </a:lnTo>
                <a:lnTo>
                  <a:pt x="4" y="34"/>
                </a:lnTo>
                <a:lnTo>
                  <a:pt x="8" y="22"/>
                </a:lnTo>
                <a:lnTo>
                  <a:pt x="18" y="16"/>
                </a:lnTo>
                <a:lnTo>
                  <a:pt x="24" y="8"/>
                </a:lnTo>
                <a:lnTo>
                  <a:pt x="36" y="4"/>
                </a:lnTo>
                <a:lnTo>
                  <a:pt x="46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80" y="0"/>
                </a:lnTo>
                <a:lnTo>
                  <a:pt x="88" y="0"/>
                </a:lnTo>
                <a:lnTo>
                  <a:pt x="100" y="0"/>
                </a:lnTo>
                <a:lnTo>
                  <a:pt x="110" y="0"/>
                </a:lnTo>
                <a:lnTo>
                  <a:pt x="122" y="0"/>
                </a:lnTo>
                <a:lnTo>
                  <a:pt x="122" y="6"/>
                </a:lnTo>
                <a:lnTo>
                  <a:pt x="122" y="14"/>
                </a:lnTo>
                <a:lnTo>
                  <a:pt x="122" y="20"/>
                </a:lnTo>
                <a:lnTo>
                  <a:pt x="122" y="28"/>
                </a:lnTo>
                <a:lnTo>
                  <a:pt x="122" y="36"/>
                </a:lnTo>
                <a:lnTo>
                  <a:pt x="122" y="40"/>
                </a:lnTo>
                <a:lnTo>
                  <a:pt x="122" y="52"/>
                </a:lnTo>
                <a:lnTo>
                  <a:pt x="124" y="62"/>
                </a:lnTo>
                <a:lnTo>
                  <a:pt x="130" y="72"/>
                </a:lnTo>
                <a:lnTo>
                  <a:pt x="138" y="82"/>
                </a:lnTo>
                <a:lnTo>
                  <a:pt x="146" y="88"/>
                </a:lnTo>
                <a:lnTo>
                  <a:pt x="158" y="94"/>
                </a:lnTo>
                <a:lnTo>
                  <a:pt x="162" y="96"/>
                </a:lnTo>
                <a:lnTo>
                  <a:pt x="168" y="96"/>
                </a:lnTo>
                <a:lnTo>
                  <a:pt x="176" y="98"/>
                </a:lnTo>
                <a:lnTo>
                  <a:pt x="184" y="98"/>
                </a:lnTo>
                <a:lnTo>
                  <a:pt x="186" y="98"/>
                </a:lnTo>
                <a:lnTo>
                  <a:pt x="194" y="98"/>
                </a:lnTo>
                <a:lnTo>
                  <a:pt x="196" y="98"/>
                </a:lnTo>
                <a:lnTo>
                  <a:pt x="204" y="98"/>
                </a:lnTo>
                <a:lnTo>
                  <a:pt x="210" y="98"/>
                </a:lnTo>
                <a:lnTo>
                  <a:pt x="218" y="98"/>
                </a:lnTo>
                <a:lnTo>
                  <a:pt x="218" y="106"/>
                </a:lnTo>
                <a:lnTo>
                  <a:pt x="218" y="114"/>
                </a:lnTo>
                <a:lnTo>
                  <a:pt x="218" y="124"/>
                </a:lnTo>
                <a:lnTo>
                  <a:pt x="218" y="134"/>
                </a:lnTo>
                <a:lnTo>
                  <a:pt x="218" y="142"/>
                </a:lnTo>
                <a:lnTo>
                  <a:pt x="218" y="150"/>
                </a:lnTo>
                <a:lnTo>
                  <a:pt x="218" y="158"/>
                </a:lnTo>
                <a:lnTo>
                  <a:pt x="218" y="168"/>
                </a:lnTo>
                <a:lnTo>
                  <a:pt x="218" y="174"/>
                </a:lnTo>
                <a:lnTo>
                  <a:pt x="218" y="182"/>
                </a:lnTo>
                <a:lnTo>
                  <a:pt x="218" y="188"/>
                </a:lnTo>
                <a:lnTo>
                  <a:pt x="218" y="194"/>
                </a:lnTo>
                <a:lnTo>
                  <a:pt x="218" y="202"/>
                </a:lnTo>
                <a:lnTo>
                  <a:pt x="218" y="206"/>
                </a:lnTo>
                <a:lnTo>
                  <a:pt x="216" y="216"/>
                </a:lnTo>
                <a:lnTo>
                  <a:pt x="212" y="226"/>
                </a:lnTo>
                <a:lnTo>
                  <a:pt x="206" y="235"/>
                </a:lnTo>
                <a:lnTo>
                  <a:pt x="200" y="243"/>
                </a:lnTo>
                <a:lnTo>
                  <a:pt x="190" y="249"/>
                </a:lnTo>
                <a:lnTo>
                  <a:pt x="180" y="255"/>
                </a:lnTo>
                <a:lnTo>
                  <a:pt x="168" y="257"/>
                </a:lnTo>
                <a:lnTo>
                  <a:pt x="158" y="261"/>
                </a:lnTo>
                <a:lnTo>
                  <a:pt x="60" y="261"/>
                </a:lnTo>
                <a:close/>
              </a:path>
            </a:pathLst>
          </a:custGeom>
          <a:solidFill>
            <a:srgbClr val="00A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1" name="Freeform 71"/>
          <p:cNvSpPr>
            <a:spLocks/>
          </p:cNvSpPr>
          <p:nvPr/>
        </p:nvSpPr>
        <p:spPr bwMode="auto">
          <a:xfrm>
            <a:off x="392113" y="5118100"/>
            <a:ext cx="314325" cy="376238"/>
          </a:xfrm>
          <a:custGeom>
            <a:avLst/>
            <a:gdLst>
              <a:gd name="T0" fmla="*/ 2147483647 w 198"/>
              <a:gd name="T1" fmla="*/ 2147483647 h 237"/>
              <a:gd name="T2" fmla="*/ 2147483647 w 198"/>
              <a:gd name="T3" fmla="*/ 2147483647 h 237"/>
              <a:gd name="T4" fmla="*/ 2147483647 w 198"/>
              <a:gd name="T5" fmla="*/ 2147483647 h 237"/>
              <a:gd name="T6" fmla="*/ 0 w 198"/>
              <a:gd name="T7" fmla="*/ 2147483647 h 237"/>
              <a:gd name="T8" fmla="*/ 0 w 198"/>
              <a:gd name="T9" fmla="*/ 2147483647 h 237"/>
              <a:gd name="T10" fmla="*/ 2147483647 w 198"/>
              <a:gd name="T11" fmla="*/ 2147483647 h 237"/>
              <a:gd name="T12" fmla="*/ 2147483647 w 198"/>
              <a:gd name="T13" fmla="*/ 2147483647 h 237"/>
              <a:gd name="T14" fmla="*/ 2147483647 w 198"/>
              <a:gd name="T15" fmla="*/ 2147483647 h 237"/>
              <a:gd name="T16" fmla="*/ 2147483647 w 198"/>
              <a:gd name="T17" fmla="*/ 0 h 237"/>
              <a:gd name="T18" fmla="*/ 2147483647 w 198"/>
              <a:gd name="T19" fmla="*/ 0 h 237"/>
              <a:gd name="T20" fmla="*/ 2147483647 w 198"/>
              <a:gd name="T21" fmla="*/ 0 h 237"/>
              <a:gd name="T22" fmla="*/ 2147483647 w 198"/>
              <a:gd name="T23" fmla="*/ 0 h 237"/>
              <a:gd name="T24" fmla="*/ 2147483647 w 198"/>
              <a:gd name="T25" fmla="*/ 2147483647 h 237"/>
              <a:gd name="T26" fmla="*/ 2147483647 w 198"/>
              <a:gd name="T27" fmla="*/ 2147483647 h 237"/>
              <a:gd name="T28" fmla="*/ 2147483647 w 198"/>
              <a:gd name="T29" fmla="*/ 2147483647 h 237"/>
              <a:gd name="T30" fmla="*/ 2147483647 w 198"/>
              <a:gd name="T31" fmla="*/ 2147483647 h 237"/>
              <a:gd name="T32" fmla="*/ 2147483647 w 198"/>
              <a:gd name="T33" fmla="*/ 2147483647 h 237"/>
              <a:gd name="T34" fmla="*/ 2147483647 w 198"/>
              <a:gd name="T35" fmla="*/ 2147483647 h 237"/>
              <a:gd name="T36" fmla="*/ 2147483647 w 198"/>
              <a:gd name="T37" fmla="*/ 2147483647 h 237"/>
              <a:gd name="T38" fmla="*/ 2147483647 w 198"/>
              <a:gd name="T39" fmla="*/ 2147483647 h 237"/>
              <a:gd name="T40" fmla="*/ 2147483647 w 198"/>
              <a:gd name="T41" fmla="*/ 2147483647 h 237"/>
              <a:gd name="T42" fmla="*/ 2147483647 w 198"/>
              <a:gd name="T43" fmla="*/ 2147483647 h 237"/>
              <a:gd name="T44" fmla="*/ 2147483647 w 198"/>
              <a:gd name="T45" fmla="*/ 2147483647 h 237"/>
              <a:gd name="T46" fmla="*/ 2147483647 w 198"/>
              <a:gd name="T47" fmla="*/ 2147483647 h 237"/>
              <a:gd name="T48" fmla="*/ 2147483647 w 198"/>
              <a:gd name="T49" fmla="*/ 2147483647 h 237"/>
              <a:gd name="T50" fmla="*/ 2147483647 w 198"/>
              <a:gd name="T51" fmla="*/ 2147483647 h 237"/>
              <a:gd name="T52" fmla="*/ 2147483647 w 198"/>
              <a:gd name="T53" fmla="*/ 2147483647 h 237"/>
              <a:gd name="T54" fmla="*/ 2147483647 w 198"/>
              <a:gd name="T55" fmla="*/ 2147483647 h 237"/>
              <a:gd name="T56" fmla="*/ 2147483647 w 198"/>
              <a:gd name="T57" fmla="*/ 2147483647 h 237"/>
              <a:gd name="T58" fmla="*/ 2147483647 w 198"/>
              <a:gd name="T59" fmla="*/ 2147483647 h 237"/>
              <a:gd name="T60" fmla="*/ 2147483647 w 198"/>
              <a:gd name="T61" fmla="*/ 2147483647 h 237"/>
              <a:gd name="T62" fmla="*/ 2147483647 w 198"/>
              <a:gd name="T63" fmla="*/ 2147483647 h 237"/>
              <a:gd name="T64" fmla="*/ 2147483647 w 198"/>
              <a:gd name="T65" fmla="*/ 2147483647 h 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8" h="237">
                <a:moveTo>
                  <a:pt x="54" y="237"/>
                </a:moveTo>
                <a:lnTo>
                  <a:pt x="44" y="235"/>
                </a:lnTo>
                <a:lnTo>
                  <a:pt x="32" y="233"/>
                </a:lnTo>
                <a:lnTo>
                  <a:pt x="22" y="227"/>
                </a:lnTo>
                <a:lnTo>
                  <a:pt x="16" y="221"/>
                </a:lnTo>
                <a:lnTo>
                  <a:pt x="8" y="214"/>
                </a:lnTo>
                <a:lnTo>
                  <a:pt x="4" y="206"/>
                </a:lnTo>
                <a:lnTo>
                  <a:pt x="0" y="196"/>
                </a:lnTo>
                <a:lnTo>
                  <a:pt x="0" y="186"/>
                </a:lnTo>
                <a:lnTo>
                  <a:pt x="0" y="54"/>
                </a:lnTo>
                <a:lnTo>
                  <a:pt x="0" y="42"/>
                </a:lnTo>
                <a:lnTo>
                  <a:pt x="4" y="32"/>
                </a:lnTo>
                <a:lnTo>
                  <a:pt x="8" y="24"/>
                </a:lnTo>
                <a:lnTo>
                  <a:pt x="16" y="16"/>
                </a:lnTo>
                <a:lnTo>
                  <a:pt x="22" y="8"/>
                </a:lnTo>
                <a:lnTo>
                  <a:pt x="32" y="4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64" y="0"/>
                </a:lnTo>
                <a:lnTo>
                  <a:pt x="72" y="0"/>
                </a:lnTo>
                <a:lnTo>
                  <a:pt x="80" y="0"/>
                </a:lnTo>
                <a:lnTo>
                  <a:pt x="90" y="0"/>
                </a:lnTo>
                <a:lnTo>
                  <a:pt x="100" y="0"/>
                </a:lnTo>
                <a:lnTo>
                  <a:pt x="110" y="0"/>
                </a:lnTo>
                <a:lnTo>
                  <a:pt x="110" y="8"/>
                </a:lnTo>
                <a:lnTo>
                  <a:pt x="110" y="14"/>
                </a:lnTo>
                <a:lnTo>
                  <a:pt x="110" y="20"/>
                </a:lnTo>
                <a:lnTo>
                  <a:pt x="110" y="26"/>
                </a:lnTo>
                <a:lnTo>
                  <a:pt x="110" y="32"/>
                </a:lnTo>
                <a:lnTo>
                  <a:pt x="110" y="36"/>
                </a:lnTo>
                <a:lnTo>
                  <a:pt x="110" y="46"/>
                </a:lnTo>
                <a:lnTo>
                  <a:pt x="114" y="58"/>
                </a:lnTo>
                <a:lnTo>
                  <a:pt x="118" y="66"/>
                </a:lnTo>
                <a:lnTo>
                  <a:pt x="126" y="74"/>
                </a:lnTo>
                <a:lnTo>
                  <a:pt x="132" y="80"/>
                </a:lnTo>
                <a:lnTo>
                  <a:pt x="144" y="86"/>
                </a:lnTo>
                <a:lnTo>
                  <a:pt x="154" y="88"/>
                </a:lnTo>
                <a:lnTo>
                  <a:pt x="166" y="90"/>
                </a:lnTo>
                <a:lnTo>
                  <a:pt x="168" y="90"/>
                </a:lnTo>
                <a:lnTo>
                  <a:pt x="174" y="90"/>
                </a:lnTo>
                <a:lnTo>
                  <a:pt x="184" y="90"/>
                </a:lnTo>
                <a:lnTo>
                  <a:pt x="198" y="90"/>
                </a:lnTo>
                <a:lnTo>
                  <a:pt x="198" y="96"/>
                </a:lnTo>
                <a:lnTo>
                  <a:pt x="198" y="104"/>
                </a:lnTo>
                <a:lnTo>
                  <a:pt x="198" y="112"/>
                </a:lnTo>
                <a:lnTo>
                  <a:pt x="198" y="122"/>
                </a:lnTo>
                <a:lnTo>
                  <a:pt x="198" y="128"/>
                </a:lnTo>
                <a:lnTo>
                  <a:pt x="198" y="136"/>
                </a:lnTo>
                <a:lnTo>
                  <a:pt x="198" y="144"/>
                </a:lnTo>
                <a:lnTo>
                  <a:pt x="198" y="152"/>
                </a:lnTo>
                <a:lnTo>
                  <a:pt x="198" y="158"/>
                </a:lnTo>
                <a:lnTo>
                  <a:pt x="198" y="166"/>
                </a:lnTo>
                <a:lnTo>
                  <a:pt x="198" y="170"/>
                </a:lnTo>
                <a:lnTo>
                  <a:pt x="198" y="176"/>
                </a:lnTo>
                <a:lnTo>
                  <a:pt x="198" y="182"/>
                </a:lnTo>
                <a:lnTo>
                  <a:pt x="198" y="186"/>
                </a:lnTo>
                <a:lnTo>
                  <a:pt x="196" y="196"/>
                </a:lnTo>
                <a:lnTo>
                  <a:pt x="192" y="206"/>
                </a:lnTo>
                <a:lnTo>
                  <a:pt x="186" y="214"/>
                </a:lnTo>
                <a:lnTo>
                  <a:pt x="180" y="221"/>
                </a:lnTo>
                <a:lnTo>
                  <a:pt x="172" y="227"/>
                </a:lnTo>
                <a:lnTo>
                  <a:pt x="164" y="233"/>
                </a:lnTo>
                <a:lnTo>
                  <a:pt x="152" y="235"/>
                </a:lnTo>
                <a:lnTo>
                  <a:pt x="142" y="237"/>
                </a:lnTo>
                <a:lnTo>
                  <a:pt x="54" y="237"/>
                </a:lnTo>
                <a:close/>
              </a:path>
            </a:pathLst>
          </a:custGeom>
          <a:solidFill>
            <a:srgbClr val="007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2" name="Freeform 72"/>
          <p:cNvSpPr>
            <a:spLocks/>
          </p:cNvSpPr>
          <p:nvPr/>
        </p:nvSpPr>
        <p:spPr bwMode="auto">
          <a:xfrm>
            <a:off x="401638" y="5140325"/>
            <a:ext cx="285750" cy="334963"/>
          </a:xfrm>
          <a:custGeom>
            <a:avLst/>
            <a:gdLst>
              <a:gd name="T0" fmla="*/ 2147483647 w 180"/>
              <a:gd name="T1" fmla="*/ 2147483647 h 211"/>
              <a:gd name="T2" fmla="*/ 2147483647 w 180"/>
              <a:gd name="T3" fmla="*/ 2147483647 h 211"/>
              <a:gd name="T4" fmla="*/ 2147483647 w 180"/>
              <a:gd name="T5" fmla="*/ 2147483647 h 211"/>
              <a:gd name="T6" fmla="*/ 2147483647 w 180"/>
              <a:gd name="T7" fmla="*/ 2147483647 h 211"/>
              <a:gd name="T8" fmla="*/ 2147483647 w 180"/>
              <a:gd name="T9" fmla="*/ 2147483647 h 211"/>
              <a:gd name="T10" fmla="*/ 2147483647 w 180"/>
              <a:gd name="T11" fmla="*/ 2147483647 h 211"/>
              <a:gd name="T12" fmla="*/ 2147483647 w 180"/>
              <a:gd name="T13" fmla="*/ 2147483647 h 211"/>
              <a:gd name="T14" fmla="*/ 0 w 180"/>
              <a:gd name="T15" fmla="*/ 2147483647 h 211"/>
              <a:gd name="T16" fmla="*/ 0 w 180"/>
              <a:gd name="T17" fmla="*/ 2147483647 h 211"/>
              <a:gd name="T18" fmla="*/ 0 w 180"/>
              <a:gd name="T19" fmla="*/ 2147483647 h 211"/>
              <a:gd name="T20" fmla="*/ 0 w 180"/>
              <a:gd name="T21" fmla="*/ 2147483647 h 211"/>
              <a:gd name="T22" fmla="*/ 2147483647 w 180"/>
              <a:gd name="T23" fmla="*/ 2147483647 h 211"/>
              <a:gd name="T24" fmla="*/ 2147483647 w 180"/>
              <a:gd name="T25" fmla="*/ 2147483647 h 211"/>
              <a:gd name="T26" fmla="*/ 2147483647 w 180"/>
              <a:gd name="T27" fmla="*/ 2147483647 h 211"/>
              <a:gd name="T28" fmla="*/ 2147483647 w 180"/>
              <a:gd name="T29" fmla="*/ 2147483647 h 211"/>
              <a:gd name="T30" fmla="*/ 2147483647 w 180"/>
              <a:gd name="T31" fmla="*/ 2147483647 h 211"/>
              <a:gd name="T32" fmla="*/ 2147483647 w 180"/>
              <a:gd name="T33" fmla="*/ 0 h 211"/>
              <a:gd name="T34" fmla="*/ 2147483647 w 180"/>
              <a:gd name="T35" fmla="*/ 0 h 211"/>
              <a:gd name="T36" fmla="*/ 2147483647 w 180"/>
              <a:gd name="T37" fmla="*/ 0 h 211"/>
              <a:gd name="T38" fmla="*/ 2147483647 w 180"/>
              <a:gd name="T39" fmla="*/ 0 h 211"/>
              <a:gd name="T40" fmla="*/ 2147483647 w 180"/>
              <a:gd name="T41" fmla="*/ 0 h 211"/>
              <a:gd name="T42" fmla="*/ 2147483647 w 180"/>
              <a:gd name="T43" fmla="*/ 0 h 211"/>
              <a:gd name="T44" fmla="*/ 2147483647 w 180"/>
              <a:gd name="T45" fmla="*/ 0 h 211"/>
              <a:gd name="T46" fmla="*/ 2147483647 w 180"/>
              <a:gd name="T47" fmla="*/ 0 h 211"/>
              <a:gd name="T48" fmla="*/ 2147483647 w 180"/>
              <a:gd name="T49" fmla="*/ 0 h 211"/>
              <a:gd name="T50" fmla="*/ 2147483647 w 180"/>
              <a:gd name="T51" fmla="*/ 2147483647 h 211"/>
              <a:gd name="T52" fmla="*/ 2147483647 w 180"/>
              <a:gd name="T53" fmla="*/ 2147483647 h 211"/>
              <a:gd name="T54" fmla="*/ 2147483647 w 180"/>
              <a:gd name="T55" fmla="*/ 2147483647 h 211"/>
              <a:gd name="T56" fmla="*/ 2147483647 w 180"/>
              <a:gd name="T57" fmla="*/ 2147483647 h 211"/>
              <a:gd name="T58" fmla="*/ 2147483647 w 180"/>
              <a:gd name="T59" fmla="*/ 2147483647 h 211"/>
              <a:gd name="T60" fmla="*/ 2147483647 w 180"/>
              <a:gd name="T61" fmla="*/ 2147483647 h 211"/>
              <a:gd name="T62" fmla="*/ 2147483647 w 180"/>
              <a:gd name="T63" fmla="*/ 2147483647 h 211"/>
              <a:gd name="T64" fmla="*/ 2147483647 w 180"/>
              <a:gd name="T65" fmla="*/ 2147483647 h 211"/>
              <a:gd name="T66" fmla="*/ 2147483647 w 180"/>
              <a:gd name="T67" fmla="*/ 2147483647 h 211"/>
              <a:gd name="T68" fmla="*/ 2147483647 w 180"/>
              <a:gd name="T69" fmla="*/ 2147483647 h 211"/>
              <a:gd name="T70" fmla="*/ 2147483647 w 180"/>
              <a:gd name="T71" fmla="*/ 2147483647 h 211"/>
              <a:gd name="T72" fmla="*/ 2147483647 w 180"/>
              <a:gd name="T73" fmla="*/ 2147483647 h 211"/>
              <a:gd name="T74" fmla="*/ 2147483647 w 180"/>
              <a:gd name="T75" fmla="*/ 2147483647 h 211"/>
              <a:gd name="T76" fmla="*/ 2147483647 w 180"/>
              <a:gd name="T77" fmla="*/ 2147483647 h 211"/>
              <a:gd name="T78" fmla="*/ 2147483647 w 180"/>
              <a:gd name="T79" fmla="*/ 2147483647 h 211"/>
              <a:gd name="T80" fmla="*/ 2147483647 w 180"/>
              <a:gd name="T81" fmla="*/ 2147483647 h 211"/>
              <a:gd name="T82" fmla="*/ 2147483647 w 180"/>
              <a:gd name="T83" fmla="*/ 2147483647 h 211"/>
              <a:gd name="T84" fmla="*/ 2147483647 w 180"/>
              <a:gd name="T85" fmla="*/ 2147483647 h 211"/>
              <a:gd name="T86" fmla="*/ 2147483647 w 180"/>
              <a:gd name="T87" fmla="*/ 2147483647 h 211"/>
              <a:gd name="T88" fmla="*/ 2147483647 w 180"/>
              <a:gd name="T89" fmla="*/ 2147483647 h 211"/>
              <a:gd name="T90" fmla="*/ 2147483647 w 180"/>
              <a:gd name="T91" fmla="*/ 2147483647 h 211"/>
              <a:gd name="T92" fmla="*/ 2147483647 w 180"/>
              <a:gd name="T93" fmla="*/ 2147483647 h 211"/>
              <a:gd name="T94" fmla="*/ 2147483647 w 180"/>
              <a:gd name="T95" fmla="*/ 2147483647 h 211"/>
              <a:gd name="T96" fmla="*/ 2147483647 w 180"/>
              <a:gd name="T97" fmla="*/ 2147483647 h 211"/>
              <a:gd name="T98" fmla="*/ 2147483647 w 180"/>
              <a:gd name="T99" fmla="*/ 2147483647 h 211"/>
              <a:gd name="T100" fmla="*/ 2147483647 w 180"/>
              <a:gd name="T101" fmla="*/ 2147483647 h 211"/>
              <a:gd name="T102" fmla="*/ 2147483647 w 180"/>
              <a:gd name="T103" fmla="*/ 2147483647 h 211"/>
              <a:gd name="T104" fmla="*/ 2147483647 w 180"/>
              <a:gd name="T105" fmla="*/ 2147483647 h 211"/>
              <a:gd name="T106" fmla="*/ 2147483647 w 180"/>
              <a:gd name="T107" fmla="*/ 2147483647 h 211"/>
              <a:gd name="T108" fmla="*/ 2147483647 w 180"/>
              <a:gd name="T109" fmla="*/ 2147483647 h 211"/>
              <a:gd name="T110" fmla="*/ 2147483647 w 180"/>
              <a:gd name="T111" fmla="*/ 2147483647 h 211"/>
              <a:gd name="T112" fmla="*/ 2147483647 w 180"/>
              <a:gd name="T113" fmla="*/ 2147483647 h 211"/>
              <a:gd name="T114" fmla="*/ 2147483647 w 180"/>
              <a:gd name="T115" fmla="*/ 2147483647 h 211"/>
              <a:gd name="T116" fmla="*/ 2147483647 w 180"/>
              <a:gd name="T117" fmla="*/ 2147483647 h 211"/>
              <a:gd name="T118" fmla="*/ 2147483647 w 180"/>
              <a:gd name="T119" fmla="*/ 2147483647 h 211"/>
              <a:gd name="T120" fmla="*/ 2147483647 w 180"/>
              <a:gd name="T121" fmla="*/ 2147483647 h 211"/>
              <a:gd name="T122" fmla="*/ 2147483647 w 180"/>
              <a:gd name="T123" fmla="*/ 2147483647 h 211"/>
              <a:gd name="T124" fmla="*/ 2147483647 w 180"/>
              <a:gd name="T125" fmla="*/ 2147483647 h 2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0" h="211">
                <a:moveTo>
                  <a:pt x="50" y="211"/>
                </a:moveTo>
                <a:lnTo>
                  <a:pt x="38" y="209"/>
                </a:lnTo>
                <a:lnTo>
                  <a:pt x="30" y="207"/>
                </a:lnTo>
                <a:lnTo>
                  <a:pt x="22" y="202"/>
                </a:lnTo>
                <a:lnTo>
                  <a:pt x="16" y="198"/>
                </a:lnTo>
                <a:lnTo>
                  <a:pt x="8" y="190"/>
                </a:lnTo>
                <a:lnTo>
                  <a:pt x="4" y="182"/>
                </a:lnTo>
                <a:lnTo>
                  <a:pt x="0" y="174"/>
                </a:lnTo>
                <a:lnTo>
                  <a:pt x="0" y="166"/>
                </a:lnTo>
                <a:lnTo>
                  <a:pt x="0" y="48"/>
                </a:lnTo>
                <a:lnTo>
                  <a:pt x="0" y="36"/>
                </a:lnTo>
                <a:lnTo>
                  <a:pt x="4" y="28"/>
                </a:lnTo>
                <a:lnTo>
                  <a:pt x="8" y="18"/>
                </a:lnTo>
                <a:lnTo>
                  <a:pt x="16" y="12"/>
                </a:lnTo>
                <a:lnTo>
                  <a:pt x="22" y="6"/>
                </a:lnTo>
                <a:lnTo>
                  <a:pt x="30" y="2"/>
                </a:lnTo>
                <a:lnTo>
                  <a:pt x="38" y="0"/>
                </a:lnTo>
                <a:lnTo>
                  <a:pt x="50" y="0"/>
                </a:lnTo>
                <a:lnTo>
                  <a:pt x="54" y="0"/>
                </a:lnTo>
                <a:lnTo>
                  <a:pt x="58" y="0"/>
                </a:lnTo>
                <a:lnTo>
                  <a:pt x="66" y="0"/>
                </a:lnTo>
                <a:lnTo>
                  <a:pt x="74" y="0"/>
                </a:lnTo>
                <a:lnTo>
                  <a:pt x="82" y="0"/>
                </a:lnTo>
                <a:lnTo>
                  <a:pt x="90" y="0"/>
                </a:lnTo>
                <a:lnTo>
                  <a:pt x="100" y="0"/>
                </a:lnTo>
                <a:lnTo>
                  <a:pt x="100" y="12"/>
                </a:lnTo>
                <a:lnTo>
                  <a:pt x="100" y="22"/>
                </a:lnTo>
                <a:lnTo>
                  <a:pt x="100" y="28"/>
                </a:lnTo>
                <a:lnTo>
                  <a:pt x="100" y="32"/>
                </a:lnTo>
                <a:lnTo>
                  <a:pt x="100" y="42"/>
                </a:lnTo>
                <a:lnTo>
                  <a:pt x="104" y="50"/>
                </a:lnTo>
                <a:lnTo>
                  <a:pt x="108" y="56"/>
                </a:lnTo>
                <a:lnTo>
                  <a:pt x="114" y="66"/>
                </a:lnTo>
                <a:lnTo>
                  <a:pt x="122" y="70"/>
                </a:lnTo>
                <a:lnTo>
                  <a:pt x="130" y="76"/>
                </a:lnTo>
                <a:lnTo>
                  <a:pt x="140" y="78"/>
                </a:lnTo>
                <a:lnTo>
                  <a:pt x="152" y="80"/>
                </a:lnTo>
                <a:lnTo>
                  <a:pt x="158" y="80"/>
                </a:lnTo>
                <a:lnTo>
                  <a:pt x="168" y="80"/>
                </a:lnTo>
                <a:lnTo>
                  <a:pt x="180" y="80"/>
                </a:lnTo>
                <a:lnTo>
                  <a:pt x="180" y="86"/>
                </a:lnTo>
                <a:lnTo>
                  <a:pt x="180" y="92"/>
                </a:lnTo>
                <a:lnTo>
                  <a:pt x="180" y="100"/>
                </a:lnTo>
                <a:lnTo>
                  <a:pt x="180" y="108"/>
                </a:lnTo>
                <a:lnTo>
                  <a:pt x="180" y="114"/>
                </a:lnTo>
                <a:lnTo>
                  <a:pt x="180" y="120"/>
                </a:lnTo>
                <a:lnTo>
                  <a:pt x="180" y="128"/>
                </a:lnTo>
                <a:lnTo>
                  <a:pt x="180" y="136"/>
                </a:lnTo>
                <a:lnTo>
                  <a:pt x="180" y="146"/>
                </a:lnTo>
                <a:lnTo>
                  <a:pt x="180" y="156"/>
                </a:lnTo>
                <a:lnTo>
                  <a:pt x="180" y="162"/>
                </a:lnTo>
                <a:lnTo>
                  <a:pt x="180" y="166"/>
                </a:lnTo>
                <a:lnTo>
                  <a:pt x="178" y="174"/>
                </a:lnTo>
                <a:lnTo>
                  <a:pt x="176" y="182"/>
                </a:lnTo>
                <a:lnTo>
                  <a:pt x="170" y="190"/>
                </a:lnTo>
                <a:lnTo>
                  <a:pt x="164" y="198"/>
                </a:lnTo>
                <a:lnTo>
                  <a:pt x="156" y="202"/>
                </a:lnTo>
                <a:lnTo>
                  <a:pt x="148" y="207"/>
                </a:lnTo>
                <a:lnTo>
                  <a:pt x="138" y="209"/>
                </a:lnTo>
                <a:lnTo>
                  <a:pt x="130" y="211"/>
                </a:lnTo>
                <a:lnTo>
                  <a:pt x="50" y="211"/>
                </a:lnTo>
                <a:close/>
              </a:path>
            </a:pathLst>
          </a:custGeom>
          <a:solidFill>
            <a:srgbClr val="005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3" name="Freeform 73"/>
          <p:cNvSpPr>
            <a:spLocks/>
          </p:cNvSpPr>
          <p:nvPr/>
        </p:nvSpPr>
        <p:spPr bwMode="auto">
          <a:xfrm>
            <a:off x="417513" y="5159375"/>
            <a:ext cx="250825" cy="301625"/>
          </a:xfrm>
          <a:custGeom>
            <a:avLst/>
            <a:gdLst>
              <a:gd name="T0" fmla="*/ 2147483647 w 158"/>
              <a:gd name="T1" fmla="*/ 2147483647 h 190"/>
              <a:gd name="T2" fmla="*/ 2147483647 w 158"/>
              <a:gd name="T3" fmla="*/ 2147483647 h 190"/>
              <a:gd name="T4" fmla="*/ 2147483647 w 158"/>
              <a:gd name="T5" fmla="*/ 2147483647 h 190"/>
              <a:gd name="T6" fmla="*/ 2147483647 w 158"/>
              <a:gd name="T7" fmla="*/ 2147483647 h 190"/>
              <a:gd name="T8" fmla="*/ 2147483647 w 158"/>
              <a:gd name="T9" fmla="*/ 2147483647 h 190"/>
              <a:gd name="T10" fmla="*/ 2147483647 w 158"/>
              <a:gd name="T11" fmla="*/ 2147483647 h 190"/>
              <a:gd name="T12" fmla="*/ 2147483647 w 158"/>
              <a:gd name="T13" fmla="*/ 2147483647 h 190"/>
              <a:gd name="T14" fmla="*/ 0 w 158"/>
              <a:gd name="T15" fmla="*/ 2147483647 h 190"/>
              <a:gd name="T16" fmla="*/ 0 w 158"/>
              <a:gd name="T17" fmla="*/ 2147483647 h 190"/>
              <a:gd name="T18" fmla="*/ 0 w 158"/>
              <a:gd name="T19" fmla="*/ 2147483647 h 190"/>
              <a:gd name="T20" fmla="*/ 0 w 158"/>
              <a:gd name="T21" fmla="*/ 2147483647 h 190"/>
              <a:gd name="T22" fmla="*/ 2147483647 w 158"/>
              <a:gd name="T23" fmla="*/ 2147483647 h 190"/>
              <a:gd name="T24" fmla="*/ 2147483647 w 158"/>
              <a:gd name="T25" fmla="*/ 2147483647 h 190"/>
              <a:gd name="T26" fmla="*/ 2147483647 w 158"/>
              <a:gd name="T27" fmla="*/ 2147483647 h 190"/>
              <a:gd name="T28" fmla="*/ 2147483647 w 158"/>
              <a:gd name="T29" fmla="*/ 2147483647 h 190"/>
              <a:gd name="T30" fmla="*/ 2147483647 w 158"/>
              <a:gd name="T31" fmla="*/ 2147483647 h 190"/>
              <a:gd name="T32" fmla="*/ 2147483647 w 158"/>
              <a:gd name="T33" fmla="*/ 0 h 190"/>
              <a:gd name="T34" fmla="*/ 2147483647 w 158"/>
              <a:gd name="T35" fmla="*/ 0 h 190"/>
              <a:gd name="T36" fmla="*/ 2147483647 w 158"/>
              <a:gd name="T37" fmla="*/ 0 h 190"/>
              <a:gd name="T38" fmla="*/ 2147483647 w 158"/>
              <a:gd name="T39" fmla="*/ 0 h 190"/>
              <a:gd name="T40" fmla="*/ 2147483647 w 158"/>
              <a:gd name="T41" fmla="*/ 0 h 190"/>
              <a:gd name="T42" fmla="*/ 2147483647 w 158"/>
              <a:gd name="T43" fmla="*/ 0 h 190"/>
              <a:gd name="T44" fmla="*/ 2147483647 w 158"/>
              <a:gd name="T45" fmla="*/ 0 h 190"/>
              <a:gd name="T46" fmla="*/ 2147483647 w 158"/>
              <a:gd name="T47" fmla="*/ 0 h 190"/>
              <a:gd name="T48" fmla="*/ 2147483647 w 158"/>
              <a:gd name="T49" fmla="*/ 2147483647 h 190"/>
              <a:gd name="T50" fmla="*/ 2147483647 w 158"/>
              <a:gd name="T51" fmla="*/ 2147483647 h 190"/>
              <a:gd name="T52" fmla="*/ 2147483647 w 158"/>
              <a:gd name="T53" fmla="*/ 2147483647 h 190"/>
              <a:gd name="T54" fmla="*/ 2147483647 w 158"/>
              <a:gd name="T55" fmla="*/ 2147483647 h 190"/>
              <a:gd name="T56" fmla="*/ 2147483647 w 158"/>
              <a:gd name="T57" fmla="*/ 2147483647 h 190"/>
              <a:gd name="T58" fmla="*/ 2147483647 w 158"/>
              <a:gd name="T59" fmla="*/ 2147483647 h 190"/>
              <a:gd name="T60" fmla="*/ 2147483647 w 158"/>
              <a:gd name="T61" fmla="*/ 2147483647 h 190"/>
              <a:gd name="T62" fmla="*/ 2147483647 w 158"/>
              <a:gd name="T63" fmla="*/ 2147483647 h 190"/>
              <a:gd name="T64" fmla="*/ 2147483647 w 158"/>
              <a:gd name="T65" fmla="*/ 2147483647 h 190"/>
              <a:gd name="T66" fmla="*/ 2147483647 w 158"/>
              <a:gd name="T67" fmla="*/ 2147483647 h 190"/>
              <a:gd name="T68" fmla="*/ 2147483647 w 158"/>
              <a:gd name="T69" fmla="*/ 2147483647 h 190"/>
              <a:gd name="T70" fmla="*/ 2147483647 w 158"/>
              <a:gd name="T71" fmla="*/ 2147483647 h 190"/>
              <a:gd name="T72" fmla="*/ 2147483647 w 158"/>
              <a:gd name="T73" fmla="*/ 2147483647 h 190"/>
              <a:gd name="T74" fmla="*/ 2147483647 w 158"/>
              <a:gd name="T75" fmla="*/ 2147483647 h 190"/>
              <a:gd name="T76" fmla="*/ 2147483647 w 158"/>
              <a:gd name="T77" fmla="*/ 2147483647 h 190"/>
              <a:gd name="T78" fmla="*/ 2147483647 w 158"/>
              <a:gd name="T79" fmla="*/ 2147483647 h 190"/>
              <a:gd name="T80" fmla="*/ 2147483647 w 158"/>
              <a:gd name="T81" fmla="*/ 2147483647 h 190"/>
              <a:gd name="T82" fmla="*/ 2147483647 w 158"/>
              <a:gd name="T83" fmla="*/ 2147483647 h 190"/>
              <a:gd name="T84" fmla="*/ 2147483647 w 158"/>
              <a:gd name="T85" fmla="*/ 2147483647 h 190"/>
              <a:gd name="T86" fmla="*/ 2147483647 w 158"/>
              <a:gd name="T87" fmla="*/ 2147483647 h 190"/>
              <a:gd name="T88" fmla="*/ 2147483647 w 158"/>
              <a:gd name="T89" fmla="*/ 2147483647 h 190"/>
              <a:gd name="T90" fmla="*/ 2147483647 w 158"/>
              <a:gd name="T91" fmla="*/ 2147483647 h 190"/>
              <a:gd name="T92" fmla="*/ 2147483647 w 158"/>
              <a:gd name="T93" fmla="*/ 2147483647 h 190"/>
              <a:gd name="T94" fmla="*/ 2147483647 w 158"/>
              <a:gd name="T95" fmla="*/ 2147483647 h 190"/>
              <a:gd name="T96" fmla="*/ 2147483647 w 158"/>
              <a:gd name="T97" fmla="*/ 2147483647 h 190"/>
              <a:gd name="T98" fmla="*/ 2147483647 w 158"/>
              <a:gd name="T99" fmla="*/ 2147483647 h 190"/>
              <a:gd name="T100" fmla="*/ 2147483647 w 158"/>
              <a:gd name="T101" fmla="*/ 2147483647 h 190"/>
              <a:gd name="T102" fmla="*/ 2147483647 w 158"/>
              <a:gd name="T103" fmla="*/ 2147483647 h 190"/>
              <a:gd name="T104" fmla="*/ 2147483647 w 158"/>
              <a:gd name="T105" fmla="*/ 2147483647 h 190"/>
              <a:gd name="T106" fmla="*/ 2147483647 w 158"/>
              <a:gd name="T107" fmla="*/ 2147483647 h 190"/>
              <a:gd name="T108" fmla="*/ 2147483647 w 158"/>
              <a:gd name="T109" fmla="*/ 2147483647 h 190"/>
              <a:gd name="T110" fmla="*/ 2147483647 w 158"/>
              <a:gd name="T111" fmla="*/ 2147483647 h 190"/>
              <a:gd name="T112" fmla="*/ 2147483647 w 158"/>
              <a:gd name="T113" fmla="*/ 2147483647 h 190"/>
              <a:gd name="T114" fmla="*/ 2147483647 w 158"/>
              <a:gd name="T115" fmla="*/ 2147483647 h 1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190">
                <a:moveTo>
                  <a:pt x="44" y="190"/>
                </a:moveTo>
                <a:lnTo>
                  <a:pt x="32" y="188"/>
                </a:lnTo>
                <a:lnTo>
                  <a:pt x="26" y="186"/>
                </a:lnTo>
                <a:lnTo>
                  <a:pt x="16" y="180"/>
                </a:lnTo>
                <a:lnTo>
                  <a:pt x="12" y="178"/>
                </a:lnTo>
                <a:lnTo>
                  <a:pt x="6" y="170"/>
                </a:lnTo>
                <a:lnTo>
                  <a:pt x="2" y="162"/>
                </a:lnTo>
                <a:lnTo>
                  <a:pt x="0" y="154"/>
                </a:lnTo>
                <a:lnTo>
                  <a:pt x="0" y="146"/>
                </a:lnTo>
                <a:lnTo>
                  <a:pt x="0" y="42"/>
                </a:lnTo>
                <a:lnTo>
                  <a:pt x="0" y="32"/>
                </a:lnTo>
                <a:lnTo>
                  <a:pt x="2" y="26"/>
                </a:lnTo>
                <a:lnTo>
                  <a:pt x="6" y="16"/>
                </a:lnTo>
                <a:lnTo>
                  <a:pt x="12" y="12"/>
                </a:lnTo>
                <a:lnTo>
                  <a:pt x="16" y="6"/>
                </a:lnTo>
                <a:lnTo>
                  <a:pt x="26" y="2"/>
                </a:lnTo>
                <a:lnTo>
                  <a:pt x="32" y="0"/>
                </a:lnTo>
                <a:lnTo>
                  <a:pt x="44" y="0"/>
                </a:lnTo>
                <a:lnTo>
                  <a:pt x="48" y="0"/>
                </a:lnTo>
                <a:lnTo>
                  <a:pt x="58" y="0"/>
                </a:lnTo>
                <a:lnTo>
                  <a:pt x="64" y="0"/>
                </a:lnTo>
                <a:lnTo>
                  <a:pt x="72" y="0"/>
                </a:lnTo>
                <a:lnTo>
                  <a:pt x="78" y="0"/>
                </a:lnTo>
                <a:lnTo>
                  <a:pt x="88" y="0"/>
                </a:lnTo>
                <a:lnTo>
                  <a:pt x="88" y="10"/>
                </a:lnTo>
                <a:lnTo>
                  <a:pt x="88" y="20"/>
                </a:lnTo>
                <a:lnTo>
                  <a:pt x="88" y="26"/>
                </a:lnTo>
                <a:lnTo>
                  <a:pt x="88" y="30"/>
                </a:lnTo>
                <a:lnTo>
                  <a:pt x="88" y="36"/>
                </a:lnTo>
                <a:lnTo>
                  <a:pt x="90" y="44"/>
                </a:lnTo>
                <a:lnTo>
                  <a:pt x="94" y="52"/>
                </a:lnTo>
                <a:lnTo>
                  <a:pt x="100" y="60"/>
                </a:lnTo>
                <a:lnTo>
                  <a:pt x="104" y="64"/>
                </a:lnTo>
                <a:lnTo>
                  <a:pt x="114" y="68"/>
                </a:lnTo>
                <a:lnTo>
                  <a:pt x="120" y="70"/>
                </a:lnTo>
                <a:lnTo>
                  <a:pt x="130" y="72"/>
                </a:lnTo>
                <a:lnTo>
                  <a:pt x="132" y="72"/>
                </a:lnTo>
                <a:lnTo>
                  <a:pt x="138" y="72"/>
                </a:lnTo>
                <a:lnTo>
                  <a:pt x="146" y="72"/>
                </a:lnTo>
                <a:lnTo>
                  <a:pt x="158" y="72"/>
                </a:lnTo>
                <a:lnTo>
                  <a:pt x="158" y="82"/>
                </a:lnTo>
                <a:lnTo>
                  <a:pt x="158" y="96"/>
                </a:lnTo>
                <a:lnTo>
                  <a:pt x="158" y="108"/>
                </a:lnTo>
                <a:lnTo>
                  <a:pt x="158" y="120"/>
                </a:lnTo>
                <a:lnTo>
                  <a:pt x="158" y="130"/>
                </a:lnTo>
                <a:lnTo>
                  <a:pt x="158" y="138"/>
                </a:lnTo>
                <a:lnTo>
                  <a:pt x="158" y="144"/>
                </a:lnTo>
                <a:lnTo>
                  <a:pt x="158" y="146"/>
                </a:lnTo>
                <a:lnTo>
                  <a:pt x="156" y="154"/>
                </a:lnTo>
                <a:lnTo>
                  <a:pt x="154" y="162"/>
                </a:lnTo>
                <a:lnTo>
                  <a:pt x="148" y="170"/>
                </a:lnTo>
                <a:lnTo>
                  <a:pt x="144" y="178"/>
                </a:lnTo>
                <a:lnTo>
                  <a:pt x="136" y="180"/>
                </a:lnTo>
                <a:lnTo>
                  <a:pt x="130" y="186"/>
                </a:lnTo>
                <a:lnTo>
                  <a:pt x="122" y="188"/>
                </a:lnTo>
                <a:lnTo>
                  <a:pt x="114" y="190"/>
                </a:lnTo>
                <a:lnTo>
                  <a:pt x="44" y="190"/>
                </a:lnTo>
                <a:close/>
              </a:path>
            </a:pathLst>
          </a:custGeom>
          <a:solidFill>
            <a:srgbClr val="003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4" name="Freeform 74"/>
          <p:cNvSpPr>
            <a:spLocks/>
          </p:cNvSpPr>
          <p:nvPr/>
        </p:nvSpPr>
        <p:spPr bwMode="auto">
          <a:xfrm>
            <a:off x="427038" y="5181600"/>
            <a:ext cx="219075" cy="257175"/>
          </a:xfrm>
          <a:custGeom>
            <a:avLst/>
            <a:gdLst>
              <a:gd name="T0" fmla="*/ 2147483647 w 138"/>
              <a:gd name="T1" fmla="*/ 2147483647 h 162"/>
              <a:gd name="T2" fmla="*/ 2147483647 w 138"/>
              <a:gd name="T3" fmla="*/ 2147483647 h 162"/>
              <a:gd name="T4" fmla="*/ 2147483647 w 138"/>
              <a:gd name="T5" fmla="*/ 2147483647 h 162"/>
              <a:gd name="T6" fmla="*/ 2147483647 w 138"/>
              <a:gd name="T7" fmla="*/ 2147483647 h 162"/>
              <a:gd name="T8" fmla="*/ 2147483647 w 138"/>
              <a:gd name="T9" fmla="*/ 2147483647 h 162"/>
              <a:gd name="T10" fmla="*/ 2147483647 w 138"/>
              <a:gd name="T11" fmla="*/ 2147483647 h 162"/>
              <a:gd name="T12" fmla="*/ 0 w 138"/>
              <a:gd name="T13" fmla="*/ 2147483647 h 162"/>
              <a:gd name="T14" fmla="*/ 0 w 138"/>
              <a:gd name="T15" fmla="*/ 2147483647 h 162"/>
              <a:gd name="T16" fmla="*/ 0 w 138"/>
              <a:gd name="T17" fmla="*/ 2147483647 h 162"/>
              <a:gd name="T18" fmla="*/ 2147483647 w 138"/>
              <a:gd name="T19" fmla="*/ 2147483647 h 162"/>
              <a:gd name="T20" fmla="*/ 2147483647 w 138"/>
              <a:gd name="T21" fmla="*/ 2147483647 h 162"/>
              <a:gd name="T22" fmla="*/ 2147483647 w 138"/>
              <a:gd name="T23" fmla="*/ 2147483647 h 162"/>
              <a:gd name="T24" fmla="*/ 2147483647 w 138"/>
              <a:gd name="T25" fmla="*/ 2147483647 h 162"/>
              <a:gd name="T26" fmla="*/ 2147483647 w 138"/>
              <a:gd name="T27" fmla="*/ 2147483647 h 162"/>
              <a:gd name="T28" fmla="*/ 2147483647 w 138"/>
              <a:gd name="T29" fmla="*/ 0 h 162"/>
              <a:gd name="T30" fmla="*/ 2147483647 w 138"/>
              <a:gd name="T31" fmla="*/ 0 h 162"/>
              <a:gd name="T32" fmla="*/ 2147483647 w 138"/>
              <a:gd name="T33" fmla="*/ 0 h 162"/>
              <a:gd name="T34" fmla="*/ 2147483647 w 138"/>
              <a:gd name="T35" fmla="*/ 0 h 162"/>
              <a:gd name="T36" fmla="*/ 2147483647 w 138"/>
              <a:gd name="T37" fmla="*/ 0 h 162"/>
              <a:gd name="T38" fmla="*/ 2147483647 w 138"/>
              <a:gd name="T39" fmla="*/ 0 h 162"/>
              <a:gd name="T40" fmla="*/ 2147483647 w 138"/>
              <a:gd name="T41" fmla="*/ 0 h 162"/>
              <a:gd name="T42" fmla="*/ 2147483647 w 138"/>
              <a:gd name="T43" fmla="*/ 0 h 162"/>
              <a:gd name="T44" fmla="*/ 2147483647 w 138"/>
              <a:gd name="T45" fmla="*/ 2147483647 h 162"/>
              <a:gd name="T46" fmla="*/ 2147483647 w 138"/>
              <a:gd name="T47" fmla="*/ 2147483647 h 162"/>
              <a:gd name="T48" fmla="*/ 2147483647 w 138"/>
              <a:gd name="T49" fmla="*/ 2147483647 h 162"/>
              <a:gd name="T50" fmla="*/ 2147483647 w 138"/>
              <a:gd name="T51" fmla="*/ 2147483647 h 162"/>
              <a:gd name="T52" fmla="*/ 2147483647 w 138"/>
              <a:gd name="T53" fmla="*/ 2147483647 h 162"/>
              <a:gd name="T54" fmla="*/ 2147483647 w 138"/>
              <a:gd name="T55" fmla="*/ 2147483647 h 162"/>
              <a:gd name="T56" fmla="*/ 2147483647 w 138"/>
              <a:gd name="T57" fmla="*/ 2147483647 h 162"/>
              <a:gd name="T58" fmla="*/ 2147483647 w 138"/>
              <a:gd name="T59" fmla="*/ 2147483647 h 162"/>
              <a:gd name="T60" fmla="*/ 2147483647 w 138"/>
              <a:gd name="T61" fmla="*/ 2147483647 h 162"/>
              <a:gd name="T62" fmla="*/ 2147483647 w 138"/>
              <a:gd name="T63" fmla="*/ 2147483647 h 162"/>
              <a:gd name="T64" fmla="*/ 2147483647 w 138"/>
              <a:gd name="T65" fmla="*/ 2147483647 h 162"/>
              <a:gd name="T66" fmla="*/ 2147483647 w 138"/>
              <a:gd name="T67" fmla="*/ 2147483647 h 162"/>
              <a:gd name="T68" fmla="*/ 2147483647 w 138"/>
              <a:gd name="T69" fmla="*/ 2147483647 h 162"/>
              <a:gd name="T70" fmla="*/ 2147483647 w 138"/>
              <a:gd name="T71" fmla="*/ 2147483647 h 162"/>
              <a:gd name="T72" fmla="*/ 2147483647 w 138"/>
              <a:gd name="T73" fmla="*/ 2147483647 h 162"/>
              <a:gd name="T74" fmla="*/ 2147483647 w 138"/>
              <a:gd name="T75" fmla="*/ 2147483647 h 162"/>
              <a:gd name="T76" fmla="*/ 2147483647 w 138"/>
              <a:gd name="T77" fmla="*/ 2147483647 h 162"/>
              <a:gd name="T78" fmla="*/ 2147483647 w 138"/>
              <a:gd name="T79" fmla="*/ 2147483647 h 162"/>
              <a:gd name="T80" fmla="*/ 2147483647 w 138"/>
              <a:gd name="T81" fmla="*/ 2147483647 h 162"/>
              <a:gd name="T82" fmla="*/ 2147483647 w 138"/>
              <a:gd name="T83" fmla="*/ 2147483647 h 162"/>
              <a:gd name="T84" fmla="*/ 2147483647 w 138"/>
              <a:gd name="T85" fmla="*/ 2147483647 h 162"/>
              <a:gd name="T86" fmla="*/ 2147483647 w 138"/>
              <a:gd name="T87" fmla="*/ 2147483647 h 162"/>
              <a:gd name="T88" fmla="*/ 2147483647 w 138"/>
              <a:gd name="T89" fmla="*/ 2147483647 h 162"/>
              <a:gd name="T90" fmla="*/ 2147483647 w 138"/>
              <a:gd name="T91" fmla="*/ 2147483647 h 162"/>
              <a:gd name="T92" fmla="*/ 2147483647 w 138"/>
              <a:gd name="T93" fmla="*/ 2147483647 h 162"/>
              <a:gd name="T94" fmla="*/ 2147483647 w 138"/>
              <a:gd name="T95" fmla="*/ 2147483647 h 162"/>
              <a:gd name="T96" fmla="*/ 2147483647 w 138"/>
              <a:gd name="T97" fmla="*/ 2147483647 h 162"/>
              <a:gd name="T98" fmla="*/ 2147483647 w 138"/>
              <a:gd name="T99" fmla="*/ 2147483647 h 162"/>
              <a:gd name="T100" fmla="*/ 2147483647 w 138"/>
              <a:gd name="T101" fmla="*/ 2147483647 h 162"/>
              <a:gd name="T102" fmla="*/ 2147483647 w 138"/>
              <a:gd name="T103" fmla="*/ 2147483647 h 162"/>
              <a:gd name="T104" fmla="*/ 2147483647 w 138"/>
              <a:gd name="T105" fmla="*/ 2147483647 h 162"/>
              <a:gd name="T106" fmla="*/ 2147483647 w 138"/>
              <a:gd name="T107" fmla="*/ 2147483647 h 1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8" h="162">
                <a:moveTo>
                  <a:pt x="40" y="162"/>
                </a:moveTo>
                <a:lnTo>
                  <a:pt x="32" y="160"/>
                </a:lnTo>
                <a:lnTo>
                  <a:pt x="24" y="158"/>
                </a:lnTo>
                <a:lnTo>
                  <a:pt x="16" y="154"/>
                </a:lnTo>
                <a:lnTo>
                  <a:pt x="12" y="150"/>
                </a:lnTo>
                <a:lnTo>
                  <a:pt x="4" y="140"/>
                </a:lnTo>
                <a:lnTo>
                  <a:pt x="0" y="128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6" y="4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lnTo>
                  <a:pt x="42" y="0"/>
                </a:lnTo>
                <a:lnTo>
                  <a:pt x="50" y="0"/>
                </a:lnTo>
                <a:lnTo>
                  <a:pt x="56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78" y="8"/>
                </a:lnTo>
                <a:lnTo>
                  <a:pt x="78" y="18"/>
                </a:lnTo>
                <a:lnTo>
                  <a:pt x="78" y="22"/>
                </a:lnTo>
                <a:lnTo>
                  <a:pt x="78" y="24"/>
                </a:lnTo>
                <a:lnTo>
                  <a:pt x="78" y="30"/>
                </a:lnTo>
                <a:lnTo>
                  <a:pt x="80" y="38"/>
                </a:lnTo>
                <a:lnTo>
                  <a:pt x="82" y="44"/>
                </a:lnTo>
                <a:lnTo>
                  <a:pt x="88" y="50"/>
                </a:lnTo>
                <a:lnTo>
                  <a:pt x="92" y="54"/>
                </a:lnTo>
                <a:lnTo>
                  <a:pt x="100" y="58"/>
                </a:lnTo>
                <a:lnTo>
                  <a:pt x="108" y="60"/>
                </a:lnTo>
                <a:lnTo>
                  <a:pt x="114" y="62"/>
                </a:lnTo>
                <a:lnTo>
                  <a:pt x="116" y="62"/>
                </a:lnTo>
                <a:lnTo>
                  <a:pt x="120" y="62"/>
                </a:lnTo>
                <a:lnTo>
                  <a:pt x="128" y="62"/>
                </a:lnTo>
                <a:lnTo>
                  <a:pt x="138" y="62"/>
                </a:lnTo>
                <a:lnTo>
                  <a:pt x="138" y="72"/>
                </a:lnTo>
                <a:lnTo>
                  <a:pt x="138" y="82"/>
                </a:lnTo>
                <a:lnTo>
                  <a:pt x="138" y="92"/>
                </a:lnTo>
                <a:lnTo>
                  <a:pt x="138" y="104"/>
                </a:lnTo>
                <a:lnTo>
                  <a:pt x="138" y="112"/>
                </a:lnTo>
                <a:lnTo>
                  <a:pt x="138" y="120"/>
                </a:lnTo>
                <a:lnTo>
                  <a:pt x="138" y="126"/>
                </a:lnTo>
                <a:lnTo>
                  <a:pt x="138" y="128"/>
                </a:lnTo>
                <a:lnTo>
                  <a:pt x="136" y="140"/>
                </a:lnTo>
                <a:lnTo>
                  <a:pt x="126" y="150"/>
                </a:lnTo>
                <a:lnTo>
                  <a:pt x="120" y="154"/>
                </a:lnTo>
                <a:lnTo>
                  <a:pt x="114" y="158"/>
                </a:lnTo>
                <a:lnTo>
                  <a:pt x="106" y="160"/>
                </a:lnTo>
                <a:lnTo>
                  <a:pt x="100" y="162"/>
                </a:lnTo>
                <a:lnTo>
                  <a:pt x="40" y="162"/>
                </a:lnTo>
                <a:close/>
              </a:path>
            </a:pathLst>
          </a:custGeom>
          <a:solidFill>
            <a:srgbClr val="001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5" name="Freeform 75"/>
          <p:cNvSpPr>
            <a:spLocks/>
          </p:cNvSpPr>
          <p:nvPr/>
        </p:nvSpPr>
        <p:spPr bwMode="auto">
          <a:xfrm>
            <a:off x="538163" y="4371975"/>
            <a:ext cx="104775" cy="609600"/>
          </a:xfrm>
          <a:custGeom>
            <a:avLst/>
            <a:gdLst>
              <a:gd name="T0" fmla="*/ 2147483647 w 66"/>
              <a:gd name="T1" fmla="*/ 2147483647 h 384"/>
              <a:gd name="T2" fmla="*/ 2147483647 w 66"/>
              <a:gd name="T3" fmla="*/ 2147483647 h 384"/>
              <a:gd name="T4" fmla="*/ 2147483647 w 66"/>
              <a:gd name="T5" fmla="*/ 2147483647 h 384"/>
              <a:gd name="T6" fmla="*/ 2147483647 w 66"/>
              <a:gd name="T7" fmla="*/ 2147483647 h 384"/>
              <a:gd name="T8" fmla="*/ 2147483647 w 66"/>
              <a:gd name="T9" fmla="*/ 2147483647 h 384"/>
              <a:gd name="T10" fmla="*/ 2147483647 w 66"/>
              <a:gd name="T11" fmla="*/ 2147483647 h 384"/>
              <a:gd name="T12" fmla="*/ 2147483647 w 66"/>
              <a:gd name="T13" fmla="*/ 2147483647 h 384"/>
              <a:gd name="T14" fmla="*/ 0 w 66"/>
              <a:gd name="T15" fmla="*/ 2147483647 h 384"/>
              <a:gd name="T16" fmla="*/ 0 w 66"/>
              <a:gd name="T17" fmla="*/ 2147483647 h 384"/>
              <a:gd name="T18" fmla="*/ 0 w 66"/>
              <a:gd name="T19" fmla="*/ 2147483647 h 384"/>
              <a:gd name="T20" fmla="*/ 0 w 66"/>
              <a:gd name="T21" fmla="*/ 2147483647 h 384"/>
              <a:gd name="T22" fmla="*/ 2147483647 w 66"/>
              <a:gd name="T23" fmla="*/ 2147483647 h 384"/>
              <a:gd name="T24" fmla="*/ 2147483647 w 66"/>
              <a:gd name="T25" fmla="*/ 2147483647 h 384"/>
              <a:gd name="T26" fmla="*/ 2147483647 w 66"/>
              <a:gd name="T27" fmla="*/ 2147483647 h 384"/>
              <a:gd name="T28" fmla="*/ 2147483647 w 66"/>
              <a:gd name="T29" fmla="*/ 2147483647 h 384"/>
              <a:gd name="T30" fmla="*/ 2147483647 w 66"/>
              <a:gd name="T31" fmla="*/ 2147483647 h 384"/>
              <a:gd name="T32" fmla="*/ 2147483647 w 66"/>
              <a:gd name="T33" fmla="*/ 0 h 384"/>
              <a:gd name="T34" fmla="*/ 2147483647 w 66"/>
              <a:gd name="T35" fmla="*/ 0 h 384"/>
              <a:gd name="T36" fmla="*/ 2147483647 w 66"/>
              <a:gd name="T37" fmla="*/ 0 h 384"/>
              <a:gd name="T38" fmla="*/ 2147483647 w 66"/>
              <a:gd name="T39" fmla="*/ 0 h 384"/>
              <a:gd name="T40" fmla="*/ 2147483647 w 66"/>
              <a:gd name="T41" fmla="*/ 2147483647 h 384"/>
              <a:gd name="T42" fmla="*/ 2147483647 w 66"/>
              <a:gd name="T43" fmla="*/ 2147483647 h 384"/>
              <a:gd name="T44" fmla="*/ 2147483647 w 66"/>
              <a:gd name="T45" fmla="*/ 2147483647 h 384"/>
              <a:gd name="T46" fmla="*/ 2147483647 w 66"/>
              <a:gd name="T47" fmla="*/ 2147483647 h 384"/>
              <a:gd name="T48" fmla="*/ 2147483647 w 66"/>
              <a:gd name="T49" fmla="*/ 2147483647 h 384"/>
              <a:gd name="T50" fmla="*/ 2147483647 w 66"/>
              <a:gd name="T51" fmla="*/ 2147483647 h 384"/>
              <a:gd name="T52" fmla="*/ 2147483647 w 66"/>
              <a:gd name="T53" fmla="*/ 2147483647 h 384"/>
              <a:gd name="T54" fmla="*/ 2147483647 w 66"/>
              <a:gd name="T55" fmla="*/ 2147483647 h 384"/>
              <a:gd name="T56" fmla="*/ 2147483647 w 66"/>
              <a:gd name="T57" fmla="*/ 2147483647 h 384"/>
              <a:gd name="T58" fmla="*/ 2147483647 w 66"/>
              <a:gd name="T59" fmla="*/ 2147483647 h 384"/>
              <a:gd name="T60" fmla="*/ 2147483647 w 66"/>
              <a:gd name="T61" fmla="*/ 2147483647 h 384"/>
              <a:gd name="T62" fmla="*/ 2147483647 w 66"/>
              <a:gd name="T63" fmla="*/ 2147483647 h 384"/>
              <a:gd name="T64" fmla="*/ 2147483647 w 66"/>
              <a:gd name="T65" fmla="*/ 2147483647 h 384"/>
              <a:gd name="T66" fmla="*/ 2147483647 w 66"/>
              <a:gd name="T67" fmla="*/ 2147483647 h 384"/>
              <a:gd name="T68" fmla="*/ 2147483647 w 66"/>
              <a:gd name="T69" fmla="*/ 2147483647 h 384"/>
              <a:gd name="T70" fmla="*/ 2147483647 w 66"/>
              <a:gd name="T71" fmla="*/ 2147483647 h 384"/>
              <a:gd name="T72" fmla="*/ 2147483647 w 66"/>
              <a:gd name="T73" fmla="*/ 2147483647 h 384"/>
              <a:gd name="T74" fmla="*/ 2147483647 w 66"/>
              <a:gd name="T75" fmla="*/ 2147483647 h 384"/>
              <a:gd name="T76" fmla="*/ 2147483647 w 66"/>
              <a:gd name="T77" fmla="*/ 2147483647 h 384"/>
              <a:gd name="T78" fmla="*/ 2147483647 w 66"/>
              <a:gd name="T79" fmla="*/ 2147483647 h 384"/>
              <a:gd name="T80" fmla="*/ 2147483647 w 66"/>
              <a:gd name="T81" fmla="*/ 2147483647 h 384"/>
              <a:gd name="T82" fmla="*/ 2147483647 w 66"/>
              <a:gd name="T83" fmla="*/ 2147483647 h 384"/>
              <a:gd name="T84" fmla="*/ 2147483647 w 66"/>
              <a:gd name="T85" fmla="*/ 2147483647 h 384"/>
              <a:gd name="T86" fmla="*/ 2147483647 w 66"/>
              <a:gd name="T87" fmla="*/ 2147483647 h 384"/>
              <a:gd name="T88" fmla="*/ 2147483647 w 66"/>
              <a:gd name="T89" fmla="*/ 2147483647 h 384"/>
              <a:gd name="T90" fmla="*/ 2147483647 w 66"/>
              <a:gd name="T91" fmla="*/ 2147483647 h 384"/>
              <a:gd name="T92" fmla="*/ 2147483647 w 66"/>
              <a:gd name="T93" fmla="*/ 2147483647 h 384"/>
              <a:gd name="T94" fmla="*/ 2147483647 w 66"/>
              <a:gd name="T95" fmla="*/ 2147483647 h 384"/>
              <a:gd name="T96" fmla="*/ 2147483647 w 66"/>
              <a:gd name="T97" fmla="*/ 2147483647 h 384"/>
              <a:gd name="T98" fmla="*/ 2147483647 w 66"/>
              <a:gd name="T99" fmla="*/ 2147483647 h 384"/>
              <a:gd name="T100" fmla="*/ 2147483647 w 66"/>
              <a:gd name="T101" fmla="*/ 2147483647 h 384"/>
              <a:gd name="T102" fmla="*/ 2147483647 w 66"/>
              <a:gd name="T103" fmla="*/ 2147483647 h 384"/>
              <a:gd name="T104" fmla="*/ 2147483647 w 66"/>
              <a:gd name="T105" fmla="*/ 2147483647 h 384"/>
              <a:gd name="T106" fmla="*/ 2147483647 w 66"/>
              <a:gd name="T107" fmla="*/ 2147483647 h 384"/>
              <a:gd name="T108" fmla="*/ 2147483647 w 66"/>
              <a:gd name="T109" fmla="*/ 2147483647 h 384"/>
              <a:gd name="T110" fmla="*/ 2147483647 w 66"/>
              <a:gd name="T111" fmla="*/ 2147483647 h 384"/>
              <a:gd name="T112" fmla="*/ 2147483647 w 66"/>
              <a:gd name="T113" fmla="*/ 2147483647 h 384"/>
              <a:gd name="T114" fmla="*/ 2147483647 w 66"/>
              <a:gd name="T115" fmla="*/ 2147483647 h 384"/>
              <a:gd name="T116" fmla="*/ 2147483647 w 66"/>
              <a:gd name="T117" fmla="*/ 2147483647 h 384"/>
              <a:gd name="T118" fmla="*/ 2147483647 w 66"/>
              <a:gd name="T119" fmla="*/ 2147483647 h 384"/>
              <a:gd name="T120" fmla="*/ 2147483647 w 66"/>
              <a:gd name="T121" fmla="*/ 2147483647 h 384"/>
              <a:gd name="T122" fmla="*/ 2147483647 w 66"/>
              <a:gd name="T123" fmla="*/ 2147483647 h 384"/>
              <a:gd name="T124" fmla="*/ 2147483647 w 66"/>
              <a:gd name="T125" fmla="*/ 2147483647 h 38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384">
                <a:moveTo>
                  <a:pt x="50" y="384"/>
                </a:moveTo>
                <a:lnTo>
                  <a:pt x="40" y="382"/>
                </a:lnTo>
                <a:lnTo>
                  <a:pt x="30" y="380"/>
                </a:lnTo>
                <a:lnTo>
                  <a:pt x="20" y="374"/>
                </a:lnTo>
                <a:lnTo>
                  <a:pt x="14" y="370"/>
                </a:lnTo>
                <a:lnTo>
                  <a:pt x="6" y="362"/>
                </a:lnTo>
                <a:lnTo>
                  <a:pt x="2" y="352"/>
                </a:lnTo>
                <a:lnTo>
                  <a:pt x="0" y="342"/>
                </a:lnTo>
                <a:lnTo>
                  <a:pt x="0" y="334"/>
                </a:lnTo>
                <a:lnTo>
                  <a:pt x="0" y="52"/>
                </a:lnTo>
                <a:lnTo>
                  <a:pt x="0" y="40"/>
                </a:lnTo>
                <a:lnTo>
                  <a:pt x="2" y="30"/>
                </a:lnTo>
                <a:lnTo>
                  <a:pt x="6" y="20"/>
                </a:lnTo>
                <a:lnTo>
                  <a:pt x="14" y="14"/>
                </a:lnTo>
                <a:lnTo>
                  <a:pt x="20" y="8"/>
                </a:lnTo>
                <a:lnTo>
                  <a:pt x="30" y="4"/>
                </a:lnTo>
                <a:lnTo>
                  <a:pt x="40" y="0"/>
                </a:lnTo>
                <a:lnTo>
                  <a:pt x="50" y="0"/>
                </a:lnTo>
                <a:lnTo>
                  <a:pt x="56" y="0"/>
                </a:lnTo>
                <a:lnTo>
                  <a:pt x="66" y="0"/>
                </a:lnTo>
                <a:lnTo>
                  <a:pt x="66" y="8"/>
                </a:lnTo>
                <a:lnTo>
                  <a:pt x="66" y="18"/>
                </a:lnTo>
                <a:lnTo>
                  <a:pt x="66" y="26"/>
                </a:lnTo>
                <a:lnTo>
                  <a:pt x="66" y="36"/>
                </a:lnTo>
                <a:lnTo>
                  <a:pt x="66" y="46"/>
                </a:lnTo>
                <a:lnTo>
                  <a:pt x="66" y="58"/>
                </a:lnTo>
                <a:lnTo>
                  <a:pt x="66" y="68"/>
                </a:lnTo>
                <a:lnTo>
                  <a:pt x="66" y="80"/>
                </a:lnTo>
                <a:lnTo>
                  <a:pt x="66" y="90"/>
                </a:lnTo>
                <a:lnTo>
                  <a:pt x="66" y="102"/>
                </a:lnTo>
                <a:lnTo>
                  <a:pt x="66" y="114"/>
                </a:lnTo>
                <a:lnTo>
                  <a:pt x="66" y="126"/>
                </a:lnTo>
                <a:lnTo>
                  <a:pt x="66" y="138"/>
                </a:lnTo>
                <a:lnTo>
                  <a:pt x="66" y="150"/>
                </a:lnTo>
                <a:lnTo>
                  <a:pt x="66" y="162"/>
                </a:lnTo>
                <a:lnTo>
                  <a:pt x="66" y="176"/>
                </a:lnTo>
                <a:lnTo>
                  <a:pt x="66" y="186"/>
                </a:lnTo>
                <a:lnTo>
                  <a:pt x="66" y="200"/>
                </a:lnTo>
                <a:lnTo>
                  <a:pt x="66" y="212"/>
                </a:lnTo>
                <a:lnTo>
                  <a:pt x="66" y="226"/>
                </a:lnTo>
                <a:lnTo>
                  <a:pt x="66" y="238"/>
                </a:lnTo>
                <a:lnTo>
                  <a:pt x="66" y="250"/>
                </a:lnTo>
                <a:lnTo>
                  <a:pt x="66" y="258"/>
                </a:lnTo>
                <a:lnTo>
                  <a:pt x="66" y="264"/>
                </a:lnTo>
                <a:lnTo>
                  <a:pt x="66" y="270"/>
                </a:lnTo>
                <a:lnTo>
                  <a:pt x="66" y="278"/>
                </a:lnTo>
                <a:lnTo>
                  <a:pt x="66" y="290"/>
                </a:lnTo>
                <a:lnTo>
                  <a:pt x="66" y="304"/>
                </a:lnTo>
                <a:lnTo>
                  <a:pt x="66" y="310"/>
                </a:lnTo>
                <a:lnTo>
                  <a:pt x="66" y="316"/>
                </a:lnTo>
                <a:lnTo>
                  <a:pt x="66" y="324"/>
                </a:lnTo>
                <a:lnTo>
                  <a:pt x="66" y="330"/>
                </a:lnTo>
                <a:lnTo>
                  <a:pt x="66" y="336"/>
                </a:lnTo>
                <a:lnTo>
                  <a:pt x="66" y="342"/>
                </a:lnTo>
                <a:lnTo>
                  <a:pt x="66" y="350"/>
                </a:lnTo>
                <a:lnTo>
                  <a:pt x="66" y="358"/>
                </a:lnTo>
                <a:lnTo>
                  <a:pt x="66" y="364"/>
                </a:lnTo>
                <a:lnTo>
                  <a:pt x="66" y="370"/>
                </a:lnTo>
                <a:lnTo>
                  <a:pt x="66" y="376"/>
                </a:lnTo>
                <a:lnTo>
                  <a:pt x="66" y="384"/>
                </a:lnTo>
                <a:lnTo>
                  <a:pt x="56" y="384"/>
                </a:lnTo>
                <a:lnTo>
                  <a:pt x="50" y="38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6" name="Freeform 76"/>
          <p:cNvSpPr>
            <a:spLocks/>
          </p:cNvSpPr>
          <p:nvPr/>
        </p:nvSpPr>
        <p:spPr bwMode="auto">
          <a:xfrm>
            <a:off x="531813" y="4365625"/>
            <a:ext cx="111125" cy="263525"/>
          </a:xfrm>
          <a:custGeom>
            <a:avLst/>
            <a:gdLst>
              <a:gd name="T0" fmla="*/ 2147483647 w 70"/>
              <a:gd name="T1" fmla="*/ 2147483647 h 166"/>
              <a:gd name="T2" fmla="*/ 2147483647 w 70"/>
              <a:gd name="T3" fmla="*/ 2147483647 h 166"/>
              <a:gd name="T4" fmla="*/ 2147483647 w 70"/>
              <a:gd name="T5" fmla="*/ 2147483647 h 166"/>
              <a:gd name="T6" fmla="*/ 2147483647 w 70"/>
              <a:gd name="T7" fmla="*/ 2147483647 h 166"/>
              <a:gd name="T8" fmla="*/ 2147483647 w 70"/>
              <a:gd name="T9" fmla="*/ 2147483647 h 166"/>
              <a:gd name="T10" fmla="*/ 2147483647 w 70"/>
              <a:gd name="T11" fmla="*/ 2147483647 h 166"/>
              <a:gd name="T12" fmla="*/ 2147483647 w 70"/>
              <a:gd name="T13" fmla="*/ 2147483647 h 166"/>
              <a:gd name="T14" fmla="*/ 2147483647 w 70"/>
              <a:gd name="T15" fmla="*/ 2147483647 h 166"/>
              <a:gd name="T16" fmla="*/ 0 w 70"/>
              <a:gd name="T17" fmla="*/ 2147483647 h 166"/>
              <a:gd name="T18" fmla="*/ 0 w 70"/>
              <a:gd name="T19" fmla="*/ 2147483647 h 166"/>
              <a:gd name="T20" fmla="*/ 0 w 70"/>
              <a:gd name="T21" fmla="*/ 2147483647 h 166"/>
              <a:gd name="T22" fmla="*/ 0 w 70"/>
              <a:gd name="T23" fmla="*/ 2147483647 h 166"/>
              <a:gd name="T24" fmla="*/ 0 w 70"/>
              <a:gd name="T25" fmla="*/ 2147483647 h 166"/>
              <a:gd name="T26" fmla="*/ 0 w 70"/>
              <a:gd name="T27" fmla="*/ 2147483647 h 166"/>
              <a:gd name="T28" fmla="*/ 0 w 70"/>
              <a:gd name="T29" fmla="*/ 2147483647 h 166"/>
              <a:gd name="T30" fmla="*/ 0 w 70"/>
              <a:gd name="T31" fmla="*/ 2147483647 h 166"/>
              <a:gd name="T32" fmla="*/ 0 w 70"/>
              <a:gd name="T33" fmla="*/ 2147483647 h 166"/>
              <a:gd name="T34" fmla="*/ 0 w 70"/>
              <a:gd name="T35" fmla="*/ 2147483647 h 166"/>
              <a:gd name="T36" fmla="*/ 0 w 70"/>
              <a:gd name="T37" fmla="*/ 2147483647 h 166"/>
              <a:gd name="T38" fmla="*/ 0 w 70"/>
              <a:gd name="T39" fmla="*/ 2147483647 h 166"/>
              <a:gd name="T40" fmla="*/ 0 w 70"/>
              <a:gd name="T41" fmla="*/ 2147483647 h 166"/>
              <a:gd name="T42" fmla="*/ 0 w 70"/>
              <a:gd name="T43" fmla="*/ 2147483647 h 166"/>
              <a:gd name="T44" fmla="*/ 0 w 70"/>
              <a:gd name="T45" fmla="*/ 2147483647 h 166"/>
              <a:gd name="T46" fmla="*/ 0 w 70"/>
              <a:gd name="T47" fmla="*/ 2147483647 h 166"/>
              <a:gd name="T48" fmla="*/ 2147483647 w 70"/>
              <a:gd name="T49" fmla="*/ 2147483647 h 166"/>
              <a:gd name="T50" fmla="*/ 2147483647 w 70"/>
              <a:gd name="T51" fmla="*/ 2147483647 h 166"/>
              <a:gd name="T52" fmla="*/ 2147483647 w 70"/>
              <a:gd name="T53" fmla="*/ 2147483647 h 166"/>
              <a:gd name="T54" fmla="*/ 2147483647 w 70"/>
              <a:gd name="T55" fmla="*/ 2147483647 h 166"/>
              <a:gd name="T56" fmla="*/ 2147483647 w 70"/>
              <a:gd name="T57" fmla="*/ 2147483647 h 166"/>
              <a:gd name="T58" fmla="*/ 2147483647 w 70"/>
              <a:gd name="T59" fmla="*/ 0 h 166"/>
              <a:gd name="T60" fmla="*/ 2147483647 w 70"/>
              <a:gd name="T61" fmla="*/ 0 h 166"/>
              <a:gd name="T62" fmla="*/ 2147483647 w 70"/>
              <a:gd name="T63" fmla="*/ 0 h 166"/>
              <a:gd name="T64" fmla="*/ 2147483647 w 70"/>
              <a:gd name="T65" fmla="*/ 0 h 166"/>
              <a:gd name="T66" fmla="*/ 2147483647 w 70"/>
              <a:gd name="T67" fmla="*/ 2147483647 h 166"/>
              <a:gd name="T68" fmla="*/ 2147483647 w 70"/>
              <a:gd name="T69" fmla="*/ 2147483647 h 166"/>
              <a:gd name="T70" fmla="*/ 2147483647 w 70"/>
              <a:gd name="T71" fmla="*/ 2147483647 h 166"/>
              <a:gd name="T72" fmla="*/ 2147483647 w 70"/>
              <a:gd name="T73" fmla="*/ 2147483647 h 166"/>
              <a:gd name="T74" fmla="*/ 2147483647 w 70"/>
              <a:gd name="T75" fmla="*/ 2147483647 h 166"/>
              <a:gd name="T76" fmla="*/ 2147483647 w 70"/>
              <a:gd name="T77" fmla="*/ 2147483647 h 166"/>
              <a:gd name="T78" fmla="*/ 2147483647 w 70"/>
              <a:gd name="T79" fmla="*/ 2147483647 h 166"/>
              <a:gd name="T80" fmla="*/ 2147483647 w 70"/>
              <a:gd name="T81" fmla="*/ 2147483647 h 166"/>
              <a:gd name="T82" fmla="*/ 2147483647 w 70"/>
              <a:gd name="T83" fmla="*/ 2147483647 h 166"/>
              <a:gd name="T84" fmla="*/ 2147483647 w 70"/>
              <a:gd name="T85" fmla="*/ 2147483647 h 166"/>
              <a:gd name="T86" fmla="*/ 2147483647 w 70"/>
              <a:gd name="T87" fmla="*/ 2147483647 h 166"/>
              <a:gd name="T88" fmla="*/ 2147483647 w 70"/>
              <a:gd name="T89" fmla="*/ 2147483647 h 166"/>
              <a:gd name="T90" fmla="*/ 2147483647 w 70"/>
              <a:gd name="T91" fmla="*/ 2147483647 h 166"/>
              <a:gd name="T92" fmla="*/ 2147483647 w 70"/>
              <a:gd name="T93" fmla="*/ 2147483647 h 166"/>
              <a:gd name="T94" fmla="*/ 2147483647 w 70"/>
              <a:gd name="T95" fmla="*/ 2147483647 h 166"/>
              <a:gd name="T96" fmla="*/ 2147483647 w 70"/>
              <a:gd name="T97" fmla="*/ 2147483647 h 166"/>
              <a:gd name="T98" fmla="*/ 2147483647 w 70"/>
              <a:gd name="T99" fmla="*/ 2147483647 h 1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0" h="166">
                <a:moveTo>
                  <a:pt x="70" y="166"/>
                </a:moveTo>
                <a:lnTo>
                  <a:pt x="60" y="166"/>
                </a:lnTo>
                <a:lnTo>
                  <a:pt x="50" y="166"/>
                </a:lnTo>
                <a:lnTo>
                  <a:pt x="40" y="166"/>
                </a:lnTo>
                <a:lnTo>
                  <a:pt x="32" y="166"/>
                </a:lnTo>
                <a:lnTo>
                  <a:pt x="22" y="166"/>
                </a:lnTo>
                <a:lnTo>
                  <a:pt x="14" y="166"/>
                </a:lnTo>
                <a:lnTo>
                  <a:pt x="6" y="166"/>
                </a:lnTo>
                <a:lnTo>
                  <a:pt x="0" y="166"/>
                </a:lnTo>
                <a:lnTo>
                  <a:pt x="0" y="154"/>
                </a:lnTo>
                <a:lnTo>
                  <a:pt x="0" y="142"/>
                </a:lnTo>
                <a:lnTo>
                  <a:pt x="0" y="132"/>
                </a:lnTo>
                <a:lnTo>
                  <a:pt x="0" y="122"/>
                </a:lnTo>
                <a:lnTo>
                  <a:pt x="0" y="110"/>
                </a:lnTo>
                <a:lnTo>
                  <a:pt x="0" y="102"/>
                </a:lnTo>
                <a:lnTo>
                  <a:pt x="0" y="94"/>
                </a:lnTo>
                <a:lnTo>
                  <a:pt x="0" y="86"/>
                </a:lnTo>
                <a:lnTo>
                  <a:pt x="0" y="78"/>
                </a:lnTo>
                <a:lnTo>
                  <a:pt x="0" y="72"/>
                </a:lnTo>
                <a:lnTo>
                  <a:pt x="0" y="64"/>
                </a:lnTo>
                <a:lnTo>
                  <a:pt x="0" y="60"/>
                </a:lnTo>
                <a:lnTo>
                  <a:pt x="0" y="52"/>
                </a:lnTo>
                <a:lnTo>
                  <a:pt x="0" y="40"/>
                </a:lnTo>
                <a:lnTo>
                  <a:pt x="4" y="30"/>
                </a:lnTo>
                <a:lnTo>
                  <a:pt x="10" y="22"/>
                </a:lnTo>
                <a:lnTo>
                  <a:pt x="16" y="16"/>
                </a:lnTo>
                <a:lnTo>
                  <a:pt x="24" y="8"/>
                </a:lnTo>
                <a:lnTo>
                  <a:pt x="34" y="4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70" y="0"/>
                </a:lnTo>
                <a:lnTo>
                  <a:pt x="70" y="8"/>
                </a:lnTo>
                <a:lnTo>
                  <a:pt x="70" y="18"/>
                </a:lnTo>
                <a:lnTo>
                  <a:pt x="70" y="26"/>
                </a:lnTo>
                <a:lnTo>
                  <a:pt x="70" y="36"/>
                </a:lnTo>
                <a:lnTo>
                  <a:pt x="70" y="46"/>
                </a:lnTo>
                <a:lnTo>
                  <a:pt x="70" y="56"/>
                </a:lnTo>
                <a:lnTo>
                  <a:pt x="70" y="66"/>
                </a:lnTo>
                <a:lnTo>
                  <a:pt x="70" y="76"/>
                </a:lnTo>
                <a:lnTo>
                  <a:pt x="70" y="86"/>
                </a:lnTo>
                <a:lnTo>
                  <a:pt x="70" y="98"/>
                </a:lnTo>
                <a:lnTo>
                  <a:pt x="70" y="108"/>
                </a:lnTo>
                <a:lnTo>
                  <a:pt x="70" y="118"/>
                </a:lnTo>
                <a:lnTo>
                  <a:pt x="70" y="130"/>
                </a:lnTo>
                <a:lnTo>
                  <a:pt x="70" y="142"/>
                </a:lnTo>
                <a:lnTo>
                  <a:pt x="70" y="154"/>
                </a:lnTo>
                <a:lnTo>
                  <a:pt x="70" y="166"/>
                </a:lnTo>
                <a:close/>
              </a:path>
            </a:pathLst>
          </a:custGeom>
          <a:solidFill>
            <a:srgbClr val="96DE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7" name="Freeform 77"/>
          <p:cNvSpPr>
            <a:spLocks/>
          </p:cNvSpPr>
          <p:nvPr/>
        </p:nvSpPr>
        <p:spPr bwMode="auto">
          <a:xfrm>
            <a:off x="538163" y="4378325"/>
            <a:ext cx="95250" cy="231775"/>
          </a:xfrm>
          <a:custGeom>
            <a:avLst/>
            <a:gdLst>
              <a:gd name="T0" fmla="*/ 2147483647 w 60"/>
              <a:gd name="T1" fmla="*/ 2147483647 h 146"/>
              <a:gd name="T2" fmla="*/ 2147483647 w 60"/>
              <a:gd name="T3" fmla="*/ 2147483647 h 146"/>
              <a:gd name="T4" fmla="*/ 2147483647 w 60"/>
              <a:gd name="T5" fmla="*/ 2147483647 h 146"/>
              <a:gd name="T6" fmla="*/ 2147483647 w 60"/>
              <a:gd name="T7" fmla="*/ 2147483647 h 146"/>
              <a:gd name="T8" fmla="*/ 2147483647 w 60"/>
              <a:gd name="T9" fmla="*/ 2147483647 h 146"/>
              <a:gd name="T10" fmla="*/ 2147483647 w 60"/>
              <a:gd name="T11" fmla="*/ 2147483647 h 146"/>
              <a:gd name="T12" fmla="*/ 2147483647 w 60"/>
              <a:gd name="T13" fmla="*/ 2147483647 h 146"/>
              <a:gd name="T14" fmla="*/ 2147483647 w 60"/>
              <a:gd name="T15" fmla="*/ 2147483647 h 146"/>
              <a:gd name="T16" fmla="*/ 0 w 60"/>
              <a:gd name="T17" fmla="*/ 2147483647 h 146"/>
              <a:gd name="T18" fmla="*/ 0 w 60"/>
              <a:gd name="T19" fmla="*/ 2147483647 h 146"/>
              <a:gd name="T20" fmla="*/ 0 w 60"/>
              <a:gd name="T21" fmla="*/ 2147483647 h 146"/>
              <a:gd name="T22" fmla="*/ 0 w 60"/>
              <a:gd name="T23" fmla="*/ 2147483647 h 146"/>
              <a:gd name="T24" fmla="*/ 0 w 60"/>
              <a:gd name="T25" fmla="*/ 2147483647 h 146"/>
              <a:gd name="T26" fmla="*/ 0 w 60"/>
              <a:gd name="T27" fmla="*/ 2147483647 h 146"/>
              <a:gd name="T28" fmla="*/ 0 w 60"/>
              <a:gd name="T29" fmla="*/ 2147483647 h 146"/>
              <a:gd name="T30" fmla="*/ 0 w 60"/>
              <a:gd name="T31" fmla="*/ 2147483647 h 146"/>
              <a:gd name="T32" fmla="*/ 0 w 60"/>
              <a:gd name="T33" fmla="*/ 2147483647 h 146"/>
              <a:gd name="T34" fmla="*/ 0 w 60"/>
              <a:gd name="T35" fmla="*/ 2147483647 h 146"/>
              <a:gd name="T36" fmla="*/ 0 w 60"/>
              <a:gd name="T37" fmla="*/ 2147483647 h 146"/>
              <a:gd name="T38" fmla="*/ 0 w 60"/>
              <a:gd name="T39" fmla="*/ 2147483647 h 146"/>
              <a:gd name="T40" fmla="*/ 0 w 60"/>
              <a:gd name="T41" fmla="*/ 2147483647 h 146"/>
              <a:gd name="T42" fmla="*/ 0 w 60"/>
              <a:gd name="T43" fmla="*/ 2147483647 h 146"/>
              <a:gd name="T44" fmla="*/ 0 w 60"/>
              <a:gd name="T45" fmla="*/ 2147483647 h 146"/>
              <a:gd name="T46" fmla="*/ 0 w 60"/>
              <a:gd name="T47" fmla="*/ 2147483647 h 146"/>
              <a:gd name="T48" fmla="*/ 2147483647 w 60"/>
              <a:gd name="T49" fmla="*/ 2147483647 h 146"/>
              <a:gd name="T50" fmla="*/ 2147483647 w 60"/>
              <a:gd name="T51" fmla="*/ 2147483647 h 146"/>
              <a:gd name="T52" fmla="*/ 2147483647 w 60"/>
              <a:gd name="T53" fmla="*/ 2147483647 h 146"/>
              <a:gd name="T54" fmla="*/ 2147483647 w 60"/>
              <a:gd name="T55" fmla="*/ 2147483647 h 146"/>
              <a:gd name="T56" fmla="*/ 2147483647 w 60"/>
              <a:gd name="T57" fmla="*/ 2147483647 h 146"/>
              <a:gd name="T58" fmla="*/ 2147483647 w 60"/>
              <a:gd name="T59" fmla="*/ 0 h 146"/>
              <a:gd name="T60" fmla="*/ 2147483647 w 60"/>
              <a:gd name="T61" fmla="*/ 0 h 146"/>
              <a:gd name="T62" fmla="*/ 2147483647 w 60"/>
              <a:gd name="T63" fmla="*/ 0 h 146"/>
              <a:gd name="T64" fmla="*/ 2147483647 w 60"/>
              <a:gd name="T65" fmla="*/ 0 h 146"/>
              <a:gd name="T66" fmla="*/ 2147483647 w 60"/>
              <a:gd name="T67" fmla="*/ 0 h 146"/>
              <a:gd name="T68" fmla="*/ 2147483647 w 60"/>
              <a:gd name="T69" fmla="*/ 0 h 146"/>
              <a:gd name="T70" fmla="*/ 2147483647 w 60"/>
              <a:gd name="T71" fmla="*/ 2147483647 h 146"/>
              <a:gd name="T72" fmla="*/ 2147483647 w 60"/>
              <a:gd name="T73" fmla="*/ 2147483647 h 146"/>
              <a:gd name="T74" fmla="*/ 2147483647 w 60"/>
              <a:gd name="T75" fmla="*/ 2147483647 h 146"/>
              <a:gd name="T76" fmla="*/ 2147483647 w 60"/>
              <a:gd name="T77" fmla="*/ 2147483647 h 146"/>
              <a:gd name="T78" fmla="*/ 2147483647 w 60"/>
              <a:gd name="T79" fmla="*/ 2147483647 h 146"/>
              <a:gd name="T80" fmla="*/ 2147483647 w 60"/>
              <a:gd name="T81" fmla="*/ 2147483647 h 146"/>
              <a:gd name="T82" fmla="*/ 2147483647 w 60"/>
              <a:gd name="T83" fmla="*/ 2147483647 h 146"/>
              <a:gd name="T84" fmla="*/ 2147483647 w 60"/>
              <a:gd name="T85" fmla="*/ 2147483647 h 146"/>
              <a:gd name="T86" fmla="*/ 2147483647 w 60"/>
              <a:gd name="T87" fmla="*/ 2147483647 h 146"/>
              <a:gd name="T88" fmla="*/ 2147483647 w 60"/>
              <a:gd name="T89" fmla="*/ 2147483647 h 146"/>
              <a:gd name="T90" fmla="*/ 2147483647 w 60"/>
              <a:gd name="T91" fmla="*/ 2147483647 h 146"/>
              <a:gd name="T92" fmla="*/ 2147483647 w 60"/>
              <a:gd name="T93" fmla="*/ 2147483647 h 146"/>
              <a:gd name="T94" fmla="*/ 2147483647 w 60"/>
              <a:gd name="T95" fmla="*/ 2147483647 h 146"/>
              <a:gd name="T96" fmla="*/ 2147483647 w 60"/>
              <a:gd name="T97" fmla="*/ 2147483647 h 146"/>
              <a:gd name="T98" fmla="*/ 2147483647 w 60"/>
              <a:gd name="T99" fmla="*/ 2147483647 h 146"/>
              <a:gd name="T100" fmla="*/ 2147483647 w 60"/>
              <a:gd name="T101" fmla="*/ 2147483647 h 146"/>
              <a:gd name="T102" fmla="*/ 2147483647 w 60"/>
              <a:gd name="T103" fmla="*/ 2147483647 h 1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" h="146">
                <a:moveTo>
                  <a:pt x="60" y="146"/>
                </a:moveTo>
                <a:lnTo>
                  <a:pt x="50" y="146"/>
                </a:lnTo>
                <a:lnTo>
                  <a:pt x="42" y="146"/>
                </a:lnTo>
                <a:lnTo>
                  <a:pt x="34" y="146"/>
                </a:lnTo>
                <a:lnTo>
                  <a:pt x="26" y="146"/>
                </a:lnTo>
                <a:lnTo>
                  <a:pt x="18" y="146"/>
                </a:lnTo>
                <a:lnTo>
                  <a:pt x="12" y="146"/>
                </a:lnTo>
                <a:lnTo>
                  <a:pt x="4" y="146"/>
                </a:lnTo>
                <a:lnTo>
                  <a:pt x="0" y="146"/>
                </a:lnTo>
                <a:lnTo>
                  <a:pt x="0" y="136"/>
                </a:lnTo>
                <a:lnTo>
                  <a:pt x="0" y="126"/>
                </a:lnTo>
                <a:lnTo>
                  <a:pt x="0" y="116"/>
                </a:lnTo>
                <a:lnTo>
                  <a:pt x="0" y="108"/>
                </a:lnTo>
                <a:lnTo>
                  <a:pt x="0" y="98"/>
                </a:lnTo>
                <a:lnTo>
                  <a:pt x="0" y="90"/>
                </a:lnTo>
                <a:lnTo>
                  <a:pt x="0" y="82"/>
                </a:lnTo>
                <a:lnTo>
                  <a:pt x="0" y="76"/>
                </a:lnTo>
                <a:lnTo>
                  <a:pt x="0" y="68"/>
                </a:lnTo>
                <a:lnTo>
                  <a:pt x="0" y="62"/>
                </a:lnTo>
                <a:lnTo>
                  <a:pt x="0" y="58"/>
                </a:lnTo>
                <a:lnTo>
                  <a:pt x="0" y="54"/>
                </a:lnTo>
                <a:lnTo>
                  <a:pt x="0" y="48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18" y="6"/>
                </a:lnTo>
                <a:lnTo>
                  <a:pt x="26" y="2"/>
                </a:lnTo>
                <a:lnTo>
                  <a:pt x="34" y="0"/>
                </a:lnTo>
                <a:lnTo>
                  <a:pt x="44" y="0"/>
                </a:lnTo>
                <a:lnTo>
                  <a:pt x="46" y="0"/>
                </a:lnTo>
                <a:lnTo>
                  <a:pt x="50" y="0"/>
                </a:lnTo>
                <a:lnTo>
                  <a:pt x="54" y="0"/>
                </a:lnTo>
                <a:lnTo>
                  <a:pt x="60" y="0"/>
                </a:lnTo>
                <a:lnTo>
                  <a:pt x="60" y="8"/>
                </a:lnTo>
                <a:lnTo>
                  <a:pt x="60" y="14"/>
                </a:lnTo>
                <a:lnTo>
                  <a:pt x="60" y="22"/>
                </a:lnTo>
                <a:lnTo>
                  <a:pt x="60" y="32"/>
                </a:lnTo>
                <a:lnTo>
                  <a:pt x="60" y="38"/>
                </a:lnTo>
                <a:lnTo>
                  <a:pt x="60" y="48"/>
                </a:lnTo>
                <a:lnTo>
                  <a:pt x="60" y="58"/>
                </a:lnTo>
                <a:lnTo>
                  <a:pt x="60" y="66"/>
                </a:lnTo>
                <a:lnTo>
                  <a:pt x="60" y="76"/>
                </a:lnTo>
                <a:lnTo>
                  <a:pt x="60" y="86"/>
                </a:lnTo>
                <a:lnTo>
                  <a:pt x="60" y="94"/>
                </a:lnTo>
                <a:lnTo>
                  <a:pt x="60" y="104"/>
                </a:lnTo>
                <a:lnTo>
                  <a:pt x="60" y="114"/>
                </a:lnTo>
                <a:lnTo>
                  <a:pt x="60" y="124"/>
                </a:lnTo>
                <a:lnTo>
                  <a:pt x="60" y="136"/>
                </a:lnTo>
                <a:lnTo>
                  <a:pt x="60" y="146"/>
                </a:lnTo>
                <a:close/>
              </a:path>
            </a:pathLst>
          </a:custGeom>
          <a:solidFill>
            <a:srgbClr val="B0BF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8" name="Freeform 78"/>
          <p:cNvSpPr>
            <a:spLocks/>
          </p:cNvSpPr>
          <p:nvPr/>
        </p:nvSpPr>
        <p:spPr bwMode="auto">
          <a:xfrm>
            <a:off x="538163" y="4391025"/>
            <a:ext cx="82550" cy="200025"/>
          </a:xfrm>
          <a:custGeom>
            <a:avLst/>
            <a:gdLst>
              <a:gd name="T0" fmla="*/ 2147483647 w 52"/>
              <a:gd name="T1" fmla="*/ 2147483647 h 126"/>
              <a:gd name="T2" fmla="*/ 2147483647 w 52"/>
              <a:gd name="T3" fmla="*/ 2147483647 h 126"/>
              <a:gd name="T4" fmla="*/ 2147483647 w 52"/>
              <a:gd name="T5" fmla="*/ 2147483647 h 126"/>
              <a:gd name="T6" fmla="*/ 2147483647 w 52"/>
              <a:gd name="T7" fmla="*/ 2147483647 h 126"/>
              <a:gd name="T8" fmla="*/ 2147483647 w 52"/>
              <a:gd name="T9" fmla="*/ 2147483647 h 126"/>
              <a:gd name="T10" fmla="*/ 2147483647 w 52"/>
              <a:gd name="T11" fmla="*/ 2147483647 h 126"/>
              <a:gd name="T12" fmla="*/ 0 w 52"/>
              <a:gd name="T13" fmla="*/ 2147483647 h 126"/>
              <a:gd name="T14" fmla="*/ 0 w 52"/>
              <a:gd name="T15" fmla="*/ 2147483647 h 126"/>
              <a:gd name="T16" fmla="*/ 0 w 52"/>
              <a:gd name="T17" fmla="*/ 2147483647 h 126"/>
              <a:gd name="T18" fmla="*/ 0 w 52"/>
              <a:gd name="T19" fmla="*/ 2147483647 h 126"/>
              <a:gd name="T20" fmla="*/ 0 w 52"/>
              <a:gd name="T21" fmla="*/ 2147483647 h 126"/>
              <a:gd name="T22" fmla="*/ 0 w 52"/>
              <a:gd name="T23" fmla="*/ 2147483647 h 126"/>
              <a:gd name="T24" fmla="*/ 0 w 52"/>
              <a:gd name="T25" fmla="*/ 2147483647 h 126"/>
              <a:gd name="T26" fmla="*/ 0 w 52"/>
              <a:gd name="T27" fmla="*/ 2147483647 h 126"/>
              <a:gd name="T28" fmla="*/ 0 w 52"/>
              <a:gd name="T29" fmla="*/ 2147483647 h 126"/>
              <a:gd name="T30" fmla="*/ 0 w 52"/>
              <a:gd name="T31" fmla="*/ 2147483647 h 126"/>
              <a:gd name="T32" fmla="*/ 0 w 52"/>
              <a:gd name="T33" fmla="*/ 2147483647 h 126"/>
              <a:gd name="T34" fmla="*/ 0 w 52"/>
              <a:gd name="T35" fmla="*/ 2147483647 h 126"/>
              <a:gd name="T36" fmla="*/ 0 w 52"/>
              <a:gd name="T37" fmla="*/ 2147483647 h 126"/>
              <a:gd name="T38" fmla="*/ 0 w 52"/>
              <a:gd name="T39" fmla="*/ 2147483647 h 126"/>
              <a:gd name="T40" fmla="*/ 2147483647 w 52"/>
              <a:gd name="T41" fmla="*/ 2147483647 h 126"/>
              <a:gd name="T42" fmla="*/ 2147483647 w 52"/>
              <a:gd name="T43" fmla="*/ 2147483647 h 126"/>
              <a:gd name="T44" fmla="*/ 2147483647 w 52"/>
              <a:gd name="T45" fmla="*/ 2147483647 h 126"/>
              <a:gd name="T46" fmla="*/ 2147483647 w 52"/>
              <a:gd name="T47" fmla="*/ 2147483647 h 126"/>
              <a:gd name="T48" fmla="*/ 2147483647 w 52"/>
              <a:gd name="T49" fmla="*/ 2147483647 h 126"/>
              <a:gd name="T50" fmla="*/ 2147483647 w 52"/>
              <a:gd name="T51" fmla="*/ 0 h 126"/>
              <a:gd name="T52" fmla="*/ 2147483647 w 52"/>
              <a:gd name="T53" fmla="*/ 0 h 126"/>
              <a:gd name="T54" fmla="*/ 2147483647 w 52"/>
              <a:gd name="T55" fmla="*/ 0 h 126"/>
              <a:gd name="T56" fmla="*/ 2147483647 w 52"/>
              <a:gd name="T57" fmla="*/ 0 h 126"/>
              <a:gd name="T58" fmla="*/ 2147483647 w 52"/>
              <a:gd name="T59" fmla="*/ 2147483647 h 126"/>
              <a:gd name="T60" fmla="*/ 2147483647 w 52"/>
              <a:gd name="T61" fmla="*/ 2147483647 h 126"/>
              <a:gd name="T62" fmla="*/ 2147483647 w 52"/>
              <a:gd name="T63" fmla="*/ 2147483647 h 126"/>
              <a:gd name="T64" fmla="*/ 2147483647 w 52"/>
              <a:gd name="T65" fmla="*/ 2147483647 h 126"/>
              <a:gd name="T66" fmla="*/ 2147483647 w 52"/>
              <a:gd name="T67" fmla="*/ 2147483647 h 126"/>
              <a:gd name="T68" fmla="*/ 2147483647 w 52"/>
              <a:gd name="T69" fmla="*/ 2147483647 h 126"/>
              <a:gd name="T70" fmla="*/ 2147483647 w 52"/>
              <a:gd name="T71" fmla="*/ 2147483647 h 126"/>
              <a:gd name="T72" fmla="*/ 2147483647 w 52"/>
              <a:gd name="T73" fmla="*/ 2147483647 h 126"/>
              <a:gd name="T74" fmla="*/ 2147483647 w 52"/>
              <a:gd name="T75" fmla="*/ 2147483647 h 126"/>
              <a:gd name="T76" fmla="*/ 2147483647 w 52"/>
              <a:gd name="T77" fmla="*/ 2147483647 h 126"/>
              <a:gd name="T78" fmla="*/ 2147483647 w 52"/>
              <a:gd name="T79" fmla="*/ 2147483647 h 126"/>
              <a:gd name="T80" fmla="*/ 2147483647 w 52"/>
              <a:gd name="T81" fmla="*/ 2147483647 h 126"/>
              <a:gd name="T82" fmla="*/ 2147483647 w 52"/>
              <a:gd name="T83" fmla="*/ 2147483647 h 126"/>
              <a:gd name="T84" fmla="*/ 2147483647 w 52"/>
              <a:gd name="T85" fmla="*/ 2147483647 h 126"/>
              <a:gd name="T86" fmla="*/ 2147483647 w 52"/>
              <a:gd name="T87" fmla="*/ 2147483647 h 126"/>
              <a:gd name="T88" fmla="*/ 2147483647 w 52"/>
              <a:gd name="T89" fmla="*/ 2147483647 h 126"/>
              <a:gd name="T90" fmla="*/ 2147483647 w 52"/>
              <a:gd name="T91" fmla="*/ 2147483647 h 1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2" h="126">
                <a:moveTo>
                  <a:pt x="52" y="126"/>
                </a:moveTo>
                <a:lnTo>
                  <a:pt x="44" y="126"/>
                </a:lnTo>
                <a:lnTo>
                  <a:pt x="38" y="126"/>
                </a:lnTo>
                <a:lnTo>
                  <a:pt x="30" y="126"/>
                </a:lnTo>
                <a:lnTo>
                  <a:pt x="24" y="126"/>
                </a:lnTo>
                <a:lnTo>
                  <a:pt x="12" y="126"/>
                </a:lnTo>
                <a:lnTo>
                  <a:pt x="0" y="126"/>
                </a:lnTo>
                <a:lnTo>
                  <a:pt x="0" y="116"/>
                </a:lnTo>
                <a:lnTo>
                  <a:pt x="0" y="108"/>
                </a:lnTo>
                <a:lnTo>
                  <a:pt x="0" y="100"/>
                </a:lnTo>
                <a:lnTo>
                  <a:pt x="0" y="92"/>
                </a:lnTo>
                <a:lnTo>
                  <a:pt x="0" y="84"/>
                </a:lnTo>
                <a:lnTo>
                  <a:pt x="0" y="78"/>
                </a:lnTo>
                <a:lnTo>
                  <a:pt x="0" y="70"/>
                </a:lnTo>
                <a:lnTo>
                  <a:pt x="0" y="66"/>
                </a:lnTo>
                <a:lnTo>
                  <a:pt x="0" y="52"/>
                </a:lnTo>
                <a:lnTo>
                  <a:pt x="0" y="46"/>
                </a:lnTo>
                <a:lnTo>
                  <a:pt x="0" y="40"/>
                </a:lnTo>
                <a:lnTo>
                  <a:pt x="0" y="30"/>
                </a:lnTo>
                <a:lnTo>
                  <a:pt x="2" y="22"/>
                </a:lnTo>
                <a:lnTo>
                  <a:pt x="6" y="14"/>
                </a:lnTo>
                <a:lnTo>
                  <a:pt x="12" y="10"/>
                </a:lnTo>
                <a:lnTo>
                  <a:pt x="16" y="4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lnTo>
                  <a:pt x="44" y="0"/>
                </a:lnTo>
                <a:lnTo>
                  <a:pt x="52" y="0"/>
                </a:lnTo>
                <a:lnTo>
                  <a:pt x="52" y="6"/>
                </a:lnTo>
                <a:lnTo>
                  <a:pt x="52" y="12"/>
                </a:lnTo>
                <a:lnTo>
                  <a:pt x="52" y="18"/>
                </a:lnTo>
                <a:lnTo>
                  <a:pt x="52" y="26"/>
                </a:lnTo>
                <a:lnTo>
                  <a:pt x="52" y="34"/>
                </a:lnTo>
                <a:lnTo>
                  <a:pt x="52" y="40"/>
                </a:lnTo>
                <a:lnTo>
                  <a:pt x="52" y="50"/>
                </a:lnTo>
                <a:lnTo>
                  <a:pt x="52" y="58"/>
                </a:lnTo>
                <a:lnTo>
                  <a:pt x="52" y="66"/>
                </a:lnTo>
                <a:lnTo>
                  <a:pt x="52" y="72"/>
                </a:lnTo>
                <a:lnTo>
                  <a:pt x="52" y="82"/>
                </a:lnTo>
                <a:lnTo>
                  <a:pt x="52" y="90"/>
                </a:lnTo>
                <a:lnTo>
                  <a:pt x="52" y="98"/>
                </a:lnTo>
                <a:lnTo>
                  <a:pt x="52" y="108"/>
                </a:lnTo>
                <a:lnTo>
                  <a:pt x="52" y="116"/>
                </a:lnTo>
                <a:lnTo>
                  <a:pt x="52" y="126"/>
                </a:lnTo>
                <a:close/>
              </a:path>
            </a:pathLst>
          </a:custGeom>
          <a:solidFill>
            <a:srgbClr val="CCA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9" name="Freeform 79"/>
          <p:cNvSpPr>
            <a:spLocks/>
          </p:cNvSpPr>
          <p:nvPr/>
        </p:nvSpPr>
        <p:spPr bwMode="auto">
          <a:xfrm>
            <a:off x="541338" y="4400550"/>
            <a:ext cx="69850" cy="174625"/>
          </a:xfrm>
          <a:custGeom>
            <a:avLst/>
            <a:gdLst>
              <a:gd name="T0" fmla="*/ 2147483647 w 44"/>
              <a:gd name="T1" fmla="*/ 2147483647 h 110"/>
              <a:gd name="T2" fmla="*/ 2147483647 w 44"/>
              <a:gd name="T3" fmla="*/ 2147483647 h 110"/>
              <a:gd name="T4" fmla="*/ 2147483647 w 44"/>
              <a:gd name="T5" fmla="*/ 2147483647 h 110"/>
              <a:gd name="T6" fmla="*/ 2147483647 w 44"/>
              <a:gd name="T7" fmla="*/ 2147483647 h 110"/>
              <a:gd name="T8" fmla="*/ 0 w 44"/>
              <a:gd name="T9" fmla="*/ 2147483647 h 110"/>
              <a:gd name="T10" fmla="*/ 0 w 44"/>
              <a:gd name="T11" fmla="*/ 2147483647 h 110"/>
              <a:gd name="T12" fmla="*/ 0 w 44"/>
              <a:gd name="T13" fmla="*/ 2147483647 h 110"/>
              <a:gd name="T14" fmla="*/ 0 w 44"/>
              <a:gd name="T15" fmla="*/ 2147483647 h 110"/>
              <a:gd name="T16" fmla="*/ 0 w 44"/>
              <a:gd name="T17" fmla="*/ 2147483647 h 110"/>
              <a:gd name="T18" fmla="*/ 0 w 44"/>
              <a:gd name="T19" fmla="*/ 2147483647 h 110"/>
              <a:gd name="T20" fmla="*/ 0 w 44"/>
              <a:gd name="T21" fmla="*/ 2147483647 h 110"/>
              <a:gd name="T22" fmla="*/ 0 w 44"/>
              <a:gd name="T23" fmla="*/ 2147483647 h 110"/>
              <a:gd name="T24" fmla="*/ 0 w 44"/>
              <a:gd name="T25" fmla="*/ 2147483647 h 110"/>
              <a:gd name="T26" fmla="*/ 0 w 44"/>
              <a:gd name="T27" fmla="*/ 2147483647 h 110"/>
              <a:gd name="T28" fmla="*/ 0 w 44"/>
              <a:gd name="T29" fmla="*/ 2147483647 h 110"/>
              <a:gd name="T30" fmla="*/ 2147483647 w 44"/>
              <a:gd name="T31" fmla="*/ 2147483647 h 110"/>
              <a:gd name="T32" fmla="*/ 2147483647 w 44"/>
              <a:gd name="T33" fmla="*/ 2147483647 h 110"/>
              <a:gd name="T34" fmla="*/ 2147483647 w 44"/>
              <a:gd name="T35" fmla="*/ 2147483647 h 110"/>
              <a:gd name="T36" fmla="*/ 2147483647 w 44"/>
              <a:gd name="T37" fmla="*/ 2147483647 h 110"/>
              <a:gd name="T38" fmla="*/ 2147483647 w 44"/>
              <a:gd name="T39" fmla="*/ 2147483647 h 110"/>
              <a:gd name="T40" fmla="*/ 2147483647 w 44"/>
              <a:gd name="T41" fmla="*/ 0 h 110"/>
              <a:gd name="T42" fmla="*/ 2147483647 w 44"/>
              <a:gd name="T43" fmla="*/ 0 h 110"/>
              <a:gd name="T44" fmla="*/ 2147483647 w 44"/>
              <a:gd name="T45" fmla="*/ 0 h 110"/>
              <a:gd name="T46" fmla="*/ 2147483647 w 44"/>
              <a:gd name="T47" fmla="*/ 0 h 110"/>
              <a:gd name="T48" fmla="*/ 2147483647 w 44"/>
              <a:gd name="T49" fmla="*/ 2147483647 h 110"/>
              <a:gd name="T50" fmla="*/ 2147483647 w 44"/>
              <a:gd name="T51" fmla="*/ 2147483647 h 110"/>
              <a:gd name="T52" fmla="*/ 2147483647 w 44"/>
              <a:gd name="T53" fmla="*/ 2147483647 h 110"/>
              <a:gd name="T54" fmla="*/ 2147483647 w 44"/>
              <a:gd name="T55" fmla="*/ 2147483647 h 110"/>
              <a:gd name="T56" fmla="*/ 2147483647 w 44"/>
              <a:gd name="T57" fmla="*/ 2147483647 h 110"/>
              <a:gd name="T58" fmla="*/ 2147483647 w 44"/>
              <a:gd name="T59" fmla="*/ 2147483647 h 110"/>
              <a:gd name="T60" fmla="*/ 2147483647 w 44"/>
              <a:gd name="T61" fmla="*/ 2147483647 h 110"/>
              <a:gd name="T62" fmla="*/ 2147483647 w 44"/>
              <a:gd name="T63" fmla="*/ 2147483647 h 110"/>
              <a:gd name="T64" fmla="*/ 2147483647 w 44"/>
              <a:gd name="T65" fmla="*/ 2147483647 h 110"/>
              <a:gd name="T66" fmla="*/ 2147483647 w 44"/>
              <a:gd name="T67" fmla="*/ 2147483647 h 110"/>
              <a:gd name="T68" fmla="*/ 2147483647 w 44"/>
              <a:gd name="T69" fmla="*/ 2147483647 h 110"/>
              <a:gd name="T70" fmla="*/ 2147483647 w 44"/>
              <a:gd name="T71" fmla="*/ 2147483647 h 110"/>
              <a:gd name="T72" fmla="*/ 2147483647 w 44"/>
              <a:gd name="T73" fmla="*/ 2147483647 h 110"/>
              <a:gd name="T74" fmla="*/ 2147483647 w 44"/>
              <a:gd name="T75" fmla="*/ 2147483647 h 110"/>
              <a:gd name="T76" fmla="*/ 2147483647 w 44"/>
              <a:gd name="T77" fmla="*/ 2147483647 h 1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4" h="110">
                <a:moveTo>
                  <a:pt x="44" y="110"/>
                </a:moveTo>
                <a:lnTo>
                  <a:pt x="32" y="110"/>
                </a:lnTo>
                <a:lnTo>
                  <a:pt x="20" y="110"/>
                </a:lnTo>
                <a:lnTo>
                  <a:pt x="10" y="110"/>
                </a:lnTo>
                <a:lnTo>
                  <a:pt x="0" y="110"/>
                </a:lnTo>
                <a:lnTo>
                  <a:pt x="0" y="102"/>
                </a:lnTo>
                <a:lnTo>
                  <a:pt x="0" y="94"/>
                </a:lnTo>
                <a:lnTo>
                  <a:pt x="0" y="88"/>
                </a:lnTo>
                <a:lnTo>
                  <a:pt x="0" y="82"/>
                </a:lnTo>
                <a:lnTo>
                  <a:pt x="0" y="68"/>
                </a:lnTo>
                <a:lnTo>
                  <a:pt x="0" y="58"/>
                </a:lnTo>
                <a:lnTo>
                  <a:pt x="0" y="48"/>
                </a:lnTo>
                <a:lnTo>
                  <a:pt x="0" y="40"/>
                </a:lnTo>
                <a:lnTo>
                  <a:pt x="0" y="36"/>
                </a:lnTo>
                <a:lnTo>
                  <a:pt x="0" y="28"/>
                </a:lnTo>
                <a:lnTo>
                  <a:pt x="4" y="22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38" y="0"/>
                </a:lnTo>
                <a:lnTo>
                  <a:pt x="44" y="0"/>
                </a:lnTo>
                <a:lnTo>
                  <a:pt x="44" y="12"/>
                </a:lnTo>
                <a:lnTo>
                  <a:pt x="44" y="24"/>
                </a:lnTo>
                <a:lnTo>
                  <a:pt x="44" y="30"/>
                </a:lnTo>
                <a:lnTo>
                  <a:pt x="44" y="36"/>
                </a:lnTo>
                <a:lnTo>
                  <a:pt x="44" y="44"/>
                </a:lnTo>
                <a:lnTo>
                  <a:pt x="44" y="50"/>
                </a:lnTo>
                <a:lnTo>
                  <a:pt x="44" y="56"/>
                </a:lnTo>
                <a:lnTo>
                  <a:pt x="44" y="64"/>
                </a:lnTo>
                <a:lnTo>
                  <a:pt x="44" y="72"/>
                </a:lnTo>
                <a:lnTo>
                  <a:pt x="44" y="78"/>
                </a:lnTo>
                <a:lnTo>
                  <a:pt x="44" y="86"/>
                </a:lnTo>
                <a:lnTo>
                  <a:pt x="44" y="94"/>
                </a:lnTo>
                <a:lnTo>
                  <a:pt x="44" y="100"/>
                </a:lnTo>
                <a:lnTo>
                  <a:pt x="44" y="110"/>
                </a:lnTo>
                <a:close/>
              </a:path>
            </a:pathLst>
          </a:custGeom>
          <a:solidFill>
            <a:srgbClr val="E685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0" name="Freeform 80"/>
          <p:cNvSpPr>
            <a:spLocks/>
          </p:cNvSpPr>
          <p:nvPr/>
        </p:nvSpPr>
        <p:spPr bwMode="auto">
          <a:xfrm>
            <a:off x="544513" y="4416425"/>
            <a:ext cx="57150" cy="136525"/>
          </a:xfrm>
          <a:custGeom>
            <a:avLst/>
            <a:gdLst>
              <a:gd name="T0" fmla="*/ 2147483647 w 36"/>
              <a:gd name="T1" fmla="*/ 2147483647 h 86"/>
              <a:gd name="T2" fmla="*/ 2147483647 w 36"/>
              <a:gd name="T3" fmla="*/ 2147483647 h 86"/>
              <a:gd name="T4" fmla="*/ 2147483647 w 36"/>
              <a:gd name="T5" fmla="*/ 2147483647 h 86"/>
              <a:gd name="T6" fmla="*/ 2147483647 w 36"/>
              <a:gd name="T7" fmla="*/ 2147483647 h 86"/>
              <a:gd name="T8" fmla="*/ 0 w 36"/>
              <a:gd name="T9" fmla="*/ 2147483647 h 86"/>
              <a:gd name="T10" fmla="*/ 0 w 36"/>
              <a:gd name="T11" fmla="*/ 2147483647 h 86"/>
              <a:gd name="T12" fmla="*/ 0 w 36"/>
              <a:gd name="T13" fmla="*/ 2147483647 h 86"/>
              <a:gd name="T14" fmla="*/ 0 w 36"/>
              <a:gd name="T15" fmla="*/ 2147483647 h 86"/>
              <a:gd name="T16" fmla="*/ 0 w 36"/>
              <a:gd name="T17" fmla="*/ 2147483647 h 86"/>
              <a:gd name="T18" fmla="*/ 0 w 36"/>
              <a:gd name="T19" fmla="*/ 2147483647 h 86"/>
              <a:gd name="T20" fmla="*/ 0 w 36"/>
              <a:gd name="T21" fmla="*/ 2147483647 h 86"/>
              <a:gd name="T22" fmla="*/ 0 w 36"/>
              <a:gd name="T23" fmla="*/ 2147483647 h 86"/>
              <a:gd name="T24" fmla="*/ 2147483647 w 36"/>
              <a:gd name="T25" fmla="*/ 2147483647 h 86"/>
              <a:gd name="T26" fmla="*/ 2147483647 w 36"/>
              <a:gd name="T27" fmla="*/ 2147483647 h 86"/>
              <a:gd name="T28" fmla="*/ 2147483647 w 36"/>
              <a:gd name="T29" fmla="*/ 2147483647 h 86"/>
              <a:gd name="T30" fmla="*/ 2147483647 w 36"/>
              <a:gd name="T31" fmla="*/ 0 h 86"/>
              <a:gd name="T32" fmla="*/ 2147483647 w 36"/>
              <a:gd name="T33" fmla="*/ 0 h 86"/>
              <a:gd name="T34" fmla="*/ 2147483647 w 36"/>
              <a:gd name="T35" fmla="*/ 0 h 86"/>
              <a:gd name="T36" fmla="*/ 2147483647 w 36"/>
              <a:gd name="T37" fmla="*/ 2147483647 h 86"/>
              <a:gd name="T38" fmla="*/ 2147483647 w 36"/>
              <a:gd name="T39" fmla="*/ 2147483647 h 86"/>
              <a:gd name="T40" fmla="*/ 2147483647 w 36"/>
              <a:gd name="T41" fmla="*/ 2147483647 h 86"/>
              <a:gd name="T42" fmla="*/ 2147483647 w 36"/>
              <a:gd name="T43" fmla="*/ 2147483647 h 86"/>
              <a:gd name="T44" fmla="*/ 2147483647 w 36"/>
              <a:gd name="T45" fmla="*/ 2147483647 h 86"/>
              <a:gd name="T46" fmla="*/ 2147483647 w 36"/>
              <a:gd name="T47" fmla="*/ 2147483647 h 86"/>
              <a:gd name="T48" fmla="*/ 2147483647 w 36"/>
              <a:gd name="T49" fmla="*/ 2147483647 h 86"/>
              <a:gd name="T50" fmla="*/ 2147483647 w 36"/>
              <a:gd name="T51" fmla="*/ 2147483647 h 86"/>
              <a:gd name="T52" fmla="*/ 2147483647 w 36"/>
              <a:gd name="T53" fmla="*/ 2147483647 h 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" h="86">
                <a:moveTo>
                  <a:pt x="36" y="86"/>
                </a:moveTo>
                <a:lnTo>
                  <a:pt x="26" y="86"/>
                </a:lnTo>
                <a:lnTo>
                  <a:pt x="16" y="86"/>
                </a:lnTo>
                <a:lnTo>
                  <a:pt x="8" y="86"/>
                </a:lnTo>
                <a:lnTo>
                  <a:pt x="0" y="86"/>
                </a:lnTo>
                <a:lnTo>
                  <a:pt x="0" y="74"/>
                </a:lnTo>
                <a:lnTo>
                  <a:pt x="0" y="62"/>
                </a:lnTo>
                <a:lnTo>
                  <a:pt x="0" y="52"/>
                </a:lnTo>
                <a:lnTo>
                  <a:pt x="0" y="44"/>
                </a:lnTo>
                <a:lnTo>
                  <a:pt x="0" y="36"/>
                </a:lnTo>
                <a:lnTo>
                  <a:pt x="0" y="30"/>
                </a:lnTo>
                <a:lnTo>
                  <a:pt x="0" y="28"/>
                </a:lnTo>
                <a:lnTo>
                  <a:pt x="2" y="14"/>
                </a:lnTo>
                <a:lnTo>
                  <a:pt x="8" y="8"/>
                </a:lnTo>
                <a:lnTo>
                  <a:pt x="18" y="2"/>
                </a:lnTo>
                <a:lnTo>
                  <a:pt x="28" y="0"/>
                </a:lnTo>
                <a:lnTo>
                  <a:pt x="30" y="0"/>
                </a:lnTo>
                <a:lnTo>
                  <a:pt x="36" y="0"/>
                </a:lnTo>
                <a:lnTo>
                  <a:pt x="36" y="8"/>
                </a:lnTo>
                <a:lnTo>
                  <a:pt x="36" y="18"/>
                </a:lnTo>
                <a:lnTo>
                  <a:pt x="36" y="28"/>
                </a:lnTo>
                <a:lnTo>
                  <a:pt x="36" y="40"/>
                </a:lnTo>
                <a:lnTo>
                  <a:pt x="36" y="50"/>
                </a:lnTo>
                <a:lnTo>
                  <a:pt x="36" y="60"/>
                </a:lnTo>
                <a:lnTo>
                  <a:pt x="36" y="72"/>
                </a:lnTo>
                <a:lnTo>
                  <a:pt x="36" y="86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1" name="Freeform 81"/>
          <p:cNvSpPr>
            <a:spLocks/>
          </p:cNvSpPr>
          <p:nvPr/>
        </p:nvSpPr>
        <p:spPr bwMode="auto">
          <a:xfrm>
            <a:off x="5945188" y="5140325"/>
            <a:ext cx="219075" cy="334963"/>
          </a:xfrm>
          <a:custGeom>
            <a:avLst/>
            <a:gdLst>
              <a:gd name="T0" fmla="*/ 0 w 138"/>
              <a:gd name="T1" fmla="*/ 2147483647 h 211"/>
              <a:gd name="T2" fmla="*/ 2147483647 w 138"/>
              <a:gd name="T3" fmla="*/ 2147483647 h 211"/>
              <a:gd name="T4" fmla="*/ 2147483647 w 138"/>
              <a:gd name="T5" fmla="*/ 0 h 211"/>
              <a:gd name="T6" fmla="*/ 0 w 138"/>
              <a:gd name="T7" fmla="*/ 0 h 211"/>
              <a:gd name="T8" fmla="*/ 0 w 138"/>
              <a:gd name="T9" fmla="*/ 2147483647 h 211"/>
              <a:gd name="T10" fmla="*/ 0 w 138"/>
              <a:gd name="T11" fmla="*/ 2147483647 h 2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8" h="211">
                <a:moveTo>
                  <a:pt x="0" y="211"/>
                </a:moveTo>
                <a:lnTo>
                  <a:pt x="138" y="211"/>
                </a:lnTo>
                <a:lnTo>
                  <a:pt x="138" y="0"/>
                </a:lnTo>
                <a:lnTo>
                  <a:pt x="0" y="0"/>
                </a:lnTo>
                <a:lnTo>
                  <a:pt x="0" y="211"/>
                </a:lnTo>
                <a:close/>
              </a:path>
            </a:pathLst>
          </a:custGeom>
          <a:solidFill>
            <a:srgbClr val="EDF2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2" name="Freeform 82"/>
          <p:cNvSpPr>
            <a:spLocks/>
          </p:cNvSpPr>
          <p:nvPr/>
        </p:nvSpPr>
        <p:spPr bwMode="auto">
          <a:xfrm>
            <a:off x="5954713" y="5184775"/>
            <a:ext cx="203200" cy="287338"/>
          </a:xfrm>
          <a:custGeom>
            <a:avLst/>
            <a:gdLst>
              <a:gd name="T0" fmla="*/ 0 w 128"/>
              <a:gd name="T1" fmla="*/ 2147483647 h 181"/>
              <a:gd name="T2" fmla="*/ 2147483647 w 128"/>
              <a:gd name="T3" fmla="*/ 2147483647 h 181"/>
              <a:gd name="T4" fmla="*/ 2147483647 w 128"/>
              <a:gd name="T5" fmla="*/ 0 h 181"/>
              <a:gd name="T6" fmla="*/ 0 w 128"/>
              <a:gd name="T7" fmla="*/ 0 h 181"/>
              <a:gd name="T8" fmla="*/ 0 w 128"/>
              <a:gd name="T9" fmla="*/ 2147483647 h 181"/>
              <a:gd name="T10" fmla="*/ 0 w 128"/>
              <a:gd name="T11" fmla="*/ 2147483647 h 1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" h="181">
                <a:moveTo>
                  <a:pt x="0" y="181"/>
                </a:moveTo>
                <a:lnTo>
                  <a:pt x="128" y="181"/>
                </a:lnTo>
                <a:lnTo>
                  <a:pt x="128" y="0"/>
                </a:lnTo>
                <a:lnTo>
                  <a:pt x="0" y="0"/>
                </a:lnTo>
                <a:lnTo>
                  <a:pt x="0" y="181"/>
                </a:lnTo>
                <a:close/>
              </a:path>
            </a:pathLst>
          </a:custGeom>
          <a:solidFill>
            <a:srgbClr val="F0C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3" name="Freeform 83"/>
          <p:cNvSpPr>
            <a:spLocks/>
          </p:cNvSpPr>
          <p:nvPr/>
        </p:nvSpPr>
        <p:spPr bwMode="auto">
          <a:xfrm>
            <a:off x="5961063" y="5232400"/>
            <a:ext cx="193675" cy="233363"/>
          </a:xfrm>
          <a:custGeom>
            <a:avLst/>
            <a:gdLst>
              <a:gd name="T0" fmla="*/ 0 w 122"/>
              <a:gd name="T1" fmla="*/ 2147483647 h 147"/>
              <a:gd name="T2" fmla="*/ 2147483647 w 122"/>
              <a:gd name="T3" fmla="*/ 2147483647 h 147"/>
              <a:gd name="T4" fmla="*/ 2147483647 w 122"/>
              <a:gd name="T5" fmla="*/ 0 h 147"/>
              <a:gd name="T6" fmla="*/ 0 w 122"/>
              <a:gd name="T7" fmla="*/ 0 h 147"/>
              <a:gd name="T8" fmla="*/ 0 w 122"/>
              <a:gd name="T9" fmla="*/ 2147483647 h 147"/>
              <a:gd name="T10" fmla="*/ 0 w 122"/>
              <a:gd name="T11" fmla="*/ 2147483647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2" h="147">
                <a:moveTo>
                  <a:pt x="0" y="147"/>
                </a:moveTo>
                <a:lnTo>
                  <a:pt x="122" y="147"/>
                </a:lnTo>
                <a:lnTo>
                  <a:pt x="122" y="0"/>
                </a:lnTo>
                <a:lnTo>
                  <a:pt x="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F59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4" name="Freeform 84"/>
          <p:cNvSpPr>
            <a:spLocks/>
          </p:cNvSpPr>
          <p:nvPr/>
        </p:nvSpPr>
        <p:spPr bwMode="auto">
          <a:xfrm>
            <a:off x="5967413" y="5273675"/>
            <a:ext cx="180975" cy="188913"/>
          </a:xfrm>
          <a:custGeom>
            <a:avLst/>
            <a:gdLst>
              <a:gd name="T0" fmla="*/ 0 w 114"/>
              <a:gd name="T1" fmla="*/ 2147483647 h 119"/>
              <a:gd name="T2" fmla="*/ 2147483647 w 114"/>
              <a:gd name="T3" fmla="*/ 2147483647 h 119"/>
              <a:gd name="T4" fmla="*/ 2147483647 w 114"/>
              <a:gd name="T5" fmla="*/ 0 h 119"/>
              <a:gd name="T6" fmla="*/ 0 w 114"/>
              <a:gd name="T7" fmla="*/ 0 h 119"/>
              <a:gd name="T8" fmla="*/ 0 w 114"/>
              <a:gd name="T9" fmla="*/ 2147483647 h 119"/>
              <a:gd name="T10" fmla="*/ 0 w 114"/>
              <a:gd name="T11" fmla="*/ 2147483647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4" h="119">
                <a:moveTo>
                  <a:pt x="0" y="119"/>
                </a:moveTo>
                <a:lnTo>
                  <a:pt x="114" y="119"/>
                </a:lnTo>
                <a:lnTo>
                  <a:pt x="114" y="0"/>
                </a:lnTo>
                <a:lnTo>
                  <a:pt x="0" y="0"/>
                </a:lnTo>
                <a:lnTo>
                  <a:pt x="0" y="119"/>
                </a:lnTo>
                <a:close/>
              </a:path>
            </a:pathLst>
          </a:custGeom>
          <a:solidFill>
            <a:srgbClr val="F761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5" name="Freeform 85"/>
          <p:cNvSpPr>
            <a:spLocks/>
          </p:cNvSpPr>
          <p:nvPr/>
        </p:nvSpPr>
        <p:spPr bwMode="auto">
          <a:xfrm>
            <a:off x="5973763" y="5321300"/>
            <a:ext cx="174625" cy="139700"/>
          </a:xfrm>
          <a:custGeom>
            <a:avLst/>
            <a:gdLst>
              <a:gd name="T0" fmla="*/ 0 w 110"/>
              <a:gd name="T1" fmla="*/ 2147483647 h 88"/>
              <a:gd name="T2" fmla="*/ 2147483647 w 110"/>
              <a:gd name="T3" fmla="*/ 2147483647 h 88"/>
              <a:gd name="T4" fmla="*/ 2147483647 w 110"/>
              <a:gd name="T5" fmla="*/ 0 h 88"/>
              <a:gd name="T6" fmla="*/ 0 w 110"/>
              <a:gd name="T7" fmla="*/ 0 h 88"/>
              <a:gd name="T8" fmla="*/ 0 w 110"/>
              <a:gd name="T9" fmla="*/ 2147483647 h 88"/>
              <a:gd name="T10" fmla="*/ 0 w 110"/>
              <a:gd name="T11" fmla="*/ 2147483647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" h="88">
                <a:moveTo>
                  <a:pt x="0" y="88"/>
                </a:moveTo>
                <a:lnTo>
                  <a:pt x="110" y="88"/>
                </a:lnTo>
                <a:lnTo>
                  <a:pt x="110" y="0"/>
                </a:lnTo>
                <a:lnTo>
                  <a:pt x="0" y="0"/>
                </a:lnTo>
                <a:lnTo>
                  <a:pt x="0" y="88"/>
                </a:lnTo>
                <a:close/>
              </a:path>
            </a:pathLst>
          </a:custGeom>
          <a:solidFill>
            <a:srgbClr val="FC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6" name="Freeform 86"/>
          <p:cNvSpPr>
            <a:spLocks/>
          </p:cNvSpPr>
          <p:nvPr/>
        </p:nvSpPr>
        <p:spPr bwMode="auto">
          <a:xfrm>
            <a:off x="5980113" y="5365750"/>
            <a:ext cx="161925" cy="88900"/>
          </a:xfrm>
          <a:custGeom>
            <a:avLst/>
            <a:gdLst>
              <a:gd name="T0" fmla="*/ 0 w 102"/>
              <a:gd name="T1" fmla="*/ 2147483647 h 56"/>
              <a:gd name="T2" fmla="*/ 2147483647 w 102"/>
              <a:gd name="T3" fmla="*/ 2147483647 h 56"/>
              <a:gd name="T4" fmla="*/ 2147483647 w 102"/>
              <a:gd name="T5" fmla="*/ 0 h 56"/>
              <a:gd name="T6" fmla="*/ 0 w 102"/>
              <a:gd name="T7" fmla="*/ 0 h 56"/>
              <a:gd name="T8" fmla="*/ 0 w 102"/>
              <a:gd name="T9" fmla="*/ 2147483647 h 56"/>
              <a:gd name="T10" fmla="*/ 0 w 102"/>
              <a:gd name="T11" fmla="*/ 2147483647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2" h="56">
                <a:moveTo>
                  <a:pt x="0" y="56"/>
                </a:moveTo>
                <a:lnTo>
                  <a:pt x="102" y="56"/>
                </a:lnTo>
                <a:lnTo>
                  <a:pt x="102" y="0"/>
                </a:lnTo>
                <a:lnTo>
                  <a:pt x="0" y="0"/>
                </a:lnTo>
                <a:lnTo>
                  <a:pt x="0" y="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7" name="Freeform 87"/>
          <p:cNvSpPr>
            <a:spLocks/>
          </p:cNvSpPr>
          <p:nvPr/>
        </p:nvSpPr>
        <p:spPr bwMode="auto">
          <a:xfrm>
            <a:off x="2308225" y="3884613"/>
            <a:ext cx="274638" cy="388937"/>
          </a:xfrm>
          <a:custGeom>
            <a:avLst/>
            <a:gdLst>
              <a:gd name="T0" fmla="*/ 2147483647 w 173"/>
              <a:gd name="T1" fmla="*/ 2147483647 h 245"/>
              <a:gd name="T2" fmla="*/ 2147483647 w 173"/>
              <a:gd name="T3" fmla="*/ 2147483647 h 245"/>
              <a:gd name="T4" fmla="*/ 2147483647 w 173"/>
              <a:gd name="T5" fmla="*/ 2147483647 h 245"/>
              <a:gd name="T6" fmla="*/ 2147483647 w 173"/>
              <a:gd name="T7" fmla="*/ 2147483647 h 245"/>
              <a:gd name="T8" fmla="*/ 2147483647 w 173"/>
              <a:gd name="T9" fmla="*/ 2147483647 h 245"/>
              <a:gd name="T10" fmla="*/ 2147483647 w 173"/>
              <a:gd name="T11" fmla="*/ 2147483647 h 245"/>
              <a:gd name="T12" fmla="*/ 2147483647 w 173"/>
              <a:gd name="T13" fmla="*/ 2147483647 h 245"/>
              <a:gd name="T14" fmla="*/ 2147483647 w 173"/>
              <a:gd name="T15" fmla="*/ 2147483647 h 245"/>
              <a:gd name="T16" fmla="*/ 2147483647 w 173"/>
              <a:gd name="T17" fmla="*/ 2147483647 h 245"/>
              <a:gd name="T18" fmla="*/ 2147483647 w 173"/>
              <a:gd name="T19" fmla="*/ 0 h 245"/>
              <a:gd name="T20" fmla="*/ 2147483647 w 173"/>
              <a:gd name="T21" fmla="*/ 0 h 245"/>
              <a:gd name="T22" fmla="*/ 2147483647 w 173"/>
              <a:gd name="T23" fmla="*/ 2147483647 h 245"/>
              <a:gd name="T24" fmla="*/ 2147483647 w 173"/>
              <a:gd name="T25" fmla="*/ 2147483647 h 245"/>
              <a:gd name="T26" fmla="*/ 2147483647 w 173"/>
              <a:gd name="T27" fmla="*/ 2147483647 h 245"/>
              <a:gd name="T28" fmla="*/ 0 w 173"/>
              <a:gd name="T29" fmla="*/ 2147483647 h 245"/>
              <a:gd name="T30" fmla="*/ 2147483647 w 173"/>
              <a:gd name="T31" fmla="*/ 2147483647 h 245"/>
              <a:gd name="T32" fmla="*/ 2147483647 w 173"/>
              <a:gd name="T33" fmla="*/ 2147483647 h 245"/>
              <a:gd name="T34" fmla="*/ 2147483647 w 173"/>
              <a:gd name="T35" fmla="*/ 2147483647 h 245"/>
              <a:gd name="T36" fmla="*/ 2147483647 w 173"/>
              <a:gd name="T37" fmla="*/ 2147483647 h 245"/>
              <a:gd name="T38" fmla="*/ 2147483647 w 173"/>
              <a:gd name="T39" fmla="*/ 2147483647 h 245"/>
              <a:gd name="T40" fmla="*/ 2147483647 w 173"/>
              <a:gd name="T41" fmla="*/ 2147483647 h 245"/>
              <a:gd name="T42" fmla="*/ 2147483647 w 173"/>
              <a:gd name="T43" fmla="*/ 2147483647 h 245"/>
              <a:gd name="T44" fmla="*/ 2147483647 w 173"/>
              <a:gd name="T45" fmla="*/ 2147483647 h 245"/>
              <a:gd name="T46" fmla="*/ 2147483647 w 173"/>
              <a:gd name="T47" fmla="*/ 2147483647 h 2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3" h="245">
                <a:moveTo>
                  <a:pt x="160" y="241"/>
                </a:moveTo>
                <a:lnTo>
                  <a:pt x="167" y="231"/>
                </a:lnTo>
                <a:lnTo>
                  <a:pt x="173" y="221"/>
                </a:lnTo>
                <a:lnTo>
                  <a:pt x="173" y="213"/>
                </a:lnTo>
                <a:lnTo>
                  <a:pt x="173" y="207"/>
                </a:lnTo>
                <a:lnTo>
                  <a:pt x="171" y="199"/>
                </a:lnTo>
                <a:lnTo>
                  <a:pt x="169" y="193"/>
                </a:lnTo>
                <a:lnTo>
                  <a:pt x="64" y="16"/>
                </a:lnTo>
                <a:lnTo>
                  <a:pt x="54" y="6"/>
                </a:lnTo>
                <a:lnTo>
                  <a:pt x="42" y="0"/>
                </a:lnTo>
                <a:lnTo>
                  <a:pt x="28" y="0"/>
                </a:lnTo>
                <a:lnTo>
                  <a:pt x="18" y="6"/>
                </a:lnTo>
                <a:lnTo>
                  <a:pt x="6" y="14"/>
                </a:lnTo>
                <a:lnTo>
                  <a:pt x="2" y="26"/>
                </a:lnTo>
                <a:lnTo>
                  <a:pt x="0" y="38"/>
                </a:lnTo>
                <a:lnTo>
                  <a:pt x="6" y="52"/>
                </a:lnTo>
                <a:lnTo>
                  <a:pt x="112" y="229"/>
                </a:lnTo>
                <a:lnTo>
                  <a:pt x="118" y="239"/>
                </a:lnTo>
                <a:lnTo>
                  <a:pt x="132" y="245"/>
                </a:lnTo>
                <a:lnTo>
                  <a:pt x="138" y="245"/>
                </a:lnTo>
                <a:lnTo>
                  <a:pt x="144" y="245"/>
                </a:lnTo>
                <a:lnTo>
                  <a:pt x="152" y="243"/>
                </a:lnTo>
                <a:lnTo>
                  <a:pt x="160" y="241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8" name="Freeform 88"/>
          <p:cNvSpPr>
            <a:spLocks/>
          </p:cNvSpPr>
          <p:nvPr/>
        </p:nvSpPr>
        <p:spPr bwMode="auto">
          <a:xfrm>
            <a:off x="2295525" y="4498975"/>
            <a:ext cx="334963" cy="95250"/>
          </a:xfrm>
          <a:custGeom>
            <a:avLst/>
            <a:gdLst>
              <a:gd name="T0" fmla="*/ 2147483647 w 211"/>
              <a:gd name="T1" fmla="*/ 2147483647 h 60"/>
              <a:gd name="T2" fmla="*/ 2147483647 w 211"/>
              <a:gd name="T3" fmla="*/ 2147483647 h 60"/>
              <a:gd name="T4" fmla="*/ 2147483647 w 211"/>
              <a:gd name="T5" fmla="*/ 2147483647 h 60"/>
              <a:gd name="T6" fmla="*/ 2147483647 w 211"/>
              <a:gd name="T7" fmla="*/ 2147483647 h 60"/>
              <a:gd name="T8" fmla="*/ 2147483647 w 211"/>
              <a:gd name="T9" fmla="*/ 2147483647 h 60"/>
              <a:gd name="T10" fmla="*/ 2147483647 w 211"/>
              <a:gd name="T11" fmla="*/ 2147483647 h 60"/>
              <a:gd name="T12" fmla="*/ 2147483647 w 211"/>
              <a:gd name="T13" fmla="*/ 2147483647 h 60"/>
              <a:gd name="T14" fmla="*/ 2147483647 w 211"/>
              <a:gd name="T15" fmla="*/ 2147483647 h 60"/>
              <a:gd name="T16" fmla="*/ 2147483647 w 211"/>
              <a:gd name="T17" fmla="*/ 2147483647 h 60"/>
              <a:gd name="T18" fmla="*/ 2147483647 w 211"/>
              <a:gd name="T19" fmla="*/ 0 h 60"/>
              <a:gd name="T20" fmla="*/ 2147483647 w 211"/>
              <a:gd name="T21" fmla="*/ 0 h 60"/>
              <a:gd name="T22" fmla="*/ 2147483647 w 211"/>
              <a:gd name="T23" fmla="*/ 0 h 60"/>
              <a:gd name="T24" fmla="*/ 2147483647 w 211"/>
              <a:gd name="T25" fmla="*/ 0 h 60"/>
              <a:gd name="T26" fmla="*/ 2147483647 w 211"/>
              <a:gd name="T27" fmla="*/ 2147483647 h 60"/>
              <a:gd name="T28" fmla="*/ 0 w 211"/>
              <a:gd name="T29" fmla="*/ 2147483647 h 60"/>
              <a:gd name="T30" fmla="*/ 0 w 211"/>
              <a:gd name="T31" fmla="*/ 2147483647 h 60"/>
              <a:gd name="T32" fmla="*/ 0 w 211"/>
              <a:gd name="T33" fmla="*/ 2147483647 h 60"/>
              <a:gd name="T34" fmla="*/ 0 w 211"/>
              <a:gd name="T35" fmla="*/ 2147483647 h 60"/>
              <a:gd name="T36" fmla="*/ 2147483647 w 211"/>
              <a:gd name="T37" fmla="*/ 2147483647 h 60"/>
              <a:gd name="T38" fmla="*/ 2147483647 w 211"/>
              <a:gd name="T39" fmla="*/ 2147483647 h 60"/>
              <a:gd name="T40" fmla="*/ 2147483647 w 211"/>
              <a:gd name="T41" fmla="*/ 2147483647 h 60"/>
              <a:gd name="T42" fmla="*/ 2147483647 w 21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1" h="60">
                <a:moveTo>
                  <a:pt x="26" y="60"/>
                </a:moveTo>
                <a:lnTo>
                  <a:pt x="185" y="60"/>
                </a:lnTo>
                <a:lnTo>
                  <a:pt x="195" y="58"/>
                </a:lnTo>
                <a:lnTo>
                  <a:pt x="203" y="52"/>
                </a:lnTo>
                <a:lnTo>
                  <a:pt x="209" y="44"/>
                </a:lnTo>
                <a:lnTo>
                  <a:pt x="211" y="34"/>
                </a:lnTo>
                <a:lnTo>
                  <a:pt x="211" y="22"/>
                </a:lnTo>
                <a:lnTo>
                  <a:pt x="209" y="14"/>
                </a:lnTo>
                <a:lnTo>
                  <a:pt x="203" y="6"/>
                </a:lnTo>
                <a:lnTo>
                  <a:pt x="195" y="0"/>
                </a:lnTo>
                <a:lnTo>
                  <a:pt x="185" y="0"/>
                </a:lnTo>
                <a:lnTo>
                  <a:pt x="26" y="0"/>
                </a:lnTo>
                <a:lnTo>
                  <a:pt x="14" y="0"/>
                </a:lnTo>
                <a:lnTo>
                  <a:pt x="8" y="6"/>
                </a:lnTo>
                <a:lnTo>
                  <a:pt x="0" y="14"/>
                </a:lnTo>
                <a:lnTo>
                  <a:pt x="0" y="22"/>
                </a:lnTo>
                <a:lnTo>
                  <a:pt x="0" y="34"/>
                </a:lnTo>
                <a:lnTo>
                  <a:pt x="0" y="44"/>
                </a:lnTo>
                <a:lnTo>
                  <a:pt x="8" y="52"/>
                </a:lnTo>
                <a:lnTo>
                  <a:pt x="14" y="58"/>
                </a:lnTo>
                <a:lnTo>
                  <a:pt x="26" y="60"/>
                </a:lnTo>
                <a:close/>
              </a:path>
            </a:pathLst>
          </a:custGeom>
          <a:solidFill>
            <a:srgbClr val="00BA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9" name="Freeform 89"/>
          <p:cNvSpPr>
            <a:spLocks/>
          </p:cNvSpPr>
          <p:nvPr/>
        </p:nvSpPr>
        <p:spPr bwMode="auto">
          <a:xfrm>
            <a:off x="2339975" y="4514850"/>
            <a:ext cx="203200" cy="53975"/>
          </a:xfrm>
          <a:custGeom>
            <a:avLst/>
            <a:gdLst>
              <a:gd name="T0" fmla="*/ 0 w 128"/>
              <a:gd name="T1" fmla="*/ 2147483647 h 34"/>
              <a:gd name="T2" fmla="*/ 2147483647 w 128"/>
              <a:gd name="T3" fmla="*/ 2147483647 h 34"/>
              <a:gd name="T4" fmla="*/ 2147483647 w 128"/>
              <a:gd name="T5" fmla="*/ 2147483647 h 34"/>
              <a:gd name="T6" fmla="*/ 2147483647 w 128"/>
              <a:gd name="T7" fmla="*/ 2147483647 h 34"/>
              <a:gd name="T8" fmla="*/ 2147483647 w 128"/>
              <a:gd name="T9" fmla="*/ 0 h 34"/>
              <a:gd name="T10" fmla="*/ 0 w 128"/>
              <a:gd name="T11" fmla="*/ 0 h 34"/>
              <a:gd name="T12" fmla="*/ 0 w 128"/>
              <a:gd name="T13" fmla="*/ 2147483647 h 34"/>
              <a:gd name="T14" fmla="*/ 0 w 128"/>
              <a:gd name="T15" fmla="*/ 2147483647 h 34"/>
              <a:gd name="T16" fmla="*/ 0 w 128"/>
              <a:gd name="T17" fmla="*/ 2147483647 h 34"/>
              <a:gd name="T18" fmla="*/ 0 w 128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128" y="34"/>
                </a:lnTo>
                <a:lnTo>
                  <a:pt x="128" y="32"/>
                </a:lnTo>
                <a:lnTo>
                  <a:pt x="128" y="0"/>
                </a:lnTo>
                <a:lnTo>
                  <a:pt x="0" y="0"/>
                </a:lnTo>
                <a:lnTo>
                  <a:pt x="0" y="32"/>
                </a:lnTo>
                <a:lnTo>
                  <a:pt x="0" y="34"/>
                </a:lnTo>
                <a:close/>
              </a:path>
            </a:pathLst>
          </a:custGeom>
          <a:solidFill>
            <a:srgbClr val="008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0" name="Freeform 90"/>
          <p:cNvSpPr>
            <a:spLocks/>
          </p:cNvSpPr>
          <p:nvPr/>
        </p:nvSpPr>
        <p:spPr bwMode="auto">
          <a:xfrm>
            <a:off x="2333625" y="4635500"/>
            <a:ext cx="63500" cy="63500"/>
          </a:xfrm>
          <a:custGeom>
            <a:avLst/>
            <a:gdLst>
              <a:gd name="T0" fmla="*/ 2147483647 w 40"/>
              <a:gd name="T1" fmla="*/ 2147483647 h 40"/>
              <a:gd name="T2" fmla="*/ 2147483647 w 40"/>
              <a:gd name="T3" fmla="*/ 2147483647 h 40"/>
              <a:gd name="T4" fmla="*/ 2147483647 w 40"/>
              <a:gd name="T5" fmla="*/ 2147483647 h 40"/>
              <a:gd name="T6" fmla="*/ 2147483647 w 40"/>
              <a:gd name="T7" fmla="*/ 2147483647 h 40"/>
              <a:gd name="T8" fmla="*/ 2147483647 w 40"/>
              <a:gd name="T9" fmla="*/ 2147483647 h 40"/>
              <a:gd name="T10" fmla="*/ 2147483647 w 40"/>
              <a:gd name="T11" fmla="*/ 2147483647 h 40"/>
              <a:gd name="T12" fmla="*/ 2147483647 w 40"/>
              <a:gd name="T13" fmla="*/ 2147483647 h 40"/>
              <a:gd name="T14" fmla="*/ 2147483647 w 40"/>
              <a:gd name="T15" fmla="*/ 0 h 40"/>
              <a:gd name="T16" fmla="*/ 2147483647 w 40"/>
              <a:gd name="T17" fmla="*/ 0 h 40"/>
              <a:gd name="T18" fmla="*/ 2147483647 w 40"/>
              <a:gd name="T19" fmla="*/ 0 h 40"/>
              <a:gd name="T20" fmla="*/ 2147483647 w 40"/>
              <a:gd name="T21" fmla="*/ 2147483647 h 40"/>
              <a:gd name="T22" fmla="*/ 0 w 40"/>
              <a:gd name="T23" fmla="*/ 2147483647 h 40"/>
              <a:gd name="T24" fmla="*/ 0 w 40"/>
              <a:gd name="T25" fmla="*/ 2147483647 h 40"/>
              <a:gd name="T26" fmla="*/ 0 w 40"/>
              <a:gd name="T27" fmla="*/ 2147483647 h 40"/>
              <a:gd name="T28" fmla="*/ 2147483647 w 40"/>
              <a:gd name="T29" fmla="*/ 2147483647 h 40"/>
              <a:gd name="T30" fmla="*/ 2147483647 w 40"/>
              <a:gd name="T31" fmla="*/ 2147483647 h 40"/>
              <a:gd name="T32" fmla="*/ 2147483647 w 40"/>
              <a:gd name="T33" fmla="*/ 2147483647 h 40"/>
              <a:gd name="T34" fmla="*/ 2147483647 w 40"/>
              <a:gd name="T35" fmla="*/ 2147483647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40">
                <a:moveTo>
                  <a:pt x="20" y="40"/>
                </a:moveTo>
                <a:lnTo>
                  <a:pt x="26" y="38"/>
                </a:lnTo>
                <a:lnTo>
                  <a:pt x="34" y="34"/>
                </a:lnTo>
                <a:lnTo>
                  <a:pt x="38" y="26"/>
                </a:lnTo>
                <a:lnTo>
                  <a:pt x="40" y="20"/>
                </a:lnTo>
                <a:lnTo>
                  <a:pt x="38" y="12"/>
                </a:lnTo>
                <a:lnTo>
                  <a:pt x="34" y="6"/>
                </a:lnTo>
                <a:lnTo>
                  <a:pt x="26" y="0"/>
                </a:lnTo>
                <a:lnTo>
                  <a:pt x="20" y="0"/>
                </a:lnTo>
                <a:lnTo>
                  <a:pt x="12" y="0"/>
                </a:lnTo>
                <a:lnTo>
                  <a:pt x="6" y="6"/>
                </a:lnTo>
                <a:lnTo>
                  <a:pt x="0" y="12"/>
                </a:lnTo>
                <a:lnTo>
                  <a:pt x="0" y="20"/>
                </a:lnTo>
                <a:lnTo>
                  <a:pt x="0" y="26"/>
                </a:lnTo>
                <a:lnTo>
                  <a:pt x="6" y="34"/>
                </a:lnTo>
                <a:lnTo>
                  <a:pt x="12" y="38"/>
                </a:lnTo>
                <a:lnTo>
                  <a:pt x="20" y="40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1" name="Freeform 91"/>
          <p:cNvSpPr>
            <a:spLocks/>
          </p:cNvSpPr>
          <p:nvPr/>
        </p:nvSpPr>
        <p:spPr bwMode="auto">
          <a:xfrm>
            <a:off x="636588" y="4216400"/>
            <a:ext cx="1487487" cy="212725"/>
          </a:xfrm>
          <a:custGeom>
            <a:avLst/>
            <a:gdLst>
              <a:gd name="T0" fmla="*/ 2147483647 w 937"/>
              <a:gd name="T1" fmla="*/ 2147483647 h 134"/>
              <a:gd name="T2" fmla="*/ 2147483647 w 937"/>
              <a:gd name="T3" fmla="*/ 2147483647 h 134"/>
              <a:gd name="T4" fmla="*/ 2147483647 w 937"/>
              <a:gd name="T5" fmla="*/ 2147483647 h 134"/>
              <a:gd name="T6" fmla="*/ 2147483647 w 937"/>
              <a:gd name="T7" fmla="*/ 2147483647 h 134"/>
              <a:gd name="T8" fmla="*/ 2147483647 w 937"/>
              <a:gd name="T9" fmla="*/ 2147483647 h 134"/>
              <a:gd name="T10" fmla="*/ 2147483647 w 937"/>
              <a:gd name="T11" fmla="*/ 2147483647 h 134"/>
              <a:gd name="T12" fmla="*/ 2147483647 w 937"/>
              <a:gd name="T13" fmla="*/ 2147483647 h 134"/>
              <a:gd name="T14" fmla="*/ 2147483647 w 937"/>
              <a:gd name="T15" fmla="*/ 2147483647 h 134"/>
              <a:gd name="T16" fmla="*/ 2147483647 w 937"/>
              <a:gd name="T17" fmla="*/ 2147483647 h 134"/>
              <a:gd name="T18" fmla="*/ 2147483647 w 937"/>
              <a:gd name="T19" fmla="*/ 2147483647 h 134"/>
              <a:gd name="T20" fmla="*/ 2147483647 w 937"/>
              <a:gd name="T21" fmla="*/ 2147483647 h 134"/>
              <a:gd name="T22" fmla="*/ 2147483647 w 937"/>
              <a:gd name="T23" fmla="*/ 2147483647 h 134"/>
              <a:gd name="T24" fmla="*/ 2147483647 w 937"/>
              <a:gd name="T25" fmla="*/ 2147483647 h 134"/>
              <a:gd name="T26" fmla="*/ 2147483647 w 937"/>
              <a:gd name="T27" fmla="*/ 2147483647 h 134"/>
              <a:gd name="T28" fmla="*/ 2147483647 w 937"/>
              <a:gd name="T29" fmla="*/ 2147483647 h 134"/>
              <a:gd name="T30" fmla="*/ 2147483647 w 937"/>
              <a:gd name="T31" fmla="*/ 2147483647 h 134"/>
              <a:gd name="T32" fmla="*/ 2147483647 w 937"/>
              <a:gd name="T33" fmla="*/ 2147483647 h 134"/>
              <a:gd name="T34" fmla="*/ 2147483647 w 937"/>
              <a:gd name="T35" fmla="*/ 2147483647 h 134"/>
              <a:gd name="T36" fmla="*/ 2147483647 w 937"/>
              <a:gd name="T37" fmla="*/ 2147483647 h 134"/>
              <a:gd name="T38" fmla="*/ 2147483647 w 937"/>
              <a:gd name="T39" fmla="*/ 2147483647 h 134"/>
              <a:gd name="T40" fmla="*/ 2147483647 w 937"/>
              <a:gd name="T41" fmla="*/ 2147483647 h 134"/>
              <a:gd name="T42" fmla="*/ 2147483647 w 937"/>
              <a:gd name="T43" fmla="*/ 2147483647 h 134"/>
              <a:gd name="T44" fmla="*/ 2147483647 w 937"/>
              <a:gd name="T45" fmla="*/ 2147483647 h 134"/>
              <a:gd name="T46" fmla="*/ 2147483647 w 937"/>
              <a:gd name="T47" fmla="*/ 2147483647 h 134"/>
              <a:gd name="T48" fmla="*/ 2147483647 w 937"/>
              <a:gd name="T49" fmla="*/ 2147483647 h 134"/>
              <a:gd name="T50" fmla="*/ 2147483647 w 937"/>
              <a:gd name="T51" fmla="*/ 2147483647 h 134"/>
              <a:gd name="T52" fmla="*/ 2147483647 w 937"/>
              <a:gd name="T53" fmla="*/ 2147483647 h 134"/>
              <a:gd name="T54" fmla="*/ 2147483647 w 937"/>
              <a:gd name="T55" fmla="*/ 2147483647 h 134"/>
              <a:gd name="T56" fmla="*/ 2147483647 w 937"/>
              <a:gd name="T57" fmla="*/ 2147483647 h 134"/>
              <a:gd name="T58" fmla="*/ 2147483647 w 937"/>
              <a:gd name="T59" fmla="*/ 2147483647 h 134"/>
              <a:gd name="T60" fmla="*/ 2147483647 w 937"/>
              <a:gd name="T61" fmla="*/ 2147483647 h 134"/>
              <a:gd name="T62" fmla="*/ 2147483647 w 937"/>
              <a:gd name="T63" fmla="*/ 2147483647 h 134"/>
              <a:gd name="T64" fmla="*/ 0 w 937"/>
              <a:gd name="T65" fmla="*/ 2147483647 h 134"/>
              <a:gd name="T66" fmla="*/ 0 w 937"/>
              <a:gd name="T67" fmla="*/ 2147483647 h 134"/>
              <a:gd name="T68" fmla="*/ 2147483647 w 937"/>
              <a:gd name="T69" fmla="*/ 2147483647 h 134"/>
              <a:gd name="T70" fmla="*/ 2147483647 w 937"/>
              <a:gd name="T71" fmla="*/ 2147483647 h 134"/>
              <a:gd name="T72" fmla="*/ 2147483647 w 937"/>
              <a:gd name="T73" fmla="*/ 2147483647 h 134"/>
              <a:gd name="T74" fmla="*/ 2147483647 w 937"/>
              <a:gd name="T75" fmla="*/ 2147483647 h 134"/>
              <a:gd name="T76" fmla="*/ 2147483647 w 937"/>
              <a:gd name="T77" fmla="*/ 2147483647 h 134"/>
              <a:gd name="T78" fmla="*/ 2147483647 w 937"/>
              <a:gd name="T79" fmla="*/ 0 h 134"/>
              <a:gd name="T80" fmla="*/ 2147483647 w 937"/>
              <a:gd name="T81" fmla="*/ 2147483647 h 134"/>
              <a:gd name="T82" fmla="*/ 2147483647 w 937"/>
              <a:gd name="T83" fmla="*/ 2147483647 h 134"/>
              <a:gd name="T84" fmla="*/ 2147483647 w 937"/>
              <a:gd name="T85" fmla="*/ 2147483647 h 134"/>
              <a:gd name="T86" fmla="*/ 2147483647 w 937"/>
              <a:gd name="T87" fmla="*/ 2147483647 h 134"/>
              <a:gd name="T88" fmla="*/ 2147483647 w 937"/>
              <a:gd name="T89" fmla="*/ 2147483647 h 134"/>
              <a:gd name="T90" fmla="*/ 2147483647 w 937"/>
              <a:gd name="T91" fmla="*/ 2147483647 h 134"/>
              <a:gd name="T92" fmla="*/ 2147483647 w 937"/>
              <a:gd name="T93" fmla="*/ 2147483647 h 134"/>
              <a:gd name="T94" fmla="*/ 2147483647 w 937"/>
              <a:gd name="T95" fmla="*/ 2147483647 h 134"/>
              <a:gd name="T96" fmla="*/ 2147483647 w 937"/>
              <a:gd name="T97" fmla="*/ 2147483647 h 134"/>
              <a:gd name="T98" fmla="*/ 2147483647 w 937"/>
              <a:gd name="T99" fmla="*/ 2147483647 h 134"/>
              <a:gd name="T100" fmla="*/ 2147483647 w 937"/>
              <a:gd name="T101" fmla="*/ 2147483647 h 1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37" h="134">
                <a:moveTo>
                  <a:pt x="937" y="134"/>
                </a:moveTo>
                <a:lnTo>
                  <a:pt x="921" y="134"/>
                </a:lnTo>
                <a:lnTo>
                  <a:pt x="905" y="134"/>
                </a:lnTo>
                <a:lnTo>
                  <a:pt x="889" y="134"/>
                </a:lnTo>
                <a:lnTo>
                  <a:pt x="873" y="134"/>
                </a:lnTo>
                <a:lnTo>
                  <a:pt x="857" y="134"/>
                </a:lnTo>
                <a:lnTo>
                  <a:pt x="841" y="134"/>
                </a:lnTo>
                <a:lnTo>
                  <a:pt x="825" y="134"/>
                </a:lnTo>
                <a:lnTo>
                  <a:pt x="809" y="134"/>
                </a:lnTo>
                <a:lnTo>
                  <a:pt x="791" y="134"/>
                </a:lnTo>
                <a:lnTo>
                  <a:pt x="775" y="134"/>
                </a:lnTo>
                <a:lnTo>
                  <a:pt x="757" y="134"/>
                </a:lnTo>
                <a:lnTo>
                  <a:pt x="741" y="134"/>
                </a:lnTo>
                <a:lnTo>
                  <a:pt x="725" y="134"/>
                </a:lnTo>
                <a:lnTo>
                  <a:pt x="709" y="134"/>
                </a:lnTo>
                <a:lnTo>
                  <a:pt x="691" y="134"/>
                </a:lnTo>
                <a:lnTo>
                  <a:pt x="675" y="134"/>
                </a:lnTo>
                <a:lnTo>
                  <a:pt x="657" y="134"/>
                </a:lnTo>
                <a:lnTo>
                  <a:pt x="641" y="134"/>
                </a:lnTo>
                <a:lnTo>
                  <a:pt x="623" y="134"/>
                </a:lnTo>
                <a:lnTo>
                  <a:pt x="607" y="134"/>
                </a:lnTo>
                <a:lnTo>
                  <a:pt x="591" y="134"/>
                </a:lnTo>
                <a:lnTo>
                  <a:pt x="573" y="134"/>
                </a:lnTo>
                <a:lnTo>
                  <a:pt x="555" y="134"/>
                </a:lnTo>
                <a:lnTo>
                  <a:pt x="541" y="134"/>
                </a:lnTo>
                <a:lnTo>
                  <a:pt x="521" y="134"/>
                </a:lnTo>
                <a:lnTo>
                  <a:pt x="505" y="134"/>
                </a:lnTo>
                <a:lnTo>
                  <a:pt x="489" y="134"/>
                </a:lnTo>
                <a:lnTo>
                  <a:pt x="473" y="134"/>
                </a:lnTo>
                <a:lnTo>
                  <a:pt x="455" y="134"/>
                </a:lnTo>
                <a:lnTo>
                  <a:pt x="439" y="134"/>
                </a:lnTo>
                <a:lnTo>
                  <a:pt x="423" y="134"/>
                </a:lnTo>
                <a:lnTo>
                  <a:pt x="407" y="134"/>
                </a:lnTo>
                <a:lnTo>
                  <a:pt x="391" y="134"/>
                </a:lnTo>
                <a:lnTo>
                  <a:pt x="375" y="134"/>
                </a:lnTo>
                <a:lnTo>
                  <a:pt x="357" y="134"/>
                </a:lnTo>
                <a:lnTo>
                  <a:pt x="343" y="134"/>
                </a:lnTo>
                <a:lnTo>
                  <a:pt x="327" y="134"/>
                </a:lnTo>
                <a:lnTo>
                  <a:pt x="311" y="134"/>
                </a:lnTo>
                <a:lnTo>
                  <a:pt x="297" y="134"/>
                </a:lnTo>
                <a:lnTo>
                  <a:pt x="284" y="134"/>
                </a:lnTo>
                <a:lnTo>
                  <a:pt x="268" y="134"/>
                </a:lnTo>
                <a:lnTo>
                  <a:pt x="254" y="134"/>
                </a:lnTo>
                <a:lnTo>
                  <a:pt x="240" y="134"/>
                </a:lnTo>
                <a:lnTo>
                  <a:pt x="224" y="134"/>
                </a:lnTo>
                <a:lnTo>
                  <a:pt x="210" y="134"/>
                </a:lnTo>
                <a:lnTo>
                  <a:pt x="196" y="134"/>
                </a:lnTo>
                <a:lnTo>
                  <a:pt x="182" y="134"/>
                </a:lnTo>
                <a:lnTo>
                  <a:pt x="170" y="134"/>
                </a:lnTo>
                <a:lnTo>
                  <a:pt x="156" y="134"/>
                </a:lnTo>
                <a:lnTo>
                  <a:pt x="144" y="134"/>
                </a:lnTo>
                <a:lnTo>
                  <a:pt x="130" y="134"/>
                </a:lnTo>
                <a:lnTo>
                  <a:pt x="120" y="134"/>
                </a:lnTo>
                <a:lnTo>
                  <a:pt x="108" y="134"/>
                </a:lnTo>
                <a:lnTo>
                  <a:pt x="96" y="134"/>
                </a:lnTo>
                <a:lnTo>
                  <a:pt x="86" y="134"/>
                </a:lnTo>
                <a:lnTo>
                  <a:pt x="74" y="134"/>
                </a:lnTo>
                <a:lnTo>
                  <a:pt x="64" y="134"/>
                </a:lnTo>
                <a:lnTo>
                  <a:pt x="52" y="134"/>
                </a:lnTo>
                <a:lnTo>
                  <a:pt x="42" y="134"/>
                </a:lnTo>
                <a:lnTo>
                  <a:pt x="34" y="134"/>
                </a:lnTo>
                <a:lnTo>
                  <a:pt x="24" y="134"/>
                </a:lnTo>
                <a:lnTo>
                  <a:pt x="16" y="134"/>
                </a:lnTo>
                <a:lnTo>
                  <a:pt x="8" y="134"/>
                </a:lnTo>
                <a:lnTo>
                  <a:pt x="0" y="134"/>
                </a:lnTo>
                <a:lnTo>
                  <a:pt x="0" y="124"/>
                </a:lnTo>
                <a:lnTo>
                  <a:pt x="0" y="122"/>
                </a:lnTo>
                <a:lnTo>
                  <a:pt x="0" y="110"/>
                </a:lnTo>
                <a:lnTo>
                  <a:pt x="6" y="100"/>
                </a:lnTo>
                <a:lnTo>
                  <a:pt x="12" y="88"/>
                </a:lnTo>
                <a:lnTo>
                  <a:pt x="22" y="80"/>
                </a:lnTo>
                <a:lnTo>
                  <a:pt x="32" y="72"/>
                </a:lnTo>
                <a:lnTo>
                  <a:pt x="44" y="64"/>
                </a:lnTo>
                <a:lnTo>
                  <a:pt x="50" y="62"/>
                </a:lnTo>
                <a:lnTo>
                  <a:pt x="58" y="60"/>
                </a:lnTo>
                <a:lnTo>
                  <a:pt x="64" y="60"/>
                </a:lnTo>
                <a:lnTo>
                  <a:pt x="72" y="60"/>
                </a:lnTo>
                <a:lnTo>
                  <a:pt x="863" y="2"/>
                </a:lnTo>
                <a:lnTo>
                  <a:pt x="869" y="0"/>
                </a:lnTo>
                <a:lnTo>
                  <a:pt x="877" y="0"/>
                </a:lnTo>
                <a:lnTo>
                  <a:pt x="883" y="0"/>
                </a:lnTo>
                <a:lnTo>
                  <a:pt x="891" y="2"/>
                </a:lnTo>
                <a:lnTo>
                  <a:pt x="897" y="4"/>
                </a:lnTo>
                <a:lnTo>
                  <a:pt x="903" y="6"/>
                </a:lnTo>
                <a:lnTo>
                  <a:pt x="909" y="10"/>
                </a:lnTo>
                <a:lnTo>
                  <a:pt x="915" y="14"/>
                </a:lnTo>
                <a:lnTo>
                  <a:pt x="923" y="20"/>
                </a:lnTo>
                <a:lnTo>
                  <a:pt x="931" y="30"/>
                </a:lnTo>
                <a:lnTo>
                  <a:pt x="935" y="40"/>
                </a:lnTo>
                <a:lnTo>
                  <a:pt x="937" y="52"/>
                </a:lnTo>
                <a:lnTo>
                  <a:pt x="937" y="54"/>
                </a:lnTo>
                <a:lnTo>
                  <a:pt x="937" y="60"/>
                </a:lnTo>
                <a:lnTo>
                  <a:pt x="937" y="68"/>
                </a:lnTo>
                <a:lnTo>
                  <a:pt x="937" y="78"/>
                </a:lnTo>
                <a:lnTo>
                  <a:pt x="937" y="84"/>
                </a:lnTo>
                <a:lnTo>
                  <a:pt x="937" y="90"/>
                </a:lnTo>
                <a:lnTo>
                  <a:pt x="937" y="96"/>
                </a:lnTo>
                <a:lnTo>
                  <a:pt x="937" y="104"/>
                </a:lnTo>
                <a:lnTo>
                  <a:pt x="937" y="112"/>
                </a:lnTo>
                <a:lnTo>
                  <a:pt x="937" y="118"/>
                </a:lnTo>
                <a:lnTo>
                  <a:pt x="937" y="126"/>
                </a:lnTo>
                <a:lnTo>
                  <a:pt x="937" y="134"/>
                </a:lnTo>
                <a:close/>
              </a:path>
            </a:pathLst>
          </a:custGeom>
          <a:solidFill>
            <a:srgbClr val="008A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2" name="Freeform 92"/>
          <p:cNvSpPr>
            <a:spLocks/>
          </p:cNvSpPr>
          <p:nvPr/>
        </p:nvSpPr>
        <p:spPr bwMode="auto">
          <a:xfrm>
            <a:off x="661988" y="4235450"/>
            <a:ext cx="1446212" cy="187325"/>
          </a:xfrm>
          <a:custGeom>
            <a:avLst/>
            <a:gdLst>
              <a:gd name="T0" fmla="*/ 2147483647 w 911"/>
              <a:gd name="T1" fmla="*/ 2147483647 h 118"/>
              <a:gd name="T2" fmla="*/ 2147483647 w 911"/>
              <a:gd name="T3" fmla="*/ 2147483647 h 118"/>
              <a:gd name="T4" fmla="*/ 2147483647 w 911"/>
              <a:gd name="T5" fmla="*/ 2147483647 h 118"/>
              <a:gd name="T6" fmla="*/ 2147483647 w 911"/>
              <a:gd name="T7" fmla="*/ 2147483647 h 118"/>
              <a:gd name="T8" fmla="*/ 2147483647 w 911"/>
              <a:gd name="T9" fmla="*/ 2147483647 h 118"/>
              <a:gd name="T10" fmla="*/ 2147483647 w 911"/>
              <a:gd name="T11" fmla="*/ 2147483647 h 118"/>
              <a:gd name="T12" fmla="*/ 2147483647 w 911"/>
              <a:gd name="T13" fmla="*/ 2147483647 h 118"/>
              <a:gd name="T14" fmla="*/ 2147483647 w 911"/>
              <a:gd name="T15" fmla="*/ 2147483647 h 118"/>
              <a:gd name="T16" fmla="*/ 2147483647 w 911"/>
              <a:gd name="T17" fmla="*/ 2147483647 h 118"/>
              <a:gd name="T18" fmla="*/ 2147483647 w 911"/>
              <a:gd name="T19" fmla="*/ 2147483647 h 118"/>
              <a:gd name="T20" fmla="*/ 2147483647 w 911"/>
              <a:gd name="T21" fmla="*/ 2147483647 h 118"/>
              <a:gd name="T22" fmla="*/ 2147483647 w 911"/>
              <a:gd name="T23" fmla="*/ 2147483647 h 118"/>
              <a:gd name="T24" fmla="*/ 2147483647 w 911"/>
              <a:gd name="T25" fmla="*/ 2147483647 h 118"/>
              <a:gd name="T26" fmla="*/ 2147483647 w 911"/>
              <a:gd name="T27" fmla="*/ 2147483647 h 118"/>
              <a:gd name="T28" fmla="*/ 2147483647 w 911"/>
              <a:gd name="T29" fmla="*/ 2147483647 h 118"/>
              <a:gd name="T30" fmla="*/ 2147483647 w 911"/>
              <a:gd name="T31" fmla="*/ 2147483647 h 118"/>
              <a:gd name="T32" fmla="*/ 2147483647 w 911"/>
              <a:gd name="T33" fmla="*/ 2147483647 h 118"/>
              <a:gd name="T34" fmla="*/ 2147483647 w 911"/>
              <a:gd name="T35" fmla="*/ 2147483647 h 118"/>
              <a:gd name="T36" fmla="*/ 2147483647 w 911"/>
              <a:gd name="T37" fmla="*/ 2147483647 h 118"/>
              <a:gd name="T38" fmla="*/ 2147483647 w 911"/>
              <a:gd name="T39" fmla="*/ 2147483647 h 118"/>
              <a:gd name="T40" fmla="*/ 2147483647 w 911"/>
              <a:gd name="T41" fmla="*/ 2147483647 h 118"/>
              <a:gd name="T42" fmla="*/ 2147483647 w 911"/>
              <a:gd name="T43" fmla="*/ 2147483647 h 118"/>
              <a:gd name="T44" fmla="*/ 2147483647 w 911"/>
              <a:gd name="T45" fmla="*/ 2147483647 h 118"/>
              <a:gd name="T46" fmla="*/ 2147483647 w 911"/>
              <a:gd name="T47" fmla="*/ 2147483647 h 118"/>
              <a:gd name="T48" fmla="*/ 2147483647 w 911"/>
              <a:gd name="T49" fmla="*/ 2147483647 h 118"/>
              <a:gd name="T50" fmla="*/ 2147483647 w 911"/>
              <a:gd name="T51" fmla="*/ 2147483647 h 118"/>
              <a:gd name="T52" fmla="*/ 2147483647 w 911"/>
              <a:gd name="T53" fmla="*/ 2147483647 h 118"/>
              <a:gd name="T54" fmla="*/ 2147483647 w 911"/>
              <a:gd name="T55" fmla="*/ 2147483647 h 118"/>
              <a:gd name="T56" fmla="*/ 2147483647 w 911"/>
              <a:gd name="T57" fmla="*/ 2147483647 h 118"/>
              <a:gd name="T58" fmla="*/ 2147483647 w 911"/>
              <a:gd name="T59" fmla="*/ 2147483647 h 118"/>
              <a:gd name="T60" fmla="*/ 2147483647 w 911"/>
              <a:gd name="T61" fmla="*/ 2147483647 h 118"/>
              <a:gd name="T62" fmla="*/ 2147483647 w 911"/>
              <a:gd name="T63" fmla="*/ 2147483647 h 118"/>
              <a:gd name="T64" fmla="*/ 0 w 911"/>
              <a:gd name="T65" fmla="*/ 2147483647 h 118"/>
              <a:gd name="T66" fmla="*/ 0 w 911"/>
              <a:gd name="T67" fmla="*/ 2147483647 h 118"/>
              <a:gd name="T68" fmla="*/ 2147483647 w 911"/>
              <a:gd name="T69" fmla="*/ 2147483647 h 118"/>
              <a:gd name="T70" fmla="*/ 2147483647 w 911"/>
              <a:gd name="T71" fmla="*/ 2147483647 h 118"/>
              <a:gd name="T72" fmla="*/ 2147483647 w 911"/>
              <a:gd name="T73" fmla="*/ 2147483647 h 118"/>
              <a:gd name="T74" fmla="*/ 2147483647 w 911"/>
              <a:gd name="T75" fmla="*/ 2147483647 h 118"/>
              <a:gd name="T76" fmla="*/ 2147483647 w 911"/>
              <a:gd name="T77" fmla="*/ 2147483647 h 118"/>
              <a:gd name="T78" fmla="*/ 2147483647 w 911"/>
              <a:gd name="T79" fmla="*/ 2147483647 h 118"/>
              <a:gd name="T80" fmla="*/ 2147483647 w 911"/>
              <a:gd name="T81" fmla="*/ 2147483647 h 118"/>
              <a:gd name="T82" fmla="*/ 2147483647 w 911"/>
              <a:gd name="T83" fmla="*/ 2147483647 h 118"/>
              <a:gd name="T84" fmla="*/ 2147483647 w 911"/>
              <a:gd name="T85" fmla="*/ 2147483647 h 118"/>
              <a:gd name="T86" fmla="*/ 2147483647 w 911"/>
              <a:gd name="T87" fmla="*/ 2147483647 h 118"/>
              <a:gd name="T88" fmla="*/ 2147483647 w 911"/>
              <a:gd name="T89" fmla="*/ 2147483647 h 118"/>
              <a:gd name="T90" fmla="*/ 2147483647 w 911"/>
              <a:gd name="T91" fmla="*/ 2147483647 h 118"/>
              <a:gd name="T92" fmla="*/ 2147483647 w 911"/>
              <a:gd name="T93" fmla="*/ 2147483647 h 1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11" h="118">
                <a:moveTo>
                  <a:pt x="911" y="118"/>
                </a:moveTo>
                <a:lnTo>
                  <a:pt x="895" y="118"/>
                </a:lnTo>
                <a:lnTo>
                  <a:pt x="879" y="118"/>
                </a:lnTo>
                <a:lnTo>
                  <a:pt x="863" y="118"/>
                </a:lnTo>
                <a:lnTo>
                  <a:pt x="847" y="118"/>
                </a:lnTo>
                <a:lnTo>
                  <a:pt x="831" y="118"/>
                </a:lnTo>
                <a:lnTo>
                  <a:pt x="817" y="118"/>
                </a:lnTo>
                <a:lnTo>
                  <a:pt x="801" y="118"/>
                </a:lnTo>
                <a:lnTo>
                  <a:pt x="785" y="118"/>
                </a:lnTo>
                <a:lnTo>
                  <a:pt x="769" y="118"/>
                </a:lnTo>
                <a:lnTo>
                  <a:pt x="753" y="118"/>
                </a:lnTo>
                <a:lnTo>
                  <a:pt x="737" y="118"/>
                </a:lnTo>
                <a:lnTo>
                  <a:pt x="721" y="118"/>
                </a:lnTo>
                <a:lnTo>
                  <a:pt x="703" y="118"/>
                </a:lnTo>
                <a:lnTo>
                  <a:pt x="687" y="118"/>
                </a:lnTo>
                <a:lnTo>
                  <a:pt x="671" y="118"/>
                </a:lnTo>
                <a:lnTo>
                  <a:pt x="655" y="118"/>
                </a:lnTo>
                <a:lnTo>
                  <a:pt x="639" y="118"/>
                </a:lnTo>
                <a:lnTo>
                  <a:pt x="623" y="118"/>
                </a:lnTo>
                <a:lnTo>
                  <a:pt x="605" y="118"/>
                </a:lnTo>
                <a:lnTo>
                  <a:pt x="591" y="118"/>
                </a:lnTo>
                <a:lnTo>
                  <a:pt x="573" y="118"/>
                </a:lnTo>
                <a:lnTo>
                  <a:pt x="557" y="118"/>
                </a:lnTo>
                <a:lnTo>
                  <a:pt x="539" y="118"/>
                </a:lnTo>
                <a:lnTo>
                  <a:pt x="525" y="118"/>
                </a:lnTo>
                <a:lnTo>
                  <a:pt x="507" y="118"/>
                </a:lnTo>
                <a:lnTo>
                  <a:pt x="491" y="118"/>
                </a:lnTo>
                <a:lnTo>
                  <a:pt x="473" y="118"/>
                </a:lnTo>
                <a:lnTo>
                  <a:pt x="457" y="118"/>
                </a:lnTo>
                <a:lnTo>
                  <a:pt x="443" y="118"/>
                </a:lnTo>
                <a:lnTo>
                  <a:pt x="427" y="118"/>
                </a:lnTo>
                <a:lnTo>
                  <a:pt x="411" y="118"/>
                </a:lnTo>
                <a:lnTo>
                  <a:pt x="395" y="118"/>
                </a:lnTo>
                <a:lnTo>
                  <a:pt x="379" y="118"/>
                </a:lnTo>
                <a:lnTo>
                  <a:pt x="363" y="118"/>
                </a:lnTo>
                <a:lnTo>
                  <a:pt x="347" y="118"/>
                </a:lnTo>
                <a:lnTo>
                  <a:pt x="333" y="118"/>
                </a:lnTo>
                <a:lnTo>
                  <a:pt x="317" y="118"/>
                </a:lnTo>
                <a:lnTo>
                  <a:pt x="303" y="118"/>
                </a:lnTo>
                <a:lnTo>
                  <a:pt x="289" y="118"/>
                </a:lnTo>
                <a:lnTo>
                  <a:pt x="274" y="118"/>
                </a:lnTo>
                <a:lnTo>
                  <a:pt x="260" y="118"/>
                </a:lnTo>
                <a:lnTo>
                  <a:pt x="246" y="118"/>
                </a:lnTo>
                <a:lnTo>
                  <a:pt x="232" y="118"/>
                </a:lnTo>
                <a:lnTo>
                  <a:pt x="218" y="118"/>
                </a:lnTo>
                <a:lnTo>
                  <a:pt x="204" y="118"/>
                </a:lnTo>
                <a:lnTo>
                  <a:pt x="192" y="118"/>
                </a:lnTo>
                <a:lnTo>
                  <a:pt x="178" y="118"/>
                </a:lnTo>
                <a:lnTo>
                  <a:pt x="166" y="118"/>
                </a:lnTo>
                <a:lnTo>
                  <a:pt x="152" y="118"/>
                </a:lnTo>
                <a:lnTo>
                  <a:pt x="140" y="118"/>
                </a:lnTo>
                <a:lnTo>
                  <a:pt x="126" y="118"/>
                </a:lnTo>
                <a:lnTo>
                  <a:pt x="116" y="118"/>
                </a:lnTo>
                <a:lnTo>
                  <a:pt x="104" y="118"/>
                </a:lnTo>
                <a:lnTo>
                  <a:pt x="92" y="118"/>
                </a:lnTo>
                <a:lnTo>
                  <a:pt x="82" y="118"/>
                </a:lnTo>
                <a:lnTo>
                  <a:pt x="72" y="118"/>
                </a:lnTo>
                <a:lnTo>
                  <a:pt x="60" y="118"/>
                </a:lnTo>
                <a:lnTo>
                  <a:pt x="50" y="118"/>
                </a:lnTo>
                <a:lnTo>
                  <a:pt x="40" y="118"/>
                </a:lnTo>
                <a:lnTo>
                  <a:pt x="32" y="118"/>
                </a:lnTo>
                <a:lnTo>
                  <a:pt x="22" y="118"/>
                </a:lnTo>
                <a:lnTo>
                  <a:pt x="14" y="118"/>
                </a:lnTo>
                <a:lnTo>
                  <a:pt x="6" y="118"/>
                </a:lnTo>
                <a:lnTo>
                  <a:pt x="0" y="118"/>
                </a:lnTo>
                <a:lnTo>
                  <a:pt x="0" y="112"/>
                </a:lnTo>
                <a:lnTo>
                  <a:pt x="0" y="110"/>
                </a:lnTo>
                <a:lnTo>
                  <a:pt x="0" y="100"/>
                </a:lnTo>
                <a:lnTo>
                  <a:pt x="4" y="88"/>
                </a:lnTo>
                <a:lnTo>
                  <a:pt x="10" y="78"/>
                </a:lnTo>
                <a:lnTo>
                  <a:pt x="18" y="72"/>
                </a:lnTo>
                <a:lnTo>
                  <a:pt x="28" y="64"/>
                </a:lnTo>
                <a:lnTo>
                  <a:pt x="42" y="58"/>
                </a:lnTo>
                <a:lnTo>
                  <a:pt x="48" y="56"/>
                </a:lnTo>
                <a:lnTo>
                  <a:pt x="54" y="54"/>
                </a:lnTo>
                <a:lnTo>
                  <a:pt x="62" y="52"/>
                </a:lnTo>
                <a:lnTo>
                  <a:pt x="70" y="52"/>
                </a:lnTo>
                <a:lnTo>
                  <a:pt x="841" y="2"/>
                </a:lnTo>
                <a:lnTo>
                  <a:pt x="853" y="0"/>
                </a:lnTo>
                <a:lnTo>
                  <a:pt x="867" y="4"/>
                </a:lnTo>
                <a:lnTo>
                  <a:pt x="877" y="6"/>
                </a:lnTo>
                <a:lnTo>
                  <a:pt x="889" y="14"/>
                </a:lnTo>
                <a:lnTo>
                  <a:pt x="897" y="20"/>
                </a:lnTo>
                <a:lnTo>
                  <a:pt x="905" y="28"/>
                </a:lnTo>
                <a:lnTo>
                  <a:pt x="907" y="36"/>
                </a:lnTo>
                <a:lnTo>
                  <a:pt x="911" y="48"/>
                </a:lnTo>
                <a:lnTo>
                  <a:pt x="911" y="50"/>
                </a:lnTo>
                <a:lnTo>
                  <a:pt x="911" y="54"/>
                </a:lnTo>
                <a:lnTo>
                  <a:pt x="911" y="60"/>
                </a:lnTo>
                <a:lnTo>
                  <a:pt x="911" y="72"/>
                </a:lnTo>
                <a:lnTo>
                  <a:pt x="911" y="82"/>
                </a:lnTo>
                <a:lnTo>
                  <a:pt x="911" y="94"/>
                </a:lnTo>
                <a:lnTo>
                  <a:pt x="911" y="106"/>
                </a:lnTo>
                <a:lnTo>
                  <a:pt x="911" y="118"/>
                </a:lnTo>
                <a:close/>
              </a:path>
            </a:pathLst>
          </a:custGeom>
          <a:solidFill>
            <a:srgbClr val="149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3" name="Freeform 93"/>
          <p:cNvSpPr>
            <a:spLocks/>
          </p:cNvSpPr>
          <p:nvPr/>
        </p:nvSpPr>
        <p:spPr bwMode="auto">
          <a:xfrm>
            <a:off x="684213" y="4260850"/>
            <a:ext cx="1408112" cy="161925"/>
          </a:xfrm>
          <a:custGeom>
            <a:avLst/>
            <a:gdLst>
              <a:gd name="T0" fmla="*/ 2147483647 w 887"/>
              <a:gd name="T1" fmla="*/ 2147483647 h 102"/>
              <a:gd name="T2" fmla="*/ 2147483647 w 887"/>
              <a:gd name="T3" fmla="*/ 2147483647 h 102"/>
              <a:gd name="T4" fmla="*/ 2147483647 w 887"/>
              <a:gd name="T5" fmla="*/ 2147483647 h 102"/>
              <a:gd name="T6" fmla="*/ 2147483647 w 887"/>
              <a:gd name="T7" fmla="*/ 2147483647 h 102"/>
              <a:gd name="T8" fmla="*/ 2147483647 w 887"/>
              <a:gd name="T9" fmla="*/ 2147483647 h 102"/>
              <a:gd name="T10" fmla="*/ 2147483647 w 887"/>
              <a:gd name="T11" fmla="*/ 2147483647 h 102"/>
              <a:gd name="T12" fmla="*/ 2147483647 w 887"/>
              <a:gd name="T13" fmla="*/ 2147483647 h 102"/>
              <a:gd name="T14" fmla="*/ 2147483647 w 887"/>
              <a:gd name="T15" fmla="*/ 2147483647 h 102"/>
              <a:gd name="T16" fmla="*/ 2147483647 w 887"/>
              <a:gd name="T17" fmla="*/ 2147483647 h 102"/>
              <a:gd name="T18" fmla="*/ 2147483647 w 887"/>
              <a:gd name="T19" fmla="*/ 2147483647 h 102"/>
              <a:gd name="T20" fmla="*/ 2147483647 w 887"/>
              <a:gd name="T21" fmla="*/ 2147483647 h 102"/>
              <a:gd name="T22" fmla="*/ 2147483647 w 887"/>
              <a:gd name="T23" fmla="*/ 2147483647 h 102"/>
              <a:gd name="T24" fmla="*/ 2147483647 w 887"/>
              <a:gd name="T25" fmla="*/ 2147483647 h 102"/>
              <a:gd name="T26" fmla="*/ 2147483647 w 887"/>
              <a:gd name="T27" fmla="*/ 2147483647 h 102"/>
              <a:gd name="T28" fmla="*/ 2147483647 w 887"/>
              <a:gd name="T29" fmla="*/ 2147483647 h 102"/>
              <a:gd name="T30" fmla="*/ 2147483647 w 887"/>
              <a:gd name="T31" fmla="*/ 2147483647 h 102"/>
              <a:gd name="T32" fmla="*/ 2147483647 w 887"/>
              <a:gd name="T33" fmla="*/ 2147483647 h 102"/>
              <a:gd name="T34" fmla="*/ 2147483647 w 887"/>
              <a:gd name="T35" fmla="*/ 2147483647 h 102"/>
              <a:gd name="T36" fmla="*/ 2147483647 w 887"/>
              <a:gd name="T37" fmla="*/ 2147483647 h 102"/>
              <a:gd name="T38" fmla="*/ 2147483647 w 887"/>
              <a:gd name="T39" fmla="*/ 2147483647 h 102"/>
              <a:gd name="T40" fmla="*/ 2147483647 w 887"/>
              <a:gd name="T41" fmla="*/ 2147483647 h 102"/>
              <a:gd name="T42" fmla="*/ 2147483647 w 887"/>
              <a:gd name="T43" fmla="*/ 2147483647 h 102"/>
              <a:gd name="T44" fmla="*/ 2147483647 w 887"/>
              <a:gd name="T45" fmla="*/ 2147483647 h 102"/>
              <a:gd name="T46" fmla="*/ 2147483647 w 887"/>
              <a:gd name="T47" fmla="*/ 2147483647 h 102"/>
              <a:gd name="T48" fmla="*/ 2147483647 w 887"/>
              <a:gd name="T49" fmla="*/ 2147483647 h 102"/>
              <a:gd name="T50" fmla="*/ 2147483647 w 887"/>
              <a:gd name="T51" fmla="*/ 2147483647 h 102"/>
              <a:gd name="T52" fmla="*/ 2147483647 w 887"/>
              <a:gd name="T53" fmla="*/ 2147483647 h 102"/>
              <a:gd name="T54" fmla="*/ 2147483647 w 887"/>
              <a:gd name="T55" fmla="*/ 2147483647 h 102"/>
              <a:gd name="T56" fmla="*/ 2147483647 w 887"/>
              <a:gd name="T57" fmla="*/ 2147483647 h 102"/>
              <a:gd name="T58" fmla="*/ 2147483647 w 887"/>
              <a:gd name="T59" fmla="*/ 2147483647 h 102"/>
              <a:gd name="T60" fmla="*/ 2147483647 w 887"/>
              <a:gd name="T61" fmla="*/ 2147483647 h 102"/>
              <a:gd name="T62" fmla="*/ 2147483647 w 887"/>
              <a:gd name="T63" fmla="*/ 2147483647 h 102"/>
              <a:gd name="T64" fmla="*/ 0 w 887"/>
              <a:gd name="T65" fmla="*/ 2147483647 h 102"/>
              <a:gd name="T66" fmla="*/ 0 w 887"/>
              <a:gd name="T67" fmla="*/ 2147483647 h 102"/>
              <a:gd name="T68" fmla="*/ 2147483647 w 887"/>
              <a:gd name="T69" fmla="*/ 2147483647 h 102"/>
              <a:gd name="T70" fmla="*/ 2147483647 w 887"/>
              <a:gd name="T71" fmla="*/ 2147483647 h 102"/>
              <a:gd name="T72" fmla="*/ 2147483647 w 887"/>
              <a:gd name="T73" fmla="*/ 2147483647 h 102"/>
              <a:gd name="T74" fmla="*/ 2147483647 w 887"/>
              <a:gd name="T75" fmla="*/ 2147483647 h 102"/>
              <a:gd name="T76" fmla="*/ 2147483647 w 887"/>
              <a:gd name="T77" fmla="*/ 0 h 102"/>
              <a:gd name="T78" fmla="*/ 2147483647 w 887"/>
              <a:gd name="T79" fmla="*/ 0 h 102"/>
              <a:gd name="T80" fmla="*/ 2147483647 w 887"/>
              <a:gd name="T81" fmla="*/ 0 h 102"/>
              <a:gd name="T82" fmla="*/ 2147483647 w 887"/>
              <a:gd name="T83" fmla="*/ 2147483647 h 102"/>
              <a:gd name="T84" fmla="*/ 2147483647 w 887"/>
              <a:gd name="T85" fmla="*/ 2147483647 h 102"/>
              <a:gd name="T86" fmla="*/ 2147483647 w 887"/>
              <a:gd name="T87" fmla="*/ 2147483647 h 102"/>
              <a:gd name="T88" fmla="*/ 2147483647 w 887"/>
              <a:gd name="T89" fmla="*/ 2147483647 h 102"/>
              <a:gd name="T90" fmla="*/ 2147483647 w 887"/>
              <a:gd name="T91" fmla="*/ 2147483647 h 102"/>
              <a:gd name="T92" fmla="*/ 2147483647 w 887"/>
              <a:gd name="T93" fmla="*/ 2147483647 h 102"/>
              <a:gd name="T94" fmla="*/ 2147483647 w 887"/>
              <a:gd name="T95" fmla="*/ 2147483647 h 1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87" h="102">
                <a:moveTo>
                  <a:pt x="887" y="102"/>
                </a:moveTo>
                <a:lnTo>
                  <a:pt x="871" y="102"/>
                </a:lnTo>
                <a:lnTo>
                  <a:pt x="855" y="102"/>
                </a:lnTo>
                <a:lnTo>
                  <a:pt x="839" y="102"/>
                </a:lnTo>
                <a:lnTo>
                  <a:pt x="825" y="102"/>
                </a:lnTo>
                <a:lnTo>
                  <a:pt x="809" y="102"/>
                </a:lnTo>
                <a:lnTo>
                  <a:pt x="795" y="102"/>
                </a:lnTo>
                <a:lnTo>
                  <a:pt x="779" y="102"/>
                </a:lnTo>
                <a:lnTo>
                  <a:pt x="765" y="102"/>
                </a:lnTo>
                <a:lnTo>
                  <a:pt x="749" y="102"/>
                </a:lnTo>
                <a:lnTo>
                  <a:pt x="733" y="102"/>
                </a:lnTo>
                <a:lnTo>
                  <a:pt x="717" y="102"/>
                </a:lnTo>
                <a:lnTo>
                  <a:pt x="701" y="102"/>
                </a:lnTo>
                <a:lnTo>
                  <a:pt x="685" y="102"/>
                </a:lnTo>
                <a:lnTo>
                  <a:pt x="669" y="102"/>
                </a:lnTo>
                <a:lnTo>
                  <a:pt x="653" y="102"/>
                </a:lnTo>
                <a:lnTo>
                  <a:pt x="639" y="102"/>
                </a:lnTo>
                <a:lnTo>
                  <a:pt x="621" y="102"/>
                </a:lnTo>
                <a:lnTo>
                  <a:pt x="605" y="102"/>
                </a:lnTo>
                <a:lnTo>
                  <a:pt x="589" y="102"/>
                </a:lnTo>
                <a:lnTo>
                  <a:pt x="573" y="102"/>
                </a:lnTo>
                <a:lnTo>
                  <a:pt x="557" y="102"/>
                </a:lnTo>
                <a:lnTo>
                  <a:pt x="541" y="102"/>
                </a:lnTo>
                <a:lnTo>
                  <a:pt x="525" y="102"/>
                </a:lnTo>
                <a:lnTo>
                  <a:pt x="511" y="102"/>
                </a:lnTo>
                <a:lnTo>
                  <a:pt x="493" y="102"/>
                </a:lnTo>
                <a:lnTo>
                  <a:pt x="477" y="102"/>
                </a:lnTo>
                <a:lnTo>
                  <a:pt x="461" y="102"/>
                </a:lnTo>
                <a:lnTo>
                  <a:pt x="447" y="102"/>
                </a:lnTo>
                <a:lnTo>
                  <a:pt x="431" y="102"/>
                </a:lnTo>
                <a:lnTo>
                  <a:pt x="415" y="102"/>
                </a:lnTo>
                <a:lnTo>
                  <a:pt x="401" y="102"/>
                </a:lnTo>
                <a:lnTo>
                  <a:pt x="385" y="102"/>
                </a:lnTo>
                <a:lnTo>
                  <a:pt x="369" y="102"/>
                </a:lnTo>
                <a:lnTo>
                  <a:pt x="353" y="102"/>
                </a:lnTo>
                <a:lnTo>
                  <a:pt x="339" y="102"/>
                </a:lnTo>
                <a:lnTo>
                  <a:pt x="325" y="102"/>
                </a:lnTo>
                <a:lnTo>
                  <a:pt x="309" y="102"/>
                </a:lnTo>
                <a:lnTo>
                  <a:pt x="295" y="102"/>
                </a:lnTo>
                <a:lnTo>
                  <a:pt x="281" y="102"/>
                </a:lnTo>
                <a:lnTo>
                  <a:pt x="267" y="102"/>
                </a:lnTo>
                <a:lnTo>
                  <a:pt x="254" y="102"/>
                </a:lnTo>
                <a:lnTo>
                  <a:pt x="238" y="102"/>
                </a:lnTo>
                <a:lnTo>
                  <a:pt x="226" y="102"/>
                </a:lnTo>
                <a:lnTo>
                  <a:pt x="212" y="102"/>
                </a:lnTo>
                <a:lnTo>
                  <a:pt x="196" y="102"/>
                </a:lnTo>
                <a:lnTo>
                  <a:pt x="184" y="102"/>
                </a:lnTo>
                <a:lnTo>
                  <a:pt x="172" y="102"/>
                </a:lnTo>
                <a:lnTo>
                  <a:pt x="160" y="102"/>
                </a:lnTo>
                <a:lnTo>
                  <a:pt x="146" y="102"/>
                </a:lnTo>
                <a:lnTo>
                  <a:pt x="134" y="102"/>
                </a:lnTo>
                <a:lnTo>
                  <a:pt x="124" y="102"/>
                </a:lnTo>
                <a:lnTo>
                  <a:pt x="112" y="102"/>
                </a:lnTo>
                <a:lnTo>
                  <a:pt x="100" y="102"/>
                </a:lnTo>
                <a:lnTo>
                  <a:pt x="90" y="102"/>
                </a:lnTo>
                <a:lnTo>
                  <a:pt x="80" y="102"/>
                </a:lnTo>
                <a:lnTo>
                  <a:pt x="70" y="102"/>
                </a:lnTo>
                <a:lnTo>
                  <a:pt x="58" y="102"/>
                </a:lnTo>
                <a:lnTo>
                  <a:pt x="50" y="102"/>
                </a:lnTo>
                <a:lnTo>
                  <a:pt x="40" y="102"/>
                </a:lnTo>
                <a:lnTo>
                  <a:pt x="32" y="102"/>
                </a:lnTo>
                <a:lnTo>
                  <a:pt x="22" y="102"/>
                </a:lnTo>
                <a:lnTo>
                  <a:pt x="14" y="102"/>
                </a:lnTo>
                <a:lnTo>
                  <a:pt x="8" y="102"/>
                </a:lnTo>
                <a:lnTo>
                  <a:pt x="0" y="102"/>
                </a:lnTo>
                <a:lnTo>
                  <a:pt x="0" y="94"/>
                </a:lnTo>
                <a:lnTo>
                  <a:pt x="0" y="92"/>
                </a:lnTo>
                <a:lnTo>
                  <a:pt x="0" y="82"/>
                </a:lnTo>
                <a:lnTo>
                  <a:pt x="4" y="74"/>
                </a:lnTo>
                <a:lnTo>
                  <a:pt x="12" y="66"/>
                </a:lnTo>
                <a:lnTo>
                  <a:pt x="20" y="60"/>
                </a:lnTo>
                <a:lnTo>
                  <a:pt x="30" y="52"/>
                </a:lnTo>
                <a:lnTo>
                  <a:pt x="42" y="50"/>
                </a:lnTo>
                <a:lnTo>
                  <a:pt x="48" y="46"/>
                </a:lnTo>
                <a:lnTo>
                  <a:pt x="56" y="46"/>
                </a:lnTo>
                <a:lnTo>
                  <a:pt x="62" y="44"/>
                </a:lnTo>
                <a:lnTo>
                  <a:pt x="70" y="44"/>
                </a:lnTo>
                <a:lnTo>
                  <a:pt x="817" y="0"/>
                </a:lnTo>
                <a:lnTo>
                  <a:pt x="823" y="0"/>
                </a:lnTo>
                <a:lnTo>
                  <a:pt x="831" y="0"/>
                </a:lnTo>
                <a:lnTo>
                  <a:pt x="837" y="0"/>
                </a:lnTo>
                <a:lnTo>
                  <a:pt x="843" y="0"/>
                </a:lnTo>
                <a:lnTo>
                  <a:pt x="855" y="2"/>
                </a:lnTo>
                <a:lnTo>
                  <a:pt x="865" y="8"/>
                </a:lnTo>
                <a:lnTo>
                  <a:pt x="873" y="14"/>
                </a:lnTo>
                <a:lnTo>
                  <a:pt x="881" y="22"/>
                </a:lnTo>
                <a:lnTo>
                  <a:pt x="885" y="30"/>
                </a:lnTo>
                <a:lnTo>
                  <a:pt x="887" y="40"/>
                </a:lnTo>
                <a:lnTo>
                  <a:pt x="887" y="44"/>
                </a:lnTo>
                <a:lnTo>
                  <a:pt x="887" y="50"/>
                </a:lnTo>
                <a:lnTo>
                  <a:pt x="887" y="60"/>
                </a:lnTo>
                <a:lnTo>
                  <a:pt x="887" y="68"/>
                </a:lnTo>
                <a:lnTo>
                  <a:pt x="887" y="78"/>
                </a:lnTo>
                <a:lnTo>
                  <a:pt x="887" y="90"/>
                </a:lnTo>
                <a:lnTo>
                  <a:pt x="887" y="102"/>
                </a:lnTo>
                <a:close/>
              </a:path>
            </a:pathLst>
          </a:custGeom>
          <a:solidFill>
            <a:srgbClr val="33A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4" name="Freeform 94"/>
          <p:cNvSpPr>
            <a:spLocks/>
          </p:cNvSpPr>
          <p:nvPr/>
        </p:nvSpPr>
        <p:spPr bwMode="auto">
          <a:xfrm>
            <a:off x="712788" y="4279900"/>
            <a:ext cx="1360487" cy="139700"/>
          </a:xfrm>
          <a:custGeom>
            <a:avLst/>
            <a:gdLst>
              <a:gd name="T0" fmla="*/ 2147483647 w 857"/>
              <a:gd name="T1" fmla="*/ 2147483647 h 88"/>
              <a:gd name="T2" fmla="*/ 2147483647 w 857"/>
              <a:gd name="T3" fmla="*/ 2147483647 h 88"/>
              <a:gd name="T4" fmla="*/ 2147483647 w 857"/>
              <a:gd name="T5" fmla="*/ 2147483647 h 88"/>
              <a:gd name="T6" fmla="*/ 2147483647 w 857"/>
              <a:gd name="T7" fmla="*/ 2147483647 h 88"/>
              <a:gd name="T8" fmla="*/ 2147483647 w 857"/>
              <a:gd name="T9" fmla="*/ 2147483647 h 88"/>
              <a:gd name="T10" fmla="*/ 2147483647 w 857"/>
              <a:gd name="T11" fmla="*/ 2147483647 h 88"/>
              <a:gd name="T12" fmla="*/ 2147483647 w 857"/>
              <a:gd name="T13" fmla="*/ 2147483647 h 88"/>
              <a:gd name="T14" fmla="*/ 2147483647 w 857"/>
              <a:gd name="T15" fmla="*/ 2147483647 h 88"/>
              <a:gd name="T16" fmla="*/ 2147483647 w 857"/>
              <a:gd name="T17" fmla="*/ 2147483647 h 88"/>
              <a:gd name="T18" fmla="*/ 2147483647 w 857"/>
              <a:gd name="T19" fmla="*/ 2147483647 h 88"/>
              <a:gd name="T20" fmla="*/ 2147483647 w 857"/>
              <a:gd name="T21" fmla="*/ 2147483647 h 88"/>
              <a:gd name="T22" fmla="*/ 2147483647 w 857"/>
              <a:gd name="T23" fmla="*/ 2147483647 h 88"/>
              <a:gd name="T24" fmla="*/ 2147483647 w 857"/>
              <a:gd name="T25" fmla="*/ 2147483647 h 88"/>
              <a:gd name="T26" fmla="*/ 2147483647 w 857"/>
              <a:gd name="T27" fmla="*/ 2147483647 h 88"/>
              <a:gd name="T28" fmla="*/ 2147483647 w 857"/>
              <a:gd name="T29" fmla="*/ 2147483647 h 88"/>
              <a:gd name="T30" fmla="*/ 2147483647 w 857"/>
              <a:gd name="T31" fmla="*/ 2147483647 h 88"/>
              <a:gd name="T32" fmla="*/ 2147483647 w 857"/>
              <a:gd name="T33" fmla="*/ 2147483647 h 88"/>
              <a:gd name="T34" fmla="*/ 2147483647 w 857"/>
              <a:gd name="T35" fmla="*/ 2147483647 h 88"/>
              <a:gd name="T36" fmla="*/ 2147483647 w 857"/>
              <a:gd name="T37" fmla="*/ 2147483647 h 88"/>
              <a:gd name="T38" fmla="*/ 2147483647 w 857"/>
              <a:gd name="T39" fmla="*/ 2147483647 h 88"/>
              <a:gd name="T40" fmla="*/ 2147483647 w 857"/>
              <a:gd name="T41" fmla="*/ 2147483647 h 88"/>
              <a:gd name="T42" fmla="*/ 2147483647 w 857"/>
              <a:gd name="T43" fmla="*/ 2147483647 h 88"/>
              <a:gd name="T44" fmla="*/ 2147483647 w 857"/>
              <a:gd name="T45" fmla="*/ 2147483647 h 88"/>
              <a:gd name="T46" fmla="*/ 2147483647 w 857"/>
              <a:gd name="T47" fmla="*/ 2147483647 h 88"/>
              <a:gd name="T48" fmla="*/ 2147483647 w 857"/>
              <a:gd name="T49" fmla="*/ 2147483647 h 88"/>
              <a:gd name="T50" fmla="*/ 2147483647 w 857"/>
              <a:gd name="T51" fmla="*/ 2147483647 h 88"/>
              <a:gd name="T52" fmla="*/ 2147483647 w 857"/>
              <a:gd name="T53" fmla="*/ 2147483647 h 88"/>
              <a:gd name="T54" fmla="*/ 2147483647 w 857"/>
              <a:gd name="T55" fmla="*/ 2147483647 h 88"/>
              <a:gd name="T56" fmla="*/ 2147483647 w 857"/>
              <a:gd name="T57" fmla="*/ 2147483647 h 88"/>
              <a:gd name="T58" fmla="*/ 2147483647 w 857"/>
              <a:gd name="T59" fmla="*/ 2147483647 h 88"/>
              <a:gd name="T60" fmla="*/ 2147483647 w 857"/>
              <a:gd name="T61" fmla="*/ 2147483647 h 88"/>
              <a:gd name="T62" fmla="*/ 2147483647 w 857"/>
              <a:gd name="T63" fmla="*/ 2147483647 h 88"/>
              <a:gd name="T64" fmla="*/ 0 w 857"/>
              <a:gd name="T65" fmla="*/ 2147483647 h 88"/>
              <a:gd name="T66" fmla="*/ 0 w 857"/>
              <a:gd name="T67" fmla="*/ 2147483647 h 88"/>
              <a:gd name="T68" fmla="*/ 2147483647 w 857"/>
              <a:gd name="T69" fmla="*/ 2147483647 h 88"/>
              <a:gd name="T70" fmla="*/ 2147483647 w 857"/>
              <a:gd name="T71" fmla="*/ 2147483647 h 88"/>
              <a:gd name="T72" fmla="*/ 2147483647 w 857"/>
              <a:gd name="T73" fmla="*/ 2147483647 h 88"/>
              <a:gd name="T74" fmla="*/ 2147483647 w 857"/>
              <a:gd name="T75" fmla="*/ 2147483647 h 88"/>
              <a:gd name="T76" fmla="*/ 2147483647 w 857"/>
              <a:gd name="T77" fmla="*/ 2147483647 h 88"/>
              <a:gd name="T78" fmla="*/ 2147483647 w 857"/>
              <a:gd name="T79" fmla="*/ 2147483647 h 88"/>
              <a:gd name="T80" fmla="*/ 2147483647 w 857"/>
              <a:gd name="T81" fmla="*/ 2147483647 h 88"/>
              <a:gd name="T82" fmla="*/ 2147483647 w 857"/>
              <a:gd name="T83" fmla="*/ 2147483647 h 88"/>
              <a:gd name="T84" fmla="*/ 2147483647 w 857"/>
              <a:gd name="T85" fmla="*/ 2147483647 h 88"/>
              <a:gd name="T86" fmla="*/ 2147483647 w 857"/>
              <a:gd name="T87" fmla="*/ 2147483647 h 88"/>
              <a:gd name="T88" fmla="*/ 2147483647 w 857"/>
              <a:gd name="T89" fmla="*/ 2147483647 h 88"/>
              <a:gd name="T90" fmla="*/ 2147483647 w 857"/>
              <a:gd name="T91" fmla="*/ 2147483647 h 88"/>
              <a:gd name="T92" fmla="*/ 2147483647 w 857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57" h="88">
                <a:moveTo>
                  <a:pt x="857" y="88"/>
                </a:moveTo>
                <a:lnTo>
                  <a:pt x="843" y="88"/>
                </a:lnTo>
                <a:lnTo>
                  <a:pt x="829" y="88"/>
                </a:lnTo>
                <a:lnTo>
                  <a:pt x="813" y="88"/>
                </a:lnTo>
                <a:lnTo>
                  <a:pt x="799" y="88"/>
                </a:lnTo>
                <a:lnTo>
                  <a:pt x="785" y="88"/>
                </a:lnTo>
                <a:lnTo>
                  <a:pt x="769" y="88"/>
                </a:lnTo>
                <a:lnTo>
                  <a:pt x="755" y="88"/>
                </a:lnTo>
                <a:lnTo>
                  <a:pt x="741" y="88"/>
                </a:lnTo>
                <a:lnTo>
                  <a:pt x="725" y="88"/>
                </a:lnTo>
                <a:lnTo>
                  <a:pt x="709" y="88"/>
                </a:lnTo>
                <a:lnTo>
                  <a:pt x="693" y="88"/>
                </a:lnTo>
                <a:lnTo>
                  <a:pt x="679" y="88"/>
                </a:lnTo>
                <a:lnTo>
                  <a:pt x="663" y="88"/>
                </a:lnTo>
                <a:lnTo>
                  <a:pt x="649" y="88"/>
                </a:lnTo>
                <a:lnTo>
                  <a:pt x="633" y="88"/>
                </a:lnTo>
                <a:lnTo>
                  <a:pt x="617" y="88"/>
                </a:lnTo>
                <a:lnTo>
                  <a:pt x="603" y="88"/>
                </a:lnTo>
                <a:lnTo>
                  <a:pt x="587" y="88"/>
                </a:lnTo>
                <a:lnTo>
                  <a:pt x="571" y="88"/>
                </a:lnTo>
                <a:lnTo>
                  <a:pt x="555" y="88"/>
                </a:lnTo>
                <a:lnTo>
                  <a:pt x="539" y="88"/>
                </a:lnTo>
                <a:lnTo>
                  <a:pt x="523" y="88"/>
                </a:lnTo>
                <a:lnTo>
                  <a:pt x="507" y="88"/>
                </a:lnTo>
                <a:lnTo>
                  <a:pt x="493" y="88"/>
                </a:lnTo>
                <a:lnTo>
                  <a:pt x="477" y="88"/>
                </a:lnTo>
                <a:lnTo>
                  <a:pt x="461" y="88"/>
                </a:lnTo>
                <a:lnTo>
                  <a:pt x="445" y="88"/>
                </a:lnTo>
                <a:lnTo>
                  <a:pt x="431" y="88"/>
                </a:lnTo>
                <a:lnTo>
                  <a:pt x="417" y="88"/>
                </a:lnTo>
                <a:lnTo>
                  <a:pt x="401" y="88"/>
                </a:lnTo>
                <a:lnTo>
                  <a:pt x="387" y="88"/>
                </a:lnTo>
                <a:lnTo>
                  <a:pt x="373" y="88"/>
                </a:lnTo>
                <a:lnTo>
                  <a:pt x="357" y="88"/>
                </a:lnTo>
                <a:lnTo>
                  <a:pt x="341" y="88"/>
                </a:lnTo>
                <a:lnTo>
                  <a:pt x="327" y="88"/>
                </a:lnTo>
                <a:lnTo>
                  <a:pt x="313" y="88"/>
                </a:lnTo>
                <a:lnTo>
                  <a:pt x="297" y="88"/>
                </a:lnTo>
                <a:lnTo>
                  <a:pt x="285" y="88"/>
                </a:lnTo>
                <a:lnTo>
                  <a:pt x="271" y="88"/>
                </a:lnTo>
                <a:lnTo>
                  <a:pt x="257" y="88"/>
                </a:lnTo>
                <a:lnTo>
                  <a:pt x="244" y="88"/>
                </a:lnTo>
                <a:lnTo>
                  <a:pt x="230" y="88"/>
                </a:lnTo>
                <a:lnTo>
                  <a:pt x="216" y="88"/>
                </a:lnTo>
                <a:lnTo>
                  <a:pt x="204" y="88"/>
                </a:lnTo>
                <a:lnTo>
                  <a:pt x="190" y="88"/>
                </a:lnTo>
                <a:lnTo>
                  <a:pt x="178" y="88"/>
                </a:lnTo>
                <a:lnTo>
                  <a:pt x="166" y="88"/>
                </a:lnTo>
                <a:lnTo>
                  <a:pt x="154" y="88"/>
                </a:lnTo>
                <a:lnTo>
                  <a:pt x="142" y="88"/>
                </a:lnTo>
                <a:lnTo>
                  <a:pt x="130" y="88"/>
                </a:lnTo>
                <a:lnTo>
                  <a:pt x="120" y="88"/>
                </a:lnTo>
                <a:lnTo>
                  <a:pt x="108" y="88"/>
                </a:lnTo>
                <a:lnTo>
                  <a:pt x="96" y="88"/>
                </a:lnTo>
                <a:lnTo>
                  <a:pt x="86" y="88"/>
                </a:lnTo>
                <a:lnTo>
                  <a:pt x="76" y="88"/>
                </a:lnTo>
                <a:lnTo>
                  <a:pt x="66" y="88"/>
                </a:lnTo>
                <a:lnTo>
                  <a:pt x="56" y="88"/>
                </a:lnTo>
                <a:lnTo>
                  <a:pt x="46" y="88"/>
                </a:lnTo>
                <a:lnTo>
                  <a:pt x="38" y="88"/>
                </a:lnTo>
                <a:lnTo>
                  <a:pt x="30" y="88"/>
                </a:lnTo>
                <a:lnTo>
                  <a:pt x="22" y="88"/>
                </a:lnTo>
                <a:lnTo>
                  <a:pt x="12" y="88"/>
                </a:lnTo>
                <a:lnTo>
                  <a:pt x="6" y="88"/>
                </a:lnTo>
                <a:lnTo>
                  <a:pt x="0" y="88"/>
                </a:lnTo>
                <a:lnTo>
                  <a:pt x="0" y="82"/>
                </a:lnTo>
                <a:lnTo>
                  <a:pt x="0" y="80"/>
                </a:lnTo>
                <a:lnTo>
                  <a:pt x="0" y="72"/>
                </a:lnTo>
                <a:lnTo>
                  <a:pt x="4" y="64"/>
                </a:lnTo>
                <a:lnTo>
                  <a:pt x="10" y="56"/>
                </a:lnTo>
                <a:lnTo>
                  <a:pt x="18" y="52"/>
                </a:lnTo>
                <a:lnTo>
                  <a:pt x="28" y="46"/>
                </a:lnTo>
                <a:lnTo>
                  <a:pt x="38" y="42"/>
                </a:lnTo>
                <a:lnTo>
                  <a:pt x="44" y="40"/>
                </a:lnTo>
                <a:lnTo>
                  <a:pt x="50" y="38"/>
                </a:lnTo>
                <a:lnTo>
                  <a:pt x="58" y="38"/>
                </a:lnTo>
                <a:lnTo>
                  <a:pt x="66" y="38"/>
                </a:lnTo>
                <a:lnTo>
                  <a:pt x="791" y="2"/>
                </a:lnTo>
                <a:lnTo>
                  <a:pt x="803" y="0"/>
                </a:lnTo>
                <a:lnTo>
                  <a:pt x="815" y="2"/>
                </a:lnTo>
                <a:lnTo>
                  <a:pt x="827" y="4"/>
                </a:lnTo>
                <a:lnTo>
                  <a:pt x="837" y="8"/>
                </a:lnTo>
                <a:lnTo>
                  <a:pt x="845" y="12"/>
                </a:lnTo>
                <a:lnTo>
                  <a:pt x="851" y="20"/>
                </a:lnTo>
                <a:lnTo>
                  <a:pt x="855" y="26"/>
                </a:lnTo>
                <a:lnTo>
                  <a:pt x="857" y="34"/>
                </a:lnTo>
                <a:lnTo>
                  <a:pt x="857" y="40"/>
                </a:lnTo>
                <a:lnTo>
                  <a:pt x="857" y="44"/>
                </a:lnTo>
                <a:lnTo>
                  <a:pt x="857" y="52"/>
                </a:lnTo>
                <a:lnTo>
                  <a:pt x="857" y="60"/>
                </a:lnTo>
                <a:lnTo>
                  <a:pt x="857" y="68"/>
                </a:lnTo>
                <a:lnTo>
                  <a:pt x="857" y="78"/>
                </a:lnTo>
                <a:lnTo>
                  <a:pt x="857" y="88"/>
                </a:lnTo>
                <a:close/>
              </a:path>
            </a:pathLst>
          </a:custGeom>
          <a:solidFill>
            <a:srgbClr val="4FB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5" name="Freeform 95"/>
          <p:cNvSpPr>
            <a:spLocks/>
          </p:cNvSpPr>
          <p:nvPr/>
        </p:nvSpPr>
        <p:spPr bwMode="auto">
          <a:xfrm>
            <a:off x="735013" y="4302125"/>
            <a:ext cx="1322387" cy="111125"/>
          </a:xfrm>
          <a:custGeom>
            <a:avLst/>
            <a:gdLst>
              <a:gd name="T0" fmla="*/ 2147483647 w 833"/>
              <a:gd name="T1" fmla="*/ 2147483647 h 70"/>
              <a:gd name="T2" fmla="*/ 2147483647 w 833"/>
              <a:gd name="T3" fmla="*/ 2147483647 h 70"/>
              <a:gd name="T4" fmla="*/ 2147483647 w 833"/>
              <a:gd name="T5" fmla="*/ 2147483647 h 70"/>
              <a:gd name="T6" fmla="*/ 2147483647 w 833"/>
              <a:gd name="T7" fmla="*/ 2147483647 h 70"/>
              <a:gd name="T8" fmla="*/ 2147483647 w 833"/>
              <a:gd name="T9" fmla="*/ 2147483647 h 70"/>
              <a:gd name="T10" fmla="*/ 2147483647 w 833"/>
              <a:gd name="T11" fmla="*/ 2147483647 h 70"/>
              <a:gd name="T12" fmla="*/ 2147483647 w 833"/>
              <a:gd name="T13" fmla="*/ 2147483647 h 70"/>
              <a:gd name="T14" fmla="*/ 2147483647 w 833"/>
              <a:gd name="T15" fmla="*/ 2147483647 h 70"/>
              <a:gd name="T16" fmla="*/ 2147483647 w 833"/>
              <a:gd name="T17" fmla="*/ 2147483647 h 70"/>
              <a:gd name="T18" fmla="*/ 2147483647 w 833"/>
              <a:gd name="T19" fmla="*/ 2147483647 h 70"/>
              <a:gd name="T20" fmla="*/ 2147483647 w 833"/>
              <a:gd name="T21" fmla="*/ 2147483647 h 70"/>
              <a:gd name="T22" fmla="*/ 2147483647 w 833"/>
              <a:gd name="T23" fmla="*/ 2147483647 h 70"/>
              <a:gd name="T24" fmla="*/ 2147483647 w 833"/>
              <a:gd name="T25" fmla="*/ 2147483647 h 70"/>
              <a:gd name="T26" fmla="*/ 2147483647 w 833"/>
              <a:gd name="T27" fmla="*/ 2147483647 h 70"/>
              <a:gd name="T28" fmla="*/ 2147483647 w 833"/>
              <a:gd name="T29" fmla="*/ 2147483647 h 70"/>
              <a:gd name="T30" fmla="*/ 2147483647 w 833"/>
              <a:gd name="T31" fmla="*/ 2147483647 h 70"/>
              <a:gd name="T32" fmla="*/ 2147483647 w 833"/>
              <a:gd name="T33" fmla="*/ 2147483647 h 70"/>
              <a:gd name="T34" fmla="*/ 2147483647 w 833"/>
              <a:gd name="T35" fmla="*/ 2147483647 h 70"/>
              <a:gd name="T36" fmla="*/ 2147483647 w 833"/>
              <a:gd name="T37" fmla="*/ 2147483647 h 70"/>
              <a:gd name="T38" fmla="*/ 2147483647 w 833"/>
              <a:gd name="T39" fmla="*/ 2147483647 h 70"/>
              <a:gd name="T40" fmla="*/ 2147483647 w 833"/>
              <a:gd name="T41" fmla="*/ 2147483647 h 70"/>
              <a:gd name="T42" fmla="*/ 2147483647 w 833"/>
              <a:gd name="T43" fmla="*/ 2147483647 h 70"/>
              <a:gd name="T44" fmla="*/ 2147483647 w 833"/>
              <a:gd name="T45" fmla="*/ 2147483647 h 70"/>
              <a:gd name="T46" fmla="*/ 2147483647 w 833"/>
              <a:gd name="T47" fmla="*/ 2147483647 h 70"/>
              <a:gd name="T48" fmla="*/ 2147483647 w 833"/>
              <a:gd name="T49" fmla="*/ 2147483647 h 70"/>
              <a:gd name="T50" fmla="*/ 2147483647 w 833"/>
              <a:gd name="T51" fmla="*/ 2147483647 h 70"/>
              <a:gd name="T52" fmla="*/ 2147483647 w 833"/>
              <a:gd name="T53" fmla="*/ 2147483647 h 70"/>
              <a:gd name="T54" fmla="*/ 2147483647 w 833"/>
              <a:gd name="T55" fmla="*/ 2147483647 h 70"/>
              <a:gd name="T56" fmla="*/ 2147483647 w 833"/>
              <a:gd name="T57" fmla="*/ 2147483647 h 70"/>
              <a:gd name="T58" fmla="*/ 2147483647 w 833"/>
              <a:gd name="T59" fmla="*/ 2147483647 h 70"/>
              <a:gd name="T60" fmla="*/ 2147483647 w 833"/>
              <a:gd name="T61" fmla="*/ 2147483647 h 70"/>
              <a:gd name="T62" fmla="*/ 2147483647 w 833"/>
              <a:gd name="T63" fmla="*/ 2147483647 h 70"/>
              <a:gd name="T64" fmla="*/ 0 w 833"/>
              <a:gd name="T65" fmla="*/ 2147483647 h 70"/>
              <a:gd name="T66" fmla="*/ 2147483647 w 833"/>
              <a:gd name="T67" fmla="*/ 2147483647 h 70"/>
              <a:gd name="T68" fmla="*/ 2147483647 w 833"/>
              <a:gd name="T69" fmla="*/ 2147483647 h 70"/>
              <a:gd name="T70" fmla="*/ 2147483647 w 833"/>
              <a:gd name="T71" fmla="*/ 2147483647 h 70"/>
              <a:gd name="T72" fmla="*/ 2147483647 w 833"/>
              <a:gd name="T73" fmla="*/ 2147483647 h 70"/>
              <a:gd name="T74" fmla="*/ 2147483647 w 833"/>
              <a:gd name="T75" fmla="*/ 0 h 70"/>
              <a:gd name="T76" fmla="*/ 2147483647 w 833"/>
              <a:gd name="T77" fmla="*/ 2147483647 h 70"/>
              <a:gd name="T78" fmla="*/ 2147483647 w 833"/>
              <a:gd name="T79" fmla="*/ 2147483647 h 70"/>
              <a:gd name="T80" fmla="*/ 2147483647 w 833"/>
              <a:gd name="T81" fmla="*/ 2147483647 h 70"/>
              <a:gd name="T82" fmla="*/ 2147483647 w 833"/>
              <a:gd name="T83" fmla="*/ 2147483647 h 70"/>
              <a:gd name="T84" fmla="*/ 2147483647 w 833"/>
              <a:gd name="T85" fmla="*/ 2147483647 h 70"/>
              <a:gd name="T86" fmla="*/ 2147483647 w 833"/>
              <a:gd name="T87" fmla="*/ 2147483647 h 70"/>
              <a:gd name="T88" fmla="*/ 2147483647 w 833"/>
              <a:gd name="T89" fmla="*/ 2147483647 h 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33" h="70">
                <a:moveTo>
                  <a:pt x="833" y="70"/>
                </a:moveTo>
                <a:lnTo>
                  <a:pt x="817" y="70"/>
                </a:lnTo>
                <a:lnTo>
                  <a:pt x="803" y="70"/>
                </a:lnTo>
                <a:lnTo>
                  <a:pt x="789" y="70"/>
                </a:lnTo>
                <a:lnTo>
                  <a:pt x="775" y="70"/>
                </a:lnTo>
                <a:lnTo>
                  <a:pt x="761" y="70"/>
                </a:lnTo>
                <a:lnTo>
                  <a:pt x="745" y="70"/>
                </a:lnTo>
                <a:lnTo>
                  <a:pt x="731" y="70"/>
                </a:lnTo>
                <a:lnTo>
                  <a:pt x="717" y="70"/>
                </a:lnTo>
                <a:lnTo>
                  <a:pt x="703" y="70"/>
                </a:lnTo>
                <a:lnTo>
                  <a:pt x="689" y="70"/>
                </a:lnTo>
                <a:lnTo>
                  <a:pt x="673" y="70"/>
                </a:lnTo>
                <a:lnTo>
                  <a:pt x="659" y="70"/>
                </a:lnTo>
                <a:lnTo>
                  <a:pt x="645" y="70"/>
                </a:lnTo>
                <a:lnTo>
                  <a:pt x="629" y="70"/>
                </a:lnTo>
                <a:lnTo>
                  <a:pt x="615" y="70"/>
                </a:lnTo>
                <a:lnTo>
                  <a:pt x="601" y="70"/>
                </a:lnTo>
                <a:lnTo>
                  <a:pt x="585" y="70"/>
                </a:lnTo>
                <a:lnTo>
                  <a:pt x="569" y="70"/>
                </a:lnTo>
                <a:lnTo>
                  <a:pt x="553" y="70"/>
                </a:lnTo>
                <a:lnTo>
                  <a:pt x="539" y="70"/>
                </a:lnTo>
                <a:lnTo>
                  <a:pt x="523" y="70"/>
                </a:lnTo>
                <a:lnTo>
                  <a:pt x="509" y="70"/>
                </a:lnTo>
                <a:lnTo>
                  <a:pt x="493" y="70"/>
                </a:lnTo>
                <a:lnTo>
                  <a:pt x="479" y="70"/>
                </a:lnTo>
                <a:lnTo>
                  <a:pt x="463" y="70"/>
                </a:lnTo>
                <a:lnTo>
                  <a:pt x="449" y="70"/>
                </a:lnTo>
                <a:lnTo>
                  <a:pt x="433" y="70"/>
                </a:lnTo>
                <a:lnTo>
                  <a:pt x="419" y="70"/>
                </a:lnTo>
                <a:lnTo>
                  <a:pt x="405" y="70"/>
                </a:lnTo>
                <a:lnTo>
                  <a:pt x="391" y="70"/>
                </a:lnTo>
                <a:lnTo>
                  <a:pt x="375" y="70"/>
                </a:lnTo>
                <a:lnTo>
                  <a:pt x="361" y="70"/>
                </a:lnTo>
                <a:lnTo>
                  <a:pt x="347" y="70"/>
                </a:lnTo>
                <a:lnTo>
                  <a:pt x="333" y="70"/>
                </a:lnTo>
                <a:lnTo>
                  <a:pt x="317" y="70"/>
                </a:lnTo>
                <a:lnTo>
                  <a:pt x="303" y="70"/>
                </a:lnTo>
                <a:lnTo>
                  <a:pt x="289" y="70"/>
                </a:lnTo>
                <a:lnTo>
                  <a:pt x="275" y="70"/>
                </a:lnTo>
                <a:lnTo>
                  <a:pt x="261" y="70"/>
                </a:lnTo>
                <a:lnTo>
                  <a:pt x="249" y="70"/>
                </a:lnTo>
                <a:lnTo>
                  <a:pt x="235" y="70"/>
                </a:lnTo>
                <a:lnTo>
                  <a:pt x="224" y="70"/>
                </a:lnTo>
                <a:lnTo>
                  <a:pt x="210" y="70"/>
                </a:lnTo>
                <a:lnTo>
                  <a:pt x="198" y="70"/>
                </a:lnTo>
                <a:lnTo>
                  <a:pt x="184" y="70"/>
                </a:lnTo>
                <a:lnTo>
                  <a:pt x="172" y="70"/>
                </a:lnTo>
                <a:lnTo>
                  <a:pt x="162" y="70"/>
                </a:lnTo>
                <a:lnTo>
                  <a:pt x="150" y="70"/>
                </a:lnTo>
                <a:lnTo>
                  <a:pt x="138" y="70"/>
                </a:lnTo>
                <a:lnTo>
                  <a:pt x="126" y="70"/>
                </a:lnTo>
                <a:lnTo>
                  <a:pt x="114" y="70"/>
                </a:lnTo>
                <a:lnTo>
                  <a:pt x="106" y="70"/>
                </a:lnTo>
                <a:lnTo>
                  <a:pt x="94" y="70"/>
                </a:lnTo>
                <a:lnTo>
                  <a:pt x="82" y="70"/>
                </a:lnTo>
                <a:lnTo>
                  <a:pt x="74" y="70"/>
                </a:lnTo>
                <a:lnTo>
                  <a:pt x="64" y="70"/>
                </a:lnTo>
                <a:lnTo>
                  <a:pt x="54" y="70"/>
                </a:lnTo>
                <a:lnTo>
                  <a:pt x="46" y="70"/>
                </a:lnTo>
                <a:lnTo>
                  <a:pt x="36" y="70"/>
                </a:lnTo>
                <a:lnTo>
                  <a:pt x="30" y="70"/>
                </a:lnTo>
                <a:lnTo>
                  <a:pt x="20" y="70"/>
                </a:lnTo>
                <a:lnTo>
                  <a:pt x="14" y="70"/>
                </a:lnTo>
                <a:lnTo>
                  <a:pt x="6" y="70"/>
                </a:lnTo>
                <a:lnTo>
                  <a:pt x="0" y="70"/>
                </a:lnTo>
                <a:lnTo>
                  <a:pt x="0" y="64"/>
                </a:lnTo>
                <a:lnTo>
                  <a:pt x="0" y="58"/>
                </a:lnTo>
                <a:lnTo>
                  <a:pt x="4" y="52"/>
                </a:lnTo>
                <a:lnTo>
                  <a:pt x="10" y="46"/>
                </a:lnTo>
                <a:lnTo>
                  <a:pt x="18" y="42"/>
                </a:lnTo>
                <a:lnTo>
                  <a:pt x="26" y="36"/>
                </a:lnTo>
                <a:lnTo>
                  <a:pt x="40" y="34"/>
                </a:lnTo>
                <a:lnTo>
                  <a:pt x="50" y="32"/>
                </a:lnTo>
                <a:lnTo>
                  <a:pt x="64" y="32"/>
                </a:lnTo>
                <a:lnTo>
                  <a:pt x="769" y="0"/>
                </a:lnTo>
                <a:lnTo>
                  <a:pt x="781" y="0"/>
                </a:lnTo>
                <a:lnTo>
                  <a:pt x="793" y="2"/>
                </a:lnTo>
                <a:lnTo>
                  <a:pt x="805" y="4"/>
                </a:lnTo>
                <a:lnTo>
                  <a:pt x="815" y="8"/>
                </a:lnTo>
                <a:lnTo>
                  <a:pt x="821" y="10"/>
                </a:lnTo>
                <a:lnTo>
                  <a:pt x="827" y="16"/>
                </a:lnTo>
                <a:lnTo>
                  <a:pt x="831" y="20"/>
                </a:lnTo>
                <a:lnTo>
                  <a:pt x="833" y="28"/>
                </a:lnTo>
                <a:lnTo>
                  <a:pt x="833" y="30"/>
                </a:lnTo>
                <a:lnTo>
                  <a:pt x="833" y="42"/>
                </a:lnTo>
                <a:lnTo>
                  <a:pt x="833" y="48"/>
                </a:lnTo>
                <a:lnTo>
                  <a:pt x="833" y="56"/>
                </a:lnTo>
                <a:lnTo>
                  <a:pt x="833" y="62"/>
                </a:lnTo>
                <a:lnTo>
                  <a:pt x="833" y="70"/>
                </a:lnTo>
                <a:close/>
              </a:path>
            </a:pathLst>
          </a:custGeom>
          <a:solidFill>
            <a:srgbClr val="6EC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6" name="Freeform 96"/>
          <p:cNvSpPr>
            <a:spLocks/>
          </p:cNvSpPr>
          <p:nvPr/>
        </p:nvSpPr>
        <p:spPr bwMode="auto">
          <a:xfrm>
            <a:off x="757238" y="4324350"/>
            <a:ext cx="1284287" cy="85725"/>
          </a:xfrm>
          <a:custGeom>
            <a:avLst/>
            <a:gdLst>
              <a:gd name="T0" fmla="*/ 2147483647 w 809"/>
              <a:gd name="T1" fmla="*/ 2147483647 h 54"/>
              <a:gd name="T2" fmla="*/ 2147483647 w 809"/>
              <a:gd name="T3" fmla="*/ 2147483647 h 54"/>
              <a:gd name="T4" fmla="*/ 2147483647 w 809"/>
              <a:gd name="T5" fmla="*/ 2147483647 h 54"/>
              <a:gd name="T6" fmla="*/ 2147483647 w 809"/>
              <a:gd name="T7" fmla="*/ 2147483647 h 54"/>
              <a:gd name="T8" fmla="*/ 2147483647 w 809"/>
              <a:gd name="T9" fmla="*/ 2147483647 h 54"/>
              <a:gd name="T10" fmla="*/ 2147483647 w 809"/>
              <a:gd name="T11" fmla="*/ 2147483647 h 54"/>
              <a:gd name="T12" fmla="*/ 2147483647 w 809"/>
              <a:gd name="T13" fmla="*/ 2147483647 h 54"/>
              <a:gd name="T14" fmla="*/ 2147483647 w 809"/>
              <a:gd name="T15" fmla="*/ 2147483647 h 54"/>
              <a:gd name="T16" fmla="*/ 2147483647 w 809"/>
              <a:gd name="T17" fmla="*/ 2147483647 h 54"/>
              <a:gd name="T18" fmla="*/ 2147483647 w 809"/>
              <a:gd name="T19" fmla="*/ 2147483647 h 54"/>
              <a:gd name="T20" fmla="*/ 2147483647 w 809"/>
              <a:gd name="T21" fmla="*/ 2147483647 h 54"/>
              <a:gd name="T22" fmla="*/ 2147483647 w 809"/>
              <a:gd name="T23" fmla="*/ 2147483647 h 54"/>
              <a:gd name="T24" fmla="*/ 2147483647 w 809"/>
              <a:gd name="T25" fmla="*/ 2147483647 h 54"/>
              <a:gd name="T26" fmla="*/ 2147483647 w 809"/>
              <a:gd name="T27" fmla="*/ 2147483647 h 54"/>
              <a:gd name="T28" fmla="*/ 2147483647 w 809"/>
              <a:gd name="T29" fmla="*/ 2147483647 h 54"/>
              <a:gd name="T30" fmla="*/ 2147483647 w 809"/>
              <a:gd name="T31" fmla="*/ 2147483647 h 54"/>
              <a:gd name="T32" fmla="*/ 2147483647 w 809"/>
              <a:gd name="T33" fmla="*/ 2147483647 h 54"/>
              <a:gd name="T34" fmla="*/ 2147483647 w 809"/>
              <a:gd name="T35" fmla="*/ 2147483647 h 54"/>
              <a:gd name="T36" fmla="*/ 2147483647 w 809"/>
              <a:gd name="T37" fmla="*/ 2147483647 h 54"/>
              <a:gd name="T38" fmla="*/ 2147483647 w 809"/>
              <a:gd name="T39" fmla="*/ 2147483647 h 54"/>
              <a:gd name="T40" fmla="*/ 2147483647 w 809"/>
              <a:gd name="T41" fmla="*/ 2147483647 h 54"/>
              <a:gd name="T42" fmla="*/ 2147483647 w 809"/>
              <a:gd name="T43" fmla="*/ 2147483647 h 54"/>
              <a:gd name="T44" fmla="*/ 2147483647 w 809"/>
              <a:gd name="T45" fmla="*/ 2147483647 h 54"/>
              <a:gd name="T46" fmla="*/ 2147483647 w 809"/>
              <a:gd name="T47" fmla="*/ 2147483647 h 54"/>
              <a:gd name="T48" fmla="*/ 2147483647 w 809"/>
              <a:gd name="T49" fmla="*/ 2147483647 h 54"/>
              <a:gd name="T50" fmla="*/ 2147483647 w 809"/>
              <a:gd name="T51" fmla="*/ 2147483647 h 54"/>
              <a:gd name="T52" fmla="*/ 2147483647 w 809"/>
              <a:gd name="T53" fmla="*/ 2147483647 h 54"/>
              <a:gd name="T54" fmla="*/ 2147483647 w 809"/>
              <a:gd name="T55" fmla="*/ 2147483647 h 54"/>
              <a:gd name="T56" fmla="*/ 2147483647 w 809"/>
              <a:gd name="T57" fmla="*/ 2147483647 h 54"/>
              <a:gd name="T58" fmla="*/ 2147483647 w 809"/>
              <a:gd name="T59" fmla="*/ 2147483647 h 54"/>
              <a:gd name="T60" fmla="*/ 2147483647 w 809"/>
              <a:gd name="T61" fmla="*/ 2147483647 h 54"/>
              <a:gd name="T62" fmla="*/ 2147483647 w 809"/>
              <a:gd name="T63" fmla="*/ 2147483647 h 54"/>
              <a:gd name="T64" fmla="*/ 0 w 809"/>
              <a:gd name="T65" fmla="*/ 2147483647 h 54"/>
              <a:gd name="T66" fmla="*/ 0 w 809"/>
              <a:gd name="T67" fmla="*/ 2147483647 h 54"/>
              <a:gd name="T68" fmla="*/ 2147483647 w 809"/>
              <a:gd name="T69" fmla="*/ 2147483647 h 54"/>
              <a:gd name="T70" fmla="*/ 2147483647 w 809"/>
              <a:gd name="T71" fmla="*/ 2147483647 h 54"/>
              <a:gd name="T72" fmla="*/ 2147483647 w 809"/>
              <a:gd name="T73" fmla="*/ 2147483647 h 54"/>
              <a:gd name="T74" fmla="*/ 2147483647 w 809"/>
              <a:gd name="T75" fmla="*/ 2147483647 h 54"/>
              <a:gd name="T76" fmla="*/ 2147483647 w 809"/>
              <a:gd name="T77" fmla="*/ 0 h 54"/>
              <a:gd name="T78" fmla="*/ 2147483647 w 809"/>
              <a:gd name="T79" fmla="*/ 0 h 54"/>
              <a:gd name="T80" fmla="*/ 2147483647 w 809"/>
              <a:gd name="T81" fmla="*/ 2147483647 h 54"/>
              <a:gd name="T82" fmla="*/ 2147483647 w 809"/>
              <a:gd name="T83" fmla="*/ 2147483647 h 54"/>
              <a:gd name="T84" fmla="*/ 2147483647 w 809"/>
              <a:gd name="T85" fmla="*/ 2147483647 h 54"/>
              <a:gd name="T86" fmla="*/ 2147483647 w 809"/>
              <a:gd name="T87" fmla="*/ 2147483647 h 54"/>
              <a:gd name="T88" fmla="*/ 2147483647 w 809"/>
              <a:gd name="T89" fmla="*/ 2147483647 h 5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09" h="54">
                <a:moveTo>
                  <a:pt x="809" y="54"/>
                </a:moveTo>
                <a:lnTo>
                  <a:pt x="795" y="54"/>
                </a:lnTo>
                <a:lnTo>
                  <a:pt x="781" y="54"/>
                </a:lnTo>
                <a:lnTo>
                  <a:pt x="769" y="54"/>
                </a:lnTo>
                <a:lnTo>
                  <a:pt x="755" y="54"/>
                </a:lnTo>
                <a:lnTo>
                  <a:pt x="741" y="54"/>
                </a:lnTo>
                <a:lnTo>
                  <a:pt x="727" y="54"/>
                </a:lnTo>
                <a:lnTo>
                  <a:pt x="713" y="54"/>
                </a:lnTo>
                <a:lnTo>
                  <a:pt x="699" y="54"/>
                </a:lnTo>
                <a:lnTo>
                  <a:pt x="683" y="54"/>
                </a:lnTo>
                <a:lnTo>
                  <a:pt x="669" y="54"/>
                </a:lnTo>
                <a:lnTo>
                  <a:pt x="655" y="54"/>
                </a:lnTo>
                <a:lnTo>
                  <a:pt x="641" y="54"/>
                </a:lnTo>
                <a:lnTo>
                  <a:pt x="627" y="54"/>
                </a:lnTo>
                <a:lnTo>
                  <a:pt x="611" y="54"/>
                </a:lnTo>
                <a:lnTo>
                  <a:pt x="597" y="54"/>
                </a:lnTo>
                <a:lnTo>
                  <a:pt x="583" y="54"/>
                </a:lnTo>
                <a:lnTo>
                  <a:pt x="569" y="54"/>
                </a:lnTo>
                <a:lnTo>
                  <a:pt x="555" y="54"/>
                </a:lnTo>
                <a:lnTo>
                  <a:pt x="539" y="54"/>
                </a:lnTo>
                <a:lnTo>
                  <a:pt x="525" y="54"/>
                </a:lnTo>
                <a:lnTo>
                  <a:pt x="511" y="54"/>
                </a:lnTo>
                <a:lnTo>
                  <a:pt x="495" y="54"/>
                </a:lnTo>
                <a:lnTo>
                  <a:pt x="481" y="54"/>
                </a:lnTo>
                <a:lnTo>
                  <a:pt x="467" y="54"/>
                </a:lnTo>
                <a:lnTo>
                  <a:pt x="451" y="54"/>
                </a:lnTo>
                <a:lnTo>
                  <a:pt x="437" y="54"/>
                </a:lnTo>
                <a:lnTo>
                  <a:pt x="423" y="54"/>
                </a:lnTo>
                <a:lnTo>
                  <a:pt x="407" y="54"/>
                </a:lnTo>
                <a:lnTo>
                  <a:pt x="393" y="54"/>
                </a:lnTo>
                <a:lnTo>
                  <a:pt x="379" y="54"/>
                </a:lnTo>
                <a:lnTo>
                  <a:pt x="367" y="54"/>
                </a:lnTo>
                <a:lnTo>
                  <a:pt x="353" y="54"/>
                </a:lnTo>
                <a:lnTo>
                  <a:pt x="339" y="54"/>
                </a:lnTo>
                <a:lnTo>
                  <a:pt x="323" y="54"/>
                </a:lnTo>
                <a:lnTo>
                  <a:pt x="309" y="54"/>
                </a:lnTo>
                <a:lnTo>
                  <a:pt x="297" y="54"/>
                </a:lnTo>
                <a:lnTo>
                  <a:pt x="281" y="54"/>
                </a:lnTo>
                <a:lnTo>
                  <a:pt x="269" y="54"/>
                </a:lnTo>
                <a:lnTo>
                  <a:pt x="257" y="54"/>
                </a:lnTo>
                <a:lnTo>
                  <a:pt x="243" y="54"/>
                </a:lnTo>
                <a:lnTo>
                  <a:pt x="231" y="54"/>
                </a:lnTo>
                <a:lnTo>
                  <a:pt x="219" y="54"/>
                </a:lnTo>
                <a:lnTo>
                  <a:pt x="206" y="54"/>
                </a:lnTo>
                <a:lnTo>
                  <a:pt x="194" y="54"/>
                </a:lnTo>
                <a:lnTo>
                  <a:pt x="182" y="54"/>
                </a:lnTo>
                <a:lnTo>
                  <a:pt x="170" y="54"/>
                </a:lnTo>
                <a:lnTo>
                  <a:pt x="158" y="54"/>
                </a:lnTo>
                <a:lnTo>
                  <a:pt x="148" y="54"/>
                </a:lnTo>
                <a:lnTo>
                  <a:pt x="134" y="54"/>
                </a:lnTo>
                <a:lnTo>
                  <a:pt x="124" y="54"/>
                </a:lnTo>
                <a:lnTo>
                  <a:pt x="114" y="54"/>
                </a:lnTo>
                <a:lnTo>
                  <a:pt x="104" y="54"/>
                </a:lnTo>
                <a:lnTo>
                  <a:pt x="92" y="54"/>
                </a:lnTo>
                <a:lnTo>
                  <a:pt x="82" y="54"/>
                </a:lnTo>
                <a:lnTo>
                  <a:pt x="72" y="54"/>
                </a:lnTo>
                <a:lnTo>
                  <a:pt x="64" y="54"/>
                </a:lnTo>
                <a:lnTo>
                  <a:pt x="54" y="54"/>
                </a:lnTo>
                <a:lnTo>
                  <a:pt x="46" y="54"/>
                </a:lnTo>
                <a:lnTo>
                  <a:pt x="36" y="54"/>
                </a:lnTo>
                <a:lnTo>
                  <a:pt x="28" y="54"/>
                </a:lnTo>
                <a:lnTo>
                  <a:pt x="22" y="54"/>
                </a:lnTo>
                <a:lnTo>
                  <a:pt x="14" y="54"/>
                </a:lnTo>
                <a:lnTo>
                  <a:pt x="6" y="54"/>
                </a:lnTo>
                <a:lnTo>
                  <a:pt x="0" y="54"/>
                </a:lnTo>
                <a:lnTo>
                  <a:pt x="0" y="50"/>
                </a:lnTo>
                <a:lnTo>
                  <a:pt x="0" y="48"/>
                </a:lnTo>
                <a:lnTo>
                  <a:pt x="0" y="44"/>
                </a:lnTo>
                <a:lnTo>
                  <a:pt x="4" y="38"/>
                </a:lnTo>
                <a:lnTo>
                  <a:pt x="10" y="34"/>
                </a:lnTo>
                <a:lnTo>
                  <a:pt x="18" y="32"/>
                </a:lnTo>
                <a:lnTo>
                  <a:pt x="26" y="28"/>
                </a:lnTo>
                <a:lnTo>
                  <a:pt x="38" y="26"/>
                </a:lnTo>
                <a:lnTo>
                  <a:pt x="42" y="26"/>
                </a:lnTo>
                <a:lnTo>
                  <a:pt x="48" y="26"/>
                </a:lnTo>
                <a:lnTo>
                  <a:pt x="56" y="26"/>
                </a:lnTo>
                <a:lnTo>
                  <a:pt x="62" y="26"/>
                </a:lnTo>
                <a:lnTo>
                  <a:pt x="747" y="0"/>
                </a:lnTo>
                <a:lnTo>
                  <a:pt x="759" y="0"/>
                </a:lnTo>
                <a:lnTo>
                  <a:pt x="771" y="0"/>
                </a:lnTo>
                <a:lnTo>
                  <a:pt x="781" y="2"/>
                </a:lnTo>
                <a:lnTo>
                  <a:pt x="791" y="6"/>
                </a:lnTo>
                <a:lnTo>
                  <a:pt x="797" y="8"/>
                </a:lnTo>
                <a:lnTo>
                  <a:pt x="803" y="12"/>
                </a:lnTo>
                <a:lnTo>
                  <a:pt x="807" y="16"/>
                </a:lnTo>
                <a:lnTo>
                  <a:pt x="809" y="22"/>
                </a:lnTo>
                <a:lnTo>
                  <a:pt x="809" y="24"/>
                </a:lnTo>
                <a:lnTo>
                  <a:pt x="809" y="32"/>
                </a:lnTo>
                <a:lnTo>
                  <a:pt x="809" y="42"/>
                </a:lnTo>
                <a:lnTo>
                  <a:pt x="809" y="54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7" name="Freeform 97"/>
          <p:cNvSpPr>
            <a:spLocks/>
          </p:cNvSpPr>
          <p:nvPr/>
        </p:nvSpPr>
        <p:spPr bwMode="auto">
          <a:xfrm>
            <a:off x="4105275" y="4959350"/>
            <a:ext cx="1371600" cy="554038"/>
          </a:xfrm>
          <a:custGeom>
            <a:avLst/>
            <a:gdLst>
              <a:gd name="T0" fmla="*/ 2147483647 w 864"/>
              <a:gd name="T1" fmla="*/ 2147483647 h 349"/>
              <a:gd name="T2" fmla="*/ 2147483647 w 864"/>
              <a:gd name="T3" fmla="*/ 2147483647 h 349"/>
              <a:gd name="T4" fmla="*/ 2147483647 w 864"/>
              <a:gd name="T5" fmla="*/ 2147483647 h 349"/>
              <a:gd name="T6" fmla="*/ 2147483647 w 864"/>
              <a:gd name="T7" fmla="*/ 2147483647 h 349"/>
              <a:gd name="T8" fmla="*/ 2147483647 w 864"/>
              <a:gd name="T9" fmla="*/ 2147483647 h 349"/>
              <a:gd name="T10" fmla="*/ 2147483647 w 864"/>
              <a:gd name="T11" fmla="*/ 2147483647 h 349"/>
              <a:gd name="T12" fmla="*/ 2147483647 w 864"/>
              <a:gd name="T13" fmla="*/ 2147483647 h 349"/>
              <a:gd name="T14" fmla="*/ 2147483647 w 864"/>
              <a:gd name="T15" fmla="*/ 2147483647 h 349"/>
              <a:gd name="T16" fmla="*/ 2147483647 w 864"/>
              <a:gd name="T17" fmla="*/ 2147483647 h 349"/>
              <a:gd name="T18" fmla="*/ 2147483647 w 864"/>
              <a:gd name="T19" fmla="*/ 2147483647 h 349"/>
              <a:gd name="T20" fmla="*/ 2147483647 w 864"/>
              <a:gd name="T21" fmla="*/ 2147483647 h 349"/>
              <a:gd name="T22" fmla="*/ 2147483647 w 864"/>
              <a:gd name="T23" fmla="*/ 2147483647 h 349"/>
              <a:gd name="T24" fmla="*/ 2147483647 w 864"/>
              <a:gd name="T25" fmla="*/ 2147483647 h 349"/>
              <a:gd name="T26" fmla="*/ 2147483647 w 864"/>
              <a:gd name="T27" fmla="*/ 2147483647 h 349"/>
              <a:gd name="T28" fmla="*/ 2147483647 w 864"/>
              <a:gd name="T29" fmla="*/ 2147483647 h 349"/>
              <a:gd name="T30" fmla="*/ 2147483647 w 864"/>
              <a:gd name="T31" fmla="*/ 2147483647 h 349"/>
              <a:gd name="T32" fmla="*/ 2147483647 w 864"/>
              <a:gd name="T33" fmla="*/ 2147483647 h 349"/>
              <a:gd name="T34" fmla="*/ 2147483647 w 864"/>
              <a:gd name="T35" fmla="*/ 2147483647 h 349"/>
              <a:gd name="T36" fmla="*/ 2147483647 w 864"/>
              <a:gd name="T37" fmla="*/ 0 h 349"/>
              <a:gd name="T38" fmla="*/ 2147483647 w 864"/>
              <a:gd name="T39" fmla="*/ 0 h 349"/>
              <a:gd name="T40" fmla="*/ 2147483647 w 864"/>
              <a:gd name="T41" fmla="*/ 2147483647 h 349"/>
              <a:gd name="T42" fmla="*/ 2147483647 w 864"/>
              <a:gd name="T43" fmla="*/ 2147483647 h 349"/>
              <a:gd name="T44" fmla="*/ 2147483647 w 864"/>
              <a:gd name="T45" fmla="*/ 2147483647 h 349"/>
              <a:gd name="T46" fmla="*/ 2147483647 w 864"/>
              <a:gd name="T47" fmla="*/ 2147483647 h 349"/>
              <a:gd name="T48" fmla="*/ 2147483647 w 864"/>
              <a:gd name="T49" fmla="*/ 2147483647 h 349"/>
              <a:gd name="T50" fmla="*/ 2147483647 w 864"/>
              <a:gd name="T51" fmla="*/ 2147483647 h 349"/>
              <a:gd name="T52" fmla="*/ 2147483647 w 864"/>
              <a:gd name="T53" fmla="*/ 2147483647 h 349"/>
              <a:gd name="T54" fmla="*/ 2147483647 w 864"/>
              <a:gd name="T55" fmla="*/ 2147483647 h 349"/>
              <a:gd name="T56" fmla="*/ 2147483647 w 864"/>
              <a:gd name="T57" fmla="*/ 2147483647 h 349"/>
              <a:gd name="T58" fmla="*/ 2147483647 w 864"/>
              <a:gd name="T59" fmla="*/ 2147483647 h 349"/>
              <a:gd name="T60" fmla="*/ 2147483647 w 864"/>
              <a:gd name="T61" fmla="*/ 2147483647 h 349"/>
              <a:gd name="T62" fmla="*/ 2147483647 w 864"/>
              <a:gd name="T63" fmla="*/ 2147483647 h 349"/>
              <a:gd name="T64" fmla="*/ 2147483647 w 864"/>
              <a:gd name="T65" fmla="*/ 2147483647 h 349"/>
              <a:gd name="T66" fmla="*/ 2147483647 w 864"/>
              <a:gd name="T67" fmla="*/ 2147483647 h 349"/>
              <a:gd name="T68" fmla="*/ 2147483647 w 864"/>
              <a:gd name="T69" fmla="*/ 2147483647 h 349"/>
              <a:gd name="T70" fmla="*/ 2147483647 w 864"/>
              <a:gd name="T71" fmla="*/ 2147483647 h 349"/>
              <a:gd name="T72" fmla="*/ 2147483647 w 864"/>
              <a:gd name="T73" fmla="*/ 2147483647 h 349"/>
              <a:gd name="T74" fmla="*/ 2147483647 w 864"/>
              <a:gd name="T75" fmla="*/ 2147483647 h 349"/>
              <a:gd name="T76" fmla="*/ 2147483647 w 864"/>
              <a:gd name="T77" fmla="*/ 2147483647 h 349"/>
              <a:gd name="T78" fmla="*/ 2147483647 w 864"/>
              <a:gd name="T79" fmla="*/ 2147483647 h 349"/>
              <a:gd name="T80" fmla="*/ 2147483647 w 864"/>
              <a:gd name="T81" fmla="*/ 2147483647 h 349"/>
              <a:gd name="T82" fmla="*/ 2147483647 w 864"/>
              <a:gd name="T83" fmla="*/ 2147483647 h 349"/>
              <a:gd name="T84" fmla="*/ 2147483647 w 864"/>
              <a:gd name="T85" fmla="*/ 2147483647 h 349"/>
              <a:gd name="T86" fmla="*/ 2147483647 w 864"/>
              <a:gd name="T87" fmla="*/ 2147483647 h 349"/>
              <a:gd name="T88" fmla="*/ 2147483647 w 864"/>
              <a:gd name="T89" fmla="*/ 2147483647 h 349"/>
              <a:gd name="T90" fmla="*/ 2147483647 w 864"/>
              <a:gd name="T91" fmla="*/ 2147483647 h 349"/>
              <a:gd name="T92" fmla="*/ 2147483647 w 864"/>
              <a:gd name="T93" fmla="*/ 2147483647 h 349"/>
              <a:gd name="T94" fmla="*/ 2147483647 w 864"/>
              <a:gd name="T95" fmla="*/ 2147483647 h 349"/>
              <a:gd name="T96" fmla="*/ 2147483647 w 864"/>
              <a:gd name="T97" fmla="*/ 2147483647 h 349"/>
              <a:gd name="T98" fmla="*/ 2147483647 w 864"/>
              <a:gd name="T99" fmla="*/ 2147483647 h 349"/>
              <a:gd name="T100" fmla="*/ 2147483647 w 864"/>
              <a:gd name="T101" fmla="*/ 2147483647 h 349"/>
              <a:gd name="T102" fmla="*/ 2147483647 w 864"/>
              <a:gd name="T103" fmla="*/ 2147483647 h 349"/>
              <a:gd name="T104" fmla="*/ 2147483647 w 864"/>
              <a:gd name="T105" fmla="*/ 2147483647 h 349"/>
              <a:gd name="T106" fmla="*/ 2147483647 w 864"/>
              <a:gd name="T107" fmla="*/ 2147483647 h 349"/>
              <a:gd name="T108" fmla="*/ 2147483647 w 864"/>
              <a:gd name="T109" fmla="*/ 2147483647 h 349"/>
              <a:gd name="T110" fmla="*/ 2147483647 w 864"/>
              <a:gd name="T111" fmla="*/ 2147483647 h 349"/>
              <a:gd name="T112" fmla="*/ 2147483647 w 864"/>
              <a:gd name="T113" fmla="*/ 2147483647 h 349"/>
              <a:gd name="T114" fmla="*/ 2147483647 w 864"/>
              <a:gd name="T115" fmla="*/ 2147483647 h 349"/>
              <a:gd name="T116" fmla="*/ 2147483647 w 864"/>
              <a:gd name="T117" fmla="*/ 2147483647 h 34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64" h="349">
                <a:moveTo>
                  <a:pt x="106" y="349"/>
                </a:moveTo>
                <a:lnTo>
                  <a:pt x="98" y="349"/>
                </a:lnTo>
                <a:lnTo>
                  <a:pt x="92" y="349"/>
                </a:lnTo>
                <a:lnTo>
                  <a:pt x="84" y="349"/>
                </a:lnTo>
                <a:lnTo>
                  <a:pt x="76" y="349"/>
                </a:lnTo>
                <a:lnTo>
                  <a:pt x="68" y="349"/>
                </a:lnTo>
                <a:lnTo>
                  <a:pt x="62" y="349"/>
                </a:lnTo>
                <a:lnTo>
                  <a:pt x="56" y="349"/>
                </a:lnTo>
                <a:lnTo>
                  <a:pt x="50" y="349"/>
                </a:lnTo>
                <a:lnTo>
                  <a:pt x="42" y="349"/>
                </a:lnTo>
                <a:lnTo>
                  <a:pt x="34" y="349"/>
                </a:lnTo>
                <a:lnTo>
                  <a:pt x="28" y="349"/>
                </a:lnTo>
                <a:lnTo>
                  <a:pt x="22" y="349"/>
                </a:lnTo>
                <a:lnTo>
                  <a:pt x="12" y="349"/>
                </a:lnTo>
                <a:lnTo>
                  <a:pt x="0" y="349"/>
                </a:lnTo>
                <a:lnTo>
                  <a:pt x="2" y="337"/>
                </a:lnTo>
                <a:lnTo>
                  <a:pt x="4" y="329"/>
                </a:lnTo>
                <a:lnTo>
                  <a:pt x="6" y="319"/>
                </a:lnTo>
                <a:lnTo>
                  <a:pt x="10" y="312"/>
                </a:lnTo>
                <a:lnTo>
                  <a:pt x="12" y="302"/>
                </a:lnTo>
                <a:lnTo>
                  <a:pt x="16" y="294"/>
                </a:lnTo>
                <a:lnTo>
                  <a:pt x="18" y="284"/>
                </a:lnTo>
                <a:lnTo>
                  <a:pt x="22" y="276"/>
                </a:lnTo>
                <a:lnTo>
                  <a:pt x="24" y="266"/>
                </a:lnTo>
                <a:lnTo>
                  <a:pt x="28" y="258"/>
                </a:lnTo>
                <a:lnTo>
                  <a:pt x="32" y="250"/>
                </a:lnTo>
                <a:lnTo>
                  <a:pt x="38" y="242"/>
                </a:lnTo>
                <a:lnTo>
                  <a:pt x="40" y="234"/>
                </a:lnTo>
                <a:lnTo>
                  <a:pt x="46" y="224"/>
                </a:lnTo>
                <a:lnTo>
                  <a:pt x="50" y="218"/>
                </a:lnTo>
                <a:lnTo>
                  <a:pt x="56" y="210"/>
                </a:lnTo>
                <a:lnTo>
                  <a:pt x="60" y="202"/>
                </a:lnTo>
                <a:lnTo>
                  <a:pt x="66" y="194"/>
                </a:lnTo>
                <a:lnTo>
                  <a:pt x="70" y="186"/>
                </a:lnTo>
                <a:lnTo>
                  <a:pt x="76" y="178"/>
                </a:lnTo>
                <a:lnTo>
                  <a:pt x="82" y="170"/>
                </a:lnTo>
                <a:lnTo>
                  <a:pt x="88" y="164"/>
                </a:lnTo>
                <a:lnTo>
                  <a:pt x="92" y="156"/>
                </a:lnTo>
                <a:lnTo>
                  <a:pt x="100" y="150"/>
                </a:lnTo>
                <a:lnTo>
                  <a:pt x="106" y="142"/>
                </a:lnTo>
                <a:lnTo>
                  <a:pt x="112" y="136"/>
                </a:lnTo>
                <a:lnTo>
                  <a:pt x="118" y="130"/>
                </a:lnTo>
                <a:lnTo>
                  <a:pt x="126" y="124"/>
                </a:lnTo>
                <a:lnTo>
                  <a:pt x="132" y="116"/>
                </a:lnTo>
                <a:lnTo>
                  <a:pt x="138" y="110"/>
                </a:lnTo>
                <a:lnTo>
                  <a:pt x="146" y="104"/>
                </a:lnTo>
                <a:lnTo>
                  <a:pt x="154" y="100"/>
                </a:lnTo>
                <a:lnTo>
                  <a:pt x="160" y="92"/>
                </a:lnTo>
                <a:lnTo>
                  <a:pt x="166" y="88"/>
                </a:lnTo>
                <a:lnTo>
                  <a:pt x="174" y="82"/>
                </a:lnTo>
                <a:lnTo>
                  <a:pt x="182" y="76"/>
                </a:lnTo>
                <a:lnTo>
                  <a:pt x="188" y="70"/>
                </a:lnTo>
                <a:lnTo>
                  <a:pt x="198" y="66"/>
                </a:lnTo>
                <a:lnTo>
                  <a:pt x="204" y="60"/>
                </a:lnTo>
                <a:lnTo>
                  <a:pt x="214" y="58"/>
                </a:lnTo>
                <a:lnTo>
                  <a:pt x="220" y="52"/>
                </a:lnTo>
                <a:lnTo>
                  <a:pt x="230" y="48"/>
                </a:lnTo>
                <a:lnTo>
                  <a:pt x="238" y="44"/>
                </a:lnTo>
                <a:lnTo>
                  <a:pt x="246" y="40"/>
                </a:lnTo>
                <a:lnTo>
                  <a:pt x="254" y="36"/>
                </a:lnTo>
                <a:lnTo>
                  <a:pt x="264" y="32"/>
                </a:lnTo>
                <a:lnTo>
                  <a:pt x="272" y="28"/>
                </a:lnTo>
                <a:lnTo>
                  <a:pt x="282" y="26"/>
                </a:lnTo>
                <a:lnTo>
                  <a:pt x="288" y="22"/>
                </a:lnTo>
                <a:lnTo>
                  <a:pt x="298" y="20"/>
                </a:lnTo>
                <a:lnTo>
                  <a:pt x="308" y="16"/>
                </a:lnTo>
                <a:lnTo>
                  <a:pt x="318" y="14"/>
                </a:lnTo>
                <a:lnTo>
                  <a:pt x="326" y="10"/>
                </a:lnTo>
                <a:lnTo>
                  <a:pt x="336" y="10"/>
                </a:lnTo>
                <a:lnTo>
                  <a:pt x="344" y="6"/>
                </a:lnTo>
                <a:lnTo>
                  <a:pt x="354" y="6"/>
                </a:lnTo>
                <a:lnTo>
                  <a:pt x="362" y="4"/>
                </a:lnTo>
                <a:lnTo>
                  <a:pt x="372" y="4"/>
                </a:lnTo>
                <a:lnTo>
                  <a:pt x="382" y="2"/>
                </a:lnTo>
                <a:lnTo>
                  <a:pt x="392" y="2"/>
                </a:lnTo>
                <a:lnTo>
                  <a:pt x="402" y="0"/>
                </a:lnTo>
                <a:lnTo>
                  <a:pt x="412" y="0"/>
                </a:lnTo>
                <a:lnTo>
                  <a:pt x="422" y="0"/>
                </a:lnTo>
                <a:lnTo>
                  <a:pt x="434" y="0"/>
                </a:lnTo>
                <a:lnTo>
                  <a:pt x="442" y="0"/>
                </a:lnTo>
                <a:lnTo>
                  <a:pt x="452" y="0"/>
                </a:lnTo>
                <a:lnTo>
                  <a:pt x="462" y="0"/>
                </a:lnTo>
                <a:lnTo>
                  <a:pt x="470" y="2"/>
                </a:lnTo>
                <a:lnTo>
                  <a:pt x="480" y="2"/>
                </a:lnTo>
                <a:lnTo>
                  <a:pt x="490" y="4"/>
                </a:lnTo>
                <a:lnTo>
                  <a:pt x="500" y="4"/>
                </a:lnTo>
                <a:lnTo>
                  <a:pt x="508" y="6"/>
                </a:lnTo>
                <a:lnTo>
                  <a:pt x="518" y="6"/>
                </a:lnTo>
                <a:lnTo>
                  <a:pt x="528" y="10"/>
                </a:lnTo>
                <a:lnTo>
                  <a:pt x="536" y="10"/>
                </a:lnTo>
                <a:lnTo>
                  <a:pt x="546" y="14"/>
                </a:lnTo>
                <a:lnTo>
                  <a:pt x="554" y="16"/>
                </a:lnTo>
                <a:lnTo>
                  <a:pt x="564" y="20"/>
                </a:lnTo>
                <a:lnTo>
                  <a:pt x="572" y="22"/>
                </a:lnTo>
                <a:lnTo>
                  <a:pt x="582" y="26"/>
                </a:lnTo>
                <a:lnTo>
                  <a:pt x="590" y="28"/>
                </a:lnTo>
                <a:lnTo>
                  <a:pt x="598" y="32"/>
                </a:lnTo>
                <a:lnTo>
                  <a:pt x="606" y="36"/>
                </a:lnTo>
                <a:lnTo>
                  <a:pt x="616" y="40"/>
                </a:lnTo>
                <a:lnTo>
                  <a:pt x="624" y="44"/>
                </a:lnTo>
                <a:lnTo>
                  <a:pt x="632" y="48"/>
                </a:lnTo>
                <a:lnTo>
                  <a:pt x="642" y="52"/>
                </a:lnTo>
                <a:lnTo>
                  <a:pt x="650" y="58"/>
                </a:lnTo>
                <a:lnTo>
                  <a:pt x="656" y="60"/>
                </a:lnTo>
                <a:lnTo>
                  <a:pt x="664" y="66"/>
                </a:lnTo>
                <a:lnTo>
                  <a:pt x="672" y="70"/>
                </a:lnTo>
                <a:lnTo>
                  <a:pt x="680" y="76"/>
                </a:lnTo>
                <a:lnTo>
                  <a:pt x="688" y="82"/>
                </a:lnTo>
                <a:lnTo>
                  <a:pt x="694" y="88"/>
                </a:lnTo>
                <a:lnTo>
                  <a:pt x="702" y="92"/>
                </a:lnTo>
                <a:lnTo>
                  <a:pt x="710" y="100"/>
                </a:lnTo>
                <a:lnTo>
                  <a:pt x="722" y="110"/>
                </a:lnTo>
                <a:lnTo>
                  <a:pt x="736" y="124"/>
                </a:lnTo>
                <a:lnTo>
                  <a:pt x="742" y="130"/>
                </a:lnTo>
                <a:lnTo>
                  <a:pt x="748" y="136"/>
                </a:lnTo>
                <a:lnTo>
                  <a:pt x="754" y="142"/>
                </a:lnTo>
                <a:lnTo>
                  <a:pt x="762" y="150"/>
                </a:lnTo>
                <a:lnTo>
                  <a:pt x="766" y="156"/>
                </a:lnTo>
                <a:lnTo>
                  <a:pt x="772" y="164"/>
                </a:lnTo>
                <a:lnTo>
                  <a:pt x="780" y="170"/>
                </a:lnTo>
                <a:lnTo>
                  <a:pt x="786" y="178"/>
                </a:lnTo>
                <a:lnTo>
                  <a:pt x="790" y="186"/>
                </a:lnTo>
                <a:lnTo>
                  <a:pt x="796" y="194"/>
                </a:lnTo>
                <a:lnTo>
                  <a:pt x="802" y="202"/>
                </a:lnTo>
                <a:lnTo>
                  <a:pt x="808" y="210"/>
                </a:lnTo>
                <a:lnTo>
                  <a:pt x="810" y="218"/>
                </a:lnTo>
                <a:lnTo>
                  <a:pt x="816" y="224"/>
                </a:lnTo>
                <a:lnTo>
                  <a:pt x="820" y="234"/>
                </a:lnTo>
                <a:lnTo>
                  <a:pt x="824" y="242"/>
                </a:lnTo>
                <a:lnTo>
                  <a:pt x="828" y="250"/>
                </a:lnTo>
                <a:lnTo>
                  <a:pt x="832" y="258"/>
                </a:lnTo>
                <a:lnTo>
                  <a:pt x="836" y="266"/>
                </a:lnTo>
                <a:lnTo>
                  <a:pt x="840" y="276"/>
                </a:lnTo>
                <a:lnTo>
                  <a:pt x="842" y="284"/>
                </a:lnTo>
                <a:lnTo>
                  <a:pt x="846" y="294"/>
                </a:lnTo>
                <a:lnTo>
                  <a:pt x="848" y="302"/>
                </a:lnTo>
                <a:lnTo>
                  <a:pt x="852" y="312"/>
                </a:lnTo>
                <a:lnTo>
                  <a:pt x="854" y="319"/>
                </a:lnTo>
                <a:lnTo>
                  <a:pt x="858" y="329"/>
                </a:lnTo>
                <a:lnTo>
                  <a:pt x="860" y="337"/>
                </a:lnTo>
                <a:lnTo>
                  <a:pt x="864" y="349"/>
                </a:lnTo>
                <a:lnTo>
                  <a:pt x="856" y="349"/>
                </a:lnTo>
                <a:lnTo>
                  <a:pt x="850" y="349"/>
                </a:lnTo>
                <a:lnTo>
                  <a:pt x="842" y="349"/>
                </a:lnTo>
                <a:lnTo>
                  <a:pt x="836" y="349"/>
                </a:lnTo>
                <a:lnTo>
                  <a:pt x="830" y="349"/>
                </a:lnTo>
                <a:lnTo>
                  <a:pt x="824" y="349"/>
                </a:lnTo>
                <a:lnTo>
                  <a:pt x="816" y="349"/>
                </a:lnTo>
                <a:lnTo>
                  <a:pt x="810" y="349"/>
                </a:lnTo>
                <a:lnTo>
                  <a:pt x="802" y="349"/>
                </a:lnTo>
                <a:lnTo>
                  <a:pt x="796" y="349"/>
                </a:lnTo>
                <a:lnTo>
                  <a:pt x="788" y="349"/>
                </a:lnTo>
                <a:lnTo>
                  <a:pt x="782" y="349"/>
                </a:lnTo>
                <a:lnTo>
                  <a:pt x="770" y="349"/>
                </a:lnTo>
                <a:lnTo>
                  <a:pt x="758" y="349"/>
                </a:lnTo>
                <a:lnTo>
                  <a:pt x="754" y="341"/>
                </a:lnTo>
                <a:lnTo>
                  <a:pt x="752" y="333"/>
                </a:lnTo>
                <a:lnTo>
                  <a:pt x="748" y="327"/>
                </a:lnTo>
                <a:lnTo>
                  <a:pt x="748" y="321"/>
                </a:lnTo>
                <a:lnTo>
                  <a:pt x="742" y="310"/>
                </a:lnTo>
                <a:lnTo>
                  <a:pt x="736" y="298"/>
                </a:lnTo>
                <a:lnTo>
                  <a:pt x="730" y="284"/>
                </a:lnTo>
                <a:lnTo>
                  <a:pt x="722" y="272"/>
                </a:lnTo>
                <a:lnTo>
                  <a:pt x="716" y="262"/>
                </a:lnTo>
                <a:lnTo>
                  <a:pt x="710" y="250"/>
                </a:lnTo>
                <a:lnTo>
                  <a:pt x="700" y="240"/>
                </a:lnTo>
                <a:lnTo>
                  <a:pt x="692" y="228"/>
                </a:lnTo>
                <a:lnTo>
                  <a:pt x="684" y="218"/>
                </a:lnTo>
                <a:lnTo>
                  <a:pt x="676" y="208"/>
                </a:lnTo>
                <a:lnTo>
                  <a:pt x="666" y="198"/>
                </a:lnTo>
                <a:lnTo>
                  <a:pt x="656" y="190"/>
                </a:lnTo>
                <a:lnTo>
                  <a:pt x="646" y="182"/>
                </a:lnTo>
                <a:lnTo>
                  <a:pt x="636" y="174"/>
                </a:lnTo>
                <a:lnTo>
                  <a:pt x="624" y="166"/>
                </a:lnTo>
                <a:lnTo>
                  <a:pt x="612" y="158"/>
                </a:lnTo>
                <a:lnTo>
                  <a:pt x="600" y="152"/>
                </a:lnTo>
                <a:lnTo>
                  <a:pt x="590" y="146"/>
                </a:lnTo>
                <a:lnTo>
                  <a:pt x="578" y="138"/>
                </a:lnTo>
                <a:lnTo>
                  <a:pt x="566" y="132"/>
                </a:lnTo>
                <a:lnTo>
                  <a:pt x="554" y="126"/>
                </a:lnTo>
                <a:lnTo>
                  <a:pt x="540" y="124"/>
                </a:lnTo>
                <a:lnTo>
                  <a:pt x="534" y="120"/>
                </a:lnTo>
                <a:lnTo>
                  <a:pt x="528" y="118"/>
                </a:lnTo>
                <a:lnTo>
                  <a:pt x="520" y="116"/>
                </a:lnTo>
                <a:lnTo>
                  <a:pt x="514" y="114"/>
                </a:lnTo>
                <a:lnTo>
                  <a:pt x="500" y="112"/>
                </a:lnTo>
                <a:lnTo>
                  <a:pt x="488" y="110"/>
                </a:lnTo>
                <a:lnTo>
                  <a:pt x="480" y="108"/>
                </a:lnTo>
                <a:lnTo>
                  <a:pt x="474" y="108"/>
                </a:lnTo>
                <a:lnTo>
                  <a:pt x="466" y="106"/>
                </a:lnTo>
                <a:lnTo>
                  <a:pt x="460" y="106"/>
                </a:lnTo>
                <a:lnTo>
                  <a:pt x="452" y="106"/>
                </a:lnTo>
                <a:lnTo>
                  <a:pt x="446" y="106"/>
                </a:lnTo>
                <a:lnTo>
                  <a:pt x="440" y="106"/>
                </a:lnTo>
                <a:lnTo>
                  <a:pt x="434" y="106"/>
                </a:lnTo>
                <a:lnTo>
                  <a:pt x="426" y="106"/>
                </a:lnTo>
                <a:lnTo>
                  <a:pt x="418" y="106"/>
                </a:lnTo>
                <a:lnTo>
                  <a:pt x="412" y="106"/>
                </a:lnTo>
                <a:lnTo>
                  <a:pt x="404" y="106"/>
                </a:lnTo>
                <a:lnTo>
                  <a:pt x="396" y="106"/>
                </a:lnTo>
                <a:lnTo>
                  <a:pt x="390" y="108"/>
                </a:lnTo>
                <a:lnTo>
                  <a:pt x="382" y="108"/>
                </a:lnTo>
                <a:lnTo>
                  <a:pt x="376" y="110"/>
                </a:lnTo>
                <a:lnTo>
                  <a:pt x="368" y="110"/>
                </a:lnTo>
                <a:lnTo>
                  <a:pt x="362" y="112"/>
                </a:lnTo>
                <a:lnTo>
                  <a:pt x="354" y="112"/>
                </a:lnTo>
                <a:lnTo>
                  <a:pt x="348" y="114"/>
                </a:lnTo>
                <a:lnTo>
                  <a:pt x="334" y="118"/>
                </a:lnTo>
                <a:lnTo>
                  <a:pt x="322" y="124"/>
                </a:lnTo>
                <a:lnTo>
                  <a:pt x="308" y="126"/>
                </a:lnTo>
                <a:lnTo>
                  <a:pt x="296" y="132"/>
                </a:lnTo>
                <a:lnTo>
                  <a:pt x="282" y="138"/>
                </a:lnTo>
                <a:lnTo>
                  <a:pt x="272" y="146"/>
                </a:lnTo>
                <a:lnTo>
                  <a:pt x="260" y="152"/>
                </a:lnTo>
                <a:lnTo>
                  <a:pt x="248" y="158"/>
                </a:lnTo>
                <a:lnTo>
                  <a:pt x="238" y="166"/>
                </a:lnTo>
                <a:lnTo>
                  <a:pt x="228" y="174"/>
                </a:lnTo>
                <a:lnTo>
                  <a:pt x="216" y="182"/>
                </a:lnTo>
                <a:lnTo>
                  <a:pt x="206" y="190"/>
                </a:lnTo>
                <a:lnTo>
                  <a:pt x="196" y="198"/>
                </a:lnTo>
                <a:lnTo>
                  <a:pt x="186" y="208"/>
                </a:lnTo>
                <a:lnTo>
                  <a:pt x="176" y="218"/>
                </a:lnTo>
                <a:lnTo>
                  <a:pt x="168" y="228"/>
                </a:lnTo>
                <a:lnTo>
                  <a:pt x="160" y="240"/>
                </a:lnTo>
                <a:lnTo>
                  <a:pt x="154" y="250"/>
                </a:lnTo>
                <a:lnTo>
                  <a:pt x="144" y="262"/>
                </a:lnTo>
                <a:lnTo>
                  <a:pt x="138" y="272"/>
                </a:lnTo>
                <a:lnTo>
                  <a:pt x="132" y="284"/>
                </a:lnTo>
                <a:lnTo>
                  <a:pt x="126" y="298"/>
                </a:lnTo>
                <a:lnTo>
                  <a:pt x="120" y="310"/>
                </a:lnTo>
                <a:lnTo>
                  <a:pt x="114" y="321"/>
                </a:lnTo>
                <a:lnTo>
                  <a:pt x="112" y="327"/>
                </a:lnTo>
                <a:lnTo>
                  <a:pt x="110" y="333"/>
                </a:lnTo>
                <a:lnTo>
                  <a:pt x="108" y="341"/>
                </a:lnTo>
                <a:lnTo>
                  <a:pt x="106" y="349"/>
                </a:lnTo>
                <a:close/>
              </a:path>
            </a:pathLst>
          </a:custGeom>
          <a:solidFill>
            <a:srgbClr val="F54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8" name="Freeform 98"/>
          <p:cNvSpPr>
            <a:spLocks/>
          </p:cNvSpPr>
          <p:nvPr/>
        </p:nvSpPr>
        <p:spPr bwMode="auto">
          <a:xfrm>
            <a:off x="795338" y="4498975"/>
            <a:ext cx="369887" cy="127000"/>
          </a:xfrm>
          <a:custGeom>
            <a:avLst/>
            <a:gdLst>
              <a:gd name="T0" fmla="*/ 2147483647 w 233"/>
              <a:gd name="T1" fmla="*/ 2147483647 h 80"/>
              <a:gd name="T2" fmla="*/ 2147483647 w 233"/>
              <a:gd name="T3" fmla="*/ 2147483647 h 80"/>
              <a:gd name="T4" fmla="*/ 2147483647 w 233"/>
              <a:gd name="T5" fmla="*/ 2147483647 h 80"/>
              <a:gd name="T6" fmla="*/ 2147483647 w 233"/>
              <a:gd name="T7" fmla="*/ 2147483647 h 80"/>
              <a:gd name="T8" fmla="*/ 2147483647 w 233"/>
              <a:gd name="T9" fmla="*/ 2147483647 h 80"/>
              <a:gd name="T10" fmla="*/ 2147483647 w 233"/>
              <a:gd name="T11" fmla="*/ 2147483647 h 80"/>
              <a:gd name="T12" fmla="*/ 2147483647 w 233"/>
              <a:gd name="T13" fmla="*/ 2147483647 h 80"/>
              <a:gd name="T14" fmla="*/ 2147483647 w 233"/>
              <a:gd name="T15" fmla="*/ 2147483647 h 80"/>
              <a:gd name="T16" fmla="*/ 2147483647 w 233"/>
              <a:gd name="T17" fmla="*/ 2147483647 h 80"/>
              <a:gd name="T18" fmla="*/ 2147483647 w 233"/>
              <a:gd name="T19" fmla="*/ 2147483647 h 80"/>
              <a:gd name="T20" fmla="*/ 2147483647 w 233"/>
              <a:gd name="T21" fmla="*/ 2147483647 h 80"/>
              <a:gd name="T22" fmla="*/ 2147483647 w 233"/>
              <a:gd name="T23" fmla="*/ 2147483647 h 80"/>
              <a:gd name="T24" fmla="*/ 2147483647 w 233"/>
              <a:gd name="T25" fmla="*/ 2147483647 h 80"/>
              <a:gd name="T26" fmla="*/ 2147483647 w 233"/>
              <a:gd name="T27" fmla="*/ 2147483647 h 80"/>
              <a:gd name="T28" fmla="*/ 2147483647 w 233"/>
              <a:gd name="T29" fmla="*/ 2147483647 h 80"/>
              <a:gd name="T30" fmla="*/ 2147483647 w 233"/>
              <a:gd name="T31" fmla="*/ 2147483647 h 80"/>
              <a:gd name="T32" fmla="*/ 2147483647 w 233"/>
              <a:gd name="T33" fmla="*/ 2147483647 h 80"/>
              <a:gd name="T34" fmla="*/ 2147483647 w 233"/>
              <a:gd name="T35" fmla="*/ 2147483647 h 80"/>
              <a:gd name="T36" fmla="*/ 2147483647 w 233"/>
              <a:gd name="T37" fmla="*/ 2147483647 h 80"/>
              <a:gd name="T38" fmla="*/ 2147483647 w 233"/>
              <a:gd name="T39" fmla="*/ 2147483647 h 80"/>
              <a:gd name="T40" fmla="*/ 2147483647 w 233"/>
              <a:gd name="T41" fmla="*/ 2147483647 h 80"/>
              <a:gd name="T42" fmla="*/ 2147483647 w 233"/>
              <a:gd name="T43" fmla="*/ 2147483647 h 80"/>
              <a:gd name="T44" fmla="*/ 2147483647 w 233"/>
              <a:gd name="T45" fmla="*/ 2147483647 h 80"/>
              <a:gd name="T46" fmla="*/ 2147483647 w 233"/>
              <a:gd name="T47" fmla="*/ 2147483647 h 80"/>
              <a:gd name="T48" fmla="*/ 2147483647 w 233"/>
              <a:gd name="T49" fmla="*/ 2147483647 h 80"/>
              <a:gd name="T50" fmla="*/ 2147483647 w 233"/>
              <a:gd name="T51" fmla="*/ 0 h 80"/>
              <a:gd name="T52" fmla="*/ 2147483647 w 233"/>
              <a:gd name="T53" fmla="*/ 0 h 80"/>
              <a:gd name="T54" fmla="*/ 2147483647 w 233"/>
              <a:gd name="T55" fmla="*/ 0 h 80"/>
              <a:gd name="T56" fmla="*/ 2147483647 w 233"/>
              <a:gd name="T57" fmla="*/ 0 h 80"/>
              <a:gd name="T58" fmla="*/ 2147483647 w 233"/>
              <a:gd name="T59" fmla="*/ 0 h 80"/>
              <a:gd name="T60" fmla="*/ 2147483647 w 233"/>
              <a:gd name="T61" fmla="*/ 0 h 80"/>
              <a:gd name="T62" fmla="*/ 2147483647 w 233"/>
              <a:gd name="T63" fmla="*/ 0 h 80"/>
              <a:gd name="T64" fmla="*/ 2147483647 w 233"/>
              <a:gd name="T65" fmla="*/ 2147483647 h 80"/>
              <a:gd name="T66" fmla="*/ 2147483647 w 233"/>
              <a:gd name="T67" fmla="*/ 2147483647 h 80"/>
              <a:gd name="T68" fmla="*/ 2147483647 w 233"/>
              <a:gd name="T69" fmla="*/ 2147483647 h 80"/>
              <a:gd name="T70" fmla="*/ 2147483647 w 233"/>
              <a:gd name="T71" fmla="*/ 2147483647 h 80"/>
              <a:gd name="T72" fmla="*/ 2147483647 w 233"/>
              <a:gd name="T73" fmla="*/ 2147483647 h 80"/>
              <a:gd name="T74" fmla="*/ 2147483647 w 233"/>
              <a:gd name="T75" fmla="*/ 2147483647 h 80"/>
              <a:gd name="T76" fmla="*/ 2147483647 w 233"/>
              <a:gd name="T77" fmla="*/ 2147483647 h 80"/>
              <a:gd name="T78" fmla="*/ 2147483647 w 233"/>
              <a:gd name="T79" fmla="*/ 2147483647 h 80"/>
              <a:gd name="T80" fmla="*/ 2147483647 w 233"/>
              <a:gd name="T81" fmla="*/ 2147483647 h 80"/>
              <a:gd name="T82" fmla="*/ 2147483647 w 233"/>
              <a:gd name="T83" fmla="*/ 2147483647 h 80"/>
              <a:gd name="T84" fmla="*/ 0 w 233"/>
              <a:gd name="T85" fmla="*/ 2147483647 h 80"/>
              <a:gd name="T86" fmla="*/ 2147483647 w 233"/>
              <a:gd name="T87" fmla="*/ 2147483647 h 80"/>
              <a:gd name="T88" fmla="*/ 2147483647 w 233"/>
              <a:gd name="T89" fmla="*/ 2147483647 h 80"/>
              <a:gd name="T90" fmla="*/ 2147483647 w 233"/>
              <a:gd name="T91" fmla="*/ 2147483647 h 80"/>
              <a:gd name="T92" fmla="*/ 2147483647 w 233"/>
              <a:gd name="T93" fmla="*/ 2147483647 h 80"/>
              <a:gd name="T94" fmla="*/ 2147483647 w 233"/>
              <a:gd name="T95" fmla="*/ 2147483647 h 80"/>
              <a:gd name="T96" fmla="*/ 2147483647 w 233"/>
              <a:gd name="T97" fmla="*/ 2147483647 h 80"/>
              <a:gd name="T98" fmla="*/ 2147483647 w 233"/>
              <a:gd name="T99" fmla="*/ 2147483647 h 80"/>
              <a:gd name="T100" fmla="*/ 2147483647 w 233"/>
              <a:gd name="T101" fmla="*/ 2147483647 h 80"/>
              <a:gd name="T102" fmla="*/ 2147483647 w 233"/>
              <a:gd name="T103" fmla="*/ 2147483647 h 80"/>
              <a:gd name="T104" fmla="*/ 2147483647 w 233"/>
              <a:gd name="T105" fmla="*/ 2147483647 h 80"/>
              <a:gd name="T106" fmla="*/ 2147483647 w 233"/>
              <a:gd name="T107" fmla="*/ 2147483647 h 80"/>
              <a:gd name="T108" fmla="*/ 2147483647 w 233"/>
              <a:gd name="T109" fmla="*/ 2147483647 h 80"/>
              <a:gd name="T110" fmla="*/ 2147483647 w 233"/>
              <a:gd name="T111" fmla="*/ 2147483647 h 80"/>
              <a:gd name="T112" fmla="*/ 2147483647 w 233"/>
              <a:gd name="T113" fmla="*/ 2147483647 h 80"/>
              <a:gd name="T114" fmla="*/ 2147483647 w 233"/>
              <a:gd name="T115" fmla="*/ 2147483647 h 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33" h="80">
                <a:moveTo>
                  <a:pt x="118" y="80"/>
                </a:moveTo>
                <a:lnTo>
                  <a:pt x="128" y="80"/>
                </a:lnTo>
                <a:lnTo>
                  <a:pt x="140" y="80"/>
                </a:lnTo>
                <a:lnTo>
                  <a:pt x="150" y="78"/>
                </a:lnTo>
                <a:lnTo>
                  <a:pt x="162" y="76"/>
                </a:lnTo>
                <a:lnTo>
                  <a:pt x="170" y="74"/>
                </a:lnTo>
                <a:lnTo>
                  <a:pt x="180" y="72"/>
                </a:lnTo>
                <a:lnTo>
                  <a:pt x="190" y="70"/>
                </a:lnTo>
                <a:lnTo>
                  <a:pt x="197" y="68"/>
                </a:lnTo>
                <a:lnTo>
                  <a:pt x="205" y="64"/>
                </a:lnTo>
                <a:lnTo>
                  <a:pt x="213" y="60"/>
                </a:lnTo>
                <a:lnTo>
                  <a:pt x="217" y="58"/>
                </a:lnTo>
                <a:lnTo>
                  <a:pt x="223" y="54"/>
                </a:lnTo>
                <a:lnTo>
                  <a:pt x="229" y="48"/>
                </a:lnTo>
                <a:lnTo>
                  <a:pt x="233" y="40"/>
                </a:lnTo>
                <a:lnTo>
                  <a:pt x="229" y="32"/>
                </a:lnTo>
                <a:lnTo>
                  <a:pt x="223" y="24"/>
                </a:lnTo>
                <a:lnTo>
                  <a:pt x="217" y="20"/>
                </a:lnTo>
                <a:lnTo>
                  <a:pt x="213" y="16"/>
                </a:lnTo>
                <a:lnTo>
                  <a:pt x="205" y="14"/>
                </a:lnTo>
                <a:lnTo>
                  <a:pt x="197" y="12"/>
                </a:lnTo>
                <a:lnTo>
                  <a:pt x="190" y="8"/>
                </a:lnTo>
                <a:lnTo>
                  <a:pt x="180" y="6"/>
                </a:lnTo>
                <a:lnTo>
                  <a:pt x="170" y="4"/>
                </a:lnTo>
                <a:lnTo>
                  <a:pt x="162" y="4"/>
                </a:lnTo>
                <a:lnTo>
                  <a:pt x="150" y="0"/>
                </a:lnTo>
                <a:lnTo>
                  <a:pt x="140" y="0"/>
                </a:lnTo>
                <a:lnTo>
                  <a:pt x="128" y="0"/>
                </a:lnTo>
                <a:lnTo>
                  <a:pt x="118" y="0"/>
                </a:lnTo>
                <a:lnTo>
                  <a:pt x="104" y="0"/>
                </a:lnTo>
                <a:lnTo>
                  <a:pt x="92" y="0"/>
                </a:lnTo>
                <a:lnTo>
                  <a:pt x="82" y="0"/>
                </a:lnTo>
                <a:lnTo>
                  <a:pt x="72" y="4"/>
                </a:lnTo>
                <a:lnTo>
                  <a:pt x="60" y="4"/>
                </a:lnTo>
                <a:lnTo>
                  <a:pt x="52" y="6"/>
                </a:lnTo>
                <a:lnTo>
                  <a:pt x="42" y="8"/>
                </a:lnTo>
                <a:lnTo>
                  <a:pt x="34" y="12"/>
                </a:lnTo>
                <a:lnTo>
                  <a:pt x="26" y="14"/>
                </a:lnTo>
                <a:lnTo>
                  <a:pt x="20" y="16"/>
                </a:lnTo>
                <a:lnTo>
                  <a:pt x="12" y="20"/>
                </a:lnTo>
                <a:lnTo>
                  <a:pt x="8" y="24"/>
                </a:lnTo>
                <a:lnTo>
                  <a:pt x="2" y="32"/>
                </a:lnTo>
                <a:lnTo>
                  <a:pt x="0" y="40"/>
                </a:lnTo>
                <a:lnTo>
                  <a:pt x="2" y="48"/>
                </a:lnTo>
                <a:lnTo>
                  <a:pt x="8" y="54"/>
                </a:lnTo>
                <a:lnTo>
                  <a:pt x="12" y="58"/>
                </a:lnTo>
                <a:lnTo>
                  <a:pt x="20" y="60"/>
                </a:lnTo>
                <a:lnTo>
                  <a:pt x="26" y="64"/>
                </a:lnTo>
                <a:lnTo>
                  <a:pt x="34" y="68"/>
                </a:lnTo>
                <a:lnTo>
                  <a:pt x="42" y="70"/>
                </a:lnTo>
                <a:lnTo>
                  <a:pt x="52" y="72"/>
                </a:lnTo>
                <a:lnTo>
                  <a:pt x="60" y="74"/>
                </a:lnTo>
                <a:lnTo>
                  <a:pt x="72" y="76"/>
                </a:lnTo>
                <a:lnTo>
                  <a:pt x="82" y="78"/>
                </a:lnTo>
                <a:lnTo>
                  <a:pt x="92" y="80"/>
                </a:lnTo>
                <a:lnTo>
                  <a:pt x="104" y="80"/>
                </a:lnTo>
                <a:lnTo>
                  <a:pt x="118" y="80"/>
                </a:lnTo>
                <a:close/>
              </a:path>
            </a:pathLst>
          </a:custGeom>
          <a:solidFill>
            <a:srgbClr val="FFB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9" name="Freeform 99"/>
          <p:cNvSpPr>
            <a:spLocks/>
          </p:cNvSpPr>
          <p:nvPr/>
        </p:nvSpPr>
        <p:spPr bwMode="auto">
          <a:xfrm>
            <a:off x="855663" y="4533900"/>
            <a:ext cx="215900" cy="69850"/>
          </a:xfrm>
          <a:custGeom>
            <a:avLst/>
            <a:gdLst>
              <a:gd name="T0" fmla="*/ 2147483647 w 136"/>
              <a:gd name="T1" fmla="*/ 2147483647 h 44"/>
              <a:gd name="T2" fmla="*/ 2147483647 w 136"/>
              <a:gd name="T3" fmla="*/ 2147483647 h 44"/>
              <a:gd name="T4" fmla="*/ 2147483647 w 136"/>
              <a:gd name="T5" fmla="*/ 2147483647 h 44"/>
              <a:gd name="T6" fmla="*/ 2147483647 w 136"/>
              <a:gd name="T7" fmla="*/ 2147483647 h 44"/>
              <a:gd name="T8" fmla="*/ 2147483647 w 136"/>
              <a:gd name="T9" fmla="*/ 2147483647 h 44"/>
              <a:gd name="T10" fmla="*/ 2147483647 w 136"/>
              <a:gd name="T11" fmla="*/ 2147483647 h 44"/>
              <a:gd name="T12" fmla="*/ 2147483647 w 136"/>
              <a:gd name="T13" fmla="*/ 2147483647 h 44"/>
              <a:gd name="T14" fmla="*/ 2147483647 w 136"/>
              <a:gd name="T15" fmla="*/ 2147483647 h 44"/>
              <a:gd name="T16" fmla="*/ 2147483647 w 136"/>
              <a:gd name="T17" fmla="*/ 2147483647 h 44"/>
              <a:gd name="T18" fmla="*/ 2147483647 w 136"/>
              <a:gd name="T19" fmla="*/ 2147483647 h 44"/>
              <a:gd name="T20" fmla="*/ 2147483647 w 136"/>
              <a:gd name="T21" fmla="*/ 2147483647 h 44"/>
              <a:gd name="T22" fmla="*/ 2147483647 w 136"/>
              <a:gd name="T23" fmla="*/ 2147483647 h 44"/>
              <a:gd name="T24" fmla="*/ 2147483647 w 136"/>
              <a:gd name="T25" fmla="*/ 2147483647 h 44"/>
              <a:gd name="T26" fmla="*/ 2147483647 w 136"/>
              <a:gd name="T27" fmla="*/ 0 h 44"/>
              <a:gd name="T28" fmla="*/ 2147483647 w 136"/>
              <a:gd name="T29" fmla="*/ 0 h 44"/>
              <a:gd name="T30" fmla="*/ 2147483647 w 136"/>
              <a:gd name="T31" fmla="*/ 0 h 44"/>
              <a:gd name="T32" fmla="*/ 2147483647 w 136"/>
              <a:gd name="T33" fmla="*/ 0 h 44"/>
              <a:gd name="T34" fmla="*/ 2147483647 w 136"/>
              <a:gd name="T35" fmla="*/ 0 h 44"/>
              <a:gd name="T36" fmla="*/ 2147483647 w 136"/>
              <a:gd name="T37" fmla="*/ 0 h 44"/>
              <a:gd name="T38" fmla="*/ 2147483647 w 136"/>
              <a:gd name="T39" fmla="*/ 0 h 44"/>
              <a:gd name="T40" fmla="*/ 2147483647 w 136"/>
              <a:gd name="T41" fmla="*/ 0 h 44"/>
              <a:gd name="T42" fmla="*/ 2147483647 w 136"/>
              <a:gd name="T43" fmla="*/ 0 h 44"/>
              <a:gd name="T44" fmla="*/ 2147483647 w 136"/>
              <a:gd name="T45" fmla="*/ 2147483647 h 44"/>
              <a:gd name="T46" fmla="*/ 2147483647 w 136"/>
              <a:gd name="T47" fmla="*/ 2147483647 h 44"/>
              <a:gd name="T48" fmla="*/ 2147483647 w 136"/>
              <a:gd name="T49" fmla="*/ 2147483647 h 44"/>
              <a:gd name="T50" fmla="*/ 0 w 136"/>
              <a:gd name="T51" fmla="*/ 2147483647 h 44"/>
              <a:gd name="T52" fmla="*/ 0 w 136"/>
              <a:gd name="T53" fmla="*/ 2147483647 h 44"/>
              <a:gd name="T54" fmla="*/ 0 w 136"/>
              <a:gd name="T55" fmla="*/ 2147483647 h 44"/>
              <a:gd name="T56" fmla="*/ 2147483647 w 136"/>
              <a:gd name="T57" fmla="*/ 2147483647 h 44"/>
              <a:gd name="T58" fmla="*/ 2147483647 w 136"/>
              <a:gd name="T59" fmla="*/ 2147483647 h 44"/>
              <a:gd name="T60" fmla="*/ 2147483647 w 136"/>
              <a:gd name="T61" fmla="*/ 2147483647 h 44"/>
              <a:gd name="T62" fmla="*/ 2147483647 w 136"/>
              <a:gd name="T63" fmla="*/ 2147483647 h 44"/>
              <a:gd name="T64" fmla="*/ 2147483647 w 136"/>
              <a:gd name="T65" fmla="*/ 2147483647 h 44"/>
              <a:gd name="T66" fmla="*/ 2147483647 w 136"/>
              <a:gd name="T67" fmla="*/ 2147483647 h 44"/>
              <a:gd name="T68" fmla="*/ 2147483647 w 136"/>
              <a:gd name="T69" fmla="*/ 2147483647 h 44"/>
              <a:gd name="T70" fmla="*/ 2147483647 w 136"/>
              <a:gd name="T71" fmla="*/ 2147483647 h 44"/>
              <a:gd name="T72" fmla="*/ 2147483647 w 136"/>
              <a:gd name="T73" fmla="*/ 2147483647 h 44"/>
              <a:gd name="T74" fmla="*/ 2147483647 w 136"/>
              <a:gd name="T75" fmla="*/ 2147483647 h 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" h="44">
                <a:moveTo>
                  <a:pt x="68" y="44"/>
                </a:moveTo>
                <a:lnTo>
                  <a:pt x="80" y="44"/>
                </a:lnTo>
                <a:lnTo>
                  <a:pt x="94" y="42"/>
                </a:lnTo>
                <a:lnTo>
                  <a:pt x="104" y="40"/>
                </a:lnTo>
                <a:lnTo>
                  <a:pt x="116" y="38"/>
                </a:lnTo>
                <a:lnTo>
                  <a:pt x="124" y="32"/>
                </a:lnTo>
                <a:lnTo>
                  <a:pt x="130" y="28"/>
                </a:lnTo>
                <a:lnTo>
                  <a:pt x="134" y="26"/>
                </a:lnTo>
                <a:lnTo>
                  <a:pt x="136" y="22"/>
                </a:lnTo>
                <a:lnTo>
                  <a:pt x="134" y="16"/>
                </a:lnTo>
                <a:lnTo>
                  <a:pt x="130" y="12"/>
                </a:lnTo>
                <a:lnTo>
                  <a:pt x="124" y="8"/>
                </a:lnTo>
                <a:lnTo>
                  <a:pt x="116" y="4"/>
                </a:lnTo>
                <a:lnTo>
                  <a:pt x="104" y="0"/>
                </a:lnTo>
                <a:lnTo>
                  <a:pt x="94" y="0"/>
                </a:lnTo>
                <a:lnTo>
                  <a:pt x="80" y="0"/>
                </a:lnTo>
                <a:lnTo>
                  <a:pt x="68" y="0"/>
                </a:lnTo>
                <a:lnTo>
                  <a:pt x="60" y="0"/>
                </a:lnTo>
                <a:lnTo>
                  <a:pt x="54" y="0"/>
                </a:lnTo>
                <a:lnTo>
                  <a:pt x="46" y="0"/>
                </a:lnTo>
                <a:lnTo>
                  <a:pt x="40" y="0"/>
                </a:lnTo>
                <a:lnTo>
                  <a:pt x="30" y="0"/>
                </a:lnTo>
                <a:lnTo>
                  <a:pt x="20" y="4"/>
                </a:lnTo>
                <a:lnTo>
                  <a:pt x="10" y="8"/>
                </a:lnTo>
                <a:lnTo>
                  <a:pt x="6" y="12"/>
                </a:lnTo>
                <a:lnTo>
                  <a:pt x="0" y="16"/>
                </a:lnTo>
                <a:lnTo>
                  <a:pt x="0" y="22"/>
                </a:lnTo>
                <a:lnTo>
                  <a:pt x="0" y="26"/>
                </a:lnTo>
                <a:lnTo>
                  <a:pt x="6" y="28"/>
                </a:lnTo>
                <a:lnTo>
                  <a:pt x="10" y="32"/>
                </a:lnTo>
                <a:lnTo>
                  <a:pt x="20" y="38"/>
                </a:lnTo>
                <a:lnTo>
                  <a:pt x="30" y="40"/>
                </a:lnTo>
                <a:lnTo>
                  <a:pt x="40" y="42"/>
                </a:lnTo>
                <a:lnTo>
                  <a:pt x="46" y="42"/>
                </a:lnTo>
                <a:lnTo>
                  <a:pt x="54" y="44"/>
                </a:lnTo>
                <a:lnTo>
                  <a:pt x="60" y="44"/>
                </a:lnTo>
                <a:lnTo>
                  <a:pt x="68" y="44"/>
                </a:lnTo>
                <a:close/>
              </a:path>
            </a:pathLst>
          </a:custGeom>
          <a:solidFill>
            <a:srgbClr val="FF99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0" name="Freeform 100"/>
          <p:cNvSpPr>
            <a:spLocks/>
          </p:cNvSpPr>
          <p:nvPr/>
        </p:nvSpPr>
        <p:spPr bwMode="auto">
          <a:xfrm>
            <a:off x="3579813" y="4387850"/>
            <a:ext cx="2428875" cy="196850"/>
          </a:xfrm>
          <a:custGeom>
            <a:avLst/>
            <a:gdLst>
              <a:gd name="T0" fmla="*/ 0 w 1530"/>
              <a:gd name="T1" fmla="*/ 2147483647 h 124"/>
              <a:gd name="T2" fmla="*/ 2147483647 w 1530"/>
              <a:gd name="T3" fmla="*/ 2147483647 h 124"/>
              <a:gd name="T4" fmla="*/ 2147483647 w 1530"/>
              <a:gd name="T5" fmla="*/ 0 h 124"/>
              <a:gd name="T6" fmla="*/ 0 w 1530"/>
              <a:gd name="T7" fmla="*/ 0 h 124"/>
              <a:gd name="T8" fmla="*/ 0 w 1530"/>
              <a:gd name="T9" fmla="*/ 2147483647 h 124"/>
              <a:gd name="T10" fmla="*/ 0 w 1530"/>
              <a:gd name="T11" fmla="*/ 2147483647 h 1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0" h="124">
                <a:moveTo>
                  <a:pt x="0" y="124"/>
                </a:moveTo>
                <a:lnTo>
                  <a:pt x="1530" y="124"/>
                </a:lnTo>
                <a:lnTo>
                  <a:pt x="1530" y="0"/>
                </a:lnTo>
                <a:lnTo>
                  <a:pt x="0" y="0"/>
                </a:lnTo>
                <a:lnTo>
                  <a:pt x="0" y="124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1" name="Freeform 101"/>
          <p:cNvSpPr>
            <a:spLocks/>
          </p:cNvSpPr>
          <p:nvPr/>
        </p:nvSpPr>
        <p:spPr bwMode="auto">
          <a:xfrm>
            <a:off x="2038350" y="4422775"/>
            <a:ext cx="107950" cy="92075"/>
          </a:xfrm>
          <a:custGeom>
            <a:avLst/>
            <a:gdLst>
              <a:gd name="T0" fmla="*/ 2147483647 w 68"/>
              <a:gd name="T1" fmla="*/ 2147483647 h 58"/>
              <a:gd name="T2" fmla="*/ 2147483647 w 68"/>
              <a:gd name="T3" fmla="*/ 2147483647 h 58"/>
              <a:gd name="T4" fmla="*/ 2147483647 w 68"/>
              <a:gd name="T5" fmla="*/ 2147483647 h 58"/>
              <a:gd name="T6" fmla="*/ 2147483647 w 68"/>
              <a:gd name="T7" fmla="*/ 2147483647 h 58"/>
              <a:gd name="T8" fmla="*/ 2147483647 w 68"/>
              <a:gd name="T9" fmla="*/ 2147483647 h 58"/>
              <a:gd name="T10" fmla="*/ 2147483647 w 68"/>
              <a:gd name="T11" fmla="*/ 2147483647 h 58"/>
              <a:gd name="T12" fmla="*/ 2147483647 w 68"/>
              <a:gd name="T13" fmla="*/ 2147483647 h 58"/>
              <a:gd name="T14" fmla="*/ 2147483647 w 68"/>
              <a:gd name="T15" fmla="*/ 2147483647 h 58"/>
              <a:gd name="T16" fmla="*/ 2147483647 w 68"/>
              <a:gd name="T17" fmla="*/ 2147483647 h 58"/>
              <a:gd name="T18" fmla="*/ 2147483647 w 68"/>
              <a:gd name="T19" fmla="*/ 0 h 58"/>
              <a:gd name="T20" fmla="*/ 2147483647 w 68"/>
              <a:gd name="T21" fmla="*/ 0 h 58"/>
              <a:gd name="T22" fmla="*/ 2147483647 w 68"/>
              <a:gd name="T23" fmla="*/ 0 h 58"/>
              <a:gd name="T24" fmla="*/ 2147483647 w 68"/>
              <a:gd name="T25" fmla="*/ 0 h 58"/>
              <a:gd name="T26" fmla="*/ 2147483647 w 68"/>
              <a:gd name="T27" fmla="*/ 2147483647 h 58"/>
              <a:gd name="T28" fmla="*/ 2147483647 w 68"/>
              <a:gd name="T29" fmla="*/ 2147483647 h 58"/>
              <a:gd name="T30" fmla="*/ 0 w 68"/>
              <a:gd name="T31" fmla="*/ 2147483647 h 58"/>
              <a:gd name="T32" fmla="*/ 0 w 68"/>
              <a:gd name="T33" fmla="*/ 2147483647 h 58"/>
              <a:gd name="T34" fmla="*/ 2147483647 w 68"/>
              <a:gd name="T35" fmla="*/ 2147483647 h 58"/>
              <a:gd name="T36" fmla="*/ 2147483647 w 68"/>
              <a:gd name="T37" fmla="*/ 2147483647 h 58"/>
              <a:gd name="T38" fmla="*/ 2147483647 w 68"/>
              <a:gd name="T39" fmla="*/ 2147483647 h 58"/>
              <a:gd name="T40" fmla="*/ 2147483647 w 68"/>
              <a:gd name="T41" fmla="*/ 2147483647 h 58"/>
              <a:gd name="T42" fmla="*/ 2147483647 w 68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8" h="58">
                <a:moveTo>
                  <a:pt x="22" y="58"/>
                </a:moveTo>
                <a:lnTo>
                  <a:pt x="46" y="58"/>
                </a:lnTo>
                <a:lnTo>
                  <a:pt x="54" y="56"/>
                </a:lnTo>
                <a:lnTo>
                  <a:pt x="62" y="52"/>
                </a:lnTo>
                <a:lnTo>
                  <a:pt x="66" y="44"/>
                </a:lnTo>
                <a:lnTo>
                  <a:pt x="68" y="36"/>
                </a:lnTo>
                <a:lnTo>
                  <a:pt x="68" y="20"/>
                </a:lnTo>
                <a:lnTo>
                  <a:pt x="66" y="10"/>
                </a:lnTo>
                <a:lnTo>
                  <a:pt x="62" y="4"/>
                </a:lnTo>
                <a:lnTo>
                  <a:pt x="54" y="0"/>
                </a:lnTo>
                <a:lnTo>
                  <a:pt x="46" y="0"/>
                </a:lnTo>
                <a:lnTo>
                  <a:pt x="22" y="0"/>
                </a:lnTo>
                <a:lnTo>
                  <a:pt x="12" y="0"/>
                </a:lnTo>
                <a:lnTo>
                  <a:pt x="6" y="4"/>
                </a:lnTo>
                <a:lnTo>
                  <a:pt x="2" y="10"/>
                </a:lnTo>
                <a:lnTo>
                  <a:pt x="0" y="20"/>
                </a:lnTo>
                <a:lnTo>
                  <a:pt x="0" y="36"/>
                </a:lnTo>
                <a:lnTo>
                  <a:pt x="2" y="44"/>
                </a:lnTo>
                <a:lnTo>
                  <a:pt x="6" y="52"/>
                </a:lnTo>
                <a:lnTo>
                  <a:pt x="12" y="56"/>
                </a:lnTo>
                <a:lnTo>
                  <a:pt x="22" y="58"/>
                </a:lnTo>
                <a:close/>
              </a:path>
            </a:pathLst>
          </a:custGeom>
          <a:solidFill>
            <a:srgbClr val="F0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2" name="Freeform 102"/>
          <p:cNvSpPr>
            <a:spLocks/>
          </p:cNvSpPr>
          <p:nvPr/>
        </p:nvSpPr>
        <p:spPr bwMode="auto">
          <a:xfrm>
            <a:off x="2187575" y="4140200"/>
            <a:ext cx="200025" cy="219075"/>
          </a:xfrm>
          <a:custGeom>
            <a:avLst/>
            <a:gdLst>
              <a:gd name="T0" fmla="*/ 2147483647 w 126"/>
              <a:gd name="T1" fmla="*/ 2147483647 h 138"/>
              <a:gd name="T2" fmla="*/ 2147483647 w 126"/>
              <a:gd name="T3" fmla="*/ 2147483647 h 138"/>
              <a:gd name="T4" fmla="*/ 2147483647 w 126"/>
              <a:gd name="T5" fmla="*/ 2147483647 h 138"/>
              <a:gd name="T6" fmla="*/ 2147483647 w 126"/>
              <a:gd name="T7" fmla="*/ 2147483647 h 138"/>
              <a:gd name="T8" fmla="*/ 2147483647 w 126"/>
              <a:gd name="T9" fmla="*/ 2147483647 h 138"/>
              <a:gd name="T10" fmla="*/ 2147483647 w 126"/>
              <a:gd name="T11" fmla="*/ 2147483647 h 138"/>
              <a:gd name="T12" fmla="*/ 2147483647 w 126"/>
              <a:gd name="T13" fmla="*/ 2147483647 h 138"/>
              <a:gd name="T14" fmla="*/ 2147483647 w 126"/>
              <a:gd name="T15" fmla="*/ 2147483647 h 138"/>
              <a:gd name="T16" fmla="*/ 2147483647 w 126"/>
              <a:gd name="T17" fmla="*/ 2147483647 h 138"/>
              <a:gd name="T18" fmla="*/ 2147483647 w 126"/>
              <a:gd name="T19" fmla="*/ 2147483647 h 138"/>
              <a:gd name="T20" fmla="*/ 2147483647 w 126"/>
              <a:gd name="T21" fmla="*/ 2147483647 h 138"/>
              <a:gd name="T22" fmla="*/ 2147483647 w 126"/>
              <a:gd name="T23" fmla="*/ 2147483647 h 138"/>
              <a:gd name="T24" fmla="*/ 2147483647 w 126"/>
              <a:gd name="T25" fmla="*/ 2147483647 h 138"/>
              <a:gd name="T26" fmla="*/ 2147483647 w 126"/>
              <a:gd name="T27" fmla="*/ 2147483647 h 138"/>
              <a:gd name="T28" fmla="*/ 2147483647 w 126"/>
              <a:gd name="T29" fmla="*/ 2147483647 h 138"/>
              <a:gd name="T30" fmla="*/ 2147483647 w 126"/>
              <a:gd name="T31" fmla="*/ 2147483647 h 138"/>
              <a:gd name="T32" fmla="*/ 2147483647 w 126"/>
              <a:gd name="T33" fmla="*/ 2147483647 h 138"/>
              <a:gd name="T34" fmla="*/ 2147483647 w 126"/>
              <a:gd name="T35" fmla="*/ 0 h 138"/>
              <a:gd name="T36" fmla="*/ 2147483647 w 126"/>
              <a:gd name="T37" fmla="*/ 0 h 138"/>
              <a:gd name="T38" fmla="*/ 2147483647 w 126"/>
              <a:gd name="T39" fmla="*/ 0 h 138"/>
              <a:gd name="T40" fmla="*/ 2147483647 w 126"/>
              <a:gd name="T41" fmla="*/ 0 h 138"/>
              <a:gd name="T42" fmla="*/ 2147483647 w 126"/>
              <a:gd name="T43" fmla="*/ 2147483647 h 138"/>
              <a:gd name="T44" fmla="*/ 2147483647 w 126"/>
              <a:gd name="T45" fmla="*/ 2147483647 h 138"/>
              <a:gd name="T46" fmla="*/ 2147483647 w 126"/>
              <a:gd name="T47" fmla="*/ 2147483647 h 138"/>
              <a:gd name="T48" fmla="*/ 2147483647 w 126"/>
              <a:gd name="T49" fmla="*/ 2147483647 h 138"/>
              <a:gd name="T50" fmla="*/ 2147483647 w 126"/>
              <a:gd name="T51" fmla="*/ 2147483647 h 138"/>
              <a:gd name="T52" fmla="*/ 0 w 126"/>
              <a:gd name="T53" fmla="*/ 2147483647 h 138"/>
              <a:gd name="T54" fmla="*/ 0 w 126"/>
              <a:gd name="T55" fmla="*/ 2147483647 h 138"/>
              <a:gd name="T56" fmla="*/ 0 w 126"/>
              <a:gd name="T57" fmla="*/ 2147483647 h 138"/>
              <a:gd name="T58" fmla="*/ 0 w 126"/>
              <a:gd name="T59" fmla="*/ 2147483647 h 138"/>
              <a:gd name="T60" fmla="*/ 2147483647 w 126"/>
              <a:gd name="T61" fmla="*/ 2147483647 h 138"/>
              <a:gd name="T62" fmla="*/ 2147483647 w 126"/>
              <a:gd name="T63" fmla="*/ 2147483647 h 138"/>
              <a:gd name="T64" fmla="*/ 2147483647 w 126"/>
              <a:gd name="T65" fmla="*/ 2147483647 h 138"/>
              <a:gd name="T66" fmla="*/ 2147483647 w 126"/>
              <a:gd name="T67" fmla="*/ 2147483647 h 138"/>
              <a:gd name="T68" fmla="*/ 2147483647 w 126"/>
              <a:gd name="T69" fmla="*/ 2147483647 h 138"/>
              <a:gd name="T70" fmla="*/ 2147483647 w 126"/>
              <a:gd name="T71" fmla="*/ 2147483647 h 138"/>
              <a:gd name="T72" fmla="*/ 2147483647 w 126"/>
              <a:gd name="T73" fmla="*/ 2147483647 h 138"/>
              <a:gd name="T74" fmla="*/ 2147483647 w 126"/>
              <a:gd name="T75" fmla="*/ 2147483647 h 1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6" h="138">
                <a:moveTo>
                  <a:pt x="40" y="138"/>
                </a:moveTo>
                <a:lnTo>
                  <a:pt x="86" y="138"/>
                </a:lnTo>
                <a:lnTo>
                  <a:pt x="94" y="138"/>
                </a:lnTo>
                <a:lnTo>
                  <a:pt x="100" y="136"/>
                </a:lnTo>
                <a:lnTo>
                  <a:pt x="106" y="132"/>
                </a:lnTo>
                <a:lnTo>
                  <a:pt x="114" y="128"/>
                </a:lnTo>
                <a:lnTo>
                  <a:pt x="118" y="122"/>
                </a:lnTo>
                <a:lnTo>
                  <a:pt x="122" y="116"/>
                </a:lnTo>
                <a:lnTo>
                  <a:pt x="126" y="108"/>
                </a:lnTo>
                <a:lnTo>
                  <a:pt x="126" y="100"/>
                </a:lnTo>
                <a:lnTo>
                  <a:pt x="126" y="38"/>
                </a:lnTo>
                <a:lnTo>
                  <a:pt x="126" y="30"/>
                </a:lnTo>
                <a:lnTo>
                  <a:pt x="122" y="22"/>
                </a:lnTo>
                <a:lnTo>
                  <a:pt x="118" y="16"/>
                </a:lnTo>
                <a:lnTo>
                  <a:pt x="114" y="10"/>
                </a:lnTo>
                <a:lnTo>
                  <a:pt x="106" y="4"/>
                </a:lnTo>
                <a:lnTo>
                  <a:pt x="100" y="2"/>
                </a:lnTo>
                <a:lnTo>
                  <a:pt x="94" y="0"/>
                </a:lnTo>
                <a:lnTo>
                  <a:pt x="86" y="0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4"/>
                </a:lnTo>
                <a:lnTo>
                  <a:pt x="12" y="10"/>
                </a:lnTo>
                <a:lnTo>
                  <a:pt x="6" y="16"/>
                </a:lnTo>
                <a:lnTo>
                  <a:pt x="4" y="22"/>
                </a:lnTo>
                <a:lnTo>
                  <a:pt x="0" y="30"/>
                </a:lnTo>
                <a:lnTo>
                  <a:pt x="0" y="38"/>
                </a:lnTo>
                <a:lnTo>
                  <a:pt x="0" y="100"/>
                </a:lnTo>
                <a:lnTo>
                  <a:pt x="0" y="108"/>
                </a:lnTo>
                <a:lnTo>
                  <a:pt x="4" y="116"/>
                </a:lnTo>
                <a:lnTo>
                  <a:pt x="6" y="122"/>
                </a:lnTo>
                <a:lnTo>
                  <a:pt x="12" y="128"/>
                </a:lnTo>
                <a:lnTo>
                  <a:pt x="16" y="132"/>
                </a:lnTo>
                <a:lnTo>
                  <a:pt x="24" y="136"/>
                </a:lnTo>
                <a:lnTo>
                  <a:pt x="32" y="138"/>
                </a:lnTo>
                <a:lnTo>
                  <a:pt x="40" y="138"/>
                </a:lnTo>
                <a:close/>
              </a:path>
            </a:pathLst>
          </a:custGeom>
          <a:solidFill>
            <a:srgbClr val="7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3" name="Freeform 103"/>
          <p:cNvSpPr>
            <a:spLocks/>
          </p:cNvSpPr>
          <p:nvPr/>
        </p:nvSpPr>
        <p:spPr bwMode="auto">
          <a:xfrm>
            <a:off x="3697288" y="4645025"/>
            <a:ext cx="2171700" cy="720725"/>
          </a:xfrm>
          <a:custGeom>
            <a:avLst/>
            <a:gdLst>
              <a:gd name="T0" fmla="*/ 2147483647 w 1368"/>
              <a:gd name="T1" fmla="*/ 0 h 454"/>
              <a:gd name="T2" fmla="*/ 2147483647 w 1368"/>
              <a:gd name="T3" fmla="*/ 2147483647 h 454"/>
              <a:gd name="T4" fmla="*/ 2147483647 w 1368"/>
              <a:gd name="T5" fmla="*/ 2147483647 h 454"/>
              <a:gd name="T6" fmla="*/ 2147483647 w 1368"/>
              <a:gd name="T7" fmla="*/ 2147483647 h 454"/>
              <a:gd name="T8" fmla="*/ 2147483647 w 1368"/>
              <a:gd name="T9" fmla="*/ 2147483647 h 454"/>
              <a:gd name="T10" fmla="*/ 2147483647 w 1368"/>
              <a:gd name="T11" fmla="*/ 2147483647 h 454"/>
              <a:gd name="T12" fmla="*/ 2147483647 w 1368"/>
              <a:gd name="T13" fmla="*/ 2147483647 h 454"/>
              <a:gd name="T14" fmla="*/ 2147483647 w 1368"/>
              <a:gd name="T15" fmla="*/ 2147483647 h 454"/>
              <a:gd name="T16" fmla="*/ 2147483647 w 1368"/>
              <a:gd name="T17" fmla="*/ 2147483647 h 454"/>
              <a:gd name="T18" fmla="*/ 2147483647 w 1368"/>
              <a:gd name="T19" fmla="*/ 2147483647 h 454"/>
              <a:gd name="T20" fmla="*/ 2147483647 w 1368"/>
              <a:gd name="T21" fmla="*/ 2147483647 h 454"/>
              <a:gd name="T22" fmla="*/ 2147483647 w 1368"/>
              <a:gd name="T23" fmla="*/ 2147483647 h 454"/>
              <a:gd name="T24" fmla="*/ 2147483647 w 1368"/>
              <a:gd name="T25" fmla="*/ 2147483647 h 454"/>
              <a:gd name="T26" fmla="*/ 2147483647 w 1368"/>
              <a:gd name="T27" fmla="*/ 2147483647 h 454"/>
              <a:gd name="T28" fmla="*/ 2147483647 w 1368"/>
              <a:gd name="T29" fmla="*/ 2147483647 h 454"/>
              <a:gd name="T30" fmla="*/ 2147483647 w 1368"/>
              <a:gd name="T31" fmla="*/ 2147483647 h 454"/>
              <a:gd name="T32" fmla="*/ 2147483647 w 1368"/>
              <a:gd name="T33" fmla="*/ 2147483647 h 454"/>
              <a:gd name="T34" fmla="*/ 2147483647 w 1368"/>
              <a:gd name="T35" fmla="*/ 2147483647 h 454"/>
              <a:gd name="T36" fmla="*/ 2147483647 w 1368"/>
              <a:gd name="T37" fmla="*/ 2147483647 h 454"/>
              <a:gd name="T38" fmla="*/ 2147483647 w 1368"/>
              <a:gd name="T39" fmla="*/ 2147483647 h 454"/>
              <a:gd name="T40" fmla="*/ 2147483647 w 1368"/>
              <a:gd name="T41" fmla="*/ 2147483647 h 454"/>
              <a:gd name="T42" fmla="*/ 2147483647 w 1368"/>
              <a:gd name="T43" fmla="*/ 2147483647 h 454"/>
              <a:gd name="T44" fmla="*/ 2147483647 w 1368"/>
              <a:gd name="T45" fmla="*/ 2147483647 h 454"/>
              <a:gd name="T46" fmla="*/ 2147483647 w 1368"/>
              <a:gd name="T47" fmla="*/ 2147483647 h 454"/>
              <a:gd name="T48" fmla="*/ 2147483647 w 1368"/>
              <a:gd name="T49" fmla="*/ 2147483647 h 454"/>
              <a:gd name="T50" fmla="*/ 2147483647 w 1368"/>
              <a:gd name="T51" fmla="*/ 2147483647 h 454"/>
              <a:gd name="T52" fmla="*/ 2147483647 w 1368"/>
              <a:gd name="T53" fmla="*/ 2147483647 h 454"/>
              <a:gd name="T54" fmla="*/ 2147483647 w 1368"/>
              <a:gd name="T55" fmla="*/ 2147483647 h 454"/>
              <a:gd name="T56" fmla="*/ 2147483647 w 1368"/>
              <a:gd name="T57" fmla="*/ 2147483647 h 454"/>
              <a:gd name="T58" fmla="*/ 2147483647 w 1368"/>
              <a:gd name="T59" fmla="*/ 2147483647 h 454"/>
              <a:gd name="T60" fmla="*/ 2147483647 w 1368"/>
              <a:gd name="T61" fmla="*/ 2147483647 h 454"/>
              <a:gd name="T62" fmla="*/ 2147483647 w 1368"/>
              <a:gd name="T63" fmla="*/ 2147483647 h 454"/>
              <a:gd name="T64" fmla="*/ 2147483647 w 1368"/>
              <a:gd name="T65" fmla="*/ 2147483647 h 454"/>
              <a:gd name="T66" fmla="*/ 2147483647 w 1368"/>
              <a:gd name="T67" fmla="*/ 2147483647 h 454"/>
              <a:gd name="T68" fmla="*/ 2147483647 w 1368"/>
              <a:gd name="T69" fmla="*/ 2147483647 h 454"/>
              <a:gd name="T70" fmla="*/ 2147483647 w 1368"/>
              <a:gd name="T71" fmla="*/ 2147483647 h 454"/>
              <a:gd name="T72" fmla="*/ 2147483647 w 1368"/>
              <a:gd name="T73" fmla="*/ 2147483647 h 454"/>
              <a:gd name="T74" fmla="*/ 2147483647 w 1368"/>
              <a:gd name="T75" fmla="*/ 2147483647 h 454"/>
              <a:gd name="T76" fmla="*/ 2147483647 w 1368"/>
              <a:gd name="T77" fmla="*/ 2147483647 h 454"/>
              <a:gd name="T78" fmla="*/ 2147483647 w 1368"/>
              <a:gd name="T79" fmla="*/ 2147483647 h 454"/>
              <a:gd name="T80" fmla="*/ 2147483647 w 1368"/>
              <a:gd name="T81" fmla="*/ 2147483647 h 454"/>
              <a:gd name="T82" fmla="*/ 2147483647 w 1368"/>
              <a:gd name="T83" fmla="*/ 2147483647 h 454"/>
              <a:gd name="T84" fmla="*/ 2147483647 w 1368"/>
              <a:gd name="T85" fmla="*/ 2147483647 h 454"/>
              <a:gd name="T86" fmla="*/ 2147483647 w 1368"/>
              <a:gd name="T87" fmla="*/ 2147483647 h 454"/>
              <a:gd name="T88" fmla="*/ 2147483647 w 1368"/>
              <a:gd name="T89" fmla="*/ 2147483647 h 454"/>
              <a:gd name="T90" fmla="*/ 2147483647 w 1368"/>
              <a:gd name="T91" fmla="*/ 2147483647 h 454"/>
              <a:gd name="T92" fmla="*/ 2147483647 w 1368"/>
              <a:gd name="T93" fmla="*/ 2147483647 h 454"/>
              <a:gd name="T94" fmla="*/ 2147483647 w 1368"/>
              <a:gd name="T95" fmla="*/ 2147483647 h 454"/>
              <a:gd name="T96" fmla="*/ 2147483647 w 1368"/>
              <a:gd name="T97" fmla="*/ 2147483647 h 454"/>
              <a:gd name="T98" fmla="*/ 2147483647 w 1368"/>
              <a:gd name="T99" fmla="*/ 2147483647 h 454"/>
              <a:gd name="T100" fmla="*/ 2147483647 w 1368"/>
              <a:gd name="T101" fmla="*/ 2147483647 h 454"/>
              <a:gd name="T102" fmla="*/ 2147483647 w 1368"/>
              <a:gd name="T103" fmla="*/ 2147483647 h 454"/>
              <a:gd name="T104" fmla="*/ 2147483647 w 1368"/>
              <a:gd name="T105" fmla="*/ 2147483647 h 454"/>
              <a:gd name="T106" fmla="*/ 2147483647 w 1368"/>
              <a:gd name="T107" fmla="*/ 2147483647 h 454"/>
              <a:gd name="T108" fmla="*/ 2147483647 w 1368"/>
              <a:gd name="T109" fmla="*/ 2147483647 h 454"/>
              <a:gd name="T110" fmla="*/ 2147483647 w 1368"/>
              <a:gd name="T111" fmla="*/ 2147483647 h 454"/>
              <a:gd name="T112" fmla="*/ 2147483647 w 1368"/>
              <a:gd name="T113" fmla="*/ 2147483647 h 454"/>
              <a:gd name="T114" fmla="*/ 2147483647 w 1368"/>
              <a:gd name="T115" fmla="*/ 2147483647 h 454"/>
              <a:gd name="T116" fmla="*/ 0 w 1368"/>
              <a:gd name="T117" fmla="*/ 2147483647 h 4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68" h="454">
                <a:moveTo>
                  <a:pt x="0" y="454"/>
                </a:moveTo>
                <a:lnTo>
                  <a:pt x="0" y="0"/>
                </a:lnTo>
                <a:lnTo>
                  <a:pt x="1368" y="0"/>
                </a:lnTo>
                <a:lnTo>
                  <a:pt x="1368" y="454"/>
                </a:lnTo>
                <a:lnTo>
                  <a:pt x="1366" y="454"/>
                </a:lnTo>
                <a:lnTo>
                  <a:pt x="1362" y="454"/>
                </a:lnTo>
                <a:lnTo>
                  <a:pt x="1356" y="454"/>
                </a:lnTo>
                <a:lnTo>
                  <a:pt x="1348" y="454"/>
                </a:lnTo>
                <a:lnTo>
                  <a:pt x="1342" y="454"/>
                </a:lnTo>
                <a:lnTo>
                  <a:pt x="1336" y="454"/>
                </a:lnTo>
                <a:lnTo>
                  <a:pt x="1328" y="454"/>
                </a:lnTo>
                <a:lnTo>
                  <a:pt x="1322" y="454"/>
                </a:lnTo>
                <a:lnTo>
                  <a:pt x="1314" y="454"/>
                </a:lnTo>
                <a:lnTo>
                  <a:pt x="1308" y="454"/>
                </a:lnTo>
                <a:lnTo>
                  <a:pt x="1300" y="454"/>
                </a:lnTo>
                <a:lnTo>
                  <a:pt x="1290" y="454"/>
                </a:lnTo>
                <a:lnTo>
                  <a:pt x="1280" y="454"/>
                </a:lnTo>
                <a:lnTo>
                  <a:pt x="1270" y="454"/>
                </a:lnTo>
                <a:lnTo>
                  <a:pt x="1258" y="454"/>
                </a:lnTo>
                <a:lnTo>
                  <a:pt x="1250" y="454"/>
                </a:lnTo>
                <a:lnTo>
                  <a:pt x="1236" y="454"/>
                </a:lnTo>
                <a:lnTo>
                  <a:pt x="1226" y="454"/>
                </a:lnTo>
                <a:lnTo>
                  <a:pt x="1214" y="454"/>
                </a:lnTo>
                <a:lnTo>
                  <a:pt x="1202" y="454"/>
                </a:lnTo>
                <a:lnTo>
                  <a:pt x="1194" y="454"/>
                </a:lnTo>
                <a:lnTo>
                  <a:pt x="1188" y="454"/>
                </a:lnTo>
                <a:lnTo>
                  <a:pt x="1180" y="454"/>
                </a:lnTo>
                <a:lnTo>
                  <a:pt x="1174" y="454"/>
                </a:lnTo>
                <a:lnTo>
                  <a:pt x="1168" y="454"/>
                </a:lnTo>
                <a:lnTo>
                  <a:pt x="1160" y="454"/>
                </a:lnTo>
                <a:lnTo>
                  <a:pt x="1152" y="454"/>
                </a:lnTo>
                <a:lnTo>
                  <a:pt x="1146" y="454"/>
                </a:lnTo>
                <a:lnTo>
                  <a:pt x="1138" y="454"/>
                </a:lnTo>
                <a:lnTo>
                  <a:pt x="1133" y="454"/>
                </a:lnTo>
                <a:lnTo>
                  <a:pt x="1125" y="454"/>
                </a:lnTo>
                <a:lnTo>
                  <a:pt x="1117" y="454"/>
                </a:lnTo>
                <a:lnTo>
                  <a:pt x="1111" y="454"/>
                </a:lnTo>
                <a:lnTo>
                  <a:pt x="1103" y="454"/>
                </a:lnTo>
                <a:lnTo>
                  <a:pt x="1095" y="454"/>
                </a:lnTo>
                <a:lnTo>
                  <a:pt x="1089" y="454"/>
                </a:lnTo>
                <a:lnTo>
                  <a:pt x="1085" y="448"/>
                </a:lnTo>
                <a:lnTo>
                  <a:pt x="1081" y="440"/>
                </a:lnTo>
                <a:lnTo>
                  <a:pt x="1077" y="432"/>
                </a:lnTo>
                <a:lnTo>
                  <a:pt x="1075" y="426"/>
                </a:lnTo>
                <a:lnTo>
                  <a:pt x="1065" y="412"/>
                </a:lnTo>
                <a:lnTo>
                  <a:pt x="1059" y="400"/>
                </a:lnTo>
                <a:lnTo>
                  <a:pt x="1049" y="386"/>
                </a:lnTo>
                <a:lnTo>
                  <a:pt x="1039" y="374"/>
                </a:lnTo>
                <a:lnTo>
                  <a:pt x="1029" y="362"/>
                </a:lnTo>
                <a:lnTo>
                  <a:pt x="1021" y="350"/>
                </a:lnTo>
                <a:lnTo>
                  <a:pt x="1009" y="338"/>
                </a:lnTo>
                <a:lnTo>
                  <a:pt x="999" y="328"/>
                </a:lnTo>
                <a:lnTo>
                  <a:pt x="987" y="316"/>
                </a:lnTo>
                <a:lnTo>
                  <a:pt x="977" y="306"/>
                </a:lnTo>
                <a:lnTo>
                  <a:pt x="963" y="296"/>
                </a:lnTo>
                <a:lnTo>
                  <a:pt x="953" y="288"/>
                </a:lnTo>
                <a:lnTo>
                  <a:pt x="941" y="278"/>
                </a:lnTo>
                <a:lnTo>
                  <a:pt x="929" y="272"/>
                </a:lnTo>
                <a:lnTo>
                  <a:pt x="921" y="266"/>
                </a:lnTo>
                <a:lnTo>
                  <a:pt x="915" y="262"/>
                </a:lnTo>
                <a:lnTo>
                  <a:pt x="907" y="258"/>
                </a:lnTo>
                <a:lnTo>
                  <a:pt x="901" y="254"/>
                </a:lnTo>
                <a:lnTo>
                  <a:pt x="895" y="250"/>
                </a:lnTo>
                <a:lnTo>
                  <a:pt x="887" y="246"/>
                </a:lnTo>
                <a:lnTo>
                  <a:pt x="879" y="242"/>
                </a:lnTo>
                <a:lnTo>
                  <a:pt x="873" y="240"/>
                </a:lnTo>
                <a:lnTo>
                  <a:pt x="867" y="236"/>
                </a:lnTo>
                <a:lnTo>
                  <a:pt x="859" y="234"/>
                </a:lnTo>
                <a:lnTo>
                  <a:pt x="851" y="230"/>
                </a:lnTo>
                <a:lnTo>
                  <a:pt x="845" y="228"/>
                </a:lnTo>
                <a:lnTo>
                  <a:pt x="837" y="224"/>
                </a:lnTo>
                <a:lnTo>
                  <a:pt x="829" y="224"/>
                </a:lnTo>
                <a:lnTo>
                  <a:pt x="823" y="220"/>
                </a:lnTo>
                <a:lnTo>
                  <a:pt x="817" y="220"/>
                </a:lnTo>
                <a:lnTo>
                  <a:pt x="807" y="216"/>
                </a:lnTo>
                <a:lnTo>
                  <a:pt x="801" y="214"/>
                </a:lnTo>
                <a:lnTo>
                  <a:pt x="791" y="212"/>
                </a:lnTo>
                <a:lnTo>
                  <a:pt x="785" y="210"/>
                </a:lnTo>
                <a:lnTo>
                  <a:pt x="775" y="208"/>
                </a:lnTo>
                <a:lnTo>
                  <a:pt x="769" y="208"/>
                </a:lnTo>
                <a:lnTo>
                  <a:pt x="761" y="204"/>
                </a:lnTo>
                <a:lnTo>
                  <a:pt x="753" y="204"/>
                </a:lnTo>
                <a:lnTo>
                  <a:pt x="745" y="204"/>
                </a:lnTo>
                <a:lnTo>
                  <a:pt x="737" y="202"/>
                </a:lnTo>
                <a:lnTo>
                  <a:pt x="729" y="202"/>
                </a:lnTo>
                <a:lnTo>
                  <a:pt x="721" y="202"/>
                </a:lnTo>
                <a:lnTo>
                  <a:pt x="713" y="202"/>
                </a:lnTo>
                <a:lnTo>
                  <a:pt x="707" y="202"/>
                </a:lnTo>
                <a:lnTo>
                  <a:pt x="697" y="202"/>
                </a:lnTo>
                <a:lnTo>
                  <a:pt x="691" y="202"/>
                </a:lnTo>
                <a:lnTo>
                  <a:pt x="681" y="202"/>
                </a:lnTo>
                <a:lnTo>
                  <a:pt x="671" y="202"/>
                </a:lnTo>
                <a:lnTo>
                  <a:pt x="663" y="202"/>
                </a:lnTo>
                <a:lnTo>
                  <a:pt x="655" y="202"/>
                </a:lnTo>
                <a:lnTo>
                  <a:pt x="647" y="202"/>
                </a:lnTo>
                <a:lnTo>
                  <a:pt x="639" y="202"/>
                </a:lnTo>
                <a:lnTo>
                  <a:pt x="631" y="204"/>
                </a:lnTo>
                <a:lnTo>
                  <a:pt x="625" y="204"/>
                </a:lnTo>
                <a:lnTo>
                  <a:pt x="615" y="204"/>
                </a:lnTo>
                <a:lnTo>
                  <a:pt x="607" y="208"/>
                </a:lnTo>
                <a:lnTo>
                  <a:pt x="599" y="208"/>
                </a:lnTo>
                <a:lnTo>
                  <a:pt x="591" y="210"/>
                </a:lnTo>
                <a:lnTo>
                  <a:pt x="583" y="212"/>
                </a:lnTo>
                <a:lnTo>
                  <a:pt x="577" y="214"/>
                </a:lnTo>
                <a:lnTo>
                  <a:pt x="569" y="216"/>
                </a:lnTo>
                <a:lnTo>
                  <a:pt x="561" y="220"/>
                </a:lnTo>
                <a:lnTo>
                  <a:pt x="553" y="220"/>
                </a:lnTo>
                <a:lnTo>
                  <a:pt x="545" y="224"/>
                </a:lnTo>
                <a:lnTo>
                  <a:pt x="539" y="224"/>
                </a:lnTo>
                <a:lnTo>
                  <a:pt x="531" y="228"/>
                </a:lnTo>
                <a:lnTo>
                  <a:pt x="525" y="230"/>
                </a:lnTo>
                <a:lnTo>
                  <a:pt x="517" y="234"/>
                </a:lnTo>
                <a:lnTo>
                  <a:pt x="509" y="236"/>
                </a:lnTo>
                <a:lnTo>
                  <a:pt x="503" y="240"/>
                </a:lnTo>
                <a:lnTo>
                  <a:pt x="495" y="242"/>
                </a:lnTo>
                <a:lnTo>
                  <a:pt x="489" y="246"/>
                </a:lnTo>
                <a:lnTo>
                  <a:pt x="481" y="250"/>
                </a:lnTo>
                <a:lnTo>
                  <a:pt x="475" y="254"/>
                </a:lnTo>
                <a:lnTo>
                  <a:pt x="461" y="262"/>
                </a:lnTo>
                <a:lnTo>
                  <a:pt x="449" y="272"/>
                </a:lnTo>
                <a:lnTo>
                  <a:pt x="443" y="274"/>
                </a:lnTo>
                <a:lnTo>
                  <a:pt x="435" y="278"/>
                </a:lnTo>
                <a:lnTo>
                  <a:pt x="429" y="284"/>
                </a:lnTo>
                <a:lnTo>
                  <a:pt x="423" y="288"/>
                </a:lnTo>
                <a:lnTo>
                  <a:pt x="411" y="296"/>
                </a:lnTo>
                <a:lnTo>
                  <a:pt x="399" y="306"/>
                </a:lnTo>
                <a:lnTo>
                  <a:pt x="387" y="316"/>
                </a:lnTo>
                <a:lnTo>
                  <a:pt x="377" y="328"/>
                </a:lnTo>
                <a:lnTo>
                  <a:pt x="367" y="338"/>
                </a:lnTo>
                <a:lnTo>
                  <a:pt x="357" y="350"/>
                </a:lnTo>
                <a:lnTo>
                  <a:pt x="345" y="362"/>
                </a:lnTo>
                <a:lnTo>
                  <a:pt x="337" y="374"/>
                </a:lnTo>
                <a:lnTo>
                  <a:pt x="327" y="386"/>
                </a:lnTo>
                <a:lnTo>
                  <a:pt x="319" y="400"/>
                </a:lnTo>
                <a:lnTo>
                  <a:pt x="311" y="412"/>
                </a:lnTo>
                <a:lnTo>
                  <a:pt x="303" y="426"/>
                </a:lnTo>
                <a:lnTo>
                  <a:pt x="301" y="432"/>
                </a:lnTo>
                <a:lnTo>
                  <a:pt x="297" y="440"/>
                </a:lnTo>
                <a:lnTo>
                  <a:pt x="293" y="448"/>
                </a:lnTo>
                <a:lnTo>
                  <a:pt x="291" y="454"/>
                </a:lnTo>
                <a:lnTo>
                  <a:pt x="281" y="454"/>
                </a:lnTo>
                <a:lnTo>
                  <a:pt x="273" y="454"/>
                </a:lnTo>
                <a:lnTo>
                  <a:pt x="265" y="454"/>
                </a:lnTo>
                <a:lnTo>
                  <a:pt x="257" y="454"/>
                </a:lnTo>
                <a:lnTo>
                  <a:pt x="251" y="454"/>
                </a:lnTo>
                <a:lnTo>
                  <a:pt x="243" y="454"/>
                </a:lnTo>
                <a:lnTo>
                  <a:pt x="235" y="454"/>
                </a:lnTo>
                <a:lnTo>
                  <a:pt x="229" y="454"/>
                </a:lnTo>
                <a:lnTo>
                  <a:pt x="221" y="454"/>
                </a:lnTo>
                <a:lnTo>
                  <a:pt x="213" y="454"/>
                </a:lnTo>
                <a:lnTo>
                  <a:pt x="208" y="454"/>
                </a:lnTo>
                <a:lnTo>
                  <a:pt x="200" y="454"/>
                </a:lnTo>
                <a:lnTo>
                  <a:pt x="192" y="454"/>
                </a:lnTo>
                <a:lnTo>
                  <a:pt x="186" y="454"/>
                </a:lnTo>
                <a:lnTo>
                  <a:pt x="180" y="454"/>
                </a:lnTo>
                <a:lnTo>
                  <a:pt x="174" y="454"/>
                </a:lnTo>
                <a:lnTo>
                  <a:pt x="166" y="454"/>
                </a:lnTo>
                <a:lnTo>
                  <a:pt x="158" y="454"/>
                </a:lnTo>
                <a:lnTo>
                  <a:pt x="152" y="454"/>
                </a:lnTo>
                <a:lnTo>
                  <a:pt x="146" y="454"/>
                </a:lnTo>
                <a:lnTo>
                  <a:pt x="134" y="454"/>
                </a:lnTo>
                <a:lnTo>
                  <a:pt x="122" y="454"/>
                </a:lnTo>
                <a:lnTo>
                  <a:pt x="112" y="454"/>
                </a:lnTo>
                <a:lnTo>
                  <a:pt x="100" y="454"/>
                </a:lnTo>
                <a:lnTo>
                  <a:pt x="90" y="454"/>
                </a:lnTo>
                <a:lnTo>
                  <a:pt x="82" y="454"/>
                </a:lnTo>
                <a:lnTo>
                  <a:pt x="70" y="454"/>
                </a:lnTo>
                <a:lnTo>
                  <a:pt x="62" y="454"/>
                </a:lnTo>
                <a:lnTo>
                  <a:pt x="52" y="454"/>
                </a:lnTo>
                <a:lnTo>
                  <a:pt x="44" y="454"/>
                </a:lnTo>
                <a:lnTo>
                  <a:pt x="38" y="454"/>
                </a:lnTo>
                <a:lnTo>
                  <a:pt x="30" y="454"/>
                </a:lnTo>
                <a:lnTo>
                  <a:pt x="24" y="454"/>
                </a:lnTo>
                <a:lnTo>
                  <a:pt x="20" y="454"/>
                </a:lnTo>
                <a:lnTo>
                  <a:pt x="10" y="454"/>
                </a:lnTo>
                <a:lnTo>
                  <a:pt x="4" y="454"/>
                </a:lnTo>
                <a:lnTo>
                  <a:pt x="0" y="454"/>
                </a:lnTo>
                <a:close/>
              </a:path>
            </a:pathLst>
          </a:custGeom>
          <a:solidFill>
            <a:srgbClr val="597D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4" name="Freeform 104"/>
          <p:cNvSpPr>
            <a:spLocks/>
          </p:cNvSpPr>
          <p:nvPr/>
        </p:nvSpPr>
        <p:spPr bwMode="auto">
          <a:xfrm>
            <a:off x="2155825" y="4137025"/>
            <a:ext cx="203200" cy="222250"/>
          </a:xfrm>
          <a:custGeom>
            <a:avLst/>
            <a:gdLst>
              <a:gd name="T0" fmla="*/ 2147483647 w 128"/>
              <a:gd name="T1" fmla="*/ 2147483647 h 140"/>
              <a:gd name="T2" fmla="*/ 2147483647 w 128"/>
              <a:gd name="T3" fmla="*/ 2147483647 h 140"/>
              <a:gd name="T4" fmla="*/ 2147483647 w 128"/>
              <a:gd name="T5" fmla="*/ 2147483647 h 140"/>
              <a:gd name="T6" fmla="*/ 2147483647 w 128"/>
              <a:gd name="T7" fmla="*/ 2147483647 h 140"/>
              <a:gd name="T8" fmla="*/ 2147483647 w 128"/>
              <a:gd name="T9" fmla="*/ 2147483647 h 140"/>
              <a:gd name="T10" fmla="*/ 2147483647 w 128"/>
              <a:gd name="T11" fmla="*/ 2147483647 h 140"/>
              <a:gd name="T12" fmla="*/ 2147483647 w 128"/>
              <a:gd name="T13" fmla="*/ 2147483647 h 140"/>
              <a:gd name="T14" fmla="*/ 2147483647 w 128"/>
              <a:gd name="T15" fmla="*/ 2147483647 h 140"/>
              <a:gd name="T16" fmla="*/ 2147483647 w 128"/>
              <a:gd name="T17" fmla="*/ 2147483647 h 140"/>
              <a:gd name="T18" fmla="*/ 2147483647 w 128"/>
              <a:gd name="T19" fmla="*/ 2147483647 h 140"/>
              <a:gd name="T20" fmla="*/ 2147483647 w 128"/>
              <a:gd name="T21" fmla="*/ 2147483647 h 140"/>
              <a:gd name="T22" fmla="*/ 2147483647 w 128"/>
              <a:gd name="T23" fmla="*/ 2147483647 h 140"/>
              <a:gd name="T24" fmla="*/ 2147483647 w 128"/>
              <a:gd name="T25" fmla="*/ 2147483647 h 140"/>
              <a:gd name="T26" fmla="*/ 2147483647 w 128"/>
              <a:gd name="T27" fmla="*/ 2147483647 h 140"/>
              <a:gd name="T28" fmla="*/ 2147483647 w 128"/>
              <a:gd name="T29" fmla="*/ 2147483647 h 140"/>
              <a:gd name="T30" fmla="*/ 2147483647 w 128"/>
              <a:gd name="T31" fmla="*/ 2147483647 h 140"/>
              <a:gd name="T32" fmla="*/ 2147483647 w 128"/>
              <a:gd name="T33" fmla="*/ 2147483647 h 140"/>
              <a:gd name="T34" fmla="*/ 2147483647 w 128"/>
              <a:gd name="T35" fmla="*/ 0 h 140"/>
              <a:gd name="T36" fmla="*/ 2147483647 w 128"/>
              <a:gd name="T37" fmla="*/ 0 h 140"/>
              <a:gd name="T38" fmla="*/ 2147483647 w 128"/>
              <a:gd name="T39" fmla="*/ 0 h 140"/>
              <a:gd name="T40" fmla="*/ 2147483647 w 128"/>
              <a:gd name="T41" fmla="*/ 0 h 140"/>
              <a:gd name="T42" fmla="*/ 2147483647 w 128"/>
              <a:gd name="T43" fmla="*/ 2147483647 h 140"/>
              <a:gd name="T44" fmla="*/ 2147483647 w 128"/>
              <a:gd name="T45" fmla="*/ 2147483647 h 140"/>
              <a:gd name="T46" fmla="*/ 2147483647 w 128"/>
              <a:gd name="T47" fmla="*/ 2147483647 h 140"/>
              <a:gd name="T48" fmla="*/ 2147483647 w 128"/>
              <a:gd name="T49" fmla="*/ 2147483647 h 140"/>
              <a:gd name="T50" fmla="*/ 2147483647 w 128"/>
              <a:gd name="T51" fmla="*/ 2147483647 h 140"/>
              <a:gd name="T52" fmla="*/ 0 w 128"/>
              <a:gd name="T53" fmla="*/ 2147483647 h 140"/>
              <a:gd name="T54" fmla="*/ 0 w 128"/>
              <a:gd name="T55" fmla="*/ 2147483647 h 140"/>
              <a:gd name="T56" fmla="*/ 0 w 128"/>
              <a:gd name="T57" fmla="*/ 2147483647 h 140"/>
              <a:gd name="T58" fmla="*/ 0 w 128"/>
              <a:gd name="T59" fmla="*/ 2147483647 h 140"/>
              <a:gd name="T60" fmla="*/ 2147483647 w 128"/>
              <a:gd name="T61" fmla="*/ 2147483647 h 140"/>
              <a:gd name="T62" fmla="*/ 2147483647 w 128"/>
              <a:gd name="T63" fmla="*/ 2147483647 h 140"/>
              <a:gd name="T64" fmla="*/ 2147483647 w 128"/>
              <a:gd name="T65" fmla="*/ 2147483647 h 140"/>
              <a:gd name="T66" fmla="*/ 2147483647 w 128"/>
              <a:gd name="T67" fmla="*/ 2147483647 h 140"/>
              <a:gd name="T68" fmla="*/ 2147483647 w 128"/>
              <a:gd name="T69" fmla="*/ 2147483647 h 140"/>
              <a:gd name="T70" fmla="*/ 2147483647 w 128"/>
              <a:gd name="T71" fmla="*/ 2147483647 h 140"/>
              <a:gd name="T72" fmla="*/ 2147483647 w 128"/>
              <a:gd name="T73" fmla="*/ 2147483647 h 140"/>
              <a:gd name="T74" fmla="*/ 2147483647 w 128"/>
              <a:gd name="T75" fmla="*/ 2147483647 h 1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8" h="140">
                <a:moveTo>
                  <a:pt x="40" y="140"/>
                </a:moveTo>
                <a:lnTo>
                  <a:pt x="88" y="140"/>
                </a:lnTo>
                <a:lnTo>
                  <a:pt x="96" y="140"/>
                </a:lnTo>
                <a:lnTo>
                  <a:pt x="102" y="138"/>
                </a:lnTo>
                <a:lnTo>
                  <a:pt x="108" y="134"/>
                </a:lnTo>
                <a:lnTo>
                  <a:pt x="116" y="130"/>
                </a:lnTo>
                <a:lnTo>
                  <a:pt x="120" y="124"/>
                </a:lnTo>
                <a:lnTo>
                  <a:pt x="124" y="118"/>
                </a:lnTo>
                <a:lnTo>
                  <a:pt x="126" y="110"/>
                </a:lnTo>
                <a:lnTo>
                  <a:pt x="128" y="102"/>
                </a:lnTo>
                <a:lnTo>
                  <a:pt x="128" y="40"/>
                </a:lnTo>
                <a:lnTo>
                  <a:pt x="126" y="32"/>
                </a:lnTo>
                <a:lnTo>
                  <a:pt x="124" y="24"/>
                </a:lnTo>
                <a:lnTo>
                  <a:pt x="120" y="16"/>
                </a:lnTo>
                <a:lnTo>
                  <a:pt x="116" y="10"/>
                </a:lnTo>
                <a:lnTo>
                  <a:pt x="108" y="4"/>
                </a:lnTo>
                <a:lnTo>
                  <a:pt x="102" y="2"/>
                </a:lnTo>
                <a:lnTo>
                  <a:pt x="96" y="0"/>
                </a:lnTo>
                <a:lnTo>
                  <a:pt x="88" y="0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4"/>
                </a:lnTo>
                <a:lnTo>
                  <a:pt x="10" y="10"/>
                </a:lnTo>
                <a:lnTo>
                  <a:pt x="4" y="16"/>
                </a:lnTo>
                <a:lnTo>
                  <a:pt x="2" y="24"/>
                </a:lnTo>
                <a:lnTo>
                  <a:pt x="0" y="32"/>
                </a:lnTo>
                <a:lnTo>
                  <a:pt x="0" y="40"/>
                </a:lnTo>
                <a:lnTo>
                  <a:pt x="0" y="102"/>
                </a:lnTo>
                <a:lnTo>
                  <a:pt x="0" y="110"/>
                </a:lnTo>
                <a:lnTo>
                  <a:pt x="2" y="118"/>
                </a:lnTo>
                <a:lnTo>
                  <a:pt x="4" y="124"/>
                </a:lnTo>
                <a:lnTo>
                  <a:pt x="10" y="130"/>
                </a:lnTo>
                <a:lnTo>
                  <a:pt x="16" y="134"/>
                </a:lnTo>
                <a:lnTo>
                  <a:pt x="24" y="138"/>
                </a:lnTo>
                <a:lnTo>
                  <a:pt x="32" y="140"/>
                </a:lnTo>
                <a:lnTo>
                  <a:pt x="40" y="140"/>
                </a:lnTo>
                <a:close/>
              </a:path>
            </a:pathLst>
          </a:custGeom>
          <a:solidFill>
            <a:srgbClr val="AB3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5" name="Freeform 105"/>
          <p:cNvSpPr>
            <a:spLocks/>
          </p:cNvSpPr>
          <p:nvPr/>
        </p:nvSpPr>
        <p:spPr bwMode="auto">
          <a:xfrm>
            <a:off x="2073275" y="4241800"/>
            <a:ext cx="158750" cy="228600"/>
          </a:xfrm>
          <a:custGeom>
            <a:avLst/>
            <a:gdLst>
              <a:gd name="T0" fmla="*/ 2147483647 w 100"/>
              <a:gd name="T1" fmla="*/ 2147483647 h 144"/>
              <a:gd name="T2" fmla="*/ 2147483647 w 100"/>
              <a:gd name="T3" fmla="*/ 2147483647 h 144"/>
              <a:gd name="T4" fmla="*/ 2147483647 w 100"/>
              <a:gd name="T5" fmla="*/ 2147483647 h 144"/>
              <a:gd name="T6" fmla="*/ 2147483647 w 100"/>
              <a:gd name="T7" fmla="*/ 2147483647 h 144"/>
              <a:gd name="T8" fmla="*/ 2147483647 w 100"/>
              <a:gd name="T9" fmla="*/ 2147483647 h 144"/>
              <a:gd name="T10" fmla="*/ 2147483647 w 100"/>
              <a:gd name="T11" fmla="*/ 2147483647 h 144"/>
              <a:gd name="T12" fmla="*/ 2147483647 w 100"/>
              <a:gd name="T13" fmla="*/ 2147483647 h 144"/>
              <a:gd name="T14" fmla="*/ 2147483647 w 100"/>
              <a:gd name="T15" fmla="*/ 0 h 144"/>
              <a:gd name="T16" fmla="*/ 2147483647 w 100"/>
              <a:gd name="T17" fmla="*/ 2147483647 h 144"/>
              <a:gd name="T18" fmla="*/ 2147483647 w 100"/>
              <a:gd name="T19" fmla="*/ 2147483647 h 144"/>
              <a:gd name="T20" fmla="*/ 0 w 100"/>
              <a:gd name="T21" fmla="*/ 2147483647 h 144"/>
              <a:gd name="T22" fmla="*/ 0 w 100"/>
              <a:gd name="T23" fmla="*/ 2147483647 h 144"/>
              <a:gd name="T24" fmla="*/ 2147483647 w 100"/>
              <a:gd name="T25" fmla="*/ 2147483647 h 144"/>
              <a:gd name="T26" fmla="*/ 2147483647 w 100"/>
              <a:gd name="T27" fmla="*/ 2147483647 h 1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" h="144">
                <a:moveTo>
                  <a:pt x="6" y="144"/>
                </a:moveTo>
                <a:lnTo>
                  <a:pt x="10" y="144"/>
                </a:lnTo>
                <a:lnTo>
                  <a:pt x="16" y="142"/>
                </a:lnTo>
                <a:lnTo>
                  <a:pt x="18" y="138"/>
                </a:lnTo>
                <a:lnTo>
                  <a:pt x="22" y="136"/>
                </a:lnTo>
                <a:lnTo>
                  <a:pt x="100" y="12"/>
                </a:lnTo>
                <a:lnTo>
                  <a:pt x="100" y="2"/>
                </a:lnTo>
                <a:lnTo>
                  <a:pt x="94" y="0"/>
                </a:lnTo>
                <a:lnTo>
                  <a:pt x="84" y="2"/>
                </a:lnTo>
                <a:lnTo>
                  <a:pt x="78" y="12"/>
                </a:lnTo>
                <a:lnTo>
                  <a:pt x="0" y="136"/>
                </a:lnTo>
                <a:lnTo>
                  <a:pt x="0" y="142"/>
                </a:lnTo>
                <a:lnTo>
                  <a:pt x="6" y="144"/>
                </a:lnTo>
                <a:close/>
              </a:path>
            </a:pathLst>
          </a:custGeom>
          <a:solidFill>
            <a:srgbClr val="001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6" name="Freeform 106"/>
          <p:cNvSpPr>
            <a:spLocks/>
          </p:cNvSpPr>
          <p:nvPr/>
        </p:nvSpPr>
        <p:spPr bwMode="auto">
          <a:xfrm>
            <a:off x="741363" y="4975225"/>
            <a:ext cx="1274762" cy="528638"/>
          </a:xfrm>
          <a:custGeom>
            <a:avLst/>
            <a:gdLst>
              <a:gd name="T0" fmla="*/ 2147483647 w 803"/>
              <a:gd name="T1" fmla="*/ 2147483647 h 333"/>
              <a:gd name="T2" fmla="*/ 2147483647 w 803"/>
              <a:gd name="T3" fmla="*/ 2147483647 h 333"/>
              <a:gd name="T4" fmla="*/ 2147483647 w 803"/>
              <a:gd name="T5" fmla="*/ 2147483647 h 333"/>
              <a:gd name="T6" fmla="*/ 2147483647 w 803"/>
              <a:gd name="T7" fmla="*/ 2147483647 h 333"/>
              <a:gd name="T8" fmla="*/ 2147483647 w 803"/>
              <a:gd name="T9" fmla="*/ 2147483647 h 333"/>
              <a:gd name="T10" fmla="*/ 2147483647 w 803"/>
              <a:gd name="T11" fmla="*/ 2147483647 h 333"/>
              <a:gd name="T12" fmla="*/ 2147483647 w 803"/>
              <a:gd name="T13" fmla="*/ 2147483647 h 333"/>
              <a:gd name="T14" fmla="*/ 2147483647 w 803"/>
              <a:gd name="T15" fmla="*/ 2147483647 h 333"/>
              <a:gd name="T16" fmla="*/ 2147483647 w 803"/>
              <a:gd name="T17" fmla="*/ 2147483647 h 333"/>
              <a:gd name="T18" fmla="*/ 2147483647 w 803"/>
              <a:gd name="T19" fmla="*/ 2147483647 h 333"/>
              <a:gd name="T20" fmla="*/ 2147483647 w 803"/>
              <a:gd name="T21" fmla="*/ 2147483647 h 333"/>
              <a:gd name="T22" fmla="*/ 2147483647 w 803"/>
              <a:gd name="T23" fmla="*/ 2147483647 h 333"/>
              <a:gd name="T24" fmla="*/ 2147483647 w 803"/>
              <a:gd name="T25" fmla="*/ 2147483647 h 333"/>
              <a:gd name="T26" fmla="*/ 2147483647 w 803"/>
              <a:gd name="T27" fmla="*/ 2147483647 h 333"/>
              <a:gd name="T28" fmla="*/ 2147483647 w 803"/>
              <a:gd name="T29" fmla="*/ 2147483647 h 333"/>
              <a:gd name="T30" fmla="*/ 2147483647 w 803"/>
              <a:gd name="T31" fmla="*/ 2147483647 h 333"/>
              <a:gd name="T32" fmla="*/ 2147483647 w 803"/>
              <a:gd name="T33" fmla="*/ 2147483647 h 333"/>
              <a:gd name="T34" fmla="*/ 2147483647 w 803"/>
              <a:gd name="T35" fmla="*/ 2147483647 h 333"/>
              <a:gd name="T36" fmla="*/ 2147483647 w 803"/>
              <a:gd name="T37" fmla="*/ 0 h 333"/>
              <a:gd name="T38" fmla="*/ 2147483647 w 803"/>
              <a:gd name="T39" fmla="*/ 2147483647 h 333"/>
              <a:gd name="T40" fmla="*/ 2147483647 w 803"/>
              <a:gd name="T41" fmla="*/ 2147483647 h 333"/>
              <a:gd name="T42" fmla="*/ 2147483647 w 803"/>
              <a:gd name="T43" fmla="*/ 2147483647 h 333"/>
              <a:gd name="T44" fmla="*/ 2147483647 w 803"/>
              <a:gd name="T45" fmla="*/ 2147483647 h 333"/>
              <a:gd name="T46" fmla="*/ 2147483647 w 803"/>
              <a:gd name="T47" fmla="*/ 2147483647 h 333"/>
              <a:gd name="T48" fmla="*/ 2147483647 w 803"/>
              <a:gd name="T49" fmla="*/ 2147483647 h 333"/>
              <a:gd name="T50" fmla="*/ 2147483647 w 803"/>
              <a:gd name="T51" fmla="*/ 2147483647 h 333"/>
              <a:gd name="T52" fmla="*/ 2147483647 w 803"/>
              <a:gd name="T53" fmla="*/ 2147483647 h 333"/>
              <a:gd name="T54" fmla="*/ 2147483647 w 803"/>
              <a:gd name="T55" fmla="*/ 2147483647 h 333"/>
              <a:gd name="T56" fmla="*/ 2147483647 w 803"/>
              <a:gd name="T57" fmla="*/ 2147483647 h 333"/>
              <a:gd name="T58" fmla="*/ 2147483647 w 803"/>
              <a:gd name="T59" fmla="*/ 2147483647 h 333"/>
              <a:gd name="T60" fmla="*/ 2147483647 w 803"/>
              <a:gd name="T61" fmla="*/ 2147483647 h 333"/>
              <a:gd name="T62" fmla="*/ 2147483647 w 803"/>
              <a:gd name="T63" fmla="*/ 2147483647 h 333"/>
              <a:gd name="T64" fmla="*/ 2147483647 w 803"/>
              <a:gd name="T65" fmla="*/ 2147483647 h 333"/>
              <a:gd name="T66" fmla="*/ 2147483647 w 803"/>
              <a:gd name="T67" fmla="*/ 2147483647 h 333"/>
              <a:gd name="T68" fmla="*/ 2147483647 w 803"/>
              <a:gd name="T69" fmla="*/ 2147483647 h 333"/>
              <a:gd name="T70" fmla="*/ 2147483647 w 803"/>
              <a:gd name="T71" fmla="*/ 2147483647 h 333"/>
              <a:gd name="T72" fmla="*/ 2147483647 w 803"/>
              <a:gd name="T73" fmla="*/ 2147483647 h 333"/>
              <a:gd name="T74" fmla="*/ 2147483647 w 803"/>
              <a:gd name="T75" fmla="*/ 2147483647 h 333"/>
              <a:gd name="T76" fmla="*/ 2147483647 w 803"/>
              <a:gd name="T77" fmla="*/ 2147483647 h 333"/>
              <a:gd name="T78" fmla="*/ 2147483647 w 803"/>
              <a:gd name="T79" fmla="*/ 2147483647 h 333"/>
              <a:gd name="T80" fmla="*/ 2147483647 w 803"/>
              <a:gd name="T81" fmla="*/ 2147483647 h 333"/>
              <a:gd name="T82" fmla="*/ 2147483647 w 803"/>
              <a:gd name="T83" fmla="*/ 2147483647 h 333"/>
              <a:gd name="T84" fmla="*/ 2147483647 w 803"/>
              <a:gd name="T85" fmla="*/ 2147483647 h 333"/>
              <a:gd name="T86" fmla="*/ 2147483647 w 803"/>
              <a:gd name="T87" fmla="*/ 2147483647 h 333"/>
              <a:gd name="T88" fmla="*/ 2147483647 w 803"/>
              <a:gd name="T89" fmla="*/ 2147483647 h 333"/>
              <a:gd name="T90" fmla="*/ 2147483647 w 803"/>
              <a:gd name="T91" fmla="*/ 2147483647 h 333"/>
              <a:gd name="T92" fmla="*/ 2147483647 w 803"/>
              <a:gd name="T93" fmla="*/ 2147483647 h 333"/>
              <a:gd name="T94" fmla="*/ 2147483647 w 803"/>
              <a:gd name="T95" fmla="*/ 2147483647 h 333"/>
              <a:gd name="T96" fmla="*/ 2147483647 w 803"/>
              <a:gd name="T97" fmla="*/ 2147483647 h 333"/>
              <a:gd name="T98" fmla="*/ 2147483647 w 803"/>
              <a:gd name="T99" fmla="*/ 2147483647 h 333"/>
              <a:gd name="T100" fmla="*/ 2147483647 w 803"/>
              <a:gd name="T101" fmla="*/ 2147483647 h 333"/>
              <a:gd name="T102" fmla="*/ 2147483647 w 803"/>
              <a:gd name="T103" fmla="*/ 2147483647 h 3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03" h="333">
                <a:moveTo>
                  <a:pt x="665" y="333"/>
                </a:moveTo>
                <a:lnTo>
                  <a:pt x="675" y="333"/>
                </a:lnTo>
                <a:lnTo>
                  <a:pt x="685" y="333"/>
                </a:lnTo>
                <a:lnTo>
                  <a:pt x="693" y="333"/>
                </a:lnTo>
                <a:lnTo>
                  <a:pt x="703" y="333"/>
                </a:lnTo>
                <a:lnTo>
                  <a:pt x="711" y="333"/>
                </a:lnTo>
                <a:lnTo>
                  <a:pt x="719" y="333"/>
                </a:lnTo>
                <a:lnTo>
                  <a:pt x="729" y="333"/>
                </a:lnTo>
                <a:lnTo>
                  <a:pt x="739" y="333"/>
                </a:lnTo>
                <a:lnTo>
                  <a:pt x="745" y="333"/>
                </a:lnTo>
                <a:lnTo>
                  <a:pt x="753" y="333"/>
                </a:lnTo>
                <a:lnTo>
                  <a:pt x="763" y="333"/>
                </a:lnTo>
                <a:lnTo>
                  <a:pt x="771" y="333"/>
                </a:lnTo>
                <a:lnTo>
                  <a:pt x="779" y="333"/>
                </a:lnTo>
                <a:lnTo>
                  <a:pt x="787" y="333"/>
                </a:lnTo>
                <a:lnTo>
                  <a:pt x="795" y="333"/>
                </a:lnTo>
                <a:lnTo>
                  <a:pt x="803" y="333"/>
                </a:lnTo>
                <a:lnTo>
                  <a:pt x="797" y="323"/>
                </a:lnTo>
                <a:lnTo>
                  <a:pt x="791" y="315"/>
                </a:lnTo>
                <a:lnTo>
                  <a:pt x="787" y="306"/>
                </a:lnTo>
                <a:lnTo>
                  <a:pt x="781" y="296"/>
                </a:lnTo>
                <a:lnTo>
                  <a:pt x="775" y="286"/>
                </a:lnTo>
                <a:lnTo>
                  <a:pt x="771" y="274"/>
                </a:lnTo>
                <a:lnTo>
                  <a:pt x="765" y="264"/>
                </a:lnTo>
                <a:lnTo>
                  <a:pt x="761" y="254"/>
                </a:lnTo>
                <a:lnTo>
                  <a:pt x="753" y="242"/>
                </a:lnTo>
                <a:lnTo>
                  <a:pt x="747" y="230"/>
                </a:lnTo>
                <a:lnTo>
                  <a:pt x="741" y="218"/>
                </a:lnTo>
                <a:lnTo>
                  <a:pt x="737" y="208"/>
                </a:lnTo>
                <a:lnTo>
                  <a:pt x="729" y="196"/>
                </a:lnTo>
                <a:lnTo>
                  <a:pt x="725" y="184"/>
                </a:lnTo>
                <a:lnTo>
                  <a:pt x="719" y="174"/>
                </a:lnTo>
                <a:lnTo>
                  <a:pt x="713" y="164"/>
                </a:lnTo>
                <a:lnTo>
                  <a:pt x="707" y="152"/>
                </a:lnTo>
                <a:lnTo>
                  <a:pt x="703" y="142"/>
                </a:lnTo>
                <a:lnTo>
                  <a:pt x="697" y="130"/>
                </a:lnTo>
                <a:lnTo>
                  <a:pt x="693" y="122"/>
                </a:lnTo>
                <a:lnTo>
                  <a:pt x="687" y="112"/>
                </a:lnTo>
                <a:lnTo>
                  <a:pt x="683" y="104"/>
                </a:lnTo>
                <a:lnTo>
                  <a:pt x="679" y="96"/>
                </a:lnTo>
                <a:lnTo>
                  <a:pt x="675" y="88"/>
                </a:lnTo>
                <a:lnTo>
                  <a:pt x="673" y="82"/>
                </a:lnTo>
                <a:lnTo>
                  <a:pt x="669" y="76"/>
                </a:lnTo>
                <a:lnTo>
                  <a:pt x="665" y="70"/>
                </a:lnTo>
                <a:lnTo>
                  <a:pt x="663" y="66"/>
                </a:lnTo>
                <a:lnTo>
                  <a:pt x="659" y="60"/>
                </a:lnTo>
                <a:lnTo>
                  <a:pt x="653" y="48"/>
                </a:lnTo>
                <a:lnTo>
                  <a:pt x="643" y="38"/>
                </a:lnTo>
                <a:lnTo>
                  <a:pt x="635" y="28"/>
                </a:lnTo>
                <a:lnTo>
                  <a:pt x="625" y="20"/>
                </a:lnTo>
                <a:lnTo>
                  <a:pt x="613" y="12"/>
                </a:lnTo>
                <a:lnTo>
                  <a:pt x="601" y="8"/>
                </a:lnTo>
                <a:lnTo>
                  <a:pt x="589" y="4"/>
                </a:lnTo>
                <a:lnTo>
                  <a:pt x="577" y="4"/>
                </a:lnTo>
                <a:lnTo>
                  <a:pt x="241" y="0"/>
                </a:lnTo>
                <a:lnTo>
                  <a:pt x="227" y="0"/>
                </a:lnTo>
                <a:lnTo>
                  <a:pt x="216" y="4"/>
                </a:lnTo>
                <a:lnTo>
                  <a:pt x="204" y="8"/>
                </a:lnTo>
                <a:lnTo>
                  <a:pt x="192" y="16"/>
                </a:lnTo>
                <a:lnTo>
                  <a:pt x="180" y="22"/>
                </a:lnTo>
                <a:lnTo>
                  <a:pt x="170" y="32"/>
                </a:lnTo>
                <a:lnTo>
                  <a:pt x="160" y="40"/>
                </a:lnTo>
                <a:lnTo>
                  <a:pt x="154" y="52"/>
                </a:lnTo>
                <a:lnTo>
                  <a:pt x="152" y="54"/>
                </a:lnTo>
                <a:lnTo>
                  <a:pt x="148" y="60"/>
                </a:lnTo>
                <a:lnTo>
                  <a:pt x="144" y="64"/>
                </a:lnTo>
                <a:lnTo>
                  <a:pt x="142" y="70"/>
                </a:lnTo>
                <a:lnTo>
                  <a:pt x="138" y="76"/>
                </a:lnTo>
                <a:lnTo>
                  <a:pt x="136" y="84"/>
                </a:lnTo>
                <a:lnTo>
                  <a:pt x="132" y="92"/>
                </a:lnTo>
                <a:lnTo>
                  <a:pt x="126" y="98"/>
                </a:lnTo>
                <a:lnTo>
                  <a:pt x="122" y="108"/>
                </a:lnTo>
                <a:lnTo>
                  <a:pt x="116" y="118"/>
                </a:lnTo>
                <a:lnTo>
                  <a:pt x="110" y="128"/>
                </a:lnTo>
                <a:lnTo>
                  <a:pt x="106" y="138"/>
                </a:lnTo>
                <a:lnTo>
                  <a:pt x="100" y="150"/>
                </a:lnTo>
                <a:lnTo>
                  <a:pt x="94" y="162"/>
                </a:lnTo>
                <a:lnTo>
                  <a:pt x="88" y="174"/>
                </a:lnTo>
                <a:lnTo>
                  <a:pt x="82" y="184"/>
                </a:lnTo>
                <a:lnTo>
                  <a:pt x="76" y="196"/>
                </a:lnTo>
                <a:lnTo>
                  <a:pt x="70" y="208"/>
                </a:lnTo>
                <a:lnTo>
                  <a:pt x="62" y="218"/>
                </a:lnTo>
                <a:lnTo>
                  <a:pt x="56" y="230"/>
                </a:lnTo>
                <a:lnTo>
                  <a:pt x="50" y="242"/>
                </a:lnTo>
                <a:lnTo>
                  <a:pt x="44" y="256"/>
                </a:lnTo>
                <a:lnTo>
                  <a:pt x="36" y="264"/>
                </a:lnTo>
                <a:lnTo>
                  <a:pt x="32" y="276"/>
                </a:lnTo>
                <a:lnTo>
                  <a:pt x="26" y="286"/>
                </a:lnTo>
                <a:lnTo>
                  <a:pt x="20" y="298"/>
                </a:lnTo>
                <a:lnTo>
                  <a:pt x="14" y="306"/>
                </a:lnTo>
                <a:lnTo>
                  <a:pt x="10" y="315"/>
                </a:lnTo>
                <a:lnTo>
                  <a:pt x="4" y="323"/>
                </a:lnTo>
                <a:lnTo>
                  <a:pt x="0" y="333"/>
                </a:lnTo>
                <a:lnTo>
                  <a:pt x="8" y="333"/>
                </a:lnTo>
                <a:lnTo>
                  <a:pt x="16" y="333"/>
                </a:lnTo>
                <a:lnTo>
                  <a:pt x="22" y="333"/>
                </a:lnTo>
                <a:lnTo>
                  <a:pt x="30" y="333"/>
                </a:lnTo>
                <a:lnTo>
                  <a:pt x="38" y="333"/>
                </a:lnTo>
                <a:lnTo>
                  <a:pt x="44" y="333"/>
                </a:lnTo>
                <a:lnTo>
                  <a:pt x="52" y="333"/>
                </a:lnTo>
                <a:lnTo>
                  <a:pt x="60" y="333"/>
                </a:lnTo>
                <a:lnTo>
                  <a:pt x="68" y="333"/>
                </a:lnTo>
                <a:lnTo>
                  <a:pt x="76" y="333"/>
                </a:lnTo>
                <a:lnTo>
                  <a:pt x="82" y="333"/>
                </a:lnTo>
                <a:lnTo>
                  <a:pt x="90" y="333"/>
                </a:lnTo>
                <a:lnTo>
                  <a:pt x="98" y="333"/>
                </a:lnTo>
                <a:lnTo>
                  <a:pt x="104" y="333"/>
                </a:lnTo>
                <a:lnTo>
                  <a:pt x="112" y="333"/>
                </a:lnTo>
                <a:lnTo>
                  <a:pt x="120" y="333"/>
                </a:lnTo>
                <a:lnTo>
                  <a:pt x="124" y="327"/>
                </a:lnTo>
                <a:lnTo>
                  <a:pt x="126" y="321"/>
                </a:lnTo>
                <a:lnTo>
                  <a:pt x="130" y="313"/>
                </a:lnTo>
                <a:lnTo>
                  <a:pt x="134" y="307"/>
                </a:lnTo>
                <a:lnTo>
                  <a:pt x="140" y="294"/>
                </a:lnTo>
                <a:lnTo>
                  <a:pt x="148" y="282"/>
                </a:lnTo>
                <a:lnTo>
                  <a:pt x="154" y="270"/>
                </a:lnTo>
                <a:lnTo>
                  <a:pt x="160" y="258"/>
                </a:lnTo>
                <a:lnTo>
                  <a:pt x="166" y="246"/>
                </a:lnTo>
                <a:lnTo>
                  <a:pt x="174" y="236"/>
                </a:lnTo>
                <a:lnTo>
                  <a:pt x="178" y="226"/>
                </a:lnTo>
                <a:lnTo>
                  <a:pt x="182" y="218"/>
                </a:lnTo>
                <a:lnTo>
                  <a:pt x="186" y="210"/>
                </a:lnTo>
                <a:lnTo>
                  <a:pt x="192" y="204"/>
                </a:lnTo>
                <a:lnTo>
                  <a:pt x="196" y="194"/>
                </a:lnTo>
                <a:lnTo>
                  <a:pt x="198" y="192"/>
                </a:lnTo>
                <a:lnTo>
                  <a:pt x="204" y="182"/>
                </a:lnTo>
                <a:lnTo>
                  <a:pt x="212" y="174"/>
                </a:lnTo>
                <a:lnTo>
                  <a:pt x="218" y="166"/>
                </a:lnTo>
                <a:lnTo>
                  <a:pt x="227" y="162"/>
                </a:lnTo>
                <a:lnTo>
                  <a:pt x="235" y="156"/>
                </a:lnTo>
                <a:lnTo>
                  <a:pt x="245" y="154"/>
                </a:lnTo>
                <a:lnTo>
                  <a:pt x="253" y="152"/>
                </a:lnTo>
                <a:lnTo>
                  <a:pt x="263" y="152"/>
                </a:lnTo>
                <a:lnTo>
                  <a:pt x="531" y="154"/>
                </a:lnTo>
                <a:lnTo>
                  <a:pt x="537" y="154"/>
                </a:lnTo>
                <a:lnTo>
                  <a:pt x="547" y="158"/>
                </a:lnTo>
                <a:lnTo>
                  <a:pt x="555" y="160"/>
                </a:lnTo>
                <a:lnTo>
                  <a:pt x="565" y="166"/>
                </a:lnTo>
                <a:lnTo>
                  <a:pt x="573" y="172"/>
                </a:lnTo>
                <a:lnTo>
                  <a:pt x="581" y="180"/>
                </a:lnTo>
                <a:lnTo>
                  <a:pt x="587" y="186"/>
                </a:lnTo>
                <a:lnTo>
                  <a:pt x="593" y="196"/>
                </a:lnTo>
                <a:lnTo>
                  <a:pt x="593" y="198"/>
                </a:lnTo>
                <a:lnTo>
                  <a:pt x="599" y="208"/>
                </a:lnTo>
                <a:lnTo>
                  <a:pt x="603" y="214"/>
                </a:lnTo>
                <a:lnTo>
                  <a:pt x="605" y="222"/>
                </a:lnTo>
                <a:lnTo>
                  <a:pt x="609" y="230"/>
                </a:lnTo>
                <a:lnTo>
                  <a:pt x="615" y="240"/>
                </a:lnTo>
                <a:lnTo>
                  <a:pt x="619" y="248"/>
                </a:lnTo>
                <a:lnTo>
                  <a:pt x="625" y="260"/>
                </a:lnTo>
                <a:lnTo>
                  <a:pt x="631" y="272"/>
                </a:lnTo>
                <a:lnTo>
                  <a:pt x="639" y="284"/>
                </a:lnTo>
                <a:lnTo>
                  <a:pt x="645" y="296"/>
                </a:lnTo>
                <a:lnTo>
                  <a:pt x="651" y="307"/>
                </a:lnTo>
                <a:lnTo>
                  <a:pt x="659" y="321"/>
                </a:lnTo>
                <a:lnTo>
                  <a:pt x="665" y="333"/>
                </a:lnTo>
                <a:close/>
              </a:path>
            </a:pathLst>
          </a:custGeom>
          <a:solidFill>
            <a:srgbClr val="949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7" name="Freeform 107"/>
          <p:cNvSpPr>
            <a:spLocks/>
          </p:cNvSpPr>
          <p:nvPr/>
        </p:nvSpPr>
        <p:spPr bwMode="auto">
          <a:xfrm>
            <a:off x="852488" y="5041900"/>
            <a:ext cx="1039812" cy="1042988"/>
          </a:xfrm>
          <a:custGeom>
            <a:avLst/>
            <a:gdLst>
              <a:gd name="T0" fmla="*/ 2147483647 w 655"/>
              <a:gd name="T1" fmla="*/ 2147483647 h 657"/>
              <a:gd name="T2" fmla="*/ 2147483647 w 655"/>
              <a:gd name="T3" fmla="*/ 2147483647 h 657"/>
              <a:gd name="T4" fmla="*/ 2147483647 w 655"/>
              <a:gd name="T5" fmla="*/ 2147483647 h 657"/>
              <a:gd name="T6" fmla="*/ 2147483647 w 655"/>
              <a:gd name="T7" fmla="*/ 2147483647 h 657"/>
              <a:gd name="T8" fmla="*/ 2147483647 w 655"/>
              <a:gd name="T9" fmla="*/ 2147483647 h 657"/>
              <a:gd name="T10" fmla="*/ 2147483647 w 655"/>
              <a:gd name="T11" fmla="*/ 2147483647 h 657"/>
              <a:gd name="T12" fmla="*/ 2147483647 w 655"/>
              <a:gd name="T13" fmla="*/ 2147483647 h 657"/>
              <a:gd name="T14" fmla="*/ 2147483647 w 655"/>
              <a:gd name="T15" fmla="*/ 2147483647 h 657"/>
              <a:gd name="T16" fmla="*/ 2147483647 w 655"/>
              <a:gd name="T17" fmla="*/ 2147483647 h 657"/>
              <a:gd name="T18" fmla="*/ 2147483647 w 655"/>
              <a:gd name="T19" fmla="*/ 2147483647 h 657"/>
              <a:gd name="T20" fmla="*/ 2147483647 w 655"/>
              <a:gd name="T21" fmla="*/ 2147483647 h 657"/>
              <a:gd name="T22" fmla="*/ 2147483647 w 655"/>
              <a:gd name="T23" fmla="*/ 2147483647 h 657"/>
              <a:gd name="T24" fmla="*/ 2147483647 w 655"/>
              <a:gd name="T25" fmla="*/ 2147483647 h 657"/>
              <a:gd name="T26" fmla="*/ 2147483647 w 655"/>
              <a:gd name="T27" fmla="*/ 2147483647 h 657"/>
              <a:gd name="T28" fmla="*/ 2147483647 w 655"/>
              <a:gd name="T29" fmla="*/ 2147483647 h 657"/>
              <a:gd name="T30" fmla="*/ 2147483647 w 655"/>
              <a:gd name="T31" fmla="*/ 2147483647 h 657"/>
              <a:gd name="T32" fmla="*/ 2147483647 w 655"/>
              <a:gd name="T33" fmla="*/ 2147483647 h 657"/>
              <a:gd name="T34" fmla="*/ 2147483647 w 655"/>
              <a:gd name="T35" fmla="*/ 2147483647 h 657"/>
              <a:gd name="T36" fmla="*/ 2147483647 w 655"/>
              <a:gd name="T37" fmla="*/ 2147483647 h 657"/>
              <a:gd name="T38" fmla="*/ 2147483647 w 655"/>
              <a:gd name="T39" fmla="*/ 2147483647 h 657"/>
              <a:gd name="T40" fmla="*/ 2147483647 w 655"/>
              <a:gd name="T41" fmla="*/ 2147483647 h 657"/>
              <a:gd name="T42" fmla="*/ 2147483647 w 655"/>
              <a:gd name="T43" fmla="*/ 2147483647 h 657"/>
              <a:gd name="T44" fmla="*/ 2147483647 w 655"/>
              <a:gd name="T45" fmla="*/ 2147483647 h 657"/>
              <a:gd name="T46" fmla="*/ 2147483647 w 655"/>
              <a:gd name="T47" fmla="*/ 2147483647 h 657"/>
              <a:gd name="T48" fmla="*/ 2147483647 w 655"/>
              <a:gd name="T49" fmla="*/ 2147483647 h 657"/>
              <a:gd name="T50" fmla="*/ 2147483647 w 655"/>
              <a:gd name="T51" fmla="*/ 2147483647 h 657"/>
              <a:gd name="T52" fmla="*/ 2147483647 w 655"/>
              <a:gd name="T53" fmla="*/ 2147483647 h 657"/>
              <a:gd name="T54" fmla="*/ 2147483647 w 655"/>
              <a:gd name="T55" fmla="*/ 0 h 657"/>
              <a:gd name="T56" fmla="*/ 2147483647 w 655"/>
              <a:gd name="T57" fmla="*/ 0 h 657"/>
              <a:gd name="T58" fmla="*/ 2147483647 w 655"/>
              <a:gd name="T59" fmla="*/ 2147483647 h 657"/>
              <a:gd name="T60" fmla="*/ 2147483647 w 655"/>
              <a:gd name="T61" fmla="*/ 2147483647 h 657"/>
              <a:gd name="T62" fmla="*/ 2147483647 w 655"/>
              <a:gd name="T63" fmla="*/ 2147483647 h 657"/>
              <a:gd name="T64" fmla="*/ 2147483647 w 655"/>
              <a:gd name="T65" fmla="*/ 2147483647 h 657"/>
              <a:gd name="T66" fmla="*/ 2147483647 w 655"/>
              <a:gd name="T67" fmla="*/ 2147483647 h 657"/>
              <a:gd name="T68" fmla="*/ 2147483647 w 655"/>
              <a:gd name="T69" fmla="*/ 2147483647 h 657"/>
              <a:gd name="T70" fmla="*/ 2147483647 w 655"/>
              <a:gd name="T71" fmla="*/ 2147483647 h 657"/>
              <a:gd name="T72" fmla="*/ 2147483647 w 655"/>
              <a:gd name="T73" fmla="*/ 2147483647 h 657"/>
              <a:gd name="T74" fmla="*/ 2147483647 w 655"/>
              <a:gd name="T75" fmla="*/ 2147483647 h 657"/>
              <a:gd name="T76" fmla="*/ 2147483647 w 655"/>
              <a:gd name="T77" fmla="*/ 2147483647 h 657"/>
              <a:gd name="T78" fmla="*/ 2147483647 w 655"/>
              <a:gd name="T79" fmla="*/ 2147483647 h 657"/>
              <a:gd name="T80" fmla="*/ 0 w 655"/>
              <a:gd name="T81" fmla="*/ 2147483647 h 657"/>
              <a:gd name="T82" fmla="*/ 0 w 655"/>
              <a:gd name="T83" fmla="*/ 2147483647 h 657"/>
              <a:gd name="T84" fmla="*/ 0 w 655"/>
              <a:gd name="T85" fmla="*/ 2147483647 h 657"/>
              <a:gd name="T86" fmla="*/ 2147483647 w 655"/>
              <a:gd name="T87" fmla="*/ 2147483647 h 657"/>
              <a:gd name="T88" fmla="*/ 2147483647 w 655"/>
              <a:gd name="T89" fmla="*/ 2147483647 h 657"/>
              <a:gd name="T90" fmla="*/ 2147483647 w 655"/>
              <a:gd name="T91" fmla="*/ 2147483647 h 657"/>
              <a:gd name="T92" fmla="*/ 2147483647 w 655"/>
              <a:gd name="T93" fmla="*/ 2147483647 h 657"/>
              <a:gd name="T94" fmla="*/ 2147483647 w 655"/>
              <a:gd name="T95" fmla="*/ 2147483647 h 657"/>
              <a:gd name="T96" fmla="*/ 2147483647 w 655"/>
              <a:gd name="T97" fmla="*/ 2147483647 h 657"/>
              <a:gd name="T98" fmla="*/ 2147483647 w 655"/>
              <a:gd name="T99" fmla="*/ 2147483647 h 657"/>
              <a:gd name="T100" fmla="*/ 2147483647 w 655"/>
              <a:gd name="T101" fmla="*/ 2147483647 h 657"/>
              <a:gd name="T102" fmla="*/ 2147483647 w 655"/>
              <a:gd name="T103" fmla="*/ 2147483647 h 657"/>
              <a:gd name="T104" fmla="*/ 2147483647 w 655"/>
              <a:gd name="T105" fmla="*/ 2147483647 h 657"/>
              <a:gd name="T106" fmla="*/ 2147483647 w 655"/>
              <a:gd name="T107" fmla="*/ 2147483647 h 657"/>
              <a:gd name="T108" fmla="*/ 2147483647 w 655"/>
              <a:gd name="T109" fmla="*/ 2147483647 h 657"/>
              <a:gd name="T110" fmla="*/ 2147483647 w 655"/>
              <a:gd name="T111" fmla="*/ 2147483647 h 6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5" h="657">
                <a:moveTo>
                  <a:pt x="325" y="657"/>
                </a:moveTo>
                <a:lnTo>
                  <a:pt x="333" y="655"/>
                </a:lnTo>
                <a:lnTo>
                  <a:pt x="341" y="655"/>
                </a:lnTo>
                <a:lnTo>
                  <a:pt x="349" y="653"/>
                </a:lnTo>
                <a:lnTo>
                  <a:pt x="357" y="653"/>
                </a:lnTo>
                <a:lnTo>
                  <a:pt x="365" y="653"/>
                </a:lnTo>
                <a:lnTo>
                  <a:pt x="373" y="651"/>
                </a:lnTo>
                <a:lnTo>
                  <a:pt x="383" y="651"/>
                </a:lnTo>
                <a:lnTo>
                  <a:pt x="391" y="649"/>
                </a:lnTo>
                <a:lnTo>
                  <a:pt x="397" y="647"/>
                </a:lnTo>
                <a:lnTo>
                  <a:pt x="405" y="643"/>
                </a:lnTo>
                <a:lnTo>
                  <a:pt x="413" y="641"/>
                </a:lnTo>
                <a:lnTo>
                  <a:pt x="421" y="641"/>
                </a:lnTo>
                <a:lnTo>
                  <a:pt x="429" y="637"/>
                </a:lnTo>
                <a:lnTo>
                  <a:pt x="435" y="635"/>
                </a:lnTo>
                <a:lnTo>
                  <a:pt x="443" y="631"/>
                </a:lnTo>
                <a:lnTo>
                  <a:pt x="451" y="629"/>
                </a:lnTo>
                <a:lnTo>
                  <a:pt x="457" y="625"/>
                </a:lnTo>
                <a:lnTo>
                  <a:pt x="465" y="623"/>
                </a:lnTo>
                <a:lnTo>
                  <a:pt x="473" y="619"/>
                </a:lnTo>
                <a:lnTo>
                  <a:pt x="479" y="615"/>
                </a:lnTo>
                <a:lnTo>
                  <a:pt x="485" y="609"/>
                </a:lnTo>
                <a:lnTo>
                  <a:pt x="493" y="607"/>
                </a:lnTo>
                <a:lnTo>
                  <a:pt x="499" y="603"/>
                </a:lnTo>
                <a:lnTo>
                  <a:pt x="507" y="599"/>
                </a:lnTo>
                <a:lnTo>
                  <a:pt x="519" y="589"/>
                </a:lnTo>
                <a:lnTo>
                  <a:pt x="533" y="581"/>
                </a:lnTo>
                <a:lnTo>
                  <a:pt x="545" y="569"/>
                </a:lnTo>
                <a:lnTo>
                  <a:pt x="557" y="559"/>
                </a:lnTo>
                <a:lnTo>
                  <a:pt x="567" y="547"/>
                </a:lnTo>
                <a:lnTo>
                  <a:pt x="577" y="535"/>
                </a:lnTo>
                <a:lnTo>
                  <a:pt x="587" y="523"/>
                </a:lnTo>
                <a:lnTo>
                  <a:pt x="595" y="511"/>
                </a:lnTo>
                <a:lnTo>
                  <a:pt x="599" y="503"/>
                </a:lnTo>
                <a:lnTo>
                  <a:pt x="605" y="497"/>
                </a:lnTo>
                <a:lnTo>
                  <a:pt x="609" y="489"/>
                </a:lnTo>
                <a:lnTo>
                  <a:pt x="613" y="483"/>
                </a:lnTo>
                <a:lnTo>
                  <a:pt x="617" y="477"/>
                </a:lnTo>
                <a:lnTo>
                  <a:pt x="621" y="469"/>
                </a:lnTo>
                <a:lnTo>
                  <a:pt x="623" y="461"/>
                </a:lnTo>
                <a:lnTo>
                  <a:pt x="627" y="455"/>
                </a:lnTo>
                <a:lnTo>
                  <a:pt x="631" y="447"/>
                </a:lnTo>
                <a:lnTo>
                  <a:pt x="633" y="439"/>
                </a:lnTo>
                <a:lnTo>
                  <a:pt x="635" y="433"/>
                </a:lnTo>
                <a:lnTo>
                  <a:pt x="639" y="425"/>
                </a:lnTo>
                <a:lnTo>
                  <a:pt x="639" y="417"/>
                </a:lnTo>
                <a:lnTo>
                  <a:pt x="643" y="409"/>
                </a:lnTo>
                <a:lnTo>
                  <a:pt x="645" y="401"/>
                </a:lnTo>
                <a:lnTo>
                  <a:pt x="647" y="393"/>
                </a:lnTo>
                <a:lnTo>
                  <a:pt x="649" y="385"/>
                </a:lnTo>
                <a:lnTo>
                  <a:pt x="649" y="375"/>
                </a:lnTo>
                <a:lnTo>
                  <a:pt x="651" y="367"/>
                </a:lnTo>
                <a:lnTo>
                  <a:pt x="653" y="361"/>
                </a:lnTo>
                <a:lnTo>
                  <a:pt x="653" y="351"/>
                </a:lnTo>
                <a:lnTo>
                  <a:pt x="653" y="345"/>
                </a:lnTo>
                <a:lnTo>
                  <a:pt x="653" y="335"/>
                </a:lnTo>
                <a:lnTo>
                  <a:pt x="655" y="329"/>
                </a:lnTo>
                <a:lnTo>
                  <a:pt x="653" y="319"/>
                </a:lnTo>
                <a:lnTo>
                  <a:pt x="653" y="309"/>
                </a:lnTo>
                <a:lnTo>
                  <a:pt x="653" y="301"/>
                </a:lnTo>
                <a:lnTo>
                  <a:pt x="653" y="293"/>
                </a:lnTo>
                <a:lnTo>
                  <a:pt x="651" y="285"/>
                </a:lnTo>
                <a:lnTo>
                  <a:pt x="649" y="275"/>
                </a:lnTo>
                <a:lnTo>
                  <a:pt x="649" y="269"/>
                </a:lnTo>
                <a:lnTo>
                  <a:pt x="647" y="262"/>
                </a:lnTo>
                <a:lnTo>
                  <a:pt x="645" y="254"/>
                </a:lnTo>
                <a:lnTo>
                  <a:pt x="643" y="244"/>
                </a:lnTo>
                <a:lnTo>
                  <a:pt x="639" y="236"/>
                </a:lnTo>
                <a:lnTo>
                  <a:pt x="639" y="228"/>
                </a:lnTo>
                <a:lnTo>
                  <a:pt x="635" y="222"/>
                </a:lnTo>
                <a:lnTo>
                  <a:pt x="633" y="214"/>
                </a:lnTo>
                <a:lnTo>
                  <a:pt x="631" y="206"/>
                </a:lnTo>
                <a:lnTo>
                  <a:pt x="627" y="200"/>
                </a:lnTo>
                <a:lnTo>
                  <a:pt x="623" y="192"/>
                </a:lnTo>
                <a:lnTo>
                  <a:pt x="621" y="186"/>
                </a:lnTo>
                <a:lnTo>
                  <a:pt x="617" y="178"/>
                </a:lnTo>
                <a:lnTo>
                  <a:pt x="613" y="170"/>
                </a:lnTo>
                <a:lnTo>
                  <a:pt x="609" y="162"/>
                </a:lnTo>
                <a:lnTo>
                  <a:pt x="605" y="156"/>
                </a:lnTo>
                <a:lnTo>
                  <a:pt x="599" y="150"/>
                </a:lnTo>
                <a:lnTo>
                  <a:pt x="595" y="144"/>
                </a:lnTo>
                <a:lnTo>
                  <a:pt x="587" y="130"/>
                </a:lnTo>
                <a:lnTo>
                  <a:pt x="577" y="118"/>
                </a:lnTo>
                <a:lnTo>
                  <a:pt x="567" y="106"/>
                </a:lnTo>
                <a:lnTo>
                  <a:pt x="557" y="96"/>
                </a:lnTo>
                <a:lnTo>
                  <a:pt x="545" y="84"/>
                </a:lnTo>
                <a:lnTo>
                  <a:pt x="533" y="74"/>
                </a:lnTo>
                <a:lnTo>
                  <a:pt x="519" y="64"/>
                </a:lnTo>
                <a:lnTo>
                  <a:pt x="507" y="56"/>
                </a:lnTo>
                <a:lnTo>
                  <a:pt x="499" y="50"/>
                </a:lnTo>
                <a:lnTo>
                  <a:pt x="493" y="46"/>
                </a:lnTo>
                <a:lnTo>
                  <a:pt x="485" y="42"/>
                </a:lnTo>
                <a:lnTo>
                  <a:pt x="479" y="38"/>
                </a:lnTo>
                <a:lnTo>
                  <a:pt x="473" y="34"/>
                </a:lnTo>
                <a:lnTo>
                  <a:pt x="465" y="30"/>
                </a:lnTo>
                <a:lnTo>
                  <a:pt x="457" y="28"/>
                </a:lnTo>
                <a:lnTo>
                  <a:pt x="451" y="26"/>
                </a:lnTo>
                <a:lnTo>
                  <a:pt x="443" y="22"/>
                </a:lnTo>
                <a:lnTo>
                  <a:pt x="435" y="18"/>
                </a:lnTo>
                <a:lnTo>
                  <a:pt x="429" y="16"/>
                </a:lnTo>
                <a:lnTo>
                  <a:pt x="421" y="14"/>
                </a:lnTo>
                <a:lnTo>
                  <a:pt x="413" y="10"/>
                </a:lnTo>
                <a:lnTo>
                  <a:pt x="405" y="8"/>
                </a:lnTo>
                <a:lnTo>
                  <a:pt x="397" y="6"/>
                </a:lnTo>
                <a:lnTo>
                  <a:pt x="391" y="6"/>
                </a:lnTo>
                <a:lnTo>
                  <a:pt x="383" y="4"/>
                </a:lnTo>
                <a:lnTo>
                  <a:pt x="373" y="2"/>
                </a:lnTo>
                <a:lnTo>
                  <a:pt x="365" y="2"/>
                </a:lnTo>
                <a:lnTo>
                  <a:pt x="357" y="2"/>
                </a:lnTo>
                <a:lnTo>
                  <a:pt x="349" y="0"/>
                </a:lnTo>
                <a:lnTo>
                  <a:pt x="341" y="0"/>
                </a:lnTo>
                <a:lnTo>
                  <a:pt x="333" y="0"/>
                </a:lnTo>
                <a:lnTo>
                  <a:pt x="325" y="0"/>
                </a:lnTo>
                <a:lnTo>
                  <a:pt x="317" y="0"/>
                </a:lnTo>
                <a:lnTo>
                  <a:pt x="307" y="0"/>
                </a:lnTo>
                <a:lnTo>
                  <a:pt x="299" y="0"/>
                </a:lnTo>
                <a:lnTo>
                  <a:pt x="291" y="2"/>
                </a:lnTo>
                <a:lnTo>
                  <a:pt x="283" y="2"/>
                </a:lnTo>
                <a:lnTo>
                  <a:pt x="275" y="2"/>
                </a:lnTo>
                <a:lnTo>
                  <a:pt x="265" y="4"/>
                </a:lnTo>
                <a:lnTo>
                  <a:pt x="259" y="6"/>
                </a:lnTo>
                <a:lnTo>
                  <a:pt x="249" y="6"/>
                </a:lnTo>
                <a:lnTo>
                  <a:pt x="243" y="8"/>
                </a:lnTo>
                <a:lnTo>
                  <a:pt x="235" y="10"/>
                </a:lnTo>
                <a:lnTo>
                  <a:pt x="227" y="14"/>
                </a:lnTo>
                <a:lnTo>
                  <a:pt x="219" y="16"/>
                </a:lnTo>
                <a:lnTo>
                  <a:pt x="213" y="18"/>
                </a:lnTo>
                <a:lnTo>
                  <a:pt x="205" y="22"/>
                </a:lnTo>
                <a:lnTo>
                  <a:pt x="197" y="26"/>
                </a:lnTo>
                <a:lnTo>
                  <a:pt x="191" y="28"/>
                </a:lnTo>
                <a:lnTo>
                  <a:pt x="183" y="30"/>
                </a:lnTo>
                <a:lnTo>
                  <a:pt x="175" y="34"/>
                </a:lnTo>
                <a:lnTo>
                  <a:pt x="169" y="38"/>
                </a:lnTo>
                <a:lnTo>
                  <a:pt x="161" y="42"/>
                </a:lnTo>
                <a:lnTo>
                  <a:pt x="154" y="46"/>
                </a:lnTo>
                <a:lnTo>
                  <a:pt x="148" y="50"/>
                </a:lnTo>
                <a:lnTo>
                  <a:pt x="142" y="56"/>
                </a:lnTo>
                <a:lnTo>
                  <a:pt x="128" y="64"/>
                </a:lnTo>
                <a:lnTo>
                  <a:pt x="116" y="74"/>
                </a:lnTo>
                <a:lnTo>
                  <a:pt x="106" y="84"/>
                </a:lnTo>
                <a:lnTo>
                  <a:pt x="94" y="96"/>
                </a:lnTo>
                <a:lnTo>
                  <a:pt x="84" y="106"/>
                </a:lnTo>
                <a:lnTo>
                  <a:pt x="72" y="118"/>
                </a:lnTo>
                <a:lnTo>
                  <a:pt x="62" y="130"/>
                </a:lnTo>
                <a:lnTo>
                  <a:pt x="54" y="144"/>
                </a:lnTo>
                <a:lnTo>
                  <a:pt x="50" y="150"/>
                </a:lnTo>
                <a:lnTo>
                  <a:pt x="44" y="156"/>
                </a:lnTo>
                <a:lnTo>
                  <a:pt x="40" y="162"/>
                </a:lnTo>
                <a:lnTo>
                  <a:pt x="38" y="170"/>
                </a:lnTo>
                <a:lnTo>
                  <a:pt x="34" y="178"/>
                </a:lnTo>
                <a:lnTo>
                  <a:pt x="30" y="186"/>
                </a:lnTo>
                <a:lnTo>
                  <a:pt x="28" y="192"/>
                </a:lnTo>
                <a:lnTo>
                  <a:pt x="24" y="200"/>
                </a:lnTo>
                <a:lnTo>
                  <a:pt x="22" y="206"/>
                </a:lnTo>
                <a:lnTo>
                  <a:pt x="18" y="214"/>
                </a:lnTo>
                <a:lnTo>
                  <a:pt x="16" y="222"/>
                </a:lnTo>
                <a:lnTo>
                  <a:pt x="12" y="228"/>
                </a:lnTo>
                <a:lnTo>
                  <a:pt x="8" y="236"/>
                </a:lnTo>
                <a:lnTo>
                  <a:pt x="8" y="244"/>
                </a:lnTo>
                <a:lnTo>
                  <a:pt x="6" y="254"/>
                </a:lnTo>
                <a:lnTo>
                  <a:pt x="6" y="262"/>
                </a:lnTo>
                <a:lnTo>
                  <a:pt x="2" y="269"/>
                </a:lnTo>
                <a:lnTo>
                  <a:pt x="2" y="275"/>
                </a:lnTo>
                <a:lnTo>
                  <a:pt x="0" y="285"/>
                </a:lnTo>
                <a:lnTo>
                  <a:pt x="0" y="293"/>
                </a:lnTo>
                <a:lnTo>
                  <a:pt x="0" y="301"/>
                </a:lnTo>
                <a:lnTo>
                  <a:pt x="0" y="309"/>
                </a:lnTo>
                <a:lnTo>
                  <a:pt x="0" y="319"/>
                </a:lnTo>
                <a:lnTo>
                  <a:pt x="0" y="329"/>
                </a:lnTo>
                <a:lnTo>
                  <a:pt x="0" y="335"/>
                </a:lnTo>
                <a:lnTo>
                  <a:pt x="0" y="345"/>
                </a:lnTo>
                <a:lnTo>
                  <a:pt x="0" y="351"/>
                </a:lnTo>
                <a:lnTo>
                  <a:pt x="0" y="361"/>
                </a:lnTo>
                <a:lnTo>
                  <a:pt x="0" y="367"/>
                </a:lnTo>
                <a:lnTo>
                  <a:pt x="2" y="375"/>
                </a:lnTo>
                <a:lnTo>
                  <a:pt x="2" y="385"/>
                </a:lnTo>
                <a:lnTo>
                  <a:pt x="6" y="393"/>
                </a:lnTo>
                <a:lnTo>
                  <a:pt x="6" y="401"/>
                </a:lnTo>
                <a:lnTo>
                  <a:pt x="8" y="409"/>
                </a:lnTo>
                <a:lnTo>
                  <a:pt x="8" y="417"/>
                </a:lnTo>
                <a:lnTo>
                  <a:pt x="12" y="425"/>
                </a:lnTo>
                <a:lnTo>
                  <a:pt x="16" y="433"/>
                </a:lnTo>
                <a:lnTo>
                  <a:pt x="18" y="439"/>
                </a:lnTo>
                <a:lnTo>
                  <a:pt x="22" y="447"/>
                </a:lnTo>
                <a:lnTo>
                  <a:pt x="24" y="455"/>
                </a:lnTo>
                <a:lnTo>
                  <a:pt x="28" y="461"/>
                </a:lnTo>
                <a:lnTo>
                  <a:pt x="30" y="469"/>
                </a:lnTo>
                <a:lnTo>
                  <a:pt x="34" y="477"/>
                </a:lnTo>
                <a:lnTo>
                  <a:pt x="38" y="483"/>
                </a:lnTo>
                <a:lnTo>
                  <a:pt x="40" y="489"/>
                </a:lnTo>
                <a:lnTo>
                  <a:pt x="44" y="497"/>
                </a:lnTo>
                <a:lnTo>
                  <a:pt x="50" y="503"/>
                </a:lnTo>
                <a:lnTo>
                  <a:pt x="54" y="511"/>
                </a:lnTo>
                <a:lnTo>
                  <a:pt x="62" y="523"/>
                </a:lnTo>
                <a:lnTo>
                  <a:pt x="72" y="535"/>
                </a:lnTo>
                <a:lnTo>
                  <a:pt x="84" y="547"/>
                </a:lnTo>
                <a:lnTo>
                  <a:pt x="94" y="559"/>
                </a:lnTo>
                <a:lnTo>
                  <a:pt x="106" y="569"/>
                </a:lnTo>
                <a:lnTo>
                  <a:pt x="116" y="581"/>
                </a:lnTo>
                <a:lnTo>
                  <a:pt x="128" y="589"/>
                </a:lnTo>
                <a:lnTo>
                  <a:pt x="142" y="599"/>
                </a:lnTo>
                <a:lnTo>
                  <a:pt x="148" y="603"/>
                </a:lnTo>
                <a:lnTo>
                  <a:pt x="154" y="607"/>
                </a:lnTo>
                <a:lnTo>
                  <a:pt x="161" y="609"/>
                </a:lnTo>
                <a:lnTo>
                  <a:pt x="169" y="615"/>
                </a:lnTo>
                <a:lnTo>
                  <a:pt x="175" y="619"/>
                </a:lnTo>
                <a:lnTo>
                  <a:pt x="183" y="623"/>
                </a:lnTo>
                <a:lnTo>
                  <a:pt x="191" y="625"/>
                </a:lnTo>
                <a:lnTo>
                  <a:pt x="197" y="629"/>
                </a:lnTo>
                <a:lnTo>
                  <a:pt x="205" y="631"/>
                </a:lnTo>
                <a:lnTo>
                  <a:pt x="213" y="635"/>
                </a:lnTo>
                <a:lnTo>
                  <a:pt x="219" y="637"/>
                </a:lnTo>
                <a:lnTo>
                  <a:pt x="227" y="641"/>
                </a:lnTo>
                <a:lnTo>
                  <a:pt x="235" y="641"/>
                </a:lnTo>
                <a:lnTo>
                  <a:pt x="243" y="643"/>
                </a:lnTo>
                <a:lnTo>
                  <a:pt x="249" y="647"/>
                </a:lnTo>
                <a:lnTo>
                  <a:pt x="259" y="649"/>
                </a:lnTo>
                <a:lnTo>
                  <a:pt x="265" y="651"/>
                </a:lnTo>
                <a:lnTo>
                  <a:pt x="275" y="651"/>
                </a:lnTo>
                <a:lnTo>
                  <a:pt x="283" y="653"/>
                </a:lnTo>
                <a:lnTo>
                  <a:pt x="291" y="653"/>
                </a:lnTo>
                <a:lnTo>
                  <a:pt x="299" y="653"/>
                </a:lnTo>
                <a:lnTo>
                  <a:pt x="307" y="655"/>
                </a:lnTo>
                <a:lnTo>
                  <a:pt x="317" y="655"/>
                </a:lnTo>
                <a:lnTo>
                  <a:pt x="325" y="657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8" name="Freeform 108"/>
          <p:cNvSpPr>
            <a:spLocks/>
          </p:cNvSpPr>
          <p:nvPr/>
        </p:nvSpPr>
        <p:spPr bwMode="auto">
          <a:xfrm>
            <a:off x="852488" y="5045075"/>
            <a:ext cx="1033462" cy="1036638"/>
          </a:xfrm>
          <a:custGeom>
            <a:avLst/>
            <a:gdLst>
              <a:gd name="T0" fmla="*/ 2147483647 w 651"/>
              <a:gd name="T1" fmla="*/ 2147483647 h 653"/>
              <a:gd name="T2" fmla="*/ 2147483647 w 651"/>
              <a:gd name="T3" fmla="*/ 2147483647 h 653"/>
              <a:gd name="T4" fmla="*/ 2147483647 w 651"/>
              <a:gd name="T5" fmla="*/ 2147483647 h 653"/>
              <a:gd name="T6" fmla="*/ 2147483647 w 651"/>
              <a:gd name="T7" fmla="*/ 2147483647 h 653"/>
              <a:gd name="T8" fmla="*/ 2147483647 w 651"/>
              <a:gd name="T9" fmla="*/ 2147483647 h 653"/>
              <a:gd name="T10" fmla="*/ 2147483647 w 651"/>
              <a:gd name="T11" fmla="*/ 2147483647 h 653"/>
              <a:gd name="T12" fmla="*/ 2147483647 w 651"/>
              <a:gd name="T13" fmla="*/ 2147483647 h 653"/>
              <a:gd name="T14" fmla="*/ 2147483647 w 651"/>
              <a:gd name="T15" fmla="*/ 2147483647 h 653"/>
              <a:gd name="T16" fmla="*/ 2147483647 w 651"/>
              <a:gd name="T17" fmla="*/ 2147483647 h 653"/>
              <a:gd name="T18" fmla="*/ 2147483647 w 651"/>
              <a:gd name="T19" fmla="*/ 2147483647 h 653"/>
              <a:gd name="T20" fmla="*/ 2147483647 w 651"/>
              <a:gd name="T21" fmla="*/ 2147483647 h 653"/>
              <a:gd name="T22" fmla="*/ 2147483647 w 651"/>
              <a:gd name="T23" fmla="*/ 2147483647 h 653"/>
              <a:gd name="T24" fmla="*/ 2147483647 w 651"/>
              <a:gd name="T25" fmla="*/ 2147483647 h 653"/>
              <a:gd name="T26" fmla="*/ 2147483647 w 651"/>
              <a:gd name="T27" fmla="*/ 2147483647 h 653"/>
              <a:gd name="T28" fmla="*/ 2147483647 w 651"/>
              <a:gd name="T29" fmla="*/ 2147483647 h 653"/>
              <a:gd name="T30" fmla="*/ 2147483647 w 651"/>
              <a:gd name="T31" fmla="*/ 2147483647 h 653"/>
              <a:gd name="T32" fmla="*/ 2147483647 w 651"/>
              <a:gd name="T33" fmla="*/ 2147483647 h 653"/>
              <a:gd name="T34" fmla="*/ 2147483647 w 651"/>
              <a:gd name="T35" fmla="*/ 2147483647 h 653"/>
              <a:gd name="T36" fmla="*/ 2147483647 w 651"/>
              <a:gd name="T37" fmla="*/ 2147483647 h 653"/>
              <a:gd name="T38" fmla="*/ 2147483647 w 651"/>
              <a:gd name="T39" fmla="*/ 2147483647 h 653"/>
              <a:gd name="T40" fmla="*/ 2147483647 w 651"/>
              <a:gd name="T41" fmla="*/ 2147483647 h 653"/>
              <a:gd name="T42" fmla="*/ 2147483647 w 651"/>
              <a:gd name="T43" fmla="*/ 2147483647 h 653"/>
              <a:gd name="T44" fmla="*/ 2147483647 w 651"/>
              <a:gd name="T45" fmla="*/ 2147483647 h 653"/>
              <a:gd name="T46" fmla="*/ 2147483647 w 651"/>
              <a:gd name="T47" fmla="*/ 2147483647 h 653"/>
              <a:gd name="T48" fmla="*/ 2147483647 w 651"/>
              <a:gd name="T49" fmla="*/ 2147483647 h 653"/>
              <a:gd name="T50" fmla="*/ 2147483647 w 651"/>
              <a:gd name="T51" fmla="*/ 2147483647 h 653"/>
              <a:gd name="T52" fmla="*/ 2147483647 w 651"/>
              <a:gd name="T53" fmla="*/ 2147483647 h 653"/>
              <a:gd name="T54" fmla="*/ 2147483647 w 651"/>
              <a:gd name="T55" fmla="*/ 2147483647 h 653"/>
              <a:gd name="T56" fmla="*/ 2147483647 w 651"/>
              <a:gd name="T57" fmla="*/ 2147483647 h 653"/>
              <a:gd name="T58" fmla="*/ 2147483647 w 651"/>
              <a:gd name="T59" fmla="*/ 2147483647 h 653"/>
              <a:gd name="T60" fmla="*/ 2147483647 w 651"/>
              <a:gd name="T61" fmla="*/ 2147483647 h 653"/>
              <a:gd name="T62" fmla="*/ 2147483647 w 651"/>
              <a:gd name="T63" fmla="*/ 2147483647 h 653"/>
              <a:gd name="T64" fmla="*/ 2147483647 w 651"/>
              <a:gd name="T65" fmla="*/ 2147483647 h 653"/>
              <a:gd name="T66" fmla="*/ 2147483647 w 651"/>
              <a:gd name="T67" fmla="*/ 2147483647 h 653"/>
              <a:gd name="T68" fmla="*/ 2147483647 w 651"/>
              <a:gd name="T69" fmla="*/ 2147483647 h 653"/>
              <a:gd name="T70" fmla="*/ 2147483647 w 651"/>
              <a:gd name="T71" fmla="*/ 2147483647 h 653"/>
              <a:gd name="T72" fmla="*/ 2147483647 w 651"/>
              <a:gd name="T73" fmla="*/ 2147483647 h 653"/>
              <a:gd name="T74" fmla="*/ 2147483647 w 651"/>
              <a:gd name="T75" fmla="*/ 2147483647 h 653"/>
              <a:gd name="T76" fmla="*/ 2147483647 w 651"/>
              <a:gd name="T77" fmla="*/ 2147483647 h 653"/>
              <a:gd name="T78" fmla="*/ 2147483647 w 651"/>
              <a:gd name="T79" fmla="*/ 2147483647 h 653"/>
              <a:gd name="T80" fmla="*/ 2147483647 w 651"/>
              <a:gd name="T81" fmla="*/ 2147483647 h 653"/>
              <a:gd name="T82" fmla="*/ 2147483647 w 651"/>
              <a:gd name="T83" fmla="*/ 2147483647 h 653"/>
              <a:gd name="T84" fmla="*/ 2147483647 w 651"/>
              <a:gd name="T85" fmla="*/ 2147483647 h 653"/>
              <a:gd name="T86" fmla="*/ 2147483647 w 651"/>
              <a:gd name="T87" fmla="*/ 2147483647 h 653"/>
              <a:gd name="T88" fmla="*/ 2147483647 w 651"/>
              <a:gd name="T89" fmla="*/ 2147483647 h 653"/>
              <a:gd name="T90" fmla="*/ 2147483647 w 651"/>
              <a:gd name="T91" fmla="*/ 2147483647 h 653"/>
              <a:gd name="T92" fmla="*/ 2147483647 w 651"/>
              <a:gd name="T93" fmla="*/ 2147483647 h 653"/>
              <a:gd name="T94" fmla="*/ 2147483647 w 651"/>
              <a:gd name="T95" fmla="*/ 2147483647 h 653"/>
              <a:gd name="T96" fmla="*/ 2147483647 w 651"/>
              <a:gd name="T97" fmla="*/ 2147483647 h 653"/>
              <a:gd name="T98" fmla="*/ 2147483647 w 651"/>
              <a:gd name="T99" fmla="*/ 2147483647 h 653"/>
              <a:gd name="T100" fmla="*/ 2147483647 w 651"/>
              <a:gd name="T101" fmla="*/ 2147483647 h 653"/>
              <a:gd name="T102" fmla="*/ 2147483647 w 651"/>
              <a:gd name="T103" fmla="*/ 2147483647 h 653"/>
              <a:gd name="T104" fmla="*/ 2147483647 w 651"/>
              <a:gd name="T105" fmla="*/ 2147483647 h 653"/>
              <a:gd name="T106" fmla="*/ 2147483647 w 651"/>
              <a:gd name="T107" fmla="*/ 2147483647 h 653"/>
              <a:gd name="T108" fmla="*/ 2147483647 w 651"/>
              <a:gd name="T109" fmla="*/ 2147483647 h 653"/>
              <a:gd name="T110" fmla="*/ 2147483647 w 651"/>
              <a:gd name="T111" fmla="*/ 2147483647 h 653"/>
              <a:gd name="T112" fmla="*/ 2147483647 w 651"/>
              <a:gd name="T113" fmla="*/ 2147483647 h 6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1" h="653">
                <a:moveTo>
                  <a:pt x="325" y="591"/>
                </a:moveTo>
                <a:lnTo>
                  <a:pt x="337" y="591"/>
                </a:lnTo>
                <a:lnTo>
                  <a:pt x="351" y="589"/>
                </a:lnTo>
                <a:lnTo>
                  <a:pt x="357" y="589"/>
                </a:lnTo>
                <a:lnTo>
                  <a:pt x="365" y="587"/>
                </a:lnTo>
                <a:lnTo>
                  <a:pt x="371" y="585"/>
                </a:lnTo>
                <a:lnTo>
                  <a:pt x="379" y="585"/>
                </a:lnTo>
                <a:lnTo>
                  <a:pt x="391" y="583"/>
                </a:lnTo>
                <a:lnTo>
                  <a:pt x="403" y="579"/>
                </a:lnTo>
                <a:lnTo>
                  <a:pt x="415" y="573"/>
                </a:lnTo>
                <a:lnTo>
                  <a:pt x="429" y="569"/>
                </a:lnTo>
                <a:lnTo>
                  <a:pt x="439" y="563"/>
                </a:lnTo>
                <a:lnTo>
                  <a:pt x="451" y="557"/>
                </a:lnTo>
                <a:lnTo>
                  <a:pt x="461" y="551"/>
                </a:lnTo>
                <a:lnTo>
                  <a:pt x="473" y="545"/>
                </a:lnTo>
                <a:lnTo>
                  <a:pt x="483" y="537"/>
                </a:lnTo>
                <a:lnTo>
                  <a:pt x="495" y="529"/>
                </a:lnTo>
                <a:lnTo>
                  <a:pt x="505" y="521"/>
                </a:lnTo>
                <a:lnTo>
                  <a:pt x="515" y="513"/>
                </a:lnTo>
                <a:lnTo>
                  <a:pt x="521" y="503"/>
                </a:lnTo>
                <a:lnTo>
                  <a:pt x="529" y="493"/>
                </a:lnTo>
                <a:lnTo>
                  <a:pt x="537" y="483"/>
                </a:lnTo>
                <a:lnTo>
                  <a:pt x="545" y="473"/>
                </a:lnTo>
                <a:lnTo>
                  <a:pt x="551" y="463"/>
                </a:lnTo>
                <a:lnTo>
                  <a:pt x="557" y="451"/>
                </a:lnTo>
                <a:lnTo>
                  <a:pt x="565" y="441"/>
                </a:lnTo>
                <a:lnTo>
                  <a:pt x="571" y="429"/>
                </a:lnTo>
                <a:lnTo>
                  <a:pt x="573" y="415"/>
                </a:lnTo>
                <a:lnTo>
                  <a:pt x="579" y="403"/>
                </a:lnTo>
                <a:lnTo>
                  <a:pt x="583" y="391"/>
                </a:lnTo>
                <a:lnTo>
                  <a:pt x="587" y="379"/>
                </a:lnTo>
                <a:lnTo>
                  <a:pt x="587" y="371"/>
                </a:lnTo>
                <a:lnTo>
                  <a:pt x="587" y="365"/>
                </a:lnTo>
                <a:lnTo>
                  <a:pt x="589" y="359"/>
                </a:lnTo>
                <a:lnTo>
                  <a:pt x="589" y="353"/>
                </a:lnTo>
                <a:lnTo>
                  <a:pt x="591" y="339"/>
                </a:lnTo>
                <a:lnTo>
                  <a:pt x="593" y="327"/>
                </a:lnTo>
                <a:lnTo>
                  <a:pt x="591" y="313"/>
                </a:lnTo>
                <a:lnTo>
                  <a:pt x="589" y="301"/>
                </a:lnTo>
                <a:lnTo>
                  <a:pt x="589" y="289"/>
                </a:lnTo>
                <a:lnTo>
                  <a:pt x="587" y="277"/>
                </a:lnTo>
                <a:lnTo>
                  <a:pt x="583" y="265"/>
                </a:lnTo>
                <a:lnTo>
                  <a:pt x="581" y="256"/>
                </a:lnTo>
                <a:lnTo>
                  <a:pt x="577" y="244"/>
                </a:lnTo>
                <a:lnTo>
                  <a:pt x="573" y="234"/>
                </a:lnTo>
                <a:lnTo>
                  <a:pt x="569" y="222"/>
                </a:lnTo>
                <a:lnTo>
                  <a:pt x="565" y="212"/>
                </a:lnTo>
                <a:lnTo>
                  <a:pt x="557" y="200"/>
                </a:lnTo>
                <a:lnTo>
                  <a:pt x="553" y="192"/>
                </a:lnTo>
                <a:lnTo>
                  <a:pt x="547" y="180"/>
                </a:lnTo>
                <a:lnTo>
                  <a:pt x="541" y="172"/>
                </a:lnTo>
                <a:lnTo>
                  <a:pt x="533" y="162"/>
                </a:lnTo>
                <a:lnTo>
                  <a:pt x="527" y="154"/>
                </a:lnTo>
                <a:lnTo>
                  <a:pt x="519" y="144"/>
                </a:lnTo>
                <a:lnTo>
                  <a:pt x="511" y="136"/>
                </a:lnTo>
                <a:lnTo>
                  <a:pt x="501" y="130"/>
                </a:lnTo>
                <a:lnTo>
                  <a:pt x="493" y="122"/>
                </a:lnTo>
                <a:lnTo>
                  <a:pt x="483" y="114"/>
                </a:lnTo>
                <a:lnTo>
                  <a:pt x="475" y="108"/>
                </a:lnTo>
                <a:lnTo>
                  <a:pt x="465" y="102"/>
                </a:lnTo>
                <a:lnTo>
                  <a:pt x="457" y="96"/>
                </a:lnTo>
                <a:lnTo>
                  <a:pt x="445" y="88"/>
                </a:lnTo>
                <a:lnTo>
                  <a:pt x="435" y="84"/>
                </a:lnTo>
                <a:lnTo>
                  <a:pt x="423" y="78"/>
                </a:lnTo>
                <a:lnTo>
                  <a:pt x="413" y="76"/>
                </a:lnTo>
                <a:lnTo>
                  <a:pt x="403" y="72"/>
                </a:lnTo>
                <a:lnTo>
                  <a:pt x="391" y="68"/>
                </a:lnTo>
                <a:lnTo>
                  <a:pt x="381" y="66"/>
                </a:lnTo>
                <a:lnTo>
                  <a:pt x="369" y="64"/>
                </a:lnTo>
                <a:lnTo>
                  <a:pt x="371" y="56"/>
                </a:lnTo>
                <a:lnTo>
                  <a:pt x="373" y="48"/>
                </a:lnTo>
                <a:lnTo>
                  <a:pt x="373" y="38"/>
                </a:lnTo>
                <a:lnTo>
                  <a:pt x="375" y="32"/>
                </a:lnTo>
                <a:lnTo>
                  <a:pt x="377" y="32"/>
                </a:lnTo>
                <a:lnTo>
                  <a:pt x="381" y="28"/>
                </a:lnTo>
                <a:lnTo>
                  <a:pt x="385" y="26"/>
                </a:lnTo>
                <a:lnTo>
                  <a:pt x="395" y="16"/>
                </a:lnTo>
                <a:lnTo>
                  <a:pt x="397" y="10"/>
                </a:lnTo>
                <a:lnTo>
                  <a:pt x="403" y="10"/>
                </a:lnTo>
                <a:lnTo>
                  <a:pt x="411" y="10"/>
                </a:lnTo>
                <a:lnTo>
                  <a:pt x="417" y="20"/>
                </a:lnTo>
                <a:lnTo>
                  <a:pt x="419" y="34"/>
                </a:lnTo>
                <a:lnTo>
                  <a:pt x="421" y="40"/>
                </a:lnTo>
                <a:lnTo>
                  <a:pt x="425" y="44"/>
                </a:lnTo>
                <a:lnTo>
                  <a:pt x="431" y="48"/>
                </a:lnTo>
                <a:lnTo>
                  <a:pt x="439" y="48"/>
                </a:lnTo>
                <a:lnTo>
                  <a:pt x="441" y="46"/>
                </a:lnTo>
                <a:lnTo>
                  <a:pt x="445" y="44"/>
                </a:lnTo>
                <a:lnTo>
                  <a:pt x="457" y="34"/>
                </a:lnTo>
                <a:lnTo>
                  <a:pt x="461" y="32"/>
                </a:lnTo>
                <a:lnTo>
                  <a:pt x="467" y="32"/>
                </a:lnTo>
                <a:lnTo>
                  <a:pt x="477" y="36"/>
                </a:lnTo>
                <a:lnTo>
                  <a:pt x="479" y="46"/>
                </a:lnTo>
                <a:lnTo>
                  <a:pt x="479" y="60"/>
                </a:lnTo>
                <a:lnTo>
                  <a:pt x="479" y="66"/>
                </a:lnTo>
                <a:lnTo>
                  <a:pt x="483" y="72"/>
                </a:lnTo>
                <a:lnTo>
                  <a:pt x="485" y="76"/>
                </a:lnTo>
                <a:lnTo>
                  <a:pt x="493" y="78"/>
                </a:lnTo>
                <a:lnTo>
                  <a:pt x="497" y="78"/>
                </a:lnTo>
                <a:lnTo>
                  <a:pt x="501" y="76"/>
                </a:lnTo>
                <a:lnTo>
                  <a:pt x="515" y="70"/>
                </a:lnTo>
                <a:lnTo>
                  <a:pt x="519" y="66"/>
                </a:lnTo>
                <a:lnTo>
                  <a:pt x="523" y="68"/>
                </a:lnTo>
                <a:lnTo>
                  <a:pt x="533" y="74"/>
                </a:lnTo>
                <a:lnTo>
                  <a:pt x="533" y="86"/>
                </a:lnTo>
                <a:lnTo>
                  <a:pt x="529" y="98"/>
                </a:lnTo>
                <a:lnTo>
                  <a:pt x="529" y="104"/>
                </a:lnTo>
                <a:lnTo>
                  <a:pt x="531" y="110"/>
                </a:lnTo>
                <a:lnTo>
                  <a:pt x="535" y="114"/>
                </a:lnTo>
                <a:lnTo>
                  <a:pt x="541" y="118"/>
                </a:lnTo>
                <a:lnTo>
                  <a:pt x="545" y="118"/>
                </a:lnTo>
                <a:lnTo>
                  <a:pt x="549" y="118"/>
                </a:lnTo>
                <a:lnTo>
                  <a:pt x="565" y="114"/>
                </a:lnTo>
                <a:lnTo>
                  <a:pt x="569" y="114"/>
                </a:lnTo>
                <a:lnTo>
                  <a:pt x="573" y="116"/>
                </a:lnTo>
                <a:lnTo>
                  <a:pt x="581" y="122"/>
                </a:lnTo>
                <a:lnTo>
                  <a:pt x="579" y="134"/>
                </a:lnTo>
                <a:lnTo>
                  <a:pt x="573" y="144"/>
                </a:lnTo>
                <a:lnTo>
                  <a:pt x="571" y="152"/>
                </a:lnTo>
                <a:lnTo>
                  <a:pt x="571" y="158"/>
                </a:lnTo>
                <a:lnTo>
                  <a:pt x="573" y="162"/>
                </a:lnTo>
                <a:lnTo>
                  <a:pt x="579" y="168"/>
                </a:lnTo>
                <a:lnTo>
                  <a:pt x="583" y="168"/>
                </a:lnTo>
                <a:lnTo>
                  <a:pt x="589" y="170"/>
                </a:lnTo>
                <a:lnTo>
                  <a:pt x="603" y="170"/>
                </a:lnTo>
                <a:lnTo>
                  <a:pt x="609" y="168"/>
                </a:lnTo>
                <a:lnTo>
                  <a:pt x="611" y="170"/>
                </a:lnTo>
                <a:lnTo>
                  <a:pt x="617" y="180"/>
                </a:lnTo>
                <a:lnTo>
                  <a:pt x="615" y="192"/>
                </a:lnTo>
                <a:lnTo>
                  <a:pt x="605" y="202"/>
                </a:lnTo>
                <a:lnTo>
                  <a:pt x="601" y="206"/>
                </a:lnTo>
                <a:lnTo>
                  <a:pt x="601" y="212"/>
                </a:lnTo>
                <a:lnTo>
                  <a:pt x="603" y="218"/>
                </a:lnTo>
                <a:lnTo>
                  <a:pt x="607" y="224"/>
                </a:lnTo>
                <a:lnTo>
                  <a:pt x="611" y="226"/>
                </a:lnTo>
                <a:lnTo>
                  <a:pt x="615" y="228"/>
                </a:lnTo>
                <a:lnTo>
                  <a:pt x="631" y="230"/>
                </a:lnTo>
                <a:lnTo>
                  <a:pt x="635" y="230"/>
                </a:lnTo>
                <a:lnTo>
                  <a:pt x="639" y="236"/>
                </a:lnTo>
                <a:lnTo>
                  <a:pt x="641" y="240"/>
                </a:lnTo>
                <a:lnTo>
                  <a:pt x="641" y="244"/>
                </a:lnTo>
                <a:lnTo>
                  <a:pt x="639" y="250"/>
                </a:lnTo>
                <a:lnTo>
                  <a:pt x="637" y="254"/>
                </a:lnTo>
                <a:lnTo>
                  <a:pt x="625" y="262"/>
                </a:lnTo>
                <a:lnTo>
                  <a:pt x="619" y="271"/>
                </a:lnTo>
                <a:lnTo>
                  <a:pt x="623" y="283"/>
                </a:lnTo>
                <a:lnTo>
                  <a:pt x="625" y="287"/>
                </a:lnTo>
                <a:lnTo>
                  <a:pt x="631" y="289"/>
                </a:lnTo>
                <a:lnTo>
                  <a:pt x="643" y="295"/>
                </a:lnTo>
                <a:lnTo>
                  <a:pt x="649" y="295"/>
                </a:lnTo>
                <a:lnTo>
                  <a:pt x="651" y="301"/>
                </a:lnTo>
                <a:lnTo>
                  <a:pt x="651" y="311"/>
                </a:lnTo>
                <a:lnTo>
                  <a:pt x="645" y="319"/>
                </a:lnTo>
                <a:lnTo>
                  <a:pt x="633" y="327"/>
                </a:lnTo>
                <a:lnTo>
                  <a:pt x="623" y="333"/>
                </a:lnTo>
                <a:lnTo>
                  <a:pt x="625" y="345"/>
                </a:lnTo>
                <a:lnTo>
                  <a:pt x="627" y="349"/>
                </a:lnTo>
                <a:lnTo>
                  <a:pt x="631" y="353"/>
                </a:lnTo>
                <a:lnTo>
                  <a:pt x="643" y="361"/>
                </a:lnTo>
                <a:lnTo>
                  <a:pt x="645" y="365"/>
                </a:lnTo>
                <a:lnTo>
                  <a:pt x="649" y="371"/>
                </a:lnTo>
                <a:lnTo>
                  <a:pt x="647" y="377"/>
                </a:lnTo>
                <a:lnTo>
                  <a:pt x="639" y="385"/>
                </a:lnTo>
                <a:lnTo>
                  <a:pt x="625" y="389"/>
                </a:lnTo>
                <a:lnTo>
                  <a:pt x="619" y="389"/>
                </a:lnTo>
                <a:lnTo>
                  <a:pt x="615" y="395"/>
                </a:lnTo>
                <a:lnTo>
                  <a:pt x="613" y="401"/>
                </a:lnTo>
                <a:lnTo>
                  <a:pt x="615" y="409"/>
                </a:lnTo>
                <a:lnTo>
                  <a:pt x="615" y="413"/>
                </a:lnTo>
                <a:lnTo>
                  <a:pt x="619" y="415"/>
                </a:lnTo>
                <a:lnTo>
                  <a:pt x="629" y="427"/>
                </a:lnTo>
                <a:lnTo>
                  <a:pt x="633" y="431"/>
                </a:lnTo>
                <a:lnTo>
                  <a:pt x="633" y="437"/>
                </a:lnTo>
                <a:lnTo>
                  <a:pt x="631" y="445"/>
                </a:lnTo>
                <a:lnTo>
                  <a:pt x="621" y="449"/>
                </a:lnTo>
                <a:lnTo>
                  <a:pt x="607" y="451"/>
                </a:lnTo>
                <a:lnTo>
                  <a:pt x="599" y="451"/>
                </a:lnTo>
                <a:lnTo>
                  <a:pt x="595" y="455"/>
                </a:lnTo>
                <a:lnTo>
                  <a:pt x="589" y="459"/>
                </a:lnTo>
                <a:lnTo>
                  <a:pt x="589" y="467"/>
                </a:lnTo>
                <a:lnTo>
                  <a:pt x="591" y="471"/>
                </a:lnTo>
                <a:lnTo>
                  <a:pt x="593" y="475"/>
                </a:lnTo>
                <a:lnTo>
                  <a:pt x="601" y="487"/>
                </a:lnTo>
                <a:lnTo>
                  <a:pt x="603" y="491"/>
                </a:lnTo>
                <a:lnTo>
                  <a:pt x="605" y="497"/>
                </a:lnTo>
                <a:lnTo>
                  <a:pt x="599" y="505"/>
                </a:lnTo>
                <a:lnTo>
                  <a:pt x="589" y="507"/>
                </a:lnTo>
                <a:lnTo>
                  <a:pt x="573" y="507"/>
                </a:lnTo>
                <a:lnTo>
                  <a:pt x="567" y="505"/>
                </a:lnTo>
                <a:lnTo>
                  <a:pt x="561" y="507"/>
                </a:lnTo>
                <a:lnTo>
                  <a:pt x="557" y="511"/>
                </a:lnTo>
                <a:lnTo>
                  <a:pt x="555" y="519"/>
                </a:lnTo>
                <a:lnTo>
                  <a:pt x="555" y="523"/>
                </a:lnTo>
                <a:lnTo>
                  <a:pt x="557" y="529"/>
                </a:lnTo>
                <a:lnTo>
                  <a:pt x="563" y="541"/>
                </a:lnTo>
                <a:lnTo>
                  <a:pt x="563" y="545"/>
                </a:lnTo>
                <a:lnTo>
                  <a:pt x="563" y="551"/>
                </a:lnTo>
                <a:lnTo>
                  <a:pt x="555" y="559"/>
                </a:lnTo>
                <a:lnTo>
                  <a:pt x="545" y="559"/>
                </a:lnTo>
                <a:lnTo>
                  <a:pt x="531" y="553"/>
                </a:lnTo>
                <a:lnTo>
                  <a:pt x="519" y="553"/>
                </a:lnTo>
                <a:lnTo>
                  <a:pt x="511" y="563"/>
                </a:lnTo>
                <a:lnTo>
                  <a:pt x="509" y="567"/>
                </a:lnTo>
                <a:lnTo>
                  <a:pt x="509" y="573"/>
                </a:lnTo>
                <a:lnTo>
                  <a:pt x="513" y="585"/>
                </a:lnTo>
                <a:lnTo>
                  <a:pt x="511" y="591"/>
                </a:lnTo>
                <a:lnTo>
                  <a:pt x="511" y="595"/>
                </a:lnTo>
                <a:lnTo>
                  <a:pt x="501" y="601"/>
                </a:lnTo>
                <a:lnTo>
                  <a:pt x="491" y="599"/>
                </a:lnTo>
                <a:lnTo>
                  <a:pt x="479" y="591"/>
                </a:lnTo>
                <a:lnTo>
                  <a:pt x="473" y="589"/>
                </a:lnTo>
                <a:lnTo>
                  <a:pt x="467" y="589"/>
                </a:lnTo>
                <a:lnTo>
                  <a:pt x="461" y="591"/>
                </a:lnTo>
                <a:lnTo>
                  <a:pt x="457" y="595"/>
                </a:lnTo>
                <a:lnTo>
                  <a:pt x="455" y="599"/>
                </a:lnTo>
                <a:lnTo>
                  <a:pt x="455" y="605"/>
                </a:lnTo>
                <a:lnTo>
                  <a:pt x="455" y="621"/>
                </a:lnTo>
                <a:lnTo>
                  <a:pt x="453" y="623"/>
                </a:lnTo>
                <a:lnTo>
                  <a:pt x="451" y="629"/>
                </a:lnTo>
                <a:lnTo>
                  <a:pt x="445" y="631"/>
                </a:lnTo>
                <a:lnTo>
                  <a:pt x="441" y="633"/>
                </a:lnTo>
                <a:lnTo>
                  <a:pt x="435" y="631"/>
                </a:lnTo>
                <a:lnTo>
                  <a:pt x="431" y="629"/>
                </a:lnTo>
                <a:lnTo>
                  <a:pt x="421" y="617"/>
                </a:lnTo>
                <a:lnTo>
                  <a:pt x="415" y="613"/>
                </a:lnTo>
                <a:lnTo>
                  <a:pt x="411" y="613"/>
                </a:lnTo>
                <a:lnTo>
                  <a:pt x="405" y="613"/>
                </a:lnTo>
                <a:lnTo>
                  <a:pt x="399" y="617"/>
                </a:lnTo>
                <a:lnTo>
                  <a:pt x="395" y="621"/>
                </a:lnTo>
                <a:lnTo>
                  <a:pt x="395" y="625"/>
                </a:lnTo>
                <a:lnTo>
                  <a:pt x="391" y="639"/>
                </a:lnTo>
                <a:lnTo>
                  <a:pt x="389" y="643"/>
                </a:lnTo>
                <a:lnTo>
                  <a:pt x="385" y="647"/>
                </a:lnTo>
                <a:lnTo>
                  <a:pt x="379" y="649"/>
                </a:lnTo>
                <a:lnTo>
                  <a:pt x="375" y="649"/>
                </a:lnTo>
                <a:lnTo>
                  <a:pt x="369" y="645"/>
                </a:lnTo>
                <a:lnTo>
                  <a:pt x="367" y="643"/>
                </a:lnTo>
                <a:lnTo>
                  <a:pt x="359" y="631"/>
                </a:lnTo>
                <a:lnTo>
                  <a:pt x="353" y="627"/>
                </a:lnTo>
                <a:lnTo>
                  <a:pt x="347" y="623"/>
                </a:lnTo>
                <a:lnTo>
                  <a:pt x="341" y="623"/>
                </a:lnTo>
                <a:lnTo>
                  <a:pt x="337" y="627"/>
                </a:lnTo>
                <a:lnTo>
                  <a:pt x="333" y="629"/>
                </a:lnTo>
                <a:lnTo>
                  <a:pt x="329" y="633"/>
                </a:lnTo>
                <a:lnTo>
                  <a:pt x="325" y="645"/>
                </a:lnTo>
                <a:lnTo>
                  <a:pt x="321" y="651"/>
                </a:lnTo>
                <a:lnTo>
                  <a:pt x="317" y="653"/>
                </a:lnTo>
                <a:lnTo>
                  <a:pt x="307" y="653"/>
                </a:lnTo>
                <a:lnTo>
                  <a:pt x="301" y="645"/>
                </a:lnTo>
                <a:lnTo>
                  <a:pt x="295" y="633"/>
                </a:lnTo>
                <a:lnTo>
                  <a:pt x="291" y="627"/>
                </a:lnTo>
                <a:lnTo>
                  <a:pt x="285" y="623"/>
                </a:lnTo>
                <a:lnTo>
                  <a:pt x="279" y="621"/>
                </a:lnTo>
                <a:lnTo>
                  <a:pt x="275" y="621"/>
                </a:lnTo>
                <a:lnTo>
                  <a:pt x="269" y="623"/>
                </a:lnTo>
                <a:lnTo>
                  <a:pt x="267" y="627"/>
                </a:lnTo>
                <a:lnTo>
                  <a:pt x="259" y="639"/>
                </a:lnTo>
                <a:lnTo>
                  <a:pt x="253" y="641"/>
                </a:lnTo>
                <a:lnTo>
                  <a:pt x="249" y="643"/>
                </a:lnTo>
                <a:lnTo>
                  <a:pt x="237" y="641"/>
                </a:lnTo>
                <a:lnTo>
                  <a:pt x="235" y="633"/>
                </a:lnTo>
                <a:lnTo>
                  <a:pt x="233" y="617"/>
                </a:lnTo>
                <a:lnTo>
                  <a:pt x="225" y="607"/>
                </a:lnTo>
                <a:lnTo>
                  <a:pt x="215" y="605"/>
                </a:lnTo>
                <a:lnTo>
                  <a:pt x="209" y="605"/>
                </a:lnTo>
                <a:lnTo>
                  <a:pt x="205" y="609"/>
                </a:lnTo>
                <a:lnTo>
                  <a:pt x="193" y="617"/>
                </a:lnTo>
                <a:lnTo>
                  <a:pt x="191" y="621"/>
                </a:lnTo>
                <a:lnTo>
                  <a:pt x="185" y="621"/>
                </a:lnTo>
                <a:lnTo>
                  <a:pt x="175" y="617"/>
                </a:lnTo>
                <a:lnTo>
                  <a:pt x="171" y="607"/>
                </a:lnTo>
                <a:lnTo>
                  <a:pt x="175" y="591"/>
                </a:lnTo>
                <a:lnTo>
                  <a:pt x="169" y="579"/>
                </a:lnTo>
                <a:lnTo>
                  <a:pt x="159" y="575"/>
                </a:lnTo>
                <a:lnTo>
                  <a:pt x="154" y="575"/>
                </a:lnTo>
                <a:lnTo>
                  <a:pt x="150" y="577"/>
                </a:lnTo>
                <a:lnTo>
                  <a:pt x="138" y="585"/>
                </a:lnTo>
                <a:lnTo>
                  <a:pt x="132" y="585"/>
                </a:lnTo>
                <a:lnTo>
                  <a:pt x="128" y="585"/>
                </a:lnTo>
                <a:lnTo>
                  <a:pt x="120" y="579"/>
                </a:lnTo>
                <a:lnTo>
                  <a:pt x="118" y="569"/>
                </a:lnTo>
                <a:lnTo>
                  <a:pt x="122" y="555"/>
                </a:lnTo>
                <a:lnTo>
                  <a:pt x="122" y="547"/>
                </a:lnTo>
                <a:lnTo>
                  <a:pt x="120" y="541"/>
                </a:lnTo>
                <a:lnTo>
                  <a:pt x="116" y="537"/>
                </a:lnTo>
                <a:lnTo>
                  <a:pt x="110" y="535"/>
                </a:lnTo>
                <a:lnTo>
                  <a:pt x="106" y="535"/>
                </a:lnTo>
                <a:lnTo>
                  <a:pt x="102" y="535"/>
                </a:lnTo>
                <a:lnTo>
                  <a:pt x="88" y="539"/>
                </a:lnTo>
                <a:lnTo>
                  <a:pt x="82" y="539"/>
                </a:lnTo>
                <a:lnTo>
                  <a:pt x="78" y="539"/>
                </a:lnTo>
                <a:lnTo>
                  <a:pt x="74" y="535"/>
                </a:lnTo>
                <a:lnTo>
                  <a:pt x="72" y="529"/>
                </a:lnTo>
                <a:lnTo>
                  <a:pt x="70" y="525"/>
                </a:lnTo>
                <a:lnTo>
                  <a:pt x="72" y="521"/>
                </a:lnTo>
                <a:lnTo>
                  <a:pt x="80" y="507"/>
                </a:lnTo>
                <a:lnTo>
                  <a:pt x="80" y="501"/>
                </a:lnTo>
                <a:lnTo>
                  <a:pt x="80" y="493"/>
                </a:lnTo>
                <a:lnTo>
                  <a:pt x="76" y="487"/>
                </a:lnTo>
                <a:lnTo>
                  <a:pt x="72" y="485"/>
                </a:lnTo>
                <a:lnTo>
                  <a:pt x="68" y="485"/>
                </a:lnTo>
                <a:lnTo>
                  <a:pt x="62" y="485"/>
                </a:lnTo>
                <a:lnTo>
                  <a:pt x="50" y="485"/>
                </a:lnTo>
                <a:lnTo>
                  <a:pt x="44" y="485"/>
                </a:lnTo>
                <a:lnTo>
                  <a:pt x="40" y="481"/>
                </a:lnTo>
                <a:lnTo>
                  <a:pt x="34" y="471"/>
                </a:lnTo>
                <a:lnTo>
                  <a:pt x="38" y="463"/>
                </a:lnTo>
                <a:lnTo>
                  <a:pt x="46" y="453"/>
                </a:lnTo>
                <a:lnTo>
                  <a:pt x="50" y="445"/>
                </a:lnTo>
                <a:lnTo>
                  <a:pt x="50" y="439"/>
                </a:lnTo>
                <a:lnTo>
                  <a:pt x="48" y="433"/>
                </a:lnTo>
                <a:lnTo>
                  <a:pt x="44" y="429"/>
                </a:lnTo>
                <a:lnTo>
                  <a:pt x="40" y="425"/>
                </a:lnTo>
                <a:lnTo>
                  <a:pt x="38" y="425"/>
                </a:lnTo>
                <a:lnTo>
                  <a:pt x="22" y="423"/>
                </a:lnTo>
                <a:lnTo>
                  <a:pt x="16" y="421"/>
                </a:lnTo>
                <a:lnTo>
                  <a:pt x="14" y="419"/>
                </a:lnTo>
                <a:lnTo>
                  <a:pt x="10" y="409"/>
                </a:lnTo>
                <a:lnTo>
                  <a:pt x="16" y="399"/>
                </a:lnTo>
                <a:lnTo>
                  <a:pt x="26" y="389"/>
                </a:lnTo>
                <a:lnTo>
                  <a:pt x="30" y="385"/>
                </a:lnTo>
                <a:lnTo>
                  <a:pt x="32" y="379"/>
                </a:lnTo>
                <a:lnTo>
                  <a:pt x="32" y="373"/>
                </a:lnTo>
                <a:lnTo>
                  <a:pt x="30" y="369"/>
                </a:lnTo>
                <a:lnTo>
                  <a:pt x="26" y="365"/>
                </a:lnTo>
                <a:lnTo>
                  <a:pt x="22" y="363"/>
                </a:lnTo>
                <a:lnTo>
                  <a:pt x="8" y="359"/>
                </a:lnTo>
                <a:lnTo>
                  <a:pt x="4" y="355"/>
                </a:lnTo>
                <a:lnTo>
                  <a:pt x="0" y="353"/>
                </a:lnTo>
                <a:lnTo>
                  <a:pt x="0" y="341"/>
                </a:lnTo>
                <a:lnTo>
                  <a:pt x="8" y="333"/>
                </a:lnTo>
                <a:lnTo>
                  <a:pt x="22" y="327"/>
                </a:lnTo>
                <a:lnTo>
                  <a:pt x="24" y="323"/>
                </a:lnTo>
                <a:lnTo>
                  <a:pt x="28" y="317"/>
                </a:lnTo>
                <a:lnTo>
                  <a:pt x="28" y="311"/>
                </a:lnTo>
                <a:lnTo>
                  <a:pt x="28" y="305"/>
                </a:lnTo>
                <a:lnTo>
                  <a:pt x="24" y="301"/>
                </a:lnTo>
                <a:lnTo>
                  <a:pt x="22" y="299"/>
                </a:lnTo>
                <a:lnTo>
                  <a:pt x="10" y="291"/>
                </a:lnTo>
                <a:lnTo>
                  <a:pt x="6" y="287"/>
                </a:lnTo>
                <a:lnTo>
                  <a:pt x="2" y="283"/>
                </a:lnTo>
                <a:lnTo>
                  <a:pt x="4" y="273"/>
                </a:lnTo>
                <a:lnTo>
                  <a:pt x="14" y="267"/>
                </a:lnTo>
                <a:lnTo>
                  <a:pt x="26" y="263"/>
                </a:lnTo>
                <a:lnTo>
                  <a:pt x="32" y="262"/>
                </a:lnTo>
                <a:lnTo>
                  <a:pt x="36" y="256"/>
                </a:lnTo>
                <a:lnTo>
                  <a:pt x="38" y="250"/>
                </a:lnTo>
                <a:lnTo>
                  <a:pt x="40" y="244"/>
                </a:lnTo>
                <a:lnTo>
                  <a:pt x="36" y="240"/>
                </a:lnTo>
                <a:lnTo>
                  <a:pt x="34" y="236"/>
                </a:lnTo>
                <a:lnTo>
                  <a:pt x="22" y="228"/>
                </a:lnTo>
                <a:lnTo>
                  <a:pt x="20" y="222"/>
                </a:lnTo>
                <a:lnTo>
                  <a:pt x="18" y="218"/>
                </a:lnTo>
                <a:lnTo>
                  <a:pt x="22" y="208"/>
                </a:lnTo>
                <a:lnTo>
                  <a:pt x="32" y="204"/>
                </a:lnTo>
                <a:lnTo>
                  <a:pt x="46" y="204"/>
                </a:lnTo>
                <a:lnTo>
                  <a:pt x="56" y="198"/>
                </a:lnTo>
                <a:lnTo>
                  <a:pt x="62" y="188"/>
                </a:lnTo>
                <a:lnTo>
                  <a:pt x="60" y="182"/>
                </a:lnTo>
                <a:lnTo>
                  <a:pt x="60" y="178"/>
                </a:lnTo>
                <a:lnTo>
                  <a:pt x="50" y="166"/>
                </a:lnTo>
                <a:lnTo>
                  <a:pt x="48" y="160"/>
                </a:lnTo>
                <a:lnTo>
                  <a:pt x="48" y="156"/>
                </a:lnTo>
                <a:lnTo>
                  <a:pt x="54" y="146"/>
                </a:lnTo>
                <a:lnTo>
                  <a:pt x="66" y="144"/>
                </a:lnTo>
                <a:lnTo>
                  <a:pt x="78" y="148"/>
                </a:lnTo>
                <a:lnTo>
                  <a:pt x="84" y="146"/>
                </a:lnTo>
                <a:lnTo>
                  <a:pt x="90" y="144"/>
                </a:lnTo>
                <a:lnTo>
                  <a:pt x="94" y="140"/>
                </a:lnTo>
                <a:lnTo>
                  <a:pt x="96" y="134"/>
                </a:lnTo>
                <a:lnTo>
                  <a:pt x="96" y="130"/>
                </a:lnTo>
                <a:lnTo>
                  <a:pt x="96" y="126"/>
                </a:lnTo>
                <a:lnTo>
                  <a:pt x="90" y="112"/>
                </a:lnTo>
                <a:lnTo>
                  <a:pt x="88" y="106"/>
                </a:lnTo>
                <a:lnTo>
                  <a:pt x="90" y="102"/>
                </a:lnTo>
                <a:lnTo>
                  <a:pt x="92" y="98"/>
                </a:lnTo>
                <a:lnTo>
                  <a:pt x="96" y="94"/>
                </a:lnTo>
                <a:lnTo>
                  <a:pt x="102" y="92"/>
                </a:lnTo>
                <a:lnTo>
                  <a:pt x="106" y="94"/>
                </a:lnTo>
                <a:lnTo>
                  <a:pt x="120" y="100"/>
                </a:lnTo>
                <a:lnTo>
                  <a:pt x="126" y="100"/>
                </a:lnTo>
                <a:lnTo>
                  <a:pt x="132" y="100"/>
                </a:lnTo>
                <a:lnTo>
                  <a:pt x="138" y="94"/>
                </a:lnTo>
                <a:lnTo>
                  <a:pt x="142" y="90"/>
                </a:lnTo>
                <a:lnTo>
                  <a:pt x="142" y="86"/>
                </a:lnTo>
                <a:lnTo>
                  <a:pt x="142" y="82"/>
                </a:lnTo>
                <a:lnTo>
                  <a:pt x="140" y="68"/>
                </a:lnTo>
                <a:lnTo>
                  <a:pt x="140" y="62"/>
                </a:lnTo>
                <a:lnTo>
                  <a:pt x="142" y="56"/>
                </a:lnTo>
                <a:lnTo>
                  <a:pt x="150" y="50"/>
                </a:lnTo>
                <a:lnTo>
                  <a:pt x="159" y="54"/>
                </a:lnTo>
                <a:lnTo>
                  <a:pt x="171" y="64"/>
                </a:lnTo>
                <a:lnTo>
                  <a:pt x="177" y="64"/>
                </a:lnTo>
                <a:lnTo>
                  <a:pt x="183" y="64"/>
                </a:lnTo>
                <a:lnTo>
                  <a:pt x="189" y="60"/>
                </a:lnTo>
                <a:lnTo>
                  <a:pt x="193" y="56"/>
                </a:lnTo>
                <a:lnTo>
                  <a:pt x="195" y="54"/>
                </a:lnTo>
                <a:lnTo>
                  <a:pt x="197" y="48"/>
                </a:lnTo>
                <a:lnTo>
                  <a:pt x="197" y="34"/>
                </a:lnTo>
                <a:lnTo>
                  <a:pt x="199" y="28"/>
                </a:lnTo>
                <a:lnTo>
                  <a:pt x="201" y="24"/>
                </a:lnTo>
                <a:lnTo>
                  <a:pt x="209" y="22"/>
                </a:lnTo>
                <a:lnTo>
                  <a:pt x="219" y="26"/>
                </a:lnTo>
                <a:lnTo>
                  <a:pt x="231" y="34"/>
                </a:lnTo>
                <a:lnTo>
                  <a:pt x="235" y="38"/>
                </a:lnTo>
                <a:lnTo>
                  <a:pt x="241" y="40"/>
                </a:lnTo>
                <a:lnTo>
                  <a:pt x="247" y="38"/>
                </a:lnTo>
                <a:lnTo>
                  <a:pt x="253" y="34"/>
                </a:lnTo>
                <a:lnTo>
                  <a:pt x="255" y="32"/>
                </a:lnTo>
                <a:lnTo>
                  <a:pt x="259" y="28"/>
                </a:lnTo>
                <a:lnTo>
                  <a:pt x="259" y="16"/>
                </a:lnTo>
                <a:lnTo>
                  <a:pt x="263" y="10"/>
                </a:lnTo>
                <a:lnTo>
                  <a:pt x="267" y="6"/>
                </a:lnTo>
                <a:lnTo>
                  <a:pt x="277" y="4"/>
                </a:lnTo>
                <a:lnTo>
                  <a:pt x="285" y="10"/>
                </a:lnTo>
                <a:lnTo>
                  <a:pt x="293" y="22"/>
                </a:lnTo>
                <a:lnTo>
                  <a:pt x="295" y="26"/>
                </a:lnTo>
                <a:lnTo>
                  <a:pt x="301" y="28"/>
                </a:lnTo>
                <a:lnTo>
                  <a:pt x="307" y="28"/>
                </a:lnTo>
                <a:lnTo>
                  <a:pt x="315" y="28"/>
                </a:lnTo>
                <a:lnTo>
                  <a:pt x="319" y="24"/>
                </a:lnTo>
                <a:lnTo>
                  <a:pt x="321" y="20"/>
                </a:lnTo>
                <a:lnTo>
                  <a:pt x="325" y="8"/>
                </a:lnTo>
                <a:lnTo>
                  <a:pt x="329" y="4"/>
                </a:lnTo>
                <a:lnTo>
                  <a:pt x="335" y="0"/>
                </a:lnTo>
                <a:lnTo>
                  <a:pt x="339" y="0"/>
                </a:lnTo>
                <a:lnTo>
                  <a:pt x="345" y="0"/>
                </a:lnTo>
                <a:lnTo>
                  <a:pt x="347" y="4"/>
                </a:lnTo>
                <a:lnTo>
                  <a:pt x="351" y="8"/>
                </a:lnTo>
                <a:lnTo>
                  <a:pt x="357" y="22"/>
                </a:lnTo>
                <a:lnTo>
                  <a:pt x="359" y="28"/>
                </a:lnTo>
                <a:lnTo>
                  <a:pt x="365" y="32"/>
                </a:lnTo>
                <a:lnTo>
                  <a:pt x="363" y="38"/>
                </a:lnTo>
                <a:lnTo>
                  <a:pt x="363" y="48"/>
                </a:lnTo>
                <a:lnTo>
                  <a:pt x="361" y="54"/>
                </a:lnTo>
                <a:lnTo>
                  <a:pt x="361" y="64"/>
                </a:lnTo>
                <a:lnTo>
                  <a:pt x="351" y="62"/>
                </a:lnTo>
                <a:lnTo>
                  <a:pt x="343" y="62"/>
                </a:lnTo>
                <a:lnTo>
                  <a:pt x="333" y="60"/>
                </a:lnTo>
                <a:lnTo>
                  <a:pt x="325" y="60"/>
                </a:lnTo>
                <a:lnTo>
                  <a:pt x="319" y="60"/>
                </a:lnTo>
                <a:lnTo>
                  <a:pt x="311" y="60"/>
                </a:lnTo>
                <a:lnTo>
                  <a:pt x="303" y="60"/>
                </a:lnTo>
                <a:lnTo>
                  <a:pt x="297" y="60"/>
                </a:lnTo>
                <a:lnTo>
                  <a:pt x="285" y="62"/>
                </a:lnTo>
                <a:lnTo>
                  <a:pt x="271" y="66"/>
                </a:lnTo>
                <a:lnTo>
                  <a:pt x="265" y="66"/>
                </a:lnTo>
                <a:lnTo>
                  <a:pt x="257" y="68"/>
                </a:lnTo>
                <a:lnTo>
                  <a:pt x="251" y="70"/>
                </a:lnTo>
                <a:lnTo>
                  <a:pt x="245" y="72"/>
                </a:lnTo>
                <a:lnTo>
                  <a:pt x="233" y="76"/>
                </a:lnTo>
                <a:lnTo>
                  <a:pt x="221" y="82"/>
                </a:lnTo>
                <a:lnTo>
                  <a:pt x="209" y="86"/>
                </a:lnTo>
                <a:lnTo>
                  <a:pt x="197" y="92"/>
                </a:lnTo>
                <a:lnTo>
                  <a:pt x="187" y="98"/>
                </a:lnTo>
                <a:lnTo>
                  <a:pt x="175" y="106"/>
                </a:lnTo>
                <a:lnTo>
                  <a:pt x="165" y="114"/>
                </a:lnTo>
                <a:lnTo>
                  <a:pt x="156" y="120"/>
                </a:lnTo>
                <a:lnTo>
                  <a:pt x="146" y="130"/>
                </a:lnTo>
                <a:lnTo>
                  <a:pt x="138" y="138"/>
                </a:lnTo>
                <a:lnTo>
                  <a:pt x="128" y="146"/>
                </a:lnTo>
                <a:lnTo>
                  <a:pt x="120" y="156"/>
                </a:lnTo>
                <a:lnTo>
                  <a:pt x="112" y="166"/>
                </a:lnTo>
                <a:lnTo>
                  <a:pt x="106" y="176"/>
                </a:lnTo>
                <a:lnTo>
                  <a:pt x="98" y="188"/>
                </a:lnTo>
                <a:lnTo>
                  <a:pt x="90" y="198"/>
                </a:lnTo>
                <a:lnTo>
                  <a:pt x="84" y="212"/>
                </a:lnTo>
                <a:lnTo>
                  <a:pt x="82" y="224"/>
                </a:lnTo>
                <a:lnTo>
                  <a:pt x="76" y="234"/>
                </a:lnTo>
                <a:lnTo>
                  <a:pt x="72" y="246"/>
                </a:lnTo>
                <a:lnTo>
                  <a:pt x="70" y="252"/>
                </a:lnTo>
                <a:lnTo>
                  <a:pt x="68" y="258"/>
                </a:lnTo>
                <a:lnTo>
                  <a:pt x="66" y="265"/>
                </a:lnTo>
                <a:lnTo>
                  <a:pt x="66" y="273"/>
                </a:lnTo>
                <a:lnTo>
                  <a:pt x="62" y="285"/>
                </a:lnTo>
                <a:lnTo>
                  <a:pt x="62" y="299"/>
                </a:lnTo>
                <a:lnTo>
                  <a:pt x="62" y="305"/>
                </a:lnTo>
                <a:lnTo>
                  <a:pt x="62" y="311"/>
                </a:lnTo>
                <a:lnTo>
                  <a:pt x="62" y="319"/>
                </a:lnTo>
                <a:lnTo>
                  <a:pt x="62" y="327"/>
                </a:lnTo>
                <a:lnTo>
                  <a:pt x="62" y="339"/>
                </a:lnTo>
                <a:lnTo>
                  <a:pt x="62" y="353"/>
                </a:lnTo>
                <a:lnTo>
                  <a:pt x="62" y="359"/>
                </a:lnTo>
                <a:lnTo>
                  <a:pt x="62" y="365"/>
                </a:lnTo>
                <a:lnTo>
                  <a:pt x="64" y="371"/>
                </a:lnTo>
                <a:lnTo>
                  <a:pt x="66" y="379"/>
                </a:lnTo>
                <a:lnTo>
                  <a:pt x="68" y="391"/>
                </a:lnTo>
                <a:lnTo>
                  <a:pt x="72" y="403"/>
                </a:lnTo>
                <a:lnTo>
                  <a:pt x="76" y="415"/>
                </a:lnTo>
                <a:lnTo>
                  <a:pt x="82" y="429"/>
                </a:lnTo>
                <a:lnTo>
                  <a:pt x="84" y="441"/>
                </a:lnTo>
                <a:lnTo>
                  <a:pt x="90" y="451"/>
                </a:lnTo>
                <a:lnTo>
                  <a:pt x="98" y="463"/>
                </a:lnTo>
                <a:lnTo>
                  <a:pt x="106" y="473"/>
                </a:lnTo>
                <a:lnTo>
                  <a:pt x="112" y="483"/>
                </a:lnTo>
                <a:lnTo>
                  <a:pt x="120" y="493"/>
                </a:lnTo>
                <a:lnTo>
                  <a:pt x="128" y="503"/>
                </a:lnTo>
                <a:lnTo>
                  <a:pt x="138" y="513"/>
                </a:lnTo>
                <a:lnTo>
                  <a:pt x="146" y="521"/>
                </a:lnTo>
                <a:lnTo>
                  <a:pt x="156" y="529"/>
                </a:lnTo>
                <a:lnTo>
                  <a:pt x="165" y="537"/>
                </a:lnTo>
                <a:lnTo>
                  <a:pt x="175" y="545"/>
                </a:lnTo>
                <a:lnTo>
                  <a:pt x="187" y="551"/>
                </a:lnTo>
                <a:lnTo>
                  <a:pt x="197" y="557"/>
                </a:lnTo>
                <a:lnTo>
                  <a:pt x="209" y="563"/>
                </a:lnTo>
                <a:lnTo>
                  <a:pt x="221" y="569"/>
                </a:lnTo>
                <a:lnTo>
                  <a:pt x="233" y="573"/>
                </a:lnTo>
                <a:lnTo>
                  <a:pt x="245" y="579"/>
                </a:lnTo>
                <a:lnTo>
                  <a:pt x="251" y="579"/>
                </a:lnTo>
                <a:lnTo>
                  <a:pt x="257" y="583"/>
                </a:lnTo>
                <a:lnTo>
                  <a:pt x="265" y="583"/>
                </a:lnTo>
                <a:lnTo>
                  <a:pt x="271" y="585"/>
                </a:lnTo>
                <a:lnTo>
                  <a:pt x="285" y="587"/>
                </a:lnTo>
                <a:lnTo>
                  <a:pt x="297" y="589"/>
                </a:lnTo>
                <a:lnTo>
                  <a:pt x="303" y="589"/>
                </a:lnTo>
                <a:lnTo>
                  <a:pt x="311" y="591"/>
                </a:lnTo>
                <a:lnTo>
                  <a:pt x="319" y="591"/>
                </a:lnTo>
                <a:lnTo>
                  <a:pt x="325" y="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9" name="Freeform 109"/>
          <p:cNvSpPr>
            <a:spLocks/>
          </p:cNvSpPr>
          <p:nvPr/>
        </p:nvSpPr>
        <p:spPr bwMode="auto">
          <a:xfrm>
            <a:off x="1412875" y="5095875"/>
            <a:ext cx="44450" cy="50800"/>
          </a:xfrm>
          <a:custGeom>
            <a:avLst/>
            <a:gdLst>
              <a:gd name="T0" fmla="*/ 2147483647 w 28"/>
              <a:gd name="T1" fmla="*/ 0 h 32"/>
              <a:gd name="T2" fmla="*/ 2147483647 w 28"/>
              <a:gd name="T3" fmla="*/ 0 h 32"/>
              <a:gd name="T4" fmla="*/ 2147483647 w 28"/>
              <a:gd name="T5" fmla="*/ 2147483647 h 32"/>
              <a:gd name="T6" fmla="*/ 2147483647 w 28"/>
              <a:gd name="T7" fmla="*/ 2147483647 h 32"/>
              <a:gd name="T8" fmla="*/ 2147483647 w 28"/>
              <a:gd name="T9" fmla="*/ 2147483647 h 32"/>
              <a:gd name="T10" fmla="*/ 0 w 28"/>
              <a:gd name="T11" fmla="*/ 2147483647 h 32"/>
              <a:gd name="T12" fmla="*/ 2147483647 w 28"/>
              <a:gd name="T13" fmla="*/ 0 h 32"/>
              <a:gd name="T14" fmla="*/ 2147483647 w 28"/>
              <a:gd name="T15" fmla="*/ 0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" h="32">
                <a:moveTo>
                  <a:pt x="12" y="0"/>
                </a:moveTo>
                <a:lnTo>
                  <a:pt x="22" y="0"/>
                </a:lnTo>
                <a:lnTo>
                  <a:pt x="28" y="12"/>
                </a:lnTo>
                <a:lnTo>
                  <a:pt x="16" y="32"/>
                </a:lnTo>
                <a:lnTo>
                  <a:pt x="6" y="32"/>
                </a:lnTo>
                <a:lnTo>
                  <a:pt x="0" y="14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0" name="Freeform 110"/>
          <p:cNvSpPr>
            <a:spLocks/>
          </p:cNvSpPr>
          <p:nvPr/>
        </p:nvSpPr>
        <p:spPr bwMode="auto">
          <a:xfrm>
            <a:off x="979488" y="5168900"/>
            <a:ext cx="782637" cy="785813"/>
          </a:xfrm>
          <a:custGeom>
            <a:avLst/>
            <a:gdLst>
              <a:gd name="T0" fmla="*/ 2147483647 w 493"/>
              <a:gd name="T1" fmla="*/ 2147483647 h 495"/>
              <a:gd name="T2" fmla="*/ 2147483647 w 493"/>
              <a:gd name="T3" fmla="*/ 2147483647 h 495"/>
              <a:gd name="T4" fmla="*/ 2147483647 w 493"/>
              <a:gd name="T5" fmla="*/ 2147483647 h 495"/>
              <a:gd name="T6" fmla="*/ 2147483647 w 493"/>
              <a:gd name="T7" fmla="*/ 2147483647 h 495"/>
              <a:gd name="T8" fmla="*/ 2147483647 w 493"/>
              <a:gd name="T9" fmla="*/ 2147483647 h 495"/>
              <a:gd name="T10" fmla="*/ 2147483647 w 493"/>
              <a:gd name="T11" fmla="*/ 2147483647 h 495"/>
              <a:gd name="T12" fmla="*/ 2147483647 w 493"/>
              <a:gd name="T13" fmla="*/ 2147483647 h 495"/>
              <a:gd name="T14" fmla="*/ 2147483647 w 493"/>
              <a:gd name="T15" fmla="*/ 2147483647 h 495"/>
              <a:gd name="T16" fmla="*/ 2147483647 w 493"/>
              <a:gd name="T17" fmla="*/ 2147483647 h 495"/>
              <a:gd name="T18" fmla="*/ 2147483647 w 493"/>
              <a:gd name="T19" fmla="*/ 2147483647 h 495"/>
              <a:gd name="T20" fmla="*/ 2147483647 w 493"/>
              <a:gd name="T21" fmla="*/ 2147483647 h 495"/>
              <a:gd name="T22" fmla="*/ 2147483647 w 493"/>
              <a:gd name="T23" fmla="*/ 2147483647 h 495"/>
              <a:gd name="T24" fmla="*/ 2147483647 w 493"/>
              <a:gd name="T25" fmla="*/ 2147483647 h 495"/>
              <a:gd name="T26" fmla="*/ 2147483647 w 493"/>
              <a:gd name="T27" fmla="*/ 2147483647 h 495"/>
              <a:gd name="T28" fmla="*/ 2147483647 w 493"/>
              <a:gd name="T29" fmla="*/ 2147483647 h 495"/>
              <a:gd name="T30" fmla="*/ 2147483647 w 493"/>
              <a:gd name="T31" fmla="*/ 2147483647 h 495"/>
              <a:gd name="T32" fmla="*/ 2147483647 w 493"/>
              <a:gd name="T33" fmla="*/ 2147483647 h 495"/>
              <a:gd name="T34" fmla="*/ 2147483647 w 493"/>
              <a:gd name="T35" fmla="*/ 2147483647 h 495"/>
              <a:gd name="T36" fmla="*/ 2147483647 w 493"/>
              <a:gd name="T37" fmla="*/ 2147483647 h 495"/>
              <a:gd name="T38" fmla="*/ 2147483647 w 493"/>
              <a:gd name="T39" fmla="*/ 2147483647 h 495"/>
              <a:gd name="T40" fmla="*/ 2147483647 w 493"/>
              <a:gd name="T41" fmla="*/ 0 h 495"/>
              <a:gd name="T42" fmla="*/ 2147483647 w 493"/>
              <a:gd name="T43" fmla="*/ 0 h 495"/>
              <a:gd name="T44" fmla="*/ 2147483647 w 493"/>
              <a:gd name="T45" fmla="*/ 2147483647 h 495"/>
              <a:gd name="T46" fmla="*/ 2147483647 w 493"/>
              <a:gd name="T47" fmla="*/ 2147483647 h 495"/>
              <a:gd name="T48" fmla="*/ 2147483647 w 493"/>
              <a:gd name="T49" fmla="*/ 2147483647 h 495"/>
              <a:gd name="T50" fmla="*/ 2147483647 w 493"/>
              <a:gd name="T51" fmla="*/ 2147483647 h 495"/>
              <a:gd name="T52" fmla="*/ 2147483647 w 493"/>
              <a:gd name="T53" fmla="*/ 2147483647 h 495"/>
              <a:gd name="T54" fmla="*/ 2147483647 w 493"/>
              <a:gd name="T55" fmla="*/ 2147483647 h 495"/>
              <a:gd name="T56" fmla="*/ 2147483647 w 493"/>
              <a:gd name="T57" fmla="*/ 2147483647 h 495"/>
              <a:gd name="T58" fmla="*/ 2147483647 w 493"/>
              <a:gd name="T59" fmla="*/ 2147483647 h 495"/>
              <a:gd name="T60" fmla="*/ 2147483647 w 493"/>
              <a:gd name="T61" fmla="*/ 2147483647 h 495"/>
              <a:gd name="T62" fmla="*/ 0 w 493"/>
              <a:gd name="T63" fmla="*/ 2147483647 h 495"/>
              <a:gd name="T64" fmla="*/ 0 w 493"/>
              <a:gd name="T65" fmla="*/ 2147483647 h 495"/>
              <a:gd name="T66" fmla="*/ 2147483647 w 493"/>
              <a:gd name="T67" fmla="*/ 2147483647 h 495"/>
              <a:gd name="T68" fmla="*/ 2147483647 w 493"/>
              <a:gd name="T69" fmla="*/ 2147483647 h 495"/>
              <a:gd name="T70" fmla="*/ 2147483647 w 493"/>
              <a:gd name="T71" fmla="*/ 2147483647 h 495"/>
              <a:gd name="T72" fmla="*/ 2147483647 w 493"/>
              <a:gd name="T73" fmla="*/ 2147483647 h 495"/>
              <a:gd name="T74" fmla="*/ 2147483647 w 493"/>
              <a:gd name="T75" fmla="*/ 2147483647 h 495"/>
              <a:gd name="T76" fmla="*/ 2147483647 w 493"/>
              <a:gd name="T77" fmla="*/ 2147483647 h 495"/>
              <a:gd name="T78" fmla="*/ 2147483647 w 493"/>
              <a:gd name="T79" fmla="*/ 2147483647 h 495"/>
              <a:gd name="T80" fmla="*/ 2147483647 w 493"/>
              <a:gd name="T81" fmla="*/ 2147483647 h 495"/>
              <a:gd name="T82" fmla="*/ 2147483647 w 493"/>
              <a:gd name="T83" fmla="*/ 2147483647 h 495"/>
              <a:gd name="T84" fmla="*/ 2147483647 w 493"/>
              <a:gd name="T85" fmla="*/ 2147483647 h 4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3" h="495">
                <a:moveTo>
                  <a:pt x="245" y="495"/>
                </a:moveTo>
                <a:lnTo>
                  <a:pt x="257" y="495"/>
                </a:lnTo>
                <a:lnTo>
                  <a:pt x="271" y="493"/>
                </a:lnTo>
                <a:lnTo>
                  <a:pt x="281" y="491"/>
                </a:lnTo>
                <a:lnTo>
                  <a:pt x="295" y="489"/>
                </a:lnTo>
                <a:lnTo>
                  <a:pt x="305" y="485"/>
                </a:lnTo>
                <a:lnTo>
                  <a:pt x="317" y="483"/>
                </a:lnTo>
                <a:lnTo>
                  <a:pt x="329" y="479"/>
                </a:lnTo>
                <a:lnTo>
                  <a:pt x="341" y="475"/>
                </a:lnTo>
                <a:lnTo>
                  <a:pt x="351" y="469"/>
                </a:lnTo>
                <a:lnTo>
                  <a:pt x="361" y="463"/>
                </a:lnTo>
                <a:lnTo>
                  <a:pt x="371" y="457"/>
                </a:lnTo>
                <a:lnTo>
                  <a:pt x="383" y="453"/>
                </a:lnTo>
                <a:lnTo>
                  <a:pt x="391" y="445"/>
                </a:lnTo>
                <a:lnTo>
                  <a:pt x="401" y="439"/>
                </a:lnTo>
                <a:lnTo>
                  <a:pt x="411" y="431"/>
                </a:lnTo>
                <a:lnTo>
                  <a:pt x="421" y="423"/>
                </a:lnTo>
                <a:lnTo>
                  <a:pt x="427" y="413"/>
                </a:lnTo>
                <a:lnTo>
                  <a:pt x="435" y="403"/>
                </a:lnTo>
                <a:lnTo>
                  <a:pt x="443" y="393"/>
                </a:lnTo>
                <a:lnTo>
                  <a:pt x="449" y="385"/>
                </a:lnTo>
                <a:lnTo>
                  <a:pt x="455" y="375"/>
                </a:lnTo>
                <a:lnTo>
                  <a:pt x="463" y="365"/>
                </a:lnTo>
                <a:lnTo>
                  <a:pt x="467" y="353"/>
                </a:lnTo>
                <a:lnTo>
                  <a:pt x="473" y="343"/>
                </a:lnTo>
                <a:lnTo>
                  <a:pt x="477" y="331"/>
                </a:lnTo>
                <a:lnTo>
                  <a:pt x="481" y="321"/>
                </a:lnTo>
                <a:lnTo>
                  <a:pt x="485" y="309"/>
                </a:lnTo>
                <a:lnTo>
                  <a:pt x="487" y="297"/>
                </a:lnTo>
                <a:lnTo>
                  <a:pt x="489" y="285"/>
                </a:lnTo>
                <a:lnTo>
                  <a:pt x="491" y="273"/>
                </a:lnTo>
                <a:lnTo>
                  <a:pt x="493" y="261"/>
                </a:lnTo>
                <a:lnTo>
                  <a:pt x="493" y="249"/>
                </a:lnTo>
                <a:lnTo>
                  <a:pt x="493" y="235"/>
                </a:lnTo>
                <a:lnTo>
                  <a:pt x="491" y="223"/>
                </a:lnTo>
                <a:lnTo>
                  <a:pt x="489" y="209"/>
                </a:lnTo>
                <a:lnTo>
                  <a:pt x="487" y="197"/>
                </a:lnTo>
                <a:lnTo>
                  <a:pt x="485" y="185"/>
                </a:lnTo>
                <a:lnTo>
                  <a:pt x="481" y="174"/>
                </a:lnTo>
                <a:lnTo>
                  <a:pt x="477" y="162"/>
                </a:lnTo>
                <a:lnTo>
                  <a:pt x="473" y="152"/>
                </a:lnTo>
                <a:lnTo>
                  <a:pt x="467" y="140"/>
                </a:lnTo>
                <a:lnTo>
                  <a:pt x="463" y="130"/>
                </a:lnTo>
                <a:lnTo>
                  <a:pt x="455" y="118"/>
                </a:lnTo>
                <a:lnTo>
                  <a:pt x="449" y="108"/>
                </a:lnTo>
                <a:lnTo>
                  <a:pt x="443" y="98"/>
                </a:lnTo>
                <a:lnTo>
                  <a:pt x="435" y="90"/>
                </a:lnTo>
                <a:lnTo>
                  <a:pt x="427" y="80"/>
                </a:lnTo>
                <a:lnTo>
                  <a:pt x="421" y="74"/>
                </a:lnTo>
                <a:lnTo>
                  <a:pt x="411" y="64"/>
                </a:lnTo>
                <a:lnTo>
                  <a:pt x="401" y="56"/>
                </a:lnTo>
                <a:lnTo>
                  <a:pt x="391" y="48"/>
                </a:lnTo>
                <a:lnTo>
                  <a:pt x="383" y="42"/>
                </a:lnTo>
                <a:lnTo>
                  <a:pt x="371" y="36"/>
                </a:lnTo>
                <a:lnTo>
                  <a:pt x="361" y="30"/>
                </a:lnTo>
                <a:lnTo>
                  <a:pt x="351" y="24"/>
                </a:lnTo>
                <a:lnTo>
                  <a:pt x="341" y="20"/>
                </a:lnTo>
                <a:lnTo>
                  <a:pt x="329" y="14"/>
                </a:lnTo>
                <a:lnTo>
                  <a:pt x="317" y="10"/>
                </a:lnTo>
                <a:lnTo>
                  <a:pt x="305" y="8"/>
                </a:lnTo>
                <a:lnTo>
                  <a:pt x="295" y="4"/>
                </a:lnTo>
                <a:lnTo>
                  <a:pt x="281" y="2"/>
                </a:lnTo>
                <a:lnTo>
                  <a:pt x="271" y="0"/>
                </a:lnTo>
                <a:lnTo>
                  <a:pt x="257" y="0"/>
                </a:lnTo>
                <a:lnTo>
                  <a:pt x="245" y="0"/>
                </a:lnTo>
                <a:lnTo>
                  <a:pt x="233" y="0"/>
                </a:lnTo>
                <a:lnTo>
                  <a:pt x="221" y="0"/>
                </a:lnTo>
                <a:lnTo>
                  <a:pt x="207" y="2"/>
                </a:lnTo>
                <a:lnTo>
                  <a:pt x="195" y="4"/>
                </a:lnTo>
                <a:lnTo>
                  <a:pt x="183" y="8"/>
                </a:lnTo>
                <a:lnTo>
                  <a:pt x="171" y="10"/>
                </a:lnTo>
                <a:lnTo>
                  <a:pt x="161" y="14"/>
                </a:lnTo>
                <a:lnTo>
                  <a:pt x="149" y="20"/>
                </a:lnTo>
                <a:lnTo>
                  <a:pt x="137" y="24"/>
                </a:lnTo>
                <a:lnTo>
                  <a:pt x="127" y="30"/>
                </a:lnTo>
                <a:lnTo>
                  <a:pt x="117" y="36"/>
                </a:lnTo>
                <a:lnTo>
                  <a:pt x="107" y="42"/>
                </a:lnTo>
                <a:lnTo>
                  <a:pt x="95" y="48"/>
                </a:lnTo>
                <a:lnTo>
                  <a:pt x="87" y="56"/>
                </a:lnTo>
                <a:lnTo>
                  <a:pt x="79" y="64"/>
                </a:lnTo>
                <a:lnTo>
                  <a:pt x="72" y="74"/>
                </a:lnTo>
                <a:lnTo>
                  <a:pt x="62" y="80"/>
                </a:lnTo>
                <a:lnTo>
                  <a:pt x="54" y="90"/>
                </a:lnTo>
                <a:lnTo>
                  <a:pt x="48" y="98"/>
                </a:lnTo>
                <a:lnTo>
                  <a:pt x="40" y="108"/>
                </a:lnTo>
                <a:lnTo>
                  <a:pt x="32" y="118"/>
                </a:lnTo>
                <a:lnTo>
                  <a:pt x="28" y="130"/>
                </a:lnTo>
                <a:lnTo>
                  <a:pt x="22" y="140"/>
                </a:lnTo>
                <a:lnTo>
                  <a:pt x="18" y="152"/>
                </a:lnTo>
                <a:lnTo>
                  <a:pt x="14" y="162"/>
                </a:lnTo>
                <a:lnTo>
                  <a:pt x="10" y="174"/>
                </a:lnTo>
                <a:lnTo>
                  <a:pt x="6" y="185"/>
                </a:lnTo>
                <a:lnTo>
                  <a:pt x="4" y="197"/>
                </a:lnTo>
                <a:lnTo>
                  <a:pt x="2" y="209"/>
                </a:lnTo>
                <a:lnTo>
                  <a:pt x="0" y="223"/>
                </a:lnTo>
                <a:lnTo>
                  <a:pt x="0" y="235"/>
                </a:lnTo>
                <a:lnTo>
                  <a:pt x="0" y="249"/>
                </a:lnTo>
                <a:lnTo>
                  <a:pt x="0" y="261"/>
                </a:lnTo>
                <a:lnTo>
                  <a:pt x="0" y="273"/>
                </a:lnTo>
                <a:lnTo>
                  <a:pt x="2" y="285"/>
                </a:lnTo>
                <a:lnTo>
                  <a:pt x="4" y="297"/>
                </a:lnTo>
                <a:lnTo>
                  <a:pt x="6" y="309"/>
                </a:lnTo>
                <a:lnTo>
                  <a:pt x="10" y="321"/>
                </a:lnTo>
                <a:lnTo>
                  <a:pt x="14" y="331"/>
                </a:lnTo>
                <a:lnTo>
                  <a:pt x="18" y="343"/>
                </a:lnTo>
                <a:lnTo>
                  <a:pt x="22" y="353"/>
                </a:lnTo>
                <a:lnTo>
                  <a:pt x="28" y="365"/>
                </a:lnTo>
                <a:lnTo>
                  <a:pt x="32" y="375"/>
                </a:lnTo>
                <a:lnTo>
                  <a:pt x="40" y="385"/>
                </a:lnTo>
                <a:lnTo>
                  <a:pt x="48" y="393"/>
                </a:lnTo>
                <a:lnTo>
                  <a:pt x="54" y="403"/>
                </a:lnTo>
                <a:lnTo>
                  <a:pt x="62" y="413"/>
                </a:lnTo>
                <a:lnTo>
                  <a:pt x="72" y="423"/>
                </a:lnTo>
                <a:lnTo>
                  <a:pt x="79" y="431"/>
                </a:lnTo>
                <a:lnTo>
                  <a:pt x="87" y="439"/>
                </a:lnTo>
                <a:lnTo>
                  <a:pt x="95" y="445"/>
                </a:lnTo>
                <a:lnTo>
                  <a:pt x="107" y="453"/>
                </a:lnTo>
                <a:lnTo>
                  <a:pt x="117" y="457"/>
                </a:lnTo>
                <a:lnTo>
                  <a:pt x="127" y="463"/>
                </a:lnTo>
                <a:lnTo>
                  <a:pt x="137" y="469"/>
                </a:lnTo>
                <a:lnTo>
                  <a:pt x="149" y="475"/>
                </a:lnTo>
                <a:lnTo>
                  <a:pt x="161" y="479"/>
                </a:lnTo>
                <a:lnTo>
                  <a:pt x="171" y="483"/>
                </a:lnTo>
                <a:lnTo>
                  <a:pt x="183" y="485"/>
                </a:lnTo>
                <a:lnTo>
                  <a:pt x="195" y="489"/>
                </a:lnTo>
                <a:lnTo>
                  <a:pt x="207" y="491"/>
                </a:lnTo>
                <a:lnTo>
                  <a:pt x="221" y="493"/>
                </a:lnTo>
                <a:lnTo>
                  <a:pt x="233" y="495"/>
                </a:lnTo>
                <a:lnTo>
                  <a:pt x="245" y="495"/>
                </a:lnTo>
                <a:close/>
              </a:path>
            </a:pathLst>
          </a:custGeom>
          <a:solidFill>
            <a:srgbClr val="0A8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1" name="Freeform 111"/>
          <p:cNvSpPr>
            <a:spLocks/>
          </p:cNvSpPr>
          <p:nvPr/>
        </p:nvSpPr>
        <p:spPr bwMode="auto">
          <a:xfrm>
            <a:off x="1077913" y="5260975"/>
            <a:ext cx="595312" cy="595313"/>
          </a:xfrm>
          <a:custGeom>
            <a:avLst/>
            <a:gdLst>
              <a:gd name="T0" fmla="*/ 2147483647 w 375"/>
              <a:gd name="T1" fmla="*/ 2147483647 h 375"/>
              <a:gd name="T2" fmla="*/ 2147483647 w 375"/>
              <a:gd name="T3" fmla="*/ 2147483647 h 375"/>
              <a:gd name="T4" fmla="*/ 2147483647 w 375"/>
              <a:gd name="T5" fmla="*/ 2147483647 h 375"/>
              <a:gd name="T6" fmla="*/ 2147483647 w 375"/>
              <a:gd name="T7" fmla="*/ 2147483647 h 375"/>
              <a:gd name="T8" fmla="*/ 2147483647 w 375"/>
              <a:gd name="T9" fmla="*/ 2147483647 h 375"/>
              <a:gd name="T10" fmla="*/ 2147483647 w 375"/>
              <a:gd name="T11" fmla="*/ 2147483647 h 375"/>
              <a:gd name="T12" fmla="*/ 2147483647 w 375"/>
              <a:gd name="T13" fmla="*/ 2147483647 h 375"/>
              <a:gd name="T14" fmla="*/ 2147483647 w 375"/>
              <a:gd name="T15" fmla="*/ 2147483647 h 375"/>
              <a:gd name="T16" fmla="*/ 2147483647 w 375"/>
              <a:gd name="T17" fmla="*/ 2147483647 h 375"/>
              <a:gd name="T18" fmla="*/ 2147483647 w 375"/>
              <a:gd name="T19" fmla="*/ 2147483647 h 375"/>
              <a:gd name="T20" fmla="*/ 2147483647 w 375"/>
              <a:gd name="T21" fmla="*/ 2147483647 h 375"/>
              <a:gd name="T22" fmla="*/ 2147483647 w 375"/>
              <a:gd name="T23" fmla="*/ 2147483647 h 375"/>
              <a:gd name="T24" fmla="*/ 2147483647 w 375"/>
              <a:gd name="T25" fmla="*/ 2147483647 h 375"/>
              <a:gd name="T26" fmla="*/ 2147483647 w 375"/>
              <a:gd name="T27" fmla="*/ 2147483647 h 375"/>
              <a:gd name="T28" fmla="*/ 2147483647 w 375"/>
              <a:gd name="T29" fmla="*/ 2147483647 h 375"/>
              <a:gd name="T30" fmla="*/ 2147483647 w 375"/>
              <a:gd name="T31" fmla="*/ 2147483647 h 375"/>
              <a:gd name="T32" fmla="*/ 2147483647 w 375"/>
              <a:gd name="T33" fmla="*/ 2147483647 h 375"/>
              <a:gd name="T34" fmla="*/ 2147483647 w 375"/>
              <a:gd name="T35" fmla="*/ 2147483647 h 375"/>
              <a:gd name="T36" fmla="*/ 2147483647 w 375"/>
              <a:gd name="T37" fmla="*/ 2147483647 h 375"/>
              <a:gd name="T38" fmla="*/ 2147483647 w 375"/>
              <a:gd name="T39" fmla="*/ 2147483647 h 375"/>
              <a:gd name="T40" fmla="*/ 2147483647 w 375"/>
              <a:gd name="T41" fmla="*/ 0 h 375"/>
              <a:gd name="T42" fmla="*/ 2147483647 w 375"/>
              <a:gd name="T43" fmla="*/ 0 h 375"/>
              <a:gd name="T44" fmla="*/ 2147483647 w 375"/>
              <a:gd name="T45" fmla="*/ 2147483647 h 375"/>
              <a:gd name="T46" fmla="*/ 2147483647 w 375"/>
              <a:gd name="T47" fmla="*/ 2147483647 h 375"/>
              <a:gd name="T48" fmla="*/ 2147483647 w 375"/>
              <a:gd name="T49" fmla="*/ 2147483647 h 375"/>
              <a:gd name="T50" fmla="*/ 2147483647 w 375"/>
              <a:gd name="T51" fmla="*/ 2147483647 h 375"/>
              <a:gd name="T52" fmla="*/ 2147483647 w 375"/>
              <a:gd name="T53" fmla="*/ 2147483647 h 375"/>
              <a:gd name="T54" fmla="*/ 2147483647 w 375"/>
              <a:gd name="T55" fmla="*/ 2147483647 h 375"/>
              <a:gd name="T56" fmla="*/ 2147483647 w 375"/>
              <a:gd name="T57" fmla="*/ 2147483647 h 375"/>
              <a:gd name="T58" fmla="*/ 2147483647 w 375"/>
              <a:gd name="T59" fmla="*/ 2147483647 h 375"/>
              <a:gd name="T60" fmla="*/ 2147483647 w 375"/>
              <a:gd name="T61" fmla="*/ 2147483647 h 375"/>
              <a:gd name="T62" fmla="*/ 0 w 375"/>
              <a:gd name="T63" fmla="*/ 2147483647 h 375"/>
              <a:gd name="T64" fmla="*/ 0 w 375"/>
              <a:gd name="T65" fmla="*/ 2147483647 h 375"/>
              <a:gd name="T66" fmla="*/ 2147483647 w 375"/>
              <a:gd name="T67" fmla="*/ 2147483647 h 375"/>
              <a:gd name="T68" fmla="*/ 2147483647 w 375"/>
              <a:gd name="T69" fmla="*/ 2147483647 h 375"/>
              <a:gd name="T70" fmla="*/ 2147483647 w 375"/>
              <a:gd name="T71" fmla="*/ 2147483647 h 375"/>
              <a:gd name="T72" fmla="*/ 2147483647 w 375"/>
              <a:gd name="T73" fmla="*/ 2147483647 h 375"/>
              <a:gd name="T74" fmla="*/ 2147483647 w 375"/>
              <a:gd name="T75" fmla="*/ 2147483647 h 375"/>
              <a:gd name="T76" fmla="*/ 2147483647 w 375"/>
              <a:gd name="T77" fmla="*/ 2147483647 h 375"/>
              <a:gd name="T78" fmla="*/ 2147483647 w 375"/>
              <a:gd name="T79" fmla="*/ 2147483647 h 375"/>
              <a:gd name="T80" fmla="*/ 2147483647 w 375"/>
              <a:gd name="T81" fmla="*/ 2147483647 h 375"/>
              <a:gd name="T82" fmla="*/ 2147483647 w 375"/>
              <a:gd name="T83" fmla="*/ 2147483647 h 375"/>
              <a:gd name="T84" fmla="*/ 2147483647 w 375"/>
              <a:gd name="T85" fmla="*/ 2147483647 h 3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5" h="375">
                <a:moveTo>
                  <a:pt x="187" y="375"/>
                </a:moveTo>
                <a:lnTo>
                  <a:pt x="195" y="373"/>
                </a:lnTo>
                <a:lnTo>
                  <a:pt x="205" y="373"/>
                </a:lnTo>
                <a:lnTo>
                  <a:pt x="213" y="371"/>
                </a:lnTo>
                <a:lnTo>
                  <a:pt x="223" y="371"/>
                </a:lnTo>
                <a:lnTo>
                  <a:pt x="231" y="367"/>
                </a:lnTo>
                <a:lnTo>
                  <a:pt x="241" y="365"/>
                </a:lnTo>
                <a:lnTo>
                  <a:pt x="249" y="361"/>
                </a:lnTo>
                <a:lnTo>
                  <a:pt x="259" y="359"/>
                </a:lnTo>
                <a:lnTo>
                  <a:pt x="265" y="355"/>
                </a:lnTo>
                <a:lnTo>
                  <a:pt x="275" y="351"/>
                </a:lnTo>
                <a:lnTo>
                  <a:pt x="281" y="345"/>
                </a:lnTo>
                <a:lnTo>
                  <a:pt x="291" y="341"/>
                </a:lnTo>
                <a:lnTo>
                  <a:pt x="297" y="335"/>
                </a:lnTo>
                <a:lnTo>
                  <a:pt x="303" y="329"/>
                </a:lnTo>
                <a:lnTo>
                  <a:pt x="311" y="325"/>
                </a:lnTo>
                <a:lnTo>
                  <a:pt x="319" y="321"/>
                </a:lnTo>
                <a:lnTo>
                  <a:pt x="323" y="313"/>
                </a:lnTo>
                <a:lnTo>
                  <a:pt x="329" y="305"/>
                </a:lnTo>
                <a:lnTo>
                  <a:pt x="335" y="299"/>
                </a:lnTo>
                <a:lnTo>
                  <a:pt x="341" y="291"/>
                </a:lnTo>
                <a:lnTo>
                  <a:pt x="345" y="283"/>
                </a:lnTo>
                <a:lnTo>
                  <a:pt x="351" y="277"/>
                </a:lnTo>
                <a:lnTo>
                  <a:pt x="353" y="267"/>
                </a:lnTo>
                <a:lnTo>
                  <a:pt x="359" y="261"/>
                </a:lnTo>
                <a:lnTo>
                  <a:pt x="361" y="251"/>
                </a:lnTo>
                <a:lnTo>
                  <a:pt x="365" y="241"/>
                </a:lnTo>
                <a:lnTo>
                  <a:pt x="367" y="233"/>
                </a:lnTo>
                <a:lnTo>
                  <a:pt x="369" y="225"/>
                </a:lnTo>
                <a:lnTo>
                  <a:pt x="371" y="215"/>
                </a:lnTo>
                <a:lnTo>
                  <a:pt x="373" y="207"/>
                </a:lnTo>
                <a:lnTo>
                  <a:pt x="373" y="197"/>
                </a:lnTo>
                <a:lnTo>
                  <a:pt x="375" y="187"/>
                </a:lnTo>
                <a:lnTo>
                  <a:pt x="373" y="177"/>
                </a:lnTo>
                <a:lnTo>
                  <a:pt x="373" y="167"/>
                </a:lnTo>
                <a:lnTo>
                  <a:pt x="371" y="157"/>
                </a:lnTo>
                <a:lnTo>
                  <a:pt x="369" y="149"/>
                </a:lnTo>
                <a:lnTo>
                  <a:pt x="367" y="139"/>
                </a:lnTo>
                <a:lnTo>
                  <a:pt x="365" y="131"/>
                </a:lnTo>
                <a:lnTo>
                  <a:pt x="361" y="122"/>
                </a:lnTo>
                <a:lnTo>
                  <a:pt x="359" y="114"/>
                </a:lnTo>
                <a:lnTo>
                  <a:pt x="353" y="106"/>
                </a:lnTo>
                <a:lnTo>
                  <a:pt x="351" y="98"/>
                </a:lnTo>
                <a:lnTo>
                  <a:pt x="345" y="90"/>
                </a:lnTo>
                <a:lnTo>
                  <a:pt x="341" y="82"/>
                </a:lnTo>
                <a:lnTo>
                  <a:pt x="335" y="76"/>
                </a:lnTo>
                <a:lnTo>
                  <a:pt x="329" y="68"/>
                </a:lnTo>
                <a:lnTo>
                  <a:pt x="323" y="62"/>
                </a:lnTo>
                <a:lnTo>
                  <a:pt x="319" y="56"/>
                </a:lnTo>
                <a:lnTo>
                  <a:pt x="311" y="48"/>
                </a:lnTo>
                <a:lnTo>
                  <a:pt x="303" y="42"/>
                </a:lnTo>
                <a:lnTo>
                  <a:pt x="297" y="36"/>
                </a:lnTo>
                <a:lnTo>
                  <a:pt x="291" y="32"/>
                </a:lnTo>
                <a:lnTo>
                  <a:pt x="281" y="26"/>
                </a:lnTo>
                <a:lnTo>
                  <a:pt x="275" y="22"/>
                </a:lnTo>
                <a:lnTo>
                  <a:pt x="265" y="18"/>
                </a:lnTo>
                <a:lnTo>
                  <a:pt x="259" y="16"/>
                </a:lnTo>
                <a:lnTo>
                  <a:pt x="249" y="12"/>
                </a:lnTo>
                <a:lnTo>
                  <a:pt x="241" y="8"/>
                </a:lnTo>
                <a:lnTo>
                  <a:pt x="231" y="6"/>
                </a:lnTo>
                <a:lnTo>
                  <a:pt x="223" y="4"/>
                </a:lnTo>
                <a:lnTo>
                  <a:pt x="213" y="2"/>
                </a:lnTo>
                <a:lnTo>
                  <a:pt x="205" y="0"/>
                </a:lnTo>
                <a:lnTo>
                  <a:pt x="195" y="0"/>
                </a:lnTo>
                <a:lnTo>
                  <a:pt x="187" y="0"/>
                </a:lnTo>
                <a:lnTo>
                  <a:pt x="175" y="0"/>
                </a:lnTo>
                <a:lnTo>
                  <a:pt x="167" y="0"/>
                </a:lnTo>
                <a:lnTo>
                  <a:pt x="155" y="2"/>
                </a:lnTo>
                <a:lnTo>
                  <a:pt x="147" y="4"/>
                </a:lnTo>
                <a:lnTo>
                  <a:pt x="137" y="6"/>
                </a:lnTo>
                <a:lnTo>
                  <a:pt x="129" y="8"/>
                </a:lnTo>
                <a:lnTo>
                  <a:pt x="121" y="12"/>
                </a:lnTo>
                <a:lnTo>
                  <a:pt x="113" y="16"/>
                </a:lnTo>
                <a:lnTo>
                  <a:pt x="105" y="18"/>
                </a:lnTo>
                <a:lnTo>
                  <a:pt x="95" y="22"/>
                </a:lnTo>
                <a:lnTo>
                  <a:pt x="89" y="26"/>
                </a:lnTo>
                <a:lnTo>
                  <a:pt x="81" y="32"/>
                </a:lnTo>
                <a:lnTo>
                  <a:pt x="73" y="36"/>
                </a:lnTo>
                <a:lnTo>
                  <a:pt x="67" y="42"/>
                </a:lnTo>
                <a:lnTo>
                  <a:pt x="59" y="48"/>
                </a:lnTo>
                <a:lnTo>
                  <a:pt x="55" y="56"/>
                </a:lnTo>
                <a:lnTo>
                  <a:pt x="47" y="62"/>
                </a:lnTo>
                <a:lnTo>
                  <a:pt x="41" y="68"/>
                </a:lnTo>
                <a:lnTo>
                  <a:pt x="35" y="76"/>
                </a:lnTo>
                <a:lnTo>
                  <a:pt x="29" y="82"/>
                </a:lnTo>
                <a:lnTo>
                  <a:pt x="25" y="90"/>
                </a:lnTo>
                <a:lnTo>
                  <a:pt x="19" y="98"/>
                </a:lnTo>
                <a:lnTo>
                  <a:pt x="17" y="106"/>
                </a:lnTo>
                <a:lnTo>
                  <a:pt x="14" y="114"/>
                </a:lnTo>
                <a:lnTo>
                  <a:pt x="12" y="122"/>
                </a:lnTo>
                <a:lnTo>
                  <a:pt x="8" y="131"/>
                </a:lnTo>
                <a:lnTo>
                  <a:pt x="6" y="139"/>
                </a:lnTo>
                <a:lnTo>
                  <a:pt x="4" y="149"/>
                </a:lnTo>
                <a:lnTo>
                  <a:pt x="2" y="157"/>
                </a:lnTo>
                <a:lnTo>
                  <a:pt x="0" y="167"/>
                </a:lnTo>
                <a:lnTo>
                  <a:pt x="0" y="177"/>
                </a:lnTo>
                <a:lnTo>
                  <a:pt x="0" y="187"/>
                </a:lnTo>
                <a:lnTo>
                  <a:pt x="0" y="197"/>
                </a:lnTo>
                <a:lnTo>
                  <a:pt x="0" y="207"/>
                </a:lnTo>
                <a:lnTo>
                  <a:pt x="2" y="215"/>
                </a:lnTo>
                <a:lnTo>
                  <a:pt x="4" y="225"/>
                </a:lnTo>
                <a:lnTo>
                  <a:pt x="6" y="233"/>
                </a:lnTo>
                <a:lnTo>
                  <a:pt x="8" y="241"/>
                </a:lnTo>
                <a:lnTo>
                  <a:pt x="12" y="251"/>
                </a:lnTo>
                <a:lnTo>
                  <a:pt x="14" y="261"/>
                </a:lnTo>
                <a:lnTo>
                  <a:pt x="17" y="267"/>
                </a:lnTo>
                <a:lnTo>
                  <a:pt x="19" y="277"/>
                </a:lnTo>
                <a:lnTo>
                  <a:pt x="25" y="283"/>
                </a:lnTo>
                <a:lnTo>
                  <a:pt x="29" y="291"/>
                </a:lnTo>
                <a:lnTo>
                  <a:pt x="35" y="299"/>
                </a:lnTo>
                <a:lnTo>
                  <a:pt x="41" y="305"/>
                </a:lnTo>
                <a:lnTo>
                  <a:pt x="47" y="313"/>
                </a:lnTo>
                <a:lnTo>
                  <a:pt x="55" y="321"/>
                </a:lnTo>
                <a:lnTo>
                  <a:pt x="59" y="325"/>
                </a:lnTo>
                <a:lnTo>
                  <a:pt x="67" y="329"/>
                </a:lnTo>
                <a:lnTo>
                  <a:pt x="73" y="335"/>
                </a:lnTo>
                <a:lnTo>
                  <a:pt x="81" y="341"/>
                </a:lnTo>
                <a:lnTo>
                  <a:pt x="89" y="345"/>
                </a:lnTo>
                <a:lnTo>
                  <a:pt x="95" y="351"/>
                </a:lnTo>
                <a:lnTo>
                  <a:pt x="105" y="355"/>
                </a:lnTo>
                <a:lnTo>
                  <a:pt x="113" y="359"/>
                </a:lnTo>
                <a:lnTo>
                  <a:pt x="121" y="361"/>
                </a:lnTo>
                <a:lnTo>
                  <a:pt x="129" y="365"/>
                </a:lnTo>
                <a:lnTo>
                  <a:pt x="137" y="367"/>
                </a:lnTo>
                <a:lnTo>
                  <a:pt x="147" y="371"/>
                </a:lnTo>
                <a:lnTo>
                  <a:pt x="155" y="371"/>
                </a:lnTo>
                <a:lnTo>
                  <a:pt x="167" y="373"/>
                </a:lnTo>
                <a:lnTo>
                  <a:pt x="175" y="373"/>
                </a:lnTo>
                <a:lnTo>
                  <a:pt x="187" y="375"/>
                </a:lnTo>
                <a:close/>
              </a:path>
            </a:pathLst>
          </a:custGeom>
          <a:solidFill>
            <a:srgbClr val="ABA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2" name="Freeform 112"/>
          <p:cNvSpPr>
            <a:spLocks/>
          </p:cNvSpPr>
          <p:nvPr/>
        </p:nvSpPr>
        <p:spPr bwMode="auto">
          <a:xfrm>
            <a:off x="1068388" y="5267325"/>
            <a:ext cx="614362" cy="582613"/>
          </a:xfrm>
          <a:custGeom>
            <a:avLst/>
            <a:gdLst>
              <a:gd name="T0" fmla="*/ 2147483647 w 387"/>
              <a:gd name="T1" fmla="*/ 2147483647 h 367"/>
              <a:gd name="T2" fmla="*/ 2147483647 w 387"/>
              <a:gd name="T3" fmla="*/ 2147483647 h 367"/>
              <a:gd name="T4" fmla="*/ 2147483647 w 387"/>
              <a:gd name="T5" fmla="*/ 2147483647 h 367"/>
              <a:gd name="T6" fmla="*/ 2147483647 w 387"/>
              <a:gd name="T7" fmla="*/ 2147483647 h 367"/>
              <a:gd name="T8" fmla="*/ 2147483647 w 387"/>
              <a:gd name="T9" fmla="*/ 2147483647 h 367"/>
              <a:gd name="T10" fmla="*/ 2147483647 w 387"/>
              <a:gd name="T11" fmla="*/ 2147483647 h 367"/>
              <a:gd name="T12" fmla="*/ 2147483647 w 387"/>
              <a:gd name="T13" fmla="*/ 2147483647 h 367"/>
              <a:gd name="T14" fmla="*/ 2147483647 w 387"/>
              <a:gd name="T15" fmla="*/ 2147483647 h 367"/>
              <a:gd name="T16" fmla="*/ 2147483647 w 387"/>
              <a:gd name="T17" fmla="*/ 2147483647 h 367"/>
              <a:gd name="T18" fmla="*/ 2147483647 w 387"/>
              <a:gd name="T19" fmla="*/ 2147483647 h 367"/>
              <a:gd name="T20" fmla="*/ 2147483647 w 387"/>
              <a:gd name="T21" fmla="*/ 2147483647 h 367"/>
              <a:gd name="T22" fmla="*/ 2147483647 w 387"/>
              <a:gd name="T23" fmla="*/ 2147483647 h 367"/>
              <a:gd name="T24" fmla="*/ 2147483647 w 387"/>
              <a:gd name="T25" fmla="*/ 2147483647 h 367"/>
              <a:gd name="T26" fmla="*/ 2147483647 w 387"/>
              <a:gd name="T27" fmla="*/ 2147483647 h 367"/>
              <a:gd name="T28" fmla="*/ 2147483647 w 387"/>
              <a:gd name="T29" fmla="*/ 2147483647 h 367"/>
              <a:gd name="T30" fmla="*/ 2147483647 w 387"/>
              <a:gd name="T31" fmla="*/ 2147483647 h 367"/>
              <a:gd name="T32" fmla="*/ 2147483647 w 387"/>
              <a:gd name="T33" fmla="*/ 2147483647 h 367"/>
              <a:gd name="T34" fmla="*/ 2147483647 w 387"/>
              <a:gd name="T35" fmla="*/ 2147483647 h 367"/>
              <a:gd name="T36" fmla="*/ 2147483647 w 387"/>
              <a:gd name="T37" fmla="*/ 2147483647 h 367"/>
              <a:gd name="T38" fmla="*/ 2147483647 w 387"/>
              <a:gd name="T39" fmla="*/ 2147483647 h 367"/>
              <a:gd name="T40" fmla="*/ 2147483647 w 387"/>
              <a:gd name="T41" fmla="*/ 2147483647 h 367"/>
              <a:gd name="T42" fmla="*/ 2147483647 w 387"/>
              <a:gd name="T43" fmla="*/ 2147483647 h 367"/>
              <a:gd name="T44" fmla="*/ 2147483647 w 387"/>
              <a:gd name="T45" fmla="*/ 2147483647 h 367"/>
              <a:gd name="T46" fmla="*/ 2147483647 w 387"/>
              <a:gd name="T47" fmla="*/ 2147483647 h 367"/>
              <a:gd name="T48" fmla="*/ 2147483647 w 387"/>
              <a:gd name="T49" fmla="*/ 2147483647 h 367"/>
              <a:gd name="T50" fmla="*/ 2147483647 w 387"/>
              <a:gd name="T51" fmla="*/ 0 h 367"/>
              <a:gd name="T52" fmla="*/ 2147483647 w 387"/>
              <a:gd name="T53" fmla="*/ 2147483647 h 367"/>
              <a:gd name="T54" fmla="*/ 2147483647 w 387"/>
              <a:gd name="T55" fmla="*/ 2147483647 h 367"/>
              <a:gd name="T56" fmla="*/ 2147483647 w 387"/>
              <a:gd name="T57" fmla="*/ 2147483647 h 367"/>
              <a:gd name="T58" fmla="*/ 2147483647 w 387"/>
              <a:gd name="T59" fmla="*/ 2147483647 h 367"/>
              <a:gd name="T60" fmla="*/ 2147483647 w 387"/>
              <a:gd name="T61" fmla="*/ 2147483647 h 367"/>
              <a:gd name="T62" fmla="*/ 2147483647 w 387"/>
              <a:gd name="T63" fmla="*/ 2147483647 h 367"/>
              <a:gd name="T64" fmla="*/ 2147483647 w 387"/>
              <a:gd name="T65" fmla="*/ 2147483647 h 367"/>
              <a:gd name="T66" fmla="*/ 2147483647 w 387"/>
              <a:gd name="T67" fmla="*/ 2147483647 h 367"/>
              <a:gd name="T68" fmla="*/ 2147483647 w 387"/>
              <a:gd name="T69" fmla="*/ 2147483647 h 367"/>
              <a:gd name="T70" fmla="*/ 2147483647 w 387"/>
              <a:gd name="T71" fmla="*/ 2147483647 h 367"/>
              <a:gd name="T72" fmla="*/ 2147483647 w 387"/>
              <a:gd name="T73" fmla="*/ 2147483647 h 367"/>
              <a:gd name="T74" fmla="*/ 2147483647 w 387"/>
              <a:gd name="T75" fmla="*/ 2147483647 h 367"/>
              <a:gd name="T76" fmla="*/ 2147483647 w 387"/>
              <a:gd name="T77" fmla="*/ 2147483647 h 367"/>
              <a:gd name="T78" fmla="*/ 2147483647 w 387"/>
              <a:gd name="T79" fmla="*/ 2147483647 h 367"/>
              <a:gd name="T80" fmla="*/ 2147483647 w 387"/>
              <a:gd name="T81" fmla="*/ 2147483647 h 367"/>
              <a:gd name="T82" fmla="*/ 2147483647 w 387"/>
              <a:gd name="T83" fmla="*/ 2147483647 h 367"/>
              <a:gd name="T84" fmla="*/ 2147483647 w 387"/>
              <a:gd name="T85" fmla="*/ 2147483647 h 367"/>
              <a:gd name="T86" fmla="*/ 2147483647 w 387"/>
              <a:gd name="T87" fmla="*/ 2147483647 h 367"/>
              <a:gd name="T88" fmla="*/ 2147483647 w 387"/>
              <a:gd name="T89" fmla="*/ 2147483647 h 367"/>
              <a:gd name="T90" fmla="*/ 2147483647 w 387"/>
              <a:gd name="T91" fmla="*/ 2147483647 h 367"/>
              <a:gd name="T92" fmla="*/ 2147483647 w 387"/>
              <a:gd name="T93" fmla="*/ 2147483647 h 367"/>
              <a:gd name="T94" fmla="*/ 2147483647 w 387"/>
              <a:gd name="T95" fmla="*/ 2147483647 h 367"/>
              <a:gd name="T96" fmla="*/ 2147483647 w 387"/>
              <a:gd name="T97" fmla="*/ 2147483647 h 367"/>
              <a:gd name="T98" fmla="*/ 2147483647 w 387"/>
              <a:gd name="T99" fmla="*/ 2147483647 h 367"/>
              <a:gd name="T100" fmla="*/ 2147483647 w 387"/>
              <a:gd name="T101" fmla="*/ 2147483647 h 367"/>
              <a:gd name="T102" fmla="*/ 2147483647 w 387"/>
              <a:gd name="T103" fmla="*/ 2147483647 h 367"/>
              <a:gd name="T104" fmla="*/ 2147483647 w 387"/>
              <a:gd name="T105" fmla="*/ 2147483647 h 367"/>
              <a:gd name="T106" fmla="*/ 2147483647 w 387"/>
              <a:gd name="T107" fmla="*/ 2147483647 h 367"/>
              <a:gd name="T108" fmla="*/ 2147483647 w 387"/>
              <a:gd name="T109" fmla="*/ 2147483647 h 367"/>
              <a:gd name="T110" fmla="*/ 2147483647 w 387"/>
              <a:gd name="T111" fmla="*/ 2147483647 h 367"/>
              <a:gd name="T112" fmla="*/ 2147483647 w 387"/>
              <a:gd name="T113" fmla="*/ 2147483647 h 367"/>
              <a:gd name="T114" fmla="*/ 2147483647 w 387"/>
              <a:gd name="T115" fmla="*/ 2147483647 h 367"/>
              <a:gd name="T116" fmla="*/ 2147483647 w 387"/>
              <a:gd name="T117" fmla="*/ 2147483647 h 367"/>
              <a:gd name="T118" fmla="*/ 2147483647 w 387"/>
              <a:gd name="T119" fmla="*/ 2147483647 h 367"/>
              <a:gd name="T120" fmla="*/ 2147483647 w 387"/>
              <a:gd name="T121" fmla="*/ 2147483647 h 3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87" h="367">
                <a:moveTo>
                  <a:pt x="179" y="281"/>
                </a:moveTo>
                <a:lnTo>
                  <a:pt x="175" y="281"/>
                </a:lnTo>
                <a:lnTo>
                  <a:pt x="169" y="287"/>
                </a:lnTo>
                <a:lnTo>
                  <a:pt x="159" y="293"/>
                </a:lnTo>
                <a:lnTo>
                  <a:pt x="145" y="303"/>
                </a:lnTo>
                <a:lnTo>
                  <a:pt x="137" y="307"/>
                </a:lnTo>
                <a:lnTo>
                  <a:pt x="129" y="311"/>
                </a:lnTo>
                <a:lnTo>
                  <a:pt x="121" y="317"/>
                </a:lnTo>
                <a:lnTo>
                  <a:pt x="113" y="323"/>
                </a:lnTo>
                <a:lnTo>
                  <a:pt x="105" y="327"/>
                </a:lnTo>
                <a:lnTo>
                  <a:pt x="99" y="333"/>
                </a:lnTo>
                <a:lnTo>
                  <a:pt x="91" y="339"/>
                </a:lnTo>
                <a:lnTo>
                  <a:pt x="83" y="345"/>
                </a:lnTo>
                <a:lnTo>
                  <a:pt x="73" y="337"/>
                </a:lnTo>
                <a:lnTo>
                  <a:pt x="61" y="327"/>
                </a:lnTo>
                <a:lnTo>
                  <a:pt x="63" y="317"/>
                </a:lnTo>
                <a:lnTo>
                  <a:pt x="67" y="309"/>
                </a:lnTo>
                <a:lnTo>
                  <a:pt x="71" y="301"/>
                </a:lnTo>
                <a:lnTo>
                  <a:pt x="73" y="291"/>
                </a:lnTo>
                <a:lnTo>
                  <a:pt x="77" y="281"/>
                </a:lnTo>
                <a:lnTo>
                  <a:pt x="79" y="273"/>
                </a:lnTo>
                <a:lnTo>
                  <a:pt x="83" y="265"/>
                </a:lnTo>
                <a:lnTo>
                  <a:pt x="87" y="257"/>
                </a:lnTo>
                <a:lnTo>
                  <a:pt x="89" y="249"/>
                </a:lnTo>
                <a:lnTo>
                  <a:pt x="91" y="241"/>
                </a:lnTo>
                <a:lnTo>
                  <a:pt x="93" y="233"/>
                </a:lnTo>
                <a:lnTo>
                  <a:pt x="95" y="231"/>
                </a:lnTo>
                <a:lnTo>
                  <a:pt x="99" y="223"/>
                </a:lnTo>
                <a:lnTo>
                  <a:pt x="101" y="221"/>
                </a:lnTo>
                <a:lnTo>
                  <a:pt x="97" y="219"/>
                </a:lnTo>
                <a:lnTo>
                  <a:pt x="89" y="215"/>
                </a:lnTo>
                <a:lnTo>
                  <a:pt x="83" y="211"/>
                </a:lnTo>
                <a:lnTo>
                  <a:pt x="77" y="209"/>
                </a:lnTo>
                <a:lnTo>
                  <a:pt x="71" y="205"/>
                </a:lnTo>
                <a:lnTo>
                  <a:pt x="63" y="203"/>
                </a:lnTo>
                <a:lnTo>
                  <a:pt x="55" y="197"/>
                </a:lnTo>
                <a:lnTo>
                  <a:pt x="47" y="193"/>
                </a:lnTo>
                <a:lnTo>
                  <a:pt x="39" y="189"/>
                </a:lnTo>
                <a:lnTo>
                  <a:pt x="31" y="185"/>
                </a:lnTo>
                <a:lnTo>
                  <a:pt x="23" y="181"/>
                </a:lnTo>
                <a:lnTo>
                  <a:pt x="14" y="177"/>
                </a:lnTo>
                <a:lnTo>
                  <a:pt x="8" y="173"/>
                </a:lnTo>
                <a:lnTo>
                  <a:pt x="0" y="169"/>
                </a:lnTo>
                <a:lnTo>
                  <a:pt x="0" y="161"/>
                </a:lnTo>
                <a:lnTo>
                  <a:pt x="2" y="155"/>
                </a:lnTo>
                <a:lnTo>
                  <a:pt x="2" y="149"/>
                </a:lnTo>
                <a:lnTo>
                  <a:pt x="4" y="143"/>
                </a:lnTo>
                <a:lnTo>
                  <a:pt x="12" y="141"/>
                </a:lnTo>
                <a:lnTo>
                  <a:pt x="20" y="139"/>
                </a:lnTo>
                <a:lnTo>
                  <a:pt x="29" y="137"/>
                </a:lnTo>
                <a:lnTo>
                  <a:pt x="39" y="137"/>
                </a:lnTo>
                <a:lnTo>
                  <a:pt x="47" y="133"/>
                </a:lnTo>
                <a:lnTo>
                  <a:pt x="57" y="133"/>
                </a:lnTo>
                <a:lnTo>
                  <a:pt x="67" y="131"/>
                </a:lnTo>
                <a:lnTo>
                  <a:pt x="77" y="131"/>
                </a:lnTo>
                <a:lnTo>
                  <a:pt x="83" y="127"/>
                </a:lnTo>
                <a:lnTo>
                  <a:pt x="91" y="127"/>
                </a:lnTo>
                <a:lnTo>
                  <a:pt x="97" y="125"/>
                </a:lnTo>
                <a:lnTo>
                  <a:pt x="103" y="125"/>
                </a:lnTo>
                <a:lnTo>
                  <a:pt x="111" y="123"/>
                </a:lnTo>
                <a:lnTo>
                  <a:pt x="115" y="123"/>
                </a:lnTo>
                <a:lnTo>
                  <a:pt x="113" y="122"/>
                </a:lnTo>
                <a:lnTo>
                  <a:pt x="113" y="112"/>
                </a:lnTo>
                <a:lnTo>
                  <a:pt x="113" y="106"/>
                </a:lnTo>
                <a:lnTo>
                  <a:pt x="113" y="100"/>
                </a:lnTo>
                <a:lnTo>
                  <a:pt x="113" y="92"/>
                </a:lnTo>
                <a:lnTo>
                  <a:pt x="113" y="84"/>
                </a:lnTo>
                <a:lnTo>
                  <a:pt x="111" y="74"/>
                </a:lnTo>
                <a:lnTo>
                  <a:pt x="111" y="64"/>
                </a:lnTo>
                <a:lnTo>
                  <a:pt x="111" y="56"/>
                </a:lnTo>
                <a:lnTo>
                  <a:pt x="111" y="46"/>
                </a:lnTo>
                <a:lnTo>
                  <a:pt x="109" y="36"/>
                </a:lnTo>
                <a:lnTo>
                  <a:pt x="107" y="26"/>
                </a:lnTo>
                <a:lnTo>
                  <a:pt x="107" y="16"/>
                </a:lnTo>
                <a:lnTo>
                  <a:pt x="107" y="8"/>
                </a:lnTo>
                <a:lnTo>
                  <a:pt x="113" y="4"/>
                </a:lnTo>
                <a:lnTo>
                  <a:pt x="119" y="2"/>
                </a:lnTo>
                <a:lnTo>
                  <a:pt x="127" y="0"/>
                </a:lnTo>
                <a:lnTo>
                  <a:pt x="133" y="0"/>
                </a:lnTo>
                <a:lnTo>
                  <a:pt x="139" y="6"/>
                </a:lnTo>
                <a:lnTo>
                  <a:pt x="145" y="12"/>
                </a:lnTo>
                <a:lnTo>
                  <a:pt x="149" y="20"/>
                </a:lnTo>
                <a:lnTo>
                  <a:pt x="157" y="28"/>
                </a:lnTo>
                <a:lnTo>
                  <a:pt x="163" y="34"/>
                </a:lnTo>
                <a:lnTo>
                  <a:pt x="169" y="40"/>
                </a:lnTo>
                <a:lnTo>
                  <a:pt x="175" y="48"/>
                </a:lnTo>
                <a:lnTo>
                  <a:pt x="181" y="56"/>
                </a:lnTo>
                <a:lnTo>
                  <a:pt x="191" y="66"/>
                </a:lnTo>
                <a:lnTo>
                  <a:pt x="199" y="76"/>
                </a:lnTo>
                <a:lnTo>
                  <a:pt x="205" y="82"/>
                </a:lnTo>
                <a:lnTo>
                  <a:pt x="207" y="86"/>
                </a:lnTo>
                <a:lnTo>
                  <a:pt x="209" y="84"/>
                </a:lnTo>
                <a:lnTo>
                  <a:pt x="215" y="78"/>
                </a:lnTo>
                <a:lnTo>
                  <a:pt x="219" y="74"/>
                </a:lnTo>
                <a:lnTo>
                  <a:pt x="225" y="72"/>
                </a:lnTo>
                <a:lnTo>
                  <a:pt x="233" y="68"/>
                </a:lnTo>
                <a:lnTo>
                  <a:pt x="239" y="64"/>
                </a:lnTo>
                <a:lnTo>
                  <a:pt x="247" y="58"/>
                </a:lnTo>
                <a:lnTo>
                  <a:pt x="253" y="52"/>
                </a:lnTo>
                <a:lnTo>
                  <a:pt x="261" y="48"/>
                </a:lnTo>
                <a:lnTo>
                  <a:pt x="271" y="44"/>
                </a:lnTo>
                <a:lnTo>
                  <a:pt x="277" y="36"/>
                </a:lnTo>
                <a:lnTo>
                  <a:pt x="287" y="32"/>
                </a:lnTo>
                <a:lnTo>
                  <a:pt x="293" y="28"/>
                </a:lnTo>
                <a:lnTo>
                  <a:pt x="303" y="24"/>
                </a:lnTo>
                <a:lnTo>
                  <a:pt x="311" y="32"/>
                </a:lnTo>
                <a:lnTo>
                  <a:pt x="321" y="40"/>
                </a:lnTo>
                <a:lnTo>
                  <a:pt x="319" y="48"/>
                </a:lnTo>
                <a:lnTo>
                  <a:pt x="315" y="58"/>
                </a:lnTo>
                <a:lnTo>
                  <a:pt x="311" y="64"/>
                </a:lnTo>
                <a:lnTo>
                  <a:pt x="309" y="74"/>
                </a:lnTo>
                <a:lnTo>
                  <a:pt x="305" y="84"/>
                </a:lnTo>
                <a:lnTo>
                  <a:pt x="303" y="92"/>
                </a:lnTo>
                <a:lnTo>
                  <a:pt x="299" y="100"/>
                </a:lnTo>
                <a:lnTo>
                  <a:pt x="297" y="110"/>
                </a:lnTo>
                <a:lnTo>
                  <a:pt x="293" y="118"/>
                </a:lnTo>
                <a:lnTo>
                  <a:pt x="289" y="123"/>
                </a:lnTo>
                <a:lnTo>
                  <a:pt x="287" y="131"/>
                </a:lnTo>
                <a:lnTo>
                  <a:pt x="287" y="137"/>
                </a:lnTo>
                <a:lnTo>
                  <a:pt x="283" y="143"/>
                </a:lnTo>
                <a:lnTo>
                  <a:pt x="283" y="147"/>
                </a:lnTo>
                <a:lnTo>
                  <a:pt x="287" y="147"/>
                </a:lnTo>
                <a:lnTo>
                  <a:pt x="293" y="151"/>
                </a:lnTo>
                <a:lnTo>
                  <a:pt x="297" y="153"/>
                </a:lnTo>
                <a:lnTo>
                  <a:pt x="303" y="157"/>
                </a:lnTo>
                <a:lnTo>
                  <a:pt x="311" y="161"/>
                </a:lnTo>
                <a:lnTo>
                  <a:pt x="319" y="165"/>
                </a:lnTo>
                <a:lnTo>
                  <a:pt x="325" y="167"/>
                </a:lnTo>
                <a:lnTo>
                  <a:pt x="335" y="171"/>
                </a:lnTo>
                <a:lnTo>
                  <a:pt x="341" y="175"/>
                </a:lnTo>
                <a:lnTo>
                  <a:pt x="351" y="181"/>
                </a:lnTo>
                <a:lnTo>
                  <a:pt x="359" y="183"/>
                </a:lnTo>
                <a:lnTo>
                  <a:pt x="369" y="187"/>
                </a:lnTo>
                <a:lnTo>
                  <a:pt x="377" y="193"/>
                </a:lnTo>
                <a:lnTo>
                  <a:pt x="387" y="197"/>
                </a:lnTo>
                <a:lnTo>
                  <a:pt x="385" y="203"/>
                </a:lnTo>
                <a:lnTo>
                  <a:pt x="385" y="211"/>
                </a:lnTo>
                <a:lnTo>
                  <a:pt x="383" y="217"/>
                </a:lnTo>
                <a:lnTo>
                  <a:pt x="383" y="225"/>
                </a:lnTo>
                <a:lnTo>
                  <a:pt x="373" y="225"/>
                </a:lnTo>
                <a:lnTo>
                  <a:pt x="363" y="227"/>
                </a:lnTo>
                <a:lnTo>
                  <a:pt x="353" y="229"/>
                </a:lnTo>
                <a:lnTo>
                  <a:pt x="345" y="231"/>
                </a:lnTo>
                <a:lnTo>
                  <a:pt x="335" y="231"/>
                </a:lnTo>
                <a:lnTo>
                  <a:pt x="325" y="233"/>
                </a:lnTo>
                <a:lnTo>
                  <a:pt x="315" y="233"/>
                </a:lnTo>
                <a:lnTo>
                  <a:pt x="309" y="237"/>
                </a:lnTo>
                <a:lnTo>
                  <a:pt x="299" y="237"/>
                </a:lnTo>
                <a:lnTo>
                  <a:pt x="293" y="239"/>
                </a:lnTo>
                <a:lnTo>
                  <a:pt x="285" y="241"/>
                </a:lnTo>
                <a:lnTo>
                  <a:pt x="281" y="243"/>
                </a:lnTo>
                <a:lnTo>
                  <a:pt x="273" y="243"/>
                </a:lnTo>
                <a:lnTo>
                  <a:pt x="271" y="245"/>
                </a:lnTo>
                <a:lnTo>
                  <a:pt x="271" y="247"/>
                </a:lnTo>
                <a:lnTo>
                  <a:pt x="271" y="255"/>
                </a:lnTo>
                <a:lnTo>
                  <a:pt x="271" y="259"/>
                </a:lnTo>
                <a:lnTo>
                  <a:pt x="271" y="267"/>
                </a:lnTo>
                <a:lnTo>
                  <a:pt x="271" y="275"/>
                </a:lnTo>
                <a:lnTo>
                  <a:pt x="271" y="285"/>
                </a:lnTo>
                <a:lnTo>
                  <a:pt x="271" y="291"/>
                </a:lnTo>
                <a:lnTo>
                  <a:pt x="273" y="301"/>
                </a:lnTo>
                <a:lnTo>
                  <a:pt x="273" y="311"/>
                </a:lnTo>
                <a:lnTo>
                  <a:pt x="275" y="321"/>
                </a:lnTo>
                <a:lnTo>
                  <a:pt x="275" y="329"/>
                </a:lnTo>
                <a:lnTo>
                  <a:pt x="275" y="339"/>
                </a:lnTo>
                <a:lnTo>
                  <a:pt x="277" y="349"/>
                </a:lnTo>
                <a:lnTo>
                  <a:pt x="277" y="359"/>
                </a:lnTo>
                <a:lnTo>
                  <a:pt x="271" y="361"/>
                </a:lnTo>
                <a:lnTo>
                  <a:pt x="265" y="363"/>
                </a:lnTo>
                <a:lnTo>
                  <a:pt x="259" y="365"/>
                </a:lnTo>
                <a:lnTo>
                  <a:pt x="253" y="367"/>
                </a:lnTo>
                <a:lnTo>
                  <a:pt x="247" y="361"/>
                </a:lnTo>
                <a:lnTo>
                  <a:pt x="239" y="353"/>
                </a:lnTo>
                <a:lnTo>
                  <a:pt x="233" y="345"/>
                </a:lnTo>
                <a:lnTo>
                  <a:pt x="227" y="339"/>
                </a:lnTo>
                <a:lnTo>
                  <a:pt x="221" y="331"/>
                </a:lnTo>
                <a:lnTo>
                  <a:pt x="215" y="325"/>
                </a:lnTo>
                <a:lnTo>
                  <a:pt x="209" y="317"/>
                </a:lnTo>
                <a:lnTo>
                  <a:pt x="205" y="311"/>
                </a:lnTo>
                <a:lnTo>
                  <a:pt x="193" y="299"/>
                </a:lnTo>
                <a:lnTo>
                  <a:pt x="187" y="289"/>
                </a:lnTo>
                <a:lnTo>
                  <a:pt x="181" y="283"/>
                </a:lnTo>
                <a:lnTo>
                  <a:pt x="179" y="281"/>
                </a:lnTo>
                <a:close/>
              </a:path>
            </a:pathLst>
          </a:custGeom>
          <a:solidFill>
            <a:srgbClr val="03B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3" name="Freeform 113"/>
          <p:cNvSpPr>
            <a:spLocks/>
          </p:cNvSpPr>
          <p:nvPr/>
        </p:nvSpPr>
        <p:spPr bwMode="auto">
          <a:xfrm>
            <a:off x="1062038" y="5245100"/>
            <a:ext cx="627062" cy="630238"/>
          </a:xfrm>
          <a:custGeom>
            <a:avLst/>
            <a:gdLst>
              <a:gd name="T0" fmla="*/ 2147483647 w 395"/>
              <a:gd name="T1" fmla="*/ 2147483647 h 397"/>
              <a:gd name="T2" fmla="*/ 2147483647 w 395"/>
              <a:gd name="T3" fmla="*/ 2147483647 h 397"/>
              <a:gd name="T4" fmla="*/ 2147483647 w 395"/>
              <a:gd name="T5" fmla="*/ 2147483647 h 397"/>
              <a:gd name="T6" fmla="*/ 2147483647 w 395"/>
              <a:gd name="T7" fmla="*/ 2147483647 h 397"/>
              <a:gd name="T8" fmla="*/ 2147483647 w 395"/>
              <a:gd name="T9" fmla="*/ 2147483647 h 397"/>
              <a:gd name="T10" fmla="*/ 2147483647 w 395"/>
              <a:gd name="T11" fmla="*/ 2147483647 h 397"/>
              <a:gd name="T12" fmla="*/ 2147483647 w 395"/>
              <a:gd name="T13" fmla="*/ 2147483647 h 397"/>
              <a:gd name="T14" fmla="*/ 2147483647 w 395"/>
              <a:gd name="T15" fmla="*/ 2147483647 h 397"/>
              <a:gd name="T16" fmla="*/ 2147483647 w 395"/>
              <a:gd name="T17" fmla="*/ 2147483647 h 397"/>
              <a:gd name="T18" fmla="*/ 2147483647 w 395"/>
              <a:gd name="T19" fmla="*/ 2147483647 h 397"/>
              <a:gd name="T20" fmla="*/ 2147483647 w 395"/>
              <a:gd name="T21" fmla="*/ 2147483647 h 397"/>
              <a:gd name="T22" fmla="*/ 2147483647 w 395"/>
              <a:gd name="T23" fmla="*/ 2147483647 h 397"/>
              <a:gd name="T24" fmla="*/ 2147483647 w 395"/>
              <a:gd name="T25" fmla="*/ 0 h 397"/>
              <a:gd name="T26" fmla="*/ 2147483647 w 395"/>
              <a:gd name="T27" fmla="*/ 2147483647 h 397"/>
              <a:gd name="T28" fmla="*/ 2147483647 w 395"/>
              <a:gd name="T29" fmla="*/ 2147483647 h 397"/>
              <a:gd name="T30" fmla="*/ 2147483647 w 395"/>
              <a:gd name="T31" fmla="*/ 2147483647 h 397"/>
              <a:gd name="T32" fmla="*/ 2147483647 w 395"/>
              <a:gd name="T33" fmla="*/ 2147483647 h 397"/>
              <a:gd name="T34" fmla="*/ 2147483647 w 395"/>
              <a:gd name="T35" fmla="*/ 2147483647 h 397"/>
              <a:gd name="T36" fmla="*/ 2147483647 w 395"/>
              <a:gd name="T37" fmla="*/ 2147483647 h 397"/>
              <a:gd name="T38" fmla="*/ 2147483647 w 395"/>
              <a:gd name="T39" fmla="*/ 2147483647 h 397"/>
              <a:gd name="T40" fmla="*/ 2147483647 w 395"/>
              <a:gd name="T41" fmla="*/ 2147483647 h 397"/>
              <a:gd name="T42" fmla="*/ 2147483647 w 395"/>
              <a:gd name="T43" fmla="*/ 2147483647 h 397"/>
              <a:gd name="T44" fmla="*/ 2147483647 w 395"/>
              <a:gd name="T45" fmla="*/ 2147483647 h 397"/>
              <a:gd name="T46" fmla="*/ 2147483647 w 395"/>
              <a:gd name="T47" fmla="*/ 2147483647 h 397"/>
              <a:gd name="T48" fmla="*/ 2147483647 w 395"/>
              <a:gd name="T49" fmla="*/ 2147483647 h 397"/>
              <a:gd name="T50" fmla="*/ 2147483647 w 395"/>
              <a:gd name="T51" fmla="*/ 2147483647 h 397"/>
              <a:gd name="T52" fmla="*/ 2147483647 w 395"/>
              <a:gd name="T53" fmla="*/ 2147483647 h 397"/>
              <a:gd name="T54" fmla="*/ 2147483647 w 395"/>
              <a:gd name="T55" fmla="*/ 2147483647 h 397"/>
              <a:gd name="T56" fmla="*/ 2147483647 w 395"/>
              <a:gd name="T57" fmla="*/ 2147483647 h 397"/>
              <a:gd name="T58" fmla="*/ 2147483647 w 395"/>
              <a:gd name="T59" fmla="*/ 2147483647 h 397"/>
              <a:gd name="T60" fmla="*/ 2147483647 w 395"/>
              <a:gd name="T61" fmla="*/ 2147483647 h 397"/>
              <a:gd name="T62" fmla="*/ 0 w 395"/>
              <a:gd name="T63" fmla="*/ 2147483647 h 397"/>
              <a:gd name="T64" fmla="*/ 2147483647 w 395"/>
              <a:gd name="T65" fmla="*/ 2147483647 h 397"/>
              <a:gd name="T66" fmla="*/ 2147483647 w 395"/>
              <a:gd name="T67" fmla="*/ 2147483647 h 397"/>
              <a:gd name="T68" fmla="*/ 2147483647 w 395"/>
              <a:gd name="T69" fmla="*/ 2147483647 h 397"/>
              <a:gd name="T70" fmla="*/ 2147483647 w 395"/>
              <a:gd name="T71" fmla="*/ 2147483647 h 397"/>
              <a:gd name="T72" fmla="*/ 2147483647 w 395"/>
              <a:gd name="T73" fmla="*/ 2147483647 h 397"/>
              <a:gd name="T74" fmla="*/ 2147483647 w 395"/>
              <a:gd name="T75" fmla="*/ 0 h 397"/>
              <a:gd name="T76" fmla="*/ 2147483647 w 395"/>
              <a:gd name="T77" fmla="*/ 0 h 397"/>
              <a:gd name="T78" fmla="*/ 2147483647 w 395"/>
              <a:gd name="T79" fmla="*/ 2147483647 h 397"/>
              <a:gd name="T80" fmla="*/ 2147483647 w 395"/>
              <a:gd name="T81" fmla="*/ 2147483647 h 397"/>
              <a:gd name="T82" fmla="*/ 2147483647 w 395"/>
              <a:gd name="T83" fmla="*/ 2147483647 h 397"/>
              <a:gd name="T84" fmla="*/ 2147483647 w 395"/>
              <a:gd name="T85" fmla="*/ 2147483647 h 397"/>
              <a:gd name="T86" fmla="*/ 2147483647 w 395"/>
              <a:gd name="T87" fmla="*/ 2147483647 h 397"/>
              <a:gd name="T88" fmla="*/ 2147483647 w 395"/>
              <a:gd name="T89" fmla="*/ 2147483647 h 397"/>
              <a:gd name="T90" fmla="*/ 2147483647 w 395"/>
              <a:gd name="T91" fmla="*/ 2147483647 h 397"/>
              <a:gd name="T92" fmla="*/ 2147483647 w 395"/>
              <a:gd name="T93" fmla="*/ 2147483647 h 397"/>
              <a:gd name="T94" fmla="*/ 2147483647 w 395"/>
              <a:gd name="T95" fmla="*/ 2147483647 h 397"/>
              <a:gd name="T96" fmla="*/ 2147483647 w 395"/>
              <a:gd name="T97" fmla="*/ 2147483647 h 397"/>
              <a:gd name="T98" fmla="*/ 2147483647 w 395"/>
              <a:gd name="T99" fmla="*/ 2147483647 h 397"/>
              <a:gd name="T100" fmla="*/ 2147483647 w 395"/>
              <a:gd name="T101" fmla="*/ 2147483647 h 397"/>
              <a:gd name="T102" fmla="*/ 2147483647 w 395"/>
              <a:gd name="T103" fmla="*/ 2147483647 h 3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5" h="397">
                <a:moveTo>
                  <a:pt x="197" y="375"/>
                </a:moveTo>
                <a:lnTo>
                  <a:pt x="203" y="373"/>
                </a:lnTo>
                <a:lnTo>
                  <a:pt x="213" y="373"/>
                </a:lnTo>
                <a:lnTo>
                  <a:pt x="221" y="371"/>
                </a:lnTo>
                <a:lnTo>
                  <a:pt x="231" y="371"/>
                </a:lnTo>
                <a:lnTo>
                  <a:pt x="237" y="367"/>
                </a:lnTo>
                <a:lnTo>
                  <a:pt x="247" y="365"/>
                </a:lnTo>
                <a:lnTo>
                  <a:pt x="255" y="361"/>
                </a:lnTo>
                <a:lnTo>
                  <a:pt x="263" y="359"/>
                </a:lnTo>
                <a:lnTo>
                  <a:pt x="271" y="355"/>
                </a:lnTo>
                <a:lnTo>
                  <a:pt x="279" y="351"/>
                </a:lnTo>
                <a:lnTo>
                  <a:pt x="285" y="347"/>
                </a:lnTo>
                <a:lnTo>
                  <a:pt x="293" y="343"/>
                </a:lnTo>
                <a:lnTo>
                  <a:pt x="299" y="337"/>
                </a:lnTo>
                <a:lnTo>
                  <a:pt x="307" y="333"/>
                </a:lnTo>
                <a:lnTo>
                  <a:pt x="313" y="327"/>
                </a:lnTo>
                <a:lnTo>
                  <a:pt x="319" y="323"/>
                </a:lnTo>
                <a:lnTo>
                  <a:pt x="325" y="315"/>
                </a:lnTo>
                <a:lnTo>
                  <a:pt x="329" y="309"/>
                </a:lnTo>
                <a:lnTo>
                  <a:pt x="335" y="301"/>
                </a:lnTo>
                <a:lnTo>
                  <a:pt x="341" y="295"/>
                </a:lnTo>
                <a:lnTo>
                  <a:pt x="345" y="289"/>
                </a:lnTo>
                <a:lnTo>
                  <a:pt x="349" y="281"/>
                </a:lnTo>
                <a:lnTo>
                  <a:pt x="353" y="273"/>
                </a:lnTo>
                <a:lnTo>
                  <a:pt x="357" y="267"/>
                </a:lnTo>
                <a:lnTo>
                  <a:pt x="361" y="257"/>
                </a:lnTo>
                <a:lnTo>
                  <a:pt x="363" y="249"/>
                </a:lnTo>
                <a:lnTo>
                  <a:pt x="365" y="241"/>
                </a:lnTo>
                <a:lnTo>
                  <a:pt x="367" y="233"/>
                </a:lnTo>
                <a:lnTo>
                  <a:pt x="369" y="223"/>
                </a:lnTo>
                <a:lnTo>
                  <a:pt x="369" y="215"/>
                </a:lnTo>
                <a:lnTo>
                  <a:pt x="371" y="207"/>
                </a:lnTo>
                <a:lnTo>
                  <a:pt x="373" y="197"/>
                </a:lnTo>
                <a:lnTo>
                  <a:pt x="371" y="189"/>
                </a:lnTo>
                <a:lnTo>
                  <a:pt x="371" y="179"/>
                </a:lnTo>
                <a:lnTo>
                  <a:pt x="369" y="171"/>
                </a:lnTo>
                <a:lnTo>
                  <a:pt x="369" y="163"/>
                </a:lnTo>
                <a:lnTo>
                  <a:pt x="367" y="153"/>
                </a:lnTo>
                <a:lnTo>
                  <a:pt x="363" y="147"/>
                </a:lnTo>
                <a:lnTo>
                  <a:pt x="361" y="139"/>
                </a:lnTo>
                <a:lnTo>
                  <a:pt x="359" y="132"/>
                </a:lnTo>
                <a:lnTo>
                  <a:pt x="353" y="124"/>
                </a:lnTo>
                <a:lnTo>
                  <a:pt x="351" y="116"/>
                </a:lnTo>
                <a:lnTo>
                  <a:pt x="347" y="110"/>
                </a:lnTo>
                <a:lnTo>
                  <a:pt x="343" y="104"/>
                </a:lnTo>
                <a:lnTo>
                  <a:pt x="339" y="96"/>
                </a:lnTo>
                <a:lnTo>
                  <a:pt x="335" y="88"/>
                </a:lnTo>
                <a:lnTo>
                  <a:pt x="329" y="82"/>
                </a:lnTo>
                <a:lnTo>
                  <a:pt x="325" y="78"/>
                </a:lnTo>
                <a:lnTo>
                  <a:pt x="313" y="66"/>
                </a:lnTo>
                <a:lnTo>
                  <a:pt x="301" y="56"/>
                </a:lnTo>
                <a:lnTo>
                  <a:pt x="293" y="50"/>
                </a:lnTo>
                <a:lnTo>
                  <a:pt x="285" y="46"/>
                </a:lnTo>
                <a:lnTo>
                  <a:pt x="279" y="42"/>
                </a:lnTo>
                <a:lnTo>
                  <a:pt x="273" y="38"/>
                </a:lnTo>
                <a:lnTo>
                  <a:pt x="263" y="34"/>
                </a:lnTo>
                <a:lnTo>
                  <a:pt x="257" y="32"/>
                </a:lnTo>
                <a:lnTo>
                  <a:pt x="247" y="28"/>
                </a:lnTo>
                <a:lnTo>
                  <a:pt x="241" y="26"/>
                </a:lnTo>
                <a:lnTo>
                  <a:pt x="231" y="24"/>
                </a:lnTo>
                <a:lnTo>
                  <a:pt x="225" y="22"/>
                </a:lnTo>
                <a:lnTo>
                  <a:pt x="215" y="22"/>
                </a:lnTo>
                <a:lnTo>
                  <a:pt x="209" y="22"/>
                </a:lnTo>
                <a:lnTo>
                  <a:pt x="209" y="10"/>
                </a:lnTo>
                <a:lnTo>
                  <a:pt x="209" y="0"/>
                </a:lnTo>
                <a:lnTo>
                  <a:pt x="217" y="0"/>
                </a:lnTo>
                <a:lnTo>
                  <a:pt x="227" y="0"/>
                </a:lnTo>
                <a:lnTo>
                  <a:pt x="235" y="2"/>
                </a:lnTo>
                <a:lnTo>
                  <a:pt x="245" y="4"/>
                </a:lnTo>
                <a:lnTo>
                  <a:pt x="253" y="6"/>
                </a:lnTo>
                <a:lnTo>
                  <a:pt x="263" y="10"/>
                </a:lnTo>
                <a:lnTo>
                  <a:pt x="273" y="14"/>
                </a:lnTo>
                <a:lnTo>
                  <a:pt x="281" y="18"/>
                </a:lnTo>
                <a:lnTo>
                  <a:pt x="289" y="22"/>
                </a:lnTo>
                <a:lnTo>
                  <a:pt x="297" y="26"/>
                </a:lnTo>
                <a:lnTo>
                  <a:pt x="303" y="30"/>
                </a:lnTo>
                <a:lnTo>
                  <a:pt x="313" y="36"/>
                </a:lnTo>
                <a:lnTo>
                  <a:pt x="319" y="42"/>
                </a:lnTo>
                <a:lnTo>
                  <a:pt x="325" y="48"/>
                </a:lnTo>
                <a:lnTo>
                  <a:pt x="333" y="54"/>
                </a:lnTo>
                <a:lnTo>
                  <a:pt x="341" y="62"/>
                </a:lnTo>
                <a:lnTo>
                  <a:pt x="345" y="68"/>
                </a:lnTo>
                <a:lnTo>
                  <a:pt x="351" y="74"/>
                </a:lnTo>
                <a:lnTo>
                  <a:pt x="357" y="82"/>
                </a:lnTo>
                <a:lnTo>
                  <a:pt x="363" y="90"/>
                </a:lnTo>
                <a:lnTo>
                  <a:pt x="367" y="98"/>
                </a:lnTo>
                <a:lnTo>
                  <a:pt x="373" y="104"/>
                </a:lnTo>
                <a:lnTo>
                  <a:pt x="375" y="114"/>
                </a:lnTo>
                <a:lnTo>
                  <a:pt x="381" y="124"/>
                </a:lnTo>
                <a:lnTo>
                  <a:pt x="383" y="130"/>
                </a:lnTo>
                <a:lnTo>
                  <a:pt x="385" y="139"/>
                </a:lnTo>
                <a:lnTo>
                  <a:pt x="389" y="147"/>
                </a:lnTo>
                <a:lnTo>
                  <a:pt x="391" y="157"/>
                </a:lnTo>
                <a:lnTo>
                  <a:pt x="391" y="167"/>
                </a:lnTo>
                <a:lnTo>
                  <a:pt x="393" y="177"/>
                </a:lnTo>
                <a:lnTo>
                  <a:pt x="395" y="187"/>
                </a:lnTo>
                <a:lnTo>
                  <a:pt x="395" y="197"/>
                </a:lnTo>
                <a:lnTo>
                  <a:pt x="395" y="207"/>
                </a:lnTo>
                <a:lnTo>
                  <a:pt x="393" y="217"/>
                </a:lnTo>
                <a:lnTo>
                  <a:pt x="391" y="227"/>
                </a:lnTo>
                <a:lnTo>
                  <a:pt x="391" y="237"/>
                </a:lnTo>
                <a:lnTo>
                  <a:pt x="387" y="245"/>
                </a:lnTo>
                <a:lnTo>
                  <a:pt x="385" y="255"/>
                </a:lnTo>
                <a:lnTo>
                  <a:pt x="381" y="265"/>
                </a:lnTo>
                <a:lnTo>
                  <a:pt x="379" y="275"/>
                </a:lnTo>
                <a:lnTo>
                  <a:pt x="373" y="283"/>
                </a:lnTo>
                <a:lnTo>
                  <a:pt x="369" y="291"/>
                </a:lnTo>
                <a:lnTo>
                  <a:pt x="365" y="299"/>
                </a:lnTo>
                <a:lnTo>
                  <a:pt x="361" y="309"/>
                </a:lnTo>
                <a:lnTo>
                  <a:pt x="353" y="315"/>
                </a:lnTo>
                <a:lnTo>
                  <a:pt x="347" y="323"/>
                </a:lnTo>
                <a:lnTo>
                  <a:pt x="341" y="331"/>
                </a:lnTo>
                <a:lnTo>
                  <a:pt x="337" y="337"/>
                </a:lnTo>
                <a:lnTo>
                  <a:pt x="329" y="343"/>
                </a:lnTo>
                <a:lnTo>
                  <a:pt x="321" y="349"/>
                </a:lnTo>
                <a:lnTo>
                  <a:pt x="313" y="355"/>
                </a:lnTo>
                <a:lnTo>
                  <a:pt x="307" y="361"/>
                </a:lnTo>
                <a:lnTo>
                  <a:pt x="297" y="367"/>
                </a:lnTo>
                <a:lnTo>
                  <a:pt x="289" y="371"/>
                </a:lnTo>
                <a:lnTo>
                  <a:pt x="281" y="375"/>
                </a:lnTo>
                <a:lnTo>
                  <a:pt x="273" y="381"/>
                </a:lnTo>
                <a:lnTo>
                  <a:pt x="263" y="383"/>
                </a:lnTo>
                <a:lnTo>
                  <a:pt x="253" y="387"/>
                </a:lnTo>
                <a:lnTo>
                  <a:pt x="243" y="389"/>
                </a:lnTo>
                <a:lnTo>
                  <a:pt x="235" y="391"/>
                </a:lnTo>
                <a:lnTo>
                  <a:pt x="225" y="393"/>
                </a:lnTo>
                <a:lnTo>
                  <a:pt x="215" y="393"/>
                </a:lnTo>
                <a:lnTo>
                  <a:pt x="205" y="395"/>
                </a:lnTo>
                <a:lnTo>
                  <a:pt x="197" y="397"/>
                </a:lnTo>
                <a:lnTo>
                  <a:pt x="185" y="395"/>
                </a:lnTo>
                <a:lnTo>
                  <a:pt x="175" y="393"/>
                </a:lnTo>
                <a:lnTo>
                  <a:pt x="165" y="393"/>
                </a:lnTo>
                <a:lnTo>
                  <a:pt x="155" y="391"/>
                </a:lnTo>
                <a:lnTo>
                  <a:pt x="145" y="389"/>
                </a:lnTo>
                <a:lnTo>
                  <a:pt x="137" y="387"/>
                </a:lnTo>
                <a:lnTo>
                  <a:pt x="127" y="383"/>
                </a:lnTo>
                <a:lnTo>
                  <a:pt x="117" y="381"/>
                </a:lnTo>
                <a:lnTo>
                  <a:pt x="109" y="375"/>
                </a:lnTo>
                <a:lnTo>
                  <a:pt x="99" y="371"/>
                </a:lnTo>
                <a:lnTo>
                  <a:pt x="91" y="367"/>
                </a:lnTo>
                <a:lnTo>
                  <a:pt x="83" y="361"/>
                </a:lnTo>
                <a:lnTo>
                  <a:pt x="77" y="355"/>
                </a:lnTo>
                <a:lnTo>
                  <a:pt x="69" y="349"/>
                </a:lnTo>
                <a:lnTo>
                  <a:pt x="61" y="343"/>
                </a:lnTo>
                <a:lnTo>
                  <a:pt x="55" y="337"/>
                </a:lnTo>
                <a:lnTo>
                  <a:pt x="49" y="331"/>
                </a:lnTo>
                <a:lnTo>
                  <a:pt x="41" y="323"/>
                </a:lnTo>
                <a:lnTo>
                  <a:pt x="35" y="315"/>
                </a:lnTo>
                <a:lnTo>
                  <a:pt x="29" y="309"/>
                </a:lnTo>
                <a:lnTo>
                  <a:pt x="25" y="299"/>
                </a:lnTo>
                <a:lnTo>
                  <a:pt x="22" y="291"/>
                </a:lnTo>
                <a:lnTo>
                  <a:pt x="18" y="283"/>
                </a:lnTo>
                <a:lnTo>
                  <a:pt x="14" y="275"/>
                </a:lnTo>
                <a:lnTo>
                  <a:pt x="10" y="265"/>
                </a:lnTo>
                <a:lnTo>
                  <a:pt x="6" y="255"/>
                </a:lnTo>
                <a:lnTo>
                  <a:pt x="4" y="245"/>
                </a:lnTo>
                <a:lnTo>
                  <a:pt x="2" y="237"/>
                </a:lnTo>
                <a:lnTo>
                  <a:pt x="0" y="227"/>
                </a:lnTo>
                <a:lnTo>
                  <a:pt x="0" y="217"/>
                </a:lnTo>
                <a:lnTo>
                  <a:pt x="0" y="207"/>
                </a:lnTo>
                <a:lnTo>
                  <a:pt x="0" y="197"/>
                </a:lnTo>
                <a:lnTo>
                  <a:pt x="0" y="187"/>
                </a:lnTo>
                <a:lnTo>
                  <a:pt x="0" y="175"/>
                </a:lnTo>
                <a:lnTo>
                  <a:pt x="0" y="165"/>
                </a:lnTo>
                <a:lnTo>
                  <a:pt x="2" y="157"/>
                </a:lnTo>
                <a:lnTo>
                  <a:pt x="4" y="147"/>
                </a:lnTo>
                <a:lnTo>
                  <a:pt x="6" y="137"/>
                </a:lnTo>
                <a:lnTo>
                  <a:pt x="10" y="130"/>
                </a:lnTo>
                <a:lnTo>
                  <a:pt x="14" y="120"/>
                </a:lnTo>
                <a:lnTo>
                  <a:pt x="18" y="110"/>
                </a:lnTo>
                <a:lnTo>
                  <a:pt x="22" y="102"/>
                </a:lnTo>
                <a:lnTo>
                  <a:pt x="25" y="94"/>
                </a:lnTo>
                <a:lnTo>
                  <a:pt x="29" y="86"/>
                </a:lnTo>
                <a:lnTo>
                  <a:pt x="35" y="78"/>
                </a:lnTo>
                <a:lnTo>
                  <a:pt x="41" y="70"/>
                </a:lnTo>
                <a:lnTo>
                  <a:pt x="49" y="64"/>
                </a:lnTo>
                <a:lnTo>
                  <a:pt x="55" y="58"/>
                </a:lnTo>
                <a:lnTo>
                  <a:pt x="61" y="50"/>
                </a:lnTo>
                <a:lnTo>
                  <a:pt x="69" y="42"/>
                </a:lnTo>
                <a:lnTo>
                  <a:pt x="77" y="36"/>
                </a:lnTo>
                <a:lnTo>
                  <a:pt x="83" y="32"/>
                </a:lnTo>
                <a:lnTo>
                  <a:pt x="91" y="26"/>
                </a:lnTo>
                <a:lnTo>
                  <a:pt x="99" y="22"/>
                </a:lnTo>
                <a:lnTo>
                  <a:pt x="109" y="18"/>
                </a:lnTo>
                <a:lnTo>
                  <a:pt x="117" y="14"/>
                </a:lnTo>
                <a:lnTo>
                  <a:pt x="127" y="10"/>
                </a:lnTo>
                <a:lnTo>
                  <a:pt x="137" y="6"/>
                </a:lnTo>
                <a:lnTo>
                  <a:pt x="145" y="4"/>
                </a:lnTo>
                <a:lnTo>
                  <a:pt x="155" y="4"/>
                </a:lnTo>
                <a:lnTo>
                  <a:pt x="165" y="0"/>
                </a:lnTo>
                <a:lnTo>
                  <a:pt x="175" y="0"/>
                </a:lnTo>
                <a:lnTo>
                  <a:pt x="185" y="0"/>
                </a:lnTo>
                <a:lnTo>
                  <a:pt x="197" y="0"/>
                </a:lnTo>
                <a:lnTo>
                  <a:pt x="199" y="0"/>
                </a:lnTo>
                <a:lnTo>
                  <a:pt x="201" y="0"/>
                </a:lnTo>
                <a:lnTo>
                  <a:pt x="201" y="10"/>
                </a:lnTo>
                <a:lnTo>
                  <a:pt x="201" y="22"/>
                </a:lnTo>
                <a:lnTo>
                  <a:pt x="199" y="22"/>
                </a:lnTo>
                <a:lnTo>
                  <a:pt x="197" y="22"/>
                </a:lnTo>
                <a:lnTo>
                  <a:pt x="187" y="22"/>
                </a:lnTo>
                <a:lnTo>
                  <a:pt x="177" y="22"/>
                </a:lnTo>
                <a:lnTo>
                  <a:pt x="169" y="24"/>
                </a:lnTo>
                <a:lnTo>
                  <a:pt x="159" y="26"/>
                </a:lnTo>
                <a:lnTo>
                  <a:pt x="151" y="26"/>
                </a:lnTo>
                <a:lnTo>
                  <a:pt x="143" y="28"/>
                </a:lnTo>
                <a:lnTo>
                  <a:pt x="133" y="32"/>
                </a:lnTo>
                <a:lnTo>
                  <a:pt x="127" y="36"/>
                </a:lnTo>
                <a:lnTo>
                  <a:pt x="117" y="38"/>
                </a:lnTo>
                <a:lnTo>
                  <a:pt x="111" y="42"/>
                </a:lnTo>
                <a:lnTo>
                  <a:pt x="103" y="48"/>
                </a:lnTo>
                <a:lnTo>
                  <a:pt x="97" y="52"/>
                </a:lnTo>
                <a:lnTo>
                  <a:pt x="89" y="56"/>
                </a:lnTo>
                <a:lnTo>
                  <a:pt x="83" y="62"/>
                </a:lnTo>
                <a:lnTo>
                  <a:pt x="77" y="66"/>
                </a:lnTo>
                <a:lnTo>
                  <a:pt x="71" y="74"/>
                </a:lnTo>
                <a:lnTo>
                  <a:pt x="65" y="78"/>
                </a:lnTo>
                <a:lnTo>
                  <a:pt x="59" y="86"/>
                </a:lnTo>
                <a:lnTo>
                  <a:pt x="53" y="92"/>
                </a:lnTo>
                <a:lnTo>
                  <a:pt x="49" y="100"/>
                </a:lnTo>
                <a:lnTo>
                  <a:pt x="45" y="106"/>
                </a:lnTo>
                <a:lnTo>
                  <a:pt x="39" y="114"/>
                </a:lnTo>
                <a:lnTo>
                  <a:pt x="37" y="120"/>
                </a:lnTo>
                <a:lnTo>
                  <a:pt x="33" y="130"/>
                </a:lnTo>
                <a:lnTo>
                  <a:pt x="29" y="136"/>
                </a:lnTo>
                <a:lnTo>
                  <a:pt x="27" y="145"/>
                </a:lnTo>
                <a:lnTo>
                  <a:pt x="24" y="153"/>
                </a:lnTo>
                <a:lnTo>
                  <a:pt x="24" y="161"/>
                </a:lnTo>
                <a:lnTo>
                  <a:pt x="22" y="169"/>
                </a:lnTo>
                <a:lnTo>
                  <a:pt x="22" y="179"/>
                </a:lnTo>
                <a:lnTo>
                  <a:pt x="22" y="189"/>
                </a:lnTo>
                <a:lnTo>
                  <a:pt x="22" y="197"/>
                </a:lnTo>
                <a:lnTo>
                  <a:pt x="22" y="207"/>
                </a:lnTo>
                <a:lnTo>
                  <a:pt x="22" y="215"/>
                </a:lnTo>
                <a:lnTo>
                  <a:pt x="22" y="223"/>
                </a:lnTo>
                <a:lnTo>
                  <a:pt x="24" y="233"/>
                </a:lnTo>
                <a:lnTo>
                  <a:pt x="24" y="241"/>
                </a:lnTo>
                <a:lnTo>
                  <a:pt x="27" y="249"/>
                </a:lnTo>
                <a:lnTo>
                  <a:pt x="29" y="257"/>
                </a:lnTo>
                <a:lnTo>
                  <a:pt x="33" y="267"/>
                </a:lnTo>
                <a:lnTo>
                  <a:pt x="37" y="273"/>
                </a:lnTo>
                <a:lnTo>
                  <a:pt x="39" y="281"/>
                </a:lnTo>
                <a:lnTo>
                  <a:pt x="45" y="289"/>
                </a:lnTo>
                <a:lnTo>
                  <a:pt x="49" y="295"/>
                </a:lnTo>
                <a:lnTo>
                  <a:pt x="53" y="301"/>
                </a:lnTo>
                <a:lnTo>
                  <a:pt x="59" y="309"/>
                </a:lnTo>
                <a:lnTo>
                  <a:pt x="65" y="315"/>
                </a:lnTo>
                <a:lnTo>
                  <a:pt x="71" y="323"/>
                </a:lnTo>
                <a:lnTo>
                  <a:pt x="77" y="327"/>
                </a:lnTo>
                <a:lnTo>
                  <a:pt x="83" y="333"/>
                </a:lnTo>
                <a:lnTo>
                  <a:pt x="89" y="337"/>
                </a:lnTo>
                <a:lnTo>
                  <a:pt x="97" y="343"/>
                </a:lnTo>
                <a:lnTo>
                  <a:pt x="103" y="347"/>
                </a:lnTo>
                <a:lnTo>
                  <a:pt x="111" y="351"/>
                </a:lnTo>
                <a:lnTo>
                  <a:pt x="117" y="355"/>
                </a:lnTo>
                <a:lnTo>
                  <a:pt x="127" y="359"/>
                </a:lnTo>
                <a:lnTo>
                  <a:pt x="133" y="361"/>
                </a:lnTo>
                <a:lnTo>
                  <a:pt x="143" y="365"/>
                </a:lnTo>
                <a:lnTo>
                  <a:pt x="151" y="367"/>
                </a:lnTo>
                <a:lnTo>
                  <a:pt x="159" y="371"/>
                </a:lnTo>
                <a:lnTo>
                  <a:pt x="169" y="371"/>
                </a:lnTo>
                <a:lnTo>
                  <a:pt x="177" y="373"/>
                </a:lnTo>
                <a:lnTo>
                  <a:pt x="187" y="373"/>
                </a:lnTo>
                <a:lnTo>
                  <a:pt x="197" y="375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4" name="Freeform 114"/>
          <p:cNvSpPr>
            <a:spLocks/>
          </p:cNvSpPr>
          <p:nvPr/>
        </p:nvSpPr>
        <p:spPr bwMode="auto">
          <a:xfrm>
            <a:off x="1368425" y="5245100"/>
            <a:ext cx="41275" cy="34925"/>
          </a:xfrm>
          <a:custGeom>
            <a:avLst/>
            <a:gdLst>
              <a:gd name="T0" fmla="*/ 2147483647 w 26"/>
              <a:gd name="T1" fmla="*/ 0 h 22"/>
              <a:gd name="T2" fmla="*/ 2147483647 w 26"/>
              <a:gd name="T3" fmla="*/ 0 h 22"/>
              <a:gd name="T4" fmla="*/ 2147483647 w 26"/>
              <a:gd name="T5" fmla="*/ 2147483647 h 22"/>
              <a:gd name="T6" fmla="*/ 2147483647 w 26"/>
              <a:gd name="T7" fmla="*/ 2147483647 h 22"/>
              <a:gd name="T8" fmla="*/ 2147483647 w 26"/>
              <a:gd name="T9" fmla="*/ 2147483647 h 22"/>
              <a:gd name="T10" fmla="*/ 0 w 26"/>
              <a:gd name="T11" fmla="*/ 2147483647 h 22"/>
              <a:gd name="T12" fmla="*/ 2147483647 w 26"/>
              <a:gd name="T13" fmla="*/ 0 h 22"/>
              <a:gd name="T14" fmla="*/ 2147483647 w 26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22">
                <a:moveTo>
                  <a:pt x="8" y="0"/>
                </a:moveTo>
                <a:lnTo>
                  <a:pt x="16" y="0"/>
                </a:lnTo>
                <a:lnTo>
                  <a:pt x="26" y="16"/>
                </a:lnTo>
                <a:lnTo>
                  <a:pt x="16" y="22"/>
                </a:lnTo>
                <a:lnTo>
                  <a:pt x="8" y="22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5" name="Freeform 115"/>
          <p:cNvSpPr>
            <a:spLocks/>
          </p:cNvSpPr>
          <p:nvPr/>
        </p:nvSpPr>
        <p:spPr bwMode="auto">
          <a:xfrm>
            <a:off x="1247775" y="5438775"/>
            <a:ext cx="250825" cy="249238"/>
          </a:xfrm>
          <a:custGeom>
            <a:avLst/>
            <a:gdLst>
              <a:gd name="T0" fmla="*/ 2147483647 w 158"/>
              <a:gd name="T1" fmla="*/ 2147483647 h 157"/>
              <a:gd name="T2" fmla="*/ 2147483647 w 158"/>
              <a:gd name="T3" fmla="*/ 2147483647 h 157"/>
              <a:gd name="T4" fmla="*/ 2147483647 w 158"/>
              <a:gd name="T5" fmla="*/ 2147483647 h 157"/>
              <a:gd name="T6" fmla="*/ 2147483647 w 158"/>
              <a:gd name="T7" fmla="*/ 2147483647 h 157"/>
              <a:gd name="T8" fmla="*/ 2147483647 w 158"/>
              <a:gd name="T9" fmla="*/ 2147483647 h 157"/>
              <a:gd name="T10" fmla="*/ 2147483647 w 158"/>
              <a:gd name="T11" fmla="*/ 2147483647 h 157"/>
              <a:gd name="T12" fmla="*/ 2147483647 w 158"/>
              <a:gd name="T13" fmla="*/ 2147483647 h 157"/>
              <a:gd name="T14" fmla="*/ 2147483647 w 158"/>
              <a:gd name="T15" fmla="*/ 2147483647 h 157"/>
              <a:gd name="T16" fmla="*/ 2147483647 w 158"/>
              <a:gd name="T17" fmla="*/ 2147483647 h 157"/>
              <a:gd name="T18" fmla="*/ 2147483647 w 158"/>
              <a:gd name="T19" fmla="*/ 2147483647 h 157"/>
              <a:gd name="T20" fmla="*/ 2147483647 w 158"/>
              <a:gd name="T21" fmla="*/ 2147483647 h 157"/>
              <a:gd name="T22" fmla="*/ 2147483647 w 158"/>
              <a:gd name="T23" fmla="*/ 2147483647 h 157"/>
              <a:gd name="T24" fmla="*/ 2147483647 w 158"/>
              <a:gd name="T25" fmla="*/ 2147483647 h 157"/>
              <a:gd name="T26" fmla="*/ 2147483647 w 158"/>
              <a:gd name="T27" fmla="*/ 2147483647 h 157"/>
              <a:gd name="T28" fmla="*/ 2147483647 w 158"/>
              <a:gd name="T29" fmla="*/ 2147483647 h 157"/>
              <a:gd name="T30" fmla="*/ 2147483647 w 158"/>
              <a:gd name="T31" fmla="*/ 2147483647 h 157"/>
              <a:gd name="T32" fmla="*/ 2147483647 w 158"/>
              <a:gd name="T33" fmla="*/ 2147483647 h 157"/>
              <a:gd name="T34" fmla="*/ 2147483647 w 158"/>
              <a:gd name="T35" fmla="*/ 2147483647 h 157"/>
              <a:gd name="T36" fmla="*/ 2147483647 w 158"/>
              <a:gd name="T37" fmla="*/ 2147483647 h 157"/>
              <a:gd name="T38" fmla="*/ 2147483647 w 158"/>
              <a:gd name="T39" fmla="*/ 2147483647 h 157"/>
              <a:gd name="T40" fmla="*/ 2147483647 w 158"/>
              <a:gd name="T41" fmla="*/ 2147483647 h 157"/>
              <a:gd name="T42" fmla="*/ 2147483647 w 158"/>
              <a:gd name="T43" fmla="*/ 2147483647 h 157"/>
              <a:gd name="T44" fmla="*/ 2147483647 w 158"/>
              <a:gd name="T45" fmla="*/ 2147483647 h 157"/>
              <a:gd name="T46" fmla="*/ 2147483647 w 158"/>
              <a:gd name="T47" fmla="*/ 2147483647 h 157"/>
              <a:gd name="T48" fmla="*/ 2147483647 w 158"/>
              <a:gd name="T49" fmla="*/ 2147483647 h 157"/>
              <a:gd name="T50" fmla="*/ 2147483647 w 158"/>
              <a:gd name="T51" fmla="*/ 0 h 157"/>
              <a:gd name="T52" fmla="*/ 2147483647 w 158"/>
              <a:gd name="T53" fmla="*/ 0 h 157"/>
              <a:gd name="T54" fmla="*/ 2147483647 w 158"/>
              <a:gd name="T55" fmla="*/ 0 h 157"/>
              <a:gd name="T56" fmla="*/ 2147483647 w 158"/>
              <a:gd name="T57" fmla="*/ 2147483647 h 157"/>
              <a:gd name="T58" fmla="*/ 2147483647 w 158"/>
              <a:gd name="T59" fmla="*/ 2147483647 h 157"/>
              <a:gd name="T60" fmla="*/ 2147483647 w 158"/>
              <a:gd name="T61" fmla="*/ 2147483647 h 157"/>
              <a:gd name="T62" fmla="*/ 2147483647 w 158"/>
              <a:gd name="T63" fmla="*/ 2147483647 h 157"/>
              <a:gd name="T64" fmla="*/ 2147483647 w 158"/>
              <a:gd name="T65" fmla="*/ 2147483647 h 157"/>
              <a:gd name="T66" fmla="*/ 2147483647 w 158"/>
              <a:gd name="T67" fmla="*/ 2147483647 h 157"/>
              <a:gd name="T68" fmla="*/ 2147483647 w 158"/>
              <a:gd name="T69" fmla="*/ 2147483647 h 157"/>
              <a:gd name="T70" fmla="*/ 2147483647 w 158"/>
              <a:gd name="T71" fmla="*/ 2147483647 h 157"/>
              <a:gd name="T72" fmla="*/ 2147483647 w 158"/>
              <a:gd name="T73" fmla="*/ 2147483647 h 157"/>
              <a:gd name="T74" fmla="*/ 2147483647 w 158"/>
              <a:gd name="T75" fmla="*/ 2147483647 h 157"/>
              <a:gd name="T76" fmla="*/ 2147483647 w 158"/>
              <a:gd name="T77" fmla="*/ 2147483647 h 157"/>
              <a:gd name="T78" fmla="*/ 2147483647 w 158"/>
              <a:gd name="T79" fmla="*/ 2147483647 h 157"/>
              <a:gd name="T80" fmla="*/ 0 w 158"/>
              <a:gd name="T81" fmla="*/ 2147483647 h 157"/>
              <a:gd name="T82" fmla="*/ 0 w 158"/>
              <a:gd name="T83" fmla="*/ 2147483647 h 157"/>
              <a:gd name="T84" fmla="*/ 0 w 158"/>
              <a:gd name="T85" fmla="*/ 2147483647 h 157"/>
              <a:gd name="T86" fmla="*/ 0 w 158"/>
              <a:gd name="T87" fmla="*/ 2147483647 h 157"/>
              <a:gd name="T88" fmla="*/ 0 w 158"/>
              <a:gd name="T89" fmla="*/ 2147483647 h 157"/>
              <a:gd name="T90" fmla="*/ 2147483647 w 158"/>
              <a:gd name="T91" fmla="*/ 2147483647 h 157"/>
              <a:gd name="T92" fmla="*/ 2147483647 w 158"/>
              <a:gd name="T93" fmla="*/ 2147483647 h 157"/>
              <a:gd name="T94" fmla="*/ 2147483647 w 158"/>
              <a:gd name="T95" fmla="*/ 2147483647 h 157"/>
              <a:gd name="T96" fmla="*/ 2147483647 w 158"/>
              <a:gd name="T97" fmla="*/ 2147483647 h 157"/>
              <a:gd name="T98" fmla="*/ 2147483647 w 158"/>
              <a:gd name="T99" fmla="*/ 2147483647 h 157"/>
              <a:gd name="T100" fmla="*/ 2147483647 w 158"/>
              <a:gd name="T101" fmla="*/ 2147483647 h 157"/>
              <a:gd name="T102" fmla="*/ 2147483647 w 158"/>
              <a:gd name="T103" fmla="*/ 2147483647 h 157"/>
              <a:gd name="T104" fmla="*/ 2147483647 w 158"/>
              <a:gd name="T105" fmla="*/ 2147483647 h 157"/>
              <a:gd name="T106" fmla="*/ 2147483647 w 158"/>
              <a:gd name="T107" fmla="*/ 2147483647 h 157"/>
              <a:gd name="T108" fmla="*/ 2147483647 w 158"/>
              <a:gd name="T109" fmla="*/ 2147483647 h 157"/>
              <a:gd name="T110" fmla="*/ 2147483647 w 158"/>
              <a:gd name="T111" fmla="*/ 2147483647 h 157"/>
              <a:gd name="T112" fmla="*/ 2147483647 w 158"/>
              <a:gd name="T113" fmla="*/ 2147483647 h 157"/>
              <a:gd name="T114" fmla="*/ 2147483647 w 158"/>
              <a:gd name="T115" fmla="*/ 2147483647 h 1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157">
                <a:moveTo>
                  <a:pt x="80" y="157"/>
                </a:moveTo>
                <a:lnTo>
                  <a:pt x="86" y="155"/>
                </a:lnTo>
                <a:lnTo>
                  <a:pt x="94" y="155"/>
                </a:lnTo>
                <a:lnTo>
                  <a:pt x="102" y="151"/>
                </a:lnTo>
                <a:lnTo>
                  <a:pt x="110" y="151"/>
                </a:lnTo>
                <a:lnTo>
                  <a:pt x="122" y="141"/>
                </a:lnTo>
                <a:lnTo>
                  <a:pt x="134" y="133"/>
                </a:lnTo>
                <a:lnTo>
                  <a:pt x="142" y="121"/>
                </a:lnTo>
                <a:lnTo>
                  <a:pt x="152" y="109"/>
                </a:lnTo>
                <a:lnTo>
                  <a:pt x="152" y="101"/>
                </a:lnTo>
                <a:lnTo>
                  <a:pt x="156" y="93"/>
                </a:lnTo>
                <a:lnTo>
                  <a:pt x="156" y="85"/>
                </a:lnTo>
                <a:lnTo>
                  <a:pt x="158" y="79"/>
                </a:lnTo>
                <a:lnTo>
                  <a:pt x="156" y="69"/>
                </a:lnTo>
                <a:lnTo>
                  <a:pt x="156" y="61"/>
                </a:lnTo>
                <a:lnTo>
                  <a:pt x="152" y="53"/>
                </a:lnTo>
                <a:lnTo>
                  <a:pt x="152" y="47"/>
                </a:lnTo>
                <a:lnTo>
                  <a:pt x="146" y="39"/>
                </a:lnTo>
                <a:lnTo>
                  <a:pt x="142" y="31"/>
                </a:lnTo>
                <a:lnTo>
                  <a:pt x="138" y="25"/>
                </a:lnTo>
                <a:lnTo>
                  <a:pt x="134" y="23"/>
                </a:lnTo>
                <a:lnTo>
                  <a:pt x="122" y="12"/>
                </a:lnTo>
                <a:lnTo>
                  <a:pt x="110" y="6"/>
                </a:lnTo>
                <a:lnTo>
                  <a:pt x="102" y="2"/>
                </a:lnTo>
                <a:lnTo>
                  <a:pt x="94" y="2"/>
                </a:lnTo>
                <a:lnTo>
                  <a:pt x="86" y="0"/>
                </a:lnTo>
                <a:lnTo>
                  <a:pt x="80" y="0"/>
                </a:lnTo>
                <a:lnTo>
                  <a:pt x="70" y="0"/>
                </a:lnTo>
                <a:lnTo>
                  <a:pt x="62" y="2"/>
                </a:lnTo>
                <a:lnTo>
                  <a:pt x="54" y="2"/>
                </a:lnTo>
                <a:lnTo>
                  <a:pt x="48" y="6"/>
                </a:lnTo>
                <a:lnTo>
                  <a:pt x="40" y="8"/>
                </a:lnTo>
                <a:lnTo>
                  <a:pt x="32" y="12"/>
                </a:lnTo>
                <a:lnTo>
                  <a:pt x="26" y="15"/>
                </a:lnTo>
                <a:lnTo>
                  <a:pt x="22" y="23"/>
                </a:lnTo>
                <a:lnTo>
                  <a:pt x="16" y="25"/>
                </a:lnTo>
                <a:lnTo>
                  <a:pt x="12" y="31"/>
                </a:lnTo>
                <a:lnTo>
                  <a:pt x="8" y="39"/>
                </a:lnTo>
                <a:lnTo>
                  <a:pt x="6" y="47"/>
                </a:lnTo>
                <a:lnTo>
                  <a:pt x="2" y="53"/>
                </a:lnTo>
                <a:lnTo>
                  <a:pt x="0" y="61"/>
                </a:lnTo>
                <a:lnTo>
                  <a:pt x="0" y="69"/>
                </a:lnTo>
                <a:lnTo>
                  <a:pt x="0" y="79"/>
                </a:lnTo>
                <a:lnTo>
                  <a:pt x="0" y="85"/>
                </a:lnTo>
                <a:lnTo>
                  <a:pt x="0" y="93"/>
                </a:lnTo>
                <a:lnTo>
                  <a:pt x="2" y="101"/>
                </a:lnTo>
                <a:lnTo>
                  <a:pt x="6" y="109"/>
                </a:lnTo>
                <a:lnTo>
                  <a:pt x="12" y="121"/>
                </a:lnTo>
                <a:lnTo>
                  <a:pt x="22" y="133"/>
                </a:lnTo>
                <a:lnTo>
                  <a:pt x="26" y="137"/>
                </a:lnTo>
                <a:lnTo>
                  <a:pt x="32" y="141"/>
                </a:lnTo>
                <a:lnTo>
                  <a:pt x="40" y="145"/>
                </a:lnTo>
                <a:lnTo>
                  <a:pt x="48" y="151"/>
                </a:lnTo>
                <a:lnTo>
                  <a:pt x="54" y="151"/>
                </a:lnTo>
                <a:lnTo>
                  <a:pt x="62" y="155"/>
                </a:lnTo>
                <a:lnTo>
                  <a:pt x="70" y="155"/>
                </a:lnTo>
                <a:lnTo>
                  <a:pt x="80" y="157"/>
                </a:lnTo>
                <a:close/>
              </a:path>
            </a:pathLst>
          </a:custGeom>
          <a:solidFill>
            <a:srgbClr val="03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6" name="Freeform 116"/>
          <p:cNvSpPr>
            <a:spLocks/>
          </p:cNvSpPr>
          <p:nvPr/>
        </p:nvSpPr>
        <p:spPr bwMode="auto">
          <a:xfrm>
            <a:off x="1358900" y="54689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2"/>
                </a:lnTo>
                <a:lnTo>
                  <a:pt x="16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7" name="Freeform 117"/>
          <p:cNvSpPr>
            <a:spLocks/>
          </p:cNvSpPr>
          <p:nvPr/>
        </p:nvSpPr>
        <p:spPr bwMode="auto">
          <a:xfrm>
            <a:off x="1409700" y="5618163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0 h 20"/>
              <a:gd name="T10" fmla="*/ 2147483647 w 22"/>
              <a:gd name="T11" fmla="*/ 2147483647 h 20"/>
              <a:gd name="T12" fmla="*/ 0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0">
                <a:moveTo>
                  <a:pt x="10" y="20"/>
                </a:moveTo>
                <a:lnTo>
                  <a:pt x="18" y="16"/>
                </a:lnTo>
                <a:lnTo>
                  <a:pt x="22" y="10"/>
                </a:lnTo>
                <a:lnTo>
                  <a:pt x="18" y="4"/>
                </a:lnTo>
                <a:lnTo>
                  <a:pt x="10" y="0"/>
                </a:lnTo>
                <a:lnTo>
                  <a:pt x="2" y="4"/>
                </a:lnTo>
                <a:lnTo>
                  <a:pt x="0" y="10"/>
                </a:lnTo>
                <a:lnTo>
                  <a:pt x="2" y="16"/>
                </a:lnTo>
                <a:lnTo>
                  <a:pt x="10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8" name="Freeform 118"/>
          <p:cNvSpPr>
            <a:spLocks/>
          </p:cNvSpPr>
          <p:nvPr/>
        </p:nvSpPr>
        <p:spPr bwMode="auto">
          <a:xfrm>
            <a:off x="1308100" y="5618163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2" y="22"/>
                </a:moveTo>
                <a:lnTo>
                  <a:pt x="18" y="18"/>
                </a:lnTo>
                <a:lnTo>
                  <a:pt x="20" y="10"/>
                </a:lnTo>
                <a:lnTo>
                  <a:pt x="18" y="4"/>
                </a:lnTo>
                <a:lnTo>
                  <a:pt x="12" y="0"/>
                </a:lnTo>
                <a:lnTo>
                  <a:pt x="4" y="4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9" name="Freeform 119"/>
          <p:cNvSpPr>
            <a:spLocks/>
          </p:cNvSpPr>
          <p:nvPr/>
        </p:nvSpPr>
        <p:spPr bwMode="auto">
          <a:xfrm>
            <a:off x="1273175" y="5535613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0 h 22"/>
              <a:gd name="T10" fmla="*/ 2147483647 w 22"/>
              <a:gd name="T11" fmla="*/ 2147483647 h 22"/>
              <a:gd name="T12" fmla="*/ 0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2">
                <a:moveTo>
                  <a:pt x="12" y="22"/>
                </a:moveTo>
                <a:lnTo>
                  <a:pt x="20" y="18"/>
                </a:lnTo>
                <a:lnTo>
                  <a:pt x="22" y="10"/>
                </a:lnTo>
                <a:lnTo>
                  <a:pt x="20" y="2"/>
                </a:lnTo>
                <a:lnTo>
                  <a:pt x="12" y="0"/>
                </a:lnTo>
                <a:lnTo>
                  <a:pt x="4" y="2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0" name="Freeform 120"/>
          <p:cNvSpPr>
            <a:spLocks/>
          </p:cNvSpPr>
          <p:nvPr/>
        </p:nvSpPr>
        <p:spPr bwMode="auto">
          <a:xfrm>
            <a:off x="1435100" y="5538788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0 h 20"/>
              <a:gd name="T10" fmla="*/ 2147483647 w 22"/>
              <a:gd name="T11" fmla="*/ 2147483647 h 20"/>
              <a:gd name="T12" fmla="*/ 0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0">
                <a:moveTo>
                  <a:pt x="10" y="20"/>
                </a:moveTo>
                <a:lnTo>
                  <a:pt x="18" y="18"/>
                </a:lnTo>
                <a:lnTo>
                  <a:pt x="22" y="12"/>
                </a:lnTo>
                <a:lnTo>
                  <a:pt x="18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1" name="Freeform 121"/>
          <p:cNvSpPr>
            <a:spLocks/>
          </p:cNvSpPr>
          <p:nvPr/>
        </p:nvSpPr>
        <p:spPr bwMode="auto">
          <a:xfrm>
            <a:off x="1314450" y="5232400"/>
            <a:ext cx="101600" cy="53975"/>
          </a:xfrm>
          <a:custGeom>
            <a:avLst/>
            <a:gdLst>
              <a:gd name="T0" fmla="*/ 2147483647 w 64"/>
              <a:gd name="T1" fmla="*/ 2147483647 h 34"/>
              <a:gd name="T2" fmla="*/ 2147483647 w 64"/>
              <a:gd name="T3" fmla="*/ 2147483647 h 34"/>
              <a:gd name="T4" fmla="*/ 2147483647 w 64"/>
              <a:gd name="T5" fmla="*/ 2147483647 h 34"/>
              <a:gd name="T6" fmla="*/ 2147483647 w 64"/>
              <a:gd name="T7" fmla="*/ 2147483647 h 34"/>
              <a:gd name="T8" fmla="*/ 2147483647 w 64"/>
              <a:gd name="T9" fmla="*/ 2147483647 h 34"/>
              <a:gd name="T10" fmla="*/ 2147483647 w 64"/>
              <a:gd name="T11" fmla="*/ 2147483647 h 34"/>
              <a:gd name="T12" fmla="*/ 2147483647 w 64"/>
              <a:gd name="T13" fmla="*/ 2147483647 h 34"/>
              <a:gd name="T14" fmla="*/ 2147483647 w 64"/>
              <a:gd name="T15" fmla="*/ 2147483647 h 34"/>
              <a:gd name="T16" fmla="*/ 2147483647 w 64"/>
              <a:gd name="T17" fmla="*/ 0 h 34"/>
              <a:gd name="T18" fmla="*/ 2147483647 w 64"/>
              <a:gd name="T19" fmla="*/ 0 h 34"/>
              <a:gd name="T20" fmla="*/ 2147483647 w 64"/>
              <a:gd name="T21" fmla="*/ 0 h 34"/>
              <a:gd name="T22" fmla="*/ 2147483647 w 64"/>
              <a:gd name="T23" fmla="*/ 0 h 34"/>
              <a:gd name="T24" fmla="*/ 2147483647 w 64"/>
              <a:gd name="T25" fmla="*/ 2147483647 h 34"/>
              <a:gd name="T26" fmla="*/ 0 w 64"/>
              <a:gd name="T27" fmla="*/ 2147483647 h 34"/>
              <a:gd name="T28" fmla="*/ 0 w 64"/>
              <a:gd name="T29" fmla="*/ 2147483647 h 34"/>
              <a:gd name="T30" fmla="*/ 0 w 64"/>
              <a:gd name="T31" fmla="*/ 2147483647 h 34"/>
              <a:gd name="T32" fmla="*/ 2147483647 w 64"/>
              <a:gd name="T33" fmla="*/ 2147483647 h 34"/>
              <a:gd name="T34" fmla="*/ 2147483647 w 64"/>
              <a:gd name="T35" fmla="*/ 2147483647 h 34"/>
              <a:gd name="T36" fmla="*/ 2147483647 w 64"/>
              <a:gd name="T37" fmla="*/ 2147483647 h 34"/>
              <a:gd name="T38" fmla="*/ 2147483647 w 64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4" h="34">
                <a:moveTo>
                  <a:pt x="18" y="34"/>
                </a:moveTo>
                <a:lnTo>
                  <a:pt x="46" y="34"/>
                </a:lnTo>
                <a:lnTo>
                  <a:pt x="52" y="32"/>
                </a:lnTo>
                <a:lnTo>
                  <a:pt x="58" y="30"/>
                </a:lnTo>
                <a:lnTo>
                  <a:pt x="62" y="24"/>
                </a:lnTo>
                <a:lnTo>
                  <a:pt x="64" y="18"/>
                </a:lnTo>
                <a:lnTo>
                  <a:pt x="62" y="10"/>
                </a:lnTo>
                <a:lnTo>
                  <a:pt x="58" y="4"/>
                </a:lnTo>
                <a:lnTo>
                  <a:pt x="52" y="0"/>
                </a:lnTo>
                <a:lnTo>
                  <a:pt x="46" y="0"/>
                </a:lnTo>
                <a:lnTo>
                  <a:pt x="18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10" y="32"/>
                </a:lnTo>
                <a:lnTo>
                  <a:pt x="18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2" name="Freeform 122"/>
          <p:cNvSpPr>
            <a:spLocks/>
          </p:cNvSpPr>
          <p:nvPr/>
        </p:nvSpPr>
        <p:spPr bwMode="auto">
          <a:xfrm>
            <a:off x="1314450" y="5840413"/>
            <a:ext cx="98425" cy="53975"/>
          </a:xfrm>
          <a:custGeom>
            <a:avLst/>
            <a:gdLst>
              <a:gd name="T0" fmla="*/ 2147483647 w 62"/>
              <a:gd name="T1" fmla="*/ 2147483647 h 34"/>
              <a:gd name="T2" fmla="*/ 2147483647 w 62"/>
              <a:gd name="T3" fmla="*/ 2147483647 h 34"/>
              <a:gd name="T4" fmla="*/ 2147483647 w 62"/>
              <a:gd name="T5" fmla="*/ 2147483647 h 34"/>
              <a:gd name="T6" fmla="*/ 2147483647 w 62"/>
              <a:gd name="T7" fmla="*/ 2147483647 h 34"/>
              <a:gd name="T8" fmla="*/ 2147483647 w 62"/>
              <a:gd name="T9" fmla="*/ 2147483647 h 34"/>
              <a:gd name="T10" fmla="*/ 2147483647 w 62"/>
              <a:gd name="T11" fmla="*/ 2147483647 h 34"/>
              <a:gd name="T12" fmla="*/ 2147483647 w 62"/>
              <a:gd name="T13" fmla="*/ 2147483647 h 34"/>
              <a:gd name="T14" fmla="*/ 2147483647 w 62"/>
              <a:gd name="T15" fmla="*/ 2147483647 h 34"/>
              <a:gd name="T16" fmla="*/ 2147483647 w 62"/>
              <a:gd name="T17" fmla="*/ 0 h 34"/>
              <a:gd name="T18" fmla="*/ 2147483647 w 62"/>
              <a:gd name="T19" fmla="*/ 0 h 34"/>
              <a:gd name="T20" fmla="*/ 2147483647 w 62"/>
              <a:gd name="T21" fmla="*/ 0 h 34"/>
              <a:gd name="T22" fmla="*/ 2147483647 w 62"/>
              <a:gd name="T23" fmla="*/ 0 h 34"/>
              <a:gd name="T24" fmla="*/ 2147483647 w 62"/>
              <a:gd name="T25" fmla="*/ 2147483647 h 34"/>
              <a:gd name="T26" fmla="*/ 0 w 62"/>
              <a:gd name="T27" fmla="*/ 2147483647 h 34"/>
              <a:gd name="T28" fmla="*/ 0 w 62"/>
              <a:gd name="T29" fmla="*/ 2147483647 h 34"/>
              <a:gd name="T30" fmla="*/ 0 w 62"/>
              <a:gd name="T31" fmla="*/ 2147483647 h 34"/>
              <a:gd name="T32" fmla="*/ 2147483647 w 62"/>
              <a:gd name="T33" fmla="*/ 2147483647 h 34"/>
              <a:gd name="T34" fmla="*/ 2147483647 w 62"/>
              <a:gd name="T35" fmla="*/ 2147483647 h 34"/>
              <a:gd name="T36" fmla="*/ 2147483647 w 62"/>
              <a:gd name="T37" fmla="*/ 2147483647 h 34"/>
              <a:gd name="T38" fmla="*/ 2147483647 w 62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2" h="34">
                <a:moveTo>
                  <a:pt x="16" y="34"/>
                </a:moveTo>
                <a:lnTo>
                  <a:pt x="46" y="34"/>
                </a:lnTo>
                <a:lnTo>
                  <a:pt x="52" y="32"/>
                </a:lnTo>
                <a:lnTo>
                  <a:pt x="58" y="30"/>
                </a:lnTo>
                <a:lnTo>
                  <a:pt x="60" y="24"/>
                </a:lnTo>
                <a:lnTo>
                  <a:pt x="62" y="18"/>
                </a:lnTo>
                <a:lnTo>
                  <a:pt x="60" y="10"/>
                </a:lnTo>
                <a:lnTo>
                  <a:pt x="58" y="4"/>
                </a:lnTo>
                <a:lnTo>
                  <a:pt x="52" y="0"/>
                </a:lnTo>
                <a:lnTo>
                  <a:pt x="46" y="0"/>
                </a:lnTo>
                <a:lnTo>
                  <a:pt x="16" y="0"/>
                </a:lnTo>
                <a:lnTo>
                  <a:pt x="10" y="0"/>
                </a:lnTo>
                <a:lnTo>
                  <a:pt x="4" y="4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4" y="30"/>
                </a:lnTo>
                <a:lnTo>
                  <a:pt x="10" y="32"/>
                </a:lnTo>
                <a:lnTo>
                  <a:pt x="16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3" name="Freeform 123"/>
          <p:cNvSpPr>
            <a:spLocks/>
          </p:cNvSpPr>
          <p:nvPr/>
        </p:nvSpPr>
        <p:spPr bwMode="auto">
          <a:xfrm>
            <a:off x="1647825" y="5522913"/>
            <a:ext cx="57150" cy="101600"/>
          </a:xfrm>
          <a:custGeom>
            <a:avLst/>
            <a:gdLst>
              <a:gd name="T0" fmla="*/ 2147483647 w 36"/>
              <a:gd name="T1" fmla="*/ 2147483647 h 64"/>
              <a:gd name="T2" fmla="*/ 2147483647 w 36"/>
              <a:gd name="T3" fmla="*/ 2147483647 h 64"/>
              <a:gd name="T4" fmla="*/ 2147483647 w 36"/>
              <a:gd name="T5" fmla="*/ 2147483647 h 64"/>
              <a:gd name="T6" fmla="*/ 2147483647 w 36"/>
              <a:gd name="T7" fmla="*/ 2147483647 h 64"/>
              <a:gd name="T8" fmla="*/ 2147483647 w 36"/>
              <a:gd name="T9" fmla="*/ 0 h 64"/>
              <a:gd name="T10" fmla="*/ 2147483647 w 36"/>
              <a:gd name="T11" fmla="*/ 0 h 64"/>
              <a:gd name="T12" fmla="*/ 2147483647 w 36"/>
              <a:gd name="T13" fmla="*/ 0 h 64"/>
              <a:gd name="T14" fmla="*/ 2147483647 w 36"/>
              <a:gd name="T15" fmla="*/ 2147483647 h 64"/>
              <a:gd name="T16" fmla="*/ 0 w 36"/>
              <a:gd name="T17" fmla="*/ 2147483647 h 64"/>
              <a:gd name="T18" fmla="*/ 0 w 36"/>
              <a:gd name="T19" fmla="*/ 2147483647 h 64"/>
              <a:gd name="T20" fmla="*/ 0 w 36"/>
              <a:gd name="T21" fmla="*/ 2147483647 h 64"/>
              <a:gd name="T22" fmla="*/ 0 w 36"/>
              <a:gd name="T23" fmla="*/ 2147483647 h 64"/>
              <a:gd name="T24" fmla="*/ 2147483647 w 36"/>
              <a:gd name="T25" fmla="*/ 2147483647 h 64"/>
              <a:gd name="T26" fmla="*/ 2147483647 w 36"/>
              <a:gd name="T27" fmla="*/ 2147483647 h 64"/>
              <a:gd name="T28" fmla="*/ 2147483647 w 36"/>
              <a:gd name="T29" fmla="*/ 2147483647 h 64"/>
              <a:gd name="T30" fmla="*/ 2147483647 w 36"/>
              <a:gd name="T31" fmla="*/ 2147483647 h 64"/>
              <a:gd name="T32" fmla="*/ 2147483647 w 36"/>
              <a:gd name="T33" fmla="*/ 2147483647 h 64"/>
              <a:gd name="T34" fmla="*/ 2147483647 w 36"/>
              <a:gd name="T35" fmla="*/ 2147483647 h 64"/>
              <a:gd name="T36" fmla="*/ 2147483647 w 36"/>
              <a:gd name="T37" fmla="*/ 2147483647 h 64"/>
              <a:gd name="T38" fmla="*/ 2147483647 w 36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" h="64">
                <a:moveTo>
                  <a:pt x="36" y="44"/>
                </a:moveTo>
                <a:lnTo>
                  <a:pt x="36" y="18"/>
                </a:lnTo>
                <a:lnTo>
                  <a:pt x="34" y="10"/>
                </a:lnTo>
                <a:lnTo>
                  <a:pt x="30" y="4"/>
                </a:lnTo>
                <a:lnTo>
                  <a:pt x="24" y="0"/>
                </a:lnTo>
                <a:lnTo>
                  <a:pt x="18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8"/>
                </a:lnTo>
                <a:lnTo>
                  <a:pt x="0" y="44"/>
                </a:lnTo>
                <a:lnTo>
                  <a:pt x="0" y="52"/>
                </a:lnTo>
                <a:lnTo>
                  <a:pt x="6" y="58"/>
                </a:lnTo>
                <a:lnTo>
                  <a:pt x="10" y="60"/>
                </a:lnTo>
                <a:lnTo>
                  <a:pt x="18" y="64"/>
                </a:lnTo>
                <a:lnTo>
                  <a:pt x="24" y="60"/>
                </a:lnTo>
                <a:lnTo>
                  <a:pt x="30" y="58"/>
                </a:lnTo>
                <a:lnTo>
                  <a:pt x="34" y="52"/>
                </a:lnTo>
                <a:lnTo>
                  <a:pt x="36" y="4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4" name="Freeform 124"/>
          <p:cNvSpPr>
            <a:spLocks/>
          </p:cNvSpPr>
          <p:nvPr/>
        </p:nvSpPr>
        <p:spPr bwMode="auto">
          <a:xfrm>
            <a:off x="1036638" y="5522913"/>
            <a:ext cx="53975" cy="104775"/>
          </a:xfrm>
          <a:custGeom>
            <a:avLst/>
            <a:gdLst>
              <a:gd name="T0" fmla="*/ 2147483647 w 34"/>
              <a:gd name="T1" fmla="*/ 2147483647 h 66"/>
              <a:gd name="T2" fmla="*/ 2147483647 w 34"/>
              <a:gd name="T3" fmla="*/ 2147483647 h 66"/>
              <a:gd name="T4" fmla="*/ 2147483647 w 34"/>
              <a:gd name="T5" fmla="*/ 2147483647 h 66"/>
              <a:gd name="T6" fmla="*/ 2147483647 w 34"/>
              <a:gd name="T7" fmla="*/ 2147483647 h 66"/>
              <a:gd name="T8" fmla="*/ 2147483647 w 34"/>
              <a:gd name="T9" fmla="*/ 2147483647 h 66"/>
              <a:gd name="T10" fmla="*/ 2147483647 w 34"/>
              <a:gd name="T11" fmla="*/ 0 h 66"/>
              <a:gd name="T12" fmla="*/ 2147483647 w 34"/>
              <a:gd name="T13" fmla="*/ 2147483647 h 66"/>
              <a:gd name="T14" fmla="*/ 2147483647 w 34"/>
              <a:gd name="T15" fmla="*/ 2147483647 h 66"/>
              <a:gd name="T16" fmla="*/ 0 w 34"/>
              <a:gd name="T17" fmla="*/ 2147483647 h 66"/>
              <a:gd name="T18" fmla="*/ 0 w 34"/>
              <a:gd name="T19" fmla="*/ 2147483647 h 66"/>
              <a:gd name="T20" fmla="*/ 0 w 34"/>
              <a:gd name="T21" fmla="*/ 2147483647 h 66"/>
              <a:gd name="T22" fmla="*/ 0 w 34"/>
              <a:gd name="T23" fmla="*/ 2147483647 h 66"/>
              <a:gd name="T24" fmla="*/ 2147483647 w 34"/>
              <a:gd name="T25" fmla="*/ 2147483647 h 66"/>
              <a:gd name="T26" fmla="*/ 2147483647 w 34"/>
              <a:gd name="T27" fmla="*/ 2147483647 h 66"/>
              <a:gd name="T28" fmla="*/ 2147483647 w 34"/>
              <a:gd name="T29" fmla="*/ 2147483647 h 66"/>
              <a:gd name="T30" fmla="*/ 2147483647 w 34"/>
              <a:gd name="T31" fmla="*/ 2147483647 h 66"/>
              <a:gd name="T32" fmla="*/ 2147483647 w 34"/>
              <a:gd name="T33" fmla="*/ 2147483647 h 66"/>
              <a:gd name="T34" fmla="*/ 2147483647 w 34"/>
              <a:gd name="T35" fmla="*/ 2147483647 h 66"/>
              <a:gd name="T36" fmla="*/ 2147483647 w 34"/>
              <a:gd name="T37" fmla="*/ 2147483647 h 66"/>
              <a:gd name="T38" fmla="*/ 2147483647 w 34"/>
              <a:gd name="T39" fmla="*/ 2147483647 h 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66">
                <a:moveTo>
                  <a:pt x="34" y="48"/>
                </a:moveTo>
                <a:lnTo>
                  <a:pt x="34" y="20"/>
                </a:lnTo>
                <a:lnTo>
                  <a:pt x="32" y="12"/>
                </a:lnTo>
                <a:lnTo>
                  <a:pt x="28" y="6"/>
                </a:lnTo>
                <a:lnTo>
                  <a:pt x="22" y="2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20"/>
                </a:lnTo>
                <a:lnTo>
                  <a:pt x="0" y="48"/>
                </a:lnTo>
                <a:lnTo>
                  <a:pt x="0" y="54"/>
                </a:lnTo>
                <a:lnTo>
                  <a:pt x="4" y="60"/>
                </a:lnTo>
                <a:lnTo>
                  <a:pt x="10" y="64"/>
                </a:lnTo>
                <a:lnTo>
                  <a:pt x="16" y="66"/>
                </a:lnTo>
                <a:lnTo>
                  <a:pt x="22" y="64"/>
                </a:lnTo>
                <a:lnTo>
                  <a:pt x="28" y="60"/>
                </a:lnTo>
                <a:lnTo>
                  <a:pt x="32" y="54"/>
                </a:lnTo>
                <a:lnTo>
                  <a:pt x="34" y="48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5" name="Freeform 125"/>
          <p:cNvSpPr>
            <a:spLocks/>
          </p:cNvSpPr>
          <p:nvPr/>
        </p:nvSpPr>
        <p:spPr bwMode="auto">
          <a:xfrm>
            <a:off x="1539875" y="5299075"/>
            <a:ext cx="85725" cy="88900"/>
          </a:xfrm>
          <a:custGeom>
            <a:avLst/>
            <a:gdLst>
              <a:gd name="T0" fmla="*/ 2147483647 w 54"/>
              <a:gd name="T1" fmla="*/ 2147483647 h 56"/>
              <a:gd name="T2" fmla="*/ 2147483647 w 54"/>
              <a:gd name="T3" fmla="*/ 2147483647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2147483647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2147483647 h 56"/>
              <a:gd name="T22" fmla="*/ 2147483647 w 54"/>
              <a:gd name="T23" fmla="*/ 2147483647 h 56"/>
              <a:gd name="T24" fmla="*/ 2147483647 w 54"/>
              <a:gd name="T25" fmla="*/ 0 h 56"/>
              <a:gd name="T26" fmla="*/ 2147483647 w 54"/>
              <a:gd name="T27" fmla="*/ 2147483647 h 56"/>
              <a:gd name="T28" fmla="*/ 2147483647 w 54"/>
              <a:gd name="T29" fmla="*/ 2147483647 h 56"/>
              <a:gd name="T30" fmla="*/ 0 w 54"/>
              <a:gd name="T31" fmla="*/ 2147483647 h 56"/>
              <a:gd name="T32" fmla="*/ 0 w 54"/>
              <a:gd name="T33" fmla="*/ 2147483647 h 56"/>
              <a:gd name="T34" fmla="*/ 0 w 54"/>
              <a:gd name="T35" fmla="*/ 2147483647 h 56"/>
              <a:gd name="T36" fmla="*/ 2147483647 w 54"/>
              <a:gd name="T37" fmla="*/ 2147483647 h 56"/>
              <a:gd name="T38" fmla="*/ 2147483647 w 5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6">
                <a:moveTo>
                  <a:pt x="6" y="32"/>
                </a:moveTo>
                <a:lnTo>
                  <a:pt x="24" y="52"/>
                </a:lnTo>
                <a:lnTo>
                  <a:pt x="30" y="54"/>
                </a:lnTo>
                <a:lnTo>
                  <a:pt x="36" y="56"/>
                </a:lnTo>
                <a:lnTo>
                  <a:pt x="42" y="54"/>
                </a:lnTo>
                <a:lnTo>
                  <a:pt x="50" y="52"/>
                </a:lnTo>
                <a:lnTo>
                  <a:pt x="52" y="44"/>
                </a:lnTo>
                <a:lnTo>
                  <a:pt x="54" y="40"/>
                </a:lnTo>
                <a:lnTo>
                  <a:pt x="52" y="32"/>
                </a:lnTo>
                <a:lnTo>
                  <a:pt x="50" y="28"/>
                </a:lnTo>
                <a:lnTo>
                  <a:pt x="28" y="8"/>
                </a:lnTo>
                <a:lnTo>
                  <a:pt x="22" y="2"/>
                </a:lnTo>
                <a:lnTo>
                  <a:pt x="14" y="0"/>
                </a:lnTo>
                <a:lnTo>
                  <a:pt x="8" y="2"/>
                </a:lnTo>
                <a:lnTo>
                  <a:pt x="6" y="8"/>
                </a:lnTo>
                <a:lnTo>
                  <a:pt x="0" y="12"/>
                </a:lnTo>
                <a:lnTo>
                  <a:pt x="0" y="20"/>
                </a:lnTo>
                <a:lnTo>
                  <a:pt x="0" y="26"/>
                </a:lnTo>
                <a:lnTo>
                  <a:pt x="6" y="3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6" name="Freeform 126"/>
          <p:cNvSpPr>
            <a:spLocks/>
          </p:cNvSpPr>
          <p:nvPr/>
        </p:nvSpPr>
        <p:spPr bwMode="auto">
          <a:xfrm>
            <a:off x="1108075" y="5729288"/>
            <a:ext cx="85725" cy="88900"/>
          </a:xfrm>
          <a:custGeom>
            <a:avLst/>
            <a:gdLst>
              <a:gd name="T0" fmla="*/ 2147483647 w 54"/>
              <a:gd name="T1" fmla="*/ 2147483647 h 56"/>
              <a:gd name="T2" fmla="*/ 2147483647 w 54"/>
              <a:gd name="T3" fmla="*/ 2147483647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2147483647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2147483647 h 56"/>
              <a:gd name="T22" fmla="*/ 2147483647 w 54"/>
              <a:gd name="T23" fmla="*/ 2147483647 h 56"/>
              <a:gd name="T24" fmla="*/ 2147483647 w 54"/>
              <a:gd name="T25" fmla="*/ 0 h 56"/>
              <a:gd name="T26" fmla="*/ 2147483647 w 54"/>
              <a:gd name="T27" fmla="*/ 2147483647 h 56"/>
              <a:gd name="T28" fmla="*/ 2147483647 w 54"/>
              <a:gd name="T29" fmla="*/ 2147483647 h 56"/>
              <a:gd name="T30" fmla="*/ 0 w 54"/>
              <a:gd name="T31" fmla="*/ 2147483647 h 56"/>
              <a:gd name="T32" fmla="*/ 0 w 54"/>
              <a:gd name="T33" fmla="*/ 2147483647 h 56"/>
              <a:gd name="T34" fmla="*/ 0 w 54"/>
              <a:gd name="T35" fmla="*/ 2147483647 h 56"/>
              <a:gd name="T36" fmla="*/ 2147483647 w 54"/>
              <a:gd name="T37" fmla="*/ 2147483647 h 56"/>
              <a:gd name="T38" fmla="*/ 2147483647 w 5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6">
                <a:moveTo>
                  <a:pt x="4" y="32"/>
                </a:moveTo>
                <a:lnTo>
                  <a:pt x="26" y="50"/>
                </a:lnTo>
                <a:lnTo>
                  <a:pt x="30" y="54"/>
                </a:lnTo>
                <a:lnTo>
                  <a:pt x="36" y="56"/>
                </a:lnTo>
                <a:lnTo>
                  <a:pt x="42" y="54"/>
                </a:lnTo>
                <a:lnTo>
                  <a:pt x="50" y="50"/>
                </a:lnTo>
                <a:lnTo>
                  <a:pt x="52" y="44"/>
                </a:lnTo>
                <a:lnTo>
                  <a:pt x="54" y="38"/>
                </a:lnTo>
                <a:lnTo>
                  <a:pt x="52" y="32"/>
                </a:lnTo>
                <a:lnTo>
                  <a:pt x="50" y="28"/>
                </a:lnTo>
                <a:lnTo>
                  <a:pt x="30" y="6"/>
                </a:lnTo>
                <a:lnTo>
                  <a:pt x="22" y="2"/>
                </a:lnTo>
                <a:lnTo>
                  <a:pt x="16" y="0"/>
                </a:lnTo>
                <a:lnTo>
                  <a:pt x="8" y="2"/>
                </a:lnTo>
                <a:lnTo>
                  <a:pt x="4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4" y="3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7" name="Freeform 127"/>
          <p:cNvSpPr>
            <a:spLocks/>
          </p:cNvSpPr>
          <p:nvPr/>
        </p:nvSpPr>
        <p:spPr bwMode="auto">
          <a:xfrm>
            <a:off x="1533525" y="5741988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2147483647 w 56"/>
              <a:gd name="T3" fmla="*/ 2147483647 h 54"/>
              <a:gd name="T4" fmla="*/ 2147483647 w 56"/>
              <a:gd name="T5" fmla="*/ 2147483647 h 54"/>
              <a:gd name="T6" fmla="*/ 2147483647 w 56"/>
              <a:gd name="T7" fmla="*/ 2147483647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0 h 54"/>
              <a:gd name="T16" fmla="*/ 2147483647 w 56"/>
              <a:gd name="T17" fmla="*/ 2147483647 h 54"/>
              <a:gd name="T18" fmla="*/ 2147483647 w 56"/>
              <a:gd name="T19" fmla="*/ 2147483647 h 54"/>
              <a:gd name="T20" fmla="*/ 2147483647 w 56"/>
              <a:gd name="T21" fmla="*/ 2147483647 h 54"/>
              <a:gd name="T22" fmla="*/ 2147483647 w 56"/>
              <a:gd name="T23" fmla="*/ 2147483647 h 54"/>
              <a:gd name="T24" fmla="*/ 0 w 56"/>
              <a:gd name="T25" fmla="*/ 2147483647 h 54"/>
              <a:gd name="T26" fmla="*/ 2147483647 w 56"/>
              <a:gd name="T27" fmla="*/ 2147483647 h 54"/>
              <a:gd name="T28" fmla="*/ 2147483647 w 56"/>
              <a:gd name="T29" fmla="*/ 2147483647 h 54"/>
              <a:gd name="T30" fmla="*/ 2147483647 w 56"/>
              <a:gd name="T31" fmla="*/ 2147483647 h 54"/>
              <a:gd name="T32" fmla="*/ 2147483647 w 56"/>
              <a:gd name="T33" fmla="*/ 2147483647 h 54"/>
              <a:gd name="T34" fmla="*/ 2147483647 w 56"/>
              <a:gd name="T35" fmla="*/ 2147483647 h 54"/>
              <a:gd name="T36" fmla="*/ 2147483647 w 56"/>
              <a:gd name="T37" fmla="*/ 2147483647 h 54"/>
              <a:gd name="T38" fmla="*/ 2147483647 w 56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6" h="54">
                <a:moveTo>
                  <a:pt x="32" y="50"/>
                </a:moveTo>
                <a:lnTo>
                  <a:pt x="50" y="30"/>
                </a:lnTo>
                <a:lnTo>
                  <a:pt x="54" y="24"/>
                </a:lnTo>
                <a:lnTo>
                  <a:pt x="56" y="18"/>
                </a:lnTo>
                <a:lnTo>
                  <a:pt x="54" y="12"/>
                </a:lnTo>
                <a:lnTo>
                  <a:pt x="50" y="6"/>
                </a:lnTo>
                <a:lnTo>
                  <a:pt x="44" y="2"/>
                </a:lnTo>
                <a:lnTo>
                  <a:pt x="40" y="0"/>
                </a:lnTo>
                <a:lnTo>
                  <a:pt x="32" y="2"/>
                </a:lnTo>
                <a:lnTo>
                  <a:pt x="28" y="6"/>
                </a:lnTo>
                <a:lnTo>
                  <a:pt x="6" y="26"/>
                </a:lnTo>
                <a:lnTo>
                  <a:pt x="2" y="32"/>
                </a:lnTo>
                <a:lnTo>
                  <a:pt x="0" y="40"/>
                </a:lnTo>
                <a:lnTo>
                  <a:pt x="2" y="44"/>
                </a:lnTo>
                <a:lnTo>
                  <a:pt x="6" y="50"/>
                </a:lnTo>
                <a:lnTo>
                  <a:pt x="12" y="54"/>
                </a:lnTo>
                <a:lnTo>
                  <a:pt x="18" y="54"/>
                </a:lnTo>
                <a:lnTo>
                  <a:pt x="26" y="54"/>
                </a:lnTo>
                <a:lnTo>
                  <a:pt x="32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8" name="Freeform 128"/>
          <p:cNvSpPr>
            <a:spLocks/>
          </p:cNvSpPr>
          <p:nvPr/>
        </p:nvSpPr>
        <p:spPr bwMode="auto">
          <a:xfrm>
            <a:off x="1100138" y="5311775"/>
            <a:ext cx="84137" cy="88900"/>
          </a:xfrm>
          <a:custGeom>
            <a:avLst/>
            <a:gdLst>
              <a:gd name="T0" fmla="*/ 2147483647 w 53"/>
              <a:gd name="T1" fmla="*/ 2147483647 h 56"/>
              <a:gd name="T2" fmla="*/ 2147483647 w 53"/>
              <a:gd name="T3" fmla="*/ 2147483647 h 56"/>
              <a:gd name="T4" fmla="*/ 2147483647 w 53"/>
              <a:gd name="T5" fmla="*/ 2147483647 h 56"/>
              <a:gd name="T6" fmla="*/ 2147483647 w 53"/>
              <a:gd name="T7" fmla="*/ 2147483647 h 56"/>
              <a:gd name="T8" fmla="*/ 2147483647 w 53"/>
              <a:gd name="T9" fmla="*/ 2147483647 h 56"/>
              <a:gd name="T10" fmla="*/ 2147483647 w 53"/>
              <a:gd name="T11" fmla="*/ 2147483647 h 56"/>
              <a:gd name="T12" fmla="*/ 2147483647 w 53"/>
              <a:gd name="T13" fmla="*/ 2147483647 h 56"/>
              <a:gd name="T14" fmla="*/ 2147483647 w 53"/>
              <a:gd name="T15" fmla="*/ 0 h 56"/>
              <a:gd name="T16" fmla="*/ 2147483647 w 53"/>
              <a:gd name="T17" fmla="*/ 2147483647 h 56"/>
              <a:gd name="T18" fmla="*/ 2147483647 w 53"/>
              <a:gd name="T19" fmla="*/ 2147483647 h 56"/>
              <a:gd name="T20" fmla="*/ 2147483647 w 53"/>
              <a:gd name="T21" fmla="*/ 2147483647 h 56"/>
              <a:gd name="T22" fmla="*/ 0 w 53"/>
              <a:gd name="T23" fmla="*/ 2147483647 h 56"/>
              <a:gd name="T24" fmla="*/ 0 w 53"/>
              <a:gd name="T25" fmla="*/ 2147483647 h 56"/>
              <a:gd name="T26" fmla="*/ 0 w 53"/>
              <a:gd name="T27" fmla="*/ 2147483647 h 56"/>
              <a:gd name="T28" fmla="*/ 2147483647 w 53"/>
              <a:gd name="T29" fmla="*/ 2147483647 h 56"/>
              <a:gd name="T30" fmla="*/ 2147483647 w 53"/>
              <a:gd name="T31" fmla="*/ 2147483647 h 56"/>
              <a:gd name="T32" fmla="*/ 2147483647 w 53"/>
              <a:gd name="T33" fmla="*/ 2147483647 h 56"/>
              <a:gd name="T34" fmla="*/ 2147483647 w 53"/>
              <a:gd name="T35" fmla="*/ 2147483647 h 56"/>
              <a:gd name="T36" fmla="*/ 2147483647 w 53"/>
              <a:gd name="T37" fmla="*/ 2147483647 h 56"/>
              <a:gd name="T38" fmla="*/ 2147483647 w 53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3" h="56">
                <a:moveTo>
                  <a:pt x="29" y="50"/>
                </a:moveTo>
                <a:lnTo>
                  <a:pt x="49" y="30"/>
                </a:lnTo>
                <a:lnTo>
                  <a:pt x="53" y="24"/>
                </a:lnTo>
                <a:lnTo>
                  <a:pt x="53" y="18"/>
                </a:lnTo>
                <a:lnTo>
                  <a:pt x="53" y="12"/>
                </a:lnTo>
                <a:lnTo>
                  <a:pt x="49" y="6"/>
                </a:lnTo>
                <a:lnTo>
                  <a:pt x="43" y="2"/>
                </a:lnTo>
                <a:lnTo>
                  <a:pt x="37" y="0"/>
                </a:lnTo>
                <a:lnTo>
                  <a:pt x="31" y="2"/>
                </a:lnTo>
                <a:lnTo>
                  <a:pt x="25" y="6"/>
                </a:lnTo>
                <a:lnTo>
                  <a:pt x="5" y="28"/>
                </a:lnTo>
                <a:lnTo>
                  <a:pt x="0" y="30"/>
                </a:lnTo>
                <a:lnTo>
                  <a:pt x="0" y="36"/>
                </a:lnTo>
                <a:lnTo>
                  <a:pt x="0" y="44"/>
                </a:lnTo>
                <a:lnTo>
                  <a:pt x="5" y="50"/>
                </a:lnTo>
                <a:lnTo>
                  <a:pt x="9" y="54"/>
                </a:lnTo>
                <a:lnTo>
                  <a:pt x="17" y="56"/>
                </a:lnTo>
                <a:lnTo>
                  <a:pt x="23" y="54"/>
                </a:lnTo>
                <a:lnTo>
                  <a:pt x="29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9" name="Freeform 130"/>
          <p:cNvSpPr>
            <a:spLocks/>
          </p:cNvSpPr>
          <p:nvPr/>
        </p:nvSpPr>
        <p:spPr bwMode="auto">
          <a:xfrm>
            <a:off x="5735638" y="5159375"/>
            <a:ext cx="107950" cy="161925"/>
          </a:xfrm>
          <a:custGeom>
            <a:avLst/>
            <a:gdLst>
              <a:gd name="T0" fmla="*/ 2147483647 w 68"/>
              <a:gd name="T1" fmla="*/ 2147483647 h 102"/>
              <a:gd name="T2" fmla="*/ 2147483647 w 68"/>
              <a:gd name="T3" fmla="*/ 2147483647 h 102"/>
              <a:gd name="T4" fmla="*/ 2147483647 w 68"/>
              <a:gd name="T5" fmla="*/ 2147483647 h 102"/>
              <a:gd name="T6" fmla="*/ 2147483647 w 68"/>
              <a:gd name="T7" fmla="*/ 2147483647 h 102"/>
              <a:gd name="T8" fmla="*/ 2147483647 w 68"/>
              <a:gd name="T9" fmla="*/ 2147483647 h 102"/>
              <a:gd name="T10" fmla="*/ 2147483647 w 68"/>
              <a:gd name="T11" fmla="*/ 2147483647 h 102"/>
              <a:gd name="T12" fmla="*/ 2147483647 w 68"/>
              <a:gd name="T13" fmla="*/ 2147483647 h 102"/>
              <a:gd name="T14" fmla="*/ 2147483647 w 68"/>
              <a:gd name="T15" fmla="*/ 2147483647 h 102"/>
              <a:gd name="T16" fmla="*/ 2147483647 w 68"/>
              <a:gd name="T17" fmla="*/ 2147483647 h 102"/>
              <a:gd name="T18" fmla="*/ 2147483647 w 68"/>
              <a:gd name="T19" fmla="*/ 2147483647 h 102"/>
              <a:gd name="T20" fmla="*/ 2147483647 w 68"/>
              <a:gd name="T21" fmla="*/ 2147483647 h 102"/>
              <a:gd name="T22" fmla="*/ 2147483647 w 68"/>
              <a:gd name="T23" fmla="*/ 2147483647 h 102"/>
              <a:gd name="T24" fmla="*/ 2147483647 w 68"/>
              <a:gd name="T25" fmla="*/ 2147483647 h 102"/>
              <a:gd name="T26" fmla="*/ 2147483647 w 68"/>
              <a:gd name="T27" fmla="*/ 2147483647 h 102"/>
              <a:gd name="T28" fmla="*/ 2147483647 w 68"/>
              <a:gd name="T29" fmla="*/ 2147483647 h 102"/>
              <a:gd name="T30" fmla="*/ 2147483647 w 68"/>
              <a:gd name="T31" fmla="*/ 0 h 102"/>
              <a:gd name="T32" fmla="*/ 2147483647 w 68"/>
              <a:gd name="T33" fmla="*/ 0 h 102"/>
              <a:gd name="T34" fmla="*/ 2147483647 w 68"/>
              <a:gd name="T35" fmla="*/ 0 h 102"/>
              <a:gd name="T36" fmla="*/ 2147483647 w 68"/>
              <a:gd name="T37" fmla="*/ 2147483647 h 102"/>
              <a:gd name="T38" fmla="*/ 2147483647 w 68"/>
              <a:gd name="T39" fmla="*/ 2147483647 h 102"/>
              <a:gd name="T40" fmla="*/ 2147483647 w 68"/>
              <a:gd name="T41" fmla="*/ 2147483647 h 102"/>
              <a:gd name="T42" fmla="*/ 2147483647 w 68"/>
              <a:gd name="T43" fmla="*/ 2147483647 h 102"/>
              <a:gd name="T44" fmla="*/ 2147483647 w 68"/>
              <a:gd name="T45" fmla="*/ 2147483647 h 102"/>
              <a:gd name="T46" fmla="*/ 0 w 68"/>
              <a:gd name="T47" fmla="*/ 2147483647 h 102"/>
              <a:gd name="T48" fmla="*/ 0 w 68"/>
              <a:gd name="T49" fmla="*/ 2147483647 h 102"/>
              <a:gd name="T50" fmla="*/ 0 w 68"/>
              <a:gd name="T51" fmla="*/ 2147483647 h 102"/>
              <a:gd name="T52" fmla="*/ 2147483647 w 68"/>
              <a:gd name="T53" fmla="*/ 2147483647 h 102"/>
              <a:gd name="T54" fmla="*/ 2147483647 w 68"/>
              <a:gd name="T55" fmla="*/ 2147483647 h 102"/>
              <a:gd name="T56" fmla="*/ 2147483647 w 68"/>
              <a:gd name="T57" fmla="*/ 2147483647 h 102"/>
              <a:gd name="T58" fmla="*/ 2147483647 w 68"/>
              <a:gd name="T59" fmla="*/ 2147483647 h 102"/>
              <a:gd name="T60" fmla="*/ 2147483647 w 68"/>
              <a:gd name="T61" fmla="*/ 2147483647 h 102"/>
              <a:gd name="T62" fmla="*/ 2147483647 w 68"/>
              <a:gd name="T63" fmla="*/ 2147483647 h 102"/>
              <a:gd name="T64" fmla="*/ 2147483647 w 68"/>
              <a:gd name="T65" fmla="*/ 2147483647 h 102"/>
              <a:gd name="T66" fmla="*/ 2147483647 w 68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8" h="102">
                <a:moveTo>
                  <a:pt x="34" y="102"/>
                </a:moveTo>
                <a:lnTo>
                  <a:pt x="40" y="100"/>
                </a:lnTo>
                <a:lnTo>
                  <a:pt x="46" y="98"/>
                </a:lnTo>
                <a:lnTo>
                  <a:pt x="52" y="92"/>
                </a:lnTo>
                <a:lnTo>
                  <a:pt x="58" y="86"/>
                </a:lnTo>
                <a:lnTo>
                  <a:pt x="62" y="78"/>
                </a:lnTo>
                <a:lnTo>
                  <a:pt x="66" y="70"/>
                </a:lnTo>
                <a:lnTo>
                  <a:pt x="68" y="60"/>
                </a:lnTo>
                <a:lnTo>
                  <a:pt x="68" y="50"/>
                </a:lnTo>
                <a:lnTo>
                  <a:pt x="68" y="40"/>
                </a:lnTo>
                <a:lnTo>
                  <a:pt x="66" y="30"/>
                </a:lnTo>
                <a:lnTo>
                  <a:pt x="62" y="20"/>
                </a:lnTo>
                <a:lnTo>
                  <a:pt x="58" y="14"/>
                </a:lnTo>
                <a:lnTo>
                  <a:pt x="52" y="6"/>
                </a:lnTo>
                <a:lnTo>
                  <a:pt x="46" y="4"/>
                </a:lnTo>
                <a:lnTo>
                  <a:pt x="40" y="0"/>
                </a:lnTo>
                <a:lnTo>
                  <a:pt x="34" y="0"/>
                </a:lnTo>
                <a:lnTo>
                  <a:pt x="26" y="0"/>
                </a:lnTo>
                <a:lnTo>
                  <a:pt x="18" y="4"/>
                </a:lnTo>
                <a:lnTo>
                  <a:pt x="12" y="6"/>
                </a:lnTo>
                <a:lnTo>
                  <a:pt x="8" y="14"/>
                </a:lnTo>
                <a:lnTo>
                  <a:pt x="6" y="20"/>
                </a:lnTo>
                <a:lnTo>
                  <a:pt x="2" y="30"/>
                </a:lnTo>
                <a:lnTo>
                  <a:pt x="0" y="40"/>
                </a:lnTo>
                <a:lnTo>
                  <a:pt x="0" y="50"/>
                </a:lnTo>
                <a:lnTo>
                  <a:pt x="0" y="60"/>
                </a:lnTo>
                <a:lnTo>
                  <a:pt x="2" y="70"/>
                </a:lnTo>
                <a:lnTo>
                  <a:pt x="6" y="78"/>
                </a:lnTo>
                <a:lnTo>
                  <a:pt x="8" y="86"/>
                </a:lnTo>
                <a:lnTo>
                  <a:pt x="12" y="92"/>
                </a:lnTo>
                <a:lnTo>
                  <a:pt x="18" y="98"/>
                </a:lnTo>
                <a:lnTo>
                  <a:pt x="26" y="100"/>
                </a:lnTo>
                <a:lnTo>
                  <a:pt x="34" y="102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0" name="Freeform 131"/>
          <p:cNvSpPr>
            <a:spLocks/>
          </p:cNvSpPr>
          <p:nvPr/>
        </p:nvSpPr>
        <p:spPr bwMode="auto">
          <a:xfrm>
            <a:off x="3201988" y="3906838"/>
            <a:ext cx="225425" cy="382587"/>
          </a:xfrm>
          <a:custGeom>
            <a:avLst/>
            <a:gdLst>
              <a:gd name="T0" fmla="*/ 2147483647 w 142"/>
              <a:gd name="T1" fmla="*/ 2147483647 h 241"/>
              <a:gd name="T2" fmla="*/ 2147483647 w 142"/>
              <a:gd name="T3" fmla="*/ 2147483647 h 241"/>
              <a:gd name="T4" fmla="*/ 2147483647 w 142"/>
              <a:gd name="T5" fmla="*/ 2147483647 h 241"/>
              <a:gd name="T6" fmla="*/ 2147483647 w 142"/>
              <a:gd name="T7" fmla="*/ 2147483647 h 241"/>
              <a:gd name="T8" fmla="*/ 0 w 142"/>
              <a:gd name="T9" fmla="*/ 2147483647 h 241"/>
              <a:gd name="T10" fmla="*/ 0 w 142"/>
              <a:gd name="T11" fmla="*/ 2147483647 h 241"/>
              <a:gd name="T12" fmla="*/ 0 w 142"/>
              <a:gd name="T13" fmla="*/ 2147483647 h 241"/>
              <a:gd name="T14" fmla="*/ 0 w 142"/>
              <a:gd name="T15" fmla="*/ 2147483647 h 241"/>
              <a:gd name="T16" fmla="*/ 0 w 142"/>
              <a:gd name="T17" fmla="*/ 2147483647 h 241"/>
              <a:gd name="T18" fmla="*/ 0 w 142"/>
              <a:gd name="T19" fmla="*/ 2147483647 h 241"/>
              <a:gd name="T20" fmla="*/ 0 w 142"/>
              <a:gd name="T21" fmla="*/ 2147483647 h 241"/>
              <a:gd name="T22" fmla="*/ 0 w 142"/>
              <a:gd name="T23" fmla="*/ 2147483647 h 241"/>
              <a:gd name="T24" fmla="*/ 0 w 142"/>
              <a:gd name="T25" fmla="*/ 2147483647 h 241"/>
              <a:gd name="T26" fmla="*/ 0 w 142"/>
              <a:gd name="T27" fmla="*/ 2147483647 h 241"/>
              <a:gd name="T28" fmla="*/ 0 w 142"/>
              <a:gd name="T29" fmla="*/ 2147483647 h 241"/>
              <a:gd name="T30" fmla="*/ 2147483647 w 142"/>
              <a:gd name="T31" fmla="*/ 2147483647 h 241"/>
              <a:gd name="T32" fmla="*/ 2147483647 w 142"/>
              <a:gd name="T33" fmla="*/ 2147483647 h 241"/>
              <a:gd name="T34" fmla="*/ 2147483647 w 142"/>
              <a:gd name="T35" fmla="*/ 2147483647 h 241"/>
              <a:gd name="T36" fmla="*/ 2147483647 w 142"/>
              <a:gd name="T37" fmla="*/ 2147483647 h 241"/>
              <a:gd name="T38" fmla="*/ 2147483647 w 142"/>
              <a:gd name="T39" fmla="*/ 2147483647 h 241"/>
              <a:gd name="T40" fmla="*/ 2147483647 w 142"/>
              <a:gd name="T41" fmla="*/ 2147483647 h 241"/>
              <a:gd name="T42" fmla="*/ 2147483647 w 142"/>
              <a:gd name="T43" fmla="*/ 0 h 241"/>
              <a:gd name="T44" fmla="*/ 2147483647 w 142"/>
              <a:gd name="T45" fmla="*/ 0 h 241"/>
              <a:gd name="T46" fmla="*/ 2147483647 w 142"/>
              <a:gd name="T47" fmla="*/ 0 h 241"/>
              <a:gd name="T48" fmla="*/ 2147483647 w 142"/>
              <a:gd name="T49" fmla="*/ 0 h 241"/>
              <a:gd name="T50" fmla="*/ 2147483647 w 142"/>
              <a:gd name="T51" fmla="*/ 2147483647 h 241"/>
              <a:gd name="T52" fmla="*/ 2147483647 w 142"/>
              <a:gd name="T53" fmla="*/ 2147483647 h 241"/>
              <a:gd name="T54" fmla="*/ 2147483647 w 142"/>
              <a:gd name="T55" fmla="*/ 2147483647 h 241"/>
              <a:gd name="T56" fmla="*/ 2147483647 w 142"/>
              <a:gd name="T57" fmla="*/ 2147483647 h 241"/>
              <a:gd name="T58" fmla="*/ 2147483647 w 142"/>
              <a:gd name="T59" fmla="*/ 2147483647 h 241"/>
              <a:gd name="T60" fmla="*/ 2147483647 w 142"/>
              <a:gd name="T61" fmla="*/ 2147483647 h 241"/>
              <a:gd name="T62" fmla="*/ 2147483647 w 142"/>
              <a:gd name="T63" fmla="*/ 2147483647 h 241"/>
              <a:gd name="T64" fmla="*/ 2147483647 w 142"/>
              <a:gd name="T65" fmla="*/ 2147483647 h 241"/>
              <a:gd name="T66" fmla="*/ 2147483647 w 142"/>
              <a:gd name="T67" fmla="*/ 2147483647 h 241"/>
              <a:gd name="T68" fmla="*/ 2147483647 w 142"/>
              <a:gd name="T69" fmla="*/ 2147483647 h 241"/>
              <a:gd name="T70" fmla="*/ 2147483647 w 142"/>
              <a:gd name="T71" fmla="*/ 2147483647 h 241"/>
              <a:gd name="T72" fmla="*/ 2147483647 w 142"/>
              <a:gd name="T73" fmla="*/ 2147483647 h 241"/>
              <a:gd name="T74" fmla="*/ 2147483647 w 142"/>
              <a:gd name="T75" fmla="*/ 2147483647 h 241"/>
              <a:gd name="T76" fmla="*/ 2147483647 w 142"/>
              <a:gd name="T77" fmla="*/ 2147483647 h 241"/>
              <a:gd name="T78" fmla="*/ 2147483647 w 142"/>
              <a:gd name="T79" fmla="*/ 2147483647 h 241"/>
              <a:gd name="T80" fmla="*/ 2147483647 w 142"/>
              <a:gd name="T81" fmla="*/ 2147483647 h 241"/>
              <a:gd name="T82" fmla="*/ 2147483647 w 1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2" h="241">
                <a:moveTo>
                  <a:pt x="52" y="241"/>
                </a:moveTo>
                <a:lnTo>
                  <a:pt x="50" y="241"/>
                </a:lnTo>
                <a:lnTo>
                  <a:pt x="48" y="241"/>
                </a:lnTo>
                <a:lnTo>
                  <a:pt x="42" y="241"/>
                </a:lnTo>
                <a:lnTo>
                  <a:pt x="36" y="241"/>
                </a:lnTo>
                <a:lnTo>
                  <a:pt x="28" y="241"/>
                </a:lnTo>
                <a:lnTo>
                  <a:pt x="20" y="241"/>
                </a:lnTo>
                <a:lnTo>
                  <a:pt x="10" y="241"/>
                </a:lnTo>
                <a:lnTo>
                  <a:pt x="0" y="241"/>
                </a:lnTo>
                <a:lnTo>
                  <a:pt x="0" y="235"/>
                </a:lnTo>
                <a:lnTo>
                  <a:pt x="0" y="227"/>
                </a:lnTo>
                <a:lnTo>
                  <a:pt x="0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0" y="187"/>
                </a:lnTo>
                <a:lnTo>
                  <a:pt x="0" y="179"/>
                </a:lnTo>
                <a:lnTo>
                  <a:pt x="0" y="171"/>
                </a:lnTo>
                <a:lnTo>
                  <a:pt x="0" y="165"/>
                </a:lnTo>
                <a:lnTo>
                  <a:pt x="0" y="159"/>
                </a:lnTo>
                <a:lnTo>
                  <a:pt x="0" y="149"/>
                </a:lnTo>
                <a:lnTo>
                  <a:pt x="0" y="137"/>
                </a:lnTo>
                <a:lnTo>
                  <a:pt x="0" y="127"/>
                </a:lnTo>
                <a:lnTo>
                  <a:pt x="0" y="117"/>
                </a:lnTo>
                <a:lnTo>
                  <a:pt x="0" y="109"/>
                </a:lnTo>
                <a:lnTo>
                  <a:pt x="0" y="103"/>
                </a:lnTo>
                <a:lnTo>
                  <a:pt x="0" y="93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40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38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2" y="0"/>
                </a:lnTo>
                <a:lnTo>
                  <a:pt x="94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30" y="0"/>
                </a:lnTo>
                <a:lnTo>
                  <a:pt x="142" y="0"/>
                </a:lnTo>
                <a:lnTo>
                  <a:pt x="142" y="12"/>
                </a:lnTo>
                <a:lnTo>
                  <a:pt x="142" y="26"/>
                </a:lnTo>
                <a:lnTo>
                  <a:pt x="142" y="32"/>
                </a:lnTo>
                <a:lnTo>
                  <a:pt x="142" y="40"/>
                </a:lnTo>
                <a:lnTo>
                  <a:pt x="142" y="46"/>
                </a:lnTo>
                <a:lnTo>
                  <a:pt x="142" y="52"/>
                </a:lnTo>
                <a:lnTo>
                  <a:pt x="142" y="66"/>
                </a:lnTo>
                <a:lnTo>
                  <a:pt x="142" y="78"/>
                </a:lnTo>
                <a:lnTo>
                  <a:pt x="142" y="90"/>
                </a:lnTo>
                <a:lnTo>
                  <a:pt x="142" y="101"/>
                </a:lnTo>
                <a:lnTo>
                  <a:pt x="142" y="111"/>
                </a:lnTo>
                <a:lnTo>
                  <a:pt x="142" y="121"/>
                </a:lnTo>
                <a:lnTo>
                  <a:pt x="142" y="127"/>
                </a:lnTo>
                <a:lnTo>
                  <a:pt x="142" y="137"/>
                </a:lnTo>
                <a:lnTo>
                  <a:pt x="142" y="147"/>
                </a:lnTo>
                <a:lnTo>
                  <a:pt x="142" y="149"/>
                </a:lnTo>
                <a:lnTo>
                  <a:pt x="142" y="159"/>
                </a:lnTo>
                <a:lnTo>
                  <a:pt x="140" y="167"/>
                </a:lnTo>
                <a:lnTo>
                  <a:pt x="136" y="175"/>
                </a:lnTo>
                <a:lnTo>
                  <a:pt x="134" y="185"/>
                </a:lnTo>
                <a:lnTo>
                  <a:pt x="130" y="193"/>
                </a:lnTo>
                <a:lnTo>
                  <a:pt x="126" y="201"/>
                </a:lnTo>
                <a:lnTo>
                  <a:pt x="120" y="207"/>
                </a:lnTo>
                <a:lnTo>
                  <a:pt x="116" y="215"/>
                </a:lnTo>
                <a:lnTo>
                  <a:pt x="108" y="219"/>
                </a:lnTo>
                <a:lnTo>
                  <a:pt x="102" y="225"/>
                </a:lnTo>
                <a:lnTo>
                  <a:pt x="94" y="229"/>
                </a:lnTo>
                <a:lnTo>
                  <a:pt x="86" y="233"/>
                </a:lnTo>
                <a:lnTo>
                  <a:pt x="76" y="235"/>
                </a:lnTo>
                <a:lnTo>
                  <a:pt x="68" y="239"/>
                </a:lnTo>
                <a:lnTo>
                  <a:pt x="60" y="241"/>
                </a:lnTo>
                <a:lnTo>
                  <a:pt x="52" y="241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1" name="Freeform 132"/>
          <p:cNvSpPr>
            <a:spLocks/>
          </p:cNvSpPr>
          <p:nvPr/>
        </p:nvSpPr>
        <p:spPr bwMode="auto">
          <a:xfrm>
            <a:off x="4254500" y="5060950"/>
            <a:ext cx="1041400" cy="1039813"/>
          </a:xfrm>
          <a:custGeom>
            <a:avLst/>
            <a:gdLst>
              <a:gd name="T0" fmla="*/ 2147483647 w 656"/>
              <a:gd name="T1" fmla="*/ 2147483647 h 655"/>
              <a:gd name="T2" fmla="*/ 2147483647 w 656"/>
              <a:gd name="T3" fmla="*/ 2147483647 h 655"/>
              <a:gd name="T4" fmla="*/ 2147483647 w 656"/>
              <a:gd name="T5" fmla="*/ 2147483647 h 655"/>
              <a:gd name="T6" fmla="*/ 2147483647 w 656"/>
              <a:gd name="T7" fmla="*/ 2147483647 h 655"/>
              <a:gd name="T8" fmla="*/ 2147483647 w 656"/>
              <a:gd name="T9" fmla="*/ 2147483647 h 655"/>
              <a:gd name="T10" fmla="*/ 2147483647 w 656"/>
              <a:gd name="T11" fmla="*/ 2147483647 h 655"/>
              <a:gd name="T12" fmla="*/ 2147483647 w 656"/>
              <a:gd name="T13" fmla="*/ 2147483647 h 655"/>
              <a:gd name="T14" fmla="*/ 2147483647 w 656"/>
              <a:gd name="T15" fmla="*/ 2147483647 h 655"/>
              <a:gd name="T16" fmla="*/ 2147483647 w 656"/>
              <a:gd name="T17" fmla="*/ 2147483647 h 655"/>
              <a:gd name="T18" fmla="*/ 2147483647 w 656"/>
              <a:gd name="T19" fmla="*/ 2147483647 h 655"/>
              <a:gd name="T20" fmla="*/ 2147483647 w 656"/>
              <a:gd name="T21" fmla="*/ 2147483647 h 655"/>
              <a:gd name="T22" fmla="*/ 2147483647 w 656"/>
              <a:gd name="T23" fmla="*/ 2147483647 h 655"/>
              <a:gd name="T24" fmla="*/ 2147483647 w 656"/>
              <a:gd name="T25" fmla="*/ 2147483647 h 655"/>
              <a:gd name="T26" fmla="*/ 2147483647 w 656"/>
              <a:gd name="T27" fmla="*/ 2147483647 h 655"/>
              <a:gd name="T28" fmla="*/ 2147483647 w 656"/>
              <a:gd name="T29" fmla="*/ 2147483647 h 655"/>
              <a:gd name="T30" fmla="*/ 2147483647 w 656"/>
              <a:gd name="T31" fmla="*/ 2147483647 h 655"/>
              <a:gd name="T32" fmla="*/ 2147483647 w 656"/>
              <a:gd name="T33" fmla="*/ 2147483647 h 655"/>
              <a:gd name="T34" fmla="*/ 2147483647 w 656"/>
              <a:gd name="T35" fmla="*/ 2147483647 h 655"/>
              <a:gd name="T36" fmla="*/ 2147483647 w 656"/>
              <a:gd name="T37" fmla="*/ 2147483647 h 655"/>
              <a:gd name="T38" fmla="*/ 2147483647 w 656"/>
              <a:gd name="T39" fmla="*/ 2147483647 h 655"/>
              <a:gd name="T40" fmla="*/ 2147483647 w 656"/>
              <a:gd name="T41" fmla="*/ 2147483647 h 655"/>
              <a:gd name="T42" fmla="*/ 2147483647 w 656"/>
              <a:gd name="T43" fmla="*/ 2147483647 h 655"/>
              <a:gd name="T44" fmla="*/ 2147483647 w 656"/>
              <a:gd name="T45" fmla="*/ 2147483647 h 655"/>
              <a:gd name="T46" fmla="*/ 2147483647 w 656"/>
              <a:gd name="T47" fmla="*/ 2147483647 h 655"/>
              <a:gd name="T48" fmla="*/ 2147483647 w 656"/>
              <a:gd name="T49" fmla="*/ 2147483647 h 655"/>
              <a:gd name="T50" fmla="*/ 2147483647 w 656"/>
              <a:gd name="T51" fmla="*/ 2147483647 h 655"/>
              <a:gd name="T52" fmla="*/ 2147483647 w 656"/>
              <a:gd name="T53" fmla="*/ 0 h 655"/>
              <a:gd name="T54" fmla="*/ 2147483647 w 656"/>
              <a:gd name="T55" fmla="*/ 0 h 655"/>
              <a:gd name="T56" fmla="*/ 2147483647 w 656"/>
              <a:gd name="T57" fmla="*/ 0 h 655"/>
              <a:gd name="T58" fmla="*/ 2147483647 w 656"/>
              <a:gd name="T59" fmla="*/ 2147483647 h 655"/>
              <a:gd name="T60" fmla="*/ 2147483647 w 656"/>
              <a:gd name="T61" fmla="*/ 2147483647 h 655"/>
              <a:gd name="T62" fmla="*/ 2147483647 w 656"/>
              <a:gd name="T63" fmla="*/ 2147483647 h 655"/>
              <a:gd name="T64" fmla="*/ 2147483647 w 656"/>
              <a:gd name="T65" fmla="*/ 2147483647 h 655"/>
              <a:gd name="T66" fmla="*/ 2147483647 w 656"/>
              <a:gd name="T67" fmla="*/ 2147483647 h 655"/>
              <a:gd name="T68" fmla="*/ 2147483647 w 656"/>
              <a:gd name="T69" fmla="*/ 2147483647 h 655"/>
              <a:gd name="T70" fmla="*/ 2147483647 w 656"/>
              <a:gd name="T71" fmla="*/ 2147483647 h 655"/>
              <a:gd name="T72" fmla="*/ 2147483647 w 656"/>
              <a:gd name="T73" fmla="*/ 2147483647 h 655"/>
              <a:gd name="T74" fmla="*/ 2147483647 w 656"/>
              <a:gd name="T75" fmla="*/ 2147483647 h 655"/>
              <a:gd name="T76" fmla="*/ 2147483647 w 656"/>
              <a:gd name="T77" fmla="*/ 2147483647 h 655"/>
              <a:gd name="T78" fmla="*/ 2147483647 w 656"/>
              <a:gd name="T79" fmla="*/ 2147483647 h 655"/>
              <a:gd name="T80" fmla="*/ 0 w 656"/>
              <a:gd name="T81" fmla="*/ 2147483647 h 655"/>
              <a:gd name="T82" fmla="*/ 0 w 656"/>
              <a:gd name="T83" fmla="*/ 2147483647 h 655"/>
              <a:gd name="T84" fmla="*/ 0 w 656"/>
              <a:gd name="T85" fmla="*/ 2147483647 h 655"/>
              <a:gd name="T86" fmla="*/ 2147483647 w 656"/>
              <a:gd name="T87" fmla="*/ 2147483647 h 655"/>
              <a:gd name="T88" fmla="*/ 2147483647 w 656"/>
              <a:gd name="T89" fmla="*/ 2147483647 h 655"/>
              <a:gd name="T90" fmla="*/ 2147483647 w 656"/>
              <a:gd name="T91" fmla="*/ 2147483647 h 655"/>
              <a:gd name="T92" fmla="*/ 2147483647 w 656"/>
              <a:gd name="T93" fmla="*/ 2147483647 h 655"/>
              <a:gd name="T94" fmla="*/ 2147483647 w 656"/>
              <a:gd name="T95" fmla="*/ 2147483647 h 655"/>
              <a:gd name="T96" fmla="*/ 2147483647 w 656"/>
              <a:gd name="T97" fmla="*/ 2147483647 h 655"/>
              <a:gd name="T98" fmla="*/ 2147483647 w 656"/>
              <a:gd name="T99" fmla="*/ 2147483647 h 655"/>
              <a:gd name="T100" fmla="*/ 2147483647 w 656"/>
              <a:gd name="T101" fmla="*/ 2147483647 h 655"/>
              <a:gd name="T102" fmla="*/ 2147483647 w 656"/>
              <a:gd name="T103" fmla="*/ 2147483647 h 655"/>
              <a:gd name="T104" fmla="*/ 2147483647 w 656"/>
              <a:gd name="T105" fmla="*/ 2147483647 h 655"/>
              <a:gd name="T106" fmla="*/ 2147483647 w 656"/>
              <a:gd name="T107" fmla="*/ 2147483647 h 655"/>
              <a:gd name="T108" fmla="*/ 2147483647 w 656"/>
              <a:gd name="T109" fmla="*/ 2147483647 h 655"/>
              <a:gd name="T110" fmla="*/ 2147483647 w 656"/>
              <a:gd name="T111" fmla="*/ 2147483647 h 6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6" h="655">
                <a:moveTo>
                  <a:pt x="328" y="655"/>
                </a:moveTo>
                <a:lnTo>
                  <a:pt x="336" y="655"/>
                </a:lnTo>
                <a:lnTo>
                  <a:pt x="344" y="655"/>
                </a:lnTo>
                <a:lnTo>
                  <a:pt x="352" y="653"/>
                </a:lnTo>
                <a:lnTo>
                  <a:pt x="360" y="653"/>
                </a:lnTo>
                <a:lnTo>
                  <a:pt x="368" y="651"/>
                </a:lnTo>
                <a:lnTo>
                  <a:pt x="376" y="651"/>
                </a:lnTo>
                <a:lnTo>
                  <a:pt x="384" y="649"/>
                </a:lnTo>
                <a:lnTo>
                  <a:pt x="392" y="647"/>
                </a:lnTo>
                <a:lnTo>
                  <a:pt x="400" y="645"/>
                </a:lnTo>
                <a:lnTo>
                  <a:pt x="408" y="643"/>
                </a:lnTo>
                <a:lnTo>
                  <a:pt x="416" y="641"/>
                </a:lnTo>
                <a:lnTo>
                  <a:pt x="424" y="639"/>
                </a:lnTo>
                <a:lnTo>
                  <a:pt x="432" y="635"/>
                </a:lnTo>
                <a:lnTo>
                  <a:pt x="440" y="633"/>
                </a:lnTo>
                <a:lnTo>
                  <a:pt x="446" y="631"/>
                </a:lnTo>
                <a:lnTo>
                  <a:pt x="456" y="629"/>
                </a:lnTo>
                <a:lnTo>
                  <a:pt x="462" y="625"/>
                </a:lnTo>
                <a:lnTo>
                  <a:pt x="468" y="621"/>
                </a:lnTo>
                <a:lnTo>
                  <a:pt x="476" y="617"/>
                </a:lnTo>
                <a:lnTo>
                  <a:pt x="484" y="613"/>
                </a:lnTo>
                <a:lnTo>
                  <a:pt x="490" y="609"/>
                </a:lnTo>
                <a:lnTo>
                  <a:pt x="496" y="605"/>
                </a:lnTo>
                <a:lnTo>
                  <a:pt x="502" y="601"/>
                </a:lnTo>
                <a:lnTo>
                  <a:pt x="510" y="597"/>
                </a:lnTo>
                <a:lnTo>
                  <a:pt x="522" y="589"/>
                </a:lnTo>
                <a:lnTo>
                  <a:pt x="534" y="579"/>
                </a:lnTo>
                <a:lnTo>
                  <a:pt x="548" y="569"/>
                </a:lnTo>
                <a:lnTo>
                  <a:pt x="560" y="559"/>
                </a:lnTo>
                <a:lnTo>
                  <a:pt x="568" y="547"/>
                </a:lnTo>
                <a:lnTo>
                  <a:pt x="580" y="535"/>
                </a:lnTo>
                <a:lnTo>
                  <a:pt x="588" y="523"/>
                </a:lnTo>
                <a:lnTo>
                  <a:pt x="598" y="509"/>
                </a:lnTo>
                <a:lnTo>
                  <a:pt x="602" y="503"/>
                </a:lnTo>
                <a:lnTo>
                  <a:pt x="606" y="497"/>
                </a:lnTo>
                <a:lnTo>
                  <a:pt x="610" y="489"/>
                </a:lnTo>
                <a:lnTo>
                  <a:pt x="614" y="483"/>
                </a:lnTo>
                <a:lnTo>
                  <a:pt x="618" y="475"/>
                </a:lnTo>
                <a:lnTo>
                  <a:pt x="622" y="469"/>
                </a:lnTo>
                <a:lnTo>
                  <a:pt x="626" y="461"/>
                </a:lnTo>
                <a:lnTo>
                  <a:pt x="628" y="455"/>
                </a:lnTo>
                <a:lnTo>
                  <a:pt x="632" y="447"/>
                </a:lnTo>
                <a:lnTo>
                  <a:pt x="634" y="439"/>
                </a:lnTo>
                <a:lnTo>
                  <a:pt x="636" y="431"/>
                </a:lnTo>
                <a:lnTo>
                  <a:pt x="640" y="425"/>
                </a:lnTo>
                <a:lnTo>
                  <a:pt x="642" y="415"/>
                </a:lnTo>
                <a:lnTo>
                  <a:pt x="644" y="409"/>
                </a:lnTo>
                <a:lnTo>
                  <a:pt x="646" y="399"/>
                </a:lnTo>
                <a:lnTo>
                  <a:pt x="648" y="393"/>
                </a:lnTo>
                <a:lnTo>
                  <a:pt x="650" y="383"/>
                </a:lnTo>
                <a:lnTo>
                  <a:pt x="650" y="375"/>
                </a:lnTo>
                <a:lnTo>
                  <a:pt x="652" y="367"/>
                </a:lnTo>
                <a:lnTo>
                  <a:pt x="654" y="359"/>
                </a:lnTo>
                <a:lnTo>
                  <a:pt x="654" y="351"/>
                </a:lnTo>
                <a:lnTo>
                  <a:pt x="654" y="343"/>
                </a:lnTo>
                <a:lnTo>
                  <a:pt x="654" y="335"/>
                </a:lnTo>
                <a:lnTo>
                  <a:pt x="656" y="327"/>
                </a:lnTo>
                <a:lnTo>
                  <a:pt x="654" y="317"/>
                </a:lnTo>
                <a:lnTo>
                  <a:pt x="654" y="309"/>
                </a:lnTo>
                <a:lnTo>
                  <a:pt x="654" y="301"/>
                </a:lnTo>
                <a:lnTo>
                  <a:pt x="654" y="293"/>
                </a:lnTo>
                <a:lnTo>
                  <a:pt x="652" y="285"/>
                </a:lnTo>
                <a:lnTo>
                  <a:pt x="650" y="275"/>
                </a:lnTo>
                <a:lnTo>
                  <a:pt x="650" y="267"/>
                </a:lnTo>
                <a:lnTo>
                  <a:pt x="648" y="261"/>
                </a:lnTo>
                <a:lnTo>
                  <a:pt x="646" y="252"/>
                </a:lnTo>
                <a:lnTo>
                  <a:pt x="644" y="246"/>
                </a:lnTo>
                <a:lnTo>
                  <a:pt x="642" y="236"/>
                </a:lnTo>
                <a:lnTo>
                  <a:pt x="640" y="230"/>
                </a:lnTo>
                <a:lnTo>
                  <a:pt x="636" y="222"/>
                </a:lnTo>
                <a:lnTo>
                  <a:pt x="634" y="214"/>
                </a:lnTo>
                <a:lnTo>
                  <a:pt x="632" y="208"/>
                </a:lnTo>
                <a:lnTo>
                  <a:pt x="628" y="200"/>
                </a:lnTo>
                <a:lnTo>
                  <a:pt x="626" y="192"/>
                </a:lnTo>
                <a:lnTo>
                  <a:pt x="622" y="186"/>
                </a:lnTo>
                <a:lnTo>
                  <a:pt x="618" y="178"/>
                </a:lnTo>
                <a:lnTo>
                  <a:pt x="614" y="170"/>
                </a:lnTo>
                <a:lnTo>
                  <a:pt x="610" y="164"/>
                </a:lnTo>
                <a:lnTo>
                  <a:pt x="606" y="156"/>
                </a:lnTo>
                <a:lnTo>
                  <a:pt x="602" y="150"/>
                </a:lnTo>
                <a:lnTo>
                  <a:pt x="598" y="144"/>
                </a:lnTo>
                <a:lnTo>
                  <a:pt x="588" y="130"/>
                </a:lnTo>
                <a:lnTo>
                  <a:pt x="580" y="118"/>
                </a:lnTo>
                <a:lnTo>
                  <a:pt x="568" y="106"/>
                </a:lnTo>
                <a:lnTo>
                  <a:pt x="560" y="96"/>
                </a:lnTo>
                <a:lnTo>
                  <a:pt x="548" y="84"/>
                </a:lnTo>
                <a:lnTo>
                  <a:pt x="534" y="72"/>
                </a:lnTo>
                <a:lnTo>
                  <a:pt x="522" y="62"/>
                </a:lnTo>
                <a:lnTo>
                  <a:pt x="510" y="54"/>
                </a:lnTo>
                <a:lnTo>
                  <a:pt x="502" y="50"/>
                </a:lnTo>
                <a:lnTo>
                  <a:pt x="496" y="44"/>
                </a:lnTo>
                <a:lnTo>
                  <a:pt x="490" y="40"/>
                </a:lnTo>
                <a:lnTo>
                  <a:pt x="484" y="38"/>
                </a:lnTo>
                <a:lnTo>
                  <a:pt x="476" y="34"/>
                </a:lnTo>
                <a:lnTo>
                  <a:pt x="468" y="30"/>
                </a:lnTo>
                <a:lnTo>
                  <a:pt x="462" y="28"/>
                </a:lnTo>
                <a:lnTo>
                  <a:pt x="456" y="24"/>
                </a:lnTo>
                <a:lnTo>
                  <a:pt x="446" y="22"/>
                </a:lnTo>
                <a:lnTo>
                  <a:pt x="440" y="18"/>
                </a:lnTo>
                <a:lnTo>
                  <a:pt x="432" y="16"/>
                </a:lnTo>
                <a:lnTo>
                  <a:pt x="424" y="12"/>
                </a:lnTo>
                <a:lnTo>
                  <a:pt x="416" y="10"/>
                </a:lnTo>
                <a:lnTo>
                  <a:pt x="408" y="8"/>
                </a:lnTo>
                <a:lnTo>
                  <a:pt x="400" y="6"/>
                </a:lnTo>
                <a:lnTo>
                  <a:pt x="392" y="6"/>
                </a:lnTo>
                <a:lnTo>
                  <a:pt x="384" y="2"/>
                </a:lnTo>
                <a:lnTo>
                  <a:pt x="376" y="2"/>
                </a:lnTo>
                <a:lnTo>
                  <a:pt x="368" y="0"/>
                </a:lnTo>
                <a:lnTo>
                  <a:pt x="360" y="0"/>
                </a:lnTo>
                <a:lnTo>
                  <a:pt x="352" y="0"/>
                </a:lnTo>
                <a:lnTo>
                  <a:pt x="344" y="0"/>
                </a:lnTo>
                <a:lnTo>
                  <a:pt x="336" y="0"/>
                </a:lnTo>
                <a:lnTo>
                  <a:pt x="328" y="0"/>
                </a:lnTo>
                <a:lnTo>
                  <a:pt x="318" y="0"/>
                </a:lnTo>
                <a:lnTo>
                  <a:pt x="310" y="0"/>
                </a:lnTo>
                <a:lnTo>
                  <a:pt x="302" y="0"/>
                </a:lnTo>
                <a:lnTo>
                  <a:pt x="292" y="0"/>
                </a:lnTo>
                <a:lnTo>
                  <a:pt x="284" y="0"/>
                </a:lnTo>
                <a:lnTo>
                  <a:pt x="276" y="2"/>
                </a:lnTo>
                <a:lnTo>
                  <a:pt x="268" y="2"/>
                </a:lnTo>
                <a:lnTo>
                  <a:pt x="262" y="6"/>
                </a:lnTo>
                <a:lnTo>
                  <a:pt x="252" y="6"/>
                </a:lnTo>
                <a:lnTo>
                  <a:pt x="244" y="8"/>
                </a:lnTo>
                <a:lnTo>
                  <a:pt x="236" y="10"/>
                </a:lnTo>
                <a:lnTo>
                  <a:pt x="228" y="12"/>
                </a:lnTo>
                <a:lnTo>
                  <a:pt x="220" y="16"/>
                </a:lnTo>
                <a:lnTo>
                  <a:pt x="214" y="18"/>
                </a:lnTo>
                <a:lnTo>
                  <a:pt x="206" y="22"/>
                </a:lnTo>
                <a:lnTo>
                  <a:pt x="198" y="24"/>
                </a:lnTo>
                <a:lnTo>
                  <a:pt x="192" y="28"/>
                </a:lnTo>
                <a:lnTo>
                  <a:pt x="184" y="30"/>
                </a:lnTo>
                <a:lnTo>
                  <a:pt x="176" y="34"/>
                </a:lnTo>
                <a:lnTo>
                  <a:pt x="170" y="38"/>
                </a:lnTo>
                <a:lnTo>
                  <a:pt x="162" y="40"/>
                </a:lnTo>
                <a:lnTo>
                  <a:pt x="154" y="44"/>
                </a:lnTo>
                <a:lnTo>
                  <a:pt x="148" y="50"/>
                </a:lnTo>
                <a:lnTo>
                  <a:pt x="142" y="54"/>
                </a:lnTo>
                <a:lnTo>
                  <a:pt x="128" y="62"/>
                </a:lnTo>
                <a:lnTo>
                  <a:pt x="116" y="72"/>
                </a:lnTo>
                <a:lnTo>
                  <a:pt x="106" y="84"/>
                </a:lnTo>
                <a:lnTo>
                  <a:pt x="94" y="96"/>
                </a:lnTo>
                <a:lnTo>
                  <a:pt x="84" y="106"/>
                </a:lnTo>
                <a:lnTo>
                  <a:pt x="72" y="118"/>
                </a:lnTo>
                <a:lnTo>
                  <a:pt x="62" y="130"/>
                </a:lnTo>
                <a:lnTo>
                  <a:pt x="54" y="144"/>
                </a:lnTo>
                <a:lnTo>
                  <a:pt x="50" y="150"/>
                </a:lnTo>
                <a:lnTo>
                  <a:pt x="44" y="156"/>
                </a:lnTo>
                <a:lnTo>
                  <a:pt x="40" y="164"/>
                </a:lnTo>
                <a:lnTo>
                  <a:pt x="38" y="170"/>
                </a:lnTo>
                <a:lnTo>
                  <a:pt x="34" y="178"/>
                </a:lnTo>
                <a:lnTo>
                  <a:pt x="30" y="186"/>
                </a:lnTo>
                <a:lnTo>
                  <a:pt x="28" y="192"/>
                </a:lnTo>
                <a:lnTo>
                  <a:pt x="26" y="200"/>
                </a:lnTo>
                <a:lnTo>
                  <a:pt x="22" y="208"/>
                </a:lnTo>
                <a:lnTo>
                  <a:pt x="18" y="214"/>
                </a:lnTo>
                <a:lnTo>
                  <a:pt x="16" y="222"/>
                </a:lnTo>
                <a:lnTo>
                  <a:pt x="12" y="230"/>
                </a:lnTo>
                <a:lnTo>
                  <a:pt x="10" y="236"/>
                </a:lnTo>
                <a:lnTo>
                  <a:pt x="8" y="246"/>
                </a:lnTo>
                <a:lnTo>
                  <a:pt x="6" y="252"/>
                </a:lnTo>
                <a:lnTo>
                  <a:pt x="6" y="261"/>
                </a:lnTo>
                <a:lnTo>
                  <a:pt x="4" y="267"/>
                </a:lnTo>
                <a:lnTo>
                  <a:pt x="2" y="275"/>
                </a:lnTo>
                <a:lnTo>
                  <a:pt x="0" y="285"/>
                </a:lnTo>
                <a:lnTo>
                  <a:pt x="0" y="293"/>
                </a:lnTo>
                <a:lnTo>
                  <a:pt x="0" y="301"/>
                </a:lnTo>
                <a:lnTo>
                  <a:pt x="0" y="309"/>
                </a:lnTo>
                <a:lnTo>
                  <a:pt x="0" y="317"/>
                </a:lnTo>
                <a:lnTo>
                  <a:pt x="0" y="327"/>
                </a:lnTo>
                <a:lnTo>
                  <a:pt x="0" y="335"/>
                </a:lnTo>
                <a:lnTo>
                  <a:pt x="0" y="343"/>
                </a:lnTo>
                <a:lnTo>
                  <a:pt x="0" y="351"/>
                </a:lnTo>
                <a:lnTo>
                  <a:pt x="0" y="359"/>
                </a:lnTo>
                <a:lnTo>
                  <a:pt x="0" y="367"/>
                </a:lnTo>
                <a:lnTo>
                  <a:pt x="2" y="375"/>
                </a:lnTo>
                <a:lnTo>
                  <a:pt x="4" y="383"/>
                </a:lnTo>
                <a:lnTo>
                  <a:pt x="6" y="393"/>
                </a:lnTo>
                <a:lnTo>
                  <a:pt x="6" y="399"/>
                </a:lnTo>
                <a:lnTo>
                  <a:pt x="8" y="409"/>
                </a:lnTo>
                <a:lnTo>
                  <a:pt x="10" y="415"/>
                </a:lnTo>
                <a:lnTo>
                  <a:pt x="12" y="425"/>
                </a:lnTo>
                <a:lnTo>
                  <a:pt x="16" y="431"/>
                </a:lnTo>
                <a:lnTo>
                  <a:pt x="18" y="439"/>
                </a:lnTo>
                <a:lnTo>
                  <a:pt x="22" y="447"/>
                </a:lnTo>
                <a:lnTo>
                  <a:pt x="26" y="455"/>
                </a:lnTo>
                <a:lnTo>
                  <a:pt x="28" y="461"/>
                </a:lnTo>
                <a:lnTo>
                  <a:pt x="30" y="469"/>
                </a:lnTo>
                <a:lnTo>
                  <a:pt x="34" y="475"/>
                </a:lnTo>
                <a:lnTo>
                  <a:pt x="38" y="483"/>
                </a:lnTo>
                <a:lnTo>
                  <a:pt x="40" y="489"/>
                </a:lnTo>
                <a:lnTo>
                  <a:pt x="44" y="497"/>
                </a:lnTo>
                <a:lnTo>
                  <a:pt x="50" y="503"/>
                </a:lnTo>
                <a:lnTo>
                  <a:pt x="54" y="509"/>
                </a:lnTo>
                <a:lnTo>
                  <a:pt x="62" y="523"/>
                </a:lnTo>
                <a:lnTo>
                  <a:pt x="72" y="535"/>
                </a:lnTo>
                <a:lnTo>
                  <a:pt x="84" y="547"/>
                </a:lnTo>
                <a:lnTo>
                  <a:pt x="94" y="559"/>
                </a:lnTo>
                <a:lnTo>
                  <a:pt x="106" y="569"/>
                </a:lnTo>
                <a:lnTo>
                  <a:pt x="116" y="579"/>
                </a:lnTo>
                <a:lnTo>
                  <a:pt x="128" y="589"/>
                </a:lnTo>
                <a:lnTo>
                  <a:pt x="142" y="597"/>
                </a:lnTo>
                <a:lnTo>
                  <a:pt x="148" y="601"/>
                </a:lnTo>
                <a:lnTo>
                  <a:pt x="154" y="605"/>
                </a:lnTo>
                <a:lnTo>
                  <a:pt x="162" y="609"/>
                </a:lnTo>
                <a:lnTo>
                  <a:pt x="170" y="613"/>
                </a:lnTo>
                <a:lnTo>
                  <a:pt x="176" y="617"/>
                </a:lnTo>
                <a:lnTo>
                  <a:pt x="184" y="621"/>
                </a:lnTo>
                <a:lnTo>
                  <a:pt x="192" y="625"/>
                </a:lnTo>
                <a:lnTo>
                  <a:pt x="198" y="629"/>
                </a:lnTo>
                <a:lnTo>
                  <a:pt x="206" y="631"/>
                </a:lnTo>
                <a:lnTo>
                  <a:pt x="214" y="633"/>
                </a:lnTo>
                <a:lnTo>
                  <a:pt x="220" y="635"/>
                </a:lnTo>
                <a:lnTo>
                  <a:pt x="228" y="639"/>
                </a:lnTo>
                <a:lnTo>
                  <a:pt x="236" y="641"/>
                </a:lnTo>
                <a:lnTo>
                  <a:pt x="244" y="643"/>
                </a:lnTo>
                <a:lnTo>
                  <a:pt x="252" y="645"/>
                </a:lnTo>
                <a:lnTo>
                  <a:pt x="262" y="647"/>
                </a:lnTo>
                <a:lnTo>
                  <a:pt x="268" y="649"/>
                </a:lnTo>
                <a:lnTo>
                  <a:pt x="276" y="651"/>
                </a:lnTo>
                <a:lnTo>
                  <a:pt x="284" y="651"/>
                </a:lnTo>
                <a:lnTo>
                  <a:pt x="292" y="653"/>
                </a:lnTo>
                <a:lnTo>
                  <a:pt x="302" y="653"/>
                </a:lnTo>
                <a:lnTo>
                  <a:pt x="310" y="655"/>
                </a:lnTo>
                <a:lnTo>
                  <a:pt x="318" y="655"/>
                </a:lnTo>
                <a:lnTo>
                  <a:pt x="328" y="655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2" name="Freeform 133"/>
          <p:cNvSpPr>
            <a:spLocks/>
          </p:cNvSpPr>
          <p:nvPr/>
        </p:nvSpPr>
        <p:spPr bwMode="auto">
          <a:xfrm>
            <a:off x="4257675" y="5064125"/>
            <a:ext cx="1035050" cy="1036638"/>
          </a:xfrm>
          <a:custGeom>
            <a:avLst/>
            <a:gdLst>
              <a:gd name="T0" fmla="*/ 2147483647 w 652"/>
              <a:gd name="T1" fmla="*/ 2147483647 h 653"/>
              <a:gd name="T2" fmla="*/ 2147483647 w 652"/>
              <a:gd name="T3" fmla="*/ 2147483647 h 653"/>
              <a:gd name="T4" fmla="*/ 2147483647 w 652"/>
              <a:gd name="T5" fmla="*/ 2147483647 h 653"/>
              <a:gd name="T6" fmla="*/ 2147483647 w 652"/>
              <a:gd name="T7" fmla="*/ 2147483647 h 653"/>
              <a:gd name="T8" fmla="*/ 2147483647 w 652"/>
              <a:gd name="T9" fmla="*/ 2147483647 h 653"/>
              <a:gd name="T10" fmla="*/ 2147483647 w 652"/>
              <a:gd name="T11" fmla="*/ 2147483647 h 653"/>
              <a:gd name="T12" fmla="*/ 2147483647 w 652"/>
              <a:gd name="T13" fmla="*/ 2147483647 h 653"/>
              <a:gd name="T14" fmla="*/ 2147483647 w 652"/>
              <a:gd name="T15" fmla="*/ 2147483647 h 653"/>
              <a:gd name="T16" fmla="*/ 2147483647 w 652"/>
              <a:gd name="T17" fmla="*/ 2147483647 h 653"/>
              <a:gd name="T18" fmla="*/ 2147483647 w 652"/>
              <a:gd name="T19" fmla="*/ 2147483647 h 653"/>
              <a:gd name="T20" fmla="*/ 2147483647 w 652"/>
              <a:gd name="T21" fmla="*/ 2147483647 h 653"/>
              <a:gd name="T22" fmla="*/ 2147483647 w 652"/>
              <a:gd name="T23" fmla="*/ 2147483647 h 653"/>
              <a:gd name="T24" fmla="*/ 2147483647 w 652"/>
              <a:gd name="T25" fmla="*/ 2147483647 h 653"/>
              <a:gd name="T26" fmla="*/ 2147483647 w 652"/>
              <a:gd name="T27" fmla="*/ 2147483647 h 653"/>
              <a:gd name="T28" fmla="*/ 2147483647 w 652"/>
              <a:gd name="T29" fmla="*/ 2147483647 h 653"/>
              <a:gd name="T30" fmla="*/ 2147483647 w 652"/>
              <a:gd name="T31" fmla="*/ 2147483647 h 653"/>
              <a:gd name="T32" fmla="*/ 2147483647 w 652"/>
              <a:gd name="T33" fmla="*/ 2147483647 h 653"/>
              <a:gd name="T34" fmla="*/ 2147483647 w 652"/>
              <a:gd name="T35" fmla="*/ 2147483647 h 653"/>
              <a:gd name="T36" fmla="*/ 2147483647 w 652"/>
              <a:gd name="T37" fmla="*/ 2147483647 h 653"/>
              <a:gd name="T38" fmla="*/ 2147483647 w 652"/>
              <a:gd name="T39" fmla="*/ 2147483647 h 653"/>
              <a:gd name="T40" fmla="*/ 2147483647 w 652"/>
              <a:gd name="T41" fmla="*/ 2147483647 h 653"/>
              <a:gd name="T42" fmla="*/ 2147483647 w 652"/>
              <a:gd name="T43" fmla="*/ 2147483647 h 653"/>
              <a:gd name="T44" fmla="*/ 2147483647 w 652"/>
              <a:gd name="T45" fmla="*/ 2147483647 h 653"/>
              <a:gd name="T46" fmla="*/ 2147483647 w 652"/>
              <a:gd name="T47" fmla="*/ 2147483647 h 653"/>
              <a:gd name="T48" fmla="*/ 2147483647 w 652"/>
              <a:gd name="T49" fmla="*/ 2147483647 h 653"/>
              <a:gd name="T50" fmla="*/ 2147483647 w 652"/>
              <a:gd name="T51" fmla="*/ 2147483647 h 653"/>
              <a:gd name="T52" fmla="*/ 2147483647 w 652"/>
              <a:gd name="T53" fmla="*/ 2147483647 h 653"/>
              <a:gd name="T54" fmla="*/ 2147483647 w 652"/>
              <a:gd name="T55" fmla="*/ 2147483647 h 653"/>
              <a:gd name="T56" fmla="*/ 2147483647 w 652"/>
              <a:gd name="T57" fmla="*/ 2147483647 h 653"/>
              <a:gd name="T58" fmla="*/ 2147483647 w 652"/>
              <a:gd name="T59" fmla="*/ 2147483647 h 653"/>
              <a:gd name="T60" fmla="*/ 2147483647 w 652"/>
              <a:gd name="T61" fmla="*/ 2147483647 h 653"/>
              <a:gd name="T62" fmla="*/ 2147483647 w 652"/>
              <a:gd name="T63" fmla="*/ 2147483647 h 653"/>
              <a:gd name="T64" fmla="*/ 2147483647 w 652"/>
              <a:gd name="T65" fmla="*/ 2147483647 h 653"/>
              <a:gd name="T66" fmla="*/ 2147483647 w 652"/>
              <a:gd name="T67" fmla="*/ 2147483647 h 653"/>
              <a:gd name="T68" fmla="*/ 2147483647 w 652"/>
              <a:gd name="T69" fmla="*/ 2147483647 h 653"/>
              <a:gd name="T70" fmla="*/ 2147483647 w 652"/>
              <a:gd name="T71" fmla="*/ 2147483647 h 653"/>
              <a:gd name="T72" fmla="*/ 2147483647 w 652"/>
              <a:gd name="T73" fmla="*/ 2147483647 h 653"/>
              <a:gd name="T74" fmla="*/ 2147483647 w 652"/>
              <a:gd name="T75" fmla="*/ 2147483647 h 653"/>
              <a:gd name="T76" fmla="*/ 2147483647 w 652"/>
              <a:gd name="T77" fmla="*/ 2147483647 h 653"/>
              <a:gd name="T78" fmla="*/ 2147483647 w 652"/>
              <a:gd name="T79" fmla="*/ 2147483647 h 653"/>
              <a:gd name="T80" fmla="*/ 2147483647 w 652"/>
              <a:gd name="T81" fmla="*/ 2147483647 h 653"/>
              <a:gd name="T82" fmla="*/ 2147483647 w 652"/>
              <a:gd name="T83" fmla="*/ 2147483647 h 653"/>
              <a:gd name="T84" fmla="*/ 2147483647 w 652"/>
              <a:gd name="T85" fmla="*/ 2147483647 h 653"/>
              <a:gd name="T86" fmla="*/ 2147483647 w 652"/>
              <a:gd name="T87" fmla="*/ 2147483647 h 653"/>
              <a:gd name="T88" fmla="*/ 2147483647 w 652"/>
              <a:gd name="T89" fmla="*/ 2147483647 h 653"/>
              <a:gd name="T90" fmla="*/ 2147483647 w 652"/>
              <a:gd name="T91" fmla="*/ 2147483647 h 653"/>
              <a:gd name="T92" fmla="*/ 2147483647 w 652"/>
              <a:gd name="T93" fmla="*/ 2147483647 h 653"/>
              <a:gd name="T94" fmla="*/ 2147483647 w 652"/>
              <a:gd name="T95" fmla="*/ 2147483647 h 653"/>
              <a:gd name="T96" fmla="*/ 2147483647 w 652"/>
              <a:gd name="T97" fmla="*/ 2147483647 h 653"/>
              <a:gd name="T98" fmla="*/ 2147483647 w 652"/>
              <a:gd name="T99" fmla="*/ 2147483647 h 653"/>
              <a:gd name="T100" fmla="*/ 2147483647 w 652"/>
              <a:gd name="T101" fmla="*/ 2147483647 h 653"/>
              <a:gd name="T102" fmla="*/ 2147483647 w 652"/>
              <a:gd name="T103" fmla="*/ 2147483647 h 653"/>
              <a:gd name="T104" fmla="*/ 2147483647 w 652"/>
              <a:gd name="T105" fmla="*/ 2147483647 h 653"/>
              <a:gd name="T106" fmla="*/ 2147483647 w 652"/>
              <a:gd name="T107" fmla="*/ 2147483647 h 653"/>
              <a:gd name="T108" fmla="*/ 2147483647 w 652"/>
              <a:gd name="T109" fmla="*/ 2147483647 h 653"/>
              <a:gd name="T110" fmla="*/ 2147483647 w 652"/>
              <a:gd name="T111" fmla="*/ 2147483647 h 653"/>
              <a:gd name="T112" fmla="*/ 2147483647 w 652"/>
              <a:gd name="T113" fmla="*/ 2147483647 h 6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2" h="653">
                <a:moveTo>
                  <a:pt x="326" y="591"/>
                </a:moveTo>
                <a:lnTo>
                  <a:pt x="338" y="589"/>
                </a:lnTo>
                <a:lnTo>
                  <a:pt x="352" y="589"/>
                </a:lnTo>
                <a:lnTo>
                  <a:pt x="358" y="587"/>
                </a:lnTo>
                <a:lnTo>
                  <a:pt x="366" y="587"/>
                </a:lnTo>
                <a:lnTo>
                  <a:pt x="372" y="585"/>
                </a:lnTo>
                <a:lnTo>
                  <a:pt x="378" y="585"/>
                </a:lnTo>
                <a:lnTo>
                  <a:pt x="390" y="581"/>
                </a:lnTo>
                <a:lnTo>
                  <a:pt x="404" y="577"/>
                </a:lnTo>
                <a:lnTo>
                  <a:pt x="416" y="573"/>
                </a:lnTo>
                <a:lnTo>
                  <a:pt x="428" y="569"/>
                </a:lnTo>
                <a:lnTo>
                  <a:pt x="440" y="563"/>
                </a:lnTo>
                <a:lnTo>
                  <a:pt x="450" y="557"/>
                </a:lnTo>
                <a:lnTo>
                  <a:pt x="462" y="551"/>
                </a:lnTo>
                <a:lnTo>
                  <a:pt x="472" y="545"/>
                </a:lnTo>
                <a:lnTo>
                  <a:pt x="482" y="535"/>
                </a:lnTo>
                <a:lnTo>
                  <a:pt x="494" y="529"/>
                </a:lnTo>
                <a:lnTo>
                  <a:pt x="504" y="521"/>
                </a:lnTo>
                <a:lnTo>
                  <a:pt x="514" y="513"/>
                </a:lnTo>
                <a:lnTo>
                  <a:pt x="520" y="503"/>
                </a:lnTo>
                <a:lnTo>
                  <a:pt x="530" y="493"/>
                </a:lnTo>
                <a:lnTo>
                  <a:pt x="536" y="481"/>
                </a:lnTo>
                <a:lnTo>
                  <a:pt x="546" y="473"/>
                </a:lnTo>
                <a:lnTo>
                  <a:pt x="552" y="461"/>
                </a:lnTo>
                <a:lnTo>
                  <a:pt x="558" y="451"/>
                </a:lnTo>
                <a:lnTo>
                  <a:pt x="564" y="439"/>
                </a:lnTo>
                <a:lnTo>
                  <a:pt x="570" y="429"/>
                </a:lnTo>
                <a:lnTo>
                  <a:pt x="574" y="415"/>
                </a:lnTo>
                <a:lnTo>
                  <a:pt x="578" y="403"/>
                </a:lnTo>
                <a:lnTo>
                  <a:pt x="582" y="391"/>
                </a:lnTo>
                <a:lnTo>
                  <a:pt x="586" y="377"/>
                </a:lnTo>
                <a:lnTo>
                  <a:pt x="586" y="371"/>
                </a:lnTo>
                <a:lnTo>
                  <a:pt x="586" y="365"/>
                </a:lnTo>
                <a:lnTo>
                  <a:pt x="588" y="357"/>
                </a:lnTo>
                <a:lnTo>
                  <a:pt x="588" y="351"/>
                </a:lnTo>
                <a:lnTo>
                  <a:pt x="590" y="337"/>
                </a:lnTo>
                <a:lnTo>
                  <a:pt x="592" y="325"/>
                </a:lnTo>
                <a:lnTo>
                  <a:pt x="590" y="311"/>
                </a:lnTo>
                <a:lnTo>
                  <a:pt x="588" y="299"/>
                </a:lnTo>
                <a:lnTo>
                  <a:pt x="588" y="287"/>
                </a:lnTo>
                <a:lnTo>
                  <a:pt x="586" y="277"/>
                </a:lnTo>
                <a:lnTo>
                  <a:pt x="582" y="265"/>
                </a:lnTo>
                <a:lnTo>
                  <a:pt x="580" y="253"/>
                </a:lnTo>
                <a:lnTo>
                  <a:pt x="576" y="244"/>
                </a:lnTo>
                <a:lnTo>
                  <a:pt x="574" y="232"/>
                </a:lnTo>
                <a:lnTo>
                  <a:pt x="570" y="222"/>
                </a:lnTo>
                <a:lnTo>
                  <a:pt x="564" y="210"/>
                </a:lnTo>
                <a:lnTo>
                  <a:pt x="558" y="200"/>
                </a:lnTo>
                <a:lnTo>
                  <a:pt x="554" y="190"/>
                </a:lnTo>
                <a:lnTo>
                  <a:pt x="548" y="180"/>
                </a:lnTo>
                <a:lnTo>
                  <a:pt x="542" y="172"/>
                </a:lnTo>
                <a:lnTo>
                  <a:pt x="534" y="162"/>
                </a:lnTo>
                <a:lnTo>
                  <a:pt x="528" y="154"/>
                </a:lnTo>
                <a:lnTo>
                  <a:pt x="520" y="144"/>
                </a:lnTo>
                <a:lnTo>
                  <a:pt x="510" y="136"/>
                </a:lnTo>
                <a:lnTo>
                  <a:pt x="502" y="128"/>
                </a:lnTo>
                <a:lnTo>
                  <a:pt x="494" y="120"/>
                </a:lnTo>
                <a:lnTo>
                  <a:pt x="484" y="114"/>
                </a:lnTo>
                <a:lnTo>
                  <a:pt x="476" y="106"/>
                </a:lnTo>
                <a:lnTo>
                  <a:pt x="466" y="100"/>
                </a:lnTo>
                <a:lnTo>
                  <a:pt x="458" y="96"/>
                </a:lnTo>
                <a:lnTo>
                  <a:pt x="446" y="88"/>
                </a:lnTo>
                <a:lnTo>
                  <a:pt x="436" y="82"/>
                </a:lnTo>
                <a:lnTo>
                  <a:pt x="424" y="78"/>
                </a:lnTo>
                <a:lnTo>
                  <a:pt x="414" y="74"/>
                </a:lnTo>
                <a:lnTo>
                  <a:pt x="404" y="70"/>
                </a:lnTo>
                <a:lnTo>
                  <a:pt x="392" y="66"/>
                </a:lnTo>
                <a:lnTo>
                  <a:pt x="382" y="64"/>
                </a:lnTo>
                <a:lnTo>
                  <a:pt x="370" y="64"/>
                </a:lnTo>
                <a:lnTo>
                  <a:pt x="370" y="54"/>
                </a:lnTo>
                <a:lnTo>
                  <a:pt x="372" y="48"/>
                </a:lnTo>
                <a:lnTo>
                  <a:pt x="374" y="38"/>
                </a:lnTo>
                <a:lnTo>
                  <a:pt x="378" y="30"/>
                </a:lnTo>
                <a:lnTo>
                  <a:pt x="382" y="28"/>
                </a:lnTo>
                <a:lnTo>
                  <a:pt x="384" y="26"/>
                </a:lnTo>
                <a:lnTo>
                  <a:pt x="394" y="14"/>
                </a:lnTo>
                <a:lnTo>
                  <a:pt x="398" y="10"/>
                </a:lnTo>
                <a:lnTo>
                  <a:pt x="404" y="8"/>
                </a:lnTo>
                <a:lnTo>
                  <a:pt x="412" y="10"/>
                </a:lnTo>
                <a:lnTo>
                  <a:pt x="418" y="20"/>
                </a:lnTo>
                <a:lnTo>
                  <a:pt x="420" y="34"/>
                </a:lnTo>
                <a:lnTo>
                  <a:pt x="422" y="40"/>
                </a:lnTo>
                <a:lnTo>
                  <a:pt x="426" y="44"/>
                </a:lnTo>
                <a:lnTo>
                  <a:pt x="430" y="48"/>
                </a:lnTo>
                <a:lnTo>
                  <a:pt x="438" y="48"/>
                </a:lnTo>
                <a:lnTo>
                  <a:pt x="442" y="46"/>
                </a:lnTo>
                <a:lnTo>
                  <a:pt x="448" y="44"/>
                </a:lnTo>
                <a:lnTo>
                  <a:pt x="458" y="34"/>
                </a:lnTo>
                <a:lnTo>
                  <a:pt x="460" y="32"/>
                </a:lnTo>
                <a:lnTo>
                  <a:pt x="466" y="32"/>
                </a:lnTo>
                <a:lnTo>
                  <a:pt x="476" y="36"/>
                </a:lnTo>
                <a:lnTo>
                  <a:pt x="480" y="44"/>
                </a:lnTo>
                <a:lnTo>
                  <a:pt x="478" y="60"/>
                </a:lnTo>
                <a:lnTo>
                  <a:pt x="478" y="66"/>
                </a:lnTo>
                <a:lnTo>
                  <a:pt x="482" y="72"/>
                </a:lnTo>
                <a:lnTo>
                  <a:pt x="486" y="74"/>
                </a:lnTo>
                <a:lnTo>
                  <a:pt x="492" y="78"/>
                </a:lnTo>
                <a:lnTo>
                  <a:pt x="498" y="76"/>
                </a:lnTo>
                <a:lnTo>
                  <a:pt x="502" y="74"/>
                </a:lnTo>
                <a:lnTo>
                  <a:pt x="514" y="70"/>
                </a:lnTo>
                <a:lnTo>
                  <a:pt x="520" y="66"/>
                </a:lnTo>
                <a:lnTo>
                  <a:pt x="526" y="66"/>
                </a:lnTo>
                <a:lnTo>
                  <a:pt x="532" y="74"/>
                </a:lnTo>
                <a:lnTo>
                  <a:pt x="536" y="84"/>
                </a:lnTo>
                <a:lnTo>
                  <a:pt x="532" y="98"/>
                </a:lnTo>
                <a:lnTo>
                  <a:pt x="530" y="104"/>
                </a:lnTo>
                <a:lnTo>
                  <a:pt x="532" y="110"/>
                </a:lnTo>
                <a:lnTo>
                  <a:pt x="536" y="114"/>
                </a:lnTo>
                <a:lnTo>
                  <a:pt x="542" y="118"/>
                </a:lnTo>
                <a:lnTo>
                  <a:pt x="546" y="118"/>
                </a:lnTo>
                <a:lnTo>
                  <a:pt x="552" y="118"/>
                </a:lnTo>
                <a:lnTo>
                  <a:pt x="564" y="114"/>
                </a:lnTo>
                <a:lnTo>
                  <a:pt x="570" y="114"/>
                </a:lnTo>
                <a:lnTo>
                  <a:pt x="576" y="114"/>
                </a:lnTo>
                <a:lnTo>
                  <a:pt x="580" y="122"/>
                </a:lnTo>
                <a:lnTo>
                  <a:pt x="580" y="132"/>
                </a:lnTo>
                <a:lnTo>
                  <a:pt x="574" y="146"/>
                </a:lnTo>
                <a:lnTo>
                  <a:pt x="572" y="158"/>
                </a:lnTo>
                <a:lnTo>
                  <a:pt x="580" y="166"/>
                </a:lnTo>
                <a:lnTo>
                  <a:pt x="584" y="168"/>
                </a:lnTo>
                <a:lnTo>
                  <a:pt x="590" y="168"/>
                </a:lnTo>
                <a:lnTo>
                  <a:pt x="602" y="168"/>
                </a:lnTo>
                <a:lnTo>
                  <a:pt x="608" y="168"/>
                </a:lnTo>
                <a:lnTo>
                  <a:pt x="614" y="170"/>
                </a:lnTo>
                <a:lnTo>
                  <a:pt x="618" y="180"/>
                </a:lnTo>
                <a:lnTo>
                  <a:pt x="616" y="190"/>
                </a:lnTo>
                <a:lnTo>
                  <a:pt x="606" y="202"/>
                </a:lnTo>
                <a:lnTo>
                  <a:pt x="602" y="206"/>
                </a:lnTo>
                <a:lnTo>
                  <a:pt x="602" y="212"/>
                </a:lnTo>
                <a:lnTo>
                  <a:pt x="604" y="218"/>
                </a:lnTo>
                <a:lnTo>
                  <a:pt x="608" y="224"/>
                </a:lnTo>
                <a:lnTo>
                  <a:pt x="610" y="224"/>
                </a:lnTo>
                <a:lnTo>
                  <a:pt x="616" y="228"/>
                </a:lnTo>
                <a:lnTo>
                  <a:pt x="630" y="228"/>
                </a:lnTo>
                <a:lnTo>
                  <a:pt x="636" y="230"/>
                </a:lnTo>
                <a:lnTo>
                  <a:pt x="640" y="234"/>
                </a:lnTo>
                <a:lnTo>
                  <a:pt x="640" y="238"/>
                </a:lnTo>
                <a:lnTo>
                  <a:pt x="642" y="244"/>
                </a:lnTo>
                <a:lnTo>
                  <a:pt x="640" y="248"/>
                </a:lnTo>
                <a:lnTo>
                  <a:pt x="638" y="251"/>
                </a:lnTo>
                <a:lnTo>
                  <a:pt x="624" y="261"/>
                </a:lnTo>
                <a:lnTo>
                  <a:pt x="620" y="271"/>
                </a:lnTo>
                <a:lnTo>
                  <a:pt x="624" y="283"/>
                </a:lnTo>
                <a:lnTo>
                  <a:pt x="626" y="287"/>
                </a:lnTo>
                <a:lnTo>
                  <a:pt x="630" y="289"/>
                </a:lnTo>
                <a:lnTo>
                  <a:pt x="642" y="293"/>
                </a:lnTo>
                <a:lnTo>
                  <a:pt x="648" y="295"/>
                </a:lnTo>
                <a:lnTo>
                  <a:pt x="652" y="299"/>
                </a:lnTo>
                <a:lnTo>
                  <a:pt x="652" y="311"/>
                </a:lnTo>
                <a:lnTo>
                  <a:pt x="646" y="319"/>
                </a:lnTo>
                <a:lnTo>
                  <a:pt x="632" y="325"/>
                </a:lnTo>
                <a:lnTo>
                  <a:pt x="624" y="333"/>
                </a:lnTo>
                <a:lnTo>
                  <a:pt x="624" y="345"/>
                </a:lnTo>
                <a:lnTo>
                  <a:pt x="626" y="349"/>
                </a:lnTo>
                <a:lnTo>
                  <a:pt x="632" y="353"/>
                </a:lnTo>
                <a:lnTo>
                  <a:pt x="642" y="359"/>
                </a:lnTo>
                <a:lnTo>
                  <a:pt x="646" y="363"/>
                </a:lnTo>
                <a:lnTo>
                  <a:pt x="650" y="369"/>
                </a:lnTo>
                <a:lnTo>
                  <a:pt x="648" y="379"/>
                </a:lnTo>
                <a:lnTo>
                  <a:pt x="640" y="385"/>
                </a:lnTo>
                <a:lnTo>
                  <a:pt x="626" y="387"/>
                </a:lnTo>
                <a:lnTo>
                  <a:pt x="620" y="391"/>
                </a:lnTo>
                <a:lnTo>
                  <a:pt x="616" y="395"/>
                </a:lnTo>
                <a:lnTo>
                  <a:pt x="612" y="401"/>
                </a:lnTo>
                <a:lnTo>
                  <a:pt x="614" y="407"/>
                </a:lnTo>
                <a:lnTo>
                  <a:pt x="616" y="411"/>
                </a:lnTo>
                <a:lnTo>
                  <a:pt x="620" y="415"/>
                </a:lnTo>
                <a:lnTo>
                  <a:pt x="630" y="425"/>
                </a:lnTo>
                <a:lnTo>
                  <a:pt x="632" y="429"/>
                </a:lnTo>
                <a:lnTo>
                  <a:pt x="634" y="435"/>
                </a:lnTo>
                <a:lnTo>
                  <a:pt x="630" y="445"/>
                </a:lnTo>
                <a:lnTo>
                  <a:pt x="620" y="451"/>
                </a:lnTo>
                <a:lnTo>
                  <a:pt x="606" y="451"/>
                </a:lnTo>
                <a:lnTo>
                  <a:pt x="596" y="453"/>
                </a:lnTo>
                <a:lnTo>
                  <a:pt x="592" y="467"/>
                </a:lnTo>
                <a:lnTo>
                  <a:pt x="592" y="469"/>
                </a:lnTo>
                <a:lnTo>
                  <a:pt x="594" y="475"/>
                </a:lnTo>
                <a:lnTo>
                  <a:pt x="602" y="487"/>
                </a:lnTo>
                <a:lnTo>
                  <a:pt x="604" y="491"/>
                </a:lnTo>
                <a:lnTo>
                  <a:pt x="604" y="495"/>
                </a:lnTo>
                <a:lnTo>
                  <a:pt x="598" y="505"/>
                </a:lnTo>
                <a:lnTo>
                  <a:pt x="588" y="507"/>
                </a:lnTo>
                <a:lnTo>
                  <a:pt x="576" y="505"/>
                </a:lnTo>
                <a:lnTo>
                  <a:pt x="568" y="505"/>
                </a:lnTo>
                <a:lnTo>
                  <a:pt x="562" y="507"/>
                </a:lnTo>
                <a:lnTo>
                  <a:pt x="558" y="511"/>
                </a:lnTo>
                <a:lnTo>
                  <a:pt x="554" y="517"/>
                </a:lnTo>
                <a:lnTo>
                  <a:pt x="554" y="523"/>
                </a:lnTo>
                <a:lnTo>
                  <a:pt x="558" y="527"/>
                </a:lnTo>
                <a:lnTo>
                  <a:pt x="562" y="539"/>
                </a:lnTo>
                <a:lnTo>
                  <a:pt x="564" y="545"/>
                </a:lnTo>
                <a:lnTo>
                  <a:pt x="562" y="551"/>
                </a:lnTo>
                <a:lnTo>
                  <a:pt x="558" y="555"/>
                </a:lnTo>
                <a:lnTo>
                  <a:pt x="554" y="557"/>
                </a:lnTo>
                <a:lnTo>
                  <a:pt x="550" y="557"/>
                </a:lnTo>
                <a:lnTo>
                  <a:pt x="546" y="557"/>
                </a:lnTo>
                <a:lnTo>
                  <a:pt x="532" y="553"/>
                </a:lnTo>
                <a:lnTo>
                  <a:pt x="526" y="551"/>
                </a:lnTo>
                <a:lnTo>
                  <a:pt x="520" y="551"/>
                </a:lnTo>
                <a:lnTo>
                  <a:pt x="514" y="555"/>
                </a:lnTo>
                <a:lnTo>
                  <a:pt x="510" y="561"/>
                </a:lnTo>
                <a:lnTo>
                  <a:pt x="510" y="567"/>
                </a:lnTo>
                <a:lnTo>
                  <a:pt x="510" y="571"/>
                </a:lnTo>
                <a:lnTo>
                  <a:pt x="514" y="587"/>
                </a:lnTo>
                <a:lnTo>
                  <a:pt x="512" y="589"/>
                </a:lnTo>
                <a:lnTo>
                  <a:pt x="510" y="595"/>
                </a:lnTo>
                <a:lnTo>
                  <a:pt x="502" y="599"/>
                </a:lnTo>
                <a:lnTo>
                  <a:pt x="492" y="599"/>
                </a:lnTo>
                <a:lnTo>
                  <a:pt x="480" y="591"/>
                </a:lnTo>
                <a:lnTo>
                  <a:pt x="474" y="587"/>
                </a:lnTo>
                <a:lnTo>
                  <a:pt x="468" y="587"/>
                </a:lnTo>
                <a:lnTo>
                  <a:pt x="462" y="589"/>
                </a:lnTo>
                <a:lnTo>
                  <a:pt x="458" y="595"/>
                </a:lnTo>
                <a:lnTo>
                  <a:pt x="454" y="599"/>
                </a:lnTo>
                <a:lnTo>
                  <a:pt x="454" y="605"/>
                </a:lnTo>
                <a:lnTo>
                  <a:pt x="454" y="619"/>
                </a:lnTo>
                <a:lnTo>
                  <a:pt x="452" y="623"/>
                </a:lnTo>
                <a:lnTo>
                  <a:pt x="450" y="627"/>
                </a:lnTo>
                <a:lnTo>
                  <a:pt x="442" y="631"/>
                </a:lnTo>
                <a:lnTo>
                  <a:pt x="432" y="627"/>
                </a:lnTo>
                <a:lnTo>
                  <a:pt x="422" y="617"/>
                </a:lnTo>
                <a:lnTo>
                  <a:pt x="416" y="613"/>
                </a:lnTo>
                <a:lnTo>
                  <a:pt x="410" y="613"/>
                </a:lnTo>
                <a:lnTo>
                  <a:pt x="404" y="613"/>
                </a:lnTo>
                <a:lnTo>
                  <a:pt x="400" y="617"/>
                </a:lnTo>
                <a:lnTo>
                  <a:pt x="396" y="621"/>
                </a:lnTo>
                <a:lnTo>
                  <a:pt x="394" y="623"/>
                </a:lnTo>
                <a:lnTo>
                  <a:pt x="392" y="639"/>
                </a:lnTo>
                <a:lnTo>
                  <a:pt x="388" y="643"/>
                </a:lnTo>
                <a:lnTo>
                  <a:pt x="384" y="649"/>
                </a:lnTo>
                <a:lnTo>
                  <a:pt x="374" y="649"/>
                </a:lnTo>
                <a:lnTo>
                  <a:pt x="366" y="643"/>
                </a:lnTo>
                <a:lnTo>
                  <a:pt x="360" y="631"/>
                </a:lnTo>
                <a:lnTo>
                  <a:pt x="354" y="625"/>
                </a:lnTo>
                <a:lnTo>
                  <a:pt x="350" y="623"/>
                </a:lnTo>
                <a:lnTo>
                  <a:pt x="342" y="623"/>
                </a:lnTo>
                <a:lnTo>
                  <a:pt x="338" y="627"/>
                </a:lnTo>
                <a:lnTo>
                  <a:pt x="332" y="629"/>
                </a:lnTo>
                <a:lnTo>
                  <a:pt x="332" y="633"/>
                </a:lnTo>
                <a:lnTo>
                  <a:pt x="324" y="645"/>
                </a:lnTo>
                <a:lnTo>
                  <a:pt x="322" y="649"/>
                </a:lnTo>
                <a:lnTo>
                  <a:pt x="316" y="653"/>
                </a:lnTo>
                <a:lnTo>
                  <a:pt x="306" y="653"/>
                </a:lnTo>
                <a:lnTo>
                  <a:pt x="300" y="645"/>
                </a:lnTo>
                <a:lnTo>
                  <a:pt x="294" y="631"/>
                </a:lnTo>
                <a:lnTo>
                  <a:pt x="290" y="625"/>
                </a:lnTo>
                <a:lnTo>
                  <a:pt x="286" y="621"/>
                </a:lnTo>
                <a:lnTo>
                  <a:pt x="280" y="619"/>
                </a:lnTo>
                <a:lnTo>
                  <a:pt x="274" y="621"/>
                </a:lnTo>
                <a:lnTo>
                  <a:pt x="270" y="623"/>
                </a:lnTo>
                <a:lnTo>
                  <a:pt x="268" y="627"/>
                </a:lnTo>
                <a:lnTo>
                  <a:pt x="258" y="639"/>
                </a:lnTo>
                <a:lnTo>
                  <a:pt x="254" y="641"/>
                </a:lnTo>
                <a:lnTo>
                  <a:pt x="250" y="645"/>
                </a:lnTo>
                <a:lnTo>
                  <a:pt x="240" y="639"/>
                </a:lnTo>
                <a:lnTo>
                  <a:pt x="234" y="631"/>
                </a:lnTo>
                <a:lnTo>
                  <a:pt x="232" y="619"/>
                </a:lnTo>
                <a:lnTo>
                  <a:pt x="228" y="611"/>
                </a:lnTo>
                <a:lnTo>
                  <a:pt x="226" y="607"/>
                </a:lnTo>
                <a:lnTo>
                  <a:pt x="220" y="603"/>
                </a:lnTo>
                <a:lnTo>
                  <a:pt x="214" y="605"/>
                </a:lnTo>
                <a:lnTo>
                  <a:pt x="210" y="605"/>
                </a:lnTo>
                <a:lnTo>
                  <a:pt x="206" y="609"/>
                </a:lnTo>
                <a:lnTo>
                  <a:pt x="196" y="617"/>
                </a:lnTo>
                <a:lnTo>
                  <a:pt x="190" y="619"/>
                </a:lnTo>
                <a:lnTo>
                  <a:pt x="184" y="621"/>
                </a:lnTo>
                <a:lnTo>
                  <a:pt x="174" y="615"/>
                </a:lnTo>
                <a:lnTo>
                  <a:pt x="172" y="605"/>
                </a:lnTo>
                <a:lnTo>
                  <a:pt x="174" y="591"/>
                </a:lnTo>
                <a:lnTo>
                  <a:pt x="172" y="585"/>
                </a:lnTo>
                <a:lnTo>
                  <a:pt x="170" y="579"/>
                </a:lnTo>
                <a:lnTo>
                  <a:pt x="164" y="575"/>
                </a:lnTo>
                <a:lnTo>
                  <a:pt x="158" y="575"/>
                </a:lnTo>
                <a:lnTo>
                  <a:pt x="152" y="575"/>
                </a:lnTo>
                <a:lnTo>
                  <a:pt x="150" y="577"/>
                </a:lnTo>
                <a:lnTo>
                  <a:pt x="136" y="583"/>
                </a:lnTo>
                <a:lnTo>
                  <a:pt x="132" y="585"/>
                </a:lnTo>
                <a:lnTo>
                  <a:pt x="126" y="587"/>
                </a:lnTo>
                <a:lnTo>
                  <a:pt x="118" y="577"/>
                </a:lnTo>
                <a:lnTo>
                  <a:pt x="118" y="567"/>
                </a:lnTo>
                <a:lnTo>
                  <a:pt x="122" y="555"/>
                </a:lnTo>
                <a:lnTo>
                  <a:pt x="122" y="547"/>
                </a:lnTo>
                <a:lnTo>
                  <a:pt x="120" y="541"/>
                </a:lnTo>
                <a:lnTo>
                  <a:pt x="114" y="535"/>
                </a:lnTo>
                <a:lnTo>
                  <a:pt x="112" y="535"/>
                </a:lnTo>
                <a:lnTo>
                  <a:pt x="104" y="535"/>
                </a:lnTo>
                <a:lnTo>
                  <a:pt x="102" y="535"/>
                </a:lnTo>
                <a:lnTo>
                  <a:pt x="88" y="539"/>
                </a:lnTo>
                <a:lnTo>
                  <a:pt x="82" y="539"/>
                </a:lnTo>
                <a:lnTo>
                  <a:pt x="76" y="539"/>
                </a:lnTo>
                <a:lnTo>
                  <a:pt x="72" y="533"/>
                </a:lnTo>
                <a:lnTo>
                  <a:pt x="70" y="529"/>
                </a:lnTo>
                <a:lnTo>
                  <a:pt x="68" y="523"/>
                </a:lnTo>
                <a:lnTo>
                  <a:pt x="70" y="521"/>
                </a:lnTo>
                <a:lnTo>
                  <a:pt x="78" y="507"/>
                </a:lnTo>
                <a:lnTo>
                  <a:pt x="80" y="499"/>
                </a:lnTo>
                <a:lnTo>
                  <a:pt x="80" y="493"/>
                </a:lnTo>
                <a:lnTo>
                  <a:pt x="76" y="487"/>
                </a:lnTo>
                <a:lnTo>
                  <a:pt x="70" y="485"/>
                </a:lnTo>
                <a:lnTo>
                  <a:pt x="68" y="483"/>
                </a:lnTo>
                <a:lnTo>
                  <a:pt x="64" y="483"/>
                </a:lnTo>
                <a:lnTo>
                  <a:pt x="48" y="485"/>
                </a:lnTo>
                <a:lnTo>
                  <a:pt x="42" y="483"/>
                </a:lnTo>
                <a:lnTo>
                  <a:pt x="38" y="481"/>
                </a:lnTo>
                <a:lnTo>
                  <a:pt x="32" y="473"/>
                </a:lnTo>
                <a:lnTo>
                  <a:pt x="36" y="463"/>
                </a:lnTo>
                <a:lnTo>
                  <a:pt x="46" y="451"/>
                </a:lnTo>
                <a:lnTo>
                  <a:pt x="50" y="439"/>
                </a:lnTo>
                <a:lnTo>
                  <a:pt x="44" y="429"/>
                </a:lnTo>
                <a:lnTo>
                  <a:pt x="38" y="425"/>
                </a:lnTo>
                <a:lnTo>
                  <a:pt x="36" y="425"/>
                </a:lnTo>
                <a:lnTo>
                  <a:pt x="22" y="425"/>
                </a:lnTo>
                <a:lnTo>
                  <a:pt x="16" y="421"/>
                </a:lnTo>
                <a:lnTo>
                  <a:pt x="12" y="419"/>
                </a:lnTo>
                <a:lnTo>
                  <a:pt x="8" y="413"/>
                </a:lnTo>
                <a:lnTo>
                  <a:pt x="10" y="409"/>
                </a:lnTo>
                <a:lnTo>
                  <a:pt x="10" y="403"/>
                </a:lnTo>
                <a:lnTo>
                  <a:pt x="14" y="399"/>
                </a:lnTo>
                <a:lnTo>
                  <a:pt x="26" y="391"/>
                </a:lnTo>
                <a:lnTo>
                  <a:pt x="30" y="385"/>
                </a:lnTo>
                <a:lnTo>
                  <a:pt x="32" y="379"/>
                </a:lnTo>
                <a:lnTo>
                  <a:pt x="30" y="371"/>
                </a:lnTo>
                <a:lnTo>
                  <a:pt x="30" y="367"/>
                </a:lnTo>
                <a:lnTo>
                  <a:pt x="24" y="365"/>
                </a:lnTo>
                <a:lnTo>
                  <a:pt x="22" y="361"/>
                </a:lnTo>
                <a:lnTo>
                  <a:pt x="8" y="359"/>
                </a:lnTo>
                <a:lnTo>
                  <a:pt x="2" y="355"/>
                </a:lnTo>
                <a:lnTo>
                  <a:pt x="0" y="351"/>
                </a:lnTo>
                <a:lnTo>
                  <a:pt x="0" y="341"/>
                </a:lnTo>
                <a:lnTo>
                  <a:pt x="8" y="333"/>
                </a:lnTo>
                <a:lnTo>
                  <a:pt x="20" y="327"/>
                </a:lnTo>
                <a:lnTo>
                  <a:pt x="24" y="321"/>
                </a:lnTo>
                <a:lnTo>
                  <a:pt x="26" y="317"/>
                </a:lnTo>
                <a:lnTo>
                  <a:pt x="26" y="309"/>
                </a:lnTo>
                <a:lnTo>
                  <a:pt x="26" y="305"/>
                </a:lnTo>
                <a:lnTo>
                  <a:pt x="24" y="301"/>
                </a:lnTo>
                <a:lnTo>
                  <a:pt x="20" y="297"/>
                </a:lnTo>
                <a:lnTo>
                  <a:pt x="8" y="289"/>
                </a:lnTo>
                <a:lnTo>
                  <a:pt x="4" y="287"/>
                </a:lnTo>
                <a:lnTo>
                  <a:pt x="2" y="283"/>
                </a:lnTo>
                <a:lnTo>
                  <a:pt x="2" y="271"/>
                </a:lnTo>
                <a:lnTo>
                  <a:pt x="12" y="267"/>
                </a:lnTo>
                <a:lnTo>
                  <a:pt x="26" y="263"/>
                </a:lnTo>
                <a:lnTo>
                  <a:pt x="30" y="259"/>
                </a:lnTo>
                <a:lnTo>
                  <a:pt x="36" y="255"/>
                </a:lnTo>
                <a:lnTo>
                  <a:pt x="38" y="250"/>
                </a:lnTo>
                <a:lnTo>
                  <a:pt x="38" y="244"/>
                </a:lnTo>
                <a:lnTo>
                  <a:pt x="36" y="240"/>
                </a:lnTo>
                <a:lnTo>
                  <a:pt x="32" y="236"/>
                </a:lnTo>
                <a:lnTo>
                  <a:pt x="24" y="228"/>
                </a:lnTo>
                <a:lnTo>
                  <a:pt x="18" y="222"/>
                </a:lnTo>
                <a:lnTo>
                  <a:pt x="18" y="218"/>
                </a:lnTo>
                <a:lnTo>
                  <a:pt x="20" y="206"/>
                </a:lnTo>
                <a:lnTo>
                  <a:pt x="30" y="202"/>
                </a:lnTo>
                <a:lnTo>
                  <a:pt x="46" y="202"/>
                </a:lnTo>
                <a:lnTo>
                  <a:pt x="52" y="200"/>
                </a:lnTo>
                <a:lnTo>
                  <a:pt x="58" y="198"/>
                </a:lnTo>
                <a:lnTo>
                  <a:pt x="60" y="192"/>
                </a:lnTo>
                <a:lnTo>
                  <a:pt x="62" y="186"/>
                </a:lnTo>
                <a:lnTo>
                  <a:pt x="60" y="180"/>
                </a:lnTo>
                <a:lnTo>
                  <a:pt x="58" y="178"/>
                </a:lnTo>
                <a:lnTo>
                  <a:pt x="48" y="166"/>
                </a:lnTo>
                <a:lnTo>
                  <a:pt x="48" y="160"/>
                </a:lnTo>
                <a:lnTo>
                  <a:pt x="48" y="156"/>
                </a:lnTo>
                <a:lnTo>
                  <a:pt x="52" y="146"/>
                </a:lnTo>
                <a:lnTo>
                  <a:pt x="64" y="144"/>
                </a:lnTo>
                <a:lnTo>
                  <a:pt x="76" y="146"/>
                </a:lnTo>
                <a:lnTo>
                  <a:pt x="84" y="146"/>
                </a:lnTo>
                <a:lnTo>
                  <a:pt x="90" y="142"/>
                </a:lnTo>
                <a:lnTo>
                  <a:pt x="92" y="140"/>
                </a:lnTo>
                <a:lnTo>
                  <a:pt x="96" y="132"/>
                </a:lnTo>
                <a:lnTo>
                  <a:pt x="96" y="130"/>
                </a:lnTo>
                <a:lnTo>
                  <a:pt x="96" y="124"/>
                </a:lnTo>
                <a:lnTo>
                  <a:pt x="90" y="110"/>
                </a:lnTo>
                <a:lnTo>
                  <a:pt x="88" y="106"/>
                </a:lnTo>
                <a:lnTo>
                  <a:pt x="90" y="102"/>
                </a:lnTo>
                <a:lnTo>
                  <a:pt x="96" y="94"/>
                </a:lnTo>
                <a:lnTo>
                  <a:pt x="108" y="92"/>
                </a:lnTo>
                <a:lnTo>
                  <a:pt x="120" y="98"/>
                </a:lnTo>
                <a:lnTo>
                  <a:pt x="132" y="98"/>
                </a:lnTo>
                <a:lnTo>
                  <a:pt x="140" y="92"/>
                </a:lnTo>
                <a:lnTo>
                  <a:pt x="142" y="86"/>
                </a:lnTo>
                <a:lnTo>
                  <a:pt x="142" y="82"/>
                </a:lnTo>
                <a:lnTo>
                  <a:pt x="140" y="66"/>
                </a:lnTo>
                <a:lnTo>
                  <a:pt x="140" y="60"/>
                </a:lnTo>
                <a:lnTo>
                  <a:pt x="140" y="56"/>
                </a:lnTo>
                <a:lnTo>
                  <a:pt x="150" y="50"/>
                </a:lnTo>
                <a:lnTo>
                  <a:pt x="162" y="52"/>
                </a:lnTo>
                <a:lnTo>
                  <a:pt x="172" y="62"/>
                </a:lnTo>
                <a:lnTo>
                  <a:pt x="178" y="62"/>
                </a:lnTo>
                <a:lnTo>
                  <a:pt x="184" y="62"/>
                </a:lnTo>
                <a:lnTo>
                  <a:pt x="190" y="60"/>
                </a:lnTo>
                <a:lnTo>
                  <a:pt x="194" y="56"/>
                </a:lnTo>
                <a:lnTo>
                  <a:pt x="196" y="52"/>
                </a:lnTo>
                <a:lnTo>
                  <a:pt x="198" y="48"/>
                </a:lnTo>
                <a:lnTo>
                  <a:pt x="198" y="34"/>
                </a:lnTo>
                <a:lnTo>
                  <a:pt x="198" y="28"/>
                </a:lnTo>
                <a:lnTo>
                  <a:pt x="202" y="26"/>
                </a:lnTo>
                <a:lnTo>
                  <a:pt x="206" y="20"/>
                </a:lnTo>
                <a:lnTo>
                  <a:pt x="210" y="20"/>
                </a:lnTo>
                <a:lnTo>
                  <a:pt x="214" y="20"/>
                </a:lnTo>
                <a:lnTo>
                  <a:pt x="220" y="26"/>
                </a:lnTo>
                <a:lnTo>
                  <a:pt x="230" y="34"/>
                </a:lnTo>
                <a:lnTo>
                  <a:pt x="234" y="38"/>
                </a:lnTo>
                <a:lnTo>
                  <a:pt x="240" y="38"/>
                </a:lnTo>
                <a:lnTo>
                  <a:pt x="246" y="38"/>
                </a:lnTo>
                <a:lnTo>
                  <a:pt x="252" y="36"/>
                </a:lnTo>
                <a:lnTo>
                  <a:pt x="256" y="32"/>
                </a:lnTo>
                <a:lnTo>
                  <a:pt x="258" y="26"/>
                </a:lnTo>
                <a:lnTo>
                  <a:pt x="260" y="14"/>
                </a:lnTo>
                <a:lnTo>
                  <a:pt x="262" y="8"/>
                </a:lnTo>
                <a:lnTo>
                  <a:pt x="268" y="4"/>
                </a:lnTo>
                <a:lnTo>
                  <a:pt x="272" y="2"/>
                </a:lnTo>
                <a:lnTo>
                  <a:pt x="276" y="2"/>
                </a:lnTo>
                <a:lnTo>
                  <a:pt x="280" y="4"/>
                </a:lnTo>
                <a:lnTo>
                  <a:pt x="286" y="8"/>
                </a:lnTo>
                <a:lnTo>
                  <a:pt x="294" y="22"/>
                </a:lnTo>
                <a:lnTo>
                  <a:pt x="296" y="26"/>
                </a:lnTo>
                <a:lnTo>
                  <a:pt x="302" y="28"/>
                </a:lnTo>
                <a:lnTo>
                  <a:pt x="310" y="28"/>
                </a:lnTo>
                <a:lnTo>
                  <a:pt x="316" y="26"/>
                </a:lnTo>
                <a:lnTo>
                  <a:pt x="318" y="22"/>
                </a:lnTo>
                <a:lnTo>
                  <a:pt x="320" y="20"/>
                </a:lnTo>
                <a:lnTo>
                  <a:pt x="328" y="8"/>
                </a:lnTo>
                <a:lnTo>
                  <a:pt x="328" y="2"/>
                </a:lnTo>
                <a:lnTo>
                  <a:pt x="334" y="0"/>
                </a:lnTo>
                <a:lnTo>
                  <a:pt x="344" y="0"/>
                </a:lnTo>
                <a:lnTo>
                  <a:pt x="352" y="8"/>
                </a:lnTo>
                <a:lnTo>
                  <a:pt x="356" y="22"/>
                </a:lnTo>
                <a:lnTo>
                  <a:pt x="360" y="26"/>
                </a:lnTo>
                <a:lnTo>
                  <a:pt x="364" y="30"/>
                </a:lnTo>
                <a:lnTo>
                  <a:pt x="362" y="38"/>
                </a:lnTo>
                <a:lnTo>
                  <a:pt x="362" y="46"/>
                </a:lnTo>
                <a:lnTo>
                  <a:pt x="360" y="54"/>
                </a:lnTo>
                <a:lnTo>
                  <a:pt x="360" y="64"/>
                </a:lnTo>
                <a:lnTo>
                  <a:pt x="352" y="60"/>
                </a:lnTo>
                <a:lnTo>
                  <a:pt x="344" y="60"/>
                </a:lnTo>
                <a:lnTo>
                  <a:pt x="334" y="60"/>
                </a:lnTo>
                <a:lnTo>
                  <a:pt x="326" y="60"/>
                </a:lnTo>
                <a:lnTo>
                  <a:pt x="318" y="60"/>
                </a:lnTo>
                <a:lnTo>
                  <a:pt x="312" y="60"/>
                </a:lnTo>
                <a:lnTo>
                  <a:pt x="304" y="60"/>
                </a:lnTo>
                <a:lnTo>
                  <a:pt x="298" y="60"/>
                </a:lnTo>
                <a:lnTo>
                  <a:pt x="284" y="60"/>
                </a:lnTo>
                <a:lnTo>
                  <a:pt x="272" y="64"/>
                </a:lnTo>
                <a:lnTo>
                  <a:pt x="266" y="64"/>
                </a:lnTo>
                <a:lnTo>
                  <a:pt x="258" y="66"/>
                </a:lnTo>
                <a:lnTo>
                  <a:pt x="252" y="68"/>
                </a:lnTo>
                <a:lnTo>
                  <a:pt x="246" y="70"/>
                </a:lnTo>
                <a:lnTo>
                  <a:pt x="234" y="74"/>
                </a:lnTo>
                <a:lnTo>
                  <a:pt x="222" y="80"/>
                </a:lnTo>
                <a:lnTo>
                  <a:pt x="210" y="84"/>
                </a:lnTo>
                <a:lnTo>
                  <a:pt x="198" y="90"/>
                </a:lnTo>
                <a:lnTo>
                  <a:pt x="186" y="98"/>
                </a:lnTo>
                <a:lnTo>
                  <a:pt x="176" y="104"/>
                </a:lnTo>
                <a:lnTo>
                  <a:pt x="164" y="112"/>
                </a:lnTo>
                <a:lnTo>
                  <a:pt x="156" y="120"/>
                </a:lnTo>
                <a:lnTo>
                  <a:pt x="146" y="128"/>
                </a:lnTo>
                <a:lnTo>
                  <a:pt x="138" y="138"/>
                </a:lnTo>
                <a:lnTo>
                  <a:pt x="128" y="146"/>
                </a:lnTo>
                <a:lnTo>
                  <a:pt x="120" y="156"/>
                </a:lnTo>
                <a:lnTo>
                  <a:pt x="112" y="164"/>
                </a:lnTo>
                <a:lnTo>
                  <a:pt x="104" y="176"/>
                </a:lnTo>
                <a:lnTo>
                  <a:pt x="98" y="186"/>
                </a:lnTo>
                <a:lnTo>
                  <a:pt x="90" y="198"/>
                </a:lnTo>
                <a:lnTo>
                  <a:pt x="84" y="210"/>
                </a:lnTo>
                <a:lnTo>
                  <a:pt x="80" y="222"/>
                </a:lnTo>
                <a:lnTo>
                  <a:pt x="74" y="234"/>
                </a:lnTo>
                <a:lnTo>
                  <a:pt x="70" y="246"/>
                </a:lnTo>
                <a:lnTo>
                  <a:pt x="68" y="251"/>
                </a:lnTo>
                <a:lnTo>
                  <a:pt x="68" y="257"/>
                </a:lnTo>
                <a:lnTo>
                  <a:pt x="64" y="265"/>
                </a:lnTo>
                <a:lnTo>
                  <a:pt x="64" y="271"/>
                </a:lnTo>
                <a:lnTo>
                  <a:pt x="60" y="283"/>
                </a:lnTo>
                <a:lnTo>
                  <a:pt x="60" y="297"/>
                </a:lnTo>
                <a:lnTo>
                  <a:pt x="60" y="303"/>
                </a:lnTo>
                <a:lnTo>
                  <a:pt x="60" y="311"/>
                </a:lnTo>
                <a:lnTo>
                  <a:pt x="60" y="319"/>
                </a:lnTo>
                <a:lnTo>
                  <a:pt x="60" y="325"/>
                </a:lnTo>
                <a:lnTo>
                  <a:pt x="60" y="337"/>
                </a:lnTo>
                <a:lnTo>
                  <a:pt x="60" y="351"/>
                </a:lnTo>
                <a:lnTo>
                  <a:pt x="60" y="357"/>
                </a:lnTo>
                <a:lnTo>
                  <a:pt x="60" y="365"/>
                </a:lnTo>
                <a:lnTo>
                  <a:pt x="62" y="371"/>
                </a:lnTo>
                <a:lnTo>
                  <a:pt x="64" y="377"/>
                </a:lnTo>
                <a:lnTo>
                  <a:pt x="68" y="391"/>
                </a:lnTo>
                <a:lnTo>
                  <a:pt x="70" y="403"/>
                </a:lnTo>
                <a:lnTo>
                  <a:pt x="74" y="415"/>
                </a:lnTo>
                <a:lnTo>
                  <a:pt x="80" y="429"/>
                </a:lnTo>
                <a:lnTo>
                  <a:pt x="84" y="439"/>
                </a:lnTo>
                <a:lnTo>
                  <a:pt x="90" y="451"/>
                </a:lnTo>
                <a:lnTo>
                  <a:pt x="98" y="461"/>
                </a:lnTo>
                <a:lnTo>
                  <a:pt x="104" y="473"/>
                </a:lnTo>
                <a:lnTo>
                  <a:pt x="112" y="481"/>
                </a:lnTo>
                <a:lnTo>
                  <a:pt x="120" y="493"/>
                </a:lnTo>
                <a:lnTo>
                  <a:pt x="128" y="503"/>
                </a:lnTo>
                <a:lnTo>
                  <a:pt x="138" y="513"/>
                </a:lnTo>
                <a:lnTo>
                  <a:pt x="146" y="521"/>
                </a:lnTo>
                <a:lnTo>
                  <a:pt x="156" y="529"/>
                </a:lnTo>
                <a:lnTo>
                  <a:pt x="164" y="535"/>
                </a:lnTo>
                <a:lnTo>
                  <a:pt x="176" y="545"/>
                </a:lnTo>
                <a:lnTo>
                  <a:pt x="186" y="551"/>
                </a:lnTo>
                <a:lnTo>
                  <a:pt x="198" y="557"/>
                </a:lnTo>
                <a:lnTo>
                  <a:pt x="210" y="563"/>
                </a:lnTo>
                <a:lnTo>
                  <a:pt x="222" y="569"/>
                </a:lnTo>
                <a:lnTo>
                  <a:pt x="234" y="573"/>
                </a:lnTo>
                <a:lnTo>
                  <a:pt x="246" y="577"/>
                </a:lnTo>
                <a:lnTo>
                  <a:pt x="252" y="579"/>
                </a:lnTo>
                <a:lnTo>
                  <a:pt x="258" y="581"/>
                </a:lnTo>
                <a:lnTo>
                  <a:pt x="266" y="583"/>
                </a:lnTo>
                <a:lnTo>
                  <a:pt x="272" y="585"/>
                </a:lnTo>
                <a:lnTo>
                  <a:pt x="284" y="587"/>
                </a:lnTo>
                <a:lnTo>
                  <a:pt x="298" y="589"/>
                </a:lnTo>
                <a:lnTo>
                  <a:pt x="304" y="589"/>
                </a:lnTo>
                <a:lnTo>
                  <a:pt x="312" y="589"/>
                </a:lnTo>
                <a:lnTo>
                  <a:pt x="318" y="589"/>
                </a:lnTo>
                <a:lnTo>
                  <a:pt x="326" y="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3" name="Freeform 134"/>
          <p:cNvSpPr>
            <a:spLocks/>
          </p:cNvSpPr>
          <p:nvPr/>
        </p:nvSpPr>
        <p:spPr bwMode="auto">
          <a:xfrm>
            <a:off x="4822825" y="5111750"/>
            <a:ext cx="41275" cy="53975"/>
          </a:xfrm>
          <a:custGeom>
            <a:avLst/>
            <a:gdLst>
              <a:gd name="T0" fmla="*/ 2147483647 w 26"/>
              <a:gd name="T1" fmla="*/ 0 h 34"/>
              <a:gd name="T2" fmla="*/ 2147483647 w 26"/>
              <a:gd name="T3" fmla="*/ 2147483647 h 34"/>
              <a:gd name="T4" fmla="*/ 2147483647 w 26"/>
              <a:gd name="T5" fmla="*/ 2147483647 h 34"/>
              <a:gd name="T6" fmla="*/ 2147483647 w 26"/>
              <a:gd name="T7" fmla="*/ 2147483647 h 34"/>
              <a:gd name="T8" fmla="*/ 2147483647 w 26"/>
              <a:gd name="T9" fmla="*/ 2147483647 h 34"/>
              <a:gd name="T10" fmla="*/ 0 w 26"/>
              <a:gd name="T11" fmla="*/ 2147483647 h 34"/>
              <a:gd name="T12" fmla="*/ 2147483647 w 26"/>
              <a:gd name="T13" fmla="*/ 0 h 34"/>
              <a:gd name="T14" fmla="*/ 2147483647 w 26"/>
              <a:gd name="T15" fmla="*/ 0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34">
                <a:moveTo>
                  <a:pt x="8" y="0"/>
                </a:moveTo>
                <a:lnTo>
                  <a:pt x="18" y="2"/>
                </a:lnTo>
                <a:lnTo>
                  <a:pt x="26" y="14"/>
                </a:lnTo>
                <a:lnTo>
                  <a:pt x="14" y="34"/>
                </a:lnTo>
                <a:lnTo>
                  <a:pt x="4" y="34"/>
                </a:lnTo>
                <a:lnTo>
                  <a:pt x="0" y="1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4" name="Freeform 135"/>
          <p:cNvSpPr>
            <a:spLocks/>
          </p:cNvSpPr>
          <p:nvPr/>
        </p:nvSpPr>
        <p:spPr bwMode="auto">
          <a:xfrm>
            <a:off x="4381500" y="5187950"/>
            <a:ext cx="787400" cy="785813"/>
          </a:xfrm>
          <a:custGeom>
            <a:avLst/>
            <a:gdLst>
              <a:gd name="T0" fmla="*/ 2147483647 w 496"/>
              <a:gd name="T1" fmla="*/ 2147483647 h 495"/>
              <a:gd name="T2" fmla="*/ 2147483647 w 496"/>
              <a:gd name="T3" fmla="*/ 2147483647 h 495"/>
              <a:gd name="T4" fmla="*/ 2147483647 w 496"/>
              <a:gd name="T5" fmla="*/ 2147483647 h 495"/>
              <a:gd name="T6" fmla="*/ 2147483647 w 496"/>
              <a:gd name="T7" fmla="*/ 2147483647 h 495"/>
              <a:gd name="T8" fmla="*/ 2147483647 w 496"/>
              <a:gd name="T9" fmla="*/ 2147483647 h 495"/>
              <a:gd name="T10" fmla="*/ 2147483647 w 496"/>
              <a:gd name="T11" fmla="*/ 2147483647 h 495"/>
              <a:gd name="T12" fmla="*/ 2147483647 w 496"/>
              <a:gd name="T13" fmla="*/ 2147483647 h 495"/>
              <a:gd name="T14" fmla="*/ 2147483647 w 496"/>
              <a:gd name="T15" fmla="*/ 2147483647 h 495"/>
              <a:gd name="T16" fmla="*/ 2147483647 w 496"/>
              <a:gd name="T17" fmla="*/ 2147483647 h 495"/>
              <a:gd name="T18" fmla="*/ 2147483647 w 496"/>
              <a:gd name="T19" fmla="*/ 2147483647 h 495"/>
              <a:gd name="T20" fmla="*/ 2147483647 w 496"/>
              <a:gd name="T21" fmla="*/ 2147483647 h 495"/>
              <a:gd name="T22" fmla="*/ 2147483647 w 496"/>
              <a:gd name="T23" fmla="*/ 2147483647 h 495"/>
              <a:gd name="T24" fmla="*/ 2147483647 w 496"/>
              <a:gd name="T25" fmla="*/ 2147483647 h 495"/>
              <a:gd name="T26" fmla="*/ 2147483647 w 496"/>
              <a:gd name="T27" fmla="*/ 2147483647 h 495"/>
              <a:gd name="T28" fmla="*/ 2147483647 w 496"/>
              <a:gd name="T29" fmla="*/ 2147483647 h 495"/>
              <a:gd name="T30" fmla="*/ 2147483647 w 496"/>
              <a:gd name="T31" fmla="*/ 2147483647 h 495"/>
              <a:gd name="T32" fmla="*/ 2147483647 w 496"/>
              <a:gd name="T33" fmla="*/ 2147483647 h 495"/>
              <a:gd name="T34" fmla="*/ 2147483647 w 496"/>
              <a:gd name="T35" fmla="*/ 2147483647 h 495"/>
              <a:gd name="T36" fmla="*/ 2147483647 w 496"/>
              <a:gd name="T37" fmla="*/ 2147483647 h 495"/>
              <a:gd name="T38" fmla="*/ 2147483647 w 496"/>
              <a:gd name="T39" fmla="*/ 2147483647 h 495"/>
              <a:gd name="T40" fmla="*/ 2147483647 w 496"/>
              <a:gd name="T41" fmla="*/ 0 h 495"/>
              <a:gd name="T42" fmla="*/ 2147483647 w 496"/>
              <a:gd name="T43" fmla="*/ 0 h 495"/>
              <a:gd name="T44" fmla="*/ 2147483647 w 496"/>
              <a:gd name="T45" fmla="*/ 2147483647 h 495"/>
              <a:gd name="T46" fmla="*/ 2147483647 w 496"/>
              <a:gd name="T47" fmla="*/ 2147483647 h 495"/>
              <a:gd name="T48" fmla="*/ 2147483647 w 496"/>
              <a:gd name="T49" fmla="*/ 2147483647 h 495"/>
              <a:gd name="T50" fmla="*/ 2147483647 w 496"/>
              <a:gd name="T51" fmla="*/ 2147483647 h 495"/>
              <a:gd name="T52" fmla="*/ 2147483647 w 496"/>
              <a:gd name="T53" fmla="*/ 2147483647 h 495"/>
              <a:gd name="T54" fmla="*/ 2147483647 w 496"/>
              <a:gd name="T55" fmla="*/ 2147483647 h 495"/>
              <a:gd name="T56" fmla="*/ 2147483647 w 496"/>
              <a:gd name="T57" fmla="*/ 2147483647 h 495"/>
              <a:gd name="T58" fmla="*/ 2147483647 w 496"/>
              <a:gd name="T59" fmla="*/ 2147483647 h 495"/>
              <a:gd name="T60" fmla="*/ 2147483647 w 496"/>
              <a:gd name="T61" fmla="*/ 2147483647 h 495"/>
              <a:gd name="T62" fmla="*/ 0 w 496"/>
              <a:gd name="T63" fmla="*/ 2147483647 h 495"/>
              <a:gd name="T64" fmla="*/ 0 w 496"/>
              <a:gd name="T65" fmla="*/ 2147483647 h 495"/>
              <a:gd name="T66" fmla="*/ 2147483647 w 496"/>
              <a:gd name="T67" fmla="*/ 2147483647 h 495"/>
              <a:gd name="T68" fmla="*/ 2147483647 w 496"/>
              <a:gd name="T69" fmla="*/ 2147483647 h 495"/>
              <a:gd name="T70" fmla="*/ 2147483647 w 496"/>
              <a:gd name="T71" fmla="*/ 2147483647 h 495"/>
              <a:gd name="T72" fmla="*/ 2147483647 w 496"/>
              <a:gd name="T73" fmla="*/ 2147483647 h 495"/>
              <a:gd name="T74" fmla="*/ 2147483647 w 496"/>
              <a:gd name="T75" fmla="*/ 2147483647 h 495"/>
              <a:gd name="T76" fmla="*/ 2147483647 w 496"/>
              <a:gd name="T77" fmla="*/ 2147483647 h 495"/>
              <a:gd name="T78" fmla="*/ 2147483647 w 496"/>
              <a:gd name="T79" fmla="*/ 2147483647 h 495"/>
              <a:gd name="T80" fmla="*/ 2147483647 w 496"/>
              <a:gd name="T81" fmla="*/ 2147483647 h 495"/>
              <a:gd name="T82" fmla="*/ 2147483647 w 496"/>
              <a:gd name="T83" fmla="*/ 2147483647 h 495"/>
              <a:gd name="T84" fmla="*/ 2147483647 w 496"/>
              <a:gd name="T85" fmla="*/ 2147483647 h 4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6" h="495">
                <a:moveTo>
                  <a:pt x="248" y="495"/>
                </a:moveTo>
                <a:lnTo>
                  <a:pt x="260" y="493"/>
                </a:lnTo>
                <a:lnTo>
                  <a:pt x="272" y="493"/>
                </a:lnTo>
                <a:lnTo>
                  <a:pt x="284" y="489"/>
                </a:lnTo>
                <a:lnTo>
                  <a:pt x="296" y="489"/>
                </a:lnTo>
                <a:lnTo>
                  <a:pt x="308" y="485"/>
                </a:lnTo>
                <a:lnTo>
                  <a:pt x="320" y="483"/>
                </a:lnTo>
                <a:lnTo>
                  <a:pt x="332" y="479"/>
                </a:lnTo>
                <a:lnTo>
                  <a:pt x="344" y="475"/>
                </a:lnTo>
                <a:lnTo>
                  <a:pt x="354" y="469"/>
                </a:lnTo>
                <a:lnTo>
                  <a:pt x="364" y="463"/>
                </a:lnTo>
                <a:lnTo>
                  <a:pt x="374" y="457"/>
                </a:lnTo>
                <a:lnTo>
                  <a:pt x="386" y="451"/>
                </a:lnTo>
                <a:lnTo>
                  <a:pt x="394" y="445"/>
                </a:lnTo>
                <a:lnTo>
                  <a:pt x="404" y="437"/>
                </a:lnTo>
                <a:lnTo>
                  <a:pt x="412" y="429"/>
                </a:lnTo>
                <a:lnTo>
                  <a:pt x="422" y="423"/>
                </a:lnTo>
                <a:lnTo>
                  <a:pt x="430" y="413"/>
                </a:lnTo>
                <a:lnTo>
                  <a:pt x="436" y="403"/>
                </a:lnTo>
                <a:lnTo>
                  <a:pt x="444" y="393"/>
                </a:lnTo>
                <a:lnTo>
                  <a:pt x="452" y="385"/>
                </a:lnTo>
                <a:lnTo>
                  <a:pt x="458" y="373"/>
                </a:lnTo>
                <a:lnTo>
                  <a:pt x="464" y="363"/>
                </a:lnTo>
                <a:lnTo>
                  <a:pt x="468" y="353"/>
                </a:lnTo>
                <a:lnTo>
                  <a:pt x="474" y="343"/>
                </a:lnTo>
                <a:lnTo>
                  <a:pt x="478" y="331"/>
                </a:lnTo>
                <a:lnTo>
                  <a:pt x="482" y="319"/>
                </a:lnTo>
                <a:lnTo>
                  <a:pt x="486" y="307"/>
                </a:lnTo>
                <a:lnTo>
                  <a:pt x="488" y="297"/>
                </a:lnTo>
                <a:lnTo>
                  <a:pt x="490" y="283"/>
                </a:lnTo>
                <a:lnTo>
                  <a:pt x="492" y="271"/>
                </a:lnTo>
                <a:lnTo>
                  <a:pt x="494" y="259"/>
                </a:lnTo>
                <a:lnTo>
                  <a:pt x="496" y="247"/>
                </a:lnTo>
                <a:lnTo>
                  <a:pt x="494" y="233"/>
                </a:lnTo>
                <a:lnTo>
                  <a:pt x="492" y="221"/>
                </a:lnTo>
                <a:lnTo>
                  <a:pt x="490" y="209"/>
                </a:lnTo>
                <a:lnTo>
                  <a:pt x="488" y="195"/>
                </a:lnTo>
                <a:lnTo>
                  <a:pt x="486" y="183"/>
                </a:lnTo>
                <a:lnTo>
                  <a:pt x="482" y="172"/>
                </a:lnTo>
                <a:lnTo>
                  <a:pt x="478" y="162"/>
                </a:lnTo>
                <a:lnTo>
                  <a:pt x="474" y="150"/>
                </a:lnTo>
                <a:lnTo>
                  <a:pt x="468" y="140"/>
                </a:lnTo>
                <a:lnTo>
                  <a:pt x="464" y="128"/>
                </a:lnTo>
                <a:lnTo>
                  <a:pt x="458" y="118"/>
                </a:lnTo>
                <a:lnTo>
                  <a:pt x="452" y="108"/>
                </a:lnTo>
                <a:lnTo>
                  <a:pt x="444" y="98"/>
                </a:lnTo>
                <a:lnTo>
                  <a:pt x="436" y="90"/>
                </a:lnTo>
                <a:lnTo>
                  <a:pt x="430" y="80"/>
                </a:lnTo>
                <a:lnTo>
                  <a:pt x="422" y="72"/>
                </a:lnTo>
                <a:lnTo>
                  <a:pt x="412" y="64"/>
                </a:lnTo>
                <a:lnTo>
                  <a:pt x="404" y="54"/>
                </a:lnTo>
                <a:lnTo>
                  <a:pt x="394" y="48"/>
                </a:lnTo>
                <a:lnTo>
                  <a:pt x="386" y="42"/>
                </a:lnTo>
                <a:lnTo>
                  <a:pt x="374" y="34"/>
                </a:lnTo>
                <a:lnTo>
                  <a:pt x="364" y="30"/>
                </a:lnTo>
                <a:lnTo>
                  <a:pt x="354" y="24"/>
                </a:lnTo>
                <a:lnTo>
                  <a:pt x="344" y="20"/>
                </a:lnTo>
                <a:lnTo>
                  <a:pt x="332" y="14"/>
                </a:lnTo>
                <a:lnTo>
                  <a:pt x="320" y="10"/>
                </a:lnTo>
                <a:lnTo>
                  <a:pt x="308" y="6"/>
                </a:lnTo>
                <a:lnTo>
                  <a:pt x="296" y="4"/>
                </a:lnTo>
                <a:lnTo>
                  <a:pt x="284" y="2"/>
                </a:lnTo>
                <a:lnTo>
                  <a:pt x="272" y="0"/>
                </a:lnTo>
                <a:lnTo>
                  <a:pt x="260" y="0"/>
                </a:lnTo>
                <a:lnTo>
                  <a:pt x="248" y="0"/>
                </a:lnTo>
                <a:lnTo>
                  <a:pt x="234" y="0"/>
                </a:lnTo>
                <a:lnTo>
                  <a:pt x="222" y="0"/>
                </a:lnTo>
                <a:lnTo>
                  <a:pt x="208" y="2"/>
                </a:lnTo>
                <a:lnTo>
                  <a:pt x="196" y="4"/>
                </a:lnTo>
                <a:lnTo>
                  <a:pt x="184" y="6"/>
                </a:lnTo>
                <a:lnTo>
                  <a:pt x="172" y="10"/>
                </a:lnTo>
                <a:lnTo>
                  <a:pt x="162" y="14"/>
                </a:lnTo>
                <a:lnTo>
                  <a:pt x="150" y="20"/>
                </a:lnTo>
                <a:lnTo>
                  <a:pt x="140" y="24"/>
                </a:lnTo>
                <a:lnTo>
                  <a:pt x="128" y="30"/>
                </a:lnTo>
                <a:lnTo>
                  <a:pt x="118" y="34"/>
                </a:lnTo>
                <a:lnTo>
                  <a:pt x="108" y="42"/>
                </a:lnTo>
                <a:lnTo>
                  <a:pt x="98" y="48"/>
                </a:lnTo>
                <a:lnTo>
                  <a:pt x="90" y="54"/>
                </a:lnTo>
                <a:lnTo>
                  <a:pt x="80" y="64"/>
                </a:lnTo>
                <a:lnTo>
                  <a:pt x="72" y="72"/>
                </a:lnTo>
                <a:lnTo>
                  <a:pt x="64" y="80"/>
                </a:lnTo>
                <a:lnTo>
                  <a:pt x="56" y="90"/>
                </a:lnTo>
                <a:lnTo>
                  <a:pt x="48" y="98"/>
                </a:lnTo>
                <a:lnTo>
                  <a:pt x="42" y="108"/>
                </a:lnTo>
                <a:lnTo>
                  <a:pt x="34" y="118"/>
                </a:lnTo>
                <a:lnTo>
                  <a:pt x="30" y="128"/>
                </a:lnTo>
                <a:lnTo>
                  <a:pt x="24" y="140"/>
                </a:lnTo>
                <a:lnTo>
                  <a:pt x="20" y="150"/>
                </a:lnTo>
                <a:lnTo>
                  <a:pt x="14" y="162"/>
                </a:lnTo>
                <a:lnTo>
                  <a:pt x="10" y="172"/>
                </a:lnTo>
                <a:lnTo>
                  <a:pt x="6" y="183"/>
                </a:lnTo>
                <a:lnTo>
                  <a:pt x="4" y="195"/>
                </a:lnTo>
                <a:lnTo>
                  <a:pt x="2" y="209"/>
                </a:lnTo>
                <a:lnTo>
                  <a:pt x="0" y="221"/>
                </a:lnTo>
                <a:lnTo>
                  <a:pt x="0" y="233"/>
                </a:lnTo>
                <a:lnTo>
                  <a:pt x="0" y="247"/>
                </a:lnTo>
                <a:lnTo>
                  <a:pt x="0" y="259"/>
                </a:lnTo>
                <a:lnTo>
                  <a:pt x="0" y="271"/>
                </a:lnTo>
                <a:lnTo>
                  <a:pt x="2" y="283"/>
                </a:lnTo>
                <a:lnTo>
                  <a:pt x="4" y="297"/>
                </a:lnTo>
                <a:lnTo>
                  <a:pt x="6" y="307"/>
                </a:lnTo>
                <a:lnTo>
                  <a:pt x="10" y="319"/>
                </a:lnTo>
                <a:lnTo>
                  <a:pt x="14" y="331"/>
                </a:lnTo>
                <a:lnTo>
                  <a:pt x="20" y="343"/>
                </a:lnTo>
                <a:lnTo>
                  <a:pt x="24" y="353"/>
                </a:lnTo>
                <a:lnTo>
                  <a:pt x="30" y="363"/>
                </a:lnTo>
                <a:lnTo>
                  <a:pt x="34" y="373"/>
                </a:lnTo>
                <a:lnTo>
                  <a:pt x="42" y="385"/>
                </a:lnTo>
                <a:lnTo>
                  <a:pt x="48" y="393"/>
                </a:lnTo>
                <a:lnTo>
                  <a:pt x="56" y="403"/>
                </a:lnTo>
                <a:lnTo>
                  <a:pt x="64" y="413"/>
                </a:lnTo>
                <a:lnTo>
                  <a:pt x="72" y="423"/>
                </a:lnTo>
                <a:lnTo>
                  <a:pt x="80" y="429"/>
                </a:lnTo>
                <a:lnTo>
                  <a:pt x="90" y="437"/>
                </a:lnTo>
                <a:lnTo>
                  <a:pt x="98" y="445"/>
                </a:lnTo>
                <a:lnTo>
                  <a:pt x="108" y="451"/>
                </a:lnTo>
                <a:lnTo>
                  <a:pt x="118" y="457"/>
                </a:lnTo>
                <a:lnTo>
                  <a:pt x="128" y="463"/>
                </a:lnTo>
                <a:lnTo>
                  <a:pt x="140" y="469"/>
                </a:lnTo>
                <a:lnTo>
                  <a:pt x="150" y="475"/>
                </a:lnTo>
                <a:lnTo>
                  <a:pt x="162" y="479"/>
                </a:lnTo>
                <a:lnTo>
                  <a:pt x="172" y="483"/>
                </a:lnTo>
                <a:lnTo>
                  <a:pt x="184" y="485"/>
                </a:lnTo>
                <a:lnTo>
                  <a:pt x="196" y="489"/>
                </a:lnTo>
                <a:lnTo>
                  <a:pt x="208" y="489"/>
                </a:lnTo>
                <a:lnTo>
                  <a:pt x="222" y="493"/>
                </a:lnTo>
                <a:lnTo>
                  <a:pt x="234" y="493"/>
                </a:lnTo>
                <a:lnTo>
                  <a:pt x="248" y="495"/>
                </a:lnTo>
                <a:close/>
              </a:path>
            </a:pathLst>
          </a:custGeom>
          <a:solidFill>
            <a:srgbClr val="0A8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5" name="Freeform 136"/>
          <p:cNvSpPr>
            <a:spLocks/>
          </p:cNvSpPr>
          <p:nvPr/>
        </p:nvSpPr>
        <p:spPr bwMode="auto">
          <a:xfrm>
            <a:off x="4479925" y="5280025"/>
            <a:ext cx="596900" cy="595313"/>
          </a:xfrm>
          <a:custGeom>
            <a:avLst/>
            <a:gdLst>
              <a:gd name="T0" fmla="*/ 2147483647 w 376"/>
              <a:gd name="T1" fmla="*/ 2147483647 h 375"/>
              <a:gd name="T2" fmla="*/ 2147483647 w 376"/>
              <a:gd name="T3" fmla="*/ 2147483647 h 375"/>
              <a:gd name="T4" fmla="*/ 2147483647 w 376"/>
              <a:gd name="T5" fmla="*/ 2147483647 h 375"/>
              <a:gd name="T6" fmla="*/ 2147483647 w 376"/>
              <a:gd name="T7" fmla="*/ 2147483647 h 375"/>
              <a:gd name="T8" fmla="*/ 2147483647 w 376"/>
              <a:gd name="T9" fmla="*/ 2147483647 h 375"/>
              <a:gd name="T10" fmla="*/ 2147483647 w 376"/>
              <a:gd name="T11" fmla="*/ 2147483647 h 375"/>
              <a:gd name="T12" fmla="*/ 2147483647 w 376"/>
              <a:gd name="T13" fmla="*/ 2147483647 h 375"/>
              <a:gd name="T14" fmla="*/ 2147483647 w 376"/>
              <a:gd name="T15" fmla="*/ 2147483647 h 375"/>
              <a:gd name="T16" fmla="*/ 2147483647 w 376"/>
              <a:gd name="T17" fmla="*/ 2147483647 h 375"/>
              <a:gd name="T18" fmla="*/ 2147483647 w 376"/>
              <a:gd name="T19" fmla="*/ 2147483647 h 375"/>
              <a:gd name="T20" fmla="*/ 2147483647 w 376"/>
              <a:gd name="T21" fmla="*/ 2147483647 h 375"/>
              <a:gd name="T22" fmla="*/ 2147483647 w 376"/>
              <a:gd name="T23" fmla="*/ 2147483647 h 375"/>
              <a:gd name="T24" fmla="*/ 2147483647 w 376"/>
              <a:gd name="T25" fmla="*/ 2147483647 h 375"/>
              <a:gd name="T26" fmla="*/ 2147483647 w 376"/>
              <a:gd name="T27" fmla="*/ 2147483647 h 375"/>
              <a:gd name="T28" fmla="*/ 2147483647 w 376"/>
              <a:gd name="T29" fmla="*/ 2147483647 h 375"/>
              <a:gd name="T30" fmla="*/ 2147483647 w 376"/>
              <a:gd name="T31" fmla="*/ 2147483647 h 375"/>
              <a:gd name="T32" fmla="*/ 2147483647 w 376"/>
              <a:gd name="T33" fmla="*/ 2147483647 h 375"/>
              <a:gd name="T34" fmla="*/ 2147483647 w 376"/>
              <a:gd name="T35" fmla="*/ 2147483647 h 375"/>
              <a:gd name="T36" fmla="*/ 2147483647 w 376"/>
              <a:gd name="T37" fmla="*/ 2147483647 h 375"/>
              <a:gd name="T38" fmla="*/ 2147483647 w 376"/>
              <a:gd name="T39" fmla="*/ 2147483647 h 375"/>
              <a:gd name="T40" fmla="*/ 2147483647 w 376"/>
              <a:gd name="T41" fmla="*/ 0 h 375"/>
              <a:gd name="T42" fmla="*/ 2147483647 w 376"/>
              <a:gd name="T43" fmla="*/ 0 h 375"/>
              <a:gd name="T44" fmla="*/ 2147483647 w 376"/>
              <a:gd name="T45" fmla="*/ 2147483647 h 375"/>
              <a:gd name="T46" fmla="*/ 2147483647 w 376"/>
              <a:gd name="T47" fmla="*/ 2147483647 h 375"/>
              <a:gd name="T48" fmla="*/ 2147483647 w 376"/>
              <a:gd name="T49" fmla="*/ 2147483647 h 375"/>
              <a:gd name="T50" fmla="*/ 2147483647 w 376"/>
              <a:gd name="T51" fmla="*/ 2147483647 h 375"/>
              <a:gd name="T52" fmla="*/ 2147483647 w 376"/>
              <a:gd name="T53" fmla="*/ 2147483647 h 375"/>
              <a:gd name="T54" fmla="*/ 2147483647 w 376"/>
              <a:gd name="T55" fmla="*/ 2147483647 h 375"/>
              <a:gd name="T56" fmla="*/ 2147483647 w 376"/>
              <a:gd name="T57" fmla="*/ 2147483647 h 375"/>
              <a:gd name="T58" fmla="*/ 2147483647 w 376"/>
              <a:gd name="T59" fmla="*/ 2147483647 h 375"/>
              <a:gd name="T60" fmla="*/ 2147483647 w 376"/>
              <a:gd name="T61" fmla="*/ 2147483647 h 375"/>
              <a:gd name="T62" fmla="*/ 0 w 376"/>
              <a:gd name="T63" fmla="*/ 2147483647 h 375"/>
              <a:gd name="T64" fmla="*/ 0 w 376"/>
              <a:gd name="T65" fmla="*/ 2147483647 h 375"/>
              <a:gd name="T66" fmla="*/ 2147483647 w 376"/>
              <a:gd name="T67" fmla="*/ 2147483647 h 375"/>
              <a:gd name="T68" fmla="*/ 2147483647 w 376"/>
              <a:gd name="T69" fmla="*/ 2147483647 h 375"/>
              <a:gd name="T70" fmla="*/ 2147483647 w 376"/>
              <a:gd name="T71" fmla="*/ 2147483647 h 375"/>
              <a:gd name="T72" fmla="*/ 2147483647 w 376"/>
              <a:gd name="T73" fmla="*/ 2147483647 h 375"/>
              <a:gd name="T74" fmla="*/ 2147483647 w 376"/>
              <a:gd name="T75" fmla="*/ 2147483647 h 375"/>
              <a:gd name="T76" fmla="*/ 2147483647 w 376"/>
              <a:gd name="T77" fmla="*/ 2147483647 h 375"/>
              <a:gd name="T78" fmla="*/ 2147483647 w 376"/>
              <a:gd name="T79" fmla="*/ 2147483647 h 375"/>
              <a:gd name="T80" fmla="*/ 2147483647 w 376"/>
              <a:gd name="T81" fmla="*/ 2147483647 h 375"/>
              <a:gd name="T82" fmla="*/ 2147483647 w 376"/>
              <a:gd name="T83" fmla="*/ 2147483647 h 375"/>
              <a:gd name="T84" fmla="*/ 2147483647 w 376"/>
              <a:gd name="T85" fmla="*/ 2147483647 h 3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6" h="375">
                <a:moveTo>
                  <a:pt x="190" y="375"/>
                </a:moveTo>
                <a:lnTo>
                  <a:pt x="198" y="373"/>
                </a:lnTo>
                <a:lnTo>
                  <a:pt x="208" y="371"/>
                </a:lnTo>
                <a:lnTo>
                  <a:pt x="216" y="371"/>
                </a:lnTo>
                <a:lnTo>
                  <a:pt x="226" y="369"/>
                </a:lnTo>
                <a:lnTo>
                  <a:pt x="234" y="367"/>
                </a:lnTo>
                <a:lnTo>
                  <a:pt x="244" y="365"/>
                </a:lnTo>
                <a:lnTo>
                  <a:pt x="252" y="361"/>
                </a:lnTo>
                <a:lnTo>
                  <a:pt x="262" y="359"/>
                </a:lnTo>
                <a:lnTo>
                  <a:pt x="270" y="353"/>
                </a:lnTo>
                <a:lnTo>
                  <a:pt x="278" y="349"/>
                </a:lnTo>
                <a:lnTo>
                  <a:pt x="286" y="345"/>
                </a:lnTo>
                <a:lnTo>
                  <a:pt x="294" y="339"/>
                </a:lnTo>
                <a:lnTo>
                  <a:pt x="300" y="333"/>
                </a:lnTo>
                <a:lnTo>
                  <a:pt x="308" y="329"/>
                </a:lnTo>
                <a:lnTo>
                  <a:pt x="314" y="323"/>
                </a:lnTo>
                <a:lnTo>
                  <a:pt x="322" y="319"/>
                </a:lnTo>
                <a:lnTo>
                  <a:pt x="326" y="311"/>
                </a:lnTo>
                <a:lnTo>
                  <a:pt x="332" y="305"/>
                </a:lnTo>
                <a:lnTo>
                  <a:pt x="336" y="297"/>
                </a:lnTo>
                <a:lnTo>
                  <a:pt x="342" y="291"/>
                </a:lnTo>
                <a:lnTo>
                  <a:pt x="348" y="283"/>
                </a:lnTo>
                <a:lnTo>
                  <a:pt x="352" y="275"/>
                </a:lnTo>
                <a:lnTo>
                  <a:pt x="356" y="267"/>
                </a:lnTo>
                <a:lnTo>
                  <a:pt x="360" y="259"/>
                </a:lnTo>
                <a:lnTo>
                  <a:pt x="364" y="249"/>
                </a:lnTo>
                <a:lnTo>
                  <a:pt x="368" y="241"/>
                </a:lnTo>
                <a:lnTo>
                  <a:pt x="370" y="233"/>
                </a:lnTo>
                <a:lnTo>
                  <a:pt x="372" y="223"/>
                </a:lnTo>
                <a:lnTo>
                  <a:pt x="374" y="213"/>
                </a:lnTo>
                <a:lnTo>
                  <a:pt x="374" y="205"/>
                </a:lnTo>
                <a:lnTo>
                  <a:pt x="376" y="195"/>
                </a:lnTo>
                <a:lnTo>
                  <a:pt x="376" y="187"/>
                </a:lnTo>
                <a:lnTo>
                  <a:pt x="376" y="175"/>
                </a:lnTo>
                <a:lnTo>
                  <a:pt x="374" y="167"/>
                </a:lnTo>
                <a:lnTo>
                  <a:pt x="374" y="157"/>
                </a:lnTo>
                <a:lnTo>
                  <a:pt x="372" y="147"/>
                </a:lnTo>
                <a:lnTo>
                  <a:pt x="370" y="137"/>
                </a:lnTo>
                <a:lnTo>
                  <a:pt x="368" y="129"/>
                </a:lnTo>
                <a:lnTo>
                  <a:pt x="364" y="119"/>
                </a:lnTo>
                <a:lnTo>
                  <a:pt x="360" y="114"/>
                </a:lnTo>
                <a:lnTo>
                  <a:pt x="356" y="104"/>
                </a:lnTo>
                <a:lnTo>
                  <a:pt x="352" y="96"/>
                </a:lnTo>
                <a:lnTo>
                  <a:pt x="348" y="88"/>
                </a:lnTo>
                <a:lnTo>
                  <a:pt x="342" y="82"/>
                </a:lnTo>
                <a:lnTo>
                  <a:pt x="336" y="74"/>
                </a:lnTo>
                <a:lnTo>
                  <a:pt x="332" y="66"/>
                </a:lnTo>
                <a:lnTo>
                  <a:pt x="326" y="60"/>
                </a:lnTo>
                <a:lnTo>
                  <a:pt x="322" y="54"/>
                </a:lnTo>
                <a:lnTo>
                  <a:pt x="314" y="48"/>
                </a:lnTo>
                <a:lnTo>
                  <a:pt x="308" y="42"/>
                </a:lnTo>
                <a:lnTo>
                  <a:pt x="300" y="36"/>
                </a:lnTo>
                <a:lnTo>
                  <a:pt x="294" y="30"/>
                </a:lnTo>
                <a:lnTo>
                  <a:pt x="286" y="26"/>
                </a:lnTo>
                <a:lnTo>
                  <a:pt x="278" y="20"/>
                </a:lnTo>
                <a:lnTo>
                  <a:pt x="270" y="16"/>
                </a:lnTo>
                <a:lnTo>
                  <a:pt x="262" y="14"/>
                </a:lnTo>
                <a:lnTo>
                  <a:pt x="252" y="10"/>
                </a:lnTo>
                <a:lnTo>
                  <a:pt x="244" y="6"/>
                </a:lnTo>
                <a:lnTo>
                  <a:pt x="234" y="4"/>
                </a:lnTo>
                <a:lnTo>
                  <a:pt x="226" y="4"/>
                </a:lnTo>
                <a:lnTo>
                  <a:pt x="216" y="0"/>
                </a:lnTo>
                <a:lnTo>
                  <a:pt x="208" y="0"/>
                </a:lnTo>
                <a:lnTo>
                  <a:pt x="198" y="0"/>
                </a:lnTo>
                <a:lnTo>
                  <a:pt x="190" y="0"/>
                </a:lnTo>
                <a:lnTo>
                  <a:pt x="178" y="0"/>
                </a:lnTo>
                <a:lnTo>
                  <a:pt x="170" y="0"/>
                </a:lnTo>
                <a:lnTo>
                  <a:pt x="160" y="0"/>
                </a:lnTo>
                <a:lnTo>
                  <a:pt x="150" y="4"/>
                </a:lnTo>
                <a:lnTo>
                  <a:pt x="140" y="4"/>
                </a:lnTo>
                <a:lnTo>
                  <a:pt x="132" y="6"/>
                </a:lnTo>
                <a:lnTo>
                  <a:pt x="122" y="10"/>
                </a:lnTo>
                <a:lnTo>
                  <a:pt x="116" y="14"/>
                </a:lnTo>
                <a:lnTo>
                  <a:pt x="106" y="16"/>
                </a:lnTo>
                <a:lnTo>
                  <a:pt x="96" y="20"/>
                </a:lnTo>
                <a:lnTo>
                  <a:pt x="90" y="26"/>
                </a:lnTo>
                <a:lnTo>
                  <a:pt x="82" y="30"/>
                </a:lnTo>
                <a:lnTo>
                  <a:pt x="74" y="36"/>
                </a:lnTo>
                <a:lnTo>
                  <a:pt x="68" y="42"/>
                </a:lnTo>
                <a:lnTo>
                  <a:pt x="62" y="48"/>
                </a:lnTo>
                <a:lnTo>
                  <a:pt x="56" y="54"/>
                </a:lnTo>
                <a:lnTo>
                  <a:pt x="48" y="60"/>
                </a:lnTo>
                <a:lnTo>
                  <a:pt x="42" y="66"/>
                </a:lnTo>
                <a:lnTo>
                  <a:pt x="36" y="74"/>
                </a:lnTo>
                <a:lnTo>
                  <a:pt x="32" y="82"/>
                </a:lnTo>
                <a:lnTo>
                  <a:pt x="26" y="88"/>
                </a:lnTo>
                <a:lnTo>
                  <a:pt x="22" y="96"/>
                </a:lnTo>
                <a:lnTo>
                  <a:pt x="18" y="104"/>
                </a:lnTo>
                <a:lnTo>
                  <a:pt x="16" y="114"/>
                </a:lnTo>
                <a:lnTo>
                  <a:pt x="12" y="119"/>
                </a:lnTo>
                <a:lnTo>
                  <a:pt x="8" y="129"/>
                </a:lnTo>
                <a:lnTo>
                  <a:pt x="6" y="137"/>
                </a:lnTo>
                <a:lnTo>
                  <a:pt x="4" y="147"/>
                </a:lnTo>
                <a:lnTo>
                  <a:pt x="2" y="157"/>
                </a:lnTo>
                <a:lnTo>
                  <a:pt x="0" y="167"/>
                </a:lnTo>
                <a:lnTo>
                  <a:pt x="0" y="175"/>
                </a:lnTo>
                <a:lnTo>
                  <a:pt x="0" y="187"/>
                </a:lnTo>
                <a:lnTo>
                  <a:pt x="0" y="195"/>
                </a:lnTo>
                <a:lnTo>
                  <a:pt x="0" y="205"/>
                </a:lnTo>
                <a:lnTo>
                  <a:pt x="2" y="213"/>
                </a:lnTo>
                <a:lnTo>
                  <a:pt x="4" y="223"/>
                </a:lnTo>
                <a:lnTo>
                  <a:pt x="6" y="233"/>
                </a:lnTo>
                <a:lnTo>
                  <a:pt x="8" y="241"/>
                </a:lnTo>
                <a:lnTo>
                  <a:pt x="12" y="249"/>
                </a:lnTo>
                <a:lnTo>
                  <a:pt x="16" y="259"/>
                </a:lnTo>
                <a:lnTo>
                  <a:pt x="18" y="267"/>
                </a:lnTo>
                <a:lnTo>
                  <a:pt x="22" y="275"/>
                </a:lnTo>
                <a:lnTo>
                  <a:pt x="26" y="283"/>
                </a:lnTo>
                <a:lnTo>
                  <a:pt x="32" y="291"/>
                </a:lnTo>
                <a:lnTo>
                  <a:pt x="36" y="297"/>
                </a:lnTo>
                <a:lnTo>
                  <a:pt x="42" y="305"/>
                </a:lnTo>
                <a:lnTo>
                  <a:pt x="48" y="311"/>
                </a:lnTo>
                <a:lnTo>
                  <a:pt x="56" y="319"/>
                </a:lnTo>
                <a:lnTo>
                  <a:pt x="62" y="323"/>
                </a:lnTo>
                <a:lnTo>
                  <a:pt x="68" y="329"/>
                </a:lnTo>
                <a:lnTo>
                  <a:pt x="74" y="333"/>
                </a:lnTo>
                <a:lnTo>
                  <a:pt x="82" y="339"/>
                </a:lnTo>
                <a:lnTo>
                  <a:pt x="90" y="345"/>
                </a:lnTo>
                <a:lnTo>
                  <a:pt x="96" y="349"/>
                </a:lnTo>
                <a:lnTo>
                  <a:pt x="106" y="353"/>
                </a:lnTo>
                <a:lnTo>
                  <a:pt x="116" y="359"/>
                </a:lnTo>
                <a:lnTo>
                  <a:pt x="122" y="361"/>
                </a:lnTo>
                <a:lnTo>
                  <a:pt x="132" y="365"/>
                </a:lnTo>
                <a:lnTo>
                  <a:pt x="140" y="367"/>
                </a:lnTo>
                <a:lnTo>
                  <a:pt x="150" y="369"/>
                </a:lnTo>
                <a:lnTo>
                  <a:pt x="160" y="371"/>
                </a:lnTo>
                <a:lnTo>
                  <a:pt x="170" y="371"/>
                </a:lnTo>
                <a:lnTo>
                  <a:pt x="178" y="373"/>
                </a:lnTo>
                <a:lnTo>
                  <a:pt x="190" y="375"/>
                </a:lnTo>
                <a:close/>
              </a:path>
            </a:pathLst>
          </a:custGeom>
          <a:solidFill>
            <a:srgbClr val="ABA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6" name="Freeform 137"/>
          <p:cNvSpPr>
            <a:spLocks/>
          </p:cNvSpPr>
          <p:nvPr/>
        </p:nvSpPr>
        <p:spPr bwMode="auto">
          <a:xfrm>
            <a:off x="4473575" y="5286375"/>
            <a:ext cx="612775" cy="585788"/>
          </a:xfrm>
          <a:custGeom>
            <a:avLst/>
            <a:gdLst>
              <a:gd name="T0" fmla="*/ 2147483647 w 386"/>
              <a:gd name="T1" fmla="*/ 2147483647 h 369"/>
              <a:gd name="T2" fmla="*/ 2147483647 w 386"/>
              <a:gd name="T3" fmla="*/ 2147483647 h 369"/>
              <a:gd name="T4" fmla="*/ 2147483647 w 386"/>
              <a:gd name="T5" fmla="*/ 2147483647 h 369"/>
              <a:gd name="T6" fmla="*/ 2147483647 w 386"/>
              <a:gd name="T7" fmla="*/ 2147483647 h 369"/>
              <a:gd name="T8" fmla="*/ 2147483647 w 386"/>
              <a:gd name="T9" fmla="*/ 2147483647 h 369"/>
              <a:gd name="T10" fmla="*/ 2147483647 w 386"/>
              <a:gd name="T11" fmla="*/ 2147483647 h 369"/>
              <a:gd name="T12" fmla="*/ 2147483647 w 386"/>
              <a:gd name="T13" fmla="*/ 2147483647 h 369"/>
              <a:gd name="T14" fmla="*/ 2147483647 w 386"/>
              <a:gd name="T15" fmla="*/ 2147483647 h 369"/>
              <a:gd name="T16" fmla="*/ 2147483647 w 386"/>
              <a:gd name="T17" fmla="*/ 2147483647 h 369"/>
              <a:gd name="T18" fmla="*/ 2147483647 w 386"/>
              <a:gd name="T19" fmla="*/ 2147483647 h 369"/>
              <a:gd name="T20" fmla="*/ 2147483647 w 386"/>
              <a:gd name="T21" fmla="*/ 2147483647 h 369"/>
              <a:gd name="T22" fmla="*/ 2147483647 w 386"/>
              <a:gd name="T23" fmla="*/ 2147483647 h 369"/>
              <a:gd name="T24" fmla="*/ 2147483647 w 386"/>
              <a:gd name="T25" fmla="*/ 2147483647 h 369"/>
              <a:gd name="T26" fmla="*/ 2147483647 w 386"/>
              <a:gd name="T27" fmla="*/ 2147483647 h 369"/>
              <a:gd name="T28" fmla="*/ 0 w 386"/>
              <a:gd name="T29" fmla="*/ 2147483647 h 369"/>
              <a:gd name="T30" fmla="*/ 0 w 386"/>
              <a:gd name="T31" fmla="*/ 2147483647 h 369"/>
              <a:gd name="T32" fmla="*/ 2147483647 w 386"/>
              <a:gd name="T33" fmla="*/ 2147483647 h 369"/>
              <a:gd name="T34" fmla="*/ 2147483647 w 386"/>
              <a:gd name="T35" fmla="*/ 2147483647 h 369"/>
              <a:gd name="T36" fmla="*/ 2147483647 w 386"/>
              <a:gd name="T37" fmla="*/ 2147483647 h 369"/>
              <a:gd name="T38" fmla="*/ 2147483647 w 386"/>
              <a:gd name="T39" fmla="*/ 2147483647 h 369"/>
              <a:gd name="T40" fmla="*/ 2147483647 w 386"/>
              <a:gd name="T41" fmla="*/ 2147483647 h 369"/>
              <a:gd name="T42" fmla="*/ 2147483647 w 386"/>
              <a:gd name="T43" fmla="*/ 2147483647 h 369"/>
              <a:gd name="T44" fmla="*/ 2147483647 w 386"/>
              <a:gd name="T45" fmla="*/ 2147483647 h 369"/>
              <a:gd name="T46" fmla="*/ 2147483647 w 386"/>
              <a:gd name="T47" fmla="*/ 2147483647 h 369"/>
              <a:gd name="T48" fmla="*/ 2147483647 w 386"/>
              <a:gd name="T49" fmla="*/ 2147483647 h 369"/>
              <a:gd name="T50" fmla="*/ 2147483647 w 386"/>
              <a:gd name="T51" fmla="*/ 2147483647 h 369"/>
              <a:gd name="T52" fmla="*/ 2147483647 w 386"/>
              <a:gd name="T53" fmla="*/ 0 h 369"/>
              <a:gd name="T54" fmla="*/ 2147483647 w 386"/>
              <a:gd name="T55" fmla="*/ 2147483647 h 369"/>
              <a:gd name="T56" fmla="*/ 2147483647 w 386"/>
              <a:gd name="T57" fmla="*/ 2147483647 h 369"/>
              <a:gd name="T58" fmla="*/ 2147483647 w 386"/>
              <a:gd name="T59" fmla="*/ 2147483647 h 369"/>
              <a:gd name="T60" fmla="*/ 2147483647 w 386"/>
              <a:gd name="T61" fmla="*/ 2147483647 h 369"/>
              <a:gd name="T62" fmla="*/ 2147483647 w 386"/>
              <a:gd name="T63" fmla="*/ 2147483647 h 369"/>
              <a:gd name="T64" fmla="*/ 2147483647 w 386"/>
              <a:gd name="T65" fmla="*/ 2147483647 h 369"/>
              <a:gd name="T66" fmla="*/ 2147483647 w 386"/>
              <a:gd name="T67" fmla="*/ 2147483647 h 369"/>
              <a:gd name="T68" fmla="*/ 2147483647 w 386"/>
              <a:gd name="T69" fmla="*/ 2147483647 h 369"/>
              <a:gd name="T70" fmla="*/ 2147483647 w 386"/>
              <a:gd name="T71" fmla="*/ 2147483647 h 369"/>
              <a:gd name="T72" fmla="*/ 2147483647 w 386"/>
              <a:gd name="T73" fmla="*/ 2147483647 h 369"/>
              <a:gd name="T74" fmla="*/ 2147483647 w 386"/>
              <a:gd name="T75" fmla="*/ 2147483647 h 369"/>
              <a:gd name="T76" fmla="*/ 2147483647 w 386"/>
              <a:gd name="T77" fmla="*/ 2147483647 h 369"/>
              <a:gd name="T78" fmla="*/ 2147483647 w 386"/>
              <a:gd name="T79" fmla="*/ 2147483647 h 369"/>
              <a:gd name="T80" fmla="*/ 2147483647 w 386"/>
              <a:gd name="T81" fmla="*/ 2147483647 h 369"/>
              <a:gd name="T82" fmla="*/ 2147483647 w 386"/>
              <a:gd name="T83" fmla="*/ 2147483647 h 369"/>
              <a:gd name="T84" fmla="*/ 2147483647 w 386"/>
              <a:gd name="T85" fmla="*/ 2147483647 h 369"/>
              <a:gd name="T86" fmla="*/ 2147483647 w 386"/>
              <a:gd name="T87" fmla="*/ 2147483647 h 369"/>
              <a:gd name="T88" fmla="*/ 2147483647 w 386"/>
              <a:gd name="T89" fmla="*/ 2147483647 h 369"/>
              <a:gd name="T90" fmla="*/ 2147483647 w 386"/>
              <a:gd name="T91" fmla="*/ 2147483647 h 369"/>
              <a:gd name="T92" fmla="*/ 2147483647 w 386"/>
              <a:gd name="T93" fmla="*/ 2147483647 h 369"/>
              <a:gd name="T94" fmla="*/ 2147483647 w 386"/>
              <a:gd name="T95" fmla="*/ 2147483647 h 369"/>
              <a:gd name="T96" fmla="*/ 2147483647 w 386"/>
              <a:gd name="T97" fmla="*/ 2147483647 h 369"/>
              <a:gd name="T98" fmla="*/ 2147483647 w 386"/>
              <a:gd name="T99" fmla="*/ 2147483647 h 369"/>
              <a:gd name="T100" fmla="*/ 2147483647 w 386"/>
              <a:gd name="T101" fmla="*/ 2147483647 h 369"/>
              <a:gd name="T102" fmla="*/ 2147483647 w 386"/>
              <a:gd name="T103" fmla="*/ 2147483647 h 369"/>
              <a:gd name="T104" fmla="*/ 2147483647 w 386"/>
              <a:gd name="T105" fmla="*/ 2147483647 h 369"/>
              <a:gd name="T106" fmla="*/ 2147483647 w 386"/>
              <a:gd name="T107" fmla="*/ 2147483647 h 369"/>
              <a:gd name="T108" fmla="*/ 2147483647 w 386"/>
              <a:gd name="T109" fmla="*/ 2147483647 h 369"/>
              <a:gd name="T110" fmla="*/ 2147483647 w 386"/>
              <a:gd name="T111" fmla="*/ 2147483647 h 369"/>
              <a:gd name="T112" fmla="*/ 2147483647 w 386"/>
              <a:gd name="T113" fmla="*/ 2147483647 h 369"/>
              <a:gd name="T114" fmla="*/ 2147483647 w 386"/>
              <a:gd name="T115" fmla="*/ 2147483647 h 369"/>
              <a:gd name="T116" fmla="*/ 2147483647 w 386"/>
              <a:gd name="T117" fmla="*/ 2147483647 h 369"/>
              <a:gd name="T118" fmla="*/ 2147483647 w 386"/>
              <a:gd name="T119" fmla="*/ 2147483647 h 369"/>
              <a:gd name="T120" fmla="*/ 2147483647 w 386"/>
              <a:gd name="T121" fmla="*/ 2147483647 h 369"/>
              <a:gd name="T122" fmla="*/ 2147483647 w 386"/>
              <a:gd name="T123" fmla="*/ 2147483647 h 3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86" h="369">
                <a:moveTo>
                  <a:pt x="180" y="281"/>
                </a:moveTo>
                <a:lnTo>
                  <a:pt x="176" y="281"/>
                </a:lnTo>
                <a:lnTo>
                  <a:pt x="170" y="285"/>
                </a:lnTo>
                <a:lnTo>
                  <a:pt x="164" y="289"/>
                </a:lnTo>
                <a:lnTo>
                  <a:pt x="158" y="293"/>
                </a:lnTo>
                <a:lnTo>
                  <a:pt x="150" y="297"/>
                </a:lnTo>
                <a:lnTo>
                  <a:pt x="144" y="303"/>
                </a:lnTo>
                <a:lnTo>
                  <a:pt x="136" y="307"/>
                </a:lnTo>
                <a:lnTo>
                  <a:pt x="130" y="311"/>
                </a:lnTo>
                <a:lnTo>
                  <a:pt x="122" y="317"/>
                </a:lnTo>
                <a:lnTo>
                  <a:pt x="114" y="323"/>
                </a:lnTo>
                <a:lnTo>
                  <a:pt x="106" y="327"/>
                </a:lnTo>
                <a:lnTo>
                  <a:pt x="98" y="333"/>
                </a:lnTo>
                <a:lnTo>
                  <a:pt x="90" y="339"/>
                </a:lnTo>
                <a:lnTo>
                  <a:pt x="84" y="345"/>
                </a:lnTo>
                <a:lnTo>
                  <a:pt x="72" y="335"/>
                </a:lnTo>
                <a:lnTo>
                  <a:pt x="64" y="327"/>
                </a:lnTo>
                <a:lnTo>
                  <a:pt x="66" y="317"/>
                </a:lnTo>
                <a:lnTo>
                  <a:pt x="68" y="307"/>
                </a:lnTo>
                <a:lnTo>
                  <a:pt x="72" y="299"/>
                </a:lnTo>
                <a:lnTo>
                  <a:pt x="76" y="291"/>
                </a:lnTo>
                <a:lnTo>
                  <a:pt x="78" y="281"/>
                </a:lnTo>
                <a:lnTo>
                  <a:pt x="82" y="273"/>
                </a:lnTo>
                <a:lnTo>
                  <a:pt x="84" y="263"/>
                </a:lnTo>
                <a:lnTo>
                  <a:pt x="88" y="257"/>
                </a:lnTo>
                <a:lnTo>
                  <a:pt x="90" y="247"/>
                </a:lnTo>
                <a:lnTo>
                  <a:pt x="92" y="241"/>
                </a:lnTo>
                <a:lnTo>
                  <a:pt x="94" y="235"/>
                </a:lnTo>
                <a:lnTo>
                  <a:pt x="98" y="229"/>
                </a:lnTo>
                <a:lnTo>
                  <a:pt x="100" y="221"/>
                </a:lnTo>
                <a:lnTo>
                  <a:pt x="102" y="219"/>
                </a:lnTo>
                <a:lnTo>
                  <a:pt x="98" y="217"/>
                </a:lnTo>
                <a:lnTo>
                  <a:pt x="92" y="213"/>
                </a:lnTo>
                <a:lnTo>
                  <a:pt x="86" y="209"/>
                </a:lnTo>
                <a:lnTo>
                  <a:pt x="78" y="207"/>
                </a:lnTo>
                <a:lnTo>
                  <a:pt x="72" y="203"/>
                </a:lnTo>
                <a:lnTo>
                  <a:pt x="66" y="201"/>
                </a:lnTo>
                <a:lnTo>
                  <a:pt x="56" y="197"/>
                </a:lnTo>
                <a:lnTo>
                  <a:pt x="48" y="193"/>
                </a:lnTo>
                <a:lnTo>
                  <a:pt x="40" y="187"/>
                </a:lnTo>
                <a:lnTo>
                  <a:pt x="32" y="185"/>
                </a:lnTo>
                <a:lnTo>
                  <a:pt x="22" y="179"/>
                </a:lnTo>
                <a:lnTo>
                  <a:pt x="16" y="175"/>
                </a:lnTo>
                <a:lnTo>
                  <a:pt x="6" y="171"/>
                </a:lnTo>
                <a:lnTo>
                  <a:pt x="0" y="169"/>
                </a:lnTo>
                <a:lnTo>
                  <a:pt x="0" y="161"/>
                </a:lnTo>
                <a:lnTo>
                  <a:pt x="0" y="155"/>
                </a:lnTo>
                <a:lnTo>
                  <a:pt x="0" y="147"/>
                </a:lnTo>
                <a:lnTo>
                  <a:pt x="4" y="143"/>
                </a:lnTo>
                <a:lnTo>
                  <a:pt x="10" y="139"/>
                </a:lnTo>
                <a:lnTo>
                  <a:pt x="20" y="139"/>
                </a:lnTo>
                <a:lnTo>
                  <a:pt x="28" y="137"/>
                </a:lnTo>
                <a:lnTo>
                  <a:pt x="38" y="135"/>
                </a:lnTo>
                <a:lnTo>
                  <a:pt x="48" y="133"/>
                </a:lnTo>
                <a:lnTo>
                  <a:pt x="56" y="131"/>
                </a:lnTo>
                <a:lnTo>
                  <a:pt x="66" y="129"/>
                </a:lnTo>
                <a:lnTo>
                  <a:pt x="76" y="129"/>
                </a:lnTo>
                <a:lnTo>
                  <a:pt x="82" y="127"/>
                </a:lnTo>
                <a:lnTo>
                  <a:pt x="90" y="125"/>
                </a:lnTo>
                <a:lnTo>
                  <a:pt x="96" y="125"/>
                </a:lnTo>
                <a:lnTo>
                  <a:pt x="102" y="125"/>
                </a:lnTo>
                <a:lnTo>
                  <a:pt x="110" y="123"/>
                </a:lnTo>
                <a:lnTo>
                  <a:pt x="114" y="123"/>
                </a:lnTo>
                <a:lnTo>
                  <a:pt x="114" y="119"/>
                </a:lnTo>
                <a:lnTo>
                  <a:pt x="114" y="111"/>
                </a:lnTo>
                <a:lnTo>
                  <a:pt x="112" y="104"/>
                </a:lnTo>
                <a:lnTo>
                  <a:pt x="112" y="98"/>
                </a:lnTo>
                <a:lnTo>
                  <a:pt x="112" y="90"/>
                </a:lnTo>
                <a:lnTo>
                  <a:pt x="112" y="84"/>
                </a:lnTo>
                <a:lnTo>
                  <a:pt x="110" y="74"/>
                </a:lnTo>
                <a:lnTo>
                  <a:pt x="110" y="64"/>
                </a:lnTo>
                <a:lnTo>
                  <a:pt x="110" y="54"/>
                </a:lnTo>
                <a:lnTo>
                  <a:pt x="110" y="46"/>
                </a:lnTo>
                <a:lnTo>
                  <a:pt x="108" y="36"/>
                </a:lnTo>
                <a:lnTo>
                  <a:pt x="108" y="28"/>
                </a:lnTo>
                <a:lnTo>
                  <a:pt x="108" y="18"/>
                </a:lnTo>
                <a:lnTo>
                  <a:pt x="108" y="10"/>
                </a:lnTo>
                <a:lnTo>
                  <a:pt x="114" y="6"/>
                </a:lnTo>
                <a:lnTo>
                  <a:pt x="120" y="2"/>
                </a:lnTo>
                <a:lnTo>
                  <a:pt x="126" y="0"/>
                </a:lnTo>
                <a:lnTo>
                  <a:pt x="132" y="0"/>
                </a:lnTo>
                <a:lnTo>
                  <a:pt x="138" y="6"/>
                </a:lnTo>
                <a:lnTo>
                  <a:pt x="144" y="12"/>
                </a:lnTo>
                <a:lnTo>
                  <a:pt x="148" y="20"/>
                </a:lnTo>
                <a:lnTo>
                  <a:pt x="156" y="28"/>
                </a:lnTo>
                <a:lnTo>
                  <a:pt x="162" y="34"/>
                </a:lnTo>
                <a:lnTo>
                  <a:pt x="168" y="40"/>
                </a:lnTo>
                <a:lnTo>
                  <a:pt x="174" y="48"/>
                </a:lnTo>
                <a:lnTo>
                  <a:pt x="180" y="56"/>
                </a:lnTo>
                <a:lnTo>
                  <a:pt x="190" y="68"/>
                </a:lnTo>
                <a:lnTo>
                  <a:pt x="198" y="78"/>
                </a:lnTo>
                <a:lnTo>
                  <a:pt x="204" y="84"/>
                </a:lnTo>
                <a:lnTo>
                  <a:pt x="206" y="88"/>
                </a:lnTo>
                <a:lnTo>
                  <a:pt x="208" y="84"/>
                </a:lnTo>
                <a:lnTo>
                  <a:pt x="214" y="80"/>
                </a:lnTo>
                <a:lnTo>
                  <a:pt x="218" y="76"/>
                </a:lnTo>
                <a:lnTo>
                  <a:pt x="224" y="72"/>
                </a:lnTo>
                <a:lnTo>
                  <a:pt x="232" y="68"/>
                </a:lnTo>
                <a:lnTo>
                  <a:pt x="238" y="64"/>
                </a:lnTo>
                <a:lnTo>
                  <a:pt x="246" y="58"/>
                </a:lnTo>
                <a:lnTo>
                  <a:pt x="254" y="52"/>
                </a:lnTo>
                <a:lnTo>
                  <a:pt x="262" y="46"/>
                </a:lnTo>
                <a:lnTo>
                  <a:pt x="270" y="42"/>
                </a:lnTo>
                <a:lnTo>
                  <a:pt x="276" y="36"/>
                </a:lnTo>
                <a:lnTo>
                  <a:pt x="286" y="32"/>
                </a:lnTo>
                <a:lnTo>
                  <a:pt x="292" y="26"/>
                </a:lnTo>
                <a:lnTo>
                  <a:pt x="302" y="22"/>
                </a:lnTo>
                <a:lnTo>
                  <a:pt x="312" y="32"/>
                </a:lnTo>
                <a:lnTo>
                  <a:pt x="322" y="40"/>
                </a:lnTo>
                <a:lnTo>
                  <a:pt x="318" y="46"/>
                </a:lnTo>
                <a:lnTo>
                  <a:pt x="314" y="56"/>
                </a:lnTo>
                <a:lnTo>
                  <a:pt x="312" y="64"/>
                </a:lnTo>
                <a:lnTo>
                  <a:pt x="308" y="74"/>
                </a:lnTo>
                <a:lnTo>
                  <a:pt x="306" y="82"/>
                </a:lnTo>
                <a:lnTo>
                  <a:pt x="302" y="90"/>
                </a:lnTo>
                <a:lnTo>
                  <a:pt x="300" y="100"/>
                </a:lnTo>
                <a:lnTo>
                  <a:pt x="296" y="110"/>
                </a:lnTo>
                <a:lnTo>
                  <a:pt x="292" y="115"/>
                </a:lnTo>
                <a:lnTo>
                  <a:pt x="290" y="123"/>
                </a:lnTo>
                <a:lnTo>
                  <a:pt x="288" y="129"/>
                </a:lnTo>
                <a:lnTo>
                  <a:pt x="286" y="135"/>
                </a:lnTo>
                <a:lnTo>
                  <a:pt x="284" y="143"/>
                </a:lnTo>
                <a:lnTo>
                  <a:pt x="284" y="147"/>
                </a:lnTo>
                <a:lnTo>
                  <a:pt x="286" y="147"/>
                </a:lnTo>
                <a:lnTo>
                  <a:pt x="292" y="151"/>
                </a:lnTo>
                <a:lnTo>
                  <a:pt x="296" y="153"/>
                </a:lnTo>
                <a:lnTo>
                  <a:pt x="304" y="155"/>
                </a:lnTo>
                <a:lnTo>
                  <a:pt x="310" y="159"/>
                </a:lnTo>
                <a:lnTo>
                  <a:pt x="318" y="163"/>
                </a:lnTo>
                <a:lnTo>
                  <a:pt x="326" y="167"/>
                </a:lnTo>
                <a:lnTo>
                  <a:pt x="334" y="171"/>
                </a:lnTo>
                <a:lnTo>
                  <a:pt x="342" y="175"/>
                </a:lnTo>
                <a:lnTo>
                  <a:pt x="352" y="179"/>
                </a:lnTo>
                <a:lnTo>
                  <a:pt x="360" y="183"/>
                </a:lnTo>
                <a:lnTo>
                  <a:pt x="368" y="187"/>
                </a:lnTo>
                <a:lnTo>
                  <a:pt x="378" y="191"/>
                </a:lnTo>
                <a:lnTo>
                  <a:pt x="386" y="197"/>
                </a:lnTo>
                <a:lnTo>
                  <a:pt x="384" y="203"/>
                </a:lnTo>
                <a:lnTo>
                  <a:pt x="384" y="209"/>
                </a:lnTo>
                <a:lnTo>
                  <a:pt x="384" y="217"/>
                </a:lnTo>
                <a:lnTo>
                  <a:pt x="382" y="223"/>
                </a:lnTo>
                <a:lnTo>
                  <a:pt x="372" y="223"/>
                </a:lnTo>
                <a:lnTo>
                  <a:pt x="362" y="225"/>
                </a:lnTo>
                <a:lnTo>
                  <a:pt x="352" y="227"/>
                </a:lnTo>
                <a:lnTo>
                  <a:pt x="344" y="229"/>
                </a:lnTo>
                <a:lnTo>
                  <a:pt x="334" y="229"/>
                </a:lnTo>
                <a:lnTo>
                  <a:pt x="326" y="231"/>
                </a:lnTo>
                <a:lnTo>
                  <a:pt x="316" y="233"/>
                </a:lnTo>
                <a:lnTo>
                  <a:pt x="308" y="235"/>
                </a:lnTo>
                <a:lnTo>
                  <a:pt x="300" y="237"/>
                </a:lnTo>
                <a:lnTo>
                  <a:pt x="292" y="237"/>
                </a:lnTo>
                <a:lnTo>
                  <a:pt x="286" y="239"/>
                </a:lnTo>
                <a:lnTo>
                  <a:pt x="280" y="241"/>
                </a:lnTo>
                <a:lnTo>
                  <a:pt x="274" y="243"/>
                </a:lnTo>
                <a:lnTo>
                  <a:pt x="270" y="245"/>
                </a:lnTo>
                <a:lnTo>
                  <a:pt x="270" y="247"/>
                </a:lnTo>
                <a:lnTo>
                  <a:pt x="270" y="253"/>
                </a:lnTo>
                <a:lnTo>
                  <a:pt x="270" y="259"/>
                </a:lnTo>
                <a:lnTo>
                  <a:pt x="270" y="267"/>
                </a:lnTo>
                <a:lnTo>
                  <a:pt x="270" y="273"/>
                </a:lnTo>
                <a:lnTo>
                  <a:pt x="272" y="283"/>
                </a:lnTo>
                <a:lnTo>
                  <a:pt x="272" y="291"/>
                </a:lnTo>
                <a:lnTo>
                  <a:pt x="274" y="301"/>
                </a:lnTo>
                <a:lnTo>
                  <a:pt x="274" y="309"/>
                </a:lnTo>
                <a:lnTo>
                  <a:pt x="274" y="319"/>
                </a:lnTo>
                <a:lnTo>
                  <a:pt x="274" y="329"/>
                </a:lnTo>
                <a:lnTo>
                  <a:pt x="276" y="339"/>
                </a:lnTo>
                <a:lnTo>
                  <a:pt x="276" y="349"/>
                </a:lnTo>
                <a:lnTo>
                  <a:pt x="278" y="357"/>
                </a:lnTo>
                <a:lnTo>
                  <a:pt x="270" y="361"/>
                </a:lnTo>
                <a:lnTo>
                  <a:pt x="264" y="363"/>
                </a:lnTo>
                <a:lnTo>
                  <a:pt x="258" y="365"/>
                </a:lnTo>
                <a:lnTo>
                  <a:pt x="252" y="369"/>
                </a:lnTo>
                <a:lnTo>
                  <a:pt x="246" y="361"/>
                </a:lnTo>
                <a:lnTo>
                  <a:pt x="240" y="355"/>
                </a:lnTo>
                <a:lnTo>
                  <a:pt x="234" y="347"/>
                </a:lnTo>
                <a:lnTo>
                  <a:pt x="228" y="339"/>
                </a:lnTo>
                <a:lnTo>
                  <a:pt x="220" y="331"/>
                </a:lnTo>
                <a:lnTo>
                  <a:pt x="216" y="323"/>
                </a:lnTo>
                <a:lnTo>
                  <a:pt x="210" y="317"/>
                </a:lnTo>
                <a:lnTo>
                  <a:pt x="204" y="311"/>
                </a:lnTo>
                <a:lnTo>
                  <a:pt x="194" y="299"/>
                </a:lnTo>
                <a:lnTo>
                  <a:pt x="186" y="289"/>
                </a:lnTo>
                <a:lnTo>
                  <a:pt x="180" y="283"/>
                </a:lnTo>
                <a:lnTo>
                  <a:pt x="180" y="281"/>
                </a:lnTo>
                <a:close/>
              </a:path>
            </a:pathLst>
          </a:custGeom>
          <a:solidFill>
            <a:srgbClr val="03B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7" name="Freeform 138"/>
          <p:cNvSpPr>
            <a:spLocks/>
          </p:cNvSpPr>
          <p:nvPr/>
        </p:nvSpPr>
        <p:spPr bwMode="auto">
          <a:xfrm>
            <a:off x="4464050" y="5260975"/>
            <a:ext cx="631825" cy="630238"/>
          </a:xfrm>
          <a:custGeom>
            <a:avLst/>
            <a:gdLst>
              <a:gd name="T0" fmla="*/ 2147483647 w 398"/>
              <a:gd name="T1" fmla="*/ 2147483647 h 397"/>
              <a:gd name="T2" fmla="*/ 2147483647 w 398"/>
              <a:gd name="T3" fmla="*/ 2147483647 h 397"/>
              <a:gd name="T4" fmla="*/ 2147483647 w 398"/>
              <a:gd name="T5" fmla="*/ 2147483647 h 397"/>
              <a:gd name="T6" fmla="*/ 2147483647 w 398"/>
              <a:gd name="T7" fmla="*/ 2147483647 h 397"/>
              <a:gd name="T8" fmla="*/ 2147483647 w 398"/>
              <a:gd name="T9" fmla="*/ 2147483647 h 397"/>
              <a:gd name="T10" fmla="*/ 2147483647 w 398"/>
              <a:gd name="T11" fmla="*/ 2147483647 h 397"/>
              <a:gd name="T12" fmla="*/ 2147483647 w 398"/>
              <a:gd name="T13" fmla="*/ 2147483647 h 397"/>
              <a:gd name="T14" fmla="*/ 2147483647 w 398"/>
              <a:gd name="T15" fmla="*/ 2147483647 h 397"/>
              <a:gd name="T16" fmla="*/ 2147483647 w 398"/>
              <a:gd name="T17" fmla="*/ 2147483647 h 397"/>
              <a:gd name="T18" fmla="*/ 2147483647 w 398"/>
              <a:gd name="T19" fmla="*/ 2147483647 h 397"/>
              <a:gd name="T20" fmla="*/ 2147483647 w 398"/>
              <a:gd name="T21" fmla="*/ 2147483647 h 397"/>
              <a:gd name="T22" fmla="*/ 2147483647 w 398"/>
              <a:gd name="T23" fmla="*/ 2147483647 h 397"/>
              <a:gd name="T24" fmla="*/ 2147483647 w 398"/>
              <a:gd name="T25" fmla="*/ 2147483647 h 397"/>
              <a:gd name="T26" fmla="*/ 2147483647 w 398"/>
              <a:gd name="T27" fmla="*/ 2147483647 h 397"/>
              <a:gd name="T28" fmla="*/ 2147483647 w 398"/>
              <a:gd name="T29" fmla="*/ 2147483647 h 397"/>
              <a:gd name="T30" fmla="*/ 2147483647 w 398"/>
              <a:gd name="T31" fmla="*/ 2147483647 h 397"/>
              <a:gd name="T32" fmla="*/ 2147483647 w 398"/>
              <a:gd name="T33" fmla="*/ 2147483647 h 397"/>
              <a:gd name="T34" fmla="*/ 2147483647 w 398"/>
              <a:gd name="T35" fmla="*/ 2147483647 h 397"/>
              <a:gd name="T36" fmla="*/ 2147483647 w 398"/>
              <a:gd name="T37" fmla="*/ 2147483647 h 397"/>
              <a:gd name="T38" fmla="*/ 2147483647 w 398"/>
              <a:gd name="T39" fmla="*/ 2147483647 h 397"/>
              <a:gd name="T40" fmla="*/ 2147483647 w 398"/>
              <a:gd name="T41" fmla="*/ 2147483647 h 397"/>
              <a:gd name="T42" fmla="*/ 2147483647 w 398"/>
              <a:gd name="T43" fmla="*/ 2147483647 h 397"/>
              <a:gd name="T44" fmla="*/ 2147483647 w 398"/>
              <a:gd name="T45" fmla="*/ 2147483647 h 397"/>
              <a:gd name="T46" fmla="*/ 2147483647 w 398"/>
              <a:gd name="T47" fmla="*/ 2147483647 h 397"/>
              <a:gd name="T48" fmla="*/ 2147483647 w 398"/>
              <a:gd name="T49" fmla="*/ 2147483647 h 397"/>
              <a:gd name="T50" fmla="*/ 2147483647 w 398"/>
              <a:gd name="T51" fmla="*/ 2147483647 h 397"/>
              <a:gd name="T52" fmla="*/ 2147483647 w 398"/>
              <a:gd name="T53" fmla="*/ 2147483647 h 397"/>
              <a:gd name="T54" fmla="*/ 2147483647 w 398"/>
              <a:gd name="T55" fmla="*/ 2147483647 h 397"/>
              <a:gd name="T56" fmla="*/ 2147483647 w 398"/>
              <a:gd name="T57" fmla="*/ 2147483647 h 397"/>
              <a:gd name="T58" fmla="*/ 2147483647 w 398"/>
              <a:gd name="T59" fmla="*/ 2147483647 h 397"/>
              <a:gd name="T60" fmla="*/ 2147483647 w 398"/>
              <a:gd name="T61" fmla="*/ 2147483647 h 397"/>
              <a:gd name="T62" fmla="*/ 0 w 398"/>
              <a:gd name="T63" fmla="*/ 2147483647 h 397"/>
              <a:gd name="T64" fmla="*/ 2147483647 w 398"/>
              <a:gd name="T65" fmla="*/ 2147483647 h 397"/>
              <a:gd name="T66" fmla="*/ 2147483647 w 398"/>
              <a:gd name="T67" fmla="*/ 2147483647 h 397"/>
              <a:gd name="T68" fmla="*/ 2147483647 w 398"/>
              <a:gd name="T69" fmla="*/ 2147483647 h 397"/>
              <a:gd name="T70" fmla="*/ 2147483647 w 398"/>
              <a:gd name="T71" fmla="*/ 2147483647 h 397"/>
              <a:gd name="T72" fmla="*/ 2147483647 w 398"/>
              <a:gd name="T73" fmla="*/ 2147483647 h 397"/>
              <a:gd name="T74" fmla="*/ 2147483647 w 398"/>
              <a:gd name="T75" fmla="*/ 2147483647 h 397"/>
              <a:gd name="T76" fmla="*/ 2147483647 w 398"/>
              <a:gd name="T77" fmla="*/ 2147483647 h 397"/>
              <a:gd name="T78" fmla="*/ 2147483647 w 398"/>
              <a:gd name="T79" fmla="*/ 2147483647 h 397"/>
              <a:gd name="T80" fmla="*/ 2147483647 w 398"/>
              <a:gd name="T81" fmla="*/ 2147483647 h 397"/>
              <a:gd name="T82" fmla="*/ 2147483647 w 398"/>
              <a:gd name="T83" fmla="*/ 2147483647 h 397"/>
              <a:gd name="T84" fmla="*/ 2147483647 w 398"/>
              <a:gd name="T85" fmla="*/ 2147483647 h 397"/>
              <a:gd name="T86" fmla="*/ 2147483647 w 398"/>
              <a:gd name="T87" fmla="*/ 2147483647 h 397"/>
              <a:gd name="T88" fmla="*/ 2147483647 w 398"/>
              <a:gd name="T89" fmla="*/ 2147483647 h 397"/>
              <a:gd name="T90" fmla="*/ 2147483647 w 398"/>
              <a:gd name="T91" fmla="*/ 2147483647 h 397"/>
              <a:gd name="T92" fmla="*/ 2147483647 w 398"/>
              <a:gd name="T93" fmla="*/ 2147483647 h 397"/>
              <a:gd name="T94" fmla="*/ 2147483647 w 398"/>
              <a:gd name="T95" fmla="*/ 2147483647 h 397"/>
              <a:gd name="T96" fmla="*/ 2147483647 w 398"/>
              <a:gd name="T97" fmla="*/ 2147483647 h 397"/>
              <a:gd name="T98" fmla="*/ 2147483647 w 398"/>
              <a:gd name="T99" fmla="*/ 2147483647 h 397"/>
              <a:gd name="T100" fmla="*/ 2147483647 w 398"/>
              <a:gd name="T101" fmla="*/ 2147483647 h 397"/>
              <a:gd name="T102" fmla="*/ 2147483647 w 398"/>
              <a:gd name="T103" fmla="*/ 2147483647 h 3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8" h="397">
                <a:moveTo>
                  <a:pt x="200" y="375"/>
                </a:moveTo>
                <a:lnTo>
                  <a:pt x="208" y="373"/>
                </a:lnTo>
                <a:lnTo>
                  <a:pt x="218" y="373"/>
                </a:lnTo>
                <a:lnTo>
                  <a:pt x="224" y="373"/>
                </a:lnTo>
                <a:lnTo>
                  <a:pt x="234" y="371"/>
                </a:lnTo>
                <a:lnTo>
                  <a:pt x="242" y="369"/>
                </a:lnTo>
                <a:lnTo>
                  <a:pt x="250" y="367"/>
                </a:lnTo>
                <a:lnTo>
                  <a:pt x="258" y="363"/>
                </a:lnTo>
                <a:lnTo>
                  <a:pt x="268" y="361"/>
                </a:lnTo>
                <a:lnTo>
                  <a:pt x="274" y="355"/>
                </a:lnTo>
                <a:lnTo>
                  <a:pt x="282" y="351"/>
                </a:lnTo>
                <a:lnTo>
                  <a:pt x="290" y="349"/>
                </a:lnTo>
                <a:lnTo>
                  <a:pt x="296" y="345"/>
                </a:lnTo>
                <a:lnTo>
                  <a:pt x="302" y="339"/>
                </a:lnTo>
                <a:lnTo>
                  <a:pt x="310" y="333"/>
                </a:lnTo>
                <a:lnTo>
                  <a:pt x="316" y="329"/>
                </a:lnTo>
                <a:lnTo>
                  <a:pt x="324" y="323"/>
                </a:lnTo>
                <a:lnTo>
                  <a:pt x="328" y="317"/>
                </a:lnTo>
                <a:lnTo>
                  <a:pt x="334" y="311"/>
                </a:lnTo>
                <a:lnTo>
                  <a:pt x="338" y="303"/>
                </a:lnTo>
                <a:lnTo>
                  <a:pt x="344" y="297"/>
                </a:lnTo>
                <a:lnTo>
                  <a:pt x="348" y="289"/>
                </a:lnTo>
                <a:lnTo>
                  <a:pt x="352" y="283"/>
                </a:lnTo>
                <a:lnTo>
                  <a:pt x="356" y="275"/>
                </a:lnTo>
                <a:lnTo>
                  <a:pt x="362" y="267"/>
                </a:lnTo>
                <a:lnTo>
                  <a:pt x="364" y="259"/>
                </a:lnTo>
                <a:lnTo>
                  <a:pt x="366" y="251"/>
                </a:lnTo>
                <a:lnTo>
                  <a:pt x="368" y="241"/>
                </a:lnTo>
                <a:lnTo>
                  <a:pt x="370" y="235"/>
                </a:lnTo>
                <a:lnTo>
                  <a:pt x="372" y="225"/>
                </a:lnTo>
                <a:lnTo>
                  <a:pt x="374" y="217"/>
                </a:lnTo>
                <a:lnTo>
                  <a:pt x="374" y="207"/>
                </a:lnTo>
                <a:lnTo>
                  <a:pt x="376" y="199"/>
                </a:lnTo>
                <a:lnTo>
                  <a:pt x="374" y="189"/>
                </a:lnTo>
                <a:lnTo>
                  <a:pt x="374" y="181"/>
                </a:lnTo>
                <a:lnTo>
                  <a:pt x="374" y="171"/>
                </a:lnTo>
                <a:lnTo>
                  <a:pt x="372" y="163"/>
                </a:lnTo>
                <a:lnTo>
                  <a:pt x="370" y="155"/>
                </a:lnTo>
                <a:lnTo>
                  <a:pt x="368" y="147"/>
                </a:lnTo>
                <a:lnTo>
                  <a:pt x="364" y="141"/>
                </a:lnTo>
                <a:lnTo>
                  <a:pt x="362" y="133"/>
                </a:lnTo>
                <a:lnTo>
                  <a:pt x="358" y="126"/>
                </a:lnTo>
                <a:lnTo>
                  <a:pt x="354" y="118"/>
                </a:lnTo>
                <a:lnTo>
                  <a:pt x="350" y="110"/>
                </a:lnTo>
                <a:lnTo>
                  <a:pt x="346" y="104"/>
                </a:lnTo>
                <a:lnTo>
                  <a:pt x="342" y="98"/>
                </a:lnTo>
                <a:lnTo>
                  <a:pt x="336" y="90"/>
                </a:lnTo>
                <a:lnTo>
                  <a:pt x="332" y="84"/>
                </a:lnTo>
                <a:lnTo>
                  <a:pt x="328" y="78"/>
                </a:lnTo>
                <a:lnTo>
                  <a:pt x="314" y="66"/>
                </a:lnTo>
                <a:lnTo>
                  <a:pt x="302" y="56"/>
                </a:lnTo>
                <a:lnTo>
                  <a:pt x="296" y="52"/>
                </a:lnTo>
                <a:lnTo>
                  <a:pt x="288" y="48"/>
                </a:lnTo>
                <a:lnTo>
                  <a:pt x="280" y="44"/>
                </a:lnTo>
                <a:lnTo>
                  <a:pt x="274" y="40"/>
                </a:lnTo>
                <a:lnTo>
                  <a:pt x="266" y="38"/>
                </a:lnTo>
                <a:lnTo>
                  <a:pt x="258" y="34"/>
                </a:lnTo>
                <a:lnTo>
                  <a:pt x="250" y="30"/>
                </a:lnTo>
                <a:lnTo>
                  <a:pt x="242" y="28"/>
                </a:lnTo>
                <a:lnTo>
                  <a:pt x="234" y="26"/>
                </a:lnTo>
                <a:lnTo>
                  <a:pt x="226" y="24"/>
                </a:lnTo>
                <a:lnTo>
                  <a:pt x="218" y="24"/>
                </a:lnTo>
                <a:lnTo>
                  <a:pt x="210" y="24"/>
                </a:lnTo>
                <a:lnTo>
                  <a:pt x="210" y="12"/>
                </a:lnTo>
                <a:lnTo>
                  <a:pt x="210" y="2"/>
                </a:lnTo>
                <a:lnTo>
                  <a:pt x="220" y="2"/>
                </a:lnTo>
                <a:lnTo>
                  <a:pt x="230" y="2"/>
                </a:lnTo>
                <a:lnTo>
                  <a:pt x="238" y="4"/>
                </a:lnTo>
                <a:lnTo>
                  <a:pt x="248" y="6"/>
                </a:lnTo>
                <a:lnTo>
                  <a:pt x="256" y="8"/>
                </a:lnTo>
                <a:lnTo>
                  <a:pt x="264" y="12"/>
                </a:lnTo>
                <a:lnTo>
                  <a:pt x="274" y="16"/>
                </a:lnTo>
                <a:lnTo>
                  <a:pt x="282" y="18"/>
                </a:lnTo>
                <a:lnTo>
                  <a:pt x="290" y="22"/>
                </a:lnTo>
                <a:lnTo>
                  <a:pt x="298" y="26"/>
                </a:lnTo>
                <a:lnTo>
                  <a:pt x="306" y="32"/>
                </a:lnTo>
                <a:lnTo>
                  <a:pt x="314" y="38"/>
                </a:lnTo>
                <a:lnTo>
                  <a:pt x="320" y="42"/>
                </a:lnTo>
                <a:lnTo>
                  <a:pt x="328" y="48"/>
                </a:lnTo>
                <a:lnTo>
                  <a:pt x="336" y="56"/>
                </a:lnTo>
                <a:lnTo>
                  <a:pt x="342" y="62"/>
                </a:lnTo>
                <a:lnTo>
                  <a:pt x="348" y="68"/>
                </a:lnTo>
                <a:lnTo>
                  <a:pt x="354" y="76"/>
                </a:lnTo>
                <a:lnTo>
                  <a:pt x="358" y="82"/>
                </a:lnTo>
                <a:lnTo>
                  <a:pt x="364" y="90"/>
                </a:lnTo>
                <a:lnTo>
                  <a:pt x="370" y="98"/>
                </a:lnTo>
                <a:lnTo>
                  <a:pt x="374" y="106"/>
                </a:lnTo>
                <a:lnTo>
                  <a:pt x="378" y="114"/>
                </a:lnTo>
                <a:lnTo>
                  <a:pt x="384" y="124"/>
                </a:lnTo>
                <a:lnTo>
                  <a:pt x="386" y="131"/>
                </a:lnTo>
                <a:lnTo>
                  <a:pt x="388" y="141"/>
                </a:lnTo>
                <a:lnTo>
                  <a:pt x="390" y="149"/>
                </a:lnTo>
                <a:lnTo>
                  <a:pt x="392" y="159"/>
                </a:lnTo>
                <a:lnTo>
                  <a:pt x="394" y="169"/>
                </a:lnTo>
                <a:lnTo>
                  <a:pt x="396" y="179"/>
                </a:lnTo>
                <a:lnTo>
                  <a:pt x="396" y="187"/>
                </a:lnTo>
                <a:lnTo>
                  <a:pt x="398" y="199"/>
                </a:lnTo>
                <a:lnTo>
                  <a:pt x="396" y="207"/>
                </a:lnTo>
                <a:lnTo>
                  <a:pt x="396" y="219"/>
                </a:lnTo>
                <a:lnTo>
                  <a:pt x="394" y="227"/>
                </a:lnTo>
                <a:lnTo>
                  <a:pt x="392" y="237"/>
                </a:lnTo>
                <a:lnTo>
                  <a:pt x="390" y="247"/>
                </a:lnTo>
                <a:lnTo>
                  <a:pt x="386" y="257"/>
                </a:lnTo>
                <a:lnTo>
                  <a:pt x="384" y="267"/>
                </a:lnTo>
                <a:lnTo>
                  <a:pt x="380" y="277"/>
                </a:lnTo>
                <a:lnTo>
                  <a:pt x="376" y="283"/>
                </a:lnTo>
                <a:lnTo>
                  <a:pt x="372" y="291"/>
                </a:lnTo>
                <a:lnTo>
                  <a:pt x="368" y="301"/>
                </a:lnTo>
                <a:lnTo>
                  <a:pt x="362" y="309"/>
                </a:lnTo>
                <a:lnTo>
                  <a:pt x="356" y="317"/>
                </a:lnTo>
                <a:lnTo>
                  <a:pt x="350" y="323"/>
                </a:lnTo>
                <a:lnTo>
                  <a:pt x="344" y="331"/>
                </a:lnTo>
                <a:lnTo>
                  <a:pt x="340" y="339"/>
                </a:lnTo>
                <a:lnTo>
                  <a:pt x="330" y="345"/>
                </a:lnTo>
                <a:lnTo>
                  <a:pt x="324" y="351"/>
                </a:lnTo>
                <a:lnTo>
                  <a:pt x="316" y="357"/>
                </a:lnTo>
                <a:lnTo>
                  <a:pt x="308" y="363"/>
                </a:lnTo>
                <a:lnTo>
                  <a:pt x="300" y="367"/>
                </a:lnTo>
                <a:lnTo>
                  <a:pt x="292" y="373"/>
                </a:lnTo>
                <a:lnTo>
                  <a:pt x="282" y="377"/>
                </a:lnTo>
                <a:lnTo>
                  <a:pt x="276" y="381"/>
                </a:lnTo>
                <a:lnTo>
                  <a:pt x="266" y="383"/>
                </a:lnTo>
                <a:lnTo>
                  <a:pt x="258" y="387"/>
                </a:lnTo>
                <a:lnTo>
                  <a:pt x="248" y="389"/>
                </a:lnTo>
                <a:lnTo>
                  <a:pt x="238" y="393"/>
                </a:lnTo>
                <a:lnTo>
                  <a:pt x="228" y="393"/>
                </a:lnTo>
                <a:lnTo>
                  <a:pt x="220" y="395"/>
                </a:lnTo>
                <a:lnTo>
                  <a:pt x="208" y="397"/>
                </a:lnTo>
                <a:lnTo>
                  <a:pt x="200" y="397"/>
                </a:lnTo>
                <a:lnTo>
                  <a:pt x="188" y="397"/>
                </a:lnTo>
                <a:lnTo>
                  <a:pt x="178" y="395"/>
                </a:lnTo>
                <a:lnTo>
                  <a:pt x="168" y="393"/>
                </a:lnTo>
                <a:lnTo>
                  <a:pt x="158" y="393"/>
                </a:lnTo>
                <a:lnTo>
                  <a:pt x="148" y="389"/>
                </a:lnTo>
                <a:lnTo>
                  <a:pt x="140" y="387"/>
                </a:lnTo>
                <a:lnTo>
                  <a:pt x="130" y="383"/>
                </a:lnTo>
                <a:lnTo>
                  <a:pt x="122" y="381"/>
                </a:lnTo>
                <a:lnTo>
                  <a:pt x="112" y="377"/>
                </a:lnTo>
                <a:lnTo>
                  <a:pt x="104" y="373"/>
                </a:lnTo>
                <a:lnTo>
                  <a:pt x="94" y="367"/>
                </a:lnTo>
                <a:lnTo>
                  <a:pt x="88" y="363"/>
                </a:lnTo>
                <a:lnTo>
                  <a:pt x="78" y="357"/>
                </a:lnTo>
                <a:lnTo>
                  <a:pt x="72" y="351"/>
                </a:lnTo>
                <a:lnTo>
                  <a:pt x="64" y="345"/>
                </a:lnTo>
                <a:lnTo>
                  <a:pt x="58" y="339"/>
                </a:lnTo>
                <a:lnTo>
                  <a:pt x="50" y="331"/>
                </a:lnTo>
                <a:lnTo>
                  <a:pt x="44" y="323"/>
                </a:lnTo>
                <a:lnTo>
                  <a:pt x="38" y="317"/>
                </a:lnTo>
                <a:lnTo>
                  <a:pt x="32" y="309"/>
                </a:lnTo>
                <a:lnTo>
                  <a:pt x="26" y="301"/>
                </a:lnTo>
                <a:lnTo>
                  <a:pt x="22" y="291"/>
                </a:lnTo>
                <a:lnTo>
                  <a:pt x="18" y="283"/>
                </a:lnTo>
                <a:lnTo>
                  <a:pt x="14" y="277"/>
                </a:lnTo>
                <a:lnTo>
                  <a:pt x="10" y="267"/>
                </a:lnTo>
                <a:lnTo>
                  <a:pt x="6" y="257"/>
                </a:lnTo>
                <a:lnTo>
                  <a:pt x="4" y="247"/>
                </a:lnTo>
                <a:lnTo>
                  <a:pt x="4" y="237"/>
                </a:lnTo>
                <a:lnTo>
                  <a:pt x="0" y="227"/>
                </a:lnTo>
                <a:lnTo>
                  <a:pt x="0" y="219"/>
                </a:lnTo>
                <a:lnTo>
                  <a:pt x="0" y="207"/>
                </a:lnTo>
                <a:lnTo>
                  <a:pt x="0" y="199"/>
                </a:lnTo>
                <a:lnTo>
                  <a:pt x="0" y="187"/>
                </a:lnTo>
                <a:lnTo>
                  <a:pt x="0" y="177"/>
                </a:lnTo>
                <a:lnTo>
                  <a:pt x="0" y="167"/>
                </a:lnTo>
                <a:lnTo>
                  <a:pt x="4" y="157"/>
                </a:lnTo>
                <a:lnTo>
                  <a:pt x="4" y="147"/>
                </a:lnTo>
                <a:lnTo>
                  <a:pt x="6" y="139"/>
                </a:lnTo>
                <a:lnTo>
                  <a:pt x="10" y="129"/>
                </a:lnTo>
                <a:lnTo>
                  <a:pt x="14" y="122"/>
                </a:lnTo>
                <a:lnTo>
                  <a:pt x="18" y="112"/>
                </a:lnTo>
                <a:lnTo>
                  <a:pt x="22" y="104"/>
                </a:lnTo>
                <a:lnTo>
                  <a:pt x="26" y="94"/>
                </a:lnTo>
                <a:lnTo>
                  <a:pt x="32" y="88"/>
                </a:lnTo>
                <a:lnTo>
                  <a:pt x="38" y="78"/>
                </a:lnTo>
                <a:lnTo>
                  <a:pt x="44" y="72"/>
                </a:lnTo>
                <a:lnTo>
                  <a:pt x="50" y="64"/>
                </a:lnTo>
                <a:lnTo>
                  <a:pt x="58" y="58"/>
                </a:lnTo>
                <a:lnTo>
                  <a:pt x="64" y="50"/>
                </a:lnTo>
                <a:lnTo>
                  <a:pt x="72" y="44"/>
                </a:lnTo>
                <a:lnTo>
                  <a:pt x="78" y="38"/>
                </a:lnTo>
                <a:lnTo>
                  <a:pt x="88" y="32"/>
                </a:lnTo>
                <a:lnTo>
                  <a:pt x="94" y="28"/>
                </a:lnTo>
                <a:lnTo>
                  <a:pt x="104" y="22"/>
                </a:lnTo>
                <a:lnTo>
                  <a:pt x="112" y="18"/>
                </a:lnTo>
                <a:lnTo>
                  <a:pt x="122" y="16"/>
                </a:lnTo>
                <a:lnTo>
                  <a:pt x="130" y="12"/>
                </a:lnTo>
                <a:lnTo>
                  <a:pt x="140" y="8"/>
                </a:lnTo>
                <a:lnTo>
                  <a:pt x="148" y="6"/>
                </a:lnTo>
                <a:lnTo>
                  <a:pt x="158" y="4"/>
                </a:lnTo>
                <a:lnTo>
                  <a:pt x="168" y="2"/>
                </a:lnTo>
                <a:lnTo>
                  <a:pt x="178" y="0"/>
                </a:lnTo>
                <a:lnTo>
                  <a:pt x="188" y="0"/>
                </a:lnTo>
                <a:lnTo>
                  <a:pt x="200" y="0"/>
                </a:lnTo>
                <a:lnTo>
                  <a:pt x="204" y="0"/>
                </a:lnTo>
                <a:lnTo>
                  <a:pt x="204" y="12"/>
                </a:lnTo>
                <a:lnTo>
                  <a:pt x="204" y="24"/>
                </a:lnTo>
                <a:lnTo>
                  <a:pt x="200" y="24"/>
                </a:lnTo>
                <a:lnTo>
                  <a:pt x="190" y="24"/>
                </a:lnTo>
                <a:lnTo>
                  <a:pt x="182" y="24"/>
                </a:lnTo>
                <a:lnTo>
                  <a:pt x="172" y="24"/>
                </a:lnTo>
                <a:lnTo>
                  <a:pt x="164" y="26"/>
                </a:lnTo>
                <a:lnTo>
                  <a:pt x="154" y="28"/>
                </a:lnTo>
                <a:lnTo>
                  <a:pt x="144" y="30"/>
                </a:lnTo>
                <a:lnTo>
                  <a:pt x="138" y="34"/>
                </a:lnTo>
                <a:lnTo>
                  <a:pt x="130" y="38"/>
                </a:lnTo>
                <a:lnTo>
                  <a:pt x="122" y="40"/>
                </a:lnTo>
                <a:lnTo>
                  <a:pt x="114" y="44"/>
                </a:lnTo>
                <a:lnTo>
                  <a:pt x="106" y="48"/>
                </a:lnTo>
                <a:lnTo>
                  <a:pt x="100" y="54"/>
                </a:lnTo>
                <a:lnTo>
                  <a:pt x="92" y="56"/>
                </a:lnTo>
                <a:lnTo>
                  <a:pt x="84" y="62"/>
                </a:lnTo>
                <a:lnTo>
                  <a:pt x="78" y="68"/>
                </a:lnTo>
                <a:lnTo>
                  <a:pt x="74" y="76"/>
                </a:lnTo>
                <a:lnTo>
                  <a:pt x="66" y="80"/>
                </a:lnTo>
                <a:lnTo>
                  <a:pt x="60" y="86"/>
                </a:lnTo>
                <a:lnTo>
                  <a:pt x="54" y="94"/>
                </a:lnTo>
                <a:lnTo>
                  <a:pt x="50" y="100"/>
                </a:lnTo>
                <a:lnTo>
                  <a:pt x="46" y="106"/>
                </a:lnTo>
                <a:lnTo>
                  <a:pt x="42" y="114"/>
                </a:lnTo>
                <a:lnTo>
                  <a:pt x="38" y="122"/>
                </a:lnTo>
                <a:lnTo>
                  <a:pt x="34" y="129"/>
                </a:lnTo>
                <a:lnTo>
                  <a:pt x="32" y="137"/>
                </a:lnTo>
                <a:lnTo>
                  <a:pt x="28" y="145"/>
                </a:lnTo>
                <a:lnTo>
                  <a:pt x="26" y="153"/>
                </a:lnTo>
                <a:lnTo>
                  <a:pt x="24" y="163"/>
                </a:lnTo>
                <a:lnTo>
                  <a:pt x="22" y="171"/>
                </a:lnTo>
                <a:lnTo>
                  <a:pt x="22" y="181"/>
                </a:lnTo>
                <a:lnTo>
                  <a:pt x="22" y="189"/>
                </a:lnTo>
                <a:lnTo>
                  <a:pt x="22" y="199"/>
                </a:lnTo>
                <a:lnTo>
                  <a:pt x="22" y="207"/>
                </a:lnTo>
                <a:lnTo>
                  <a:pt x="22" y="217"/>
                </a:lnTo>
                <a:lnTo>
                  <a:pt x="22" y="225"/>
                </a:lnTo>
                <a:lnTo>
                  <a:pt x="24" y="235"/>
                </a:lnTo>
                <a:lnTo>
                  <a:pt x="26" y="241"/>
                </a:lnTo>
                <a:lnTo>
                  <a:pt x="28" y="251"/>
                </a:lnTo>
                <a:lnTo>
                  <a:pt x="32" y="259"/>
                </a:lnTo>
                <a:lnTo>
                  <a:pt x="34" y="267"/>
                </a:lnTo>
                <a:lnTo>
                  <a:pt x="38" y="275"/>
                </a:lnTo>
                <a:lnTo>
                  <a:pt x="42" y="283"/>
                </a:lnTo>
                <a:lnTo>
                  <a:pt x="46" y="289"/>
                </a:lnTo>
                <a:lnTo>
                  <a:pt x="50" y="297"/>
                </a:lnTo>
                <a:lnTo>
                  <a:pt x="54" y="303"/>
                </a:lnTo>
                <a:lnTo>
                  <a:pt x="60" y="311"/>
                </a:lnTo>
                <a:lnTo>
                  <a:pt x="66" y="317"/>
                </a:lnTo>
                <a:lnTo>
                  <a:pt x="74" y="323"/>
                </a:lnTo>
                <a:lnTo>
                  <a:pt x="78" y="329"/>
                </a:lnTo>
                <a:lnTo>
                  <a:pt x="84" y="333"/>
                </a:lnTo>
                <a:lnTo>
                  <a:pt x="92" y="339"/>
                </a:lnTo>
                <a:lnTo>
                  <a:pt x="100" y="345"/>
                </a:lnTo>
                <a:lnTo>
                  <a:pt x="106" y="349"/>
                </a:lnTo>
                <a:lnTo>
                  <a:pt x="114" y="351"/>
                </a:lnTo>
                <a:lnTo>
                  <a:pt x="122" y="355"/>
                </a:lnTo>
                <a:lnTo>
                  <a:pt x="130" y="361"/>
                </a:lnTo>
                <a:lnTo>
                  <a:pt x="138" y="363"/>
                </a:lnTo>
                <a:lnTo>
                  <a:pt x="144" y="367"/>
                </a:lnTo>
                <a:lnTo>
                  <a:pt x="154" y="369"/>
                </a:lnTo>
                <a:lnTo>
                  <a:pt x="164" y="371"/>
                </a:lnTo>
                <a:lnTo>
                  <a:pt x="172" y="373"/>
                </a:lnTo>
                <a:lnTo>
                  <a:pt x="182" y="373"/>
                </a:lnTo>
                <a:lnTo>
                  <a:pt x="190" y="373"/>
                </a:lnTo>
                <a:lnTo>
                  <a:pt x="200" y="375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8" name="Freeform 139"/>
          <p:cNvSpPr>
            <a:spLocks/>
          </p:cNvSpPr>
          <p:nvPr/>
        </p:nvSpPr>
        <p:spPr bwMode="auto">
          <a:xfrm>
            <a:off x="4775200" y="5260975"/>
            <a:ext cx="41275" cy="38100"/>
          </a:xfrm>
          <a:custGeom>
            <a:avLst/>
            <a:gdLst>
              <a:gd name="T0" fmla="*/ 2147483647 w 26"/>
              <a:gd name="T1" fmla="*/ 0 h 24"/>
              <a:gd name="T2" fmla="*/ 2147483647 w 26"/>
              <a:gd name="T3" fmla="*/ 2147483647 h 24"/>
              <a:gd name="T4" fmla="*/ 2147483647 w 26"/>
              <a:gd name="T5" fmla="*/ 2147483647 h 24"/>
              <a:gd name="T6" fmla="*/ 2147483647 w 26"/>
              <a:gd name="T7" fmla="*/ 2147483647 h 24"/>
              <a:gd name="T8" fmla="*/ 2147483647 w 26"/>
              <a:gd name="T9" fmla="*/ 2147483647 h 24"/>
              <a:gd name="T10" fmla="*/ 0 w 26"/>
              <a:gd name="T11" fmla="*/ 2147483647 h 24"/>
              <a:gd name="T12" fmla="*/ 2147483647 w 26"/>
              <a:gd name="T13" fmla="*/ 0 h 24"/>
              <a:gd name="T14" fmla="*/ 2147483647 w 26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24">
                <a:moveTo>
                  <a:pt x="8" y="0"/>
                </a:moveTo>
                <a:lnTo>
                  <a:pt x="16" y="2"/>
                </a:lnTo>
                <a:lnTo>
                  <a:pt x="26" y="16"/>
                </a:lnTo>
                <a:lnTo>
                  <a:pt x="14" y="24"/>
                </a:lnTo>
                <a:lnTo>
                  <a:pt x="8" y="24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9" name="Freeform 140"/>
          <p:cNvSpPr>
            <a:spLocks/>
          </p:cNvSpPr>
          <p:nvPr/>
        </p:nvSpPr>
        <p:spPr bwMode="auto">
          <a:xfrm>
            <a:off x="4654550" y="5454650"/>
            <a:ext cx="247650" cy="255588"/>
          </a:xfrm>
          <a:custGeom>
            <a:avLst/>
            <a:gdLst>
              <a:gd name="T0" fmla="*/ 2147483647 w 156"/>
              <a:gd name="T1" fmla="*/ 2147483647 h 161"/>
              <a:gd name="T2" fmla="*/ 2147483647 w 156"/>
              <a:gd name="T3" fmla="*/ 2147483647 h 161"/>
              <a:gd name="T4" fmla="*/ 2147483647 w 156"/>
              <a:gd name="T5" fmla="*/ 2147483647 h 161"/>
              <a:gd name="T6" fmla="*/ 2147483647 w 156"/>
              <a:gd name="T7" fmla="*/ 2147483647 h 161"/>
              <a:gd name="T8" fmla="*/ 2147483647 w 156"/>
              <a:gd name="T9" fmla="*/ 2147483647 h 161"/>
              <a:gd name="T10" fmla="*/ 2147483647 w 156"/>
              <a:gd name="T11" fmla="*/ 2147483647 h 161"/>
              <a:gd name="T12" fmla="*/ 2147483647 w 156"/>
              <a:gd name="T13" fmla="*/ 2147483647 h 161"/>
              <a:gd name="T14" fmla="*/ 2147483647 w 156"/>
              <a:gd name="T15" fmla="*/ 2147483647 h 161"/>
              <a:gd name="T16" fmla="*/ 2147483647 w 156"/>
              <a:gd name="T17" fmla="*/ 2147483647 h 161"/>
              <a:gd name="T18" fmla="*/ 2147483647 w 156"/>
              <a:gd name="T19" fmla="*/ 2147483647 h 161"/>
              <a:gd name="T20" fmla="*/ 2147483647 w 156"/>
              <a:gd name="T21" fmla="*/ 2147483647 h 161"/>
              <a:gd name="T22" fmla="*/ 2147483647 w 156"/>
              <a:gd name="T23" fmla="*/ 2147483647 h 161"/>
              <a:gd name="T24" fmla="*/ 2147483647 w 156"/>
              <a:gd name="T25" fmla="*/ 2147483647 h 161"/>
              <a:gd name="T26" fmla="*/ 2147483647 w 156"/>
              <a:gd name="T27" fmla="*/ 2147483647 h 161"/>
              <a:gd name="T28" fmla="*/ 2147483647 w 156"/>
              <a:gd name="T29" fmla="*/ 2147483647 h 161"/>
              <a:gd name="T30" fmla="*/ 2147483647 w 156"/>
              <a:gd name="T31" fmla="*/ 2147483647 h 161"/>
              <a:gd name="T32" fmla="*/ 2147483647 w 156"/>
              <a:gd name="T33" fmla="*/ 2147483647 h 161"/>
              <a:gd name="T34" fmla="*/ 2147483647 w 156"/>
              <a:gd name="T35" fmla="*/ 2147483647 h 161"/>
              <a:gd name="T36" fmla="*/ 2147483647 w 156"/>
              <a:gd name="T37" fmla="*/ 2147483647 h 161"/>
              <a:gd name="T38" fmla="*/ 2147483647 w 156"/>
              <a:gd name="T39" fmla="*/ 2147483647 h 161"/>
              <a:gd name="T40" fmla="*/ 2147483647 w 156"/>
              <a:gd name="T41" fmla="*/ 2147483647 h 161"/>
              <a:gd name="T42" fmla="*/ 2147483647 w 156"/>
              <a:gd name="T43" fmla="*/ 2147483647 h 161"/>
              <a:gd name="T44" fmla="*/ 2147483647 w 156"/>
              <a:gd name="T45" fmla="*/ 2147483647 h 161"/>
              <a:gd name="T46" fmla="*/ 2147483647 w 156"/>
              <a:gd name="T47" fmla="*/ 2147483647 h 161"/>
              <a:gd name="T48" fmla="*/ 2147483647 w 156"/>
              <a:gd name="T49" fmla="*/ 2147483647 h 161"/>
              <a:gd name="T50" fmla="*/ 2147483647 w 156"/>
              <a:gd name="T51" fmla="*/ 2147483647 h 161"/>
              <a:gd name="T52" fmla="*/ 2147483647 w 156"/>
              <a:gd name="T53" fmla="*/ 2147483647 h 161"/>
              <a:gd name="T54" fmla="*/ 2147483647 w 156"/>
              <a:gd name="T55" fmla="*/ 2147483647 h 161"/>
              <a:gd name="T56" fmla="*/ 2147483647 w 156"/>
              <a:gd name="T57" fmla="*/ 2147483647 h 161"/>
              <a:gd name="T58" fmla="*/ 2147483647 w 156"/>
              <a:gd name="T59" fmla="*/ 0 h 161"/>
              <a:gd name="T60" fmla="*/ 2147483647 w 156"/>
              <a:gd name="T61" fmla="*/ 0 h 161"/>
              <a:gd name="T62" fmla="*/ 2147483647 w 156"/>
              <a:gd name="T63" fmla="*/ 0 h 161"/>
              <a:gd name="T64" fmla="*/ 2147483647 w 156"/>
              <a:gd name="T65" fmla="*/ 2147483647 h 161"/>
              <a:gd name="T66" fmla="*/ 2147483647 w 156"/>
              <a:gd name="T67" fmla="*/ 2147483647 h 161"/>
              <a:gd name="T68" fmla="*/ 2147483647 w 156"/>
              <a:gd name="T69" fmla="*/ 2147483647 h 161"/>
              <a:gd name="T70" fmla="*/ 2147483647 w 156"/>
              <a:gd name="T71" fmla="*/ 2147483647 h 161"/>
              <a:gd name="T72" fmla="*/ 2147483647 w 156"/>
              <a:gd name="T73" fmla="*/ 2147483647 h 161"/>
              <a:gd name="T74" fmla="*/ 2147483647 w 156"/>
              <a:gd name="T75" fmla="*/ 2147483647 h 161"/>
              <a:gd name="T76" fmla="*/ 2147483647 w 156"/>
              <a:gd name="T77" fmla="*/ 2147483647 h 161"/>
              <a:gd name="T78" fmla="*/ 0 w 156"/>
              <a:gd name="T79" fmla="*/ 2147483647 h 161"/>
              <a:gd name="T80" fmla="*/ 0 w 156"/>
              <a:gd name="T81" fmla="*/ 2147483647 h 161"/>
              <a:gd name="T82" fmla="*/ 0 w 156"/>
              <a:gd name="T83" fmla="*/ 2147483647 h 161"/>
              <a:gd name="T84" fmla="*/ 0 w 156"/>
              <a:gd name="T85" fmla="*/ 2147483647 h 161"/>
              <a:gd name="T86" fmla="*/ 0 w 156"/>
              <a:gd name="T87" fmla="*/ 2147483647 h 161"/>
              <a:gd name="T88" fmla="*/ 0 w 156"/>
              <a:gd name="T89" fmla="*/ 2147483647 h 161"/>
              <a:gd name="T90" fmla="*/ 0 w 156"/>
              <a:gd name="T91" fmla="*/ 2147483647 h 161"/>
              <a:gd name="T92" fmla="*/ 2147483647 w 156"/>
              <a:gd name="T93" fmla="*/ 2147483647 h 161"/>
              <a:gd name="T94" fmla="*/ 2147483647 w 156"/>
              <a:gd name="T95" fmla="*/ 2147483647 h 161"/>
              <a:gd name="T96" fmla="*/ 2147483647 w 156"/>
              <a:gd name="T97" fmla="*/ 2147483647 h 161"/>
              <a:gd name="T98" fmla="*/ 2147483647 w 156"/>
              <a:gd name="T99" fmla="*/ 2147483647 h 161"/>
              <a:gd name="T100" fmla="*/ 2147483647 w 156"/>
              <a:gd name="T101" fmla="*/ 2147483647 h 161"/>
              <a:gd name="T102" fmla="*/ 2147483647 w 156"/>
              <a:gd name="T103" fmla="*/ 2147483647 h 161"/>
              <a:gd name="T104" fmla="*/ 2147483647 w 156"/>
              <a:gd name="T105" fmla="*/ 2147483647 h 161"/>
              <a:gd name="T106" fmla="*/ 2147483647 w 156"/>
              <a:gd name="T107" fmla="*/ 2147483647 h 161"/>
              <a:gd name="T108" fmla="*/ 2147483647 w 156"/>
              <a:gd name="T109" fmla="*/ 2147483647 h 161"/>
              <a:gd name="T110" fmla="*/ 2147483647 w 156"/>
              <a:gd name="T111" fmla="*/ 2147483647 h 161"/>
              <a:gd name="T112" fmla="*/ 2147483647 w 156"/>
              <a:gd name="T113" fmla="*/ 2147483647 h 161"/>
              <a:gd name="T114" fmla="*/ 2147483647 w 156"/>
              <a:gd name="T115" fmla="*/ 2147483647 h 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6" h="161">
                <a:moveTo>
                  <a:pt x="78" y="161"/>
                </a:moveTo>
                <a:lnTo>
                  <a:pt x="84" y="159"/>
                </a:lnTo>
                <a:lnTo>
                  <a:pt x="92" y="157"/>
                </a:lnTo>
                <a:lnTo>
                  <a:pt x="100" y="155"/>
                </a:lnTo>
                <a:lnTo>
                  <a:pt x="108" y="153"/>
                </a:lnTo>
                <a:lnTo>
                  <a:pt x="114" y="149"/>
                </a:lnTo>
                <a:lnTo>
                  <a:pt x="122" y="145"/>
                </a:lnTo>
                <a:lnTo>
                  <a:pt x="128" y="141"/>
                </a:lnTo>
                <a:lnTo>
                  <a:pt x="134" y="135"/>
                </a:lnTo>
                <a:lnTo>
                  <a:pt x="138" y="129"/>
                </a:lnTo>
                <a:lnTo>
                  <a:pt x="142" y="123"/>
                </a:lnTo>
                <a:lnTo>
                  <a:pt x="146" y="115"/>
                </a:lnTo>
                <a:lnTo>
                  <a:pt x="150" y="111"/>
                </a:lnTo>
                <a:lnTo>
                  <a:pt x="152" y="101"/>
                </a:lnTo>
                <a:lnTo>
                  <a:pt x="154" y="95"/>
                </a:lnTo>
                <a:lnTo>
                  <a:pt x="156" y="87"/>
                </a:lnTo>
                <a:lnTo>
                  <a:pt x="156" y="79"/>
                </a:lnTo>
                <a:lnTo>
                  <a:pt x="156" y="71"/>
                </a:lnTo>
                <a:lnTo>
                  <a:pt x="154" y="63"/>
                </a:lnTo>
                <a:lnTo>
                  <a:pt x="152" y="55"/>
                </a:lnTo>
                <a:lnTo>
                  <a:pt x="150" y="47"/>
                </a:lnTo>
                <a:lnTo>
                  <a:pt x="142" y="33"/>
                </a:lnTo>
                <a:lnTo>
                  <a:pt x="134" y="23"/>
                </a:lnTo>
                <a:lnTo>
                  <a:pt x="128" y="17"/>
                </a:lnTo>
                <a:lnTo>
                  <a:pt x="122" y="13"/>
                </a:lnTo>
                <a:lnTo>
                  <a:pt x="114" y="9"/>
                </a:lnTo>
                <a:lnTo>
                  <a:pt x="108" y="5"/>
                </a:lnTo>
                <a:lnTo>
                  <a:pt x="100" y="4"/>
                </a:lnTo>
                <a:lnTo>
                  <a:pt x="92" y="2"/>
                </a:lnTo>
                <a:lnTo>
                  <a:pt x="84" y="0"/>
                </a:lnTo>
                <a:lnTo>
                  <a:pt x="78" y="0"/>
                </a:lnTo>
                <a:lnTo>
                  <a:pt x="68" y="0"/>
                </a:lnTo>
                <a:lnTo>
                  <a:pt x="60" y="2"/>
                </a:lnTo>
                <a:lnTo>
                  <a:pt x="52" y="4"/>
                </a:lnTo>
                <a:lnTo>
                  <a:pt x="46" y="5"/>
                </a:lnTo>
                <a:lnTo>
                  <a:pt x="32" y="13"/>
                </a:lnTo>
                <a:lnTo>
                  <a:pt x="22" y="23"/>
                </a:lnTo>
                <a:lnTo>
                  <a:pt x="12" y="33"/>
                </a:lnTo>
                <a:lnTo>
                  <a:pt x="4" y="47"/>
                </a:lnTo>
                <a:lnTo>
                  <a:pt x="0" y="55"/>
                </a:lnTo>
                <a:lnTo>
                  <a:pt x="0" y="63"/>
                </a:lnTo>
                <a:lnTo>
                  <a:pt x="0" y="71"/>
                </a:lnTo>
                <a:lnTo>
                  <a:pt x="0" y="79"/>
                </a:lnTo>
                <a:lnTo>
                  <a:pt x="0" y="87"/>
                </a:lnTo>
                <a:lnTo>
                  <a:pt x="0" y="95"/>
                </a:lnTo>
                <a:lnTo>
                  <a:pt x="0" y="101"/>
                </a:lnTo>
                <a:lnTo>
                  <a:pt x="4" y="111"/>
                </a:lnTo>
                <a:lnTo>
                  <a:pt x="8" y="115"/>
                </a:lnTo>
                <a:lnTo>
                  <a:pt x="12" y="123"/>
                </a:lnTo>
                <a:lnTo>
                  <a:pt x="16" y="129"/>
                </a:lnTo>
                <a:lnTo>
                  <a:pt x="22" y="135"/>
                </a:lnTo>
                <a:lnTo>
                  <a:pt x="32" y="145"/>
                </a:lnTo>
                <a:lnTo>
                  <a:pt x="46" y="153"/>
                </a:lnTo>
                <a:lnTo>
                  <a:pt x="52" y="155"/>
                </a:lnTo>
                <a:lnTo>
                  <a:pt x="60" y="157"/>
                </a:lnTo>
                <a:lnTo>
                  <a:pt x="68" y="159"/>
                </a:lnTo>
                <a:lnTo>
                  <a:pt x="78" y="161"/>
                </a:lnTo>
                <a:close/>
              </a:path>
            </a:pathLst>
          </a:custGeom>
          <a:solidFill>
            <a:srgbClr val="03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0" name="Freeform 141"/>
          <p:cNvSpPr>
            <a:spLocks/>
          </p:cNvSpPr>
          <p:nvPr/>
        </p:nvSpPr>
        <p:spPr bwMode="auto">
          <a:xfrm>
            <a:off x="4762500" y="5487988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0 h 22"/>
              <a:gd name="T10" fmla="*/ 2147483647 w 22"/>
              <a:gd name="T11" fmla="*/ 2147483647 h 22"/>
              <a:gd name="T12" fmla="*/ 0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2">
                <a:moveTo>
                  <a:pt x="12" y="22"/>
                </a:moveTo>
                <a:lnTo>
                  <a:pt x="20" y="18"/>
                </a:lnTo>
                <a:lnTo>
                  <a:pt x="22" y="10"/>
                </a:lnTo>
                <a:lnTo>
                  <a:pt x="20" y="2"/>
                </a:lnTo>
                <a:lnTo>
                  <a:pt x="12" y="0"/>
                </a:lnTo>
                <a:lnTo>
                  <a:pt x="4" y="2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1" name="Freeform 142"/>
          <p:cNvSpPr>
            <a:spLocks/>
          </p:cNvSpPr>
          <p:nvPr/>
        </p:nvSpPr>
        <p:spPr bwMode="auto">
          <a:xfrm>
            <a:off x="4816475" y="56340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2"/>
                </a:lnTo>
                <a:lnTo>
                  <a:pt x="16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2" name="Freeform 143"/>
          <p:cNvSpPr>
            <a:spLocks/>
          </p:cNvSpPr>
          <p:nvPr/>
        </p:nvSpPr>
        <p:spPr bwMode="auto">
          <a:xfrm>
            <a:off x="4711700" y="5634038"/>
            <a:ext cx="38100" cy="34925"/>
          </a:xfrm>
          <a:custGeom>
            <a:avLst/>
            <a:gdLst>
              <a:gd name="T0" fmla="*/ 2147483647 w 24"/>
              <a:gd name="T1" fmla="*/ 2147483647 h 22"/>
              <a:gd name="T2" fmla="*/ 2147483647 w 24"/>
              <a:gd name="T3" fmla="*/ 2147483647 h 22"/>
              <a:gd name="T4" fmla="*/ 2147483647 w 24"/>
              <a:gd name="T5" fmla="*/ 2147483647 h 22"/>
              <a:gd name="T6" fmla="*/ 2147483647 w 24"/>
              <a:gd name="T7" fmla="*/ 2147483647 h 22"/>
              <a:gd name="T8" fmla="*/ 2147483647 w 24"/>
              <a:gd name="T9" fmla="*/ 0 h 22"/>
              <a:gd name="T10" fmla="*/ 2147483647 w 24"/>
              <a:gd name="T11" fmla="*/ 2147483647 h 22"/>
              <a:gd name="T12" fmla="*/ 0 w 24"/>
              <a:gd name="T13" fmla="*/ 2147483647 h 22"/>
              <a:gd name="T14" fmla="*/ 2147483647 w 24"/>
              <a:gd name="T15" fmla="*/ 2147483647 h 22"/>
              <a:gd name="T16" fmla="*/ 2147483647 w 24"/>
              <a:gd name="T17" fmla="*/ 2147483647 h 22"/>
              <a:gd name="T18" fmla="*/ 2147483647 w 24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22">
                <a:moveTo>
                  <a:pt x="12" y="22"/>
                </a:moveTo>
                <a:lnTo>
                  <a:pt x="20" y="18"/>
                </a:lnTo>
                <a:lnTo>
                  <a:pt x="24" y="12"/>
                </a:lnTo>
                <a:lnTo>
                  <a:pt x="20" y="4"/>
                </a:lnTo>
                <a:lnTo>
                  <a:pt x="12" y="0"/>
                </a:lnTo>
                <a:lnTo>
                  <a:pt x="4" y="4"/>
                </a:lnTo>
                <a:lnTo>
                  <a:pt x="0" y="12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3" name="Freeform 144"/>
          <p:cNvSpPr>
            <a:spLocks/>
          </p:cNvSpPr>
          <p:nvPr/>
        </p:nvSpPr>
        <p:spPr bwMode="auto">
          <a:xfrm>
            <a:off x="4683125" y="5554663"/>
            <a:ext cx="28575" cy="31750"/>
          </a:xfrm>
          <a:custGeom>
            <a:avLst/>
            <a:gdLst>
              <a:gd name="T0" fmla="*/ 2147483647 w 18"/>
              <a:gd name="T1" fmla="*/ 2147483647 h 20"/>
              <a:gd name="T2" fmla="*/ 2147483647 w 18"/>
              <a:gd name="T3" fmla="*/ 2147483647 h 20"/>
              <a:gd name="T4" fmla="*/ 2147483647 w 18"/>
              <a:gd name="T5" fmla="*/ 2147483647 h 20"/>
              <a:gd name="T6" fmla="*/ 2147483647 w 18"/>
              <a:gd name="T7" fmla="*/ 2147483647 h 20"/>
              <a:gd name="T8" fmla="*/ 2147483647 w 18"/>
              <a:gd name="T9" fmla="*/ 0 h 20"/>
              <a:gd name="T10" fmla="*/ 2147483647 w 18"/>
              <a:gd name="T11" fmla="*/ 2147483647 h 20"/>
              <a:gd name="T12" fmla="*/ 0 w 18"/>
              <a:gd name="T13" fmla="*/ 2147483647 h 20"/>
              <a:gd name="T14" fmla="*/ 2147483647 w 18"/>
              <a:gd name="T15" fmla="*/ 2147483647 h 20"/>
              <a:gd name="T16" fmla="*/ 2147483647 w 18"/>
              <a:gd name="T17" fmla="*/ 2147483647 h 20"/>
              <a:gd name="T18" fmla="*/ 2147483647 w 18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20">
                <a:moveTo>
                  <a:pt x="8" y="20"/>
                </a:moveTo>
                <a:lnTo>
                  <a:pt x="16" y="16"/>
                </a:lnTo>
                <a:lnTo>
                  <a:pt x="18" y="10"/>
                </a:lnTo>
                <a:lnTo>
                  <a:pt x="16" y="2"/>
                </a:lnTo>
                <a:lnTo>
                  <a:pt x="8" y="0"/>
                </a:lnTo>
                <a:lnTo>
                  <a:pt x="2" y="2"/>
                </a:lnTo>
                <a:lnTo>
                  <a:pt x="0" y="10"/>
                </a:lnTo>
                <a:lnTo>
                  <a:pt x="2" y="16"/>
                </a:lnTo>
                <a:lnTo>
                  <a:pt x="8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4" name="Freeform 145"/>
          <p:cNvSpPr>
            <a:spLocks/>
          </p:cNvSpPr>
          <p:nvPr/>
        </p:nvSpPr>
        <p:spPr bwMode="auto">
          <a:xfrm>
            <a:off x="4841875" y="55578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0"/>
                </a:lnTo>
                <a:lnTo>
                  <a:pt x="16" y="2"/>
                </a:lnTo>
                <a:lnTo>
                  <a:pt x="10" y="0"/>
                </a:lnTo>
                <a:lnTo>
                  <a:pt x="2" y="2"/>
                </a:lnTo>
                <a:lnTo>
                  <a:pt x="0" y="10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5" name="Freeform 146"/>
          <p:cNvSpPr>
            <a:spLocks/>
          </p:cNvSpPr>
          <p:nvPr/>
        </p:nvSpPr>
        <p:spPr bwMode="auto">
          <a:xfrm>
            <a:off x="4718050" y="5251450"/>
            <a:ext cx="104775" cy="53975"/>
          </a:xfrm>
          <a:custGeom>
            <a:avLst/>
            <a:gdLst>
              <a:gd name="T0" fmla="*/ 2147483647 w 66"/>
              <a:gd name="T1" fmla="*/ 2147483647 h 34"/>
              <a:gd name="T2" fmla="*/ 2147483647 w 66"/>
              <a:gd name="T3" fmla="*/ 2147483647 h 34"/>
              <a:gd name="T4" fmla="*/ 2147483647 w 66"/>
              <a:gd name="T5" fmla="*/ 2147483647 h 34"/>
              <a:gd name="T6" fmla="*/ 2147483647 w 66"/>
              <a:gd name="T7" fmla="*/ 2147483647 h 34"/>
              <a:gd name="T8" fmla="*/ 2147483647 w 66"/>
              <a:gd name="T9" fmla="*/ 2147483647 h 34"/>
              <a:gd name="T10" fmla="*/ 2147483647 w 66"/>
              <a:gd name="T11" fmla="*/ 2147483647 h 34"/>
              <a:gd name="T12" fmla="*/ 2147483647 w 66"/>
              <a:gd name="T13" fmla="*/ 2147483647 h 34"/>
              <a:gd name="T14" fmla="*/ 2147483647 w 66"/>
              <a:gd name="T15" fmla="*/ 2147483647 h 34"/>
              <a:gd name="T16" fmla="*/ 2147483647 w 66"/>
              <a:gd name="T17" fmla="*/ 0 h 34"/>
              <a:gd name="T18" fmla="*/ 2147483647 w 66"/>
              <a:gd name="T19" fmla="*/ 0 h 34"/>
              <a:gd name="T20" fmla="*/ 2147483647 w 66"/>
              <a:gd name="T21" fmla="*/ 0 h 34"/>
              <a:gd name="T22" fmla="*/ 2147483647 w 66"/>
              <a:gd name="T23" fmla="*/ 0 h 34"/>
              <a:gd name="T24" fmla="*/ 2147483647 w 66"/>
              <a:gd name="T25" fmla="*/ 2147483647 h 34"/>
              <a:gd name="T26" fmla="*/ 2147483647 w 66"/>
              <a:gd name="T27" fmla="*/ 2147483647 h 34"/>
              <a:gd name="T28" fmla="*/ 0 w 66"/>
              <a:gd name="T29" fmla="*/ 2147483647 h 34"/>
              <a:gd name="T30" fmla="*/ 2147483647 w 66"/>
              <a:gd name="T31" fmla="*/ 2147483647 h 34"/>
              <a:gd name="T32" fmla="*/ 2147483647 w 66"/>
              <a:gd name="T33" fmla="*/ 2147483647 h 34"/>
              <a:gd name="T34" fmla="*/ 2147483647 w 66"/>
              <a:gd name="T35" fmla="*/ 2147483647 h 34"/>
              <a:gd name="T36" fmla="*/ 2147483647 w 66"/>
              <a:gd name="T37" fmla="*/ 2147483647 h 34"/>
              <a:gd name="T38" fmla="*/ 2147483647 w 66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34">
                <a:moveTo>
                  <a:pt x="20" y="34"/>
                </a:moveTo>
                <a:lnTo>
                  <a:pt x="48" y="34"/>
                </a:lnTo>
                <a:lnTo>
                  <a:pt x="54" y="30"/>
                </a:lnTo>
                <a:lnTo>
                  <a:pt x="60" y="28"/>
                </a:lnTo>
                <a:lnTo>
                  <a:pt x="64" y="22"/>
                </a:lnTo>
                <a:lnTo>
                  <a:pt x="66" y="18"/>
                </a:lnTo>
                <a:lnTo>
                  <a:pt x="64" y="10"/>
                </a:lnTo>
                <a:lnTo>
                  <a:pt x="60" y="4"/>
                </a:lnTo>
                <a:lnTo>
                  <a:pt x="54" y="0"/>
                </a:lnTo>
                <a:lnTo>
                  <a:pt x="48" y="0"/>
                </a:lnTo>
                <a:lnTo>
                  <a:pt x="20" y="0"/>
                </a:lnTo>
                <a:lnTo>
                  <a:pt x="12" y="0"/>
                </a:lnTo>
                <a:lnTo>
                  <a:pt x="6" y="4"/>
                </a:lnTo>
                <a:lnTo>
                  <a:pt x="2" y="10"/>
                </a:lnTo>
                <a:lnTo>
                  <a:pt x="0" y="18"/>
                </a:lnTo>
                <a:lnTo>
                  <a:pt x="2" y="22"/>
                </a:lnTo>
                <a:lnTo>
                  <a:pt x="6" y="28"/>
                </a:lnTo>
                <a:lnTo>
                  <a:pt x="12" y="30"/>
                </a:lnTo>
                <a:lnTo>
                  <a:pt x="20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6" name="Freeform 147"/>
          <p:cNvSpPr>
            <a:spLocks/>
          </p:cNvSpPr>
          <p:nvPr/>
        </p:nvSpPr>
        <p:spPr bwMode="auto">
          <a:xfrm>
            <a:off x="4718050" y="5856288"/>
            <a:ext cx="104775" cy="57150"/>
          </a:xfrm>
          <a:custGeom>
            <a:avLst/>
            <a:gdLst>
              <a:gd name="T0" fmla="*/ 2147483647 w 66"/>
              <a:gd name="T1" fmla="*/ 2147483647 h 36"/>
              <a:gd name="T2" fmla="*/ 2147483647 w 66"/>
              <a:gd name="T3" fmla="*/ 2147483647 h 36"/>
              <a:gd name="T4" fmla="*/ 2147483647 w 66"/>
              <a:gd name="T5" fmla="*/ 2147483647 h 36"/>
              <a:gd name="T6" fmla="*/ 2147483647 w 66"/>
              <a:gd name="T7" fmla="*/ 2147483647 h 36"/>
              <a:gd name="T8" fmla="*/ 2147483647 w 66"/>
              <a:gd name="T9" fmla="*/ 2147483647 h 36"/>
              <a:gd name="T10" fmla="*/ 2147483647 w 66"/>
              <a:gd name="T11" fmla="*/ 2147483647 h 36"/>
              <a:gd name="T12" fmla="*/ 2147483647 w 66"/>
              <a:gd name="T13" fmla="*/ 2147483647 h 36"/>
              <a:gd name="T14" fmla="*/ 2147483647 w 66"/>
              <a:gd name="T15" fmla="*/ 2147483647 h 36"/>
              <a:gd name="T16" fmla="*/ 2147483647 w 66"/>
              <a:gd name="T17" fmla="*/ 2147483647 h 36"/>
              <a:gd name="T18" fmla="*/ 2147483647 w 66"/>
              <a:gd name="T19" fmla="*/ 0 h 36"/>
              <a:gd name="T20" fmla="*/ 2147483647 w 66"/>
              <a:gd name="T21" fmla="*/ 0 h 36"/>
              <a:gd name="T22" fmla="*/ 2147483647 w 66"/>
              <a:gd name="T23" fmla="*/ 2147483647 h 36"/>
              <a:gd name="T24" fmla="*/ 2147483647 w 66"/>
              <a:gd name="T25" fmla="*/ 2147483647 h 36"/>
              <a:gd name="T26" fmla="*/ 0 w 66"/>
              <a:gd name="T27" fmla="*/ 2147483647 h 36"/>
              <a:gd name="T28" fmla="*/ 0 w 66"/>
              <a:gd name="T29" fmla="*/ 2147483647 h 36"/>
              <a:gd name="T30" fmla="*/ 0 w 66"/>
              <a:gd name="T31" fmla="*/ 2147483647 h 36"/>
              <a:gd name="T32" fmla="*/ 2147483647 w 66"/>
              <a:gd name="T33" fmla="*/ 2147483647 h 36"/>
              <a:gd name="T34" fmla="*/ 2147483647 w 66"/>
              <a:gd name="T35" fmla="*/ 2147483647 h 36"/>
              <a:gd name="T36" fmla="*/ 2147483647 w 66"/>
              <a:gd name="T37" fmla="*/ 2147483647 h 36"/>
              <a:gd name="T38" fmla="*/ 2147483647 w 66"/>
              <a:gd name="T39" fmla="*/ 2147483647 h 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36">
                <a:moveTo>
                  <a:pt x="18" y="36"/>
                </a:moveTo>
                <a:lnTo>
                  <a:pt x="48" y="36"/>
                </a:lnTo>
                <a:lnTo>
                  <a:pt x="54" y="34"/>
                </a:lnTo>
                <a:lnTo>
                  <a:pt x="60" y="30"/>
                </a:lnTo>
                <a:lnTo>
                  <a:pt x="64" y="24"/>
                </a:lnTo>
                <a:lnTo>
                  <a:pt x="66" y="18"/>
                </a:lnTo>
                <a:lnTo>
                  <a:pt x="64" y="12"/>
                </a:lnTo>
                <a:lnTo>
                  <a:pt x="60" y="6"/>
                </a:lnTo>
                <a:lnTo>
                  <a:pt x="54" y="2"/>
                </a:lnTo>
                <a:lnTo>
                  <a:pt x="48" y="0"/>
                </a:lnTo>
                <a:lnTo>
                  <a:pt x="18" y="0"/>
                </a:lnTo>
                <a:lnTo>
                  <a:pt x="10" y="2"/>
                </a:lnTo>
                <a:lnTo>
                  <a:pt x="6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10" y="34"/>
                </a:lnTo>
                <a:lnTo>
                  <a:pt x="18" y="3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7" name="Freeform 148"/>
          <p:cNvSpPr>
            <a:spLocks/>
          </p:cNvSpPr>
          <p:nvPr/>
        </p:nvSpPr>
        <p:spPr bwMode="auto">
          <a:xfrm>
            <a:off x="5054600" y="5538788"/>
            <a:ext cx="53975" cy="101600"/>
          </a:xfrm>
          <a:custGeom>
            <a:avLst/>
            <a:gdLst>
              <a:gd name="T0" fmla="*/ 2147483647 w 34"/>
              <a:gd name="T1" fmla="*/ 2147483647 h 64"/>
              <a:gd name="T2" fmla="*/ 2147483647 w 34"/>
              <a:gd name="T3" fmla="*/ 2147483647 h 64"/>
              <a:gd name="T4" fmla="*/ 2147483647 w 34"/>
              <a:gd name="T5" fmla="*/ 2147483647 h 64"/>
              <a:gd name="T6" fmla="*/ 2147483647 w 34"/>
              <a:gd name="T7" fmla="*/ 2147483647 h 64"/>
              <a:gd name="T8" fmla="*/ 2147483647 w 34"/>
              <a:gd name="T9" fmla="*/ 0 h 64"/>
              <a:gd name="T10" fmla="*/ 2147483647 w 34"/>
              <a:gd name="T11" fmla="*/ 0 h 64"/>
              <a:gd name="T12" fmla="*/ 2147483647 w 34"/>
              <a:gd name="T13" fmla="*/ 0 h 64"/>
              <a:gd name="T14" fmla="*/ 2147483647 w 34"/>
              <a:gd name="T15" fmla="*/ 2147483647 h 64"/>
              <a:gd name="T16" fmla="*/ 0 w 34"/>
              <a:gd name="T17" fmla="*/ 2147483647 h 64"/>
              <a:gd name="T18" fmla="*/ 0 w 34"/>
              <a:gd name="T19" fmla="*/ 2147483647 h 64"/>
              <a:gd name="T20" fmla="*/ 0 w 34"/>
              <a:gd name="T21" fmla="*/ 2147483647 h 64"/>
              <a:gd name="T22" fmla="*/ 0 w 34"/>
              <a:gd name="T23" fmla="*/ 2147483647 h 64"/>
              <a:gd name="T24" fmla="*/ 2147483647 w 34"/>
              <a:gd name="T25" fmla="*/ 2147483647 h 64"/>
              <a:gd name="T26" fmla="*/ 2147483647 w 34"/>
              <a:gd name="T27" fmla="*/ 2147483647 h 64"/>
              <a:gd name="T28" fmla="*/ 2147483647 w 34"/>
              <a:gd name="T29" fmla="*/ 2147483647 h 64"/>
              <a:gd name="T30" fmla="*/ 2147483647 w 34"/>
              <a:gd name="T31" fmla="*/ 2147483647 h 64"/>
              <a:gd name="T32" fmla="*/ 2147483647 w 34"/>
              <a:gd name="T33" fmla="*/ 2147483647 h 64"/>
              <a:gd name="T34" fmla="*/ 2147483647 w 34"/>
              <a:gd name="T35" fmla="*/ 2147483647 h 64"/>
              <a:gd name="T36" fmla="*/ 2147483647 w 34"/>
              <a:gd name="T37" fmla="*/ 2147483647 h 64"/>
              <a:gd name="T38" fmla="*/ 2147483647 w 34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64">
                <a:moveTo>
                  <a:pt x="34" y="46"/>
                </a:moveTo>
                <a:lnTo>
                  <a:pt x="34" y="20"/>
                </a:lnTo>
                <a:lnTo>
                  <a:pt x="32" y="12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0" y="0"/>
                </a:lnTo>
                <a:lnTo>
                  <a:pt x="6" y="6"/>
                </a:lnTo>
                <a:lnTo>
                  <a:pt x="0" y="12"/>
                </a:lnTo>
                <a:lnTo>
                  <a:pt x="0" y="20"/>
                </a:lnTo>
                <a:lnTo>
                  <a:pt x="0" y="46"/>
                </a:lnTo>
                <a:lnTo>
                  <a:pt x="0" y="52"/>
                </a:lnTo>
                <a:lnTo>
                  <a:pt x="6" y="58"/>
                </a:lnTo>
                <a:lnTo>
                  <a:pt x="10" y="62"/>
                </a:lnTo>
                <a:lnTo>
                  <a:pt x="18" y="64"/>
                </a:lnTo>
                <a:lnTo>
                  <a:pt x="24" y="62"/>
                </a:lnTo>
                <a:lnTo>
                  <a:pt x="30" y="58"/>
                </a:lnTo>
                <a:lnTo>
                  <a:pt x="32" y="52"/>
                </a:lnTo>
                <a:lnTo>
                  <a:pt x="34" y="4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8" name="Freeform 149"/>
          <p:cNvSpPr>
            <a:spLocks/>
          </p:cNvSpPr>
          <p:nvPr/>
        </p:nvSpPr>
        <p:spPr bwMode="auto">
          <a:xfrm>
            <a:off x="4438650" y="5545138"/>
            <a:ext cx="57150" cy="98425"/>
          </a:xfrm>
          <a:custGeom>
            <a:avLst/>
            <a:gdLst>
              <a:gd name="T0" fmla="*/ 2147483647 w 36"/>
              <a:gd name="T1" fmla="*/ 2147483647 h 62"/>
              <a:gd name="T2" fmla="*/ 2147483647 w 36"/>
              <a:gd name="T3" fmla="*/ 2147483647 h 62"/>
              <a:gd name="T4" fmla="*/ 2147483647 w 36"/>
              <a:gd name="T5" fmla="*/ 2147483647 h 62"/>
              <a:gd name="T6" fmla="*/ 2147483647 w 36"/>
              <a:gd name="T7" fmla="*/ 2147483647 h 62"/>
              <a:gd name="T8" fmla="*/ 2147483647 w 36"/>
              <a:gd name="T9" fmla="*/ 0 h 62"/>
              <a:gd name="T10" fmla="*/ 2147483647 w 36"/>
              <a:gd name="T11" fmla="*/ 0 h 62"/>
              <a:gd name="T12" fmla="*/ 2147483647 w 36"/>
              <a:gd name="T13" fmla="*/ 0 h 62"/>
              <a:gd name="T14" fmla="*/ 2147483647 w 36"/>
              <a:gd name="T15" fmla="*/ 2147483647 h 62"/>
              <a:gd name="T16" fmla="*/ 0 w 36"/>
              <a:gd name="T17" fmla="*/ 2147483647 h 62"/>
              <a:gd name="T18" fmla="*/ 0 w 36"/>
              <a:gd name="T19" fmla="*/ 2147483647 h 62"/>
              <a:gd name="T20" fmla="*/ 0 w 36"/>
              <a:gd name="T21" fmla="*/ 2147483647 h 62"/>
              <a:gd name="T22" fmla="*/ 0 w 36"/>
              <a:gd name="T23" fmla="*/ 2147483647 h 62"/>
              <a:gd name="T24" fmla="*/ 2147483647 w 36"/>
              <a:gd name="T25" fmla="*/ 2147483647 h 62"/>
              <a:gd name="T26" fmla="*/ 2147483647 w 36"/>
              <a:gd name="T27" fmla="*/ 2147483647 h 62"/>
              <a:gd name="T28" fmla="*/ 2147483647 w 36"/>
              <a:gd name="T29" fmla="*/ 2147483647 h 62"/>
              <a:gd name="T30" fmla="*/ 2147483647 w 36"/>
              <a:gd name="T31" fmla="*/ 2147483647 h 62"/>
              <a:gd name="T32" fmla="*/ 2147483647 w 36"/>
              <a:gd name="T33" fmla="*/ 2147483647 h 62"/>
              <a:gd name="T34" fmla="*/ 2147483647 w 36"/>
              <a:gd name="T35" fmla="*/ 2147483647 h 62"/>
              <a:gd name="T36" fmla="*/ 2147483647 w 36"/>
              <a:gd name="T37" fmla="*/ 2147483647 h 62"/>
              <a:gd name="T38" fmla="*/ 2147483647 w 36"/>
              <a:gd name="T39" fmla="*/ 2147483647 h 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" h="62">
                <a:moveTo>
                  <a:pt x="36" y="46"/>
                </a:moveTo>
                <a:lnTo>
                  <a:pt x="36" y="16"/>
                </a:lnTo>
                <a:lnTo>
                  <a:pt x="34" y="8"/>
                </a:lnTo>
                <a:lnTo>
                  <a:pt x="32" y="4"/>
                </a:lnTo>
                <a:lnTo>
                  <a:pt x="26" y="0"/>
                </a:lnTo>
                <a:lnTo>
                  <a:pt x="20" y="0"/>
                </a:lnTo>
                <a:lnTo>
                  <a:pt x="10" y="0"/>
                </a:lnTo>
                <a:lnTo>
                  <a:pt x="6" y="4"/>
                </a:lnTo>
                <a:lnTo>
                  <a:pt x="0" y="8"/>
                </a:lnTo>
                <a:lnTo>
                  <a:pt x="0" y="16"/>
                </a:lnTo>
                <a:lnTo>
                  <a:pt x="0" y="46"/>
                </a:lnTo>
                <a:lnTo>
                  <a:pt x="0" y="52"/>
                </a:lnTo>
                <a:lnTo>
                  <a:pt x="6" y="58"/>
                </a:lnTo>
                <a:lnTo>
                  <a:pt x="10" y="60"/>
                </a:lnTo>
                <a:lnTo>
                  <a:pt x="20" y="62"/>
                </a:lnTo>
                <a:lnTo>
                  <a:pt x="26" y="60"/>
                </a:lnTo>
                <a:lnTo>
                  <a:pt x="32" y="58"/>
                </a:lnTo>
                <a:lnTo>
                  <a:pt x="34" y="52"/>
                </a:lnTo>
                <a:lnTo>
                  <a:pt x="36" y="4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9" name="Freeform 150"/>
          <p:cNvSpPr>
            <a:spLocks/>
          </p:cNvSpPr>
          <p:nvPr/>
        </p:nvSpPr>
        <p:spPr bwMode="auto">
          <a:xfrm>
            <a:off x="4943475" y="5321300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2147483647 h 54"/>
              <a:gd name="T14" fmla="*/ 2147483647 w 54"/>
              <a:gd name="T15" fmla="*/ 2147483647 h 54"/>
              <a:gd name="T16" fmla="*/ 2147483647 w 54"/>
              <a:gd name="T17" fmla="*/ 2147483647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2147483647 w 54"/>
              <a:gd name="T23" fmla="*/ 0 h 54"/>
              <a:gd name="T24" fmla="*/ 2147483647 w 54"/>
              <a:gd name="T25" fmla="*/ 0 h 54"/>
              <a:gd name="T26" fmla="*/ 2147483647 w 54"/>
              <a:gd name="T27" fmla="*/ 0 h 54"/>
              <a:gd name="T28" fmla="*/ 2147483647 w 54"/>
              <a:gd name="T29" fmla="*/ 2147483647 h 54"/>
              <a:gd name="T30" fmla="*/ 0 w 54"/>
              <a:gd name="T31" fmla="*/ 2147483647 h 54"/>
              <a:gd name="T32" fmla="*/ 0 w 54"/>
              <a:gd name="T33" fmla="*/ 2147483647 h 54"/>
              <a:gd name="T34" fmla="*/ 0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6" y="30"/>
                </a:moveTo>
                <a:lnTo>
                  <a:pt x="26" y="50"/>
                </a:lnTo>
                <a:lnTo>
                  <a:pt x="32" y="52"/>
                </a:lnTo>
                <a:lnTo>
                  <a:pt x="38" y="54"/>
                </a:lnTo>
                <a:lnTo>
                  <a:pt x="44" y="52"/>
                </a:lnTo>
                <a:lnTo>
                  <a:pt x="50" y="50"/>
                </a:lnTo>
                <a:lnTo>
                  <a:pt x="54" y="44"/>
                </a:lnTo>
                <a:lnTo>
                  <a:pt x="54" y="38"/>
                </a:lnTo>
                <a:lnTo>
                  <a:pt x="54" y="30"/>
                </a:lnTo>
                <a:lnTo>
                  <a:pt x="50" y="24"/>
                </a:lnTo>
                <a:lnTo>
                  <a:pt x="30" y="4"/>
                </a:lnTo>
                <a:lnTo>
                  <a:pt x="22" y="0"/>
                </a:lnTo>
                <a:lnTo>
                  <a:pt x="16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6"/>
                </a:lnTo>
                <a:lnTo>
                  <a:pt x="0" y="22"/>
                </a:lnTo>
                <a:lnTo>
                  <a:pt x="6" y="3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0" name="Freeform 151"/>
          <p:cNvSpPr>
            <a:spLocks/>
          </p:cNvSpPr>
          <p:nvPr/>
        </p:nvSpPr>
        <p:spPr bwMode="auto">
          <a:xfrm>
            <a:off x="4511675" y="5748338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2147483647 h 54"/>
              <a:gd name="T14" fmla="*/ 2147483647 w 54"/>
              <a:gd name="T15" fmla="*/ 2147483647 h 54"/>
              <a:gd name="T16" fmla="*/ 2147483647 w 54"/>
              <a:gd name="T17" fmla="*/ 2147483647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2147483647 w 54"/>
              <a:gd name="T23" fmla="*/ 0 h 54"/>
              <a:gd name="T24" fmla="*/ 2147483647 w 54"/>
              <a:gd name="T25" fmla="*/ 0 h 54"/>
              <a:gd name="T26" fmla="*/ 2147483647 w 54"/>
              <a:gd name="T27" fmla="*/ 0 h 54"/>
              <a:gd name="T28" fmla="*/ 2147483647 w 54"/>
              <a:gd name="T29" fmla="*/ 2147483647 h 54"/>
              <a:gd name="T30" fmla="*/ 2147483647 w 54"/>
              <a:gd name="T31" fmla="*/ 2147483647 h 54"/>
              <a:gd name="T32" fmla="*/ 0 w 54"/>
              <a:gd name="T33" fmla="*/ 2147483647 h 54"/>
              <a:gd name="T34" fmla="*/ 2147483647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6" y="30"/>
                </a:moveTo>
                <a:lnTo>
                  <a:pt x="26" y="50"/>
                </a:lnTo>
                <a:lnTo>
                  <a:pt x="30" y="54"/>
                </a:lnTo>
                <a:lnTo>
                  <a:pt x="36" y="54"/>
                </a:lnTo>
                <a:lnTo>
                  <a:pt x="42" y="54"/>
                </a:lnTo>
                <a:lnTo>
                  <a:pt x="50" y="50"/>
                </a:lnTo>
                <a:lnTo>
                  <a:pt x="54" y="44"/>
                </a:lnTo>
                <a:lnTo>
                  <a:pt x="54" y="38"/>
                </a:lnTo>
                <a:lnTo>
                  <a:pt x="54" y="32"/>
                </a:lnTo>
                <a:lnTo>
                  <a:pt x="50" y="26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6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6" y="3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1" name="Freeform 152"/>
          <p:cNvSpPr>
            <a:spLocks/>
          </p:cNvSpPr>
          <p:nvPr/>
        </p:nvSpPr>
        <p:spPr bwMode="auto">
          <a:xfrm>
            <a:off x="4940300" y="5761038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2147483647 w 56"/>
              <a:gd name="T3" fmla="*/ 2147483647 h 54"/>
              <a:gd name="T4" fmla="*/ 2147483647 w 56"/>
              <a:gd name="T5" fmla="*/ 2147483647 h 54"/>
              <a:gd name="T6" fmla="*/ 2147483647 w 56"/>
              <a:gd name="T7" fmla="*/ 2147483647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0 h 54"/>
              <a:gd name="T14" fmla="*/ 2147483647 w 56"/>
              <a:gd name="T15" fmla="*/ 0 h 54"/>
              <a:gd name="T16" fmla="*/ 2147483647 w 56"/>
              <a:gd name="T17" fmla="*/ 0 h 54"/>
              <a:gd name="T18" fmla="*/ 2147483647 w 56"/>
              <a:gd name="T19" fmla="*/ 2147483647 h 54"/>
              <a:gd name="T20" fmla="*/ 2147483647 w 56"/>
              <a:gd name="T21" fmla="*/ 2147483647 h 54"/>
              <a:gd name="T22" fmla="*/ 2147483647 w 56"/>
              <a:gd name="T23" fmla="*/ 2147483647 h 54"/>
              <a:gd name="T24" fmla="*/ 0 w 56"/>
              <a:gd name="T25" fmla="*/ 2147483647 h 54"/>
              <a:gd name="T26" fmla="*/ 2147483647 w 56"/>
              <a:gd name="T27" fmla="*/ 2147483647 h 54"/>
              <a:gd name="T28" fmla="*/ 2147483647 w 56"/>
              <a:gd name="T29" fmla="*/ 2147483647 h 54"/>
              <a:gd name="T30" fmla="*/ 2147483647 w 56"/>
              <a:gd name="T31" fmla="*/ 2147483647 h 54"/>
              <a:gd name="T32" fmla="*/ 2147483647 w 56"/>
              <a:gd name="T33" fmla="*/ 2147483647 h 54"/>
              <a:gd name="T34" fmla="*/ 2147483647 w 56"/>
              <a:gd name="T35" fmla="*/ 2147483647 h 54"/>
              <a:gd name="T36" fmla="*/ 2147483647 w 56"/>
              <a:gd name="T37" fmla="*/ 2147483647 h 54"/>
              <a:gd name="T38" fmla="*/ 2147483647 w 56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6" h="54">
                <a:moveTo>
                  <a:pt x="30" y="50"/>
                </a:moveTo>
                <a:lnTo>
                  <a:pt x="50" y="30"/>
                </a:lnTo>
                <a:lnTo>
                  <a:pt x="54" y="24"/>
                </a:lnTo>
                <a:lnTo>
                  <a:pt x="56" y="18"/>
                </a:lnTo>
                <a:lnTo>
                  <a:pt x="54" y="10"/>
                </a:lnTo>
                <a:lnTo>
                  <a:pt x="50" y="6"/>
                </a:lnTo>
                <a:lnTo>
                  <a:pt x="44" y="0"/>
                </a:lnTo>
                <a:lnTo>
                  <a:pt x="38" y="0"/>
                </a:lnTo>
                <a:lnTo>
                  <a:pt x="30" y="0"/>
                </a:lnTo>
                <a:lnTo>
                  <a:pt x="26" y="6"/>
                </a:lnTo>
                <a:lnTo>
                  <a:pt x="6" y="26"/>
                </a:lnTo>
                <a:lnTo>
                  <a:pt x="2" y="30"/>
                </a:lnTo>
                <a:lnTo>
                  <a:pt x="0" y="38"/>
                </a:lnTo>
                <a:lnTo>
                  <a:pt x="2" y="42"/>
                </a:lnTo>
                <a:lnTo>
                  <a:pt x="6" y="50"/>
                </a:lnTo>
                <a:lnTo>
                  <a:pt x="12" y="52"/>
                </a:lnTo>
                <a:lnTo>
                  <a:pt x="18" y="54"/>
                </a:lnTo>
                <a:lnTo>
                  <a:pt x="24" y="52"/>
                </a:lnTo>
                <a:lnTo>
                  <a:pt x="30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2" name="Freeform 153"/>
          <p:cNvSpPr>
            <a:spLocks/>
          </p:cNvSpPr>
          <p:nvPr/>
        </p:nvSpPr>
        <p:spPr bwMode="auto">
          <a:xfrm>
            <a:off x="4505325" y="5330825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0 h 54"/>
              <a:gd name="T14" fmla="*/ 2147483647 w 54"/>
              <a:gd name="T15" fmla="*/ 0 h 54"/>
              <a:gd name="T16" fmla="*/ 2147483647 w 54"/>
              <a:gd name="T17" fmla="*/ 0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0 w 54"/>
              <a:gd name="T23" fmla="*/ 2147483647 h 54"/>
              <a:gd name="T24" fmla="*/ 0 w 54"/>
              <a:gd name="T25" fmla="*/ 2147483647 h 54"/>
              <a:gd name="T26" fmla="*/ 0 w 54"/>
              <a:gd name="T27" fmla="*/ 2147483647 h 54"/>
              <a:gd name="T28" fmla="*/ 2147483647 w 54"/>
              <a:gd name="T29" fmla="*/ 2147483647 h 54"/>
              <a:gd name="T30" fmla="*/ 2147483647 w 54"/>
              <a:gd name="T31" fmla="*/ 2147483647 h 54"/>
              <a:gd name="T32" fmla="*/ 2147483647 w 54"/>
              <a:gd name="T33" fmla="*/ 2147483647 h 54"/>
              <a:gd name="T34" fmla="*/ 2147483647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28" y="50"/>
                </a:moveTo>
                <a:lnTo>
                  <a:pt x="50" y="30"/>
                </a:lnTo>
                <a:lnTo>
                  <a:pt x="52" y="22"/>
                </a:lnTo>
                <a:lnTo>
                  <a:pt x="54" y="16"/>
                </a:lnTo>
                <a:lnTo>
                  <a:pt x="52" y="10"/>
                </a:lnTo>
                <a:lnTo>
                  <a:pt x="50" y="6"/>
                </a:lnTo>
                <a:lnTo>
                  <a:pt x="44" y="0"/>
                </a:lnTo>
                <a:lnTo>
                  <a:pt x="36" y="0"/>
                </a:lnTo>
                <a:lnTo>
                  <a:pt x="30" y="0"/>
                </a:lnTo>
                <a:lnTo>
                  <a:pt x="24" y="6"/>
                </a:lnTo>
                <a:lnTo>
                  <a:pt x="6" y="26"/>
                </a:lnTo>
                <a:lnTo>
                  <a:pt x="0" y="30"/>
                </a:lnTo>
                <a:lnTo>
                  <a:pt x="0" y="36"/>
                </a:lnTo>
                <a:lnTo>
                  <a:pt x="0" y="42"/>
                </a:lnTo>
                <a:lnTo>
                  <a:pt x="6" y="50"/>
                </a:lnTo>
                <a:lnTo>
                  <a:pt x="10" y="54"/>
                </a:lnTo>
                <a:lnTo>
                  <a:pt x="18" y="54"/>
                </a:lnTo>
                <a:lnTo>
                  <a:pt x="22" y="54"/>
                </a:lnTo>
                <a:lnTo>
                  <a:pt x="28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28" name="Rectangle 156"/>
          <p:cNvSpPr>
            <a:spLocks noChangeArrowheads="1"/>
          </p:cNvSpPr>
          <p:nvPr/>
        </p:nvSpPr>
        <p:spPr bwMode="auto">
          <a:xfrm>
            <a:off x="2179638" y="4446588"/>
            <a:ext cx="13652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6500" b="1">
                <a:solidFill>
                  <a:schemeClr val="accent2"/>
                </a:solidFill>
                <a:latin typeface="Bwgrkn"/>
                <a:cs typeface="Bwgrkn"/>
              </a:rPr>
              <a:t>pan</a:t>
            </a:r>
            <a:endParaRPr lang="en-US" sz="6500" b="1">
              <a:solidFill>
                <a:schemeClr val="accent2"/>
              </a:solidFill>
              <a:latin typeface="Bwgrkn"/>
              <a:cs typeface="Bwgrkn"/>
            </a:endParaRPr>
          </a:p>
        </p:txBody>
      </p:sp>
      <p:sp>
        <p:nvSpPr>
          <p:cNvPr id="47224" name="Freeform 544"/>
          <p:cNvSpPr>
            <a:spLocks/>
          </p:cNvSpPr>
          <p:nvPr/>
        </p:nvSpPr>
        <p:spPr bwMode="auto">
          <a:xfrm>
            <a:off x="4130675" y="3906838"/>
            <a:ext cx="88900" cy="528637"/>
          </a:xfrm>
          <a:custGeom>
            <a:avLst/>
            <a:gdLst>
              <a:gd name="T0" fmla="*/ 0 w 56"/>
              <a:gd name="T1" fmla="*/ 2147483647 h 333"/>
              <a:gd name="T2" fmla="*/ 2147483647 w 56"/>
              <a:gd name="T3" fmla="*/ 2147483647 h 333"/>
              <a:gd name="T4" fmla="*/ 2147483647 w 56"/>
              <a:gd name="T5" fmla="*/ 0 h 333"/>
              <a:gd name="T6" fmla="*/ 0 w 56"/>
              <a:gd name="T7" fmla="*/ 0 h 333"/>
              <a:gd name="T8" fmla="*/ 0 w 56"/>
              <a:gd name="T9" fmla="*/ 2147483647 h 333"/>
              <a:gd name="T10" fmla="*/ 0 w 5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33">
                <a:moveTo>
                  <a:pt x="0" y="333"/>
                </a:moveTo>
                <a:lnTo>
                  <a:pt x="56" y="333"/>
                </a:lnTo>
                <a:lnTo>
                  <a:pt x="5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5" name="Freeform 545"/>
          <p:cNvSpPr>
            <a:spLocks/>
          </p:cNvSpPr>
          <p:nvPr/>
        </p:nvSpPr>
        <p:spPr bwMode="auto">
          <a:xfrm>
            <a:off x="413702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6" name="Freeform 546"/>
          <p:cNvSpPr>
            <a:spLocks/>
          </p:cNvSpPr>
          <p:nvPr/>
        </p:nvSpPr>
        <p:spPr bwMode="auto">
          <a:xfrm>
            <a:off x="414655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7" name="Freeform 547"/>
          <p:cNvSpPr>
            <a:spLocks/>
          </p:cNvSpPr>
          <p:nvPr/>
        </p:nvSpPr>
        <p:spPr bwMode="auto">
          <a:xfrm>
            <a:off x="4156075" y="3906838"/>
            <a:ext cx="38100" cy="528637"/>
          </a:xfrm>
          <a:custGeom>
            <a:avLst/>
            <a:gdLst>
              <a:gd name="T0" fmla="*/ 0 w 24"/>
              <a:gd name="T1" fmla="*/ 2147483647 h 333"/>
              <a:gd name="T2" fmla="*/ 2147483647 w 24"/>
              <a:gd name="T3" fmla="*/ 2147483647 h 333"/>
              <a:gd name="T4" fmla="*/ 2147483647 w 24"/>
              <a:gd name="T5" fmla="*/ 0 h 333"/>
              <a:gd name="T6" fmla="*/ 0 w 24"/>
              <a:gd name="T7" fmla="*/ 0 h 333"/>
              <a:gd name="T8" fmla="*/ 0 w 24"/>
              <a:gd name="T9" fmla="*/ 2147483647 h 333"/>
              <a:gd name="T10" fmla="*/ 0 w 2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33">
                <a:moveTo>
                  <a:pt x="0" y="333"/>
                </a:moveTo>
                <a:lnTo>
                  <a:pt x="24" y="333"/>
                </a:lnTo>
                <a:lnTo>
                  <a:pt x="2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8" name="Freeform 548"/>
          <p:cNvSpPr>
            <a:spLocks/>
          </p:cNvSpPr>
          <p:nvPr/>
        </p:nvSpPr>
        <p:spPr bwMode="auto">
          <a:xfrm>
            <a:off x="415925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9" name="Freeform 549"/>
          <p:cNvSpPr>
            <a:spLocks/>
          </p:cNvSpPr>
          <p:nvPr/>
        </p:nvSpPr>
        <p:spPr bwMode="auto">
          <a:xfrm>
            <a:off x="416877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0" name="Freeform 550"/>
          <p:cNvSpPr>
            <a:spLocks/>
          </p:cNvSpPr>
          <p:nvPr/>
        </p:nvSpPr>
        <p:spPr bwMode="auto">
          <a:xfrm>
            <a:off x="4730750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1" name="Freeform 551"/>
          <p:cNvSpPr>
            <a:spLocks/>
          </p:cNvSpPr>
          <p:nvPr/>
        </p:nvSpPr>
        <p:spPr bwMode="auto">
          <a:xfrm>
            <a:off x="4740275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2" name="Freeform 552"/>
          <p:cNvSpPr>
            <a:spLocks/>
          </p:cNvSpPr>
          <p:nvPr/>
        </p:nvSpPr>
        <p:spPr bwMode="auto">
          <a:xfrm>
            <a:off x="47498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3" name="Freeform 553"/>
          <p:cNvSpPr>
            <a:spLocks/>
          </p:cNvSpPr>
          <p:nvPr/>
        </p:nvSpPr>
        <p:spPr bwMode="auto">
          <a:xfrm>
            <a:off x="4752975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4" name="Freeform 554"/>
          <p:cNvSpPr>
            <a:spLocks/>
          </p:cNvSpPr>
          <p:nvPr/>
        </p:nvSpPr>
        <p:spPr bwMode="auto">
          <a:xfrm>
            <a:off x="4762500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5" name="Freeform 555"/>
          <p:cNvSpPr>
            <a:spLocks/>
          </p:cNvSpPr>
          <p:nvPr/>
        </p:nvSpPr>
        <p:spPr bwMode="auto">
          <a:xfrm>
            <a:off x="4772025" y="3906838"/>
            <a:ext cx="9525" cy="528637"/>
          </a:xfrm>
          <a:custGeom>
            <a:avLst/>
            <a:gdLst>
              <a:gd name="T0" fmla="*/ 0 w 6"/>
              <a:gd name="T1" fmla="*/ 2147483647 h 333"/>
              <a:gd name="T2" fmla="*/ 2147483647 w 6"/>
              <a:gd name="T3" fmla="*/ 2147483647 h 333"/>
              <a:gd name="T4" fmla="*/ 2147483647 w 6"/>
              <a:gd name="T5" fmla="*/ 0 h 333"/>
              <a:gd name="T6" fmla="*/ 0 w 6"/>
              <a:gd name="T7" fmla="*/ 0 h 333"/>
              <a:gd name="T8" fmla="*/ 0 w 6"/>
              <a:gd name="T9" fmla="*/ 2147483647 h 333"/>
              <a:gd name="T10" fmla="*/ 0 w 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33">
                <a:moveTo>
                  <a:pt x="0" y="333"/>
                </a:moveTo>
                <a:lnTo>
                  <a:pt x="6" y="333"/>
                </a:lnTo>
                <a:lnTo>
                  <a:pt x="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6" name="Freeform 556"/>
          <p:cNvSpPr>
            <a:spLocks/>
          </p:cNvSpPr>
          <p:nvPr/>
        </p:nvSpPr>
        <p:spPr bwMode="auto">
          <a:xfrm>
            <a:off x="5330825" y="3906838"/>
            <a:ext cx="85725" cy="528637"/>
          </a:xfrm>
          <a:custGeom>
            <a:avLst/>
            <a:gdLst>
              <a:gd name="T0" fmla="*/ 0 w 54"/>
              <a:gd name="T1" fmla="*/ 2147483647 h 333"/>
              <a:gd name="T2" fmla="*/ 2147483647 w 54"/>
              <a:gd name="T3" fmla="*/ 2147483647 h 333"/>
              <a:gd name="T4" fmla="*/ 2147483647 w 54"/>
              <a:gd name="T5" fmla="*/ 0 h 333"/>
              <a:gd name="T6" fmla="*/ 0 w 54"/>
              <a:gd name="T7" fmla="*/ 0 h 333"/>
              <a:gd name="T8" fmla="*/ 0 w 54"/>
              <a:gd name="T9" fmla="*/ 2147483647 h 333"/>
              <a:gd name="T10" fmla="*/ 0 w 5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33">
                <a:moveTo>
                  <a:pt x="0" y="333"/>
                </a:moveTo>
                <a:lnTo>
                  <a:pt x="54" y="333"/>
                </a:lnTo>
                <a:lnTo>
                  <a:pt x="5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7" name="Freeform 557"/>
          <p:cNvSpPr>
            <a:spLocks/>
          </p:cNvSpPr>
          <p:nvPr/>
        </p:nvSpPr>
        <p:spPr bwMode="auto">
          <a:xfrm>
            <a:off x="533717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8" name="Freeform 558"/>
          <p:cNvSpPr>
            <a:spLocks/>
          </p:cNvSpPr>
          <p:nvPr/>
        </p:nvSpPr>
        <p:spPr bwMode="auto">
          <a:xfrm>
            <a:off x="53467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9" name="Freeform 559"/>
          <p:cNvSpPr>
            <a:spLocks/>
          </p:cNvSpPr>
          <p:nvPr/>
        </p:nvSpPr>
        <p:spPr bwMode="auto">
          <a:xfrm>
            <a:off x="5353050" y="3906838"/>
            <a:ext cx="41275" cy="528637"/>
          </a:xfrm>
          <a:custGeom>
            <a:avLst/>
            <a:gdLst>
              <a:gd name="T0" fmla="*/ 0 w 26"/>
              <a:gd name="T1" fmla="*/ 2147483647 h 333"/>
              <a:gd name="T2" fmla="*/ 2147483647 w 26"/>
              <a:gd name="T3" fmla="*/ 2147483647 h 333"/>
              <a:gd name="T4" fmla="*/ 2147483647 w 26"/>
              <a:gd name="T5" fmla="*/ 0 h 333"/>
              <a:gd name="T6" fmla="*/ 0 w 26"/>
              <a:gd name="T7" fmla="*/ 0 h 333"/>
              <a:gd name="T8" fmla="*/ 0 w 26"/>
              <a:gd name="T9" fmla="*/ 2147483647 h 333"/>
              <a:gd name="T10" fmla="*/ 0 w 2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33">
                <a:moveTo>
                  <a:pt x="0" y="333"/>
                </a:moveTo>
                <a:lnTo>
                  <a:pt x="26" y="333"/>
                </a:lnTo>
                <a:lnTo>
                  <a:pt x="2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0" name="Freeform 560"/>
          <p:cNvSpPr>
            <a:spLocks/>
          </p:cNvSpPr>
          <p:nvPr/>
        </p:nvSpPr>
        <p:spPr bwMode="auto">
          <a:xfrm>
            <a:off x="535940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1" name="Freeform 561"/>
          <p:cNvSpPr>
            <a:spLocks/>
          </p:cNvSpPr>
          <p:nvPr/>
        </p:nvSpPr>
        <p:spPr bwMode="auto">
          <a:xfrm>
            <a:off x="536892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2" name="Freeform 562"/>
          <p:cNvSpPr>
            <a:spLocks/>
          </p:cNvSpPr>
          <p:nvPr/>
        </p:nvSpPr>
        <p:spPr bwMode="auto">
          <a:xfrm>
            <a:off x="3579813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3" name="Freeform 563"/>
          <p:cNvSpPr>
            <a:spLocks/>
          </p:cNvSpPr>
          <p:nvPr/>
        </p:nvSpPr>
        <p:spPr bwMode="auto">
          <a:xfrm>
            <a:off x="3589338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4" name="Freeform 564"/>
          <p:cNvSpPr>
            <a:spLocks/>
          </p:cNvSpPr>
          <p:nvPr/>
        </p:nvSpPr>
        <p:spPr bwMode="auto">
          <a:xfrm>
            <a:off x="3595688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5" name="Freeform 565"/>
          <p:cNvSpPr>
            <a:spLocks/>
          </p:cNvSpPr>
          <p:nvPr/>
        </p:nvSpPr>
        <p:spPr bwMode="auto">
          <a:xfrm>
            <a:off x="3602038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6" name="Freeform 566"/>
          <p:cNvSpPr>
            <a:spLocks/>
          </p:cNvSpPr>
          <p:nvPr/>
        </p:nvSpPr>
        <p:spPr bwMode="auto">
          <a:xfrm>
            <a:off x="3611563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7" name="Freeform 567"/>
          <p:cNvSpPr>
            <a:spLocks/>
          </p:cNvSpPr>
          <p:nvPr/>
        </p:nvSpPr>
        <p:spPr bwMode="auto">
          <a:xfrm>
            <a:off x="3617913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48" name="Freeform 568"/>
          <p:cNvSpPr>
            <a:spLocks/>
          </p:cNvSpPr>
          <p:nvPr/>
        </p:nvSpPr>
        <p:spPr bwMode="auto">
          <a:xfrm>
            <a:off x="3201988" y="3906838"/>
            <a:ext cx="225425" cy="382587"/>
          </a:xfrm>
          <a:custGeom>
            <a:avLst/>
            <a:gdLst>
              <a:gd name="T0" fmla="*/ 2147483647 w 142"/>
              <a:gd name="T1" fmla="*/ 2147483647 h 241"/>
              <a:gd name="T2" fmla="*/ 2147483647 w 142"/>
              <a:gd name="T3" fmla="*/ 2147483647 h 241"/>
              <a:gd name="T4" fmla="*/ 2147483647 w 142"/>
              <a:gd name="T5" fmla="*/ 2147483647 h 241"/>
              <a:gd name="T6" fmla="*/ 2147483647 w 142"/>
              <a:gd name="T7" fmla="*/ 2147483647 h 241"/>
              <a:gd name="T8" fmla="*/ 0 w 142"/>
              <a:gd name="T9" fmla="*/ 2147483647 h 241"/>
              <a:gd name="T10" fmla="*/ 0 w 142"/>
              <a:gd name="T11" fmla="*/ 2147483647 h 241"/>
              <a:gd name="T12" fmla="*/ 0 w 142"/>
              <a:gd name="T13" fmla="*/ 2147483647 h 241"/>
              <a:gd name="T14" fmla="*/ 0 w 142"/>
              <a:gd name="T15" fmla="*/ 2147483647 h 241"/>
              <a:gd name="T16" fmla="*/ 0 w 142"/>
              <a:gd name="T17" fmla="*/ 2147483647 h 241"/>
              <a:gd name="T18" fmla="*/ 0 w 142"/>
              <a:gd name="T19" fmla="*/ 2147483647 h 241"/>
              <a:gd name="T20" fmla="*/ 0 w 142"/>
              <a:gd name="T21" fmla="*/ 2147483647 h 241"/>
              <a:gd name="T22" fmla="*/ 0 w 142"/>
              <a:gd name="T23" fmla="*/ 2147483647 h 241"/>
              <a:gd name="T24" fmla="*/ 0 w 142"/>
              <a:gd name="T25" fmla="*/ 2147483647 h 241"/>
              <a:gd name="T26" fmla="*/ 0 w 142"/>
              <a:gd name="T27" fmla="*/ 2147483647 h 241"/>
              <a:gd name="T28" fmla="*/ 0 w 142"/>
              <a:gd name="T29" fmla="*/ 2147483647 h 241"/>
              <a:gd name="T30" fmla="*/ 2147483647 w 142"/>
              <a:gd name="T31" fmla="*/ 2147483647 h 241"/>
              <a:gd name="T32" fmla="*/ 2147483647 w 142"/>
              <a:gd name="T33" fmla="*/ 2147483647 h 241"/>
              <a:gd name="T34" fmla="*/ 2147483647 w 142"/>
              <a:gd name="T35" fmla="*/ 2147483647 h 241"/>
              <a:gd name="T36" fmla="*/ 2147483647 w 142"/>
              <a:gd name="T37" fmla="*/ 2147483647 h 241"/>
              <a:gd name="T38" fmla="*/ 2147483647 w 142"/>
              <a:gd name="T39" fmla="*/ 2147483647 h 241"/>
              <a:gd name="T40" fmla="*/ 2147483647 w 142"/>
              <a:gd name="T41" fmla="*/ 2147483647 h 241"/>
              <a:gd name="T42" fmla="*/ 2147483647 w 142"/>
              <a:gd name="T43" fmla="*/ 0 h 241"/>
              <a:gd name="T44" fmla="*/ 2147483647 w 142"/>
              <a:gd name="T45" fmla="*/ 0 h 241"/>
              <a:gd name="T46" fmla="*/ 2147483647 w 142"/>
              <a:gd name="T47" fmla="*/ 0 h 241"/>
              <a:gd name="T48" fmla="*/ 2147483647 w 142"/>
              <a:gd name="T49" fmla="*/ 0 h 241"/>
              <a:gd name="T50" fmla="*/ 2147483647 w 142"/>
              <a:gd name="T51" fmla="*/ 2147483647 h 241"/>
              <a:gd name="T52" fmla="*/ 2147483647 w 142"/>
              <a:gd name="T53" fmla="*/ 2147483647 h 241"/>
              <a:gd name="T54" fmla="*/ 2147483647 w 142"/>
              <a:gd name="T55" fmla="*/ 2147483647 h 241"/>
              <a:gd name="T56" fmla="*/ 2147483647 w 142"/>
              <a:gd name="T57" fmla="*/ 2147483647 h 241"/>
              <a:gd name="T58" fmla="*/ 2147483647 w 142"/>
              <a:gd name="T59" fmla="*/ 2147483647 h 241"/>
              <a:gd name="T60" fmla="*/ 2147483647 w 142"/>
              <a:gd name="T61" fmla="*/ 2147483647 h 241"/>
              <a:gd name="T62" fmla="*/ 2147483647 w 142"/>
              <a:gd name="T63" fmla="*/ 2147483647 h 241"/>
              <a:gd name="T64" fmla="*/ 2147483647 w 142"/>
              <a:gd name="T65" fmla="*/ 2147483647 h 241"/>
              <a:gd name="T66" fmla="*/ 2147483647 w 142"/>
              <a:gd name="T67" fmla="*/ 2147483647 h 241"/>
              <a:gd name="T68" fmla="*/ 2147483647 w 142"/>
              <a:gd name="T69" fmla="*/ 2147483647 h 241"/>
              <a:gd name="T70" fmla="*/ 2147483647 w 142"/>
              <a:gd name="T71" fmla="*/ 2147483647 h 241"/>
              <a:gd name="T72" fmla="*/ 2147483647 w 142"/>
              <a:gd name="T73" fmla="*/ 2147483647 h 241"/>
              <a:gd name="T74" fmla="*/ 2147483647 w 142"/>
              <a:gd name="T75" fmla="*/ 2147483647 h 241"/>
              <a:gd name="T76" fmla="*/ 2147483647 w 142"/>
              <a:gd name="T77" fmla="*/ 2147483647 h 241"/>
              <a:gd name="T78" fmla="*/ 2147483647 w 142"/>
              <a:gd name="T79" fmla="*/ 2147483647 h 241"/>
              <a:gd name="T80" fmla="*/ 2147483647 w 142"/>
              <a:gd name="T81" fmla="*/ 2147483647 h 241"/>
              <a:gd name="T82" fmla="*/ 2147483647 w 1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2" h="241">
                <a:moveTo>
                  <a:pt x="52" y="241"/>
                </a:moveTo>
                <a:lnTo>
                  <a:pt x="50" y="241"/>
                </a:lnTo>
                <a:lnTo>
                  <a:pt x="48" y="241"/>
                </a:lnTo>
                <a:lnTo>
                  <a:pt x="42" y="241"/>
                </a:lnTo>
                <a:lnTo>
                  <a:pt x="36" y="241"/>
                </a:lnTo>
                <a:lnTo>
                  <a:pt x="28" y="241"/>
                </a:lnTo>
                <a:lnTo>
                  <a:pt x="20" y="241"/>
                </a:lnTo>
                <a:lnTo>
                  <a:pt x="10" y="241"/>
                </a:lnTo>
                <a:lnTo>
                  <a:pt x="0" y="241"/>
                </a:lnTo>
                <a:lnTo>
                  <a:pt x="0" y="235"/>
                </a:lnTo>
                <a:lnTo>
                  <a:pt x="0" y="227"/>
                </a:lnTo>
                <a:lnTo>
                  <a:pt x="0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0" y="187"/>
                </a:lnTo>
                <a:lnTo>
                  <a:pt x="0" y="179"/>
                </a:lnTo>
                <a:lnTo>
                  <a:pt x="0" y="171"/>
                </a:lnTo>
                <a:lnTo>
                  <a:pt x="0" y="165"/>
                </a:lnTo>
                <a:lnTo>
                  <a:pt x="0" y="159"/>
                </a:lnTo>
                <a:lnTo>
                  <a:pt x="0" y="149"/>
                </a:lnTo>
                <a:lnTo>
                  <a:pt x="0" y="137"/>
                </a:lnTo>
                <a:lnTo>
                  <a:pt x="0" y="127"/>
                </a:lnTo>
                <a:lnTo>
                  <a:pt x="0" y="117"/>
                </a:lnTo>
                <a:lnTo>
                  <a:pt x="0" y="109"/>
                </a:lnTo>
                <a:lnTo>
                  <a:pt x="0" y="103"/>
                </a:lnTo>
                <a:lnTo>
                  <a:pt x="0" y="93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40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38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2" y="0"/>
                </a:lnTo>
                <a:lnTo>
                  <a:pt x="94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30" y="0"/>
                </a:lnTo>
                <a:lnTo>
                  <a:pt x="142" y="0"/>
                </a:lnTo>
                <a:lnTo>
                  <a:pt x="142" y="12"/>
                </a:lnTo>
                <a:lnTo>
                  <a:pt x="142" y="26"/>
                </a:lnTo>
                <a:lnTo>
                  <a:pt x="142" y="32"/>
                </a:lnTo>
                <a:lnTo>
                  <a:pt x="142" y="40"/>
                </a:lnTo>
                <a:lnTo>
                  <a:pt x="142" y="46"/>
                </a:lnTo>
                <a:lnTo>
                  <a:pt x="142" y="52"/>
                </a:lnTo>
                <a:lnTo>
                  <a:pt x="142" y="66"/>
                </a:lnTo>
                <a:lnTo>
                  <a:pt x="142" y="78"/>
                </a:lnTo>
                <a:lnTo>
                  <a:pt x="142" y="90"/>
                </a:lnTo>
                <a:lnTo>
                  <a:pt x="142" y="101"/>
                </a:lnTo>
                <a:lnTo>
                  <a:pt x="142" y="111"/>
                </a:lnTo>
                <a:lnTo>
                  <a:pt x="142" y="121"/>
                </a:lnTo>
                <a:lnTo>
                  <a:pt x="142" y="127"/>
                </a:lnTo>
                <a:lnTo>
                  <a:pt x="142" y="137"/>
                </a:lnTo>
                <a:lnTo>
                  <a:pt x="142" y="147"/>
                </a:lnTo>
                <a:lnTo>
                  <a:pt x="142" y="149"/>
                </a:lnTo>
                <a:lnTo>
                  <a:pt x="142" y="159"/>
                </a:lnTo>
                <a:lnTo>
                  <a:pt x="140" y="167"/>
                </a:lnTo>
                <a:lnTo>
                  <a:pt x="136" y="175"/>
                </a:lnTo>
                <a:lnTo>
                  <a:pt x="134" y="185"/>
                </a:lnTo>
                <a:lnTo>
                  <a:pt x="130" y="193"/>
                </a:lnTo>
                <a:lnTo>
                  <a:pt x="126" y="201"/>
                </a:lnTo>
                <a:lnTo>
                  <a:pt x="120" y="207"/>
                </a:lnTo>
                <a:lnTo>
                  <a:pt x="116" y="215"/>
                </a:lnTo>
                <a:lnTo>
                  <a:pt x="108" y="219"/>
                </a:lnTo>
                <a:lnTo>
                  <a:pt x="102" y="225"/>
                </a:lnTo>
                <a:lnTo>
                  <a:pt x="94" y="229"/>
                </a:lnTo>
                <a:lnTo>
                  <a:pt x="86" y="233"/>
                </a:lnTo>
                <a:lnTo>
                  <a:pt x="76" y="235"/>
                </a:lnTo>
                <a:lnTo>
                  <a:pt x="68" y="239"/>
                </a:lnTo>
                <a:lnTo>
                  <a:pt x="60" y="241"/>
                </a:lnTo>
                <a:lnTo>
                  <a:pt x="52" y="241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55" name="Text Box 583"/>
          <p:cNvSpPr txBox="1">
            <a:spLocks noChangeArrowheads="1"/>
          </p:cNvSpPr>
          <p:nvPr/>
        </p:nvSpPr>
        <p:spPr bwMode="auto">
          <a:xfrm>
            <a:off x="2843213" y="1844675"/>
            <a:ext cx="3600450" cy="649288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35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SNN, SNA</a:t>
            </a:r>
            <a:r>
              <a:rPr lang="en-US" sz="3500">
                <a:latin typeface="Bwgrkl" charset="0"/>
              </a:rPr>
              <a:t> </a:t>
            </a:r>
          </a:p>
        </p:txBody>
      </p:sp>
      <p:sp>
        <p:nvSpPr>
          <p:cNvPr id="47250" name="Text Box 582"/>
          <p:cNvSpPr txBox="1">
            <a:spLocks noChangeArrowheads="1"/>
          </p:cNvSpPr>
          <p:nvPr/>
        </p:nvSpPr>
        <p:spPr bwMode="auto">
          <a:xfrm>
            <a:off x="900113" y="404813"/>
            <a:ext cx="7343775" cy="14398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7500" b="1">
                <a:solidFill>
                  <a:schemeClr val="accent2"/>
                </a:solidFill>
                <a:latin typeface="Bwgrkn" charset="0"/>
                <a:cs typeface="Bwgrkn" charset="0"/>
              </a:rPr>
              <a:t>pant</a:t>
            </a:r>
            <a:r>
              <a:rPr lang="en-US" sz="7500"/>
              <a:t> + </a:t>
            </a:r>
            <a:r>
              <a:rPr lang="es-MX" sz="7500" b="1">
                <a:solidFill>
                  <a:srgbClr val="FF3300"/>
                </a:solidFill>
                <a:latin typeface="Times New Roman" charset="0"/>
              </a:rPr>
              <a:t>(</a:t>
            </a:r>
            <a:r>
              <a:rPr lang="es-PE" sz="7500" b="1">
                <a:solidFill>
                  <a:srgbClr val="FF3300"/>
                </a:solidFill>
                <a:latin typeface="Times New Roman" charset="0"/>
              </a:rPr>
              <a:t>-)</a:t>
            </a:r>
            <a:r>
              <a:rPr lang="es-PE" sz="7500">
                <a:latin typeface="Times New Roman" charset="0"/>
              </a:rPr>
              <a:t> </a:t>
            </a:r>
            <a:r>
              <a:rPr lang="en-US" sz="7500"/>
              <a:t>= </a:t>
            </a:r>
            <a:r>
              <a:rPr lang="es-MX" sz="7500" b="1">
                <a:solidFill>
                  <a:schemeClr val="accent2"/>
                </a:solidFill>
                <a:latin typeface="Bwgrkn" charset="0"/>
                <a:cs typeface="Bwgrkn" charset="0"/>
              </a:rPr>
              <a:t>pa/n</a:t>
            </a:r>
            <a:r>
              <a:rPr lang="en-US" sz="7500">
                <a:latin typeface="Bwgrkn" charset="0"/>
                <a:cs typeface="Bwgrkn" charset="0"/>
              </a:rPr>
              <a:t> </a:t>
            </a:r>
          </a:p>
        </p:txBody>
      </p:sp>
      <p:pic>
        <p:nvPicPr>
          <p:cNvPr id="47251" name="Picture 268" descr="Daniel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14992"/>
          <a:stretch>
            <a:fillRect/>
          </a:stretch>
        </p:blipFill>
        <p:spPr bwMode="auto">
          <a:xfrm>
            <a:off x="2568575" y="3560763"/>
            <a:ext cx="63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253" name="Group 577"/>
          <p:cNvGrpSpPr>
            <a:grpSpLocks/>
          </p:cNvGrpSpPr>
          <p:nvPr/>
        </p:nvGrpSpPr>
        <p:grpSpPr bwMode="auto">
          <a:xfrm rot="5400000">
            <a:off x="7961313" y="5597531"/>
            <a:ext cx="441326" cy="708025"/>
            <a:chOff x="3692" y="2022"/>
            <a:chExt cx="278" cy="446"/>
          </a:xfrm>
        </p:grpSpPr>
        <p:sp>
          <p:nvSpPr>
            <p:cNvPr id="47257" name="Freeform 578"/>
            <p:cNvSpPr>
              <a:spLocks/>
            </p:cNvSpPr>
            <p:nvPr/>
          </p:nvSpPr>
          <p:spPr bwMode="auto">
            <a:xfrm>
              <a:off x="3728" y="2054"/>
              <a:ext cx="204" cy="405"/>
            </a:xfrm>
            <a:custGeom>
              <a:avLst/>
              <a:gdLst>
                <a:gd name="T0" fmla="*/ 0 w 56"/>
                <a:gd name="T1" fmla="*/ 888 h 333"/>
                <a:gd name="T2" fmla="*/ 35922 w 56"/>
                <a:gd name="T3" fmla="*/ 888 h 333"/>
                <a:gd name="T4" fmla="*/ 35922 w 56"/>
                <a:gd name="T5" fmla="*/ 0 h 333"/>
                <a:gd name="T6" fmla="*/ 0 w 56"/>
                <a:gd name="T7" fmla="*/ 0 h 333"/>
                <a:gd name="T8" fmla="*/ 0 w 56"/>
                <a:gd name="T9" fmla="*/ 888 h 333"/>
                <a:gd name="T10" fmla="*/ 0 w 56"/>
                <a:gd name="T11" fmla="*/ 888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333">
                  <a:moveTo>
                    <a:pt x="0" y="333"/>
                  </a:moveTo>
                  <a:lnTo>
                    <a:pt x="56" y="33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8" name="Freeform 579"/>
            <p:cNvSpPr>
              <a:spLocks/>
            </p:cNvSpPr>
            <p:nvPr/>
          </p:nvSpPr>
          <p:spPr bwMode="auto">
            <a:xfrm>
              <a:off x="3743" y="2054"/>
              <a:ext cx="174" cy="405"/>
            </a:xfrm>
            <a:custGeom>
              <a:avLst/>
              <a:gdLst>
                <a:gd name="T0" fmla="*/ 0 w 44"/>
                <a:gd name="T1" fmla="*/ 888 h 333"/>
                <a:gd name="T2" fmla="*/ 42551 w 44"/>
                <a:gd name="T3" fmla="*/ 888 h 333"/>
                <a:gd name="T4" fmla="*/ 42551 w 44"/>
                <a:gd name="T5" fmla="*/ 0 h 333"/>
                <a:gd name="T6" fmla="*/ 0 w 44"/>
                <a:gd name="T7" fmla="*/ 0 h 333"/>
                <a:gd name="T8" fmla="*/ 0 w 44"/>
                <a:gd name="T9" fmla="*/ 888 h 333"/>
                <a:gd name="T10" fmla="*/ 0 w 44"/>
                <a:gd name="T11" fmla="*/ 888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33">
                  <a:moveTo>
                    <a:pt x="0" y="333"/>
                  </a:moveTo>
                  <a:lnTo>
                    <a:pt x="44" y="333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ED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52" name="Rectangle 580"/>
            <p:cNvSpPr>
              <a:spLocks noChangeArrowheads="1"/>
            </p:cNvSpPr>
            <p:nvPr/>
          </p:nvSpPr>
          <p:spPr bwMode="auto">
            <a:xfrm>
              <a:off x="3692" y="2022"/>
              <a:ext cx="27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4000" b="1" dirty="0">
                  <a:solidFill>
                    <a:srgbClr val="FF3300"/>
                  </a:solidFill>
                  <a:latin typeface="Bwgrkn"/>
                  <a:cs typeface="Bwgrkn"/>
                </a:rPr>
                <a:t>a</a:t>
              </a:r>
              <a:endParaRPr lang="en-US" sz="4000" b="1" dirty="0">
                <a:solidFill>
                  <a:srgbClr val="FF3300"/>
                </a:solidFill>
                <a:latin typeface="Bwgrkn"/>
                <a:cs typeface="Bwgrkn"/>
              </a:endParaRPr>
            </a:p>
          </p:txBody>
        </p:sp>
      </p:grpSp>
      <p:grpSp>
        <p:nvGrpSpPr>
          <p:cNvPr id="47254" name="Group 1"/>
          <p:cNvGrpSpPr>
            <a:grpSpLocks/>
          </p:cNvGrpSpPr>
          <p:nvPr/>
        </p:nvGrpSpPr>
        <p:grpSpPr bwMode="auto">
          <a:xfrm>
            <a:off x="6877050" y="4527550"/>
            <a:ext cx="845810" cy="1997075"/>
            <a:chOff x="6877050" y="4527550"/>
            <a:chExt cx="845810" cy="1997075"/>
          </a:xfrm>
        </p:grpSpPr>
        <p:sp>
          <p:nvSpPr>
            <p:cNvPr id="106053" name="Rectangle 581"/>
            <p:cNvSpPr>
              <a:spLocks noChangeArrowheads="1"/>
            </p:cNvSpPr>
            <p:nvPr/>
          </p:nvSpPr>
          <p:spPr bwMode="auto">
            <a:xfrm>
              <a:off x="6877050" y="4527550"/>
              <a:ext cx="844550" cy="19970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12500" b="1" dirty="0">
                  <a:solidFill>
                    <a:schemeClr val="accent2"/>
                  </a:solidFill>
                  <a:latin typeface="Bwgrkn"/>
                  <a:cs typeface="Bwgrkn"/>
                </a:rPr>
                <a:t>t</a:t>
              </a:r>
              <a:endParaRPr lang="en-US" sz="12500" b="1" dirty="0">
                <a:solidFill>
                  <a:schemeClr val="accent2"/>
                </a:solidFill>
                <a:latin typeface="Bwgrkn"/>
                <a:cs typeface="Bwgrkn"/>
              </a:endParaRPr>
            </a:p>
          </p:txBody>
        </p:sp>
        <p:pic>
          <p:nvPicPr>
            <p:cNvPr id="47256" name="Picture 112" descr="MoisesHea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543171"/>
              <a:ext cx="774596" cy="108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95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"/>
          <p:cNvGrpSpPr>
            <a:grpSpLocks/>
          </p:cNvGrpSpPr>
          <p:nvPr/>
        </p:nvGrpSpPr>
        <p:grpSpPr bwMode="auto">
          <a:xfrm>
            <a:off x="3276600" y="3067050"/>
            <a:ext cx="2519363" cy="1741488"/>
            <a:chOff x="839" y="164"/>
            <a:chExt cx="1151" cy="915"/>
          </a:xfrm>
        </p:grpSpPr>
        <p:sp>
          <p:nvSpPr>
            <p:cNvPr id="4828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9" y="164"/>
              <a:ext cx="1151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1" name="Freeform 4"/>
            <p:cNvSpPr>
              <a:spLocks/>
            </p:cNvSpPr>
            <p:nvPr/>
          </p:nvSpPr>
          <p:spPr bwMode="auto">
            <a:xfrm>
              <a:off x="839" y="164"/>
              <a:ext cx="1147" cy="912"/>
            </a:xfrm>
            <a:custGeom>
              <a:avLst/>
              <a:gdLst>
                <a:gd name="T0" fmla="*/ 9 w 2294"/>
                <a:gd name="T1" fmla="*/ 27 h 1824"/>
                <a:gd name="T2" fmla="*/ 5 w 2294"/>
                <a:gd name="T3" fmla="*/ 28 h 1824"/>
                <a:gd name="T4" fmla="*/ 2 w 2294"/>
                <a:gd name="T5" fmla="*/ 30 h 1824"/>
                <a:gd name="T6" fmla="*/ 1 w 2294"/>
                <a:gd name="T7" fmla="*/ 33 h 1824"/>
                <a:gd name="T8" fmla="*/ 1 w 2294"/>
                <a:gd name="T9" fmla="*/ 37 h 1824"/>
                <a:gd name="T10" fmla="*/ 1 w 2294"/>
                <a:gd name="T11" fmla="*/ 39 h 1824"/>
                <a:gd name="T12" fmla="*/ 1 w 2294"/>
                <a:gd name="T13" fmla="*/ 43 h 1824"/>
                <a:gd name="T14" fmla="*/ 2 w 2294"/>
                <a:gd name="T15" fmla="*/ 46 h 1824"/>
                <a:gd name="T16" fmla="*/ 9 w 2294"/>
                <a:gd name="T17" fmla="*/ 53 h 1824"/>
                <a:gd name="T18" fmla="*/ 11 w 2294"/>
                <a:gd name="T19" fmla="*/ 54 h 1824"/>
                <a:gd name="T20" fmla="*/ 14 w 2294"/>
                <a:gd name="T21" fmla="*/ 55 h 1824"/>
                <a:gd name="T22" fmla="*/ 15 w 2294"/>
                <a:gd name="T23" fmla="*/ 55 h 1824"/>
                <a:gd name="T24" fmla="*/ 19 w 2294"/>
                <a:gd name="T25" fmla="*/ 56 h 1824"/>
                <a:gd name="T26" fmla="*/ 24 w 2294"/>
                <a:gd name="T27" fmla="*/ 56 h 1824"/>
                <a:gd name="T28" fmla="*/ 29 w 2294"/>
                <a:gd name="T29" fmla="*/ 56 h 1824"/>
                <a:gd name="T30" fmla="*/ 34 w 2294"/>
                <a:gd name="T31" fmla="*/ 57 h 1824"/>
                <a:gd name="T32" fmla="*/ 38 w 2294"/>
                <a:gd name="T33" fmla="*/ 57 h 1824"/>
                <a:gd name="T34" fmla="*/ 40 w 2294"/>
                <a:gd name="T35" fmla="*/ 57 h 1824"/>
                <a:gd name="T36" fmla="*/ 41 w 2294"/>
                <a:gd name="T37" fmla="*/ 57 h 1824"/>
                <a:gd name="T38" fmla="*/ 44 w 2294"/>
                <a:gd name="T39" fmla="*/ 57 h 1824"/>
                <a:gd name="T40" fmla="*/ 48 w 2294"/>
                <a:gd name="T41" fmla="*/ 57 h 1824"/>
                <a:gd name="T42" fmla="*/ 51 w 2294"/>
                <a:gd name="T43" fmla="*/ 55 h 1824"/>
                <a:gd name="T44" fmla="*/ 56 w 2294"/>
                <a:gd name="T45" fmla="*/ 52 h 1824"/>
                <a:gd name="T46" fmla="*/ 63 w 2294"/>
                <a:gd name="T47" fmla="*/ 47 h 1824"/>
                <a:gd name="T48" fmla="*/ 67 w 2294"/>
                <a:gd name="T49" fmla="*/ 43 h 1824"/>
                <a:gd name="T50" fmla="*/ 68 w 2294"/>
                <a:gd name="T51" fmla="*/ 40 h 1824"/>
                <a:gd name="T52" fmla="*/ 69 w 2294"/>
                <a:gd name="T53" fmla="*/ 37 h 1824"/>
                <a:gd name="T54" fmla="*/ 72 w 2294"/>
                <a:gd name="T55" fmla="*/ 35 h 1824"/>
                <a:gd name="T56" fmla="*/ 71 w 2294"/>
                <a:gd name="T57" fmla="*/ 33 h 1824"/>
                <a:gd name="T58" fmla="*/ 68 w 2294"/>
                <a:gd name="T59" fmla="*/ 31 h 1824"/>
                <a:gd name="T60" fmla="*/ 65 w 2294"/>
                <a:gd name="T61" fmla="*/ 31 h 1824"/>
                <a:gd name="T62" fmla="*/ 64 w 2294"/>
                <a:gd name="T63" fmla="*/ 30 h 1824"/>
                <a:gd name="T64" fmla="*/ 66 w 2294"/>
                <a:gd name="T65" fmla="*/ 26 h 1824"/>
                <a:gd name="T66" fmla="*/ 65 w 2294"/>
                <a:gd name="T67" fmla="*/ 23 h 1824"/>
                <a:gd name="T68" fmla="*/ 60 w 2294"/>
                <a:gd name="T69" fmla="*/ 22 h 1824"/>
                <a:gd name="T70" fmla="*/ 57 w 2294"/>
                <a:gd name="T71" fmla="*/ 22 h 1824"/>
                <a:gd name="T72" fmla="*/ 53 w 2294"/>
                <a:gd name="T73" fmla="*/ 22 h 1824"/>
                <a:gd name="T74" fmla="*/ 49 w 2294"/>
                <a:gd name="T75" fmla="*/ 23 h 1824"/>
                <a:gd name="T76" fmla="*/ 46 w 2294"/>
                <a:gd name="T77" fmla="*/ 20 h 1824"/>
                <a:gd name="T78" fmla="*/ 42 w 2294"/>
                <a:gd name="T79" fmla="*/ 19 h 1824"/>
                <a:gd name="T80" fmla="*/ 38 w 2294"/>
                <a:gd name="T81" fmla="*/ 19 h 1824"/>
                <a:gd name="T82" fmla="*/ 34 w 2294"/>
                <a:gd name="T83" fmla="*/ 20 h 1824"/>
                <a:gd name="T84" fmla="*/ 36 w 2294"/>
                <a:gd name="T85" fmla="*/ 13 h 1824"/>
                <a:gd name="T86" fmla="*/ 37 w 2294"/>
                <a:gd name="T87" fmla="*/ 7 h 1824"/>
                <a:gd name="T88" fmla="*/ 35 w 2294"/>
                <a:gd name="T89" fmla="*/ 2 h 1824"/>
                <a:gd name="T90" fmla="*/ 32 w 2294"/>
                <a:gd name="T91" fmla="*/ 1 h 1824"/>
                <a:gd name="T92" fmla="*/ 30 w 2294"/>
                <a:gd name="T93" fmla="*/ 0 h 1824"/>
                <a:gd name="T94" fmla="*/ 27 w 2294"/>
                <a:gd name="T95" fmla="*/ 2 h 1824"/>
                <a:gd name="T96" fmla="*/ 25 w 2294"/>
                <a:gd name="T97" fmla="*/ 7 h 1824"/>
                <a:gd name="T98" fmla="*/ 23 w 2294"/>
                <a:gd name="T99" fmla="*/ 14 h 1824"/>
                <a:gd name="T100" fmla="*/ 22 w 2294"/>
                <a:gd name="T101" fmla="*/ 20 h 1824"/>
                <a:gd name="T102" fmla="*/ 21 w 2294"/>
                <a:gd name="T103" fmla="*/ 21 h 1824"/>
                <a:gd name="T104" fmla="*/ 17 w 2294"/>
                <a:gd name="T105" fmla="*/ 21 h 1824"/>
                <a:gd name="T106" fmla="*/ 14 w 2294"/>
                <a:gd name="T107" fmla="*/ 23 h 1824"/>
                <a:gd name="T108" fmla="*/ 13 w 2294"/>
                <a:gd name="T109" fmla="*/ 26 h 18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4" h="1824">
                  <a:moveTo>
                    <a:pt x="329" y="872"/>
                  </a:moveTo>
                  <a:lnTo>
                    <a:pt x="326" y="871"/>
                  </a:lnTo>
                  <a:lnTo>
                    <a:pt x="318" y="868"/>
                  </a:lnTo>
                  <a:lnTo>
                    <a:pt x="304" y="863"/>
                  </a:lnTo>
                  <a:lnTo>
                    <a:pt x="287" y="857"/>
                  </a:lnTo>
                  <a:lnTo>
                    <a:pt x="266" y="854"/>
                  </a:lnTo>
                  <a:lnTo>
                    <a:pt x="242" y="850"/>
                  </a:lnTo>
                  <a:lnTo>
                    <a:pt x="216" y="850"/>
                  </a:lnTo>
                  <a:lnTo>
                    <a:pt x="190" y="853"/>
                  </a:lnTo>
                  <a:lnTo>
                    <a:pt x="173" y="856"/>
                  </a:lnTo>
                  <a:lnTo>
                    <a:pt x="155" y="862"/>
                  </a:lnTo>
                  <a:lnTo>
                    <a:pt x="138" y="870"/>
                  </a:lnTo>
                  <a:lnTo>
                    <a:pt x="121" y="880"/>
                  </a:lnTo>
                  <a:lnTo>
                    <a:pt x="105" y="893"/>
                  </a:lnTo>
                  <a:lnTo>
                    <a:pt x="88" y="908"/>
                  </a:lnTo>
                  <a:lnTo>
                    <a:pt x="73" y="926"/>
                  </a:lnTo>
                  <a:lnTo>
                    <a:pt x="60" y="948"/>
                  </a:lnTo>
                  <a:lnTo>
                    <a:pt x="57" y="950"/>
                  </a:lnTo>
                  <a:lnTo>
                    <a:pt x="53" y="957"/>
                  </a:lnTo>
                  <a:lnTo>
                    <a:pt x="46" y="969"/>
                  </a:lnTo>
                  <a:lnTo>
                    <a:pt x="38" y="983"/>
                  </a:lnTo>
                  <a:lnTo>
                    <a:pt x="29" y="1001"/>
                  </a:lnTo>
                  <a:lnTo>
                    <a:pt x="19" y="1021"/>
                  </a:lnTo>
                  <a:lnTo>
                    <a:pt x="11" y="1044"/>
                  </a:lnTo>
                  <a:lnTo>
                    <a:pt x="4" y="1068"/>
                  </a:lnTo>
                  <a:lnTo>
                    <a:pt x="1" y="1088"/>
                  </a:lnTo>
                  <a:lnTo>
                    <a:pt x="0" y="1107"/>
                  </a:lnTo>
                  <a:lnTo>
                    <a:pt x="1" y="1127"/>
                  </a:lnTo>
                  <a:lnTo>
                    <a:pt x="3" y="1146"/>
                  </a:lnTo>
                  <a:lnTo>
                    <a:pt x="9" y="1167"/>
                  </a:lnTo>
                  <a:lnTo>
                    <a:pt x="17" y="1187"/>
                  </a:lnTo>
                  <a:lnTo>
                    <a:pt x="30" y="1206"/>
                  </a:lnTo>
                  <a:lnTo>
                    <a:pt x="45" y="1225"/>
                  </a:lnTo>
                  <a:lnTo>
                    <a:pt x="42" y="1227"/>
                  </a:lnTo>
                  <a:lnTo>
                    <a:pt x="37" y="1233"/>
                  </a:lnTo>
                  <a:lnTo>
                    <a:pt x="30" y="1243"/>
                  </a:lnTo>
                  <a:lnTo>
                    <a:pt x="20" y="1257"/>
                  </a:lnTo>
                  <a:lnTo>
                    <a:pt x="12" y="1273"/>
                  </a:lnTo>
                  <a:lnTo>
                    <a:pt x="6" y="1293"/>
                  </a:lnTo>
                  <a:lnTo>
                    <a:pt x="1" y="1315"/>
                  </a:lnTo>
                  <a:lnTo>
                    <a:pt x="0" y="1339"/>
                  </a:lnTo>
                  <a:lnTo>
                    <a:pt x="2" y="1354"/>
                  </a:lnTo>
                  <a:lnTo>
                    <a:pt x="6" y="1370"/>
                  </a:lnTo>
                  <a:lnTo>
                    <a:pt x="11" y="1385"/>
                  </a:lnTo>
                  <a:lnTo>
                    <a:pt x="19" y="1402"/>
                  </a:lnTo>
                  <a:lnTo>
                    <a:pt x="31" y="1418"/>
                  </a:lnTo>
                  <a:lnTo>
                    <a:pt x="45" y="1436"/>
                  </a:lnTo>
                  <a:lnTo>
                    <a:pt x="62" y="1453"/>
                  </a:lnTo>
                  <a:lnTo>
                    <a:pt x="83" y="1470"/>
                  </a:lnTo>
                  <a:lnTo>
                    <a:pt x="252" y="1686"/>
                  </a:lnTo>
                  <a:lnTo>
                    <a:pt x="253" y="1687"/>
                  </a:lnTo>
                  <a:lnTo>
                    <a:pt x="257" y="1688"/>
                  </a:lnTo>
                  <a:lnTo>
                    <a:pt x="261" y="1690"/>
                  </a:lnTo>
                  <a:lnTo>
                    <a:pt x="268" y="1694"/>
                  </a:lnTo>
                  <a:lnTo>
                    <a:pt x="276" y="1698"/>
                  </a:lnTo>
                  <a:lnTo>
                    <a:pt x="287" y="1703"/>
                  </a:lnTo>
                  <a:lnTo>
                    <a:pt x="297" y="1708"/>
                  </a:lnTo>
                  <a:lnTo>
                    <a:pt x="310" y="1713"/>
                  </a:lnTo>
                  <a:lnTo>
                    <a:pt x="324" y="1719"/>
                  </a:lnTo>
                  <a:lnTo>
                    <a:pt x="337" y="1724"/>
                  </a:lnTo>
                  <a:lnTo>
                    <a:pt x="352" y="1730"/>
                  </a:lnTo>
                  <a:lnTo>
                    <a:pt x="368" y="1734"/>
                  </a:lnTo>
                  <a:lnTo>
                    <a:pt x="386" y="1739"/>
                  </a:lnTo>
                  <a:lnTo>
                    <a:pt x="402" y="1742"/>
                  </a:lnTo>
                  <a:lnTo>
                    <a:pt x="419" y="1744"/>
                  </a:lnTo>
                  <a:lnTo>
                    <a:pt x="436" y="1747"/>
                  </a:lnTo>
                  <a:lnTo>
                    <a:pt x="438" y="1747"/>
                  </a:lnTo>
                  <a:lnTo>
                    <a:pt x="441" y="1747"/>
                  </a:lnTo>
                  <a:lnTo>
                    <a:pt x="448" y="1748"/>
                  </a:lnTo>
                  <a:lnTo>
                    <a:pt x="456" y="1749"/>
                  </a:lnTo>
                  <a:lnTo>
                    <a:pt x="466" y="1749"/>
                  </a:lnTo>
                  <a:lnTo>
                    <a:pt x="479" y="1750"/>
                  </a:lnTo>
                  <a:lnTo>
                    <a:pt x="494" y="1753"/>
                  </a:lnTo>
                  <a:lnTo>
                    <a:pt x="510" y="1754"/>
                  </a:lnTo>
                  <a:lnTo>
                    <a:pt x="529" y="1755"/>
                  </a:lnTo>
                  <a:lnTo>
                    <a:pt x="548" y="1757"/>
                  </a:lnTo>
                  <a:lnTo>
                    <a:pt x="569" y="1759"/>
                  </a:lnTo>
                  <a:lnTo>
                    <a:pt x="591" y="1762"/>
                  </a:lnTo>
                  <a:lnTo>
                    <a:pt x="615" y="1764"/>
                  </a:lnTo>
                  <a:lnTo>
                    <a:pt x="639" y="1766"/>
                  </a:lnTo>
                  <a:lnTo>
                    <a:pt x="665" y="1769"/>
                  </a:lnTo>
                  <a:lnTo>
                    <a:pt x="691" y="1771"/>
                  </a:lnTo>
                  <a:lnTo>
                    <a:pt x="718" y="1773"/>
                  </a:lnTo>
                  <a:lnTo>
                    <a:pt x="744" y="1776"/>
                  </a:lnTo>
                  <a:lnTo>
                    <a:pt x="771" y="1778"/>
                  </a:lnTo>
                  <a:lnTo>
                    <a:pt x="798" y="1781"/>
                  </a:lnTo>
                  <a:lnTo>
                    <a:pt x="826" y="1784"/>
                  </a:lnTo>
                  <a:lnTo>
                    <a:pt x="854" y="1786"/>
                  </a:lnTo>
                  <a:lnTo>
                    <a:pt x="882" y="1788"/>
                  </a:lnTo>
                  <a:lnTo>
                    <a:pt x="910" y="1791"/>
                  </a:lnTo>
                  <a:lnTo>
                    <a:pt x="938" y="1793"/>
                  </a:lnTo>
                  <a:lnTo>
                    <a:pt x="965" y="1796"/>
                  </a:lnTo>
                  <a:lnTo>
                    <a:pt x="993" y="1799"/>
                  </a:lnTo>
                  <a:lnTo>
                    <a:pt x="1019" y="1801"/>
                  </a:lnTo>
                  <a:lnTo>
                    <a:pt x="1046" y="1803"/>
                  </a:lnTo>
                  <a:lnTo>
                    <a:pt x="1071" y="1804"/>
                  </a:lnTo>
                  <a:lnTo>
                    <a:pt x="1097" y="1807"/>
                  </a:lnTo>
                  <a:lnTo>
                    <a:pt x="1121" y="1809"/>
                  </a:lnTo>
                  <a:lnTo>
                    <a:pt x="1139" y="1810"/>
                  </a:lnTo>
                  <a:lnTo>
                    <a:pt x="1157" y="1812"/>
                  </a:lnTo>
                  <a:lnTo>
                    <a:pt x="1174" y="1814"/>
                  </a:lnTo>
                  <a:lnTo>
                    <a:pt x="1190" y="1815"/>
                  </a:lnTo>
                  <a:lnTo>
                    <a:pt x="1205" y="1817"/>
                  </a:lnTo>
                  <a:lnTo>
                    <a:pt x="1220" y="1818"/>
                  </a:lnTo>
                  <a:lnTo>
                    <a:pt x="1234" y="1819"/>
                  </a:lnTo>
                  <a:lnTo>
                    <a:pt x="1246" y="1819"/>
                  </a:lnTo>
                  <a:lnTo>
                    <a:pt x="1259" y="1821"/>
                  </a:lnTo>
                  <a:lnTo>
                    <a:pt x="1269" y="1822"/>
                  </a:lnTo>
                  <a:lnTo>
                    <a:pt x="1280" y="1823"/>
                  </a:lnTo>
                  <a:lnTo>
                    <a:pt x="1288" y="1823"/>
                  </a:lnTo>
                  <a:lnTo>
                    <a:pt x="1296" y="1823"/>
                  </a:lnTo>
                  <a:lnTo>
                    <a:pt x="1302" y="1824"/>
                  </a:lnTo>
                  <a:lnTo>
                    <a:pt x="1307" y="1824"/>
                  </a:lnTo>
                  <a:lnTo>
                    <a:pt x="1311" y="1824"/>
                  </a:lnTo>
                  <a:lnTo>
                    <a:pt x="1322" y="1824"/>
                  </a:lnTo>
                  <a:lnTo>
                    <a:pt x="1335" y="1823"/>
                  </a:lnTo>
                  <a:lnTo>
                    <a:pt x="1349" y="1823"/>
                  </a:lnTo>
                  <a:lnTo>
                    <a:pt x="1365" y="1822"/>
                  </a:lnTo>
                  <a:lnTo>
                    <a:pt x="1381" y="1819"/>
                  </a:lnTo>
                  <a:lnTo>
                    <a:pt x="1397" y="1818"/>
                  </a:lnTo>
                  <a:lnTo>
                    <a:pt x="1415" y="1815"/>
                  </a:lnTo>
                  <a:lnTo>
                    <a:pt x="1433" y="1812"/>
                  </a:lnTo>
                  <a:lnTo>
                    <a:pt x="1455" y="1809"/>
                  </a:lnTo>
                  <a:lnTo>
                    <a:pt x="1477" y="1804"/>
                  </a:lnTo>
                  <a:lnTo>
                    <a:pt x="1499" y="1799"/>
                  </a:lnTo>
                  <a:lnTo>
                    <a:pt x="1521" y="1793"/>
                  </a:lnTo>
                  <a:lnTo>
                    <a:pt x="1541" y="1787"/>
                  </a:lnTo>
                  <a:lnTo>
                    <a:pt x="1561" y="1779"/>
                  </a:lnTo>
                  <a:lnTo>
                    <a:pt x="1579" y="1772"/>
                  </a:lnTo>
                  <a:lnTo>
                    <a:pt x="1595" y="1763"/>
                  </a:lnTo>
                  <a:lnTo>
                    <a:pt x="1608" y="1755"/>
                  </a:lnTo>
                  <a:lnTo>
                    <a:pt x="1625" y="1746"/>
                  </a:lnTo>
                  <a:lnTo>
                    <a:pt x="1645" y="1733"/>
                  </a:lnTo>
                  <a:lnTo>
                    <a:pt x="1669" y="1719"/>
                  </a:lnTo>
                  <a:lnTo>
                    <a:pt x="1695" y="1703"/>
                  </a:lnTo>
                  <a:lnTo>
                    <a:pt x="1723" y="1686"/>
                  </a:lnTo>
                  <a:lnTo>
                    <a:pt x="1754" y="1666"/>
                  </a:lnTo>
                  <a:lnTo>
                    <a:pt x="1787" y="1645"/>
                  </a:lnTo>
                  <a:lnTo>
                    <a:pt x="1819" y="1623"/>
                  </a:lnTo>
                  <a:lnTo>
                    <a:pt x="1854" y="1599"/>
                  </a:lnTo>
                  <a:lnTo>
                    <a:pt x="1887" y="1575"/>
                  </a:lnTo>
                  <a:lnTo>
                    <a:pt x="1920" y="1549"/>
                  </a:lnTo>
                  <a:lnTo>
                    <a:pt x="1954" y="1522"/>
                  </a:lnTo>
                  <a:lnTo>
                    <a:pt x="1986" y="1494"/>
                  </a:lnTo>
                  <a:lnTo>
                    <a:pt x="2017" y="1466"/>
                  </a:lnTo>
                  <a:lnTo>
                    <a:pt x="2046" y="1437"/>
                  </a:lnTo>
                  <a:lnTo>
                    <a:pt x="2066" y="1415"/>
                  </a:lnTo>
                  <a:lnTo>
                    <a:pt x="2084" y="1394"/>
                  </a:lnTo>
                  <a:lnTo>
                    <a:pt x="2101" y="1372"/>
                  </a:lnTo>
                  <a:lnTo>
                    <a:pt x="2116" y="1350"/>
                  </a:lnTo>
                  <a:lnTo>
                    <a:pt x="2129" y="1328"/>
                  </a:lnTo>
                  <a:lnTo>
                    <a:pt x="2140" y="1307"/>
                  </a:lnTo>
                  <a:lnTo>
                    <a:pt x="2150" y="1285"/>
                  </a:lnTo>
                  <a:lnTo>
                    <a:pt x="2157" y="1263"/>
                  </a:lnTo>
                  <a:lnTo>
                    <a:pt x="2157" y="1259"/>
                  </a:lnTo>
                  <a:lnTo>
                    <a:pt x="2158" y="1251"/>
                  </a:lnTo>
                  <a:lnTo>
                    <a:pt x="2159" y="1240"/>
                  </a:lnTo>
                  <a:lnTo>
                    <a:pt x="2162" y="1225"/>
                  </a:lnTo>
                  <a:lnTo>
                    <a:pt x="2168" y="1210"/>
                  </a:lnTo>
                  <a:lnTo>
                    <a:pt x="2176" y="1195"/>
                  </a:lnTo>
                  <a:lnTo>
                    <a:pt x="2188" y="1181"/>
                  </a:lnTo>
                  <a:lnTo>
                    <a:pt x="2203" y="1171"/>
                  </a:lnTo>
                  <a:lnTo>
                    <a:pt x="2215" y="1164"/>
                  </a:lnTo>
                  <a:lnTo>
                    <a:pt x="2229" y="1156"/>
                  </a:lnTo>
                  <a:lnTo>
                    <a:pt x="2243" y="1146"/>
                  </a:lnTo>
                  <a:lnTo>
                    <a:pt x="2257" y="1136"/>
                  </a:lnTo>
                  <a:lnTo>
                    <a:pt x="2270" y="1124"/>
                  </a:lnTo>
                  <a:lnTo>
                    <a:pt x="2280" y="1113"/>
                  </a:lnTo>
                  <a:lnTo>
                    <a:pt x="2288" y="1099"/>
                  </a:lnTo>
                  <a:lnTo>
                    <a:pt x="2293" y="1085"/>
                  </a:lnTo>
                  <a:lnTo>
                    <a:pt x="2294" y="1073"/>
                  </a:lnTo>
                  <a:lnTo>
                    <a:pt x="2290" y="1060"/>
                  </a:lnTo>
                  <a:lnTo>
                    <a:pt x="2283" y="1046"/>
                  </a:lnTo>
                  <a:lnTo>
                    <a:pt x="2272" y="1032"/>
                  </a:lnTo>
                  <a:lnTo>
                    <a:pt x="2259" y="1022"/>
                  </a:lnTo>
                  <a:lnTo>
                    <a:pt x="2244" y="1013"/>
                  </a:lnTo>
                  <a:lnTo>
                    <a:pt x="2228" y="1003"/>
                  </a:lnTo>
                  <a:lnTo>
                    <a:pt x="2210" y="997"/>
                  </a:lnTo>
                  <a:lnTo>
                    <a:pt x="2191" y="991"/>
                  </a:lnTo>
                  <a:lnTo>
                    <a:pt x="2172" y="986"/>
                  </a:lnTo>
                  <a:lnTo>
                    <a:pt x="2153" y="982"/>
                  </a:lnTo>
                  <a:lnTo>
                    <a:pt x="2134" y="979"/>
                  </a:lnTo>
                  <a:lnTo>
                    <a:pt x="2115" y="976"/>
                  </a:lnTo>
                  <a:lnTo>
                    <a:pt x="2098" y="975"/>
                  </a:lnTo>
                  <a:lnTo>
                    <a:pt x="2083" y="974"/>
                  </a:lnTo>
                  <a:lnTo>
                    <a:pt x="2069" y="972"/>
                  </a:lnTo>
                  <a:lnTo>
                    <a:pt x="2058" y="971"/>
                  </a:lnTo>
                  <a:lnTo>
                    <a:pt x="2048" y="971"/>
                  </a:lnTo>
                  <a:lnTo>
                    <a:pt x="2044" y="971"/>
                  </a:lnTo>
                  <a:lnTo>
                    <a:pt x="2041" y="971"/>
                  </a:lnTo>
                  <a:lnTo>
                    <a:pt x="2044" y="968"/>
                  </a:lnTo>
                  <a:lnTo>
                    <a:pt x="2048" y="959"/>
                  </a:lnTo>
                  <a:lnTo>
                    <a:pt x="2056" y="944"/>
                  </a:lnTo>
                  <a:lnTo>
                    <a:pt x="2066" y="925"/>
                  </a:lnTo>
                  <a:lnTo>
                    <a:pt x="2076" y="903"/>
                  </a:lnTo>
                  <a:lnTo>
                    <a:pt x="2085" y="879"/>
                  </a:lnTo>
                  <a:lnTo>
                    <a:pt x="2092" y="853"/>
                  </a:lnTo>
                  <a:lnTo>
                    <a:pt x="2098" y="826"/>
                  </a:lnTo>
                  <a:lnTo>
                    <a:pt x="2100" y="801"/>
                  </a:lnTo>
                  <a:lnTo>
                    <a:pt x="2098" y="776"/>
                  </a:lnTo>
                  <a:lnTo>
                    <a:pt x="2092" y="753"/>
                  </a:lnTo>
                  <a:lnTo>
                    <a:pt x="2079" y="734"/>
                  </a:lnTo>
                  <a:lnTo>
                    <a:pt x="2068" y="722"/>
                  </a:lnTo>
                  <a:lnTo>
                    <a:pt x="2053" y="711"/>
                  </a:lnTo>
                  <a:lnTo>
                    <a:pt x="2034" y="702"/>
                  </a:lnTo>
                  <a:lnTo>
                    <a:pt x="2015" y="694"/>
                  </a:lnTo>
                  <a:lnTo>
                    <a:pt x="1992" y="687"/>
                  </a:lnTo>
                  <a:lnTo>
                    <a:pt x="1966" y="681"/>
                  </a:lnTo>
                  <a:lnTo>
                    <a:pt x="1940" y="676"/>
                  </a:lnTo>
                  <a:lnTo>
                    <a:pt x="1911" y="674"/>
                  </a:lnTo>
                  <a:lnTo>
                    <a:pt x="1892" y="673"/>
                  </a:lnTo>
                  <a:lnTo>
                    <a:pt x="1873" y="673"/>
                  </a:lnTo>
                  <a:lnTo>
                    <a:pt x="1854" y="673"/>
                  </a:lnTo>
                  <a:lnTo>
                    <a:pt x="1833" y="674"/>
                  </a:lnTo>
                  <a:lnTo>
                    <a:pt x="1813" y="675"/>
                  </a:lnTo>
                  <a:lnTo>
                    <a:pt x="1793" y="677"/>
                  </a:lnTo>
                  <a:lnTo>
                    <a:pt x="1773" y="680"/>
                  </a:lnTo>
                  <a:lnTo>
                    <a:pt x="1753" y="683"/>
                  </a:lnTo>
                  <a:lnTo>
                    <a:pt x="1734" y="687"/>
                  </a:lnTo>
                  <a:lnTo>
                    <a:pt x="1714" y="692"/>
                  </a:lnTo>
                  <a:lnTo>
                    <a:pt x="1696" y="697"/>
                  </a:lnTo>
                  <a:lnTo>
                    <a:pt x="1677" y="703"/>
                  </a:lnTo>
                  <a:lnTo>
                    <a:pt x="1660" y="710"/>
                  </a:lnTo>
                  <a:lnTo>
                    <a:pt x="1643" y="717"/>
                  </a:lnTo>
                  <a:lnTo>
                    <a:pt x="1627" y="725"/>
                  </a:lnTo>
                  <a:lnTo>
                    <a:pt x="1612" y="734"/>
                  </a:lnTo>
                  <a:lnTo>
                    <a:pt x="1557" y="718"/>
                  </a:lnTo>
                  <a:lnTo>
                    <a:pt x="1555" y="714"/>
                  </a:lnTo>
                  <a:lnTo>
                    <a:pt x="1549" y="706"/>
                  </a:lnTo>
                  <a:lnTo>
                    <a:pt x="1539" y="694"/>
                  </a:lnTo>
                  <a:lnTo>
                    <a:pt x="1523" y="677"/>
                  </a:lnTo>
                  <a:lnTo>
                    <a:pt x="1503" y="659"/>
                  </a:lnTo>
                  <a:lnTo>
                    <a:pt x="1478" y="640"/>
                  </a:lnTo>
                  <a:lnTo>
                    <a:pt x="1448" y="623"/>
                  </a:lnTo>
                  <a:lnTo>
                    <a:pt x="1412" y="607"/>
                  </a:lnTo>
                  <a:lnTo>
                    <a:pt x="1397" y="601"/>
                  </a:lnTo>
                  <a:lnTo>
                    <a:pt x="1381" y="597"/>
                  </a:lnTo>
                  <a:lnTo>
                    <a:pt x="1365" y="592"/>
                  </a:lnTo>
                  <a:lnTo>
                    <a:pt x="1347" y="589"/>
                  </a:lnTo>
                  <a:lnTo>
                    <a:pt x="1328" y="585"/>
                  </a:lnTo>
                  <a:lnTo>
                    <a:pt x="1310" y="583"/>
                  </a:lnTo>
                  <a:lnTo>
                    <a:pt x="1289" y="582"/>
                  </a:lnTo>
                  <a:lnTo>
                    <a:pt x="1268" y="581"/>
                  </a:lnTo>
                  <a:lnTo>
                    <a:pt x="1246" y="582"/>
                  </a:lnTo>
                  <a:lnTo>
                    <a:pt x="1223" y="583"/>
                  </a:lnTo>
                  <a:lnTo>
                    <a:pt x="1199" y="585"/>
                  </a:lnTo>
                  <a:lnTo>
                    <a:pt x="1175" y="590"/>
                  </a:lnTo>
                  <a:lnTo>
                    <a:pt x="1150" y="594"/>
                  </a:lnTo>
                  <a:lnTo>
                    <a:pt x="1123" y="601"/>
                  </a:lnTo>
                  <a:lnTo>
                    <a:pt x="1095" y="609"/>
                  </a:lnTo>
                  <a:lnTo>
                    <a:pt x="1067" y="619"/>
                  </a:lnTo>
                  <a:lnTo>
                    <a:pt x="1069" y="611"/>
                  </a:lnTo>
                  <a:lnTo>
                    <a:pt x="1076" y="590"/>
                  </a:lnTo>
                  <a:lnTo>
                    <a:pt x="1085" y="560"/>
                  </a:lnTo>
                  <a:lnTo>
                    <a:pt x="1097" y="523"/>
                  </a:lnTo>
                  <a:lnTo>
                    <a:pt x="1109" y="484"/>
                  </a:lnTo>
                  <a:lnTo>
                    <a:pt x="1122" y="446"/>
                  </a:lnTo>
                  <a:lnTo>
                    <a:pt x="1133" y="412"/>
                  </a:lnTo>
                  <a:lnTo>
                    <a:pt x="1143" y="387"/>
                  </a:lnTo>
                  <a:lnTo>
                    <a:pt x="1148" y="369"/>
                  </a:lnTo>
                  <a:lnTo>
                    <a:pt x="1155" y="341"/>
                  </a:lnTo>
                  <a:lnTo>
                    <a:pt x="1162" y="305"/>
                  </a:lnTo>
                  <a:lnTo>
                    <a:pt x="1167" y="266"/>
                  </a:lnTo>
                  <a:lnTo>
                    <a:pt x="1169" y="222"/>
                  </a:lnTo>
                  <a:lnTo>
                    <a:pt x="1167" y="178"/>
                  </a:lnTo>
                  <a:lnTo>
                    <a:pt x="1160" y="136"/>
                  </a:lnTo>
                  <a:lnTo>
                    <a:pt x="1147" y="97"/>
                  </a:lnTo>
                  <a:lnTo>
                    <a:pt x="1139" y="79"/>
                  </a:lnTo>
                  <a:lnTo>
                    <a:pt x="1129" y="63"/>
                  </a:lnTo>
                  <a:lnTo>
                    <a:pt x="1116" y="49"/>
                  </a:lnTo>
                  <a:lnTo>
                    <a:pt x="1101" y="37"/>
                  </a:lnTo>
                  <a:lnTo>
                    <a:pt x="1085" y="26"/>
                  </a:lnTo>
                  <a:lnTo>
                    <a:pt x="1067" y="18"/>
                  </a:lnTo>
                  <a:lnTo>
                    <a:pt x="1045" y="14"/>
                  </a:lnTo>
                  <a:lnTo>
                    <a:pt x="1021" y="11"/>
                  </a:lnTo>
                  <a:lnTo>
                    <a:pt x="1019" y="10"/>
                  </a:lnTo>
                  <a:lnTo>
                    <a:pt x="1015" y="9"/>
                  </a:lnTo>
                  <a:lnTo>
                    <a:pt x="1008" y="7"/>
                  </a:lnTo>
                  <a:lnTo>
                    <a:pt x="999" y="3"/>
                  </a:lnTo>
                  <a:lnTo>
                    <a:pt x="987" y="1"/>
                  </a:lnTo>
                  <a:lnTo>
                    <a:pt x="974" y="0"/>
                  </a:lnTo>
                  <a:lnTo>
                    <a:pt x="960" y="0"/>
                  </a:lnTo>
                  <a:lnTo>
                    <a:pt x="945" y="1"/>
                  </a:lnTo>
                  <a:lnTo>
                    <a:pt x="926" y="6"/>
                  </a:lnTo>
                  <a:lnTo>
                    <a:pt x="908" y="12"/>
                  </a:lnTo>
                  <a:lnTo>
                    <a:pt x="889" y="25"/>
                  </a:lnTo>
                  <a:lnTo>
                    <a:pt x="872" y="41"/>
                  </a:lnTo>
                  <a:lnTo>
                    <a:pt x="855" y="64"/>
                  </a:lnTo>
                  <a:lnTo>
                    <a:pt x="839" y="93"/>
                  </a:lnTo>
                  <a:lnTo>
                    <a:pt x="825" y="129"/>
                  </a:lnTo>
                  <a:lnTo>
                    <a:pt x="813" y="173"/>
                  </a:lnTo>
                  <a:lnTo>
                    <a:pt x="812" y="177"/>
                  </a:lnTo>
                  <a:lnTo>
                    <a:pt x="806" y="191"/>
                  </a:lnTo>
                  <a:lnTo>
                    <a:pt x="799" y="213"/>
                  </a:lnTo>
                  <a:lnTo>
                    <a:pt x="790" y="242"/>
                  </a:lnTo>
                  <a:lnTo>
                    <a:pt x="779" y="276"/>
                  </a:lnTo>
                  <a:lnTo>
                    <a:pt x="767" y="314"/>
                  </a:lnTo>
                  <a:lnTo>
                    <a:pt x="753" y="356"/>
                  </a:lnTo>
                  <a:lnTo>
                    <a:pt x="741" y="398"/>
                  </a:lnTo>
                  <a:lnTo>
                    <a:pt x="729" y="437"/>
                  </a:lnTo>
                  <a:lnTo>
                    <a:pt x="719" y="475"/>
                  </a:lnTo>
                  <a:lnTo>
                    <a:pt x="708" y="511"/>
                  </a:lnTo>
                  <a:lnTo>
                    <a:pt x="700" y="546"/>
                  </a:lnTo>
                  <a:lnTo>
                    <a:pt x="692" y="577"/>
                  </a:lnTo>
                  <a:lnTo>
                    <a:pt x="686" y="606"/>
                  </a:lnTo>
                  <a:lnTo>
                    <a:pt x="683" y="630"/>
                  </a:lnTo>
                  <a:lnTo>
                    <a:pt x="682" y="649"/>
                  </a:lnTo>
                  <a:lnTo>
                    <a:pt x="682" y="653"/>
                  </a:lnTo>
                  <a:lnTo>
                    <a:pt x="678" y="661"/>
                  </a:lnTo>
                  <a:lnTo>
                    <a:pt x="669" y="665"/>
                  </a:lnTo>
                  <a:lnTo>
                    <a:pt x="652" y="657"/>
                  </a:lnTo>
                  <a:lnTo>
                    <a:pt x="643" y="652"/>
                  </a:lnTo>
                  <a:lnTo>
                    <a:pt x="629" y="647"/>
                  </a:lnTo>
                  <a:lnTo>
                    <a:pt x="613" y="645"/>
                  </a:lnTo>
                  <a:lnTo>
                    <a:pt x="593" y="643"/>
                  </a:lnTo>
                  <a:lnTo>
                    <a:pt x="571" y="644"/>
                  </a:lnTo>
                  <a:lnTo>
                    <a:pt x="548" y="646"/>
                  </a:lnTo>
                  <a:lnTo>
                    <a:pt x="524" y="651"/>
                  </a:lnTo>
                  <a:lnTo>
                    <a:pt x="500" y="659"/>
                  </a:lnTo>
                  <a:lnTo>
                    <a:pt x="483" y="667"/>
                  </a:lnTo>
                  <a:lnTo>
                    <a:pt x="466" y="677"/>
                  </a:lnTo>
                  <a:lnTo>
                    <a:pt x="450" y="689"/>
                  </a:lnTo>
                  <a:lnTo>
                    <a:pt x="436" y="704"/>
                  </a:lnTo>
                  <a:lnTo>
                    <a:pt x="424" y="720"/>
                  </a:lnTo>
                  <a:lnTo>
                    <a:pt x="413" y="740"/>
                  </a:lnTo>
                  <a:lnTo>
                    <a:pt x="404" y="761"/>
                  </a:lnTo>
                  <a:lnTo>
                    <a:pt x="398" y="787"/>
                  </a:lnTo>
                  <a:lnTo>
                    <a:pt x="397" y="790"/>
                  </a:lnTo>
                  <a:lnTo>
                    <a:pt x="393" y="801"/>
                  </a:lnTo>
                  <a:lnTo>
                    <a:pt x="387" y="813"/>
                  </a:lnTo>
                  <a:lnTo>
                    <a:pt x="378" y="829"/>
                  </a:lnTo>
                  <a:lnTo>
                    <a:pt x="367" y="846"/>
                  </a:lnTo>
                  <a:lnTo>
                    <a:pt x="356" y="858"/>
                  </a:lnTo>
                  <a:lnTo>
                    <a:pt x="343" y="869"/>
                  </a:lnTo>
                  <a:lnTo>
                    <a:pt x="329" y="87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2" name="Freeform 5"/>
            <p:cNvSpPr>
              <a:spLocks/>
            </p:cNvSpPr>
            <p:nvPr/>
          </p:nvSpPr>
          <p:spPr bwMode="auto">
            <a:xfrm>
              <a:off x="868" y="193"/>
              <a:ext cx="1016" cy="849"/>
            </a:xfrm>
            <a:custGeom>
              <a:avLst/>
              <a:gdLst>
                <a:gd name="T0" fmla="*/ 32 w 2031"/>
                <a:gd name="T1" fmla="*/ 19 h 1699"/>
                <a:gd name="T2" fmla="*/ 44 w 2031"/>
                <a:gd name="T3" fmla="*/ 22 h 1699"/>
                <a:gd name="T4" fmla="*/ 55 w 2031"/>
                <a:gd name="T5" fmla="*/ 21 h 1699"/>
                <a:gd name="T6" fmla="*/ 59 w 2031"/>
                <a:gd name="T7" fmla="*/ 28 h 1699"/>
                <a:gd name="T8" fmla="*/ 58 w 2031"/>
                <a:gd name="T9" fmla="*/ 35 h 1699"/>
                <a:gd name="T10" fmla="*/ 59 w 2031"/>
                <a:gd name="T11" fmla="*/ 35 h 1699"/>
                <a:gd name="T12" fmla="*/ 59 w 2031"/>
                <a:gd name="T13" fmla="*/ 40 h 1699"/>
                <a:gd name="T14" fmla="*/ 54 w 2031"/>
                <a:gd name="T15" fmla="*/ 41 h 1699"/>
                <a:gd name="T16" fmla="*/ 56 w 2031"/>
                <a:gd name="T17" fmla="*/ 41 h 1699"/>
                <a:gd name="T18" fmla="*/ 61 w 2031"/>
                <a:gd name="T19" fmla="*/ 42 h 1699"/>
                <a:gd name="T20" fmla="*/ 52 w 2031"/>
                <a:gd name="T21" fmla="*/ 42 h 1699"/>
                <a:gd name="T22" fmla="*/ 52 w 2031"/>
                <a:gd name="T23" fmla="*/ 43 h 1699"/>
                <a:gd name="T24" fmla="*/ 57 w 2031"/>
                <a:gd name="T25" fmla="*/ 44 h 1699"/>
                <a:gd name="T26" fmla="*/ 56 w 2031"/>
                <a:gd name="T27" fmla="*/ 45 h 1699"/>
                <a:gd name="T28" fmla="*/ 55 w 2031"/>
                <a:gd name="T29" fmla="*/ 46 h 1699"/>
                <a:gd name="T30" fmla="*/ 49 w 2031"/>
                <a:gd name="T31" fmla="*/ 47 h 1699"/>
                <a:gd name="T32" fmla="*/ 50 w 2031"/>
                <a:gd name="T33" fmla="*/ 47 h 1699"/>
                <a:gd name="T34" fmla="*/ 48 w 2031"/>
                <a:gd name="T35" fmla="*/ 49 h 1699"/>
                <a:gd name="T36" fmla="*/ 46 w 2031"/>
                <a:gd name="T37" fmla="*/ 50 h 1699"/>
                <a:gd name="T38" fmla="*/ 45 w 2031"/>
                <a:gd name="T39" fmla="*/ 51 h 1699"/>
                <a:gd name="T40" fmla="*/ 40 w 2031"/>
                <a:gd name="T41" fmla="*/ 52 h 1699"/>
                <a:gd name="T42" fmla="*/ 32 w 2031"/>
                <a:gd name="T43" fmla="*/ 52 h 1699"/>
                <a:gd name="T44" fmla="*/ 27 w 2031"/>
                <a:gd name="T45" fmla="*/ 52 h 1699"/>
                <a:gd name="T46" fmla="*/ 20 w 2031"/>
                <a:gd name="T47" fmla="*/ 51 h 1699"/>
                <a:gd name="T48" fmla="*/ 15 w 2031"/>
                <a:gd name="T49" fmla="*/ 51 h 1699"/>
                <a:gd name="T50" fmla="*/ 9 w 2031"/>
                <a:gd name="T51" fmla="*/ 49 h 1699"/>
                <a:gd name="T52" fmla="*/ 11 w 2031"/>
                <a:gd name="T53" fmla="*/ 48 h 1699"/>
                <a:gd name="T54" fmla="*/ 15 w 2031"/>
                <a:gd name="T55" fmla="*/ 49 h 1699"/>
                <a:gd name="T56" fmla="*/ 22 w 2031"/>
                <a:gd name="T57" fmla="*/ 50 h 1699"/>
                <a:gd name="T58" fmla="*/ 25 w 2031"/>
                <a:gd name="T59" fmla="*/ 50 h 1699"/>
                <a:gd name="T60" fmla="*/ 28 w 2031"/>
                <a:gd name="T61" fmla="*/ 50 h 1699"/>
                <a:gd name="T62" fmla="*/ 33 w 2031"/>
                <a:gd name="T63" fmla="*/ 50 h 1699"/>
                <a:gd name="T64" fmla="*/ 39 w 2031"/>
                <a:gd name="T65" fmla="*/ 51 h 1699"/>
                <a:gd name="T66" fmla="*/ 42 w 2031"/>
                <a:gd name="T67" fmla="*/ 50 h 1699"/>
                <a:gd name="T68" fmla="*/ 42 w 2031"/>
                <a:gd name="T69" fmla="*/ 48 h 1699"/>
                <a:gd name="T70" fmla="*/ 42 w 2031"/>
                <a:gd name="T71" fmla="*/ 47 h 1699"/>
                <a:gd name="T72" fmla="*/ 37 w 2031"/>
                <a:gd name="T73" fmla="*/ 46 h 1699"/>
                <a:gd name="T74" fmla="*/ 42 w 2031"/>
                <a:gd name="T75" fmla="*/ 46 h 1699"/>
                <a:gd name="T76" fmla="*/ 40 w 2031"/>
                <a:gd name="T77" fmla="*/ 46 h 1699"/>
                <a:gd name="T78" fmla="*/ 38 w 2031"/>
                <a:gd name="T79" fmla="*/ 46 h 1699"/>
                <a:gd name="T80" fmla="*/ 32 w 2031"/>
                <a:gd name="T81" fmla="*/ 45 h 1699"/>
                <a:gd name="T82" fmla="*/ 29 w 2031"/>
                <a:gd name="T83" fmla="*/ 45 h 1699"/>
                <a:gd name="T84" fmla="*/ 22 w 2031"/>
                <a:gd name="T85" fmla="*/ 45 h 1699"/>
                <a:gd name="T86" fmla="*/ 16 w 2031"/>
                <a:gd name="T87" fmla="*/ 44 h 1699"/>
                <a:gd name="T88" fmla="*/ 11 w 2031"/>
                <a:gd name="T89" fmla="*/ 44 h 1699"/>
                <a:gd name="T90" fmla="*/ 5 w 2031"/>
                <a:gd name="T91" fmla="*/ 43 h 1699"/>
                <a:gd name="T92" fmla="*/ 7 w 2031"/>
                <a:gd name="T93" fmla="*/ 45 h 1699"/>
                <a:gd name="T94" fmla="*/ 2 w 2031"/>
                <a:gd name="T95" fmla="*/ 42 h 1699"/>
                <a:gd name="T96" fmla="*/ 2 w 2031"/>
                <a:gd name="T97" fmla="*/ 41 h 1699"/>
                <a:gd name="T98" fmla="*/ 2 w 2031"/>
                <a:gd name="T99" fmla="*/ 35 h 1699"/>
                <a:gd name="T100" fmla="*/ 1 w 2031"/>
                <a:gd name="T101" fmla="*/ 30 h 1699"/>
                <a:gd name="T102" fmla="*/ 5 w 2031"/>
                <a:gd name="T103" fmla="*/ 26 h 1699"/>
                <a:gd name="T104" fmla="*/ 8 w 2031"/>
                <a:gd name="T105" fmla="*/ 29 h 1699"/>
                <a:gd name="T106" fmla="*/ 5 w 2031"/>
                <a:gd name="T107" fmla="*/ 28 h 1699"/>
                <a:gd name="T108" fmla="*/ 2 w 2031"/>
                <a:gd name="T109" fmla="*/ 32 h 1699"/>
                <a:gd name="T110" fmla="*/ 4 w 2031"/>
                <a:gd name="T111" fmla="*/ 33 h 1699"/>
                <a:gd name="T112" fmla="*/ 6 w 2031"/>
                <a:gd name="T113" fmla="*/ 30 h 1699"/>
                <a:gd name="T114" fmla="*/ 10 w 2031"/>
                <a:gd name="T115" fmla="*/ 27 h 1699"/>
                <a:gd name="T116" fmla="*/ 13 w 2031"/>
                <a:gd name="T117" fmla="*/ 22 h 1699"/>
                <a:gd name="T118" fmla="*/ 20 w 2031"/>
                <a:gd name="T119" fmla="*/ 21 h 1699"/>
                <a:gd name="T120" fmla="*/ 25 w 2031"/>
                <a:gd name="T121" fmla="*/ 6 h 1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31" h="1699">
                  <a:moveTo>
                    <a:pt x="1036" y="72"/>
                  </a:moveTo>
                  <a:lnTo>
                    <a:pt x="1045" y="98"/>
                  </a:lnTo>
                  <a:lnTo>
                    <a:pt x="1049" y="125"/>
                  </a:lnTo>
                  <a:lnTo>
                    <a:pt x="1051" y="151"/>
                  </a:lnTo>
                  <a:lnTo>
                    <a:pt x="1054" y="180"/>
                  </a:lnTo>
                  <a:lnTo>
                    <a:pt x="1045" y="192"/>
                  </a:lnTo>
                  <a:lnTo>
                    <a:pt x="1040" y="218"/>
                  </a:lnTo>
                  <a:lnTo>
                    <a:pt x="1039" y="246"/>
                  </a:lnTo>
                  <a:lnTo>
                    <a:pt x="1038" y="272"/>
                  </a:lnTo>
                  <a:lnTo>
                    <a:pt x="1034" y="298"/>
                  </a:lnTo>
                  <a:lnTo>
                    <a:pt x="1013" y="343"/>
                  </a:lnTo>
                  <a:lnTo>
                    <a:pt x="997" y="389"/>
                  </a:lnTo>
                  <a:lnTo>
                    <a:pt x="982" y="436"/>
                  </a:lnTo>
                  <a:lnTo>
                    <a:pt x="971" y="482"/>
                  </a:lnTo>
                  <a:lnTo>
                    <a:pt x="959" y="529"/>
                  </a:lnTo>
                  <a:lnTo>
                    <a:pt x="948" y="577"/>
                  </a:lnTo>
                  <a:lnTo>
                    <a:pt x="936" y="625"/>
                  </a:lnTo>
                  <a:lnTo>
                    <a:pt x="922" y="672"/>
                  </a:lnTo>
                  <a:lnTo>
                    <a:pt x="928" y="670"/>
                  </a:lnTo>
                  <a:lnTo>
                    <a:pt x="934" y="666"/>
                  </a:lnTo>
                  <a:lnTo>
                    <a:pt x="941" y="663"/>
                  </a:lnTo>
                  <a:lnTo>
                    <a:pt x="948" y="658"/>
                  </a:lnTo>
                  <a:lnTo>
                    <a:pt x="954" y="654"/>
                  </a:lnTo>
                  <a:lnTo>
                    <a:pt x="960" y="649"/>
                  </a:lnTo>
                  <a:lnTo>
                    <a:pt x="966" y="643"/>
                  </a:lnTo>
                  <a:lnTo>
                    <a:pt x="972" y="639"/>
                  </a:lnTo>
                  <a:lnTo>
                    <a:pt x="983" y="631"/>
                  </a:lnTo>
                  <a:lnTo>
                    <a:pt x="995" y="623"/>
                  </a:lnTo>
                  <a:lnTo>
                    <a:pt x="1007" y="616"/>
                  </a:lnTo>
                  <a:lnTo>
                    <a:pt x="1018" y="609"/>
                  </a:lnTo>
                  <a:lnTo>
                    <a:pt x="1031" y="603"/>
                  </a:lnTo>
                  <a:lnTo>
                    <a:pt x="1042" y="597"/>
                  </a:lnTo>
                  <a:lnTo>
                    <a:pt x="1055" y="593"/>
                  </a:lnTo>
                  <a:lnTo>
                    <a:pt x="1068" y="588"/>
                  </a:lnTo>
                  <a:lnTo>
                    <a:pt x="1080" y="585"/>
                  </a:lnTo>
                  <a:lnTo>
                    <a:pt x="1093" y="581"/>
                  </a:lnTo>
                  <a:lnTo>
                    <a:pt x="1106" y="578"/>
                  </a:lnTo>
                  <a:lnTo>
                    <a:pt x="1119" y="575"/>
                  </a:lnTo>
                  <a:lnTo>
                    <a:pt x="1132" y="573"/>
                  </a:lnTo>
                  <a:lnTo>
                    <a:pt x="1146" y="571"/>
                  </a:lnTo>
                  <a:lnTo>
                    <a:pt x="1160" y="570"/>
                  </a:lnTo>
                  <a:lnTo>
                    <a:pt x="1174" y="569"/>
                  </a:lnTo>
                  <a:lnTo>
                    <a:pt x="1190" y="570"/>
                  </a:lnTo>
                  <a:lnTo>
                    <a:pt x="1206" y="572"/>
                  </a:lnTo>
                  <a:lnTo>
                    <a:pt x="1222" y="575"/>
                  </a:lnTo>
                  <a:lnTo>
                    <a:pt x="1239" y="579"/>
                  </a:lnTo>
                  <a:lnTo>
                    <a:pt x="1257" y="583"/>
                  </a:lnTo>
                  <a:lnTo>
                    <a:pt x="1273" y="589"/>
                  </a:lnTo>
                  <a:lnTo>
                    <a:pt x="1289" y="595"/>
                  </a:lnTo>
                  <a:lnTo>
                    <a:pt x="1305" y="602"/>
                  </a:lnTo>
                  <a:lnTo>
                    <a:pt x="1321" y="611"/>
                  </a:lnTo>
                  <a:lnTo>
                    <a:pt x="1336" y="620"/>
                  </a:lnTo>
                  <a:lnTo>
                    <a:pt x="1350" y="630"/>
                  </a:lnTo>
                  <a:lnTo>
                    <a:pt x="1363" y="641"/>
                  </a:lnTo>
                  <a:lnTo>
                    <a:pt x="1374" y="654"/>
                  </a:lnTo>
                  <a:lnTo>
                    <a:pt x="1386" y="668"/>
                  </a:lnTo>
                  <a:lnTo>
                    <a:pt x="1394" y="683"/>
                  </a:lnTo>
                  <a:lnTo>
                    <a:pt x="1402" y="699"/>
                  </a:lnTo>
                  <a:lnTo>
                    <a:pt x="1402" y="706"/>
                  </a:lnTo>
                  <a:lnTo>
                    <a:pt x="1404" y="710"/>
                  </a:lnTo>
                  <a:lnTo>
                    <a:pt x="1407" y="711"/>
                  </a:lnTo>
                  <a:lnTo>
                    <a:pt x="1414" y="713"/>
                  </a:lnTo>
                  <a:lnTo>
                    <a:pt x="1421" y="711"/>
                  </a:lnTo>
                  <a:lnTo>
                    <a:pt x="1428" y="711"/>
                  </a:lnTo>
                  <a:lnTo>
                    <a:pt x="1436" y="711"/>
                  </a:lnTo>
                  <a:lnTo>
                    <a:pt x="1442" y="713"/>
                  </a:lnTo>
                  <a:lnTo>
                    <a:pt x="1448" y="715"/>
                  </a:lnTo>
                  <a:lnTo>
                    <a:pt x="1455" y="718"/>
                  </a:lnTo>
                  <a:lnTo>
                    <a:pt x="1462" y="719"/>
                  </a:lnTo>
                  <a:lnTo>
                    <a:pt x="1467" y="717"/>
                  </a:lnTo>
                  <a:lnTo>
                    <a:pt x="1478" y="719"/>
                  </a:lnTo>
                  <a:lnTo>
                    <a:pt x="1489" y="721"/>
                  </a:lnTo>
                  <a:lnTo>
                    <a:pt x="1501" y="722"/>
                  </a:lnTo>
                  <a:lnTo>
                    <a:pt x="1512" y="723"/>
                  </a:lnTo>
                  <a:lnTo>
                    <a:pt x="1525" y="724"/>
                  </a:lnTo>
                  <a:lnTo>
                    <a:pt x="1535" y="726"/>
                  </a:lnTo>
                  <a:lnTo>
                    <a:pt x="1547" y="730"/>
                  </a:lnTo>
                  <a:lnTo>
                    <a:pt x="1557" y="734"/>
                  </a:lnTo>
                  <a:lnTo>
                    <a:pt x="1572" y="725"/>
                  </a:lnTo>
                  <a:lnTo>
                    <a:pt x="1588" y="717"/>
                  </a:lnTo>
                  <a:lnTo>
                    <a:pt x="1603" y="711"/>
                  </a:lnTo>
                  <a:lnTo>
                    <a:pt x="1618" y="706"/>
                  </a:lnTo>
                  <a:lnTo>
                    <a:pt x="1634" y="701"/>
                  </a:lnTo>
                  <a:lnTo>
                    <a:pt x="1649" y="696"/>
                  </a:lnTo>
                  <a:lnTo>
                    <a:pt x="1666" y="693"/>
                  </a:lnTo>
                  <a:lnTo>
                    <a:pt x="1682" y="691"/>
                  </a:lnTo>
                  <a:lnTo>
                    <a:pt x="1697" y="687"/>
                  </a:lnTo>
                  <a:lnTo>
                    <a:pt x="1713" y="685"/>
                  </a:lnTo>
                  <a:lnTo>
                    <a:pt x="1729" y="683"/>
                  </a:lnTo>
                  <a:lnTo>
                    <a:pt x="1744" y="679"/>
                  </a:lnTo>
                  <a:lnTo>
                    <a:pt x="1760" y="677"/>
                  </a:lnTo>
                  <a:lnTo>
                    <a:pt x="1776" y="673"/>
                  </a:lnTo>
                  <a:lnTo>
                    <a:pt x="1792" y="669"/>
                  </a:lnTo>
                  <a:lnTo>
                    <a:pt x="1808" y="664"/>
                  </a:lnTo>
                  <a:lnTo>
                    <a:pt x="1823" y="663"/>
                  </a:lnTo>
                  <a:lnTo>
                    <a:pt x="1838" y="663"/>
                  </a:lnTo>
                  <a:lnTo>
                    <a:pt x="1854" y="662"/>
                  </a:lnTo>
                  <a:lnTo>
                    <a:pt x="1871" y="662"/>
                  </a:lnTo>
                  <a:lnTo>
                    <a:pt x="1888" y="662"/>
                  </a:lnTo>
                  <a:lnTo>
                    <a:pt x="1904" y="663"/>
                  </a:lnTo>
                  <a:lnTo>
                    <a:pt x="1920" y="664"/>
                  </a:lnTo>
                  <a:lnTo>
                    <a:pt x="1936" y="665"/>
                  </a:lnTo>
                  <a:lnTo>
                    <a:pt x="1946" y="672"/>
                  </a:lnTo>
                  <a:lnTo>
                    <a:pt x="1954" y="679"/>
                  </a:lnTo>
                  <a:lnTo>
                    <a:pt x="1962" y="686"/>
                  </a:lnTo>
                  <a:lnTo>
                    <a:pt x="1969" y="694"/>
                  </a:lnTo>
                  <a:lnTo>
                    <a:pt x="1974" y="702"/>
                  </a:lnTo>
                  <a:lnTo>
                    <a:pt x="1978" y="711"/>
                  </a:lnTo>
                  <a:lnTo>
                    <a:pt x="1979" y="723"/>
                  </a:lnTo>
                  <a:lnTo>
                    <a:pt x="1979" y="734"/>
                  </a:lnTo>
                  <a:lnTo>
                    <a:pt x="1979" y="761"/>
                  </a:lnTo>
                  <a:lnTo>
                    <a:pt x="1978" y="785"/>
                  </a:lnTo>
                  <a:lnTo>
                    <a:pt x="1971" y="808"/>
                  </a:lnTo>
                  <a:lnTo>
                    <a:pt x="1956" y="829"/>
                  </a:lnTo>
                  <a:lnTo>
                    <a:pt x="1946" y="842"/>
                  </a:lnTo>
                  <a:lnTo>
                    <a:pt x="1933" y="854"/>
                  </a:lnTo>
                  <a:lnTo>
                    <a:pt x="1920" y="865"/>
                  </a:lnTo>
                  <a:lnTo>
                    <a:pt x="1907" y="876"/>
                  </a:lnTo>
                  <a:lnTo>
                    <a:pt x="1896" y="887"/>
                  </a:lnTo>
                  <a:lnTo>
                    <a:pt x="1886" y="899"/>
                  </a:lnTo>
                  <a:lnTo>
                    <a:pt x="1878" y="912"/>
                  </a:lnTo>
                  <a:lnTo>
                    <a:pt x="1872" y="927"/>
                  </a:lnTo>
                  <a:lnTo>
                    <a:pt x="1876" y="929"/>
                  </a:lnTo>
                  <a:lnTo>
                    <a:pt x="1881" y="933"/>
                  </a:lnTo>
                  <a:lnTo>
                    <a:pt x="1882" y="937"/>
                  </a:lnTo>
                  <a:lnTo>
                    <a:pt x="1882" y="943"/>
                  </a:lnTo>
                  <a:lnTo>
                    <a:pt x="1891" y="952"/>
                  </a:lnTo>
                  <a:lnTo>
                    <a:pt x="1896" y="965"/>
                  </a:lnTo>
                  <a:lnTo>
                    <a:pt x="1897" y="979"/>
                  </a:lnTo>
                  <a:lnTo>
                    <a:pt x="1895" y="991"/>
                  </a:lnTo>
                  <a:lnTo>
                    <a:pt x="1893" y="998"/>
                  </a:lnTo>
                  <a:lnTo>
                    <a:pt x="1889" y="1004"/>
                  </a:lnTo>
                  <a:lnTo>
                    <a:pt x="1883" y="1009"/>
                  </a:lnTo>
                  <a:lnTo>
                    <a:pt x="1878" y="1014"/>
                  </a:lnTo>
                  <a:lnTo>
                    <a:pt x="1873" y="1020"/>
                  </a:lnTo>
                  <a:lnTo>
                    <a:pt x="1871" y="1026"/>
                  </a:lnTo>
                  <a:lnTo>
                    <a:pt x="1871" y="1033"/>
                  </a:lnTo>
                  <a:lnTo>
                    <a:pt x="1875" y="1041"/>
                  </a:lnTo>
                  <a:lnTo>
                    <a:pt x="1874" y="1051"/>
                  </a:lnTo>
                  <a:lnTo>
                    <a:pt x="1873" y="1063"/>
                  </a:lnTo>
                  <a:lnTo>
                    <a:pt x="1869" y="1073"/>
                  </a:lnTo>
                  <a:lnTo>
                    <a:pt x="1864" y="1081"/>
                  </a:lnTo>
                  <a:lnTo>
                    <a:pt x="1856" y="1081"/>
                  </a:lnTo>
                  <a:lnTo>
                    <a:pt x="1853" y="1089"/>
                  </a:lnTo>
                  <a:lnTo>
                    <a:pt x="1852" y="1100"/>
                  </a:lnTo>
                  <a:lnTo>
                    <a:pt x="1849" y="1108"/>
                  </a:lnTo>
                  <a:lnTo>
                    <a:pt x="1846" y="1112"/>
                  </a:lnTo>
                  <a:lnTo>
                    <a:pt x="1844" y="1117"/>
                  </a:lnTo>
                  <a:lnTo>
                    <a:pt x="1841" y="1122"/>
                  </a:lnTo>
                  <a:lnTo>
                    <a:pt x="1836" y="1125"/>
                  </a:lnTo>
                  <a:lnTo>
                    <a:pt x="1849" y="1124"/>
                  </a:lnTo>
                  <a:lnTo>
                    <a:pt x="1861" y="1124"/>
                  </a:lnTo>
                  <a:lnTo>
                    <a:pt x="1874" y="1123"/>
                  </a:lnTo>
                  <a:lnTo>
                    <a:pt x="1886" y="1122"/>
                  </a:lnTo>
                  <a:lnTo>
                    <a:pt x="1897" y="1122"/>
                  </a:lnTo>
                  <a:lnTo>
                    <a:pt x="1909" y="1121"/>
                  </a:lnTo>
                  <a:lnTo>
                    <a:pt x="1921" y="1119"/>
                  </a:lnTo>
                  <a:lnTo>
                    <a:pt x="1933" y="1118"/>
                  </a:lnTo>
                  <a:lnTo>
                    <a:pt x="1944" y="1117"/>
                  </a:lnTo>
                  <a:lnTo>
                    <a:pt x="1956" y="1117"/>
                  </a:lnTo>
                  <a:lnTo>
                    <a:pt x="1967" y="1116"/>
                  </a:lnTo>
                  <a:lnTo>
                    <a:pt x="1980" y="1115"/>
                  </a:lnTo>
                  <a:lnTo>
                    <a:pt x="1993" y="1115"/>
                  </a:lnTo>
                  <a:lnTo>
                    <a:pt x="2004" y="1114"/>
                  </a:lnTo>
                  <a:lnTo>
                    <a:pt x="2018" y="1112"/>
                  </a:lnTo>
                  <a:lnTo>
                    <a:pt x="2031" y="1112"/>
                  </a:lnTo>
                  <a:lnTo>
                    <a:pt x="2027" y="1116"/>
                  </a:lnTo>
                  <a:lnTo>
                    <a:pt x="2015" y="1116"/>
                  </a:lnTo>
                  <a:lnTo>
                    <a:pt x="2002" y="1117"/>
                  </a:lnTo>
                  <a:lnTo>
                    <a:pt x="1989" y="1118"/>
                  </a:lnTo>
                  <a:lnTo>
                    <a:pt x="1978" y="1121"/>
                  </a:lnTo>
                  <a:lnTo>
                    <a:pt x="1965" y="1122"/>
                  </a:lnTo>
                  <a:lnTo>
                    <a:pt x="1954" y="1124"/>
                  </a:lnTo>
                  <a:lnTo>
                    <a:pt x="1942" y="1126"/>
                  </a:lnTo>
                  <a:lnTo>
                    <a:pt x="1931" y="1127"/>
                  </a:lnTo>
                  <a:lnTo>
                    <a:pt x="1918" y="1130"/>
                  </a:lnTo>
                  <a:lnTo>
                    <a:pt x="1906" y="1131"/>
                  </a:lnTo>
                  <a:lnTo>
                    <a:pt x="1895" y="1132"/>
                  </a:lnTo>
                  <a:lnTo>
                    <a:pt x="1883" y="1133"/>
                  </a:lnTo>
                  <a:lnTo>
                    <a:pt x="1872" y="1134"/>
                  </a:lnTo>
                  <a:lnTo>
                    <a:pt x="1860" y="1134"/>
                  </a:lnTo>
                  <a:lnTo>
                    <a:pt x="1848" y="1133"/>
                  </a:lnTo>
                  <a:lnTo>
                    <a:pt x="1836" y="1132"/>
                  </a:lnTo>
                  <a:lnTo>
                    <a:pt x="1836" y="1127"/>
                  </a:lnTo>
                  <a:lnTo>
                    <a:pt x="1828" y="1127"/>
                  </a:lnTo>
                  <a:lnTo>
                    <a:pt x="1820" y="1126"/>
                  </a:lnTo>
                  <a:lnTo>
                    <a:pt x="1812" y="1126"/>
                  </a:lnTo>
                  <a:lnTo>
                    <a:pt x="1804" y="1131"/>
                  </a:lnTo>
                  <a:lnTo>
                    <a:pt x="1797" y="1144"/>
                  </a:lnTo>
                  <a:lnTo>
                    <a:pt x="1792" y="1155"/>
                  </a:lnTo>
                  <a:lnTo>
                    <a:pt x="1784" y="1164"/>
                  </a:lnTo>
                  <a:lnTo>
                    <a:pt x="1773" y="1171"/>
                  </a:lnTo>
                  <a:lnTo>
                    <a:pt x="1766" y="1187"/>
                  </a:lnTo>
                  <a:lnTo>
                    <a:pt x="1761" y="1203"/>
                  </a:lnTo>
                  <a:lnTo>
                    <a:pt x="1758" y="1220"/>
                  </a:lnTo>
                  <a:lnTo>
                    <a:pt x="1755" y="1236"/>
                  </a:lnTo>
                  <a:lnTo>
                    <a:pt x="1752" y="1251"/>
                  </a:lnTo>
                  <a:lnTo>
                    <a:pt x="1746" y="1266"/>
                  </a:lnTo>
                  <a:lnTo>
                    <a:pt x="1738" y="1281"/>
                  </a:lnTo>
                  <a:lnTo>
                    <a:pt x="1727" y="1295"/>
                  </a:lnTo>
                  <a:lnTo>
                    <a:pt x="1738" y="1293"/>
                  </a:lnTo>
                  <a:lnTo>
                    <a:pt x="1751" y="1292"/>
                  </a:lnTo>
                  <a:lnTo>
                    <a:pt x="1762" y="1292"/>
                  </a:lnTo>
                  <a:lnTo>
                    <a:pt x="1775" y="1292"/>
                  </a:lnTo>
                  <a:lnTo>
                    <a:pt x="1787" y="1292"/>
                  </a:lnTo>
                  <a:lnTo>
                    <a:pt x="1799" y="1292"/>
                  </a:lnTo>
                  <a:lnTo>
                    <a:pt x="1812" y="1292"/>
                  </a:lnTo>
                  <a:lnTo>
                    <a:pt x="1825" y="1291"/>
                  </a:lnTo>
                  <a:lnTo>
                    <a:pt x="1844" y="1291"/>
                  </a:lnTo>
                  <a:lnTo>
                    <a:pt x="1863" y="1291"/>
                  </a:lnTo>
                  <a:lnTo>
                    <a:pt x="1882" y="1291"/>
                  </a:lnTo>
                  <a:lnTo>
                    <a:pt x="1901" y="1291"/>
                  </a:lnTo>
                  <a:lnTo>
                    <a:pt x="1920" y="1292"/>
                  </a:lnTo>
                  <a:lnTo>
                    <a:pt x="1940" y="1293"/>
                  </a:lnTo>
                  <a:lnTo>
                    <a:pt x="1959" y="1295"/>
                  </a:lnTo>
                  <a:lnTo>
                    <a:pt x="1979" y="1296"/>
                  </a:lnTo>
                  <a:lnTo>
                    <a:pt x="1974" y="1300"/>
                  </a:lnTo>
                  <a:lnTo>
                    <a:pt x="1967" y="1300"/>
                  </a:lnTo>
                  <a:lnTo>
                    <a:pt x="1959" y="1299"/>
                  </a:lnTo>
                  <a:lnTo>
                    <a:pt x="1952" y="1303"/>
                  </a:lnTo>
                  <a:lnTo>
                    <a:pt x="1871" y="1303"/>
                  </a:lnTo>
                  <a:lnTo>
                    <a:pt x="1872" y="1303"/>
                  </a:lnTo>
                  <a:lnTo>
                    <a:pt x="1873" y="1301"/>
                  </a:lnTo>
                  <a:lnTo>
                    <a:pt x="1874" y="1300"/>
                  </a:lnTo>
                  <a:lnTo>
                    <a:pt x="1871" y="1297"/>
                  </a:lnTo>
                  <a:lnTo>
                    <a:pt x="1851" y="1299"/>
                  </a:lnTo>
                  <a:lnTo>
                    <a:pt x="1831" y="1301"/>
                  </a:lnTo>
                  <a:lnTo>
                    <a:pt x="1812" y="1303"/>
                  </a:lnTo>
                  <a:lnTo>
                    <a:pt x="1791" y="1304"/>
                  </a:lnTo>
                  <a:lnTo>
                    <a:pt x="1772" y="1304"/>
                  </a:lnTo>
                  <a:lnTo>
                    <a:pt x="1752" y="1305"/>
                  </a:lnTo>
                  <a:lnTo>
                    <a:pt x="1732" y="1307"/>
                  </a:lnTo>
                  <a:lnTo>
                    <a:pt x="1712" y="1311"/>
                  </a:lnTo>
                  <a:lnTo>
                    <a:pt x="1710" y="1312"/>
                  </a:lnTo>
                  <a:lnTo>
                    <a:pt x="1709" y="1313"/>
                  </a:lnTo>
                  <a:lnTo>
                    <a:pt x="1708" y="1315"/>
                  </a:lnTo>
                  <a:lnTo>
                    <a:pt x="1710" y="1316"/>
                  </a:lnTo>
                  <a:lnTo>
                    <a:pt x="1704" y="1323"/>
                  </a:lnTo>
                  <a:lnTo>
                    <a:pt x="1716" y="1323"/>
                  </a:lnTo>
                  <a:lnTo>
                    <a:pt x="1730" y="1323"/>
                  </a:lnTo>
                  <a:lnTo>
                    <a:pt x="1744" y="1323"/>
                  </a:lnTo>
                  <a:lnTo>
                    <a:pt x="1758" y="1322"/>
                  </a:lnTo>
                  <a:lnTo>
                    <a:pt x="1772" y="1322"/>
                  </a:lnTo>
                  <a:lnTo>
                    <a:pt x="1787" y="1321"/>
                  </a:lnTo>
                  <a:lnTo>
                    <a:pt x="1800" y="1321"/>
                  </a:lnTo>
                  <a:lnTo>
                    <a:pt x="1815" y="1320"/>
                  </a:lnTo>
                  <a:lnTo>
                    <a:pt x="1830" y="1320"/>
                  </a:lnTo>
                  <a:lnTo>
                    <a:pt x="1845" y="1319"/>
                  </a:lnTo>
                  <a:lnTo>
                    <a:pt x="1860" y="1319"/>
                  </a:lnTo>
                  <a:lnTo>
                    <a:pt x="1875" y="1318"/>
                  </a:lnTo>
                  <a:lnTo>
                    <a:pt x="1890" y="1318"/>
                  </a:lnTo>
                  <a:lnTo>
                    <a:pt x="1905" y="1318"/>
                  </a:lnTo>
                  <a:lnTo>
                    <a:pt x="1919" y="1319"/>
                  </a:lnTo>
                  <a:lnTo>
                    <a:pt x="1934" y="1319"/>
                  </a:lnTo>
                  <a:lnTo>
                    <a:pt x="1924" y="1320"/>
                  </a:lnTo>
                  <a:lnTo>
                    <a:pt x="1913" y="1321"/>
                  </a:lnTo>
                  <a:lnTo>
                    <a:pt x="1904" y="1322"/>
                  </a:lnTo>
                  <a:lnTo>
                    <a:pt x="1894" y="1323"/>
                  </a:lnTo>
                  <a:lnTo>
                    <a:pt x="1883" y="1324"/>
                  </a:lnTo>
                  <a:lnTo>
                    <a:pt x="1874" y="1326"/>
                  </a:lnTo>
                  <a:lnTo>
                    <a:pt x="1865" y="1328"/>
                  </a:lnTo>
                  <a:lnTo>
                    <a:pt x="1856" y="1331"/>
                  </a:lnTo>
                  <a:lnTo>
                    <a:pt x="1849" y="1327"/>
                  </a:lnTo>
                  <a:lnTo>
                    <a:pt x="1837" y="1327"/>
                  </a:lnTo>
                  <a:lnTo>
                    <a:pt x="1827" y="1327"/>
                  </a:lnTo>
                  <a:lnTo>
                    <a:pt x="1816" y="1327"/>
                  </a:lnTo>
                  <a:lnTo>
                    <a:pt x="1806" y="1328"/>
                  </a:lnTo>
                  <a:lnTo>
                    <a:pt x="1797" y="1328"/>
                  </a:lnTo>
                  <a:lnTo>
                    <a:pt x="1787" y="1330"/>
                  </a:lnTo>
                  <a:lnTo>
                    <a:pt x="1777" y="1331"/>
                  </a:lnTo>
                  <a:lnTo>
                    <a:pt x="1767" y="1334"/>
                  </a:lnTo>
                  <a:lnTo>
                    <a:pt x="1757" y="1334"/>
                  </a:lnTo>
                  <a:lnTo>
                    <a:pt x="1746" y="1335"/>
                  </a:lnTo>
                  <a:lnTo>
                    <a:pt x="1737" y="1335"/>
                  </a:lnTo>
                  <a:lnTo>
                    <a:pt x="1728" y="1336"/>
                  </a:lnTo>
                  <a:lnTo>
                    <a:pt x="1719" y="1337"/>
                  </a:lnTo>
                  <a:lnTo>
                    <a:pt x="1709" y="1337"/>
                  </a:lnTo>
                  <a:lnTo>
                    <a:pt x="1699" y="1338"/>
                  </a:lnTo>
                  <a:lnTo>
                    <a:pt x="1689" y="1338"/>
                  </a:lnTo>
                  <a:lnTo>
                    <a:pt x="1681" y="1352"/>
                  </a:lnTo>
                  <a:lnTo>
                    <a:pt x="1682" y="1353"/>
                  </a:lnTo>
                  <a:lnTo>
                    <a:pt x="1684" y="1353"/>
                  </a:lnTo>
                  <a:lnTo>
                    <a:pt x="1686" y="1353"/>
                  </a:lnTo>
                  <a:lnTo>
                    <a:pt x="1689" y="1353"/>
                  </a:lnTo>
                  <a:lnTo>
                    <a:pt x="1694" y="1349"/>
                  </a:lnTo>
                  <a:lnTo>
                    <a:pt x="1754" y="1346"/>
                  </a:lnTo>
                  <a:lnTo>
                    <a:pt x="1754" y="1348"/>
                  </a:lnTo>
                  <a:lnTo>
                    <a:pt x="1755" y="1349"/>
                  </a:lnTo>
                  <a:lnTo>
                    <a:pt x="1757" y="1351"/>
                  </a:lnTo>
                  <a:lnTo>
                    <a:pt x="1758" y="1352"/>
                  </a:lnTo>
                  <a:lnTo>
                    <a:pt x="1773" y="1352"/>
                  </a:lnTo>
                  <a:lnTo>
                    <a:pt x="1788" y="1351"/>
                  </a:lnTo>
                  <a:lnTo>
                    <a:pt x="1803" y="1350"/>
                  </a:lnTo>
                  <a:lnTo>
                    <a:pt x="1816" y="1349"/>
                  </a:lnTo>
                  <a:lnTo>
                    <a:pt x="1830" y="1349"/>
                  </a:lnTo>
                  <a:lnTo>
                    <a:pt x="1845" y="1349"/>
                  </a:lnTo>
                  <a:lnTo>
                    <a:pt x="1860" y="1351"/>
                  </a:lnTo>
                  <a:lnTo>
                    <a:pt x="1875" y="1354"/>
                  </a:lnTo>
                  <a:lnTo>
                    <a:pt x="1926" y="1353"/>
                  </a:lnTo>
                  <a:lnTo>
                    <a:pt x="1926" y="1354"/>
                  </a:lnTo>
                  <a:lnTo>
                    <a:pt x="1927" y="1356"/>
                  </a:lnTo>
                  <a:lnTo>
                    <a:pt x="1928" y="1357"/>
                  </a:lnTo>
                  <a:lnTo>
                    <a:pt x="1929" y="1358"/>
                  </a:lnTo>
                  <a:lnTo>
                    <a:pt x="1927" y="1359"/>
                  </a:lnTo>
                  <a:lnTo>
                    <a:pt x="1925" y="1360"/>
                  </a:lnTo>
                  <a:lnTo>
                    <a:pt x="1924" y="1360"/>
                  </a:lnTo>
                  <a:lnTo>
                    <a:pt x="1921" y="1358"/>
                  </a:lnTo>
                  <a:lnTo>
                    <a:pt x="1906" y="1358"/>
                  </a:lnTo>
                  <a:lnTo>
                    <a:pt x="1891" y="1358"/>
                  </a:lnTo>
                  <a:lnTo>
                    <a:pt x="1876" y="1358"/>
                  </a:lnTo>
                  <a:lnTo>
                    <a:pt x="1861" y="1358"/>
                  </a:lnTo>
                  <a:lnTo>
                    <a:pt x="1848" y="1358"/>
                  </a:lnTo>
                  <a:lnTo>
                    <a:pt x="1833" y="1358"/>
                  </a:lnTo>
                  <a:lnTo>
                    <a:pt x="1818" y="1358"/>
                  </a:lnTo>
                  <a:lnTo>
                    <a:pt x="1803" y="1358"/>
                  </a:lnTo>
                  <a:lnTo>
                    <a:pt x="1789" y="1359"/>
                  </a:lnTo>
                  <a:lnTo>
                    <a:pt x="1774" y="1359"/>
                  </a:lnTo>
                  <a:lnTo>
                    <a:pt x="1760" y="1360"/>
                  </a:lnTo>
                  <a:lnTo>
                    <a:pt x="1746" y="1361"/>
                  </a:lnTo>
                  <a:lnTo>
                    <a:pt x="1732" y="1363"/>
                  </a:lnTo>
                  <a:lnTo>
                    <a:pt x="1719" y="1365"/>
                  </a:lnTo>
                  <a:lnTo>
                    <a:pt x="1705" y="1366"/>
                  </a:lnTo>
                  <a:lnTo>
                    <a:pt x="1691" y="1368"/>
                  </a:lnTo>
                  <a:lnTo>
                    <a:pt x="1685" y="1367"/>
                  </a:lnTo>
                  <a:lnTo>
                    <a:pt x="1681" y="1365"/>
                  </a:lnTo>
                  <a:lnTo>
                    <a:pt x="1675" y="1365"/>
                  </a:lnTo>
                  <a:lnTo>
                    <a:pt x="1669" y="1365"/>
                  </a:lnTo>
                  <a:lnTo>
                    <a:pt x="1664" y="1369"/>
                  </a:lnTo>
                  <a:lnTo>
                    <a:pt x="1661" y="1373"/>
                  </a:lnTo>
                  <a:lnTo>
                    <a:pt x="1659" y="1377"/>
                  </a:lnTo>
                  <a:lnTo>
                    <a:pt x="1655" y="1382"/>
                  </a:lnTo>
                  <a:lnTo>
                    <a:pt x="1663" y="1383"/>
                  </a:lnTo>
                  <a:lnTo>
                    <a:pt x="1672" y="1383"/>
                  </a:lnTo>
                  <a:lnTo>
                    <a:pt x="1682" y="1382"/>
                  </a:lnTo>
                  <a:lnTo>
                    <a:pt x="1691" y="1381"/>
                  </a:lnTo>
                  <a:lnTo>
                    <a:pt x="1700" y="1380"/>
                  </a:lnTo>
                  <a:lnTo>
                    <a:pt x="1710" y="1379"/>
                  </a:lnTo>
                  <a:lnTo>
                    <a:pt x="1720" y="1379"/>
                  </a:lnTo>
                  <a:lnTo>
                    <a:pt x="1730" y="1381"/>
                  </a:lnTo>
                  <a:lnTo>
                    <a:pt x="1860" y="1379"/>
                  </a:lnTo>
                  <a:lnTo>
                    <a:pt x="1868" y="1380"/>
                  </a:lnTo>
                  <a:lnTo>
                    <a:pt x="1878" y="1380"/>
                  </a:lnTo>
                  <a:lnTo>
                    <a:pt x="1886" y="1381"/>
                  </a:lnTo>
                  <a:lnTo>
                    <a:pt x="1894" y="1382"/>
                  </a:lnTo>
                  <a:lnTo>
                    <a:pt x="1872" y="1383"/>
                  </a:lnTo>
                  <a:lnTo>
                    <a:pt x="1850" y="1386"/>
                  </a:lnTo>
                  <a:lnTo>
                    <a:pt x="1828" y="1387"/>
                  </a:lnTo>
                  <a:lnTo>
                    <a:pt x="1806" y="1388"/>
                  </a:lnTo>
                  <a:lnTo>
                    <a:pt x="1783" y="1388"/>
                  </a:lnTo>
                  <a:lnTo>
                    <a:pt x="1760" y="1389"/>
                  </a:lnTo>
                  <a:lnTo>
                    <a:pt x="1736" y="1390"/>
                  </a:lnTo>
                  <a:lnTo>
                    <a:pt x="1712" y="1390"/>
                  </a:lnTo>
                  <a:lnTo>
                    <a:pt x="1705" y="1391"/>
                  </a:lnTo>
                  <a:lnTo>
                    <a:pt x="1698" y="1392"/>
                  </a:lnTo>
                  <a:lnTo>
                    <a:pt x="1691" y="1394"/>
                  </a:lnTo>
                  <a:lnTo>
                    <a:pt x="1685" y="1396"/>
                  </a:lnTo>
                  <a:lnTo>
                    <a:pt x="1678" y="1397"/>
                  </a:lnTo>
                  <a:lnTo>
                    <a:pt x="1672" y="1397"/>
                  </a:lnTo>
                  <a:lnTo>
                    <a:pt x="1664" y="1396"/>
                  </a:lnTo>
                  <a:lnTo>
                    <a:pt x="1657" y="1394"/>
                  </a:lnTo>
                  <a:lnTo>
                    <a:pt x="1653" y="1394"/>
                  </a:lnTo>
                  <a:lnTo>
                    <a:pt x="1647" y="1395"/>
                  </a:lnTo>
                  <a:lnTo>
                    <a:pt x="1644" y="1397"/>
                  </a:lnTo>
                  <a:lnTo>
                    <a:pt x="1640" y="1401"/>
                  </a:lnTo>
                  <a:lnTo>
                    <a:pt x="1639" y="1403"/>
                  </a:lnTo>
                  <a:lnTo>
                    <a:pt x="1638" y="1404"/>
                  </a:lnTo>
                  <a:lnTo>
                    <a:pt x="1636" y="1406"/>
                  </a:lnTo>
                  <a:lnTo>
                    <a:pt x="1636" y="1409"/>
                  </a:lnTo>
                  <a:lnTo>
                    <a:pt x="1648" y="1409"/>
                  </a:lnTo>
                  <a:lnTo>
                    <a:pt x="1661" y="1409"/>
                  </a:lnTo>
                  <a:lnTo>
                    <a:pt x="1674" y="1409"/>
                  </a:lnTo>
                  <a:lnTo>
                    <a:pt x="1686" y="1409"/>
                  </a:lnTo>
                  <a:lnTo>
                    <a:pt x="1698" y="1409"/>
                  </a:lnTo>
                  <a:lnTo>
                    <a:pt x="1710" y="1409"/>
                  </a:lnTo>
                  <a:lnTo>
                    <a:pt x="1723" y="1409"/>
                  </a:lnTo>
                  <a:lnTo>
                    <a:pt x="1736" y="1407"/>
                  </a:lnTo>
                  <a:lnTo>
                    <a:pt x="1747" y="1407"/>
                  </a:lnTo>
                  <a:lnTo>
                    <a:pt x="1760" y="1407"/>
                  </a:lnTo>
                  <a:lnTo>
                    <a:pt x="1773" y="1406"/>
                  </a:lnTo>
                  <a:lnTo>
                    <a:pt x="1787" y="1406"/>
                  </a:lnTo>
                  <a:lnTo>
                    <a:pt x="1799" y="1406"/>
                  </a:lnTo>
                  <a:lnTo>
                    <a:pt x="1812" y="1405"/>
                  </a:lnTo>
                  <a:lnTo>
                    <a:pt x="1826" y="1405"/>
                  </a:lnTo>
                  <a:lnTo>
                    <a:pt x="1840" y="1404"/>
                  </a:lnTo>
                  <a:lnTo>
                    <a:pt x="1840" y="1406"/>
                  </a:lnTo>
                  <a:lnTo>
                    <a:pt x="1831" y="1409"/>
                  </a:lnTo>
                  <a:lnTo>
                    <a:pt x="1822" y="1409"/>
                  </a:lnTo>
                  <a:lnTo>
                    <a:pt x="1813" y="1410"/>
                  </a:lnTo>
                  <a:lnTo>
                    <a:pt x="1808" y="1417"/>
                  </a:lnTo>
                  <a:lnTo>
                    <a:pt x="1792" y="1413"/>
                  </a:lnTo>
                  <a:lnTo>
                    <a:pt x="1776" y="1413"/>
                  </a:lnTo>
                  <a:lnTo>
                    <a:pt x="1758" y="1413"/>
                  </a:lnTo>
                  <a:lnTo>
                    <a:pt x="1740" y="1416"/>
                  </a:lnTo>
                  <a:lnTo>
                    <a:pt x="1722" y="1418"/>
                  </a:lnTo>
                  <a:lnTo>
                    <a:pt x="1705" y="1419"/>
                  </a:lnTo>
                  <a:lnTo>
                    <a:pt x="1686" y="1420"/>
                  </a:lnTo>
                  <a:lnTo>
                    <a:pt x="1669" y="1420"/>
                  </a:lnTo>
                  <a:lnTo>
                    <a:pt x="1663" y="1420"/>
                  </a:lnTo>
                  <a:lnTo>
                    <a:pt x="1659" y="1421"/>
                  </a:lnTo>
                  <a:lnTo>
                    <a:pt x="1652" y="1421"/>
                  </a:lnTo>
                  <a:lnTo>
                    <a:pt x="1646" y="1422"/>
                  </a:lnTo>
                  <a:lnTo>
                    <a:pt x="1640" y="1424"/>
                  </a:lnTo>
                  <a:lnTo>
                    <a:pt x="1634" y="1424"/>
                  </a:lnTo>
                  <a:lnTo>
                    <a:pt x="1628" y="1425"/>
                  </a:lnTo>
                  <a:lnTo>
                    <a:pt x="1622" y="1425"/>
                  </a:lnTo>
                  <a:lnTo>
                    <a:pt x="1619" y="1429"/>
                  </a:lnTo>
                  <a:lnTo>
                    <a:pt x="1617" y="1433"/>
                  </a:lnTo>
                  <a:lnTo>
                    <a:pt x="1613" y="1436"/>
                  </a:lnTo>
                  <a:lnTo>
                    <a:pt x="1609" y="1440"/>
                  </a:lnTo>
                  <a:lnTo>
                    <a:pt x="1628" y="1439"/>
                  </a:lnTo>
                  <a:lnTo>
                    <a:pt x="1647" y="1439"/>
                  </a:lnTo>
                  <a:lnTo>
                    <a:pt x="1668" y="1439"/>
                  </a:lnTo>
                  <a:lnTo>
                    <a:pt x="1689" y="1440"/>
                  </a:lnTo>
                  <a:lnTo>
                    <a:pt x="1709" y="1440"/>
                  </a:lnTo>
                  <a:lnTo>
                    <a:pt x="1730" y="1440"/>
                  </a:lnTo>
                  <a:lnTo>
                    <a:pt x="1751" y="1439"/>
                  </a:lnTo>
                  <a:lnTo>
                    <a:pt x="1770" y="1436"/>
                  </a:lnTo>
                  <a:lnTo>
                    <a:pt x="1775" y="1439"/>
                  </a:lnTo>
                  <a:lnTo>
                    <a:pt x="1781" y="1440"/>
                  </a:lnTo>
                  <a:lnTo>
                    <a:pt x="1787" y="1440"/>
                  </a:lnTo>
                  <a:lnTo>
                    <a:pt x="1793" y="1440"/>
                  </a:lnTo>
                  <a:lnTo>
                    <a:pt x="1799" y="1440"/>
                  </a:lnTo>
                  <a:lnTo>
                    <a:pt x="1806" y="1440"/>
                  </a:lnTo>
                  <a:lnTo>
                    <a:pt x="1812" y="1441"/>
                  </a:lnTo>
                  <a:lnTo>
                    <a:pt x="1816" y="1442"/>
                  </a:lnTo>
                  <a:lnTo>
                    <a:pt x="1816" y="1444"/>
                  </a:lnTo>
                  <a:lnTo>
                    <a:pt x="1691" y="1448"/>
                  </a:lnTo>
                  <a:lnTo>
                    <a:pt x="1687" y="1451"/>
                  </a:lnTo>
                  <a:lnTo>
                    <a:pt x="1677" y="1451"/>
                  </a:lnTo>
                  <a:lnTo>
                    <a:pt x="1667" y="1452"/>
                  </a:lnTo>
                  <a:lnTo>
                    <a:pt x="1655" y="1452"/>
                  </a:lnTo>
                  <a:lnTo>
                    <a:pt x="1644" y="1454"/>
                  </a:lnTo>
                  <a:lnTo>
                    <a:pt x="1632" y="1454"/>
                  </a:lnTo>
                  <a:lnTo>
                    <a:pt x="1621" y="1455"/>
                  </a:lnTo>
                  <a:lnTo>
                    <a:pt x="1608" y="1455"/>
                  </a:lnTo>
                  <a:lnTo>
                    <a:pt x="1595" y="1455"/>
                  </a:lnTo>
                  <a:lnTo>
                    <a:pt x="1583" y="1471"/>
                  </a:lnTo>
                  <a:lnTo>
                    <a:pt x="1602" y="1471"/>
                  </a:lnTo>
                  <a:lnTo>
                    <a:pt x="1619" y="1471"/>
                  </a:lnTo>
                  <a:lnTo>
                    <a:pt x="1637" y="1470"/>
                  </a:lnTo>
                  <a:lnTo>
                    <a:pt x="1653" y="1469"/>
                  </a:lnTo>
                  <a:lnTo>
                    <a:pt x="1669" y="1469"/>
                  </a:lnTo>
                  <a:lnTo>
                    <a:pt x="1686" y="1467"/>
                  </a:lnTo>
                  <a:lnTo>
                    <a:pt x="1704" y="1467"/>
                  </a:lnTo>
                  <a:lnTo>
                    <a:pt x="1723" y="1467"/>
                  </a:lnTo>
                  <a:lnTo>
                    <a:pt x="1723" y="1469"/>
                  </a:lnTo>
                  <a:lnTo>
                    <a:pt x="1755" y="1471"/>
                  </a:lnTo>
                  <a:lnTo>
                    <a:pt x="1755" y="1472"/>
                  </a:lnTo>
                  <a:lnTo>
                    <a:pt x="1735" y="1474"/>
                  </a:lnTo>
                  <a:lnTo>
                    <a:pt x="1714" y="1477"/>
                  </a:lnTo>
                  <a:lnTo>
                    <a:pt x="1694" y="1478"/>
                  </a:lnTo>
                  <a:lnTo>
                    <a:pt x="1674" y="1479"/>
                  </a:lnTo>
                  <a:lnTo>
                    <a:pt x="1654" y="1480"/>
                  </a:lnTo>
                  <a:lnTo>
                    <a:pt x="1633" y="1481"/>
                  </a:lnTo>
                  <a:lnTo>
                    <a:pt x="1613" y="1482"/>
                  </a:lnTo>
                  <a:lnTo>
                    <a:pt x="1592" y="1484"/>
                  </a:lnTo>
                  <a:lnTo>
                    <a:pt x="1588" y="1486"/>
                  </a:lnTo>
                  <a:lnTo>
                    <a:pt x="1583" y="1486"/>
                  </a:lnTo>
                  <a:lnTo>
                    <a:pt x="1577" y="1487"/>
                  </a:lnTo>
                  <a:lnTo>
                    <a:pt x="1571" y="1487"/>
                  </a:lnTo>
                  <a:lnTo>
                    <a:pt x="1566" y="1488"/>
                  </a:lnTo>
                  <a:lnTo>
                    <a:pt x="1562" y="1490"/>
                  </a:lnTo>
                  <a:lnTo>
                    <a:pt x="1560" y="1495"/>
                  </a:lnTo>
                  <a:lnTo>
                    <a:pt x="1560" y="1501"/>
                  </a:lnTo>
                  <a:lnTo>
                    <a:pt x="1633" y="1498"/>
                  </a:lnTo>
                  <a:lnTo>
                    <a:pt x="1633" y="1495"/>
                  </a:lnTo>
                  <a:lnTo>
                    <a:pt x="1637" y="1498"/>
                  </a:lnTo>
                  <a:lnTo>
                    <a:pt x="1736" y="1501"/>
                  </a:lnTo>
                  <a:lnTo>
                    <a:pt x="1736" y="1502"/>
                  </a:lnTo>
                  <a:lnTo>
                    <a:pt x="1715" y="1502"/>
                  </a:lnTo>
                  <a:lnTo>
                    <a:pt x="1693" y="1503"/>
                  </a:lnTo>
                  <a:lnTo>
                    <a:pt x="1671" y="1504"/>
                  </a:lnTo>
                  <a:lnTo>
                    <a:pt x="1651" y="1505"/>
                  </a:lnTo>
                  <a:lnTo>
                    <a:pt x="1629" y="1508"/>
                  </a:lnTo>
                  <a:lnTo>
                    <a:pt x="1607" y="1510"/>
                  </a:lnTo>
                  <a:lnTo>
                    <a:pt x="1586" y="1513"/>
                  </a:lnTo>
                  <a:lnTo>
                    <a:pt x="1565" y="1516"/>
                  </a:lnTo>
                  <a:lnTo>
                    <a:pt x="1557" y="1515"/>
                  </a:lnTo>
                  <a:lnTo>
                    <a:pt x="1550" y="1515"/>
                  </a:lnTo>
                  <a:lnTo>
                    <a:pt x="1543" y="1515"/>
                  </a:lnTo>
                  <a:lnTo>
                    <a:pt x="1538" y="1516"/>
                  </a:lnTo>
                  <a:lnTo>
                    <a:pt x="1531" y="1518"/>
                  </a:lnTo>
                  <a:lnTo>
                    <a:pt x="1525" y="1520"/>
                  </a:lnTo>
                  <a:lnTo>
                    <a:pt x="1519" y="1525"/>
                  </a:lnTo>
                  <a:lnTo>
                    <a:pt x="1513" y="1532"/>
                  </a:lnTo>
                  <a:lnTo>
                    <a:pt x="1520" y="1532"/>
                  </a:lnTo>
                  <a:lnTo>
                    <a:pt x="1528" y="1532"/>
                  </a:lnTo>
                  <a:lnTo>
                    <a:pt x="1536" y="1531"/>
                  </a:lnTo>
                  <a:lnTo>
                    <a:pt x="1543" y="1530"/>
                  </a:lnTo>
                  <a:lnTo>
                    <a:pt x="1561" y="1530"/>
                  </a:lnTo>
                  <a:lnTo>
                    <a:pt x="1580" y="1530"/>
                  </a:lnTo>
                  <a:lnTo>
                    <a:pt x="1601" y="1530"/>
                  </a:lnTo>
                  <a:lnTo>
                    <a:pt x="1622" y="1530"/>
                  </a:lnTo>
                  <a:lnTo>
                    <a:pt x="1642" y="1530"/>
                  </a:lnTo>
                  <a:lnTo>
                    <a:pt x="1664" y="1530"/>
                  </a:lnTo>
                  <a:lnTo>
                    <a:pt x="1684" y="1530"/>
                  </a:lnTo>
                  <a:lnTo>
                    <a:pt x="1704" y="1530"/>
                  </a:lnTo>
                  <a:lnTo>
                    <a:pt x="1704" y="1532"/>
                  </a:lnTo>
                  <a:lnTo>
                    <a:pt x="1692" y="1532"/>
                  </a:lnTo>
                  <a:lnTo>
                    <a:pt x="1681" y="1532"/>
                  </a:lnTo>
                  <a:lnTo>
                    <a:pt x="1667" y="1533"/>
                  </a:lnTo>
                  <a:lnTo>
                    <a:pt x="1654" y="1534"/>
                  </a:lnTo>
                  <a:lnTo>
                    <a:pt x="1640" y="1535"/>
                  </a:lnTo>
                  <a:lnTo>
                    <a:pt x="1628" y="1537"/>
                  </a:lnTo>
                  <a:lnTo>
                    <a:pt x="1615" y="1537"/>
                  </a:lnTo>
                  <a:lnTo>
                    <a:pt x="1602" y="1534"/>
                  </a:lnTo>
                  <a:lnTo>
                    <a:pt x="1596" y="1535"/>
                  </a:lnTo>
                  <a:lnTo>
                    <a:pt x="1591" y="1535"/>
                  </a:lnTo>
                  <a:lnTo>
                    <a:pt x="1585" y="1535"/>
                  </a:lnTo>
                  <a:lnTo>
                    <a:pt x="1579" y="1535"/>
                  </a:lnTo>
                  <a:lnTo>
                    <a:pt x="1573" y="1535"/>
                  </a:lnTo>
                  <a:lnTo>
                    <a:pt x="1568" y="1537"/>
                  </a:lnTo>
                  <a:lnTo>
                    <a:pt x="1562" y="1539"/>
                  </a:lnTo>
                  <a:lnTo>
                    <a:pt x="1557" y="1542"/>
                  </a:lnTo>
                  <a:lnTo>
                    <a:pt x="1549" y="1542"/>
                  </a:lnTo>
                  <a:lnTo>
                    <a:pt x="1540" y="1541"/>
                  </a:lnTo>
                  <a:lnTo>
                    <a:pt x="1530" y="1541"/>
                  </a:lnTo>
                  <a:lnTo>
                    <a:pt x="1519" y="1541"/>
                  </a:lnTo>
                  <a:lnTo>
                    <a:pt x="1509" y="1542"/>
                  </a:lnTo>
                  <a:lnTo>
                    <a:pt x="1501" y="1545"/>
                  </a:lnTo>
                  <a:lnTo>
                    <a:pt x="1493" y="1549"/>
                  </a:lnTo>
                  <a:lnTo>
                    <a:pt x="1488" y="1557"/>
                  </a:lnTo>
                  <a:lnTo>
                    <a:pt x="1508" y="1557"/>
                  </a:lnTo>
                  <a:lnTo>
                    <a:pt x="1528" y="1557"/>
                  </a:lnTo>
                  <a:lnTo>
                    <a:pt x="1549" y="1557"/>
                  </a:lnTo>
                  <a:lnTo>
                    <a:pt x="1570" y="1557"/>
                  </a:lnTo>
                  <a:lnTo>
                    <a:pt x="1592" y="1558"/>
                  </a:lnTo>
                  <a:lnTo>
                    <a:pt x="1613" y="1558"/>
                  </a:lnTo>
                  <a:lnTo>
                    <a:pt x="1634" y="1560"/>
                  </a:lnTo>
                  <a:lnTo>
                    <a:pt x="1656" y="1561"/>
                  </a:lnTo>
                  <a:lnTo>
                    <a:pt x="1656" y="1564"/>
                  </a:lnTo>
                  <a:lnTo>
                    <a:pt x="1570" y="1564"/>
                  </a:lnTo>
                  <a:lnTo>
                    <a:pt x="1564" y="1565"/>
                  </a:lnTo>
                  <a:lnTo>
                    <a:pt x="1557" y="1566"/>
                  </a:lnTo>
                  <a:lnTo>
                    <a:pt x="1550" y="1568"/>
                  </a:lnTo>
                  <a:lnTo>
                    <a:pt x="1543" y="1568"/>
                  </a:lnTo>
                  <a:lnTo>
                    <a:pt x="1536" y="1568"/>
                  </a:lnTo>
                  <a:lnTo>
                    <a:pt x="1531" y="1568"/>
                  </a:lnTo>
                  <a:lnTo>
                    <a:pt x="1524" y="1568"/>
                  </a:lnTo>
                  <a:lnTo>
                    <a:pt x="1517" y="1569"/>
                  </a:lnTo>
                  <a:lnTo>
                    <a:pt x="1510" y="1570"/>
                  </a:lnTo>
                  <a:lnTo>
                    <a:pt x="1503" y="1570"/>
                  </a:lnTo>
                  <a:lnTo>
                    <a:pt x="1495" y="1570"/>
                  </a:lnTo>
                  <a:lnTo>
                    <a:pt x="1487" y="1570"/>
                  </a:lnTo>
                  <a:lnTo>
                    <a:pt x="1479" y="1571"/>
                  </a:lnTo>
                  <a:lnTo>
                    <a:pt x="1472" y="1575"/>
                  </a:lnTo>
                  <a:lnTo>
                    <a:pt x="1467" y="1579"/>
                  </a:lnTo>
                  <a:lnTo>
                    <a:pt x="1464" y="1587"/>
                  </a:lnTo>
                  <a:lnTo>
                    <a:pt x="1467" y="1591"/>
                  </a:lnTo>
                  <a:lnTo>
                    <a:pt x="1482" y="1590"/>
                  </a:lnTo>
                  <a:lnTo>
                    <a:pt x="1498" y="1590"/>
                  </a:lnTo>
                  <a:lnTo>
                    <a:pt x="1513" y="1588"/>
                  </a:lnTo>
                  <a:lnTo>
                    <a:pt x="1530" y="1588"/>
                  </a:lnTo>
                  <a:lnTo>
                    <a:pt x="1545" y="1588"/>
                  </a:lnTo>
                  <a:lnTo>
                    <a:pt x="1560" y="1588"/>
                  </a:lnTo>
                  <a:lnTo>
                    <a:pt x="1576" y="1590"/>
                  </a:lnTo>
                  <a:lnTo>
                    <a:pt x="1591" y="1592"/>
                  </a:lnTo>
                  <a:lnTo>
                    <a:pt x="1586" y="1593"/>
                  </a:lnTo>
                  <a:lnTo>
                    <a:pt x="1579" y="1594"/>
                  </a:lnTo>
                  <a:lnTo>
                    <a:pt x="1572" y="1595"/>
                  </a:lnTo>
                  <a:lnTo>
                    <a:pt x="1566" y="1596"/>
                  </a:lnTo>
                  <a:lnTo>
                    <a:pt x="1553" y="1595"/>
                  </a:lnTo>
                  <a:lnTo>
                    <a:pt x="1538" y="1594"/>
                  </a:lnTo>
                  <a:lnTo>
                    <a:pt x="1524" y="1594"/>
                  </a:lnTo>
                  <a:lnTo>
                    <a:pt x="1510" y="1595"/>
                  </a:lnTo>
                  <a:lnTo>
                    <a:pt x="1495" y="1596"/>
                  </a:lnTo>
                  <a:lnTo>
                    <a:pt x="1481" y="1598"/>
                  </a:lnTo>
                  <a:lnTo>
                    <a:pt x="1466" y="1599"/>
                  </a:lnTo>
                  <a:lnTo>
                    <a:pt x="1452" y="1600"/>
                  </a:lnTo>
                  <a:lnTo>
                    <a:pt x="1448" y="1605"/>
                  </a:lnTo>
                  <a:lnTo>
                    <a:pt x="1443" y="1608"/>
                  </a:lnTo>
                  <a:lnTo>
                    <a:pt x="1440" y="1611"/>
                  </a:lnTo>
                  <a:lnTo>
                    <a:pt x="1437" y="1616"/>
                  </a:lnTo>
                  <a:lnTo>
                    <a:pt x="1566" y="1619"/>
                  </a:lnTo>
                  <a:lnTo>
                    <a:pt x="1570" y="1623"/>
                  </a:lnTo>
                  <a:lnTo>
                    <a:pt x="1551" y="1623"/>
                  </a:lnTo>
                  <a:lnTo>
                    <a:pt x="1533" y="1623"/>
                  </a:lnTo>
                  <a:lnTo>
                    <a:pt x="1515" y="1623"/>
                  </a:lnTo>
                  <a:lnTo>
                    <a:pt x="1497" y="1622"/>
                  </a:lnTo>
                  <a:lnTo>
                    <a:pt x="1479" y="1622"/>
                  </a:lnTo>
                  <a:lnTo>
                    <a:pt x="1460" y="1623"/>
                  </a:lnTo>
                  <a:lnTo>
                    <a:pt x="1442" y="1625"/>
                  </a:lnTo>
                  <a:lnTo>
                    <a:pt x="1424" y="1628"/>
                  </a:lnTo>
                  <a:lnTo>
                    <a:pt x="1406" y="1644"/>
                  </a:lnTo>
                  <a:lnTo>
                    <a:pt x="1420" y="1645"/>
                  </a:lnTo>
                  <a:lnTo>
                    <a:pt x="1434" y="1644"/>
                  </a:lnTo>
                  <a:lnTo>
                    <a:pt x="1449" y="1644"/>
                  </a:lnTo>
                  <a:lnTo>
                    <a:pt x="1464" y="1643"/>
                  </a:lnTo>
                  <a:lnTo>
                    <a:pt x="1479" y="1643"/>
                  </a:lnTo>
                  <a:lnTo>
                    <a:pt x="1494" y="1643"/>
                  </a:lnTo>
                  <a:lnTo>
                    <a:pt x="1509" y="1644"/>
                  </a:lnTo>
                  <a:lnTo>
                    <a:pt x="1523" y="1647"/>
                  </a:lnTo>
                  <a:lnTo>
                    <a:pt x="1508" y="1646"/>
                  </a:lnTo>
                  <a:lnTo>
                    <a:pt x="1492" y="1647"/>
                  </a:lnTo>
                  <a:lnTo>
                    <a:pt x="1475" y="1648"/>
                  </a:lnTo>
                  <a:lnTo>
                    <a:pt x="1460" y="1651"/>
                  </a:lnTo>
                  <a:lnTo>
                    <a:pt x="1444" y="1652"/>
                  </a:lnTo>
                  <a:lnTo>
                    <a:pt x="1429" y="1653"/>
                  </a:lnTo>
                  <a:lnTo>
                    <a:pt x="1414" y="1653"/>
                  </a:lnTo>
                  <a:lnTo>
                    <a:pt x="1399" y="1652"/>
                  </a:lnTo>
                  <a:lnTo>
                    <a:pt x="1394" y="1658"/>
                  </a:lnTo>
                  <a:lnTo>
                    <a:pt x="1387" y="1662"/>
                  </a:lnTo>
                  <a:lnTo>
                    <a:pt x="1380" y="1667"/>
                  </a:lnTo>
                  <a:lnTo>
                    <a:pt x="1374" y="1673"/>
                  </a:lnTo>
                  <a:lnTo>
                    <a:pt x="1383" y="1673"/>
                  </a:lnTo>
                  <a:lnTo>
                    <a:pt x="1394" y="1673"/>
                  </a:lnTo>
                  <a:lnTo>
                    <a:pt x="1404" y="1673"/>
                  </a:lnTo>
                  <a:lnTo>
                    <a:pt x="1414" y="1671"/>
                  </a:lnTo>
                  <a:lnTo>
                    <a:pt x="1425" y="1671"/>
                  </a:lnTo>
                  <a:lnTo>
                    <a:pt x="1435" y="1673"/>
                  </a:lnTo>
                  <a:lnTo>
                    <a:pt x="1444" y="1673"/>
                  </a:lnTo>
                  <a:lnTo>
                    <a:pt x="1454" y="1674"/>
                  </a:lnTo>
                  <a:lnTo>
                    <a:pt x="1454" y="1677"/>
                  </a:lnTo>
                  <a:lnTo>
                    <a:pt x="1437" y="1679"/>
                  </a:lnTo>
                  <a:lnTo>
                    <a:pt x="1420" y="1679"/>
                  </a:lnTo>
                  <a:lnTo>
                    <a:pt x="1403" y="1678"/>
                  </a:lnTo>
                  <a:lnTo>
                    <a:pt x="1384" y="1677"/>
                  </a:lnTo>
                  <a:lnTo>
                    <a:pt x="1367" y="1678"/>
                  </a:lnTo>
                  <a:lnTo>
                    <a:pt x="1351" y="1681"/>
                  </a:lnTo>
                  <a:lnTo>
                    <a:pt x="1335" y="1686"/>
                  </a:lnTo>
                  <a:lnTo>
                    <a:pt x="1321" y="1697"/>
                  </a:lnTo>
                  <a:lnTo>
                    <a:pt x="1316" y="1698"/>
                  </a:lnTo>
                  <a:lnTo>
                    <a:pt x="1311" y="1698"/>
                  </a:lnTo>
                  <a:lnTo>
                    <a:pt x="1306" y="1698"/>
                  </a:lnTo>
                  <a:lnTo>
                    <a:pt x="1300" y="1698"/>
                  </a:lnTo>
                  <a:lnTo>
                    <a:pt x="1293" y="1693"/>
                  </a:lnTo>
                  <a:lnTo>
                    <a:pt x="1284" y="1696"/>
                  </a:lnTo>
                  <a:lnTo>
                    <a:pt x="1276" y="1699"/>
                  </a:lnTo>
                  <a:lnTo>
                    <a:pt x="1267" y="1692"/>
                  </a:lnTo>
                  <a:lnTo>
                    <a:pt x="1267" y="1678"/>
                  </a:lnTo>
                  <a:lnTo>
                    <a:pt x="1259" y="1679"/>
                  </a:lnTo>
                  <a:lnTo>
                    <a:pt x="1251" y="1682"/>
                  </a:lnTo>
                  <a:lnTo>
                    <a:pt x="1243" y="1686"/>
                  </a:lnTo>
                  <a:lnTo>
                    <a:pt x="1235" y="1691"/>
                  </a:lnTo>
                  <a:lnTo>
                    <a:pt x="1227" y="1694"/>
                  </a:lnTo>
                  <a:lnTo>
                    <a:pt x="1218" y="1697"/>
                  </a:lnTo>
                  <a:lnTo>
                    <a:pt x="1210" y="1696"/>
                  </a:lnTo>
                  <a:lnTo>
                    <a:pt x="1204" y="1692"/>
                  </a:lnTo>
                  <a:lnTo>
                    <a:pt x="1204" y="1678"/>
                  </a:lnTo>
                  <a:lnTo>
                    <a:pt x="1191" y="1679"/>
                  </a:lnTo>
                  <a:lnTo>
                    <a:pt x="1178" y="1683"/>
                  </a:lnTo>
                  <a:lnTo>
                    <a:pt x="1164" y="1689"/>
                  </a:lnTo>
                  <a:lnTo>
                    <a:pt x="1149" y="1692"/>
                  </a:lnTo>
                  <a:lnTo>
                    <a:pt x="1137" y="1694"/>
                  </a:lnTo>
                  <a:lnTo>
                    <a:pt x="1125" y="1692"/>
                  </a:lnTo>
                  <a:lnTo>
                    <a:pt x="1116" y="1685"/>
                  </a:lnTo>
                  <a:lnTo>
                    <a:pt x="1109" y="1670"/>
                  </a:lnTo>
                  <a:lnTo>
                    <a:pt x="1101" y="1673"/>
                  </a:lnTo>
                  <a:lnTo>
                    <a:pt x="1093" y="1675"/>
                  </a:lnTo>
                  <a:lnTo>
                    <a:pt x="1085" y="1677"/>
                  </a:lnTo>
                  <a:lnTo>
                    <a:pt x="1076" y="1678"/>
                  </a:lnTo>
                  <a:lnTo>
                    <a:pt x="1068" y="1679"/>
                  </a:lnTo>
                  <a:lnTo>
                    <a:pt x="1058" y="1679"/>
                  </a:lnTo>
                  <a:lnTo>
                    <a:pt x="1050" y="1678"/>
                  </a:lnTo>
                  <a:lnTo>
                    <a:pt x="1041" y="1677"/>
                  </a:lnTo>
                  <a:lnTo>
                    <a:pt x="1034" y="1682"/>
                  </a:lnTo>
                  <a:lnTo>
                    <a:pt x="1026" y="1685"/>
                  </a:lnTo>
                  <a:lnTo>
                    <a:pt x="1019" y="1687"/>
                  </a:lnTo>
                  <a:lnTo>
                    <a:pt x="1011" y="1687"/>
                  </a:lnTo>
                  <a:lnTo>
                    <a:pt x="1003" y="1687"/>
                  </a:lnTo>
                  <a:lnTo>
                    <a:pt x="995" y="1685"/>
                  </a:lnTo>
                  <a:lnTo>
                    <a:pt x="987" y="1684"/>
                  </a:lnTo>
                  <a:lnTo>
                    <a:pt x="979" y="1682"/>
                  </a:lnTo>
                  <a:lnTo>
                    <a:pt x="974" y="1679"/>
                  </a:lnTo>
                  <a:lnTo>
                    <a:pt x="972" y="1676"/>
                  </a:lnTo>
                  <a:lnTo>
                    <a:pt x="970" y="1671"/>
                  </a:lnTo>
                  <a:lnTo>
                    <a:pt x="967" y="1667"/>
                  </a:lnTo>
                  <a:lnTo>
                    <a:pt x="962" y="1670"/>
                  </a:lnTo>
                  <a:lnTo>
                    <a:pt x="955" y="1673"/>
                  </a:lnTo>
                  <a:lnTo>
                    <a:pt x="948" y="1675"/>
                  </a:lnTo>
                  <a:lnTo>
                    <a:pt x="942" y="1677"/>
                  </a:lnTo>
                  <a:lnTo>
                    <a:pt x="935" y="1678"/>
                  </a:lnTo>
                  <a:lnTo>
                    <a:pt x="928" y="1679"/>
                  </a:lnTo>
                  <a:lnTo>
                    <a:pt x="920" y="1678"/>
                  </a:lnTo>
                  <a:lnTo>
                    <a:pt x="913" y="1677"/>
                  </a:lnTo>
                  <a:lnTo>
                    <a:pt x="910" y="1674"/>
                  </a:lnTo>
                  <a:lnTo>
                    <a:pt x="907" y="1669"/>
                  </a:lnTo>
                  <a:lnTo>
                    <a:pt x="906" y="1664"/>
                  </a:lnTo>
                  <a:lnTo>
                    <a:pt x="906" y="1659"/>
                  </a:lnTo>
                  <a:lnTo>
                    <a:pt x="899" y="1660"/>
                  </a:lnTo>
                  <a:lnTo>
                    <a:pt x="892" y="1661"/>
                  </a:lnTo>
                  <a:lnTo>
                    <a:pt x="886" y="1663"/>
                  </a:lnTo>
                  <a:lnTo>
                    <a:pt x="879" y="1666"/>
                  </a:lnTo>
                  <a:lnTo>
                    <a:pt x="871" y="1668"/>
                  </a:lnTo>
                  <a:lnTo>
                    <a:pt x="864" y="1670"/>
                  </a:lnTo>
                  <a:lnTo>
                    <a:pt x="857" y="1673"/>
                  </a:lnTo>
                  <a:lnTo>
                    <a:pt x="850" y="1675"/>
                  </a:lnTo>
                  <a:lnTo>
                    <a:pt x="845" y="1674"/>
                  </a:lnTo>
                  <a:lnTo>
                    <a:pt x="841" y="1671"/>
                  </a:lnTo>
                  <a:lnTo>
                    <a:pt x="837" y="1668"/>
                  </a:lnTo>
                  <a:lnTo>
                    <a:pt x="835" y="1663"/>
                  </a:lnTo>
                  <a:lnTo>
                    <a:pt x="835" y="1658"/>
                  </a:lnTo>
                  <a:lnTo>
                    <a:pt x="826" y="1659"/>
                  </a:lnTo>
                  <a:lnTo>
                    <a:pt x="818" y="1660"/>
                  </a:lnTo>
                  <a:lnTo>
                    <a:pt x="809" y="1661"/>
                  </a:lnTo>
                  <a:lnTo>
                    <a:pt x="801" y="1663"/>
                  </a:lnTo>
                  <a:lnTo>
                    <a:pt x="792" y="1666"/>
                  </a:lnTo>
                  <a:lnTo>
                    <a:pt x="784" y="1667"/>
                  </a:lnTo>
                  <a:lnTo>
                    <a:pt x="775" y="1667"/>
                  </a:lnTo>
                  <a:lnTo>
                    <a:pt x="765" y="1667"/>
                  </a:lnTo>
                  <a:lnTo>
                    <a:pt x="762" y="1664"/>
                  </a:lnTo>
                  <a:lnTo>
                    <a:pt x="760" y="1662"/>
                  </a:lnTo>
                  <a:lnTo>
                    <a:pt x="758" y="1660"/>
                  </a:lnTo>
                  <a:lnTo>
                    <a:pt x="756" y="1655"/>
                  </a:lnTo>
                  <a:lnTo>
                    <a:pt x="747" y="1658"/>
                  </a:lnTo>
                  <a:lnTo>
                    <a:pt x="738" y="1659"/>
                  </a:lnTo>
                  <a:lnTo>
                    <a:pt x="729" y="1660"/>
                  </a:lnTo>
                  <a:lnTo>
                    <a:pt x="721" y="1661"/>
                  </a:lnTo>
                  <a:lnTo>
                    <a:pt x="712" y="1662"/>
                  </a:lnTo>
                  <a:lnTo>
                    <a:pt x="702" y="1662"/>
                  </a:lnTo>
                  <a:lnTo>
                    <a:pt x="693" y="1661"/>
                  </a:lnTo>
                  <a:lnTo>
                    <a:pt x="683" y="1660"/>
                  </a:lnTo>
                  <a:lnTo>
                    <a:pt x="675" y="1646"/>
                  </a:lnTo>
                  <a:lnTo>
                    <a:pt x="668" y="1648"/>
                  </a:lnTo>
                  <a:lnTo>
                    <a:pt x="660" y="1649"/>
                  </a:lnTo>
                  <a:lnTo>
                    <a:pt x="653" y="1651"/>
                  </a:lnTo>
                  <a:lnTo>
                    <a:pt x="645" y="1653"/>
                  </a:lnTo>
                  <a:lnTo>
                    <a:pt x="637" y="1654"/>
                  </a:lnTo>
                  <a:lnTo>
                    <a:pt x="629" y="1654"/>
                  </a:lnTo>
                  <a:lnTo>
                    <a:pt x="621" y="1654"/>
                  </a:lnTo>
                  <a:lnTo>
                    <a:pt x="612" y="1654"/>
                  </a:lnTo>
                  <a:lnTo>
                    <a:pt x="608" y="1649"/>
                  </a:lnTo>
                  <a:lnTo>
                    <a:pt x="603" y="1647"/>
                  </a:lnTo>
                  <a:lnTo>
                    <a:pt x="597" y="1647"/>
                  </a:lnTo>
                  <a:lnTo>
                    <a:pt x="592" y="1648"/>
                  </a:lnTo>
                  <a:lnTo>
                    <a:pt x="585" y="1649"/>
                  </a:lnTo>
                  <a:lnTo>
                    <a:pt x="579" y="1652"/>
                  </a:lnTo>
                  <a:lnTo>
                    <a:pt x="572" y="1652"/>
                  </a:lnTo>
                  <a:lnTo>
                    <a:pt x="566" y="1652"/>
                  </a:lnTo>
                  <a:lnTo>
                    <a:pt x="559" y="1652"/>
                  </a:lnTo>
                  <a:lnTo>
                    <a:pt x="554" y="1652"/>
                  </a:lnTo>
                  <a:lnTo>
                    <a:pt x="548" y="1652"/>
                  </a:lnTo>
                  <a:lnTo>
                    <a:pt x="542" y="1648"/>
                  </a:lnTo>
                  <a:lnTo>
                    <a:pt x="539" y="1640"/>
                  </a:lnTo>
                  <a:lnTo>
                    <a:pt x="535" y="1636"/>
                  </a:lnTo>
                  <a:lnTo>
                    <a:pt x="530" y="1636"/>
                  </a:lnTo>
                  <a:lnTo>
                    <a:pt x="525" y="1638"/>
                  </a:lnTo>
                  <a:lnTo>
                    <a:pt x="518" y="1641"/>
                  </a:lnTo>
                  <a:lnTo>
                    <a:pt x="512" y="1645"/>
                  </a:lnTo>
                  <a:lnTo>
                    <a:pt x="505" y="1647"/>
                  </a:lnTo>
                  <a:lnTo>
                    <a:pt x="500" y="1647"/>
                  </a:lnTo>
                  <a:lnTo>
                    <a:pt x="493" y="1648"/>
                  </a:lnTo>
                  <a:lnTo>
                    <a:pt x="487" y="1646"/>
                  </a:lnTo>
                  <a:lnTo>
                    <a:pt x="482" y="1643"/>
                  </a:lnTo>
                  <a:lnTo>
                    <a:pt x="479" y="1637"/>
                  </a:lnTo>
                  <a:lnTo>
                    <a:pt x="475" y="1632"/>
                  </a:lnTo>
                  <a:lnTo>
                    <a:pt x="471" y="1630"/>
                  </a:lnTo>
                  <a:lnTo>
                    <a:pt x="465" y="1630"/>
                  </a:lnTo>
                  <a:lnTo>
                    <a:pt x="457" y="1634"/>
                  </a:lnTo>
                  <a:lnTo>
                    <a:pt x="450" y="1637"/>
                  </a:lnTo>
                  <a:lnTo>
                    <a:pt x="441" y="1639"/>
                  </a:lnTo>
                  <a:lnTo>
                    <a:pt x="433" y="1639"/>
                  </a:lnTo>
                  <a:lnTo>
                    <a:pt x="425" y="1638"/>
                  </a:lnTo>
                  <a:lnTo>
                    <a:pt x="422" y="1629"/>
                  </a:lnTo>
                  <a:lnTo>
                    <a:pt x="419" y="1624"/>
                  </a:lnTo>
                  <a:lnTo>
                    <a:pt x="413" y="1623"/>
                  </a:lnTo>
                  <a:lnTo>
                    <a:pt x="409" y="1624"/>
                  </a:lnTo>
                  <a:lnTo>
                    <a:pt x="403" y="1628"/>
                  </a:lnTo>
                  <a:lnTo>
                    <a:pt x="396" y="1631"/>
                  </a:lnTo>
                  <a:lnTo>
                    <a:pt x="390" y="1634"/>
                  </a:lnTo>
                  <a:lnTo>
                    <a:pt x="385" y="1636"/>
                  </a:lnTo>
                  <a:lnTo>
                    <a:pt x="380" y="1636"/>
                  </a:lnTo>
                  <a:lnTo>
                    <a:pt x="373" y="1636"/>
                  </a:lnTo>
                  <a:lnTo>
                    <a:pt x="366" y="1636"/>
                  </a:lnTo>
                  <a:lnTo>
                    <a:pt x="359" y="1636"/>
                  </a:lnTo>
                  <a:lnTo>
                    <a:pt x="353" y="1633"/>
                  </a:lnTo>
                  <a:lnTo>
                    <a:pt x="349" y="1631"/>
                  </a:lnTo>
                  <a:lnTo>
                    <a:pt x="345" y="1626"/>
                  </a:lnTo>
                  <a:lnTo>
                    <a:pt x="343" y="1619"/>
                  </a:lnTo>
                  <a:lnTo>
                    <a:pt x="334" y="1623"/>
                  </a:lnTo>
                  <a:lnTo>
                    <a:pt x="326" y="1624"/>
                  </a:lnTo>
                  <a:lnTo>
                    <a:pt x="316" y="1623"/>
                  </a:lnTo>
                  <a:lnTo>
                    <a:pt x="307" y="1621"/>
                  </a:lnTo>
                  <a:lnTo>
                    <a:pt x="298" y="1618"/>
                  </a:lnTo>
                  <a:lnTo>
                    <a:pt x="289" y="1616"/>
                  </a:lnTo>
                  <a:lnTo>
                    <a:pt x="281" y="1614"/>
                  </a:lnTo>
                  <a:lnTo>
                    <a:pt x="271" y="1611"/>
                  </a:lnTo>
                  <a:lnTo>
                    <a:pt x="266" y="1603"/>
                  </a:lnTo>
                  <a:lnTo>
                    <a:pt x="263" y="1593"/>
                  </a:lnTo>
                  <a:lnTo>
                    <a:pt x="262" y="1584"/>
                  </a:lnTo>
                  <a:lnTo>
                    <a:pt x="261" y="1576"/>
                  </a:lnTo>
                  <a:lnTo>
                    <a:pt x="255" y="1575"/>
                  </a:lnTo>
                  <a:lnTo>
                    <a:pt x="248" y="1573"/>
                  </a:lnTo>
                  <a:lnTo>
                    <a:pt x="243" y="1572"/>
                  </a:lnTo>
                  <a:lnTo>
                    <a:pt x="236" y="1570"/>
                  </a:lnTo>
                  <a:lnTo>
                    <a:pt x="229" y="1568"/>
                  </a:lnTo>
                  <a:lnTo>
                    <a:pt x="223" y="1565"/>
                  </a:lnTo>
                  <a:lnTo>
                    <a:pt x="217" y="1562"/>
                  </a:lnTo>
                  <a:lnTo>
                    <a:pt x="212" y="1557"/>
                  </a:lnTo>
                  <a:lnTo>
                    <a:pt x="212" y="1552"/>
                  </a:lnTo>
                  <a:lnTo>
                    <a:pt x="213" y="1546"/>
                  </a:lnTo>
                  <a:lnTo>
                    <a:pt x="215" y="1541"/>
                  </a:lnTo>
                  <a:lnTo>
                    <a:pt x="220" y="1540"/>
                  </a:lnTo>
                  <a:lnTo>
                    <a:pt x="229" y="1546"/>
                  </a:lnTo>
                  <a:lnTo>
                    <a:pt x="238" y="1549"/>
                  </a:lnTo>
                  <a:lnTo>
                    <a:pt x="248" y="1553"/>
                  </a:lnTo>
                  <a:lnTo>
                    <a:pt x="259" y="1555"/>
                  </a:lnTo>
                  <a:lnTo>
                    <a:pt x="269" y="1557"/>
                  </a:lnTo>
                  <a:lnTo>
                    <a:pt x="278" y="1558"/>
                  </a:lnTo>
                  <a:lnTo>
                    <a:pt x="289" y="1561"/>
                  </a:lnTo>
                  <a:lnTo>
                    <a:pt x="299" y="1564"/>
                  </a:lnTo>
                  <a:lnTo>
                    <a:pt x="303" y="1557"/>
                  </a:lnTo>
                  <a:lnTo>
                    <a:pt x="307" y="1554"/>
                  </a:lnTo>
                  <a:lnTo>
                    <a:pt x="312" y="1553"/>
                  </a:lnTo>
                  <a:lnTo>
                    <a:pt x="319" y="1553"/>
                  </a:lnTo>
                  <a:lnTo>
                    <a:pt x="326" y="1555"/>
                  </a:lnTo>
                  <a:lnTo>
                    <a:pt x="332" y="1557"/>
                  </a:lnTo>
                  <a:lnTo>
                    <a:pt x="339" y="1558"/>
                  </a:lnTo>
                  <a:lnTo>
                    <a:pt x="346" y="1558"/>
                  </a:lnTo>
                  <a:lnTo>
                    <a:pt x="351" y="1560"/>
                  </a:lnTo>
                  <a:lnTo>
                    <a:pt x="357" y="1560"/>
                  </a:lnTo>
                  <a:lnTo>
                    <a:pt x="362" y="1561"/>
                  </a:lnTo>
                  <a:lnTo>
                    <a:pt x="368" y="1561"/>
                  </a:lnTo>
                  <a:lnTo>
                    <a:pt x="374" y="1561"/>
                  </a:lnTo>
                  <a:lnTo>
                    <a:pt x="380" y="1562"/>
                  </a:lnTo>
                  <a:lnTo>
                    <a:pt x="385" y="1563"/>
                  </a:lnTo>
                  <a:lnTo>
                    <a:pt x="390" y="1565"/>
                  </a:lnTo>
                  <a:lnTo>
                    <a:pt x="389" y="1569"/>
                  </a:lnTo>
                  <a:lnTo>
                    <a:pt x="388" y="1572"/>
                  </a:lnTo>
                  <a:lnTo>
                    <a:pt x="385" y="1576"/>
                  </a:lnTo>
                  <a:lnTo>
                    <a:pt x="382" y="1579"/>
                  </a:lnTo>
                  <a:lnTo>
                    <a:pt x="372" y="1578"/>
                  </a:lnTo>
                  <a:lnTo>
                    <a:pt x="362" y="1578"/>
                  </a:lnTo>
                  <a:lnTo>
                    <a:pt x="352" y="1577"/>
                  </a:lnTo>
                  <a:lnTo>
                    <a:pt x="343" y="1576"/>
                  </a:lnTo>
                  <a:lnTo>
                    <a:pt x="334" y="1575"/>
                  </a:lnTo>
                  <a:lnTo>
                    <a:pt x="324" y="1573"/>
                  </a:lnTo>
                  <a:lnTo>
                    <a:pt x="314" y="1572"/>
                  </a:lnTo>
                  <a:lnTo>
                    <a:pt x="305" y="1570"/>
                  </a:lnTo>
                  <a:lnTo>
                    <a:pt x="300" y="1576"/>
                  </a:lnTo>
                  <a:lnTo>
                    <a:pt x="319" y="1577"/>
                  </a:lnTo>
                  <a:lnTo>
                    <a:pt x="337" y="1579"/>
                  </a:lnTo>
                  <a:lnTo>
                    <a:pt x="356" y="1580"/>
                  </a:lnTo>
                  <a:lnTo>
                    <a:pt x="374" y="1583"/>
                  </a:lnTo>
                  <a:lnTo>
                    <a:pt x="391" y="1585"/>
                  </a:lnTo>
                  <a:lnTo>
                    <a:pt x="410" y="1587"/>
                  </a:lnTo>
                  <a:lnTo>
                    <a:pt x="428" y="1590"/>
                  </a:lnTo>
                  <a:lnTo>
                    <a:pt x="447" y="1591"/>
                  </a:lnTo>
                  <a:lnTo>
                    <a:pt x="465" y="1593"/>
                  </a:lnTo>
                  <a:lnTo>
                    <a:pt x="483" y="1595"/>
                  </a:lnTo>
                  <a:lnTo>
                    <a:pt x="502" y="1598"/>
                  </a:lnTo>
                  <a:lnTo>
                    <a:pt x="520" y="1600"/>
                  </a:lnTo>
                  <a:lnTo>
                    <a:pt x="539" y="1602"/>
                  </a:lnTo>
                  <a:lnTo>
                    <a:pt x="557" y="1603"/>
                  </a:lnTo>
                  <a:lnTo>
                    <a:pt x="576" y="1606"/>
                  </a:lnTo>
                  <a:lnTo>
                    <a:pt x="594" y="1607"/>
                  </a:lnTo>
                  <a:lnTo>
                    <a:pt x="595" y="1603"/>
                  </a:lnTo>
                  <a:lnTo>
                    <a:pt x="595" y="1601"/>
                  </a:lnTo>
                  <a:lnTo>
                    <a:pt x="595" y="1599"/>
                  </a:lnTo>
                  <a:lnTo>
                    <a:pt x="596" y="1595"/>
                  </a:lnTo>
                  <a:lnTo>
                    <a:pt x="603" y="1592"/>
                  </a:lnTo>
                  <a:lnTo>
                    <a:pt x="610" y="1591"/>
                  </a:lnTo>
                  <a:lnTo>
                    <a:pt x="617" y="1591"/>
                  </a:lnTo>
                  <a:lnTo>
                    <a:pt x="625" y="1592"/>
                  </a:lnTo>
                  <a:lnTo>
                    <a:pt x="633" y="1593"/>
                  </a:lnTo>
                  <a:lnTo>
                    <a:pt x="640" y="1594"/>
                  </a:lnTo>
                  <a:lnTo>
                    <a:pt x="648" y="1596"/>
                  </a:lnTo>
                  <a:lnTo>
                    <a:pt x="655" y="1596"/>
                  </a:lnTo>
                  <a:lnTo>
                    <a:pt x="659" y="1600"/>
                  </a:lnTo>
                  <a:lnTo>
                    <a:pt x="657" y="1603"/>
                  </a:lnTo>
                  <a:lnTo>
                    <a:pt x="657" y="1607"/>
                  </a:lnTo>
                  <a:lnTo>
                    <a:pt x="660" y="1610"/>
                  </a:lnTo>
                  <a:lnTo>
                    <a:pt x="665" y="1609"/>
                  </a:lnTo>
                  <a:lnTo>
                    <a:pt x="670" y="1609"/>
                  </a:lnTo>
                  <a:lnTo>
                    <a:pt x="676" y="1609"/>
                  </a:lnTo>
                  <a:lnTo>
                    <a:pt x="680" y="1609"/>
                  </a:lnTo>
                  <a:lnTo>
                    <a:pt x="685" y="1610"/>
                  </a:lnTo>
                  <a:lnTo>
                    <a:pt x="691" y="1610"/>
                  </a:lnTo>
                  <a:lnTo>
                    <a:pt x="695" y="1610"/>
                  </a:lnTo>
                  <a:lnTo>
                    <a:pt x="701" y="1610"/>
                  </a:lnTo>
                  <a:lnTo>
                    <a:pt x="698" y="1607"/>
                  </a:lnTo>
                  <a:lnTo>
                    <a:pt x="697" y="1603"/>
                  </a:lnTo>
                  <a:lnTo>
                    <a:pt x="697" y="1599"/>
                  </a:lnTo>
                  <a:lnTo>
                    <a:pt x="697" y="1595"/>
                  </a:lnTo>
                  <a:lnTo>
                    <a:pt x="701" y="1593"/>
                  </a:lnTo>
                  <a:lnTo>
                    <a:pt x="707" y="1592"/>
                  </a:lnTo>
                  <a:lnTo>
                    <a:pt x="713" y="1592"/>
                  </a:lnTo>
                  <a:lnTo>
                    <a:pt x="718" y="1593"/>
                  </a:lnTo>
                  <a:lnTo>
                    <a:pt x="724" y="1594"/>
                  </a:lnTo>
                  <a:lnTo>
                    <a:pt x="730" y="1595"/>
                  </a:lnTo>
                  <a:lnTo>
                    <a:pt x="736" y="1595"/>
                  </a:lnTo>
                  <a:lnTo>
                    <a:pt x="740" y="1594"/>
                  </a:lnTo>
                  <a:lnTo>
                    <a:pt x="750" y="1607"/>
                  </a:lnTo>
                  <a:lnTo>
                    <a:pt x="740" y="1615"/>
                  </a:lnTo>
                  <a:lnTo>
                    <a:pt x="745" y="1616"/>
                  </a:lnTo>
                  <a:lnTo>
                    <a:pt x="748" y="1616"/>
                  </a:lnTo>
                  <a:lnTo>
                    <a:pt x="753" y="1616"/>
                  </a:lnTo>
                  <a:lnTo>
                    <a:pt x="759" y="1616"/>
                  </a:lnTo>
                  <a:lnTo>
                    <a:pt x="763" y="1616"/>
                  </a:lnTo>
                  <a:lnTo>
                    <a:pt x="768" y="1616"/>
                  </a:lnTo>
                  <a:lnTo>
                    <a:pt x="771" y="1616"/>
                  </a:lnTo>
                  <a:lnTo>
                    <a:pt x="776" y="1616"/>
                  </a:lnTo>
                  <a:lnTo>
                    <a:pt x="774" y="1614"/>
                  </a:lnTo>
                  <a:lnTo>
                    <a:pt x="771" y="1611"/>
                  </a:lnTo>
                  <a:lnTo>
                    <a:pt x="770" y="1609"/>
                  </a:lnTo>
                  <a:lnTo>
                    <a:pt x="773" y="1607"/>
                  </a:lnTo>
                  <a:lnTo>
                    <a:pt x="780" y="1605"/>
                  </a:lnTo>
                  <a:lnTo>
                    <a:pt x="785" y="1603"/>
                  </a:lnTo>
                  <a:lnTo>
                    <a:pt x="792" y="1603"/>
                  </a:lnTo>
                  <a:lnTo>
                    <a:pt x="799" y="1603"/>
                  </a:lnTo>
                  <a:lnTo>
                    <a:pt x="806" y="1605"/>
                  </a:lnTo>
                  <a:lnTo>
                    <a:pt x="813" y="1606"/>
                  </a:lnTo>
                  <a:lnTo>
                    <a:pt x="821" y="1607"/>
                  </a:lnTo>
                  <a:lnTo>
                    <a:pt x="828" y="1608"/>
                  </a:lnTo>
                  <a:lnTo>
                    <a:pt x="830" y="1606"/>
                  </a:lnTo>
                  <a:lnTo>
                    <a:pt x="834" y="1607"/>
                  </a:lnTo>
                  <a:lnTo>
                    <a:pt x="836" y="1609"/>
                  </a:lnTo>
                  <a:lnTo>
                    <a:pt x="838" y="1610"/>
                  </a:lnTo>
                  <a:lnTo>
                    <a:pt x="841" y="1603"/>
                  </a:lnTo>
                  <a:lnTo>
                    <a:pt x="846" y="1601"/>
                  </a:lnTo>
                  <a:lnTo>
                    <a:pt x="853" y="1602"/>
                  </a:lnTo>
                  <a:lnTo>
                    <a:pt x="860" y="1603"/>
                  </a:lnTo>
                  <a:lnTo>
                    <a:pt x="867" y="1605"/>
                  </a:lnTo>
                  <a:lnTo>
                    <a:pt x="873" y="1606"/>
                  </a:lnTo>
                  <a:lnTo>
                    <a:pt x="879" y="1607"/>
                  </a:lnTo>
                  <a:lnTo>
                    <a:pt x="886" y="1608"/>
                  </a:lnTo>
                  <a:lnTo>
                    <a:pt x="891" y="1608"/>
                  </a:lnTo>
                  <a:lnTo>
                    <a:pt x="898" y="1608"/>
                  </a:lnTo>
                  <a:lnTo>
                    <a:pt x="905" y="1607"/>
                  </a:lnTo>
                  <a:lnTo>
                    <a:pt x="912" y="1606"/>
                  </a:lnTo>
                  <a:lnTo>
                    <a:pt x="913" y="1608"/>
                  </a:lnTo>
                  <a:lnTo>
                    <a:pt x="917" y="1611"/>
                  </a:lnTo>
                  <a:lnTo>
                    <a:pt x="918" y="1615"/>
                  </a:lnTo>
                  <a:lnTo>
                    <a:pt x="917" y="1618"/>
                  </a:lnTo>
                  <a:lnTo>
                    <a:pt x="910" y="1622"/>
                  </a:lnTo>
                  <a:lnTo>
                    <a:pt x="901" y="1623"/>
                  </a:lnTo>
                  <a:lnTo>
                    <a:pt x="891" y="1624"/>
                  </a:lnTo>
                  <a:lnTo>
                    <a:pt x="882" y="1623"/>
                  </a:lnTo>
                  <a:lnTo>
                    <a:pt x="872" y="1622"/>
                  </a:lnTo>
                  <a:lnTo>
                    <a:pt x="862" y="1619"/>
                  </a:lnTo>
                  <a:lnTo>
                    <a:pt x="852" y="1618"/>
                  </a:lnTo>
                  <a:lnTo>
                    <a:pt x="843" y="1616"/>
                  </a:lnTo>
                  <a:lnTo>
                    <a:pt x="842" y="1618"/>
                  </a:lnTo>
                  <a:lnTo>
                    <a:pt x="841" y="1621"/>
                  </a:lnTo>
                  <a:lnTo>
                    <a:pt x="839" y="1624"/>
                  </a:lnTo>
                  <a:lnTo>
                    <a:pt x="838" y="1626"/>
                  </a:lnTo>
                  <a:lnTo>
                    <a:pt x="851" y="1628"/>
                  </a:lnTo>
                  <a:lnTo>
                    <a:pt x="864" y="1629"/>
                  </a:lnTo>
                  <a:lnTo>
                    <a:pt x="876" y="1630"/>
                  </a:lnTo>
                  <a:lnTo>
                    <a:pt x="890" y="1630"/>
                  </a:lnTo>
                  <a:lnTo>
                    <a:pt x="903" y="1631"/>
                  </a:lnTo>
                  <a:lnTo>
                    <a:pt x="917" y="1631"/>
                  </a:lnTo>
                  <a:lnTo>
                    <a:pt x="930" y="1631"/>
                  </a:lnTo>
                  <a:lnTo>
                    <a:pt x="944" y="1631"/>
                  </a:lnTo>
                  <a:lnTo>
                    <a:pt x="942" y="1629"/>
                  </a:lnTo>
                  <a:lnTo>
                    <a:pt x="941" y="1625"/>
                  </a:lnTo>
                  <a:lnTo>
                    <a:pt x="941" y="1622"/>
                  </a:lnTo>
                  <a:lnTo>
                    <a:pt x="941" y="1618"/>
                  </a:lnTo>
                  <a:lnTo>
                    <a:pt x="951" y="1618"/>
                  </a:lnTo>
                  <a:lnTo>
                    <a:pt x="963" y="1617"/>
                  </a:lnTo>
                  <a:lnTo>
                    <a:pt x="975" y="1616"/>
                  </a:lnTo>
                  <a:lnTo>
                    <a:pt x="988" y="1616"/>
                  </a:lnTo>
                  <a:lnTo>
                    <a:pt x="1001" y="1616"/>
                  </a:lnTo>
                  <a:lnTo>
                    <a:pt x="1013" y="1617"/>
                  </a:lnTo>
                  <a:lnTo>
                    <a:pt x="1026" y="1619"/>
                  </a:lnTo>
                  <a:lnTo>
                    <a:pt x="1038" y="1622"/>
                  </a:lnTo>
                  <a:lnTo>
                    <a:pt x="1045" y="1621"/>
                  </a:lnTo>
                  <a:lnTo>
                    <a:pt x="1050" y="1622"/>
                  </a:lnTo>
                  <a:lnTo>
                    <a:pt x="1056" y="1622"/>
                  </a:lnTo>
                  <a:lnTo>
                    <a:pt x="1062" y="1618"/>
                  </a:lnTo>
                  <a:lnTo>
                    <a:pt x="1071" y="1619"/>
                  </a:lnTo>
                  <a:lnTo>
                    <a:pt x="1079" y="1621"/>
                  </a:lnTo>
                  <a:lnTo>
                    <a:pt x="1087" y="1622"/>
                  </a:lnTo>
                  <a:lnTo>
                    <a:pt x="1095" y="1622"/>
                  </a:lnTo>
                  <a:lnTo>
                    <a:pt x="1102" y="1623"/>
                  </a:lnTo>
                  <a:lnTo>
                    <a:pt x="1110" y="1623"/>
                  </a:lnTo>
                  <a:lnTo>
                    <a:pt x="1118" y="1624"/>
                  </a:lnTo>
                  <a:lnTo>
                    <a:pt x="1126" y="1624"/>
                  </a:lnTo>
                  <a:lnTo>
                    <a:pt x="1131" y="1628"/>
                  </a:lnTo>
                  <a:lnTo>
                    <a:pt x="1134" y="1630"/>
                  </a:lnTo>
                  <a:lnTo>
                    <a:pt x="1139" y="1631"/>
                  </a:lnTo>
                  <a:lnTo>
                    <a:pt x="1145" y="1631"/>
                  </a:lnTo>
                  <a:lnTo>
                    <a:pt x="1149" y="1631"/>
                  </a:lnTo>
                  <a:lnTo>
                    <a:pt x="1154" y="1631"/>
                  </a:lnTo>
                  <a:lnTo>
                    <a:pt x="1160" y="1632"/>
                  </a:lnTo>
                  <a:lnTo>
                    <a:pt x="1165" y="1634"/>
                  </a:lnTo>
                  <a:lnTo>
                    <a:pt x="1172" y="1628"/>
                  </a:lnTo>
                  <a:lnTo>
                    <a:pt x="1182" y="1628"/>
                  </a:lnTo>
                  <a:lnTo>
                    <a:pt x="1190" y="1629"/>
                  </a:lnTo>
                  <a:lnTo>
                    <a:pt x="1198" y="1630"/>
                  </a:lnTo>
                  <a:lnTo>
                    <a:pt x="1205" y="1631"/>
                  </a:lnTo>
                  <a:lnTo>
                    <a:pt x="1213" y="1633"/>
                  </a:lnTo>
                  <a:lnTo>
                    <a:pt x="1220" y="1634"/>
                  </a:lnTo>
                  <a:lnTo>
                    <a:pt x="1228" y="1636"/>
                  </a:lnTo>
                  <a:lnTo>
                    <a:pt x="1236" y="1636"/>
                  </a:lnTo>
                  <a:lnTo>
                    <a:pt x="1238" y="1638"/>
                  </a:lnTo>
                  <a:lnTo>
                    <a:pt x="1240" y="1639"/>
                  </a:lnTo>
                  <a:lnTo>
                    <a:pt x="1242" y="1641"/>
                  </a:lnTo>
                  <a:lnTo>
                    <a:pt x="1240" y="1644"/>
                  </a:lnTo>
                  <a:lnTo>
                    <a:pt x="1239" y="1646"/>
                  </a:lnTo>
                  <a:lnTo>
                    <a:pt x="1242" y="1648"/>
                  </a:lnTo>
                  <a:lnTo>
                    <a:pt x="1244" y="1648"/>
                  </a:lnTo>
                  <a:lnTo>
                    <a:pt x="1247" y="1647"/>
                  </a:lnTo>
                  <a:lnTo>
                    <a:pt x="1248" y="1647"/>
                  </a:lnTo>
                  <a:lnTo>
                    <a:pt x="1245" y="1645"/>
                  </a:lnTo>
                  <a:lnTo>
                    <a:pt x="1245" y="1641"/>
                  </a:lnTo>
                  <a:lnTo>
                    <a:pt x="1246" y="1637"/>
                  </a:lnTo>
                  <a:lnTo>
                    <a:pt x="1247" y="1632"/>
                  </a:lnTo>
                  <a:lnTo>
                    <a:pt x="1253" y="1629"/>
                  </a:lnTo>
                  <a:lnTo>
                    <a:pt x="1259" y="1626"/>
                  </a:lnTo>
                  <a:lnTo>
                    <a:pt x="1266" y="1625"/>
                  </a:lnTo>
                  <a:lnTo>
                    <a:pt x="1274" y="1625"/>
                  </a:lnTo>
                  <a:lnTo>
                    <a:pt x="1281" y="1625"/>
                  </a:lnTo>
                  <a:lnTo>
                    <a:pt x="1288" y="1625"/>
                  </a:lnTo>
                  <a:lnTo>
                    <a:pt x="1293" y="1625"/>
                  </a:lnTo>
                  <a:lnTo>
                    <a:pt x="1298" y="1624"/>
                  </a:lnTo>
                  <a:lnTo>
                    <a:pt x="1300" y="1640"/>
                  </a:lnTo>
                  <a:lnTo>
                    <a:pt x="1310" y="1640"/>
                  </a:lnTo>
                  <a:lnTo>
                    <a:pt x="1315" y="1634"/>
                  </a:lnTo>
                  <a:lnTo>
                    <a:pt x="1320" y="1628"/>
                  </a:lnTo>
                  <a:lnTo>
                    <a:pt x="1329" y="1628"/>
                  </a:lnTo>
                  <a:lnTo>
                    <a:pt x="1333" y="1622"/>
                  </a:lnTo>
                  <a:lnTo>
                    <a:pt x="1327" y="1619"/>
                  </a:lnTo>
                  <a:lnTo>
                    <a:pt x="1321" y="1619"/>
                  </a:lnTo>
                  <a:lnTo>
                    <a:pt x="1315" y="1619"/>
                  </a:lnTo>
                  <a:lnTo>
                    <a:pt x="1310" y="1618"/>
                  </a:lnTo>
                  <a:lnTo>
                    <a:pt x="1310" y="1609"/>
                  </a:lnTo>
                  <a:lnTo>
                    <a:pt x="1313" y="1603"/>
                  </a:lnTo>
                  <a:lnTo>
                    <a:pt x="1319" y="1600"/>
                  </a:lnTo>
                  <a:lnTo>
                    <a:pt x="1327" y="1598"/>
                  </a:lnTo>
                  <a:lnTo>
                    <a:pt x="1335" y="1596"/>
                  </a:lnTo>
                  <a:lnTo>
                    <a:pt x="1343" y="1595"/>
                  </a:lnTo>
                  <a:lnTo>
                    <a:pt x="1350" y="1593"/>
                  </a:lnTo>
                  <a:lnTo>
                    <a:pt x="1356" y="1588"/>
                  </a:lnTo>
                  <a:lnTo>
                    <a:pt x="1366" y="1579"/>
                  </a:lnTo>
                  <a:lnTo>
                    <a:pt x="1360" y="1578"/>
                  </a:lnTo>
                  <a:lnTo>
                    <a:pt x="1356" y="1579"/>
                  </a:lnTo>
                  <a:lnTo>
                    <a:pt x="1350" y="1581"/>
                  </a:lnTo>
                  <a:lnTo>
                    <a:pt x="1345" y="1583"/>
                  </a:lnTo>
                  <a:lnTo>
                    <a:pt x="1339" y="1585"/>
                  </a:lnTo>
                  <a:lnTo>
                    <a:pt x="1335" y="1585"/>
                  </a:lnTo>
                  <a:lnTo>
                    <a:pt x="1330" y="1584"/>
                  </a:lnTo>
                  <a:lnTo>
                    <a:pt x="1326" y="1580"/>
                  </a:lnTo>
                  <a:lnTo>
                    <a:pt x="1321" y="1584"/>
                  </a:lnTo>
                  <a:lnTo>
                    <a:pt x="1314" y="1586"/>
                  </a:lnTo>
                  <a:lnTo>
                    <a:pt x="1307" y="1587"/>
                  </a:lnTo>
                  <a:lnTo>
                    <a:pt x="1300" y="1587"/>
                  </a:lnTo>
                  <a:lnTo>
                    <a:pt x="1298" y="1578"/>
                  </a:lnTo>
                  <a:lnTo>
                    <a:pt x="1301" y="1571"/>
                  </a:lnTo>
                  <a:lnTo>
                    <a:pt x="1308" y="1568"/>
                  </a:lnTo>
                  <a:lnTo>
                    <a:pt x="1316" y="1566"/>
                  </a:lnTo>
                  <a:lnTo>
                    <a:pt x="1324" y="1566"/>
                  </a:lnTo>
                  <a:lnTo>
                    <a:pt x="1331" y="1563"/>
                  </a:lnTo>
                  <a:lnTo>
                    <a:pt x="1337" y="1557"/>
                  </a:lnTo>
                  <a:lnTo>
                    <a:pt x="1345" y="1553"/>
                  </a:lnTo>
                  <a:lnTo>
                    <a:pt x="1342" y="1552"/>
                  </a:lnTo>
                  <a:lnTo>
                    <a:pt x="1339" y="1550"/>
                  </a:lnTo>
                  <a:lnTo>
                    <a:pt x="1336" y="1550"/>
                  </a:lnTo>
                  <a:lnTo>
                    <a:pt x="1333" y="1549"/>
                  </a:lnTo>
                  <a:lnTo>
                    <a:pt x="1331" y="1543"/>
                  </a:lnTo>
                  <a:lnTo>
                    <a:pt x="1335" y="1539"/>
                  </a:lnTo>
                  <a:lnTo>
                    <a:pt x="1338" y="1535"/>
                  </a:lnTo>
                  <a:lnTo>
                    <a:pt x="1344" y="1532"/>
                  </a:lnTo>
                  <a:lnTo>
                    <a:pt x="1352" y="1530"/>
                  </a:lnTo>
                  <a:lnTo>
                    <a:pt x="1352" y="1531"/>
                  </a:lnTo>
                  <a:lnTo>
                    <a:pt x="1353" y="1531"/>
                  </a:lnTo>
                  <a:lnTo>
                    <a:pt x="1353" y="1532"/>
                  </a:lnTo>
                  <a:lnTo>
                    <a:pt x="1353" y="1533"/>
                  </a:lnTo>
                  <a:lnTo>
                    <a:pt x="1358" y="1532"/>
                  </a:lnTo>
                  <a:lnTo>
                    <a:pt x="1360" y="1530"/>
                  </a:lnTo>
                  <a:lnTo>
                    <a:pt x="1361" y="1526"/>
                  </a:lnTo>
                  <a:lnTo>
                    <a:pt x="1364" y="1524"/>
                  </a:lnTo>
                  <a:lnTo>
                    <a:pt x="1359" y="1522"/>
                  </a:lnTo>
                  <a:lnTo>
                    <a:pt x="1353" y="1522"/>
                  </a:lnTo>
                  <a:lnTo>
                    <a:pt x="1349" y="1520"/>
                  </a:lnTo>
                  <a:lnTo>
                    <a:pt x="1345" y="1516"/>
                  </a:lnTo>
                  <a:lnTo>
                    <a:pt x="1342" y="1525"/>
                  </a:lnTo>
                  <a:lnTo>
                    <a:pt x="1335" y="1527"/>
                  </a:lnTo>
                  <a:lnTo>
                    <a:pt x="1326" y="1528"/>
                  </a:lnTo>
                  <a:lnTo>
                    <a:pt x="1316" y="1532"/>
                  </a:lnTo>
                  <a:lnTo>
                    <a:pt x="1310" y="1533"/>
                  </a:lnTo>
                  <a:lnTo>
                    <a:pt x="1304" y="1533"/>
                  </a:lnTo>
                  <a:lnTo>
                    <a:pt x="1297" y="1532"/>
                  </a:lnTo>
                  <a:lnTo>
                    <a:pt x="1292" y="1528"/>
                  </a:lnTo>
                  <a:lnTo>
                    <a:pt x="1293" y="1522"/>
                  </a:lnTo>
                  <a:lnTo>
                    <a:pt x="1297" y="1518"/>
                  </a:lnTo>
                  <a:lnTo>
                    <a:pt x="1301" y="1516"/>
                  </a:lnTo>
                  <a:lnTo>
                    <a:pt x="1307" y="1515"/>
                  </a:lnTo>
                  <a:lnTo>
                    <a:pt x="1313" y="1515"/>
                  </a:lnTo>
                  <a:lnTo>
                    <a:pt x="1319" y="1515"/>
                  </a:lnTo>
                  <a:lnTo>
                    <a:pt x="1324" y="1515"/>
                  </a:lnTo>
                  <a:lnTo>
                    <a:pt x="1329" y="1512"/>
                  </a:lnTo>
                  <a:lnTo>
                    <a:pt x="1338" y="1511"/>
                  </a:lnTo>
                  <a:lnTo>
                    <a:pt x="1345" y="1508"/>
                  </a:lnTo>
                  <a:lnTo>
                    <a:pt x="1352" y="1505"/>
                  </a:lnTo>
                  <a:lnTo>
                    <a:pt x="1360" y="1501"/>
                  </a:lnTo>
                  <a:lnTo>
                    <a:pt x="1356" y="1500"/>
                  </a:lnTo>
                  <a:lnTo>
                    <a:pt x="1351" y="1497"/>
                  </a:lnTo>
                  <a:lnTo>
                    <a:pt x="1346" y="1495"/>
                  </a:lnTo>
                  <a:lnTo>
                    <a:pt x="1344" y="1490"/>
                  </a:lnTo>
                  <a:lnTo>
                    <a:pt x="1339" y="1496"/>
                  </a:lnTo>
                  <a:lnTo>
                    <a:pt x="1333" y="1497"/>
                  </a:lnTo>
                  <a:lnTo>
                    <a:pt x="1324" y="1500"/>
                  </a:lnTo>
                  <a:lnTo>
                    <a:pt x="1318" y="1502"/>
                  </a:lnTo>
                  <a:lnTo>
                    <a:pt x="1282" y="1503"/>
                  </a:lnTo>
                  <a:lnTo>
                    <a:pt x="1282" y="1509"/>
                  </a:lnTo>
                  <a:lnTo>
                    <a:pt x="1271" y="1509"/>
                  </a:lnTo>
                  <a:lnTo>
                    <a:pt x="1260" y="1509"/>
                  </a:lnTo>
                  <a:lnTo>
                    <a:pt x="1248" y="1509"/>
                  </a:lnTo>
                  <a:lnTo>
                    <a:pt x="1237" y="1509"/>
                  </a:lnTo>
                  <a:lnTo>
                    <a:pt x="1224" y="1509"/>
                  </a:lnTo>
                  <a:lnTo>
                    <a:pt x="1213" y="1508"/>
                  </a:lnTo>
                  <a:lnTo>
                    <a:pt x="1201" y="1508"/>
                  </a:lnTo>
                  <a:lnTo>
                    <a:pt x="1190" y="1505"/>
                  </a:lnTo>
                  <a:lnTo>
                    <a:pt x="1185" y="1501"/>
                  </a:lnTo>
                  <a:lnTo>
                    <a:pt x="1182" y="1500"/>
                  </a:lnTo>
                  <a:lnTo>
                    <a:pt x="1177" y="1500"/>
                  </a:lnTo>
                  <a:lnTo>
                    <a:pt x="1172" y="1500"/>
                  </a:lnTo>
                  <a:lnTo>
                    <a:pt x="1168" y="1501"/>
                  </a:lnTo>
                  <a:lnTo>
                    <a:pt x="1162" y="1501"/>
                  </a:lnTo>
                  <a:lnTo>
                    <a:pt x="1156" y="1502"/>
                  </a:lnTo>
                  <a:lnTo>
                    <a:pt x="1151" y="1503"/>
                  </a:lnTo>
                  <a:lnTo>
                    <a:pt x="1146" y="1503"/>
                  </a:lnTo>
                  <a:lnTo>
                    <a:pt x="1142" y="1503"/>
                  </a:lnTo>
                  <a:lnTo>
                    <a:pt x="1138" y="1498"/>
                  </a:lnTo>
                  <a:lnTo>
                    <a:pt x="1136" y="1494"/>
                  </a:lnTo>
                  <a:lnTo>
                    <a:pt x="1137" y="1488"/>
                  </a:lnTo>
                  <a:lnTo>
                    <a:pt x="1141" y="1486"/>
                  </a:lnTo>
                  <a:lnTo>
                    <a:pt x="1147" y="1485"/>
                  </a:lnTo>
                  <a:lnTo>
                    <a:pt x="1152" y="1484"/>
                  </a:lnTo>
                  <a:lnTo>
                    <a:pt x="1157" y="1484"/>
                  </a:lnTo>
                  <a:lnTo>
                    <a:pt x="1163" y="1484"/>
                  </a:lnTo>
                  <a:lnTo>
                    <a:pt x="1169" y="1484"/>
                  </a:lnTo>
                  <a:lnTo>
                    <a:pt x="1175" y="1484"/>
                  </a:lnTo>
                  <a:lnTo>
                    <a:pt x="1182" y="1484"/>
                  </a:lnTo>
                  <a:lnTo>
                    <a:pt x="1194" y="1487"/>
                  </a:lnTo>
                  <a:lnTo>
                    <a:pt x="1208" y="1489"/>
                  </a:lnTo>
                  <a:lnTo>
                    <a:pt x="1221" y="1490"/>
                  </a:lnTo>
                  <a:lnTo>
                    <a:pt x="1233" y="1490"/>
                  </a:lnTo>
                  <a:lnTo>
                    <a:pt x="1245" y="1492"/>
                  </a:lnTo>
                  <a:lnTo>
                    <a:pt x="1258" y="1493"/>
                  </a:lnTo>
                  <a:lnTo>
                    <a:pt x="1269" y="1494"/>
                  </a:lnTo>
                  <a:lnTo>
                    <a:pt x="1282" y="1495"/>
                  </a:lnTo>
                  <a:lnTo>
                    <a:pt x="1288" y="1490"/>
                  </a:lnTo>
                  <a:lnTo>
                    <a:pt x="1295" y="1487"/>
                  </a:lnTo>
                  <a:lnTo>
                    <a:pt x="1301" y="1486"/>
                  </a:lnTo>
                  <a:lnTo>
                    <a:pt x="1310" y="1485"/>
                  </a:lnTo>
                  <a:lnTo>
                    <a:pt x="1316" y="1484"/>
                  </a:lnTo>
                  <a:lnTo>
                    <a:pt x="1324" y="1484"/>
                  </a:lnTo>
                  <a:lnTo>
                    <a:pt x="1333" y="1482"/>
                  </a:lnTo>
                  <a:lnTo>
                    <a:pt x="1341" y="1480"/>
                  </a:lnTo>
                  <a:lnTo>
                    <a:pt x="1348" y="1487"/>
                  </a:lnTo>
                  <a:lnTo>
                    <a:pt x="1353" y="1482"/>
                  </a:lnTo>
                  <a:lnTo>
                    <a:pt x="1360" y="1478"/>
                  </a:lnTo>
                  <a:lnTo>
                    <a:pt x="1367" y="1474"/>
                  </a:lnTo>
                  <a:lnTo>
                    <a:pt x="1374" y="1472"/>
                  </a:lnTo>
                  <a:lnTo>
                    <a:pt x="1366" y="1472"/>
                  </a:lnTo>
                  <a:lnTo>
                    <a:pt x="1358" y="1473"/>
                  </a:lnTo>
                  <a:lnTo>
                    <a:pt x="1349" y="1474"/>
                  </a:lnTo>
                  <a:lnTo>
                    <a:pt x="1338" y="1475"/>
                  </a:lnTo>
                  <a:lnTo>
                    <a:pt x="1329" y="1475"/>
                  </a:lnTo>
                  <a:lnTo>
                    <a:pt x="1321" y="1474"/>
                  </a:lnTo>
                  <a:lnTo>
                    <a:pt x="1314" y="1472"/>
                  </a:lnTo>
                  <a:lnTo>
                    <a:pt x="1310" y="1466"/>
                  </a:lnTo>
                  <a:lnTo>
                    <a:pt x="1312" y="1464"/>
                  </a:lnTo>
                  <a:lnTo>
                    <a:pt x="1305" y="1460"/>
                  </a:lnTo>
                  <a:lnTo>
                    <a:pt x="1298" y="1462"/>
                  </a:lnTo>
                  <a:lnTo>
                    <a:pt x="1291" y="1463"/>
                  </a:lnTo>
                  <a:lnTo>
                    <a:pt x="1284" y="1463"/>
                  </a:lnTo>
                  <a:lnTo>
                    <a:pt x="1289" y="1467"/>
                  </a:lnTo>
                  <a:lnTo>
                    <a:pt x="1290" y="1473"/>
                  </a:lnTo>
                  <a:lnTo>
                    <a:pt x="1288" y="1480"/>
                  </a:lnTo>
                  <a:lnTo>
                    <a:pt x="1284" y="1485"/>
                  </a:lnTo>
                  <a:lnTo>
                    <a:pt x="1280" y="1486"/>
                  </a:lnTo>
                  <a:lnTo>
                    <a:pt x="1276" y="1484"/>
                  </a:lnTo>
                  <a:lnTo>
                    <a:pt x="1273" y="1480"/>
                  </a:lnTo>
                  <a:lnTo>
                    <a:pt x="1269" y="1479"/>
                  </a:lnTo>
                  <a:lnTo>
                    <a:pt x="1265" y="1479"/>
                  </a:lnTo>
                  <a:lnTo>
                    <a:pt x="1260" y="1478"/>
                  </a:lnTo>
                  <a:lnTo>
                    <a:pt x="1255" y="1478"/>
                  </a:lnTo>
                  <a:lnTo>
                    <a:pt x="1251" y="1477"/>
                  </a:lnTo>
                  <a:lnTo>
                    <a:pt x="1246" y="1475"/>
                  </a:lnTo>
                  <a:lnTo>
                    <a:pt x="1243" y="1475"/>
                  </a:lnTo>
                  <a:lnTo>
                    <a:pt x="1238" y="1475"/>
                  </a:lnTo>
                  <a:lnTo>
                    <a:pt x="1235" y="1477"/>
                  </a:lnTo>
                  <a:lnTo>
                    <a:pt x="1233" y="1474"/>
                  </a:lnTo>
                  <a:lnTo>
                    <a:pt x="1230" y="1473"/>
                  </a:lnTo>
                  <a:lnTo>
                    <a:pt x="1228" y="1472"/>
                  </a:lnTo>
                  <a:lnTo>
                    <a:pt x="1224" y="1471"/>
                  </a:lnTo>
                  <a:lnTo>
                    <a:pt x="1223" y="1467"/>
                  </a:lnTo>
                  <a:lnTo>
                    <a:pt x="1224" y="1463"/>
                  </a:lnTo>
                  <a:lnTo>
                    <a:pt x="1225" y="1459"/>
                  </a:lnTo>
                  <a:lnTo>
                    <a:pt x="1227" y="1456"/>
                  </a:lnTo>
                  <a:lnTo>
                    <a:pt x="1220" y="1456"/>
                  </a:lnTo>
                  <a:lnTo>
                    <a:pt x="1213" y="1456"/>
                  </a:lnTo>
                  <a:lnTo>
                    <a:pt x="1206" y="1456"/>
                  </a:lnTo>
                  <a:lnTo>
                    <a:pt x="1199" y="1457"/>
                  </a:lnTo>
                  <a:lnTo>
                    <a:pt x="1192" y="1457"/>
                  </a:lnTo>
                  <a:lnTo>
                    <a:pt x="1186" y="1458"/>
                  </a:lnTo>
                  <a:lnTo>
                    <a:pt x="1180" y="1458"/>
                  </a:lnTo>
                  <a:lnTo>
                    <a:pt x="1175" y="1458"/>
                  </a:lnTo>
                  <a:lnTo>
                    <a:pt x="1179" y="1460"/>
                  </a:lnTo>
                  <a:lnTo>
                    <a:pt x="1184" y="1462"/>
                  </a:lnTo>
                  <a:lnTo>
                    <a:pt x="1190" y="1460"/>
                  </a:lnTo>
                  <a:lnTo>
                    <a:pt x="1195" y="1460"/>
                  </a:lnTo>
                  <a:lnTo>
                    <a:pt x="1200" y="1460"/>
                  </a:lnTo>
                  <a:lnTo>
                    <a:pt x="1204" y="1462"/>
                  </a:lnTo>
                  <a:lnTo>
                    <a:pt x="1205" y="1465"/>
                  </a:lnTo>
                  <a:lnTo>
                    <a:pt x="1204" y="1472"/>
                  </a:lnTo>
                  <a:lnTo>
                    <a:pt x="1199" y="1474"/>
                  </a:lnTo>
                  <a:lnTo>
                    <a:pt x="1194" y="1477"/>
                  </a:lnTo>
                  <a:lnTo>
                    <a:pt x="1190" y="1477"/>
                  </a:lnTo>
                  <a:lnTo>
                    <a:pt x="1184" y="1477"/>
                  </a:lnTo>
                  <a:lnTo>
                    <a:pt x="1179" y="1477"/>
                  </a:lnTo>
                  <a:lnTo>
                    <a:pt x="1174" y="1477"/>
                  </a:lnTo>
                  <a:lnTo>
                    <a:pt x="1169" y="1475"/>
                  </a:lnTo>
                  <a:lnTo>
                    <a:pt x="1164" y="1475"/>
                  </a:lnTo>
                  <a:lnTo>
                    <a:pt x="1157" y="1473"/>
                  </a:lnTo>
                  <a:lnTo>
                    <a:pt x="1149" y="1471"/>
                  </a:lnTo>
                  <a:lnTo>
                    <a:pt x="1141" y="1470"/>
                  </a:lnTo>
                  <a:lnTo>
                    <a:pt x="1133" y="1469"/>
                  </a:lnTo>
                  <a:lnTo>
                    <a:pt x="1125" y="1467"/>
                  </a:lnTo>
                  <a:lnTo>
                    <a:pt x="1117" y="1466"/>
                  </a:lnTo>
                  <a:lnTo>
                    <a:pt x="1109" y="1463"/>
                  </a:lnTo>
                  <a:lnTo>
                    <a:pt x="1102" y="1459"/>
                  </a:lnTo>
                  <a:lnTo>
                    <a:pt x="1098" y="1463"/>
                  </a:lnTo>
                  <a:lnTo>
                    <a:pt x="1092" y="1464"/>
                  </a:lnTo>
                  <a:lnTo>
                    <a:pt x="1085" y="1463"/>
                  </a:lnTo>
                  <a:lnTo>
                    <a:pt x="1079" y="1463"/>
                  </a:lnTo>
                  <a:lnTo>
                    <a:pt x="1071" y="1462"/>
                  </a:lnTo>
                  <a:lnTo>
                    <a:pt x="1064" y="1460"/>
                  </a:lnTo>
                  <a:lnTo>
                    <a:pt x="1058" y="1459"/>
                  </a:lnTo>
                  <a:lnTo>
                    <a:pt x="1051" y="1460"/>
                  </a:lnTo>
                  <a:lnTo>
                    <a:pt x="1047" y="1460"/>
                  </a:lnTo>
                  <a:lnTo>
                    <a:pt x="1042" y="1460"/>
                  </a:lnTo>
                  <a:lnTo>
                    <a:pt x="1038" y="1460"/>
                  </a:lnTo>
                  <a:lnTo>
                    <a:pt x="1032" y="1460"/>
                  </a:lnTo>
                  <a:lnTo>
                    <a:pt x="1027" y="1459"/>
                  </a:lnTo>
                  <a:lnTo>
                    <a:pt x="1023" y="1458"/>
                  </a:lnTo>
                  <a:lnTo>
                    <a:pt x="1018" y="1457"/>
                  </a:lnTo>
                  <a:lnTo>
                    <a:pt x="1013" y="1455"/>
                  </a:lnTo>
                  <a:lnTo>
                    <a:pt x="1008" y="1462"/>
                  </a:lnTo>
                  <a:lnTo>
                    <a:pt x="1009" y="1469"/>
                  </a:lnTo>
                  <a:lnTo>
                    <a:pt x="1011" y="1475"/>
                  </a:lnTo>
                  <a:lnTo>
                    <a:pt x="1008" y="1484"/>
                  </a:lnTo>
                  <a:lnTo>
                    <a:pt x="1000" y="1484"/>
                  </a:lnTo>
                  <a:lnTo>
                    <a:pt x="992" y="1484"/>
                  </a:lnTo>
                  <a:lnTo>
                    <a:pt x="983" y="1484"/>
                  </a:lnTo>
                  <a:lnTo>
                    <a:pt x="975" y="1484"/>
                  </a:lnTo>
                  <a:lnTo>
                    <a:pt x="967" y="1482"/>
                  </a:lnTo>
                  <a:lnTo>
                    <a:pt x="959" y="1481"/>
                  </a:lnTo>
                  <a:lnTo>
                    <a:pt x="951" y="1481"/>
                  </a:lnTo>
                  <a:lnTo>
                    <a:pt x="943" y="1480"/>
                  </a:lnTo>
                  <a:lnTo>
                    <a:pt x="939" y="1475"/>
                  </a:lnTo>
                  <a:lnTo>
                    <a:pt x="930" y="1475"/>
                  </a:lnTo>
                  <a:lnTo>
                    <a:pt x="922" y="1475"/>
                  </a:lnTo>
                  <a:lnTo>
                    <a:pt x="913" y="1475"/>
                  </a:lnTo>
                  <a:lnTo>
                    <a:pt x="905" y="1474"/>
                  </a:lnTo>
                  <a:lnTo>
                    <a:pt x="896" y="1473"/>
                  </a:lnTo>
                  <a:lnTo>
                    <a:pt x="888" y="1472"/>
                  </a:lnTo>
                  <a:lnTo>
                    <a:pt x="880" y="1471"/>
                  </a:lnTo>
                  <a:lnTo>
                    <a:pt x="872" y="1469"/>
                  </a:lnTo>
                  <a:lnTo>
                    <a:pt x="868" y="1466"/>
                  </a:lnTo>
                  <a:lnTo>
                    <a:pt x="867" y="1463"/>
                  </a:lnTo>
                  <a:lnTo>
                    <a:pt x="868" y="1459"/>
                  </a:lnTo>
                  <a:lnTo>
                    <a:pt x="869" y="1456"/>
                  </a:lnTo>
                  <a:lnTo>
                    <a:pt x="901" y="1455"/>
                  </a:lnTo>
                  <a:lnTo>
                    <a:pt x="899" y="1452"/>
                  </a:lnTo>
                  <a:lnTo>
                    <a:pt x="898" y="1450"/>
                  </a:lnTo>
                  <a:lnTo>
                    <a:pt x="897" y="1449"/>
                  </a:lnTo>
                  <a:lnTo>
                    <a:pt x="896" y="1447"/>
                  </a:lnTo>
                  <a:lnTo>
                    <a:pt x="875" y="1447"/>
                  </a:lnTo>
                  <a:lnTo>
                    <a:pt x="854" y="1445"/>
                  </a:lnTo>
                  <a:lnTo>
                    <a:pt x="834" y="1444"/>
                  </a:lnTo>
                  <a:lnTo>
                    <a:pt x="814" y="1443"/>
                  </a:lnTo>
                  <a:lnTo>
                    <a:pt x="793" y="1443"/>
                  </a:lnTo>
                  <a:lnTo>
                    <a:pt x="775" y="1443"/>
                  </a:lnTo>
                  <a:lnTo>
                    <a:pt x="755" y="1444"/>
                  </a:lnTo>
                  <a:lnTo>
                    <a:pt x="737" y="1448"/>
                  </a:lnTo>
                  <a:lnTo>
                    <a:pt x="740" y="1449"/>
                  </a:lnTo>
                  <a:lnTo>
                    <a:pt x="746" y="1449"/>
                  </a:lnTo>
                  <a:lnTo>
                    <a:pt x="751" y="1449"/>
                  </a:lnTo>
                  <a:lnTo>
                    <a:pt x="756" y="1449"/>
                  </a:lnTo>
                  <a:lnTo>
                    <a:pt x="761" y="1450"/>
                  </a:lnTo>
                  <a:lnTo>
                    <a:pt x="766" y="1452"/>
                  </a:lnTo>
                  <a:lnTo>
                    <a:pt x="769" y="1456"/>
                  </a:lnTo>
                  <a:lnTo>
                    <a:pt x="771" y="1460"/>
                  </a:lnTo>
                  <a:lnTo>
                    <a:pt x="766" y="1466"/>
                  </a:lnTo>
                  <a:lnTo>
                    <a:pt x="758" y="1469"/>
                  </a:lnTo>
                  <a:lnTo>
                    <a:pt x="751" y="1470"/>
                  </a:lnTo>
                  <a:lnTo>
                    <a:pt x="743" y="1469"/>
                  </a:lnTo>
                  <a:lnTo>
                    <a:pt x="733" y="1467"/>
                  </a:lnTo>
                  <a:lnTo>
                    <a:pt x="725" y="1467"/>
                  </a:lnTo>
                  <a:lnTo>
                    <a:pt x="717" y="1467"/>
                  </a:lnTo>
                  <a:lnTo>
                    <a:pt x="710" y="1469"/>
                  </a:lnTo>
                  <a:lnTo>
                    <a:pt x="710" y="1467"/>
                  </a:lnTo>
                  <a:lnTo>
                    <a:pt x="701" y="1466"/>
                  </a:lnTo>
                  <a:lnTo>
                    <a:pt x="691" y="1466"/>
                  </a:lnTo>
                  <a:lnTo>
                    <a:pt x="683" y="1463"/>
                  </a:lnTo>
                  <a:lnTo>
                    <a:pt x="679" y="1455"/>
                  </a:lnTo>
                  <a:lnTo>
                    <a:pt x="678" y="1452"/>
                  </a:lnTo>
                  <a:lnTo>
                    <a:pt x="683" y="1447"/>
                  </a:lnTo>
                  <a:lnTo>
                    <a:pt x="668" y="1445"/>
                  </a:lnTo>
                  <a:lnTo>
                    <a:pt x="653" y="1443"/>
                  </a:lnTo>
                  <a:lnTo>
                    <a:pt x="636" y="1441"/>
                  </a:lnTo>
                  <a:lnTo>
                    <a:pt x="619" y="1439"/>
                  </a:lnTo>
                  <a:lnTo>
                    <a:pt x="603" y="1436"/>
                  </a:lnTo>
                  <a:lnTo>
                    <a:pt x="587" y="1435"/>
                  </a:lnTo>
                  <a:lnTo>
                    <a:pt x="572" y="1435"/>
                  </a:lnTo>
                  <a:lnTo>
                    <a:pt x="557" y="1436"/>
                  </a:lnTo>
                  <a:lnTo>
                    <a:pt x="564" y="1439"/>
                  </a:lnTo>
                  <a:lnTo>
                    <a:pt x="572" y="1442"/>
                  </a:lnTo>
                  <a:lnTo>
                    <a:pt x="577" y="1448"/>
                  </a:lnTo>
                  <a:lnTo>
                    <a:pt x="579" y="1455"/>
                  </a:lnTo>
                  <a:lnTo>
                    <a:pt x="571" y="1459"/>
                  </a:lnTo>
                  <a:lnTo>
                    <a:pt x="564" y="1457"/>
                  </a:lnTo>
                  <a:lnTo>
                    <a:pt x="557" y="1456"/>
                  </a:lnTo>
                  <a:lnTo>
                    <a:pt x="550" y="1455"/>
                  </a:lnTo>
                  <a:lnTo>
                    <a:pt x="542" y="1454"/>
                  </a:lnTo>
                  <a:lnTo>
                    <a:pt x="534" y="1452"/>
                  </a:lnTo>
                  <a:lnTo>
                    <a:pt x="527" y="1450"/>
                  </a:lnTo>
                  <a:lnTo>
                    <a:pt x="521" y="1447"/>
                  </a:lnTo>
                  <a:lnTo>
                    <a:pt x="516" y="1442"/>
                  </a:lnTo>
                  <a:lnTo>
                    <a:pt x="516" y="1439"/>
                  </a:lnTo>
                  <a:lnTo>
                    <a:pt x="517" y="1436"/>
                  </a:lnTo>
                  <a:lnTo>
                    <a:pt x="518" y="1434"/>
                  </a:lnTo>
                  <a:lnTo>
                    <a:pt x="518" y="1432"/>
                  </a:lnTo>
                  <a:lnTo>
                    <a:pt x="496" y="1427"/>
                  </a:lnTo>
                  <a:lnTo>
                    <a:pt x="495" y="1431"/>
                  </a:lnTo>
                  <a:lnTo>
                    <a:pt x="494" y="1435"/>
                  </a:lnTo>
                  <a:lnTo>
                    <a:pt x="491" y="1439"/>
                  </a:lnTo>
                  <a:lnTo>
                    <a:pt x="487" y="1440"/>
                  </a:lnTo>
                  <a:lnTo>
                    <a:pt x="478" y="1439"/>
                  </a:lnTo>
                  <a:lnTo>
                    <a:pt x="468" y="1439"/>
                  </a:lnTo>
                  <a:lnTo>
                    <a:pt x="460" y="1439"/>
                  </a:lnTo>
                  <a:lnTo>
                    <a:pt x="453" y="1437"/>
                  </a:lnTo>
                  <a:lnTo>
                    <a:pt x="445" y="1437"/>
                  </a:lnTo>
                  <a:lnTo>
                    <a:pt x="438" y="1437"/>
                  </a:lnTo>
                  <a:lnTo>
                    <a:pt x="430" y="1437"/>
                  </a:lnTo>
                  <a:lnTo>
                    <a:pt x="421" y="1436"/>
                  </a:lnTo>
                  <a:lnTo>
                    <a:pt x="418" y="1434"/>
                  </a:lnTo>
                  <a:lnTo>
                    <a:pt x="417" y="1431"/>
                  </a:lnTo>
                  <a:lnTo>
                    <a:pt x="417" y="1426"/>
                  </a:lnTo>
                  <a:lnTo>
                    <a:pt x="417" y="1421"/>
                  </a:lnTo>
                  <a:lnTo>
                    <a:pt x="418" y="1420"/>
                  </a:lnTo>
                  <a:lnTo>
                    <a:pt x="411" y="1419"/>
                  </a:lnTo>
                  <a:lnTo>
                    <a:pt x="403" y="1419"/>
                  </a:lnTo>
                  <a:lnTo>
                    <a:pt x="396" y="1419"/>
                  </a:lnTo>
                  <a:lnTo>
                    <a:pt x="388" y="1418"/>
                  </a:lnTo>
                  <a:lnTo>
                    <a:pt x="381" y="1418"/>
                  </a:lnTo>
                  <a:lnTo>
                    <a:pt x="374" y="1418"/>
                  </a:lnTo>
                  <a:lnTo>
                    <a:pt x="367" y="1419"/>
                  </a:lnTo>
                  <a:lnTo>
                    <a:pt x="361" y="1419"/>
                  </a:lnTo>
                  <a:lnTo>
                    <a:pt x="357" y="1416"/>
                  </a:lnTo>
                  <a:lnTo>
                    <a:pt x="352" y="1414"/>
                  </a:lnTo>
                  <a:lnTo>
                    <a:pt x="346" y="1413"/>
                  </a:lnTo>
                  <a:lnTo>
                    <a:pt x="341" y="1412"/>
                  </a:lnTo>
                  <a:lnTo>
                    <a:pt x="334" y="1416"/>
                  </a:lnTo>
                  <a:lnTo>
                    <a:pt x="326" y="1417"/>
                  </a:lnTo>
                  <a:lnTo>
                    <a:pt x="318" y="1416"/>
                  </a:lnTo>
                  <a:lnTo>
                    <a:pt x="311" y="1414"/>
                  </a:lnTo>
                  <a:lnTo>
                    <a:pt x="303" y="1412"/>
                  </a:lnTo>
                  <a:lnTo>
                    <a:pt x="294" y="1410"/>
                  </a:lnTo>
                  <a:lnTo>
                    <a:pt x="288" y="1409"/>
                  </a:lnTo>
                  <a:lnTo>
                    <a:pt x="281" y="1409"/>
                  </a:lnTo>
                  <a:lnTo>
                    <a:pt x="276" y="1405"/>
                  </a:lnTo>
                  <a:lnTo>
                    <a:pt x="270" y="1406"/>
                  </a:lnTo>
                  <a:lnTo>
                    <a:pt x="265" y="1407"/>
                  </a:lnTo>
                  <a:lnTo>
                    <a:pt x="259" y="1409"/>
                  </a:lnTo>
                  <a:lnTo>
                    <a:pt x="251" y="1406"/>
                  </a:lnTo>
                  <a:lnTo>
                    <a:pt x="243" y="1405"/>
                  </a:lnTo>
                  <a:lnTo>
                    <a:pt x="236" y="1404"/>
                  </a:lnTo>
                  <a:lnTo>
                    <a:pt x="228" y="1403"/>
                  </a:lnTo>
                  <a:lnTo>
                    <a:pt x="220" y="1403"/>
                  </a:lnTo>
                  <a:lnTo>
                    <a:pt x="212" y="1402"/>
                  </a:lnTo>
                  <a:lnTo>
                    <a:pt x="203" y="1399"/>
                  </a:lnTo>
                  <a:lnTo>
                    <a:pt x="195" y="1397"/>
                  </a:lnTo>
                  <a:lnTo>
                    <a:pt x="190" y="1397"/>
                  </a:lnTo>
                  <a:lnTo>
                    <a:pt x="184" y="1398"/>
                  </a:lnTo>
                  <a:lnTo>
                    <a:pt x="179" y="1399"/>
                  </a:lnTo>
                  <a:lnTo>
                    <a:pt x="172" y="1401"/>
                  </a:lnTo>
                  <a:lnTo>
                    <a:pt x="167" y="1401"/>
                  </a:lnTo>
                  <a:lnTo>
                    <a:pt x="161" y="1399"/>
                  </a:lnTo>
                  <a:lnTo>
                    <a:pt x="156" y="1399"/>
                  </a:lnTo>
                  <a:lnTo>
                    <a:pt x="150" y="1398"/>
                  </a:lnTo>
                  <a:lnTo>
                    <a:pt x="146" y="1397"/>
                  </a:lnTo>
                  <a:lnTo>
                    <a:pt x="140" y="1397"/>
                  </a:lnTo>
                  <a:lnTo>
                    <a:pt x="135" y="1397"/>
                  </a:lnTo>
                  <a:lnTo>
                    <a:pt x="130" y="1398"/>
                  </a:lnTo>
                  <a:lnTo>
                    <a:pt x="138" y="1402"/>
                  </a:lnTo>
                  <a:lnTo>
                    <a:pt x="144" y="1406"/>
                  </a:lnTo>
                  <a:lnTo>
                    <a:pt x="149" y="1410"/>
                  </a:lnTo>
                  <a:lnTo>
                    <a:pt x="157" y="1409"/>
                  </a:lnTo>
                  <a:lnTo>
                    <a:pt x="157" y="1404"/>
                  </a:lnTo>
                  <a:lnTo>
                    <a:pt x="169" y="1405"/>
                  </a:lnTo>
                  <a:lnTo>
                    <a:pt x="180" y="1406"/>
                  </a:lnTo>
                  <a:lnTo>
                    <a:pt x="191" y="1407"/>
                  </a:lnTo>
                  <a:lnTo>
                    <a:pt x="202" y="1407"/>
                  </a:lnTo>
                  <a:lnTo>
                    <a:pt x="213" y="1409"/>
                  </a:lnTo>
                  <a:lnTo>
                    <a:pt x="223" y="1411"/>
                  </a:lnTo>
                  <a:lnTo>
                    <a:pt x="233" y="1413"/>
                  </a:lnTo>
                  <a:lnTo>
                    <a:pt x="244" y="1417"/>
                  </a:lnTo>
                  <a:lnTo>
                    <a:pt x="245" y="1419"/>
                  </a:lnTo>
                  <a:lnTo>
                    <a:pt x="247" y="1421"/>
                  </a:lnTo>
                  <a:lnTo>
                    <a:pt x="248" y="1425"/>
                  </a:lnTo>
                  <a:lnTo>
                    <a:pt x="246" y="1427"/>
                  </a:lnTo>
                  <a:lnTo>
                    <a:pt x="239" y="1429"/>
                  </a:lnTo>
                  <a:lnTo>
                    <a:pt x="231" y="1431"/>
                  </a:lnTo>
                  <a:lnTo>
                    <a:pt x="224" y="1433"/>
                  </a:lnTo>
                  <a:lnTo>
                    <a:pt x="220" y="1439"/>
                  </a:lnTo>
                  <a:lnTo>
                    <a:pt x="226" y="1440"/>
                  </a:lnTo>
                  <a:lnTo>
                    <a:pt x="233" y="1441"/>
                  </a:lnTo>
                  <a:lnTo>
                    <a:pt x="238" y="1443"/>
                  </a:lnTo>
                  <a:lnTo>
                    <a:pt x="239" y="1451"/>
                  </a:lnTo>
                  <a:lnTo>
                    <a:pt x="231" y="1454"/>
                  </a:lnTo>
                  <a:lnTo>
                    <a:pt x="223" y="1455"/>
                  </a:lnTo>
                  <a:lnTo>
                    <a:pt x="216" y="1454"/>
                  </a:lnTo>
                  <a:lnTo>
                    <a:pt x="209" y="1451"/>
                  </a:lnTo>
                  <a:lnTo>
                    <a:pt x="201" y="1450"/>
                  </a:lnTo>
                  <a:lnTo>
                    <a:pt x="194" y="1448"/>
                  </a:lnTo>
                  <a:lnTo>
                    <a:pt x="186" y="1447"/>
                  </a:lnTo>
                  <a:lnTo>
                    <a:pt x="178" y="1448"/>
                  </a:lnTo>
                  <a:lnTo>
                    <a:pt x="177" y="1451"/>
                  </a:lnTo>
                  <a:lnTo>
                    <a:pt x="176" y="1456"/>
                  </a:lnTo>
                  <a:lnTo>
                    <a:pt x="175" y="1460"/>
                  </a:lnTo>
                  <a:lnTo>
                    <a:pt x="171" y="1463"/>
                  </a:lnTo>
                  <a:lnTo>
                    <a:pt x="162" y="1460"/>
                  </a:lnTo>
                  <a:lnTo>
                    <a:pt x="152" y="1458"/>
                  </a:lnTo>
                  <a:lnTo>
                    <a:pt x="142" y="1455"/>
                  </a:lnTo>
                  <a:lnTo>
                    <a:pt x="133" y="1452"/>
                  </a:lnTo>
                  <a:lnTo>
                    <a:pt x="124" y="1449"/>
                  </a:lnTo>
                  <a:lnTo>
                    <a:pt x="115" y="1445"/>
                  </a:lnTo>
                  <a:lnTo>
                    <a:pt x="106" y="1441"/>
                  </a:lnTo>
                  <a:lnTo>
                    <a:pt x="97" y="1435"/>
                  </a:lnTo>
                  <a:lnTo>
                    <a:pt x="97" y="1427"/>
                  </a:lnTo>
                  <a:lnTo>
                    <a:pt x="88" y="1412"/>
                  </a:lnTo>
                  <a:lnTo>
                    <a:pt x="79" y="1398"/>
                  </a:lnTo>
                  <a:lnTo>
                    <a:pt x="71" y="1384"/>
                  </a:lnTo>
                  <a:lnTo>
                    <a:pt x="70" y="1368"/>
                  </a:lnTo>
                  <a:lnTo>
                    <a:pt x="63" y="1364"/>
                  </a:lnTo>
                  <a:lnTo>
                    <a:pt x="55" y="1361"/>
                  </a:lnTo>
                  <a:lnTo>
                    <a:pt x="47" y="1358"/>
                  </a:lnTo>
                  <a:lnTo>
                    <a:pt x="43" y="1352"/>
                  </a:lnTo>
                  <a:lnTo>
                    <a:pt x="43" y="1349"/>
                  </a:lnTo>
                  <a:lnTo>
                    <a:pt x="43" y="1345"/>
                  </a:lnTo>
                  <a:lnTo>
                    <a:pt x="46" y="1343"/>
                  </a:lnTo>
                  <a:lnTo>
                    <a:pt x="47" y="1341"/>
                  </a:lnTo>
                  <a:lnTo>
                    <a:pt x="53" y="1344"/>
                  </a:lnTo>
                  <a:lnTo>
                    <a:pt x="59" y="1345"/>
                  </a:lnTo>
                  <a:lnTo>
                    <a:pt x="66" y="1346"/>
                  </a:lnTo>
                  <a:lnTo>
                    <a:pt x="73" y="1346"/>
                  </a:lnTo>
                  <a:lnTo>
                    <a:pt x="80" y="1345"/>
                  </a:lnTo>
                  <a:lnTo>
                    <a:pt x="87" y="1344"/>
                  </a:lnTo>
                  <a:lnTo>
                    <a:pt x="94" y="1343"/>
                  </a:lnTo>
                  <a:lnTo>
                    <a:pt x="101" y="1341"/>
                  </a:lnTo>
                  <a:lnTo>
                    <a:pt x="106" y="1336"/>
                  </a:lnTo>
                  <a:lnTo>
                    <a:pt x="110" y="1333"/>
                  </a:lnTo>
                  <a:lnTo>
                    <a:pt x="115" y="1329"/>
                  </a:lnTo>
                  <a:lnTo>
                    <a:pt x="120" y="1327"/>
                  </a:lnTo>
                  <a:lnTo>
                    <a:pt x="126" y="1324"/>
                  </a:lnTo>
                  <a:lnTo>
                    <a:pt x="131" y="1322"/>
                  </a:lnTo>
                  <a:lnTo>
                    <a:pt x="135" y="1319"/>
                  </a:lnTo>
                  <a:lnTo>
                    <a:pt x="140" y="1315"/>
                  </a:lnTo>
                  <a:lnTo>
                    <a:pt x="135" y="1315"/>
                  </a:lnTo>
                  <a:lnTo>
                    <a:pt x="131" y="1315"/>
                  </a:lnTo>
                  <a:lnTo>
                    <a:pt x="126" y="1314"/>
                  </a:lnTo>
                  <a:lnTo>
                    <a:pt x="122" y="1314"/>
                  </a:lnTo>
                  <a:lnTo>
                    <a:pt x="117" y="1315"/>
                  </a:lnTo>
                  <a:lnTo>
                    <a:pt x="112" y="1315"/>
                  </a:lnTo>
                  <a:lnTo>
                    <a:pt x="109" y="1318"/>
                  </a:lnTo>
                  <a:lnTo>
                    <a:pt x="104" y="1320"/>
                  </a:lnTo>
                  <a:lnTo>
                    <a:pt x="101" y="1324"/>
                  </a:lnTo>
                  <a:lnTo>
                    <a:pt x="96" y="1327"/>
                  </a:lnTo>
                  <a:lnTo>
                    <a:pt x="91" y="1328"/>
                  </a:lnTo>
                  <a:lnTo>
                    <a:pt x="85" y="1328"/>
                  </a:lnTo>
                  <a:lnTo>
                    <a:pt x="78" y="1328"/>
                  </a:lnTo>
                  <a:lnTo>
                    <a:pt x="72" y="1328"/>
                  </a:lnTo>
                  <a:lnTo>
                    <a:pt x="66" y="1329"/>
                  </a:lnTo>
                  <a:lnTo>
                    <a:pt x="62" y="1331"/>
                  </a:lnTo>
                  <a:lnTo>
                    <a:pt x="58" y="1337"/>
                  </a:lnTo>
                  <a:lnTo>
                    <a:pt x="54" y="1334"/>
                  </a:lnTo>
                  <a:lnTo>
                    <a:pt x="48" y="1334"/>
                  </a:lnTo>
                  <a:lnTo>
                    <a:pt x="42" y="1333"/>
                  </a:lnTo>
                  <a:lnTo>
                    <a:pt x="39" y="1328"/>
                  </a:lnTo>
                  <a:lnTo>
                    <a:pt x="34" y="1328"/>
                  </a:lnTo>
                  <a:lnTo>
                    <a:pt x="29" y="1327"/>
                  </a:lnTo>
                  <a:lnTo>
                    <a:pt x="26" y="1326"/>
                  </a:lnTo>
                  <a:lnTo>
                    <a:pt x="23" y="1322"/>
                  </a:lnTo>
                  <a:lnTo>
                    <a:pt x="23" y="1313"/>
                  </a:lnTo>
                  <a:lnTo>
                    <a:pt x="18" y="1304"/>
                  </a:lnTo>
                  <a:lnTo>
                    <a:pt x="12" y="1295"/>
                  </a:lnTo>
                  <a:lnTo>
                    <a:pt x="11" y="1284"/>
                  </a:lnTo>
                  <a:lnTo>
                    <a:pt x="12" y="1271"/>
                  </a:lnTo>
                  <a:lnTo>
                    <a:pt x="13" y="1260"/>
                  </a:lnTo>
                  <a:lnTo>
                    <a:pt x="16" y="1247"/>
                  </a:lnTo>
                  <a:lnTo>
                    <a:pt x="19" y="1235"/>
                  </a:lnTo>
                  <a:lnTo>
                    <a:pt x="24" y="1223"/>
                  </a:lnTo>
                  <a:lnTo>
                    <a:pt x="29" y="1213"/>
                  </a:lnTo>
                  <a:lnTo>
                    <a:pt x="36" y="1202"/>
                  </a:lnTo>
                  <a:lnTo>
                    <a:pt x="46" y="1193"/>
                  </a:lnTo>
                  <a:lnTo>
                    <a:pt x="49" y="1183"/>
                  </a:lnTo>
                  <a:lnTo>
                    <a:pt x="54" y="1174"/>
                  </a:lnTo>
                  <a:lnTo>
                    <a:pt x="61" y="1164"/>
                  </a:lnTo>
                  <a:lnTo>
                    <a:pt x="67" y="1156"/>
                  </a:lnTo>
                  <a:lnTo>
                    <a:pt x="63" y="1155"/>
                  </a:lnTo>
                  <a:lnTo>
                    <a:pt x="57" y="1155"/>
                  </a:lnTo>
                  <a:lnTo>
                    <a:pt x="53" y="1154"/>
                  </a:lnTo>
                  <a:lnTo>
                    <a:pt x="51" y="1148"/>
                  </a:lnTo>
                  <a:lnTo>
                    <a:pt x="50" y="1147"/>
                  </a:lnTo>
                  <a:lnTo>
                    <a:pt x="49" y="1146"/>
                  </a:lnTo>
                  <a:lnTo>
                    <a:pt x="48" y="1145"/>
                  </a:lnTo>
                  <a:lnTo>
                    <a:pt x="47" y="1145"/>
                  </a:lnTo>
                  <a:lnTo>
                    <a:pt x="46" y="1147"/>
                  </a:lnTo>
                  <a:lnTo>
                    <a:pt x="41" y="1144"/>
                  </a:lnTo>
                  <a:lnTo>
                    <a:pt x="40" y="1139"/>
                  </a:lnTo>
                  <a:lnTo>
                    <a:pt x="40" y="1134"/>
                  </a:lnTo>
                  <a:lnTo>
                    <a:pt x="40" y="1129"/>
                  </a:lnTo>
                  <a:lnTo>
                    <a:pt x="31" y="1125"/>
                  </a:lnTo>
                  <a:lnTo>
                    <a:pt x="25" y="1118"/>
                  </a:lnTo>
                  <a:lnTo>
                    <a:pt x="21" y="1110"/>
                  </a:lnTo>
                  <a:lnTo>
                    <a:pt x="19" y="1100"/>
                  </a:lnTo>
                  <a:lnTo>
                    <a:pt x="21" y="1094"/>
                  </a:lnTo>
                  <a:lnTo>
                    <a:pt x="18" y="1092"/>
                  </a:lnTo>
                  <a:lnTo>
                    <a:pt x="12" y="1089"/>
                  </a:lnTo>
                  <a:lnTo>
                    <a:pt x="9" y="1087"/>
                  </a:lnTo>
                  <a:lnTo>
                    <a:pt x="9" y="1078"/>
                  </a:lnTo>
                  <a:lnTo>
                    <a:pt x="10" y="1069"/>
                  </a:lnTo>
                  <a:lnTo>
                    <a:pt x="11" y="1059"/>
                  </a:lnTo>
                  <a:lnTo>
                    <a:pt x="12" y="1050"/>
                  </a:lnTo>
                  <a:lnTo>
                    <a:pt x="8" y="1048"/>
                  </a:lnTo>
                  <a:lnTo>
                    <a:pt x="3" y="1046"/>
                  </a:lnTo>
                  <a:lnTo>
                    <a:pt x="1" y="1041"/>
                  </a:lnTo>
                  <a:lnTo>
                    <a:pt x="0" y="1035"/>
                  </a:lnTo>
                  <a:lnTo>
                    <a:pt x="0" y="1024"/>
                  </a:lnTo>
                  <a:lnTo>
                    <a:pt x="4" y="1013"/>
                  </a:lnTo>
                  <a:lnTo>
                    <a:pt x="10" y="1003"/>
                  </a:lnTo>
                  <a:lnTo>
                    <a:pt x="16" y="994"/>
                  </a:lnTo>
                  <a:lnTo>
                    <a:pt x="12" y="988"/>
                  </a:lnTo>
                  <a:lnTo>
                    <a:pt x="12" y="982"/>
                  </a:lnTo>
                  <a:lnTo>
                    <a:pt x="14" y="976"/>
                  </a:lnTo>
                  <a:lnTo>
                    <a:pt x="16" y="972"/>
                  </a:lnTo>
                  <a:lnTo>
                    <a:pt x="20" y="963"/>
                  </a:lnTo>
                  <a:lnTo>
                    <a:pt x="21" y="953"/>
                  </a:lnTo>
                  <a:lnTo>
                    <a:pt x="24" y="943"/>
                  </a:lnTo>
                  <a:lnTo>
                    <a:pt x="29" y="935"/>
                  </a:lnTo>
                  <a:lnTo>
                    <a:pt x="36" y="930"/>
                  </a:lnTo>
                  <a:lnTo>
                    <a:pt x="41" y="926"/>
                  </a:lnTo>
                  <a:lnTo>
                    <a:pt x="44" y="920"/>
                  </a:lnTo>
                  <a:lnTo>
                    <a:pt x="48" y="914"/>
                  </a:lnTo>
                  <a:lnTo>
                    <a:pt x="50" y="908"/>
                  </a:lnTo>
                  <a:lnTo>
                    <a:pt x="54" y="903"/>
                  </a:lnTo>
                  <a:lnTo>
                    <a:pt x="59" y="898"/>
                  </a:lnTo>
                  <a:lnTo>
                    <a:pt x="66" y="895"/>
                  </a:lnTo>
                  <a:lnTo>
                    <a:pt x="64" y="887"/>
                  </a:lnTo>
                  <a:lnTo>
                    <a:pt x="67" y="881"/>
                  </a:lnTo>
                  <a:lnTo>
                    <a:pt x="72" y="875"/>
                  </a:lnTo>
                  <a:lnTo>
                    <a:pt x="79" y="872"/>
                  </a:lnTo>
                  <a:lnTo>
                    <a:pt x="88" y="869"/>
                  </a:lnTo>
                  <a:lnTo>
                    <a:pt x="100" y="868"/>
                  </a:lnTo>
                  <a:lnTo>
                    <a:pt x="109" y="865"/>
                  </a:lnTo>
                  <a:lnTo>
                    <a:pt x="112" y="854"/>
                  </a:lnTo>
                  <a:lnTo>
                    <a:pt x="117" y="854"/>
                  </a:lnTo>
                  <a:lnTo>
                    <a:pt x="120" y="854"/>
                  </a:lnTo>
                  <a:lnTo>
                    <a:pt x="125" y="853"/>
                  </a:lnTo>
                  <a:lnTo>
                    <a:pt x="130" y="852"/>
                  </a:lnTo>
                  <a:lnTo>
                    <a:pt x="134" y="852"/>
                  </a:lnTo>
                  <a:lnTo>
                    <a:pt x="139" y="852"/>
                  </a:lnTo>
                  <a:lnTo>
                    <a:pt x="144" y="852"/>
                  </a:lnTo>
                  <a:lnTo>
                    <a:pt x="148" y="854"/>
                  </a:lnTo>
                  <a:lnTo>
                    <a:pt x="152" y="852"/>
                  </a:lnTo>
                  <a:lnTo>
                    <a:pt x="155" y="850"/>
                  </a:lnTo>
                  <a:lnTo>
                    <a:pt x="160" y="849"/>
                  </a:lnTo>
                  <a:lnTo>
                    <a:pt x="164" y="847"/>
                  </a:lnTo>
                  <a:lnTo>
                    <a:pt x="168" y="847"/>
                  </a:lnTo>
                  <a:lnTo>
                    <a:pt x="172" y="847"/>
                  </a:lnTo>
                  <a:lnTo>
                    <a:pt x="178" y="847"/>
                  </a:lnTo>
                  <a:lnTo>
                    <a:pt x="183" y="849"/>
                  </a:lnTo>
                  <a:lnTo>
                    <a:pt x="186" y="852"/>
                  </a:lnTo>
                  <a:lnTo>
                    <a:pt x="191" y="851"/>
                  </a:lnTo>
                  <a:lnTo>
                    <a:pt x="194" y="850"/>
                  </a:lnTo>
                  <a:lnTo>
                    <a:pt x="199" y="849"/>
                  </a:lnTo>
                  <a:lnTo>
                    <a:pt x="207" y="851"/>
                  </a:lnTo>
                  <a:lnTo>
                    <a:pt x="215" y="853"/>
                  </a:lnTo>
                  <a:lnTo>
                    <a:pt x="223" y="857"/>
                  </a:lnTo>
                  <a:lnTo>
                    <a:pt x="230" y="862"/>
                  </a:lnTo>
                  <a:lnTo>
                    <a:pt x="237" y="855"/>
                  </a:lnTo>
                  <a:lnTo>
                    <a:pt x="244" y="855"/>
                  </a:lnTo>
                  <a:lnTo>
                    <a:pt x="252" y="858"/>
                  </a:lnTo>
                  <a:lnTo>
                    <a:pt x="261" y="859"/>
                  </a:lnTo>
                  <a:lnTo>
                    <a:pt x="268" y="864"/>
                  </a:lnTo>
                  <a:lnTo>
                    <a:pt x="273" y="870"/>
                  </a:lnTo>
                  <a:lnTo>
                    <a:pt x="275" y="879"/>
                  </a:lnTo>
                  <a:lnTo>
                    <a:pt x="277" y="887"/>
                  </a:lnTo>
                  <a:lnTo>
                    <a:pt x="276" y="899"/>
                  </a:lnTo>
                  <a:lnTo>
                    <a:pt x="273" y="911"/>
                  </a:lnTo>
                  <a:lnTo>
                    <a:pt x="266" y="921"/>
                  </a:lnTo>
                  <a:lnTo>
                    <a:pt x="254" y="928"/>
                  </a:lnTo>
                  <a:lnTo>
                    <a:pt x="246" y="930"/>
                  </a:lnTo>
                  <a:lnTo>
                    <a:pt x="239" y="930"/>
                  </a:lnTo>
                  <a:lnTo>
                    <a:pt x="232" y="928"/>
                  </a:lnTo>
                  <a:lnTo>
                    <a:pt x="228" y="921"/>
                  </a:lnTo>
                  <a:lnTo>
                    <a:pt x="228" y="918"/>
                  </a:lnTo>
                  <a:lnTo>
                    <a:pt x="222" y="919"/>
                  </a:lnTo>
                  <a:lnTo>
                    <a:pt x="217" y="920"/>
                  </a:lnTo>
                  <a:lnTo>
                    <a:pt x="212" y="921"/>
                  </a:lnTo>
                  <a:lnTo>
                    <a:pt x="206" y="918"/>
                  </a:lnTo>
                  <a:lnTo>
                    <a:pt x="206" y="908"/>
                  </a:lnTo>
                  <a:lnTo>
                    <a:pt x="214" y="905"/>
                  </a:lnTo>
                  <a:lnTo>
                    <a:pt x="223" y="902"/>
                  </a:lnTo>
                  <a:lnTo>
                    <a:pt x="228" y="892"/>
                  </a:lnTo>
                  <a:lnTo>
                    <a:pt x="229" y="887"/>
                  </a:lnTo>
                  <a:lnTo>
                    <a:pt x="225" y="881"/>
                  </a:lnTo>
                  <a:lnTo>
                    <a:pt x="221" y="876"/>
                  </a:lnTo>
                  <a:lnTo>
                    <a:pt x="217" y="870"/>
                  </a:lnTo>
                  <a:lnTo>
                    <a:pt x="215" y="868"/>
                  </a:lnTo>
                  <a:lnTo>
                    <a:pt x="213" y="867"/>
                  </a:lnTo>
                  <a:lnTo>
                    <a:pt x="209" y="866"/>
                  </a:lnTo>
                  <a:lnTo>
                    <a:pt x="207" y="865"/>
                  </a:lnTo>
                  <a:lnTo>
                    <a:pt x="206" y="881"/>
                  </a:lnTo>
                  <a:lnTo>
                    <a:pt x="205" y="897"/>
                  </a:lnTo>
                  <a:lnTo>
                    <a:pt x="198" y="912"/>
                  </a:lnTo>
                  <a:lnTo>
                    <a:pt x="180" y="920"/>
                  </a:lnTo>
                  <a:lnTo>
                    <a:pt x="177" y="920"/>
                  </a:lnTo>
                  <a:lnTo>
                    <a:pt x="175" y="919"/>
                  </a:lnTo>
                  <a:lnTo>
                    <a:pt x="171" y="918"/>
                  </a:lnTo>
                  <a:lnTo>
                    <a:pt x="168" y="915"/>
                  </a:lnTo>
                  <a:lnTo>
                    <a:pt x="161" y="918"/>
                  </a:lnTo>
                  <a:lnTo>
                    <a:pt x="154" y="920"/>
                  </a:lnTo>
                  <a:lnTo>
                    <a:pt x="148" y="921"/>
                  </a:lnTo>
                  <a:lnTo>
                    <a:pt x="144" y="915"/>
                  </a:lnTo>
                  <a:lnTo>
                    <a:pt x="134" y="920"/>
                  </a:lnTo>
                  <a:lnTo>
                    <a:pt x="125" y="925"/>
                  </a:lnTo>
                  <a:lnTo>
                    <a:pt x="117" y="932"/>
                  </a:lnTo>
                  <a:lnTo>
                    <a:pt x="112" y="941"/>
                  </a:lnTo>
                  <a:lnTo>
                    <a:pt x="106" y="944"/>
                  </a:lnTo>
                  <a:lnTo>
                    <a:pt x="100" y="949"/>
                  </a:lnTo>
                  <a:lnTo>
                    <a:pt x="95" y="956"/>
                  </a:lnTo>
                  <a:lnTo>
                    <a:pt x="91" y="961"/>
                  </a:lnTo>
                  <a:lnTo>
                    <a:pt x="93" y="964"/>
                  </a:lnTo>
                  <a:lnTo>
                    <a:pt x="88" y="972"/>
                  </a:lnTo>
                  <a:lnTo>
                    <a:pt x="81" y="979"/>
                  </a:lnTo>
                  <a:lnTo>
                    <a:pt x="76" y="986"/>
                  </a:lnTo>
                  <a:lnTo>
                    <a:pt x="79" y="994"/>
                  </a:lnTo>
                  <a:lnTo>
                    <a:pt x="79" y="997"/>
                  </a:lnTo>
                  <a:lnTo>
                    <a:pt x="80" y="1002"/>
                  </a:lnTo>
                  <a:lnTo>
                    <a:pt x="80" y="1005"/>
                  </a:lnTo>
                  <a:lnTo>
                    <a:pt x="78" y="1010"/>
                  </a:lnTo>
                  <a:lnTo>
                    <a:pt x="81" y="1013"/>
                  </a:lnTo>
                  <a:lnTo>
                    <a:pt x="82" y="1018"/>
                  </a:lnTo>
                  <a:lnTo>
                    <a:pt x="82" y="1023"/>
                  </a:lnTo>
                  <a:lnTo>
                    <a:pt x="81" y="1027"/>
                  </a:lnTo>
                  <a:lnTo>
                    <a:pt x="74" y="1026"/>
                  </a:lnTo>
                  <a:lnTo>
                    <a:pt x="69" y="1026"/>
                  </a:lnTo>
                  <a:lnTo>
                    <a:pt x="63" y="1026"/>
                  </a:lnTo>
                  <a:lnTo>
                    <a:pt x="58" y="1025"/>
                  </a:lnTo>
                  <a:lnTo>
                    <a:pt x="53" y="1028"/>
                  </a:lnTo>
                  <a:lnTo>
                    <a:pt x="46" y="1033"/>
                  </a:lnTo>
                  <a:lnTo>
                    <a:pt x="41" y="1038"/>
                  </a:lnTo>
                  <a:lnTo>
                    <a:pt x="36" y="1043"/>
                  </a:lnTo>
                  <a:lnTo>
                    <a:pt x="32" y="1049"/>
                  </a:lnTo>
                  <a:lnTo>
                    <a:pt x="28" y="1055"/>
                  </a:lnTo>
                  <a:lnTo>
                    <a:pt x="26" y="1062"/>
                  </a:lnTo>
                  <a:lnTo>
                    <a:pt x="24" y="1069"/>
                  </a:lnTo>
                  <a:lnTo>
                    <a:pt x="26" y="1070"/>
                  </a:lnTo>
                  <a:lnTo>
                    <a:pt x="31" y="1065"/>
                  </a:lnTo>
                  <a:lnTo>
                    <a:pt x="35" y="1059"/>
                  </a:lnTo>
                  <a:lnTo>
                    <a:pt x="41" y="1054"/>
                  </a:lnTo>
                  <a:lnTo>
                    <a:pt x="46" y="1048"/>
                  </a:lnTo>
                  <a:lnTo>
                    <a:pt x="53" y="1043"/>
                  </a:lnTo>
                  <a:lnTo>
                    <a:pt x="58" y="1039"/>
                  </a:lnTo>
                  <a:lnTo>
                    <a:pt x="65" y="1038"/>
                  </a:lnTo>
                  <a:lnTo>
                    <a:pt x="72" y="1038"/>
                  </a:lnTo>
                  <a:lnTo>
                    <a:pt x="78" y="1040"/>
                  </a:lnTo>
                  <a:lnTo>
                    <a:pt x="82" y="1042"/>
                  </a:lnTo>
                  <a:lnTo>
                    <a:pt x="85" y="1046"/>
                  </a:lnTo>
                  <a:lnTo>
                    <a:pt x="86" y="1051"/>
                  </a:lnTo>
                  <a:lnTo>
                    <a:pt x="82" y="1065"/>
                  </a:lnTo>
                  <a:lnTo>
                    <a:pt x="85" y="1066"/>
                  </a:lnTo>
                  <a:lnTo>
                    <a:pt x="88" y="1067"/>
                  </a:lnTo>
                  <a:lnTo>
                    <a:pt x="92" y="1066"/>
                  </a:lnTo>
                  <a:lnTo>
                    <a:pt x="94" y="1066"/>
                  </a:lnTo>
                  <a:lnTo>
                    <a:pt x="95" y="1065"/>
                  </a:lnTo>
                  <a:lnTo>
                    <a:pt x="96" y="1064"/>
                  </a:lnTo>
                  <a:lnTo>
                    <a:pt x="96" y="1063"/>
                  </a:lnTo>
                  <a:lnTo>
                    <a:pt x="96" y="1062"/>
                  </a:lnTo>
                  <a:lnTo>
                    <a:pt x="99" y="1061"/>
                  </a:lnTo>
                  <a:lnTo>
                    <a:pt x="101" y="1059"/>
                  </a:lnTo>
                  <a:lnTo>
                    <a:pt x="104" y="1059"/>
                  </a:lnTo>
                  <a:lnTo>
                    <a:pt x="108" y="1059"/>
                  </a:lnTo>
                  <a:lnTo>
                    <a:pt x="110" y="1069"/>
                  </a:lnTo>
                  <a:lnTo>
                    <a:pt x="115" y="1076"/>
                  </a:lnTo>
                  <a:lnTo>
                    <a:pt x="122" y="1080"/>
                  </a:lnTo>
                  <a:lnTo>
                    <a:pt x="129" y="1082"/>
                  </a:lnTo>
                  <a:lnTo>
                    <a:pt x="135" y="1086"/>
                  </a:lnTo>
                  <a:lnTo>
                    <a:pt x="142" y="1088"/>
                  </a:lnTo>
                  <a:lnTo>
                    <a:pt x="148" y="1093"/>
                  </a:lnTo>
                  <a:lnTo>
                    <a:pt x="153" y="1099"/>
                  </a:lnTo>
                  <a:lnTo>
                    <a:pt x="154" y="1099"/>
                  </a:lnTo>
                  <a:lnTo>
                    <a:pt x="154" y="1092"/>
                  </a:lnTo>
                  <a:lnTo>
                    <a:pt x="154" y="1084"/>
                  </a:lnTo>
                  <a:lnTo>
                    <a:pt x="154" y="1077"/>
                  </a:lnTo>
                  <a:lnTo>
                    <a:pt x="152" y="1070"/>
                  </a:lnTo>
                  <a:lnTo>
                    <a:pt x="149" y="1073"/>
                  </a:lnTo>
                  <a:lnTo>
                    <a:pt x="147" y="1078"/>
                  </a:lnTo>
                  <a:lnTo>
                    <a:pt x="144" y="1080"/>
                  </a:lnTo>
                  <a:lnTo>
                    <a:pt x="138" y="1080"/>
                  </a:lnTo>
                  <a:lnTo>
                    <a:pt x="132" y="1074"/>
                  </a:lnTo>
                  <a:lnTo>
                    <a:pt x="133" y="1067"/>
                  </a:lnTo>
                  <a:lnTo>
                    <a:pt x="135" y="1059"/>
                  </a:lnTo>
                  <a:lnTo>
                    <a:pt x="138" y="1051"/>
                  </a:lnTo>
                  <a:lnTo>
                    <a:pt x="144" y="1046"/>
                  </a:lnTo>
                  <a:lnTo>
                    <a:pt x="150" y="1039"/>
                  </a:lnTo>
                  <a:lnTo>
                    <a:pt x="156" y="1033"/>
                  </a:lnTo>
                  <a:lnTo>
                    <a:pt x="163" y="1027"/>
                  </a:lnTo>
                  <a:lnTo>
                    <a:pt x="169" y="1021"/>
                  </a:lnTo>
                  <a:lnTo>
                    <a:pt x="175" y="1014"/>
                  </a:lnTo>
                  <a:lnTo>
                    <a:pt x="179" y="1006"/>
                  </a:lnTo>
                  <a:lnTo>
                    <a:pt x="183" y="998"/>
                  </a:lnTo>
                  <a:lnTo>
                    <a:pt x="188" y="991"/>
                  </a:lnTo>
                  <a:lnTo>
                    <a:pt x="194" y="985"/>
                  </a:lnTo>
                  <a:lnTo>
                    <a:pt x="200" y="978"/>
                  </a:lnTo>
                  <a:lnTo>
                    <a:pt x="207" y="971"/>
                  </a:lnTo>
                  <a:lnTo>
                    <a:pt x="213" y="965"/>
                  </a:lnTo>
                  <a:lnTo>
                    <a:pt x="218" y="958"/>
                  </a:lnTo>
                  <a:lnTo>
                    <a:pt x="225" y="951"/>
                  </a:lnTo>
                  <a:lnTo>
                    <a:pt x="231" y="944"/>
                  </a:lnTo>
                  <a:lnTo>
                    <a:pt x="230" y="943"/>
                  </a:lnTo>
                  <a:lnTo>
                    <a:pt x="232" y="941"/>
                  </a:lnTo>
                  <a:lnTo>
                    <a:pt x="235" y="941"/>
                  </a:lnTo>
                  <a:lnTo>
                    <a:pt x="236" y="940"/>
                  </a:lnTo>
                  <a:lnTo>
                    <a:pt x="236" y="936"/>
                  </a:lnTo>
                  <a:lnTo>
                    <a:pt x="250" y="948"/>
                  </a:lnTo>
                  <a:lnTo>
                    <a:pt x="258" y="964"/>
                  </a:lnTo>
                  <a:lnTo>
                    <a:pt x="262" y="981"/>
                  </a:lnTo>
                  <a:lnTo>
                    <a:pt x="268" y="998"/>
                  </a:lnTo>
                  <a:lnTo>
                    <a:pt x="273" y="996"/>
                  </a:lnTo>
                  <a:lnTo>
                    <a:pt x="275" y="991"/>
                  </a:lnTo>
                  <a:lnTo>
                    <a:pt x="277" y="987"/>
                  </a:lnTo>
                  <a:lnTo>
                    <a:pt x="281" y="983"/>
                  </a:lnTo>
                  <a:lnTo>
                    <a:pt x="274" y="971"/>
                  </a:lnTo>
                  <a:lnTo>
                    <a:pt x="268" y="958"/>
                  </a:lnTo>
                  <a:lnTo>
                    <a:pt x="266" y="944"/>
                  </a:lnTo>
                  <a:lnTo>
                    <a:pt x="266" y="929"/>
                  </a:lnTo>
                  <a:lnTo>
                    <a:pt x="273" y="926"/>
                  </a:lnTo>
                  <a:lnTo>
                    <a:pt x="279" y="919"/>
                  </a:lnTo>
                  <a:lnTo>
                    <a:pt x="285" y="912"/>
                  </a:lnTo>
                  <a:lnTo>
                    <a:pt x="291" y="904"/>
                  </a:lnTo>
                  <a:lnTo>
                    <a:pt x="292" y="898"/>
                  </a:lnTo>
                  <a:lnTo>
                    <a:pt x="292" y="891"/>
                  </a:lnTo>
                  <a:lnTo>
                    <a:pt x="290" y="885"/>
                  </a:lnTo>
                  <a:lnTo>
                    <a:pt x="289" y="879"/>
                  </a:lnTo>
                  <a:lnTo>
                    <a:pt x="293" y="876"/>
                  </a:lnTo>
                  <a:lnTo>
                    <a:pt x="298" y="879"/>
                  </a:lnTo>
                  <a:lnTo>
                    <a:pt x="301" y="884"/>
                  </a:lnTo>
                  <a:lnTo>
                    <a:pt x="304" y="889"/>
                  </a:lnTo>
                  <a:lnTo>
                    <a:pt x="308" y="884"/>
                  </a:lnTo>
                  <a:lnTo>
                    <a:pt x="304" y="881"/>
                  </a:lnTo>
                  <a:lnTo>
                    <a:pt x="303" y="876"/>
                  </a:lnTo>
                  <a:lnTo>
                    <a:pt x="303" y="870"/>
                  </a:lnTo>
                  <a:lnTo>
                    <a:pt x="304" y="865"/>
                  </a:lnTo>
                  <a:lnTo>
                    <a:pt x="314" y="857"/>
                  </a:lnTo>
                  <a:lnTo>
                    <a:pt x="326" y="849"/>
                  </a:lnTo>
                  <a:lnTo>
                    <a:pt x="337" y="840"/>
                  </a:lnTo>
                  <a:lnTo>
                    <a:pt x="349" y="834"/>
                  </a:lnTo>
                  <a:lnTo>
                    <a:pt x="360" y="825"/>
                  </a:lnTo>
                  <a:lnTo>
                    <a:pt x="371" y="817"/>
                  </a:lnTo>
                  <a:lnTo>
                    <a:pt x="380" y="808"/>
                  </a:lnTo>
                  <a:lnTo>
                    <a:pt x="387" y="797"/>
                  </a:lnTo>
                  <a:lnTo>
                    <a:pt x="384" y="789"/>
                  </a:lnTo>
                  <a:lnTo>
                    <a:pt x="384" y="779"/>
                  </a:lnTo>
                  <a:lnTo>
                    <a:pt x="384" y="769"/>
                  </a:lnTo>
                  <a:lnTo>
                    <a:pt x="385" y="759"/>
                  </a:lnTo>
                  <a:lnTo>
                    <a:pt x="384" y="758"/>
                  </a:lnTo>
                  <a:lnTo>
                    <a:pt x="383" y="758"/>
                  </a:lnTo>
                  <a:lnTo>
                    <a:pt x="382" y="758"/>
                  </a:lnTo>
                  <a:lnTo>
                    <a:pt x="381" y="758"/>
                  </a:lnTo>
                  <a:lnTo>
                    <a:pt x="384" y="751"/>
                  </a:lnTo>
                  <a:lnTo>
                    <a:pt x="387" y="743"/>
                  </a:lnTo>
                  <a:lnTo>
                    <a:pt x="387" y="733"/>
                  </a:lnTo>
                  <a:lnTo>
                    <a:pt x="389" y="724"/>
                  </a:lnTo>
                  <a:lnTo>
                    <a:pt x="395" y="707"/>
                  </a:lnTo>
                  <a:lnTo>
                    <a:pt x="403" y="692"/>
                  </a:lnTo>
                  <a:lnTo>
                    <a:pt x="413" y="678"/>
                  </a:lnTo>
                  <a:lnTo>
                    <a:pt x="427" y="665"/>
                  </a:lnTo>
                  <a:lnTo>
                    <a:pt x="442" y="654"/>
                  </a:lnTo>
                  <a:lnTo>
                    <a:pt x="457" y="645"/>
                  </a:lnTo>
                  <a:lnTo>
                    <a:pt x="473" y="637"/>
                  </a:lnTo>
                  <a:lnTo>
                    <a:pt x="488" y="630"/>
                  </a:lnTo>
                  <a:lnTo>
                    <a:pt x="495" y="628"/>
                  </a:lnTo>
                  <a:lnTo>
                    <a:pt x="502" y="628"/>
                  </a:lnTo>
                  <a:lnTo>
                    <a:pt x="509" y="628"/>
                  </a:lnTo>
                  <a:lnTo>
                    <a:pt x="516" y="630"/>
                  </a:lnTo>
                  <a:lnTo>
                    <a:pt x="523" y="630"/>
                  </a:lnTo>
                  <a:lnTo>
                    <a:pt x="528" y="631"/>
                  </a:lnTo>
                  <a:lnTo>
                    <a:pt x="535" y="632"/>
                  </a:lnTo>
                  <a:lnTo>
                    <a:pt x="541" y="633"/>
                  </a:lnTo>
                  <a:lnTo>
                    <a:pt x="549" y="639"/>
                  </a:lnTo>
                  <a:lnTo>
                    <a:pt x="559" y="643"/>
                  </a:lnTo>
                  <a:lnTo>
                    <a:pt x="569" y="650"/>
                  </a:lnTo>
                  <a:lnTo>
                    <a:pt x="578" y="657"/>
                  </a:lnTo>
                  <a:lnTo>
                    <a:pt x="586" y="664"/>
                  </a:lnTo>
                  <a:lnTo>
                    <a:pt x="592" y="673"/>
                  </a:lnTo>
                  <a:lnTo>
                    <a:pt x="596" y="684"/>
                  </a:lnTo>
                  <a:lnTo>
                    <a:pt x="596" y="695"/>
                  </a:lnTo>
                  <a:lnTo>
                    <a:pt x="599" y="698"/>
                  </a:lnTo>
                  <a:lnTo>
                    <a:pt x="602" y="696"/>
                  </a:lnTo>
                  <a:lnTo>
                    <a:pt x="604" y="694"/>
                  </a:lnTo>
                  <a:lnTo>
                    <a:pt x="608" y="693"/>
                  </a:lnTo>
                  <a:lnTo>
                    <a:pt x="616" y="693"/>
                  </a:lnTo>
                  <a:lnTo>
                    <a:pt x="623" y="693"/>
                  </a:lnTo>
                  <a:lnTo>
                    <a:pt x="630" y="692"/>
                  </a:lnTo>
                  <a:lnTo>
                    <a:pt x="637" y="692"/>
                  </a:lnTo>
                  <a:lnTo>
                    <a:pt x="644" y="692"/>
                  </a:lnTo>
                  <a:lnTo>
                    <a:pt x="650" y="691"/>
                  </a:lnTo>
                  <a:lnTo>
                    <a:pt x="657" y="691"/>
                  </a:lnTo>
                  <a:lnTo>
                    <a:pt x="664" y="691"/>
                  </a:lnTo>
                  <a:lnTo>
                    <a:pt x="667" y="691"/>
                  </a:lnTo>
                  <a:lnTo>
                    <a:pt x="669" y="632"/>
                  </a:lnTo>
                  <a:lnTo>
                    <a:pt x="675" y="574"/>
                  </a:lnTo>
                  <a:lnTo>
                    <a:pt x="685" y="519"/>
                  </a:lnTo>
                  <a:lnTo>
                    <a:pt x="700" y="464"/>
                  </a:lnTo>
                  <a:lnTo>
                    <a:pt x="703" y="443"/>
                  </a:lnTo>
                  <a:lnTo>
                    <a:pt x="707" y="423"/>
                  </a:lnTo>
                  <a:lnTo>
                    <a:pt x="712" y="403"/>
                  </a:lnTo>
                  <a:lnTo>
                    <a:pt x="717" y="383"/>
                  </a:lnTo>
                  <a:lnTo>
                    <a:pt x="723" y="363"/>
                  </a:lnTo>
                  <a:lnTo>
                    <a:pt x="729" y="344"/>
                  </a:lnTo>
                  <a:lnTo>
                    <a:pt x="736" y="327"/>
                  </a:lnTo>
                  <a:lnTo>
                    <a:pt x="743" y="309"/>
                  </a:lnTo>
                  <a:lnTo>
                    <a:pt x="750" y="298"/>
                  </a:lnTo>
                  <a:lnTo>
                    <a:pt x="755" y="286"/>
                  </a:lnTo>
                  <a:lnTo>
                    <a:pt x="761" y="273"/>
                  </a:lnTo>
                  <a:lnTo>
                    <a:pt x="767" y="260"/>
                  </a:lnTo>
                  <a:lnTo>
                    <a:pt x="771" y="247"/>
                  </a:lnTo>
                  <a:lnTo>
                    <a:pt x="777" y="233"/>
                  </a:lnTo>
                  <a:lnTo>
                    <a:pt x="782" y="220"/>
                  </a:lnTo>
                  <a:lnTo>
                    <a:pt x="788" y="209"/>
                  </a:lnTo>
                  <a:lnTo>
                    <a:pt x="795" y="201"/>
                  </a:lnTo>
                  <a:lnTo>
                    <a:pt x="798" y="192"/>
                  </a:lnTo>
                  <a:lnTo>
                    <a:pt x="801" y="181"/>
                  </a:lnTo>
                  <a:lnTo>
                    <a:pt x="807" y="172"/>
                  </a:lnTo>
                  <a:lnTo>
                    <a:pt x="813" y="152"/>
                  </a:lnTo>
                  <a:lnTo>
                    <a:pt x="819" y="133"/>
                  </a:lnTo>
                  <a:lnTo>
                    <a:pt x="823" y="113"/>
                  </a:lnTo>
                  <a:lnTo>
                    <a:pt x="830" y="93"/>
                  </a:lnTo>
                  <a:lnTo>
                    <a:pt x="837" y="74"/>
                  </a:lnTo>
                  <a:lnTo>
                    <a:pt x="846" y="55"/>
                  </a:lnTo>
                  <a:lnTo>
                    <a:pt x="858" y="37"/>
                  </a:lnTo>
                  <a:lnTo>
                    <a:pt x="873" y="21"/>
                  </a:lnTo>
                  <a:lnTo>
                    <a:pt x="884" y="11"/>
                  </a:lnTo>
                  <a:lnTo>
                    <a:pt x="897" y="5"/>
                  </a:lnTo>
                  <a:lnTo>
                    <a:pt x="910" y="2"/>
                  </a:lnTo>
                  <a:lnTo>
                    <a:pt x="924" y="0"/>
                  </a:lnTo>
                  <a:lnTo>
                    <a:pt x="937" y="2"/>
                  </a:lnTo>
                  <a:lnTo>
                    <a:pt x="951" y="4"/>
                  </a:lnTo>
                  <a:lnTo>
                    <a:pt x="965" y="7"/>
                  </a:lnTo>
                  <a:lnTo>
                    <a:pt x="979" y="12"/>
                  </a:lnTo>
                  <a:lnTo>
                    <a:pt x="988" y="17"/>
                  </a:lnTo>
                  <a:lnTo>
                    <a:pt x="997" y="22"/>
                  </a:lnTo>
                  <a:lnTo>
                    <a:pt x="1005" y="28"/>
                  </a:lnTo>
                  <a:lnTo>
                    <a:pt x="1012" y="35"/>
                  </a:lnTo>
                  <a:lnTo>
                    <a:pt x="1019" y="43"/>
                  </a:lnTo>
                  <a:lnTo>
                    <a:pt x="1025" y="52"/>
                  </a:lnTo>
                  <a:lnTo>
                    <a:pt x="1031" y="61"/>
                  </a:lnTo>
                  <a:lnTo>
                    <a:pt x="103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3" name="Freeform 6"/>
            <p:cNvSpPr>
              <a:spLocks/>
            </p:cNvSpPr>
            <p:nvPr/>
          </p:nvSpPr>
          <p:spPr bwMode="auto">
            <a:xfrm>
              <a:off x="1310" y="201"/>
              <a:ext cx="57" cy="14"/>
            </a:xfrm>
            <a:custGeom>
              <a:avLst/>
              <a:gdLst>
                <a:gd name="T0" fmla="*/ 4 w 114"/>
                <a:gd name="T1" fmla="*/ 1 h 26"/>
                <a:gd name="T2" fmla="*/ 4 w 114"/>
                <a:gd name="T3" fmla="*/ 1 h 26"/>
                <a:gd name="T4" fmla="*/ 3 w 114"/>
                <a:gd name="T5" fmla="*/ 1 h 26"/>
                <a:gd name="T6" fmla="*/ 3 w 114"/>
                <a:gd name="T7" fmla="*/ 1 h 26"/>
                <a:gd name="T8" fmla="*/ 2 w 114"/>
                <a:gd name="T9" fmla="*/ 1 h 26"/>
                <a:gd name="T10" fmla="*/ 2 w 114"/>
                <a:gd name="T11" fmla="*/ 1 h 26"/>
                <a:gd name="T12" fmla="*/ 1 w 114"/>
                <a:gd name="T13" fmla="*/ 1 h 26"/>
                <a:gd name="T14" fmla="*/ 1 w 114"/>
                <a:gd name="T15" fmla="*/ 1 h 26"/>
                <a:gd name="T16" fmla="*/ 0 w 114"/>
                <a:gd name="T17" fmla="*/ 1 h 26"/>
                <a:gd name="T18" fmla="*/ 1 w 114"/>
                <a:gd name="T19" fmla="*/ 1 h 26"/>
                <a:gd name="T20" fmla="*/ 1 w 114"/>
                <a:gd name="T21" fmla="*/ 1 h 26"/>
                <a:gd name="T22" fmla="*/ 1 w 114"/>
                <a:gd name="T23" fmla="*/ 1 h 26"/>
                <a:gd name="T24" fmla="*/ 1 w 114"/>
                <a:gd name="T25" fmla="*/ 1 h 26"/>
                <a:gd name="T26" fmla="*/ 2 w 114"/>
                <a:gd name="T27" fmla="*/ 1 h 26"/>
                <a:gd name="T28" fmla="*/ 2 w 114"/>
                <a:gd name="T29" fmla="*/ 0 h 26"/>
                <a:gd name="T30" fmla="*/ 2 w 114"/>
                <a:gd name="T31" fmla="*/ 0 h 26"/>
                <a:gd name="T32" fmla="*/ 2 w 114"/>
                <a:gd name="T33" fmla="*/ 1 h 26"/>
                <a:gd name="T34" fmla="*/ 3 w 114"/>
                <a:gd name="T35" fmla="*/ 1 h 26"/>
                <a:gd name="T36" fmla="*/ 3 w 114"/>
                <a:gd name="T37" fmla="*/ 1 h 26"/>
                <a:gd name="T38" fmla="*/ 3 w 114"/>
                <a:gd name="T39" fmla="*/ 1 h 26"/>
                <a:gd name="T40" fmla="*/ 3 w 114"/>
                <a:gd name="T41" fmla="*/ 1 h 26"/>
                <a:gd name="T42" fmla="*/ 4 w 114"/>
                <a:gd name="T43" fmla="*/ 1 h 26"/>
                <a:gd name="T44" fmla="*/ 4 w 114"/>
                <a:gd name="T45" fmla="*/ 1 h 26"/>
                <a:gd name="T46" fmla="*/ 4 w 114"/>
                <a:gd name="T47" fmla="*/ 1 h 26"/>
                <a:gd name="T48" fmla="*/ 4 w 114"/>
                <a:gd name="T49" fmla="*/ 1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26">
                  <a:moveTo>
                    <a:pt x="114" y="26"/>
                  </a:moveTo>
                  <a:lnTo>
                    <a:pt x="103" y="20"/>
                  </a:lnTo>
                  <a:lnTo>
                    <a:pt x="89" y="16"/>
                  </a:lnTo>
                  <a:lnTo>
                    <a:pt x="75" y="15"/>
                  </a:lnTo>
                  <a:lnTo>
                    <a:pt x="60" y="13"/>
                  </a:lnTo>
                  <a:lnTo>
                    <a:pt x="45" y="15"/>
                  </a:lnTo>
                  <a:lnTo>
                    <a:pt x="30" y="16"/>
                  </a:lnTo>
                  <a:lnTo>
                    <a:pt x="15" y="17"/>
                  </a:lnTo>
                  <a:lnTo>
                    <a:pt x="0" y="19"/>
                  </a:lnTo>
                  <a:lnTo>
                    <a:pt x="5" y="15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0" y="3"/>
                  </a:lnTo>
                  <a:lnTo>
                    <a:pt x="77" y="5"/>
                  </a:lnTo>
                  <a:lnTo>
                    <a:pt x="84" y="8"/>
                  </a:lnTo>
                  <a:lnTo>
                    <a:pt x="91" y="10"/>
                  </a:lnTo>
                  <a:lnTo>
                    <a:pt x="98" y="13"/>
                  </a:lnTo>
                  <a:lnTo>
                    <a:pt x="104" y="17"/>
                  </a:lnTo>
                  <a:lnTo>
                    <a:pt x="110" y="22"/>
                  </a:lnTo>
                  <a:lnTo>
                    <a:pt x="114" y="2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4" name="Freeform 7"/>
            <p:cNvSpPr>
              <a:spLocks/>
            </p:cNvSpPr>
            <p:nvPr/>
          </p:nvSpPr>
          <p:spPr bwMode="auto">
            <a:xfrm>
              <a:off x="1300" y="213"/>
              <a:ext cx="75" cy="13"/>
            </a:xfrm>
            <a:custGeom>
              <a:avLst/>
              <a:gdLst>
                <a:gd name="T0" fmla="*/ 4 w 151"/>
                <a:gd name="T1" fmla="*/ 1 h 25"/>
                <a:gd name="T2" fmla="*/ 4 w 151"/>
                <a:gd name="T3" fmla="*/ 1 h 25"/>
                <a:gd name="T4" fmla="*/ 4 w 151"/>
                <a:gd name="T5" fmla="*/ 1 h 25"/>
                <a:gd name="T6" fmla="*/ 4 w 151"/>
                <a:gd name="T7" fmla="*/ 1 h 25"/>
                <a:gd name="T8" fmla="*/ 4 w 151"/>
                <a:gd name="T9" fmla="*/ 1 h 25"/>
                <a:gd name="T10" fmla="*/ 4 w 151"/>
                <a:gd name="T11" fmla="*/ 1 h 25"/>
                <a:gd name="T12" fmla="*/ 4 w 151"/>
                <a:gd name="T13" fmla="*/ 1 h 25"/>
                <a:gd name="T14" fmla="*/ 4 w 151"/>
                <a:gd name="T15" fmla="*/ 1 h 25"/>
                <a:gd name="T16" fmla="*/ 3 w 151"/>
                <a:gd name="T17" fmla="*/ 1 h 25"/>
                <a:gd name="T18" fmla="*/ 3 w 151"/>
                <a:gd name="T19" fmla="*/ 1 h 25"/>
                <a:gd name="T20" fmla="*/ 3 w 151"/>
                <a:gd name="T21" fmla="*/ 1 h 25"/>
                <a:gd name="T22" fmla="*/ 3 w 151"/>
                <a:gd name="T23" fmla="*/ 1 h 25"/>
                <a:gd name="T24" fmla="*/ 2 w 151"/>
                <a:gd name="T25" fmla="*/ 1 h 25"/>
                <a:gd name="T26" fmla="*/ 2 w 151"/>
                <a:gd name="T27" fmla="*/ 1 h 25"/>
                <a:gd name="T28" fmla="*/ 2 w 151"/>
                <a:gd name="T29" fmla="*/ 1 h 25"/>
                <a:gd name="T30" fmla="*/ 2 w 151"/>
                <a:gd name="T31" fmla="*/ 1 h 25"/>
                <a:gd name="T32" fmla="*/ 2 w 151"/>
                <a:gd name="T33" fmla="*/ 1 h 25"/>
                <a:gd name="T34" fmla="*/ 1 w 151"/>
                <a:gd name="T35" fmla="*/ 1 h 25"/>
                <a:gd name="T36" fmla="*/ 1 w 151"/>
                <a:gd name="T37" fmla="*/ 1 h 25"/>
                <a:gd name="T38" fmla="*/ 1 w 151"/>
                <a:gd name="T39" fmla="*/ 1 h 25"/>
                <a:gd name="T40" fmla="*/ 1 w 151"/>
                <a:gd name="T41" fmla="*/ 1 h 25"/>
                <a:gd name="T42" fmla="*/ 0 w 151"/>
                <a:gd name="T43" fmla="*/ 1 h 25"/>
                <a:gd name="T44" fmla="*/ 0 w 151"/>
                <a:gd name="T45" fmla="*/ 1 h 25"/>
                <a:gd name="T46" fmla="*/ 0 w 151"/>
                <a:gd name="T47" fmla="*/ 1 h 25"/>
                <a:gd name="T48" fmla="*/ 0 w 151"/>
                <a:gd name="T49" fmla="*/ 1 h 25"/>
                <a:gd name="T50" fmla="*/ 0 w 151"/>
                <a:gd name="T51" fmla="*/ 1 h 25"/>
                <a:gd name="T52" fmla="*/ 0 w 151"/>
                <a:gd name="T53" fmla="*/ 1 h 25"/>
                <a:gd name="T54" fmla="*/ 0 w 151"/>
                <a:gd name="T55" fmla="*/ 1 h 25"/>
                <a:gd name="T56" fmla="*/ 0 w 151"/>
                <a:gd name="T57" fmla="*/ 1 h 25"/>
                <a:gd name="T58" fmla="*/ 0 w 151"/>
                <a:gd name="T59" fmla="*/ 1 h 25"/>
                <a:gd name="T60" fmla="*/ 1 w 151"/>
                <a:gd name="T61" fmla="*/ 1 h 25"/>
                <a:gd name="T62" fmla="*/ 1 w 151"/>
                <a:gd name="T63" fmla="*/ 1 h 25"/>
                <a:gd name="T64" fmla="*/ 1 w 151"/>
                <a:gd name="T65" fmla="*/ 0 h 25"/>
                <a:gd name="T66" fmla="*/ 1 w 151"/>
                <a:gd name="T67" fmla="*/ 0 h 25"/>
                <a:gd name="T68" fmla="*/ 2 w 151"/>
                <a:gd name="T69" fmla="*/ 0 h 25"/>
                <a:gd name="T70" fmla="*/ 2 w 151"/>
                <a:gd name="T71" fmla="*/ 1 h 25"/>
                <a:gd name="T72" fmla="*/ 3 w 151"/>
                <a:gd name="T73" fmla="*/ 1 h 25"/>
                <a:gd name="T74" fmla="*/ 3 w 151"/>
                <a:gd name="T75" fmla="*/ 1 h 25"/>
                <a:gd name="T76" fmla="*/ 3 w 151"/>
                <a:gd name="T77" fmla="*/ 1 h 25"/>
                <a:gd name="T78" fmla="*/ 4 w 151"/>
                <a:gd name="T79" fmla="*/ 1 h 25"/>
                <a:gd name="T80" fmla="*/ 4 w 151"/>
                <a:gd name="T81" fmla="*/ 1 h 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1" h="25">
                  <a:moveTo>
                    <a:pt x="142" y="18"/>
                  </a:moveTo>
                  <a:lnTo>
                    <a:pt x="147" y="18"/>
                  </a:lnTo>
                  <a:lnTo>
                    <a:pt x="149" y="19"/>
                  </a:lnTo>
                  <a:lnTo>
                    <a:pt x="150" y="23"/>
                  </a:lnTo>
                  <a:lnTo>
                    <a:pt x="151" y="25"/>
                  </a:lnTo>
                  <a:lnTo>
                    <a:pt x="145" y="22"/>
                  </a:lnTo>
                  <a:lnTo>
                    <a:pt x="139" y="19"/>
                  </a:lnTo>
                  <a:lnTo>
                    <a:pt x="131" y="18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09" y="16"/>
                  </a:lnTo>
                  <a:lnTo>
                    <a:pt x="101" y="15"/>
                  </a:lnTo>
                  <a:lnTo>
                    <a:pt x="94" y="14"/>
                  </a:lnTo>
                  <a:lnTo>
                    <a:pt x="89" y="19"/>
                  </a:lnTo>
                  <a:lnTo>
                    <a:pt x="82" y="21"/>
                  </a:lnTo>
                  <a:lnTo>
                    <a:pt x="73" y="19"/>
                  </a:lnTo>
                  <a:lnTo>
                    <a:pt x="66" y="18"/>
                  </a:lnTo>
                  <a:lnTo>
                    <a:pt x="58" y="18"/>
                  </a:lnTo>
                  <a:lnTo>
                    <a:pt x="49" y="18"/>
                  </a:lnTo>
                  <a:lnTo>
                    <a:pt x="41" y="18"/>
                  </a:lnTo>
                  <a:lnTo>
                    <a:pt x="33" y="18"/>
                  </a:lnTo>
                  <a:lnTo>
                    <a:pt x="25" y="19"/>
                  </a:lnTo>
                  <a:lnTo>
                    <a:pt x="17" y="21"/>
                  </a:lnTo>
                  <a:lnTo>
                    <a:pt x="9" y="22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14" y="8"/>
                  </a:lnTo>
                  <a:lnTo>
                    <a:pt x="21" y="6"/>
                  </a:lnTo>
                  <a:lnTo>
                    <a:pt x="29" y="4"/>
                  </a:lnTo>
                  <a:lnTo>
                    <a:pt x="36" y="3"/>
                  </a:lnTo>
                  <a:lnTo>
                    <a:pt x="43" y="2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5" y="0"/>
                  </a:lnTo>
                  <a:lnTo>
                    <a:pt x="88" y="1"/>
                  </a:lnTo>
                  <a:lnTo>
                    <a:pt x="100" y="2"/>
                  </a:lnTo>
                  <a:lnTo>
                    <a:pt x="111" y="4"/>
                  </a:lnTo>
                  <a:lnTo>
                    <a:pt x="123" y="8"/>
                  </a:lnTo>
                  <a:lnTo>
                    <a:pt x="133" y="13"/>
                  </a:lnTo>
                  <a:lnTo>
                    <a:pt x="142" y="1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5" name="Freeform 8"/>
            <p:cNvSpPr>
              <a:spLocks/>
            </p:cNvSpPr>
            <p:nvPr/>
          </p:nvSpPr>
          <p:spPr bwMode="auto">
            <a:xfrm>
              <a:off x="1187" y="226"/>
              <a:ext cx="197" cy="424"/>
            </a:xfrm>
            <a:custGeom>
              <a:avLst/>
              <a:gdLst>
                <a:gd name="T0" fmla="*/ 10 w 394"/>
                <a:gd name="T1" fmla="*/ 1 h 848"/>
                <a:gd name="T2" fmla="*/ 12 w 394"/>
                <a:gd name="T3" fmla="*/ 3 h 848"/>
                <a:gd name="T4" fmla="*/ 8 w 394"/>
                <a:gd name="T5" fmla="*/ 2 h 848"/>
                <a:gd name="T6" fmla="*/ 11 w 394"/>
                <a:gd name="T7" fmla="*/ 3 h 848"/>
                <a:gd name="T8" fmla="*/ 11 w 394"/>
                <a:gd name="T9" fmla="*/ 3 h 848"/>
                <a:gd name="T10" fmla="*/ 12 w 394"/>
                <a:gd name="T11" fmla="*/ 4 h 848"/>
                <a:gd name="T12" fmla="*/ 8 w 394"/>
                <a:gd name="T13" fmla="*/ 5 h 848"/>
                <a:gd name="T14" fmla="*/ 10 w 394"/>
                <a:gd name="T15" fmla="*/ 5 h 848"/>
                <a:gd name="T16" fmla="*/ 11 w 394"/>
                <a:gd name="T17" fmla="*/ 6 h 848"/>
                <a:gd name="T18" fmla="*/ 11 w 394"/>
                <a:gd name="T19" fmla="*/ 7 h 848"/>
                <a:gd name="T20" fmla="*/ 10 w 394"/>
                <a:gd name="T21" fmla="*/ 7 h 848"/>
                <a:gd name="T22" fmla="*/ 11 w 394"/>
                <a:gd name="T23" fmla="*/ 8 h 848"/>
                <a:gd name="T24" fmla="*/ 9 w 394"/>
                <a:gd name="T25" fmla="*/ 8 h 848"/>
                <a:gd name="T26" fmla="*/ 12 w 394"/>
                <a:gd name="T27" fmla="*/ 9 h 848"/>
                <a:gd name="T28" fmla="*/ 9 w 394"/>
                <a:gd name="T29" fmla="*/ 9 h 848"/>
                <a:gd name="T30" fmla="*/ 11 w 394"/>
                <a:gd name="T31" fmla="*/ 10 h 848"/>
                <a:gd name="T32" fmla="*/ 9 w 394"/>
                <a:gd name="T33" fmla="*/ 11 h 848"/>
                <a:gd name="T34" fmla="*/ 5 w 394"/>
                <a:gd name="T35" fmla="*/ 11 h 848"/>
                <a:gd name="T36" fmla="*/ 9 w 394"/>
                <a:gd name="T37" fmla="*/ 11 h 848"/>
                <a:gd name="T38" fmla="*/ 8 w 394"/>
                <a:gd name="T39" fmla="*/ 12 h 848"/>
                <a:gd name="T40" fmla="*/ 10 w 394"/>
                <a:gd name="T41" fmla="*/ 13 h 848"/>
                <a:gd name="T42" fmla="*/ 8 w 394"/>
                <a:gd name="T43" fmla="*/ 13 h 848"/>
                <a:gd name="T44" fmla="*/ 9 w 394"/>
                <a:gd name="T45" fmla="*/ 14 h 848"/>
                <a:gd name="T46" fmla="*/ 4 w 394"/>
                <a:gd name="T47" fmla="*/ 16 h 848"/>
                <a:gd name="T48" fmla="*/ 10 w 394"/>
                <a:gd name="T49" fmla="*/ 15 h 848"/>
                <a:gd name="T50" fmla="*/ 7 w 394"/>
                <a:gd name="T51" fmla="*/ 15 h 848"/>
                <a:gd name="T52" fmla="*/ 9 w 394"/>
                <a:gd name="T53" fmla="*/ 16 h 848"/>
                <a:gd name="T54" fmla="*/ 7 w 394"/>
                <a:gd name="T55" fmla="*/ 16 h 848"/>
                <a:gd name="T56" fmla="*/ 7 w 394"/>
                <a:gd name="T57" fmla="*/ 17 h 848"/>
                <a:gd name="T58" fmla="*/ 9 w 394"/>
                <a:gd name="T59" fmla="*/ 17 h 848"/>
                <a:gd name="T60" fmla="*/ 8 w 394"/>
                <a:gd name="T61" fmla="*/ 18 h 848"/>
                <a:gd name="T62" fmla="*/ 6 w 394"/>
                <a:gd name="T63" fmla="*/ 19 h 848"/>
                <a:gd name="T64" fmla="*/ 8 w 394"/>
                <a:gd name="T65" fmla="*/ 19 h 848"/>
                <a:gd name="T66" fmla="*/ 6 w 394"/>
                <a:gd name="T67" fmla="*/ 20 h 848"/>
                <a:gd name="T68" fmla="*/ 4 w 394"/>
                <a:gd name="T69" fmla="*/ 18 h 848"/>
                <a:gd name="T70" fmla="*/ 2 w 394"/>
                <a:gd name="T71" fmla="*/ 20 h 848"/>
                <a:gd name="T72" fmla="*/ 7 w 394"/>
                <a:gd name="T73" fmla="*/ 20 h 848"/>
                <a:gd name="T74" fmla="*/ 6 w 394"/>
                <a:gd name="T75" fmla="*/ 21 h 848"/>
                <a:gd name="T76" fmla="*/ 4 w 394"/>
                <a:gd name="T77" fmla="*/ 21 h 848"/>
                <a:gd name="T78" fmla="*/ 6 w 394"/>
                <a:gd name="T79" fmla="*/ 22 h 848"/>
                <a:gd name="T80" fmla="*/ 2 w 394"/>
                <a:gd name="T81" fmla="*/ 22 h 848"/>
                <a:gd name="T82" fmla="*/ 5 w 394"/>
                <a:gd name="T83" fmla="*/ 23 h 848"/>
                <a:gd name="T84" fmla="*/ 4 w 394"/>
                <a:gd name="T85" fmla="*/ 23 h 848"/>
                <a:gd name="T86" fmla="*/ 3 w 394"/>
                <a:gd name="T87" fmla="*/ 24 h 848"/>
                <a:gd name="T88" fmla="*/ 2 w 394"/>
                <a:gd name="T89" fmla="*/ 25 h 848"/>
                <a:gd name="T90" fmla="*/ 2 w 394"/>
                <a:gd name="T91" fmla="*/ 26 h 848"/>
                <a:gd name="T92" fmla="*/ 2 w 394"/>
                <a:gd name="T93" fmla="*/ 27 h 848"/>
                <a:gd name="T94" fmla="*/ 1 w 394"/>
                <a:gd name="T95" fmla="*/ 25 h 848"/>
                <a:gd name="T96" fmla="*/ 3 w 394"/>
                <a:gd name="T97" fmla="*/ 18 h 848"/>
                <a:gd name="T98" fmla="*/ 3 w 394"/>
                <a:gd name="T99" fmla="*/ 18 h 848"/>
                <a:gd name="T100" fmla="*/ 3 w 394"/>
                <a:gd name="T101" fmla="*/ 17 h 848"/>
                <a:gd name="T102" fmla="*/ 3 w 394"/>
                <a:gd name="T103" fmla="*/ 15 h 848"/>
                <a:gd name="T104" fmla="*/ 3 w 394"/>
                <a:gd name="T105" fmla="*/ 13 h 848"/>
                <a:gd name="T106" fmla="*/ 3 w 394"/>
                <a:gd name="T107" fmla="*/ 12 h 848"/>
                <a:gd name="T108" fmla="*/ 4 w 394"/>
                <a:gd name="T109" fmla="*/ 10 h 848"/>
                <a:gd name="T110" fmla="*/ 5 w 394"/>
                <a:gd name="T111" fmla="*/ 9 h 848"/>
                <a:gd name="T112" fmla="*/ 5 w 394"/>
                <a:gd name="T113" fmla="*/ 8 h 848"/>
                <a:gd name="T114" fmla="*/ 5 w 394"/>
                <a:gd name="T115" fmla="*/ 6 h 848"/>
                <a:gd name="T116" fmla="*/ 6 w 394"/>
                <a:gd name="T117" fmla="*/ 4 h 848"/>
                <a:gd name="T118" fmla="*/ 7 w 394"/>
                <a:gd name="T119" fmla="*/ 3 h 848"/>
                <a:gd name="T120" fmla="*/ 9 w 394"/>
                <a:gd name="T121" fmla="*/ 1 h 848"/>
                <a:gd name="T122" fmla="*/ 10 w 394"/>
                <a:gd name="T123" fmla="*/ 1 h 8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4" h="848">
                  <a:moveTo>
                    <a:pt x="377" y="13"/>
                  </a:moveTo>
                  <a:lnTo>
                    <a:pt x="379" y="14"/>
                  </a:lnTo>
                  <a:lnTo>
                    <a:pt x="379" y="16"/>
                  </a:lnTo>
                  <a:lnTo>
                    <a:pt x="380" y="18"/>
                  </a:lnTo>
                  <a:lnTo>
                    <a:pt x="381" y="19"/>
                  </a:lnTo>
                  <a:lnTo>
                    <a:pt x="383" y="16"/>
                  </a:lnTo>
                  <a:lnTo>
                    <a:pt x="388" y="36"/>
                  </a:lnTo>
                  <a:lnTo>
                    <a:pt x="381" y="36"/>
                  </a:lnTo>
                  <a:lnTo>
                    <a:pt x="377" y="34"/>
                  </a:lnTo>
                  <a:lnTo>
                    <a:pt x="371" y="29"/>
                  </a:lnTo>
                  <a:lnTo>
                    <a:pt x="367" y="23"/>
                  </a:lnTo>
                  <a:lnTo>
                    <a:pt x="362" y="19"/>
                  </a:lnTo>
                  <a:lnTo>
                    <a:pt x="357" y="16"/>
                  </a:lnTo>
                  <a:lnTo>
                    <a:pt x="350" y="16"/>
                  </a:lnTo>
                  <a:lnTo>
                    <a:pt x="342" y="21"/>
                  </a:lnTo>
                  <a:lnTo>
                    <a:pt x="336" y="20"/>
                  </a:lnTo>
                  <a:lnTo>
                    <a:pt x="329" y="19"/>
                  </a:lnTo>
                  <a:lnTo>
                    <a:pt x="324" y="18"/>
                  </a:lnTo>
                  <a:lnTo>
                    <a:pt x="318" y="21"/>
                  </a:lnTo>
                  <a:lnTo>
                    <a:pt x="319" y="30"/>
                  </a:lnTo>
                  <a:lnTo>
                    <a:pt x="328" y="32"/>
                  </a:lnTo>
                  <a:lnTo>
                    <a:pt x="339" y="32"/>
                  </a:lnTo>
                  <a:lnTo>
                    <a:pt x="345" y="37"/>
                  </a:lnTo>
                  <a:lnTo>
                    <a:pt x="351" y="38"/>
                  </a:lnTo>
                  <a:lnTo>
                    <a:pt x="355" y="42"/>
                  </a:lnTo>
                  <a:lnTo>
                    <a:pt x="359" y="44"/>
                  </a:lnTo>
                  <a:lnTo>
                    <a:pt x="364" y="41"/>
                  </a:lnTo>
                  <a:lnTo>
                    <a:pt x="369" y="42"/>
                  </a:lnTo>
                  <a:lnTo>
                    <a:pt x="374" y="44"/>
                  </a:lnTo>
                  <a:lnTo>
                    <a:pt x="380" y="45"/>
                  </a:lnTo>
                  <a:lnTo>
                    <a:pt x="385" y="47"/>
                  </a:lnTo>
                  <a:lnTo>
                    <a:pt x="389" y="50"/>
                  </a:lnTo>
                  <a:lnTo>
                    <a:pt x="393" y="53"/>
                  </a:lnTo>
                  <a:lnTo>
                    <a:pt x="394" y="58"/>
                  </a:lnTo>
                  <a:lnTo>
                    <a:pt x="394" y="65"/>
                  </a:lnTo>
                  <a:lnTo>
                    <a:pt x="392" y="75"/>
                  </a:lnTo>
                  <a:lnTo>
                    <a:pt x="385" y="69"/>
                  </a:lnTo>
                  <a:lnTo>
                    <a:pt x="377" y="65"/>
                  </a:lnTo>
                  <a:lnTo>
                    <a:pt x="370" y="60"/>
                  </a:lnTo>
                  <a:lnTo>
                    <a:pt x="362" y="57"/>
                  </a:lnTo>
                  <a:lnTo>
                    <a:pt x="354" y="53"/>
                  </a:lnTo>
                  <a:lnTo>
                    <a:pt x="345" y="51"/>
                  </a:lnTo>
                  <a:lnTo>
                    <a:pt x="336" y="51"/>
                  </a:lnTo>
                  <a:lnTo>
                    <a:pt x="328" y="52"/>
                  </a:lnTo>
                  <a:lnTo>
                    <a:pt x="326" y="47"/>
                  </a:lnTo>
                  <a:lnTo>
                    <a:pt x="322" y="44"/>
                  </a:lnTo>
                  <a:lnTo>
                    <a:pt x="318" y="42"/>
                  </a:lnTo>
                  <a:lnTo>
                    <a:pt x="313" y="39"/>
                  </a:lnTo>
                  <a:lnTo>
                    <a:pt x="304" y="38"/>
                  </a:lnTo>
                  <a:lnTo>
                    <a:pt x="296" y="38"/>
                  </a:lnTo>
                  <a:lnTo>
                    <a:pt x="287" y="37"/>
                  </a:lnTo>
                  <a:lnTo>
                    <a:pt x="279" y="37"/>
                  </a:lnTo>
                  <a:lnTo>
                    <a:pt x="269" y="38"/>
                  </a:lnTo>
                  <a:lnTo>
                    <a:pt x="263" y="42"/>
                  </a:lnTo>
                  <a:lnTo>
                    <a:pt x="256" y="46"/>
                  </a:lnTo>
                  <a:lnTo>
                    <a:pt x="250" y="53"/>
                  </a:lnTo>
                  <a:lnTo>
                    <a:pt x="249" y="58"/>
                  </a:lnTo>
                  <a:lnTo>
                    <a:pt x="248" y="61"/>
                  </a:lnTo>
                  <a:lnTo>
                    <a:pt x="248" y="65"/>
                  </a:lnTo>
                  <a:lnTo>
                    <a:pt x="251" y="68"/>
                  </a:lnTo>
                  <a:lnTo>
                    <a:pt x="256" y="66"/>
                  </a:lnTo>
                  <a:lnTo>
                    <a:pt x="256" y="62"/>
                  </a:lnTo>
                  <a:lnTo>
                    <a:pt x="257" y="59"/>
                  </a:lnTo>
                  <a:lnTo>
                    <a:pt x="260" y="57"/>
                  </a:lnTo>
                  <a:lnTo>
                    <a:pt x="266" y="53"/>
                  </a:lnTo>
                  <a:lnTo>
                    <a:pt x="273" y="52"/>
                  </a:lnTo>
                  <a:lnTo>
                    <a:pt x="280" y="50"/>
                  </a:lnTo>
                  <a:lnTo>
                    <a:pt x="287" y="50"/>
                  </a:lnTo>
                  <a:lnTo>
                    <a:pt x="294" y="50"/>
                  </a:lnTo>
                  <a:lnTo>
                    <a:pt x="301" y="50"/>
                  </a:lnTo>
                  <a:lnTo>
                    <a:pt x="307" y="50"/>
                  </a:lnTo>
                  <a:lnTo>
                    <a:pt x="313" y="51"/>
                  </a:lnTo>
                  <a:lnTo>
                    <a:pt x="317" y="61"/>
                  </a:lnTo>
                  <a:lnTo>
                    <a:pt x="327" y="65"/>
                  </a:lnTo>
                  <a:lnTo>
                    <a:pt x="337" y="68"/>
                  </a:lnTo>
                  <a:lnTo>
                    <a:pt x="345" y="75"/>
                  </a:lnTo>
                  <a:lnTo>
                    <a:pt x="351" y="75"/>
                  </a:lnTo>
                  <a:lnTo>
                    <a:pt x="357" y="76"/>
                  </a:lnTo>
                  <a:lnTo>
                    <a:pt x="363" y="76"/>
                  </a:lnTo>
                  <a:lnTo>
                    <a:pt x="370" y="77"/>
                  </a:lnTo>
                  <a:lnTo>
                    <a:pt x="375" y="80"/>
                  </a:lnTo>
                  <a:lnTo>
                    <a:pt x="381" y="82"/>
                  </a:lnTo>
                  <a:lnTo>
                    <a:pt x="387" y="84"/>
                  </a:lnTo>
                  <a:lnTo>
                    <a:pt x="392" y="89"/>
                  </a:lnTo>
                  <a:lnTo>
                    <a:pt x="390" y="96"/>
                  </a:lnTo>
                  <a:lnTo>
                    <a:pt x="389" y="103"/>
                  </a:lnTo>
                  <a:lnTo>
                    <a:pt x="388" y="111"/>
                  </a:lnTo>
                  <a:lnTo>
                    <a:pt x="388" y="119"/>
                  </a:lnTo>
                  <a:lnTo>
                    <a:pt x="377" y="114"/>
                  </a:lnTo>
                  <a:lnTo>
                    <a:pt x="378" y="109"/>
                  </a:lnTo>
                  <a:lnTo>
                    <a:pt x="373" y="104"/>
                  </a:lnTo>
                  <a:lnTo>
                    <a:pt x="367" y="100"/>
                  </a:lnTo>
                  <a:lnTo>
                    <a:pt x="362" y="98"/>
                  </a:lnTo>
                  <a:lnTo>
                    <a:pt x="355" y="96"/>
                  </a:lnTo>
                  <a:lnTo>
                    <a:pt x="348" y="92"/>
                  </a:lnTo>
                  <a:lnTo>
                    <a:pt x="341" y="91"/>
                  </a:lnTo>
                  <a:lnTo>
                    <a:pt x="334" y="95"/>
                  </a:lnTo>
                  <a:lnTo>
                    <a:pt x="325" y="95"/>
                  </a:lnTo>
                  <a:lnTo>
                    <a:pt x="314" y="91"/>
                  </a:lnTo>
                  <a:lnTo>
                    <a:pt x="306" y="90"/>
                  </a:lnTo>
                  <a:lnTo>
                    <a:pt x="301" y="97"/>
                  </a:lnTo>
                  <a:lnTo>
                    <a:pt x="305" y="100"/>
                  </a:lnTo>
                  <a:lnTo>
                    <a:pt x="310" y="103"/>
                  </a:lnTo>
                  <a:lnTo>
                    <a:pt x="316" y="104"/>
                  </a:lnTo>
                  <a:lnTo>
                    <a:pt x="320" y="105"/>
                  </a:lnTo>
                  <a:lnTo>
                    <a:pt x="326" y="106"/>
                  </a:lnTo>
                  <a:lnTo>
                    <a:pt x="332" y="107"/>
                  </a:lnTo>
                  <a:lnTo>
                    <a:pt x="336" y="111"/>
                  </a:lnTo>
                  <a:lnTo>
                    <a:pt x="340" y="114"/>
                  </a:lnTo>
                  <a:lnTo>
                    <a:pt x="345" y="115"/>
                  </a:lnTo>
                  <a:lnTo>
                    <a:pt x="352" y="117"/>
                  </a:lnTo>
                  <a:lnTo>
                    <a:pt x="358" y="119"/>
                  </a:lnTo>
                  <a:lnTo>
                    <a:pt x="364" y="121"/>
                  </a:lnTo>
                  <a:lnTo>
                    <a:pt x="370" y="125"/>
                  </a:lnTo>
                  <a:lnTo>
                    <a:pt x="375" y="128"/>
                  </a:lnTo>
                  <a:lnTo>
                    <a:pt x="381" y="130"/>
                  </a:lnTo>
                  <a:lnTo>
                    <a:pt x="387" y="133"/>
                  </a:lnTo>
                  <a:lnTo>
                    <a:pt x="383" y="153"/>
                  </a:lnTo>
                  <a:lnTo>
                    <a:pt x="378" y="152"/>
                  </a:lnTo>
                  <a:lnTo>
                    <a:pt x="373" y="150"/>
                  </a:lnTo>
                  <a:lnTo>
                    <a:pt x="369" y="145"/>
                  </a:lnTo>
                  <a:lnTo>
                    <a:pt x="365" y="141"/>
                  </a:lnTo>
                  <a:lnTo>
                    <a:pt x="362" y="141"/>
                  </a:lnTo>
                  <a:lnTo>
                    <a:pt x="358" y="140"/>
                  </a:lnTo>
                  <a:lnTo>
                    <a:pt x="354" y="139"/>
                  </a:lnTo>
                  <a:lnTo>
                    <a:pt x="349" y="137"/>
                  </a:lnTo>
                  <a:lnTo>
                    <a:pt x="334" y="125"/>
                  </a:lnTo>
                  <a:lnTo>
                    <a:pt x="317" y="118"/>
                  </a:lnTo>
                  <a:lnTo>
                    <a:pt x="298" y="115"/>
                  </a:lnTo>
                  <a:lnTo>
                    <a:pt x="281" y="117"/>
                  </a:lnTo>
                  <a:lnTo>
                    <a:pt x="261" y="121"/>
                  </a:lnTo>
                  <a:lnTo>
                    <a:pt x="243" y="127"/>
                  </a:lnTo>
                  <a:lnTo>
                    <a:pt x="226" y="134"/>
                  </a:lnTo>
                  <a:lnTo>
                    <a:pt x="208" y="141"/>
                  </a:lnTo>
                  <a:lnTo>
                    <a:pt x="205" y="145"/>
                  </a:lnTo>
                  <a:lnTo>
                    <a:pt x="200" y="150"/>
                  </a:lnTo>
                  <a:lnTo>
                    <a:pt x="198" y="156"/>
                  </a:lnTo>
                  <a:lnTo>
                    <a:pt x="198" y="162"/>
                  </a:lnTo>
                  <a:lnTo>
                    <a:pt x="200" y="164"/>
                  </a:lnTo>
                  <a:lnTo>
                    <a:pt x="204" y="166"/>
                  </a:lnTo>
                  <a:lnTo>
                    <a:pt x="207" y="166"/>
                  </a:lnTo>
                  <a:lnTo>
                    <a:pt x="210" y="165"/>
                  </a:lnTo>
                  <a:lnTo>
                    <a:pt x="215" y="153"/>
                  </a:lnTo>
                  <a:lnTo>
                    <a:pt x="224" y="145"/>
                  </a:lnTo>
                  <a:lnTo>
                    <a:pt x="236" y="139"/>
                  </a:lnTo>
                  <a:lnTo>
                    <a:pt x="249" y="134"/>
                  </a:lnTo>
                  <a:lnTo>
                    <a:pt x="263" y="132"/>
                  </a:lnTo>
                  <a:lnTo>
                    <a:pt x="276" y="129"/>
                  </a:lnTo>
                  <a:lnTo>
                    <a:pt x="289" y="128"/>
                  </a:lnTo>
                  <a:lnTo>
                    <a:pt x="301" y="127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5" y="134"/>
                  </a:lnTo>
                  <a:lnTo>
                    <a:pt x="297" y="135"/>
                  </a:lnTo>
                  <a:lnTo>
                    <a:pt x="306" y="137"/>
                  </a:lnTo>
                  <a:lnTo>
                    <a:pt x="314" y="141"/>
                  </a:lnTo>
                  <a:lnTo>
                    <a:pt x="322" y="145"/>
                  </a:lnTo>
                  <a:lnTo>
                    <a:pt x="329" y="150"/>
                  </a:lnTo>
                  <a:lnTo>
                    <a:pt x="337" y="155"/>
                  </a:lnTo>
                  <a:lnTo>
                    <a:pt x="344" y="158"/>
                  </a:lnTo>
                  <a:lnTo>
                    <a:pt x="352" y="163"/>
                  </a:lnTo>
                  <a:lnTo>
                    <a:pt x="362" y="165"/>
                  </a:lnTo>
                  <a:lnTo>
                    <a:pt x="366" y="160"/>
                  </a:lnTo>
                  <a:lnTo>
                    <a:pt x="372" y="162"/>
                  </a:lnTo>
                  <a:lnTo>
                    <a:pt x="378" y="165"/>
                  </a:lnTo>
                  <a:lnTo>
                    <a:pt x="381" y="168"/>
                  </a:lnTo>
                  <a:lnTo>
                    <a:pt x="381" y="196"/>
                  </a:lnTo>
                  <a:lnTo>
                    <a:pt x="373" y="194"/>
                  </a:lnTo>
                  <a:lnTo>
                    <a:pt x="364" y="190"/>
                  </a:lnTo>
                  <a:lnTo>
                    <a:pt x="356" y="187"/>
                  </a:lnTo>
                  <a:lnTo>
                    <a:pt x="350" y="179"/>
                  </a:lnTo>
                  <a:lnTo>
                    <a:pt x="343" y="179"/>
                  </a:lnTo>
                  <a:lnTo>
                    <a:pt x="335" y="174"/>
                  </a:lnTo>
                  <a:lnTo>
                    <a:pt x="328" y="172"/>
                  </a:lnTo>
                  <a:lnTo>
                    <a:pt x="320" y="175"/>
                  </a:lnTo>
                  <a:lnTo>
                    <a:pt x="316" y="174"/>
                  </a:lnTo>
                  <a:lnTo>
                    <a:pt x="311" y="173"/>
                  </a:lnTo>
                  <a:lnTo>
                    <a:pt x="306" y="172"/>
                  </a:lnTo>
                  <a:lnTo>
                    <a:pt x="302" y="171"/>
                  </a:lnTo>
                  <a:lnTo>
                    <a:pt x="297" y="171"/>
                  </a:lnTo>
                  <a:lnTo>
                    <a:pt x="292" y="171"/>
                  </a:lnTo>
                  <a:lnTo>
                    <a:pt x="288" y="172"/>
                  </a:lnTo>
                  <a:lnTo>
                    <a:pt x="283" y="173"/>
                  </a:lnTo>
                  <a:lnTo>
                    <a:pt x="290" y="177"/>
                  </a:lnTo>
                  <a:lnTo>
                    <a:pt x="296" y="180"/>
                  </a:lnTo>
                  <a:lnTo>
                    <a:pt x="303" y="182"/>
                  </a:lnTo>
                  <a:lnTo>
                    <a:pt x="309" y="185"/>
                  </a:lnTo>
                  <a:lnTo>
                    <a:pt x="316" y="187"/>
                  </a:lnTo>
                  <a:lnTo>
                    <a:pt x="321" y="190"/>
                  </a:lnTo>
                  <a:lnTo>
                    <a:pt x="328" y="194"/>
                  </a:lnTo>
                  <a:lnTo>
                    <a:pt x="334" y="198"/>
                  </a:lnTo>
                  <a:lnTo>
                    <a:pt x="340" y="202"/>
                  </a:lnTo>
                  <a:lnTo>
                    <a:pt x="345" y="203"/>
                  </a:lnTo>
                  <a:lnTo>
                    <a:pt x="352" y="203"/>
                  </a:lnTo>
                  <a:lnTo>
                    <a:pt x="358" y="203"/>
                  </a:lnTo>
                  <a:lnTo>
                    <a:pt x="364" y="203"/>
                  </a:lnTo>
                  <a:lnTo>
                    <a:pt x="370" y="204"/>
                  </a:lnTo>
                  <a:lnTo>
                    <a:pt x="374" y="206"/>
                  </a:lnTo>
                  <a:lnTo>
                    <a:pt x="380" y="211"/>
                  </a:lnTo>
                  <a:lnTo>
                    <a:pt x="373" y="236"/>
                  </a:lnTo>
                  <a:lnTo>
                    <a:pt x="365" y="234"/>
                  </a:lnTo>
                  <a:lnTo>
                    <a:pt x="357" y="231"/>
                  </a:lnTo>
                  <a:lnTo>
                    <a:pt x="349" y="227"/>
                  </a:lnTo>
                  <a:lnTo>
                    <a:pt x="345" y="219"/>
                  </a:lnTo>
                  <a:lnTo>
                    <a:pt x="337" y="218"/>
                  </a:lnTo>
                  <a:lnTo>
                    <a:pt x="328" y="217"/>
                  </a:lnTo>
                  <a:lnTo>
                    <a:pt x="319" y="216"/>
                  </a:lnTo>
                  <a:lnTo>
                    <a:pt x="311" y="215"/>
                  </a:lnTo>
                  <a:lnTo>
                    <a:pt x="301" y="213"/>
                  </a:lnTo>
                  <a:lnTo>
                    <a:pt x="291" y="212"/>
                  </a:lnTo>
                  <a:lnTo>
                    <a:pt x="282" y="211"/>
                  </a:lnTo>
                  <a:lnTo>
                    <a:pt x="272" y="211"/>
                  </a:lnTo>
                  <a:lnTo>
                    <a:pt x="271" y="212"/>
                  </a:lnTo>
                  <a:lnTo>
                    <a:pt x="269" y="213"/>
                  </a:lnTo>
                  <a:lnTo>
                    <a:pt x="268" y="216"/>
                  </a:lnTo>
                  <a:lnTo>
                    <a:pt x="268" y="217"/>
                  </a:lnTo>
                  <a:lnTo>
                    <a:pt x="274" y="220"/>
                  </a:lnTo>
                  <a:lnTo>
                    <a:pt x="280" y="223"/>
                  </a:lnTo>
                  <a:lnTo>
                    <a:pt x="286" y="224"/>
                  </a:lnTo>
                  <a:lnTo>
                    <a:pt x="291" y="226"/>
                  </a:lnTo>
                  <a:lnTo>
                    <a:pt x="297" y="227"/>
                  </a:lnTo>
                  <a:lnTo>
                    <a:pt x="303" y="230"/>
                  </a:lnTo>
                  <a:lnTo>
                    <a:pt x="307" y="232"/>
                  </a:lnTo>
                  <a:lnTo>
                    <a:pt x="312" y="235"/>
                  </a:lnTo>
                  <a:lnTo>
                    <a:pt x="320" y="238"/>
                  </a:lnTo>
                  <a:lnTo>
                    <a:pt x="327" y="240"/>
                  </a:lnTo>
                  <a:lnTo>
                    <a:pt x="334" y="240"/>
                  </a:lnTo>
                  <a:lnTo>
                    <a:pt x="342" y="240"/>
                  </a:lnTo>
                  <a:lnTo>
                    <a:pt x="349" y="240"/>
                  </a:lnTo>
                  <a:lnTo>
                    <a:pt x="356" y="241"/>
                  </a:lnTo>
                  <a:lnTo>
                    <a:pt x="362" y="245"/>
                  </a:lnTo>
                  <a:lnTo>
                    <a:pt x="369" y="250"/>
                  </a:lnTo>
                  <a:lnTo>
                    <a:pt x="364" y="266"/>
                  </a:lnTo>
                  <a:lnTo>
                    <a:pt x="357" y="265"/>
                  </a:lnTo>
                  <a:lnTo>
                    <a:pt x="349" y="263"/>
                  </a:lnTo>
                  <a:lnTo>
                    <a:pt x="342" y="261"/>
                  </a:lnTo>
                  <a:lnTo>
                    <a:pt x="336" y="257"/>
                  </a:lnTo>
                  <a:lnTo>
                    <a:pt x="337" y="255"/>
                  </a:lnTo>
                  <a:lnTo>
                    <a:pt x="330" y="249"/>
                  </a:lnTo>
                  <a:lnTo>
                    <a:pt x="322" y="247"/>
                  </a:lnTo>
                  <a:lnTo>
                    <a:pt x="313" y="247"/>
                  </a:lnTo>
                  <a:lnTo>
                    <a:pt x="305" y="243"/>
                  </a:lnTo>
                  <a:lnTo>
                    <a:pt x="299" y="246"/>
                  </a:lnTo>
                  <a:lnTo>
                    <a:pt x="292" y="246"/>
                  </a:lnTo>
                  <a:lnTo>
                    <a:pt x="286" y="245"/>
                  </a:lnTo>
                  <a:lnTo>
                    <a:pt x="280" y="243"/>
                  </a:lnTo>
                  <a:lnTo>
                    <a:pt x="274" y="243"/>
                  </a:lnTo>
                  <a:lnTo>
                    <a:pt x="269" y="245"/>
                  </a:lnTo>
                  <a:lnTo>
                    <a:pt x="265" y="247"/>
                  </a:lnTo>
                  <a:lnTo>
                    <a:pt x="263" y="254"/>
                  </a:lnTo>
                  <a:lnTo>
                    <a:pt x="269" y="254"/>
                  </a:lnTo>
                  <a:lnTo>
                    <a:pt x="277" y="255"/>
                  </a:lnTo>
                  <a:lnTo>
                    <a:pt x="283" y="257"/>
                  </a:lnTo>
                  <a:lnTo>
                    <a:pt x="290" y="261"/>
                  </a:lnTo>
                  <a:lnTo>
                    <a:pt x="297" y="263"/>
                  </a:lnTo>
                  <a:lnTo>
                    <a:pt x="303" y="266"/>
                  </a:lnTo>
                  <a:lnTo>
                    <a:pt x="311" y="268"/>
                  </a:lnTo>
                  <a:lnTo>
                    <a:pt x="318" y="269"/>
                  </a:lnTo>
                  <a:lnTo>
                    <a:pt x="322" y="270"/>
                  </a:lnTo>
                  <a:lnTo>
                    <a:pt x="326" y="271"/>
                  </a:lnTo>
                  <a:lnTo>
                    <a:pt x="330" y="271"/>
                  </a:lnTo>
                  <a:lnTo>
                    <a:pt x="335" y="272"/>
                  </a:lnTo>
                  <a:lnTo>
                    <a:pt x="340" y="272"/>
                  </a:lnTo>
                  <a:lnTo>
                    <a:pt x="344" y="273"/>
                  </a:lnTo>
                  <a:lnTo>
                    <a:pt x="349" y="276"/>
                  </a:lnTo>
                  <a:lnTo>
                    <a:pt x="354" y="278"/>
                  </a:lnTo>
                  <a:lnTo>
                    <a:pt x="356" y="284"/>
                  </a:lnTo>
                  <a:lnTo>
                    <a:pt x="354" y="291"/>
                  </a:lnTo>
                  <a:lnTo>
                    <a:pt x="350" y="298"/>
                  </a:lnTo>
                  <a:lnTo>
                    <a:pt x="348" y="306"/>
                  </a:lnTo>
                  <a:lnTo>
                    <a:pt x="343" y="307"/>
                  </a:lnTo>
                  <a:lnTo>
                    <a:pt x="339" y="304"/>
                  </a:lnTo>
                  <a:lnTo>
                    <a:pt x="333" y="302"/>
                  </a:lnTo>
                  <a:lnTo>
                    <a:pt x="328" y="299"/>
                  </a:lnTo>
                  <a:lnTo>
                    <a:pt x="329" y="296"/>
                  </a:lnTo>
                  <a:lnTo>
                    <a:pt x="328" y="293"/>
                  </a:lnTo>
                  <a:lnTo>
                    <a:pt x="326" y="291"/>
                  </a:lnTo>
                  <a:lnTo>
                    <a:pt x="325" y="288"/>
                  </a:lnTo>
                  <a:lnTo>
                    <a:pt x="319" y="288"/>
                  </a:lnTo>
                  <a:lnTo>
                    <a:pt x="312" y="287"/>
                  </a:lnTo>
                  <a:lnTo>
                    <a:pt x="306" y="286"/>
                  </a:lnTo>
                  <a:lnTo>
                    <a:pt x="299" y="285"/>
                  </a:lnTo>
                  <a:lnTo>
                    <a:pt x="294" y="284"/>
                  </a:lnTo>
                  <a:lnTo>
                    <a:pt x="287" y="284"/>
                  </a:lnTo>
                  <a:lnTo>
                    <a:pt x="281" y="285"/>
                  </a:lnTo>
                  <a:lnTo>
                    <a:pt x="275" y="288"/>
                  </a:lnTo>
                  <a:lnTo>
                    <a:pt x="268" y="285"/>
                  </a:lnTo>
                  <a:lnTo>
                    <a:pt x="260" y="283"/>
                  </a:lnTo>
                  <a:lnTo>
                    <a:pt x="252" y="284"/>
                  </a:lnTo>
                  <a:lnTo>
                    <a:pt x="246" y="288"/>
                  </a:lnTo>
                  <a:lnTo>
                    <a:pt x="250" y="292"/>
                  </a:lnTo>
                  <a:lnTo>
                    <a:pt x="253" y="294"/>
                  </a:lnTo>
                  <a:lnTo>
                    <a:pt x="259" y="296"/>
                  </a:lnTo>
                  <a:lnTo>
                    <a:pt x="264" y="298"/>
                  </a:lnTo>
                  <a:lnTo>
                    <a:pt x="269" y="299"/>
                  </a:lnTo>
                  <a:lnTo>
                    <a:pt x="275" y="299"/>
                  </a:lnTo>
                  <a:lnTo>
                    <a:pt x="281" y="300"/>
                  </a:lnTo>
                  <a:lnTo>
                    <a:pt x="287" y="302"/>
                  </a:lnTo>
                  <a:lnTo>
                    <a:pt x="294" y="303"/>
                  </a:lnTo>
                  <a:lnTo>
                    <a:pt x="301" y="306"/>
                  </a:lnTo>
                  <a:lnTo>
                    <a:pt x="309" y="307"/>
                  </a:lnTo>
                  <a:lnTo>
                    <a:pt x="316" y="309"/>
                  </a:lnTo>
                  <a:lnTo>
                    <a:pt x="322" y="311"/>
                  </a:lnTo>
                  <a:lnTo>
                    <a:pt x="329" y="315"/>
                  </a:lnTo>
                  <a:lnTo>
                    <a:pt x="336" y="318"/>
                  </a:lnTo>
                  <a:lnTo>
                    <a:pt x="342" y="322"/>
                  </a:lnTo>
                  <a:lnTo>
                    <a:pt x="334" y="345"/>
                  </a:lnTo>
                  <a:lnTo>
                    <a:pt x="332" y="344"/>
                  </a:lnTo>
                  <a:lnTo>
                    <a:pt x="329" y="342"/>
                  </a:lnTo>
                  <a:lnTo>
                    <a:pt x="327" y="342"/>
                  </a:lnTo>
                  <a:lnTo>
                    <a:pt x="325" y="342"/>
                  </a:lnTo>
                  <a:lnTo>
                    <a:pt x="327" y="340"/>
                  </a:lnTo>
                  <a:lnTo>
                    <a:pt x="327" y="337"/>
                  </a:lnTo>
                  <a:lnTo>
                    <a:pt x="326" y="333"/>
                  </a:lnTo>
                  <a:lnTo>
                    <a:pt x="325" y="330"/>
                  </a:lnTo>
                  <a:lnTo>
                    <a:pt x="317" y="330"/>
                  </a:lnTo>
                  <a:lnTo>
                    <a:pt x="309" y="329"/>
                  </a:lnTo>
                  <a:lnTo>
                    <a:pt x="302" y="326"/>
                  </a:lnTo>
                  <a:lnTo>
                    <a:pt x="295" y="324"/>
                  </a:lnTo>
                  <a:lnTo>
                    <a:pt x="288" y="322"/>
                  </a:lnTo>
                  <a:lnTo>
                    <a:pt x="281" y="322"/>
                  </a:lnTo>
                  <a:lnTo>
                    <a:pt x="275" y="324"/>
                  </a:lnTo>
                  <a:lnTo>
                    <a:pt x="268" y="329"/>
                  </a:lnTo>
                  <a:lnTo>
                    <a:pt x="264" y="328"/>
                  </a:lnTo>
                  <a:lnTo>
                    <a:pt x="258" y="325"/>
                  </a:lnTo>
                  <a:lnTo>
                    <a:pt x="253" y="324"/>
                  </a:lnTo>
                  <a:lnTo>
                    <a:pt x="248" y="323"/>
                  </a:lnTo>
                  <a:lnTo>
                    <a:pt x="243" y="322"/>
                  </a:lnTo>
                  <a:lnTo>
                    <a:pt x="237" y="322"/>
                  </a:lnTo>
                  <a:lnTo>
                    <a:pt x="233" y="323"/>
                  </a:lnTo>
                  <a:lnTo>
                    <a:pt x="228" y="324"/>
                  </a:lnTo>
                  <a:lnTo>
                    <a:pt x="229" y="326"/>
                  </a:lnTo>
                  <a:lnTo>
                    <a:pt x="230" y="329"/>
                  </a:lnTo>
                  <a:lnTo>
                    <a:pt x="231" y="331"/>
                  </a:lnTo>
                  <a:lnTo>
                    <a:pt x="230" y="333"/>
                  </a:lnTo>
                  <a:lnTo>
                    <a:pt x="220" y="336"/>
                  </a:lnTo>
                  <a:lnTo>
                    <a:pt x="208" y="338"/>
                  </a:lnTo>
                  <a:lnTo>
                    <a:pt x="198" y="339"/>
                  </a:lnTo>
                  <a:lnTo>
                    <a:pt x="186" y="340"/>
                  </a:lnTo>
                  <a:lnTo>
                    <a:pt x="175" y="342"/>
                  </a:lnTo>
                  <a:lnTo>
                    <a:pt x="166" y="346"/>
                  </a:lnTo>
                  <a:lnTo>
                    <a:pt x="157" y="352"/>
                  </a:lnTo>
                  <a:lnTo>
                    <a:pt x="148" y="360"/>
                  </a:lnTo>
                  <a:lnTo>
                    <a:pt x="148" y="363"/>
                  </a:lnTo>
                  <a:lnTo>
                    <a:pt x="151" y="366"/>
                  </a:lnTo>
                  <a:lnTo>
                    <a:pt x="153" y="368"/>
                  </a:lnTo>
                  <a:lnTo>
                    <a:pt x="154" y="371"/>
                  </a:lnTo>
                  <a:lnTo>
                    <a:pt x="159" y="369"/>
                  </a:lnTo>
                  <a:lnTo>
                    <a:pt x="163" y="364"/>
                  </a:lnTo>
                  <a:lnTo>
                    <a:pt x="167" y="360"/>
                  </a:lnTo>
                  <a:lnTo>
                    <a:pt x="168" y="356"/>
                  </a:lnTo>
                  <a:lnTo>
                    <a:pt x="178" y="354"/>
                  </a:lnTo>
                  <a:lnTo>
                    <a:pt x="189" y="351"/>
                  </a:lnTo>
                  <a:lnTo>
                    <a:pt x="200" y="349"/>
                  </a:lnTo>
                  <a:lnTo>
                    <a:pt x="212" y="347"/>
                  </a:lnTo>
                  <a:lnTo>
                    <a:pt x="223" y="347"/>
                  </a:lnTo>
                  <a:lnTo>
                    <a:pt x="235" y="346"/>
                  </a:lnTo>
                  <a:lnTo>
                    <a:pt x="245" y="347"/>
                  </a:lnTo>
                  <a:lnTo>
                    <a:pt x="256" y="348"/>
                  </a:lnTo>
                  <a:lnTo>
                    <a:pt x="263" y="352"/>
                  </a:lnTo>
                  <a:lnTo>
                    <a:pt x="271" y="352"/>
                  </a:lnTo>
                  <a:lnTo>
                    <a:pt x="276" y="354"/>
                  </a:lnTo>
                  <a:lnTo>
                    <a:pt x="282" y="359"/>
                  </a:lnTo>
                  <a:lnTo>
                    <a:pt x="282" y="363"/>
                  </a:lnTo>
                  <a:lnTo>
                    <a:pt x="274" y="363"/>
                  </a:lnTo>
                  <a:lnTo>
                    <a:pt x="266" y="363"/>
                  </a:lnTo>
                  <a:lnTo>
                    <a:pt x="257" y="363"/>
                  </a:lnTo>
                  <a:lnTo>
                    <a:pt x="249" y="362"/>
                  </a:lnTo>
                  <a:lnTo>
                    <a:pt x="241" y="362"/>
                  </a:lnTo>
                  <a:lnTo>
                    <a:pt x="231" y="362"/>
                  </a:lnTo>
                  <a:lnTo>
                    <a:pt x="223" y="362"/>
                  </a:lnTo>
                  <a:lnTo>
                    <a:pt x="215" y="363"/>
                  </a:lnTo>
                  <a:lnTo>
                    <a:pt x="215" y="366"/>
                  </a:lnTo>
                  <a:lnTo>
                    <a:pt x="215" y="368"/>
                  </a:lnTo>
                  <a:lnTo>
                    <a:pt x="216" y="369"/>
                  </a:lnTo>
                  <a:lnTo>
                    <a:pt x="219" y="371"/>
                  </a:lnTo>
                  <a:lnTo>
                    <a:pt x="224" y="372"/>
                  </a:lnTo>
                  <a:lnTo>
                    <a:pt x="231" y="372"/>
                  </a:lnTo>
                  <a:lnTo>
                    <a:pt x="237" y="374"/>
                  </a:lnTo>
                  <a:lnTo>
                    <a:pt x="243" y="375"/>
                  </a:lnTo>
                  <a:lnTo>
                    <a:pt x="249" y="376"/>
                  </a:lnTo>
                  <a:lnTo>
                    <a:pt x="254" y="377"/>
                  </a:lnTo>
                  <a:lnTo>
                    <a:pt x="259" y="379"/>
                  </a:lnTo>
                  <a:lnTo>
                    <a:pt x="264" y="383"/>
                  </a:lnTo>
                  <a:lnTo>
                    <a:pt x="272" y="384"/>
                  </a:lnTo>
                  <a:lnTo>
                    <a:pt x="281" y="384"/>
                  </a:lnTo>
                  <a:lnTo>
                    <a:pt x="289" y="385"/>
                  </a:lnTo>
                  <a:lnTo>
                    <a:pt x="295" y="391"/>
                  </a:lnTo>
                  <a:lnTo>
                    <a:pt x="299" y="386"/>
                  </a:lnTo>
                  <a:lnTo>
                    <a:pt x="305" y="386"/>
                  </a:lnTo>
                  <a:lnTo>
                    <a:pt x="312" y="387"/>
                  </a:lnTo>
                  <a:lnTo>
                    <a:pt x="318" y="389"/>
                  </a:lnTo>
                  <a:lnTo>
                    <a:pt x="319" y="395"/>
                  </a:lnTo>
                  <a:lnTo>
                    <a:pt x="318" y="402"/>
                  </a:lnTo>
                  <a:lnTo>
                    <a:pt x="317" y="410"/>
                  </a:lnTo>
                  <a:lnTo>
                    <a:pt x="313" y="415"/>
                  </a:lnTo>
                  <a:lnTo>
                    <a:pt x="306" y="415"/>
                  </a:lnTo>
                  <a:lnTo>
                    <a:pt x="305" y="408"/>
                  </a:lnTo>
                  <a:lnTo>
                    <a:pt x="301" y="404"/>
                  </a:lnTo>
                  <a:lnTo>
                    <a:pt x="296" y="402"/>
                  </a:lnTo>
                  <a:lnTo>
                    <a:pt x="289" y="401"/>
                  </a:lnTo>
                  <a:lnTo>
                    <a:pt x="282" y="402"/>
                  </a:lnTo>
                  <a:lnTo>
                    <a:pt x="275" y="402"/>
                  </a:lnTo>
                  <a:lnTo>
                    <a:pt x="268" y="401"/>
                  </a:lnTo>
                  <a:lnTo>
                    <a:pt x="263" y="399"/>
                  </a:lnTo>
                  <a:lnTo>
                    <a:pt x="257" y="401"/>
                  </a:lnTo>
                  <a:lnTo>
                    <a:pt x="250" y="402"/>
                  </a:lnTo>
                  <a:lnTo>
                    <a:pt x="244" y="402"/>
                  </a:lnTo>
                  <a:lnTo>
                    <a:pt x="238" y="401"/>
                  </a:lnTo>
                  <a:lnTo>
                    <a:pt x="233" y="399"/>
                  </a:lnTo>
                  <a:lnTo>
                    <a:pt x="226" y="399"/>
                  </a:lnTo>
                  <a:lnTo>
                    <a:pt x="220" y="399"/>
                  </a:lnTo>
                  <a:lnTo>
                    <a:pt x="213" y="400"/>
                  </a:lnTo>
                  <a:lnTo>
                    <a:pt x="215" y="405"/>
                  </a:lnTo>
                  <a:lnTo>
                    <a:pt x="219" y="407"/>
                  </a:lnTo>
                  <a:lnTo>
                    <a:pt x="223" y="409"/>
                  </a:lnTo>
                  <a:lnTo>
                    <a:pt x="229" y="410"/>
                  </a:lnTo>
                  <a:lnTo>
                    <a:pt x="234" y="412"/>
                  </a:lnTo>
                  <a:lnTo>
                    <a:pt x="239" y="413"/>
                  </a:lnTo>
                  <a:lnTo>
                    <a:pt x="244" y="415"/>
                  </a:lnTo>
                  <a:lnTo>
                    <a:pt x="248" y="417"/>
                  </a:lnTo>
                  <a:lnTo>
                    <a:pt x="251" y="421"/>
                  </a:lnTo>
                  <a:lnTo>
                    <a:pt x="310" y="427"/>
                  </a:lnTo>
                  <a:lnTo>
                    <a:pt x="309" y="432"/>
                  </a:lnTo>
                  <a:lnTo>
                    <a:pt x="309" y="439"/>
                  </a:lnTo>
                  <a:lnTo>
                    <a:pt x="307" y="446"/>
                  </a:lnTo>
                  <a:lnTo>
                    <a:pt x="306" y="452"/>
                  </a:lnTo>
                  <a:lnTo>
                    <a:pt x="302" y="452"/>
                  </a:lnTo>
                  <a:lnTo>
                    <a:pt x="302" y="451"/>
                  </a:lnTo>
                  <a:lnTo>
                    <a:pt x="302" y="449"/>
                  </a:lnTo>
                  <a:lnTo>
                    <a:pt x="302" y="447"/>
                  </a:lnTo>
                  <a:lnTo>
                    <a:pt x="303" y="446"/>
                  </a:lnTo>
                  <a:lnTo>
                    <a:pt x="297" y="440"/>
                  </a:lnTo>
                  <a:lnTo>
                    <a:pt x="291" y="438"/>
                  </a:lnTo>
                  <a:lnTo>
                    <a:pt x="283" y="436"/>
                  </a:lnTo>
                  <a:lnTo>
                    <a:pt x="276" y="436"/>
                  </a:lnTo>
                  <a:lnTo>
                    <a:pt x="268" y="437"/>
                  </a:lnTo>
                  <a:lnTo>
                    <a:pt x="260" y="437"/>
                  </a:lnTo>
                  <a:lnTo>
                    <a:pt x="252" y="437"/>
                  </a:lnTo>
                  <a:lnTo>
                    <a:pt x="244" y="436"/>
                  </a:lnTo>
                  <a:lnTo>
                    <a:pt x="224" y="432"/>
                  </a:lnTo>
                  <a:lnTo>
                    <a:pt x="205" y="432"/>
                  </a:lnTo>
                  <a:lnTo>
                    <a:pt x="185" y="435"/>
                  </a:lnTo>
                  <a:lnTo>
                    <a:pt x="167" y="439"/>
                  </a:lnTo>
                  <a:lnTo>
                    <a:pt x="148" y="446"/>
                  </a:lnTo>
                  <a:lnTo>
                    <a:pt x="131" y="454"/>
                  </a:lnTo>
                  <a:lnTo>
                    <a:pt x="114" y="465"/>
                  </a:lnTo>
                  <a:lnTo>
                    <a:pt x="99" y="476"/>
                  </a:lnTo>
                  <a:lnTo>
                    <a:pt x="101" y="485"/>
                  </a:lnTo>
                  <a:lnTo>
                    <a:pt x="108" y="492"/>
                  </a:lnTo>
                  <a:lnTo>
                    <a:pt x="115" y="498"/>
                  </a:lnTo>
                  <a:lnTo>
                    <a:pt x="123" y="502"/>
                  </a:lnTo>
                  <a:lnTo>
                    <a:pt x="124" y="499"/>
                  </a:lnTo>
                  <a:lnTo>
                    <a:pt x="127" y="497"/>
                  </a:lnTo>
                  <a:lnTo>
                    <a:pt x="127" y="493"/>
                  </a:lnTo>
                  <a:lnTo>
                    <a:pt x="127" y="490"/>
                  </a:lnTo>
                  <a:lnTo>
                    <a:pt x="123" y="488"/>
                  </a:lnTo>
                  <a:lnTo>
                    <a:pt x="118" y="485"/>
                  </a:lnTo>
                  <a:lnTo>
                    <a:pt x="115" y="482"/>
                  </a:lnTo>
                  <a:lnTo>
                    <a:pt x="113" y="477"/>
                  </a:lnTo>
                  <a:lnTo>
                    <a:pt x="127" y="469"/>
                  </a:lnTo>
                  <a:lnTo>
                    <a:pt x="140" y="461"/>
                  </a:lnTo>
                  <a:lnTo>
                    <a:pt x="154" y="455"/>
                  </a:lnTo>
                  <a:lnTo>
                    <a:pt x="169" y="451"/>
                  </a:lnTo>
                  <a:lnTo>
                    <a:pt x="184" y="447"/>
                  </a:lnTo>
                  <a:lnTo>
                    <a:pt x="200" y="446"/>
                  </a:lnTo>
                  <a:lnTo>
                    <a:pt x="215" y="447"/>
                  </a:lnTo>
                  <a:lnTo>
                    <a:pt x="231" y="452"/>
                  </a:lnTo>
                  <a:lnTo>
                    <a:pt x="238" y="457"/>
                  </a:lnTo>
                  <a:lnTo>
                    <a:pt x="246" y="459"/>
                  </a:lnTo>
                  <a:lnTo>
                    <a:pt x="256" y="460"/>
                  </a:lnTo>
                  <a:lnTo>
                    <a:pt x="265" y="460"/>
                  </a:lnTo>
                  <a:lnTo>
                    <a:pt x="275" y="460"/>
                  </a:lnTo>
                  <a:lnTo>
                    <a:pt x="284" y="460"/>
                  </a:lnTo>
                  <a:lnTo>
                    <a:pt x="294" y="461"/>
                  </a:lnTo>
                  <a:lnTo>
                    <a:pt x="303" y="465"/>
                  </a:lnTo>
                  <a:lnTo>
                    <a:pt x="302" y="473"/>
                  </a:lnTo>
                  <a:lnTo>
                    <a:pt x="301" y="480"/>
                  </a:lnTo>
                  <a:lnTo>
                    <a:pt x="297" y="487"/>
                  </a:lnTo>
                  <a:lnTo>
                    <a:pt x="290" y="489"/>
                  </a:lnTo>
                  <a:lnTo>
                    <a:pt x="289" y="484"/>
                  </a:lnTo>
                  <a:lnTo>
                    <a:pt x="287" y="481"/>
                  </a:lnTo>
                  <a:lnTo>
                    <a:pt x="283" y="477"/>
                  </a:lnTo>
                  <a:lnTo>
                    <a:pt x="280" y="474"/>
                  </a:lnTo>
                  <a:lnTo>
                    <a:pt x="273" y="476"/>
                  </a:lnTo>
                  <a:lnTo>
                    <a:pt x="266" y="476"/>
                  </a:lnTo>
                  <a:lnTo>
                    <a:pt x="259" y="476"/>
                  </a:lnTo>
                  <a:lnTo>
                    <a:pt x="251" y="475"/>
                  </a:lnTo>
                  <a:lnTo>
                    <a:pt x="243" y="475"/>
                  </a:lnTo>
                  <a:lnTo>
                    <a:pt x="236" y="475"/>
                  </a:lnTo>
                  <a:lnTo>
                    <a:pt x="229" y="476"/>
                  </a:lnTo>
                  <a:lnTo>
                    <a:pt x="222" y="478"/>
                  </a:lnTo>
                  <a:lnTo>
                    <a:pt x="215" y="480"/>
                  </a:lnTo>
                  <a:lnTo>
                    <a:pt x="210" y="480"/>
                  </a:lnTo>
                  <a:lnTo>
                    <a:pt x="201" y="478"/>
                  </a:lnTo>
                  <a:lnTo>
                    <a:pt x="195" y="477"/>
                  </a:lnTo>
                  <a:lnTo>
                    <a:pt x="189" y="477"/>
                  </a:lnTo>
                  <a:lnTo>
                    <a:pt x="183" y="477"/>
                  </a:lnTo>
                  <a:lnTo>
                    <a:pt x="177" y="480"/>
                  </a:lnTo>
                  <a:lnTo>
                    <a:pt x="174" y="485"/>
                  </a:lnTo>
                  <a:lnTo>
                    <a:pt x="180" y="489"/>
                  </a:lnTo>
                  <a:lnTo>
                    <a:pt x="185" y="490"/>
                  </a:lnTo>
                  <a:lnTo>
                    <a:pt x="192" y="491"/>
                  </a:lnTo>
                  <a:lnTo>
                    <a:pt x="198" y="491"/>
                  </a:lnTo>
                  <a:lnTo>
                    <a:pt x="205" y="492"/>
                  </a:lnTo>
                  <a:lnTo>
                    <a:pt x="211" y="493"/>
                  </a:lnTo>
                  <a:lnTo>
                    <a:pt x="218" y="496"/>
                  </a:lnTo>
                  <a:lnTo>
                    <a:pt x="222" y="499"/>
                  </a:lnTo>
                  <a:lnTo>
                    <a:pt x="233" y="498"/>
                  </a:lnTo>
                  <a:lnTo>
                    <a:pt x="242" y="498"/>
                  </a:lnTo>
                  <a:lnTo>
                    <a:pt x="250" y="499"/>
                  </a:lnTo>
                  <a:lnTo>
                    <a:pt x="258" y="500"/>
                  </a:lnTo>
                  <a:lnTo>
                    <a:pt x="267" y="502"/>
                  </a:lnTo>
                  <a:lnTo>
                    <a:pt x="275" y="503"/>
                  </a:lnTo>
                  <a:lnTo>
                    <a:pt x="284" y="503"/>
                  </a:lnTo>
                  <a:lnTo>
                    <a:pt x="294" y="502"/>
                  </a:lnTo>
                  <a:lnTo>
                    <a:pt x="287" y="522"/>
                  </a:lnTo>
                  <a:lnTo>
                    <a:pt x="282" y="522"/>
                  </a:lnTo>
                  <a:lnTo>
                    <a:pt x="280" y="519"/>
                  </a:lnTo>
                  <a:lnTo>
                    <a:pt x="277" y="514"/>
                  </a:lnTo>
                  <a:lnTo>
                    <a:pt x="274" y="511"/>
                  </a:lnTo>
                  <a:lnTo>
                    <a:pt x="269" y="510"/>
                  </a:lnTo>
                  <a:lnTo>
                    <a:pt x="264" y="510"/>
                  </a:lnTo>
                  <a:lnTo>
                    <a:pt x="259" y="511"/>
                  </a:lnTo>
                  <a:lnTo>
                    <a:pt x="254" y="512"/>
                  </a:lnTo>
                  <a:lnTo>
                    <a:pt x="250" y="514"/>
                  </a:lnTo>
                  <a:lnTo>
                    <a:pt x="245" y="514"/>
                  </a:lnTo>
                  <a:lnTo>
                    <a:pt x="241" y="513"/>
                  </a:lnTo>
                  <a:lnTo>
                    <a:pt x="236" y="511"/>
                  </a:lnTo>
                  <a:lnTo>
                    <a:pt x="231" y="512"/>
                  </a:lnTo>
                  <a:lnTo>
                    <a:pt x="227" y="512"/>
                  </a:lnTo>
                  <a:lnTo>
                    <a:pt x="221" y="512"/>
                  </a:lnTo>
                  <a:lnTo>
                    <a:pt x="216" y="512"/>
                  </a:lnTo>
                  <a:lnTo>
                    <a:pt x="212" y="513"/>
                  </a:lnTo>
                  <a:lnTo>
                    <a:pt x="206" y="513"/>
                  </a:lnTo>
                  <a:lnTo>
                    <a:pt x="201" y="513"/>
                  </a:lnTo>
                  <a:lnTo>
                    <a:pt x="197" y="514"/>
                  </a:lnTo>
                  <a:lnTo>
                    <a:pt x="191" y="515"/>
                  </a:lnTo>
                  <a:lnTo>
                    <a:pt x="185" y="515"/>
                  </a:lnTo>
                  <a:lnTo>
                    <a:pt x="181" y="513"/>
                  </a:lnTo>
                  <a:lnTo>
                    <a:pt x="175" y="511"/>
                  </a:lnTo>
                  <a:lnTo>
                    <a:pt x="170" y="508"/>
                  </a:lnTo>
                  <a:lnTo>
                    <a:pt x="166" y="507"/>
                  </a:lnTo>
                  <a:lnTo>
                    <a:pt x="161" y="510"/>
                  </a:lnTo>
                  <a:lnTo>
                    <a:pt x="157" y="514"/>
                  </a:lnTo>
                  <a:lnTo>
                    <a:pt x="161" y="522"/>
                  </a:lnTo>
                  <a:lnTo>
                    <a:pt x="171" y="523"/>
                  </a:lnTo>
                  <a:lnTo>
                    <a:pt x="182" y="525"/>
                  </a:lnTo>
                  <a:lnTo>
                    <a:pt x="193" y="527"/>
                  </a:lnTo>
                  <a:lnTo>
                    <a:pt x="204" y="529"/>
                  </a:lnTo>
                  <a:lnTo>
                    <a:pt x="215" y="531"/>
                  </a:lnTo>
                  <a:lnTo>
                    <a:pt x="226" y="533"/>
                  </a:lnTo>
                  <a:lnTo>
                    <a:pt x="237" y="535"/>
                  </a:lnTo>
                  <a:lnTo>
                    <a:pt x="248" y="536"/>
                  </a:lnTo>
                  <a:lnTo>
                    <a:pt x="251" y="535"/>
                  </a:lnTo>
                  <a:lnTo>
                    <a:pt x="254" y="535"/>
                  </a:lnTo>
                  <a:lnTo>
                    <a:pt x="259" y="535"/>
                  </a:lnTo>
                  <a:lnTo>
                    <a:pt x="264" y="535"/>
                  </a:lnTo>
                  <a:lnTo>
                    <a:pt x="268" y="535"/>
                  </a:lnTo>
                  <a:lnTo>
                    <a:pt x="273" y="535"/>
                  </a:lnTo>
                  <a:lnTo>
                    <a:pt x="277" y="535"/>
                  </a:lnTo>
                  <a:lnTo>
                    <a:pt x="282" y="535"/>
                  </a:lnTo>
                  <a:lnTo>
                    <a:pt x="281" y="541"/>
                  </a:lnTo>
                  <a:lnTo>
                    <a:pt x="280" y="550"/>
                  </a:lnTo>
                  <a:lnTo>
                    <a:pt x="277" y="558"/>
                  </a:lnTo>
                  <a:lnTo>
                    <a:pt x="272" y="563"/>
                  </a:lnTo>
                  <a:lnTo>
                    <a:pt x="271" y="557"/>
                  </a:lnTo>
                  <a:lnTo>
                    <a:pt x="267" y="553"/>
                  </a:lnTo>
                  <a:lnTo>
                    <a:pt x="263" y="550"/>
                  </a:lnTo>
                  <a:lnTo>
                    <a:pt x="259" y="544"/>
                  </a:lnTo>
                  <a:lnTo>
                    <a:pt x="252" y="546"/>
                  </a:lnTo>
                  <a:lnTo>
                    <a:pt x="245" y="546"/>
                  </a:lnTo>
                  <a:lnTo>
                    <a:pt x="237" y="546"/>
                  </a:lnTo>
                  <a:lnTo>
                    <a:pt x="230" y="545"/>
                  </a:lnTo>
                  <a:lnTo>
                    <a:pt x="222" y="545"/>
                  </a:lnTo>
                  <a:lnTo>
                    <a:pt x="215" y="545"/>
                  </a:lnTo>
                  <a:lnTo>
                    <a:pt x="207" y="548"/>
                  </a:lnTo>
                  <a:lnTo>
                    <a:pt x="200" y="551"/>
                  </a:lnTo>
                  <a:lnTo>
                    <a:pt x="158" y="552"/>
                  </a:lnTo>
                  <a:lnTo>
                    <a:pt x="157" y="558"/>
                  </a:lnTo>
                  <a:lnTo>
                    <a:pt x="159" y="563"/>
                  </a:lnTo>
                  <a:lnTo>
                    <a:pt x="163" y="565"/>
                  </a:lnTo>
                  <a:lnTo>
                    <a:pt x="169" y="566"/>
                  </a:lnTo>
                  <a:lnTo>
                    <a:pt x="182" y="566"/>
                  </a:lnTo>
                  <a:lnTo>
                    <a:pt x="196" y="567"/>
                  </a:lnTo>
                  <a:lnTo>
                    <a:pt x="208" y="568"/>
                  </a:lnTo>
                  <a:lnTo>
                    <a:pt x="221" y="568"/>
                  </a:lnTo>
                  <a:lnTo>
                    <a:pt x="234" y="570"/>
                  </a:lnTo>
                  <a:lnTo>
                    <a:pt x="245" y="571"/>
                  </a:lnTo>
                  <a:lnTo>
                    <a:pt x="258" y="572"/>
                  </a:lnTo>
                  <a:lnTo>
                    <a:pt x="271" y="572"/>
                  </a:lnTo>
                  <a:lnTo>
                    <a:pt x="271" y="586"/>
                  </a:lnTo>
                  <a:lnTo>
                    <a:pt x="264" y="586"/>
                  </a:lnTo>
                  <a:lnTo>
                    <a:pt x="257" y="583"/>
                  </a:lnTo>
                  <a:lnTo>
                    <a:pt x="249" y="580"/>
                  </a:lnTo>
                  <a:lnTo>
                    <a:pt x="239" y="579"/>
                  </a:lnTo>
                  <a:lnTo>
                    <a:pt x="234" y="578"/>
                  </a:lnTo>
                  <a:lnTo>
                    <a:pt x="229" y="578"/>
                  </a:lnTo>
                  <a:lnTo>
                    <a:pt x="223" y="578"/>
                  </a:lnTo>
                  <a:lnTo>
                    <a:pt x="218" y="578"/>
                  </a:lnTo>
                  <a:lnTo>
                    <a:pt x="212" y="579"/>
                  </a:lnTo>
                  <a:lnTo>
                    <a:pt x="207" y="579"/>
                  </a:lnTo>
                  <a:lnTo>
                    <a:pt x="201" y="579"/>
                  </a:lnTo>
                  <a:lnTo>
                    <a:pt x="197" y="579"/>
                  </a:lnTo>
                  <a:lnTo>
                    <a:pt x="190" y="581"/>
                  </a:lnTo>
                  <a:lnTo>
                    <a:pt x="183" y="582"/>
                  </a:lnTo>
                  <a:lnTo>
                    <a:pt x="175" y="582"/>
                  </a:lnTo>
                  <a:lnTo>
                    <a:pt x="167" y="582"/>
                  </a:lnTo>
                  <a:lnTo>
                    <a:pt x="159" y="583"/>
                  </a:lnTo>
                  <a:lnTo>
                    <a:pt x="151" y="584"/>
                  </a:lnTo>
                  <a:lnTo>
                    <a:pt x="144" y="587"/>
                  </a:lnTo>
                  <a:lnTo>
                    <a:pt x="137" y="590"/>
                  </a:lnTo>
                  <a:lnTo>
                    <a:pt x="145" y="593"/>
                  </a:lnTo>
                  <a:lnTo>
                    <a:pt x="153" y="595"/>
                  </a:lnTo>
                  <a:lnTo>
                    <a:pt x="162" y="596"/>
                  </a:lnTo>
                  <a:lnTo>
                    <a:pt x="170" y="596"/>
                  </a:lnTo>
                  <a:lnTo>
                    <a:pt x="178" y="597"/>
                  </a:lnTo>
                  <a:lnTo>
                    <a:pt x="188" y="597"/>
                  </a:lnTo>
                  <a:lnTo>
                    <a:pt x="197" y="597"/>
                  </a:lnTo>
                  <a:lnTo>
                    <a:pt x="206" y="598"/>
                  </a:lnTo>
                  <a:lnTo>
                    <a:pt x="208" y="601"/>
                  </a:lnTo>
                  <a:lnTo>
                    <a:pt x="211" y="601"/>
                  </a:lnTo>
                  <a:lnTo>
                    <a:pt x="213" y="599"/>
                  </a:lnTo>
                  <a:lnTo>
                    <a:pt x="215" y="598"/>
                  </a:lnTo>
                  <a:lnTo>
                    <a:pt x="222" y="599"/>
                  </a:lnTo>
                  <a:lnTo>
                    <a:pt x="229" y="601"/>
                  </a:lnTo>
                  <a:lnTo>
                    <a:pt x="235" y="602"/>
                  </a:lnTo>
                  <a:lnTo>
                    <a:pt x="241" y="603"/>
                  </a:lnTo>
                  <a:lnTo>
                    <a:pt x="248" y="603"/>
                  </a:lnTo>
                  <a:lnTo>
                    <a:pt x="253" y="603"/>
                  </a:lnTo>
                  <a:lnTo>
                    <a:pt x="259" y="603"/>
                  </a:lnTo>
                  <a:lnTo>
                    <a:pt x="266" y="602"/>
                  </a:lnTo>
                  <a:lnTo>
                    <a:pt x="267" y="604"/>
                  </a:lnTo>
                  <a:lnTo>
                    <a:pt x="266" y="604"/>
                  </a:lnTo>
                  <a:lnTo>
                    <a:pt x="264" y="618"/>
                  </a:lnTo>
                  <a:lnTo>
                    <a:pt x="256" y="619"/>
                  </a:lnTo>
                  <a:lnTo>
                    <a:pt x="251" y="614"/>
                  </a:lnTo>
                  <a:lnTo>
                    <a:pt x="246" y="609"/>
                  </a:lnTo>
                  <a:lnTo>
                    <a:pt x="238" y="609"/>
                  </a:lnTo>
                  <a:lnTo>
                    <a:pt x="230" y="608"/>
                  </a:lnTo>
                  <a:lnTo>
                    <a:pt x="223" y="608"/>
                  </a:lnTo>
                  <a:lnTo>
                    <a:pt x="215" y="608"/>
                  </a:lnTo>
                  <a:lnTo>
                    <a:pt x="206" y="608"/>
                  </a:lnTo>
                  <a:lnTo>
                    <a:pt x="198" y="609"/>
                  </a:lnTo>
                  <a:lnTo>
                    <a:pt x="190" y="610"/>
                  </a:lnTo>
                  <a:lnTo>
                    <a:pt x="182" y="611"/>
                  </a:lnTo>
                  <a:lnTo>
                    <a:pt x="174" y="613"/>
                  </a:lnTo>
                  <a:lnTo>
                    <a:pt x="163" y="613"/>
                  </a:lnTo>
                  <a:lnTo>
                    <a:pt x="153" y="612"/>
                  </a:lnTo>
                  <a:lnTo>
                    <a:pt x="144" y="612"/>
                  </a:lnTo>
                  <a:lnTo>
                    <a:pt x="133" y="611"/>
                  </a:lnTo>
                  <a:lnTo>
                    <a:pt x="123" y="611"/>
                  </a:lnTo>
                  <a:lnTo>
                    <a:pt x="113" y="612"/>
                  </a:lnTo>
                  <a:lnTo>
                    <a:pt x="104" y="612"/>
                  </a:lnTo>
                  <a:lnTo>
                    <a:pt x="94" y="613"/>
                  </a:lnTo>
                  <a:lnTo>
                    <a:pt x="94" y="612"/>
                  </a:lnTo>
                  <a:lnTo>
                    <a:pt x="95" y="610"/>
                  </a:lnTo>
                  <a:lnTo>
                    <a:pt x="95" y="606"/>
                  </a:lnTo>
                  <a:lnTo>
                    <a:pt x="95" y="604"/>
                  </a:lnTo>
                  <a:lnTo>
                    <a:pt x="87" y="597"/>
                  </a:lnTo>
                  <a:lnTo>
                    <a:pt x="94" y="591"/>
                  </a:lnTo>
                  <a:lnTo>
                    <a:pt x="101" y="587"/>
                  </a:lnTo>
                  <a:lnTo>
                    <a:pt x="109" y="582"/>
                  </a:lnTo>
                  <a:lnTo>
                    <a:pt x="118" y="579"/>
                  </a:lnTo>
                  <a:lnTo>
                    <a:pt x="127" y="575"/>
                  </a:lnTo>
                  <a:lnTo>
                    <a:pt x="136" y="572"/>
                  </a:lnTo>
                  <a:lnTo>
                    <a:pt x="144" y="570"/>
                  </a:lnTo>
                  <a:lnTo>
                    <a:pt x="153" y="566"/>
                  </a:lnTo>
                  <a:lnTo>
                    <a:pt x="153" y="564"/>
                  </a:lnTo>
                  <a:lnTo>
                    <a:pt x="152" y="561"/>
                  </a:lnTo>
                  <a:lnTo>
                    <a:pt x="151" y="560"/>
                  </a:lnTo>
                  <a:lnTo>
                    <a:pt x="150" y="558"/>
                  </a:lnTo>
                  <a:lnTo>
                    <a:pt x="138" y="560"/>
                  </a:lnTo>
                  <a:lnTo>
                    <a:pt x="127" y="563"/>
                  </a:lnTo>
                  <a:lnTo>
                    <a:pt x="116" y="566"/>
                  </a:lnTo>
                  <a:lnTo>
                    <a:pt x="105" y="571"/>
                  </a:lnTo>
                  <a:lnTo>
                    <a:pt x="94" y="575"/>
                  </a:lnTo>
                  <a:lnTo>
                    <a:pt x="86" y="582"/>
                  </a:lnTo>
                  <a:lnTo>
                    <a:pt x="79" y="591"/>
                  </a:lnTo>
                  <a:lnTo>
                    <a:pt x="75" y="602"/>
                  </a:lnTo>
                  <a:lnTo>
                    <a:pt x="78" y="605"/>
                  </a:lnTo>
                  <a:lnTo>
                    <a:pt x="72" y="609"/>
                  </a:lnTo>
                  <a:lnTo>
                    <a:pt x="65" y="610"/>
                  </a:lnTo>
                  <a:lnTo>
                    <a:pt x="59" y="611"/>
                  </a:lnTo>
                  <a:lnTo>
                    <a:pt x="56" y="618"/>
                  </a:lnTo>
                  <a:lnTo>
                    <a:pt x="63" y="618"/>
                  </a:lnTo>
                  <a:lnTo>
                    <a:pt x="71" y="618"/>
                  </a:lnTo>
                  <a:lnTo>
                    <a:pt x="79" y="618"/>
                  </a:lnTo>
                  <a:lnTo>
                    <a:pt x="84" y="612"/>
                  </a:lnTo>
                  <a:lnTo>
                    <a:pt x="87" y="616"/>
                  </a:lnTo>
                  <a:lnTo>
                    <a:pt x="86" y="617"/>
                  </a:lnTo>
                  <a:lnTo>
                    <a:pt x="85" y="618"/>
                  </a:lnTo>
                  <a:lnTo>
                    <a:pt x="84" y="620"/>
                  </a:lnTo>
                  <a:lnTo>
                    <a:pt x="86" y="621"/>
                  </a:lnTo>
                  <a:lnTo>
                    <a:pt x="89" y="625"/>
                  </a:lnTo>
                  <a:lnTo>
                    <a:pt x="177" y="625"/>
                  </a:lnTo>
                  <a:lnTo>
                    <a:pt x="182" y="628"/>
                  </a:lnTo>
                  <a:lnTo>
                    <a:pt x="188" y="631"/>
                  </a:lnTo>
                  <a:lnTo>
                    <a:pt x="195" y="632"/>
                  </a:lnTo>
                  <a:lnTo>
                    <a:pt x="200" y="631"/>
                  </a:lnTo>
                  <a:lnTo>
                    <a:pt x="207" y="631"/>
                  </a:lnTo>
                  <a:lnTo>
                    <a:pt x="214" y="629"/>
                  </a:lnTo>
                  <a:lnTo>
                    <a:pt x="221" y="628"/>
                  </a:lnTo>
                  <a:lnTo>
                    <a:pt x="228" y="629"/>
                  </a:lnTo>
                  <a:lnTo>
                    <a:pt x="234" y="632"/>
                  </a:lnTo>
                  <a:lnTo>
                    <a:pt x="239" y="633"/>
                  </a:lnTo>
                  <a:lnTo>
                    <a:pt x="245" y="633"/>
                  </a:lnTo>
                  <a:lnTo>
                    <a:pt x="251" y="629"/>
                  </a:lnTo>
                  <a:lnTo>
                    <a:pt x="250" y="634"/>
                  </a:lnTo>
                  <a:lnTo>
                    <a:pt x="248" y="636"/>
                  </a:lnTo>
                  <a:lnTo>
                    <a:pt x="244" y="637"/>
                  </a:lnTo>
                  <a:lnTo>
                    <a:pt x="242" y="640"/>
                  </a:lnTo>
                  <a:lnTo>
                    <a:pt x="236" y="641"/>
                  </a:lnTo>
                  <a:lnTo>
                    <a:pt x="229" y="640"/>
                  </a:lnTo>
                  <a:lnTo>
                    <a:pt x="223" y="639"/>
                  </a:lnTo>
                  <a:lnTo>
                    <a:pt x="220" y="634"/>
                  </a:lnTo>
                  <a:lnTo>
                    <a:pt x="214" y="635"/>
                  </a:lnTo>
                  <a:lnTo>
                    <a:pt x="208" y="636"/>
                  </a:lnTo>
                  <a:lnTo>
                    <a:pt x="201" y="639"/>
                  </a:lnTo>
                  <a:lnTo>
                    <a:pt x="196" y="640"/>
                  </a:lnTo>
                  <a:lnTo>
                    <a:pt x="189" y="641"/>
                  </a:lnTo>
                  <a:lnTo>
                    <a:pt x="183" y="641"/>
                  </a:lnTo>
                  <a:lnTo>
                    <a:pt x="176" y="642"/>
                  </a:lnTo>
                  <a:lnTo>
                    <a:pt x="170" y="642"/>
                  </a:lnTo>
                  <a:lnTo>
                    <a:pt x="155" y="641"/>
                  </a:lnTo>
                  <a:lnTo>
                    <a:pt x="140" y="640"/>
                  </a:lnTo>
                  <a:lnTo>
                    <a:pt x="125" y="640"/>
                  </a:lnTo>
                  <a:lnTo>
                    <a:pt x="110" y="639"/>
                  </a:lnTo>
                  <a:lnTo>
                    <a:pt x="95" y="639"/>
                  </a:lnTo>
                  <a:lnTo>
                    <a:pt x="80" y="640"/>
                  </a:lnTo>
                  <a:lnTo>
                    <a:pt x="67" y="640"/>
                  </a:lnTo>
                  <a:lnTo>
                    <a:pt x="52" y="642"/>
                  </a:lnTo>
                  <a:lnTo>
                    <a:pt x="51" y="644"/>
                  </a:lnTo>
                  <a:lnTo>
                    <a:pt x="51" y="647"/>
                  </a:lnTo>
                  <a:lnTo>
                    <a:pt x="49" y="648"/>
                  </a:lnTo>
                  <a:lnTo>
                    <a:pt x="49" y="650"/>
                  </a:lnTo>
                  <a:lnTo>
                    <a:pt x="65" y="649"/>
                  </a:lnTo>
                  <a:lnTo>
                    <a:pt x="80" y="649"/>
                  </a:lnTo>
                  <a:lnTo>
                    <a:pt x="97" y="649"/>
                  </a:lnTo>
                  <a:lnTo>
                    <a:pt x="112" y="649"/>
                  </a:lnTo>
                  <a:lnTo>
                    <a:pt x="127" y="650"/>
                  </a:lnTo>
                  <a:lnTo>
                    <a:pt x="142" y="652"/>
                  </a:lnTo>
                  <a:lnTo>
                    <a:pt x="158" y="654"/>
                  </a:lnTo>
                  <a:lnTo>
                    <a:pt x="174" y="656"/>
                  </a:lnTo>
                  <a:lnTo>
                    <a:pt x="178" y="661"/>
                  </a:lnTo>
                  <a:lnTo>
                    <a:pt x="183" y="664"/>
                  </a:lnTo>
                  <a:lnTo>
                    <a:pt x="189" y="665"/>
                  </a:lnTo>
                  <a:lnTo>
                    <a:pt x="195" y="665"/>
                  </a:lnTo>
                  <a:lnTo>
                    <a:pt x="200" y="664"/>
                  </a:lnTo>
                  <a:lnTo>
                    <a:pt x="206" y="664"/>
                  </a:lnTo>
                  <a:lnTo>
                    <a:pt x="211" y="663"/>
                  </a:lnTo>
                  <a:lnTo>
                    <a:pt x="215" y="664"/>
                  </a:lnTo>
                  <a:lnTo>
                    <a:pt x="210" y="667"/>
                  </a:lnTo>
                  <a:lnTo>
                    <a:pt x="204" y="670"/>
                  </a:lnTo>
                  <a:lnTo>
                    <a:pt x="197" y="671"/>
                  </a:lnTo>
                  <a:lnTo>
                    <a:pt x="191" y="671"/>
                  </a:lnTo>
                  <a:lnTo>
                    <a:pt x="185" y="672"/>
                  </a:lnTo>
                  <a:lnTo>
                    <a:pt x="180" y="672"/>
                  </a:lnTo>
                  <a:lnTo>
                    <a:pt x="174" y="674"/>
                  </a:lnTo>
                  <a:lnTo>
                    <a:pt x="168" y="677"/>
                  </a:lnTo>
                  <a:lnTo>
                    <a:pt x="161" y="674"/>
                  </a:lnTo>
                  <a:lnTo>
                    <a:pt x="154" y="674"/>
                  </a:lnTo>
                  <a:lnTo>
                    <a:pt x="147" y="676"/>
                  </a:lnTo>
                  <a:lnTo>
                    <a:pt x="140" y="674"/>
                  </a:lnTo>
                  <a:lnTo>
                    <a:pt x="132" y="673"/>
                  </a:lnTo>
                  <a:lnTo>
                    <a:pt x="124" y="673"/>
                  </a:lnTo>
                  <a:lnTo>
                    <a:pt x="116" y="672"/>
                  </a:lnTo>
                  <a:lnTo>
                    <a:pt x="108" y="671"/>
                  </a:lnTo>
                  <a:lnTo>
                    <a:pt x="100" y="670"/>
                  </a:lnTo>
                  <a:lnTo>
                    <a:pt x="93" y="667"/>
                  </a:lnTo>
                  <a:lnTo>
                    <a:pt x="85" y="666"/>
                  </a:lnTo>
                  <a:lnTo>
                    <a:pt x="78" y="665"/>
                  </a:lnTo>
                  <a:lnTo>
                    <a:pt x="74" y="667"/>
                  </a:lnTo>
                  <a:lnTo>
                    <a:pt x="69" y="667"/>
                  </a:lnTo>
                  <a:lnTo>
                    <a:pt x="64" y="667"/>
                  </a:lnTo>
                  <a:lnTo>
                    <a:pt x="60" y="669"/>
                  </a:lnTo>
                  <a:lnTo>
                    <a:pt x="54" y="670"/>
                  </a:lnTo>
                  <a:lnTo>
                    <a:pt x="49" y="671"/>
                  </a:lnTo>
                  <a:lnTo>
                    <a:pt x="45" y="673"/>
                  </a:lnTo>
                  <a:lnTo>
                    <a:pt x="40" y="676"/>
                  </a:lnTo>
                  <a:lnTo>
                    <a:pt x="40" y="680"/>
                  </a:lnTo>
                  <a:lnTo>
                    <a:pt x="55" y="679"/>
                  </a:lnTo>
                  <a:lnTo>
                    <a:pt x="70" y="678"/>
                  </a:lnTo>
                  <a:lnTo>
                    <a:pt x="86" y="679"/>
                  </a:lnTo>
                  <a:lnTo>
                    <a:pt x="101" y="680"/>
                  </a:lnTo>
                  <a:lnTo>
                    <a:pt x="117" y="682"/>
                  </a:lnTo>
                  <a:lnTo>
                    <a:pt x="133" y="685"/>
                  </a:lnTo>
                  <a:lnTo>
                    <a:pt x="148" y="687"/>
                  </a:lnTo>
                  <a:lnTo>
                    <a:pt x="162" y="689"/>
                  </a:lnTo>
                  <a:lnTo>
                    <a:pt x="168" y="692"/>
                  </a:lnTo>
                  <a:lnTo>
                    <a:pt x="174" y="694"/>
                  </a:lnTo>
                  <a:lnTo>
                    <a:pt x="180" y="695"/>
                  </a:lnTo>
                  <a:lnTo>
                    <a:pt x="185" y="694"/>
                  </a:lnTo>
                  <a:lnTo>
                    <a:pt x="178" y="700"/>
                  </a:lnTo>
                  <a:lnTo>
                    <a:pt x="170" y="703"/>
                  </a:lnTo>
                  <a:lnTo>
                    <a:pt x="160" y="705"/>
                  </a:lnTo>
                  <a:lnTo>
                    <a:pt x="148" y="705"/>
                  </a:lnTo>
                  <a:lnTo>
                    <a:pt x="137" y="705"/>
                  </a:lnTo>
                  <a:lnTo>
                    <a:pt x="125" y="704"/>
                  </a:lnTo>
                  <a:lnTo>
                    <a:pt x="114" y="705"/>
                  </a:lnTo>
                  <a:lnTo>
                    <a:pt x="104" y="707"/>
                  </a:lnTo>
                  <a:lnTo>
                    <a:pt x="102" y="708"/>
                  </a:lnTo>
                  <a:lnTo>
                    <a:pt x="107" y="712"/>
                  </a:lnTo>
                  <a:lnTo>
                    <a:pt x="113" y="714"/>
                  </a:lnTo>
                  <a:lnTo>
                    <a:pt x="117" y="715"/>
                  </a:lnTo>
                  <a:lnTo>
                    <a:pt x="123" y="715"/>
                  </a:lnTo>
                  <a:lnTo>
                    <a:pt x="129" y="715"/>
                  </a:lnTo>
                  <a:lnTo>
                    <a:pt x="135" y="715"/>
                  </a:lnTo>
                  <a:lnTo>
                    <a:pt x="139" y="718"/>
                  </a:lnTo>
                  <a:lnTo>
                    <a:pt x="143" y="723"/>
                  </a:lnTo>
                  <a:lnTo>
                    <a:pt x="146" y="723"/>
                  </a:lnTo>
                  <a:lnTo>
                    <a:pt x="148" y="724"/>
                  </a:lnTo>
                  <a:lnTo>
                    <a:pt x="151" y="725"/>
                  </a:lnTo>
                  <a:lnTo>
                    <a:pt x="153" y="727"/>
                  </a:lnTo>
                  <a:lnTo>
                    <a:pt x="145" y="731"/>
                  </a:lnTo>
                  <a:lnTo>
                    <a:pt x="137" y="733"/>
                  </a:lnTo>
                  <a:lnTo>
                    <a:pt x="127" y="734"/>
                  </a:lnTo>
                  <a:lnTo>
                    <a:pt x="117" y="734"/>
                  </a:lnTo>
                  <a:lnTo>
                    <a:pt x="107" y="734"/>
                  </a:lnTo>
                  <a:lnTo>
                    <a:pt x="97" y="734"/>
                  </a:lnTo>
                  <a:lnTo>
                    <a:pt x="87" y="735"/>
                  </a:lnTo>
                  <a:lnTo>
                    <a:pt x="79" y="738"/>
                  </a:lnTo>
                  <a:lnTo>
                    <a:pt x="83" y="742"/>
                  </a:lnTo>
                  <a:lnTo>
                    <a:pt x="87" y="744"/>
                  </a:lnTo>
                  <a:lnTo>
                    <a:pt x="94" y="745"/>
                  </a:lnTo>
                  <a:lnTo>
                    <a:pt x="99" y="749"/>
                  </a:lnTo>
                  <a:lnTo>
                    <a:pt x="106" y="747"/>
                  </a:lnTo>
                  <a:lnTo>
                    <a:pt x="113" y="747"/>
                  </a:lnTo>
                  <a:lnTo>
                    <a:pt x="120" y="748"/>
                  </a:lnTo>
                  <a:lnTo>
                    <a:pt x="127" y="749"/>
                  </a:lnTo>
                  <a:lnTo>
                    <a:pt x="117" y="752"/>
                  </a:lnTo>
                  <a:lnTo>
                    <a:pt x="108" y="754"/>
                  </a:lnTo>
                  <a:lnTo>
                    <a:pt x="99" y="756"/>
                  </a:lnTo>
                  <a:lnTo>
                    <a:pt x="90" y="757"/>
                  </a:lnTo>
                  <a:lnTo>
                    <a:pt x="80" y="758"/>
                  </a:lnTo>
                  <a:lnTo>
                    <a:pt x="70" y="758"/>
                  </a:lnTo>
                  <a:lnTo>
                    <a:pt x="61" y="758"/>
                  </a:lnTo>
                  <a:lnTo>
                    <a:pt x="52" y="757"/>
                  </a:lnTo>
                  <a:lnTo>
                    <a:pt x="44" y="758"/>
                  </a:lnTo>
                  <a:lnTo>
                    <a:pt x="36" y="760"/>
                  </a:lnTo>
                  <a:lnTo>
                    <a:pt x="27" y="762"/>
                  </a:lnTo>
                  <a:lnTo>
                    <a:pt x="22" y="768"/>
                  </a:lnTo>
                  <a:lnTo>
                    <a:pt x="32" y="770"/>
                  </a:lnTo>
                  <a:lnTo>
                    <a:pt x="41" y="771"/>
                  </a:lnTo>
                  <a:lnTo>
                    <a:pt x="52" y="772"/>
                  </a:lnTo>
                  <a:lnTo>
                    <a:pt x="62" y="773"/>
                  </a:lnTo>
                  <a:lnTo>
                    <a:pt x="71" y="775"/>
                  </a:lnTo>
                  <a:lnTo>
                    <a:pt x="82" y="777"/>
                  </a:lnTo>
                  <a:lnTo>
                    <a:pt x="92" y="778"/>
                  </a:lnTo>
                  <a:lnTo>
                    <a:pt x="102" y="782"/>
                  </a:lnTo>
                  <a:lnTo>
                    <a:pt x="93" y="784"/>
                  </a:lnTo>
                  <a:lnTo>
                    <a:pt x="84" y="785"/>
                  </a:lnTo>
                  <a:lnTo>
                    <a:pt x="74" y="786"/>
                  </a:lnTo>
                  <a:lnTo>
                    <a:pt x="63" y="787"/>
                  </a:lnTo>
                  <a:lnTo>
                    <a:pt x="54" y="787"/>
                  </a:lnTo>
                  <a:lnTo>
                    <a:pt x="44" y="787"/>
                  </a:lnTo>
                  <a:lnTo>
                    <a:pt x="34" y="786"/>
                  </a:lnTo>
                  <a:lnTo>
                    <a:pt x="26" y="785"/>
                  </a:lnTo>
                  <a:lnTo>
                    <a:pt x="24" y="787"/>
                  </a:lnTo>
                  <a:lnTo>
                    <a:pt x="23" y="791"/>
                  </a:lnTo>
                  <a:lnTo>
                    <a:pt x="22" y="794"/>
                  </a:lnTo>
                  <a:lnTo>
                    <a:pt x="22" y="798"/>
                  </a:lnTo>
                  <a:lnTo>
                    <a:pt x="30" y="800"/>
                  </a:lnTo>
                  <a:lnTo>
                    <a:pt x="38" y="801"/>
                  </a:lnTo>
                  <a:lnTo>
                    <a:pt x="45" y="803"/>
                  </a:lnTo>
                  <a:lnTo>
                    <a:pt x="53" y="805"/>
                  </a:lnTo>
                  <a:lnTo>
                    <a:pt x="60" y="806"/>
                  </a:lnTo>
                  <a:lnTo>
                    <a:pt x="68" y="807"/>
                  </a:lnTo>
                  <a:lnTo>
                    <a:pt x="75" y="808"/>
                  </a:lnTo>
                  <a:lnTo>
                    <a:pt x="83" y="808"/>
                  </a:lnTo>
                  <a:lnTo>
                    <a:pt x="77" y="815"/>
                  </a:lnTo>
                  <a:lnTo>
                    <a:pt x="70" y="817"/>
                  </a:lnTo>
                  <a:lnTo>
                    <a:pt x="63" y="816"/>
                  </a:lnTo>
                  <a:lnTo>
                    <a:pt x="55" y="816"/>
                  </a:lnTo>
                  <a:lnTo>
                    <a:pt x="49" y="817"/>
                  </a:lnTo>
                  <a:lnTo>
                    <a:pt x="44" y="817"/>
                  </a:lnTo>
                  <a:lnTo>
                    <a:pt x="38" y="817"/>
                  </a:lnTo>
                  <a:lnTo>
                    <a:pt x="31" y="817"/>
                  </a:lnTo>
                  <a:lnTo>
                    <a:pt x="25" y="816"/>
                  </a:lnTo>
                  <a:lnTo>
                    <a:pt x="19" y="817"/>
                  </a:lnTo>
                  <a:lnTo>
                    <a:pt x="14" y="818"/>
                  </a:lnTo>
                  <a:lnTo>
                    <a:pt x="9" y="822"/>
                  </a:lnTo>
                  <a:lnTo>
                    <a:pt x="12" y="830"/>
                  </a:lnTo>
                  <a:lnTo>
                    <a:pt x="18" y="832"/>
                  </a:lnTo>
                  <a:lnTo>
                    <a:pt x="25" y="832"/>
                  </a:lnTo>
                  <a:lnTo>
                    <a:pt x="33" y="833"/>
                  </a:lnTo>
                  <a:lnTo>
                    <a:pt x="33" y="835"/>
                  </a:lnTo>
                  <a:lnTo>
                    <a:pt x="33" y="837"/>
                  </a:lnTo>
                  <a:lnTo>
                    <a:pt x="33" y="838"/>
                  </a:lnTo>
                  <a:lnTo>
                    <a:pt x="34" y="839"/>
                  </a:lnTo>
                  <a:lnTo>
                    <a:pt x="38" y="832"/>
                  </a:lnTo>
                  <a:lnTo>
                    <a:pt x="45" y="832"/>
                  </a:lnTo>
                  <a:lnTo>
                    <a:pt x="53" y="835"/>
                  </a:lnTo>
                  <a:lnTo>
                    <a:pt x="60" y="832"/>
                  </a:lnTo>
                  <a:lnTo>
                    <a:pt x="56" y="838"/>
                  </a:lnTo>
                  <a:lnTo>
                    <a:pt x="53" y="841"/>
                  </a:lnTo>
                  <a:lnTo>
                    <a:pt x="47" y="844"/>
                  </a:lnTo>
                  <a:lnTo>
                    <a:pt x="42" y="845"/>
                  </a:lnTo>
                  <a:lnTo>
                    <a:pt x="37" y="846"/>
                  </a:lnTo>
                  <a:lnTo>
                    <a:pt x="31" y="846"/>
                  </a:lnTo>
                  <a:lnTo>
                    <a:pt x="25" y="846"/>
                  </a:lnTo>
                  <a:lnTo>
                    <a:pt x="21" y="847"/>
                  </a:lnTo>
                  <a:lnTo>
                    <a:pt x="21" y="848"/>
                  </a:lnTo>
                  <a:lnTo>
                    <a:pt x="10" y="847"/>
                  </a:lnTo>
                  <a:lnTo>
                    <a:pt x="3" y="843"/>
                  </a:lnTo>
                  <a:lnTo>
                    <a:pt x="0" y="836"/>
                  </a:lnTo>
                  <a:lnTo>
                    <a:pt x="0" y="826"/>
                  </a:lnTo>
                  <a:lnTo>
                    <a:pt x="0" y="817"/>
                  </a:lnTo>
                  <a:lnTo>
                    <a:pt x="1" y="807"/>
                  </a:lnTo>
                  <a:lnTo>
                    <a:pt x="2" y="798"/>
                  </a:lnTo>
                  <a:lnTo>
                    <a:pt x="1" y="790"/>
                  </a:lnTo>
                  <a:lnTo>
                    <a:pt x="6" y="771"/>
                  </a:lnTo>
                  <a:lnTo>
                    <a:pt x="10" y="753"/>
                  </a:lnTo>
                  <a:lnTo>
                    <a:pt x="14" y="734"/>
                  </a:lnTo>
                  <a:lnTo>
                    <a:pt x="18" y="716"/>
                  </a:lnTo>
                  <a:lnTo>
                    <a:pt x="22" y="697"/>
                  </a:lnTo>
                  <a:lnTo>
                    <a:pt x="26" y="679"/>
                  </a:lnTo>
                  <a:lnTo>
                    <a:pt x="32" y="662"/>
                  </a:lnTo>
                  <a:lnTo>
                    <a:pt x="38" y="644"/>
                  </a:lnTo>
                  <a:lnTo>
                    <a:pt x="41" y="632"/>
                  </a:lnTo>
                  <a:lnTo>
                    <a:pt x="42" y="619"/>
                  </a:lnTo>
                  <a:lnTo>
                    <a:pt x="44" y="605"/>
                  </a:lnTo>
                  <a:lnTo>
                    <a:pt x="45" y="594"/>
                  </a:lnTo>
                  <a:lnTo>
                    <a:pt x="49" y="591"/>
                  </a:lnTo>
                  <a:lnTo>
                    <a:pt x="55" y="589"/>
                  </a:lnTo>
                  <a:lnTo>
                    <a:pt x="60" y="587"/>
                  </a:lnTo>
                  <a:lnTo>
                    <a:pt x="65" y="586"/>
                  </a:lnTo>
                  <a:lnTo>
                    <a:pt x="71" y="584"/>
                  </a:lnTo>
                  <a:lnTo>
                    <a:pt x="76" y="582"/>
                  </a:lnTo>
                  <a:lnTo>
                    <a:pt x="80" y="579"/>
                  </a:lnTo>
                  <a:lnTo>
                    <a:pt x="84" y="575"/>
                  </a:lnTo>
                  <a:lnTo>
                    <a:pt x="79" y="573"/>
                  </a:lnTo>
                  <a:lnTo>
                    <a:pt x="76" y="573"/>
                  </a:lnTo>
                  <a:lnTo>
                    <a:pt x="71" y="573"/>
                  </a:lnTo>
                  <a:lnTo>
                    <a:pt x="65" y="574"/>
                  </a:lnTo>
                  <a:lnTo>
                    <a:pt x="61" y="576"/>
                  </a:lnTo>
                  <a:lnTo>
                    <a:pt x="56" y="579"/>
                  </a:lnTo>
                  <a:lnTo>
                    <a:pt x="52" y="581"/>
                  </a:lnTo>
                  <a:lnTo>
                    <a:pt x="47" y="582"/>
                  </a:lnTo>
                  <a:lnTo>
                    <a:pt x="47" y="558"/>
                  </a:lnTo>
                  <a:lnTo>
                    <a:pt x="52" y="557"/>
                  </a:lnTo>
                  <a:lnTo>
                    <a:pt x="56" y="556"/>
                  </a:lnTo>
                  <a:lnTo>
                    <a:pt x="62" y="555"/>
                  </a:lnTo>
                  <a:lnTo>
                    <a:pt x="67" y="552"/>
                  </a:lnTo>
                  <a:lnTo>
                    <a:pt x="71" y="551"/>
                  </a:lnTo>
                  <a:lnTo>
                    <a:pt x="77" y="550"/>
                  </a:lnTo>
                  <a:lnTo>
                    <a:pt x="82" y="550"/>
                  </a:lnTo>
                  <a:lnTo>
                    <a:pt x="86" y="550"/>
                  </a:lnTo>
                  <a:lnTo>
                    <a:pt x="87" y="548"/>
                  </a:lnTo>
                  <a:lnTo>
                    <a:pt x="90" y="546"/>
                  </a:lnTo>
                  <a:lnTo>
                    <a:pt x="91" y="544"/>
                  </a:lnTo>
                  <a:lnTo>
                    <a:pt x="91" y="542"/>
                  </a:lnTo>
                  <a:lnTo>
                    <a:pt x="86" y="541"/>
                  </a:lnTo>
                  <a:lnTo>
                    <a:pt x="80" y="541"/>
                  </a:lnTo>
                  <a:lnTo>
                    <a:pt x="75" y="540"/>
                  </a:lnTo>
                  <a:lnTo>
                    <a:pt x="69" y="541"/>
                  </a:lnTo>
                  <a:lnTo>
                    <a:pt x="63" y="541"/>
                  </a:lnTo>
                  <a:lnTo>
                    <a:pt x="57" y="542"/>
                  </a:lnTo>
                  <a:lnTo>
                    <a:pt x="53" y="544"/>
                  </a:lnTo>
                  <a:lnTo>
                    <a:pt x="48" y="546"/>
                  </a:lnTo>
                  <a:lnTo>
                    <a:pt x="47" y="541"/>
                  </a:lnTo>
                  <a:lnTo>
                    <a:pt x="48" y="535"/>
                  </a:lnTo>
                  <a:lnTo>
                    <a:pt x="53" y="529"/>
                  </a:lnTo>
                  <a:lnTo>
                    <a:pt x="59" y="526"/>
                  </a:lnTo>
                  <a:lnTo>
                    <a:pt x="67" y="523"/>
                  </a:lnTo>
                  <a:lnTo>
                    <a:pt x="76" y="522"/>
                  </a:lnTo>
                  <a:lnTo>
                    <a:pt x="84" y="520"/>
                  </a:lnTo>
                  <a:lnTo>
                    <a:pt x="89" y="514"/>
                  </a:lnTo>
                  <a:lnTo>
                    <a:pt x="85" y="513"/>
                  </a:lnTo>
                  <a:lnTo>
                    <a:pt x="80" y="512"/>
                  </a:lnTo>
                  <a:lnTo>
                    <a:pt x="76" y="512"/>
                  </a:lnTo>
                  <a:lnTo>
                    <a:pt x="71" y="513"/>
                  </a:lnTo>
                  <a:lnTo>
                    <a:pt x="67" y="513"/>
                  </a:lnTo>
                  <a:lnTo>
                    <a:pt x="62" y="514"/>
                  </a:lnTo>
                  <a:lnTo>
                    <a:pt x="57" y="515"/>
                  </a:lnTo>
                  <a:lnTo>
                    <a:pt x="53" y="515"/>
                  </a:lnTo>
                  <a:lnTo>
                    <a:pt x="51" y="506"/>
                  </a:lnTo>
                  <a:lnTo>
                    <a:pt x="53" y="499"/>
                  </a:lnTo>
                  <a:lnTo>
                    <a:pt x="57" y="495"/>
                  </a:lnTo>
                  <a:lnTo>
                    <a:pt x="65" y="491"/>
                  </a:lnTo>
                  <a:lnTo>
                    <a:pt x="74" y="489"/>
                  </a:lnTo>
                  <a:lnTo>
                    <a:pt x="83" y="487"/>
                  </a:lnTo>
                  <a:lnTo>
                    <a:pt x="91" y="483"/>
                  </a:lnTo>
                  <a:lnTo>
                    <a:pt x="97" y="478"/>
                  </a:lnTo>
                  <a:lnTo>
                    <a:pt x="92" y="476"/>
                  </a:lnTo>
                  <a:lnTo>
                    <a:pt x="87" y="475"/>
                  </a:lnTo>
                  <a:lnTo>
                    <a:pt x="83" y="476"/>
                  </a:lnTo>
                  <a:lnTo>
                    <a:pt x="78" y="477"/>
                  </a:lnTo>
                  <a:lnTo>
                    <a:pt x="72" y="480"/>
                  </a:lnTo>
                  <a:lnTo>
                    <a:pt x="67" y="482"/>
                  </a:lnTo>
                  <a:lnTo>
                    <a:pt x="61" y="483"/>
                  </a:lnTo>
                  <a:lnTo>
                    <a:pt x="55" y="484"/>
                  </a:lnTo>
                  <a:lnTo>
                    <a:pt x="59" y="470"/>
                  </a:lnTo>
                  <a:lnTo>
                    <a:pt x="63" y="458"/>
                  </a:lnTo>
                  <a:lnTo>
                    <a:pt x="71" y="449"/>
                  </a:lnTo>
                  <a:lnTo>
                    <a:pt x="86" y="446"/>
                  </a:lnTo>
                  <a:lnTo>
                    <a:pt x="91" y="446"/>
                  </a:lnTo>
                  <a:lnTo>
                    <a:pt x="94" y="445"/>
                  </a:lnTo>
                  <a:lnTo>
                    <a:pt x="98" y="444"/>
                  </a:lnTo>
                  <a:lnTo>
                    <a:pt x="100" y="442"/>
                  </a:lnTo>
                  <a:lnTo>
                    <a:pt x="101" y="439"/>
                  </a:lnTo>
                  <a:lnTo>
                    <a:pt x="100" y="437"/>
                  </a:lnTo>
                  <a:lnTo>
                    <a:pt x="98" y="437"/>
                  </a:lnTo>
                  <a:lnTo>
                    <a:pt x="95" y="436"/>
                  </a:lnTo>
                  <a:lnTo>
                    <a:pt x="68" y="440"/>
                  </a:lnTo>
                  <a:lnTo>
                    <a:pt x="75" y="412"/>
                  </a:lnTo>
                  <a:lnTo>
                    <a:pt x="79" y="409"/>
                  </a:lnTo>
                  <a:lnTo>
                    <a:pt x="84" y="408"/>
                  </a:lnTo>
                  <a:lnTo>
                    <a:pt x="90" y="408"/>
                  </a:lnTo>
                  <a:lnTo>
                    <a:pt x="95" y="407"/>
                  </a:lnTo>
                  <a:lnTo>
                    <a:pt x="100" y="406"/>
                  </a:lnTo>
                  <a:lnTo>
                    <a:pt x="106" y="405"/>
                  </a:lnTo>
                  <a:lnTo>
                    <a:pt x="110" y="402"/>
                  </a:lnTo>
                  <a:lnTo>
                    <a:pt x="115" y="399"/>
                  </a:lnTo>
                  <a:lnTo>
                    <a:pt x="110" y="395"/>
                  </a:lnTo>
                  <a:lnTo>
                    <a:pt x="106" y="393"/>
                  </a:lnTo>
                  <a:lnTo>
                    <a:pt x="101" y="394"/>
                  </a:lnTo>
                  <a:lnTo>
                    <a:pt x="97" y="395"/>
                  </a:lnTo>
                  <a:lnTo>
                    <a:pt x="91" y="397"/>
                  </a:lnTo>
                  <a:lnTo>
                    <a:pt x="86" y="399"/>
                  </a:lnTo>
                  <a:lnTo>
                    <a:pt x="80" y="399"/>
                  </a:lnTo>
                  <a:lnTo>
                    <a:pt x="76" y="399"/>
                  </a:lnTo>
                  <a:lnTo>
                    <a:pt x="78" y="391"/>
                  </a:lnTo>
                  <a:lnTo>
                    <a:pt x="79" y="383"/>
                  </a:lnTo>
                  <a:lnTo>
                    <a:pt x="80" y="375"/>
                  </a:lnTo>
                  <a:lnTo>
                    <a:pt x="83" y="367"/>
                  </a:lnTo>
                  <a:lnTo>
                    <a:pt x="87" y="364"/>
                  </a:lnTo>
                  <a:lnTo>
                    <a:pt x="92" y="362"/>
                  </a:lnTo>
                  <a:lnTo>
                    <a:pt x="97" y="360"/>
                  </a:lnTo>
                  <a:lnTo>
                    <a:pt x="101" y="359"/>
                  </a:lnTo>
                  <a:lnTo>
                    <a:pt x="107" y="357"/>
                  </a:lnTo>
                  <a:lnTo>
                    <a:pt x="112" y="356"/>
                  </a:lnTo>
                  <a:lnTo>
                    <a:pt x="117" y="355"/>
                  </a:lnTo>
                  <a:lnTo>
                    <a:pt x="122" y="354"/>
                  </a:lnTo>
                  <a:lnTo>
                    <a:pt x="122" y="351"/>
                  </a:lnTo>
                  <a:lnTo>
                    <a:pt x="121" y="348"/>
                  </a:lnTo>
                  <a:lnTo>
                    <a:pt x="118" y="346"/>
                  </a:lnTo>
                  <a:lnTo>
                    <a:pt x="116" y="345"/>
                  </a:lnTo>
                  <a:lnTo>
                    <a:pt x="86" y="352"/>
                  </a:lnTo>
                  <a:lnTo>
                    <a:pt x="86" y="342"/>
                  </a:lnTo>
                  <a:lnTo>
                    <a:pt x="89" y="336"/>
                  </a:lnTo>
                  <a:lnTo>
                    <a:pt x="94" y="331"/>
                  </a:lnTo>
                  <a:lnTo>
                    <a:pt x="100" y="326"/>
                  </a:lnTo>
                  <a:lnTo>
                    <a:pt x="108" y="323"/>
                  </a:lnTo>
                  <a:lnTo>
                    <a:pt x="116" y="319"/>
                  </a:lnTo>
                  <a:lnTo>
                    <a:pt x="124" y="316"/>
                  </a:lnTo>
                  <a:lnTo>
                    <a:pt x="131" y="313"/>
                  </a:lnTo>
                  <a:lnTo>
                    <a:pt x="132" y="309"/>
                  </a:lnTo>
                  <a:lnTo>
                    <a:pt x="130" y="306"/>
                  </a:lnTo>
                  <a:lnTo>
                    <a:pt x="128" y="303"/>
                  </a:lnTo>
                  <a:lnTo>
                    <a:pt x="125" y="301"/>
                  </a:lnTo>
                  <a:lnTo>
                    <a:pt x="120" y="307"/>
                  </a:lnTo>
                  <a:lnTo>
                    <a:pt x="112" y="309"/>
                  </a:lnTo>
                  <a:lnTo>
                    <a:pt x="104" y="311"/>
                  </a:lnTo>
                  <a:lnTo>
                    <a:pt x="95" y="315"/>
                  </a:lnTo>
                  <a:lnTo>
                    <a:pt x="97" y="303"/>
                  </a:lnTo>
                  <a:lnTo>
                    <a:pt x="104" y="296"/>
                  </a:lnTo>
                  <a:lnTo>
                    <a:pt x="112" y="291"/>
                  </a:lnTo>
                  <a:lnTo>
                    <a:pt x="122" y="285"/>
                  </a:lnTo>
                  <a:lnTo>
                    <a:pt x="127" y="283"/>
                  </a:lnTo>
                  <a:lnTo>
                    <a:pt x="131" y="280"/>
                  </a:lnTo>
                  <a:lnTo>
                    <a:pt x="136" y="279"/>
                  </a:lnTo>
                  <a:lnTo>
                    <a:pt x="140" y="280"/>
                  </a:lnTo>
                  <a:lnTo>
                    <a:pt x="142" y="278"/>
                  </a:lnTo>
                  <a:lnTo>
                    <a:pt x="144" y="274"/>
                  </a:lnTo>
                  <a:lnTo>
                    <a:pt x="145" y="272"/>
                  </a:lnTo>
                  <a:lnTo>
                    <a:pt x="146" y="270"/>
                  </a:lnTo>
                  <a:lnTo>
                    <a:pt x="142" y="269"/>
                  </a:lnTo>
                  <a:lnTo>
                    <a:pt x="136" y="269"/>
                  </a:lnTo>
                  <a:lnTo>
                    <a:pt x="131" y="270"/>
                  </a:lnTo>
                  <a:lnTo>
                    <a:pt x="125" y="271"/>
                  </a:lnTo>
                  <a:lnTo>
                    <a:pt x="121" y="273"/>
                  </a:lnTo>
                  <a:lnTo>
                    <a:pt x="115" y="277"/>
                  </a:lnTo>
                  <a:lnTo>
                    <a:pt x="110" y="279"/>
                  </a:lnTo>
                  <a:lnTo>
                    <a:pt x="105" y="281"/>
                  </a:lnTo>
                  <a:lnTo>
                    <a:pt x="109" y="273"/>
                  </a:lnTo>
                  <a:lnTo>
                    <a:pt x="115" y="266"/>
                  </a:lnTo>
                  <a:lnTo>
                    <a:pt x="120" y="260"/>
                  </a:lnTo>
                  <a:lnTo>
                    <a:pt x="125" y="253"/>
                  </a:lnTo>
                  <a:lnTo>
                    <a:pt x="131" y="247"/>
                  </a:lnTo>
                  <a:lnTo>
                    <a:pt x="138" y="241"/>
                  </a:lnTo>
                  <a:lnTo>
                    <a:pt x="146" y="236"/>
                  </a:lnTo>
                  <a:lnTo>
                    <a:pt x="154" y="232"/>
                  </a:lnTo>
                  <a:lnTo>
                    <a:pt x="160" y="233"/>
                  </a:lnTo>
                  <a:lnTo>
                    <a:pt x="161" y="231"/>
                  </a:lnTo>
                  <a:lnTo>
                    <a:pt x="161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57" y="219"/>
                  </a:lnTo>
                  <a:lnTo>
                    <a:pt x="130" y="233"/>
                  </a:lnTo>
                  <a:lnTo>
                    <a:pt x="140" y="204"/>
                  </a:lnTo>
                  <a:lnTo>
                    <a:pt x="145" y="201"/>
                  </a:lnTo>
                  <a:lnTo>
                    <a:pt x="150" y="198"/>
                  </a:lnTo>
                  <a:lnTo>
                    <a:pt x="155" y="196"/>
                  </a:lnTo>
                  <a:lnTo>
                    <a:pt x="160" y="193"/>
                  </a:lnTo>
                  <a:lnTo>
                    <a:pt x="166" y="190"/>
                  </a:lnTo>
                  <a:lnTo>
                    <a:pt x="170" y="188"/>
                  </a:lnTo>
                  <a:lnTo>
                    <a:pt x="176" y="186"/>
                  </a:lnTo>
                  <a:lnTo>
                    <a:pt x="181" y="182"/>
                  </a:lnTo>
                  <a:lnTo>
                    <a:pt x="174" y="175"/>
                  </a:lnTo>
                  <a:lnTo>
                    <a:pt x="166" y="178"/>
                  </a:lnTo>
                  <a:lnTo>
                    <a:pt x="158" y="183"/>
                  </a:lnTo>
                  <a:lnTo>
                    <a:pt x="150" y="185"/>
                  </a:lnTo>
                  <a:lnTo>
                    <a:pt x="153" y="179"/>
                  </a:lnTo>
                  <a:lnTo>
                    <a:pt x="155" y="172"/>
                  </a:lnTo>
                  <a:lnTo>
                    <a:pt x="159" y="166"/>
                  </a:lnTo>
                  <a:lnTo>
                    <a:pt x="163" y="160"/>
                  </a:lnTo>
                  <a:lnTo>
                    <a:pt x="168" y="156"/>
                  </a:lnTo>
                  <a:lnTo>
                    <a:pt x="173" y="151"/>
                  </a:lnTo>
                  <a:lnTo>
                    <a:pt x="178" y="148"/>
                  </a:lnTo>
                  <a:lnTo>
                    <a:pt x="185" y="145"/>
                  </a:lnTo>
                  <a:lnTo>
                    <a:pt x="188" y="143"/>
                  </a:lnTo>
                  <a:lnTo>
                    <a:pt x="190" y="140"/>
                  </a:lnTo>
                  <a:lnTo>
                    <a:pt x="191" y="136"/>
                  </a:lnTo>
                  <a:lnTo>
                    <a:pt x="189" y="133"/>
                  </a:lnTo>
                  <a:lnTo>
                    <a:pt x="185" y="132"/>
                  </a:lnTo>
                  <a:lnTo>
                    <a:pt x="182" y="133"/>
                  </a:lnTo>
                  <a:lnTo>
                    <a:pt x="177" y="135"/>
                  </a:lnTo>
                  <a:lnTo>
                    <a:pt x="174" y="137"/>
                  </a:lnTo>
                  <a:lnTo>
                    <a:pt x="175" y="129"/>
                  </a:lnTo>
                  <a:lnTo>
                    <a:pt x="177" y="122"/>
                  </a:lnTo>
                  <a:lnTo>
                    <a:pt x="181" y="117"/>
                  </a:lnTo>
                  <a:lnTo>
                    <a:pt x="186" y="112"/>
                  </a:lnTo>
                  <a:lnTo>
                    <a:pt x="192" y="107"/>
                  </a:lnTo>
                  <a:lnTo>
                    <a:pt x="198" y="105"/>
                  </a:lnTo>
                  <a:lnTo>
                    <a:pt x="205" y="102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1" y="94"/>
                  </a:lnTo>
                  <a:lnTo>
                    <a:pt x="210" y="90"/>
                  </a:lnTo>
                  <a:lnTo>
                    <a:pt x="206" y="90"/>
                  </a:lnTo>
                  <a:lnTo>
                    <a:pt x="201" y="91"/>
                  </a:lnTo>
                  <a:lnTo>
                    <a:pt x="198" y="92"/>
                  </a:lnTo>
                  <a:lnTo>
                    <a:pt x="195" y="95"/>
                  </a:lnTo>
                  <a:lnTo>
                    <a:pt x="190" y="97"/>
                  </a:lnTo>
                  <a:lnTo>
                    <a:pt x="191" y="89"/>
                  </a:lnTo>
                  <a:lnTo>
                    <a:pt x="193" y="83"/>
                  </a:lnTo>
                  <a:lnTo>
                    <a:pt x="197" y="79"/>
                  </a:lnTo>
                  <a:lnTo>
                    <a:pt x="201" y="75"/>
                  </a:lnTo>
                  <a:lnTo>
                    <a:pt x="207" y="73"/>
                  </a:lnTo>
                  <a:lnTo>
                    <a:pt x="213" y="71"/>
                  </a:lnTo>
                  <a:lnTo>
                    <a:pt x="219" y="67"/>
                  </a:lnTo>
                  <a:lnTo>
                    <a:pt x="224" y="65"/>
                  </a:lnTo>
                  <a:lnTo>
                    <a:pt x="221" y="59"/>
                  </a:lnTo>
                  <a:lnTo>
                    <a:pt x="215" y="59"/>
                  </a:lnTo>
                  <a:lnTo>
                    <a:pt x="208" y="61"/>
                  </a:lnTo>
                  <a:lnTo>
                    <a:pt x="201" y="61"/>
                  </a:lnTo>
                  <a:lnTo>
                    <a:pt x="200" y="54"/>
                  </a:lnTo>
                  <a:lnTo>
                    <a:pt x="205" y="50"/>
                  </a:lnTo>
                  <a:lnTo>
                    <a:pt x="212" y="47"/>
                  </a:lnTo>
                  <a:lnTo>
                    <a:pt x="219" y="43"/>
                  </a:lnTo>
                  <a:lnTo>
                    <a:pt x="224" y="41"/>
                  </a:lnTo>
                  <a:lnTo>
                    <a:pt x="231" y="38"/>
                  </a:lnTo>
                  <a:lnTo>
                    <a:pt x="237" y="37"/>
                  </a:lnTo>
                  <a:lnTo>
                    <a:pt x="244" y="35"/>
                  </a:lnTo>
                  <a:lnTo>
                    <a:pt x="250" y="34"/>
                  </a:lnTo>
                  <a:lnTo>
                    <a:pt x="256" y="31"/>
                  </a:lnTo>
                  <a:lnTo>
                    <a:pt x="263" y="30"/>
                  </a:lnTo>
                  <a:lnTo>
                    <a:pt x="268" y="28"/>
                  </a:lnTo>
                  <a:lnTo>
                    <a:pt x="268" y="26"/>
                  </a:lnTo>
                  <a:lnTo>
                    <a:pt x="268" y="24"/>
                  </a:lnTo>
                  <a:lnTo>
                    <a:pt x="267" y="22"/>
                  </a:lnTo>
                  <a:lnTo>
                    <a:pt x="266" y="21"/>
                  </a:lnTo>
                  <a:lnTo>
                    <a:pt x="258" y="21"/>
                  </a:lnTo>
                  <a:lnTo>
                    <a:pt x="251" y="22"/>
                  </a:lnTo>
                  <a:lnTo>
                    <a:pt x="243" y="23"/>
                  </a:lnTo>
                  <a:lnTo>
                    <a:pt x="236" y="24"/>
                  </a:lnTo>
                  <a:lnTo>
                    <a:pt x="229" y="26"/>
                  </a:lnTo>
                  <a:lnTo>
                    <a:pt x="222" y="28"/>
                  </a:lnTo>
                  <a:lnTo>
                    <a:pt x="215" y="30"/>
                  </a:lnTo>
                  <a:lnTo>
                    <a:pt x="208" y="32"/>
                  </a:lnTo>
                  <a:lnTo>
                    <a:pt x="210" y="23"/>
                  </a:lnTo>
                  <a:lnTo>
                    <a:pt x="216" y="18"/>
                  </a:lnTo>
                  <a:lnTo>
                    <a:pt x="227" y="13"/>
                  </a:lnTo>
                  <a:lnTo>
                    <a:pt x="236" y="9"/>
                  </a:lnTo>
                  <a:lnTo>
                    <a:pt x="253" y="6"/>
                  </a:lnTo>
                  <a:lnTo>
                    <a:pt x="271" y="3"/>
                  </a:lnTo>
                  <a:lnTo>
                    <a:pt x="289" y="1"/>
                  </a:lnTo>
                  <a:lnTo>
                    <a:pt x="306" y="0"/>
                  </a:lnTo>
                  <a:lnTo>
                    <a:pt x="324" y="1"/>
                  </a:lnTo>
                  <a:lnTo>
                    <a:pt x="342" y="4"/>
                  </a:lnTo>
                  <a:lnTo>
                    <a:pt x="359" y="7"/>
                  </a:lnTo>
                  <a:lnTo>
                    <a:pt x="377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6" name="Freeform 9"/>
            <p:cNvSpPr>
              <a:spLocks/>
            </p:cNvSpPr>
            <p:nvPr/>
          </p:nvSpPr>
          <p:spPr bwMode="auto">
            <a:xfrm>
              <a:off x="1280" y="338"/>
              <a:ext cx="51" cy="21"/>
            </a:xfrm>
            <a:custGeom>
              <a:avLst/>
              <a:gdLst>
                <a:gd name="T0" fmla="*/ 4 w 102"/>
                <a:gd name="T1" fmla="*/ 1 h 42"/>
                <a:gd name="T2" fmla="*/ 3 w 102"/>
                <a:gd name="T3" fmla="*/ 1 h 42"/>
                <a:gd name="T4" fmla="*/ 3 w 102"/>
                <a:gd name="T5" fmla="*/ 1 h 42"/>
                <a:gd name="T6" fmla="*/ 3 w 102"/>
                <a:gd name="T7" fmla="*/ 1 h 42"/>
                <a:gd name="T8" fmla="*/ 2 w 102"/>
                <a:gd name="T9" fmla="*/ 1 h 42"/>
                <a:gd name="T10" fmla="*/ 2 w 102"/>
                <a:gd name="T11" fmla="*/ 1 h 42"/>
                <a:gd name="T12" fmla="*/ 1 w 102"/>
                <a:gd name="T13" fmla="*/ 1 h 42"/>
                <a:gd name="T14" fmla="*/ 1 w 102"/>
                <a:gd name="T15" fmla="*/ 1 h 42"/>
                <a:gd name="T16" fmla="*/ 1 w 102"/>
                <a:gd name="T17" fmla="*/ 1 h 42"/>
                <a:gd name="T18" fmla="*/ 1 w 102"/>
                <a:gd name="T19" fmla="*/ 1 h 42"/>
                <a:gd name="T20" fmla="*/ 1 w 102"/>
                <a:gd name="T21" fmla="*/ 1 h 42"/>
                <a:gd name="T22" fmla="*/ 1 w 102"/>
                <a:gd name="T23" fmla="*/ 2 h 42"/>
                <a:gd name="T24" fmla="*/ 1 w 102"/>
                <a:gd name="T25" fmla="*/ 2 h 42"/>
                <a:gd name="T26" fmla="*/ 1 w 102"/>
                <a:gd name="T27" fmla="*/ 2 h 42"/>
                <a:gd name="T28" fmla="*/ 1 w 102"/>
                <a:gd name="T29" fmla="*/ 2 h 42"/>
                <a:gd name="T30" fmla="*/ 1 w 102"/>
                <a:gd name="T31" fmla="*/ 2 h 42"/>
                <a:gd name="T32" fmla="*/ 1 w 102"/>
                <a:gd name="T33" fmla="*/ 2 h 42"/>
                <a:gd name="T34" fmla="*/ 1 w 102"/>
                <a:gd name="T35" fmla="*/ 2 h 42"/>
                <a:gd name="T36" fmla="*/ 1 w 102"/>
                <a:gd name="T37" fmla="*/ 2 h 42"/>
                <a:gd name="T38" fmla="*/ 1 w 102"/>
                <a:gd name="T39" fmla="*/ 2 h 42"/>
                <a:gd name="T40" fmla="*/ 0 w 102"/>
                <a:gd name="T41" fmla="*/ 2 h 42"/>
                <a:gd name="T42" fmla="*/ 1 w 102"/>
                <a:gd name="T43" fmla="*/ 1 h 42"/>
                <a:gd name="T44" fmla="*/ 1 w 102"/>
                <a:gd name="T45" fmla="*/ 1 h 42"/>
                <a:gd name="T46" fmla="*/ 1 w 102"/>
                <a:gd name="T47" fmla="*/ 1 h 42"/>
                <a:gd name="T48" fmla="*/ 1 w 102"/>
                <a:gd name="T49" fmla="*/ 1 h 42"/>
                <a:gd name="T50" fmla="*/ 1 w 102"/>
                <a:gd name="T51" fmla="*/ 1 h 42"/>
                <a:gd name="T52" fmla="*/ 2 w 102"/>
                <a:gd name="T53" fmla="*/ 1 h 42"/>
                <a:gd name="T54" fmla="*/ 2 w 102"/>
                <a:gd name="T55" fmla="*/ 1 h 42"/>
                <a:gd name="T56" fmla="*/ 2 w 102"/>
                <a:gd name="T57" fmla="*/ 0 h 42"/>
                <a:gd name="T58" fmla="*/ 3 w 102"/>
                <a:gd name="T59" fmla="*/ 0 h 42"/>
                <a:gd name="T60" fmla="*/ 3 w 102"/>
                <a:gd name="T61" fmla="*/ 1 h 42"/>
                <a:gd name="T62" fmla="*/ 3 w 102"/>
                <a:gd name="T63" fmla="*/ 1 h 42"/>
                <a:gd name="T64" fmla="*/ 4 w 102"/>
                <a:gd name="T65" fmla="*/ 1 h 42"/>
                <a:gd name="T66" fmla="*/ 4 w 102"/>
                <a:gd name="T67" fmla="*/ 1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" h="42">
                  <a:moveTo>
                    <a:pt x="102" y="9"/>
                  </a:moveTo>
                  <a:lnTo>
                    <a:pt x="90" y="9"/>
                  </a:lnTo>
                  <a:lnTo>
                    <a:pt x="79" y="8"/>
                  </a:lnTo>
                  <a:lnTo>
                    <a:pt x="66" y="8"/>
                  </a:lnTo>
                  <a:lnTo>
                    <a:pt x="53" y="8"/>
                  </a:lnTo>
                  <a:lnTo>
                    <a:pt x="41" y="9"/>
                  </a:lnTo>
                  <a:lnTo>
                    <a:pt x="29" y="14"/>
                  </a:lnTo>
                  <a:lnTo>
                    <a:pt x="20" y="19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3" y="33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40"/>
                  </a:lnTo>
                  <a:lnTo>
                    <a:pt x="25" y="41"/>
                  </a:lnTo>
                  <a:lnTo>
                    <a:pt x="23" y="42"/>
                  </a:lnTo>
                  <a:lnTo>
                    <a:pt x="18" y="41"/>
                  </a:lnTo>
                  <a:lnTo>
                    <a:pt x="11" y="40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4" y="11"/>
                  </a:lnTo>
                  <a:lnTo>
                    <a:pt x="21" y="7"/>
                  </a:lnTo>
                  <a:lnTo>
                    <a:pt x="31" y="4"/>
                  </a:lnTo>
                  <a:lnTo>
                    <a:pt x="42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82" y="1"/>
                  </a:lnTo>
                  <a:lnTo>
                    <a:pt x="91" y="2"/>
                  </a:lnTo>
                  <a:lnTo>
                    <a:pt x="102" y="4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7" name="Freeform 10"/>
            <p:cNvSpPr>
              <a:spLocks/>
            </p:cNvSpPr>
            <p:nvPr/>
          </p:nvSpPr>
          <p:spPr bwMode="auto">
            <a:xfrm>
              <a:off x="1330" y="398"/>
              <a:ext cx="23" cy="18"/>
            </a:xfrm>
            <a:custGeom>
              <a:avLst/>
              <a:gdLst>
                <a:gd name="T0" fmla="*/ 1 w 48"/>
                <a:gd name="T1" fmla="*/ 1 h 35"/>
                <a:gd name="T2" fmla="*/ 1 w 48"/>
                <a:gd name="T3" fmla="*/ 2 h 35"/>
                <a:gd name="T4" fmla="*/ 0 w 48"/>
                <a:gd name="T5" fmla="*/ 2 h 35"/>
                <a:gd name="T6" fmla="*/ 0 w 48"/>
                <a:gd name="T7" fmla="*/ 1 h 35"/>
                <a:gd name="T8" fmla="*/ 0 w 48"/>
                <a:gd name="T9" fmla="*/ 1 h 35"/>
                <a:gd name="T10" fmla="*/ 0 w 48"/>
                <a:gd name="T11" fmla="*/ 1 h 35"/>
                <a:gd name="T12" fmla="*/ 0 w 48"/>
                <a:gd name="T13" fmla="*/ 1 h 35"/>
                <a:gd name="T14" fmla="*/ 0 w 48"/>
                <a:gd name="T15" fmla="*/ 1 h 35"/>
                <a:gd name="T16" fmla="*/ 0 w 48"/>
                <a:gd name="T17" fmla="*/ 1 h 35"/>
                <a:gd name="T18" fmla="*/ 0 w 48"/>
                <a:gd name="T19" fmla="*/ 0 h 35"/>
                <a:gd name="T20" fmla="*/ 0 w 48"/>
                <a:gd name="T21" fmla="*/ 1 h 35"/>
                <a:gd name="T22" fmla="*/ 0 w 48"/>
                <a:gd name="T23" fmla="*/ 1 h 35"/>
                <a:gd name="T24" fmla="*/ 0 w 48"/>
                <a:gd name="T25" fmla="*/ 1 h 35"/>
                <a:gd name="T26" fmla="*/ 0 w 48"/>
                <a:gd name="T27" fmla="*/ 1 h 35"/>
                <a:gd name="T28" fmla="*/ 0 w 48"/>
                <a:gd name="T29" fmla="*/ 1 h 35"/>
                <a:gd name="T30" fmla="*/ 1 w 48"/>
                <a:gd name="T31" fmla="*/ 1 h 35"/>
                <a:gd name="T32" fmla="*/ 1 w 48"/>
                <a:gd name="T33" fmla="*/ 1 h 35"/>
                <a:gd name="T34" fmla="*/ 1 w 48"/>
                <a:gd name="T35" fmla="*/ 1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" h="35">
                  <a:moveTo>
                    <a:pt x="48" y="12"/>
                  </a:moveTo>
                  <a:lnTo>
                    <a:pt x="40" y="35"/>
                  </a:lnTo>
                  <a:lnTo>
                    <a:pt x="29" y="33"/>
                  </a:lnTo>
                  <a:lnTo>
                    <a:pt x="23" y="28"/>
                  </a:lnTo>
                  <a:lnTo>
                    <a:pt x="17" y="23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5" y="3"/>
                  </a:ln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4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6" y="9"/>
                  </a:lnTo>
                  <a:lnTo>
                    <a:pt x="42" y="1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8" name="Freeform 11"/>
            <p:cNvSpPr>
              <a:spLocks/>
            </p:cNvSpPr>
            <p:nvPr/>
          </p:nvSpPr>
          <p:spPr bwMode="auto">
            <a:xfrm>
              <a:off x="1461" y="488"/>
              <a:ext cx="99" cy="72"/>
            </a:xfrm>
            <a:custGeom>
              <a:avLst/>
              <a:gdLst>
                <a:gd name="T0" fmla="*/ 3 w 198"/>
                <a:gd name="T1" fmla="*/ 1 h 144"/>
                <a:gd name="T2" fmla="*/ 3 w 198"/>
                <a:gd name="T3" fmla="*/ 1 h 144"/>
                <a:gd name="T4" fmla="*/ 4 w 198"/>
                <a:gd name="T5" fmla="*/ 2 h 144"/>
                <a:gd name="T6" fmla="*/ 5 w 198"/>
                <a:gd name="T7" fmla="*/ 2 h 144"/>
                <a:gd name="T8" fmla="*/ 5 w 198"/>
                <a:gd name="T9" fmla="*/ 2 h 144"/>
                <a:gd name="T10" fmla="*/ 6 w 198"/>
                <a:gd name="T11" fmla="*/ 3 h 144"/>
                <a:gd name="T12" fmla="*/ 6 w 198"/>
                <a:gd name="T13" fmla="*/ 3 h 144"/>
                <a:gd name="T14" fmla="*/ 6 w 198"/>
                <a:gd name="T15" fmla="*/ 4 h 144"/>
                <a:gd name="T16" fmla="*/ 7 w 198"/>
                <a:gd name="T17" fmla="*/ 5 h 144"/>
                <a:gd name="T18" fmla="*/ 7 w 198"/>
                <a:gd name="T19" fmla="*/ 5 h 144"/>
                <a:gd name="T20" fmla="*/ 6 w 198"/>
                <a:gd name="T21" fmla="*/ 5 h 144"/>
                <a:gd name="T22" fmla="*/ 6 w 198"/>
                <a:gd name="T23" fmla="*/ 4 h 144"/>
                <a:gd name="T24" fmla="*/ 6 w 198"/>
                <a:gd name="T25" fmla="*/ 4 h 144"/>
                <a:gd name="T26" fmla="*/ 6 w 198"/>
                <a:gd name="T27" fmla="*/ 4 h 144"/>
                <a:gd name="T28" fmla="*/ 6 w 198"/>
                <a:gd name="T29" fmla="*/ 3 h 144"/>
                <a:gd name="T30" fmla="*/ 6 w 198"/>
                <a:gd name="T31" fmla="*/ 3 h 144"/>
                <a:gd name="T32" fmla="*/ 5 w 198"/>
                <a:gd name="T33" fmla="*/ 3 h 144"/>
                <a:gd name="T34" fmla="*/ 5 w 198"/>
                <a:gd name="T35" fmla="*/ 3 h 144"/>
                <a:gd name="T36" fmla="*/ 5 w 198"/>
                <a:gd name="T37" fmla="*/ 2 h 144"/>
                <a:gd name="T38" fmla="*/ 5 w 198"/>
                <a:gd name="T39" fmla="*/ 2 h 144"/>
                <a:gd name="T40" fmla="*/ 4 w 198"/>
                <a:gd name="T41" fmla="*/ 2 h 144"/>
                <a:gd name="T42" fmla="*/ 4 w 198"/>
                <a:gd name="T43" fmla="*/ 2 h 144"/>
                <a:gd name="T44" fmla="*/ 4 w 198"/>
                <a:gd name="T45" fmla="*/ 2 h 144"/>
                <a:gd name="T46" fmla="*/ 4 w 198"/>
                <a:gd name="T47" fmla="*/ 1 h 144"/>
                <a:gd name="T48" fmla="*/ 3 w 198"/>
                <a:gd name="T49" fmla="*/ 1 h 144"/>
                <a:gd name="T50" fmla="*/ 3 w 198"/>
                <a:gd name="T51" fmla="*/ 1 h 144"/>
                <a:gd name="T52" fmla="*/ 2 w 198"/>
                <a:gd name="T53" fmla="*/ 1 h 144"/>
                <a:gd name="T54" fmla="*/ 2 w 198"/>
                <a:gd name="T55" fmla="*/ 1 h 144"/>
                <a:gd name="T56" fmla="*/ 1 w 198"/>
                <a:gd name="T57" fmla="*/ 1 h 144"/>
                <a:gd name="T58" fmla="*/ 1 w 198"/>
                <a:gd name="T59" fmla="*/ 1 h 144"/>
                <a:gd name="T60" fmla="*/ 0 w 198"/>
                <a:gd name="T61" fmla="*/ 0 h 144"/>
                <a:gd name="T62" fmla="*/ 1 w 198"/>
                <a:gd name="T63" fmla="*/ 1 h 144"/>
                <a:gd name="T64" fmla="*/ 1 w 198"/>
                <a:gd name="T65" fmla="*/ 1 h 144"/>
                <a:gd name="T66" fmla="*/ 1 w 198"/>
                <a:gd name="T67" fmla="*/ 1 h 144"/>
                <a:gd name="T68" fmla="*/ 2 w 198"/>
                <a:gd name="T69" fmla="*/ 1 h 144"/>
                <a:gd name="T70" fmla="*/ 2 w 198"/>
                <a:gd name="T71" fmla="*/ 1 h 144"/>
                <a:gd name="T72" fmla="*/ 2 w 198"/>
                <a:gd name="T73" fmla="*/ 1 h 144"/>
                <a:gd name="T74" fmla="*/ 2 w 198"/>
                <a:gd name="T75" fmla="*/ 1 h 144"/>
                <a:gd name="T76" fmla="*/ 3 w 198"/>
                <a:gd name="T77" fmla="*/ 1 h 1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8" h="144">
                  <a:moveTo>
                    <a:pt x="72" y="13"/>
                  </a:moveTo>
                  <a:lnTo>
                    <a:pt x="92" y="22"/>
                  </a:lnTo>
                  <a:lnTo>
                    <a:pt x="113" y="33"/>
                  </a:lnTo>
                  <a:lnTo>
                    <a:pt x="134" y="44"/>
                  </a:lnTo>
                  <a:lnTo>
                    <a:pt x="152" y="57"/>
                  </a:lnTo>
                  <a:lnTo>
                    <a:pt x="169" y="72"/>
                  </a:lnTo>
                  <a:lnTo>
                    <a:pt x="182" y="89"/>
                  </a:lnTo>
                  <a:lnTo>
                    <a:pt x="192" y="110"/>
                  </a:lnTo>
                  <a:lnTo>
                    <a:pt x="198" y="133"/>
                  </a:lnTo>
                  <a:lnTo>
                    <a:pt x="194" y="144"/>
                  </a:lnTo>
                  <a:lnTo>
                    <a:pt x="192" y="133"/>
                  </a:lnTo>
                  <a:lnTo>
                    <a:pt x="189" y="123"/>
                  </a:lnTo>
                  <a:lnTo>
                    <a:pt x="186" y="112"/>
                  </a:lnTo>
                  <a:lnTo>
                    <a:pt x="181" y="102"/>
                  </a:lnTo>
                  <a:lnTo>
                    <a:pt x="174" y="93"/>
                  </a:lnTo>
                  <a:lnTo>
                    <a:pt x="166" y="83"/>
                  </a:lnTo>
                  <a:lnTo>
                    <a:pt x="159" y="74"/>
                  </a:lnTo>
                  <a:lnTo>
                    <a:pt x="151" y="66"/>
                  </a:lnTo>
                  <a:lnTo>
                    <a:pt x="142" y="59"/>
                  </a:lnTo>
                  <a:lnTo>
                    <a:pt x="133" y="52"/>
                  </a:lnTo>
                  <a:lnTo>
                    <a:pt x="123" y="47"/>
                  </a:lnTo>
                  <a:lnTo>
                    <a:pt x="113" y="41"/>
                  </a:lnTo>
                  <a:lnTo>
                    <a:pt x="111" y="36"/>
                  </a:lnTo>
                  <a:lnTo>
                    <a:pt x="97" y="32"/>
                  </a:lnTo>
                  <a:lnTo>
                    <a:pt x="83" y="27"/>
                  </a:lnTo>
                  <a:lnTo>
                    <a:pt x="68" y="21"/>
                  </a:lnTo>
                  <a:lnTo>
                    <a:pt x="54" y="17"/>
                  </a:lnTo>
                  <a:lnTo>
                    <a:pt x="40" y="12"/>
                  </a:lnTo>
                  <a:lnTo>
                    <a:pt x="27" y="7"/>
                  </a:lnTo>
                  <a:lnTo>
                    <a:pt x="13" y="4"/>
                  </a:lnTo>
                  <a:lnTo>
                    <a:pt x="0" y="0"/>
                  </a:lnTo>
                  <a:lnTo>
                    <a:pt x="9" y="2"/>
                  </a:lnTo>
                  <a:lnTo>
                    <a:pt x="19" y="3"/>
                  </a:lnTo>
                  <a:lnTo>
                    <a:pt x="29" y="5"/>
                  </a:lnTo>
                  <a:lnTo>
                    <a:pt x="38" y="6"/>
                  </a:lnTo>
                  <a:lnTo>
                    <a:pt x="46" y="8"/>
                  </a:lnTo>
                  <a:lnTo>
                    <a:pt x="55" y="10"/>
                  </a:lnTo>
                  <a:lnTo>
                    <a:pt x="63" y="12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9" name="Freeform 12"/>
            <p:cNvSpPr>
              <a:spLocks/>
            </p:cNvSpPr>
            <p:nvPr/>
          </p:nvSpPr>
          <p:spPr bwMode="auto">
            <a:xfrm>
              <a:off x="1429" y="488"/>
              <a:ext cx="124" cy="90"/>
            </a:xfrm>
            <a:custGeom>
              <a:avLst/>
              <a:gdLst>
                <a:gd name="T0" fmla="*/ 3 w 248"/>
                <a:gd name="T1" fmla="*/ 1 h 178"/>
                <a:gd name="T2" fmla="*/ 4 w 248"/>
                <a:gd name="T3" fmla="*/ 1 h 178"/>
                <a:gd name="T4" fmla="*/ 4 w 248"/>
                <a:gd name="T5" fmla="*/ 1 h 178"/>
                <a:gd name="T6" fmla="*/ 4 w 248"/>
                <a:gd name="T7" fmla="*/ 1 h 178"/>
                <a:gd name="T8" fmla="*/ 5 w 248"/>
                <a:gd name="T9" fmla="*/ 2 h 178"/>
                <a:gd name="T10" fmla="*/ 5 w 248"/>
                <a:gd name="T11" fmla="*/ 2 h 178"/>
                <a:gd name="T12" fmla="*/ 5 w 248"/>
                <a:gd name="T13" fmla="*/ 2 h 178"/>
                <a:gd name="T14" fmla="*/ 6 w 248"/>
                <a:gd name="T15" fmla="*/ 2 h 178"/>
                <a:gd name="T16" fmla="*/ 6 w 248"/>
                <a:gd name="T17" fmla="*/ 2 h 178"/>
                <a:gd name="T18" fmla="*/ 6 w 248"/>
                <a:gd name="T19" fmla="*/ 2 h 178"/>
                <a:gd name="T20" fmla="*/ 7 w 248"/>
                <a:gd name="T21" fmla="*/ 3 h 178"/>
                <a:gd name="T22" fmla="*/ 7 w 248"/>
                <a:gd name="T23" fmla="*/ 3 h 178"/>
                <a:gd name="T24" fmla="*/ 7 w 248"/>
                <a:gd name="T25" fmla="*/ 3 h 178"/>
                <a:gd name="T26" fmla="*/ 8 w 248"/>
                <a:gd name="T27" fmla="*/ 4 h 178"/>
                <a:gd name="T28" fmla="*/ 8 w 248"/>
                <a:gd name="T29" fmla="*/ 4 h 178"/>
                <a:gd name="T30" fmla="*/ 8 w 248"/>
                <a:gd name="T31" fmla="*/ 4 h 178"/>
                <a:gd name="T32" fmla="*/ 8 w 248"/>
                <a:gd name="T33" fmla="*/ 5 h 178"/>
                <a:gd name="T34" fmla="*/ 8 w 248"/>
                <a:gd name="T35" fmla="*/ 5 h 178"/>
                <a:gd name="T36" fmla="*/ 8 w 248"/>
                <a:gd name="T37" fmla="*/ 6 h 178"/>
                <a:gd name="T38" fmla="*/ 8 w 248"/>
                <a:gd name="T39" fmla="*/ 6 h 178"/>
                <a:gd name="T40" fmla="*/ 8 w 248"/>
                <a:gd name="T41" fmla="*/ 6 h 178"/>
                <a:gd name="T42" fmla="*/ 8 w 248"/>
                <a:gd name="T43" fmla="*/ 6 h 178"/>
                <a:gd name="T44" fmla="*/ 8 w 248"/>
                <a:gd name="T45" fmla="*/ 5 h 178"/>
                <a:gd name="T46" fmla="*/ 8 w 248"/>
                <a:gd name="T47" fmla="*/ 5 h 178"/>
                <a:gd name="T48" fmla="*/ 8 w 248"/>
                <a:gd name="T49" fmla="*/ 5 h 178"/>
                <a:gd name="T50" fmla="*/ 8 w 248"/>
                <a:gd name="T51" fmla="*/ 4 h 178"/>
                <a:gd name="T52" fmla="*/ 7 w 248"/>
                <a:gd name="T53" fmla="*/ 4 h 178"/>
                <a:gd name="T54" fmla="*/ 7 w 248"/>
                <a:gd name="T55" fmla="*/ 4 h 178"/>
                <a:gd name="T56" fmla="*/ 7 w 248"/>
                <a:gd name="T57" fmla="*/ 4 h 178"/>
                <a:gd name="T58" fmla="*/ 6 w 248"/>
                <a:gd name="T59" fmla="*/ 3 h 178"/>
                <a:gd name="T60" fmla="*/ 6 w 248"/>
                <a:gd name="T61" fmla="*/ 2 h 178"/>
                <a:gd name="T62" fmla="*/ 5 w 248"/>
                <a:gd name="T63" fmla="*/ 2 h 178"/>
                <a:gd name="T64" fmla="*/ 5 w 248"/>
                <a:gd name="T65" fmla="*/ 2 h 178"/>
                <a:gd name="T66" fmla="*/ 4 w 248"/>
                <a:gd name="T67" fmla="*/ 1 h 178"/>
                <a:gd name="T68" fmla="*/ 3 w 248"/>
                <a:gd name="T69" fmla="*/ 1 h 178"/>
                <a:gd name="T70" fmla="*/ 2 w 248"/>
                <a:gd name="T71" fmla="*/ 1 h 178"/>
                <a:gd name="T72" fmla="*/ 2 w 248"/>
                <a:gd name="T73" fmla="*/ 1 h 178"/>
                <a:gd name="T74" fmla="*/ 2 w 248"/>
                <a:gd name="T75" fmla="*/ 1 h 178"/>
                <a:gd name="T76" fmla="*/ 1 w 248"/>
                <a:gd name="T77" fmla="*/ 1 h 178"/>
                <a:gd name="T78" fmla="*/ 1 w 248"/>
                <a:gd name="T79" fmla="*/ 1 h 178"/>
                <a:gd name="T80" fmla="*/ 1 w 248"/>
                <a:gd name="T81" fmla="*/ 1 h 178"/>
                <a:gd name="T82" fmla="*/ 1 w 248"/>
                <a:gd name="T83" fmla="*/ 1 h 178"/>
                <a:gd name="T84" fmla="*/ 1 w 248"/>
                <a:gd name="T85" fmla="*/ 1 h 178"/>
                <a:gd name="T86" fmla="*/ 1 w 248"/>
                <a:gd name="T87" fmla="*/ 1 h 178"/>
                <a:gd name="T88" fmla="*/ 0 w 248"/>
                <a:gd name="T89" fmla="*/ 1 h 178"/>
                <a:gd name="T90" fmla="*/ 1 w 248"/>
                <a:gd name="T91" fmla="*/ 1 h 178"/>
                <a:gd name="T92" fmla="*/ 1 w 248"/>
                <a:gd name="T93" fmla="*/ 0 h 178"/>
                <a:gd name="T94" fmla="*/ 1 w 248"/>
                <a:gd name="T95" fmla="*/ 1 h 178"/>
                <a:gd name="T96" fmla="*/ 1 w 248"/>
                <a:gd name="T97" fmla="*/ 1 h 178"/>
                <a:gd name="T98" fmla="*/ 2 w 248"/>
                <a:gd name="T99" fmla="*/ 1 h 178"/>
                <a:gd name="T100" fmla="*/ 2 w 248"/>
                <a:gd name="T101" fmla="*/ 1 h 178"/>
                <a:gd name="T102" fmla="*/ 2 w 248"/>
                <a:gd name="T103" fmla="*/ 1 h 178"/>
                <a:gd name="T104" fmla="*/ 2 w 248"/>
                <a:gd name="T105" fmla="*/ 1 h 178"/>
                <a:gd name="T106" fmla="*/ 3 w 248"/>
                <a:gd name="T107" fmla="*/ 1 h 178"/>
                <a:gd name="T108" fmla="*/ 3 w 248"/>
                <a:gd name="T109" fmla="*/ 1 h 178"/>
                <a:gd name="T110" fmla="*/ 3 w 248"/>
                <a:gd name="T111" fmla="*/ 1 h 178"/>
                <a:gd name="T112" fmla="*/ 3 w 248"/>
                <a:gd name="T113" fmla="*/ 1 h 1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8" h="178">
                  <a:moveTo>
                    <a:pt x="95" y="23"/>
                  </a:moveTo>
                  <a:lnTo>
                    <a:pt x="106" y="24"/>
                  </a:lnTo>
                  <a:lnTo>
                    <a:pt x="116" y="27"/>
                  </a:lnTo>
                  <a:lnTo>
                    <a:pt x="126" y="32"/>
                  </a:lnTo>
                  <a:lnTo>
                    <a:pt x="136" y="36"/>
                  </a:lnTo>
                  <a:lnTo>
                    <a:pt x="146" y="42"/>
                  </a:lnTo>
                  <a:lnTo>
                    <a:pt x="156" y="47"/>
                  </a:lnTo>
                  <a:lnTo>
                    <a:pt x="165" y="53"/>
                  </a:lnTo>
                  <a:lnTo>
                    <a:pt x="176" y="57"/>
                  </a:lnTo>
                  <a:lnTo>
                    <a:pt x="187" y="64"/>
                  </a:lnTo>
                  <a:lnTo>
                    <a:pt x="198" y="73"/>
                  </a:lnTo>
                  <a:lnTo>
                    <a:pt x="207" y="83"/>
                  </a:lnTo>
                  <a:lnTo>
                    <a:pt x="216" y="93"/>
                  </a:lnTo>
                  <a:lnTo>
                    <a:pt x="225" y="103"/>
                  </a:lnTo>
                  <a:lnTo>
                    <a:pt x="232" y="115"/>
                  </a:lnTo>
                  <a:lnTo>
                    <a:pt x="238" y="127"/>
                  </a:lnTo>
                  <a:lnTo>
                    <a:pt x="243" y="139"/>
                  </a:lnTo>
                  <a:lnTo>
                    <a:pt x="245" y="151"/>
                  </a:lnTo>
                  <a:lnTo>
                    <a:pt x="248" y="160"/>
                  </a:lnTo>
                  <a:lnTo>
                    <a:pt x="248" y="169"/>
                  </a:lnTo>
                  <a:lnTo>
                    <a:pt x="239" y="178"/>
                  </a:lnTo>
                  <a:lnTo>
                    <a:pt x="238" y="167"/>
                  </a:lnTo>
                  <a:lnTo>
                    <a:pt x="237" y="155"/>
                  </a:lnTo>
                  <a:lnTo>
                    <a:pt x="235" y="144"/>
                  </a:lnTo>
                  <a:lnTo>
                    <a:pt x="231" y="133"/>
                  </a:lnTo>
                  <a:lnTo>
                    <a:pt x="227" y="123"/>
                  </a:lnTo>
                  <a:lnTo>
                    <a:pt x="221" y="114"/>
                  </a:lnTo>
                  <a:lnTo>
                    <a:pt x="214" y="104"/>
                  </a:lnTo>
                  <a:lnTo>
                    <a:pt x="205" y="96"/>
                  </a:lnTo>
                  <a:lnTo>
                    <a:pt x="189" y="79"/>
                  </a:lnTo>
                  <a:lnTo>
                    <a:pt x="169" y="64"/>
                  </a:lnTo>
                  <a:lnTo>
                    <a:pt x="149" y="51"/>
                  </a:lnTo>
                  <a:lnTo>
                    <a:pt x="129" y="41"/>
                  </a:lnTo>
                  <a:lnTo>
                    <a:pt x="106" y="32"/>
                  </a:lnTo>
                  <a:lnTo>
                    <a:pt x="84" y="24"/>
                  </a:lnTo>
                  <a:lnTo>
                    <a:pt x="61" y="18"/>
                  </a:lnTo>
                  <a:lnTo>
                    <a:pt x="38" y="13"/>
                  </a:lnTo>
                  <a:lnTo>
                    <a:pt x="34" y="10"/>
                  </a:lnTo>
                  <a:lnTo>
                    <a:pt x="30" y="8"/>
                  </a:lnTo>
                  <a:lnTo>
                    <a:pt x="25" y="6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4" y="4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7" y="3"/>
                  </a:lnTo>
                  <a:lnTo>
                    <a:pt x="35" y="5"/>
                  </a:lnTo>
                  <a:lnTo>
                    <a:pt x="44" y="6"/>
                  </a:lnTo>
                  <a:lnTo>
                    <a:pt x="54" y="9"/>
                  </a:lnTo>
                  <a:lnTo>
                    <a:pt x="63" y="10"/>
                  </a:lnTo>
                  <a:lnTo>
                    <a:pt x="71" y="12"/>
                  </a:lnTo>
                  <a:lnTo>
                    <a:pt x="80" y="15"/>
                  </a:lnTo>
                  <a:lnTo>
                    <a:pt x="88" y="18"/>
                  </a:lnTo>
                  <a:lnTo>
                    <a:pt x="95" y="2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0" name="Freeform 13"/>
            <p:cNvSpPr>
              <a:spLocks/>
            </p:cNvSpPr>
            <p:nvPr/>
          </p:nvSpPr>
          <p:spPr bwMode="auto">
            <a:xfrm>
              <a:off x="1397" y="493"/>
              <a:ext cx="150" cy="94"/>
            </a:xfrm>
            <a:custGeom>
              <a:avLst/>
              <a:gdLst>
                <a:gd name="T0" fmla="*/ 3 w 300"/>
                <a:gd name="T1" fmla="*/ 1 h 188"/>
                <a:gd name="T2" fmla="*/ 3 w 300"/>
                <a:gd name="T3" fmla="*/ 1 h 188"/>
                <a:gd name="T4" fmla="*/ 4 w 300"/>
                <a:gd name="T5" fmla="*/ 1 h 188"/>
                <a:gd name="T6" fmla="*/ 4 w 300"/>
                <a:gd name="T7" fmla="*/ 1 h 188"/>
                <a:gd name="T8" fmla="*/ 4 w 300"/>
                <a:gd name="T9" fmla="*/ 1 h 188"/>
                <a:gd name="T10" fmla="*/ 5 w 300"/>
                <a:gd name="T11" fmla="*/ 1 h 188"/>
                <a:gd name="T12" fmla="*/ 5 w 300"/>
                <a:gd name="T13" fmla="*/ 2 h 188"/>
                <a:gd name="T14" fmla="*/ 6 w 300"/>
                <a:gd name="T15" fmla="*/ 2 h 188"/>
                <a:gd name="T16" fmla="*/ 7 w 300"/>
                <a:gd name="T17" fmla="*/ 2 h 188"/>
                <a:gd name="T18" fmla="*/ 7 w 300"/>
                <a:gd name="T19" fmla="*/ 3 h 188"/>
                <a:gd name="T20" fmla="*/ 8 w 300"/>
                <a:gd name="T21" fmla="*/ 3 h 188"/>
                <a:gd name="T22" fmla="*/ 9 w 300"/>
                <a:gd name="T23" fmla="*/ 4 h 188"/>
                <a:gd name="T24" fmla="*/ 9 w 300"/>
                <a:gd name="T25" fmla="*/ 4 h 188"/>
                <a:gd name="T26" fmla="*/ 9 w 300"/>
                <a:gd name="T27" fmla="*/ 5 h 188"/>
                <a:gd name="T28" fmla="*/ 9 w 300"/>
                <a:gd name="T29" fmla="*/ 5 h 188"/>
                <a:gd name="T30" fmla="*/ 10 w 300"/>
                <a:gd name="T31" fmla="*/ 5 h 188"/>
                <a:gd name="T32" fmla="*/ 10 w 300"/>
                <a:gd name="T33" fmla="*/ 6 h 188"/>
                <a:gd name="T34" fmla="*/ 10 w 300"/>
                <a:gd name="T35" fmla="*/ 6 h 188"/>
                <a:gd name="T36" fmla="*/ 9 w 300"/>
                <a:gd name="T37" fmla="*/ 6 h 188"/>
                <a:gd name="T38" fmla="*/ 9 w 300"/>
                <a:gd name="T39" fmla="*/ 6 h 188"/>
                <a:gd name="T40" fmla="*/ 9 w 300"/>
                <a:gd name="T41" fmla="*/ 6 h 188"/>
                <a:gd name="T42" fmla="*/ 9 w 300"/>
                <a:gd name="T43" fmla="*/ 5 h 188"/>
                <a:gd name="T44" fmla="*/ 9 w 300"/>
                <a:gd name="T45" fmla="*/ 5 h 188"/>
                <a:gd name="T46" fmla="*/ 9 w 300"/>
                <a:gd name="T47" fmla="*/ 4 h 188"/>
                <a:gd name="T48" fmla="*/ 8 w 300"/>
                <a:gd name="T49" fmla="*/ 4 h 188"/>
                <a:gd name="T50" fmla="*/ 8 w 300"/>
                <a:gd name="T51" fmla="*/ 3 h 188"/>
                <a:gd name="T52" fmla="*/ 8 w 300"/>
                <a:gd name="T53" fmla="*/ 3 h 188"/>
                <a:gd name="T54" fmla="*/ 7 w 300"/>
                <a:gd name="T55" fmla="*/ 3 h 188"/>
                <a:gd name="T56" fmla="*/ 7 w 300"/>
                <a:gd name="T57" fmla="*/ 2 h 188"/>
                <a:gd name="T58" fmla="*/ 6 w 300"/>
                <a:gd name="T59" fmla="*/ 2 h 188"/>
                <a:gd name="T60" fmla="*/ 6 w 300"/>
                <a:gd name="T61" fmla="*/ 2 h 188"/>
                <a:gd name="T62" fmla="*/ 5 w 300"/>
                <a:gd name="T63" fmla="*/ 2 h 188"/>
                <a:gd name="T64" fmla="*/ 5 w 300"/>
                <a:gd name="T65" fmla="*/ 2 h 188"/>
                <a:gd name="T66" fmla="*/ 4 w 300"/>
                <a:gd name="T67" fmla="*/ 2 h 188"/>
                <a:gd name="T68" fmla="*/ 4 w 300"/>
                <a:gd name="T69" fmla="*/ 1 h 188"/>
                <a:gd name="T70" fmla="*/ 4 w 300"/>
                <a:gd name="T71" fmla="*/ 1 h 188"/>
                <a:gd name="T72" fmla="*/ 3 w 300"/>
                <a:gd name="T73" fmla="*/ 1 h 188"/>
                <a:gd name="T74" fmla="*/ 3 w 300"/>
                <a:gd name="T75" fmla="*/ 1 h 188"/>
                <a:gd name="T76" fmla="*/ 2 w 300"/>
                <a:gd name="T77" fmla="*/ 1 h 188"/>
                <a:gd name="T78" fmla="*/ 2 w 300"/>
                <a:gd name="T79" fmla="*/ 1 h 188"/>
                <a:gd name="T80" fmla="*/ 2 w 300"/>
                <a:gd name="T81" fmla="*/ 1 h 188"/>
                <a:gd name="T82" fmla="*/ 2 w 300"/>
                <a:gd name="T83" fmla="*/ 1 h 188"/>
                <a:gd name="T84" fmla="*/ 1 w 300"/>
                <a:gd name="T85" fmla="*/ 1 h 188"/>
                <a:gd name="T86" fmla="*/ 1 w 300"/>
                <a:gd name="T87" fmla="*/ 1 h 188"/>
                <a:gd name="T88" fmla="*/ 1 w 300"/>
                <a:gd name="T89" fmla="*/ 1 h 188"/>
                <a:gd name="T90" fmla="*/ 1 w 300"/>
                <a:gd name="T91" fmla="*/ 1 h 188"/>
                <a:gd name="T92" fmla="*/ 0 w 300"/>
                <a:gd name="T93" fmla="*/ 1 h 188"/>
                <a:gd name="T94" fmla="*/ 1 w 300"/>
                <a:gd name="T95" fmla="*/ 1 h 188"/>
                <a:gd name="T96" fmla="*/ 1 w 300"/>
                <a:gd name="T97" fmla="*/ 0 h 188"/>
                <a:gd name="T98" fmla="*/ 1 w 300"/>
                <a:gd name="T99" fmla="*/ 0 h 188"/>
                <a:gd name="T100" fmla="*/ 2 w 300"/>
                <a:gd name="T101" fmla="*/ 1 h 188"/>
                <a:gd name="T102" fmla="*/ 2 w 300"/>
                <a:gd name="T103" fmla="*/ 1 h 188"/>
                <a:gd name="T104" fmla="*/ 3 w 300"/>
                <a:gd name="T105" fmla="*/ 1 h 188"/>
                <a:gd name="T106" fmla="*/ 3 w 300"/>
                <a:gd name="T107" fmla="*/ 1 h 188"/>
                <a:gd name="T108" fmla="*/ 3 w 300"/>
                <a:gd name="T109" fmla="*/ 1 h 1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00" h="188">
                  <a:moveTo>
                    <a:pt x="89" y="9"/>
                  </a:moveTo>
                  <a:lnTo>
                    <a:pt x="92" y="11"/>
                  </a:lnTo>
                  <a:lnTo>
                    <a:pt x="98" y="14"/>
                  </a:lnTo>
                  <a:lnTo>
                    <a:pt x="104" y="15"/>
                  </a:lnTo>
                  <a:lnTo>
                    <a:pt x="110" y="15"/>
                  </a:lnTo>
                  <a:lnTo>
                    <a:pt x="132" y="25"/>
                  </a:lnTo>
                  <a:lnTo>
                    <a:pt x="155" y="35"/>
                  </a:lnTo>
                  <a:lnTo>
                    <a:pt x="178" y="44"/>
                  </a:lnTo>
                  <a:lnTo>
                    <a:pt x="201" y="55"/>
                  </a:lnTo>
                  <a:lnTo>
                    <a:pt x="223" y="67"/>
                  </a:lnTo>
                  <a:lnTo>
                    <a:pt x="242" y="82"/>
                  </a:lnTo>
                  <a:lnTo>
                    <a:pt x="258" y="100"/>
                  </a:lnTo>
                  <a:lnTo>
                    <a:pt x="272" y="121"/>
                  </a:lnTo>
                  <a:lnTo>
                    <a:pt x="280" y="134"/>
                  </a:lnTo>
                  <a:lnTo>
                    <a:pt x="286" y="146"/>
                  </a:lnTo>
                  <a:lnTo>
                    <a:pt x="292" y="159"/>
                  </a:lnTo>
                  <a:lnTo>
                    <a:pt x="296" y="172"/>
                  </a:lnTo>
                  <a:lnTo>
                    <a:pt x="300" y="172"/>
                  </a:lnTo>
                  <a:lnTo>
                    <a:pt x="284" y="188"/>
                  </a:lnTo>
                  <a:lnTo>
                    <a:pt x="280" y="174"/>
                  </a:lnTo>
                  <a:lnTo>
                    <a:pt x="276" y="161"/>
                  </a:lnTo>
                  <a:lnTo>
                    <a:pt x="272" y="149"/>
                  </a:lnTo>
                  <a:lnTo>
                    <a:pt x="271" y="136"/>
                  </a:lnTo>
                  <a:lnTo>
                    <a:pt x="261" y="121"/>
                  </a:lnTo>
                  <a:lnTo>
                    <a:pt x="249" y="108"/>
                  </a:lnTo>
                  <a:lnTo>
                    <a:pt x="238" y="96"/>
                  </a:lnTo>
                  <a:lnTo>
                    <a:pt x="225" y="84"/>
                  </a:lnTo>
                  <a:lnTo>
                    <a:pt x="211" y="74"/>
                  </a:lnTo>
                  <a:lnTo>
                    <a:pt x="196" y="63"/>
                  </a:lnTo>
                  <a:lnTo>
                    <a:pt x="181" y="55"/>
                  </a:lnTo>
                  <a:lnTo>
                    <a:pt x="165" y="47"/>
                  </a:lnTo>
                  <a:lnTo>
                    <a:pt x="151" y="43"/>
                  </a:lnTo>
                  <a:lnTo>
                    <a:pt x="138" y="38"/>
                  </a:lnTo>
                  <a:lnTo>
                    <a:pt x="125" y="33"/>
                  </a:lnTo>
                  <a:lnTo>
                    <a:pt x="112" y="29"/>
                  </a:lnTo>
                  <a:lnTo>
                    <a:pt x="99" y="24"/>
                  </a:lnTo>
                  <a:lnTo>
                    <a:pt x="85" y="21"/>
                  </a:lnTo>
                  <a:lnTo>
                    <a:pt x="73" y="17"/>
                  </a:lnTo>
                  <a:lnTo>
                    <a:pt x="60" y="15"/>
                  </a:lnTo>
                  <a:lnTo>
                    <a:pt x="52" y="14"/>
                  </a:lnTo>
                  <a:lnTo>
                    <a:pt x="44" y="13"/>
                  </a:lnTo>
                  <a:lnTo>
                    <a:pt x="37" y="11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15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11" y="3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54" y="3"/>
                  </a:lnTo>
                  <a:lnTo>
                    <a:pt x="66" y="7"/>
                  </a:lnTo>
                  <a:lnTo>
                    <a:pt x="77" y="9"/>
                  </a:lnTo>
                  <a:lnTo>
                    <a:pt x="89" y="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1" name="Freeform 14"/>
            <p:cNvSpPr>
              <a:spLocks/>
            </p:cNvSpPr>
            <p:nvPr/>
          </p:nvSpPr>
          <p:spPr bwMode="auto">
            <a:xfrm>
              <a:off x="1360" y="504"/>
              <a:ext cx="175" cy="101"/>
            </a:xfrm>
            <a:custGeom>
              <a:avLst/>
              <a:gdLst>
                <a:gd name="T0" fmla="*/ 4 w 351"/>
                <a:gd name="T1" fmla="*/ 1 h 202"/>
                <a:gd name="T2" fmla="*/ 4 w 351"/>
                <a:gd name="T3" fmla="*/ 1 h 202"/>
                <a:gd name="T4" fmla="*/ 5 w 351"/>
                <a:gd name="T5" fmla="*/ 1 h 202"/>
                <a:gd name="T6" fmla="*/ 7 w 351"/>
                <a:gd name="T7" fmla="*/ 2 h 202"/>
                <a:gd name="T8" fmla="*/ 9 w 351"/>
                <a:gd name="T9" fmla="*/ 3 h 202"/>
                <a:gd name="T10" fmla="*/ 10 w 351"/>
                <a:gd name="T11" fmla="*/ 4 h 202"/>
                <a:gd name="T12" fmla="*/ 10 w 351"/>
                <a:gd name="T13" fmla="*/ 5 h 202"/>
                <a:gd name="T14" fmla="*/ 10 w 351"/>
                <a:gd name="T15" fmla="*/ 6 h 202"/>
                <a:gd name="T16" fmla="*/ 9 w 351"/>
                <a:gd name="T17" fmla="*/ 7 h 202"/>
                <a:gd name="T18" fmla="*/ 9 w 351"/>
                <a:gd name="T19" fmla="*/ 6 h 202"/>
                <a:gd name="T20" fmla="*/ 9 w 351"/>
                <a:gd name="T21" fmla="*/ 5 h 202"/>
                <a:gd name="T22" fmla="*/ 8 w 351"/>
                <a:gd name="T23" fmla="*/ 4 h 202"/>
                <a:gd name="T24" fmla="*/ 7 w 351"/>
                <a:gd name="T25" fmla="*/ 4 h 202"/>
                <a:gd name="T26" fmla="*/ 7 w 351"/>
                <a:gd name="T27" fmla="*/ 3 h 202"/>
                <a:gd name="T28" fmla="*/ 6 w 351"/>
                <a:gd name="T29" fmla="*/ 3 h 202"/>
                <a:gd name="T30" fmla="*/ 6 w 351"/>
                <a:gd name="T31" fmla="*/ 3 h 202"/>
                <a:gd name="T32" fmla="*/ 5 w 351"/>
                <a:gd name="T33" fmla="*/ 3 h 202"/>
                <a:gd name="T34" fmla="*/ 4 w 351"/>
                <a:gd name="T35" fmla="*/ 2 h 202"/>
                <a:gd name="T36" fmla="*/ 3 w 351"/>
                <a:gd name="T37" fmla="*/ 2 h 202"/>
                <a:gd name="T38" fmla="*/ 2 w 351"/>
                <a:gd name="T39" fmla="*/ 2 h 202"/>
                <a:gd name="T40" fmla="*/ 1 w 351"/>
                <a:gd name="T41" fmla="*/ 2 h 202"/>
                <a:gd name="T42" fmla="*/ 1 w 351"/>
                <a:gd name="T43" fmla="*/ 2 h 202"/>
                <a:gd name="T44" fmla="*/ 0 w 351"/>
                <a:gd name="T45" fmla="*/ 2 h 202"/>
                <a:gd name="T46" fmla="*/ 0 w 351"/>
                <a:gd name="T47" fmla="*/ 1 h 202"/>
                <a:gd name="T48" fmla="*/ 0 w 351"/>
                <a:gd name="T49" fmla="*/ 1 h 202"/>
                <a:gd name="T50" fmla="*/ 1 w 351"/>
                <a:gd name="T51" fmla="*/ 1 h 202"/>
                <a:gd name="T52" fmla="*/ 2 w 351"/>
                <a:gd name="T53" fmla="*/ 1 h 202"/>
                <a:gd name="T54" fmla="*/ 3 w 351"/>
                <a:gd name="T55" fmla="*/ 1 h 202"/>
                <a:gd name="T56" fmla="*/ 4 w 351"/>
                <a:gd name="T57" fmla="*/ 2 h 202"/>
                <a:gd name="T58" fmla="*/ 5 w 351"/>
                <a:gd name="T59" fmla="*/ 2 h 202"/>
                <a:gd name="T60" fmla="*/ 6 w 351"/>
                <a:gd name="T61" fmla="*/ 2 h 202"/>
                <a:gd name="T62" fmla="*/ 7 w 351"/>
                <a:gd name="T63" fmla="*/ 3 h 202"/>
                <a:gd name="T64" fmla="*/ 8 w 351"/>
                <a:gd name="T65" fmla="*/ 3 h 202"/>
                <a:gd name="T66" fmla="*/ 8 w 351"/>
                <a:gd name="T67" fmla="*/ 4 h 202"/>
                <a:gd name="T68" fmla="*/ 9 w 351"/>
                <a:gd name="T69" fmla="*/ 5 h 202"/>
                <a:gd name="T70" fmla="*/ 9 w 351"/>
                <a:gd name="T71" fmla="*/ 5 h 202"/>
                <a:gd name="T72" fmla="*/ 10 w 351"/>
                <a:gd name="T73" fmla="*/ 6 h 202"/>
                <a:gd name="T74" fmla="*/ 10 w 351"/>
                <a:gd name="T75" fmla="*/ 6 h 202"/>
                <a:gd name="T76" fmla="*/ 10 w 351"/>
                <a:gd name="T77" fmla="*/ 6 h 202"/>
                <a:gd name="T78" fmla="*/ 10 w 351"/>
                <a:gd name="T79" fmla="*/ 5 h 202"/>
                <a:gd name="T80" fmla="*/ 9 w 351"/>
                <a:gd name="T81" fmla="*/ 4 h 202"/>
                <a:gd name="T82" fmla="*/ 9 w 351"/>
                <a:gd name="T83" fmla="*/ 3 h 202"/>
                <a:gd name="T84" fmla="*/ 8 w 351"/>
                <a:gd name="T85" fmla="*/ 3 h 202"/>
                <a:gd name="T86" fmla="*/ 7 w 351"/>
                <a:gd name="T87" fmla="*/ 2 h 202"/>
                <a:gd name="T88" fmla="*/ 6 w 351"/>
                <a:gd name="T89" fmla="*/ 2 h 202"/>
                <a:gd name="T90" fmla="*/ 5 w 351"/>
                <a:gd name="T91" fmla="*/ 2 h 202"/>
                <a:gd name="T92" fmla="*/ 5 w 351"/>
                <a:gd name="T93" fmla="*/ 2 h 202"/>
                <a:gd name="T94" fmla="*/ 5 w 351"/>
                <a:gd name="T95" fmla="*/ 1 h 202"/>
                <a:gd name="T96" fmla="*/ 4 w 351"/>
                <a:gd name="T97" fmla="*/ 1 h 202"/>
                <a:gd name="T98" fmla="*/ 3 w 351"/>
                <a:gd name="T99" fmla="*/ 1 h 202"/>
                <a:gd name="T100" fmla="*/ 3 w 351"/>
                <a:gd name="T101" fmla="*/ 1 h 202"/>
                <a:gd name="T102" fmla="*/ 2 w 351"/>
                <a:gd name="T103" fmla="*/ 1 h 202"/>
                <a:gd name="T104" fmla="*/ 2 w 351"/>
                <a:gd name="T105" fmla="*/ 1 h 202"/>
                <a:gd name="T106" fmla="*/ 1 w 351"/>
                <a:gd name="T107" fmla="*/ 1 h 202"/>
                <a:gd name="T108" fmla="*/ 1 w 351"/>
                <a:gd name="T109" fmla="*/ 1 h 202"/>
                <a:gd name="T110" fmla="*/ 1 w 351"/>
                <a:gd name="T111" fmla="*/ 1 h 202"/>
                <a:gd name="T112" fmla="*/ 1 w 351"/>
                <a:gd name="T113" fmla="*/ 0 h 202"/>
                <a:gd name="T114" fmla="*/ 2 w 351"/>
                <a:gd name="T115" fmla="*/ 1 h 202"/>
                <a:gd name="T116" fmla="*/ 2 w 351"/>
                <a:gd name="T117" fmla="*/ 1 h 202"/>
                <a:gd name="T118" fmla="*/ 3 w 351"/>
                <a:gd name="T119" fmla="*/ 1 h 202"/>
                <a:gd name="T120" fmla="*/ 3 w 351"/>
                <a:gd name="T121" fmla="*/ 1 h 202"/>
                <a:gd name="T122" fmla="*/ 3 w 351"/>
                <a:gd name="T123" fmla="*/ 1 h 202"/>
                <a:gd name="T124" fmla="*/ 4 w 351"/>
                <a:gd name="T125" fmla="*/ 1 h 2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1" h="202">
                  <a:moveTo>
                    <a:pt x="142" y="10"/>
                  </a:moveTo>
                  <a:lnTo>
                    <a:pt x="146" y="14"/>
                  </a:lnTo>
                  <a:lnTo>
                    <a:pt x="150" y="12"/>
                  </a:lnTo>
                  <a:lnTo>
                    <a:pt x="155" y="11"/>
                  </a:lnTo>
                  <a:lnTo>
                    <a:pt x="159" y="12"/>
                  </a:lnTo>
                  <a:lnTo>
                    <a:pt x="185" y="25"/>
                  </a:lnTo>
                  <a:lnTo>
                    <a:pt x="211" y="37"/>
                  </a:lnTo>
                  <a:lnTo>
                    <a:pt x="238" y="48"/>
                  </a:lnTo>
                  <a:lnTo>
                    <a:pt x="264" y="62"/>
                  </a:lnTo>
                  <a:lnTo>
                    <a:pt x="288" y="77"/>
                  </a:lnTo>
                  <a:lnTo>
                    <a:pt x="309" y="95"/>
                  </a:lnTo>
                  <a:lnTo>
                    <a:pt x="327" y="118"/>
                  </a:lnTo>
                  <a:lnTo>
                    <a:pt x="338" y="146"/>
                  </a:lnTo>
                  <a:lnTo>
                    <a:pt x="341" y="153"/>
                  </a:lnTo>
                  <a:lnTo>
                    <a:pt x="343" y="160"/>
                  </a:lnTo>
                  <a:lnTo>
                    <a:pt x="346" y="166"/>
                  </a:lnTo>
                  <a:lnTo>
                    <a:pt x="351" y="171"/>
                  </a:lnTo>
                  <a:lnTo>
                    <a:pt x="317" y="202"/>
                  </a:lnTo>
                  <a:lnTo>
                    <a:pt x="317" y="189"/>
                  </a:lnTo>
                  <a:lnTo>
                    <a:pt x="314" y="175"/>
                  </a:lnTo>
                  <a:lnTo>
                    <a:pt x="306" y="162"/>
                  </a:lnTo>
                  <a:lnTo>
                    <a:pt x="295" y="149"/>
                  </a:lnTo>
                  <a:lnTo>
                    <a:pt x="285" y="138"/>
                  </a:lnTo>
                  <a:lnTo>
                    <a:pt x="274" y="125"/>
                  </a:lnTo>
                  <a:lnTo>
                    <a:pt x="263" y="114"/>
                  </a:lnTo>
                  <a:lnTo>
                    <a:pt x="255" y="102"/>
                  </a:lnTo>
                  <a:lnTo>
                    <a:pt x="247" y="98"/>
                  </a:lnTo>
                  <a:lnTo>
                    <a:pt x="239" y="93"/>
                  </a:lnTo>
                  <a:lnTo>
                    <a:pt x="231" y="88"/>
                  </a:lnTo>
                  <a:lnTo>
                    <a:pt x="223" y="85"/>
                  </a:lnTo>
                  <a:lnTo>
                    <a:pt x="223" y="84"/>
                  </a:lnTo>
                  <a:lnTo>
                    <a:pt x="207" y="78"/>
                  </a:lnTo>
                  <a:lnTo>
                    <a:pt x="191" y="72"/>
                  </a:lnTo>
                  <a:lnTo>
                    <a:pt x="176" y="67"/>
                  </a:lnTo>
                  <a:lnTo>
                    <a:pt x="161" y="61"/>
                  </a:lnTo>
                  <a:lnTo>
                    <a:pt x="146" y="56"/>
                  </a:lnTo>
                  <a:lnTo>
                    <a:pt x="131" y="52"/>
                  </a:lnTo>
                  <a:lnTo>
                    <a:pt x="116" y="48"/>
                  </a:lnTo>
                  <a:lnTo>
                    <a:pt x="101" y="46"/>
                  </a:lnTo>
                  <a:lnTo>
                    <a:pt x="88" y="42"/>
                  </a:lnTo>
                  <a:lnTo>
                    <a:pt x="75" y="39"/>
                  </a:lnTo>
                  <a:lnTo>
                    <a:pt x="63" y="38"/>
                  </a:lnTo>
                  <a:lnTo>
                    <a:pt x="50" y="37"/>
                  </a:lnTo>
                  <a:lnTo>
                    <a:pt x="37" y="35"/>
                  </a:lnTo>
                  <a:lnTo>
                    <a:pt x="25" y="34"/>
                  </a:lnTo>
                  <a:lnTo>
                    <a:pt x="12" y="33"/>
                  </a:lnTo>
                  <a:lnTo>
                    <a:pt x="0" y="31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17" y="19"/>
                  </a:lnTo>
                  <a:lnTo>
                    <a:pt x="24" y="22"/>
                  </a:lnTo>
                  <a:lnTo>
                    <a:pt x="40" y="24"/>
                  </a:lnTo>
                  <a:lnTo>
                    <a:pt x="57" y="25"/>
                  </a:lnTo>
                  <a:lnTo>
                    <a:pt x="73" y="27"/>
                  </a:lnTo>
                  <a:lnTo>
                    <a:pt x="90" y="30"/>
                  </a:lnTo>
                  <a:lnTo>
                    <a:pt x="106" y="32"/>
                  </a:lnTo>
                  <a:lnTo>
                    <a:pt x="124" y="35"/>
                  </a:lnTo>
                  <a:lnTo>
                    <a:pt x="140" y="39"/>
                  </a:lnTo>
                  <a:lnTo>
                    <a:pt x="157" y="42"/>
                  </a:lnTo>
                  <a:lnTo>
                    <a:pt x="171" y="50"/>
                  </a:lnTo>
                  <a:lnTo>
                    <a:pt x="185" y="57"/>
                  </a:lnTo>
                  <a:lnTo>
                    <a:pt x="200" y="64"/>
                  </a:lnTo>
                  <a:lnTo>
                    <a:pt x="215" y="70"/>
                  </a:lnTo>
                  <a:lnTo>
                    <a:pt x="230" y="77"/>
                  </a:lnTo>
                  <a:lnTo>
                    <a:pt x="245" y="84"/>
                  </a:lnTo>
                  <a:lnTo>
                    <a:pt x="259" y="92"/>
                  </a:lnTo>
                  <a:lnTo>
                    <a:pt x="271" y="102"/>
                  </a:lnTo>
                  <a:lnTo>
                    <a:pt x="280" y="113"/>
                  </a:lnTo>
                  <a:lnTo>
                    <a:pt x="290" y="122"/>
                  </a:lnTo>
                  <a:lnTo>
                    <a:pt x="298" y="132"/>
                  </a:lnTo>
                  <a:lnTo>
                    <a:pt x="306" y="141"/>
                  </a:lnTo>
                  <a:lnTo>
                    <a:pt x="313" y="152"/>
                  </a:lnTo>
                  <a:lnTo>
                    <a:pt x="318" y="161"/>
                  </a:lnTo>
                  <a:lnTo>
                    <a:pt x="324" y="173"/>
                  </a:lnTo>
                  <a:lnTo>
                    <a:pt x="330" y="183"/>
                  </a:lnTo>
                  <a:lnTo>
                    <a:pt x="336" y="178"/>
                  </a:lnTo>
                  <a:lnTo>
                    <a:pt x="336" y="170"/>
                  </a:lnTo>
                  <a:lnTo>
                    <a:pt x="335" y="162"/>
                  </a:lnTo>
                  <a:lnTo>
                    <a:pt x="335" y="154"/>
                  </a:lnTo>
                  <a:lnTo>
                    <a:pt x="325" y="143"/>
                  </a:lnTo>
                  <a:lnTo>
                    <a:pt x="320" y="130"/>
                  </a:lnTo>
                  <a:lnTo>
                    <a:pt x="313" y="117"/>
                  </a:lnTo>
                  <a:lnTo>
                    <a:pt x="306" y="105"/>
                  </a:lnTo>
                  <a:lnTo>
                    <a:pt x="294" y="94"/>
                  </a:lnTo>
                  <a:lnTo>
                    <a:pt x="282" y="85"/>
                  </a:lnTo>
                  <a:lnTo>
                    <a:pt x="268" y="75"/>
                  </a:lnTo>
                  <a:lnTo>
                    <a:pt x="254" y="67"/>
                  </a:lnTo>
                  <a:lnTo>
                    <a:pt x="239" y="58"/>
                  </a:lnTo>
                  <a:lnTo>
                    <a:pt x="224" y="52"/>
                  </a:lnTo>
                  <a:lnTo>
                    <a:pt x="208" y="47"/>
                  </a:lnTo>
                  <a:lnTo>
                    <a:pt x="192" y="42"/>
                  </a:lnTo>
                  <a:lnTo>
                    <a:pt x="188" y="39"/>
                  </a:lnTo>
                  <a:lnTo>
                    <a:pt x="185" y="38"/>
                  </a:lnTo>
                  <a:lnTo>
                    <a:pt x="180" y="38"/>
                  </a:lnTo>
                  <a:lnTo>
                    <a:pt x="174" y="37"/>
                  </a:lnTo>
                  <a:lnTo>
                    <a:pt x="165" y="32"/>
                  </a:lnTo>
                  <a:lnTo>
                    <a:pt x="155" y="28"/>
                  </a:lnTo>
                  <a:lnTo>
                    <a:pt x="144" y="26"/>
                  </a:lnTo>
                  <a:lnTo>
                    <a:pt x="134" y="24"/>
                  </a:lnTo>
                  <a:lnTo>
                    <a:pt x="124" y="22"/>
                  </a:lnTo>
                  <a:lnTo>
                    <a:pt x="113" y="20"/>
                  </a:lnTo>
                  <a:lnTo>
                    <a:pt x="103" y="17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78" y="14"/>
                  </a:lnTo>
                  <a:lnTo>
                    <a:pt x="70" y="12"/>
                  </a:lnTo>
                  <a:lnTo>
                    <a:pt x="62" y="11"/>
                  </a:lnTo>
                  <a:lnTo>
                    <a:pt x="53" y="10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35" y="8"/>
                  </a:lnTo>
                  <a:lnTo>
                    <a:pt x="42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73" y="2"/>
                  </a:lnTo>
                  <a:lnTo>
                    <a:pt x="81" y="2"/>
                  </a:lnTo>
                  <a:lnTo>
                    <a:pt x="89" y="3"/>
                  </a:lnTo>
                  <a:lnTo>
                    <a:pt x="97" y="2"/>
                  </a:lnTo>
                  <a:lnTo>
                    <a:pt x="102" y="3"/>
                  </a:lnTo>
                  <a:lnTo>
                    <a:pt x="108" y="4"/>
                  </a:lnTo>
                  <a:lnTo>
                    <a:pt x="113" y="5"/>
                  </a:lnTo>
                  <a:lnTo>
                    <a:pt x="119" y="7"/>
                  </a:lnTo>
                  <a:lnTo>
                    <a:pt x="125" y="8"/>
                  </a:lnTo>
                  <a:lnTo>
                    <a:pt x="131" y="9"/>
                  </a:lnTo>
                  <a:lnTo>
                    <a:pt x="136" y="9"/>
                  </a:lnTo>
                  <a:lnTo>
                    <a:pt x="142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2" name="Freeform 15"/>
            <p:cNvSpPr>
              <a:spLocks/>
            </p:cNvSpPr>
            <p:nvPr/>
          </p:nvSpPr>
          <p:spPr bwMode="auto">
            <a:xfrm>
              <a:off x="1069" y="515"/>
              <a:ext cx="91" cy="140"/>
            </a:xfrm>
            <a:custGeom>
              <a:avLst/>
              <a:gdLst>
                <a:gd name="T0" fmla="*/ 5 w 183"/>
                <a:gd name="T1" fmla="*/ 3 h 280"/>
                <a:gd name="T2" fmla="*/ 4 w 183"/>
                <a:gd name="T3" fmla="*/ 4 h 280"/>
                <a:gd name="T4" fmla="*/ 4 w 183"/>
                <a:gd name="T5" fmla="*/ 4 h 280"/>
                <a:gd name="T6" fmla="*/ 5 w 183"/>
                <a:gd name="T7" fmla="*/ 4 h 280"/>
                <a:gd name="T8" fmla="*/ 4 w 183"/>
                <a:gd name="T9" fmla="*/ 4 h 280"/>
                <a:gd name="T10" fmla="*/ 4 w 183"/>
                <a:gd name="T11" fmla="*/ 5 h 280"/>
                <a:gd name="T12" fmla="*/ 4 w 183"/>
                <a:gd name="T13" fmla="*/ 5 h 280"/>
                <a:gd name="T14" fmla="*/ 5 w 183"/>
                <a:gd name="T15" fmla="*/ 5 h 280"/>
                <a:gd name="T16" fmla="*/ 4 w 183"/>
                <a:gd name="T17" fmla="*/ 5 h 280"/>
                <a:gd name="T18" fmla="*/ 3 w 183"/>
                <a:gd name="T19" fmla="*/ 5 h 280"/>
                <a:gd name="T20" fmla="*/ 3 w 183"/>
                <a:gd name="T21" fmla="*/ 5 h 280"/>
                <a:gd name="T22" fmla="*/ 3 w 183"/>
                <a:gd name="T23" fmla="*/ 6 h 280"/>
                <a:gd name="T24" fmla="*/ 4 w 183"/>
                <a:gd name="T25" fmla="*/ 6 h 280"/>
                <a:gd name="T26" fmla="*/ 4 w 183"/>
                <a:gd name="T27" fmla="*/ 6 h 280"/>
                <a:gd name="T28" fmla="*/ 3 w 183"/>
                <a:gd name="T29" fmla="*/ 6 h 280"/>
                <a:gd name="T30" fmla="*/ 2 w 183"/>
                <a:gd name="T31" fmla="*/ 6 h 280"/>
                <a:gd name="T32" fmla="*/ 3 w 183"/>
                <a:gd name="T33" fmla="*/ 7 h 280"/>
                <a:gd name="T34" fmla="*/ 3 w 183"/>
                <a:gd name="T35" fmla="*/ 6 h 280"/>
                <a:gd name="T36" fmla="*/ 4 w 183"/>
                <a:gd name="T37" fmla="*/ 6 h 280"/>
                <a:gd name="T38" fmla="*/ 4 w 183"/>
                <a:gd name="T39" fmla="*/ 7 h 280"/>
                <a:gd name="T40" fmla="*/ 4 w 183"/>
                <a:gd name="T41" fmla="*/ 7 h 280"/>
                <a:gd name="T42" fmla="*/ 3 w 183"/>
                <a:gd name="T43" fmla="*/ 7 h 280"/>
                <a:gd name="T44" fmla="*/ 2 w 183"/>
                <a:gd name="T45" fmla="*/ 7 h 280"/>
                <a:gd name="T46" fmla="*/ 2 w 183"/>
                <a:gd name="T47" fmla="*/ 7 h 280"/>
                <a:gd name="T48" fmla="*/ 3 w 183"/>
                <a:gd name="T49" fmla="*/ 7 h 280"/>
                <a:gd name="T50" fmla="*/ 3 w 183"/>
                <a:gd name="T51" fmla="*/ 7 h 280"/>
                <a:gd name="T52" fmla="*/ 3 w 183"/>
                <a:gd name="T53" fmla="*/ 8 h 280"/>
                <a:gd name="T54" fmla="*/ 2 w 183"/>
                <a:gd name="T55" fmla="*/ 8 h 280"/>
                <a:gd name="T56" fmla="*/ 1 w 183"/>
                <a:gd name="T57" fmla="*/ 8 h 280"/>
                <a:gd name="T58" fmla="*/ 2 w 183"/>
                <a:gd name="T59" fmla="*/ 8 h 280"/>
                <a:gd name="T60" fmla="*/ 3 w 183"/>
                <a:gd name="T61" fmla="*/ 8 h 280"/>
                <a:gd name="T62" fmla="*/ 3 w 183"/>
                <a:gd name="T63" fmla="*/ 8 h 280"/>
                <a:gd name="T64" fmla="*/ 2 w 183"/>
                <a:gd name="T65" fmla="*/ 9 h 280"/>
                <a:gd name="T66" fmla="*/ 2 w 183"/>
                <a:gd name="T67" fmla="*/ 9 h 280"/>
                <a:gd name="T68" fmla="*/ 2 w 183"/>
                <a:gd name="T69" fmla="*/ 9 h 280"/>
                <a:gd name="T70" fmla="*/ 1 w 183"/>
                <a:gd name="T71" fmla="*/ 9 h 280"/>
                <a:gd name="T72" fmla="*/ 1 w 183"/>
                <a:gd name="T73" fmla="*/ 7 h 280"/>
                <a:gd name="T74" fmla="*/ 2 w 183"/>
                <a:gd name="T75" fmla="*/ 6 h 280"/>
                <a:gd name="T76" fmla="*/ 3 w 183"/>
                <a:gd name="T77" fmla="*/ 5 h 280"/>
                <a:gd name="T78" fmla="*/ 3 w 183"/>
                <a:gd name="T79" fmla="*/ 4 h 280"/>
                <a:gd name="T80" fmla="*/ 3 w 183"/>
                <a:gd name="T81" fmla="*/ 4 h 280"/>
                <a:gd name="T82" fmla="*/ 2 w 183"/>
                <a:gd name="T83" fmla="*/ 3 h 280"/>
                <a:gd name="T84" fmla="*/ 2 w 183"/>
                <a:gd name="T85" fmla="*/ 4 h 280"/>
                <a:gd name="T86" fmla="*/ 2 w 183"/>
                <a:gd name="T87" fmla="*/ 4 h 280"/>
                <a:gd name="T88" fmla="*/ 1 w 183"/>
                <a:gd name="T89" fmla="*/ 4 h 280"/>
                <a:gd name="T90" fmla="*/ 2 w 183"/>
                <a:gd name="T91" fmla="*/ 4 h 280"/>
                <a:gd name="T92" fmla="*/ 2 w 183"/>
                <a:gd name="T93" fmla="*/ 4 h 280"/>
                <a:gd name="T94" fmla="*/ 1 w 183"/>
                <a:gd name="T95" fmla="*/ 5 h 280"/>
                <a:gd name="T96" fmla="*/ 1 w 183"/>
                <a:gd name="T97" fmla="*/ 5 h 280"/>
                <a:gd name="T98" fmla="*/ 1 w 183"/>
                <a:gd name="T99" fmla="*/ 5 h 280"/>
                <a:gd name="T100" fmla="*/ 0 w 183"/>
                <a:gd name="T101" fmla="*/ 6 h 280"/>
                <a:gd name="T102" fmla="*/ 1 w 183"/>
                <a:gd name="T103" fmla="*/ 6 h 280"/>
                <a:gd name="T104" fmla="*/ 1 w 183"/>
                <a:gd name="T105" fmla="*/ 6 h 280"/>
                <a:gd name="T106" fmla="*/ 1 w 183"/>
                <a:gd name="T107" fmla="*/ 6 h 280"/>
                <a:gd name="T108" fmla="*/ 1 w 183"/>
                <a:gd name="T109" fmla="*/ 6 h 280"/>
                <a:gd name="T110" fmla="*/ 1 w 183"/>
                <a:gd name="T111" fmla="*/ 7 h 280"/>
                <a:gd name="T112" fmla="*/ 0 w 183"/>
                <a:gd name="T113" fmla="*/ 7 h 280"/>
                <a:gd name="T114" fmla="*/ 0 w 183"/>
                <a:gd name="T115" fmla="*/ 6 h 280"/>
                <a:gd name="T116" fmla="*/ 0 w 183"/>
                <a:gd name="T117" fmla="*/ 4 h 280"/>
                <a:gd name="T118" fmla="*/ 0 w 183"/>
                <a:gd name="T119" fmla="*/ 2 h 280"/>
                <a:gd name="T120" fmla="*/ 2 w 183"/>
                <a:gd name="T121" fmla="*/ 1 h 280"/>
                <a:gd name="T122" fmla="*/ 4 w 183"/>
                <a:gd name="T123" fmla="*/ 1 h 280"/>
                <a:gd name="T124" fmla="*/ 5 w 183"/>
                <a:gd name="T125" fmla="*/ 1 h 2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3" h="280">
                  <a:moveTo>
                    <a:pt x="178" y="39"/>
                  </a:moveTo>
                  <a:lnTo>
                    <a:pt x="180" y="54"/>
                  </a:lnTo>
                  <a:lnTo>
                    <a:pt x="183" y="70"/>
                  </a:lnTo>
                  <a:lnTo>
                    <a:pt x="183" y="86"/>
                  </a:lnTo>
                  <a:lnTo>
                    <a:pt x="173" y="99"/>
                  </a:lnTo>
                  <a:lnTo>
                    <a:pt x="164" y="99"/>
                  </a:lnTo>
                  <a:lnTo>
                    <a:pt x="156" y="98"/>
                  </a:lnTo>
                  <a:lnTo>
                    <a:pt x="149" y="100"/>
                  </a:lnTo>
                  <a:lnTo>
                    <a:pt x="144" y="108"/>
                  </a:lnTo>
                  <a:lnTo>
                    <a:pt x="148" y="110"/>
                  </a:lnTo>
                  <a:lnTo>
                    <a:pt x="153" y="110"/>
                  </a:lnTo>
                  <a:lnTo>
                    <a:pt x="157" y="110"/>
                  </a:lnTo>
                  <a:lnTo>
                    <a:pt x="163" y="110"/>
                  </a:lnTo>
                  <a:lnTo>
                    <a:pt x="169" y="111"/>
                  </a:lnTo>
                  <a:lnTo>
                    <a:pt x="172" y="113"/>
                  </a:lnTo>
                  <a:lnTo>
                    <a:pt x="174" y="116"/>
                  </a:lnTo>
                  <a:lnTo>
                    <a:pt x="173" y="121"/>
                  </a:lnTo>
                  <a:lnTo>
                    <a:pt x="168" y="122"/>
                  </a:lnTo>
                  <a:lnTo>
                    <a:pt x="162" y="123"/>
                  </a:lnTo>
                  <a:lnTo>
                    <a:pt x="155" y="123"/>
                  </a:lnTo>
                  <a:lnTo>
                    <a:pt x="149" y="124"/>
                  </a:lnTo>
                  <a:lnTo>
                    <a:pt x="143" y="125"/>
                  </a:lnTo>
                  <a:lnTo>
                    <a:pt x="138" y="126"/>
                  </a:lnTo>
                  <a:lnTo>
                    <a:pt x="134" y="130"/>
                  </a:lnTo>
                  <a:lnTo>
                    <a:pt x="131" y="136"/>
                  </a:lnTo>
                  <a:lnTo>
                    <a:pt x="135" y="138"/>
                  </a:lnTo>
                  <a:lnTo>
                    <a:pt x="140" y="139"/>
                  </a:lnTo>
                  <a:lnTo>
                    <a:pt x="143" y="139"/>
                  </a:lnTo>
                  <a:lnTo>
                    <a:pt x="148" y="138"/>
                  </a:lnTo>
                  <a:lnTo>
                    <a:pt x="151" y="138"/>
                  </a:lnTo>
                  <a:lnTo>
                    <a:pt x="156" y="137"/>
                  </a:lnTo>
                  <a:lnTo>
                    <a:pt x="161" y="136"/>
                  </a:lnTo>
                  <a:lnTo>
                    <a:pt x="165" y="136"/>
                  </a:lnTo>
                  <a:lnTo>
                    <a:pt x="163" y="142"/>
                  </a:lnTo>
                  <a:lnTo>
                    <a:pt x="159" y="147"/>
                  </a:lnTo>
                  <a:lnTo>
                    <a:pt x="154" y="149"/>
                  </a:lnTo>
                  <a:lnTo>
                    <a:pt x="147" y="151"/>
                  </a:lnTo>
                  <a:lnTo>
                    <a:pt x="139" y="152"/>
                  </a:lnTo>
                  <a:lnTo>
                    <a:pt x="132" y="152"/>
                  </a:lnTo>
                  <a:lnTo>
                    <a:pt x="125" y="153"/>
                  </a:lnTo>
                  <a:lnTo>
                    <a:pt x="119" y="154"/>
                  </a:lnTo>
                  <a:lnTo>
                    <a:pt x="117" y="155"/>
                  </a:lnTo>
                  <a:lnTo>
                    <a:pt x="115" y="157"/>
                  </a:lnTo>
                  <a:lnTo>
                    <a:pt x="113" y="159"/>
                  </a:lnTo>
                  <a:lnTo>
                    <a:pt x="112" y="161"/>
                  </a:lnTo>
                  <a:lnTo>
                    <a:pt x="117" y="163"/>
                  </a:lnTo>
                  <a:lnTo>
                    <a:pt x="123" y="164"/>
                  </a:lnTo>
                  <a:lnTo>
                    <a:pt x="127" y="164"/>
                  </a:lnTo>
                  <a:lnTo>
                    <a:pt x="133" y="164"/>
                  </a:lnTo>
                  <a:lnTo>
                    <a:pt x="138" y="164"/>
                  </a:lnTo>
                  <a:lnTo>
                    <a:pt x="143" y="163"/>
                  </a:lnTo>
                  <a:lnTo>
                    <a:pt x="148" y="163"/>
                  </a:lnTo>
                  <a:lnTo>
                    <a:pt x="154" y="162"/>
                  </a:lnTo>
                  <a:lnTo>
                    <a:pt x="148" y="167"/>
                  </a:lnTo>
                  <a:lnTo>
                    <a:pt x="142" y="171"/>
                  </a:lnTo>
                  <a:lnTo>
                    <a:pt x="134" y="175"/>
                  </a:lnTo>
                  <a:lnTo>
                    <a:pt x="127" y="177"/>
                  </a:lnTo>
                  <a:lnTo>
                    <a:pt x="118" y="180"/>
                  </a:lnTo>
                  <a:lnTo>
                    <a:pt x="110" y="182"/>
                  </a:lnTo>
                  <a:lnTo>
                    <a:pt x="101" y="184"/>
                  </a:lnTo>
                  <a:lnTo>
                    <a:pt x="93" y="186"/>
                  </a:lnTo>
                  <a:lnTo>
                    <a:pt x="91" y="186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8" y="190"/>
                  </a:lnTo>
                  <a:lnTo>
                    <a:pt x="91" y="193"/>
                  </a:lnTo>
                  <a:lnTo>
                    <a:pt x="95" y="195"/>
                  </a:lnTo>
                  <a:lnTo>
                    <a:pt x="101" y="195"/>
                  </a:lnTo>
                  <a:lnTo>
                    <a:pt x="105" y="195"/>
                  </a:lnTo>
                  <a:lnTo>
                    <a:pt x="111" y="194"/>
                  </a:lnTo>
                  <a:lnTo>
                    <a:pt x="117" y="193"/>
                  </a:lnTo>
                  <a:lnTo>
                    <a:pt x="123" y="192"/>
                  </a:lnTo>
                  <a:lnTo>
                    <a:pt x="128" y="192"/>
                  </a:lnTo>
                  <a:lnTo>
                    <a:pt x="131" y="195"/>
                  </a:lnTo>
                  <a:lnTo>
                    <a:pt x="132" y="194"/>
                  </a:lnTo>
                  <a:lnTo>
                    <a:pt x="135" y="192"/>
                  </a:lnTo>
                  <a:lnTo>
                    <a:pt x="139" y="191"/>
                  </a:lnTo>
                  <a:lnTo>
                    <a:pt x="138" y="194"/>
                  </a:lnTo>
                  <a:lnTo>
                    <a:pt x="136" y="198"/>
                  </a:lnTo>
                  <a:lnTo>
                    <a:pt x="133" y="200"/>
                  </a:lnTo>
                  <a:lnTo>
                    <a:pt x="130" y="201"/>
                  </a:lnTo>
                  <a:lnTo>
                    <a:pt x="128" y="200"/>
                  </a:lnTo>
                  <a:lnTo>
                    <a:pt x="128" y="198"/>
                  </a:lnTo>
                  <a:lnTo>
                    <a:pt x="128" y="195"/>
                  </a:lnTo>
                  <a:lnTo>
                    <a:pt x="126" y="194"/>
                  </a:lnTo>
                  <a:lnTo>
                    <a:pt x="123" y="198"/>
                  </a:lnTo>
                  <a:lnTo>
                    <a:pt x="125" y="199"/>
                  </a:lnTo>
                  <a:lnTo>
                    <a:pt x="120" y="202"/>
                  </a:lnTo>
                  <a:lnTo>
                    <a:pt x="115" y="205"/>
                  </a:lnTo>
                  <a:lnTo>
                    <a:pt x="109" y="207"/>
                  </a:lnTo>
                  <a:lnTo>
                    <a:pt x="102" y="208"/>
                  </a:lnTo>
                  <a:lnTo>
                    <a:pt x="95" y="209"/>
                  </a:lnTo>
                  <a:lnTo>
                    <a:pt x="88" y="212"/>
                  </a:lnTo>
                  <a:lnTo>
                    <a:pt x="81" y="214"/>
                  </a:lnTo>
                  <a:lnTo>
                    <a:pt x="75" y="217"/>
                  </a:lnTo>
                  <a:lnTo>
                    <a:pt x="80" y="221"/>
                  </a:lnTo>
                  <a:lnTo>
                    <a:pt x="85" y="223"/>
                  </a:lnTo>
                  <a:lnTo>
                    <a:pt x="90" y="223"/>
                  </a:lnTo>
                  <a:lnTo>
                    <a:pt x="96" y="223"/>
                  </a:lnTo>
                  <a:lnTo>
                    <a:pt x="103" y="222"/>
                  </a:lnTo>
                  <a:lnTo>
                    <a:pt x="109" y="221"/>
                  </a:lnTo>
                  <a:lnTo>
                    <a:pt x="115" y="220"/>
                  </a:lnTo>
                  <a:lnTo>
                    <a:pt x="119" y="219"/>
                  </a:lnTo>
                  <a:lnTo>
                    <a:pt x="119" y="223"/>
                  </a:lnTo>
                  <a:lnTo>
                    <a:pt x="117" y="227"/>
                  </a:lnTo>
                  <a:lnTo>
                    <a:pt x="112" y="229"/>
                  </a:lnTo>
                  <a:lnTo>
                    <a:pt x="108" y="230"/>
                  </a:lnTo>
                  <a:lnTo>
                    <a:pt x="102" y="231"/>
                  </a:lnTo>
                  <a:lnTo>
                    <a:pt x="96" y="232"/>
                  </a:lnTo>
                  <a:lnTo>
                    <a:pt x="91" y="234"/>
                  </a:lnTo>
                  <a:lnTo>
                    <a:pt x="87" y="235"/>
                  </a:lnTo>
                  <a:lnTo>
                    <a:pt x="81" y="237"/>
                  </a:lnTo>
                  <a:lnTo>
                    <a:pt x="74" y="239"/>
                  </a:lnTo>
                  <a:lnTo>
                    <a:pt x="67" y="240"/>
                  </a:lnTo>
                  <a:lnTo>
                    <a:pt x="60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62" y="248"/>
                  </a:lnTo>
                  <a:lnTo>
                    <a:pt x="64" y="251"/>
                  </a:lnTo>
                  <a:lnTo>
                    <a:pt x="71" y="252"/>
                  </a:lnTo>
                  <a:lnTo>
                    <a:pt x="77" y="252"/>
                  </a:lnTo>
                  <a:lnTo>
                    <a:pt x="83" y="252"/>
                  </a:lnTo>
                  <a:lnTo>
                    <a:pt x="90" y="251"/>
                  </a:lnTo>
                  <a:lnTo>
                    <a:pt x="96" y="250"/>
                  </a:lnTo>
                  <a:lnTo>
                    <a:pt x="103" y="248"/>
                  </a:lnTo>
                  <a:lnTo>
                    <a:pt x="109" y="246"/>
                  </a:lnTo>
                  <a:lnTo>
                    <a:pt x="115" y="243"/>
                  </a:lnTo>
                  <a:lnTo>
                    <a:pt x="112" y="250"/>
                  </a:lnTo>
                  <a:lnTo>
                    <a:pt x="108" y="254"/>
                  </a:lnTo>
                  <a:lnTo>
                    <a:pt x="102" y="257"/>
                  </a:lnTo>
                  <a:lnTo>
                    <a:pt x="96" y="259"/>
                  </a:lnTo>
                  <a:lnTo>
                    <a:pt x="89" y="258"/>
                  </a:lnTo>
                  <a:lnTo>
                    <a:pt x="81" y="260"/>
                  </a:lnTo>
                  <a:lnTo>
                    <a:pt x="73" y="261"/>
                  </a:lnTo>
                  <a:lnTo>
                    <a:pt x="67" y="261"/>
                  </a:lnTo>
                  <a:lnTo>
                    <a:pt x="67" y="265"/>
                  </a:lnTo>
                  <a:lnTo>
                    <a:pt x="68" y="268"/>
                  </a:lnTo>
                  <a:lnTo>
                    <a:pt x="70" y="272"/>
                  </a:lnTo>
                  <a:lnTo>
                    <a:pt x="72" y="275"/>
                  </a:lnTo>
                  <a:lnTo>
                    <a:pt x="68" y="276"/>
                  </a:lnTo>
                  <a:lnTo>
                    <a:pt x="65" y="276"/>
                  </a:lnTo>
                  <a:lnTo>
                    <a:pt x="60" y="276"/>
                  </a:lnTo>
                  <a:lnTo>
                    <a:pt x="57" y="280"/>
                  </a:lnTo>
                  <a:lnTo>
                    <a:pt x="48" y="262"/>
                  </a:lnTo>
                  <a:lnTo>
                    <a:pt x="44" y="242"/>
                  </a:lnTo>
                  <a:lnTo>
                    <a:pt x="45" y="221"/>
                  </a:lnTo>
                  <a:lnTo>
                    <a:pt x="52" y="202"/>
                  </a:lnTo>
                  <a:lnTo>
                    <a:pt x="58" y="195"/>
                  </a:lnTo>
                  <a:lnTo>
                    <a:pt x="64" y="187"/>
                  </a:lnTo>
                  <a:lnTo>
                    <a:pt x="70" y="179"/>
                  </a:lnTo>
                  <a:lnTo>
                    <a:pt x="75" y="171"/>
                  </a:lnTo>
                  <a:lnTo>
                    <a:pt x="80" y="163"/>
                  </a:lnTo>
                  <a:lnTo>
                    <a:pt x="86" y="154"/>
                  </a:lnTo>
                  <a:lnTo>
                    <a:pt x="90" y="146"/>
                  </a:lnTo>
                  <a:lnTo>
                    <a:pt x="95" y="137"/>
                  </a:lnTo>
                  <a:lnTo>
                    <a:pt x="98" y="137"/>
                  </a:lnTo>
                  <a:lnTo>
                    <a:pt x="102" y="136"/>
                  </a:lnTo>
                  <a:lnTo>
                    <a:pt x="105" y="134"/>
                  </a:lnTo>
                  <a:lnTo>
                    <a:pt x="108" y="132"/>
                  </a:lnTo>
                  <a:lnTo>
                    <a:pt x="103" y="126"/>
                  </a:lnTo>
                  <a:lnTo>
                    <a:pt x="102" y="119"/>
                  </a:lnTo>
                  <a:lnTo>
                    <a:pt x="104" y="113"/>
                  </a:lnTo>
                  <a:lnTo>
                    <a:pt x="106" y="106"/>
                  </a:lnTo>
                  <a:lnTo>
                    <a:pt x="108" y="100"/>
                  </a:lnTo>
                  <a:lnTo>
                    <a:pt x="108" y="95"/>
                  </a:lnTo>
                  <a:lnTo>
                    <a:pt x="104" y="92"/>
                  </a:lnTo>
                  <a:lnTo>
                    <a:pt x="95" y="91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1" y="96"/>
                  </a:lnTo>
                  <a:lnTo>
                    <a:pt x="91" y="99"/>
                  </a:lnTo>
                  <a:lnTo>
                    <a:pt x="87" y="99"/>
                  </a:lnTo>
                  <a:lnTo>
                    <a:pt x="81" y="100"/>
                  </a:lnTo>
                  <a:lnTo>
                    <a:pt x="77" y="101"/>
                  </a:lnTo>
                  <a:lnTo>
                    <a:pt x="72" y="102"/>
                  </a:lnTo>
                  <a:lnTo>
                    <a:pt x="67" y="103"/>
                  </a:lnTo>
                  <a:lnTo>
                    <a:pt x="63" y="106"/>
                  </a:lnTo>
                  <a:lnTo>
                    <a:pt x="58" y="107"/>
                  </a:lnTo>
                  <a:lnTo>
                    <a:pt x="55" y="109"/>
                  </a:lnTo>
                  <a:lnTo>
                    <a:pt x="62" y="114"/>
                  </a:lnTo>
                  <a:lnTo>
                    <a:pt x="70" y="114"/>
                  </a:lnTo>
                  <a:lnTo>
                    <a:pt x="78" y="114"/>
                  </a:lnTo>
                  <a:lnTo>
                    <a:pt x="85" y="113"/>
                  </a:lnTo>
                  <a:lnTo>
                    <a:pt x="83" y="118"/>
                  </a:lnTo>
                  <a:lnTo>
                    <a:pt x="81" y="123"/>
                  </a:lnTo>
                  <a:lnTo>
                    <a:pt x="77" y="125"/>
                  </a:lnTo>
                  <a:lnTo>
                    <a:pt x="71" y="126"/>
                  </a:lnTo>
                  <a:lnTo>
                    <a:pt x="64" y="127"/>
                  </a:lnTo>
                  <a:lnTo>
                    <a:pt x="58" y="127"/>
                  </a:lnTo>
                  <a:lnTo>
                    <a:pt x="51" y="129"/>
                  </a:lnTo>
                  <a:lnTo>
                    <a:pt x="47" y="130"/>
                  </a:lnTo>
                  <a:lnTo>
                    <a:pt x="42" y="132"/>
                  </a:lnTo>
                  <a:lnTo>
                    <a:pt x="37" y="133"/>
                  </a:lnTo>
                  <a:lnTo>
                    <a:pt x="33" y="134"/>
                  </a:lnTo>
                  <a:lnTo>
                    <a:pt x="32" y="140"/>
                  </a:lnTo>
                  <a:lnTo>
                    <a:pt x="36" y="145"/>
                  </a:lnTo>
                  <a:lnTo>
                    <a:pt x="73" y="140"/>
                  </a:lnTo>
                  <a:lnTo>
                    <a:pt x="70" y="148"/>
                  </a:lnTo>
                  <a:lnTo>
                    <a:pt x="64" y="153"/>
                  </a:lnTo>
                  <a:lnTo>
                    <a:pt x="56" y="155"/>
                  </a:lnTo>
                  <a:lnTo>
                    <a:pt x="48" y="156"/>
                  </a:lnTo>
                  <a:lnTo>
                    <a:pt x="40" y="156"/>
                  </a:lnTo>
                  <a:lnTo>
                    <a:pt x="32" y="159"/>
                  </a:lnTo>
                  <a:lnTo>
                    <a:pt x="26" y="161"/>
                  </a:lnTo>
                  <a:lnTo>
                    <a:pt x="21" y="168"/>
                  </a:lnTo>
                  <a:lnTo>
                    <a:pt x="25" y="172"/>
                  </a:lnTo>
                  <a:lnTo>
                    <a:pt x="29" y="174"/>
                  </a:lnTo>
                  <a:lnTo>
                    <a:pt x="34" y="174"/>
                  </a:lnTo>
                  <a:lnTo>
                    <a:pt x="40" y="172"/>
                  </a:lnTo>
                  <a:lnTo>
                    <a:pt x="43" y="169"/>
                  </a:lnTo>
                  <a:lnTo>
                    <a:pt x="47" y="169"/>
                  </a:lnTo>
                  <a:lnTo>
                    <a:pt x="51" y="169"/>
                  </a:lnTo>
                  <a:lnTo>
                    <a:pt x="56" y="168"/>
                  </a:lnTo>
                  <a:lnTo>
                    <a:pt x="57" y="169"/>
                  </a:lnTo>
                  <a:lnTo>
                    <a:pt x="56" y="171"/>
                  </a:lnTo>
                  <a:lnTo>
                    <a:pt x="55" y="175"/>
                  </a:lnTo>
                  <a:lnTo>
                    <a:pt x="52" y="176"/>
                  </a:lnTo>
                  <a:lnTo>
                    <a:pt x="47" y="176"/>
                  </a:lnTo>
                  <a:lnTo>
                    <a:pt x="41" y="177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30" y="189"/>
                  </a:lnTo>
                  <a:lnTo>
                    <a:pt x="32" y="191"/>
                  </a:lnTo>
                  <a:lnTo>
                    <a:pt x="34" y="193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4" y="201"/>
                  </a:lnTo>
                  <a:lnTo>
                    <a:pt x="30" y="206"/>
                  </a:lnTo>
                  <a:lnTo>
                    <a:pt x="29" y="210"/>
                  </a:lnTo>
                  <a:lnTo>
                    <a:pt x="24" y="197"/>
                  </a:lnTo>
                  <a:lnTo>
                    <a:pt x="18" y="183"/>
                  </a:lnTo>
                  <a:lnTo>
                    <a:pt x="12" y="170"/>
                  </a:lnTo>
                  <a:lnTo>
                    <a:pt x="7" y="156"/>
                  </a:lnTo>
                  <a:lnTo>
                    <a:pt x="3" y="142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3" y="96"/>
                  </a:lnTo>
                  <a:lnTo>
                    <a:pt x="5" y="79"/>
                  </a:lnTo>
                  <a:lnTo>
                    <a:pt x="12" y="63"/>
                  </a:lnTo>
                  <a:lnTo>
                    <a:pt x="21" y="49"/>
                  </a:lnTo>
                  <a:lnTo>
                    <a:pt x="34" y="36"/>
                  </a:lnTo>
                  <a:lnTo>
                    <a:pt x="49" y="26"/>
                  </a:lnTo>
                  <a:lnTo>
                    <a:pt x="64" y="16"/>
                  </a:lnTo>
                  <a:lnTo>
                    <a:pt x="79" y="8"/>
                  </a:lnTo>
                  <a:lnTo>
                    <a:pt x="93" y="1"/>
                  </a:lnTo>
                  <a:lnTo>
                    <a:pt x="105" y="0"/>
                  </a:lnTo>
                  <a:lnTo>
                    <a:pt x="118" y="1"/>
                  </a:lnTo>
                  <a:lnTo>
                    <a:pt x="130" y="4"/>
                  </a:lnTo>
                  <a:lnTo>
                    <a:pt x="141" y="9"/>
                  </a:lnTo>
                  <a:lnTo>
                    <a:pt x="151" y="15"/>
                  </a:lnTo>
                  <a:lnTo>
                    <a:pt x="161" y="21"/>
                  </a:lnTo>
                  <a:lnTo>
                    <a:pt x="170" y="30"/>
                  </a:lnTo>
                  <a:lnTo>
                    <a:pt x="178" y="3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3" name="Freeform 16"/>
            <p:cNvSpPr>
              <a:spLocks/>
            </p:cNvSpPr>
            <p:nvPr/>
          </p:nvSpPr>
          <p:spPr bwMode="auto">
            <a:xfrm>
              <a:off x="1329" y="523"/>
              <a:ext cx="186" cy="101"/>
            </a:xfrm>
            <a:custGeom>
              <a:avLst/>
              <a:gdLst>
                <a:gd name="T0" fmla="*/ 8 w 372"/>
                <a:gd name="T1" fmla="*/ 2 h 200"/>
                <a:gd name="T2" fmla="*/ 8 w 372"/>
                <a:gd name="T3" fmla="*/ 2 h 200"/>
                <a:gd name="T4" fmla="*/ 9 w 372"/>
                <a:gd name="T5" fmla="*/ 3 h 200"/>
                <a:gd name="T6" fmla="*/ 10 w 372"/>
                <a:gd name="T7" fmla="*/ 3 h 200"/>
                <a:gd name="T8" fmla="*/ 11 w 372"/>
                <a:gd name="T9" fmla="*/ 4 h 200"/>
                <a:gd name="T10" fmla="*/ 12 w 372"/>
                <a:gd name="T11" fmla="*/ 5 h 200"/>
                <a:gd name="T12" fmla="*/ 11 w 372"/>
                <a:gd name="T13" fmla="*/ 7 h 200"/>
                <a:gd name="T14" fmla="*/ 11 w 372"/>
                <a:gd name="T15" fmla="*/ 6 h 200"/>
                <a:gd name="T16" fmla="*/ 11 w 372"/>
                <a:gd name="T17" fmla="*/ 6 h 200"/>
                <a:gd name="T18" fmla="*/ 10 w 372"/>
                <a:gd name="T19" fmla="*/ 5 h 200"/>
                <a:gd name="T20" fmla="*/ 10 w 372"/>
                <a:gd name="T21" fmla="*/ 5 h 200"/>
                <a:gd name="T22" fmla="*/ 9 w 372"/>
                <a:gd name="T23" fmla="*/ 4 h 200"/>
                <a:gd name="T24" fmla="*/ 9 w 372"/>
                <a:gd name="T25" fmla="*/ 4 h 200"/>
                <a:gd name="T26" fmla="*/ 8 w 372"/>
                <a:gd name="T27" fmla="*/ 3 h 200"/>
                <a:gd name="T28" fmla="*/ 7 w 372"/>
                <a:gd name="T29" fmla="*/ 3 h 200"/>
                <a:gd name="T30" fmla="*/ 7 w 372"/>
                <a:gd name="T31" fmla="*/ 3 h 200"/>
                <a:gd name="T32" fmla="*/ 6 w 372"/>
                <a:gd name="T33" fmla="*/ 3 h 200"/>
                <a:gd name="T34" fmla="*/ 5 w 372"/>
                <a:gd name="T35" fmla="*/ 2 h 200"/>
                <a:gd name="T36" fmla="*/ 4 w 372"/>
                <a:gd name="T37" fmla="*/ 2 h 200"/>
                <a:gd name="T38" fmla="*/ 4 w 372"/>
                <a:gd name="T39" fmla="*/ 2 h 200"/>
                <a:gd name="T40" fmla="*/ 3 w 372"/>
                <a:gd name="T41" fmla="*/ 2 h 200"/>
                <a:gd name="T42" fmla="*/ 3 w 372"/>
                <a:gd name="T43" fmla="*/ 2 h 200"/>
                <a:gd name="T44" fmla="*/ 2 w 372"/>
                <a:gd name="T45" fmla="*/ 2 h 200"/>
                <a:gd name="T46" fmla="*/ 1 w 372"/>
                <a:gd name="T47" fmla="*/ 2 h 200"/>
                <a:gd name="T48" fmla="*/ 1 w 372"/>
                <a:gd name="T49" fmla="*/ 2 h 200"/>
                <a:gd name="T50" fmla="*/ 0 w 372"/>
                <a:gd name="T51" fmla="*/ 2 h 200"/>
                <a:gd name="T52" fmla="*/ 1 w 372"/>
                <a:gd name="T53" fmla="*/ 1 h 200"/>
                <a:gd name="T54" fmla="*/ 1 w 372"/>
                <a:gd name="T55" fmla="*/ 1 h 200"/>
                <a:gd name="T56" fmla="*/ 2 w 372"/>
                <a:gd name="T57" fmla="*/ 1 h 200"/>
                <a:gd name="T58" fmla="*/ 2 w 372"/>
                <a:gd name="T59" fmla="*/ 0 h 200"/>
                <a:gd name="T60" fmla="*/ 4 w 372"/>
                <a:gd name="T61" fmla="*/ 1 h 200"/>
                <a:gd name="T62" fmla="*/ 5 w 372"/>
                <a:gd name="T63" fmla="*/ 1 h 200"/>
                <a:gd name="T64" fmla="*/ 6 w 372"/>
                <a:gd name="T65" fmla="*/ 1 h 200"/>
                <a:gd name="T66" fmla="*/ 8 w 372"/>
                <a:gd name="T67" fmla="*/ 2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2" h="200">
                  <a:moveTo>
                    <a:pt x="231" y="42"/>
                  </a:moveTo>
                  <a:lnTo>
                    <a:pt x="237" y="48"/>
                  </a:lnTo>
                  <a:lnTo>
                    <a:pt x="245" y="52"/>
                  </a:lnTo>
                  <a:lnTo>
                    <a:pt x="255" y="55"/>
                  </a:lnTo>
                  <a:lnTo>
                    <a:pt x="264" y="57"/>
                  </a:lnTo>
                  <a:lnTo>
                    <a:pt x="280" y="68"/>
                  </a:lnTo>
                  <a:lnTo>
                    <a:pt x="296" y="78"/>
                  </a:lnTo>
                  <a:lnTo>
                    <a:pt x="311" y="91"/>
                  </a:lnTo>
                  <a:lnTo>
                    <a:pt x="326" y="105"/>
                  </a:lnTo>
                  <a:lnTo>
                    <a:pt x="340" y="119"/>
                  </a:lnTo>
                  <a:lnTo>
                    <a:pt x="353" y="135"/>
                  </a:lnTo>
                  <a:lnTo>
                    <a:pt x="363" y="151"/>
                  </a:lnTo>
                  <a:lnTo>
                    <a:pt x="372" y="167"/>
                  </a:lnTo>
                  <a:lnTo>
                    <a:pt x="331" y="200"/>
                  </a:lnTo>
                  <a:lnTo>
                    <a:pt x="331" y="193"/>
                  </a:lnTo>
                  <a:lnTo>
                    <a:pt x="328" y="185"/>
                  </a:lnTo>
                  <a:lnTo>
                    <a:pt x="326" y="176"/>
                  </a:lnTo>
                  <a:lnTo>
                    <a:pt x="326" y="167"/>
                  </a:lnTo>
                  <a:lnTo>
                    <a:pt x="319" y="159"/>
                  </a:lnTo>
                  <a:lnTo>
                    <a:pt x="312" y="150"/>
                  </a:lnTo>
                  <a:lnTo>
                    <a:pt x="305" y="142"/>
                  </a:lnTo>
                  <a:lnTo>
                    <a:pt x="298" y="135"/>
                  </a:lnTo>
                  <a:lnTo>
                    <a:pt x="290" y="127"/>
                  </a:lnTo>
                  <a:lnTo>
                    <a:pt x="282" y="120"/>
                  </a:lnTo>
                  <a:lnTo>
                    <a:pt x="275" y="113"/>
                  </a:lnTo>
                  <a:lnTo>
                    <a:pt x="267" y="107"/>
                  </a:lnTo>
                  <a:lnTo>
                    <a:pt x="256" y="101"/>
                  </a:lnTo>
                  <a:lnTo>
                    <a:pt x="244" y="96"/>
                  </a:lnTo>
                  <a:lnTo>
                    <a:pt x="233" y="89"/>
                  </a:lnTo>
                  <a:lnTo>
                    <a:pt x="220" y="82"/>
                  </a:lnTo>
                  <a:lnTo>
                    <a:pt x="209" y="77"/>
                  </a:lnTo>
                  <a:lnTo>
                    <a:pt x="196" y="72"/>
                  </a:lnTo>
                  <a:lnTo>
                    <a:pt x="183" y="70"/>
                  </a:lnTo>
                  <a:lnTo>
                    <a:pt x="172" y="70"/>
                  </a:lnTo>
                  <a:lnTo>
                    <a:pt x="160" y="67"/>
                  </a:lnTo>
                  <a:lnTo>
                    <a:pt x="150" y="63"/>
                  </a:lnTo>
                  <a:lnTo>
                    <a:pt x="138" y="60"/>
                  </a:lnTo>
                  <a:lnTo>
                    <a:pt x="127" y="57"/>
                  </a:lnTo>
                  <a:lnTo>
                    <a:pt x="115" y="55"/>
                  </a:lnTo>
                  <a:lnTo>
                    <a:pt x="103" y="53"/>
                  </a:lnTo>
                  <a:lnTo>
                    <a:pt x="91" y="52"/>
                  </a:lnTo>
                  <a:lnTo>
                    <a:pt x="80" y="49"/>
                  </a:lnTo>
                  <a:lnTo>
                    <a:pt x="74" y="42"/>
                  </a:lnTo>
                  <a:lnTo>
                    <a:pt x="65" y="41"/>
                  </a:lnTo>
                  <a:lnTo>
                    <a:pt x="54" y="41"/>
                  </a:lnTo>
                  <a:lnTo>
                    <a:pt x="45" y="41"/>
                  </a:lnTo>
                  <a:lnTo>
                    <a:pt x="36" y="40"/>
                  </a:lnTo>
                  <a:lnTo>
                    <a:pt x="27" y="40"/>
                  </a:lnTo>
                  <a:lnTo>
                    <a:pt x="17" y="40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6" y="33"/>
                  </a:lnTo>
                  <a:lnTo>
                    <a:pt x="13" y="28"/>
                  </a:lnTo>
                  <a:lnTo>
                    <a:pt x="20" y="23"/>
                  </a:lnTo>
                  <a:lnTo>
                    <a:pt x="25" y="17"/>
                  </a:lnTo>
                  <a:lnTo>
                    <a:pt x="32" y="11"/>
                  </a:lnTo>
                  <a:lnTo>
                    <a:pt x="39" y="7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76" y="3"/>
                  </a:lnTo>
                  <a:lnTo>
                    <a:pt x="99" y="7"/>
                  </a:lnTo>
                  <a:lnTo>
                    <a:pt x="121" y="11"/>
                  </a:lnTo>
                  <a:lnTo>
                    <a:pt x="143" y="16"/>
                  </a:lnTo>
                  <a:lnTo>
                    <a:pt x="166" y="21"/>
                  </a:lnTo>
                  <a:lnTo>
                    <a:pt x="188" y="26"/>
                  </a:lnTo>
                  <a:lnTo>
                    <a:pt x="209" y="34"/>
                  </a:lnTo>
                  <a:lnTo>
                    <a:pt x="231" y="4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4" name="Freeform 17"/>
            <p:cNvSpPr>
              <a:spLocks/>
            </p:cNvSpPr>
            <p:nvPr/>
          </p:nvSpPr>
          <p:spPr bwMode="auto">
            <a:xfrm>
              <a:off x="1799" y="533"/>
              <a:ext cx="49" cy="58"/>
            </a:xfrm>
            <a:custGeom>
              <a:avLst/>
              <a:gdLst>
                <a:gd name="T0" fmla="*/ 1 w 99"/>
                <a:gd name="T1" fmla="*/ 0 h 117"/>
                <a:gd name="T2" fmla="*/ 1 w 99"/>
                <a:gd name="T3" fmla="*/ 0 h 117"/>
                <a:gd name="T4" fmla="*/ 1 w 99"/>
                <a:gd name="T5" fmla="*/ 0 h 117"/>
                <a:gd name="T6" fmla="*/ 1 w 99"/>
                <a:gd name="T7" fmla="*/ 0 h 117"/>
                <a:gd name="T8" fmla="*/ 1 w 99"/>
                <a:gd name="T9" fmla="*/ 0 h 117"/>
                <a:gd name="T10" fmla="*/ 1 w 99"/>
                <a:gd name="T11" fmla="*/ 0 h 117"/>
                <a:gd name="T12" fmla="*/ 1 w 99"/>
                <a:gd name="T13" fmla="*/ 1 h 117"/>
                <a:gd name="T14" fmla="*/ 2 w 99"/>
                <a:gd name="T15" fmla="*/ 1 h 117"/>
                <a:gd name="T16" fmla="*/ 2 w 99"/>
                <a:gd name="T17" fmla="*/ 1 h 117"/>
                <a:gd name="T18" fmla="*/ 2 w 99"/>
                <a:gd name="T19" fmla="*/ 1 h 117"/>
                <a:gd name="T20" fmla="*/ 3 w 99"/>
                <a:gd name="T21" fmla="*/ 2 h 117"/>
                <a:gd name="T22" fmla="*/ 2 w 99"/>
                <a:gd name="T23" fmla="*/ 2 h 117"/>
                <a:gd name="T24" fmla="*/ 3 w 99"/>
                <a:gd name="T25" fmla="*/ 2 h 117"/>
                <a:gd name="T26" fmla="*/ 3 w 99"/>
                <a:gd name="T27" fmla="*/ 2 h 117"/>
                <a:gd name="T28" fmla="*/ 3 w 99"/>
                <a:gd name="T29" fmla="*/ 2 h 117"/>
                <a:gd name="T30" fmla="*/ 3 w 99"/>
                <a:gd name="T31" fmla="*/ 2 h 117"/>
                <a:gd name="T32" fmla="*/ 3 w 99"/>
                <a:gd name="T33" fmla="*/ 3 h 117"/>
                <a:gd name="T34" fmla="*/ 3 w 99"/>
                <a:gd name="T35" fmla="*/ 3 h 117"/>
                <a:gd name="T36" fmla="*/ 2 w 99"/>
                <a:gd name="T37" fmla="*/ 3 h 117"/>
                <a:gd name="T38" fmla="*/ 2 w 99"/>
                <a:gd name="T39" fmla="*/ 3 h 117"/>
                <a:gd name="T40" fmla="*/ 2 w 99"/>
                <a:gd name="T41" fmla="*/ 2 h 117"/>
                <a:gd name="T42" fmla="*/ 2 w 99"/>
                <a:gd name="T43" fmla="*/ 2 h 117"/>
                <a:gd name="T44" fmla="*/ 2 w 99"/>
                <a:gd name="T45" fmla="*/ 1 h 117"/>
                <a:gd name="T46" fmla="*/ 2 w 99"/>
                <a:gd name="T47" fmla="*/ 1 h 117"/>
                <a:gd name="T48" fmla="*/ 2 w 99"/>
                <a:gd name="T49" fmla="*/ 1 h 117"/>
                <a:gd name="T50" fmla="*/ 2 w 99"/>
                <a:gd name="T51" fmla="*/ 1 h 117"/>
                <a:gd name="T52" fmla="*/ 1 w 99"/>
                <a:gd name="T53" fmla="*/ 1 h 117"/>
                <a:gd name="T54" fmla="*/ 1 w 99"/>
                <a:gd name="T55" fmla="*/ 1 h 117"/>
                <a:gd name="T56" fmla="*/ 1 w 99"/>
                <a:gd name="T57" fmla="*/ 1 h 117"/>
                <a:gd name="T58" fmla="*/ 1 w 99"/>
                <a:gd name="T59" fmla="*/ 0 h 117"/>
                <a:gd name="T60" fmla="*/ 0 w 99"/>
                <a:gd name="T61" fmla="*/ 0 h 117"/>
                <a:gd name="T62" fmla="*/ 0 w 99"/>
                <a:gd name="T63" fmla="*/ 0 h 117"/>
                <a:gd name="T64" fmla="*/ 0 w 99"/>
                <a:gd name="T65" fmla="*/ 0 h 117"/>
                <a:gd name="T66" fmla="*/ 0 w 99"/>
                <a:gd name="T67" fmla="*/ 0 h 117"/>
                <a:gd name="T68" fmla="*/ 0 w 99"/>
                <a:gd name="T69" fmla="*/ 0 h 117"/>
                <a:gd name="T70" fmla="*/ 0 w 99"/>
                <a:gd name="T71" fmla="*/ 0 h 117"/>
                <a:gd name="T72" fmla="*/ 0 w 99"/>
                <a:gd name="T73" fmla="*/ 0 h 117"/>
                <a:gd name="T74" fmla="*/ 0 w 99"/>
                <a:gd name="T75" fmla="*/ 0 h 117"/>
                <a:gd name="T76" fmla="*/ 0 w 99"/>
                <a:gd name="T77" fmla="*/ 0 h 117"/>
                <a:gd name="T78" fmla="*/ 0 w 99"/>
                <a:gd name="T79" fmla="*/ 0 h 117"/>
                <a:gd name="T80" fmla="*/ 0 w 99"/>
                <a:gd name="T81" fmla="*/ 0 h 117"/>
                <a:gd name="T82" fmla="*/ 0 w 99"/>
                <a:gd name="T83" fmla="*/ 0 h 117"/>
                <a:gd name="T84" fmla="*/ 1 w 99"/>
                <a:gd name="T85" fmla="*/ 0 h 117"/>
                <a:gd name="T86" fmla="*/ 1 w 99"/>
                <a:gd name="T87" fmla="*/ 0 h 1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9" h="117">
                  <a:moveTo>
                    <a:pt x="59" y="23"/>
                  </a:moveTo>
                  <a:lnTo>
                    <a:pt x="57" y="22"/>
                  </a:lnTo>
                  <a:lnTo>
                    <a:pt x="56" y="20"/>
                  </a:lnTo>
                  <a:lnTo>
                    <a:pt x="53" y="20"/>
                  </a:lnTo>
                  <a:lnTo>
                    <a:pt x="51" y="21"/>
                  </a:lnTo>
                  <a:lnTo>
                    <a:pt x="54" y="31"/>
                  </a:lnTo>
                  <a:lnTo>
                    <a:pt x="61" y="38"/>
                  </a:lnTo>
                  <a:lnTo>
                    <a:pt x="71" y="45"/>
                  </a:lnTo>
                  <a:lnTo>
                    <a:pt x="77" y="51"/>
                  </a:lnTo>
                  <a:lnTo>
                    <a:pt x="81" y="48"/>
                  </a:lnTo>
                  <a:lnTo>
                    <a:pt x="97" y="69"/>
                  </a:lnTo>
                  <a:lnTo>
                    <a:pt x="95" y="73"/>
                  </a:lnTo>
                  <a:lnTo>
                    <a:pt x="97" y="76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1"/>
                  </a:lnTo>
                  <a:lnTo>
                    <a:pt x="98" y="101"/>
                  </a:lnTo>
                  <a:lnTo>
                    <a:pt x="96" y="109"/>
                  </a:lnTo>
                  <a:lnTo>
                    <a:pt x="94" y="117"/>
                  </a:lnTo>
                  <a:lnTo>
                    <a:pt x="91" y="103"/>
                  </a:lnTo>
                  <a:lnTo>
                    <a:pt x="87" y="89"/>
                  </a:lnTo>
                  <a:lnTo>
                    <a:pt x="82" y="76"/>
                  </a:lnTo>
                  <a:lnTo>
                    <a:pt x="79" y="63"/>
                  </a:lnTo>
                  <a:lnTo>
                    <a:pt x="75" y="57"/>
                  </a:lnTo>
                  <a:lnTo>
                    <a:pt x="72" y="50"/>
                  </a:lnTo>
                  <a:lnTo>
                    <a:pt x="68" y="44"/>
                  </a:lnTo>
                  <a:lnTo>
                    <a:pt x="61" y="41"/>
                  </a:lnTo>
                  <a:lnTo>
                    <a:pt x="53" y="38"/>
                  </a:lnTo>
                  <a:lnTo>
                    <a:pt x="45" y="34"/>
                  </a:lnTo>
                  <a:lnTo>
                    <a:pt x="38" y="28"/>
                  </a:lnTo>
                  <a:lnTo>
                    <a:pt x="31" y="21"/>
                  </a:lnTo>
                  <a:lnTo>
                    <a:pt x="23" y="15"/>
                  </a:lnTo>
                  <a:lnTo>
                    <a:pt x="16" y="10"/>
                  </a:lnTo>
                  <a:lnTo>
                    <a:pt x="8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5" y="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5" name="Freeform 18"/>
            <p:cNvSpPr>
              <a:spLocks/>
            </p:cNvSpPr>
            <p:nvPr/>
          </p:nvSpPr>
          <p:spPr bwMode="auto">
            <a:xfrm>
              <a:off x="1777" y="533"/>
              <a:ext cx="64" cy="72"/>
            </a:xfrm>
            <a:custGeom>
              <a:avLst/>
              <a:gdLst>
                <a:gd name="T0" fmla="*/ 3 w 128"/>
                <a:gd name="T1" fmla="*/ 2 h 143"/>
                <a:gd name="T2" fmla="*/ 3 w 128"/>
                <a:gd name="T3" fmla="*/ 2 h 143"/>
                <a:gd name="T4" fmla="*/ 3 w 128"/>
                <a:gd name="T5" fmla="*/ 2 h 143"/>
                <a:gd name="T6" fmla="*/ 3 w 128"/>
                <a:gd name="T7" fmla="*/ 3 h 143"/>
                <a:gd name="T8" fmla="*/ 4 w 128"/>
                <a:gd name="T9" fmla="*/ 3 h 143"/>
                <a:gd name="T10" fmla="*/ 4 w 128"/>
                <a:gd name="T11" fmla="*/ 3 h 143"/>
                <a:gd name="T12" fmla="*/ 4 w 128"/>
                <a:gd name="T13" fmla="*/ 4 h 143"/>
                <a:gd name="T14" fmla="*/ 4 w 128"/>
                <a:gd name="T15" fmla="*/ 4 h 143"/>
                <a:gd name="T16" fmla="*/ 4 w 128"/>
                <a:gd name="T17" fmla="*/ 4 h 143"/>
                <a:gd name="T18" fmla="*/ 4 w 128"/>
                <a:gd name="T19" fmla="*/ 5 h 143"/>
                <a:gd name="T20" fmla="*/ 4 w 128"/>
                <a:gd name="T21" fmla="*/ 5 h 143"/>
                <a:gd name="T22" fmla="*/ 4 w 128"/>
                <a:gd name="T23" fmla="*/ 4 h 143"/>
                <a:gd name="T24" fmla="*/ 4 w 128"/>
                <a:gd name="T25" fmla="*/ 4 h 143"/>
                <a:gd name="T26" fmla="*/ 4 w 128"/>
                <a:gd name="T27" fmla="*/ 3 h 143"/>
                <a:gd name="T28" fmla="*/ 3 w 128"/>
                <a:gd name="T29" fmla="*/ 3 h 143"/>
                <a:gd name="T30" fmla="*/ 3 w 128"/>
                <a:gd name="T31" fmla="*/ 3 h 143"/>
                <a:gd name="T32" fmla="*/ 3 w 128"/>
                <a:gd name="T33" fmla="*/ 2 h 143"/>
                <a:gd name="T34" fmla="*/ 3 w 128"/>
                <a:gd name="T35" fmla="*/ 2 h 143"/>
                <a:gd name="T36" fmla="*/ 2 w 128"/>
                <a:gd name="T37" fmla="*/ 2 h 143"/>
                <a:gd name="T38" fmla="*/ 2 w 128"/>
                <a:gd name="T39" fmla="*/ 2 h 143"/>
                <a:gd name="T40" fmla="*/ 2 w 128"/>
                <a:gd name="T41" fmla="*/ 2 h 143"/>
                <a:gd name="T42" fmla="*/ 2 w 128"/>
                <a:gd name="T43" fmla="*/ 1 h 143"/>
                <a:gd name="T44" fmla="*/ 1 w 128"/>
                <a:gd name="T45" fmla="*/ 1 h 143"/>
                <a:gd name="T46" fmla="*/ 1 w 128"/>
                <a:gd name="T47" fmla="*/ 1 h 143"/>
                <a:gd name="T48" fmla="*/ 1 w 128"/>
                <a:gd name="T49" fmla="*/ 1 h 143"/>
                <a:gd name="T50" fmla="*/ 0 w 128"/>
                <a:gd name="T51" fmla="*/ 1 h 143"/>
                <a:gd name="T52" fmla="*/ 1 w 128"/>
                <a:gd name="T53" fmla="*/ 0 h 143"/>
                <a:gd name="T54" fmla="*/ 1 w 128"/>
                <a:gd name="T55" fmla="*/ 0 h 143"/>
                <a:gd name="T56" fmla="*/ 1 w 128"/>
                <a:gd name="T57" fmla="*/ 1 h 143"/>
                <a:gd name="T58" fmla="*/ 1 w 128"/>
                <a:gd name="T59" fmla="*/ 1 h 143"/>
                <a:gd name="T60" fmla="*/ 2 w 128"/>
                <a:gd name="T61" fmla="*/ 1 h 143"/>
                <a:gd name="T62" fmla="*/ 2 w 128"/>
                <a:gd name="T63" fmla="*/ 1 h 143"/>
                <a:gd name="T64" fmla="*/ 2 w 128"/>
                <a:gd name="T65" fmla="*/ 1 h 143"/>
                <a:gd name="T66" fmla="*/ 2 w 128"/>
                <a:gd name="T67" fmla="*/ 1 h 143"/>
                <a:gd name="T68" fmla="*/ 3 w 128"/>
                <a:gd name="T69" fmla="*/ 2 h 1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" h="143">
                  <a:moveTo>
                    <a:pt x="73" y="47"/>
                  </a:moveTo>
                  <a:lnTo>
                    <a:pt x="83" y="52"/>
                  </a:lnTo>
                  <a:lnTo>
                    <a:pt x="89" y="62"/>
                  </a:lnTo>
                  <a:lnTo>
                    <a:pt x="96" y="70"/>
                  </a:lnTo>
                  <a:lnTo>
                    <a:pt x="104" y="75"/>
                  </a:lnTo>
                  <a:lnTo>
                    <a:pt x="113" y="86"/>
                  </a:lnTo>
                  <a:lnTo>
                    <a:pt x="119" y="98"/>
                  </a:lnTo>
                  <a:lnTo>
                    <a:pt x="124" y="111"/>
                  </a:lnTo>
                  <a:lnTo>
                    <a:pt x="128" y="125"/>
                  </a:lnTo>
                  <a:lnTo>
                    <a:pt x="115" y="143"/>
                  </a:lnTo>
                  <a:lnTo>
                    <a:pt x="114" y="131"/>
                  </a:lnTo>
                  <a:lnTo>
                    <a:pt x="110" y="118"/>
                  </a:lnTo>
                  <a:lnTo>
                    <a:pt x="107" y="106"/>
                  </a:lnTo>
                  <a:lnTo>
                    <a:pt x="102" y="94"/>
                  </a:lnTo>
                  <a:lnTo>
                    <a:pt x="96" y="82"/>
                  </a:lnTo>
                  <a:lnTo>
                    <a:pt x="88" y="73"/>
                  </a:lnTo>
                  <a:lnTo>
                    <a:pt x="80" y="64"/>
                  </a:lnTo>
                  <a:lnTo>
                    <a:pt x="71" y="57"/>
                  </a:lnTo>
                  <a:lnTo>
                    <a:pt x="63" y="49"/>
                  </a:lnTo>
                  <a:lnTo>
                    <a:pt x="55" y="41"/>
                  </a:lnTo>
                  <a:lnTo>
                    <a:pt x="46" y="34"/>
                  </a:lnTo>
                  <a:lnTo>
                    <a:pt x="36" y="27"/>
                  </a:lnTo>
                  <a:lnTo>
                    <a:pt x="27" y="21"/>
                  </a:lnTo>
                  <a:lnTo>
                    <a:pt x="18" y="14"/>
                  </a:lnTo>
                  <a:lnTo>
                    <a:pt x="9" y="9"/>
                  </a:lnTo>
                  <a:lnTo>
                    <a:pt x="0" y="3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4" y="9"/>
                  </a:lnTo>
                  <a:lnTo>
                    <a:pt x="40" y="12"/>
                  </a:lnTo>
                  <a:lnTo>
                    <a:pt x="47" y="15"/>
                  </a:lnTo>
                  <a:lnTo>
                    <a:pt x="53" y="19"/>
                  </a:lnTo>
                  <a:lnTo>
                    <a:pt x="73" y="4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6" name="Freeform 19"/>
            <p:cNvSpPr>
              <a:spLocks/>
            </p:cNvSpPr>
            <p:nvPr/>
          </p:nvSpPr>
          <p:spPr bwMode="auto">
            <a:xfrm>
              <a:off x="1345" y="535"/>
              <a:ext cx="159" cy="77"/>
            </a:xfrm>
            <a:custGeom>
              <a:avLst/>
              <a:gdLst>
                <a:gd name="T0" fmla="*/ 8 w 316"/>
                <a:gd name="T1" fmla="*/ 2 h 154"/>
                <a:gd name="T2" fmla="*/ 8 w 316"/>
                <a:gd name="T3" fmla="*/ 2 h 154"/>
                <a:gd name="T4" fmla="*/ 9 w 316"/>
                <a:gd name="T5" fmla="*/ 3 h 154"/>
                <a:gd name="T6" fmla="*/ 9 w 316"/>
                <a:gd name="T7" fmla="*/ 3 h 154"/>
                <a:gd name="T8" fmla="*/ 10 w 316"/>
                <a:gd name="T9" fmla="*/ 4 h 154"/>
                <a:gd name="T10" fmla="*/ 10 w 316"/>
                <a:gd name="T11" fmla="*/ 4 h 154"/>
                <a:gd name="T12" fmla="*/ 10 w 316"/>
                <a:gd name="T13" fmla="*/ 5 h 154"/>
                <a:gd name="T14" fmla="*/ 10 w 316"/>
                <a:gd name="T15" fmla="*/ 5 h 154"/>
                <a:gd name="T16" fmla="*/ 10 w 316"/>
                <a:gd name="T17" fmla="*/ 5 h 154"/>
                <a:gd name="T18" fmla="*/ 10 w 316"/>
                <a:gd name="T19" fmla="*/ 5 h 154"/>
                <a:gd name="T20" fmla="*/ 10 w 316"/>
                <a:gd name="T21" fmla="*/ 4 h 154"/>
                <a:gd name="T22" fmla="*/ 9 w 316"/>
                <a:gd name="T23" fmla="*/ 3 h 154"/>
                <a:gd name="T24" fmla="*/ 8 w 316"/>
                <a:gd name="T25" fmla="*/ 3 h 154"/>
                <a:gd name="T26" fmla="*/ 7 w 316"/>
                <a:gd name="T27" fmla="*/ 2 h 154"/>
                <a:gd name="T28" fmla="*/ 6 w 316"/>
                <a:gd name="T29" fmla="*/ 2 h 154"/>
                <a:gd name="T30" fmla="*/ 6 w 316"/>
                <a:gd name="T31" fmla="*/ 2 h 154"/>
                <a:gd name="T32" fmla="*/ 6 w 316"/>
                <a:gd name="T33" fmla="*/ 2 h 154"/>
                <a:gd name="T34" fmla="*/ 5 w 316"/>
                <a:gd name="T35" fmla="*/ 1 h 154"/>
                <a:gd name="T36" fmla="*/ 5 w 316"/>
                <a:gd name="T37" fmla="*/ 1 h 154"/>
                <a:gd name="T38" fmla="*/ 4 w 316"/>
                <a:gd name="T39" fmla="*/ 1 h 154"/>
                <a:gd name="T40" fmla="*/ 4 w 316"/>
                <a:gd name="T41" fmla="*/ 1 h 154"/>
                <a:gd name="T42" fmla="*/ 3 w 316"/>
                <a:gd name="T43" fmla="*/ 1 h 154"/>
                <a:gd name="T44" fmla="*/ 2 w 316"/>
                <a:gd name="T45" fmla="*/ 1 h 154"/>
                <a:gd name="T46" fmla="*/ 1 w 316"/>
                <a:gd name="T47" fmla="*/ 1 h 154"/>
                <a:gd name="T48" fmla="*/ 0 w 316"/>
                <a:gd name="T49" fmla="*/ 1 h 154"/>
                <a:gd name="T50" fmla="*/ 1 w 316"/>
                <a:gd name="T51" fmla="*/ 0 h 154"/>
                <a:gd name="T52" fmla="*/ 2 w 316"/>
                <a:gd name="T53" fmla="*/ 1 h 154"/>
                <a:gd name="T54" fmla="*/ 2 w 316"/>
                <a:gd name="T55" fmla="*/ 1 h 154"/>
                <a:gd name="T56" fmla="*/ 3 w 316"/>
                <a:gd name="T57" fmla="*/ 1 h 154"/>
                <a:gd name="T58" fmla="*/ 4 w 316"/>
                <a:gd name="T59" fmla="*/ 1 h 154"/>
                <a:gd name="T60" fmla="*/ 5 w 316"/>
                <a:gd name="T61" fmla="*/ 1 h 154"/>
                <a:gd name="T62" fmla="*/ 6 w 316"/>
                <a:gd name="T63" fmla="*/ 1 h 154"/>
                <a:gd name="T64" fmla="*/ 7 w 316"/>
                <a:gd name="T65" fmla="*/ 2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6" h="154">
                  <a:moveTo>
                    <a:pt x="220" y="44"/>
                  </a:moveTo>
                  <a:lnTo>
                    <a:pt x="226" y="46"/>
                  </a:lnTo>
                  <a:lnTo>
                    <a:pt x="236" y="51"/>
                  </a:lnTo>
                  <a:lnTo>
                    <a:pt x="244" y="55"/>
                  </a:lnTo>
                  <a:lnTo>
                    <a:pt x="252" y="59"/>
                  </a:lnTo>
                  <a:lnTo>
                    <a:pt x="261" y="67"/>
                  </a:lnTo>
                  <a:lnTo>
                    <a:pt x="270" y="75"/>
                  </a:lnTo>
                  <a:lnTo>
                    <a:pt x="279" y="83"/>
                  </a:lnTo>
                  <a:lnTo>
                    <a:pt x="289" y="92"/>
                  </a:lnTo>
                  <a:lnTo>
                    <a:pt x="297" y="102"/>
                  </a:lnTo>
                  <a:lnTo>
                    <a:pt x="304" y="112"/>
                  </a:lnTo>
                  <a:lnTo>
                    <a:pt x="308" y="123"/>
                  </a:lnTo>
                  <a:lnTo>
                    <a:pt x="312" y="135"/>
                  </a:lnTo>
                  <a:lnTo>
                    <a:pt x="314" y="138"/>
                  </a:lnTo>
                  <a:lnTo>
                    <a:pt x="316" y="144"/>
                  </a:lnTo>
                  <a:lnTo>
                    <a:pt x="316" y="149"/>
                  </a:lnTo>
                  <a:lnTo>
                    <a:pt x="315" y="154"/>
                  </a:lnTo>
                  <a:lnTo>
                    <a:pt x="308" y="151"/>
                  </a:lnTo>
                  <a:lnTo>
                    <a:pt x="306" y="144"/>
                  </a:lnTo>
                  <a:lnTo>
                    <a:pt x="304" y="137"/>
                  </a:lnTo>
                  <a:lnTo>
                    <a:pt x="298" y="132"/>
                  </a:lnTo>
                  <a:lnTo>
                    <a:pt x="288" y="119"/>
                  </a:lnTo>
                  <a:lnTo>
                    <a:pt x="275" y="105"/>
                  </a:lnTo>
                  <a:lnTo>
                    <a:pt x="262" y="93"/>
                  </a:lnTo>
                  <a:lnTo>
                    <a:pt x="248" y="83"/>
                  </a:lnTo>
                  <a:lnTo>
                    <a:pt x="233" y="74"/>
                  </a:lnTo>
                  <a:lnTo>
                    <a:pt x="218" y="64"/>
                  </a:lnTo>
                  <a:lnTo>
                    <a:pt x="203" y="55"/>
                  </a:lnTo>
                  <a:lnTo>
                    <a:pt x="188" y="47"/>
                  </a:lnTo>
                  <a:lnTo>
                    <a:pt x="191" y="46"/>
                  </a:lnTo>
                  <a:lnTo>
                    <a:pt x="183" y="43"/>
                  </a:lnTo>
                  <a:lnTo>
                    <a:pt x="176" y="39"/>
                  </a:lnTo>
                  <a:lnTo>
                    <a:pt x="168" y="37"/>
                  </a:lnTo>
                  <a:lnTo>
                    <a:pt x="160" y="33"/>
                  </a:lnTo>
                  <a:lnTo>
                    <a:pt x="152" y="31"/>
                  </a:lnTo>
                  <a:lnTo>
                    <a:pt x="145" y="28"/>
                  </a:lnTo>
                  <a:lnTo>
                    <a:pt x="137" y="25"/>
                  </a:lnTo>
                  <a:lnTo>
                    <a:pt x="130" y="22"/>
                  </a:lnTo>
                  <a:lnTo>
                    <a:pt x="123" y="24"/>
                  </a:lnTo>
                  <a:lnTo>
                    <a:pt x="115" y="25"/>
                  </a:lnTo>
                  <a:lnTo>
                    <a:pt x="108" y="25"/>
                  </a:lnTo>
                  <a:lnTo>
                    <a:pt x="103" y="19"/>
                  </a:lnTo>
                  <a:lnTo>
                    <a:pt x="91" y="17"/>
                  </a:lnTo>
                  <a:lnTo>
                    <a:pt x="78" y="16"/>
                  </a:lnTo>
                  <a:lnTo>
                    <a:pt x="65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26" y="7"/>
                  </a:lnTo>
                  <a:lnTo>
                    <a:pt x="13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1"/>
                  </a:lnTo>
                  <a:lnTo>
                    <a:pt x="47" y="1"/>
                  </a:lnTo>
                  <a:lnTo>
                    <a:pt x="57" y="3"/>
                  </a:lnTo>
                  <a:lnTo>
                    <a:pt x="67" y="5"/>
                  </a:lnTo>
                  <a:lnTo>
                    <a:pt x="78" y="6"/>
                  </a:lnTo>
                  <a:lnTo>
                    <a:pt x="95" y="9"/>
                  </a:lnTo>
                  <a:lnTo>
                    <a:pt x="114" y="13"/>
                  </a:lnTo>
                  <a:lnTo>
                    <a:pt x="131" y="17"/>
                  </a:lnTo>
                  <a:lnTo>
                    <a:pt x="149" y="21"/>
                  </a:lnTo>
                  <a:lnTo>
                    <a:pt x="167" y="26"/>
                  </a:lnTo>
                  <a:lnTo>
                    <a:pt x="185" y="31"/>
                  </a:lnTo>
                  <a:lnTo>
                    <a:pt x="202" y="38"/>
                  </a:lnTo>
                  <a:lnTo>
                    <a:pt x="22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7" name="Freeform 20"/>
            <p:cNvSpPr>
              <a:spLocks/>
            </p:cNvSpPr>
            <p:nvPr/>
          </p:nvSpPr>
          <p:spPr bwMode="auto">
            <a:xfrm>
              <a:off x="1826" y="534"/>
              <a:ext cx="22" cy="19"/>
            </a:xfrm>
            <a:custGeom>
              <a:avLst/>
              <a:gdLst>
                <a:gd name="T0" fmla="*/ 1 w 45"/>
                <a:gd name="T1" fmla="*/ 1 h 37"/>
                <a:gd name="T2" fmla="*/ 1 w 45"/>
                <a:gd name="T3" fmla="*/ 2 h 37"/>
                <a:gd name="T4" fmla="*/ 1 w 45"/>
                <a:gd name="T5" fmla="*/ 1 h 37"/>
                <a:gd name="T6" fmla="*/ 1 w 45"/>
                <a:gd name="T7" fmla="*/ 1 h 37"/>
                <a:gd name="T8" fmla="*/ 1 w 45"/>
                <a:gd name="T9" fmla="*/ 1 h 37"/>
                <a:gd name="T10" fmla="*/ 0 w 45"/>
                <a:gd name="T11" fmla="*/ 1 h 37"/>
                <a:gd name="T12" fmla="*/ 0 w 45"/>
                <a:gd name="T13" fmla="*/ 1 h 37"/>
                <a:gd name="T14" fmla="*/ 0 w 45"/>
                <a:gd name="T15" fmla="*/ 0 h 37"/>
                <a:gd name="T16" fmla="*/ 0 w 45"/>
                <a:gd name="T17" fmla="*/ 0 h 37"/>
                <a:gd name="T18" fmla="*/ 0 w 45"/>
                <a:gd name="T19" fmla="*/ 1 h 37"/>
                <a:gd name="T20" fmla="*/ 0 w 45"/>
                <a:gd name="T21" fmla="*/ 1 h 37"/>
                <a:gd name="T22" fmla="*/ 0 w 45"/>
                <a:gd name="T23" fmla="*/ 1 h 37"/>
                <a:gd name="T24" fmla="*/ 0 w 45"/>
                <a:gd name="T25" fmla="*/ 1 h 37"/>
                <a:gd name="T26" fmla="*/ 1 w 45"/>
                <a:gd name="T27" fmla="*/ 1 h 37"/>
                <a:gd name="T28" fmla="*/ 1 w 45"/>
                <a:gd name="T29" fmla="*/ 1 h 37"/>
                <a:gd name="T30" fmla="*/ 1 w 45"/>
                <a:gd name="T31" fmla="*/ 1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" h="37">
                  <a:moveTo>
                    <a:pt x="43" y="25"/>
                  </a:moveTo>
                  <a:lnTo>
                    <a:pt x="45" y="37"/>
                  </a:lnTo>
                  <a:lnTo>
                    <a:pt x="42" y="32"/>
                  </a:lnTo>
                  <a:lnTo>
                    <a:pt x="38" y="25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23" y="2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9" y="3"/>
                  </a:lnTo>
                  <a:lnTo>
                    <a:pt x="25" y="8"/>
                  </a:lnTo>
                  <a:lnTo>
                    <a:pt x="29" y="12"/>
                  </a:lnTo>
                  <a:lnTo>
                    <a:pt x="34" y="17"/>
                  </a:lnTo>
                  <a:lnTo>
                    <a:pt x="38" y="2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8" name="Freeform 21"/>
            <p:cNvSpPr>
              <a:spLocks/>
            </p:cNvSpPr>
            <p:nvPr/>
          </p:nvSpPr>
          <p:spPr bwMode="auto">
            <a:xfrm>
              <a:off x="1754" y="536"/>
              <a:ext cx="76" cy="80"/>
            </a:xfrm>
            <a:custGeom>
              <a:avLst/>
              <a:gdLst>
                <a:gd name="T0" fmla="*/ 4 w 152"/>
                <a:gd name="T1" fmla="*/ 2 h 161"/>
                <a:gd name="T2" fmla="*/ 4 w 152"/>
                <a:gd name="T3" fmla="*/ 2 h 161"/>
                <a:gd name="T4" fmla="*/ 4 w 152"/>
                <a:gd name="T5" fmla="*/ 2 h 161"/>
                <a:gd name="T6" fmla="*/ 4 w 152"/>
                <a:gd name="T7" fmla="*/ 2 h 161"/>
                <a:gd name="T8" fmla="*/ 4 w 152"/>
                <a:gd name="T9" fmla="*/ 2 h 161"/>
                <a:gd name="T10" fmla="*/ 5 w 152"/>
                <a:gd name="T11" fmla="*/ 3 h 161"/>
                <a:gd name="T12" fmla="*/ 5 w 152"/>
                <a:gd name="T13" fmla="*/ 3 h 161"/>
                <a:gd name="T14" fmla="*/ 5 w 152"/>
                <a:gd name="T15" fmla="*/ 4 h 161"/>
                <a:gd name="T16" fmla="*/ 5 w 152"/>
                <a:gd name="T17" fmla="*/ 4 h 161"/>
                <a:gd name="T18" fmla="*/ 5 w 152"/>
                <a:gd name="T19" fmla="*/ 4 h 161"/>
                <a:gd name="T20" fmla="*/ 5 w 152"/>
                <a:gd name="T21" fmla="*/ 4 h 161"/>
                <a:gd name="T22" fmla="*/ 5 w 152"/>
                <a:gd name="T23" fmla="*/ 4 h 161"/>
                <a:gd name="T24" fmla="*/ 5 w 152"/>
                <a:gd name="T25" fmla="*/ 5 h 161"/>
                <a:gd name="T26" fmla="*/ 5 w 152"/>
                <a:gd name="T27" fmla="*/ 4 h 161"/>
                <a:gd name="T28" fmla="*/ 5 w 152"/>
                <a:gd name="T29" fmla="*/ 4 h 161"/>
                <a:gd name="T30" fmla="*/ 4 w 152"/>
                <a:gd name="T31" fmla="*/ 3 h 161"/>
                <a:gd name="T32" fmla="*/ 4 w 152"/>
                <a:gd name="T33" fmla="*/ 3 h 161"/>
                <a:gd name="T34" fmla="*/ 4 w 152"/>
                <a:gd name="T35" fmla="*/ 3 h 161"/>
                <a:gd name="T36" fmla="*/ 4 w 152"/>
                <a:gd name="T37" fmla="*/ 2 h 161"/>
                <a:gd name="T38" fmla="*/ 4 w 152"/>
                <a:gd name="T39" fmla="*/ 2 h 161"/>
                <a:gd name="T40" fmla="*/ 3 w 152"/>
                <a:gd name="T41" fmla="*/ 1 h 161"/>
                <a:gd name="T42" fmla="*/ 3 w 152"/>
                <a:gd name="T43" fmla="*/ 2 h 161"/>
                <a:gd name="T44" fmla="*/ 3 w 152"/>
                <a:gd name="T45" fmla="*/ 1 h 161"/>
                <a:gd name="T46" fmla="*/ 3 w 152"/>
                <a:gd name="T47" fmla="*/ 1 h 161"/>
                <a:gd name="T48" fmla="*/ 2 w 152"/>
                <a:gd name="T49" fmla="*/ 1 h 161"/>
                <a:gd name="T50" fmla="*/ 2 w 152"/>
                <a:gd name="T51" fmla="*/ 1 h 161"/>
                <a:gd name="T52" fmla="*/ 2 w 152"/>
                <a:gd name="T53" fmla="*/ 1 h 161"/>
                <a:gd name="T54" fmla="*/ 2 w 152"/>
                <a:gd name="T55" fmla="*/ 1 h 161"/>
                <a:gd name="T56" fmla="*/ 2 w 152"/>
                <a:gd name="T57" fmla="*/ 1 h 161"/>
                <a:gd name="T58" fmla="*/ 1 w 152"/>
                <a:gd name="T59" fmla="*/ 0 h 161"/>
                <a:gd name="T60" fmla="*/ 1 w 152"/>
                <a:gd name="T61" fmla="*/ 0 h 161"/>
                <a:gd name="T62" fmla="*/ 1 w 152"/>
                <a:gd name="T63" fmla="*/ 0 h 161"/>
                <a:gd name="T64" fmla="*/ 1 w 152"/>
                <a:gd name="T65" fmla="*/ 0 h 161"/>
                <a:gd name="T66" fmla="*/ 0 w 152"/>
                <a:gd name="T67" fmla="*/ 0 h 161"/>
                <a:gd name="T68" fmla="*/ 1 w 152"/>
                <a:gd name="T69" fmla="*/ 0 h 161"/>
                <a:gd name="T70" fmla="*/ 1 w 152"/>
                <a:gd name="T71" fmla="*/ 0 h 161"/>
                <a:gd name="T72" fmla="*/ 1 w 152"/>
                <a:gd name="T73" fmla="*/ 0 h 161"/>
                <a:gd name="T74" fmla="*/ 2 w 152"/>
                <a:gd name="T75" fmla="*/ 0 h 161"/>
                <a:gd name="T76" fmla="*/ 2 w 152"/>
                <a:gd name="T77" fmla="*/ 0 h 161"/>
                <a:gd name="T78" fmla="*/ 2 w 152"/>
                <a:gd name="T79" fmla="*/ 0 h 161"/>
                <a:gd name="T80" fmla="*/ 3 w 152"/>
                <a:gd name="T81" fmla="*/ 0 h 161"/>
                <a:gd name="T82" fmla="*/ 3 w 152"/>
                <a:gd name="T83" fmla="*/ 0 h 161"/>
                <a:gd name="T84" fmla="*/ 4 w 152"/>
                <a:gd name="T85" fmla="*/ 2 h 1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2" h="161">
                  <a:moveTo>
                    <a:pt x="116" y="73"/>
                  </a:moveTo>
                  <a:lnTo>
                    <a:pt x="114" y="78"/>
                  </a:lnTo>
                  <a:lnTo>
                    <a:pt x="118" y="82"/>
                  </a:lnTo>
                  <a:lnTo>
                    <a:pt x="123" y="84"/>
                  </a:lnTo>
                  <a:lnTo>
                    <a:pt x="125" y="86"/>
                  </a:lnTo>
                  <a:lnTo>
                    <a:pt x="132" y="101"/>
                  </a:lnTo>
                  <a:lnTo>
                    <a:pt x="141" y="115"/>
                  </a:lnTo>
                  <a:lnTo>
                    <a:pt x="148" y="130"/>
                  </a:lnTo>
                  <a:lnTo>
                    <a:pt x="152" y="146"/>
                  </a:lnTo>
                  <a:lnTo>
                    <a:pt x="150" y="150"/>
                  </a:lnTo>
                  <a:lnTo>
                    <a:pt x="148" y="153"/>
                  </a:lnTo>
                  <a:lnTo>
                    <a:pt x="144" y="158"/>
                  </a:lnTo>
                  <a:lnTo>
                    <a:pt x="141" y="161"/>
                  </a:lnTo>
                  <a:lnTo>
                    <a:pt x="136" y="149"/>
                  </a:lnTo>
                  <a:lnTo>
                    <a:pt x="132" y="136"/>
                  </a:lnTo>
                  <a:lnTo>
                    <a:pt x="126" y="123"/>
                  </a:lnTo>
                  <a:lnTo>
                    <a:pt x="120" y="111"/>
                  </a:lnTo>
                  <a:lnTo>
                    <a:pt x="114" y="97"/>
                  </a:lnTo>
                  <a:lnTo>
                    <a:pt x="106" y="85"/>
                  </a:lnTo>
                  <a:lnTo>
                    <a:pt x="98" y="74"/>
                  </a:lnTo>
                  <a:lnTo>
                    <a:pt x="89" y="63"/>
                  </a:lnTo>
                  <a:lnTo>
                    <a:pt x="81" y="65"/>
                  </a:lnTo>
                  <a:lnTo>
                    <a:pt x="75" y="60"/>
                  </a:lnTo>
                  <a:lnTo>
                    <a:pt x="68" y="54"/>
                  </a:lnTo>
                  <a:lnTo>
                    <a:pt x="63" y="50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3" y="37"/>
                  </a:lnTo>
                  <a:lnTo>
                    <a:pt x="37" y="32"/>
                  </a:lnTo>
                  <a:lnTo>
                    <a:pt x="30" y="29"/>
                  </a:lnTo>
                  <a:lnTo>
                    <a:pt x="28" y="20"/>
                  </a:lnTo>
                  <a:lnTo>
                    <a:pt x="20" y="15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38" y="6"/>
                  </a:lnTo>
                  <a:lnTo>
                    <a:pt x="48" y="12"/>
                  </a:lnTo>
                  <a:lnTo>
                    <a:pt x="57" y="17"/>
                  </a:lnTo>
                  <a:lnTo>
                    <a:pt x="65" y="22"/>
                  </a:lnTo>
                  <a:lnTo>
                    <a:pt x="74" y="27"/>
                  </a:lnTo>
                  <a:lnTo>
                    <a:pt x="116" y="7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9" name="Freeform 22"/>
            <p:cNvSpPr>
              <a:spLocks/>
            </p:cNvSpPr>
            <p:nvPr/>
          </p:nvSpPr>
          <p:spPr bwMode="auto">
            <a:xfrm>
              <a:off x="1736" y="542"/>
              <a:ext cx="6" cy="3"/>
            </a:xfrm>
            <a:custGeom>
              <a:avLst/>
              <a:gdLst>
                <a:gd name="T0" fmla="*/ 1 w 12"/>
                <a:gd name="T1" fmla="*/ 0 h 5"/>
                <a:gd name="T2" fmla="*/ 1 w 12"/>
                <a:gd name="T3" fmla="*/ 0 h 5"/>
                <a:gd name="T4" fmla="*/ 1 w 12"/>
                <a:gd name="T5" fmla="*/ 0 h 5"/>
                <a:gd name="T6" fmla="*/ 1 w 12"/>
                <a:gd name="T7" fmla="*/ 0 h 5"/>
                <a:gd name="T8" fmla="*/ 1 w 12"/>
                <a:gd name="T9" fmla="*/ 1 h 5"/>
                <a:gd name="T10" fmla="*/ 1 w 12"/>
                <a:gd name="T11" fmla="*/ 1 h 5"/>
                <a:gd name="T12" fmla="*/ 0 w 12"/>
                <a:gd name="T13" fmla="*/ 1 h 5"/>
                <a:gd name="T14" fmla="*/ 1 w 12"/>
                <a:gd name="T15" fmla="*/ 1 h 5"/>
                <a:gd name="T16" fmla="*/ 1 w 12"/>
                <a:gd name="T17" fmla="*/ 1 h 5"/>
                <a:gd name="T18" fmla="*/ 1 w 12"/>
                <a:gd name="T19" fmla="*/ 0 h 5"/>
                <a:gd name="T20" fmla="*/ 1 w 12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0" name="Freeform 23"/>
            <p:cNvSpPr>
              <a:spLocks/>
            </p:cNvSpPr>
            <p:nvPr/>
          </p:nvSpPr>
          <p:spPr bwMode="auto">
            <a:xfrm>
              <a:off x="1444" y="545"/>
              <a:ext cx="362" cy="223"/>
            </a:xfrm>
            <a:custGeom>
              <a:avLst/>
              <a:gdLst>
                <a:gd name="T0" fmla="*/ 22 w 724"/>
                <a:gd name="T1" fmla="*/ 5 h 446"/>
                <a:gd name="T2" fmla="*/ 19 w 724"/>
                <a:gd name="T3" fmla="*/ 2 h 446"/>
                <a:gd name="T4" fmla="*/ 22 w 724"/>
                <a:gd name="T5" fmla="*/ 6 h 446"/>
                <a:gd name="T6" fmla="*/ 20 w 724"/>
                <a:gd name="T7" fmla="*/ 4 h 446"/>
                <a:gd name="T8" fmla="*/ 18 w 724"/>
                <a:gd name="T9" fmla="*/ 2 h 446"/>
                <a:gd name="T10" fmla="*/ 21 w 724"/>
                <a:gd name="T11" fmla="*/ 7 h 446"/>
                <a:gd name="T12" fmla="*/ 19 w 724"/>
                <a:gd name="T13" fmla="*/ 4 h 446"/>
                <a:gd name="T14" fmla="*/ 19 w 724"/>
                <a:gd name="T15" fmla="*/ 4 h 446"/>
                <a:gd name="T16" fmla="*/ 20 w 724"/>
                <a:gd name="T17" fmla="*/ 8 h 446"/>
                <a:gd name="T18" fmla="*/ 18 w 724"/>
                <a:gd name="T19" fmla="*/ 5 h 446"/>
                <a:gd name="T20" fmla="*/ 19 w 724"/>
                <a:gd name="T21" fmla="*/ 6 h 446"/>
                <a:gd name="T22" fmla="*/ 19 w 724"/>
                <a:gd name="T23" fmla="*/ 8 h 446"/>
                <a:gd name="T24" fmla="*/ 16 w 724"/>
                <a:gd name="T25" fmla="*/ 5 h 446"/>
                <a:gd name="T26" fmla="*/ 19 w 724"/>
                <a:gd name="T27" fmla="*/ 9 h 446"/>
                <a:gd name="T28" fmla="*/ 17 w 724"/>
                <a:gd name="T29" fmla="*/ 7 h 446"/>
                <a:gd name="T30" fmla="*/ 16 w 724"/>
                <a:gd name="T31" fmla="*/ 6 h 446"/>
                <a:gd name="T32" fmla="*/ 18 w 724"/>
                <a:gd name="T33" fmla="*/ 10 h 446"/>
                <a:gd name="T34" fmla="*/ 17 w 724"/>
                <a:gd name="T35" fmla="*/ 9 h 446"/>
                <a:gd name="T36" fmla="*/ 14 w 724"/>
                <a:gd name="T37" fmla="*/ 6 h 446"/>
                <a:gd name="T38" fmla="*/ 16 w 724"/>
                <a:gd name="T39" fmla="*/ 9 h 446"/>
                <a:gd name="T40" fmla="*/ 15 w 724"/>
                <a:gd name="T41" fmla="*/ 8 h 446"/>
                <a:gd name="T42" fmla="*/ 13 w 724"/>
                <a:gd name="T43" fmla="*/ 6 h 446"/>
                <a:gd name="T44" fmla="*/ 13 w 724"/>
                <a:gd name="T45" fmla="*/ 7 h 446"/>
                <a:gd name="T46" fmla="*/ 16 w 724"/>
                <a:gd name="T47" fmla="*/ 11 h 446"/>
                <a:gd name="T48" fmla="*/ 15 w 724"/>
                <a:gd name="T49" fmla="*/ 9 h 446"/>
                <a:gd name="T50" fmla="*/ 11 w 724"/>
                <a:gd name="T51" fmla="*/ 6 h 446"/>
                <a:gd name="T52" fmla="*/ 14 w 724"/>
                <a:gd name="T53" fmla="*/ 9 h 446"/>
                <a:gd name="T54" fmla="*/ 15 w 724"/>
                <a:gd name="T55" fmla="*/ 12 h 446"/>
                <a:gd name="T56" fmla="*/ 13 w 724"/>
                <a:gd name="T57" fmla="*/ 9 h 446"/>
                <a:gd name="T58" fmla="*/ 11 w 724"/>
                <a:gd name="T59" fmla="*/ 7 h 446"/>
                <a:gd name="T60" fmla="*/ 13 w 724"/>
                <a:gd name="T61" fmla="*/ 10 h 446"/>
                <a:gd name="T62" fmla="*/ 9 w 724"/>
                <a:gd name="T63" fmla="*/ 7 h 446"/>
                <a:gd name="T64" fmla="*/ 12 w 724"/>
                <a:gd name="T65" fmla="*/ 10 h 446"/>
                <a:gd name="T66" fmla="*/ 12 w 724"/>
                <a:gd name="T67" fmla="*/ 10 h 446"/>
                <a:gd name="T68" fmla="*/ 8 w 724"/>
                <a:gd name="T69" fmla="*/ 7 h 446"/>
                <a:gd name="T70" fmla="*/ 11 w 724"/>
                <a:gd name="T71" fmla="*/ 11 h 446"/>
                <a:gd name="T72" fmla="*/ 9 w 724"/>
                <a:gd name="T73" fmla="*/ 10 h 446"/>
                <a:gd name="T74" fmla="*/ 9 w 724"/>
                <a:gd name="T75" fmla="*/ 11 h 446"/>
                <a:gd name="T76" fmla="*/ 6 w 724"/>
                <a:gd name="T77" fmla="*/ 8 h 446"/>
                <a:gd name="T78" fmla="*/ 9 w 724"/>
                <a:gd name="T79" fmla="*/ 11 h 446"/>
                <a:gd name="T80" fmla="*/ 8 w 724"/>
                <a:gd name="T81" fmla="*/ 11 h 446"/>
                <a:gd name="T82" fmla="*/ 5 w 724"/>
                <a:gd name="T83" fmla="*/ 9 h 446"/>
                <a:gd name="T84" fmla="*/ 9 w 724"/>
                <a:gd name="T85" fmla="*/ 13 h 446"/>
                <a:gd name="T86" fmla="*/ 3 w 724"/>
                <a:gd name="T87" fmla="*/ 9 h 446"/>
                <a:gd name="T88" fmla="*/ 7 w 724"/>
                <a:gd name="T89" fmla="*/ 12 h 446"/>
                <a:gd name="T90" fmla="*/ 5 w 724"/>
                <a:gd name="T91" fmla="*/ 11 h 446"/>
                <a:gd name="T92" fmla="*/ 6 w 724"/>
                <a:gd name="T93" fmla="*/ 12 h 446"/>
                <a:gd name="T94" fmla="*/ 4 w 724"/>
                <a:gd name="T95" fmla="*/ 11 h 446"/>
                <a:gd name="T96" fmla="*/ 2 w 724"/>
                <a:gd name="T97" fmla="*/ 10 h 446"/>
                <a:gd name="T98" fmla="*/ 6 w 724"/>
                <a:gd name="T99" fmla="*/ 14 h 446"/>
                <a:gd name="T100" fmla="*/ 3 w 724"/>
                <a:gd name="T101" fmla="*/ 12 h 446"/>
                <a:gd name="T102" fmla="*/ 2 w 724"/>
                <a:gd name="T103" fmla="*/ 12 h 446"/>
                <a:gd name="T104" fmla="*/ 4 w 724"/>
                <a:gd name="T105" fmla="*/ 14 h 446"/>
                <a:gd name="T106" fmla="*/ 1 w 724"/>
                <a:gd name="T107" fmla="*/ 12 h 446"/>
                <a:gd name="T108" fmla="*/ 4 w 724"/>
                <a:gd name="T109" fmla="*/ 8 h 446"/>
                <a:gd name="T110" fmla="*/ 8 w 724"/>
                <a:gd name="T111" fmla="*/ 6 h 446"/>
                <a:gd name="T112" fmla="*/ 11 w 724"/>
                <a:gd name="T113" fmla="*/ 3 h 446"/>
                <a:gd name="T114" fmla="*/ 15 w 724"/>
                <a:gd name="T115" fmla="*/ 2 h 446"/>
                <a:gd name="T116" fmla="*/ 15 w 724"/>
                <a:gd name="T117" fmla="*/ 1 h 446"/>
                <a:gd name="T118" fmla="*/ 17 w 724"/>
                <a:gd name="T119" fmla="*/ 2 h 446"/>
                <a:gd name="T120" fmla="*/ 18 w 724"/>
                <a:gd name="T121" fmla="*/ 1 h 446"/>
                <a:gd name="T122" fmla="*/ 19 w 724"/>
                <a:gd name="T123" fmla="*/ 1 h 4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4" h="446">
                  <a:moveTo>
                    <a:pt x="712" y="155"/>
                  </a:moveTo>
                  <a:lnTo>
                    <a:pt x="718" y="157"/>
                  </a:lnTo>
                  <a:lnTo>
                    <a:pt x="721" y="164"/>
                  </a:lnTo>
                  <a:lnTo>
                    <a:pt x="722" y="171"/>
                  </a:lnTo>
                  <a:lnTo>
                    <a:pt x="724" y="177"/>
                  </a:lnTo>
                  <a:lnTo>
                    <a:pt x="721" y="183"/>
                  </a:lnTo>
                  <a:lnTo>
                    <a:pt x="717" y="186"/>
                  </a:lnTo>
                  <a:lnTo>
                    <a:pt x="712" y="189"/>
                  </a:lnTo>
                  <a:lnTo>
                    <a:pt x="706" y="192"/>
                  </a:lnTo>
                  <a:lnTo>
                    <a:pt x="702" y="187"/>
                  </a:lnTo>
                  <a:lnTo>
                    <a:pt x="700" y="183"/>
                  </a:lnTo>
                  <a:lnTo>
                    <a:pt x="700" y="178"/>
                  </a:lnTo>
                  <a:lnTo>
                    <a:pt x="703" y="172"/>
                  </a:lnTo>
                  <a:lnTo>
                    <a:pt x="699" y="160"/>
                  </a:lnTo>
                  <a:lnTo>
                    <a:pt x="694" y="148"/>
                  </a:lnTo>
                  <a:lnTo>
                    <a:pt x="689" y="136"/>
                  </a:lnTo>
                  <a:lnTo>
                    <a:pt x="682" y="125"/>
                  </a:lnTo>
                  <a:lnTo>
                    <a:pt x="675" y="115"/>
                  </a:lnTo>
                  <a:lnTo>
                    <a:pt x="667" y="103"/>
                  </a:lnTo>
                  <a:lnTo>
                    <a:pt x="659" y="93"/>
                  </a:lnTo>
                  <a:lnTo>
                    <a:pt x="649" y="82"/>
                  </a:lnTo>
                  <a:lnTo>
                    <a:pt x="641" y="78"/>
                  </a:lnTo>
                  <a:lnTo>
                    <a:pt x="634" y="73"/>
                  </a:lnTo>
                  <a:lnTo>
                    <a:pt x="627" y="67"/>
                  </a:lnTo>
                  <a:lnTo>
                    <a:pt x="621" y="62"/>
                  </a:lnTo>
                  <a:lnTo>
                    <a:pt x="612" y="57"/>
                  </a:lnTo>
                  <a:lnTo>
                    <a:pt x="606" y="51"/>
                  </a:lnTo>
                  <a:lnTo>
                    <a:pt x="599" y="48"/>
                  </a:lnTo>
                  <a:lnTo>
                    <a:pt x="591" y="45"/>
                  </a:lnTo>
                  <a:lnTo>
                    <a:pt x="597" y="52"/>
                  </a:lnTo>
                  <a:lnTo>
                    <a:pt x="604" y="59"/>
                  </a:lnTo>
                  <a:lnTo>
                    <a:pt x="611" y="65"/>
                  </a:lnTo>
                  <a:lnTo>
                    <a:pt x="618" y="72"/>
                  </a:lnTo>
                  <a:lnTo>
                    <a:pt x="625" y="78"/>
                  </a:lnTo>
                  <a:lnTo>
                    <a:pt x="631" y="85"/>
                  </a:lnTo>
                  <a:lnTo>
                    <a:pt x="636" y="93"/>
                  </a:lnTo>
                  <a:lnTo>
                    <a:pt x="640" y="102"/>
                  </a:lnTo>
                  <a:lnTo>
                    <a:pt x="649" y="112"/>
                  </a:lnTo>
                  <a:lnTo>
                    <a:pt x="657" y="124"/>
                  </a:lnTo>
                  <a:lnTo>
                    <a:pt x="664" y="136"/>
                  </a:lnTo>
                  <a:lnTo>
                    <a:pt x="671" y="148"/>
                  </a:lnTo>
                  <a:lnTo>
                    <a:pt x="678" y="161"/>
                  </a:lnTo>
                  <a:lnTo>
                    <a:pt x="684" y="173"/>
                  </a:lnTo>
                  <a:lnTo>
                    <a:pt x="691" y="186"/>
                  </a:lnTo>
                  <a:lnTo>
                    <a:pt x="698" y="199"/>
                  </a:lnTo>
                  <a:lnTo>
                    <a:pt x="691" y="200"/>
                  </a:lnTo>
                  <a:lnTo>
                    <a:pt x="685" y="199"/>
                  </a:lnTo>
                  <a:lnTo>
                    <a:pt x="680" y="193"/>
                  </a:lnTo>
                  <a:lnTo>
                    <a:pt x="678" y="185"/>
                  </a:lnTo>
                  <a:lnTo>
                    <a:pt x="674" y="175"/>
                  </a:lnTo>
                  <a:lnTo>
                    <a:pt x="668" y="164"/>
                  </a:lnTo>
                  <a:lnTo>
                    <a:pt x="663" y="154"/>
                  </a:lnTo>
                  <a:lnTo>
                    <a:pt x="657" y="143"/>
                  </a:lnTo>
                  <a:lnTo>
                    <a:pt x="652" y="134"/>
                  </a:lnTo>
                  <a:lnTo>
                    <a:pt x="646" y="124"/>
                  </a:lnTo>
                  <a:lnTo>
                    <a:pt x="639" y="115"/>
                  </a:lnTo>
                  <a:lnTo>
                    <a:pt x="631" y="107"/>
                  </a:lnTo>
                  <a:lnTo>
                    <a:pt x="624" y="104"/>
                  </a:lnTo>
                  <a:lnTo>
                    <a:pt x="618" y="100"/>
                  </a:lnTo>
                  <a:lnTo>
                    <a:pt x="612" y="94"/>
                  </a:lnTo>
                  <a:lnTo>
                    <a:pt x="607" y="90"/>
                  </a:lnTo>
                  <a:lnTo>
                    <a:pt x="604" y="93"/>
                  </a:lnTo>
                  <a:lnTo>
                    <a:pt x="600" y="88"/>
                  </a:lnTo>
                  <a:lnTo>
                    <a:pt x="594" y="82"/>
                  </a:lnTo>
                  <a:lnTo>
                    <a:pt x="588" y="78"/>
                  </a:lnTo>
                  <a:lnTo>
                    <a:pt x="583" y="73"/>
                  </a:lnTo>
                  <a:lnTo>
                    <a:pt x="577" y="68"/>
                  </a:lnTo>
                  <a:lnTo>
                    <a:pt x="571" y="66"/>
                  </a:lnTo>
                  <a:lnTo>
                    <a:pt x="565" y="64"/>
                  </a:lnTo>
                  <a:lnTo>
                    <a:pt x="559" y="63"/>
                  </a:lnTo>
                  <a:lnTo>
                    <a:pt x="576" y="75"/>
                  </a:lnTo>
                  <a:lnTo>
                    <a:pt x="592" y="89"/>
                  </a:lnTo>
                  <a:lnTo>
                    <a:pt x="606" y="105"/>
                  </a:lnTo>
                  <a:lnTo>
                    <a:pt x="619" y="121"/>
                  </a:lnTo>
                  <a:lnTo>
                    <a:pt x="632" y="139"/>
                  </a:lnTo>
                  <a:lnTo>
                    <a:pt x="642" y="157"/>
                  </a:lnTo>
                  <a:lnTo>
                    <a:pt x="652" y="176"/>
                  </a:lnTo>
                  <a:lnTo>
                    <a:pt x="659" y="194"/>
                  </a:lnTo>
                  <a:lnTo>
                    <a:pt x="664" y="196"/>
                  </a:lnTo>
                  <a:lnTo>
                    <a:pt x="669" y="194"/>
                  </a:lnTo>
                  <a:lnTo>
                    <a:pt x="672" y="194"/>
                  </a:lnTo>
                  <a:lnTo>
                    <a:pt x="674" y="200"/>
                  </a:lnTo>
                  <a:lnTo>
                    <a:pt x="670" y="206"/>
                  </a:lnTo>
                  <a:lnTo>
                    <a:pt x="665" y="209"/>
                  </a:lnTo>
                  <a:lnTo>
                    <a:pt x="661" y="213"/>
                  </a:lnTo>
                  <a:lnTo>
                    <a:pt x="656" y="216"/>
                  </a:lnTo>
                  <a:lnTo>
                    <a:pt x="653" y="213"/>
                  </a:lnTo>
                  <a:lnTo>
                    <a:pt x="653" y="208"/>
                  </a:lnTo>
                  <a:lnTo>
                    <a:pt x="653" y="202"/>
                  </a:lnTo>
                  <a:lnTo>
                    <a:pt x="650" y="196"/>
                  </a:lnTo>
                  <a:lnTo>
                    <a:pt x="645" y="187"/>
                  </a:lnTo>
                  <a:lnTo>
                    <a:pt x="639" y="177"/>
                  </a:lnTo>
                  <a:lnTo>
                    <a:pt x="633" y="166"/>
                  </a:lnTo>
                  <a:lnTo>
                    <a:pt x="627" y="156"/>
                  </a:lnTo>
                  <a:lnTo>
                    <a:pt x="621" y="146"/>
                  </a:lnTo>
                  <a:lnTo>
                    <a:pt x="612" y="138"/>
                  </a:lnTo>
                  <a:lnTo>
                    <a:pt x="603" y="131"/>
                  </a:lnTo>
                  <a:lnTo>
                    <a:pt x="592" y="127"/>
                  </a:lnTo>
                  <a:lnTo>
                    <a:pt x="585" y="121"/>
                  </a:lnTo>
                  <a:lnTo>
                    <a:pt x="577" y="115"/>
                  </a:lnTo>
                  <a:lnTo>
                    <a:pt x="570" y="109"/>
                  </a:lnTo>
                  <a:lnTo>
                    <a:pt x="562" y="102"/>
                  </a:lnTo>
                  <a:lnTo>
                    <a:pt x="554" y="96"/>
                  </a:lnTo>
                  <a:lnTo>
                    <a:pt x="546" y="92"/>
                  </a:lnTo>
                  <a:lnTo>
                    <a:pt x="538" y="87"/>
                  </a:lnTo>
                  <a:lnTo>
                    <a:pt x="530" y="85"/>
                  </a:lnTo>
                  <a:lnTo>
                    <a:pt x="535" y="93"/>
                  </a:lnTo>
                  <a:lnTo>
                    <a:pt x="543" y="100"/>
                  </a:lnTo>
                  <a:lnTo>
                    <a:pt x="551" y="107"/>
                  </a:lnTo>
                  <a:lnTo>
                    <a:pt x="561" y="112"/>
                  </a:lnTo>
                  <a:lnTo>
                    <a:pt x="569" y="119"/>
                  </a:lnTo>
                  <a:lnTo>
                    <a:pt x="577" y="126"/>
                  </a:lnTo>
                  <a:lnTo>
                    <a:pt x="585" y="133"/>
                  </a:lnTo>
                  <a:lnTo>
                    <a:pt x="591" y="142"/>
                  </a:lnTo>
                  <a:lnTo>
                    <a:pt x="597" y="148"/>
                  </a:lnTo>
                  <a:lnTo>
                    <a:pt x="604" y="155"/>
                  </a:lnTo>
                  <a:lnTo>
                    <a:pt x="609" y="163"/>
                  </a:lnTo>
                  <a:lnTo>
                    <a:pt x="615" y="172"/>
                  </a:lnTo>
                  <a:lnTo>
                    <a:pt x="622" y="185"/>
                  </a:lnTo>
                  <a:lnTo>
                    <a:pt x="626" y="198"/>
                  </a:lnTo>
                  <a:lnTo>
                    <a:pt x="633" y="209"/>
                  </a:lnTo>
                  <a:lnTo>
                    <a:pt x="645" y="216"/>
                  </a:lnTo>
                  <a:lnTo>
                    <a:pt x="647" y="224"/>
                  </a:lnTo>
                  <a:lnTo>
                    <a:pt x="642" y="232"/>
                  </a:lnTo>
                  <a:lnTo>
                    <a:pt x="636" y="240"/>
                  </a:lnTo>
                  <a:lnTo>
                    <a:pt x="630" y="247"/>
                  </a:lnTo>
                  <a:lnTo>
                    <a:pt x="625" y="239"/>
                  </a:lnTo>
                  <a:lnTo>
                    <a:pt x="623" y="231"/>
                  </a:lnTo>
                  <a:lnTo>
                    <a:pt x="622" y="224"/>
                  </a:lnTo>
                  <a:lnTo>
                    <a:pt x="622" y="216"/>
                  </a:lnTo>
                  <a:lnTo>
                    <a:pt x="618" y="208"/>
                  </a:lnTo>
                  <a:lnTo>
                    <a:pt x="614" y="199"/>
                  </a:lnTo>
                  <a:lnTo>
                    <a:pt x="608" y="189"/>
                  </a:lnTo>
                  <a:lnTo>
                    <a:pt x="602" y="180"/>
                  </a:lnTo>
                  <a:lnTo>
                    <a:pt x="596" y="172"/>
                  </a:lnTo>
                  <a:lnTo>
                    <a:pt x="591" y="163"/>
                  </a:lnTo>
                  <a:lnTo>
                    <a:pt x="585" y="155"/>
                  </a:lnTo>
                  <a:lnTo>
                    <a:pt x="579" y="148"/>
                  </a:lnTo>
                  <a:lnTo>
                    <a:pt x="570" y="147"/>
                  </a:lnTo>
                  <a:lnTo>
                    <a:pt x="563" y="140"/>
                  </a:lnTo>
                  <a:lnTo>
                    <a:pt x="556" y="132"/>
                  </a:lnTo>
                  <a:lnTo>
                    <a:pt x="547" y="128"/>
                  </a:lnTo>
                  <a:lnTo>
                    <a:pt x="541" y="124"/>
                  </a:lnTo>
                  <a:lnTo>
                    <a:pt x="535" y="119"/>
                  </a:lnTo>
                  <a:lnTo>
                    <a:pt x="530" y="116"/>
                  </a:lnTo>
                  <a:lnTo>
                    <a:pt x="523" y="116"/>
                  </a:lnTo>
                  <a:lnTo>
                    <a:pt x="527" y="124"/>
                  </a:lnTo>
                  <a:lnTo>
                    <a:pt x="536" y="131"/>
                  </a:lnTo>
                  <a:lnTo>
                    <a:pt x="546" y="139"/>
                  </a:lnTo>
                  <a:lnTo>
                    <a:pt x="553" y="147"/>
                  </a:lnTo>
                  <a:lnTo>
                    <a:pt x="558" y="157"/>
                  </a:lnTo>
                  <a:lnTo>
                    <a:pt x="566" y="166"/>
                  </a:lnTo>
                  <a:lnTo>
                    <a:pt x="573" y="176"/>
                  </a:lnTo>
                  <a:lnTo>
                    <a:pt x="581" y="185"/>
                  </a:lnTo>
                  <a:lnTo>
                    <a:pt x="588" y="195"/>
                  </a:lnTo>
                  <a:lnTo>
                    <a:pt x="594" y="206"/>
                  </a:lnTo>
                  <a:lnTo>
                    <a:pt x="600" y="216"/>
                  </a:lnTo>
                  <a:lnTo>
                    <a:pt x="603" y="228"/>
                  </a:lnTo>
                  <a:lnTo>
                    <a:pt x="612" y="230"/>
                  </a:lnTo>
                  <a:lnTo>
                    <a:pt x="617" y="237"/>
                  </a:lnTo>
                  <a:lnTo>
                    <a:pt x="619" y="245"/>
                  </a:lnTo>
                  <a:lnTo>
                    <a:pt x="622" y="253"/>
                  </a:lnTo>
                  <a:lnTo>
                    <a:pt x="619" y="260"/>
                  </a:lnTo>
                  <a:lnTo>
                    <a:pt x="615" y="267"/>
                  </a:lnTo>
                  <a:lnTo>
                    <a:pt x="609" y="272"/>
                  </a:lnTo>
                  <a:lnTo>
                    <a:pt x="603" y="277"/>
                  </a:lnTo>
                  <a:lnTo>
                    <a:pt x="600" y="263"/>
                  </a:lnTo>
                  <a:lnTo>
                    <a:pt x="595" y="251"/>
                  </a:lnTo>
                  <a:lnTo>
                    <a:pt x="591" y="237"/>
                  </a:lnTo>
                  <a:lnTo>
                    <a:pt x="585" y="224"/>
                  </a:lnTo>
                  <a:lnTo>
                    <a:pt x="579" y="211"/>
                  </a:lnTo>
                  <a:lnTo>
                    <a:pt x="572" y="200"/>
                  </a:lnTo>
                  <a:lnTo>
                    <a:pt x="565" y="188"/>
                  </a:lnTo>
                  <a:lnTo>
                    <a:pt x="556" y="177"/>
                  </a:lnTo>
                  <a:lnTo>
                    <a:pt x="548" y="177"/>
                  </a:lnTo>
                  <a:lnTo>
                    <a:pt x="540" y="170"/>
                  </a:lnTo>
                  <a:lnTo>
                    <a:pt x="533" y="163"/>
                  </a:lnTo>
                  <a:lnTo>
                    <a:pt x="525" y="156"/>
                  </a:lnTo>
                  <a:lnTo>
                    <a:pt x="518" y="150"/>
                  </a:lnTo>
                  <a:lnTo>
                    <a:pt x="510" y="143"/>
                  </a:lnTo>
                  <a:lnTo>
                    <a:pt x="502" y="138"/>
                  </a:lnTo>
                  <a:lnTo>
                    <a:pt x="494" y="132"/>
                  </a:lnTo>
                  <a:lnTo>
                    <a:pt x="485" y="127"/>
                  </a:lnTo>
                  <a:lnTo>
                    <a:pt x="481" y="131"/>
                  </a:lnTo>
                  <a:lnTo>
                    <a:pt x="497" y="142"/>
                  </a:lnTo>
                  <a:lnTo>
                    <a:pt x="511" y="155"/>
                  </a:lnTo>
                  <a:lnTo>
                    <a:pt x="524" y="170"/>
                  </a:lnTo>
                  <a:lnTo>
                    <a:pt x="536" y="186"/>
                  </a:lnTo>
                  <a:lnTo>
                    <a:pt x="547" y="203"/>
                  </a:lnTo>
                  <a:lnTo>
                    <a:pt x="557" y="221"/>
                  </a:lnTo>
                  <a:lnTo>
                    <a:pt x="566" y="238"/>
                  </a:lnTo>
                  <a:lnTo>
                    <a:pt x="576" y="255"/>
                  </a:lnTo>
                  <a:lnTo>
                    <a:pt x="578" y="257"/>
                  </a:lnTo>
                  <a:lnTo>
                    <a:pt x="580" y="259"/>
                  </a:lnTo>
                  <a:lnTo>
                    <a:pt x="584" y="260"/>
                  </a:lnTo>
                  <a:lnTo>
                    <a:pt x="587" y="261"/>
                  </a:lnTo>
                  <a:lnTo>
                    <a:pt x="588" y="260"/>
                  </a:lnTo>
                  <a:lnTo>
                    <a:pt x="595" y="284"/>
                  </a:lnTo>
                  <a:lnTo>
                    <a:pt x="576" y="299"/>
                  </a:lnTo>
                  <a:lnTo>
                    <a:pt x="572" y="286"/>
                  </a:lnTo>
                  <a:lnTo>
                    <a:pt x="568" y="275"/>
                  </a:lnTo>
                  <a:lnTo>
                    <a:pt x="563" y="263"/>
                  </a:lnTo>
                  <a:lnTo>
                    <a:pt x="558" y="251"/>
                  </a:lnTo>
                  <a:lnTo>
                    <a:pt x="553" y="240"/>
                  </a:lnTo>
                  <a:lnTo>
                    <a:pt x="547" y="229"/>
                  </a:lnTo>
                  <a:lnTo>
                    <a:pt x="540" y="217"/>
                  </a:lnTo>
                  <a:lnTo>
                    <a:pt x="534" y="207"/>
                  </a:lnTo>
                  <a:lnTo>
                    <a:pt x="527" y="204"/>
                  </a:lnTo>
                  <a:lnTo>
                    <a:pt x="523" y="200"/>
                  </a:lnTo>
                  <a:lnTo>
                    <a:pt x="518" y="195"/>
                  </a:lnTo>
                  <a:lnTo>
                    <a:pt x="513" y="189"/>
                  </a:lnTo>
                  <a:lnTo>
                    <a:pt x="509" y="184"/>
                  </a:lnTo>
                  <a:lnTo>
                    <a:pt x="504" y="179"/>
                  </a:lnTo>
                  <a:lnTo>
                    <a:pt x="498" y="175"/>
                  </a:lnTo>
                  <a:lnTo>
                    <a:pt x="493" y="172"/>
                  </a:lnTo>
                  <a:lnTo>
                    <a:pt x="444" y="133"/>
                  </a:lnTo>
                  <a:lnTo>
                    <a:pt x="443" y="135"/>
                  </a:lnTo>
                  <a:lnTo>
                    <a:pt x="449" y="141"/>
                  </a:lnTo>
                  <a:lnTo>
                    <a:pt x="455" y="147"/>
                  </a:lnTo>
                  <a:lnTo>
                    <a:pt x="460" y="151"/>
                  </a:lnTo>
                  <a:lnTo>
                    <a:pt x="466" y="157"/>
                  </a:lnTo>
                  <a:lnTo>
                    <a:pt x="473" y="162"/>
                  </a:lnTo>
                  <a:lnTo>
                    <a:pt x="480" y="168"/>
                  </a:lnTo>
                  <a:lnTo>
                    <a:pt x="486" y="173"/>
                  </a:lnTo>
                  <a:lnTo>
                    <a:pt x="493" y="179"/>
                  </a:lnTo>
                  <a:lnTo>
                    <a:pt x="496" y="188"/>
                  </a:lnTo>
                  <a:lnTo>
                    <a:pt x="503" y="198"/>
                  </a:lnTo>
                  <a:lnTo>
                    <a:pt x="510" y="204"/>
                  </a:lnTo>
                  <a:lnTo>
                    <a:pt x="517" y="213"/>
                  </a:lnTo>
                  <a:lnTo>
                    <a:pt x="521" y="223"/>
                  </a:lnTo>
                  <a:lnTo>
                    <a:pt x="526" y="232"/>
                  </a:lnTo>
                  <a:lnTo>
                    <a:pt x="531" y="242"/>
                  </a:lnTo>
                  <a:lnTo>
                    <a:pt x="535" y="252"/>
                  </a:lnTo>
                  <a:lnTo>
                    <a:pt x="540" y="261"/>
                  </a:lnTo>
                  <a:lnTo>
                    <a:pt x="544" y="271"/>
                  </a:lnTo>
                  <a:lnTo>
                    <a:pt x="550" y="281"/>
                  </a:lnTo>
                  <a:lnTo>
                    <a:pt x="555" y="291"/>
                  </a:lnTo>
                  <a:lnTo>
                    <a:pt x="559" y="290"/>
                  </a:lnTo>
                  <a:lnTo>
                    <a:pt x="562" y="292"/>
                  </a:lnTo>
                  <a:lnTo>
                    <a:pt x="562" y="297"/>
                  </a:lnTo>
                  <a:lnTo>
                    <a:pt x="564" y="301"/>
                  </a:lnTo>
                  <a:lnTo>
                    <a:pt x="564" y="302"/>
                  </a:lnTo>
                  <a:lnTo>
                    <a:pt x="565" y="304"/>
                  </a:lnTo>
                  <a:lnTo>
                    <a:pt x="566" y="305"/>
                  </a:lnTo>
                  <a:lnTo>
                    <a:pt x="561" y="308"/>
                  </a:lnTo>
                  <a:lnTo>
                    <a:pt x="556" y="310"/>
                  </a:lnTo>
                  <a:lnTo>
                    <a:pt x="551" y="313"/>
                  </a:lnTo>
                  <a:lnTo>
                    <a:pt x="547" y="315"/>
                  </a:lnTo>
                  <a:lnTo>
                    <a:pt x="544" y="300"/>
                  </a:lnTo>
                  <a:lnTo>
                    <a:pt x="540" y="285"/>
                  </a:lnTo>
                  <a:lnTo>
                    <a:pt x="534" y="271"/>
                  </a:lnTo>
                  <a:lnTo>
                    <a:pt x="527" y="257"/>
                  </a:lnTo>
                  <a:lnTo>
                    <a:pt x="519" y="245"/>
                  </a:lnTo>
                  <a:lnTo>
                    <a:pt x="511" y="232"/>
                  </a:lnTo>
                  <a:lnTo>
                    <a:pt x="502" y="218"/>
                  </a:lnTo>
                  <a:lnTo>
                    <a:pt x="494" y="206"/>
                  </a:lnTo>
                  <a:lnTo>
                    <a:pt x="486" y="200"/>
                  </a:lnTo>
                  <a:lnTo>
                    <a:pt x="479" y="194"/>
                  </a:lnTo>
                  <a:lnTo>
                    <a:pt x="472" y="186"/>
                  </a:lnTo>
                  <a:lnTo>
                    <a:pt x="465" y="179"/>
                  </a:lnTo>
                  <a:lnTo>
                    <a:pt x="462" y="183"/>
                  </a:lnTo>
                  <a:lnTo>
                    <a:pt x="455" y="177"/>
                  </a:lnTo>
                  <a:lnTo>
                    <a:pt x="448" y="172"/>
                  </a:lnTo>
                  <a:lnTo>
                    <a:pt x="441" y="166"/>
                  </a:lnTo>
                  <a:lnTo>
                    <a:pt x="435" y="161"/>
                  </a:lnTo>
                  <a:lnTo>
                    <a:pt x="428" y="156"/>
                  </a:lnTo>
                  <a:lnTo>
                    <a:pt x="421" y="151"/>
                  </a:lnTo>
                  <a:lnTo>
                    <a:pt x="414" y="148"/>
                  </a:lnTo>
                  <a:lnTo>
                    <a:pt x="407" y="145"/>
                  </a:lnTo>
                  <a:lnTo>
                    <a:pt x="418" y="156"/>
                  </a:lnTo>
                  <a:lnTo>
                    <a:pt x="429" y="166"/>
                  </a:lnTo>
                  <a:lnTo>
                    <a:pt x="441" y="178"/>
                  </a:lnTo>
                  <a:lnTo>
                    <a:pt x="452" y="188"/>
                  </a:lnTo>
                  <a:lnTo>
                    <a:pt x="464" y="199"/>
                  </a:lnTo>
                  <a:lnTo>
                    <a:pt x="474" y="210"/>
                  </a:lnTo>
                  <a:lnTo>
                    <a:pt x="482" y="223"/>
                  </a:lnTo>
                  <a:lnTo>
                    <a:pt x="489" y="236"/>
                  </a:lnTo>
                  <a:lnTo>
                    <a:pt x="498" y="248"/>
                  </a:lnTo>
                  <a:lnTo>
                    <a:pt x="506" y="262"/>
                  </a:lnTo>
                  <a:lnTo>
                    <a:pt x="512" y="277"/>
                  </a:lnTo>
                  <a:lnTo>
                    <a:pt x="519" y="291"/>
                  </a:lnTo>
                  <a:lnTo>
                    <a:pt x="523" y="300"/>
                  </a:lnTo>
                  <a:lnTo>
                    <a:pt x="528" y="306"/>
                  </a:lnTo>
                  <a:lnTo>
                    <a:pt x="535" y="313"/>
                  </a:lnTo>
                  <a:lnTo>
                    <a:pt x="536" y="322"/>
                  </a:lnTo>
                  <a:lnTo>
                    <a:pt x="523" y="334"/>
                  </a:lnTo>
                  <a:lnTo>
                    <a:pt x="502" y="277"/>
                  </a:lnTo>
                  <a:lnTo>
                    <a:pt x="498" y="277"/>
                  </a:lnTo>
                  <a:lnTo>
                    <a:pt x="493" y="270"/>
                  </a:lnTo>
                  <a:lnTo>
                    <a:pt x="488" y="262"/>
                  </a:lnTo>
                  <a:lnTo>
                    <a:pt x="483" y="254"/>
                  </a:lnTo>
                  <a:lnTo>
                    <a:pt x="479" y="246"/>
                  </a:lnTo>
                  <a:lnTo>
                    <a:pt x="474" y="239"/>
                  </a:lnTo>
                  <a:lnTo>
                    <a:pt x="470" y="232"/>
                  </a:lnTo>
                  <a:lnTo>
                    <a:pt x="464" y="225"/>
                  </a:lnTo>
                  <a:lnTo>
                    <a:pt x="458" y="219"/>
                  </a:lnTo>
                  <a:lnTo>
                    <a:pt x="450" y="218"/>
                  </a:lnTo>
                  <a:lnTo>
                    <a:pt x="442" y="215"/>
                  </a:lnTo>
                  <a:lnTo>
                    <a:pt x="434" y="210"/>
                  </a:lnTo>
                  <a:lnTo>
                    <a:pt x="428" y="203"/>
                  </a:lnTo>
                  <a:lnTo>
                    <a:pt x="428" y="199"/>
                  </a:lnTo>
                  <a:lnTo>
                    <a:pt x="425" y="195"/>
                  </a:lnTo>
                  <a:lnTo>
                    <a:pt x="420" y="192"/>
                  </a:lnTo>
                  <a:lnTo>
                    <a:pt x="417" y="188"/>
                  </a:lnTo>
                  <a:lnTo>
                    <a:pt x="409" y="188"/>
                  </a:lnTo>
                  <a:lnTo>
                    <a:pt x="400" y="183"/>
                  </a:lnTo>
                  <a:lnTo>
                    <a:pt x="394" y="177"/>
                  </a:lnTo>
                  <a:lnTo>
                    <a:pt x="385" y="171"/>
                  </a:lnTo>
                  <a:lnTo>
                    <a:pt x="379" y="165"/>
                  </a:lnTo>
                  <a:lnTo>
                    <a:pt x="372" y="160"/>
                  </a:lnTo>
                  <a:lnTo>
                    <a:pt x="364" y="154"/>
                  </a:lnTo>
                  <a:lnTo>
                    <a:pt x="357" y="149"/>
                  </a:lnTo>
                  <a:lnTo>
                    <a:pt x="349" y="145"/>
                  </a:lnTo>
                  <a:lnTo>
                    <a:pt x="347" y="146"/>
                  </a:lnTo>
                  <a:lnTo>
                    <a:pt x="346" y="148"/>
                  </a:lnTo>
                  <a:lnTo>
                    <a:pt x="346" y="149"/>
                  </a:lnTo>
                  <a:lnTo>
                    <a:pt x="346" y="151"/>
                  </a:lnTo>
                  <a:lnTo>
                    <a:pt x="361" y="164"/>
                  </a:lnTo>
                  <a:lnTo>
                    <a:pt x="376" y="177"/>
                  </a:lnTo>
                  <a:lnTo>
                    <a:pt x="391" y="188"/>
                  </a:lnTo>
                  <a:lnTo>
                    <a:pt x="406" y="200"/>
                  </a:lnTo>
                  <a:lnTo>
                    <a:pt x="420" y="213"/>
                  </a:lnTo>
                  <a:lnTo>
                    <a:pt x="434" y="225"/>
                  </a:lnTo>
                  <a:lnTo>
                    <a:pt x="445" y="239"/>
                  </a:lnTo>
                  <a:lnTo>
                    <a:pt x="456" y="255"/>
                  </a:lnTo>
                  <a:lnTo>
                    <a:pt x="465" y="263"/>
                  </a:lnTo>
                  <a:lnTo>
                    <a:pt x="473" y="274"/>
                  </a:lnTo>
                  <a:lnTo>
                    <a:pt x="480" y="285"/>
                  </a:lnTo>
                  <a:lnTo>
                    <a:pt x="486" y="296"/>
                  </a:lnTo>
                  <a:lnTo>
                    <a:pt x="491" y="305"/>
                  </a:lnTo>
                  <a:lnTo>
                    <a:pt x="495" y="315"/>
                  </a:lnTo>
                  <a:lnTo>
                    <a:pt x="501" y="323"/>
                  </a:lnTo>
                  <a:lnTo>
                    <a:pt x="509" y="327"/>
                  </a:lnTo>
                  <a:lnTo>
                    <a:pt x="510" y="331"/>
                  </a:lnTo>
                  <a:lnTo>
                    <a:pt x="510" y="335"/>
                  </a:lnTo>
                  <a:lnTo>
                    <a:pt x="510" y="338"/>
                  </a:lnTo>
                  <a:lnTo>
                    <a:pt x="510" y="343"/>
                  </a:lnTo>
                  <a:lnTo>
                    <a:pt x="493" y="355"/>
                  </a:lnTo>
                  <a:lnTo>
                    <a:pt x="491" y="353"/>
                  </a:lnTo>
                  <a:lnTo>
                    <a:pt x="491" y="350"/>
                  </a:lnTo>
                  <a:lnTo>
                    <a:pt x="491" y="345"/>
                  </a:lnTo>
                  <a:lnTo>
                    <a:pt x="494" y="342"/>
                  </a:lnTo>
                  <a:lnTo>
                    <a:pt x="488" y="330"/>
                  </a:lnTo>
                  <a:lnTo>
                    <a:pt x="482" y="317"/>
                  </a:lnTo>
                  <a:lnTo>
                    <a:pt x="478" y="306"/>
                  </a:lnTo>
                  <a:lnTo>
                    <a:pt x="471" y="294"/>
                  </a:lnTo>
                  <a:lnTo>
                    <a:pt x="465" y="284"/>
                  </a:lnTo>
                  <a:lnTo>
                    <a:pt x="458" y="272"/>
                  </a:lnTo>
                  <a:lnTo>
                    <a:pt x="450" y="262"/>
                  </a:lnTo>
                  <a:lnTo>
                    <a:pt x="441" y="253"/>
                  </a:lnTo>
                  <a:lnTo>
                    <a:pt x="435" y="251"/>
                  </a:lnTo>
                  <a:lnTo>
                    <a:pt x="430" y="247"/>
                  </a:lnTo>
                  <a:lnTo>
                    <a:pt x="426" y="244"/>
                  </a:lnTo>
                  <a:lnTo>
                    <a:pt x="422" y="239"/>
                  </a:lnTo>
                  <a:lnTo>
                    <a:pt x="418" y="234"/>
                  </a:lnTo>
                  <a:lnTo>
                    <a:pt x="414" y="231"/>
                  </a:lnTo>
                  <a:lnTo>
                    <a:pt x="411" y="228"/>
                  </a:lnTo>
                  <a:lnTo>
                    <a:pt x="406" y="224"/>
                  </a:lnTo>
                  <a:lnTo>
                    <a:pt x="394" y="214"/>
                  </a:lnTo>
                  <a:lnTo>
                    <a:pt x="381" y="203"/>
                  </a:lnTo>
                  <a:lnTo>
                    <a:pt x="368" y="193"/>
                  </a:lnTo>
                  <a:lnTo>
                    <a:pt x="356" y="183"/>
                  </a:lnTo>
                  <a:lnTo>
                    <a:pt x="343" y="173"/>
                  </a:lnTo>
                  <a:lnTo>
                    <a:pt x="329" y="164"/>
                  </a:lnTo>
                  <a:lnTo>
                    <a:pt x="316" y="156"/>
                  </a:lnTo>
                  <a:lnTo>
                    <a:pt x="303" y="148"/>
                  </a:lnTo>
                  <a:lnTo>
                    <a:pt x="301" y="150"/>
                  </a:lnTo>
                  <a:lnTo>
                    <a:pt x="316" y="163"/>
                  </a:lnTo>
                  <a:lnTo>
                    <a:pt x="331" y="176"/>
                  </a:lnTo>
                  <a:lnTo>
                    <a:pt x="347" y="188"/>
                  </a:lnTo>
                  <a:lnTo>
                    <a:pt x="362" y="200"/>
                  </a:lnTo>
                  <a:lnTo>
                    <a:pt x="377" y="214"/>
                  </a:lnTo>
                  <a:lnTo>
                    <a:pt x="392" y="226"/>
                  </a:lnTo>
                  <a:lnTo>
                    <a:pt x="406" y="241"/>
                  </a:lnTo>
                  <a:lnTo>
                    <a:pt x="419" y="257"/>
                  </a:lnTo>
                  <a:lnTo>
                    <a:pt x="420" y="256"/>
                  </a:lnTo>
                  <a:lnTo>
                    <a:pt x="427" y="267"/>
                  </a:lnTo>
                  <a:lnTo>
                    <a:pt x="434" y="276"/>
                  </a:lnTo>
                  <a:lnTo>
                    <a:pt x="441" y="285"/>
                  </a:lnTo>
                  <a:lnTo>
                    <a:pt x="448" y="294"/>
                  </a:lnTo>
                  <a:lnTo>
                    <a:pt x="453" y="305"/>
                  </a:lnTo>
                  <a:lnTo>
                    <a:pt x="458" y="315"/>
                  </a:lnTo>
                  <a:lnTo>
                    <a:pt x="463" y="325"/>
                  </a:lnTo>
                  <a:lnTo>
                    <a:pt x="466" y="337"/>
                  </a:lnTo>
                  <a:lnTo>
                    <a:pt x="470" y="345"/>
                  </a:lnTo>
                  <a:lnTo>
                    <a:pt x="475" y="351"/>
                  </a:lnTo>
                  <a:lnTo>
                    <a:pt x="480" y="358"/>
                  </a:lnTo>
                  <a:lnTo>
                    <a:pt x="482" y="365"/>
                  </a:lnTo>
                  <a:lnTo>
                    <a:pt x="474" y="369"/>
                  </a:lnTo>
                  <a:lnTo>
                    <a:pt x="467" y="368"/>
                  </a:lnTo>
                  <a:lnTo>
                    <a:pt x="460" y="365"/>
                  </a:lnTo>
                  <a:lnTo>
                    <a:pt x="456" y="358"/>
                  </a:lnTo>
                  <a:lnTo>
                    <a:pt x="455" y="351"/>
                  </a:lnTo>
                  <a:lnTo>
                    <a:pt x="455" y="343"/>
                  </a:lnTo>
                  <a:lnTo>
                    <a:pt x="453" y="336"/>
                  </a:lnTo>
                  <a:lnTo>
                    <a:pt x="452" y="329"/>
                  </a:lnTo>
                  <a:lnTo>
                    <a:pt x="448" y="322"/>
                  </a:lnTo>
                  <a:lnTo>
                    <a:pt x="444" y="314"/>
                  </a:lnTo>
                  <a:lnTo>
                    <a:pt x="441" y="307"/>
                  </a:lnTo>
                  <a:lnTo>
                    <a:pt x="437" y="300"/>
                  </a:lnTo>
                  <a:lnTo>
                    <a:pt x="433" y="293"/>
                  </a:lnTo>
                  <a:lnTo>
                    <a:pt x="428" y="286"/>
                  </a:lnTo>
                  <a:lnTo>
                    <a:pt x="424" y="281"/>
                  </a:lnTo>
                  <a:lnTo>
                    <a:pt x="417" y="276"/>
                  </a:lnTo>
                  <a:lnTo>
                    <a:pt x="411" y="276"/>
                  </a:lnTo>
                  <a:lnTo>
                    <a:pt x="392" y="260"/>
                  </a:lnTo>
                  <a:lnTo>
                    <a:pt x="375" y="244"/>
                  </a:lnTo>
                  <a:lnTo>
                    <a:pt x="357" y="228"/>
                  </a:lnTo>
                  <a:lnTo>
                    <a:pt x="337" y="211"/>
                  </a:lnTo>
                  <a:lnTo>
                    <a:pt x="318" y="196"/>
                  </a:lnTo>
                  <a:lnTo>
                    <a:pt x="298" y="181"/>
                  </a:lnTo>
                  <a:lnTo>
                    <a:pt x="277" y="170"/>
                  </a:lnTo>
                  <a:lnTo>
                    <a:pt x="255" y="160"/>
                  </a:lnTo>
                  <a:lnTo>
                    <a:pt x="253" y="161"/>
                  </a:lnTo>
                  <a:lnTo>
                    <a:pt x="270" y="172"/>
                  </a:lnTo>
                  <a:lnTo>
                    <a:pt x="286" y="184"/>
                  </a:lnTo>
                  <a:lnTo>
                    <a:pt x="303" y="195"/>
                  </a:lnTo>
                  <a:lnTo>
                    <a:pt x="319" y="208"/>
                  </a:lnTo>
                  <a:lnTo>
                    <a:pt x="335" y="221"/>
                  </a:lnTo>
                  <a:lnTo>
                    <a:pt x="350" y="233"/>
                  </a:lnTo>
                  <a:lnTo>
                    <a:pt x="365" y="247"/>
                  </a:lnTo>
                  <a:lnTo>
                    <a:pt x="380" y="260"/>
                  </a:lnTo>
                  <a:lnTo>
                    <a:pt x="382" y="268"/>
                  </a:lnTo>
                  <a:lnTo>
                    <a:pt x="388" y="275"/>
                  </a:lnTo>
                  <a:lnTo>
                    <a:pt x="395" y="281"/>
                  </a:lnTo>
                  <a:lnTo>
                    <a:pt x="400" y="287"/>
                  </a:lnTo>
                  <a:lnTo>
                    <a:pt x="409" y="301"/>
                  </a:lnTo>
                  <a:lnTo>
                    <a:pt x="417" y="315"/>
                  </a:lnTo>
                  <a:lnTo>
                    <a:pt x="425" y="329"/>
                  </a:lnTo>
                  <a:lnTo>
                    <a:pt x="433" y="343"/>
                  </a:lnTo>
                  <a:lnTo>
                    <a:pt x="415" y="342"/>
                  </a:lnTo>
                  <a:lnTo>
                    <a:pt x="409" y="331"/>
                  </a:lnTo>
                  <a:lnTo>
                    <a:pt x="402" y="320"/>
                  </a:lnTo>
                  <a:lnTo>
                    <a:pt x="395" y="308"/>
                  </a:lnTo>
                  <a:lnTo>
                    <a:pt x="387" y="298"/>
                  </a:lnTo>
                  <a:lnTo>
                    <a:pt x="379" y="286"/>
                  </a:lnTo>
                  <a:lnTo>
                    <a:pt x="369" y="276"/>
                  </a:lnTo>
                  <a:lnTo>
                    <a:pt x="360" y="267"/>
                  </a:lnTo>
                  <a:lnTo>
                    <a:pt x="351" y="257"/>
                  </a:lnTo>
                  <a:lnTo>
                    <a:pt x="343" y="260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9" y="241"/>
                  </a:lnTo>
                  <a:lnTo>
                    <a:pt x="309" y="236"/>
                  </a:lnTo>
                  <a:lnTo>
                    <a:pt x="301" y="230"/>
                  </a:lnTo>
                  <a:lnTo>
                    <a:pt x="292" y="224"/>
                  </a:lnTo>
                  <a:lnTo>
                    <a:pt x="284" y="218"/>
                  </a:lnTo>
                  <a:lnTo>
                    <a:pt x="277" y="213"/>
                  </a:lnTo>
                  <a:lnTo>
                    <a:pt x="276" y="214"/>
                  </a:lnTo>
                  <a:lnTo>
                    <a:pt x="286" y="222"/>
                  </a:lnTo>
                  <a:lnTo>
                    <a:pt x="297" y="230"/>
                  </a:lnTo>
                  <a:lnTo>
                    <a:pt x="306" y="238"/>
                  </a:lnTo>
                  <a:lnTo>
                    <a:pt x="316" y="247"/>
                  </a:lnTo>
                  <a:lnTo>
                    <a:pt x="326" y="256"/>
                  </a:lnTo>
                  <a:lnTo>
                    <a:pt x="335" y="266"/>
                  </a:lnTo>
                  <a:lnTo>
                    <a:pt x="344" y="276"/>
                  </a:lnTo>
                  <a:lnTo>
                    <a:pt x="351" y="286"/>
                  </a:lnTo>
                  <a:lnTo>
                    <a:pt x="357" y="293"/>
                  </a:lnTo>
                  <a:lnTo>
                    <a:pt x="362" y="298"/>
                  </a:lnTo>
                  <a:lnTo>
                    <a:pt x="367" y="304"/>
                  </a:lnTo>
                  <a:lnTo>
                    <a:pt x="373" y="310"/>
                  </a:lnTo>
                  <a:lnTo>
                    <a:pt x="372" y="313"/>
                  </a:lnTo>
                  <a:lnTo>
                    <a:pt x="379" y="317"/>
                  </a:lnTo>
                  <a:lnTo>
                    <a:pt x="384" y="324"/>
                  </a:lnTo>
                  <a:lnTo>
                    <a:pt x="389" y="332"/>
                  </a:lnTo>
                  <a:lnTo>
                    <a:pt x="391" y="342"/>
                  </a:lnTo>
                  <a:lnTo>
                    <a:pt x="381" y="344"/>
                  </a:lnTo>
                  <a:lnTo>
                    <a:pt x="374" y="338"/>
                  </a:lnTo>
                  <a:lnTo>
                    <a:pt x="368" y="330"/>
                  </a:lnTo>
                  <a:lnTo>
                    <a:pt x="362" y="322"/>
                  </a:lnTo>
                  <a:lnTo>
                    <a:pt x="364" y="321"/>
                  </a:lnTo>
                  <a:lnTo>
                    <a:pt x="364" y="320"/>
                  </a:lnTo>
                  <a:lnTo>
                    <a:pt x="365" y="320"/>
                  </a:lnTo>
                  <a:lnTo>
                    <a:pt x="365" y="319"/>
                  </a:lnTo>
                  <a:lnTo>
                    <a:pt x="359" y="316"/>
                  </a:lnTo>
                  <a:lnTo>
                    <a:pt x="353" y="313"/>
                  </a:lnTo>
                  <a:lnTo>
                    <a:pt x="349" y="307"/>
                  </a:lnTo>
                  <a:lnTo>
                    <a:pt x="343" y="300"/>
                  </a:lnTo>
                  <a:lnTo>
                    <a:pt x="337" y="294"/>
                  </a:lnTo>
                  <a:lnTo>
                    <a:pt x="331" y="290"/>
                  </a:lnTo>
                  <a:lnTo>
                    <a:pt x="324" y="286"/>
                  </a:lnTo>
                  <a:lnTo>
                    <a:pt x="318" y="286"/>
                  </a:lnTo>
                  <a:lnTo>
                    <a:pt x="306" y="275"/>
                  </a:lnTo>
                  <a:lnTo>
                    <a:pt x="293" y="263"/>
                  </a:lnTo>
                  <a:lnTo>
                    <a:pt x="281" y="252"/>
                  </a:lnTo>
                  <a:lnTo>
                    <a:pt x="268" y="241"/>
                  </a:lnTo>
                  <a:lnTo>
                    <a:pt x="255" y="231"/>
                  </a:lnTo>
                  <a:lnTo>
                    <a:pt x="243" y="222"/>
                  </a:lnTo>
                  <a:lnTo>
                    <a:pt x="229" y="213"/>
                  </a:lnTo>
                  <a:lnTo>
                    <a:pt x="215" y="203"/>
                  </a:lnTo>
                  <a:lnTo>
                    <a:pt x="213" y="206"/>
                  </a:lnTo>
                  <a:lnTo>
                    <a:pt x="231" y="223"/>
                  </a:lnTo>
                  <a:lnTo>
                    <a:pt x="251" y="239"/>
                  </a:lnTo>
                  <a:lnTo>
                    <a:pt x="269" y="256"/>
                  </a:lnTo>
                  <a:lnTo>
                    <a:pt x="289" y="272"/>
                  </a:lnTo>
                  <a:lnTo>
                    <a:pt x="306" y="290"/>
                  </a:lnTo>
                  <a:lnTo>
                    <a:pt x="324" y="308"/>
                  </a:lnTo>
                  <a:lnTo>
                    <a:pt x="341" y="327"/>
                  </a:lnTo>
                  <a:lnTo>
                    <a:pt x="357" y="347"/>
                  </a:lnTo>
                  <a:lnTo>
                    <a:pt x="345" y="353"/>
                  </a:lnTo>
                  <a:lnTo>
                    <a:pt x="338" y="347"/>
                  </a:lnTo>
                  <a:lnTo>
                    <a:pt x="332" y="338"/>
                  </a:lnTo>
                  <a:lnTo>
                    <a:pt x="326" y="331"/>
                  </a:lnTo>
                  <a:lnTo>
                    <a:pt x="307" y="317"/>
                  </a:lnTo>
                  <a:lnTo>
                    <a:pt x="290" y="302"/>
                  </a:lnTo>
                  <a:lnTo>
                    <a:pt x="271" y="287"/>
                  </a:lnTo>
                  <a:lnTo>
                    <a:pt x="254" y="271"/>
                  </a:lnTo>
                  <a:lnTo>
                    <a:pt x="236" y="255"/>
                  </a:lnTo>
                  <a:lnTo>
                    <a:pt x="217" y="241"/>
                  </a:lnTo>
                  <a:lnTo>
                    <a:pt x="198" y="228"/>
                  </a:lnTo>
                  <a:lnTo>
                    <a:pt x="177" y="216"/>
                  </a:lnTo>
                  <a:lnTo>
                    <a:pt x="176" y="217"/>
                  </a:lnTo>
                  <a:lnTo>
                    <a:pt x="175" y="218"/>
                  </a:lnTo>
                  <a:lnTo>
                    <a:pt x="175" y="221"/>
                  </a:lnTo>
                  <a:lnTo>
                    <a:pt x="175" y="223"/>
                  </a:lnTo>
                  <a:lnTo>
                    <a:pt x="273" y="299"/>
                  </a:lnTo>
                  <a:lnTo>
                    <a:pt x="278" y="308"/>
                  </a:lnTo>
                  <a:lnTo>
                    <a:pt x="284" y="316"/>
                  </a:lnTo>
                  <a:lnTo>
                    <a:pt x="290" y="324"/>
                  </a:lnTo>
                  <a:lnTo>
                    <a:pt x="297" y="331"/>
                  </a:lnTo>
                  <a:lnTo>
                    <a:pt x="303" y="339"/>
                  </a:lnTo>
                  <a:lnTo>
                    <a:pt x="309" y="347"/>
                  </a:lnTo>
                  <a:lnTo>
                    <a:pt x="314" y="355"/>
                  </a:lnTo>
                  <a:lnTo>
                    <a:pt x="319" y="365"/>
                  </a:lnTo>
                  <a:lnTo>
                    <a:pt x="318" y="366"/>
                  </a:lnTo>
                  <a:lnTo>
                    <a:pt x="316" y="367"/>
                  </a:lnTo>
                  <a:lnTo>
                    <a:pt x="314" y="367"/>
                  </a:lnTo>
                  <a:lnTo>
                    <a:pt x="313" y="369"/>
                  </a:lnTo>
                  <a:lnTo>
                    <a:pt x="301" y="351"/>
                  </a:lnTo>
                  <a:lnTo>
                    <a:pt x="284" y="337"/>
                  </a:lnTo>
                  <a:lnTo>
                    <a:pt x="266" y="322"/>
                  </a:lnTo>
                  <a:lnTo>
                    <a:pt x="247" y="307"/>
                  </a:lnTo>
                  <a:lnTo>
                    <a:pt x="229" y="292"/>
                  </a:lnTo>
                  <a:lnTo>
                    <a:pt x="210" y="277"/>
                  </a:lnTo>
                  <a:lnTo>
                    <a:pt x="192" y="262"/>
                  </a:lnTo>
                  <a:lnTo>
                    <a:pt x="172" y="248"/>
                  </a:lnTo>
                  <a:lnTo>
                    <a:pt x="154" y="236"/>
                  </a:lnTo>
                  <a:lnTo>
                    <a:pt x="152" y="237"/>
                  </a:lnTo>
                  <a:lnTo>
                    <a:pt x="150" y="237"/>
                  </a:lnTo>
                  <a:lnTo>
                    <a:pt x="148" y="238"/>
                  </a:lnTo>
                  <a:lnTo>
                    <a:pt x="146" y="240"/>
                  </a:lnTo>
                  <a:lnTo>
                    <a:pt x="149" y="246"/>
                  </a:lnTo>
                  <a:lnTo>
                    <a:pt x="154" y="249"/>
                  </a:lnTo>
                  <a:lnTo>
                    <a:pt x="160" y="253"/>
                  </a:lnTo>
                  <a:lnTo>
                    <a:pt x="164" y="256"/>
                  </a:lnTo>
                  <a:lnTo>
                    <a:pt x="170" y="259"/>
                  </a:lnTo>
                  <a:lnTo>
                    <a:pt x="176" y="262"/>
                  </a:lnTo>
                  <a:lnTo>
                    <a:pt x="182" y="266"/>
                  </a:lnTo>
                  <a:lnTo>
                    <a:pt x="186" y="269"/>
                  </a:lnTo>
                  <a:lnTo>
                    <a:pt x="195" y="276"/>
                  </a:lnTo>
                  <a:lnTo>
                    <a:pt x="205" y="284"/>
                  </a:lnTo>
                  <a:lnTo>
                    <a:pt x="215" y="291"/>
                  </a:lnTo>
                  <a:lnTo>
                    <a:pt x="225" y="300"/>
                  </a:lnTo>
                  <a:lnTo>
                    <a:pt x="236" y="308"/>
                  </a:lnTo>
                  <a:lnTo>
                    <a:pt x="244" y="317"/>
                  </a:lnTo>
                  <a:lnTo>
                    <a:pt x="252" y="328"/>
                  </a:lnTo>
                  <a:lnTo>
                    <a:pt x="259" y="338"/>
                  </a:lnTo>
                  <a:lnTo>
                    <a:pt x="263" y="343"/>
                  </a:lnTo>
                  <a:lnTo>
                    <a:pt x="269" y="347"/>
                  </a:lnTo>
                  <a:lnTo>
                    <a:pt x="275" y="353"/>
                  </a:lnTo>
                  <a:lnTo>
                    <a:pt x="281" y="358"/>
                  </a:lnTo>
                  <a:lnTo>
                    <a:pt x="285" y="363"/>
                  </a:lnTo>
                  <a:lnTo>
                    <a:pt x="290" y="369"/>
                  </a:lnTo>
                  <a:lnTo>
                    <a:pt x="293" y="376"/>
                  </a:lnTo>
                  <a:lnTo>
                    <a:pt x="294" y="384"/>
                  </a:lnTo>
                  <a:lnTo>
                    <a:pt x="288" y="391"/>
                  </a:lnTo>
                  <a:lnTo>
                    <a:pt x="285" y="384"/>
                  </a:lnTo>
                  <a:lnTo>
                    <a:pt x="282" y="378"/>
                  </a:lnTo>
                  <a:lnTo>
                    <a:pt x="277" y="373"/>
                  </a:lnTo>
                  <a:lnTo>
                    <a:pt x="271" y="367"/>
                  </a:lnTo>
                  <a:lnTo>
                    <a:pt x="266" y="361"/>
                  </a:lnTo>
                  <a:lnTo>
                    <a:pt x="260" y="357"/>
                  </a:lnTo>
                  <a:lnTo>
                    <a:pt x="254" y="351"/>
                  </a:lnTo>
                  <a:lnTo>
                    <a:pt x="248" y="346"/>
                  </a:lnTo>
                  <a:lnTo>
                    <a:pt x="232" y="334"/>
                  </a:lnTo>
                  <a:lnTo>
                    <a:pt x="217" y="321"/>
                  </a:lnTo>
                  <a:lnTo>
                    <a:pt x="201" y="309"/>
                  </a:lnTo>
                  <a:lnTo>
                    <a:pt x="186" y="297"/>
                  </a:lnTo>
                  <a:lnTo>
                    <a:pt x="170" y="284"/>
                  </a:lnTo>
                  <a:lnTo>
                    <a:pt x="154" y="274"/>
                  </a:lnTo>
                  <a:lnTo>
                    <a:pt x="137" y="262"/>
                  </a:lnTo>
                  <a:lnTo>
                    <a:pt x="119" y="253"/>
                  </a:lnTo>
                  <a:lnTo>
                    <a:pt x="118" y="256"/>
                  </a:lnTo>
                  <a:lnTo>
                    <a:pt x="119" y="259"/>
                  </a:lnTo>
                  <a:lnTo>
                    <a:pt x="122" y="261"/>
                  </a:lnTo>
                  <a:lnTo>
                    <a:pt x="123" y="263"/>
                  </a:lnTo>
                  <a:lnTo>
                    <a:pt x="137" y="272"/>
                  </a:lnTo>
                  <a:lnTo>
                    <a:pt x="150" y="283"/>
                  </a:lnTo>
                  <a:lnTo>
                    <a:pt x="164" y="292"/>
                  </a:lnTo>
                  <a:lnTo>
                    <a:pt x="178" y="301"/>
                  </a:lnTo>
                  <a:lnTo>
                    <a:pt x="192" y="310"/>
                  </a:lnTo>
                  <a:lnTo>
                    <a:pt x="206" y="321"/>
                  </a:lnTo>
                  <a:lnTo>
                    <a:pt x="218" y="331"/>
                  </a:lnTo>
                  <a:lnTo>
                    <a:pt x="231" y="343"/>
                  </a:lnTo>
                  <a:lnTo>
                    <a:pt x="236" y="351"/>
                  </a:lnTo>
                  <a:lnTo>
                    <a:pt x="240" y="359"/>
                  </a:lnTo>
                  <a:lnTo>
                    <a:pt x="246" y="367"/>
                  </a:lnTo>
                  <a:lnTo>
                    <a:pt x="251" y="375"/>
                  </a:lnTo>
                  <a:lnTo>
                    <a:pt x="256" y="382"/>
                  </a:lnTo>
                  <a:lnTo>
                    <a:pt x="261" y="390"/>
                  </a:lnTo>
                  <a:lnTo>
                    <a:pt x="267" y="397"/>
                  </a:lnTo>
                  <a:lnTo>
                    <a:pt x="271" y="405"/>
                  </a:lnTo>
                  <a:lnTo>
                    <a:pt x="265" y="413"/>
                  </a:lnTo>
                  <a:lnTo>
                    <a:pt x="250" y="396"/>
                  </a:lnTo>
                  <a:lnTo>
                    <a:pt x="233" y="378"/>
                  </a:lnTo>
                  <a:lnTo>
                    <a:pt x="216" y="361"/>
                  </a:lnTo>
                  <a:lnTo>
                    <a:pt x="199" y="345"/>
                  </a:lnTo>
                  <a:lnTo>
                    <a:pt x="182" y="329"/>
                  </a:lnTo>
                  <a:lnTo>
                    <a:pt x="163" y="314"/>
                  </a:lnTo>
                  <a:lnTo>
                    <a:pt x="144" y="300"/>
                  </a:lnTo>
                  <a:lnTo>
                    <a:pt x="124" y="287"/>
                  </a:lnTo>
                  <a:lnTo>
                    <a:pt x="117" y="284"/>
                  </a:lnTo>
                  <a:lnTo>
                    <a:pt x="111" y="279"/>
                  </a:lnTo>
                  <a:lnTo>
                    <a:pt x="104" y="275"/>
                  </a:lnTo>
                  <a:lnTo>
                    <a:pt x="96" y="276"/>
                  </a:lnTo>
                  <a:lnTo>
                    <a:pt x="95" y="275"/>
                  </a:lnTo>
                  <a:lnTo>
                    <a:pt x="93" y="272"/>
                  </a:lnTo>
                  <a:lnTo>
                    <a:pt x="92" y="272"/>
                  </a:lnTo>
                  <a:lnTo>
                    <a:pt x="89" y="272"/>
                  </a:lnTo>
                  <a:lnTo>
                    <a:pt x="88" y="274"/>
                  </a:lnTo>
                  <a:lnTo>
                    <a:pt x="102" y="284"/>
                  </a:lnTo>
                  <a:lnTo>
                    <a:pt x="117" y="294"/>
                  </a:lnTo>
                  <a:lnTo>
                    <a:pt x="131" y="305"/>
                  </a:lnTo>
                  <a:lnTo>
                    <a:pt x="145" y="314"/>
                  </a:lnTo>
                  <a:lnTo>
                    <a:pt x="159" y="324"/>
                  </a:lnTo>
                  <a:lnTo>
                    <a:pt x="172" y="336"/>
                  </a:lnTo>
                  <a:lnTo>
                    <a:pt x="186" y="346"/>
                  </a:lnTo>
                  <a:lnTo>
                    <a:pt x="200" y="358"/>
                  </a:lnTo>
                  <a:lnTo>
                    <a:pt x="202" y="370"/>
                  </a:lnTo>
                  <a:lnTo>
                    <a:pt x="210" y="381"/>
                  </a:lnTo>
                  <a:lnTo>
                    <a:pt x="222" y="391"/>
                  </a:lnTo>
                  <a:lnTo>
                    <a:pt x="231" y="403"/>
                  </a:lnTo>
                  <a:lnTo>
                    <a:pt x="224" y="405"/>
                  </a:lnTo>
                  <a:lnTo>
                    <a:pt x="218" y="404"/>
                  </a:lnTo>
                  <a:lnTo>
                    <a:pt x="214" y="400"/>
                  </a:lnTo>
                  <a:lnTo>
                    <a:pt x="209" y="395"/>
                  </a:lnTo>
                  <a:lnTo>
                    <a:pt x="206" y="388"/>
                  </a:lnTo>
                  <a:lnTo>
                    <a:pt x="202" y="381"/>
                  </a:lnTo>
                  <a:lnTo>
                    <a:pt x="197" y="375"/>
                  </a:lnTo>
                  <a:lnTo>
                    <a:pt x="191" y="370"/>
                  </a:lnTo>
                  <a:lnTo>
                    <a:pt x="176" y="360"/>
                  </a:lnTo>
                  <a:lnTo>
                    <a:pt x="161" y="349"/>
                  </a:lnTo>
                  <a:lnTo>
                    <a:pt x="146" y="338"/>
                  </a:lnTo>
                  <a:lnTo>
                    <a:pt x="130" y="327"/>
                  </a:lnTo>
                  <a:lnTo>
                    <a:pt x="115" y="316"/>
                  </a:lnTo>
                  <a:lnTo>
                    <a:pt x="99" y="307"/>
                  </a:lnTo>
                  <a:lnTo>
                    <a:pt x="82" y="299"/>
                  </a:lnTo>
                  <a:lnTo>
                    <a:pt x="65" y="292"/>
                  </a:lnTo>
                  <a:lnTo>
                    <a:pt x="65" y="299"/>
                  </a:lnTo>
                  <a:lnTo>
                    <a:pt x="78" y="306"/>
                  </a:lnTo>
                  <a:lnTo>
                    <a:pt x="92" y="314"/>
                  </a:lnTo>
                  <a:lnTo>
                    <a:pt x="104" y="321"/>
                  </a:lnTo>
                  <a:lnTo>
                    <a:pt x="117" y="329"/>
                  </a:lnTo>
                  <a:lnTo>
                    <a:pt x="130" y="337"/>
                  </a:lnTo>
                  <a:lnTo>
                    <a:pt x="142" y="345"/>
                  </a:lnTo>
                  <a:lnTo>
                    <a:pt x="154" y="354"/>
                  </a:lnTo>
                  <a:lnTo>
                    <a:pt x="165" y="365"/>
                  </a:lnTo>
                  <a:lnTo>
                    <a:pt x="170" y="376"/>
                  </a:lnTo>
                  <a:lnTo>
                    <a:pt x="179" y="385"/>
                  </a:lnTo>
                  <a:lnTo>
                    <a:pt x="188" y="396"/>
                  </a:lnTo>
                  <a:lnTo>
                    <a:pt x="197" y="407"/>
                  </a:lnTo>
                  <a:lnTo>
                    <a:pt x="198" y="411"/>
                  </a:lnTo>
                  <a:lnTo>
                    <a:pt x="197" y="413"/>
                  </a:lnTo>
                  <a:lnTo>
                    <a:pt x="194" y="417"/>
                  </a:lnTo>
                  <a:lnTo>
                    <a:pt x="193" y="419"/>
                  </a:lnTo>
                  <a:lnTo>
                    <a:pt x="162" y="381"/>
                  </a:lnTo>
                  <a:lnTo>
                    <a:pt x="153" y="381"/>
                  </a:lnTo>
                  <a:lnTo>
                    <a:pt x="144" y="373"/>
                  </a:lnTo>
                  <a:lnTo>
                    <a:pt x="134" y="366"/>
                  </a:lnTo>
                  <a:lnTo>
                    <a:pt x="124" y="359"/>
                  </a:lnTo>
                  <a:lnTo>
                    <a:pt x="114" y="352"/>
                  </a:lnTo>
                  <a:lnTo>
                    <a:pt x="103" y="346"/>
                  </a:lnTo>
                  <a:lnTo>
                    <a:pt x="93" y="338"/>
                  </a:lnTo>
                  <a:lnTo>
                    <a:pt x="85" y="331"/>
                  </a:lnTo>
                  <a:lnTo>
                    <a:pt x="77" y="322"/>
                  </a:lnTo>
                  <a:lnTo>
                    <a:pt x="73" y="320"/>
                  </a:lnTo>
                  <a:lnTo>
                    <a:pt x="69" y="317"/>
                  </a:lnTo>
                  <a:lnTo>
                    <a:pt x="64" y="315"/>
                  </a:lnTo>
                  <a:lnTo>
                    <a:pt x="59" y="313"/>
                  </a:lnTo>
                  <a:lnTo>
                    <a:pt x="55" y="310"/>
                  </a:lnTo>
                  <a:lnTo>
                    <a:pt x="50" y="310"/>
                  </a:lnTo>
                  <a:lnTo>
                    <a:pt x="47" y="312"/>
                  </a:lnTo>
                  <a:lnTo>
                    <a:pt x="42" y="314"/>
                  </a:lnTo>
                  <a:lnTo>
                    <a:pt x="41" y="316"/>
                  </a:lnTo>
                  <a:lnTo>
                    <a:pt x="40" y="319"/>
                  </a:lnTo>
                  <a:lnTo>
                    <a:pt x="39" y="321"/>
                  </a:lnTo>
                  <a:lnTo>
                    <a:pt x="39" y="323"/>
                  </a:lnTo>
                  <a:lnTo>
                    <a:pt x="47" y="328"/>
                  </a:lnTo>
                  <a:lnTo>
                    <a:pt x="55" y="332"/>
                  </a:lnTo>
                  <a:lnTo>
                    <a:pt x="63" y="336"/>
                  </a:lnTo>
                  <a:lnTo>
                    <a:pt x="71" y="339"/>
                  </a:lnTo>
                  <a:lnTo>
                    <a:pt x="79" y="343"/>
                  </a:lnTo>
                  <a:lnTo>
                    <a:pt x="88" y="346"/>
                  </a:lnTo>
                  <a:lnTo>
                    <a:pt x="96" y="351"/>
                  </a:lnTo>
                  <a:lnTo>
                    <a:pt x="104" y="355"/>
                  </a:lnTo>
                  <a:lnTo>
                    <a:pt x="147" y="389"/>
                  </a:lnTo>
                  <a:lnTo>
                    <a:pt x="153" y="400"/>
                  </a:lnTo>
                  <a:lnTo>
                    <a:pt x="160" y="413"/>
                  </a:lnTo>
                  <a:lnTo>
                    <a:pt x="165" y="426"/>
                  </a:lnTo>
                  <a:lnTo>
                    <a:pt x="169" y="440"/>
                  </a:lnTo>
                  <a:lnTo>
                    <a:pt x="165" y="434"/>
                  </a:lnTo>
                  <a:lnTo>
                    <a:pt x="161" y="428"/>
                  </a:lnTo>
                  <a:lnTo>
                    <a:pt x="155" y="422"/>
                  </a:lnTo>
                  <a:lnTo>
                    <a:pt x="149" y="417"/>
                  </a:lnTo>
                  <a:lnTo>
                    <a:pt x="145" y="411"/>
                  </a:lnTo>
                  <a:lnTo>
                    <a:pt x="139" y="405"/>
                  </a:lnTo>
                  <a:lnTo>
                    <a:pt x="134" y="399"/>
                  </a:lnTo>
                  <a:lnTo>
                    <a:pt x="130" y="395"/>
                  </a:lnTo>
                  <a:lnTo>
                    <a:pt x="117" y="388"/>
                  </a:lnTo>
                  <a:lnTo>
                    <a:pt x="106" y="380"/>
                  </a:lnTo>
                  <a:lnTo>
                    <a:pt x="94" y="372"/>
                  </a:lnTo>
                  <a:lnTo>
                    <a:pt x="84" y="362"/>
                  </a:lnTo>
                  <a:lnTo>
                    <a:pt x="72" y="354"/>
                  </a:lnTo>
                  <a:lnTo>
                    <a:pt x="59" y="347"/>
                  </a:lnTo>
                  <a:lnTo>
                    <a:pt x="48" y="342"/>
                  </a:lnTo>
                  <a:lnTo>
                    <a:pt x="34" y="338"/>
                  </a:lnTo>
                  <a:lnTo>
                    <a:pt x="34" y="337"/>
                  </a:lnTo>
                  <a:lnTo>
                    <a:pt x="29" y="337"/>
                  </a:lnTo>
                  <a:lnTo>
                    <a:pt x="25" y="337"/>
                  </a:lnTo>
                  <a:lnTo>
                    <a:pt x="20" y="339"/>
                  </a:lnTo>
                  <a:lnTo>
                    <a:pt x="19" y="345"/>
                  </a:lnTo>
                  <a:lnTo>
                    <a:pt x="26" y="350"/>
                  </a:lnTo>
                  <a:lnTo>
                    <a:pt x="33" y="354"/>
                  </a:lnTo>
                  <a:lnTo>
                    <a:pt x="40" y="359"/>
                  </a:lnTo>
                  <a:lnTo>
                    <a:pt x="47" y="363"/>
                  </a:lnTo>
                  <a:lnTo>
                    <a:pt x="54" y="367"/>
                  </a:lnTo>
                  <a:lnTo>
                    <a:pt x="61" y="372"/>
                  </a:lnTo>
                  <a:lnTo>
                    <a:pt x="69" y="375"/>
                  </a:lnTo>
                  <a:lnTo>
                    <a:pt x="76" y="380"/>
                  </a:lnTo>
                  <a:lnTo>
                    <a:pt x="86" y="385"/>
                  </a:lnTo>
                  <a:lnTo>
                    <a:pt x="95" y="392"/>
                  </a:lnTo>
                  <a:lnTo>
                    <a:pt x="103" y="400"/>
                  </a:lnTo>
                  <a:lnTo>
                    <a:pt x="110" y="408"/>
                  </a:lnTo>
                  <a:lnTo>
                    <a:pt x="117" y="418"/>
                  </a:lnTo>
                  <a:lnTo>
                    <a:pt x="124" y="427"/>
                  </a:lnTo>
                  <a:lnTo>
                    <a:pt x="130" y="436"/>
                  </a:lnTo>
                  <a:lnTo>
                    <a:pt x="134" y="446"/>
                  </a:lnTo>
                  <a:lnTo>
                    <a:pt x="129" y="438"/>
                  </a:lnTo>
                  <a:lnTo>
                    <a:pt x="122" y="431"/>
                  </a:lnTo>
                  <a:lnTo>
                    <a:pt x="114" y="423"/>
                  </a:lnTo>
                  <a:lnTo>
                    <a:pt x="104" y="417"/>
                  </a:lnTo>
                  <a:lnTo>
                    <a:pt x="95" y="410"/>
                  </a:lnTo>
                  <a:lnTo>
                    <a:pt x="86" y="403"/>
                  </a:lnTo>
                  <a:lnTo>
                    <a:pt x="77" y="395"/>
                  </a:lnTo>
                  <a:lnTo>
                    <a:pt x="67" y="388"/>
                  </a:lnTo>
                  <a:lnTo>
                    <a:pt x="65" y="389"/>
                  </a:lnTo>
                  <a:lnTo>
                    <a:pt x="59" y="384"/>
                  </a:lnTo>
                  <a:lnTo>
                    <a:pt x="54" y="381"/>
                  </a:lnTo>
                  <a:lnTo>
                    <a:pt x="48" y="376"/>
                  </a:lnTo>
                  <a:lnTo>
                    <a:pt x="41" y="373"/>
                  </a:lnTo>
                  <a:lnTo>
                    <a:pt x="35" y="370"/>
                  </a:lnTo>
                  <a:lnTo>
                    <a:pt x="28" y="368"/>
                  </a:lnTo>
                  <a:lnTo>
                    <a:pt x="23" y="366"/>
                  </a:lnTo>
                  <a:lnTo>
                    <a:pt x="16" y="365"/>
                  </a:lnTo>
                  <a:lnTo>
                    <a:pt x="13" y="361"/>
                  </a:lnTo>
                  <a:lnTo>
                    <a:pt x="9" y="359"/>
                  </a:lnTo>
                  <a:lnTo>
                    <a:pt x="3" y="358"/>
                  </a:lnTo>
                  <a:lnTo>
                    <a:pt x="0" y="355"/>
                  </a:lnTo>
                  <a:lnTo>
                    <a:pt x="9" y="342"/>
                  </a:lnTo>
                  <a:lnTo>
                    <a:pt x="18" y="329"/>
                  </a:lnTo>
                  <a:lnTo>
                    <a:pt x="28" y="316"/>
                  </a:lnTo>
                  <a:lnTo>
                    <a:pt x="39" y="304"/>
                  </a:lnTo>
                  <a:lnTo>
                    <a:pt x="50" y="292"/>
                  </a:lnTo>
                  <a:lnTo>
                    <a:pt x="62" y="281"/>
                  </a:lnTo>
                  <a:lnTo>
                    <a:pt x="73" y="269"/>
                  </a:lnTo>
                  <a:lnTo>
                    <a:pt x="85" y="257"/>
                  </a:lnTo>
                  <a:lnTo>
                    <a:pt x="96" y="247"/>
                  </a:lnTo>
                  <a:lnTo>
                    <a:pt x="109" y="237"/>
                  </a:lnTo>
                  <a:lnTo>
                    <a:pt x="122" y="228"/>
                  </a:lnTo>
                  <a:lnTo>
                    <a:pt x="135" y="218"/>
                  </a:lnTo>
                  <a:lnTo>
                    <a:pt x="148" y="210"/>
                  </a:lnTo>
                  <a:lnTo>
                    <a:pt x="162" y="202"/>
                  </a:lnTo>
                  <a:lnTo>
                    <a:pt x="176" y="195"/>
                  </a:lnTo>
                  <a:lnTo>
                    <a:pt x="190" y="188"/>
                  </a:lnTo>
                  <a:lnTo>
                    <a:pt x="194" y="187"/>
                  </a:lnTo>
                  <a:lnTo>
                    <a:pt x="200" y="186"/>
                  </a:lnTo>
                  <a:lnTo>
                    <a:pt x="205" y="184"/>
                  </a:lnTo>
                  <a:lnTo>
                    <a:pt x="210" y="180"/>
                  </a:lnTo>
                  <a:lnTo>
                    <a:pt x="215" y="178"/>
                  </a:lnTo>
                  <a:lnTo>
                    <a:pt x="220" y="175"/>
                  </a:lnTo>
                  <a:lnTo>
                    <a:pt x="224" y="171"/>
                  </a:lnTo>
                  <a:lnTo>
                    <a:pt x="229" y="168"/>
                  </a:lnTo>
                  <a:lnTo>
                    <a:pt x="238" y="161"/>
                  </a:lnTo>
                  <a:lnTo>
                    <a:pt x="247" y="154"/>
                  </a:lnTo>
                  <a:lnTo>
                    <a:pt x="256" y="147"/>
                  </a:lnTo>
                  <a:lnTo>
                    <a:pt x="266" y="141"/>
                  </a:lnTo>
                  <a:lnTo>
                    <a:pt x="275" y="134"/>
                  </a:lnTo>
                  <a:lnTo>
                    <a:pt x="284" y="128"/>
                  </a:lnTo>
                  <a:lnTo>
                    <a:pt x="293" y="124"/>
                  </a:lnTo>
                  <a:lnTo>
                    <a:pt x="303" y="118"/>
                  </a:lnTo>
                  <a:lnTo>
                    <a:pt x="311" y="117"/>
                  </a:lnTo>
                  <a:lnTo>
                    <a:pt x="319" y="113"/>
                  </a:lnTo>
                  <a:lnTo>
                    <a:pt x="324" y="110"/>
                  </a:lnTo>
                  <a:lnTo>
                    <a:pt x="331" y="105"/>
                  </a:lnTo>
                  <a:lnTo>
                    <a:pt x="338" y="101"/>
                  </a:lnTo>
                  <a:lnTo>
                    <a:pt x="344" y="95"/>
                  </a:lnTo>
                  <a:lnTo>
                    <a:pt x="351" y="90"/>
                  </a:lnTo>
                  <a:lnTo>
                    <a:pt x="358" y="86"/>
                  </a:lnTo>
                  <a:lnTo>
                    <a:pt x="367" y="79"/>
                  </a:lnTo>
                  <a:lnTo>
                    <a:pt x="376" y="72"/>
                  </a:lnTo>
                  <a:lnTo>
                    <a:pt x="385" y="65"/>
                  </a:lnTo>
                  <a:lnTo>
                    <a:pt x="395" y="59"/>
                  </a:lnTo>
                  <a:lnTo>
                    <a:pt x="404" y="54"/>
                  </a:lnTo>
                  <a:lnTo>
                    <a:pt x="413" y="48"/>
                  </a:lnTo>
                  <a:lnTo>
                    <a:pt x="422" y="43"/>
                  </a:lnTo>
                  <a:lnTo>
                    <a:pt x="432" y="39"/>
                  </a:lnTo>
                  <a:lnTo>
                    <a:pt x="438" y="42"/>
                  </a:lnTo>
                  <a:lnTo>
                    <a:pt x="444" y="43"/>
                  </a:lnTo>
                  <a:lnTo>
                    <a:pt x="450" y="43"/>
                  </a:lnTo>
                  <a:lnTo>
                    <a:pt x="457" y="43"/>
                  </a:lnTo>
                  <a:lnTo>
                    <a:pt x="462" y="43"/>
                  </a:lnTo>
                  <a:lnTo>
                    <a:pt x="467" y="45"/>
                  </a:lnTo>
                  <a:lnTo>
                    <a:pt x="473" y="49"/>
                  </a:lnTo>
                  <a:lnTo>
                    <a:pt x="478" y="55"/>
                  </a:lnTo>
                  <a:lnTo>
                    <a:pt x="481" y="55"/>
                  </a:lnTo>
                  <a:lnTo>
                    <a:pt x="485" y="55"/>
                  </a:lnTo>
                  <a:lnTo>
                    <a:pt x="488" y="55"/>
                  </a:lnTo>
                  <a:lnTo>
                    <a:pt x="490" y="52"/>
                  </a:lnTo>
                  <a:lnTo>
                    <a:pt x="489" y="48"/>
                  </a:lnTo>
                  <a:lnTo>
                    <a:pt x="487" y="44"/>
                  </a:lnTo>
                  <a:lnTo>
                    <a:pt x="483" y="42"/>
                  </a:lnTo>
                  <a:lnTo>
                    <a:pt x="481" y="39"/>
                  </a:lnTo>
                  <a:lnTo>
                    <a:pt x="474" y="37"/>
                  </a:lnTo>
                  <a:lnTo>
                    <a:pt x="467" y="35"/>
                  </a:lnTo>
                  <a:lnTo>
                    <a:pt x="459" y="32"/>
                  </a:lnTo>
                  <a:lnTo>
                    <a:pt x="452" y="28"/>
                  </a:lnTo>
                  <a:lnTo>
                    <a:pt x="460" y="24"/>
                  </a:lnTo>
                  <a:lnTo>
                    <a:pt x="470" y="21"/>
                  </a:lnTo>
                  <a:lnTo>
                    <a:pt x="478" y="22"/>
                  </a:lnTo>
                  <a:lnTo>
                    <a:pt x="486" y="26"/>
                  </a:lnTo>
                  <a:lnTo>
                    <a:pt x="495" y="30"/>
                  </a:lnTo>
                  <a:lnTo>
                    <a:pt x="503" y="35"/>
                  </a:lnTo>
                  <a:lnTo>
                    <a:pt x="510" y="39"/>
                  </a:lnTo>
                  <a:lnTo>
                    <a:pt x="518" y="40"/>
                  </a:lnTo>
                  <a:lnTo>
                    <a:pt x="525" y="43"/>
                  </a:lnTo>
                  <a:lnTo>
                    <a:pt x="530" y="49"/>
                  </a:lnTo>
                  <a:lnTo>
                    <a:pt x="535" y="52"/>
                  </a:lnTo>
                  <a:lnTo>
                    <a:pt x="541" y="47"/>
                  </a:lnTo>
                  <a:lnTo>
                    <a:pt x="535" y="42"/>
                  </a:lnTo>
                  <a:lnTo>
                    <a:pt x="530" y="37"/>
                  </a:lnTo>
                  <a:lnTo>
                    <a:pt x="524" y="33"/>
                  </a:lnTo>
                  <a:lnTo>
                    <a:pt x="517" y="29"/>
                  </a:lnTo>
                  <a:lnTo>
                    <a:pt x="511" y="27"/>
                  </a:lnTo>
                  <a:lnTo>
                    <a:pt x="504" y="24"/>
                  </a:lnTo>
                  <a:lnTo>
                    <a:pt x="497" y="19"/>
                  </a:lnTo>
                  <a:lnTo>
                    <a:pt x="490" y="15"/>
                  </a:lnTo>
                  <a:lnTo>
                    <a:pt x="498" y="13"/>
                  </a:lnTo>
                  <a:lnTo>
                    <a:pt x="508" y="10"/>
                  </a:lnTo>
                  <a:lnTo>
                    <a:pt x="516" y="9"/>
                  </a:lnTo>
                  <a:lnTo>
                    <a:pt x="523" y="13"/>
                  </a:lnTo>
                  <a:lnTo>
                    <a:pt x="531" y="18"/>
                  </a:lnTo>
                  <a:lnTo>
                    <a:pt x="538" y="21"/>
                  </a:lnTo>
                  <a:lnTo>
                    <a:pt x="546" y="25"/>
                  </a:lnTo>
                  <a:lnTo>
                    <a:pt x="554" y="29"/>
                  </a:lnTo>
                  <a:lnTo>
                    <a:pt x="562" y="33"/>
                  </a:lnTo>
                  <a:lnTo>
                    <a:pt x="570" y="36"/>
                  </a:lnTo>
                  <a:lnTo>
                    <a:pt x="577" y="41"/>
                  </a:lnTo>
                  <a:lnTo>
                    <a:pt x="585" y="45"/>
                  </a:lnTo>
                  <a:lnTo>
                    <a:pt x="587" y="43"/>
                  </a:lnTo>
                  <a:lnTo>
                    <a:pt x="588" y="41"/>
                  </a:lnTo>
                  <a:lnTo>
                    <a:pt x="588" y="40"/>
                  </a:lnTo>
                  <a:lnTo>
                    <a:pt x="588" y="37"/>
                  </a:lnTo>
                  <a:lnTo>
                    <a:pt x="534" y="4"/>
                  </a:lnTo>
                  <a:lnTo>
                    <a:pt x="549" y="0"/>
                  </a:lnTo>
                  <a:lnTo>
                    <a:pt x="564" y="2"/>
                  </a:lnTo>
                  <a:lnTo>
                    <a:pt x="579" y="6"/>
                  </a:lnTo>
                  <a:lnTo>
                    <a:pt x="593" y="13"/>
                  </a:lnTo>
                  <a:lnTo>
                    <a:pt x="607" y="22"/>
                  </a:lnTo>
                  <a:lnTo>
                    <a:pt x="619" y="32"/>
                  </a:lnTo>
                  <a:lnTo>
                    <a:pt x="632" y="42"/>
                  </a:lnTo>
                  <a:lnTo>
                    <a:pt x="645" y="52"/>
                  </a:lnTo>
                  <a:lnTo>
                    <a:pt x="655" y="64"/>
                  </a:lnTo>
                  <a:lnTo>
                    <a:pt x="665" y="75"/>
                  </a:lnTo>
                  <a:lnTo>
                    <a:pt x="675" y="87"/>
                  </a:lnTo>
                  <a:lnTo>
                    <a:pt x="684" y="100"/>
                  </a:lnTo>
                  <a:lnTo>
                    <a:pt x="693" y="112"/>
                  </a:lnTo>
                  <a:lnTo>
                    <a:pt x="700" y="126"/>
                  </a:lnTo>
                  <a:lnTo>
                    <a:pt x="707" y="140"/>
                  </a:lnTo>
                  <a:lnTo>
                    <a:pt x="712" y="15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1" name="Freeform 24"/>
            <p:cNvSpPr>
              <a:spLocks/>
            </p:cNvSpPr>
            <p:nvPr/>
          </p:nvSpPr>
          <p:spPr bwMode="auto">
            <a:xfrm>
              <a:off x="1744" y="544"/>
              <a:ext cx="73" cy="84"/>
            </a:xfrm>
            <a:custGeom>
              <a:avLst/>
              <a:gdLst>
                <a:gd name="T0" fmla="*/ 3 w 146"/>
                <a:gd name="T1" fmla="*/ 1 h 169"/>
                <a:gd name="T2" fmla="*/ 3 w 146"/>
                <a:gd name="T3" fmla="*/ 1 h 169"/>
                <a:gd name="T4" fmla="*/ 3 w 146"/>
                <a:gd name="T5" fmla="*/ 1 h 169"/>
                <a:gd name="T6" fmla="*/ 3 w 146"/>
                <a:gd name="T7" fmla="*/ 1 h 169"/>
                <a:gd name="T8" fmla="*/ 3 w 146"/>
                <a:gd name="T9" fmla="*/ 2 h 169"/>
                <a:gd name="T10" fmla="*/ 4 w 146"/>
                <a:gd name="T11" fmla="*/ 2 h 169"/>
                <a:gd name="T12" fmla="*/ 4 w 146"/>
                <a:gd name="T13" fmla="*/ 2 h 169"/>
                <a:gd name="T14" fmla="*/ 4 w 146"/>
                <a:gd name="T15" fmla="*/ 2 h 169"/>
                <a:gd name="T16" fmla="*/ 4 w 146"/>
                <a:gd name="T17" fmla="*/ 2 h 169"/>
                <a:gd name="T18" fmla="*/ 4 w 146"/>
                <a:gd name="T19" fmla="*/ 2 h 169"/>
                <a:gd name="T20" fmla="*/ 4 w 146"/>
                <a:gd name="T21" fmla="*/ 2 h 169"/>
                <a:gd name="T22" fmla="*/ 4 w 146"/>
                <a:gd name="T23" fmla="*/ 2 h 169"/>
                <a:gd name="T24" fmla="*/ 4 w 146"/>
                <a:gd name="T25" fmla="*/ 2 h 169"/>
                <a:gd name="T26" fmla="*/ 4 w 146"/>
                <a:gd name="T27" fmla="*/ 3 h 169"/>
                <a:gd name="T28" fmla="*/ 4 w 146"/>
                <a:gd name="T29" fmla="*/ 3 h 169"/>
                <a:gd name="T30" fmla="*/ 5 w 146"/>
                <a:gd name="T31" fmla="*/ 3 h 169"/>
                <a:gd name="T32" fmla="*/ 5 w 146"/>
                <a:gd name="T33" fmla="*/ 4 h 169"/>
                <a:gd name="T34" fmla="*/ 5 w 146"/>
                <a:gd name="T35" fmla="*/ 4 h 169"/>
                <a:gd name="T36" fmla="*/ 5 w 146"/>
                <a:gd name="T37" fmla="*/ 4 h 169"/>
                <a:gd name="T38" fmla="*/ 5 w 146"/>
                <a:gd name="T39" fmla="*/ 4 h 169"/>
                <a:gd name="T40" fmla="*/ 5 w 146"/>
                <a:gd name="T41" fmla="*/ 4 h 169"/>
                <a:gd name="T42" fmla="*/ 5 w 146"/>
                <a:gd name="T43" fmla="*/ 4 h 169"/>
                <a:gd name="T44" fmla="*/ 5 w 146"/>
                <a:gd name="T45" fmla="*/ 5 h 169"/>
                <a:gd name="T46" fmla="*/ 5 w 146"/>
                <a:gd name="T47" fmla="*/ 5 h 169"/>
                <a:gd name="T48" fmla="*/ 5 w 146"/>
                <a:gd name="T49" fmla="*/ 5 h 169"/>
                <a:gd name="T50" fmla="*/ 5 w 146"/>
                <a:gd name="T51" fmla="*/ 4 h 169"/>
                <a:gd name="T52" fmla="*/ 4 w 146"/>
                <a:gd name="T53" fmla="*/ 4 h 169"/>
                <a:gd name="T54" fmla="*/ 4 w 146"/>
                <a:gd name="T55" fmla="*/ 3 h 169"/>
                <a:gd name="T56" fmla="*/ 4 w 146"/>
                <a:gd name="T57" fmla="*/ 3 h 169"/>
                <a:gd name="T58" fmla="*/ 4 w 146"/>
                <a:gd name="T59" fmla="*/ 3 h 169"/>
                <a:gd name="T60" fmla="*/ 3 w 146"/>
                <a:gd name="T61" fmla="*/ 2 h 169"/>
                <a:gd name="T62" fmla="*/ 3 w 146"/>
                <a:gd name="T63" fmla="*/ 2 h 169"/>
                <a:gd name="T64" fmla="*/ 3 w 146"/>
                <a:gd name="T65" fmla="*/ 1 h 169"/>
                <a:gd name="T66" fmla="*/ 3 w 146"/>
                <a:gd name="T67" fmla="*/ 2 h 169"/>
                <a:gd name="T68" fmla="*/ 2 w 146"/>
                <a:gd name="T69" fmla="*/ 1 h 169"/>
                <a:gd name="T70" fmla="*/ 2 w 146"/>
                <a:gd name="T71" fmla="*/ 1 h 169"/>
                <a:gd name="T72" fmla="*/ 2 w 146"/>
                <a:gd name="T73" fmla="*/ 1 h 169"/>
                <a:gd name="T74" fmla="*/ 2 w 146"/>
                <a:gd name="T75" fmla="*/ 1 h 169"/>
                <a:gd name="T76" fmla="*/ 1 w 146"/>
                <a:gd name="T77" fmla="*/ 1 h 169"/>
                <a:gd name="T78" fmla="*/ 1 w 146"/>
                <a:gd name="T79" fmla="*/ 0 h 169"/>
                <a:gd name="T80" fmla="*/ 1 w 146"/>
                <a:gd name="T81" fmla="*/ 0 h 169"/>
                <a:gd name="T82" fmla="*/ 1 w 146"/>
                <a:gd name="T83" fmla="*/ 0 h 169"/>
                <a:gd name="T84" fmla="*/ 1 w 146"/>
                <a:gd name="T85" fmla="*/ 0 h 169"/>
                <a:gd name="T86" fmla="*/ 1 w 146"/>
                <a:gd name="T87" fmla="*/ 0 h 169"/>
                <a:gd name="T88" fmla="*/ 1 w 146"/>
                <a:gd name="T89" fmla="*/ 0 h 169"/>
                <a:gd name="T90" fmla="*/ 0 w 146"/>
                <a:gd name="T91" fmla="*/ 0 h 169"/>
                <a:gd name="T92" fmla="*/ 1 w 146"/>
                <a:gd name="T93" fmla="*/ 0 h 169"/>
                <a:gd name="T94" fmla="*/ 1 w 146"/>
                <a:gd name="T95" fmla="*/ 0 h 169"/>
                <a:gd name="T96" fmla="*/ 1 w 146"/>
                <a:gd name="T97" fmla="*/ 0 h 169"/>
                <a:gd name="T98" fmla="*/ 1 w 146"/>
                <a:gd name="T99" fmla="*/ 0 h 169"/>
                <a:gd name="T100" fmla="*/ 1 w 146"/>
                <a:gd name="T101" fmla="*/ 0 h 169"/>
                <a:gd name="T102" fmla="*/ 1 w 146"/>
                <a:gd name="T103" fmla="*/ 0 h 169"/>
                <a:gd name="T104" fmla="*/ 2 w 146"/>
                <a:gd name="T105" fmla="*/ 0 h 169"/>
                <a:gd name="T106" fmla="*/ 2 w 146"/>
                <a:gd name="T107" fmla="*/ 0 h 169"/>
                <a:gd name="T108" fmla="*/ 2 w 146"/>
                <a:gd name="T109" fmla="*/ 0 h 169"/>
                <a:gd name="T110" fmla="*/ 2 w 146"/>
                <a:gd name="T111" fmla="*/ 0 h 169"/>
                <a:gd name="T112" fmla="*/ 3 w 146"/>
                <a:gd name="T113" fmla="*/ 1 h 169"/>
                <a:gd name="T114" fmla="*/ 3 w 146"/>
                <a:gd name="T115" fmla="*/ 1 h 1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" h="169">
                  <a:moveTo>
                    <a:pt x="74" y="38"/>
                  </a:moveTo>
                  <a:lnTo>
                    <a:pt x="77" y="45"/>
                  </a:lnTo>
                  <a:lnTo>
                    <a:pt x="82" y="51"/>
                  </a:lnTo>
                  <a:lnTo>
                    <a:pt x="86" y="58"/>
                  </a:lnTo>
                  <a:lnTo>
                    <a:pt x="91" y="65"/>
                  </a:lnTo>
                  <a:lnTo>
                    <a:pt x="97" y="72"/>
                  </a:lnTo>
                  <a:lnTo>
                    <a:pt x="102" y="79"/>
                  </a:lnTo>
                  <a:lnTo>
                    <a:pt x="107" y="84"/>
                  </a:lnTo>
                  <a:lnTo>
                    <a:pt x="112" y="91"/>
                  </a:lnTo>
                  <a:lnTo>
                    <a:pt x="113" y="93"/>
                  </a:lnTo>
                  <a:lnTo>
                    <a:pt x="115" y="94"/>
                  </a:lnTo>
                  <a:lnTo>
                    <a:pt x="116" y="94"/>
                  </a:lnTo>
                  <a:lnTo>
                    <a:pt x="118" y="94"/>
                  </a:lnTo>
                  <a:lnTo>
                    <a:pt x="122" y="105"/>
                  </a:lnTo>
                  <a:lnTo>
                    <a:pt x="125" y="116"/>
                  </a:lnTo>
                  <a:lnTo>
                    <a:pt x="130" y="125"/>
                  </a:lnTo>
                  <a:lnTo>
                    <a:pt x="136" y="134"/>
                  </a:lnTo>
                  <a:lnTo>
                    <a:pt x="139" y="136"/>
                  </a:lnTo>
                  <a:lnTo>
                    <a:pt x="143" y="141"/>
                  </a:lnTo>
                  <a:lnTo>
                    <a:pt x="145" y="146"/>
                  </a:lnTo>
                  <a:lnTo>
                    <a:pt x="146" y="151"/>
                  </a:lnTo>
                  <a:lnTo>
                    <a:pt x="146" y="157"/>
                  </a:lnTo>
                  <a:lnTo>
                    <a:pt x="143" y="162"/>
                  </a:lnTo>
                  <a:lnTo>
                    <a:pt x="138" y="165"/>
                  </a:lnTo>
                  <a:lnTo>
                    <a:pt x="135" y="169"/>
                  </a:lnTo>
                  <a:lnTo>
                    <a:pt x="131" y="154"/>
                  </a:lnTo>
                  <a:lnTo>
                    <a:pt x="127" y="140"/>
                  </a:lnTo>
                  <a:lnTo>
                    <a:pt x="121" y="126"/>
                  </a:lnTo>
                  <a:lnTo>
                    <a:pt x="114" y="112"/>
                  </a:lnTo>
                  <a:lnTo>
                    <a:pt x="105" y="98"/>
                  </a:lnTo>
                  <a:lnTo>
                    <a:pt x="95" y="86"/>
                  </a:lnTo>
                  <a:lnTo>
                    <a:pt x="85" y="74"/>
                  </a:lnTo>
                  <a:lnTo>
                    <a:pt x="74" y="63"/>
                  </a:lnTo>
                  <a:lnTo>
                    <a:pt x="70" y="66"/>
                  </a:lnTo>
                  <a:lnTo>
                    <a:pt x="64" y="58"/>
                  </a:lnTo>
                  <a:lnTo>
                    <a:pt x="56" y="52"/>
                  </a:lnTo>
                  <a:lnTo>
                    <a:pt x="48" y="46"/>
                  </a:lnTo>
                  <a:lnTo>
                    <a:pt x="40" y="41"/>
                  </a:lnTo>
                  <a:lnTo>
                    <a:pt x="32" y="35"/>
                  </a:lnTo>
                  <a:lnTo>
                    <a:pt x="24" y="28"/>
                  </a:lnTo>
                  <a:lnTo>
                    <a:pt x="17" y="2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2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2" y="7"/>
                  </a:lnTo>
                  <a:lnTo>
                    <a:pt x="39" y="12"/>
                  </a:lnTo>
                  <a:lnTo>
                    <a:pt x="46" y="18"/>
                  </a:lnTo>
                  <a:lnTo>
                    <a:pt x="53" y="22"/>
                  </a:lnTo>
                  <a:lnTo>
                    <a:pt x="60" y="28"/>
                  </a:lnTo>
                  <a:lnTo>
                    <a:pt x="67" y="34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2" name="Freeform 25"/>
            <p:cNvSpPr>
              <a:spLocks/>
            </p:cNvSpPr>
            <p:nvPr/>
          </p:nvSpPr>
          <p:spPr bwMode="auto">
            <a:xfrm>
              <a:off x="1313" y="546"/>
              <a:ext cx="177" cy="87"/>
            </a:xfrm>
            <a:custGeom>
              <a:avLst/>
              <a:gdLst>
                <a:gd name="T0" fmla="*/ 5 w 355"/>
                <a:gd name="T1" fmla="*/ 1 h 173"/>
                <a:gd name="T2" fmla="*/ 5 w 355"/>
                <a:gd name="T3" fmla="*/ 1 h 173"/>
                <a:gd name="T4" fmla="*/ 6 w 355"/>
                <a:gd name="T5" fmla="*/ 2 h 173"/>
                <a:gd name="T6" fmla="*/ 7 w 355"/>
                <a:gd name="T7" fmla="*/ 2 h 173"/>
                <a:gd name="T8" fmla="*/ 7 w 355"/>
                <a:gd name="T9" fmla="*/ 2 h 173"/>
                <a:gd name="T10" fmla="*/ 8 w 355"/>
                <a:gd name="T11" fmla="*/ 3 h 173"/>
                <a:gd name="T12" fmla="*/ 9 w 355"/>
                <a:gd name="T13" fmla="*/ 3 h 173"/>
                <a:gd name="T14" fmla="*/ 9 w 355"/>
                <a:gd name="T15" fmla="*/ 4 h 173"/>
                <a:gd name="T16" fmla="*/ 10 w 355"/>
                <a:gd name="T17" fmla="*/ 4 h 173"/>
                <a:gd name="T18" fmla="*/ 10 w 355"/>
                <a:gd name="T19" fmla="*/ 5 h 173"/>
                <a:gd name="T20" fmla="*/ 10 w 355"/>
                <a:gd name="T21" fmla="*/ 5 h 173"/>
                <a:gd name="T22" fmla="*/ 10 w 355"/>
                <a:gd name="T23" fmla="*/ 5 h 173"/>
                <a:gd name="T24" fmla="*/ 10 w 355"/>
                <a:gd name="T25" fmla="*/ 6 h 173"/>
                <a:gd name="T26" fmla="*/ 10 w 355"/>
                <a:gd name="T27" fmla="*/ 6 h 173"/>
                <a:gd name="T28" fmla="*/ 10 w 355"/>
                <a:gd name="T29" fmla="*/ 6 h 173"/>
                <a:gd name="T30" fmla="*/ 10 w 355"/>
                <a:gd name="T31" fmla="*/ 5 h 173"/>
                <a:gd name="T32" fmla="*/ 9 w 355"/>
                <a:gd name="T33" fmla="*/ 4 h 173"/>
                <a:gd name="T34" fmla="*/ 8 w 355"/>
                <a:gd name="T35" fmla="*/ 3 h 173"/>
                <a:gd name="T36" fmla="*/ 7 w 355"/>
                <a:gd name="T37" fmla="*/ 3 h 173"/>
                <a:gd name="T38" fmla="*/ 6 w 355"/>
                <a:gd name="T39" fmla="*/ 2 h 173"/>
                <a:gd name="T40" fmla="*/ 5 w 355"/>
                <a:gd name="T41" fmla="*/ 2 h 173"/>
                <a:gd name="T42" fmla="*/ 4 w 355"/>
                <a:gd name="T43" fmla="*/ 2 h 173"/>
                <a:gd name="T44" fmla="*/ 4 w 355"/>
                <a:gd name="T45" fmla="*/ 2 h 173"/>
                <a:gd name="T46" fmla="*/ 3 w 355"/>
                <a:gd name="T47" fmla="*/ 1 h 173"/>
                <a:gd name="T48" fmla="*/ 2 w 355"/>
                <a:gd name="T49" fmla="*/ 1 h 173"/>
                <a:gd name="T50" fmla="*/ 1 w 355"/>
                <a:gd name="T51" fmla="*/ 1 h 173"/>
                <a:gd name="T52" fmla="*/ 1 w 355"/>
                <a:gd name="T53" fmla="*/ 1 h 173"/>
                <a:gd name="T54" fmla="*/ 0 w 355"/>
                <a:gd name="T55" fmla="*/ 1 h 173"/>
                <a:gd name="T56" fmla="*/ 0 w 355"/>
                <a:gd name="T57" fmla="*/ 1 h 173"/>
                <a:gd name="T58" fmla="*/ 0 w 355"/>
                <a:gd name="T59" fmla="*/ 0 h 173"/>
                <a:gd name="T60" fmla="*/ 1 w 355"/>
                <a:gd name="T61" fmla="*/ 1 h 173"/>
                <a:gd name="T62" fmla="*/ 2 w 355"/>
                <a:gd name="T63" fmla="*/ 1 h 173"/>
                <a:gd name="T64" fmla="*/ 3 w 355"/>
                <a:gd name="T65" fmla="*/ 1 h 173"/>
                <a:gd name="T66" fmla="*/ 4 w 355"/>
                <a:gd name="T67" fmla="*/ 1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5" h="173">
                  <a:moveTo>
                    <a:pt x="168" y="26"/>
                  </a:moveTo>
                  <a:lnTo>
                    <a:pt x="171" y="29"/>
                  </a:lnTo>
                  <a:lnTo>
                    <a:pt x="175" y="29"/>
                  </a:lnTo>
                  <a:lnTo>
                    <a:pt x="180" y="29"/>
                  </a:lnTo>
                  <a:lnTo>
                    <a:pt x="184" y="30"/>
                  </a:lnTo>
                  <a:lnTo>
                    <a:pt x="199" y="37"/>
                  </a:lnTo>
                  <a:lnTo>
                    <a:pt x="213" y="44"/>
                  </a:lnTo>
                  <a:lnTo>
                    <a:pt x="228" y="50"/>
                  </a:lnTo>
                  <a:lnTo>
                    <a:pt x="242" y="56"/>
                  </a:lnTo>
                  <a:lnTo>
                    <a:pt x="255" y="64"/>
                  </a:lnTo>
                  <a:lnTo>
                    <a:pt x="268" y="71"/>
                  </a:lnTo>
                  <a:lnTo>
                    <a:pt x="282" y="81"/>
                  </a:lnTo>
                  <a:lnTo>
                    <a:pt x="296" y="90"/>
                  </a:lnTo>
                  <a:lnTo>
                    <a:pt x="302" y="96"/>
                  </a:lnTo>
                  <a:lnTo>
                    <a:pt x="308" y="101"/>
                  </a:lnTo>
                  <a:lnTo>
                    <a:pt x="315" y="106"/>
                  </a:lnTo>
                  <a:lnTo>
                    <a:pt x="321" y="112"/>
                  </a:lnTo>
                  <a:lnTo>
                    <a:pt x="327" y="117"/>
                  </a:lnTo>
                  <a:lnTo>
                    <a:pt x="332" y="124"/>
                  </a:lnTo>
                  <a:lnTo>
                    <a:pt x="336" y="131"/>
                  </a:lnTo>
                  <a:lnTo>
                    <a:pt x="339" y="139"/>
                  </a:lnTo>
                  <a:lnTo>
                    <a:pt x="344" y="143"/>
                  </a:lnTo>
                  <a:lnTo>
                    <a:pt x="347" y="149"/>
                  </a:lnTo>
                  <a:lnTo>
                    <a:pt x="350" y="154"/>
                  </a:lnTo>
                  <a:lnTo>
                    <a:pt x="355" y="159"/>
                  </a:lnTo>
                  <a:lnTo>
                    <a:pt x="350" y="162"/>
                  </a:lnTo>
                  <a:lnTo>
                    <a:pt x="347" y="166"/>
                  </a:lnTo>
                  <a:lnTo>
                    <a:pt x="343" y="169"/>
                  </a:lnTo>
                  <a:lnTo>
                    <a:pt x="339" y="173"/>
                  </a:lnTo>
                  <a:lnTo>
                    <a:pt x="335" y="165"/>
                  </a:lnTo>
                  <a:lnTo>
                    <a:pt x="331" y="157"/>
                  </a:lnTo>
                  <a:lnTo>
                    <a:pt x="328" y="147"/>
                  </a:lnTo>
                  <a:lnTo>
                    <a:pt x="327" y="138"/>
                  </a:lnTo>
                  <a:lnTo>
                    <a:pt x="315" y="122"/>
                  </a:lnTo>
                  <a:lnTo>
                    <a:pt x="300" y="107"/>
                  </a:lnTo>
                  <a:lnTo>
                    <a:pt x="283" y="93"/>
                  </a:lnTo>
                  <a:lnTo>
                    <a:pt x="265" y="81"/>
                  </a:lnTo>
                  <a:lnTo>
                    <a:pt x="247" y="69"/>
                  </a:lnTo>
                  <a:lnTo>
                    <a:pt x="227" y="61"/>
                  </a:lnTo>
                  <a:lnTo>
                    <a:pt x="207" y="54"/>
                  </a:lnTo>
                  <a:lnTo>
                    <a:pt x="189" y="51"/>
                  </a:lnTo>
                  <a:lnTo>
                    <a:pt x="179" y="47"/>
                  </a:lnTo>
                  <a:lnTo>
                    <a:pt x="168" y="44"/>
                  </a:lnTo>
                  <a:lnTo>
                    <a:pt x="157" y="40"/>
                  </a:lnTo>
                  <a:lnTo>
                    <a:pt x="145" y="38"/>
                  </a:lnTo>
                  <a:lnTo>
                    <a:pt x="134" y="36"/>
                  </a:lnTo>
                  <a:lnTo>
                    <a:pt x="122" y="33"/>
                  </a:lnTo>
                  <a:lnTo>
                    <a:pt x="111" y="31"/>
                  </a:lnTo>
                  <a:lnTo>
                    <a:pt x="98" y="30"/>
                  </a:lnTo>
                  <a:lnTo>
                    <a:pt x="86" y="28"/>
                  </a:lnTo>
                  <a:lnTo>
                    <a:pt x="74" y="26"/>
                  </a:lnTo>
                  <a:lnTo>
                    <a:pt x="62" y="25"/>
                  </a:lnTo>
                  <a:lnTo>
                    <a:pt x="50" y="25"/>
                  </a:lnTo>
                  <a:lnTo>
                    <a:pt x="37" y="24"/>
                  </a:lnTo>
                  <a:lnTo>
                    <a:pt x="24" y="24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8" y="16"/>
                  </a:lnTo>
                  <a:lnTo>
                    <a:pt x="16" y="6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51" y="7"/>
                  </a:lnTo>
                  <a:lnTo>
                    <a:pt x="67" y="8"/>
                  </a:lnTo>
                  <a:lnTo>
                    <a:pt x="84" y="10"/>
                  </a:lnTo>
                  <a:lnTo>
                    <a:pt x="101" y="13"/>
                  </a:lnTo>
                  <a:lnTo>
                    <a:pt x="118" y="16"/>
                  </a:lnTo>
                  <a:lnTo>
                    <a:pt x="135" y="18"/>
                  </a:lnTo>
                  <a:lnTo>
                    <a:pt x="151" y="22"/>
                  </a:lnTo>
                  <a:lnTo>
                    <a:pt x="168" y="2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3" name="Freeform 26"/>
            <p:cNvSpPr>
              <a:spLocks/>
            </p:cNvSpPr>
            <p:nvPr/>
          </p:nvSpPr>
          <p:spPr bwMode="auto">
            <a:xfrm>
              <a:off x="1108" y="551"/>
              <a:ext cx="13" cy="6"/>
            </a:xfrm>
            <a:custGeom>
              <a:avLst/>
              <a:gdLst>
                <a:gd name="T0" fmla="*/ 1 w 25"/>
                <a:gd name="T1" fmla="*/ 0 h 13"/>
                <a:gd name="T2" fmla="*/ 1 w 25"/>
                <a:gd name="T3" fmla="*/ 0 h 13"/>
                <a:gd name="T4" fmla="*/ 1 w 25"/>
                <a:gd name="T5" fmla="*/ 0 h 13"/>
                <a:gd name="T6" fmla="*/ 1 w 25"/>
                <a:gd name="T7" fmla="*/ 0 h 13"/>
                <a:gd name="T8" fmla="*/ 0 w 25"/>
                <a:gd name="T9" fmla="*/ 0 h 13"/>
                <a:gd name="T10" fmla="*/ 1 w 25"/>
                <a:gd name="T11" fmla="*/ 0 h 13"/>
                <a:gd name="T12" fmla="*/ 1 w 25"/>
                <a:gd name="T13" fmla="*/ 0 h 13"/>
                <a:gd name="T14" fmla="*/ 1 w 25"/>
                <a:gd name="T15" fmla="*/ 0 h 13"/>
                <a:gd name="T16" fmla="*/ 1 w 25"/>
                <a:gd name="T17" fmla="*/ 0 h 13"/>
                <a:gd name="T18" fmla="*/ 1 w 25"/>
                <a:gd name="T19" fmla="*/ 0 h 13"/>
                <a:gd name="T20" fmla="*/ 1 w 25"/>
                <a:gd name="T21" fmla="*/ 0 h 13"/>
                <a:gd name="T22" fmla="*/ 1 w 25"/>
                <a:gd name="T23" fmla="*/ 0 h 13"/>
                <a:gd name="T24" fmla="*/ 1 w 25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3">
                  <a:moveTo>
                    <a:pt x="25" y="12"/>
                  </a:moveTo>
                  <a:lnTo>
                    <a:pt x="18" y="13"/>
                  </a:lnTo>
                  <a:lnTo>
                    <a:pt x="12" y="12"/>
                  </a:lnTo>
                  <a:lnTo>
                    <a:pt x="7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4" name="Freeform 27"/>
            <p:cNvSpPr>
              <a:spLocks/>
            </p:cNvSpPr>
            <p:nvPr/>
          </p:nvSpPr>
          <p:spPr bwMode="auto">
            <a:xfrm>
              <a:off x="1146" y="555"/>
              <a:ext cx="5" cy="5"/>
            </a:xfrm>
            <a:custGeom>
              <a:avLst/>
              <a:gdLst>
                <a:gd name="T0" fmla="*/ 1 w 10"/>
                <a:gd name="T1" fmla="*/ 1 h 9"/>
                <a:gd name="T2" fmla="*/ 1 w 10"/>
                <a:gd name="T3" fmla="*/ 1 h 9"/>
                <a:gd name="T4" fmla="*/ 1 w 10"/>
                <a:gd name="T5" fmla="*/ 1 h 9"/>
                <a:gd name="T6" fmla="*/ 1 w 10"/>
                <a:gd name="T7" fmla="*/ 1 h 9"/>
                <a:gd name="T8" fmla="*/ 0 w 10"/>
                <a:gd name="T9" fmla="*/ 1 h 9"/>
                <a:gd name="T10" fmla="*/ 1 w 10"/>
                <a:gd name="T11" fmla="*/ 1 h 9"/>
                <a:gd name="T12" fmla="*/ 1 w 10"/>
                <a:gd name="T13" fmla="*/ 1 h 9"/>
                <a:gd name="T14" fmla="*/ 1 w 10"/>
                <a:gd name="T15" fmla="*/ 1 h 9"/>
                <a:gd name="T16" fmla="*/ 1 w 10"/>
                <a:gd name="T17" fmla="*/ 0 h 9"/>
                <a:gd name="T18" fmla="*/ 1 w 10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10" y="7"/>
                  </a:moveTo>
                  <a:lnTo>
                    <a:pt x="8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5" name="Freeform 28"/>
            <p:cNvSpPr>
              <a:spLocks/>
            </p:cNvSpPr>
            <p:nvPr/>
          </p:nvSpPr>
          <p:spPr bwMode="auto">
            <a:xfrm>
              <a:off x="1251" y="560"/>
              <a:ext cx="226" cy="130"/>
            </a:xfrm>
            <a:custGeom>
              <a:avLst/>
              <a:gdLst>
                <a:gd name="T0" fmla="*/ 7 w 451"/>
                <a:gd name="T1" fmla="*/ 1 h 259"/>
                <a:gd name="T2" fmla="*/ 8 w 451"/>
                <a:gd name="T3" fmla="*/ 1 h 259"/>
                <a:gd name="T4" fmla="*/ 8 w 451"/>
                <a:gd name="T5" fmla="*/ 1 h 259"/>
                <a:gd name="T6" fmla="*/ 9 w 451"/>
                <a:gd name="T7" fmla="*/ 1 h 259"/>
                <a:gd name="T8" fmla="*/ 10 w 451"/>
                <a:gd name="T9" fmla="*/ 2 h 259"/>
                <a:gd name="T10" fmla="*/ 11 w 451"/>
                <a:gd name="T11" fmla="*/ 2 h 259"/>
                <a:gd name="T12" fmla="*/ 11 w 451"/>
                <a:gd name="T13" fmla="*/ 2 h 259"/>
                <a:gd name="T14" fmla="*/ 12 w 451"/>
                <a:gd name="T15" fmla="*/ 2 h 259"/>
                <a:gd name="T16" fmla="*/ 12 w 451"/>
                <a:gd name="T17" fmla="*/ 3 h 259"/>
                <a:gd name="T18" fmla="*/ 13 w 451"/>
                <a:gd name="T19" fmla="*/ 3 h 259"/>
                <a:gd name="T20" fmla="*/ 14 w 451"/>
                <a:gd name="T21" fmla="*/ 4 h 259"/>
                <a:gd name="T22" fmla="*/ 14 w 451"/>
                <a:gd name="T23" fmla="*/ 4 h 259"/>
                <a:gd name="T24" fmla="*/ 14 w 451"/>
                <a:gd name="T25" fmla="*/ 5 h 259"/>
                <a:gd name="T26" fmla="*/ 14 w 451"/>
                <a:gd name="T27" fmla="*/ 5 h 259"/>
                <a:gd name="T28" fmla="*/ 14 w 451"/>
                <a:gd name="T29" fmla="*/ 5 h 259"/>
                <a:gd name="T30" fmla="*/ 14 w 451"/>
                <a:gd name="T31" fmla="*/ 6 h 259"/>
                <a:gd name="T32" fmla="*/ 14 w 451"/>
                <a:gd name="T33" fmla="*/ 6 h 259"/>
                <a:gd name="T34" fmla="*/ 13 w 451"/>
                <a:gd name="T35" fmla="*/ 6 h 259"/>
                <a:gd name="T36" fmla="*/ 13 w 451"/>
                <a:gd name="T37" fmla="*/ 7 h 259"/>
                <a:gd name="T38" fmla="*/ 11 w 451"/>
                <a:gd name="T39" fmla="*/ 9 h 259"/>
                <a:gd name="T40" fmla="*/ 11 w 451"/>
                <a:gd name="T41" fmla="*/ 8 h 259"/>
                <a:gd name="T42" fmla="*/ 10 w 451"/>
                <a:gd name="T43" fmla="*/ 7 h 259"/>
                <a:gd name="T44" fmla="*/ 9 w 451"/>
                <a:gd name="T45" fmla="*/ 7 h 259"/>
                <a:gd name="T46" fmla="*/ 8 w 451"/>
                <a:gd name="T47" fmla="*/ 6 h 259"/>
                <a:gd name="T48" fmla="*/ 7 w 451"/>
                <a:gd name="T49" fmla="*/ 6 h 259"/>
                <a:gd name="T50" fmla="*/ 6 w 451"/>
                <a:gd name="T51" fmla="*/ 5 h 259"/>
                <a:gd name="T52" fmla="*/ 5 w 451"/>
                <a:gd name="T53" fmla="*/ 5 h 259"/>
                <a:gd name="T54" fmla="*/ 4 w 451"/>
                <a:gd name="T55" fmla="*/ 5 h 259"/>
                <a:gd name="T56" fmla="*/ 3 w 451"/>
                <a:gd name="T57" fmla="*/ 5 h 259"/>
                <a:gd name="T58" fmla="*/ 2 w 451"/>
                <a:gd name="T59" fmla="*/ 4 h 259"/>
                <a:gd name="T60" fmla="*/ 1 w 451"/>
                <a:gd name="T61" fmla="*/ 4 h 259"/>
                <a:gd name="T62" fmla="*/ 1 w 451"/>
                <a:gd name="T63" fmla="*/ 4 h 259"/>
                <a:gd name="T64" fmla="*/ 1 w 451"/>
                <a:gd name="T65" fmla="*/ 4 h 259"/>
                <a:gd name="T66" fmla="*/ 0 w 451"/>
                <a:gd name="T67" fmla="*/ 4 h 259"/>
                <a:gd name="T68" fmla="*/ 1 w 451"/>
                <a:gd name="T69" fmla="*/ 3 h 259"/>
                <a:gd name="T70" fmla="*/ 2 w 451"/>
                <a:gd name="T71" fmla="*/ 2 h 259"/>
                <a:gd name="T72" fmla="*/ 3 w 451"/>
                <a:gd name="T73" fmla="*/ 1 h 259"/>
                <a:gd name="T74" fmla="*/ 4 w 451"/>
                <a:gd name="T75" fmla="*/ 0 h 259"/>
                <a:gd name="T76" fmla="*/ 5 w 451"/>
                <a:gd name="T77" fmla="*/ 1 h 259"/>
                <a:gd name="T78" fmla="*/ 5 w 451"/>
                <a:gd name="T79" fmla="*/ 1 h 259"/>
                <a:gd name="T80" fmla="*/ 6 w 451"/>
                <a:gd name="T81" fmla="*/ 1 h 259"/>
                <a:gd name="T82" fmla="*/ 6 w 451"/>
                <a:gd name="T83" fmla="*/ 1 h 2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1" h="259">
                  <a:moveTo>
                    <a:pt x="190" y="10"/>
                  </a:moveTo>
                  <a:lnTo>
                    <a:pt x="202" y="10"/>
                  </a:lnTo>
                  <a:lnTo>
                    <a:pt x="215" y="11"/>
                  </a:lnTo>
                  <a:lnTo>
                    <a:pt x="228" y="13"/>
                  </a:lnTo>
                  <a:lnTo>
                    <a:pt x="239" y="16"/>
                  </a:lnTo>
                  <a:lnTo>
                    <a:pt x="252" y="18"/>
                  </a:lnTo>
                  <a:lnTo>
                    <a:pt x="263" y="22"/>
                  </a:lnTo>
                  <a:lnTo>
                    <a:pt x="276" y="25"/>
                  </a:lnTo>
                  <a:lnTo>
                    <a:pt x="288" y="30"/>
                  </a:lnTo>
                  <a:lnTo>
                    <a:pt x="299" y="34"/>
                  </a:lnTo>
                  <a:lnTo>
                    <a:pt x="311" y="39"/>
                  </a:lnTo>
                  <a:lnTo>
                    <a:pt x="322" y="43"/>
                  </a:lnTo>
                  <a:lnTo>
                    <a:pt x="334" y="48"/>
                  </a:lnTo>
                  <a:lnTo>
                    <a:pt x="344" y="54"/>
                  </a:lnTo>
                  <a:lnTo>
                    <a:pt x="356" y="60"/>
                  </a:lnTo>
                  <a:lnTo>
                    <a:pt x="367" y="64"/>
                  </a:lnTo>
                  <a:lnTo>
                    <a:pt x="377" y="70"/>
                  </a:lnTo>
                  <a:lnTo>
                    <a:pt x="384" y="77"/>
                  </a:lnTo>
                  <a:lnTo>
                    <a:pt x="392" y="83"/>
                  </a:lnTo>
                  <a:lnTo>
                    <a:pt x="400" y="89"/>
                  </a:lnTo>
                  <a:lnTo>
                    <a:pt x="409" y="95"/>
                  </a:lnTo>
                  <a:lnTo>
                    <a:pt x="417" y="101"/>
                  </a:lnTo>
                  <a:lnTo>
                    <a:pt x="424" y="109"/>
                  </a:lnTo>
                  <a:lnTo>
                    <a:pt x="430" y="117"/>
                  </a:lnTo>
                  <a:lnTo>
                    <a:pt x="435" y="126"/>
                  </a:lnTo>
                  <a:lnTo>
                    <a:pt x="442" y="130"/>
                  </a:lnTo>
                  <a:lnTo>
                    <a:pt x="445" y="137"/>
                  </a:lnTo>
                  <a:lnTo>
                    <a:pt x="448" y="145"/>
                  </a:lnTo>
                  <a:lnTo>
                    <a:pt x="451" y="152"/>
                  </a:lnTo>
                  <a:lnTo>
                    <a:pt x="447" y="156"/>
                  </a:lnTo>
                  <a:lnTo>
                    <a:pt x="442" y="162"/>
                  </a:lnTo>
                  <a:lnTo>
                    <a:pt x="436" y="167"/>
                  </a:lnTo>
                  <a:lnTo>
                    <a:pt x="430" y="171"/>
                  </a:lnTo>
                  <a:lnTo>
                    <a:pt x="425" y="176"/>
                  </a:lnTo>
                  <a:lnTo>
                    <a:pt x="419" y="179"/>
                  </a:lnTo>
                  <a:lnTo>
                    <a:pt x="413" y="184"/>
                  </a:lnTo>
                  <a:lnTo>
                    <a:pt x="409" y="189"/>
                  </a:lnTo>
                  <a:lnTo>
                    <a:pt x="386" y="212"/>
                  </a:lnTo>
                  <a:lnTo>
                    <a:pt x="384" y="209"/>
                  </a:lnTo>
                  <a:lnTo>
                    <a:pt x="329" y="259"/>
                  </a:lnTo>
                  <a:lnTo>
                    <a:pt x="324" y="250"/>
                  </a:lnTo>
                  <a:lnTo>
                    <a:pt x="322" y="238"/>
                  </a:lnTo>
                  <a:lnTo>
                    <a:pt x="318" y="229"/>
                  </a:lnTo>
                  <a:lnTo>
                    <a:pt x="312" y="221"/>
                  </a:lnTo>
                  <a:lnTo>
                    <a:pt x="299" y="207"/>
                  </a:lnTo>
                  <a:lnTo>
                    <a:pt x="285" y="196"/>
                  </a:lnTo>
                  <a:lnTo>
                    <a:pt x="271" y="185"/>
                  </a:lnTo>
                  <a:lnTo>
                    <a:pt x="255" y="176"/>
                  </a:lnTo>
                  <a:lnTo>
                    <a:pt x="239" y="168"/>
                  </a:lnTo>
                  <a:lnTo>
                    <a:pt x="223" y="161"/>
                  </a:lnTo>
                  <a:lnTo>
                    <a:pt x="206" y="155"/>
                  </a:lnTo>
                  <a:lnTo>
                    <a:pt x="189" y="149"/>
                  </a:lnTo>
                  <a:lnTo>
                    <a:pt x="170" y="145"/>
                  </a:lnTo>
                  <a:lnTo>
                    <a:pt x="152" y="141"/>
                  </a:lnTo>
                  <a:lnTo>
                    <a:pt x="133" y="138"/>
                  </a:lnTo>
                  <a:lnTo>
                    <a:pt x="115" y="134"/>
                  </a:lnTo>
                  <a:lnTo>
                    <a:pt x="96" y="132"/>
                  </a:lnTo>
                  <a:lnTo>
                    <a:pt x="78" y="129"/>
                  </a:lnTo>
                  <a:lnTo>
                    <a:pt x="61" y="126"/>
                  </a:lnTo>
                  <a:lnTo>
                    <a:pt x="42" y="123"/>
                  </a:lnTo>
                  <a:lnTo>
                    <a:pt x="38" y="121"/>
                  </a:lnTo>
                  <a:lnTo>
                    <a:pt x="31" y="121"/>
                  </a:lnTo>
                  <a:lnTo>
                    <a:pt x="25" y="119"/>
                  </a:lnTo>
                  <a:lnTo>
                    <a:pt x="19" y="116"/>
                  </a:lnTo>
                  <a:lnTo>
                    <a:pt x="16" y="119"/>
                  </a:lnTo>
                  <a:lnTo>
                    <a:pt x="10" y="119"/>
                  </a:lnTo>
                  <a:lnTo>
                    <a:pt x="4" y="119"/>
                  </a:lnTo>
                  <a:lnTo>
                    <a:pt x="0" y="121"/>
                  </a:lnTo>
                  <a:lnTo>
                    <a:pt x="12" y="106"/>
                  </a:lnTo>
                  <a:lnTo>
                    <a:pt x="26" y="89"/>
                  </a:lnTo>
                  <a:lnTo>
                    <a:pt x="41" y="75"/>
                  </a:lnTo>
                  <a:lnTo>
                    <a:pt x="56" y="60"/>
                  </a:lnTo>
                  <a:lnTo>
                    <a:pt x="72" y="46"/>
                  </a:lnTo>
                  <a:lnTo>
                    <a:pt x="87" y="31"/>
                  </a:lnTo>
                  <a:lnTo>
                    <a:pt x="102" y="15"/>
                  </a:lnTo>
                  <a:lnTo>
                    <a:pt x="116" y="0"/>
                  </a:lnTo>
                  <a:lnTo>
                    <a:pt x="124" y="3"/>
                  </a:lnTo>
                  <a:lnTo>
                    <a:pt x="132" y="5"/>
                  </a:lnTo>
                  <a:lnTo>
                    <a:pt x="141" y="7"/>
                  </a:lnTo>
                  <a:lnTo>
                    <a:pt x="152" y="8"/>
                  </a:lnTo>
                  <a:lnTo>
                    <a:pt x="161" y="8"/>
                  </a:lnTo>
                  <a:lnTo>
                    <a:pt x="171" y="9"/>
                  </a:lnTo>
                  <a:lnTo>
                    <a:pt x="180" y="9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6" name="Freeform 29"/>
            <p:cNvSpPr>
              <a:spLocks/>
            </p:cNvSpPr>
            <p:nvPr/>
          </p:nvSpPr>
          <p:spPr bwMode="auto">
            <a:xfrm>
              <a:off x="1132" y="561"/>
              <a:ext cx="50" cy="86"/>
            </a:xfrm>
            <a:custGeom>
              <a:avLst/>
              <a:gdLst>
                <a:gd name="T0" fmla="*/ 3 w 101"/>
                <a:gd name="T1" fmla="*/ 3 h 172"/>
                <a:gd name="T2" fmla="*/ 2 w 101"/>
                <a:gd name="T3" fmla="*/ 3 h 172"/>
                <a:gd name="T4" fmla="*/ 2 w 101"/>
                <a:gd name="T5" fmla="*/ 3 h 172"/>
                <a:gd name="T6" fmla="*/ 2 w 101"/>
                <a:gd name="T7" fmla="*/ 3 h 172"/>
                <a:gd name="T8" fmla="*/ 2 w 101"/>
                <a:gd name="T9" fmla="*/ 3 h 172"/>
                <a:gd name="T10" fmla="*/ 1 w 101"/>
                <a:gd name="T11" fmla="*/ 3 h 172"/>
                <a:gd name="T12" fmla="*/ 1 w 101"/>
                <a:gd name="T13" fmla="*/ 4 h 172"/>
                <a:gd name="T14" fmla="*/ 1 w 101"/>
                <a:gd name="T15" fmla="*/ 4 h 172"/>
                <a:gd name="T16" fmla="*/ 2 w 101"/>
                <a:gd name="T17" fmla="*/ 4 h 172"/>
                <a:gd name="T18" fmla="*/ 2 w 101"/>
                <a:gd name="T19" fmla="*/ 4 h 172"/>
                <a:gd name="T20" fmla="*/ 2 w 101"/>
                <a:gd name="T21" fmla="*/ 4 h 172"/>
                <a:gd name="T22" fmla="*/ 2 w 101"/>
                <a:gd name="T23" fmla="*/ 4 h 172"/>
                <a:gd name="T24" fmla="*/ 2 w 101"/>
                <a:gd name="T25" fmla="*/ 4 h 172"/>
                <a:gd name="T26" fmla="*/ 1 w 101"/>
                <a:gd name="T27" fmla="*/ 4 h 172"/>
                <a:gd name="T28" fmla="*/ 1 w 101"/>
                <a:gd name="T29" fmla="*/ 4 h 172"/>
                <a:gd name="T30" fmla="*/ 1 w 101"/>
                <a:gd name="T31" fmla="*/ 4 h 172"/>
                <a:gd name="T32" fmla="*/ 1 w 101"/>
                <a:gd name="T33" fmla="*/ 5 h 172"/>
                <a:gd name="T34" fmla="*/ 1 w 101"/>
                <a:gd name="T35" fmla="*/ 5 h 172"/>
                <a:gd name="T36" fmla="*/ 1 w 101"/>
                <a:gd name="T37" fmla="*/ 5 h 172"/>
                <a:gd name="T38" fmla="*/ 2 w 101"/>
                <a:gd name="T39" fmla="*/ 4 h 172"/>
                <a:gd name="T40" fmla="*/ 2 w 101"/>
                <a:gd name="T41" fmla="*/ 5 h 172"/>
                <a:gd name="T42" fmla="*/ 2 w 101"/>
                <a:gd name="T43" fmla="*/ 5 h 172"/>
                <a:gd name="T44" fmla="*/ 1 w 101"/>
                <a:gd name="T45" fmla="*/ 5 h 172"/>
                <a:gd name="T46" fmla="*/ 1 w 101"/>
                <a:gd name="T47" fmla="*/ 5 h 172"/>
                <a:gd name="T48" fmla="*/ 1 w 101"/>
                <a:gd name="T49" fmla="*/ 5 h 172"/>
                <a:gd name="T50" fmla="*/ 0 w 101"/>
                <a:gd name="T51" fmla="*/ 5 h 172"/>
                <a:gd name="T52" fmla="*/ 0 w 101"/>
                <a:gd name="T53" fmla="*/ 5 h 172"/>
                <a:gd name="T54" fmla="*/ 1 w 101"/>
                <a:gd name="T55" fmla="*/ 5 h 172"/>
                <a:gd name="T56" fmla="*/ 1 w 101"/>
                <a:gd name="T57" fmla="*/ 5 h 172"/>
                <a:gd name="T58" fmla="*/ 2 w 101"/>
                <a:gd name="T59" fmla="*/ 5 h 172"/>
                <a:gd name="T60" fmla="*/ 2 w 101"/>
                <a:gd name="T61" fmla="*/ 5 h 172"/>
                <a:gd name="T62" fmla="*/ 1 w 101"/>
                <a:gd name="T63" fmla="*/ 6 h 172"/>
                <a:gd name="T64" fmla="*/ 0 w 101"/>
                <a:gd name="T65" fmla="*/ 6 h 172"/>
                <a:gd name="T66" fmla="*/ 0 w 101"/>
                <a:gd name="T67" fmla="*/ 6 h 172"/>
                <a:gd name="T68" fmla="*/ 0 w 101"/>
                <a:gd name="T69" fmla="*/ 6 h 172"/>
                <a:gd name="T70" fmla="*/ 0 w 101"/>
                <a:gd name="T71" fmla="*/ 5 h 172"/>
                <a:gd name="T72" fmla="*/ 0 w 101"/>
                <a:gd name="T73" fmla="*/ 5 h 172"/>
                <a:gd name="T74" fmla="*/ 0 w 101"/>
                <a:gd name="T75" fmla="*/ 4 h 172"/>
                <a:gd name="T76" fmla="*/ 0 w 101"/>
                <a:gd name="T77" fmla="*/ 4 h 172"/>
                <a:gd name="T78" fmla="*/ 0 w 101"/>
                <a:gd name="T79" fmla="*/ 4 h 172"/>
                <a:gd name="T80" fmla="*/ 1 w 101"/>
                <a:gd name="T81" fmla="*/ 4 h 172"/>
                <a:gd name="T82" fmla="*/ 1 w 101"/>
                <a:gd name="T83" fmla="*/ 3 h 172"/>
                <a:gd name="T84" fmla="*/ 1 w 101"/>
                <a:gd name="T85" fmla="*/ 2 h 172"/>
                <a:gd name="T86" fmla="*/ 2 w 101"/>
                <a:gd name="T87" fmla="*/ 1 h 172"/>
                <a:gd name="T88" fmla="*/ 2 w 101"/>
                <a:gd name="T89" fmla="*/ 1 h 172"/>
                <a:gd name="T90" fmla="*/ 2 w 101"/>
                <a:gd name="T91" fmla="*/ 1 h 172"/>
                <a:gd name="T92" fmla="*/ 3 w 101"/>
                <a:gd name="T93" fmla="*/ 2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172">
                  <a:moveTo>
                    <a:pt x="98" y="90"/>
                  </a:moveTo>
                  <a:lnTo>
                    <a:pt x="97" y="90"/>
                  </a:lnTo>
                  <a:lnTo>
                    <a:pt x="96" y="89"/>
                  </a:lnTo>
                  <a:lnTo>
                    <a:pt x="95" y="87"/>
                  </a:lnTo>
                  <a:lnTo>
                    <a:pt x="93" y="86"/>
                  </a:lnTo>
                  <a:lnTo>
                    <a:pt x="89" y="89"/>
                  </a:lnTo>
                  <a:lnTo>
                    <a:pt x="85" y="91"/>
                  </a:lnTo>
                  <a:lnTo>
                    <a:pt x="81" y="91"/>
                  </a:lnTo>
                  <a:lnTo>
                    <a:pt x="76" y="92"/>
                  </a:lnTo>
                  <a:lnTo>
                    <a:pt x="71" y="92"/>
                  </a:lnTo>
                  <a:lnTo>
                    <a:pt x="67" y="93"/>
                  </a:lnTo>
                  <a:lnTo>
                    <a:pt x="63" y="94"/>
                  </a:lnTo>
                  <a:lnTo>
                    <a:pt x="59" y="97"/>
                  </a:lnTo>
                  <a:lnTo>
                    <a:pt x="58" y="99"/>
                  </a:lnTo>
                  <a:lnTo>
                    <a:pt x="59" y="101"/>
                  </a:lnTo>
                  <a:lnTo>
                    <a:pt x="61" y="105"/>
                  </a:lnTo>
                  <a:lnTo>
                    <a:pt x="63" y="106"/>
                  </a:lnTo>
                  <a:lnTo>
                    <a:pt x="70" y="106"/>
                  </a:lnTo>
                  <a:lnTo>
                    <a:pt x="77" y="104"/>
                  </a:lnTo>
                  <a:lnTo>
                    <a:pt x="85" y="102"/>
                  </a:lnTo>
                  <a:lnTo>
                    <a:pt x="92" y="102"/>
                  </a:lnTo>
                  <a:lnTo>
                    <a:pt x="90" y="108"/>
                  </a:lnTo>
                  <a:lnTo>
                    <a:pt x="88" y="112"/>
                  </a:lnTo>
                  <a:lnTo>
                    <a:pt x="83" y="114"/>
                  </a:lnTo>
                  <a:lnTo>
                    <a:pt x="77" y="114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0" y="116"/>
                  </a:lnTo>
                  <a:lnTo>
                    <a:pt x="55" y="119"/>
                  </a:lnTo>
                  <a:lnTo>
                    <a:pt x="50" y="120"/>
                  </a:lnTo>
                  <a:lnTo>
                    <a:pt x="45" y="121"/>
                  </a:lnTo>
                  <a:lnTo>
                    <a:pt x="40" y="123"/>
                  </a:lnTo>
                  <a:lnTo>
                    <a:pt x="37" y="127"/>
                  </a:lnTo>
                  <a:lnTo>
                    <a:pt x="42" y="129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8" y="130"/>
                  </a:lnTo>
                  <a:lnTo>
                    <a:pt x="62" y="129"/>
                  </a:lnTo>
                  <a:lnTo>
                    <a:pt x="68" y="128"/>
                  </a:lnTo>
                  <a:lnTo>
                    <a:pt x="73" y="127"/>
                  </a:lnTo>
                  <a:lnTo>
                    <a:pt x="78" y="127"/>
                  </a:lnTo>
                  <a:lnTo>
                    <a:pt x="76" y="131"/>
                  </a:lnTo>
                  <a:lnTo>
                    <a:pt x="71" y="135"/>
                  </a:lnTo>
                  <a:lnTo>
                    <a:pt x="67" y="138"/>
                  </a:lnTo>
                  <a:lnTo>
                    <a:pt x="61" y="139"/>
                  </a:lnTo>
                  <a:lnTo>
                    <a:pt x="54" y="142"/>
                  </a:lnTo>
                  <a:lnTo>
                    <a:pt x="48" y="143"/>
                  </a:lnTo>
                  <a:lnTo>
                    <a:pt x="42" y="144"/>
                  </a:lnTo>
                  <a:lnTo>
                    <a:pt x="36" y="145"/>
                  </a:lnTo>
                  <a:lnTo>
                    <a:pt x="32" y="149"/>
                  </a:lnTo>
                  <a:lnTo>
                    <a:pt x="28" y="151"/>
                  </a:lnTo>
                  <a:lnTo>
                    <a:pt x="23" y="153"/>
                  </a:lnTo>
                  <a:lnTo>
                    <a:pt x="20" y="157"/>
                  </a:lnTo>
                  <a:lnTo>
                    <a:pt x="27" y="158"/>
                  </a:lnTo>
                  <a:lnTo>
                    <a:pt x="33" y="159"/>
                  </a:lnTo>
                  <a:lnTo>
                    <a:pt x="39" y="158"/>
                  </a:lnTo>
                  <a:lnTo>
                    <a:pt x="46" y="158"/>
                  </a:lnTo>
                  <a:lnTo>
                    <a:pt x="52" y="157"/>
                  </a:lnTo>
                  <a:lnTo>
                    <a:pt x="58" y="154"/>
                  </a:lnTo>
                  <a:lnTo>
                    <a:pt x="65" y="153"/>
                  </a:lnTo>
                  <a:lnTo>
                    <a:pt x="71" y="151"/>
                  </a:lnTo>
                  <a:lnTo>
                    <a:pt x="65" y="157"/>
                  </a:lnTo>
                  <a:lnTo>
                    <a:pt x="57" y="161"/>
                  </a:lnTo>
                  <a:lnTo>
                    <a:pt x="48" y="165"/>
                  </a:lnTo>
                  <a:lnTo>
                    <a:pt x="40" y="167"/>
                  </a:lnTo>
                  <a:lnTo>
                    <a:pt x="31" y="168"/>
                  </a:lnTo>
                  <a:lnTo>
                    <a:pt x="22" y="168"/>
                  </a:lnTo>
                  <a:lnTo>
                    <a:pt x="13" y="168"/>
                  </a:lnTo>
                  <a:lnTo>
                    <a:pt x="4" y="168"/>
                  </a:lnTo>
                  <a:lnTo>
                    <a:pt x="0" y="172"/>
                  </a:lnTo>
                  <a:lnTo>
                    <a:pt x="4" y="161"/>
                  </a:lnTo>
                  <a:lnTo>
                    <a:pt x="8" y="152"/>
                  </a:lnTo>
                  <a:lnTo>
                    <a:pt x="13" y="143"/>
                  </a:lnTo>
                  <a:lnTo>
                    <a:pt x="15" y="134"/>
                  </a:lnTo>
                  <a:lnTo>
                    <a:pt x="18" y="131"/>
                  </a:lnTo>
                  <a:lnTo>
                    <a:pt x="20" y="127"/>
                  </a:lnTo>
                  <a:lnTo>
                    <a:pt x="20" y="122"/>
                  </a:lnTo>
                  <a:lnTo>
                    <a:pt x="21" y="117"/>
                  </a:lnTo>
                  <a:lnTo>
                    <a:pt x="25" y="112"/>
                  </a:lnTo>
                  <a:lnTo>
                    <a:pt x="28" y="106"/>
                  </a:lnTo>
                  <a:lnTo>
                    <a:pt x="31" y="101"/>
                  </a:lnTo>
                  <a:lnTo>
                    <a:pt x="36" y="98"/>
                  </a:lnTo>
                  <a:lnTo>
                    <a:pt x="35" y="97"/>
                  </a:lnTo>
                  <a:lnTo>
                    <a:pt x="42" y="82"/>
                  </a:lnTo>
                  <a:lnTo>
                    <a:pt x="48" y="67"/>
                  </a:lnTo>
                  <a:lnTo>
                    <a:pt x="55" y="52"/>
                  </a:lnTo>
                  <a:lnTo>
                    <a:pt x="63" y="37"/>
                  </a:lnTo>
                  <a:lnTo>
                    <a:pt x="65" y="26"/>
                  </a:lnTo>
                  <a:lnTo>
                    <a:pt x="67" y="18"/>
                  </a:lnTo>
                  <a:lnTo>
                    <a:pt x="70" y="9"/>
                  </a:lnTo>
                  <a:lnTo>
                    <a:pt x="74" y="0"/>
                  </a:lnTo>
                  <a:lnTo>
                    <a:pt x="91" y="17"/>
                  </a:lnTo>
                  <a:lnTo>
                    <a:pt x="100" y="39"/>
                  </a:lnTo>
                  <a:lnTo>
                    <a:pt x="101" y="64"/>
                  </a:lnTo>
                  <a:lnTo>
                    <a:pt x="98" y="9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7" name="Freeform 30"/>
            <p:cNvSpPr>
              <a:spLocks/>
            </p:cNvSpPr>
            <p:nvPr/>
          </p:nvSpPr>
          <p:spPr bwMode="auto">
            <a:xfrm>
              <a:off x="1595" y="561"/>
              <a:ext cx="4" cy="6"/>
            </a:xfrm>
            <a:custGeom>
              <a:avLst/>
              <a:gdLst>
                <a:gd name="T0" fmla="*/ 0 w 10"/>
                <a:gd name="T1" fmla="*/ 1 h 11"/>
                <a:gd name="T2" fmla="*/ 0 w 10"/>
                <a:gd name="T3" fmla="*/ 1 h 11"/>
                <a:gd name="T4" fmla="*/ 0 w 10"/>
                <a:gd name="T5" fmla="*/ 0 h 11"/>
                <a:gd name="T6" fmla="*/ 0 w 10"/>
                <a:gd name="T7" fmla="*/ 0 h 11"/>
                <a:gd name="T8" fmla="*/ 0 w 10"/>
                <a:gd name="T9" fmla="*/ 1 h 11"/>
                <a:gd name="T10" fmla="*/ 0 w 10"/>
                <a:gd name="T11" fmla="*/ 1 h 11"/>
                <a:gd name="T12" fmla="*/ 0 w 10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1">
                  <a:moveTo>
                    <a:pt x="8" y="11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8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8" name="Freeform 31"/>
            <p:cNvSpPr>
              <a:spLocks/>
            </p:cNvSpPr>
            <p:nvPr/>
          </p:nvSpPr>
          <p:spPr bwMode="auto">
            <a:xfrm>
              <a:off x="1615" y="564"/>
              <a:ext cx="13" cy="10"/>
            </a:xfrm>
            <a:custGeom>
              <a:avLst/>
              <a:gdLst>
                <a:gd name="T0" fmla="*/ 1 w 25"/>
                <a:gd name="T1" fmla="*/ 1 h 18"/>
                <a:gd name="T2" fmla="*/ 1 w 25"/>
                <a:gd name="T3" fmla="*/ 1 h 18"/>
                <a:gd name="T4" fmla="*/ 1 w 25"/>
                <a:gd name="T5" fmla="*/ 1 h 18"/>
                <a:gd name="T6" fmla="*/ 1 w 25"/>
                <a:gd name="T7" fmla="*/ 1 h 18"/>
                <a:gd name="T8" fmla="*/ 1 w 25"/>
                <a:gd name="T9" fmla="*/ 1 h 18"/>
                <a:gd name="T10" fmla="*/ 1 w 25"/>
                <a:gd name="T11" fmla="*/ 1 h 18"/>
                <a:gd name="T12" fmla="*/ 1 w 25"/>
                <a:gd name="T13" fmla="*/ 1 h 18"/>
                <a:gd name="T14" fmla="*/ 1 w 25"/>
                <a:gd name="T15" fmla="*/ 1 h 18"/>
                <a:gd name="T16" fmla="*/ 0 w 25"/>
                <a:gd name="T17" fmla="*/ 0 h 18"/>
                <a:gd name="T18" fmla="*/ 1 w 25"/>
                <a:gd name="T19" fmla="*/ 0 h 18"/>
                <a:gd name="T20" fmla="*/ 1 w 25"/>
                <a:gd name="T21" fmla="*/ 0 h 18"/>
                <a:gd name="T22" fmla="*/ 1 w 25"/>
                <a:gd name="T23" fmla="*/ 1 h 18"/>
                <a:gd name="T24" fmla="*/ 1 w 25"/>
                <a:gd name="T25" fmla="*/ 1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8">
                  <a:moveTo>
                    <a:pt x="25" y="2"/>
                  </a:moveTo>
                  <a:lnTo>
                    <a:pt x="18" y="5"/>
                  </a:lnTo>
                  <a:lnTo>
                    <a:pt x="14" y="10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9"/>
                  </a:lnTo>
                  <a:lnTo>
                    <a:pt x="1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9" name="Freeform 32"/>
            <p:cNvSpPr>
              <a:spLocks/>
            </p:cNvSpPr>
            <p:nvPr/>
          </p:nvSpPr>
          <p:spPr bwMode="auto">
            <a:xfrm>
              <a:off x="1200" y="571"/>
              <a:ext cx="53" cy="12"/>
            </a:xfrm>
            <a:custGeom>
              <a:avLst/>
              <a:gdLst>
                <a:gd name="T0" fmla="*/ 4 w 105"/>
                <a:gd name="T1" fmla="*/ 1 h 23"/>
                <a:gd name="T2" fmla="*/ 4 w 105"/>
                <a:gd name="T3" fmla="*/ 1 h 23"/>
                <a:gd name="T4" fmla="*/ 3 w 105"/>
                <a:gd name="T5" fmla="*/ 1 h 23"/>
                <a:gd name="T6" fmla="*/ 3 w 105"/>
                <a:gd name="T7" fmla="*/ 1 h 23"/>
                <a:gd name="T8" fmla="*/ 3 w 105"/>
                <a:gd name="T9" fmla="*/ 1 h 23"/>
                <a:gd name="T10" fmla="*/ 2 w 105"/>
                <a:gd name="T11" fmla="*/ 1 h 23"/>
                <a:gd name="T12" fmla="*/ 2 w 105"/>
                <a:gd name="T13" fmla="*/ 1 h 23"/>
                <a:gd name="T14" fmla="*/ 1 w 105"/>
                <a:gd name="T15" fmla="*/ 1 h 23"/>
                <a:gd name="T16" fmla="*/ 1 w 105"/>
                <a:gd name="T17" fmla="*/ 1 h 23"/>
                <a:gd name="T18" fmla="*/ 0 w 105"/>
                <a:gd name="T19" fmla="*/ 1 h 23"/>
                <a:gd name="T20" fmla="*/ 1 w 105"/>
                <a:gd name="T21" fmla="*/ 1 h 23"/>
                <a:gd name="T22" fmla="*/ 1 w 105"/>
                <a:gd name="T23" fmla="*/ 1 h 23"/>
                <a:gd name="T24" fmla="*/ 1 w 105"/>
                <a:gd name="T25" fmla="*/ 1 h 23"/>
                <a:gd name="T26" fmla="*/ 1 w 105"/>
                <a:gd name="T27" fmla="*/ 1 h 23"/>
                <a:gd name="T28" fmla="*/ 1 w 105"/>
                <a:gd name="T29" fmla="*/ 1 h 23"/>
                <a:gd name="T30" fmla="*/ 1 w 105"/>
                <a:gd name="T31" fmla="*/ 1 h 23"/>
                <a:gd name="T32" fmla="*/ 1 w 105"/>
                <a:gd name="T33" fmla="*/ 1 h 23"/>
                <a:gd name="T34" fmla="*/ 2 w 105"/>
                <a:gd name="T35" fmla="*/ 1 h 23"/>
                <a:gd name="T36" fmla="*/ 2 w 105"/>
                <a:gd name="T37" fmla="*/ 1 h 23"/>
                <a:gd name="T38" fmla="*/ 2 w 105"/>
                <a:gd name="T39" fmla="*/ 1 h 23"/>
                <a:gd name="T40" fmla="*/ 2 w 105"/>
                <a:gd name="T41" fmla="*/ 1 h 23"/>
                <a:gd name="T42" fmla="*/ 3 w 105"/>
                <a:gd name="T43" fmla="*/ 1 h 23"/>
                <a:gd name="T44" fmla="*/ 3 w 105"/>
                <a:gd name="T45" fmla="*/ 0 h 23"/>
                <a:gd name="T46" fmla="*/ 3 w 105"/>
                <a:gd name="T47" fmla="*/ 0 h 23"/>
                <a:gd name="T48" fmla="*/ 4 w 105"/>
                <a:gd name="T49" fmla="*/ 1 h 23"/>
                <a:gd name="T50" fmla="*/ 4 w 105"/>
                <a:gd name="T51" fmla="*/ 1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23">
                  <a:moveTo>
                    <a:pt x="105" y="3"/>
                  </a:moveTo>
                  <a:lnTo>
                    <a:pt x="105" y="8"/>
                  </a:lnTo>
                  <a:lnTo>
                    <a:pt x="91" y="6"/>
                  </a:lnTo>
                  <a:lnTo>
                    <a:pt x="77" y="8"/>
                  </a:lnTo>
                  <a:lnTo>
                    <a:pt x="65" y="10"/>
                  </a:lnTo>
                  <a:lnTo>
                    <a:pt x="52" y="13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14" y="23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6" y="13"/>
                  </a:lnTo>
                  <a:lnTo>
                    <a:pt x="22" y="13"/>
                  </a:lnTo>
                  <a:lnTo>
                    <a:pt x="27" y="12"/>
                  </a:lnTo>
                  <a:lnTo>
                    <a:pt x="32" y="12"/>
                  </a:lnTo>
                  <a:lnTo>
                    <a:pt x="38" y="11"/>
                  </a:lnTo>
                  <a:lnTo>
                    <a:pt x="46" y="9"/>
                  </a:lnTo>
                  <a:lnTo>
                    <a:pt x="55" y="6"/>
                  </a:lnTo>
                  <a:lnTo>
                    <a:pt x="64" y="3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1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0" name="Freeform 33"/>
            <p:cNvSpPr>
              <a:spLocks/>
            </p:cNvSpPr>
            <p:nvPr/>
          </p:nvSpPr>
          <p:spPr bwMode="auto">
            <a:xfrm>
              <a:off x="1305" y="571"/>
              <a:ext cx="161" cy="72"/>
            </a:xfrm>
            <a:custGeom>
              <a:avLst/>
              <a:gdLst>
                <a:gd name="T0" fmla="*/ 2 w 322"/>
                <a:gd name="T1" fmla="*/ 1 h 144"/>
                <a:gd name="T2" fmla="*/ 2 w 322"/>
                <a:gd name="T3" fmla="*/ 1 h 144"/>
                <a:gd name="T4" fmla="*/ 3 w 322"/>
                <a:gd name="T5" fmla="*/ 1 h 144"/>
                <a:gd name="T6" fmla="*/ 3 w 322"/>
                <a:gd name="T7" fmla="*/ 1 h 144"/>
                <a:gd name="T8" fmla="*/ 4 w 322"/>
                <a:gd name="T9" fmla="*/ 1 h 144"/>
                <a:gd name="T10" fmla="*/ 4 w 322"/>
                <a:gd name="T11" fmla="*/ 1 h 144"/>
                <a:gd name="T12" fmla="*/ 4 w 322"/>
                <a:gd name="T13" fmla="*/ 1 h 144"/>
                <a:gd name="T14" fmla="*/ 5 w 322"/>
                <a:gd name="T15" fmla="*/ 1 h 144"/>
                <a:gd name="T16" fmla="*/ 5 w 322"/>
                <a:gd name="T17" fmla="*/ 1 h 144"/>
                <a:gd name="T18" fmla="*/ 5 w 322"/>
                <a:gd name="T19" fmla="*/ 1 h 144"/>
                <a:gd name="T20" fmla="*/ 6 w 322"/>
                <a:gd name="T21" fmla="*/ 1 h 144"/>
                <a:gd name="T22" fmla="*/ 6 w 322"/>
                <a:gd name="T23" fmla="*/ 1 h 144"/>
                <a:gd name="T24" fmla="*/ 6 w 322"/>
                <a:gd name="T25" fmla="*/ 2 h 144"/>
                <a:gd name="T26" fmla="*/ 7 w 322"/>
                <a:gd name="T27" fmla="*/ 2 h 144"/>
                <a:gd name="T28" fmla="*/ 7 w 322"/>
                <a:gd name="T29" fmla="*/ 2 h 144"/>
                <a:gd name="T30" fmla="*/ 7 w 322"/>
                <a:gd name="T31" fmla="*/ 2 h 144"/>
                <a:gd name="T32" fmla="*/ 8 w 322"/>
                <a:gd name="T33" fmla="*/ 2 h 144"/>
                <a:gd name="T34" fmla="*/ 8 w 322"/>
                <a:gd name="T35" fmla="*/ 2 h 144"/>
                <a:gd name="T36" fmla="*/ 8 w 322"/>
                <a:gd name="T37" fmla="*/ 2 h 144"/>
                <a:gd name="T38" fmla="*/ 9 w 322"/>
                <a:gd name="T39" fmla="*/ 3 h 144"/>
                <a:gd name="T40" fmla="*/ 9 w 322"/>
                <a:gd name="T41" fmla="*/ 3 h 144"/>
                <a:gd name="T42" fmla="*/ 9 w 322"/>
                <a:gd name="T43" fmla="*/ 3 h 144"/>
                <a:gd name="T44" fmla="*/ 10 w 322"/>
                <a:gd name="T45" fmla="*/ 3 h 144"/>
                <a:gd name="T46" fmla="*/ 10 w 322"/>
                <a:gd name="T47" fmla="*/ 3 h 144"/>
                <a:gd name="T48" fmla="*/ 10 w 322"/>
                <a:gd name="T49" fmla="*/ 4 h 144"/>
                <a:gd name="T50" fmla="*/ 10 w 322"/>
                <a:gd name="T51" fmla="*/ 4 h 144"/>
                <a:gd name="T52" fmla="*/ 10 w 322"/>
                <a:gd name="T53" fmla="*/ 4 h 144"/>
                <a:gd name="T54" fmla="*/ 11 w 322"/>
                <a:gd name="T55" fmla="*/ 5 h 144"/>
                <a:gd name="T56" fmla="*/ 10 w 322"/>
                <a:gd name="T57" fmla="*/ 5 h 144"/>
                <a:gd name="T58" fmla="*/ 10 w 322"/>
                <a:gd name="T59" fmla="*/ 5 h 144"/>
                <a:gd name="T60" fmla="*/ 10 w 322"/>
                <a:gd name="T61" fmla="*/ 4 h 144"/>
                <a:gd name="T62" fmla="*/ 10 w 322"/>
                <a:gd name="T63" fmla="*/ 4 h 144"/>
                <a:gd name="T64" fmla="*/ 10 w 322"/>
                <a:gd name="T65" fmla="*/ 4 h 144"/>
                <a:gd name="T66" fmla="*/ 9 w 322"/>
                <a:gd name="T67" fmla="*/ 4 h 144"/>
                <a:gd name="T68" fmla="*/ 9 w 322"/>
                <a:gd name="T69" fmla="*/ 3 h 144"/>
                <a:gd name="T70" fmla="*/ 8 w 322"/>
                <a:gd name="T71" fmla="*/ 3 h 144"/>
                <a:gd name="T72" fmla="*/ 8 w 322"/>
                <a:gd name="T73" fmla="*/ 3 h 144"/>
                <a:gd name="T74" fmla="*/ 7 w 322"/>
                <a:gd name="T75" fmla="*/ 2 h 144"/>
                <a:gd name="T76" fmla="*/ 7 w 322"/>
                <a:gd name="T77" fmla="*/ 2 h 144"/>
                <a:gd name="T78" fmla="*/ 6 w 322"/>
                <a:gd name="T79" fmla="*/ 2 h 144"/>
                <a:gd name="T80" fmla="*/ 6 w 322"/>
                <a:gd name="T81" fmla="*/ 2 h 144"/>
                <a:gd name="T82" fmla="*/ 5 w 322"/>
                <a:gd name="T83" fmla="*/ 2 h 144"/>
                <a:gd name="T84" fmla="*/ 5 w 322"/>
                <a:gd name="T85" fmla="*/ 1 h 144"/>
                <a:gd name="T86" fmla="*/ 4 w 322"/>
                <a:gd name="T87" fmla="*/ 1 h 144"/>
                <a:gd name="T88" fmla="*/ 3 w 322"/>
                <a:gd name="T89" fmla="*/ 1 h 144"/>
                <a:gd name="T90" fmla="*/ 3 w 322"/>
                <a:gd name="T91" fmla="*/ 1 h 144"/>
                <a:gd name="T92" fmla="*/ 2 w 322"/>
                <a:gd name="T93" fmla="*/ 1 h 144"/>
                <a:gd name="T94" fmla="*/ 1 w 322"/>
                <a:gd name="T95" fmla="*/ 1 h 144"/>
                <a:gd name="T96" fmla="*/ 0 w 322"/>
                <a:gd name="T97" fmla="*/ 1 h 144"/>
                <a:gd name="T98" fmla="*/ 1 w 322"/>
                <a:gd name="T99" fmla="*/ 1 h 144"/>
                <a:gd name="T100" fmla="*/ 1 w 322"/>
                <a:gd name="T101" fmla="*/ 1 h 144"/>
                <a:gd name="T102" fmla="*/ 1 w 322"/>
                <a:gd name="T103" fmla="*/ 1 h 144"/>
                <a:gd name="T104" fmla="*/ 1 w 322"/>
                <a:gd name="T105" fmla="*/ 0 h 144"/>
                <a:gd name="T106" fmla="*/ 1 w 322"/>
                <a:gd name="T107" fmla="*/ 1 h 144"/>
                <a:gd name="T108" fmla="*/ 1 w 322"/>
                <a:gd name="T109" fmla="*/ 1 h 144"/>
                <a:gd name="T110" fmla="*/ 1 w 322"/>
                <a:gd name="T111" fmla="*/ 1 h 144"/>
                <a:gd name="T112" fmla="*/ 1 w 322"/>
                <a:gd name="T113" fmla="*/ 1 h 144"/>
                <a:gd name="T114" fmla="*/ 2 w 322"/>
                <a:gd name="T115" fmla="*/ 1 h 144"/>
                <a:gd name="T116" fmla="*/ 2 w 322"/>
                <a:gd name="T117" fmla="*/ 1 h 144"/>
                <a:gd name="T118" fmla="*/ 2 w 322"/>
                <a:gd name="T119" fmla="*/ 1 h 144"/>
                <a:gd name="T120" fmla="*/ 2 w 322"/>
                <a:gd name="T121" fmla="*/ 1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2" h="144">
                  <a:moveTo>
                    <a:pt x="48" y="5"/>
                  </a:moveTo>
                  <a:lnTo>
                    <a:pt x="61" y="5"/>
                  </a:lnTo>
                  <a:lnTo>
                    <a:pt x="74" y="6"/>
                  </a:lnTo>
                  <a:lnTo>
                    <a:pt x="86" y="7"/>
                  </a:lnTo>
                  <a:lnTo>
                    <a:pt x="99" y="10"/>
                  </a:lnTo>
                  <a:lnTo>
                    <a:pt x="110" y="12"/>
                  </a:lnTo>
                  <a:lnTo>
                    <a:pt x="122" y="14"/>
                  </a:lnTo>
                  <a:lnTo>
                    <a:pt x="134" y="18"/>
                  </a:lnTo>
                  <a:lnTo>
                    <a:pt x="144" y="21"/>
                  </a:lnTo>
                  <a:lnTo>
                    <a:pt x="155" y="25"/>
                  </a:lnTo>
                  <a:lnTo>
                    <a:pt x="167" y="28"/>
                  </a:lnTo>
                  <a:lnTo>
                    <a:pt x="177" y="31"/>
                  </a:lnTo>
                  <a:lnTo>
                    <a:pt x="189" y="35"/>
                  </a:lnTo>
                  <a:lnTo>
                    <a:pt x="200" y="38"/>
                  </a:lnTo>
                  <a:lnTo>
                    <a:pt x="212" y="42"/>
                  </a:lnTo>
                  <a:lnTo>
                    <a:pt x="223" y="44"/>
                  </a:lnTo>
                  <a:lnTo>
                    <a:pt x="236" y="46"/>
                  </a:lnTo>
                  <a:lnTo>
                    <a:pt x="246" y="52"/>
                  </a:lnTo>
                  <a:lnTo>
                    <a:pt x="256" y="58"/>
                  </a:lnTo>
                  <a:lnTo>
                    <a:pt x="266" y="65"/>
                  </a:lnTo>
                  <a:lnTo>
                    <a:pt x="275" y="71"/>
                  </a:lnTo>
                  <a:lnTo>
                    <a:pt x="286" y="79"/>
                  </a:lnTo>
                  <a:lnTo>
                    <a:pt x="295" y="86"/>
                  </a:lnTo>
                  <a:lnTo>
                    <a:pt x="305" y="94"/>
                  </a:lnTo>
                  <a:lnTo>
                    <a:pt x="314" y="103"/>
                  </a:lnTo>
                  <a:lnTo>
                    <a:pt x="316" y="114"/>
                  </a:lnTo>
                  <a:lnTo>
                    <a:pt x="320" y="126"/>
                  </a:lnTo>
                  <a:lnTo>
                    <a:pt x="322" y="136"/>
                  </a:lnTo>
                  <a:lnTo>
                    <a:pt x="316" y="144"/>
                  </a:lnTo>
                  <a:lnTo>
                    <a:pt x="313" y="134"/>
                  </a:lnTo>
                  <a:lnTo>
                    <a:pt x="307" y="126"/>
                  </a:lnTo>
                  <a:lnTo>
                    <a:pt x="301" y="119"/>
                  </a:lnTo>
                  <a:lnTo>
                    <a:pt x="296" y="111"/>
                  </a:lnTo>
                  <a:lnTo>
                    <a:pt x="283" y="99"/>
                  </a:lnTo>
                  <a:lnTo>
                    <a:pt x="269" y="89"/>
                  </a:lnTo>
                  <a:lnTo>
                    <a:pt x="254" y="80"/>
                  </a:lnTo>
                  <a:lnTo>
                    <a:pt x="239" y="72"/>
                  </a:lnTo>
                  <a:lnTo>
                    <a:pt x="223" y="64"/>
                  </a:lnTo>
                  <a:lnTo>
                    <a:pt x="208" y="57"/>
                  </a:lnTo>
                  <a:lnTo>
                    <a:pt x="192" y="50"/>
                  </a:lnTo>
                  <a:lnTo>
                    <a:pt x="178" y="42"/>
                  </a:lnTo>
                  <a:lnTo>
                    <a:pt x="157" y="34"/>
                  </a:lnTo>
                  <a:lnTo>
                    <a:pt x="135" y="28"/>
                  </a:lnTo>
                  <a:lnTo>
                    <a:pt x="112" y="22"/>
                  </a:lnTo>
                  <a:lnTo>
                    <a:pt x="90" y="18"/>
                  </a:lnTo>
                  <a:lnTo>
                    <a:pt x="67" y="14"/>
                  </a:lnTo>
                  <a:lnTo>
                    <a:pt x="44" y="11"/>
                  </a:lnTo>
                  <a:lnTo>
                    <a:pt x="22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1" name="Freeform 34"/>
            <p:cNvSpPr>
              <a:spLocks/>
            </p:cNvSpPr>
            <p:nvPr/>
          </p:nvSpPr>
          <p:spPr bwMode="auto">
            <a:xfrm>
              <a:off x="1649" y="571"/>
              <a:ext cx="28" cy="13"/>
            </a:xfrm>
            <a:custGeom>
              <a:avLst/>
              <a:gdLst>
                <a:gd name="T0" fmla="*/ 2 w 55"/>
                <a:gd name="T1" fmla="*/ 0 h 27"/>
                <a:gd name="T2" fmla="*/ 2 w 55"/>
                <a:gd name="T3" fmla="*/ 0 h 27"/>
                <a:gd name="T4" fmla="*/ 2 w 55"/>
                <a:gd name="T5" fmla="*/ 0 h 27"/>
                <a:gd name="T6" fmla="*/ 2 w 55"/>
                <a:gd name="T7" fmla="*/ 0 h 27"/>
                <a:gd name="T8" fmla="*/ 1 w 55"/>
                <a:gd name="T9" fmla="*/ 0 h 27"/>
                <a:gd name="T10" fmla="*/ 1 w 55"/>
                <a:gd name="T11" fmla="*/ 0 h 27"/>
                <a:gd name="T12" fmla="*/ 1 w 55"/>
                <a:gd name="T13" fmla="*/ 0 h 27"/>
                <a:gd name="T14" fmla="*/ 1 w 55"/>
                <a:gd name="T15" fmla="*/ 0 h 27"/>
                <a:gd name="T16" fmla="*/ 0 w 55"/>
                <a:gd name="T17" fmla="*/ 0 h 27"/>
                <a:gd name="T18" fmla="*/ 1 w 55"/>
                <a:gd name="T19" fmla="*/ 0 h 27"/>
                <a:gd name="T20" fmla="*/ 1 w 55"/>
                <a:gd name="T21" fmla="*/ 0 h 27"/>
                <a:gd name="T22" fmla="*/ 1 w 55"/>
                <a:gd name="T23" fmla="*/ 0 h 27"/>
                <a:gd name="T24" fmla="*/ 1 w 55"/>
                <a:gd name="T25" fmla="*/ 0 h 27"/>
                <a:gd name="T26" fmla="*/ 2 w 55"/>
                <a:gd name="T27" fmla="*/ 0 h 27"/>
                <a:gd name="T28" fmla="*/ 2 w 55"/>
                <a:gd name="T29" fmla="*/ 0 h 27"/>
                <a:gd name="T30" fmla="*/ 2 w 55"/>
                <a:gd name="T31" fmla="*/ 0 h 27"/>
                <a:gd name="T32" fmla="*/ 2 w 55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27">
                  <a:moveTo>
                    <a:pt x="55" y="27"/>
                  </a:moveTo>
                  <a:lnTo>
                    <a:pt x="49" y="26"/>
                  </a:lnTo>
                  <a:lnTo>
                    <a:pt x="44" y="22"/>
                  </a:lnTo>
                  <a:lnTo>
                    <a:pt x="38" y="20"/>
                  </a:lnTo>
                  <a:lnTo>
                    <a:pt x="32" y="18"/>
                  </a:lnTo>
                  <a:lnTo>
                    <a:pt x="23" y="15"/>
                  </a:lnTo>
                  <a:lnTo>
                    <a:pt x="15" y="12"/>
                  </a:lnTo>
                  <a:lnTo>
                    <a:pt x="7" y="8"/>
                  </a:lnTo>
                  <a:lnTo>
                    <a:pt x="0" y="3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8"/>
                  </a:lnTo>
                  <a:lnTo>
                    <a:pt x="36" y="13"/>
                  </a:lnTo>
                  <a:lnTo>
                    <a:pt x="44" y="16"/>
                  </a:lnTo>
                  <a:lnTo>
                    <a:pt x="51" y="21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2" name="Freeform 35"/>
            <p:cNvSpPr>
              <a:spLocks/>
            </p:cNvSpPr>
            <p:nvPr/>
          </p:nvSpPr>
          <p:spPr bwMode="auto">
            <a:xfrm>
              <a:off x="1291" y="583"/>
              <a:ext cx="162" cy="70"/>
            </a:xfrm>
            <a:custGeom>
              <a:avLst/>
              <a:gdLst>
                <a:gd name="T0" fmla="*/ 6 w 325"/>
                <a:gd name="T1" fmla="*/ 2 h 139"/>
                <a:gd name="T2" fmla="*/ 7 w 325"/>
                <a:gd name="T3" fmla="*/ 2 h 139"/>
                <a:gd name="T4" fmla="*/ 7 w 325"/>
                <a:gd name="T5" fmla="*/ 2 h 139"/>
                <a:gd name="T6" fmla="*/ 8 w 325"/>
                <a:gd name="T7" fmla="*/ 2 h 139"/>
                <a:gd name="T8" fmla="*/ 8 w 325"/>
                <a:gd name="T9" fmla="*/ 3 h 139"/>
                <a:gd name="T10" fmla="*/ 9 w 325"/>
                <a:gd name="T11" fmla="*/ 3 h 139"/>
                <a:gd name="T12" fmla="*/ 9 w 325"/>
                <a:gd name="T13" fmla="*/ 3 h 139"/>
                <a:gd name="T14" fmla="*/ 9 w 325"/>
                <a:gd name="T15" fmla="*/ 4 h 139"/>
                <a:gd name="T16" fmla="*/ 10 w 325"/>
                <a:gd name="T17" fmla="*/ 4 h 139"/>
                <a:gd name="T18" fmla="*/ 10 w 325"/>
                <a:gd name="T19" fmla="*/ 4 h 139"/>
                <a:gd name="T20" fmla="*/ 10 w 325"/>
                <a:gd name="T21" fmla="*/ 5 h 139"/>
                <a:gd name="T22" fmla="*/ 9 w 325"/>
                <a:gd name="T23" fmla="*/ 5 h 139"/>
                <a:gd name="T24" fmla="*/ 9 w 325"/>
                <a:gd name="T25" fmla="*/ 4 h 139"/>
                <a:gd name="T26" fmla="*/ 9 w 325"/>
                <a:gd name="T27" fmla="*/ 4 h 139"/>
                <a:gd name="T28" fmla="*/ 9 w 325"/>
                <a:gd name="T29" fmla="*/ 4 h 139"/>
                <a:gd name="T30" fmla="*/ 8 w 325"/>
                <a:gd name="T31" fmla="*/ 3 h 139"/>
                <a:gd name="T32" fmla="*/ 7 w 325"/>
                <a:gd name="T33" fmla="*/ 3 h 139"/>
                <a:gd name="T34" fmla="*/ 6 w 325"/>
                <a:gd name="T35" fmla="*/ 2 h 139"/>
                <a:gd name="T36" fmla="*/ 5 w 325"/>
                <a:gd name="T37" fmla="*/ 2 h 139"/>
                <a:gd name="T38" fmla="*/ 3 w 325"/>
                <a:gd name="T39" fmla="*/ 1 h 139"/>
                <a:gd name="T40" fmla="*/ 2 w 325"/>
                <a:gd name="T41" fmla="*/ 1 h 139"/>
                <a:gd name="T42" fmla="*/ 2 w 325"/>
                <a:gd name="T43" fmla="*/ 1 h 139"/>
                <a:gd name="T44" fmla="*/ 1 w 325"/>
                <a:gd name="T45" fmla="*/ 1 h 139"/>
                <a:gd name="T46" fmla="*/ 1 w 325"/>
                <a:gd name="T47" fmla="*/ 1 h 139"/>
                <a:gd name="T48" fmla="*/ 0 w 325"/>
                <a:gd name="T49" fmla="*/ 1 h 139"/>
                <a:gd name="T50" fmla="*/ 0 w 325"/>
                <a:gd name="T51" fmla="*/ 1 h 139"/>
                <a:gd name="T52" fmla="*/ 0 w 325"/>
                <a:gd name="T53" fmla="*/ 0 h 139"/>
                <a:gd name="T54" fmla="*/ 1 w 325"/>
                <a:gd name="T55" fmla="*/ 1 h 139"/>
                <a:gd name="T56" fmla="*/ 1 w 325"/>
                <a:gd name="T57" fmla="*/ 1 h 139"/>
                <a:gd name="T58" fmla="*/ 2 w 325"/>
                <a:gd name="T59" fmla="*/ 1 h 139"/>
                <a:gd name="T60" fmla="*/ 3 w 325"/>
                <a:gd name="T61" fmla="*/ 1 h 139"/>
                <a:gd name="T62" fmla="*/ 4 w 325"/>
                <a:gd name="T63" fmla="*/ 1 h 139"/>
                <a:gd name="T64" fmla="*/ 5 w 325"/>
                <a:gd name="T65" fmla="*/ 1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5" h="139">
                  <a:moveTo>
                    <a:pt x="197" y="35"/>
                  </a:moveTo>
                  <a:lnTo>
                    <a:pt x="207" y="35"/>
                  </a:lnTo>
                  <a:lnTo>
                    <a:pt x="218" y="38"/>
                  </a:lnTo>
                  <a:lnTo>
                    <a:pt x="227" y="41"/>
                  </a:lnTo>
                  <a:lnTo>
                    <a:pt x="237" y="46"/>
                  </a:lnTo>
                  <a:lnTo>
                    <a:pt x="247" y="50"/>
                  </a:lnTo>
                  <a:lnTo>
                    <a:pt x="256" y="56"/>
                  </a:lnTo>
                  <a:lnTo>
                    <a:pt x="265" y="61"/>
                  </a:lnTo>
                  <a:lnTo>
                    <a:pt x="274" y="65"/>
                  </a:lnTo>
                  <a:lnTo>
                    <a:pt x="280" y="70"/>
                  </a:lnTo>
                  <a:lnTo>
                    <a:pt x="286" y="73"/>
                  </a:lnTo>
                  <a:lnTo>
                    <a:pt x="293" y="78"/>
                  </a:lnTo>
                  <a:lnTo>
                    <a:pt x="298" y="84"/>
                  </a:lnTo>
                  <a:lnTo>
                    <a:pt x="304" y="88"/>
                  </a:lnTo>
                  <a:lnTo>
                    <a:pt x="310" y="94"/>
                  </a:lnTo>
                  <a:lnTo>
                    <a:pt x="313" y="100"/>
                  </a:lnTo>
                  <a:lnTo>
                    <a:pt x="317" y="106"/>
                  </a:lnTo>
                  <a:lnTo>
                    <a:pt x="321" y="113"/>
                  </a:lnTo>
                  <a:lnTo>
                    <a:pt x="325" y="120"/>
                  </a:lnTo>
                  <a:lnTo>
                    <a:pt x="325" y="128"/>
                  </a:lnTo>
                  <a:lnTo>
                    <a:pt x="325" y="136"/>
                  </a:lnTo>
                  <a:lnTo>
                    <a:pt x="321" y="139"/>
                  </a:lnTo>
                  <a:lnTo>
                    <a:pt x="317" y="135"/>
                  </a:lnTo>
                  <a:lnTo>
                    <a:pt x="316" y="129"/>
                  </a:lnTo>
                  <a:lnTo>
                    <a:pt x="312" y="124"/>
                  </a:lnTo>
                  <a:lnTo>
                    <a:pt x="305" y="124"/>
                  </a:lnTo>
                  <a:lnTo>
                    <a:pt x="307" y="124"/>
                  </a:lnTo>
                  <a:lnTo>
                    <a:pt x="308" y="123"/>
                  </a:lnTo>
                  <a:lnTo>
                    <a:pt x="309" y="122"/>
                  </a:lnTo>
                  <a:lnTo>
                    <a:pt x="298" y="107"/>
                  </a:lnTo>
                  <a:lnTo>
                    <a:pt x="285" y="93"/>
                  </a:lnTo>
                  <a:lnTo>
                    <a:pt x="270" y="83"/>
                  </a:lnTo>
                  <a:lnTo>
                    <a:pt x="254" y="73"/>
                  </a:lnTo>
                  <a:lnTo>
                    <a:pt x="236" y="64"/>
                  </a:lnTo>
                  <a:lnTo>
                    <a:pt x="218" y="56"/>
                  </a:lnTo>
                  <a:lnTo>
                    <a:pt x="201" y="48"/>
                  </a:lnTo>
                  <a:lnTo>
                    <a:pt x="184" y="40"/>
                  </a:lnTo>
                  <a:lnTo>
                    <a:pt x="111" y="19"/>
                  </a:lnTo>
                  <a:lnTo>
                    <a:pt x="105" y="23"/>
                  </a:lnTo>
                  <a:lnTo>
                    <a:pt x="98" y="22"/>
                  </a:lnTo>
                  <a:lnTo>
                    <a:pt x="92" y="18"/>
                  </a:lnTo>
                  <a:lnTo>
                    <a:pt x="85" y="16"/>
                  </a:lnTo>
                  <a:lnTo>
                    <a:pt x="76" y="14"/>
                  </a:lnTo>
                  <a:lnTo>
                    <a:pt x="66" y="12"/>
                  </a:lnTo>
                  <a:lnTo>
                    <a:pt x="55" y="11"/>
                  </a:lnTo>
                  <a:lnTo>
                    <a:pt x="44" y="9"/>
                  </a:lnTo>
                  <a:lnTo>
                    <a:pt x="33" y="8"/>
                  </a:lnTo>
                  <a:lnTo>
                    <a:pt x="22" y="7"/>
                  </a:lnTo>
                  <a:lnTo>
                    <a:pt x="10" y="5"/>
                  </a:lnTo>
                  <a:lnTo>
                    <a:pt x="0" y="3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42" y="2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4"/>
                  </a:lnTo>
                  <a:lnTo>
                    <a:pt x="81" y="7"/>
                  </a:lnTo>
                  <a:lnTo>
                    <a:pt x="98" y="9"/>
                  </a:lnTo>
                  <a:lnTo>
                    <a:pt x="114" y="12"/>
                  </a:lnTo>
                  <a:lnTo>
                    <a:pt x="131" y="16"/>
                  </a:lnTo>
                  <a:lnTo>
                    <a:pt x="148" y="20"/>
                  </a:lnTo>
                  <a:lnTo>
                    <a:pt x="165" y="25"/>
                  </a:lnTo>
                  <a:lnTo>
                    <a:pt x="181" y="30"/>
                  </a:lnTo>
                  <a:lnTo>
                    <a:pt x="1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3" name="Freeform 36"/>
            <p:cNvSpPr>
              <a:spLocks/>
            </p:cNvSpPr>
            <p:nvPr/>
          </p:nvSpPr>
          <p:spPr bwMode="auto">
            <a:xfrm>
              <a:off x="1638" y="583"/>
              <a:ext cx="18" cy="8"/>
            </a:xfrm>
            <a:custGeom>
              <a:avLst/>
              <a:gdLst>
                <a:gd name="T0" fmla="*/ 2 w 36"/>
                <a:gd name="T1" fmla="*/ 1 h 15"/>
                <a:gd name="T2" fmla="*/ 1 w 36"/>
                <a:gd name="T3" fmla="*/ 1 h 15"/>
                <a:gd name="T4" fmla="*/ 1 w 36"/>
                <a:gd name="T5" fmla="*/ 1 h 15"/>
                <a:gd name="T6" fmla="*/ 1 w 36"/>
                <a:gd name="T7" fmla="*/ 1 h 15"/>
                <a:gd name="T8" fmla="*/ 1 w 36"/>
                <a:gd name="T9" fmla="*/ 1 h 15"/>
                <a:gd name="T10" fmla="*/ 0 w 36"/>
                <a:gd name="T11" fmla="*/ 0 h 15"/>
                <a:gd name="T12" fmla="*/ 1 w 36"/>
                <a:gd name="T13" fmla="*/ 1 h 15"/>
                <a:gd name="T14" fmla="*/ 1 w 36"/>
                <a:gd name="T15" fmla="*/ 1 h 15"/>
                <a:gd name="T16" fmla="*/ 1 w 36"/>
                <a:gd name="T17" fmla="*/ 1 h 15"/>
                <a:gd name="T18" fmla="*/ 1 w 36"/>
                <a:gd name="T19" fmla="*/ 1 h 15"/>
                <a:gd name="T20" fmla="*/ 1 w 36"/>
                <a:gd name="T21" fmla="*/ 1 h 15"/>
                <a:gd name="T22" fmla="*/ 1 w 36"/>
                <a:gd name="T23" fmla="*/ 1 h 15"/>
                <a:gd name="T24" fmla="*/ 1 w 36"/>
                <a:gd name="T25" fmla="*/ 1 h 15"/>
                <a:gd name="T26" fmla="*/ 2 w 36"/>
                <a:gd name="T27" fmla="*/ 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15">
                  <a:moveTo>
                    <a:pt x="36" y="15"/>
                  </a:moveTo>
                  <a:lnTo>
                    <a:pt x="29" y="14"/>
                  </a:lnTo>
                  <a:lnTo>
                    <a:pt x="20" y="11"/>
                  </a:lnTo>
                  <a:lnTo>
                    <a:pt x="11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8" y="9"/>
                  </a:lnTo>
                  <a:lnTo>
                    <a:pt x="31" y="11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4" name="Freeform 37"/>
            <p:cNvSpPr>
              <a:spLocks/>
            </p:cNvSpPr>
            <p:nvPr/>
          </p:nvSpPr>
          <p:spPr bwMode="auto">
            <a:xfrm>
              <a:off x="1170" y="585"/>
              <a:ext cx="5" cy="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1 h 9"/>
                <a:gd name="T4" fmla="*/ 1 w 9"/>
                <a:gd name="T5" fmla="*/ 1 h 9"/>
                <a:gd name="T6" fmla="*/ 1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1 w 9"/>
                <a:gd name="T15" fmla="*/ 1 h 9"/>
                <a:gd name="T16" fmla="*/ 1 w 9"/>
                <a:gd name="T17" fmla="*/ 0 h 9"/>
                <a:gd name="T18" fmla="*/ 1 w 9"/>
                <a:gd name="T19" fmla="*/ 1 h 9"/>
                <a:gd name="T20" fmla="*/ 1 w 9"/>
                <a:gd name="T21" fmla="*/ 1 h 9"/>
                <a:gd name="T22" fmla="*/ 1 w 9"/>
                <a:gd name="T23" fmla="*/ 1 h 9"/>
                <a:gd name="T24" fmla="*/ 1 w 9"/>
                <a:gd name="T25" fmla="*/ 1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7" y="8"/>
                  </a:lnTo>
                  <a:lnTo>
                    <a:pt x="5" y="8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5" name="Freeform 38"/>
            <p:cNvSpPr>
              <a:spLocks/>
            </p:cNvSpPr>
            <p:nvPr/>
          </p:nvSpPr>
          <p:spPr bwMode="auto">
            <a:xfrm>
              <a:off x="1556" y="588"/>
              <a:ext cx="6" cy="29"/>
            </a:xfrm>
            <a:custGeom>
              <a:avLst/>
              <a:gdLst>
                <a:gd name="T0" fmla="*/ 0 w 13"/>
                <a:gd name="T1" fmla="*/ 2 h 58"/>
                <a:gd name="T2" fmla="*/ 0 w 13"/>
                <a:gd name="T3" fmla="*/ 2 h 58"/>
                <a:gd name="T4" fmla="*/ 0 w 13"/>
                <a:gd name="T5" fmla="*/ 2 h 58"/>
                <a:gd name="T6" fmla="*/ 0 w 13"/>
                <a:gd name="T7" fmla="*/ 2 h 58"/>
                <a:gd name="T8" fmla="*/ 0 w 13"/>
                <a:gd name="T9" fmla="*/ 2 h 58"/>
                <a:gd name="T10" fmla="*/ 0 w 13"/>
                <a:gd name="T11" fmla="*/ 2 h 58"/>
                <a:gd name="T12" fmla="*/ 0 w 13"/>
                <a:gd name="T13" fmla="*/ 1 h 58"/>
                <a:gd name="T14" fmla="*/ 0 w 13"/>
                <a:gd name="T15" fmla="*/ 1 h 58"/>
                <a:gd name="T16" fmla="*/ 0 w 13"/>
                <a:gd name="T17" fmla="*/ 0 h 58"/>
                <a:gd name="T18" fmla="*/ 0 w 13"/>
                <a:gd name="T19" fmla="*/ 1 h 58"/>
                <a:gd name="T20" fmla="*/ 0 w 13"/>
                <a:gd name="T21" fmla="*/ 1 h 58"/>
                <a:gd name="T22" fmla="*/ 0 w 13"/>
                <a:gd name="T23" fmla="*/ 2 h 58"/>
                <a:gd name="T24" fmla="*/ 0 w 13"/>
                <a:gd name="T25" fmla="*/ 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58">
                  <a:moveTo>
                    <a:pt x="12" y="52"/>
                  </a:moveTo>
                  <a:lnTo>
                    <a:pt x="8" y="53"/>
                  </a:lnTo>
                  <a:lnTo>
                    <a:pt x="6" y="55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1" y="44"/>
                  </a:lnTo>
                  <a:lnTo>
                    <a:pt x="2" y="29"/>
                  </a:lnTo>
                  <a:lnTo>
                    <a:pt x="6" y="14"/>
                  </a:lnTo>
                  <a:lnTo>
                    <a:pt x="9" y="0"/>
                  </a:lnTo>
                  <a:lnTo>
                    <a:pt x="13" y="11"/>
                  </a:lnTo>
                  <a:lnTo>
                    <a:pt x="13" y="24"/>
                  </a:lnTo>
                  <a:lnTo>
                    <a:pt x="10" y="37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6" name="Freeform 39"/>
            <p:cNvSpPr>
              <a:spLocks/>
            </p:cNvSpPr>
            <p:nvPr/>
          </p:nvSpPr>
          <p:spPr bwMode="auto">
            <a:xfrm>
              <a:off x="1202" y="592"/>
              <a:ext cx="22" cy="6"/>
            </a:xfrm>
            <a:custGeom>
              <a:avLst/>
              <a:gdLst>
                <a:gd name="T0" fmla="*/ 2 w 43"/>
                <a:gd name="T1" fmla="*/ 0 h 13"/>
                <a:gd name="T2" fmla="*/ 2 w 43"/>
                <a:gd name="T3" fmla="*/ 0 h 13"/>
                <a:gd name="T4" fmla="*/ 2 w 43"/>
                <a:gd name="T5" fmla="*/ 0 h 13"/>
                <a:gd name="T6" fmla="*/ 2 w 43"/>
                <a:gd name="T7" fmla="*/ 0 h 13"/>
                <a:gd name="T8" fmla="*/ 1 w 43"/>
                <a:gd name="T9" fmla="*/ 0 h 13"/>
                <a:gd name="T10" fmla="*/ 1 w 43"/>
                <a:gd name="T11" fmla="*/ 0 h 13"/>
                <a:gd name="T12" fmla="*/ 1 w 43"/>
                <a:gd name="T13" fmla="*/ 0 h 13"/>
                <a:gd name="T14" fmla="*/ 1 w 43"/>
                <a:gd name="T15" fmla="*/ 0 h 13"/>
                <a:gd name="T16" fmla="*/ 1 w 43"/>
                <a:gd name="T17" fmla="*/ 0 h 13"/>
                <a:gd name="T18" fmla="*/ 1 w 43"/>
                <a:gd name="T19" fmla="*/ 0 h 13"/>
                <a:gd name="T20" fmla="*/ 1 w 43"/>
                <a:gd name="T21" fmla="*/ 0 h 13"/>
                <a:gd name="T22" fmla="*/ 1 w 43"/>
                <a:gd name="T23" fmla="*/ 0 h 13"/>
                <a:gd name="T24" fmla="*/ 0 w 43"/>
                <a:gd name="T25" fmla="*/ 0 h 13"/>
                <a:gd name="T26" fmla="*/ 1 w 43"/>
                <a:gd name="T27" fmla="*/ 0 h 13"/>
                <a:gd name="T28" fmla="*/ 1 w 43"/>
                <a:gd name="T29" fmla="*/ 0 h 13"/>
                <a:gd name="T30" fmla="*/ 1 w 43"/>
                <a:gd name="T31" fmla="*/ 0 h 13"/>
                <a:gd name="T32" fmla="*/ 1 w 43"/>
                <a:gd name="T33" fmla="*/ 0 h 13"/>
                <a:gd name="T34" fmla="*/ 1 w 43"/>
                <a:gd name="T35" fmla="*/ 0 h 13"/>
                <a:gd name="T36" fmla="*/ 2 w 43"/>
                <a:gd name="T37" fmla="*/ 0 h 13"/>
                <a:gd name="T38" fmla="*/ 2 w 43"/>
                <a:gd name="T39" fmla="*/ 0 h 13"/>
                <a:gd name="T40" fmla="*/ 2 w 43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" h="13">
                  <a:moveTo>
                    <a:pt x="43" y="2"/>
                  </a:moveTo>
                  <a:lnTo>
                    <a:pt x="41" y="7"/>
                  </a:lnTo>
                  <a:lnTo>
                    <a:pt x="39" y="8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5" y="9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2" y="5"/>
                  </a:lnTo>
                  <a:lnTo>
                    <a:pt x="8" y="2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7" name="Freeform 40"/>
            <p:cNvSpPr>
              <a:spLocks/>
            </p:cNvSpPr>
            <p:nvPr/>
          </p:nvSpPr>
          <p:spPr bwMode="auto">
            <a:xfrm>
              <a:off x="1539" y="594"/>
              <a:ext cx="9" cy="34"/>
            </a:xfrm>
            <a:custGeom>
              <a:avLst/>
              <a:gdLst>
                <a:gd name="T0" fmla="*/ 1 w 17"/>
                <a:gd name="T1" fmla="*/ 0 h 68"/>
                <a:gd name="T2" fmla="*/ 1 w 17"/>
                <a:gd name="T3" fmla="*/ 1 h 68"/>
                <a:gd name="T4" fmla="*/ 1 w 17"/>
                <a:gd name="T5" fmla="*/ 1 h 68"/>
                <a:gd name="T6" fmla="*/ 1 w 17"/>
                <a:gd name="T7" fmla="*/ 2 h 68"/>
                <a:gd name="T8" fmla="*/ 1 w 17"/>
                <a:gd name="T9" fmla="*/ 2 h 68"/>
                <a:gd name="T10" fmla="*/ 1 w 17"/>
                <a:gd name="T11" fmla="*/ 2 h 68"/>
                <a:gd name="T12" fmla="*/ 0 w 17"/>
                <a:gd name="T13" fmla="*/ 3 h 68"/>
                <a:gd name="T14" fmla="*/ 1 w 17"/>
                <a:gd name="T15" fmla="*/ 2 h 68"/>
                <a:gd name="T16" fmla="*/ 1 w 17"/>
                <a:gd name="T17" fmla="*/ 2 h 68"/>
                <a:gd name="T18" fmla="*/ 1 w 17"/>
                <a:gd name="T19" fmla="*/ 1 h 68"/>
                <a:gd name="T20" fmla="*/ 1 w 1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68">
                  <a:moveTo>
                    <a:pt x="17" y="0"/>
                  </a:moveTo>
                  <a:lnTo>
                    <a:pt x="14" y="14"/>
                  </a:lnTo>
                  <a:lnTo>
                    <a:pt x="11" y="28"/>
                  </a:lnTo>
                  <a:lnTo>
                    <a:pt x="8" y="43"/>
                  </a:lnTo>
                  <a:lnTo>
                    <a:pt x="6" y="57"/>
                  </a:lnTo>
                  <a:lnTo>
                    <a:pt x="9" y="63"/>
                  </a:lnTo>
                  <a:lnTo>
                    <a:pt x="0" y="68"/>
                  </a:lnTo>
                  <a:lnTo>
                    <a:pt x="1" y="51"/>
                  </a:lnTo>
                  <a:lnTo>
                    <a:pt x="3" y="33"/>
                  </a:lnTo>
                  <a:lnTo>
                    <a:pt x="7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8" name="Freeform 41"/>
            <p:cNvSpPr>
              <a:spLocks/>
            </p:cNvSpPr>
            <p:nvPr/>
          </p:nvSpPr>
          <p:spPr bwMode="auto">
            <a:xfrm>
              <a:off x="1165" y="595"/>
              <a:ext cx="14" cy="6"/>
            </a:xfrm>
            <a:custGeom>
              <a:avLst/>
              <a:gdLst>
                <a:gd name="T0" fmla="*/ 0 w 29"/>
                <a:gd name="T1" fmla="*/ 1 h 11"/>
                <a:gd name="T2" fmla="*/ 0 w 29"/>
                <a:gd name="T3" fmla="*/ 1 h 11"/>
                <a:gd name="T4" fmla="*/ 0 w 29"/>
                <a:gd name="T5" fmla="*/ 1 h 11"/>
                <a:gd name="T6" fmla="*/ 0 w 29"/>
                <a:gd name="T7" fmla="*/ 1 h 11"/>
                <a:gd name="T8" fmla="*/ 0 w 29"/>
                <a:gd name="T9" fmla="*/ 1 h 11"/>
                <a:gd name="T10" fmla="*/ 0 w 29"/>
                <a:gd name="T11" fmla="*/ 1 h 11"/>
                <a:gd name="T12" fmla="*/ 0 w 29"/>
                <a:gd name="T13" fmla="*/ 1 h 11"/>
                <a:gd name="T14" fmla="*/ 0 w 29"/>
                <a:gd name="T15" fmla="*/ 1 h 11"/>
                <a:gd name="T16" fmla="*/ 0 w 29"/>
                <a:gd name="T17" fmla="*/ 1 h 11"/>
                <a:gd name="T18" fmla="*/ 0 w 29"/>
                <a:gd name="T19" fmla="*/ 1 h 11"/>
                <a:gd name="T20" fmla="*/ 0 w 29"/>
                <a:gd name="T21" fmla="*/ 1 h 11"/>
                <a:gd name="T22" fmla="*/ 0 w 29"/>
                <a:gd name="T23" fmla="*/ 0 h 11"/>
                <a:gd name="T24" fmla="*/ 0 w 29"/>
                <a:gd name="T25" fmla="*/ 0 h 11"/>
                <a:gd name="T26" fmla="*/ 0 w 29"/>
                <a:gd name="T27" fmla="*/ 1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11">
                  <a:moveTo>
                    <a:pt x="28" y="2"/>
                  </a:moveTo>
                  <a:lnTo>
                    <a:pt x="29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9" name="Freeform 42"/>
            <p:cNvSpPr>
              <a:spLocks/>
            </p:cNvSpPr>
            <p:nvPr/>
          </p:nvSpPr>
          <p:spPr bwMode="auto">
            <a:xfrm>
              <a:off x="1286" y="597"/>
              <a:ext cx="155" cy="70"/>
            </a:xfrm>
            <a:custGeom>
              <a:avLst/>
              <a:gdLst>
                <a:gd name="T0" fmla="*/ 8 w 310"/>
                <a:gd name="T1" fmla="*/ 2 h 140"/>
                <a:gd name="T2" fmla="*/ 9 w 310"/>
                <a:gd name="T3" fmla="*/ 3 h 140"/>
                <a:gd name="T4" fmla="*/ 9 w 310"/>
                <a:gd name="T5" fmla="*/ 3 h 140"/>
                <a:gd name="T6" fmla="*/ 9 w 310"/>
                <a:gd name="T7" fmla="*/ 3 h 140"/>
                <a:gd name="T8" fmla="*/ 10 w 310"/>
                <a:gd name="T9" fmla="*/ 4 h 140"/>
                <a:gd name="T10" fmla="*/ 10 w 310"/>
                <a:gd name="T11" fmla="*/ 4 h 140"/>
                <a:gd name="T12" fmla="*/ 10 w 310"/>
                <a:gd name="T13" fmla="*/ 5 h 140"/>
                <a:gd name="T14" fmla="*/ 10 w 310"/>
                <a:gd name="T15" fmla="*/ 4 h 140"/>
                <a:gd name="T16" fmla="*/ 9 w 310"/>
                <a:gd name="T17" fmla="*/ 4 h 140"/>
                <a:gd name="T18" fmla="*/ 9 w 310"/>
                <a:gd name="T19" fmla="*/ 3 h 140"/>
                <a:gd name="T20" fmla="*/ 8 w 310"/>
                <a:gd name="T21" fmla="*/ 3 h 140"/>
                <a:gd name="T22" fmla="*/ 7 w 310"/>
                <a:gd name="T23" fmla="*/ 2 h 140"/>
                <a:gd name="T24" fmla="*/ 6 w 310"/>
                <a:gd name="T25" fmla="*/ 2 h 140"/>
                <a:gd name="T26" fmla="*/ 6 w 310"/>
                <a:gd name="T27" fmla="*/ 2 h 140"/>
                <a:gd name="T28" fmla="*/ 5 w 310"/>
                <a:gd name="T29" fmla="*/ 1 h 140"/>
                <a:gd name="T30" fmla="*/ 4 w 310"/>
                <a:gd name="T31" fmla="*/ 1 h 140"/>
                <a:gd name="T32" fmla="*/ 3 w 310"/>
                <a:gd name="T33" fmla="*/ 1 h 140"/>
                <a:gd name="T34" fmla="*/ 2 w 310"/>
                <a:gd name="T35" fmla="*/ 1 h 140"/>
                <a:gd name="T36" fmla="*/ 2 w 310"/>
                <a:gd name="T37" fmla="*/ 1 h 140"/>
                <a:gd name="T38" fmla="*/ 1 w 310"/>
                <a:gd name="T39" fmla="*/ 1 h 140"/>
                <a:gd name="T40" fmla="*/ 0 w 310"/>
                <a:gd name="T41" fmla="*/ 1 h 140"/>
                <a:gd name="T42" fmla="*/ 1 w 310"/>
                <a:gd name="T43" fmla="*/ 0 h 140"/>
                <a:gd name="T44" fmla="*/ 2 w 310"/>
                <a:gd name="T45" fmla="*/ 1 h 140"/>
                <a:gd name="T46" fmla="*/ 3 w 310"/>
                <a:gd name="T47" fmla="*/ 1 h 140"/>
                <a:gd name="T48" fmla="*/ 4 w 310"/>
                <a:gd name="T49" fmla="*/ 1 h 140"/>
                <a:gd name="T50" fmla="*/ 4 w 310"/>
                <a:gd name="T51" fmla="*/ 1 h 140"/>
                <a:gd name="T52" fmla="*/ 5 w 310"/>
                <a:gd name="T53" fmla="*/ 1 h 140"/>
                <a:gd name="T54" fmla="*/ 6 w 310"/>
                <a:gd name="T55" fmla="*/ 1 h 140"/>
                <a:gd name="T56" fmla="*/ 7 w 310"/>
                <a:gd name="T57" fmla="*/ 2 h 140"/>
                <a:gd name="T58" fmla="*/ 7 w 310"/>
                <a:gd name="T59" fmla="*/ 2 h 140"/>
                <a:gd name="T60" fmla="*/ 7 w 310"/>
                <a:gd name="T61" fmla="*/ 2 h 140"/>
                <a:gd name="T62" fmla="*/ 8 w 310"/>
                <a:gd name="T63" fmla="*/ 2 h 140"/>
                <a:gd name="T64" fmla="*/ 8 w 310"/>
                <a:gd name="T65" fmla="*/ 2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0" h="140">
                  <a:moveTo>
                    <a:pt x="245" y="55"/>
                  </a:moveTo>
                  <a:lnTo>
                    <a:pt x="251" y="59"/>
                  </a:lnTo>
                  <a:lnTo>
                    <a:pt x="257" y="64"/>
                  </a:lnTo>
                  <a:lnTo>
                    <a:pt x="264" y="67"/>
                  </a:lnTo>
                  <a:lnTo>
                    <a:pt x="271" y="72"/>
                  </a:lnTo>
                  <a:lnTo>
                    <a:pt x="276" y="76"/>
                  </a:lnTo>
                  <a:lnTo>
                    <a:pt x="282" y="82"/>
                  </a:lnTo>
                  <a:lnTo>
                    <a:pt x="287" y="88"/>
                  </a:lnTo>
                  <a:lnTo>
                    <a:pt x="289" y="95"/>
                  </a:lnTo>
                  <a:lnTo>
                    <a:pt x="296" y="103"/>
                  </a:lnTo>
                  <a:lnTo>
                    <a:pt x="302" y="112"/>
                  </a:lnTo>
                  <a:lnTo>
                    <a:pt x="306" y="123"/>
                  </a:lnTo>
                  <a:lnTo>
                    <a:pt x="310" y="134"/>
                  </a:lnTo>
                  <a:lnTo>
                    <a:pt x="304" y="140"/>
                  </a:lnTo>
                  <a:lnTo>
                    <a:pt x="300" y="133"/>
                  </a:lnTo>
                  <a:lnTo>
                    <a:pt x="296" y="125"/>
                  </a:lnTo>
                  <a:lnTo>
                    <a:pt x="291" y="119"/>
                  </a:lnTo>
                  <a:lnTo>
                    <a:pt x="285" y="119"/>
                  </a:lnTo>
                  <a:lnTo>
                    <a:pt x="275" y="105"/>
                  </a:lnTo>
                  <a:lnTo>
                    <a:pt x="265" y="94"/>
                  </a:lnTo>
                  <a:lnTo>
                    <a:pt x="253" y="84"/>
                  </a:lnTo>
                  <a:lnTo>
                    <a:pt x="242" y="76"/>
                  </a:lnTo>
                  <a:lnTo>
                    <a:pt x="230" y="70"/>
                  </a:lnTo>
                  <a:lnTo>
                    <a:pt x="217" y="63"/>
                  </a:lnTo>
                  <a:lnTo>
                    <a:pt x="203" y="57"/>
                  </a:lnTo>
                  <a:lnTo>
                    <a:pt x="189" y="51"/>
                  </a:lnTo>
                  <a:lnTo>
                    <a:pt x="177" y="43"/>
                  </a:lnTo>
                  <a:lnTo>
                    <a:pt x="165" y="37"/>
                  </a:lnTo>
                  <a:lnTo>
                    <a:pt x="151" y="31"/>
                  </a:lnTo>
                  <a:lnTo>
                    <a:pt x="137" y="28"/>
                  </a:lnTo>
                  <a:lnTo>
                    <a:pt x="122" y="25"/>
                  </a:lnTo>
                  <a:lnTo>
                    <a:pt x="107" y="22"/>
                  </a:lnTo>
                  <a:lnTo>
                    <a:pt x="92" y="19"/>
                  </a:lnTo>
                  <a:lnTo>
                    <a:pt x="77" y="15"/>
                  </a:lnTo>
                  <a:lnTo>
                    <a:pt x="69" y="14"/>
                  </a:lnTo>
                  <a:lnTo>
                    <a:pt x="60" y="13"/>
                  </a:lnTo>
                  <a:lnTo>
                    <a:pt x="50" y="1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20" y="7"/>
                  </a:lnTo>
                  <a:lnTo>
                    <a:pt x="9" y="6"/>
                  </a:lnTo>
                  <a:lnTo>
                    <a:pt x="0" y="4"/>
                  </a:lnTo>
                  <a:lnTo>
                    <a:pt x="13" y="2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1" y="2"/>
                  </a:lnTo>
                  <a:lnTo>
                    <a:pt x="62" y="3"/>
                  </a:lnTo>
                  <a:lnTo>
                    <a:pt x="75" y="5"/>
                  </a:lnTo>
                  <a:lnTo>
                    <a:pt x="88" y="8"/>
                  </a:lnTo>
                  <a:lnTo>
                    <a:pt x="100" y="11"/>
                  </a:lnTo>
                  <a:lnTo>
                    <a:pt x="113" y="14"/>
                  </a:lnTo>
                  <a:lnTo>
                    <a:pt x="124" y="18"/>
                  </a:lnTo>
                  <a:lnTo>
                    <a:pt x="137" y="21"/>
                  </a:lnTo>
                  <a:lnTo>
                    <a:pt x="150" y="25"/>
                  </a:lnTo>
                  <a:lnTo>
                    <a:pt x="161" y="28"/>
                  </a:lnTo>
                  <a:lnTo>
                    <a:pt x="174" y="30"/>
                  </a:lnTo>
                  <a:lnTo>
                    <a:pt x="185" y="33"/>
                  </a:lnTo>
                  <a:lnTo>
                    <a:pt x="197" y="34"/>
                  </a:lnTo>
                  <a:lnTo>
                    <a:pt x="204" y="35"/>
                  </a:lnTo>
                  <a:lnTo>
                    <a:pt x="210" y="37"/>
                  </a:lnTo>
                  <a:lnTo>
                    <a:pt x="215" y="40"/>
                  </a:lnTo>
                  <a:lnTo>
                    <a:pt x="222" y="42"/>
                  </a:lnTo>
                  <a:lnTo>
                    <a:pt x="228" y="45"/>
                  </a:lnTo>
                  <a:lnTo>
                    <a:pt x="234" y="49"/>
                  </a:lnTo>
                  <a:lnTo>
                    <a:pt x="240" y="51"/>
                  </a:lnTo>
                  <a:lnTo>
                    <a:pt x="24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0" name="Freeform 43"/>
            <p:cNvSpPr>
              <a:spLocks/>
            </p:cNvSpPr>
            <p:nvPr/>
          </p:nvSpPr>
          <p:spPr bwMode="auto">
            <a:xfrm>
              <a:off x="1625" y="597"/>
              <a:ext cx="17" cy="7"/>
            </a:xfrm>
            <a:custGeom>
              <a:avLst/>
              <a:gdLst>
                <a:gd name="T0" fmla="*/ 1 w 35"/>
                <a:gd name="T1" fmla="*/ 1 h 14"/>
                <a:gd name="T2" fmla="*/ 1 w 35"/>
                <a:gd name="T3" fmla="*/ 1 h 14"/>
                <a:gd name="T4" fmla="*/ 0 w 35"/>
                <a:gd name="T5" fmla="*/ 1 h 14"/>
                <a:gd name="T6" fmla="*/ 0 w 35"/>
                <a:gd name="T7" fmla="*/ 1 h 14"/>
                <a:gd name="T8" fmla="*/ 0 w 35"/>
                <a:gd name="T9" fmla="*/ 1 h 14"/>
                <a:gd name="T10" fmla="*/ 0 w 35"/>
                <a:gd name="T11" fmla="*/ 1 h 14"/>
                <a:gd name="T12" fmla="*/ 0 w 35"/>
                <a:gd name="T13" fmla="*/ 1 h 14"/>
                <a:gd name="T14" fmla="*/ 0 w 35"/>
                <a:gd name="T15" fmla="*/ 1 h 14"/>
                <a:gd name="T16" fmla="*/ 0 w 35"/>
                <a:gd name="T17" fmla="*/ 1 h 14"/>
                <a:gd name="T18" fmla="*/ 0 w 35"/>
                <a:gd name="T19" fmla="*/ 0 h 14"/>
                <a:gd name="T20" fmla="*/ 0 w 35"/>
                <a:gd name="T21" fmla="*/ 0 h 14"/>
                <a:gd name="T22" fmla="*/ 0 w 35"/>
                <a:gd name="T23" fmla="*/ 0 h 14"/>
                <a:gd name="T24" fmla="*/ 0 w 35"/>
                <a:gd name="T25" fmla="*/ 1 h 14"/>
                <a:gd name="T26" fmla="*/ 0 w 35"/>
                <a:gd name="T27" fmla="*/ 1 h 14"/>
                <a:gd name="T28" fmla="*/ 0 w 35"/>
                <a:gd name="T29" fmla="*/ 1 h 14"/>
                <a:gd name="T30" fmla="*/ 0 w 35"/>
                <a:gd name="T31" fmla="*/ 1 h 14"/>
                <a:gd name="T32" fmla="*/ 0 w 35"/>
                <a:gd name="T33" fmla="*/ 1 h 14"/>
                <a:gd name="T34" fmla="*/ 1 w 35"/>
                <a:gd name="T35" fmla="*/ 1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4">
                  <a:moveTo>
                    <a:pt x="35" y="11"/>
                  </a:moveTo>
                  <a:lnTo>
                    <a:pt x="35" y="13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1" name="Freeform 44"/>
            <p:cNvSpPr>
              <a:spLocks/>
            </p:cNvSpPr>
            <p:nvPr/>
          </p:nvSpPr>
          <p:spPr bwMode="auto">
            <a:xfrm>
              <a:off x="1610" y="605"/>
              <a:ext cx="9" cy="6"/>
            </a:xfrm>
            <a:custGeom>
              <a:avLst/>
              <a:gdLst>
                <a:gd name="T0" fmla="*/ 0 w 19"/>
                <a:gd name="T1" fmla="*/ 1 h 12"/>
                <a:gd name="T2" fmla="*/ 0 w 19"/>
                <a:gd name="T3" fmla="*/ 1 h 12"/>
                <a:gd name="T4" fmla="*/ 0 w 19"/>
                <a:gd name="T5" fmla="*/ 1 h 12"/>
                <a:gd name="T6" fmla="*/ 0 w 19"/>
                <a:gd name="T7" fmla="*/ 1 h 12"/>
                <a:gd name="T8" fmla="*/ 0 w 19"/>
                <a:gd name="T9" fmla="*/ 1 h 12"/>
                <a:gd name="T10" fmla="*/ 0 w 19"/>
                <a:gd name="T11" fmla="*/ 0 h 12"/>
                <a:gd name="T12" fmla="*/ 0 w 19"/>
                <a:gd name="T13" fmla="*/ 1 h 12"/>
                <a:gd name="T14" fmla="*/ 0 w 19"/>
                <a:gd name="T15" fmla="*/ 1 h 12"/>
                <a:gd name="T16" fmla="*/ 0 w 19"/>
                <a:gd name="T17" fmla="*/ 1 h 12"/>
                <a:gd name="T18" fmla="*/ 0 w 19"/>
                <a:gd name="T19" fmla="*/ 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2">
                  <a:moveTo>
                    <a:pt x="19" y="11"/>
                  </a:moveTo>
                  <a:lnTo>
                    <a:pt x="14" y="12"/>
                  </a:lnTo>
                  <a:lnTo>
                    <a:pt x="10" y="11"/>
                  </a:lnTo>
                  <a:lnTo>
                    <a:pt x="5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2" name="Freeform 45"/>
            <p:cNvSpPr>
              <a:spLocks/>
            </p:cNvSpPr>
            <p:nvPr/>
          </p:nvSpPr>
          <p:spPr bwMode="auto">
            <a:xfrm>
              <a:off x="1267" y="609"/>
              <a:ext cx="160" cy="68"/>
            </a:xfrm>
            <a:custGeom>
              <a:avLst/>
              <a:gdLst>
                <a:gd name="T0" fmla="*/ 7 w 319"/>
                <a:gd name="T1" fmla="*/ 2 h 136"/>
                <a:gd name="T2" fmla="*/ 8 w 319"/>
                <a:gd name="T3" fmla="*/ 2 h 136"/>
                <a:gd name="T4" fmla="*/ 8 w 319"/>
                <a:gd name="T5" fmla="*/ 2 h 136"/>
                <a:gd name="T6" fmla="*/ 9 w 319"/>
                <a:gd name="T7" fmla="*/ 2 h 136"/>
                <a:gd name="T8" fmla="*/ 9 w 319"/>
                <a:gd name="T9" fmla="*/ 3 h 136"/>
                <a:gd name="T10" fmla="*/ 9 w 319"/>
                <a:gd name="T11" fmla="*/ 3 h 136"/>
                <a:gd name="T12" fmla="*/ 10 w 319"/>
                <a:gd name="T13" fmla="*/ 3 h 136"/>
                <a:gd name="T14" fmla="*/ 10 w 319"/>
                <a:gd name="T15" fmla="*/ 4 h 136"/>
                <a:gd name="T16" fmla="*/ 10 w 319"/>
                <a:gd name="T17" fmla="*/ 4 h 136"/>
                <a:gd name="T18" fmla="*/ 10 w 319"/>
                <a:gd name="T19" fmla="*/ 4 h 136"/>
                <a:gd name="T20" fmla="*/ 10 w 319"/>
                <a:gd name="T21" fmla="*/ 4 h 136"/>
                <a:gd name="T22" fmla="*/ 10 w 319"/>
                <a:gd name="T23" fmla="*/ 5 h 136"/>
                <a:gd name="T24" fmla="*/ 10 w 319"/>
                <a:gd name="T25" fmla="*/ 5 h 136"/>
                <a:gd name="T26" fmla="*/ 10 w 319"/>
                <a:gd name="T27" fmla="*/ 5 h 136"/>
                <a:gd name="T28" fmla="*/ 10 w 319"/>
                <a:gd name="T29" fmla="*/ 5 h 136"/>
                <a:gd name="T30" fmla="*/ 10 w 319"/>
                <a:gd name="T31" fmla="*/ 4 h 136"/>
                <a:gd name="T32" fmla="*/ 10 w 319"/>
                <a:gd name="T33" fmla="*/ 4 h 136"/>
                <a:gd name="T34" fmla="*/ 10 w 319"/>
                <a:gd name="T35" fmla="*/ 4 h 136"/>
                <a:gd name="T36" fmla="*/ 10 w 319"/>
                <a:gd name="T37" fmla="*/ 4 h 136"/>
                <a:gd name="T38" fmla="*/ 9 w 319"/>
                <a:gd name="T39" fmla="*/ 4 h 136"/>
                <a:gd name="T40" fmla="*/ 9 w 319"/>
                <a:gd name="T41" fmla="*/ 4 h 136"/>
                <a:gd name="T42" fmla="*/ 9 w 319"/>
                <a:gd name="T43" fmla="*/ 4 h 136"/>
                <a:gd name="T44" fmla="*/ 9 w 319"/>
                <a:gd name="T45" fmla="*/ 3 h 136"/>
                <a:gd name="T46" fmla="*/ 9 w 319"/>
                <a:gd name="T47" fmla="*/ 3 h 136"/>
                <a:gd name="T48" fmla="*/ 9 w 319"/>
                <a:gd name="T49" fmla="*/ 3 h 136"/>
                <a:gd name="T50" fmla="*/ 8 w 319"/>
                <a:gd name="T51" fmla="*/ 3 h 136"/>
                <a:gd name="T52" fmla="*/ 8 w 319"/>
                <a:gd name="T53" fmla="*/ 3 h 136"/>
                <a:gd name="T54" fmla="*/ 8 w 319"/>
                <a:gd name="T55" fmla="*/ 3 h 136"/>
                <a:gd name="T56" fmla="*/ 8 w 319"/>
                <a:gd name="T57" fmla="*/ 2 h 136"/>
                <a:gd name="T58" fmla="*/ 7 w 319"/>
                <a:gd name="T59" fmla="*/ 2 h 136"/>
                <a:gd name="T60" fmla="*/ 7 w 319"/>
                <a:gd name="T61" fmla="*/ 2 h 136"/>
                <a:gd name="T62" fmla="*/ 7 w 319"/>
                <a:gd name="T63" fmla="*/ 2 h 136"/>
                <a:gd name="T64" fmla="*/ 6 w 319"/>
                <a:gd name="T65" fmla="*/ 2 h 136"/>
                <a:gd name="T66" fmla="*/ 6 w 319"/>
                <a:gd name="T67" fmla="*/ 2 h 136"/>
                <a:gd name="T68" fmla="*/ 6 w 319"/>
                <a:gd name="T69" fmla="*/ 2 h 136"/>
                <a:gd name="T70" fmla="*/ 5 w 319"/>
                <a:gd name="T71" fmla="*/ 2 h 136"/>
                <a:gd name="T72" fmla="*/ 5 w 319"/>
                <a:gd name="T73" fmla="*/ 1 h 136"/>
                <a:gd name="T74" fmla="*/ 4 w 319"/>
                <a:gd name="T75" fmla="*/ 1 h 136"/>
                <a:gd name="T76" fmla="*/ 4 w 319"/>
                <a:gd name="T77" fmla="*/ 1 h 136"/>
                <a:gd name="T78" fmla="*/ 4 w 319"/>
                <a:gd name="T79" fmla="*/ 1 h 136"/>
                <a:gd name="T80" fmla="*/ 3 w 319"/>
                <a:gd name="T81" fmla="*/ 1 h 136"/>
                <a:gd name="T82" fmla="*/ 2 w 319"/>
                <a:gd name="T83" fmla="*/ 1 h 136"/>
                <a:gd name="T84" fmla="*/ 2 w 319"/>
                <a:gd name="T85" fmla="*/ 1 h 136"/>
                <a:gd name="T86" fmla="*/ 1 w 319"/>
                <a:gd name="T87" fmla="*/ 1 h 136"/>
                <a:gd name="T88" fmla="*/ 1 w 319"/>
                <a:gd name="T89" fmla="*/ 1 h 136"/>
                <a:gd name="T90" fmla="*/ 1 w 319"/>
                <a:gd name="T91" fmla="*/ 1 h 136"/>
                <a:gd name="T92" fmla="*/ 0 w 319"/>
                <a:gd name="T93" fmla="*/ 1 h 136"/>
                <a:gd name="T94" fmla="*/ 1 w 319"/>
                <a:gd name="T95" fmla="*/ 0 h 136"/>
                <a:gd name="T96" fmla="*/ 1 w 319"/>
                <a:gd name="T97" fmla="*/ 0 h 136"/>
                <a:gd name="T98" fmla="*/ 2 w 319"/>
                <a:gd name="T99" fmla="*/ 1 h 136"/>
                <a:gd name="T100" fmla="*/ 2 w 319"/>
                <a:gd name="T101" fmla="*/ 1 h 136"/>
                <a:gd name="T102" fmla="*/ 3 w 319"/>
                <a:gd name="T103" fmla="*/ 1 h 136"/>
                <a:gd name="T104" fmla="*/ 3 w 319"/>
                <a:gd name="T105" fmla="*/ 1 h 136"/>
                <a:gd name="T106" fmla="*/ 4 w 319"/>
                <a:gd name="T107" fmla="*/ 1 h 136"/>
                <a:gd name="T108" fmla="*/ 4 w 319"/>
                <a:gd name="T109" fmla="*/ 1 h 136"/>
                <a:gd name="T110" fmla="*/ 5 w 319"/>
                <a:gd name="T111" fmla="*/ 1 h 136"/>
                <a:gd name="T112" fmla="*/ 5 w 319"/>
                <a:gd name="T113" fmla="*/ 1 h 136"/>
                <a:gd name="T114" fmla="*/ 5 w 319"/>
                <a:gd name="T115" fmla="*/ 1 h 136"/>
                <a:gd name="T116" fmla="*/ 6 w 319"/>
                <a:gd name="T117" fmla="*/ 1 h 136"/>
                <a:gd name="T118" fmla="*/ 6 w 319"/>
                <a:gd name="T119" fmla="*/ 1 h 136"/>
                <a:gd name="T120" fmla="*/ 7 w 319"/>
                <a:gd name="T121" fmla="*/ 1 h 136"/>
                <a:gd name="T122" fmla="*/ 7 w 319"/>
                <a:gd name="T123" fmla="*/ 2 h 136"/>
                <a:gd name="T124" fmla="*/ 7 w 319"/>
                <a:gd name="T125" fmla="*/ 2 h 1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19" h="136">
                  <a:moveTo>
                    <a:pt x="221" y="36"/>
                  </a:moveTo>
                  <a:lnTo>
                    <a:pt x="234" y="45"/>
                  </a:lnTo>
                  <a:lnTo>
                    <a:pt x="247" y="53"/>
                  </a:lnTo>
                  <a:lnTo>
                    <a:pt x="259" y="61"/>
                  </a:lnTo>
                  <a:lnTo>
                    <a:pt x="272" y="69"/>
                  </a:lnTo>
                  <a:lnTo>
                    <a:pt x="285" y="78"/>
                  </a:lnTo>
                  <a:lnTo>
                    <a:pt x="296" y="89"/>
                  </a:lnTo>
                  <a:lnTo>
                    <a:pt x="306" y="101"/>
                  </a:lnTo>
                  <a:lnTo>
                    <a:pt x="316" y="114"/>
                  </a:lnTo>
                  <a:lnTo>
                    <a:pt x="316" y="119"/>
                  </a:lnTo>
                  <a:lnTo>
                    <a:pt x="318" y="125"/>
                  </a:lnTo>
                  <a:lnTo>
                    <a:pt x="319" y="130"/>
                  </a:lnTo>
                  <a:lnTo>
                    <a:pt x="317" y="136"/>
                  </a:lnTo>
                  <a:lnTo>
                    <a:pt x="314" y="132"/>
                  </a:lnTo>
                  <a:lnTo>
                    <a:pt x="310" y="129"/>
                  </a:lnTo>
                  <a:lnTo>
                    <a:pt x="304" y="125"/>
                  </a:lnTo>
                  <a:lnTo>
                    <a:pt x="298" y="122"/>
                  </a:lnTo>
                  <a:lnTo>
                    <a:pt x="295" y="114"/>
                  </a:lnTo>
                  <a:lnTo>
                    <a:pt x="289" y="109"/>
                  </a:lnTo>
                  <a:lnTo>
                    <a:pt x="283" y="106"/>
                  </a:lnTo>
                  <a:lnTo>
                    <a:pt x="278" y="101"/>
                  </a:lnTo>
                  <a:lnTo>
                    <a:pt x="279" y="99"/>
                  </a:lnTo>
                  <a:lnTo>
                    <a:pt x="273" y="92"/>
                  </a:lnTo>
                  <a:lnTo>
                    <a:pt x="265" y="85"/>
                  </a:lnTo>
                  <a:lnTo>
                    <a:pt x="258" y="80"/>
                  </a:lnTo>
                  <a:lnTo>
                    <a:pt x="249" y="76"/>
                  </a:lnTo>
                  <a:lnTo>
                    <a:pt x="241" y="72"/>
                  </a:lnTo>
                  <a:lnTo>
                    <a:pt x="233" y="68"/>
                  </a:lnTo>
                  <a:lnTo>
                    <a:pt x="226" y="63"/>
                  </a:lnTo>
                  <a:lnTo>
                    <a:pt x="219" y="58"/>
                  </a:lnTo>
                  <a:lnTo>
                    <a:pt x="206" y="56"/>
                  </a:lnTo>
                  <a:lnTo>
                    <a:pt x="195" y="51"/>
                  </a:lnTo>
                  <a:lnTo>
                    <a:pt x="184" y="47"/>
                  </a:lnTo>
                  <a:lnTo>
                    <a:pt x="173" y="42"/>
                  </a:lnTo>
                  <a:lnTo>
                    <a:pt x="162" y="38"/>
                  </a:lnTo>
                  <a:lnTo>
                    <a:pt x="151" y="33"/>
                  </a:lnTo>
                  <a:lnTo>
                    <a:pt x="139" y="28"/>
                  </a:lnTo>
                  <a:lnTo>
                    <a:pt x="128" y="26"/>
                  </a:lnTo>
                  <a:lnTo>
                    <a:pt x="113" y="19"/>
                  </a:lnTo>
                  <a:lnTo>
                    <a:pt x="98" y="16"/>
                  </a:lnTo>
                  <a:lnTo>
                    <a:pt x="81" y="15"/>
                  </a:lnTo>
                  <a:lnTo>
                    <a:pt x="64" y="13"/>
                  </a:lnTo>
                  <a:lnTo>
                    <a:pt x="48" y="13"/>
                  </a:lnTo>
                  <a:lnTo>
                    <a:pt x="31" y="12"/>
                  </a:lnTo>
                  <a:lnTo>
                    <a:pt x="16" y="10"/>
                  </a:lnTo>
                  <a:lnTo>
                    <a:pt x="1" y="5"/>
                  </a:lnTo>
                  <a:lnTo>
                    <a:pt x="0" y="1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45" y="1"/>
                  </a:lnTo>
                  <a:lnTo>
                    <a:pt x="59" y="2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101" y="9"/>
                  </a:lnTo>
                  <a:lnTo>
                    <a:pt x="115" y="12"/>
                  </a:lnTo>
                  <a:lnTo>
                    <a:pt x="129" y="16"/>
                  </a:lnTo>
                  <a:lnTo>
                    <a:pt x="142" y="18"/>
                  </a:lnTo>
                  <a:lnTo>
                    <a:pt x="156" y="21"/>
                  </a:lnTo>
                  <a:lnTo>
                    <a:pt x="168" y="25"/>
                  </a:lnTo>
                  <a:lnTo>
                    <a:pt x="182" y="28"/>
                  </a:lnTo>
                  <a:lnTo>
                    <a:pt x="195" y="32"/>
                  </a:lnTo>
                  <a:lnTo>
                    <a:pt x="209" y="34"/>
                  </a:lnTo>
                  <a:lnTo>
                    <a:pt x="22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3" name="Freeform 46"/>
            <p:cNvSpPr>
              <a:spLocks/>
            </p:cNvSpPr>
            <p:nvPr/>
          </p:nvSpPr>
          <p:spPr bwMode="auto">
            <a:xfrm>
              <a:off x="1522" y="612"/>
              <a:ext cx="8" cy="24"/>
            </a:xfrm>
            <a:custGeom>
              <a:avLst/>
              <a:gdLst>
                <a:gd name="T0" fmla="*/ 1 w 16"/>
                <a:gd name="T1" fmla="*/ 0 h 49"/>
                <a:gd name="T2" fmla="*/ 1 w 16"/>
                <a:gd name="T3" fmla="*/ 0 h 49"/>
                <a:gd name="T4" fmla="*/ 1 w 16"/>
                <a:gd name="T5" fmla="*/ 0 h 49"/>
                <a:gd name="T6" fmla="*/ 1 w 16"/>
                <a:gd name="T7" fmla="*/ 1 h 49"/>
                <a:gd name="T8" fmla="*/ 0 w 16"/>
                <a:gd name="T9" fmla="*/ 1 h 49"/>
                <a:gd name="T10" fmla="*/ 1 w 16"/>
                <a:gd name="T11" fmla="*/ 1 h 49"/>
                <a:gd name="T12" fmla="*/ 1 w 16"/>
                <a:gd name="T13" fmla="*/ 1 h 49"/>
                <a:gd name="T14" fmla="*/ 1 w 16"/>
                <a:gd name="T15" fmla="*/ 0 h 49"/>
                <a:gd name="T16" fmla="*/ 1 w 16"/>
                <a:gd name="T17" fmla="*/ 0 h 49"/>
                <a:gd name="T18" fmla="*/ 1 w 16"/>
                <a:gd name="T19" fmla="*/ 0 h 49"/>
                <a:gd name="T20" fmla="*/ 1 w 16"/>
                <a:gd name="T21" fmla="*/ 0 h 49"/>
                <a:gd name="T22" fmla="*/ 1 w 16"/>
                <a:gd name="T23" fmla="*/ 0 h 49"/>
                <a:gd name="T24" fmla="*/ 1 w 16"/>
                <a:gd name="T25" fmla="*/ 0 h 49"/>
                <a:gd name="T26" fmla="*/ 1 w 16"/>
                <a:gd name="T27" fmla="*/ 0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49">
                  <a:moveTo>
                    <a:pt x="16" y="0"/>
                  </a:moveTo>
                  <a:lnTo>
                    <a:pt x="13" y="13"/>
                  </a:lnTo>
                  <a:lnTo>
                    <a:pt x="9" y="27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2" y="33"/>
                  </a:lnTo>
                  <a:lnTo>
                    <a:pt x="5" y="25"/>
                  </a:lnTo>
                  <a:lnTo>
                    <a:pt x="7" y="16"/>
                  </a:lnTo>
                  <a:lnTo>
                    <a:pt x="4" y="13"/>
                  </a:lnTo>
                  <a:lnTo>
                    <a:pt x="9" y="11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4" name="Freeform 47"/>
            <p:cNvSpPr>
              <a:spLocks/>
            </p:cNvSpPr>
            <p:nvPr/>
          </p:nvSpPr>
          <p:spPr bwMode="auto">
            <a:xfrm>
              <a:off x="1214" y="623"/>
              <a:ext cx="199" cy="106"/>
            </a:xfrm>
            <a:custGeom>
              <a:avLst/>
              <a:gdLst>
                <a:gd name="T0" fmla="*/ 5 w 397"/>
                <a:gd name="T1" fmla="*/ 0 h 213"/>
                <a:gd name="T2" fmla="*/ 6 w 397"/>
                <a:gd name="T3" fmla="*/ 0 h 213"/>
                <a:gd name="T4" fmla="*/ 7 w 397"/>
                <a:gd name="T5" fmla="*/ 0 h 213"/>
                <a:gd name="T6" fmla="*/ 7 w 397"/>
                <a:gd name="T7" fmla="*/ 0 h 213"/>
                <a:gd name="T8" fmla="*/ 7 w 397"/>
                <a:gd name="T9" fmla="*/ 0 h 213"/>
                <a:gd name="T10" fmla="*/ 8 w 397"/>
                <a:gd name="T11" fmla="*/ 1 h 213"/>
                <a:gd name="T12" fmla="*/ 9 w 397"/>
                <a:gd name="T13" fmla="*/ 1 h 213"/>
                <a:gd name="T14" fmla="*/ 10 w 397"/>
                <a:gd name="T15" fmla="*/ 2 h 213"/>
                <a:gd name="T16" fmla="*/ 12 w 397"/>
                <a:gd name="T17" fmla="*/ 3 h 213"/>
                <a:gd name="T18" fmla="*/ 12 w 397"/>
                <a:gd name="T19" fmla="*/ 3 h 213"/>
                <a:gd name="T20" fmla="*/ 13 w 397"/>
                <a:gd name="T21" fmla="*/ 4 h 213"/>
                <a:gd name="T22" fmla="*/ 11 w 397"/>
                <a:gd name="T23" fmla="*/ 5 h 213"/>
                <a:gd name="T24" fmla="*/ 10 w 397"/>
                <a:gd name="T25" fmla="*/ 4 h 213"/>
                <a:gd name="T26" fmla="*/ 10 w 397"/>
                <a:gd name="T27" fmla="*/ 3 h 213"/>
                <a:gd name="T28" fmla="*/ 9 w 397"/>
                <a:gd name="T29" fmla="*/ 3 h 213"/>
                <a:gd name="T30" fmla="*/ 9 w 397"/>
                <a:gd name="T31" fmla="*/ 3 h 213"/>
                <a:gd name="T32" fmla="*/ 8 w 397"/>
                <a:gd name="T33" fmla="*/ 2 h 213"/>
                <a:gd name="T34" fmla="*/ 7 w 397"/>
                <a:gd name="T35" fmla="*/ 2 h 213"/>
                <a:gd name="T36" fmla="*/ 7 w 397"/>
                <a:gd name="T37" fmla="*/ 2 h 213"/>
                <a:gd name="T38" fmla="*/ 6 w 397"/>
                <a:gd name="T39" fmla="*/ 2 h 213"/>
                <a:gd name="T40" fmla="*/ 6 w 397"/>
                <a:gd name="T41" fmla="*/ 2 h 213"/>
                <a:gd name="T42" fmla="*/ 4 w 397"/>
                <a:gd name="T43" fmla="*/ 1 h 213"/>
                <a:gd name="T44" fmla="*/ 3 w 397"/>
                <a:gd name="T45" fmla="*/ 1 h 213"/>
                <a:gd name="T46" fmla="*/ 2 w 397"/>
                <a:gd name="T47" fmla="*/ 1 h 213"/>
                <a:gd name="T48" fmla="*/ 3 w 397"/>
                <a:gd name="T49" fmla="*/ 1 h 213"/>
                <a:gd name="T50" fmla="*/ 4 w 397"/>
                <a:gd name="T51" fmla="*/ 2 h 213"/>
                <a:gd name="T52" fmla="*/ 5 w 397"/>
                <a:gd name="T53" fmla="*/ 2 h 213"/>
                <a:gd name="T54" fmla="*/ 6 w 397"/>
                <a:gd name="T55" fmla="*/ 2 h 213"/>
                <a:gd name="T56" fmla="*/ 7 w 397"/>
                <a:gd name="T57" fmla="*/ 2 h 213"/>
                <a:gd name="T58" fmla="*/ 8 w 397"/>
                <a:gd name="T59" fmla="*/ 3 h 213"/>
                <a:gd name="T60" fmla="*/ 8 w 397"/>
                <a:gd name="T61" fmla="*/ 3 h 213"/>
                <a:gd name="T62" fmla="*/ 9 w 397"/>
                <a:gd name="T63" fmla="*/ 3 h 213"/>
                <a:gd name="T64" fmla="*/ 10 w 397"/>
                <a:gd name="T65" fmla="*/ 4 h 213"/>
                <a:gd name="T66" fmla="*/ 10 w 397"/>
                <a:gd name="T67" fmla="*/ 4 h 213"/>
                <a:gd name="T68" fmla="*/ 11 w 397"/>
                <a:gd name="T69" fmla="*/ 5 h 213"/>
                <a:gd name="T70" fmla="*/ 11 w 397"/>
                <a:gd name="T71" fmla="*/ 5 h 213"/>
                <a:gd name="T72" fmla="*/ 10 w 397"/>
                <a:gd name="T73" fmla="*/ 6 h 213"/>
                <a:gd name="T74" fmla="*/ 10 w 397"/>
                <a:gd name="T75" fmla="*/ 6 h 213"/>
                <a:gd name="T76" fmla="*/ 9 w 397"/>
                <a:gd name="T77" fmla="*/ 5 h 213"/>
                <a:gd name="T78" fmla="*/ 8 w 397"/>
                <a:gd name="T79" fmla="*/ 5 h 213"/>
                <a:gd name="T80" fmla="*/ 7 w 397"/>
                <a:gd name="T81" fmla="*/ 4 h 213"/>
                <a:gd name="T82" fmla="*/ 6 w 397"/>
                <a:gd name="T83" fmla="*/ 4 h 213"/>
                <a:gd name="T84" fmla="*/ 6 w 397"/>
                <a:gd name="T85" fmla="*/ 4 h 213"/>
                <a:gd name="T86" fmla="*/ 5 w 397"/>
                <a:gd name="T87" fmla="*/ 4 h 213"/>
                <a:gd name="T88" fmla="*/ 4 w 397"/>
                <a:gd name="T89" fmla="*/ 3 h 213"/>
                <a:gd name="T90" fmla="*/ 2 w 397"/>
                <a:gd name="T91" fmla="*/ 3 h 213"/>
                <a:gd name="T92" fmla="*/ 1 w 397"/>
                <a:gd name="T93" fmla="*/ 2 h 213"/>
                <a:gd name="T94" fmla="*/ 1 w 397"/>
                <a:gd name="T95" fmla="*/ 1 h 213"/>
                <a:gd name="T96" fmla="*/ 2 w 397"/>
                <a:gd name="T97" fmla="*/ 1 h 213"/>
                <a:gd name="T98" fmla="*/ 3 w 397"/>
                <a:gd name="T99" fmla="*/ 0 h 213"/>
                <a:gd name="T100" fmla="*/ 3 w 397"/>
                <a:gd name="T101" fmla="*/ 0 h 213"/>
                <a:gd name="T102" fmla="*/ 4 w 397"/>
                <a:gd name="T103" fmla="*/ 0 h 2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7" h="213">
                  <a:moveTo>
                    <a:pt x="121" y="13"/>
                  </a:moveTo>
                  <a:lnTo>
                    <a:pt x="131" y="14"/>
                  </a:lnTo>
                  <a:lnTo>
                    <a:pt x="142" y="14"/>
                  </a:lnTo>
                  <a:lnTo>
                    <a:pt x="153" y="15"/>
                  </a:lnTo>
                  <a:lnTo>
                    <a:pt x="165" y="16"/>
                  </a:lnTo>
                  <a:lnTo>
                    <a:pt x="175" y="17"/>
                  </a:lnTo>
                  <a:lnTo>
                    <a:pt x="186" y="20"/>
                  </a:lnTo>
                  <a:lnTo>
                    <a:pt x="197" y="22"/>
                  </a:lnTo>
                  <a:lnTo>
                    <a:pt x="207" y="24"/>
                  </a:lnTo>
                  <a:lnTo>
                    <a:pt x="207" y="27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9"/>
                  </a:lnTo>
                  <a:lnTo>
                    <a:pt x="216" y="28"/>
                  </a:lnTo>
                  <a:lnTo>
                    <a:pt x="223" y="29"/>
                  </a:lnTo>
                  <a:lnTo>
                    <a:pt x="229" y="30"/>
                  </a:lnTo>
                  <a:lnTo>
                    <a:pt x="236" y="32"/>
                  </a:lnTo>
                  <a:lnTo>
                    <a:pt x="242" y="36"/>
                  </a:lnTo>
                  <a:lnTo>
                    <a:pt x="248" y="38"/>
                  </a:lnTo>
                  <a:lnTo>
                    <a:pt x="252" y="43"/>
                  </a:lnTo>
                  <a:lnTo>
                    <a:pt x="257" y="46"/>
                  </a:lnTo>
                  <a:lnTo>
                    <a:pt x="274" y="52"/>
                  </a:lnTo>
                  <a:lnTo>
                    <a:pt x="292" y="58"/>
                  </a:lnTo>
                  <a:lnTo>
                    <a:pt x="309" y="66"/>
                  </a:lnTo>
                  <a:lnTo>
                    <a:pt x="326" y="75"/>
                  </a:lnTo>
                  <a:lnTo>
                    <a:pt x="341" y="85"/>
                  </a:lnTo>
                  <a:lnTo>
                    <a:pt x="356" y="97"/>
                  </a:lnTo>
                  <a:lnTo>
                    <a:pt x="369" y="110"/>
                  </a:lnTo>
                  <a:lnTo>
                    <a:pt x="379" y="125"/>
                  </a:lnTo>
                  <a:lnTo>
                    <a:pt x="383" y="127"/>
                  </a:lnTo>
                  <a:lnTo>
                    <a:pt x="388" y="133"/>
                  </a:lnTo>
                  <a:lnTo>
                    <a:pt x="392" y="138"/>
                  </a:lnTo>
                  <a:lnTo>
                    <a:pt x="397" y="140"/>
                  </a:lnTo>
                  <a:lnTo>
                    <a:pt x="347" y="181"/>
                  </a:lnTo>
                  <a:lnTo>
                    <a:pt x="342" y="171"/>
                  </a:lnTo>
                  <a:lnTo>
                    <a:pt x="336" y="160"/>
                  </a:lnTo>
                  <a:lnTo>
                    <a:pt x="329" y="151"/>
                  </a:lnTo>
                  <a:lnTo>
                    <a:pt x="324" y="142"/>
                  </a:lnTo>
                  <a:lnTo>
                    <a:pt x="319" y="137"/>
                  </a:lnTo>
                  <a:lnTo>
                    <a:pt x="313" y="133"/>
                  </a:lnTo>
                  <a:lnTo>
                    <a:pt x="307" y="129"/>
                  </a:lnTo>
                  <a:lnTo>
                    <a:pt x="302" y="125"/>
                  </a:lnTo>
                  <a:lnTo>
                    <a:pt x="297" y="120"/>
                  </a:lnTo>
                  <a:lnTo>
                    <a:pt x="291" y="116"/>
                  </a:lnTo>
                  <a:lnTo>
                    <a:pt x="287" y="112"/>
                  </a:lnTo>
                  <a:lnTo>
                    <a:pt x="283" y="107"/>
                  </a:lnTo>
                  <a:lnTo>
                    <a:pt x="274" y="101"/>
                  </a:lnTo>
                  <a:lnTo>
                    <a:pt x="265" y="97"/>
                  </a:lnTo>
                  <a:lnTo>
                    <a:pt x="256" y="92"/>
                  </a:lnTo>
                  <a:lnTo>
                    <a:pt x="245" y="88"/>
                  </a:lnTo>
                  <a:lnTo>
                    <a:pt x="236" y="84"/>
                  </a:lnTo>
                  <a:lnTo>
                    <a:pt x="226" y="80"/>
                  </a:lnTo>
                  <a:lnTo>
                    <a:pt x="216" y="76"/>
                  </a:lnTo>
                  <a:lnTo>
                    <a:pt x="206" y="73"/>
                  </a:lnTo>
                  <a:lnTo>
                    <a:pt x="205" y="74"/>
                  </a:lnTo>
                  <a:lnTo>
                    <a:pt x="203" y="76"/>
                  </a:lnTo>
                  <a:lnTo>
                    <a:pt x="203" y="77"/>
                  </a:lnTo>
                  <a:lnTo>
                    <a:pt x="203" y="80"/>
                  </a:lnTo>
                  <a:lnTo>
                    <a:pt x="197" y="77"/>
                  </a:lnTo>
                  <a:lnTo>
                    <a:pt x="190" y="75"/>
                  </a:lnTo>
                  <a:lnTo>
                    <a:pt x="184" y="73"/>
                  </a:lnTo>
                  <a:lnTo>
                    <a:pt x="181" y="68"/>
                  </a:lnTo>
                  <a:lnTo>
                    <a:pt x="163" y="65"/>
                  </a:lnTo>
                  <a:lnTo>
                    <a:pt x="146" y="62"/>
                  </a:lnTo>
                  <a:lnTo>
                    <a:pt x="131" y="59"/>
                  </a:lnTo>
                  <a:lnTo>
                    <a:pt x="115" y="55"/>
                  </a:lnTo>
                  <a:lnTo>
                    <a:pt x="100" y="53"/>
                  </a:lnTo>
                  <a:lnTo>
                    <a:pt x="84" y="51"/>
                  </a:lnTo>
                  <a:lnTo>
                    <a:pt x="68" y="48"/>
                  </a:lnTo>
                  <a:lnTo>
                    <a:pt x="49" y="47"/>
                  </a:lnTo>
                  <a:lnTo>
                    <a:pt x="44" y="51"/>
                  </a:lnTo>
                  <a:lnTo>
                    <a:pt x="53" y="54"/>
                  </a:lnTo>
                  <a:lnTo>
                    <a:pt x="63" y="57"/>
                  </a:lnTo>
                  <a:lnTo>
                    <a:pt x="72" y="59"/>
                  </a:lnTo>
                  <a:lnTo>
                    <a:pt x="83" y="60"/>
                  </a:lnTo>
                  <a:lnTo>
                    <a:pt x="93" y="62"/>
                  </a:lnTo>
                  <a:lnTo>
                    <a:pt x="102" y="65"/>
                  </a:lnTo>
                  <a:lnTo>
                    <a:pt x="112" y="67"/>
                  </a:lnTo>
                  <a:lnTo>
                    <a:pt x="121" y="72"/>
                  </a:lnTo>
                  <a:lnTo>
                    <a:pt x="133" y="70"/>
                  </a:lnTo>
                  <a:lnTo>
                    <a:pt x="145" y="72"/>
                  </a:lnTo>
                  <a:lnTo>
                    <a:pt x="157" y="74"/>
                  </a:lnTo>
                  <a:lnTo>
                    <a:pt x="168" y="77"/>
                  </a:lnTo>
                  <a:lnTo>
                    <a:pt x="180" y="82"/>
                  </a:lnTo>
                  <a:lnTo>
                    <a:pt x="190" y="86"/>
                  </a:lnTo>
                  <a:lnTo>
                    <a:pt x="201" y="91"/>
                  </a:lnTo>
                  <a:lnTo>
                    <a:pt x="214" y="93"/>
                  </a:lnTo>
                  <a:lnTo>
                    <a:pt x="220" y="96"/>
                  </a:lnTo>
                  <a:lnTo>
                    <a:pt x="226" y="99"/>
                  </a:lnTo>
                  <a:lnTo>
                    <a:pt x="230" y="104"/>
                  </a:lnTo>
                  <a:lnTo>
                    <a:pt x="236" y="107"/>
                  </a:lnTo>
                  <a:lnTo>
                    <a:pt x="241" y="111"/>
                  </a:lnTo>
                  <a:lnTo>
                    <a:pt x="246" y="114"/>
                  </a:lnTo>
                  <a:lnTo>
                    <a:pt x="252" y="115"/>
                  </a:lnTo>
                  <a:lnTo>
                    <a:pt x="259" y="116"/>
                  </a:lnTo>
                  <a:lnTo>
                    <a:pt x="266" y="123"/>
                  </a:lnTo>
                  <a:lnTo>
                    <a:pt x="274" y="129"/>
                  </a:lnTo>
                  <a:lnTo>
                    <a:pt x="282" y="134"/>
                  </a:lnTo>
                  <a:lnTo>
                    <a:pt x="290" y="140"/>
                  </a:lnTo>
                  <a:lnTo>
                    <a:pt x="298" y="145"/>
                  </a:lnTo>
                  <a:lnTo>
                    <a:pt x="306" y="152"/>
                  </a:lnTo>
                  <a:lnTo>
                    <a:pt x="313" y="159"/>
                  </a:lnTo>
                  <a:lnTo>
                    <a:pt x="319" y="167"/>
                  </a:lnTo>
                  <a:lnTo>
                    <a:pt x="325" y="169"/>
                  </a:lnTo>
                  <a:lnTo>
                    <a:pt x="330" y="174"/>
                  </a:lnTo>
                  <a:lnTo>
                    <a:pt x="334" y="181"/>
                  </a:lnTo>
                  <a:lnTo>
                    <a:pt x="339" y="186"/>
                  </a:lnTo>
                  <a:lnTo>
                    <a:pt x="334" y="191"/>
                  </a:lnTo>
                  <a:lnTo>
                    <a:pt x="328" y="196"/>
                  </a:lnTo>
                  <a:lnTo>
                    <a:pt x="322" y="199"/>
                  </a:lnTo>
                  <a:lnTo>
                    <a:pt x="317" y="203"/>
                  </a:lnTo>
                  <a:lnTo>
                    <a:pt x="310" y="206"/>
                  </a:lnTo>
                  <a:lnTo>
                    <a:pt x="303" y="209"/>
                  </a:lnTo>
                  <a:lnTo>
                    <a:pt x="296" y="211"/>
                  </a:lnTo>
                  <a:lnTo>
                    <a:pt x="289" y="213"/>
                  </a:lnTo>
                  <a:lnTo>
                    <a:pt x="284" y="201"/>
                  </a:lnTo>
                  <a:lnTo>
                    <a:pt x="280" y="189"/>
                  </a:lnTo>
                  <a:lnTo>
                    <a:pt x="272" y="180"/>
                  </a:lnTo>
                  <a:lnTo>
                    <a:pt x="259" y="175"/>
                  </a:lnTo>
                  <a:lnTo>
                    <a:pt x="251" y="166"/>
                  </a:lnTo>
                  <a:lnTo>
                    <a:pt x="242" y="160"/>
                  </a:lnTo>
                  <a:lnTo>
                    <a:pt x="231" y="154"/>
                  </a:lnTo>
                  <a:lnTo>
                    <a:pt x="220" y="150"/>
                  </a:lnTo>
                  <a:lnTo>
                    <a:pt x="207" y="146"/>
                  </a:lnTo>
                  <a:lnTo>
                    <a:pt x="196" y="142"/>
                  </a:lnTo>
                  <a:lnTo>
                    <a:pt x="184" y="137"/>
                  </a:lnTo>
                  <a:lnTo>
                    <a:pt x="174" y="131"/>
                  </a:lnTo>
                  <a:lnTo>
                    <a:pt x="169" y="136"/>
                  </a:lnTo>
                  <a:lnTo>
                    <a:pt x="166" y="131"/>
                  </a:lnTo>
                  <a:lnTo>
                    <a:pt x="162" y="130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35" y="123"/>
                  </a:lnTo>
                  <a:lnTo>
                    <a:pt x="116" y="118"/>
                  </a:lnTo>
                  <a:lnTo>
                    <a:pt x="98" y="113"/>
                  </a:lnTo>
                  <a:lnTo>
                    <a:pt x="78" y="108"/>
                  </a:lnTo>
                  <a:lnTo>
                    <a:pt x="59" y="105"/>
                  </a:lnTo>
                  <a:lnTo>
                    <a:pt x="39" y="103"/>
                  </a:lnTo>
                  <a:lnTo>
                    <a:pt x="19" y="100"/>
                  </a:lnTo>
                  <a:lnTo>
                    <a:pt x="0" y="99"/>
                  </a:lnTo>
                  <a:lnTo>
                    <a:pt x="4" y="89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1" y="60"/>
                  </a:lnTo>
                  <a:lnTo>
                    <a:pt x="26" y="52"/>
                  </a:lnTo>
                  <a:lnTo>
                    <a:pt x="33" y="44"/>
                  </a:lnTo>
                  <a:lnTo>
                    <a:pt x="40" y="36"/>
                  </a:lnTo>
                  <a:lnTo>
                    <a:pt x="47" y="29"/>
                  </a:lnTo>
                  <a:lnTo>
                    <a:pt x="46" y="28"/>
                  </a:lnTo>
                  <a:lnTo>
                    <a:pt x="70" y="0"/>
                  </a:lnTo>
                  <a:lnTo>
                    <a:pt x="75" y="6"/>
                  </a:lnTo>
                  <a:lnTo>
                    <a:pt x="80" y="9"/>
                  </a:lnTo>
                  <a:lnTo>
                    <a:pt x="87" y="10"/>
                  </a:lnTo>
                  <a:lnTo>
                    <a:pt x="94" y="9"/>
                  </a:lnTo>
                  <a:lnTo>
                    <a:pt x="101" y="8"/>
                  </a:lnTo>
                  <a:lnTo>
                    <a:pt x="108" y="8"/>
                  </a:lnTo>
                  <a:lnTo>
                    <a:pt x="115" y="9"/>
                  </a:lnTo>
                  <a:lnTo>
                    <a:pt x="121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5" name="Freeform 48"/>
            <p:cNvSpPr>
              <a:spLocks/>
            </p:cNvSpPr>
            <p:nvPr/>
          </p:nvSpPr>
          <p:spPr bwMode="auto">
            <a:xfrm>
              <a:off x="1503" y="624"/>
              <a:ext cx="7" cy="23"/>
            </a:xfrm>
            <a:custGeom>
              <a:avLst/>
              <a:gdLst>
                <a:gd name="T0" fmla="*/ 1 w 14"/>
                <a:gd name="T1" fmla="*/ 1 h 46"/>
                <a:gd name="T2" fmla="*/ 1 w 14"/>
                <a:gd name="T3" fmla="*/ 1 h 46"/>
                <a:gd name="T4" fmla="*/ 1 w 14"/>
                <a:gd name="T5" fmla="*/ 1 h 46"/>
                <a:gd name="T6" fmla="*/ 1 w 14"/>
                <a:gd name="T7" fmla="*/ 2 h 46"/>
                <a:gd name="T8" fmla="*/ 0 w 14"/>
                <a:gd name="T9" fmla="*/ 2 h 46"/>
                <a:gd name="T10" fmla="*/ 1 w 14"/>
                <a:gd name="T11" fmla="*/ 1 h 46"/>
                <a:gd name="T12" fmla="*/ 1 w 14"/>
                <a:gd name="T13" fmla="*/ 0 h 46"/>
                <a:gd name="T14" fmla="*/ 1 w 14"/>
                <a:gd name="T15" fmla="*/ 1 h 46"/>
                <a:gd name="T16" fmla="*/ 1 w 14"/>
                <a:gd name="T17" fmla="*/ 1 h 46"/>
                <a:gd name="T18" fmla="*/ 1 w 14"/>
                <a:gd name="T19" fmla="*/ 1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6">
                  <a:moveTo>
                    <a:pt x="9" y="12"/>
                  </a:moveTo>
                  <a:lnTo>
                    <a:pt x="8" y="21"/>
                  </a:lnTo>
                  <a:lnTo>
                    <a:pt x="12" y="32"/>
                  </a:lnTo>
                  <a:lnTo>
                    <a:pt x="11" y="41"/>
                  </a:lnTo>
                  <a:lnTo>
                    <a:pt x="0" y="4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6" name="Freeform 49"/>
            <p:cNvSpPr>
              <a:spLocks/>
            </p:cNvSpPr>
            <p:nvPr/>
          </p:nvSpPr>
          <p:spPr bwMode="auto">
            <a:xfrm>
              <a:off x="1176" y="634"/>
              <a:ext cx="3" cy="8"/>
            </a:xfrm>
            <a:custGeom>
              <a:avLst/>
              <a:gdLst>
                <a:gd name="T0" fmla="*/ 0 w 6"/>
                <a:gd name="T1" fmla="*/ 1 h 15"/>
                <a:gd name="T2" fmla="*/ 1 w 6"/>
                <a:gd name="T3" fmla="*/ 0 h 15"/>
                <a:gd name="T4" fmla="*/ 1 w 6"/>
                <a:gd name="T5" fmla="*/ 1 h 15"/>
                <a:gd name="T6" fmla="*/ 0 w 6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5">
                  <a:moveTo>
                    <a:pt x="0" y="15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7" name="Freeform 50"/>
            <p:cNvSpPr>
              <a:spLocks/>
            </p:cNvSpPr>
            <p:nvPr/>
          </p:nvSpPr>
          <p:spPr bwMode="auto">
            <a:xfrm>
              <a:off x="1558" y="634"/>
              <a:ext cx="3" cy="2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8" name="Freeform 51"/>
            <p:cNvSpPr>
              <a:spLocks/>
            </p:cNvSpPr>
            <p:nvPr/>
          </p:nvSpPr>
          <p:spPr bwMode="auto">
            <a:xfrm>
              <a:off x="1248" y="635"/>
              <a:ext cx="153" cy="66"/>
            </a:xfrm>
            <a:custGeom>
              <a:avLst/>
              <a:gdLst>
                <a:gd name="T0" fmla="*/ 4 w 305"/>
                <a:gd name="T1" fmla="*/ 0 h 133"/>
                <a:gd name="T2" fmla="*/ 5 w 305"/>
                <a:gd name="T3" fmla="*/ 0 h 133"/>
                <a:gd name="T4" fmla="*/ 5 w 305"/>
                <a:gd name="T5" fmla="*/ 0 h 133"/>
                <a:gd name="T6" fmla="*/ 5 w 305"/>
                <a:gd name="T7" fmla="*/ 0 h 133"/>
                <a:gd name="T8" fmla="*/ 5 w 305"/>
                <a:gd name="T9" fmla="*/ 0 h 133"/>
                <a:gd name="T10" fmla="*/ 5 w 305"/>
                <a:gd name="T11" fmla="*/ 0 h 133"/>
                <a:gd name="T12" fmla="*/ 6 w 305"/>
                <a:gd name="T13" fmla="*/ 1 h 133"/>
                <a:gd name="T14" fmla="*/ 6 w 305"/>
                <a:gd name="T15" fmla="*/ 1 h 133"/>
                <a:gd name="T16" fmla="*/ 6 w 305"/>
                <a:gd name="T17" fmla="*/ 1 h 133"/>
                <a:gd name="T18" fmla="*/ 7 w 305"/>
                <a:gd name="T19" fmla="*/ 1 h 133"/>
                <a:gd name="T20" fmla="*/ 7 w 305"/>
                <a:gd name="T21" fmla="*/ 1 h 133"/>
                <a:gd name="T22" fmla="*/ 8 w 305"/>
                <a:gd name="T23" fmla="*/ 1 h 133"/>
                <a:gd name="T24" fmla="*/ 8 w 305"/>
                <a:gd name="T25" fmla="*/ 1 h 133"/>
                <a:gd name="T26" fmla="*/ 8 w 305"/>
                <a:gd name="T27" fmla="*/ 2 h 133"/>
                <a:gd name="T28" fmla="*/ 9 w 305"/>
                <a:gd name="T29" fmla="*/ 2 h 133"/>
                <a:gd name="T30" fmla="*/ 9 w 305"/>
                <a:gd name="T31" fmla="*/ 2 h 133"/>
                <a:gd name="T32" fmla="*/ 10 w 305"/>
                <a:gd name="T33" fmla="*/ 3 h 133"/>
                <a:gd name="T34" fmla="*/ 10 w 305"/>
                <a:gd name="T35" fmla="*/ 3 h 133"/>
                <a:gd name="T36" fmla="*/ 10 w 305"/>
                <a:gd name="T37" fmla="*/ 3 h 133"/>
                <a:gd name="T38" fmla="*/ 10 w 305"/>
                <a:gd name="T39" fmla="*/ 3 h 133"/>
                <a:gd name="T40" fmla="*/ 10 w 305"/>
                <a:gd name="T41" fmla="*/ 4 h 133"/>
                <a:gd name="T42" fmla="*/ 10 w 305"/>
                <a:gd name="T43" fmla="*/ 3 h 133"/>
                <a:gd name="T44" fmla="*/ 10 w 305"/>
                <a:gd name="T45" fmla="*/ 3 h 133"/>
                <a:gd name="T46" fmla="*/ 9 w 305"/>
                <a:gd name="T47" fmla="*/ 3 h 133"/>
                <a:gd name="T48" fmla="*/ 9 w 305"/>
                <a:gd name="T49" fmla="*/ 3 h 133"/>
                <a:gd name="T50" fmla="*/ 9 w 305"/>
                <a:gd name="T51" fmla="*/ 3 h 133"/>
                <a:gd name="T52" fmla="*/ 8 w 305"/>
                <a:gd name="T53" fmla="*/ 2 h 133"/>
                <a:gd name="T54" fmla="*/ 8 w 305"/>
                <a:gd name="T55" fmla="*/ 2 h 133"/>
                <a:gd name="T56" fmla="*/ 7 w 305"/>
                <a:gd name="T57" fmla="*/ 2 h 133"/>
                <a:gd name="T58" fmla="*/ 7 w 305"/>
                <a:gd name="T59" fmla="*/ 1 h 133"/>
                <a:gd name="T60" fmla="*/ 6 w 305"/>
                <a:gd name="T61" fmla="*/ 1 h 133"/>
                <a:gd name="T62" fmla="*/ 6 w 305"/>
                <a:gd name="T63" fmla="*/ 1 h 133"/>
                <a:gd name="T64" fmla="*/ 5 w 305"/>
                <a:gd name="T65" fmla="*/ 1 h 133"/>
                <a:gd name="T66" fmla="*/ 5 w 305"/>
                <a:gd name="T67" fmla="*/ 1 h 133"/>
                <a:gd name="T68" fmla="*/ 4 w 305"/>
                <a:gd name="T69" fmla="*/ 1 h 133"/>
                <a:gd name="T70" fmla="*/ 4 w 305"/>
                <a:gd name="T71" fmla="*/ 0 h 133"/>
                <a:gd name="T72" fmla="*/ 4 w 305"/>
                <a:gd name="T73" fmla="*/ 0 h 133"/>
                <a:gd name="T74" fmla="*/ 4 w 305"/>
                <a:gd name="T75" fmla="*/ 0 h 133"/>
                <a:gd name="T76" fmla="*/ 4 w 305"/>
                <a:gd name="T77" fmla="*/ 0 h 133"/>
                <a:gd name="T78" fmla="*/ 4 w 305"/>
                <a:gd name="T79" fmla="*/ 0 h 133"/>
                <a:gd name="T80" fmla="*/ 4 w 305"/>
                <a:gd name="T81" fmla="*/ 0 h 133"/>
                <a:gd name="T82" fmla="*/ 3 w 305"/>
                <a:gd name="T83" fmla="*/ 0 h 133"/>
                <a:gd name="T84" fmla="*/ 3 w 305"/>
                <a:gd name="T85" fmla="*/ 0 h 133"/>
                <a:gd name="T86" fmla="*/ 3 w 305"/>
                <a:gd name="T87" fmla="*/ 0 h 133"/>
                <a:gd name="T88" fmla="*/ 2 w 305"/>
                <a:gd name="T89" fmla="*/ 0 h 133"/>
                <a:gd name="T90" fmla="*/ 2 w 305"/>
                <a:gd name="T91" fmla="*/ 0 h 133"/>
                <a:gd name="T92" fmla="*/ 1 w 305"/>
                <a:gd name="T93" fmla="*/ 0 h 133"/>
                <a:gd name="T94" fmla="*/ 1 w 305"/>
                <a:gd name="T95" fmla="*/ 0 h 133"/>
                <a:gd name="T96" fmla="*/ 0 w 305"/>
                <a:gd name="T97" fmla="*/ 0 h 133"/>
                <a:gd name="T98" fmla="*/ 1 w 305"/>
                <a:gd name="T99" fmla="*/ 0 h 133"/>
                <a:gd name="T100" fmla="*/ 1 w 305"/>
                <a:gd name="T101" fmla="*/ 0 h 133"/>
                <a:gd name="T102" fmla="*/ 2 w 305"/>
                <a:gd name="T103" fmla="*/ 0 h 133"/>
                <a:gd name="T104" fmla="*/ 2 w 305"/>
                <a:gd name="T105" fmla="*/ 0 h 133"/>
                <a:gd name="T106" fmla="*/ 3 w 305"/>
                <a:gd name="T107" fmla="*/ 0 h 133"/>
                <a:gd name="T108" fmla="*/ 3 w 305"/>
                <a:gd name="T109" fmla="*/ 0 h 133"/>
                <a:gd name="T110" fmla="*/ 4 w 305"/>
                <a:gd name="T111" fmla="*/ 0 h 133"/>
                <a:gd name="T112" fmla="*/ 4 w 305"/>
                <a:gd name="T113" fmla="*/ 0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5" h="133">
                  <a:moveTo>
                    <a:pt x="122" y="20"/>
                  </a:moveTo>
                  <a:lnTo>
                    <a:pt x="129" y="22"/>
                  </a:lnTo>
                  <a:lnTo>
                    <a:pt x="137" y="24"/>
                  </a:lnTo>
                  <a:lnTo>
                    <a:pt x="144" y="27"/>
                  </a:lnTo>
                  <a:lnTo>
                    <a:pt x="152" y="29"/>
                  </a:lnTo>
                  <a:lnTo>
                    <a:pt x="159" y="31"/>
                  </a:lnTo>
                  <a:lnTo>
                    <a:pt x="167" y="34"/>
                  </a:lnTo>
                  <a:lnTo>
                    <a:pt x="174" y="34"/>
                  </a:lnTo>
                  <a:lnTo>
                    <a:pt x="181" y="33"/>
                  </a:lnTo>
                  <a:lnTo>
                    <a:pt x="197" y="37"/>
                  </a:lnTo>
                  <a:lnTo>
                    <a:pt x="212" y="44"/>
                  </a:lnTo>
                  <a:lnTo>
                    <a:pt x="226" y="53"/>
                  </a:lnTo>
                  <a:lnTo>
                    <a:pt x="240" y="62"/>
                  </a:lnTo>
                  <a:lnTo>
                    <a:pt x="252" y="72"/>
                  </a:lnTo>
                  <a:lnTo>
                    <a:pt x="266" y="82"/>
                  </a:lnTo>
                  <a:lnTo>
                    <a:pt x="279" y="91"/>
                  </a:lnTo>
                  <a:lnTo>
                    <a:pt x="291" y="101"/>
                  </a:lnTo>
                  <a:lnTo>
                    <a:pt x="294" y="110"/>
                  </a:lnTo>
                  <a:lnTo>
                    <a:pt x="302" y="118"/>
                  </a:lnTo>
                  <a:lnTo>
                    <a:pt x="305" y="126"/>
                  </a:lnTo>
                  <a:lnTo>
                    <a:pt x="297" y="133"/>
                  </a:lnTo>
                  <a:lnTo>
                    <a:pt x="295" y="127"/>
                  </a:lnTo>
                  <a:lnTo>
                    <a:pt x="291" y="121"/>
                  </a:lnTo>
                  <a:lnTo>
                    <a:pt x="287" y="118"/>
                  </a:lnTo>
                  <a:lnTo>
                    <a:pt x="281" y="118"/>
                  </a:lnTo>
                  <a:lnTo>
                    <a:pt x="266" y="104"/>
                  </a:lnTo>
                  <a:lnTo>
                    <a:pt x="250" y="91"/>
                  </a:lnTo>
                  <a:lnTo>
                    <a:pt x="233" y="80"/>
                  </a:lnTo>
                  <a:lnTo>
                    <a:pt x="217" y="69"/>
                  </a:lnTo>
                  <a:lnTo>
                    <a:pt x="198" y="60"/>
                  </a:lnTo>
                  <a:lnTo>
                    <a:pt x="180" y="51"/>
                  </a:lnTo>
                  <a:lnTo>
                    <a:pt x="161" y="44"/>
                  </a:lnTo>
                  <a:lnTo>
                    <a:pt x="142" y="37"/>
                  </a:lnTo>
                  <a:lnTo>
                    <a:pt x="136" y="34"/>
                  </a:lnTo>
                  <a:lnTo>
                    <a:pt x="128" y="33"/>
                  </a:lnTo>
                  <a:lnTo>
                    <a:pt x="121" y="31"/>
                  </a:lnTo>
                  <a:lnTo>
                    <a:pt x="116" y="31"/>
                  </a:lnTo>
                  <a:lnTo>
                    <a:pt x="115" y="28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08" y="26"/>
                  </a:lnTo>
                  <a:lnTo>
                    <a:pt x="94" y="22"/>
                  </a:lnTo>
                  <a:lnTo>
                    <a:pt x="81" y="20"/>
                  </a:lnTo>
                  <a:lnTo>
                    <a:pt x="67" y="18"/>
                  </a:lnTo>
                  <a:lnTo>
                    <a:pt x="53" y="14"/>
                  </a:lnTo>
                  <a:lnTo>
                    <a:pt x="39" y="12"/>
                  </a:lnTo>
                  <a:lnTo>
                    <a:pt x="25" y="8"/>
                  </a:lnTo>
                  <a:lnTo>
                    <a:pt x="13" y="5"/>
                  </a:lnTo>
                  <a:lnTo>
                    <a:pt x="0" y="0"/>
                  </a:lnTo>
                  <a:lnTo>
                    <a:pt x="15" y="1"/>
                  </a:lnTo>
                  <a:lnTo>
                    <a:pt x="30" y="4"/>
                  </a:lnTo>
                  <a:lnTo>
                    <a:pt x="45" y="6"/>
                  </a:lnTo>
                  <a:lnTo>
                    <a:pt x="61" y="8"/>
                  </a:lnTo>
                  <a:lnTo>
                    <a:pt x="77" y="11"/>
                  </a:lnTo>
                  <a:lnTo>
                    <a:pt x="92" y="14"/>
                  </a:lnTo>
                  <a:lnTo>
                    <a:pt x="107" y="16"/>
                  </a:lnTo>
                  <a:lnTo>
                    <a:pt x="1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9" name="Freeform 52"/>
            <p:cNvSpPr>
              <a:spLocks/>
            </p:cNvSpPr>
            <p:nvPr/>
          </p:nvSpPr>
          <p:spPr bwMode="auto">
            <a:xfrm>
              <a:off x="1484" y="636"/>
              <a:ext cx="10" cy="25"/>
            </a:xfrm>
            <a:custGeom>
              <a:avLst/>
              <a:gdLst>
                <a:gd name="T0" fmla="*/ 0 w 22"/>
                <a:gd name="T1" fmla="*/ 2 h 48"/>
                <a:gd name="T2" fmla="*/ 0 w 22"/>
                <a:gd name="T3" fmla="*/ 2 h 48"/>
                <a:gd name="T4" fmla="*/ 0 w 22"/>
                <a:gd name="T5" fmla="*/ 1 h 48"/>
                <a:gd name="T6" fmla="*/ 0 w 22"/>
                <a:gd name="T7" fmla="*/ 1 h 48"/>
                <a:gd name="T8" fmla="*/ 0 w 22"/>
                <a:gd name="T9" fmla="*/ 1 h 48"/>
                <a:gd name="T10" fmla="*/ 0 w 22"/>
                <a:gd name="T11" fmla="*/ 0 h 48"/>
                <a:gd name="T12" fmla="*/ 0 w 22"/>
                <a:gd name="T13" fmla="*/ 1 h 48"/>
                <a:gd name="T14" fmla="*/ 0 w 22"/>
                <a:gd name="T15" fmla="*/ 1 h 48"/>
                <a:gd name="T16" fmla="*/ 0 w 22"/>
                <a:gd name="T17" fmla="*/ 2 h 48"/>
                <a:gd name="T18" fmla="*/ 0 w 22"/>
                <a:gd name="T19" fmla="*/ 2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48">
                  <a:moveTo>
                    <a:pt x="0" y="48"/>
                  </a:moveTo>
                  <a:lnTo>
                    <a:pt x="1" y="40"/>
                  </a:lnTo>
                  <a:lnTo>
                    <a:pt x="5" y="31"/>
                  </a:lnTo>
                  <a:lnTo>
                    <a:pt x="7" y="23"/>
                  </a:lnTo>
                  <a:lnTo>
                    <a:pt x="5" y="15"/>
                  </a:lnTo>
                  <a:lnTo>
                    <a:pt x="22" y="0"/>
                  </a:lnTo>
                  <a:lnTo>
                    <a:pt x="16" y="12"/>
                  </a:lnTo>
                  <a:lnTo>
                    <a:pt x="15" y="27"/>
                  </a:lnTo>
                  <a:lnTo>
                    <a:pt x="13" y="39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0" name="Freeform 53"/>
            <p:cNvSpPr>
              <a:spLocks/>
            </p:cNvSpPr>
            <p:nvPr/>
          </p:nvSpPr>
          <p:spPr bwMode="auto">
            <a:xfrm>
              <a:off x="1569" y="642"/>
              <a:ext cx="12" cy="9"/>
            </a:xfrm>
            <a:custGeom>
              <a:avLst/>
              <a:gdLst>
                <a:gd name="T0" fmla="*/ 1 w 24"/>
                <a:gd name="T1" fmla="*/ 0 h 19"/>
                <a:gd name="T2" fmla="*/ 0 w 24"/>
                <a:gd name="T3" fmla="*/ 0 h 19"/>
                <a:gd name="T4" fmla="*/ 1 w 24"/>
                <a:gd name="T5" fmla="*/ 0 h 19"/>
                <a:gd name="T6" fmla="*/ 1 w 2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9">
                  <a:moveTo>
                    <a:pt x="24" y="19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1" name="Freeform 54"/>
            <p:cNvSpPr>
              <a:spLocks/>
            </p:cNvSpPr>
            <p:nvPr/>
          </p:nvSpPr>
          <p:spPr bwMode="auto">
            <a:xfrm>
              <a:off x="990" y="654"/>
              <a:ext cx="279" cy="202"/>
            </a:xfrm>
            <a:custGeom>
              <a:avLst/>
              <a:gdLst>
                <a:gd name="T0" fmla="*/ 13 w 556"/>
                <a:gd name="T1" fmla="*/ 0 h 405"/>
                <a:gd name="T2" fmla="*/ 13 w 556"/>
                <a:gd name="T3" fmla="*/ 1 h 405"/>
                <a:gd name="T4" fmla="*/ 12 w 556"/>
                <a:gd name="T5" fmla="*/ 1 h 405"/>
                <a:gd name="T6" fmla="*/ 13 w 556"/>
                <a:gd name="T7" fmla="*/ 2 h 405"/>
                <a:gd name="T8" fmla="*/ 13 w 556"/>
                <a:gd name="T9" fmla="*/ 2 h 405"/>
                <a:gd name="T10" fmla="*/ 11 w 556"/>
                <a:gd name="T11" fmla="*/ 1 h 405"/>
                <a:gd name="T12" fmla="*/ 11 w 556"/>
                <a:gd name="T13" fmla="*/ 0 h 405"/>
                <a:gd name="T14" fmla="*/ 13 w 556"/>
                <a:gd name="T15" fmla="*/ 0 h 405"/>
                <a:gd name="T16" fmla="*/ 9 w 556"/>
                <a:gd name="T17" fmla="*/ 0 h 405"/>
                <a:gd name="T18" fmla="*/ 8 w 556"/>
                <a:gd name="T19" fmla="*/ 0 h 405"/>
                <a:gd name="T20" fmla="*/ 10 w 556"/>
                <a:gd name="T21" fmla="*/ 0 h 405"/>
                <a:gd name="T22" fmla="*/ 8 w 556"/>
                <a:gd name="T23" fmla="*/ 1 h 405"/>
                <a:gd name="T24" fmla="*/ 5 w 556"/>
                <a:gd name="T25" fmla="*/ 2 h 405"/>
                <a:gd name="T26" fmla="*/ 6 w 556"/>
                <a:gd name="T27" fmla="*/ 2 h 405"/>
                <a:gd name="T28" fmla="*/ 10 w 556"/>
                <a:gd name="T29" fmla="*/ 3 h 405"/>
                <a:gd name="T30" fmla="*/ 14 w 556"/>
                <a:gd name="T31" fmla="*/ 6 h 405"/>
                <a:gd name="T32" fmla="*/ 10 w 556"/>
                <a:gd name="T33" fmla="*/ 5 h 405"/>
                <a:gd name="T34" fmla="*/ 5 w 556"/>
                <a:gd name="T35" fmla="*/ 2 h 405"/>
                <a:gd name="T36" fmla="*/ 3 w 556"/>
                <a:gd name="T37" fmla="*/ 3 h 405"/>
                <a:gd name="T38" fmla="*/ 6 w 556"/>
                <a:gd name="T39" fmla="*/ 3 h 405"/>
                <a:gd name="T40" fmla="*/ 6 w 556"/>
                <a:gd name="T41" fmla="*/ 3 h 405"/>
                <a:gd name="T42" fmla="*/ 3 w 556"/>
                <a:gd name="T43" fmla="*/ 4 h 405"/>
                <a:gd name="T44" fmla="*/ 5 w 556"/>
                <a:gd name="T45" fmla="*/ 4 h 405"/>
                <a:gd name="T46" fmla="*/ 8 w 556"/>
                <a:gd name="T47" fmla="*/ 4 h 405"/>
                <a:gd name="T48" fmla="*/ 6 w 556"/>
                <a:gd name="T49" fmla="*/ 4 h 405"/>
                <a:gd name="T50" fmla="*/ 3 w 556"/>
                <a:gd name="T51" fmla="*/ 5 h 405"/>
                <a:gd name="T52" fmla="*/ 2 w 556"/>
                <a:gd name="T53" fmla="*/ 5 h 405"/>
                <a:gd name="T54" fmla="*/ 6 w 556"/>
                <a:gd name="T55" fmla="*/ 5 h 405"/>
                <a:gd name="T56" fmla="*/ 9 w 556"/>
                <a:gd name="T57" fmla="*/ 5 h 405"/>
                <a:gd name="T58" fmla="*/ 6 w 556"/>
                <a:gd name="T59" fmla="*/ 5 h 405"/>
                <a:gd name="T60" fmla="*/ 5 w 556"/>
                <a:gd name="T61" fmla="*/ 5 h 405"/>
                <a:gd name="T62" fmla="*/ 4 w 556"/>
                <a:gd name="T63" fmla="*/ 5 h 405"/>
                <a:gd name="T64" fmla="*/ 6 w 556"/>
                <a:gd name="T65" fmla="*/ 6 h 405"/>
                <a:gd name="T66" fmla="*/ 5 w 556"/>
                <a:gd name="T67" fmla="*/ 7 h 405"/>
                <a:gd name="T68" fmla="*/ 4 w 556"/>
                <a:gd name="T69" fmla="*/ 6 h 405"/>
                <a:gd name="T70" fmla="*/ 2 w 556"/>
                <a:gd name="T71" fmla="*/ 7 h 405"/>
                <a:gd name="T72" fmla="*/ 3 w 556"/>
                <a:gd name="T73" fmla="*/ 7 h 405"/>
                <a:gd name="T74" fmla="*/ 3 w 556"/>
                <a:gd name="T75" fmla="*/ 7 h 405"/>
                <a:gd name="T76" fmla="*/ 2 w 556"/>
                <a:gd name="T77" fmla="*/ 8 h 405"/>
                <a:gd name="T78" fmla="*/ 2 w 556"/>
                <a:gd name="T79" fmla="*/ 8 h 405"/>
                <a:gd name="T80" fmla="*/ 1 w 556"/>
                <a:gd name="T81" fmla="*/ 9 h 405"/>
                <a:gd name="T82" fmla="*/ 3 w 556"/>
                <a:gd name="T83" fmla="*/ 9 h 405"/>
                <a:gd name="T84" fmla="*/ 3 w 556"/>
                <a:gd name="T85" fmla="*/ 9 h 405"/>
                <a:gd name="T86" fmla="*/ 2 w 556"/>
                <a:gd name="T87" fmla="*/ 10 h 405"/>
                <a:gd name="T88" fmla="*/ 4 w 556"/>
                <a:gd name="T89" fmla="*/ 10 h 405"/>
                <a:gd name="T90" fmla="*/ 2 w 556"/>
                <a:gd name="T91" fmla="*/ 10 h 405"/>
                <a:gd name="T92" fmla="*/ 5 w 556"/>
                <a:gd name="T93" fmla="*/ 11 h 405"/>
                <a:gd name="T94" fmla="*/ 5 w 556"/>
                <a:gd name="T95" fmla="*/ 11 h 405"/>
                <a:gd name="T96" fmla="*/ 3 w 556"/>
                <a:gd name="T97" fmla="*/ 11 h 405"/>
                <a:gd name="T98" fmla="*/ 5 w 556"/>
                <a:gd name="T99" fmla="*/ 11 h 405"/>
                <a:gd name="T100" fmla="*/ 7 w 556"/>
                <a:gd name="T101" fmla="*/ 12 h 405"/>
                <a:gd name="T102" fmla="*/ 11 w 556"/>
                <a:gd name="T103" fmla="*/ 12 h 405"/>
                <a:gd name="T104" fmla="*/ 14 w 556"/>
                <a:gd name="T105" fmla="*/ 11 h 405"/>
                <a:gd name="T106" fmla="*/ 18 w 556"/>
                <a:gd name="T107" fmla="*/ 12 h 405"/>
                <a:gd name="T108" fmla="*/ 15 w 556"/>
                <a:gd name="T109" fmla="*/ 12 h 405"/>
                <a:gd name="T110" fmla="*/ 11 w 556"/>
                <a:gd name="T111" fmla="*/ 12 h 405"/>
                <a:gd name="T112" fmla="*/ 7 w 556"/>
                <a:gd name="T113" fmla="*/ 12 h 405"/>
                <a:gd name="T114" fmla="*/ 4 w 556"/>
                <a:gd name="T115" fmla="*/ 12 h 405"/>
                <a:gd name="T116" fmla="*/ 2 w 556"/>
                <a:gd name="T117" fmla="*/ 11 h 405"/>
                <a:gd name="T118" fmla="*/ 1 w 556"/>
                <a:gd name="T119" fmla="*/ 5 h 405"/>
                <a:gd name="T120" fmla="*/ 5 w 556"/>
                <a:gd name="T121" fmla="*/ 1 h 405"/>
                <a:gd name="T122" fmla="*/ 9 w 556"/>
                <a:gd name="T123" fmla="*/ 0 h 405"/>
                <a:gd name="T124" fmla="*/ 12 w 556"/>
                <a:gd name="T125" fmla="*/ 0 h 4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405">
                  <a:moveTo>
                    <a:pt x="379" y="14"/>
                  </a:moveTo>
                  <a:lnTo>
                    <a:pt x="383" y="14"/>
                  </a:lnTo>
                  <a:lnTo>
                    <a:pt x="386" y="12"/>
                  </a:lnTo>
                  <a:lnTo>
                    <a:pt x="388" y="9"/>
                  </a:lnTo>
                  <a:lnTo>
                    <a:pt x="390" y="6"/>
                  </a:lnTo>
                  <a:lnTo>
                    <a:pt x="396" y="9"/>
                  </a:lnTo>
                  <a:lnTo>
                    <a:pt x="402" y="10"/>
                  </a:lnTo>
                  <a:lnTo>
                    <a:pt x="408" y="12"/>
                  </a:lnTo>
                  <a:lnTo>
                    <a:pt x="413" y="14"/>
                  </a:lnTo>
                  <a:lnTo>
                    <a:pt x="418" y="17"/>
                  </a:lnTo>
                  <a:lnTo>
                    <a:pt x="424" y="20"/>
                  </a:lnTo>
                  <a:lnTo>
                    <a:pt x="427" y="23"/>
                  </a:lnTo>
                  <a:lnTo>
                    <a:pt x="431" y="28"/>
                  </a:lnTo>
                  <a:lnTo>
                    <a:pt x="425" y="33"/>
                  </a:lnTo>
                  <a:lnTo>
                    <a:pt x="419" y="34"/>
                  </a:lnTo>
                  <a:lnTo>
                    <a:pt x="415" y="34"/>
                  </a:lnTo>
                  <a:lnTo>
                    <a:pt x="410" y="33"/>
                  </a:lnTo>
                  <a:lnTo>
                    <a:pt x="405" y="33"/>
                  </a:lnTo>
                  <a:lnTo>
                    <a:pt x="401" y="33"/>
                  </a:lnTo>
                  <a:lnTo>
                    <a:pt x="395" y="34"/>
                  </a:lnTo>
                  <a:lnTo>
                    <a:pt x="390" y="38"/>
                  </a:lnTo>
                  <a:lnTo>
                    <a:pt x="375" y="41"/>
                  </a:lnTo>
                  <a:lnTo>
                    <a:pt x="373" y="38"/>
                  </a:lnTo>
                  <a:lnTo>
                    <a:pt x="371" y="38"/>
                  </a:lnTo>
                  <a:lnTo>
                    <a:pt x="367" y="37"/>
                  </a:lnTo>
                  <a:lnTo>
                    <a:pt x="364" y="36"/>
                  </a:lnTo>
                  <a:lnTo>
                    <a:pt x="363" y="37"/>
                  </a:lnTo>
                  <a:lnTo>
                    <a:pt x="370" y="41"/>
                  </a:lnTo>
                  <a:lnTo>
                    <a:pt x="377" y="47"/>
                  </a:lnTo>
                  <a:lnTo>
                    <a:pt x="383" y="52"/>
                  </a:lnTo>
                  <a:lnTo>
                    <a:pt x="387" y="60"/>
                  </a:lnTo>
                  <a:lnTo>
                    <a:pt x="392" y="62"/>
                  </a:lnTo>
                  <a:lnTo>
                    <a:pt x="395" y="63"/>
                  </a:lnTo>
                  <a:lnTo>
                    <a:pt x="398" y="64"/>
                  </a:lnTo>
                  <a:lnTo>
                    <a:pt x="404" y="65"/>
                  </a:lnTo>
                  <a:lnTo>
                    <a:pt x="411" y="70"/>
                  </a:lnTo>
                  <a:lnTo>
                    <a:pt x="417" y="75"/>
                  </a:lnTo>
                  <a:lnTo>
                    <a:pt x="423" y="80"/>
                  </a:lnTo>
                  <a:lnTo>
                    <a:pt x="431" y="80"/>
                  </a:lnTo>
                  <a:lnTo>
                    <a:pt x="425" y="83"/>
                  </a:lnTo>
                  <a:lnTo>
                    <a:pt x="420" y="81"/>
                  </a:lnTo>
                  <a:lnTo>
                    <a:pt x="415" y="80"/>
                  </a:lnTo>
                  <a:lnTo>
                    <a:pt x="408" y="80"/>
                  </a:lnTo>
                  <a:lnTo>
                    <a:pt x="401" y="75"/>
                  </a:lnTo>
                  <a:lnTo>
                    <a:pt x="394" y="72"/>
                  </a:lnTo>
                  <a:lnTo>
                    <a:pt x="386" y="67"/>
                  </a:lnTo>
                  <a:lnTo>
                    <a:pt x="379" y="64"/>
                  </a:lnTo>
                  <a:lnTo>
                    <a:pt x="372" y="60"/>
                  </a:lnTo>
                  <a:lnTo>
                    <a:pt x="364" y="56"/>
                  </a:lnTo>
                  <a:lnTo>
                    <a:pt x="357" y="52"/>
                  </a:lnTo>
                  <a:lnTo>
                    <a:pt x="350" y="47"/>
                  </a:lnTo>
                  <a:lnTo>
                    <a:pt x="344" y="45"/>
                  </a:lnTo>
                  <a:lnTo>
                    <a:pt x="336" y="45"/>
                  </a:lnTo>
                  <a:lnTo>
                    <a:pt x="332" y="43"/>
                  </a:lnTo>
                  <a:lnTo>
                    <a:pt x="329" y="36"/>
                  </a:lnTo>
                  <a:lnTo>
                    <a:pt x="333" y="33"/>
                  </a:lnTo>
                  <a:lnTo>
                    <a:pt x="337" y="33"/>
                  </a:lnTo>
                  <a:lnTo>
                    <a:pt x="342" y="33"/>
                  </a:lnTo>
                  <a:lnTo>
                    <a:pt x="345" y="30"/>
                  </a:lnTo>
                  <a:lnTo>
                    <a:pt x="342" y="30"/>
                  </a:lnTo>
                  <a:lnTo>
                    <a:pt x="339" y="29"/>
                  </a:lnTo>
                  <a:lnTo>
                    <a:pt x="335" y="28"/>
                  </a:lnTo>
                  <a:lnTo>
                    <a:pt x="330" y="28"/>
                  </a:lnTo>
                  <a:lnTo>
                    <a:pt x="340" y="27"/>
                  </a:lnTo>
                  <a:lnTo>
                    <a:pt x="349" y="26"/>
                  </a:lnTo>
                  <a:lnTo>
                    <a:pt x="358" y="26"/>
                  </a:lnTo>
                  <a:lnTo>
                    <a:pt x="368" y="26"/>
                  </a:lnTo>
                  <a:lnTo>
                    <a:pt x="379" y="26"/>
                  </a:lnTo>
                  <a:lnTo>
                    <a:pt x="388" y="26"/>
                  </a:lnTo>
                  <a:lnTo>
                    <a:pt x="397" y="25"/>
                  </a:lnTo>
                  <a:lnTo>
                    <a:pt x="406" y="22"/>
                  </a:lnTo>
                  <a:lnTo>
                    <a:pt x="393" y="20"/>
                  </a:lnTo>
                  <a:lnTo>
                    <a:pt x="378" y="19"/>
                  </a:lnTo>
                  <a:lnTo>
                    <a:pt x="362" y="18"/>
                  </a:lnTo>
                  <a:lnTo>
                    <a:pt x="347" y="19"/>
                  </a:lnTo>
                  <a:lnTo>
                    <a:pt x="332" y="19"/>
                  </a:lnTo>
                  <a:lnTo>
                    <a:pt x="315" y="20"/>
                  </a:lnTo>
                  <a:lnTo>
                    <a:pt x="300" y="21"/>
                  </a:lnTo>
                  <a:lnTo>
                    <a:pt x="287" y="22"/>
                  </a:lnTo>
                  <a:lnTo>
                    <a:pt x="281" y="23"/>
                  </a:lnTo>
                  <a:lnTo>
                    <a:pt x="274" y="23"/>
                  </a:lnTo>
                  <a:lnTo>
                    <a:pt x="268" y="25"/>
                  </a:lnTo>
                  <a:lnTo>
                    <a:pt x="262" y="25"/>
                  </a:lnTo>
                  <a:lnTo>
                    <a:pt x="256" y="26"/>
                  </a:lnTo>
                  <a:lnTo>
                    <a:pt x="250" y="27"/>
                  </a:lnTo>
                  <a:lnTo>
                    <a:pt x="243" y="28"/>
                  </a:lnTo>
                  <a:lnTo>
                    <a:pt x="237" y="29"/>
                  </a:lnTo>
                  <a:lnTo>
                    <a:pt x="243" y="32"/>
                  </a:lnTo>
                  <a:lnTo>
                    <a:pt x="249" y="32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0" y="33"/>
                  </a:lnTo>
                  <a:lnTo>
                    <a:pt x="268" y="34"/>
                  </a:lnTo>
                  <a:lnTo>
                    <a:pt x="276" y="33"/>
                  </a:lnTo>
                  <a:lnTo>
                    <a:pt x="284" y="33"/>
                  </a:lnTo>
                  <a:lnTo>
                    <a:pt x="292" y="32"/>
                  </a:lnTo>
                  <a:lnTo>
                    <a:pt x="300" y="30"/>
                  </a:lnTo>
                  <a:lnTo>
                    <a:pt x="307" y="29"/>
                  </a:lnTo>
                  <a:lnTo>
                    <a:pt x="317" y="28"/>
                  </a:lnTo>
                  <a:lnTo>
                    <a:pt x="325" y="28"/>
                  </a:lnTo>
                  <a:lnTo>
                    <a:pt x="322" y="32"/>
                  </a:lnTo>
                  <a:lnTo>
                    <a:pt x="319" y="35"/>
                  </a:lnTo>
                  <a:lnTo>
                    <a:pt x="318" y="40"/>
                  </a:lnTo>
                  <a:lnTo>
                    <a:pt x="319" y="44"/>
                  </a:lnTo>
                  <a:lnTo>
                    <a:pt x="298" y="45"/>
                  </a:lnTo>
                  <a:lnTo>
                    <a:pt x="279" y="47"/>
                  </a:lnTo>
                  <a:lnTo>
                    <a:pt x="259" y="48"/>
                  </a:lnTo>
                  <a:lnTo>
                    <a:pt x="239" y="50"/>
                  </a:lnTo>
                  <a:lnTo>
                    <a:pt x="220" y="52"/>
                  </a:lnTo>
                  <a:lnTo>
                    <a:pt x="200" y="57"/>
                  </a:lnTo>
                  <a:lnTo>
                    <a:pt x="182" y="62"/>
                  </a:lnTo>
                  <a:lnTo>
                    <a:pt x="163" y="68"/>
                  </a:lnTo>
                  <a:lnTo>
                    <a:pt x="158" y="68"/>
                  </a:lnTo>
                  <a:lnTo>
                    <a:pt x="152" y="70"/>
                  </a:lnTo>
                  <a:lnTo>
                    <a:pt x="145" y="71"/>
                  </a:lnTo>
                  <a:lnTo>
                    <a:pt x="139" y="72"/>
                  </a:lnTo>
                  <a:lnTo>
                    <a:pt x="133" y="73"/>
                  </a:lnTo>
                  <a:lnTo>
                    <a:pt x="128" y="75"/>
                  </a:lnTo>
                  <a:lnTo>
                    <a:pt x="123" y="77"/>
                  </a:lnTo>
                  <a:lnTo>
                    <a:pt x="117" y="79"/>
                  </a:lnTo>
                  <a:lnTo>
                    <a:pt x="124" y="80"/>
                  </a:lnTo>
                  <a:lnTo>
                    <a:pt x="131" y="80"/>
                  </a:lnTo>
                  <a:lnTo>
                    <a:pt x="139" y="78"/>
                  </a:lnTo>
                  <a:lnTo>
                    <a:pt x="147" y="77"/>
                  </a:lnTo>
                  <a:lnTo>
                    <a:pt x="156" y="75"/>
                  </a:lnTo>
                  <a:lnTo>
                    <a:pt x="165" y="75"/>
                  </a:lnTo>
                  <a:lnTo>
                    <a:pt x="173" y="78"/>
                  </a:lnTo>
                  <a:lnTo>
                    <a:pt x="181" y="82"/>
                  </a:lnTo>
                  <a:lnTo>
                    <a:pt x="200" y="82"/>
                  </a:lnTo>
                  <a:lnTo>
                    <a:pt x="220" y="85"/>
                  </a:lnTo>
                  <a:lnTo>
                    <a:pt x="238" y="87"/>
                  </a:lnTo>
                  <a:lnTo>
                    <a:pt x="257" y="91"/>
                  </a:lnTo>
                  <a:lnTo>
                    <a:pt x="274" y="97"/>
                  </a:lnTo>
                  <a:lnTo>
                    <a:pt x="291" y="104"/>
                  </a:lnTo>
                  <a:lnTo>
                    <a:pt x="309" y="112"/>
                  </a:lnTo>
                  <a:lnTo>
                    <a:pt x="326" y="121"/>
                  </a:lnTo>
                  <a:lnTo>
                    <a:pt x="342" y="132"/>
                  </a:lnTo>
                  <a:lnTo>
                    <a:pt x="357" y="142"/>
                  </a:lnTo>
                  <a:lnTo>
                    <a:pt x="373" y="154"/>
                  </a:lnTo>
                  <a:lnTo>
                    <a:pt x="388" y="165"/>
                  </a:lnTo>
                  <a:lnTo>
                    <a:pt x="403" y="178"/>
                  </a:lnTo>
                  <a:lnTo>
                    <a:pt x="418" y="191"/>
                  </a:lnTo>
                  <a:lnTo>
                    <a:pt x="432" y="203"/>
                  </a:lnTo>
                  <a:lnTo>
                    <a:pt x="446" y="217"/>
                  </a:lnTo>
                  <a:lnTo>
                    <a:pt x="450" y="222"/>
                  </a:lnTo>
                  <a:lnTo>
                    <a:pt x="446" y="229"/>
                  </a:lnTo>
                  <a:lnTo>
                    <a:pt x="425" y="219"/>
                  </a:lnTo>
                  <a:lnTo>
                    <a:pt x="404" y="210"/>
                  </a:lnTo>
                  <a:lnTo>
                    <a:pt x="383" y="200"/>
                  </a:lnTo>
                  <a:lnTo>
                    <a:pt x="364" y="189"/>
                  </a:lnTo>
                  <a:lnTo>
                    <a:pt x="343" y="179"/>
                  </a:lnTo>
                  <a:lnTo>
                    <a:pt x="322" y="170"/>
                  </a:lnTo>
                  <a:lnTo>
                    <a:pt x="302" y="162"/>
                  </a:lnTo>
                  <a:lnTo>
                    <a:pt x="281" y="154"/>
                  </a:lnTo>
                  <a:lnTo>
                    <a:pt x="265" y="144"/>
                  </a:lnTo>
                  <a:lnTo>
                    <a:pt x="247" y="136"/>
                  </a:lnTo>
                  <a:lnTo>
                    <a:pt x="231" y="127"/>
                  </a:lnTo>
                  <a:lnTo>
                    <a:pt x="215" y="119"/>
                  </a:lnTo>
                  <a:lnTo>
                    <a:pt x="198" y="111"/>
                  </a:lnTo>
                  <a:lnTo>
                    <a:pt x="182" y="104"/>
                  </a:lnTo>
                  <a:lnTo>
                    <a:pt x="165" y="97"/>
                  </a:lnTo>
                  <a:lnTo>
                    <a:pt x="147" y="90"/>
                  </a:lnTo>
                  <a:lnTo>
                    <a:pt x="141" y="94"/>
                  </a:lnTo>
                  <a:lnTo>
                    <a:pt x="135" y="96"/>
                  </a:lnTo>
                  <a:lnTo>
                    <a:pt x="127" y="98"/>
                  </a:lnTo>
                  <a:lnTo>
                    <a:pt x="118" y="100"/>
                  </a:lnTo>
                  <a:lnTo>
                    <a:pt x="110" y="101"/>
                  </a:lnTo>
                  <a:lnTo>
                    <a:pt x="102" y="102"/>
                  </a:lnTo>
                  <a:lnTo>
                    <a:pt x="94" y="105"/>
                  </a:lnTo>
                  <a:lnTo>
                    <a:pt x="87" y="110"/>
                  </a:lnTo>
                  <a:lnTo>
                    <a:pt x="91" y="112"/>
                  </a:lnTo>
                  <a:lnTo>
                    <a:pt x="100" y="112"/>
                  </a:lnTo>
                  <a:lnTo>
                    <a:pt x="108" y="111"/>
                  </a:lnTo>
                  <a:lnTo>
                    <a:pt x="117" y="109"/>
                  </a:lnTo>
                  <a:lnTo>
                    <a:pt x="127" y="108"/>
                  </a:lnTo>
                  <a:lnTo>
                    <a:pt x="136" y="106"/>
                  </a:lnTo>
                  <a:lnTo>
                    <a:pt x="144" y="106"/>
                  </a:lnTo>
                  <a:lnTo>
                    <a:pt x="153" y="108"/>
                  </a:lnTo>
                  <a:lnTo>
                    <a:pt x="161" y="110"/>
                  </a:lnTo>
                  <a:lnTo>
                    <a:pt x="169" y="110"/>
                  </a:lnTo>
                  <a:lnTo>
                    <a:pt x="178" y="109"/>
                  </a:lnTo>
                  <a:lnTo>
                    <a:pt x="186" y="110"/>
                  </a:lnTo>
                  <a:lnTo>
                    <a:pt x="192" y="116"/>
                  </a:lnTo>
                  <a:lnTo>
                    <a:pt x="192" y="118"/>
                  </a:lnTo>
                  <a:lnTo>
                    <a:pt x="190" y="119"/>
                  </a:lnTo>
                  <a:lnTo>
                    <a:pt x="188" y="120"/>
                  </a:lnTo>
                  <a:lnTo>
                    <a:pt x="184" y="120"/>
                  </a:lnTo>
                  <a:lnTo>
                    <a:pt x="183" y="120"/>
                  </a:lnTo>
                  <a:lnTo>
                    <a:pt x="182" y="121"/>
                  </a:lnTo>
                  <a:lnTo>
                    <a:pt x="181" y="123"/>
                  </a:lnTo>
                  <a:lnTo>
                    <a:pt x="182" y="124"/>
                  </a:lnTo>
                  <a:lnTo>
                    <a:pt x="165" y="125"/>
                  </a:lnTo>
                  <a:lnTo>
                    <a:pt x="147" y="126"/>
                  </a:lnTo>
                  <a:lnTo>
                    <a:pt x="130" y="128"/>
                  </a:lnTo>
                  <a:lnTo>
                    <a:pt x="113" y="130"/>
                  </a:lnTo>
                  <a:lnTo>
                    <a:pt x="95" y="133"/>
                  </a:lnTo>
                  <a:lnTo>
                    <a:pt x="78" y="135"/>
                  </a:lnTo>
                  <a:lnTo>
                    <a:pt x="61" y="139"/>
                  </a:lnTo>
                  <a:lnTo>
                    <a:pt x="44" y="143"/>
                  </a:lnTo>
                  <a:lnTo>
                    <a:pt x="49" y="150"/>
                  </a:lnTo>
                  <a:lnTo>
                    <a:pt x="67" y="148"/>
                  </a:lnTo>
                  <a:lnTo>
                    <a:pt x="85" y="146"/>
                  </a:lnTo>
                  <a:lnTo>
                    <a:pt x="102" y="143"/>
                  </a:lnTo>
                  <a:lnTo>
                    <a:pt x="121" y="140"/>
                  </a:lnTo>
                  <a:lnTo>
                    <a:pt x="139" y="138"/>
                  </a:lnTo>
                  <a:lnTo>
                    <a:pt x="156" y="135"/>
                  </a:lnTo>
                  <a:lnTo>
                    <a:pt x="175" y="133"/>
                  </a:lnTo>
                  <a:lnTo>
                    <a:pt x="193" y="132"/>
                  </a:lnTo>
                  <a:lnTo>
                    <a:pt x="197" y="135"/>
                  </a:lnTo>
                  <a:lnTo>
                    <a:pt x="201" y="132"/>
                  </a:lnTo>
                  <a:lnTo>
                    <a:pt x="206" y="134"/>
                  </a:lnTo>
                  <a:lnTo>
                    <a:pt x="209" y="139"/>
                  </a:lnTo>
                  <a:lnTo>
                    <a:pt x="215" y="139"/>
                  </a:lnTo>
                  <a:lnTo>
                    <a:pt x="221" y="136"/>
                  </a:lnTo>
                  <a:lnTo>
                    <a:pt x="228" y="138"/>
                  </a:lnTo>
                  <a:lnTo>
                    <a:pt x="234" y="139"/>
                  </a:lnTo>
                  <a:lnTo>
                    <a:pt x="239" y="140"/>
                  </a:lnTo>
                  <a:lnTo>
                    <a:pt x="231" y="146"/>
                  </a:lnTo>
                  <a:lnTo>
                    <a:pt x="237" y="150"/>
                  </a:lnTo>
                  <a:lnTo>
                    <a:pt x="224" y="150"/>
                  </a:lnTo>
                  <a:lnTo>
                    <a:pt x="209" y="151"/>
                  </a:lnTo>
                  <a:lnTo>
                    <a:pt x="194" y="153"/>
                  </a:lnTo>
                  <a:lnTo>
                    <a:pt x="178" y="155"/>
                  </a:lnTo>
                  <a:lnTo>
                    <a:pt x="162" y="157"/>
                  </a:lnTo>
                  <a:lnTo>
                    <a:pt x="146" y="159"/>
                  </a:lnTo>
                  <a:lnTo>
                    <a:pt x="130" y="162"/>
                  </a:lnTo>
                  <a:lnTo>
                    <a:pt x="115" y="164"/>
                  </a:lnTo>
                  <a:lnTo>
                    <a:pt x="109" y="162"/>
                  </a:lnTo>
                  <a:lnTo>
                    <a:pt x="103" y="159"/>
                  </a:lnTo>
                  <a:lnTo>
                    <a:pt x="98" y="159"/>
                  </a:lnTo>
                  <a:lnTo>
                    <a:pt x="93" y="164"/>
                  </a:lnTo>
                  <a:lnTo>
                    <a:pt x="85" y="165"/>
                  </a:lnTo>
                  <a:lnTo>
                    <a:pt x="77" y="166"/>
                  </a:lnTo>
                  <a:lnTo>
                    <a:pt x="68" y="168"/>
                  </a:lnTo>
                  <a:lnTo>
                    <a:pt x="60" y="169"/>
                  </a:lnTo>
                  <a:lnTo>
                    <a:pt x="52" y="171"/>
                  </a:lnTo>
                  <a:lnTo>
                    <a:pt x="45" y="173"/>
                  </a:lnTo>
                  <a:lnTo>
                    <a:pt x="38" y="177"/>
                  </a:lnTo>
                  <a:lnTo>
                    <a:pt x="31" y="181"/>
                  </a:lnTo>
                  <a:lnTo>
                    <a:pt x="33" y="185"/>
                  </a:lnTo>
                  <a:lnTo>
                    <a:pt x="45" y="183"/>
                  </a:lnTo>
                  <a:lnTo>
                    <a:pt x="57" y="181"/>
                  </a:lnTo>
                  <a:lnTo>
                    <a:pt x="69" y="179"/>
                  </a:lnTo>
                  <a:lnTo>
                    <a:pt x="80" y="177"/>
                  </a:lnTo>
                  <a:lnTo>
                    <a:pt x="92" y="174"/>
                  </a:lnTo>
                  <a:lnTo>
                    <a:pt x="103" y="173"/>
                  </a:lnTo>
                  <a:lnTo>
                    <a:pt x="115" y="171"/>
                  </a:lnTo>
                  <a:lnTo>
                    <a:pt x="127" y="170"/>
                  </a:lnTo>
                  <a:lnTo>
                    <a:pt x="147" y="169"/>
                  </a:lnTo>
                  <a:lnTo>
                    <a:pt x="167" y="166"/>
                  </a:lnTo>
                  <a:lnTo>
                    <a:pt x="188" y="164"/>
                  </a:lnTo>
                  <a:lnTo>
                    <a:pt x="206" y="163"/>
                  </a:lnTo>
                  <a:lnTo>
                    <a:pt x="226" y="162"/>
                  </a:lnTo>
                  <a:lnTo>
                    <a:pt x="245" y="163"/>
                  </a:lnTo>
                  <a:lnTo>
                    <a:pt x="265" y="165"/>
                  </a:lnTo>
                  <a:lnTo>
                    <a:pt x="286" y="170"/>
                  </a:lnTo>
                  <a:lnTo>
                    <a:pt x="281" y="170"/>
                  </a:lnTo>
                  <a:lnTo>
                    <a:pt x="275" y="171"/>
                  </a:lnTo>
                  <a:lnTo>
                    <a:pt x="271" y="172"/>
                  </a:lnTo>
                  <a:lnTo>
                    <a:pt x="265" y="173"/>
                  </a:lnTo>
                  <a:lnTo>
                    <a:pt x="260" y="174"/>
                  </a:lnTo>
                  <a:lnTo>
                    <a:pt x="256" y="176"/>
                  </a:lnTo>
                  <a:lnTo>
                    <a:pt x="251" y="178"/>
                  </a:lnTo>
                  <a:lnTo>
                    <a:pt x="247" y="180"/>
                  </a:lnTo>
                  <a:lnTo>
                    <a:pt x="237" y="180"/>
                  </a:lnTo>
                  <a:lnTo>
                    <a:pt x="227" y="180"/>
                  </a:lnTo>
                  <a:lnTo>
                    <a:pt x="215" y="180"/>
                  </a:lnTo>
                  <a:lnTo>
                    <a:pt x="204" y="181"/>
                  </a:lnTo>
                  <a:lnTo>
                    <a:pt x="192" y="183"/>
                  </a:lnTo>
                  <a:lnTo>
                    <a:pt x="181" y="184"/>
                  </a:lnTo>
                  <a:lnTo>
                    <a:pt x="169" y="186"/>
                  </a:lnTo>
                  <a:lnTo>
                    <a:pt x="159" y="189"/>
                  </a:lnTo>
                  <a:lnTo>
                    <a:pt x="155" y="188"/>
                  </a:lnTo>
                  <a:lnTo>
                    <a:pt x="153" y="187"/>
                  </a:lnTo>
                  <a:lnTo>
                    <a:pt x="150" y="186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8"/>
                  </a:lnTo>
                  <a:lnTo>
                    <a:pt x="145" y="189"/>
                  </a:lnTo>
                  <a:lnTo>
                    <a:pt x="137" y="188"/>
                  </a:lnTo>
                  <a:lnTo>
                    <a:pt x="129" y="186"/>
                  </a:lnTo>
                  <a:lnTo>
                    <a:pt x="122" y="184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5" y="180"/>
                  </a:lnTo>
                  <a:lnTo>
                    <a:pt x="115" y="183"/>
                  </a:lnTo>
                  <a:lnTo>
                    <a:pt x="115" y="185"/>
                  </a:lnTo>
                  <a:lnTo>
                    <a:pt x="123" y="189"/>
                  </a:lnTo>
                  <a:lnTo>
                    <a:pt x="132" y="194"/>
                  </a:lnTo>
                  <a:lnTo>
                    <a:pt x="141" y="199"/>
                  </a:lnTo>
                  <a:lnTo>
                    <a:pt x="151" y="203"/>
                  </a:lnTo>
                  <a:lnTo>
                    <a:pt x="160" y="208"/>
                  </a:lnTo>
                  <a:lnTo>
                    <a:pt x="169" y="212"/>
                  </a:lnTo>
                  <a:lnTo>
                    <a:pt x="180" y="216"/>
                  </a:lnTo>
                  <a:lnTo>
                    <a:pt x="189" y="221"/>
                  </a:lnTo>
                  <a:lnTo>
                    <a:pt x="185" y="221"/>
                  </a:lnTo>
                  <a:lnTo>
                    <a:pt x="182" y="219"/>
                  </a:lnTo>
                  <a:lnTo>
                    <a:pt x="176" y="218"/>
                  </a:lnTo>
                  <a:lnTo>
                    <a:pt x="171" y="217"/>
                  </a:lnTo>
                  <a:lnTo>
                    <a:pt x="166" y="217"/>
                  </a:lnTo>
                  <a:lnTo>
                    <a:pt x="160" y="218"/>
                  </a:lnTo>
                  <a:lnTo>
                    <a:pt x="154" y="219"/>
                  </a:lnTo>
                  <a:lnTo>
                    <a:pt x="150" y="224"/>
                  </a:lnTo>
                  <a:lnTo>
                    <a:pt x="145" y="224"/>
                  </a:lnTo>
                  <a:lnTo>
                    <a:pt x="140" y="221"/>
                  </a:lnTo>
                  <a:lnTo>
                    <a:pt x="135" y="216"/>
                  </a:lnTo>
                  <a:lnTo>
                    <a:pt x="130" y="212"/>
                  </a:lnTo>
                  <a:lnTo>
                    <a:pt x="128" y="216"/>
                  </a:lnTo>
                  <a:lnTo>
                    <a:pt x="129" y="218"/>
                  </a:lnTo>
                  <a:lnTo>
                    <a:pt x="131" y="222"/>
                  </a:lnTo>
                  <a:lnTo>
                    <a:pt x="133" y="224"/>
                  </a:lnTo>
                  <a:lnTo>
                    <a:pt x="121" y="210"/>
                  </a:lnTo>
                  <a:lnTo>
                    <a:pt x="125" y="208"/>
                  </a:lnTo>
                  <a:lnTo>
                    <a:pt x="121" y="204"/>
                  </a:lnTo>
                  <a:lnTo>
                    <a:pt x="116" y="203"/>
                  </a:lnTo>
                  <a:lnTo>
                    <a:pt x="113" y="204"/>
                  </a:lnTo>
                  <a:lnTo>
                    <a:pt x="110" y="209"/>
                  </a:lnTo>
                  <a:lnTo>
                    <a:pt x="110" y="217"/>
                  </a:lnTo>
                  <a:lnTo>
                    <a:pt x="97" y="221"/>
                  </a:lnTo>
                  <a:lnTo>
                    <a:pt x="84" y="223"/>
                  </a:lnTo>
                  <a:lnTo>
                    <a:pt x="71" y="225"/>
                  </a:lnTo>
                  <a:lnTo>
                    <a:pt x="59" y="226"/>
                  </a:lnTo>
                  <a:lnTo>
                    <a:pt x="46" y="229"/>
                  </a:lnTo>
                  <a:lnTo>
                    <a:pt x="33" y="231"/>
                  </a:lnTo>
                  <a:lnTo>
                    <a:pt x="22" y="236"/>
                  </a:lnTo>
                  <a:lnTo>
                    <a:pt x="10" y="242"/>
                  </a:lnTo>
                  <a:lnTo>
                    <a:pt x="10" y="245"/>
                  </a:lnTo>
                  <a:lnTo>
                    <a:pt x="25" y="245"/>
                  </a:lnTo>
                  <a:lnTo>
                    <a:pt x="40" y="242"/>
                  </a:lnTo>
                  <a:lnTo>
                    <a:pt x="54" y="241"/>
                  </a:lnTo>
                  <a:lnTo>
                    <a:pt x="68" y="239"/>
                  </a:lnTo>
                  <a:lnTo>
                    <a:pt x="82" y="236"/>
                  </a:lnTo>
                  <a:lnTo>
                    <a:pt x="95" y="233"/>
                  </a:lnTo>
                  <a:lnTo>
                    <a:pt x="110" y="231"/>
                  </a:lnTo>
                  <a:lnTo>
                    <a:pt x="127" y="230"/>
                  </a:lnTo>
                  <a:lnTo>
                    <a:pt x="139" y="244"/>
                  </a:lnTo>
                  <a:lnTo>
                    <a:pt x="124" y="247"/>
                  </a:lnTo>
                  <a:lnTo>
                    <a:pt x="110" y="251"/>
                  </a:lnTo>
                  <a:lnTo>
                    <a:pt x="95" y="253"/>
                  </a:lnTo>
                  <a:lnTo>
                    <a:pt x="80" y="254"/>
                  </a:lnTo>
                  <a:lnTo>
                    <a:pt x="67" y="256"/>
                  </a:lnTo>
                  <a:lnTo>
                    <a:pt x="52" y="259"/>
                  </a:lnTo>
                  <a:lnTo>
                    <a:pt x="38" y="262"/>
                  </a:lnTo>
                  <a:lnTo>
                    <a:pt x="24" y="268"/>
                  </a:lnTo>
                  <a:lnTo>
                    <a:pt x="24" y="275"/>
                  </a:lnTo>
                  <a:lnTo>
                    <a:pt x="31" y="277"/>
                  </a:lnTo>
                  <a:lnTo>
                    <a:pt x="39" y="276"/>
                  </a:lnTo>
                  <a:lnTo>
                    <a:pt x="47" y="274"/>
                  </a:lnTo>
                  <a:lnTo>
                    <a:pt x="55" y="272"/>
                  </a:lnTo>
                  <a:lnTo>
                    <a:pt x="63" y="271"/>
                  </a:lnTo>
                  <a:lnTo>
                    <a:pt x="69" y="272"/>
                  </a:lnTo>
                  <a:lnTo>
                    <a:pt x="74" y="278"/>
                  </a:lnTo>
                  <a:lnTo>
                    <a:pt x="76" y="287"/>
                  </a:lnTo>
                  <a:lnTo>
                    <a:pt x="69" y="286"/>
                  </a:lnTo>
                  <a:lnTo>
                    <a:pt x="63" y="286"/>
                  </a:lnTo>
                  <a:lnTo>
                    <a:pt x="56" y="286"/>
                  </a:lnTo>
                  <a:lnTo>
                    <a:pt x="50" y="286"/>
                  </a:lnTo>
                  <a:lnTo>
                    <a:pt x="45" y="287"/>
                  </a:lnTo>
                  <a:lnTo>
                    <a:pt x="40" y="289"/>
                  </a:lnTo>
                  <a:lnTo>
                    <a:pt x="35" y="290"/>
                  </a:lnTo>
                  <a:lnTo>
                    <a:pt x="31" y="292"/>
                  </a:lnTo>
                  <a:lnTo>
                    <a:pt x="27" y="292"/>
                  </a:lnTo>
                  <a:lnTo>
                    <a:pt x="24" y="293"/>
                  </a:lnTo>
                  <a:lnTo>
                    <a:pt x="21" y="295"/>
                  </a:lnTo>
                  <a:lnTo>
                    <a:pt x="18" y="298"/>
                  </a:lnTo>
                  <a:lnTo>
                    <a:pt x="18" y="301"/>
                  </a:lnTo>
                  <a:lnTo>
                    <a:pt x="21" y="304"/>
                  </a:lnTo>
                  <a:lnTo>
                    <a:pt x="23" y="305"/>
                  </a:lnTo>
                  <a:lnTo>
                    <a:pt x="25" y="306"/>
                  </a:lnTo>
                  <a:lnTo>
                    <a:pt x="33" y="305"/>
                  </a:lnTo>
                  <a:lnTo>
                    <a:pt x="42" y="304"/>
                  </a:lnTo>
                  <a:lnTo>
                    <a:pt x="50" y="302"/>
                  </a:lnTo>
                  <a:lnTo>
                    <a:pt x="59" y="301"/>
                  </a:lnTo>
                  <a:lnTo>
                    <a:pt x="67" y="301"/>
                  </a:lnTo>
                  <a:lnTo>
                    <a:pt x="75" y="300"/>
                  </a:lnTo>
                  <a:lnTo>
                    <a:pt x="83" y="300"/>
                  </a:lnTo>
                  <a:lnTo>
                    <a:pt x="91" y="300"/>
                  </a:lnTo>
                  <a:lnTo>
                    <a:pt x="92" y="305"/>
                  </a:lnTo>
                  <a:lnTo>
                    <a:pt x="95" y="307"/>
                  </a:lnTo>
                  <a:lnTo>
                    <a:pt x="99" y="310"/>
                  </a:lnTo>
                  <a:lnTo>
                    <a:pt x="102" y="314"/>
                  </a:lnTo>
                  <a:lnTo>
                    <a:pt x="94" y="313"/>
                  </a:lnTo>
                  <a:lnTo>
                    <a:pt x="86" y="313"/>
                  </a:lnTo>
                  <a:lnTo>
                    <a:pt x="78" y="314"/>
                  </a:lnTo>
                  <a:lnTo>
                    <a:pt x="69" y="315"/>
                  </a:lnTo>
                  <a:lnTo>
                    <a:pt x="61" y="316"/>
                  </a:lnTo>
                  <a:lnTo>
                    <a:pt x="53" y="319"/>
                  </a:lnTo>
                  <a:lnTo>
                    <a:pt x="44" y="320"/>
                  </a:lnTo>
                  <a:lnTo>
                    <a:pt x="35" y="321"/>
                  </a:lnTo>
                  <a:lnTo>
                    <a:pt x="33" y="322"/>
                  </a:lnTo>
                  <a:lnTo>
                    <a:pt x="32" y="323"/>
                  </a:lnTo>
                  <a:lnTo>
                    <a:pt x="32" y="325"/>
                  </a:lnTo>
                  <a:lnTo>
                    <a:pt x="32" y="327"/>
                  </a:lnTo>
                  <a:lnTo>
                    <a:pt x="41" y="329"/>
                  </a:lnTo>
                  <a:lnTo>
                    <a:pt x="50" y="330"/>
                  </a:lnTo>
                  <a:lnTo>
                    <a:pt x="61" y="330"/>
                  </a:lnTo>
                  <a:lnTo>
                    <a:pt x="71" y="329"/>
                  </a:lnTo>
                  <a:lnTo>
                    <a:pt x="83" y="328"/>
                  </a:lnTo>
                  <a:lnTo>
                    <a:pt x="93" y="327"/>
                  </a:lnTo>
                  <a:lnTo>
                    <a:pt x="103" y="325"/>
                  </a:lnTo>
                  <a:lnTo>
                    <a:pt x="114" y="327"/>
                  </a:lnTo>
                  <a:lnTo>
                    <a:pt x="127" y="342"/>
                  </a:lnTo>
                  <a:lnTo>
                    <a:pt x="117" y="340"/>
                  </a:lnTo>
                  <a:lnTo>
                    <a:pt x="109" y="340"/>
                  </a:lnTo>
                  <a:lnTo>
                    <a:pt x="102" y="342"/>
                  </a:lnTo>
                  <a:lnTo>
                    <a:pt x="95" y="342"/>
                  </a:lnTo>
                  <a:lnTo>
                    <a:pt x="87" y="343"/>
                  </a:lnTo>
                  <a:lnTo>
                    <a:pt x="80" y="344"/>
                  </a:lnTo>
                  <a:lnTo>
                    <a:pt x="72" y="345"/>
                  </a:lnTo>
                  <a:lnTo>
                    <a:pt x="63" y="345"/>
                  </a:lnTo>
                  <a:lnTo>
                    <a:pt x="57" y="346"/>
                  </a:lnTo>
                  <a:lnTo>
                    <a:pt x="52" y="347"/>
                  </a:lnTo>
                  <a:lnTo>
                    <a:pt x="47" y="350"/>
                  </a:lnTo>
                  <a:lnTo>
                    <a:pt x="45" y="355"/>
                  </a:lnTo>
                  <a:lnTo>
                    <a:pt x="48" y="358"/>
                  </a:lnTo>
                  <a:lnTo>
                    <a:pt x="64" y="359"/>
                  </a:lnTo>
                  <a:lnTo>
                    <a:pt x="80" y="358"/>
                  </a:lnTo>
                  <a:lnTo>
                    <a:pt x="95" y="355"/>
                  </a:lnTo>
                  <a:lnTo>
                    <a:pt x="110" y="353"/>
                  </a:lnTo>
                  <a:lnTo>
                    <a:pt x="124" y="353"/>
                  </a:lnTo>
                  <a:lnTo>
                    <a:pt x="138" y="354"/>
                  </a:lnTo>
                  <a:lnTo>
                    <a:pt x="152" y="358"/>
                  </a:lnTo>
                  <a:lnTo>
                    <a:pt x="166" y="366"/>
                  </a:lnTo>
                  <a:lnTo>
                    <a:pt x="162" y="368"/>
                  </a:lnTo>
                  <a:lnTo>
                    <a:pt x="160" y="367"/>
                  </a:lnTo>
                  <a:lnTo>
                    <a:pt x="156" y="363"/>
                  </a:lnTo>
                  <a:lnTo>
                    <a:pt x="153" y="361"/>
                  </a:lnTo>
                  <a:lnTo>
                    <a:pt x="148" y="363"/>
                  </a:lnTo>
                  <a:lnTo>
                    <a:pt x="144" y="365"/>
                  </a:lnTo>
                  <a:lnTo>
                    <a:pt x="138" y="367"/>
                  </a:lnTo>
                  <a:lnTo>
                    <a:pt x="133" y="368"/>
                  </a:lnTo>
                  <a:lnTo>
                    <a:pt x="128" y="369"/>
                  </a:lnTo>
                  <a:lnTo>
                    <a:pt x="123" y="370"/>
                  </a:lnTo>
                  <a:lnTo>
                    <a:pt x="117" y="372"/>
                  </a:lnTo>
                  <a:lnTo>
                    <a:pt x="112" y="372"/>
                  </a:lnTo>
                  <a:lnTo>
                    <a:pt x="103" y="373"/>
                  </a:lnTo>
                  <a:lnTo>
                    <a:pt x="93" y="373"/>
                  </a:lnTo>
                  <a:lnTo>
                    <a:pt x="84" y="374"/>
                  </a:lnTo>
                  <a:lnTo>
                    <a:pt x="79" y="381"/>
                  </a:lnTo>
                  <a:lnTo>
                    <a:pt x="84" y="383"/>
                  </a:lnTo>
                  <a:lnTo>
                    <a:pt x="90" y="384"/>
                  </a:lnTo>
                  <a:lnTo>
                    <a:pt x="95" y="384"/>
                  </a:lnTo>
                  <a:lnTo>
                    <a:pt x="102" y="383"/>
                  </a:lnTo>
                  <a:lnTo>
                    <a:pt x="108" y="383"/>
                  </a:lnTo>
                  <a:lnTo>
                    <a:pt x="115" y="382"/>
                  </a:lnTo>
                  <a:lnTo>
                    <a:pt x="122" y="382"/>
                  </a:lnTo>
                  <a:lnTo>
                    <a:pt x="129" y="382"/>
                  </a:lnTo>
                  <a:lnTo>
                    <a:pt x="138" y="383"/>
                  </a:lnTo>
                  <a:lnTo>
                    <a:pt x="148" y="383"/>
                  </a:lnTo>
                  <a:lnTo>
                    <a:pt x="159" y="382"/>
                  </a:lnTo>
                  <a:lnTo>
                    <a:pt x="169" y="381"/>
                  </a:lnTo>
                  <a:lnTo>
                    <a:pt x="180" y="381"/>
                  </a:lnTo>
                  <a:lnTo>
                    <a:pt x="189" y="382"/>
                  </a:lnTo>
                  <a:lnTo>
                    <a:pt x="199" y="384"/>
                  </a:lnTo>
                  <a:lnTo>
                    <a:pt x="208" y="388"/>
                  </a:lnTo>
                  <a:lnTo>
                    <a:pt x="209" y="387"/>
                  </a:lnTo>
                  <a:lnTo>
                    <a:pt x="211" y="385"/>
                  </a:lnTo>
                  <a:lnTo>
                    <a:pt x="211" y="383"/>
                  </a:lnTo>
                  <a:lnTo>
                    <a:pt x="211" y="382"/>
                  </a:lnTo>
                  <a:lnTo>
                    <a:pt x="227" y="381"/>
                  </a:lnTo>
                  <a:lnTo>
                    <a:pt x="245" y="381"/>
                  </a:lnTo>
                  <a:lnTo>
                    <a:pt x="264" y="381"/>
                  </a:lnTo>
                  <a:lnTo>
                    <a:pt x="283" y="382"/>
                  </a:lnTo>
                  <a:lnTo>
                    <a:pt x="302" y="383"/>
                  </a:lnTo>
                  <a:lnTo>
                    <a:pt x="321" y="383"/>
                  </a:lnTo>
                  <a:lnTo>
                    <a:pt x="340" y="384"/>
                  </a:lnTo>
                  <a:lnTo>
                    <a:pt x="357" y="384"/>
                  </a:lnTo>
                  <a:lnTo>
                    <a:pt x="360" y="381"/>
                  </a:lnTo>
                  <a:lnTo>
                    <a:pt x="372" y="382"/>
                  </a:lnTo>
                  <a:lnTo>
                    <a:pt x="385" y="382"/>
                  </a:lnTo>
                  <a:lnTo>
                    <a:pt x="397" y="382"/>
                  </a:lnTo>
                  <a:lnTo>
                    <a:pt x="409" y="382"/>
                  </a:lnTo>
                  <a:lnTo>
                    <a:pt x="421" y="383"/>
                  </a:lnTo>
                  <a:lnTo>
                    <a:pt x="434" y="383"/>
                  </a:lnTo>
                  <a:lnTo>
                    <a:pt x="447" y="383"/>
                  </a:lnTo>
                  <a:lnTo>
                    <a:pt x="459" y="383"/>
                  </a:lnTo>
                  <a:lnTo>
                    <a:pt x="472" y="383"/>
                  </a:lnTo>
                  <a:lnTo>
                    <a:pt x="485" y="384"/>
                  </a:lnTo>
                  <a:lnTo>
                    <a:pt x="498" y="384"/>
                  </a:lnTo>
                  <a:lnTo>
                    <a:pt x="509" y="384"/>
                  </a:lnTo>
                  <a:lnTo>
                    <a:pt x="522" y="385"/>
                  </a:lnTo>
                  <a:lnTo>
                    <a:pt x="533" y="385"/>
                  </a:lnTo>
                  <a:lnTo>
                    <a:pt x="545" y="387"/>
                  </a:lnTo>
                  <a:lnTo>
                    <a:pt x="556" y="388"/>
                  </a:lnTo>
                  <a:lnTo>
                    <a:pt x="540" y="403"/>
                  </a:lnTo>
                  <a:lnTo>
                    <a:pt x="532" y="403"/>
                  </a:lnTo>
                  <a:lnTo>
                    <a:pt x="523" y="403"/>
                  </a:lnTo>
                  <a:lnTo>
                    <a:pt x="514" y="403"/>
                  </a:lnTo>
                  <a:lnTo>
                    <a:pt x="506" y="401"/>
                  </a:lnTo>
                  <a:lnTo>
                    <a:pt x="496" y="401"/>
                  </a:lnTo>
                  <a:lnTo>
                    <a:pt x="488" y="399"/>
                  </a:lnTo>
                  <a:lnTo>
                    <a:pt x="480" y="398"/>
                  </a:lnTo>
                  <a:lnTo>
                    <a:pt x="472" y="396"/>
                  </a:lnTo>
                  <a:lnTo>
                    <a:pt x="456" y="396"/>
                  </a:lnTo>
                  <a:lnTo>
                    <a:pt x="440" y="395"/>
                  </a:lnTo>
                  <a:lnTo>
                    <a:pt x="424" y="395"/>
                  </a:lnTo>
                  <a:lnTo>
                    <a:pt x="408" y="393"/>
                  </a:lnTo>
                  <a:lnTo>
                    <a:pt x="392" y="393"/>
                  </a:lnTo>
                  <a:lnTo>
                    <a:pt x="374" y="392"/>
                  </a:lnTo>
                  <a:lnTo>
                    <a:pt x="358" y="392"/>
                  </a:lnTo>
                  <a:lnTo>
                    <a:pt x="342" y="392"/>
                  </a:lnTo>
                  <a:lnTo>
                    <a:pt x="326" y="391"/>
                  </a:lnTo>
                  <a:lnTo>
                    <a:pt x="310" y="391"/>
                  </a:lnTo>
                  <a:lnTo>
                    <a:pt x="292" y="390"/>
                  </a:lnTo>
                  <a:lnTo>
                    <a:pt x="276" y="390"/>
                  </a:lnTo>
                  <a:lnTo>
                    <a:pt x="260" y="390"/>
                  </a:lnTo>
                  <a:lnTo>
                    <a:pt x="244" y="389"/>
                  </a:lnTo>
                  <a:lnTo>
                    <a:pt x="228" y="389"/>
                  </a:lnTo>
                  <a:lnTo>
                    <a:pt x="212" y="389"/>
                  </a:lnTo>
                  <a:lnTo>
                    <a:pt x="203" y="393"/>
                  </a:lnTo>
                  <a:lnTo>
                    <a:pt x="193" y="396"/>
                  </a:lnTo>
                  <a:lnTo>
                    <a:pt x="184" y="397"/>
                  </a:lnTo>
                  <a:lnTo>
                    <a:pt x="174" y="398"/>
                  </a:lnTo>
                  <a:lnTo>
                    <a:pt x="163" y="398"/>
                  </a:lnTo>
                  <a:lnTo>
                    <a:pt x="153" y="399"/>
                  </a:lnTo>
                  <a:lnTo>
                    <a:pt x="144" y="401"/>
                  </a:lnTo>
                  <a:lnTo>
                    <a:pt x="135" y="405"/>
                  </a:lnTo>
                  <a:lnTo>
                    <a:pt x="130" y="399"/>
                  </a:lnTo>
                  <a:lnTo>
                    <a:pt x="123" y="396"/>
                  </a:lnTo>
                  <a:lnTo>
                    <a:pt x="116" y="393"/>
                  </a:lnTo>
                  <a:lnTo>
                    <a:pt x="109" y="393"/>
                  </a:lnTo>
                  <a:lnTo>
                    <a:pt x="100" y="397"/>
                  </a:lnTo>
                  <a:lnTo>
                    <a:pt x="93" y="392"/>
                  </a:lnTo>
                  <a:lnTo>
                    <a:pt x="86" y="388"/>
                  </a:lnTo>
                  <a:lnTo>
                    <a:pt x="78" y="384"/>
                  </a:lnTo>
                  <a:lnTo>
                    <a:pt x="70" y="382"/>
                  </a:lnTo>
                  <a:lnTo>
                    <a:pt x="62" y="378"/>
                  </a:lnTo>
                  <a:lnTo>
                    <a:pt x="55" y="375"/>
                  </a:lnTo>
                  <a:lnTo>
                    <a:pt x="48" y="372"/>
                  </a:lnTo>
                  <a:lnTo>
                    <a:pt x="41" y="366"/>
                  </a:lnTo>
                  <a:lnTo>
                    <a:pt x="25" y="344"/>
                  </a:lnTo>
                  <a:lnTo>
                    <a:pt x="14" y="321"/>
                  </a:lnTo>
                  <a:lnTo>
                    <a:pt x="4" y="294"/>
                  </a:lnTo>
                  <a:lnTo>
                    <a:pt x="1" y="268"/>
                  </a:lnTo>
                  <a:lnTo>
                    <a:pt x="0" y="241"/>
                  </a:lnTo>
                  <a:lnTo>
                    <a:pt x="2" y="215"/>
                  </a:lnTo>
                  <a:lnTo>
                    <a:pt x="9" y="188"/>
                  </a:lnTo>
                  <a:lnTo>
                    <a:pt x="18" y="164"/>
                  </a:lnTo>
                  <a:lnTo>
                    <a:pt x="26" y="148"/>
                  </a:lnTo>
                  <a:lnTo>
                    <a:pt x="37" y="133"/>
                  </a:lnTo>
                  <a:lnTo>
                    <a:pt x="47" y="118"/>
                  </a:lnTo>
                  <a:lnTo>
                    <a:pt x="59" y="104"/>
                  </a:lnTo>
                  <a:lnTo>
                    <a:pt x="71" y="93"/>
                  </a:lnTo>
                  <a:lnTo>
                    <a:pt x="85" y="81"/>
                  </a:lnTo>
                  <a:lnTo>
                    <a:pt x="99" y="71"/>
                  </a:lnTo>
                  <a:lnTo>
                    <a:pt x="114" y="60"/>
                  </a:lnTo>
                  <a:lnTo>
                    <a:pt x="129" y="51"/>
                  </a:lnTo>
                  <a:lnTo>
                    <a:pt x="145" y="44"/>
                  </a:lnTo>
                  <a:lnTo>
                    <a:pt x="161" y="36"/>
                  </a:lnTo>
                  <a:lnTo>
                    <a:pt x="177" y="30"/>
                  </a:lnTo>
                  <a:lnTo>
                    <a:pt x="194" y="25"/>
                  </a:lnTo>
                  <a:lnTo>
                    <a:pt x="211" y="20"/>
                  </a:lnTo>
                  <a:lnTo>
                    <a:pt x="228" y="17"/>
                  </a:lnTo>
                  <a:lnTo>
                    <a:pt x="245" y="13"/>
                  </a:lnTo>
                  <a:lnTo>
                    <a:pt x="261" y="11"/>
                  </a:lnTo>
                  <a:lnTo>
                    <a:pt x="277" y="9"/>
                  </a:lnTo>
                  <a:lnTo>
                    <a:pt x="292" y="6"/>
                  </a:lnTo>
                  <a:lnTo>
                    <a:pt x="309" y="3"/>
                  </a:lnTo>
                  <a:lnTo>
                    <a:pt x="324" y="2"/>
                  </a:lnTo>
                  <a:lnTo>
                    <a:pt x="339" y="0"/>
                  </a:lnTo>
                  <a:lnTo>
                    <a:pt x="355" y="2"/>
                  </a:lnTo>
                  <a:lnTo>
                    <a:pt x="372" y="4"/>
                  </a:lnTo>
                  <a:lnTo>
                    <a:pt x="373" y="6"/>
                  </a:lnTo>
                  <a:lnTo>
                    <a:pt x="374" y="10"/>
                  </a:lnTo>
                  <a:lnTo>
                    <a:pt x="377" y="12"/>
                  </a:lnTo>
                  <a:lnTo>
                    <a:pt x="379" y="1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2" name="Freeform 55"/>
            <p:cNvSpPr>
              <a:spLocks/>
            </p:cNvSpPr>
            <p:nvPr/>
          </p:nvSpPr>
          <p:spPr bwMode="auto">
            <a:xfrm>
              <a:off x="1462" y="654"/>
              <a:ext cx="10" cy="26"/>
            </a:xfrm>
            <a:custGeom>
              <a:avLst/>
              <a:gdLst>
                <a:gd name="T0" fmla="*/ 1 w 20"/>
                <a:gd name="T1" fmla="*/ 2 h 52"/>
                <a:gd name="T2" fmla="*/ 0 w 20"/>
                <a:gd name="T3" fmla="*/ 2 h 52"/>
                <a:gd name="T4" fmla="*/ 1 w 20"/>
                <a:gd name="T5" fmla="*/ 2 h 52"/>
                <a:gd name="T6" fmla="*/ 1 w 20"/>
                <a:gd name="T7" fmla="*/ 1 h 52"/>
                <a:gd name="T8" fmla="*/ 1 w 20"/>
                <a:gd name="T9" fmla="*/ 1 h 52"/>
                <a:gd name="T10" fmla="*/ 1 w 20"/>
                <a:gd name="T11" fmla="*/ 0 h 52"/>
                <a:gd name="T12" fmla="*/ 1 w 20"/>
                <a:gd name="T13" fmla="*/ 1 h 52"/>
                <a:gd name="T14" fmla="*/ 1 w 20"/>
                <a:gd name="T15" fmla="*/ 1 h 52"/>
                <a:gd name="T16" fmla="*/ 1 w 20"/>
                <a:gd name="T17" fmla="*/ 2 h 52"/>
                <a:gd name="T18" fmla="*/ 1 w 20"/>
                <a:gd name="T19" fmla="*/ 2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2">
                  <a:moveTo>
                    <a:pt x="3" y="52"/>
                  </a:moveTo>
                  <a:lnTo>
                    <a:pt x="0" y="52"/>
                  </a:lnTo>
                  <a:lnTo>
                    <a:pt x="3" y="37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20" y="0"/>
                  </a:lnTo>
                  <a:lnTo>
                    <a:pt x="14" y="13"/>
                  </a:lnTo>
                  <a:lnTo>
                    <a:pt x="12" y="26"/>
                  </a:lnTo>
                  <a:lnTo>
                    <a:pt x="8" y="38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3" name="Freeform 56"/>
            <p:cNvSpPr>
              <a:spLocks/>
            </p:cNvSpPr>
            <p:nvPr/>
          </p:nvSpPr>
          <p:spPr bwMode="auto">
            <a:xfrm>
              <a:off x="1224" y="659"/>
              <a:ext cx="148" cy="63"/>
            </a:xfrm>
            <a:custGeom>
              <a:avLst/>
              <a:gdLst>
                <a:gd name="T0" fmla="*/ 5 w 297"/>
                <a:gd name="T1" fmla="*/ 2 h 126"/>
                <a:gd name="T2" fmla="*/ 5 w 297"/>
                <a:gd name="T3" fmla="*/ 2 h 126"/>
                <a:gd name="T4" fmla="*/ 5 w 297"/>
                <a:gd name="T5" fmla="*/ 2 h 126"/>
                <a:gd name="T6" fmla="*/ 6 w 297"/>
                <a:gd name="T7" fmla="*/ 2 h 126"/>
                <a:gd name="T8" fmla="*/ 6 w 297"/>
                <a:gd name="T9" fmla="*/ 2 h 126"/>
                <a:gd name="T10" fmla="*/ 6 w 297"/>
                <a:gd name="T11" fmla="*/ 2 h 126"/>
                <a:gd name="T12" fmla="*/ 6 w 297"/>
                <a:gd name="T13" fmla="*/ 2 h 126"/>
                <a:gd name="T14" fmla="*/ 7 w 297"/>
                <a:gd name="T15" fmla="*/ 2 h 126"/>
                <a:gd name="T16" fmla="*/ 7 w 297"/>
                <a:gd name="T17" fmla="*/ 2 h 126"/>
                <a:gd name="T18" fmla="*/ 7 w 297"/>
                <a:gd name="T19" fmla="*/ 2 h 126"/>
                <a:gd name="T20" fmla="*/ 7 w 297"/>
                <a:gd name="T21" fmla="*/ 3 h 126"/>
                <a:gd name="T22" fmla="*/ 7 w 297"/>
                <a:gd name="T23" fmla="*/ 3 h 126"/>
                <a:gd name="T24" fmla="*/ 8 w 297"/>
                <a:gd name="T25" fmla="*/ 3 h 126"/>
                <a:gd name="T26" fmla="*/ 8 w 297"/>
                <a:gd name="T27" fmla="*/ 3 h 126"/>
                <a:gd name="T28" fmla="*/ 8 w 297"/>
                <a:gd name="T29" fmla="*/ 3 h 126"/>
                <a:gd name="T30" fmla="*/ 8 w 297"/>
                <a:gd name="T31" fmla="*/ 3 h 126"/>
                <a:gd name="T32" fmla="*/ 8 w 297"/>
                <a:gd name="T33" fmla="*/ 3 h 126"/>
                <a:gd name="T34" fmla="*/ 8 w 297"/>
                <a:gd name="T35" fmla="*/ 4 h 126"/>
                <a:gd name="T36" fmla="*/ 9 w 297"/>
                <a:gd name="T37" fmla="*/ 4 h 126"/>
                <a:gd name="T38" fmla="*/ 9 w 297"/>
                <a:gd name="T39" fmla="*/ 4 h 126"/>
                <a:gd name="T40" fmla="*/ 9 w 297"/>
                <a:gd name="T41" fmla="*/ 4 h 126"/>
                <a:gd name="T42" fmla="*/ 9 w 297"/>
                <a:gd name="T43" fmla="*/ 4 h 126"/>
                <a:gd name="T44" fmla="*/ 8 w 297"/>
                <a:gd name="T45" fmla="*/ 4 h 126"/>
                <a:gd name="T46" fmla="*/ 8 w 297"/>
                <a:gd name="T47" fmla="*/ 4 h 126"/>
                <a:gd name="T48" fmla="*/ 8 w 297"/>
                <a:gd name="T49" fmla="*/ 4 h 126"/>
                <a:gd name="T50" fmla="*/ 8 w 297"/>
                <a:gd name="T51" fmla="*/ 4 h 126"/>
                <a:gd name="T52" fmla="*/ 7 w 297"/>
                <a:gd name="T53" fmla="*/ 3 h 126"/>
                <a:gd name="T54" fmla="*/ 6 w 297"/>
                <a:gd name="T55" fmla="*/ 3 h 126"/>
                <a:gd name="T56" fmla="*/ 6 w 297"/>
                <a:gd name="T57" fmla="*/ 2 h 126"/>
                <a:gd name="T58" fmla="*/ 5 w 297"/>
                <a:gd name="T59" fmla="*/ 2 h 126"/>
                <a:gd name="T60" fmla="*/ 4 w 297"/>
                <a:gd name="T61" fmla="*/ 2 h 126"/>
                <a:gd name="T62" fmla="*/ 4 w 297"/>
                <a:gd name="T63" fmla="*/ 1 h 126"/>
                <a:gd name="T64" fmla="*/ 3 w 297"/>
                <a:gd name="T65" fmla="*/ 1 h 126"/>
                <a:gd name="T66" fmla="*/ 3 w 297"/>
                <a:gd name="T67" fmla="*/ 1 h 126"/>
                <a:gd name="T68" fmla="*/ 2 w 297"/>
                <a:gd name="T69" fmla="*/ 1 h 126"/>
                <a:gd name="T70" fmla="*/ 2 w 297"/>
                <a:gd name="T71" fmla="*/ 1 h 126"/>
                <a:gd name="T72" fmla="*/ 2 w 297"/>
                <a:gd name="T73" fmla="*/ 1 h 126"/>
                <a:gd name="T74" fmla="*/ 2 w 297"/>
                <a:gd name="T75" fmla="*/ 1 h 126"/>
                <a:gd name="T76" fmla="*/ 1 w 297"/>
                <a:gd name="T77" fmla="*/ 1 h 126"/>
                <a:gd name="T78" fmla="*/ 1 w 297"/>
                <a:gd name="T79" fmla="*/ 1 h 126"/>
                <a:gd name="T80" fmla="*/ 1 w 297"/>
                <a:gd name="T81" fmla="*/ 1 h 126"/>
                <a:gd name="T82" fmla="*/ 1 w 297"/>
                <a:gd name="T83" fmla="*/ 1 h 126"/>
                <a:gd name="T84" fmla="*/ 0 w 297"/>
                <a:gd name="T85" fmla="*/ 1 h 126"/>
                <a:gd name="T86" fmla="*/ 0 w 297"/>
                <a:gd name="T87" fmla="*/ 1 h 126"/>
                <a:gd name="T88" fmla="*/ 0 w 297"/>
                <a:gd name="T89" fmla="*/ 1 h 126"/>
                <a:gd name="T90" fmla="*/ 0 w 297"/>
                <a:gd name="T91" fmla="*/ 1 h 126"/>
                <a:gd name="T92" fmla="*/ 0 w 297"/>
                <a:gd name="T93" fmla="*/ 1 h 126"/>
                <a:gd name="T94" fmla="*/ 0 w 297"/>
                <a:gd name="T95" fmla="*/ 1 h 126"/>
                <a:gd name="T96" fmla="*/ 0 w 297"/>
                <a:gd name="T97" fmla="*/ 0 h 126"/>
                <a:gd name="T98" fmla="*/ 0 w 297"/>
                <a:gd name="T99" fmla="*/ 1 h 126"/>
                <a:gd name="T100" fmla="*/ 1 w 297"/>
                <a:gd name="T101" fmla="*/ 1 h 126"/>
                <a:gd name="T102" fmla="*/ 2 w 297"/>
                <a:gd name="T103" fmla="*/ 1 h 126"/>
                <a:gd name="T104" fmla="*/ 2 w 297"/>
                <a:gd name="T105" fmla="*/ 1 h 126"/>
                <a:gd name="T106" fmla="*/ 3 w 297"/>
                <a:gd name="T107" fmla="*/ 1 h 126"/>
                <a:gd name="T108" fmla="*/ 3 w 297"/>
                <a:gd name="T109" fmla="*/ 1 h 126"/>
                <a:gd name="T110" fmla="*/ 4 w 297"/>
                <a:gd name="T111" fmla="*/ 1 h 126"/>
                <a:gd name="T112" fmla="*/ 5 w 297"/>
                <a:gd name="T113" fmla="*/ 2 h 1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7" h="126">
                  <a:moveTo>
                    <a:pt x="167" y="34"/>
                  </a:moveTo>
                  <a:lnTo>
                    <a:pt x="176" y="34"/>
                  </a:lnTo>
                  <a:lnTo>
                    <a:pt x="185" y="37"/>
                  </a:lnTo>
                  <a:lnTo>
                    <a:pt x="193" y="40"/>
                  </a:lnTo>
                  <a:lnTo>
                    <a:pt x="201" y="43"/>
                  </a:lnTo>
                  <a:lnTo>
                    <a:pt x="209" y="47"/>
                  </a:lnTo>
                  <a:lnTo>
                    <a:pt x="217" y="52"/>
                  </a:lnTo>
                  <a:lnTo>
                    <a:pt x="225" y="55"/>
                  </a:lnTo>
                  <a:lnTo>
                    <a:pt x="233" y="57"/>
                  </a:lnTo>
                  <a:lnTo>
                    <a:pt x="239" y="61"/>
                  </a:lnTo>
                  <a:lnTo>
                    <a:pt x="245" y="65"/>
                  </a:lnTo>
                  <a:lnTo>
                    <a:pt x="252" y="70"/>
                  </a:lnTo>
                  <a:lnTo>
                    <a:pt x="257" y="75"/>
                  </a:lnTo>
                  <a:lnTo>
                    <a:pt x="263" y="78"/>
                  </a:lnTo>
                  <a:lnTo>
                    <a:pt x="270" y="83"/>
                  </a:lnTo>
                  <a:lnTo>
                    <a:pt x="277" y="86"/>
                  </a:lnTo>
                  <a:lnTo>
                    <a:pt x="284" y="90"/>
                  </a:lnTo>
                  <a:lnTo>
                    <a:pt x="285" y="99"/>
                  </a:lnTo>
                  <a:lnTo>
                    <a:pt x="291" y="108"/>
                  </a:lnTo>
                  <a:lnTo>
                    <a:pt x="295" y="116"/>
                  </a:lnTo>
                  <a:lnTo>
                    <a:pt x="297" y="126"/>
                  </a:lnTo>
                  <a:lnTo>
                    <a:pt x="290" y="126"/>
                  </a:lnTo>
                  <a:lnTo>
                    <a:pt x="287" y="123"/>
                  </a:lnTo>
                  <a:lnTo>
                    <a:pt x="285" y="117"/>
                  </a:lnTo>
                  <a:lnTo>
                    <a:pt x="282" y="113"/>
                  </a:lnTo>
                  <a:lnTo>
                    <a:pt x="262" y="100"/>
                  </a:lnTo>
                  <a:lnTo>
                    <a:pt x="241" y="87"/>
                  </a:lnTo>
                  <a:lnTo>
                    <a:pt x="220" y="73"/>
                  </a:lnTo>
                  <a:lnTo>
                    <a:pt x="199" y="61"/>
                  </a:lnTo>
                  <a:lnTo>
                    <a:pt x="177" y="49"/>
                  </a:lnTo>
                  <a:lnTo>
                    <a:pt x="154" y="39"/>
                  </a:lnTo>
                  <a:lnTo>
                    <a:pt x="131" y="30"/>
                  </a:lnTo>
                  <a:lnTo>
                    <a:pt x="105" y="24"/>
                  </a:lnTo>
                  <a:lnTo>
                    <a:pt x="97" y="22"/>
                  </a:lnTo>
                  <a:lnTo>
                    <a:pt x="89" y="20"/>
                  </a:lnTo>
                  <a:lnTo>
                    <a:pt x="81" y="19"/>
                  </a:lnTo>
                  <a:lnTo>
                    <a:pt x="72" y="18"/>
                  </a:lnTo>
                  <a:lnTo>
                    <a:pt x="64" y="17"/>
                  </a:lnTo>
                  <a:lnTo>
                    <a:pt x="56" y="16"/>
                  </a:lnTo>
                  <a:lnTo>
                    <a:pt x="46" y="13"/>
                  </a:lnTo>
                  <a:lnTo>
                    <a:pt x="38" y="12"/>
                  </a:lnTo>
                  <a:lnTo>
                    <a:pt x="34" y="11"/>
                  </a:lnTo>
                  <a:lnTo>
                    <a:pt x="28" y="10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2" y="8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22" y="2"/>
                  </a:lnTo>
                  <a:lnTo>
                    <a:pt x="44" y="4"/>
                  </a:lnTo>
                  <a:lnTo>
                    <a:pt x="65" y="8"/>
                  </a:lnTo>
                  <a:lnTo>
                    <a:pt x="86" y="11"/>
                  </a:lnTo>
                  <a:lnTo>
                    <a:pt x="106" y="16"/>
                  </a:lnTo>
                  <a:lnTo>
                    <a:pt x="127" y="22"/>
                  </a:lnTo>
                  <a:lnTo>
                    <a:pt x="147" y="27"/>
                  </a:lnTo>
                  <a:lnTo>
                    <a:pt x="16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4" name="Freeform 57"/>
            <p:cNvSpPr>
              <a:spLocks/>
            </p:cNvSpPr>
            <p:nvPr/>
          </p:nvSpPr>
          <p:spPr bwMode="auto">
            <a:xfrm>
              <a:off x="1163" y="670"/>
              <a:ext cx="8" cy="2"/>
            </a:xfrm>
            <a:custGeom>
              <a:avLst/>
              <a:gdLst>
                <a:gd name="T0" fmla="*/ 1 w 15"/>
                <a:gd name="T1" fmla="*/ 1 h 3"/>
                <a:gd name="T2" fmla="*/ 0 w 15"/>
                <a:gd name="T3" fmla="*/ 0 h 3"/>
                <a:gd name="T4" fmla="*/ 1 w 15"/>
                <a:gd name="T5" fmla="*/ 0 h 3"/>
                <a:gd name="T6" fmla="*/ 1 w 15"/>
                <a:gd name="T7" fmla="*/ 0 h 3"/>
                <a:gd name="T8" fmla="*/ 1 w 15"/>
                <a:gd name="T9" fmla="*/ 1 h 3"/>
                <a:gd name="T10" fmla="*/ 1 w 15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">
                  <a:moveTo>
                    <a:pt x="15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5" name="Freeform 58"/>
            <p:cNvSpPr>
              <a:spLocks/>
            </p:cNvSpPr>
            <p:nvPr/>
          </p:nvSpPr>
          <p:spPr bwMode="auto">
            <a:xfrm>
              <a:off x="1444" y="673"/>
              <a:ext cx="7" cy="32"/>
            </a:xfrm>
            <a:custGeom>
              <a:avLst/>
              <a:gdLst>
                <a:gd name="T0" fmla="*/ 0 w 14"/>
                <a:gd name="T1" fmla="*/ 2 h 65"/>
                <a:gd name="T2" fmla="*/ 1 w 14"/>
                <a:gd name="T3" fmla="*/ 1 h 65"/>
                <a:gd name="T4" fmla="*/ 1 w 14"/>
                <a:gd name="T5" fmla="*/ 1 h 65"/>
                <a:gd name="T6" fmla="*/ 1 w 14"/>
                <a:gd name="T7" fmla="*/ 0 h 65"/>
                <a:gd name="T8" fmla="*/ 0 w 14"/>
                <a:gd name="T9" fmla="*/ 0 h 65"/>
                <a:gd name="T10" fmla="*/ 1 w 14"/>
                <a:gd name="T11" fmla="*/ 0 h 65"/>
                <a:gd name="T12" fmla="*/ 1 w 14"/>
                <a:gd name="T13" fmla="*/ 0 h 65"/>
                <a:gd name="T14" fmla="*/ 1 w 14"/>
                <a:gd name="T15" fmla="*/ 1 h 65"/>
                <a:gd name="T16" fmla="*/ 1 w 14"/>
                <a:gd name="T17" fmla="*/ 1 h 65"/>
                <a:gd name="T18" fmla="*/ 0 w 14"/>
                <a:gd name="T19" fmla="*/ 2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65">
                  <a:moveTo>
                    <a:pt x="0" y="65"/>
                  </a:moveTo>
                  <a:lnTo>
                    <a:pt x="1" y="51"/>
                  </a:lnTo>
                  <a:lnTo>
                    <a:pt x="2" y="37"/>
                  </a:lnTo>
                  <a:lnTo>
                    <a:pt x="3" y="25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11" y="16"/>
                  </a:lnTo>
                  <a:lnTo>
                    <a:pt x="8" y="33"/>
                  </a:lnTo>
                  <a:lnTo>
                    <a:pt x="4" y="4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6" name="Freeform 59"/>
            <p:cNvSpPr>
              <a:spLocks/>
            </p:cNvSpPr>
            <p:nvPr/>
          </p:nvSpPr>
          <p:spPr bwMode="auto">
            <a:xfrm>
              <a:off x="1212" y="677"/>
              <a:ext cx="140" cy="59"/>
            </a:xfrm>
            <a:custGeom>
              <a:avLst/>
              <a:gdLst>
                <a:gd name="T0" fmla="*/ 3 w 279"/>
                <a:gd name="T1" fmla="*/ 0 h 119"/>
                <a:gd name="T2" fmla="*/ 4 w 279"/>
                <a:gd name="T3" fmla="*/ 0 h 119"/>
                <a:gd name="T4" fmla="*/ 4 w 279"/>
                <a:gd name="T5" fmla="*/ 0 h 119"/>
                <a:gd name="T6" fmla="*/ 5 w 279"/>
                <a:gd name="T7" fmla="*/ 0 h 119"/>
                <a:gd name="T8" fmla="*/ 6 w 279"/>
                <a:gd name="T9" fmla="*/ 1 h 119"/>
                <a:gd name="T10" fmla="*/ 6 w 279"/>
                <a:gd name="T11" fmla="*/ 1 h 119"/>
                <a:gd name="T12" fmla="*/ 7 w 279"/>
                <a:gd name="T13" fmla="*/ 1 h 119"/>
                <a:gd name="T14" fmla="*/ 8 w 279"/>
                <a:gd name="T15" fmla="*/ 2 h 119"/>
                <a:gd name="T16" fmla="*/ 9 w 279"/>
                <a:gd name="T17" fmla="*/ 2 h 119"/>
                <a:gd name="T18" fmla="*/ 9 w 279"/>
                <a:gd name="T19" fmla="*/ 3 h 119"/>
                <a:gd name="T20" fmla="*/ 9 w 279"/>
                <a:gd name="T21" fmla="*/ 3 h 119"/>
                <a:gd name="T22" fmla="*/ 8 w 279"/>
                <a:gd name="T23" fmla="*/ 3 h 119"/>
                <a:gd name="T24" fmla="*/ 8 w 279"/>
                <a:gd name="T25" fmla="*/ 3 h 119"/>
                <a:gd name="T26" fmla="*/ 7 w 279"/>
                <a:gd name="T27" fmla="*/ 2 h 119"/>
                <a:gd name="T28" fmla="*/ 6 w 279"/>
                <a:gd name="T29" fmla="*/ 2 h 119"/>
                <a:gd name="T30" fmla="*/ 5 w 279"/>
                <a:gd name="T31" fmla="*/ 1 h 119"/>
                <a:gd name="T32" fmla="*/ 4 w 279"/>
                <a:gd name="T33" fmla="*/ 1 h 119"/>
                <a:gd name="T34" fmla="*/ 4 w 279"/>
                <a:gd name="T35" fmla="*/ 1 h 119"/>
                <a:gd name="T36" fmla="*/ 3 w 279"/>
                <a:gd name="T37" fmla="*/ 1 h 119"/>
                <a:gd name="T38" fmla="*/ 3 w 279"/>
                <a:gd name="T39" fmla="*/ 0 h 119"/>
                <a:gd name="T40" fmla="*/ 2 w 279"/>
                <a:gd name="T41" fmla="*/ 0 h 119"/>
                <a:gd name="T42" fmla="*/ 1 w 279"/>
                <a:gd name="T43" fmla="*/ 0 h 119"/>
                <a:gd name="T44" fmla="*/ 1 w 279"/>
                <a:gd name="T45" fmla="*/ 1 h 119"/>
                <a:gd name="T46" fmla="*/ 2 w 279"/>
                <a:gd name="T47" fmla="*/ 1 h 119"/>
                <a:gd name="T48" fmla="*/ 3 w 279"/>
                <a:gd name="T49" fmla="*/ 1 h 119"/>
                <a:gd name="T50" fmla="*/ 4 w 279"/>
                <a:gd name="T51" fmla="*/ 1 h 119"/>
                <a:gd name="T52" fmla="*/ 6 w 279"/>
                <a:gd name="T53" fmla="*/ 2 h 119"/>
                <a:gd name="T54" fmla="*/ 7 w 279"/>
                <a:gd name="T55" fmla="*/ 2 h 119"/>
                <a:gd name="T56" fmla="*/ 8 w 279"/>
                <a:gd name="T57" fmla="*/ 3 h 119"/>
                <a:gd name="T58" fmla="*/ 7 w 279"/>
                <a:gd name="T59" fmla="*/ 3 h 119"/>
                <a:gd name="T60" fmla="*/ 6 w 279"/>
                <a:gd name="T61" fmla="*/ 2 h 119"/>
                <a:gd name="T62" fmla="*/ 5 w 279"/>
                <a:gd name="T63" fmla="*/ 2 h 119"/>
                <a:gd name="T64" fmla="*/ 4 w 279"/>
                <a:gd name="T65" fmla="*/ 2 h 119"/>
                <a:gd name="T66" fmla="*/ 3 w 279"/>
                <a:gd name="T67" fmla="*/ 1 h 119"/>
                <a:gd name="T68" fmla="*/ 2 w 279"/>
                <a:gd name="T69" fmla="*/ 1 h 119"/>
                <a:gd name="T70" fmla="*/ 2 w 279"/>
                <a:gd name="T71" fmla="*/ 2 h 119"/>
                <a:gd name="T72" fmla="*/ 5 w 279"/>
                <a:gd name="T73" fmla="*/ 2 h 119"/>
                <a:gd name="T74" fmla="*/ 5 w 279"/>
                <a:gd name="T75" fmla="*/ 2 h 119"/>
                <a:gd name="T76" fmla="*/ 5 w 279"/>
                <a:gd name="T77" fmla="*/ 3 h 119"/>
                <a:gd name="T78" fmla="*/ 6 w 279"/>
                <a:gd name="T79" fmla="*/ 3 h 119"/>
                <a:gd name="T80" fmla="*/ 6 w 279"/>
                <a:gd name="T81" fmla="*/ 3 h 119"/>
                <a:gd name="T82" fmla="*/ 5 w 279"/>
                <a:gd name="T83" fmla="*/ 3 h 119"/>
                <a:gd name="T84" fmla="*/ 5 w 279"/>
                <a:gd name="T85" fmla="*/ 3 h 119"/>
                <a:gd name="T86" fmla="*/ 4 w 279"/>
                <a:gd name="T87" fmla="*/ 3 h 119"/>
                <a:gd name="T88" fmla="*/ 3 w 279"/>
                <a:gd name="T89" fmla="*/ 2 h 119"/>
                <a:gd name="T90" fmla="*/ 2 w 279"/>
                <a:gd name="T91" fmla="*/ 2 h 119"/>
                <a:gd name="T92" fmla="*/ 1 w 279"/>
                <a:gd name="T93" fmla="*/ 1 h 119"/>
                <a:gd name="T94" fmla="*/ 0 w 279"/>
                <a:gd name="T95" fmla="*/ 0 h 119"/>
                <a:gd name="T96" fmla="*/ 1 w 279"/>
                <a:gd name="T97" fmla="*/ 0 h 119"/>
                <a:gd name="T98" fmla="*/ 1 w 279"/>
                <a:gd name="T99" fmla="*/ 0 h 119"/>
                <a:gd name="T100" fmla="*/ 2 w 279"/>
                <a:gd name="T101" fmla="*/ 0 h 119"/>
                <a:gd name="T102" fmla="*/ 3 w 279"/>
                <a:gd name="T103" fmla="*/ 0 h 1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9" h="119">
                  <a:moveTo>
                    <a:pt x="81" y="13"/>
                  </a:moveTo>
                  <a:lnTo>
                    <a:pt x="84" y="19"/>
                  </a:lnTo>
                  <a:lnTo>
                    <a:pt x="89" y="18"/>
                  </a:lnTo>
                  <a:lnTo>
                    <a:pt x="95" y="17"/>
                  </a:lnTo>
                  <a:lnTo>
                    <a:pt x="101" y="18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3"/>
                  </a:lnTo>
                  <a:lnTo>
                    <a:pt x="124" y="25"/>
                  </a:lnTo>
                  <a:lnTo>
                    <a:pt x="129" y="27"/>
                  </a:lnTo>
                  <a:lnTo>
                    <a:pt x="136" y="29"/>
                  </a:lnTo>
                  <a:lnTo>
                    <a:pt x="144" y="30"/>
                  </a:lnTo>
                  <a:lnTo>
                    <a:pt x="151" y="33"/>
                  </a:lnTo>
                  <a:lnTo>
                    <a:pt x="159" y="35"/>
                  </a:lnTo>
                  <a:lnTo>
                    <a:pt x="166" y="37"/>
                  </a:lnTo>
                  <a:lnTo>
                    <a:pt x="173" y="41"/>
                  </a:lnTo>
                  <a:lnTo>
                    <a:pt x="179" y="45"/>
                  </a:lnTo>
                  <a:lnTo>
                    <a:pt x="185" y="50"/>
                  </a:lnTo>
                  <a:lnTo>
                    <a:pt x="190" y="51"/>
                  </a:lnTo>
                  <a:lnTo>
                    <a:pt x="199" y="53"/>
                  </a:lnTo>
                  <a:lnTo>
                    <a:pt x="208" y="58"/>
                  </a:lnTo>
                  <a:lnTo>
                    <a:pt x="215" y="63"/>
                  </a:lnTo>
                  <a:lnTo>
                    <a:pt x="223" y="67"/>
                  </a:lnTo>
                  <a:lnTo>
                    <a:pt x="232" y="73"/>
                  </a:lnTo>
                  <a:lnTo>
                    <a:pt x="241" y="78"/>
                  </a:lnTo>
                  <a:lnTo>
                    <a:pt x="250" y="83"/>
                  </a:lnTo>
                  <a:lnTo>
                    <a:pt x="258" y="89"/>
                  </a:lnTo>
                  <a:lnTo>
                    <a:pt x="267" y="95"/>
                  </a:lnTo>
                  <a:lnTo>
                    <a:pt x="273" y="102"/>
                  </a:lnTo>
                  <a:lnTo>
                    <a:pt x="279" y="109"/>
                  </a:lnTo>
                  <a:lnTo>
                    <a:pt x="273" y="111"/>
                  </a:lnTo>
                  <a:lnTo>
                    <a:pt x="268" y="113"/>
                  </a:lnTo>
                  <a:lnTo>
                    <a:pt x="262" y="114"/>
                  </a:lnTo>
                  <a:lnTo>
                    <a:pt x="256" y="116"/>
                  </a:lnTo>
                  <a:lnTo>
                    <a:pt x="255" y="111"/>
                  </a:lnTo>
                  <a:lnTo>
                    <a:pt x="253" y="110"/>
                  </a:lnTo>
                  <a:lnTo>
                    <a:pt x="248" y="109"/>
                  </a:lnTo>
                  <a:lnTo>
                    <a:pt x="246" y="106"/>
                  </a:lnTo>
                  <a:lnTo>
                    <a:pt x="239" y="99"/>
                  </a:lnTo>
                  <a:lnTo>
                    <a:pt x="228" y="94"/>
                  </a:lnTo>
                  <a:lnTo>
                    <a:pt x="220" y="88"/>
                  </a:lnTo>
                  <a:lnTo>
                    <a:pt x="215" y="79"/>
                  </a:lnTo>
                  <a:lnTo>
                    <a:pt x="205" y="73"/>
                  </a:lnTo>
                  <a:lnTo>
                    <a:pt x="195" y="68"/>
                  </a:lnTo>
                  <a:lnTo>
                    <a:pt x="185" y="64"/>
                  </a:lnTo>
                  <a:lnTo>
                    <a:pt x="175" y="59"/>
                  </a:lnTo>
                  <a:lnTo>
                    <a:pt x="165" y="56"/>
                  </a:lnTo>
                  <a:lnTo>
                    <a:pt x="155" y="52"/>
                  </a:lnTo>
                  <a:lnTo>
                    <a:pt x="143" y="49"/>
                  </a:lnTo>
                  <a:lnTo>
                    <a:pt x="133" y="45"/>
                  </a:lnTo>
                  <a:lnTo>
                    <a:pt x="127" y="43"/>
                  </a:lnTo>
                  <a:lnTo>
                    <a:pt x="120" y="42"/>
                  </a:lnTo>
                  <a:lnTo>
                    <a:pt x="113" y="41"/>
                  </a:lnTo>
                  <a:lnTo>
                    <a:pt x="108" y="38"/>
                  </a:lnTo>
                  <a:lnTo>
                    <a:pt x="102" y="38"/>
                  </a:lnTo>
                  <a:lnTo>
                    <a:pt x="97" y="36"/>
                  </a:lnTo>
                  <a:lnTo>
                    <a:pt x="93" y="34"/>
                  </a:lnTo>
                  <a:lnTo>
                    <a:pt x="88" y="32"/>
                  </a:lnTo>
                  <a:lnTo>
                    <a:pt x="79" y="30"/>
                  </a:lnTo>
                  <a:lnTo>
                    <a:pt x="69" y="29"/>
                  </a:lnTo>
                  <a:lnTo>
                    <a:pt x="60" y="28"/>
                  </a:lnTo>
                  <a:lnTo>
                    <a:pt x="51" y="27"/>
                  </a:lnTo>
                  <a:lnTo>
                    <a:pt x="42" y="26"/>
                  </a:lnTo>
                  <a:lnTo>
                    <a:pt x="33" y="25"/>
                  </a:lnTo>
                  <a:lnTo>
                    <a:pt x="23" y="23"/>
                  </a:lnTo>
                  <a:lnTo>
                    <a:pt x="14" y="23"/>
                  </a:lnTo>
                  <a:lnTo>
                    <a:pt x="14" y="29"/>
                  </a:lnTo>
                  <a:lnTo>
                    <a:pt x="19" y="30"/>
                  </a:lnTo>
                  <a:lnTo>
                    <a:pt x="25" y="33"/>
                  </a:lnTo>
                  <a:lnTo>
                    <a:pt x="29" y="35"/>
                  </a:lnTo>
                  <a:lnTo>
                    <a:pt x="41" y="37"/>
                  </a:lnTo>
                  <a:lnTo>
                    <a:pt x="52" y="40"/>
                  </a:lnTo>
                  <a:lnTo>
                    <a:pt x="65" y="42"/>
                  </a:lnTo>
                  <a:lnTo>
                    <a:pt x="76" y="45"/>
                  </a:lnTo>
                  <a:lnTo>
                    <a:pt x="88" y="48"/>
                  </a:lnTo>
                  <a:lnTo>
                    <a:pt x="101" y="50"/>
                  </a:lnTo>
                  <a:lnTo>
                    <a:pt x="112" y="53"/>
                  </a:lnTo>
                  <a:lnTo>
                    <a:pt x="125" y="56"/>
                  </a:lnTo>
                  <a:lnTo>
                    <a:pt x="136" y="60"/>
                  </a:lnTo>
                  <a:lnTo>
                    <a:pt x="149" y="64"/>
                  </a:lnTo>
                  <a:lnTo>
                    <a:pt x="161" y="68"/>
                  </a:lnTo>
                  <a:lnTo>
                    <a:pt x="172" y="73"/>
                  </a:lnTo>
                  <a:lnTo>
                    <a:pt x="184" y="79"/>
                  </a:lnTo>
                  <a:lnTo>
                    <a:pt x="195" y="85"/>
                  </a:lnTo>
                  <a:lnTo>
                    <a:pt x="207" y="91"/>
                  </a:lnTo>
                  <a:lnTo>
                    <a:pt x="217" y="98"/>
                  </a:lnTo>
                  <a:lnTo>
                    <a:pt x="241" y="116"/>
                  </a:lnTo>
                  <a:lnTo>
                    <a:pt x="228" y="118"/>
                  </a:lnTo>
                  <a:lnTo>
                    <a:pt x="217" y="116"/>
                  </a:lnTo>
                  <a:lnTo>
                    <a:pt x="205" y="111"/>
                  </a:lnTo>
                  <a:lnTo>
                    <a:pt x="195" y="104"/>
                  </a:lnTo>
                  <a:lnTo>
                    <a:pt x="184" y="96"/>
                  </a:lnTo>
                  <a:lnTo>
                    <a:pt x="172" y="89"/>
                  </a:lnTo>
                  <a:lnTo>
                    <a:pt x="161" y="83"/>
                  </a:lnTo>
                  <a:lnTo>
                    <a:pt x="148" y="79"/>
                  </a:lnTo>
                  <a:lnTo>
                    <a:pt x="136" y="73"/>
                  </a:lnTo>
                  <a:lnTo>
                    <a:pt x="125" y="70"/>
                  </a:lnTo>
                  <a:lnTo>
                    <a:pt x="113" y="66"/>
                  </a:lnTo>
                  <a:lnTo>
                    <a:pt x="102" y="64"/>
                  </a:lnTo>
                  <a:lnTo>
                    <a:pt x="90" y="61"/>
                  </a:lnTo>
                  <a:lnTo>
                    <a:pt x="79" y="59"/>
                  </a:lnTo>
                  <a:lnTo>
                    <a:pt x="66" y="57"/>
                  </a:lnTo>
                  <a:lnTo>
                    <a:pt x="53" y="53"/>
                  </a:lnTo>
                  <a:lnTo>
                    <a:pt x="40" y="55"/>
                  </a:lnTo>
                  <a:lnTo>
                    <a:pt x="42" y="61"/>
                  </a:lnTo>
                  <a:lnTo>
                    <a:pt x="45" y="64"/>
                  </a:lnTo>
                  <a:lnTo>
                    <a:pt x="52" y="65"/>
                  </a:lnTo>
                  <a:lnTo>
                    <a:pt x="58" y="66"/>
                  </a:lnTo>
                  <a:lnTo>
                    <a:pt x="125" y="87"/>
                  </a:lnTo>
                  <a:lnTo>
                    <a:pt x="128" y="86"/>
                  </a:lnTo>
                  <a:lnTo>
                    <a:pt x="133" y="87"/>
                  </a:lnTo>
                  <a:lnTo>
                    <a:pt x="137" y="88"/>
                  </a:lnTo>
                  <a:lnTo>
                    <a:pt x="142" y="89"/>
                  </a:lnTo>
                  <a:lnTo>
                    <a:pt x="146" y="91"/>
                  </a:lnTo>
                  <a:lnTo>
                    <a:pt x="150" y="94"/>
                  </a:lnTo>
                  <a:lnTo>
                    <a:pt x="155" y="96"/>
                  </a:lnTo>
                  <a:lnTo>
                    <a:pt x="159" y="97"/>
                  </a:lnTo>
                  <a:lnTo>
                    <a:pt x="166" y="103"/>
                  </a:lnTo>
                  <a:lnTo>
                    <a:pt x="174" y="109"/>
                  </a:lnTo>
                  <a:lnTo>
                    <a:pt x="184" y="113"/>
                  </a:lnTo>
                  <a:lnTo>
                    <a:pt x="193" y="119"/>
                  </a:lnTo>
                  <a:lnTo>
                    <a:pt x="185" y="119"/>
                  </a:lnTo>
                  <a:lnTo>
                    <a:pt x="177" y="119"/>
                  </a:lnTo>
                  <a:lnTo>
                    <a:pt x="170" y="119"/>
                  </a:lnTo>
                  <a:lnTo>
                    <a:pt x="162" y="118"/>
                  </a:lnTo>
                  <a:lnTo>
                    <a:pt x="155" y="116"/>
                  </a:lnTo>
                  <a:lnTo>
                    <a:pt x="148" y="113"/>
                  </a:lnTo>
                  <a:lnTo>
                    <a:pt x="142" y="110"/>
                  </a:lnTo>
                  <a:lnTo>
                    <a:pt x="136" y="106"/>
                  </a:lnTo>
                  <a:lnTo>
                    <a:pt x="129" y="105"/>
                  </a:lnTo>
                  <a:lnTo>
                    <a:pt x="121" y="105"/>
                  </a:lnTo>
                  <a:lnTo>
                    <a:pt x="112" y="103"/>
                  </a:lnTo>
                  <a:lnTo>
                    <a:pt x="104" y="101"/>
                  </a:lnTo>
                  <a:lnTo>
                    <a:pt x="90" y="96"/>
                  </a:lnTo>
                  <a:lnTo>
                    <a:pt x="76" y="91"/>
                  </a:lnTo>
                  <a:lnTo>
                    <a:pt x="64" y="87"/>
                  </a:lnTo>
                  <a:lnTo>
                    <a:pt x="51" y="81"/>
                  </a:lnTo>
                  <a:lnTo>
                    <a:pt x="40" y="74"/>
                  </a:lnTo>
                  <a:lnTo>
                    <a:pt x="28" y="65"/>
                  </a:lnTo>
                  <a:lnTo>
                    <a:pt x="19" y="55"/>
                  </a:lnTo>
                  <a:lnTo>
                    <a:pt x="11" y="42"/>
                  </a:lnTo>
                  <a:lnTo>
                    <a:pt x="6" y="35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15" y="3"/>
                  </a:lnTo>
                  <a:lnTo>
                    <a:pt x="25" y="4"/>
                  </a:lnTo>
                  <a:lnTo>
                    <a:pt x="34" y="6"/>
                  </a:lnTo>
                  <a:lnTo>
                    <a:pt x="44" y="8"/>
                  </a:lnTo>
                  <a:lnTo>
                    <a:pt x="53" y="10"/>
                  </a:lnTo>
                  <a:lnTo>
                    <a:pt x="63" y="11"/>
                  </a:lnTo>
                  <a:lnTo>
                    <a:pt x="72" y="12"/>
                  </a:lnTo>
                  <a:lnTo>
                    <a:pt x="81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7" name="Freeform 60"/>
            <p:cNvSpPr>
              <a:spLocks/>
            </p:cNvSpPr>
            <p:nvPr/>
          </p:nvSpPr>
          <p:spPr bwMode="auto">
            <a:xfrm>
              <a:off x="1192" y="677"/>
              <a:ext cx="12" cy="6"/>
            </a:xfrm>
            <a:custGeom>
              <a:avLst/>
              <a:gdLst>
                <a:gd name="T0" fmla="*/ 1 w 24"/>
                <a:gd name="T1" fmla="*/ 1 h 11"/>
                <a:gd name="T2" fmla="*/ 1 w 24"/>
                <a:gd name="T3" fmla="*/ 1 h 11"/>
                <a:gd name="T4" fmla="*/ 1 w 24"/>
                <a:gd name="T5" fmla="*/ 1 h 11"/>
                <a:gd name="T6" fmla="*/ 1 w 24"/>
                <a:gd name="T7" fmla="*/ 1 h 11"/>
                <a:gd name="T8" fmla="*/ 1 w 24"/>
                <a:gd name="T9" fmla="*/ 1 h 11"/>
                <a:gd name="T10" fmla="*/ 1 w 24"/>
                <a:gd name="T11" fmla="*/ 1 h 11"/>
                <a:gd name="T12" fmla="*/ 1 w 24"/>
                <a:gd name="T13" fmla="*/ 1 h 11"/>
                <a:gd name="T14" fmla="*/ 1 w 24"/>
                <a:gd name="T15" fmla="*/ 1 h 11"/>
                <a:gd name="T16" fmla="*/ 0 w 24"/>
                <a:gd name="T17" fmla="*/ 0 h 11"/>
                <a:gd name="T18" fmla="*/ 1 w 24"/>
                <a:gd name="T19" fmla="*/ 1 h 11"/>
                <a:gd name="T20" fmla="*/ 1 w 24"/>
                <a:gd name="T21" fmla="*/ 1 h 11"/>
                <a:gd name="T22" fmla="*/ 1 w 24"/>
                <a:gd name="T23" fmla="*/ 1 h 11"/>
                <a:gd name="T24" fmla="*/ 1 w 24"/>
                <a:gd name="T25" fmla="*/ 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1">
                  <a:moveTo>
                    <a:pt x="23" y="5"/>
                  </a:moveTo>
                  <a:lnTo>
                    <a:pt x="23" y="6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17" y="9"/>
                  </a:lnTo>
                  <a:lnTo>
                    <a:pt x="10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8" name="Freeform 61"/>
            <p:cNvSpPr>
              <a:spLocks/>
            </p:cNvSpPr>
            <p:nvPr/>
          </p:nvSpPr>
          <p:spPr bwMode="auto">
            <a:xfrm>
              <a:off x="1088" y="681"/>
              <a:ext cx="80" cy="11"/>
            </a:xfrm>
            <a:custGeom>
              <a:avLst/>
              <a:gdLst>
                <a:gd name="T0" fmla="*/ 5 w 160"/>
                <a:gd name="T1" fmla="*/ 1 h 22"/>
                <a:gd name="T2" fmla="*/ 5 w 160"/>
                <a:gd name="T3" fmla="*/ 1 h 22"/>
                <a:gd name="T4" fmla="*/ 5 w 160"/>
                <a:gd name="T5" fmla="*/ 1 h 22"/>
                <a:gd name="T6" fmla="*/ 4 w 160"/>
                <a:gd name="T7" fmla="*/ 1 h 22"/>
                <a:gd name="T8" fmla="*/ 4 w 160"/>
                <a:gd name="T9" fmla="*/ 1 h 22"/>
                <a:gd name="T10" fmla="*/ 3 w 160"/>
                <a:gd name="T11" fmla="*/ 1 h 22"/>
                <a:gd name="T12" fmla="*/ 3 w 160"/>
                <a:gd name="T13" fmla="*/ 1 h 22"/>
                <a:gd name="T14" fmla="*/ 2 w 160"/>
                <a:gd name="T15" fmla="*/ 1 h 22"/>
                <a:gd name="T16" fmla="*/ 2 w 160"/>
                <a:gd name="T17" fmla="*/ 1 h 22"/>
                <a:gd name="T18" fmla="*/ 1 w 160"/>
                <a:gd name="T19" fmla="*/ 1 h 22"/>
                <a:gd name="T20" fmla="*/ 1 w 160"/>
                <a:gd name="T21" fmla="*/ 1 h 22"/>
                <a:gd name="T22" fmla="*/ 1 w 160"/>
                <a:gd name="T23" fmla="*/ 1 h 22"/>
                <a:gd name="T24" fmla="*/ 1 w 160"/>
                <a:gd name="T25" fmla="*/ 1 h 22"/>
                <a:gd name="T26" fmla="*/ 1 w 160"/>
                <a:gd name="T27" fmla="*/ 1 h 22"/>
                <a:gd name="T28" fmla="*/ 1 w 160"/>
                <a:gd name="T29" fmla="*/ 1 h 22"/>
                <a:gd name="T30" fmla="*/ 1 w 160"/>
                <a:gd name="T31" fmla="*/ 1 h 22"/>
                <a:gd name="T32" fmla="*/ 0 w 160"/>
                <a:gd name="T33" fmla="*/ 1 h 22"/>
                <a:gd name="T34" fmla="*/ 1 w 160"/>
                <a:gd name="T35" fmla="*/ 1 h 22"/>
                <a:gd name="T36" fmla="*/ 1 w 160"/>
                <a:gd name="T37" fmla="*/ 1 h 22"/>
                <a:gd name="T38" fmla="*/ 2 w 160"/>
                <a:gd name="T39" fmla="*/ 1 h 22"/>
                <a:gd name="T40" fmla="*/ 3 w 160"/>
                <a:gd name="T41" fmla="*/ 1 h 22"/>
                <a:gd name="T42" fmla="*/ 3 w 160"/>
                <a:gd name="T43" fmla="*/ 1 h 22"/>
                <a:gd name="T44" fmla="*/ 4 w 160"/>
                <a:gd name="T45" fmla="*/ 1 h 22"/>
                <a:gd name="T46" fmla="*/ 4 w 160"/>
                <a:gd name="T47" fmla="*/ 0 h 22"/>
                <a:gd name="T48" fmla="*/ 5 w 160"/>
                <a:gd name="T49" fmla="*/ 0 h 22"/>
                <a:gd name="T50" fmla="*/ 5 w 160"/>
                <a:gd name="T51" fmla="*/ 1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0" h="22">
                  <a:moveTo>
                    <a:pt x="160" y="14"/>
                  </a:moveTo>
                  <a:lnTo>
                    <a:pt x="146" y="14"/>
                  </a:lnTo>
                  <a:lnTo>
                    <a:pt x="131" y="14"/>
                  </a:lnTo>
                  <a:lnTo>
                    <a:pt x="115" y="14"/>
                  </a:lnTo>
                  <a:lnTo>
                    <a:pt x="100" y="15"/>
                  </a:lnTo>
                  <a:lnTo>
                    <a:pt x="84" y="17"/>
                  </a:lnTo>
                  <a:lnTo>
                    <a:pt x="68" y="19"/>
                  </a:lnTo>
                  <a:lnTo>
                    <a:pt x="51" y="20"/>
                  </a:lnTo>
                  <a:lnTo>
                    <a:pt x="37" y="22"/>
                  </a:lnTo>
                  <a:lnTo>
                    <a:pt x="32" y="22"/>
                  </a:lnTo>
                  <a:lnTo>
                    <a:pt x="27" y="22"/>
                  </a:lnTo>
                  <a:lnTo>
                    <a:pt x="23" y="22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0" y="20"/>
                  </a:lnTo>
                  <a:lnTo>
                    <a:pt x="13" y="14"/>
                  </a:lnTo>
                  <a:lnTo>
                    <a:pt x="30" y="10"/>
                  </a:lnTo>
                  <a:lnTo>
                    <a:pt x="47" y="6"/>
                  </a:lnTo>
                  <a:lnTo>
                    <a:pt x="66" y="4"/>
                  </a:lnTo>
                  <a:lnTo>
                    <a:pt x="85" y="3"/>
                  </a:lnTo>
                  <a:lnTo>
                    <a:pt x="103" y="2"/>
                  </a:lnTo>
                  <a:lnTo>
                    <a:pt x="122" y="0"/>
                  </a:lnTo>
                  <a:lnTo>
                    <a:pt x="139" y="0"/>
                  </a:lnTo>
                  <a:lnTo>
                    <a:pt x="160" y="1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9" name="Freeform 62"/>
            <p:cNvSpPr>
              <a:spLocks/>
            </p:cNvSpPr>
            <p:nvPr/>
          </p:nvSpPr>
          <p:spPr bwMode="auto">
            <a:xfrm>
              <a:off x="1134" y="692"/>
              <a:ext cx="50" cy="8"/>
            </a:xfrm>
            <a:custGeom>
              <a:avLst/>
              <a:gdLst>
                <a:gd name="T0" fmla="*/ 4 w 100"/>
                <a:gd name="T1" fmla="*/ 1 h 16"/>
                <a:gd name="T2" fmla="*/ 1 w 100"/>
                <a:gd name="T3" fmla="*/ 1 h 16"/>
                <a:gd name="T4" fmla="*/ 1 w 100"/>
                <a:gd name="T5" fmla="*/ 1 h 16"/>
                <a:gd name="T6" fmla="*/ 1 w 100"/>
                <a:gd name="T7" fmla="*/ 1 h 16"/>
                <a:gd name="T8" fmla="*/ 1 w 100"/>
                <a:gd name="T9" fmla="*/ 1 h 16"/>
                <a:gd name="T10" fmla="*/ 0 w 100"/>
                <a:gd name="T11" fmla="*/ 1 h 16"/>
                <a:gd name="T12" fmla="*/ 1 w 100"/>
                <a:gd name="T13" fmla="*/ 1 h 16"/>
                <a:gd name="T14" fmla="*/ 1 w 100"/>
                <a:gd name="T15" fmla="*/ 1 h 16"/>
                <a:gd name="T16" fmla="*/ 1 w 100"/>
                <a:gd name="T17" fmla="*/ 1 h 16"/>
                <a:gd name="T18" fmla="*/ 2 w 100"/>
                <a:gd name="T19" fmla="*/ 1 h 16"/>
                <a:gd name="T20" fmla="*/ 2 w 100"/>
                <a:gd name="T21" fmla="*/ 1 h 16"/>
                <a:gd name="T22" fmla="*/ 2 w 100"/>
                <a:gd name="T23" fmla="*/ 1 h 16"/>
                <a:gd name="T24" fmla="*/ 3 w 100"/>
                <a:gd name="T25" fmla="*/ 1 h 16"/>
                <a:gd name="T26" fmla="*/ 3 w 100"/>
                <a:gd name="T27" fmla="*/ 1 h 16"/>
                <a:gd name="T28" fmla="*/ 3 w 100"/>
                <a:gd name="T29" fmla="*/ 0 h 16"/>
                <a:gd name="T30" fmla="*/ 3 w 100"/>
                <a:gd name="T31" fmla="*/ 1 h 16"/>
                <a:gd name="T32" fmla="*/ 3 w 100"/>
                <a:gd name="T33" fmla="*/ 1 h 16"/>
                <a:gd name="T34" fmla="*/ 3 w 100"/>
                <a:gd name="T35" fmla="*/ 1 h 16"/>
                <a:gd name="T36" fmla="*/ 4 w 100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" h="16">
                  <a:moveTo>
                    <a:pt x="100" y="8"/>
                  </a:moveTo>
                  <a:lnTo>
                    <a:pt x="18" y="16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3" y="11"/>
                  </a:lnTo>
                  <a:lnTo>
                    <a:pt x="0" y="7"/>
                  </a:lnTo>
                  <a:lnTo>
                    <a:pt x="10" y="6"/>
                  </a:lnTo>
                  <a:lnTo>
                    <a:pt x="19" y="5"/>
                  </a:lnTo>
                  <a:lnTo>
                    <a:pt x="30" y="5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61" y="3"/>
                  </a:lnTo>
                  <a:lnTo>
                    <a:pt x="71" y="3"/>
                  </a:lnTo>
                  <a:lnTo>
                    <a:pt x="81" y="4"/>
                  </a:lnTo>
                  <a:lnTo>
                    <a:pt x="84" y="0"/>
                  </a:lnTo>
                  <a:lnTo>
                    <a:pt x="87" y="3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0" name="Freeform 63"/>
            <p:cNvSpPr>
              <a:spLocks/>
            </p:cNvSpPr>
            <p:nvPr/>
          </p:nvSpPr>
          <p:spPr bwMode="auto">
            <a:xfrm>
              <a:off x="1426" y="695"/>
              <a:ext cx="6" cy="27"/>
            </a:xfrm>
            <a:custGeom>
              <a:avLst/>
              <a:gdLst>
                <a:gd name="T0" fmla="*/ 0 w 11"/>
                <a:gd name="T1" fmla="*/ 2 h 54"/>
                <a:gd name="T2" fmla="*/ 0 w 11"/>
                <a:gd name="T3" fmla="*/ 2 h 54"/>
                <a:gd name="T4" fmla="*/ 0 w 11"/>
                <a:gd name="T5" fmla="*/ 1 h 54"/>
                <a:gd name="T6" fmla="*/ 1 w 11"/>
                <a:gd name="T7" fmla="*/ 1 h 54"/>
                <a:gd name="T8" fmla="*/ 1 w 11"/>
                <a:gd name="T9" fmla="*/ 0 h 54"/>
                <a:gd name="T10" fmla="*/ 1 w 11"/>
                <a:gd name="T11" fmla="*/ 1 h 54"/>
                <a:gd name="T12" fmla="*/ 1 w 11"/>
                <a:gd name="T13" fmla="*/ 1 h 54"/>
                <a:gd name="T14" fmla="*/ 1 w 11"/>
                <a:gd name="T15" fmla="*/ 2 h 54"/>
                <a:gd name="T16" fmla="*/ 0 w 11"/>
                <a:gd name="T17" fmla="*/ 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54">
                  <a:moveTo>
                    <a:pt x="0" y="54"/>
                  </a:moveTo>
                  <a:lnTo>
                    <a:pt x="0" y="41"/>
                  </a:lnTo>
                  <a:lnTo>
                    <a:pt x="0" y="26"/>
                  </a:lnTo>
                  <a:lnTo>
                    <a:pt x="3" y="11"/>
                  </a:lnTo>
                  <a:lnTo>
                    <a:pt x="11" y="0"/>
                  </a:lnTo>
                  <a:lnTo>
                    <a:pt x="10" y="14"/>
                  </a:lnTo>
                  <a:lnTo>
                    <a:pt x="8" y="27"/>
                  </a:lnTo>
                  <a:lnTo>
                    <a:pt x="3" y="4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1" name="Freeform 64"/>
            <p:cNvSpPr>
              <a:spLocks/>
            </p:cNvSpPr>
            <p:nvPr/>
          </p:nvSpPr>
          <p:spPr bwMode="auto">
            <a:xfrm>
              <a:off x="1087" y="700"/>
              <a:ext cx="21" cy="5"/>
            </a:xfrm>
            <a:custGeom>
              <a:avLst/>
              <a:gdLst>
                <a:gd name="T0" fmla="*/ 1 w 43"/>
                <a:gd name="T1" fmla="*/ 0 h 11"/>
                <a:gd name="T2" fmla="*/ 1 w 43"/>
                <a:gd name="T3" fmla="*/ 0 h 11"/>
                <a:gd name="T4" fmla="*/ 1 w 43"/>
                <a:gd name="T5" fmla="*/ 0 h 11"/>
                <a:gd name="T6" fmla="*/ 1 w 43"/>
                <a:gd name="T7" fmla="*/ 0 h 11"/>
                <a:gd name="T8" fmla="*/ 0 w 43"/>
                <a:gd name="T9" fmla="*/ 0 h 11"/>
                <a:gd name="T10" fmla="*/ 0 w 43"/>
                <a:gd name="T11" fmla="*/ 0 h 11"/>
                <a:gd name="T12" fmla="*/ 0 w 43"/>
                <a:gd name="T13" fmla="*/ 0 h 11"/>
                <a:gd name="T14" fmla="*/ 0 w 43"/>
                <a:gd name="T15" fmla="*/ 0 h 11"/>
                <a:gd name="T16" fmla="*/ 0 w 43"/>
                <a:gd name="T17" fmla="*/ 0 h 11"/>
                <a:gd name="T18" fmla="*/ 0 w 43"/>
                <a:gd name="T19" fmla="*/ 0 h 11"/>
                <a:gd name="T20" fmla="*/ 0 w 43"/>
                <a:gd name="T21" fmla="*/ 0 h 11"/>
                <a:gd name="T22" fmla="*/ 0 w 43"/>
                <a:gd name="T23" fmla="*/ 0 h 11"/>
                <a:gd name="T24" fmla="*/ 0 w 43"/>
                <a:gd name="T25" fmla="*/ 0 h 11"/>
                <a:gd name="T26" fmla="*/ 0 w 43"/>
                <a:gd name="T27" fmla="*/ 0 h 11"/>
                <a:gd name="T28" fmla="*/ 0 w 43"/>
                <a:gd name="T29" fmla="*/ 0 h 11"/>
                <a:gd name="T30" fmla="*/ 0 w 43"/>
                <a:gd name="T31" fmla="*/ 0 h 11"/>
                <a:gd name="T32" fmla="*/ 1 w 43"/>
                <a:gd name="T33" fmla="*/ 0 h 11"/>
                <a:gd name="T34" fmla="*/ 1 w 4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11">
                  <a:moveTo>
                    <a:pt x="37" y="4"/>
                  </a:moveTo>
                  <a:lnTo>
                    <a:pt x="43" y="9"/>
                  </a:lnTo>
                  <a:lnTo>
                    <a:pt x="37" y="10"/>
                  </a:lnTo>
                  <a:lnTo>
                    <a:pt x="32" y="11"/>
                  </a:lnTo>
                  <a:lnTo>
                    <a:pt x="27" y="11"/>
                  </a:lnTo>
                  <a:lnTo>
                    <a:pt x="22" y="10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6" y="5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2" name="Freeform 65"/>
            <p:cNvSpPr>
              <a:spLocks/>
            </p:cNvSpPr>
            <p:nvPr/>
          </p:nvSpPr>
          <p:spPr bwMode="auto">
            <a:xfrm>
              <a:off x="1153" y="703"/>
              <a:ext cx="45" cy="8"/>
            </a:xfrm>
            <a:custGeom>
              <a:avLst/>
              <a:gdLst>
                <a:gd name="T0" fmla="*/ 3 w 90"/>
                <a:gd name="T1" fmla="*/ 0 h 18"/>
                <a:gd name="T2" fmla="*/ 3 w 90"/>
                <a:gd name="T3" fmla="*/ 0 h 18"/>
                <a:gd name="T4" fmla="*/ 3 w 90"/>
                <a:gd name="T5" fmla="*/ 0 h 18"/>
                <a:gd name="T6" fmla="*/ 2 w 90"/>
                <a:gd name="T7" fmla="*/ 0 h 18"/>
                <a:gd name="T8" fmla="*/ 2 w 90"/>
                <a:gd name="T9" fmla="*/ 0 h 18"/>
                <a:gd name="T10" fmla="*/ 1 w 90"/>
                <a:gd name="T11" fmla="*/ 0 h 18"/>
                <a:gd name="T12" fmla="*/ 1 w 90"/>
                <a:gd name="T13" fmla="*/ 0 h 18"/>
                <a:gd name="T14" fmla="*/ 1 w 90"/>
                <a:gd name="T15" fmla="*/ 0 h 18"/>
                <a:gd name="T16" fmla="*/ 0 w 90"/>
                <a:gd name="T17" fmla="*/ 0 h 18"/>
                <a:gd name="T18" fmla="*/ 1 w 90"/>
                <a:gd name="T19" fmla="*/ 0 h 18"/>
                <a:gd name="T20" fmla="*/ 1 w 90"/>
                <a:gd name="T21" fmla="*/ 0 h 18"/>
                <a:gd name="T22" fmla="*/ 2 w 90"/>
                <a:gd name="T23" fmla="*/ 0 h 18"/>
                <a:gd name="T24" fmla="*/ 2 w 90"/>
                <a:gd name="T25" fmla="*/ 0 h 18"/>
                <a:gd name="T26" fmla="*/ 2 w 90"/>
                <a:gd name="T27" fmla="*/ 0 h 18"/>
                <a:gd name="T28" fmla="*/ 3 w 90"/>
                <a:gd name="T29" fmla="*/ 0 h 18"/>
                <a:gd name="T30" fmla="*/ 3 w 90"/>
                <a:gd name="T31" fmla="*/ 0 h 18"/>
                <a:gd name="T32" fmla="*/ 3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18">
                  <a:moveTo>
                    <a:pt x="90" y="13"/>
                  </a:moveTo>
                  <a:lnTo>
                    <a:pt x="78" y="13"/>
                  </a:lnTo>
                  <a:lnTo>
                    <a:pt x="67" y="14"/>
                  </a:lnTo>
                  <a:lnTo>
                    <a:pt x="54" y="16"/>
                  </a:lnTo>
                  <a:lnTo>
                    <a:pt x="42" y="18"/>
                  </a:lnTo>
                  <a:lnTo>
                    <a:pt x="30" y="18"/>
                  </a:lnTo>
                  <a:lnTo>
                    <a:pt x="19" y="16"/>
                  </a:lnTo>
                  <a:lnTo>
                    <a:pt x="9" y="12"/>
                  </a:lnTo>
                  <a:lnTo>
                    <a:pt x="0" y="5"/>
                  </a:lnTo>
                  <a:lnTo>
                    <a:pt x="10" y="1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56" y="5"/>
                  </a:lnTo>
                  <a:lnTo>
                    <a:pt x="68" y="7"/>
                  </a:lnTo>
                  <a:lnTo>
                    <a:pt x="79" y="11"/>
                  </a:lnTo>
                  <a:lnTo>
                    <a:pt x="90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3" name="Freeform 66"/>
            <p:cNvSpPr>
              <a:spLocks/>
            </p:cNvSpPr>
            <p:nvPr/>
          </p:nvSpPr>
          <p:spPr bwMode="auto">
            <a:xfrm>
              <a:off x="1412" y="706"/>
              <a:ext cx="4" cy="16"/>
            </a:xfrm>
            <a:custGeom>
              <a:avLst/>
              <a:gdLst>
                <a:gd name="T0" fmla="*/ 1 w 8"/>
                <a:gd name="T1" fmla="*/ 1 h 31"/>
                <a:gd name="T2" fmla="*/ 1 w 8"/>
                <a:gd name="T3" fmla="*/ 1 h 31"/>
                <a:gd name="T4" fmla="*/ 0 w 8"/>
                <a:gd name="T5" fmla="*/ 1 h 31"/>
                <a:gd name="T6" fmla="*/ 0 w 8"/>
                <a:gd name="T7" fmla="*/ 1 h 31"/>
                <a:gd name="T8" fmla="*/ 1 w 8"/>
                <a:gd name="T9" fmla="*/ 0 h 31"/>
                <a:gd name="T10" fmla="*/ 1 w 8"/>
                <a:gd name="T11" fmla="*/ 1 h 31"/>
                <a:gd name="T12" fmla="*/ 1 w 8"/>
                <a:gd name="T13" fmla="*/ 1 h 31"/>
                <a:gd name="T14" fmla="*/ 1 w 8"/>
                <a:gd name="T15" fmla="*/ 1 h 31"/>
                <a:gd name="T16" fmla="*/ 1 w 8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1">
                  <a:moveTo>
                    <a:pt x="4" y="31"/>
                  </a:moveTo>
                  <a:lnTo>
                    <a:pt x="2" y="23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0"/>
                  </a:lnTo>
                  <a:lnTo>
                    <a:pt x="8" y="7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4" name="Freeform 67"/>
            <p:cNvSpPr>
              <a:spLocks/>
            </p:cNvSpPr>
            <p:nvPr/>
          </p:nvSpPr>
          <p:spPr bwMode="auto">
            <a:xfrm>
              <a:off x="1200" y="707"/>
              <a:ext cx="4" cy="3"/>
            </a:xfrm>
            <a:custGeom>
              <a:avLst/>
              <a:gdLst>
                <a:gd name="T0" fmla="*/ 1 w 7"/>
                <a:gd name="T1" fmla="*/ 1 h 5"/>
                <a:gd name="T2" fmla="*/ 1 w 7"/>
                <a:gd name="T3" fmla="*/ 1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7" y="4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5" name="Freeform 68"/>
            <p:cNvSpPr>
              <a:spLocks/>
            </p:cNvSpPr>
            <p:nvPr/>
          </p:nvSpPr>
          <p:spPr bwMode="auto">
            <a:xfrm>
              <a:off x="1113" y="710"/>
              <a:ext cx="24" cy="5"/>
            </a:xfrm>
            <a:custGeom>
              <a:avLst/>
              <a:gdLst>
                <a:gd name="T0" fmla="*/ 1 w 50"/>
                <a:gd name="T1" fmla="*/ 1 h 10"/>
                <a:gd name="T2" fmla="*/ 1 w 50"/>
                <a:gd name="T3" fmla="*/ 1 h 10"/>
                <a:gd name="T4" fmla="*/ 1 w 50"/>
                <a:gd name="T5" fmla="*/ 1 h 10"/>
                <a:gd name="T6" fmla="*/ 0 w 50"/>
                <a:gd name="T7" fmla="*/ 1 h 10"/>
                <a:gd name="T8" fmla="*/ 0 w 50"/>
                <a:gd name="T9" fmla="*/ 1 h 10"/>
                <a:gd name="T10" fmla="*/ 0 w 50"/>
                <a:gd name="T11" fmla="*/ 1 h 10"/>
                <a:gd name="T12" fmla="*/ 0 w 50"/>
                <a:gd name="T13" fmla="*/ 1 h 10"/>
                <a:gd name="T14" fmla="*/ 0 w 50"/>
                <a:gd name="T15" fmla="*/ 1 h 10"/>
                <a:gd name="T16" fmla="*/ 0 w 50"/>
                <a:gd name="T17" fmla="*/ 1 h 10"/>
                <a:gd name="T18" fmla="*/ 0 w 50"/>
                <a:gd name="T19" fmla="*/ 1 h 10"/>
                <a:gd name="T20" fmla="*/ 0 w 50"/>
                <a:gd name="T21" fmla="*/ 1 h 10"/>
                <a:gd name="T22" fmla="*/ 0 w 50"/>
                <a:gd name="T23" fmla="*/ 1 h 10"/>
                <a:gd name="T24" fmla="*/ 0 w 50"/>
                <a:gd name="T25" fmla="*/ 1 h 10"/>
                <a:gd name="T26" fmla="*/ 0 w 50"/>
                <a:gd name="T27" fmla="*/ 0 h 10"/>
                <a:gd name="T28" fmla="*/ 0 w 50"/>
                <a:gd name="T29" fmla="*/ 0 h 10"/>
                <a:gd name="T30" fmla="*/ 0 w 50"/>
                <a:gd name="T31" fmla="*/ 0 h 10"/>
                <a:gd name="T32" fmla="*/ 0 w 50"/>
                <a:gd name="T33" fmla="*/ 0 h 10"/>
                <a:gd name="T34" fmla="*/ 0 w 50"/>
                <a:gd name="T35" fmla="*/ 1 h 10"/>
                <a:gd name="T36" fmla="*/ 1 w 50"/>
                <a:gd name="T37" fmla="*/ 1 h 10"/>
                <a:gd name="T38" fmla="*/ 1 w 50"/>
                <a:gd name="T39" fmla="*/ 1 h 10"/>
                <a:gd name="T40" fmla="*/ 1 w 50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" h="10">
                  <a:moveTo>
                    <a:pt x="50" y="8"/>
                  </a:moveTo>
                  <a:lnTo>
                    <a:pt x="44" y="9"/>
                  </a:lnTo>
                  <a:lnTo>
                    <a:pt x="38" y="10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7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6" name="Freeform 69"/>
            <p:cNvSpPr>
              <a:spLocks/>
            </p:cNvSpPr>
            <p:nvPr/>
          </p:nvSpPr>
          <p:spPr bwMode="auto">
            <a:xfrm>
              <a:off x="1175" y="716"/>
              <a:ext cx="45" cy="7"/>
            </a:xfrm>
            <a:custGeom>
              <a:avLst/>
              <a:gdLst>
                <a:gd name="T0" fmla="*/ 3 w 90"/>
                <a:gd name="T1" fmla="*/ 0 h 14"/>
                <a:gd name="T2" fmla="*/ 3 w 90"/>
                <a:gd name="T3" fmla="*/ 1 h 14"/>
                <a:gd name="T4" fmla="*/ 3 w 90"/>
                <a:gd name="T5" fmla="*/ 1 h 14"/>
                <a:gd name="T6" fmla="*/ 3 w 90"/>
                <a:gd name="T7" fmla="*/ 1 h 14"/>
                <a:gd name="T8" fmla="*/ 2 w 90"/>
                <a:gd name="T9" fmla="*/ 1 h 14"/>
                <a:gd name="T10" fmla="*/ 2 w 90"/>
                <a:gd name="T11" fmla="*/ 1 h 14"/>
                <a:gd name="T12" fmla="*/ 1 w 90"/>
                <a:gd name="T13" fmla="*/ 1 h 14"/>
                <a:gd name="T14" fmla="*/ 1 w 90"/>
                <a:gd name="T15" fmla="*/ 1 h 14"/>
                <a:gd name="T16" fmla="*/ 1 w 90"/>
                <a:gd name="T17" fmla="*/ 1 h 14"/>
                <a:gd name="T18" fmla="*/ 0 w 90"/>
                <a:gd name="T19" fmla="*/ 1 h 14"/>
                <a:gd name="T20" fmla="*/ 1 w 90"/>
                <a:gd name="T21" fmla="*/ 1 h 14"/>
                <a:gd name="T22" fmla="*/ 1 w 90"/>
                <a:gd name="T23" fmla="*/ 0 h 14"/>
                <a:gd name="T24" fmla="*/ 1 w 90"/>
                <a:gd name="T25" fmla="*/ 0 h 14"/>
                <a:gd name="T26" fmla="*/ 1 w 90"/>
                <a:gd name="T27" fmla="*/ 1 h 14"/>
                <a:gd name="T28" fmla="*/ 1 w 90"/>
                <a:gd name="T29" fmla="*/ 1 h 14"/>
                <a:gd name="T30" fmla="*/ 1 w 90"/>
                <a:gd name="T31" fmla="*/ 1 h 14"/>
                <a:gd name="T32" fmla="*/ 2 w 90"/>
                <a:gd name="T33" fmla="*/ 1 h 14"/>
                <a:gd name="T34" fmla="*/ 2 w 90"/>
                <a:gd name="T35" fmla="*/ 1 h 14"/>
                <a:gd name="T36" fmla="*/ 3 w 90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" h="14">
                  <a:moveTo>
                    <a:pt x="78" y="0"/>
                  </a:moveTo>
                  <a:lnTo>
                    <a:pt x="90" y="12"/>
                  </a:lnTo>
                  <a:lnTo>
                    <a:pt x="80" y="10"/>
                  </a:lnTo>
                  <a:lnTo>
                    <a:pt x="68" y="10"/>
                  </a:lnTo>
                  <a:lnTo>
                    <a:pt x="56" y="11"/>
                  </a:lnTo>
                  <a:lnTo>
                    <a:pt x="44" y="12"/>
                  </a:lnTo>
                  <a:lnTo>
                    <a:pt x="32" y="14"/>
                  </a:lnTo>
                  <a:lnTo>
                    <a:pt x="20" y="12"/>
                  </a:lnTo>
                  <a:lnTo>
                    <a:pt x="10" y="9"/>
                  </a:lnTo>
                  <a:lnTo>
                    <a:pt x="0" y="3"/>
                  </a:lnTo>
                  <a:lnTo>
                    <a:pt x="4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6" y="3"/>
                  </a:lnTo>
                  <a:lnTo>
                    <a:pt x="41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7" name="Freeform 70"/>
            <p:cNvSpPr>
              <a:spLocks/>
            </p:cNvSpPr>
            <p:nvPr/>
          </p:nvSpPr>
          <p:spPr bwMode="auto">
            <a:xfrm>
              <a:off x="1393" y="721"/>
              <a:ext cx="5" cy="6"/>
            </a:xfrm>
            <a:custGeom>
              <a:avLst/>
              <a:gdLst>
                <a:gd name="T0" fmla="*/ 1 w 9"/>
                <a:gd name="T1" fmla="*/ 0 h 13"/>
                <a:gd name="T2" fmla="*/ 0 w 9"/>
                <a:gd name="T3" fmla="*/ 0 h 13"/>
                <a:gd name="T4" fmla="*/ 1 w 9"/>
                <a:gd name="T5" fmla="*/ 0 h 13"/>
                <a:gd name="T6" fmla="*/ 1 w 9"/>
                <a:gd name="T7" fmla="*/ 0 h 13"/>
                <a:gd name="T8" fmla="*/ 1 w 9"/>
                <a:gd name="T9" fmla="*/ 0 h 13"/>
                <a:gd name="T10" fmla="*/ 1 w 9"/>
                <a:gd name="T11" fmla="*/ 0 h 13"/>
                <a:gd name="T12" fmla="*/ 1 w 9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6"/>
                  </a:lnTo>
                  <a:lnTo>
                    <a:pt x="9" y="9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8" name="Freeform 71"/>
            <p:cNvSpPr>
              <a:spLocks/>
            </p:cNvSpPr>
            <p:nvPr/>
          </p:nvSpPr>
          <p:spPr bwMode="auto">
            <a:xfrm>
              <a:off x="1141" y="722"/>
              <a:ext cx="12" cy="5"/>
            </a:xfrm>
            <a:custGeom>
              <a:avLst/>
              <a:gdLst>
                <a:gd name="T0" fmla="*/ 1 w 23"/>
                <a:gd name="T1" fmla="*/ 1 h 10"/>
                <a:gd name="T2" fmla="*/ 1 w 23"/>
                <a:gd name="T3" fmla="*/ 1 h 10"/>
                <a:gd name="T4" fmla="*/ 1 w 23"/>
                <a:gd name="T5" fmla="*/ 1 h 10"/>
                <a:gd name="T6" fmla="*/ 1 w 23"/>
                <a:gd name="T7" fmla="*/ 1 h 10"/>
                <a:gd name="T8" fmla="*/ 0 w 23"/>
                <a:gd name="T9" fmla="*/ 0 h 10"/>
                <a:gd name="T10" fmla="*/ 1 w 23"/>
                <a:gd name="T11" fmla="*/ 1 h 10"/>
                <a:gd name="T12" fmla="*/ 1 w 23"/>
                <a:gd name="T13" fmla="*/ 1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0">
                  <a:moveTo>
                    <a:pt x="20" y="10"/>
                  </a:moveTo>
                  <a:lnTo>
                    <a:pt x="15" y="8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3" y="3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9" name="Freeform 72"/>
            <p:cNvSpPr>
              <a:spLocks/>
            </p:cNvSpPr>
            <p:nvPr/>
          </p:nvSpPr>
          <p:spPr bwMode="auto">
            <a:xfrm>
              <a:off x="1437" y="724"/>
              <a:ext cx="59" cy="52"/>
            </a:xfrm>
            <a:custGeom>
              <a:avLst/>
              <a:gdLst>
                <a:gd name="T0" fmla="*/ 1 w 117"/>
                <a:gd name="T1" fmla="*/ 0 h 105"/>
                <a:gd name="T2" fmla="*/ 2 w 117"/>
                <a:gd name="T3" fmla="*/ 0 h 105"/>
                <a:gd name="T4" fmla="*/ 2 w 117"/>
                <a:gd name="T5" fmla="*/ 1 h 105"/>
                <a:gd name="T6" fmla="*/ 3 w 117"/>
                <a:gd name="T7" fmla="*/ 1 h 105"/>
                <a:gd name="T8" fmla="*/ 3 w 117"/>
                <a:gd name="T9" fmla="*/ 1 h 105"/>
                <a:gd name="T10" fmla="*/ 3 w 117"/>
                <a:gd name="T11" fmla="*/ 2 h 105"/>
                <a:gd name="T12" fmla="*/ 4 w 117"/>
                <a:gd name="T13" fmla="*/ 2 h 105"/>
                <a:gd name="T14" fmla="*/ 4 w 117"/>
                <a:gd name="T15" fmla="*/ 2 h 105"/>
                <a:gd name="T16" fmla="*/ 4 w 117"/>
                <a:gd name="T17" fmla="*/ 3 h 105"/>
                <a:gd name="T18" fmla="*/ 4 w 117"/>
                <a:gd name="T19" fmla="*/ 2 h 105"/>
                <a:gd name="T20" fmla="*/ 3 w 117"/>
                <a:gd name="T21" fmla="*/ 2 h 105"/>
                <a:gd name="T22" fmla="*/ 3 w 117"/>
                <a:gd name="T23" fmla="*/ 2 h 105"/>
                <a:gd name="T24" fmla="*/ 2 w 117"/>
                <a:gd name="T25" fmla="*/ 1 h 105"/>
                <a:gd name="T26" fmla="*/ 2 w 117"/>
                <a:gd name="T27" fmla="*/ 1 h 105"/>
                <a:gd name="T28" fmla="*/ 1 w 117"/>
                <a:gd name="T29" fmla="*/ 1 h 105"/>
                <a:gd name="T30" fmla="*/ 1 w 117"/>
                <a:gd name="T31" fmla="*/ 0 h 105"/>
                <a:gd name="T32" fmla="*/ 0 w 117"/>
                <a:gd name="T33" fmla="*/ 0 h 105"/>
                <a:gd name="T34" fmla="*/ 0 w 117"/>
                <a:gd name="T35" fmla="*/ 0 h 105"/>
                <a:gd name="T36" fmla="*/ 1 w 117"/>
                <a:gd name="T37" fmla="*/ 0 h 105"/>
                <a:gd name="T38" fmla="*/ 1 w 117"/>
                <a:gd name="T39" fmla="*/ 0 h 105"/>
                <a:gd name="T40" fmla="*/ 1 w 117"/>
                <a:gd name="T41" fmla="*/ 0 h 105"/>
                <a:gd name="T42" fmla="*/ 1 w 117"/>
                <a:gd name="T43" fmla="*/ 0 h 105"/>
                <a:gd name="T44" fmla="*/ 1 w 117"/>
                <a:gd name="T45" fmla="*/ 0 h 105"/>
                <a:gd name="T46" fmla="*/ 1 w 117"/>
                <a:gd name="T47" fmla="*/ 0 h 105"/>
                <a:gd name="T48" fmla="*/ 1 w 117"/>
                <a:gd name="T49" fmla="*/ 0 h 1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7" h="105">
                  <a:moveTo>
                    <a:pt x="26" y="21"/>
                  </a:moveTo>
                  <a:lnTo>
                    <a:pt x="41" y="26"/>
                  </a:lnTo>
                  <a:lnTo>
                    <a:pt x="55" y="34"/>
                  </a:lnTo>
                  <a:lnTo>
                    <a:pt x="68" y="44"/>
                  </a:lnTo>
                  <a:lnTo>
                    <a:pt x="79" y="54"/>
                  </a:lnTo>
                  <a:lnTo>
                    <a:pt x="89" y="66"/>
                  </a:lnTo>
                  <a:lnTo>
                    <a:pt x="99" y="78"/>
                  </a:lnTo>
                  <a:lnTo>
                    <a:pt x="108" y="91"/>
                  </a:lnTo>
                  <a:lnTo>
                    <a:pt x="117" y="105"/>
                  </a:lnTo>
                  <a:lnTo>
                    <a:pt x="105" y="92"/>
                  </a:lnTo>
                  <a:lnTo>
                    <a:pt x="91" y="79"/>
                  </a:lnTo>
                  <a:lnTo>
                    <a:pt x="77" y="67"/>
                  </a:lnTo>
                  <a:lnTo>
                    <a:pt x="63" y="54"/>
                  </a:lnTo>
                  <a:lnTo>
                    <a:pt x="48" y="44"/>
                  </a:lnTo>
                  <a:lnTo>
                    <a:pt x="32" y="34"/>
                  </a:lnTo>
                  <a:lnTo>
                    <a:pt x="16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7" y="6"/>
                  </a:lnTo>
                  <a:lnTo>
                    <a:pt x="10" y="0"/>
                  </a:lnTo>
                  <a:lnTo>
                    <a:pt x="11" y="7"/>
                  </a:lnTo>
                  <a:lnTo>
                    <a:pt x="15" y="11"/>
                  </a:lnTo>
                  <a:lnTo>
                    <a:pt x="21" y="16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0" name="Freeform 73"/>
            <p:cNvSpPr>
              <a:spLocks/>
            </p:cNvSpPr>
            <p:nvPr/>
          </p:nvSpPr>
          <p:spPr bwMode="auto">
            <a:xfrm>
              <a:off x="1560" y="726"/>
              <a:ext cx="118" cy="106"/>
            </a:xfrm>
            <a:custGeom>
              <a:avLst/>
              <a:gdLst>
                <a:gd name="T0" fmla="*/ 8 w 235"/>
                <a:gd name="T1" fmla="*/ 2 h 212"/>
                <a:gd name="T2" fmla="*/ 8 w 235"/>
                <a:gd name="T3" fmla="*/ 3 h 212"/>
                <a:gd name="T4" fmla="*/ 7 w 235"/>
                <a:gd name="T5" fmla="*/ 4 h 212"/>
                <a:gd name="T6" fmla="*/ 6 w 235"/>
                <a:gd name="T7" fmla="*/ 4 h 212"/>
                <a:gd name="T8" fmla="*/ 5 w 235"/>
                <a:gd name="T9" fmla="*/ 4 h 212"/>
                <a:gd name="T10" fmla="*/ 5 w 235"/>
                <a:gd name="T11" fmla="*/ 5 h 212"/>
                <a:gd name="T12" fmla="*/ 5 w 235"/>
                <a:gd name="T13" fmla="*/ 5 h 212"/>
                <a:gd name="T14" fmla="*/ 7 w 235"/>
                <a:gd name="T15" fmla="*/ 5 h 212"/>
                <a:gd name="T16" fmla="*/ 5 w 235"/>
                <a:gd name="T17" fmla="*/ 5 h 212"/>
                <a:gd name="T18" fmla="*/ 4 w 235"/>
                <a:gd name="T19" fmla="*/ 5 h 212"/>
                <a:gd name="T20" fmla="*/ 4 w 235"/>
                <a:gd name="T21" fmla="*/ 5 h 212"/>
                <a:gd name="T22" fmla="*/ 4 w 235"/>
                <a:gd name="T23" fmla="*/ 6 h 212"/>
                <a:gd name="T24" fmla="*/ 5 w 235"/>
                <a:gd name="T25" fmla="*/ 3 h 212"/>
                <a:gd name="T26" fmla="*/ 5 w 235"/>
                <a:gd name="T27" fmla="*/ 3 h 212"/>
                <a:gd name="T28" fmla="*/ 5 w 235"/>
                <a:gd name="T29" fmla="*/ 2 h 212"/>
                <a:gd name="T30" fmla="*/ 4 w 235"/>
                <a:gd name="T31" fmla="*/ 2 h 212"/>
                <a:gd name="T32" fmla="*/ 4 w 235"/>
                <a:gd name="T33" fmla="*/ 3 h 212"/>
                <a:gd name="T34" fmla="*/ 3 w 235"/>
                <a:gd name="T35" fmla="*/ 3 h 212"/>
                <a:gd name="T36" fmla="*/ 4 w 235"/>
                <a:gd name="T37" fmla="*/ 3 h 212"/>
                <a:gd name="T38" fmla="*/ 3 w 235"/>
                <a:gd name="T39" fmla="*/ 4 h 212"/>
                <a:gd name="T40" fmla="*/ 3 w 235"/>
                <a:gd name="T41" fmla="*/ 4 h 212"/>
                <a:gd name="T42" fmla="*/ 2 w 235"/>
                <a:gd name="T43" fmla="*/ 4 h 212"/>
                <a:gd name="T44" fmla="*/ 4 w 235"/>
                <a:gd name="T45" fmla="*/ 4 h 212"/>
                <a:gd name="T46" fmla="*/ 3 w 235"/>
                <a:gd name="T47" fmla="*/ 5 h 212"/>
                <a:gd name="T48" fmla="*/ 1 w 235"/>
                <a:gd name="T49" fmla="*/ 5 h 212"/>
                <a:gd name="T50" fmla="*/ 2 w 235"/>
                <a:gd name="T51" fmla="*/ 5 h 212"/>
                <a:gd name="T52" fmla="*/ 3 w 235"/>
                <a:gd name="T53" fmla="*/ 5 h 212"/>
                <a:gd name="T54" fmla="*/ 3 w 235"/>
                <a:gd name="T55" fmla="*/ 5 h 212"/>
                <a:gd name="T56" fmla="*/ 2 w 235"/>
                <a:gd name="T57" fmla="*/ 5 h 212"/>
                <a:gd name="T58" fmla="*/ 1 w 235"/>
                <a:gd name="T59" fmla="*/ 5 h 212"/>
                <a:gd name="T60" fmla="*/ 2 w 235"/>
                <a:gd name="T61" fmla="*/ 6 h 212"/>
                <a:gd name="T62" fmla="*/ 3 w 235"/>
                <a:gd name="T63" fmla="*/ 6 h 212"/>
                <a:gd name="T64" fmla="*/ 3 w 235"/>
                <a:gd name="T65" fmla="*/ 6 h 212"/>
                <a:gd name="T66" fmla="*/ 3 w 235"/>
                <a:gd name="T67" fmla="*/ 6 h 212"/>
                <a:gd name="T68" fmla="*/ 2 w 235"/>
                <a:gd name="T69" fmla="*/ 6 h 212"/>
                <a:gd name="T70" fmla="*/ 1 w 235"/>
                <a:gd name="T71" fmla="*/ 6 h 212"/>
                <a:gd name="T72" fmla="*/ 1 w 235"/>
                <a:gd name="T73" fmla="*/ 7 h 212"/>
                <a:gd name="T74" fmla="*/ 2 w 235"/>
                <a:gd name="T75" fmla="*/ 7 h 212"/>
                <a:gd name="T76" fmla="*/ 3 w 235"/>
                <a:gd name="T77" fmla="*/ 7 h 212"/>
                <a:gd name="T78" fmla="*/ 3 w 235"/>
                <a:gd name="T79" fmla="*/ 7 h 212"/>
                <a:gd name="T80" fmla="*/ 2 w 235"/>
                <a:gd name="T81" fmla="*/ 7 h 212"/>
                <a:gd name="T82" fmla="*/ 1 w 235"/>
                <a:gd name="T83" fmla="*/ 7 h 212"/>
                <a:gd name="T84" fmla="*/ 1 w 235"/>
                <a:gd name="T85" fmla="*/ 5 h 212"/>
                <a:gd name="T86" fmla="*/ 2 w 235"/>
                <a:gd name="T87" fmla="*/ 3 h 212"/>
                <a:gd name="T88" fmla="*/ 3 w 235"/>
                <a:gd name="T89" fmla="*/ 2 h 212"/>
                <a:gd name="T90" fmla="*/ 4 w 235"/>
                <a:gd name="T91" fmla="*/ 1 h 212"/>
                <a:gd name="T92" fmla="*/ 6 w 235"/>
                <a:gd name="T93" fmla="*/ 1 h 212"/>
                <a:gd name="T94" fmla="*/ 7 w 235"/>
                <a:gd name="T95" fmla="*/ 1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5" h="212">
                  <a:moveTo>
                    <a:pt x="211" y="12"/>
                  </a:moveTo>
                  <a:lnTo>
                    <a:pt x="219" y="18"/>
                  </a:lnTo>
                  <a:lnTo>
                    <a:pt x="221" y="27"/>
                  </a:lnTo>
                  <a:lnTo>
                    <a:pt x="225" y="37"/>
                  </a:lnTo>
                  <a:lnTo>
                    <a:pt x="233" y="42"/>
                  </a:lnTo>
                  <a:lnTo>
                    <a:pt x="235" y="51"/>
                  </a:lnTo>
                  <a:lnTo>
                    <a:pt x="235" y="59"/>
                  </a:lnTo>
                  <a:lnTo>
                    <a:pt x="234" y="67"/>
                  </a:lnTo>
                  <a:lnTo>
                    <a:pt x="233" y="78"/>
                  </a:lnTo>
                  <a:lnTo>
                    <a:pt x="231" y="90"/>
                  </a:lnTo>
                  <a:lnTo>
                    <a:pt x="226" y="102"/>
                  </a:lnTo>
                  <a:lnTo>
                    <a:pt x="220" y="113"/>
                  </a:lnTo>
                  <a:lnTo>
                    <a:pt x="212" y="125"/>
                  </a:lnTo>
                  <a:lnTo>
                    <a:pt x="206" y="116"/>
                  </a:lnTo>
                  <a:lnTo>
                    <a:pt x="197" y="117"/>
                  </a:lnTo>
                  <a:lnTo>
                    <a:pt x="188" y="118"/>
                  </a:lnTo>
                  <a:lnTo>
                    <a:pt x="179" y="119"/>
                  </a:lnTo>
                  <a:lnTo>
                    <a:pt x="170" y="120"/>
                  </a:lnTo>
                  <a:lnTo>
                    <a:pt x="160" y="121"/>
                  </a:lnTo>
                  <a:lnTo>
                    <a:pt x="151" y="122"/>
                  </a:lnTo>
                  <a:lnTo>
                    <a:pt x="143" y="125"/>
                  </a:lnTo>
                  <a:lnTo>
                    <a:pt x="134" y="127"/>
                  </a:lnTo>
                  <a:lnTo>
                    <a:pt x="132" y="129"/>
                  </a:lnTo>
                  <a:lnTo>
                    <a:pt x="130" y="132"/>
                  </a:lnTo>
                  <a:lnTo>
                    <a:pt x="129" y="134"/>
                  </a:lnTo>
                  <a:lnTo>
                    <a:pt x="130" y="136"/>
                  </a:lnTo>
                  <a:lnTo>
                    <a:pt x="136" y="140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5" y="135"/>
                  </a:lnTo>
                  <a:lnTo>
                    <a:pt x="209" y="128"/>
                  </a:lnTo>
                  <a:lnTo>
                    <a:pt x="202" y="137"/>
                  </a:lnTo>
                  <a:lnTo>
                    <a:pt x="193" y="143"/>
                  </a:lnTo>
                  <a:lnTo>
                    <a:pt x="183" y="146"/>
                  </a:lnTo>
                  <a:lnTo>
                    <a:pt x="172" y="146"/>
                  </a:lnTo>
                  <a:lnTo>
                    <a:pt x="160" y="146"/>
                  </a:lnTo>
                  <a:lnTo>
                    <a:pt x="150" y="144"/>
                  </a:lnTo>
                  <a:lnTo>
                    <a:pt x="139" y="144"/>
                  </a:lnTo>
                  <a:lnTo>
                    <a:pt x="129" y="147"/>
                  </a:lnTo>
                  <a:lnTo>
                    <a:pt x="128" y="149"/>
                  </a:lnTo>
                  <a:lnTo>
                    <a:pt x="127" y="151"/>
                  </a:lnTo>
                  <a:lnTo>
                    <a:pt x="127" y="154"/>
                  </a:lnTo>
                  <a:lnTo>
                    <a:pt x="127" y="156"/>
                  </a:lnTo>
                  <a:lnTo>
                    <a:pt x="128" y="157"/>
                  </a:lnTo>
                  <a:lnTo>
                    <a:pt x="130" y="159"/>
                  </a:lnTo>
                  <a:lnTo>
                    <a:pt x="132" y="159"/>
                  </a:lnTo>
                  <a:lnTo>
                    <a:pt x="134" y="159"/>
                  </a:lnTo>
                  <a:lnTo>
                    <a:pt x="105" y="176"/>
                  </a:lnTo>
                  <a:lnTo>
                    <a:pt x="112" y="155"/>
                  </a:lnTo>
                  <a:lnTo>
                    <a:pt x="119" y="134"/>
                  </a:lnTo>
                  <a:lnTo>
                    <a:pt x="126" y="112"/>
                  </a:lnTo>
                  <a:lnTo>
                    <a:pt x="130" y="90"/>
                  </a:lnTo>
                  <a:lnTo>
                    <a:pt x="133" y="93"/>
                  </a:lnTo>
                  <a:lnTo>
                    <a:pt x="135" y="83"/>
                  </a:lnTo>
                  <a:lnTo>
                    <a:pt x="136" y="75"/>
                  </a:lnTo>
                  <a:lnTo>
                    <a:pt x="136" y="67"/>
                  </a:lnTo>
                  <a:lnTo>
                    <a:pt x="140" y="58"/>
                  </a:lnTo>
                  <a:lnTo>
                    <a:pt x="140" y="56"/>
                  </a:lnTo>
                  <a:lnTo>
                    <a:pt x="140" y="53"/>
                  </a:lnTo>
                  <a:lnTo>
                    <a:pt x="139" y="51"/>
                  </a:lnTo>
                  <a:lnTo>
                    <a:pt x="137" y="50"/>
                  </a:lnTo>
                  <a:lnTo>
                    <a:pt x="133" y="53"/>
                  </a:lnTo>
                  <a:lnTo>
                    <a:pt x="129" y="59"/>
                  </a:lnTo>
                  <a:lnTo>
                    <a:pt x="126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3" y="75"/>
                  </a:lnTo>
                  <a:lnTo>
                    <a:pt x="107" y="75"/>
                  </a:lnTo>
                  <a:lnTo>
                    <a:pt x="100" y="71"/>
                  </a:lnTo>
                  <a:lnTo>
                    <a:pt x="98" y="74"/>
                  </a:lnTo>
                  <a:lnTo>
                    <a:pt x="96" y="78"/>
                  </a:lnTo>
                  <a:lnTo>
                    <a:pt x="94" y="81"/>
                  </a:lnTo>
                  <a:lnTo>
                    <a:pt x="94" y="86"/>
                  </a:lnTo>
                  <a:lnTo>
                    <a:pt x="97" y="89"/>
                  </a:lnTo>
                  <a:lnTo>
                    <a:pt x="103" y="89"/>
                  </a:lnTo>
                  <a:lnTo>
                    <a:pt x="107" y="87"/>
                  </a:lnTo>
                  <a:lnTo>
                    <a:pt x="111" y="86"/>
                  </a:lnTo>
                  <a:lnTo>
                    <a:pt x="110" y="97"/>
                  </a:lnTo>
                  <a:lnTo>
                    <a:pt x="102" y="98"/>
                  </a:lnTo>
                  <a:lnTo>
                    <a:pt x="95" y="98"/>
                  </a:lnTo>
                  <a:lnTo>
                    <a:pt x="88" y="99"/>
                  </a:lnTo>
                  <a:lnTo>
                    <a:pt x="82" y="99"/>
                  </a:lnTo>
                  <a:lnTo>
                    <a:pt x="75" y="99"/>
                  </a:lnTo>
                  <a:lnTo>
                    <a:pt x="69" y="99"/>
                  </a:lnTo>
                  <a:lnTo>
                    <a:pt x="64" y="101"/>
                  </a:lnTo>
                  <a:lnTo>
                    <a:pt x="58" y="102"/>
                  </a:lnTo>
                  <a:lnTo>
                    <a:pt x="57" y="105"/>
                  </a:lnTo>
                  <a:lnTo>
                    <a:pt x="59" y="108"/>
                  </a:lnTo>
                  <a:lnTo>
                    <a:pt x="62" y="110"/>
                  </a:lnTo>
                  <a:lnTo>
                    <a:pt x="66" y="111"/>
                  </a:lnTo>
                  <a:lnTo>
                    <a:pt x="106" y="112"/>
                  </a:lnTo>
                  <a:lnTo>
                    <a:pt x="102" y="120"/>
                  </a:lnTo>
                  <a:lnTo>
                    <a:pt x="96" y="126"/>
                  </a:lnTo>
                  <a:lnTo>
                    <a:pt x="87" y="129"/>
                  </a:lnTo>
                  <a:lnTo>
                    <a:pt x="76" y="129"/>
                  </a:lnTo>
                  <a:lnTo>
                    <a:pt x="66" y="131"/>
                  </a:lnTo>
                  <a:lnTo>
                    <a:pt x="54" y="129"/>
                  </a:lnTo>
                  <a:lnTo>
                    <a:pt x="43" y="129"/>
                  </a:lnTo>
                  <a:lnTo>
                    <a:pt x="33" y="131"/>
                  </a:lnTo>
                  <a:lnTo>
                    <a:pt x="31" y="131"/>
                  </a:lnTo>
                  <a:lnTo>
                    <a:pt x="31" y="133"/>
                  </a:lnTo>
                  <a:lnTo>
                    <a:pt x="31" y="134"/>
                  </a:lnTo>
                  <a:lnTo>
                    <a:pt x="31" y="136"/>
                  </a:lnTo>
                  <a:lnTo>
                    <a:pt x="38" y="140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2" y="141"/>
                  </a:lnTo>
                  <a:lnTo>
                    <a:pt x="72" y="140"/>
                  </a:lnTo>
                  <a:lnTo>
                    <a:pt x="80" y="140"/>
                  </a:lnTo>
                  <a:lnTo>
                    <a:pt x="89" y="140"/>
                  </a:lnTo>
                  <a:lnTo>
                    <a:pt x="97" y="141"/>
                  </a:lnTo>
                  <a:lnTo>
                    <a:pt x="95" y="149"/>
                  </a:lnTo>
                  <a:lnTo>
                    <a:pt x="86" y="151"/>
                  </a:lnTo>
                  <a:lnTo>
                    <a:pt x="76" y="152"/>
                  </a:lnTo>
                  <a:lnTo>
                    <a:pt x="66" y="154"/>
                  </a:lnTo>
                  <a:lnTo>
                    <a:pt x="56" y="154"/>
                  </a:lnTo>
                  <a:lnTo>
                    <a:pt x="46" y="155"/>
                  </a:lnTo>
                  <a:lnTo>
                    <a:pt x="37" y="155"/>
                  </a:lnTo>
                  <a:lnTo>
                    <a:pt x="28" y="157"/>
                  </a:lnTo>
                  <a:lnTo>
                    <a:pt x="20" y="159"/>
                  </a:lnTo>
                  <a:lnTo>
                    <a:pt x="23" y="164"/>
                  </a:lnTo>
                  <a:lnTo>
                    <a:pt x="29" y="166"/>
                  </a:lnTo>
                  <a:lnTo>
                    <a:pt x="35" y="169"/>
                  </a:lnTo>
                  <a:lnTo>
                    <a:pt x="43" y="169"/>
                  </a:lnTo>
                  <a:lnTo>
                    <a:pt x="50" y="169"/>
                  </a:lnTo>
                  <a:lnTo>
                    <a:pt x="58" y="167"/>
                  </a:lnTo>
                  <a:lnTo>
                    <a:pt x="65" y="166"/>
                  </a:lnTo>
                  <a:lnTo>
                    <a:pt x="71" y="166"/>
                  </a:lnTo>
                  <a:lnTo>
                    <a:pt x="75" y="164"/>
                  </a:lnTo>
                  <a:lnTo>
                    <a:pt x="80" y="165"/>
                  </a:lnTo>
                  <a:lnTo>
                    <a:pt x="86" y="165"/>
                  </a:lnTo>
                  <a:lnTo>
                    <a:pt x="90" y="164"/>
                  </a:lnTo>
                  <a:lnTo>
                    <a:pt x="87" y="169"/>
                  </a:lnTo>
                  <a:lnTo>
                    <a:pt x="86" y="172"/>
                  </a:lnTo>
                  <a:lnTo>
                    <a:pt x="86" y="177"/>
                  </a:lnTo>
                  <a:lnTo>
                    <a:pt x="82" y="181"/>
                  </a:lnTo>
                  <a:lnTo>
                    <a:pt x="74" y="181"/>
                  </a:lnTo>
                  <a:lnTo>
                    <a:pt x="66" y="182"/>
                  </a:lnTo>
                  <a:lnTo>
                    <a:pt x="57" y="182"/>
                  </a:lnTo>
                  <a:lnTo>
                    <a:pt x="49" y="184"/>
                  </a:lnTo>
                  <a:lnTo>
                    <a:pt x="41" y="184"/>
                  </a:lnTo>
                  <a:lnTo>
                    <a:pt x="33" y="185"/>
                  </a:lnTo>
                  <a:lnTo>
                    <a:pt x="26" y="184"/>
                  </a:lnTo>
                  <a:lnTo>
                    <a:pt x="19" y="182"/>
                  </a:lnTo>
                  <a:lnTo>
                    <a:pt x="14" y="185"/>
                  </a:lnTo>
                  <a:lnTo>
                    <a:pt x="11" y="188"/>
                  </a:lnTo>
                  <a:lnTo>
                    <a:pt x="9" y="192"/>
                  </a:lnTo>
                  <a:lnTo>
                    <a:pt x="12" y="196"/>
                  </a:lnTo>
                  <a:lnTo>
                    <a:pt x="12" y="197"/>
                  </a:lnTo>
                  <a:lnTo>
                    <a:pt x="19" y="197"/>
                  </a:lnTo>
                  <a:lnTo>
                    <a:pt x="27" y="197"/>
                  </a:lnTo>
                  <a:lnTo>
                    <a:pt x="34" y="197"/>
                  </a:lnTo>
                  <a:lnTo>
                    <a:pt x="43" y="196"/>
                  </a:lnTo>
                  <a:lnTo>
                    <a:pt x="51" y="196"/>
                  </a:lnTo>
                  <a:lnTo>
                    <a:pt x="59" y="196"/>
                  </a:lnTo>
                  <a:lnTo>
                    <a:pt x="67" y="196"/>
                  </a:lnTo>
                  <a:lnTo>
                    <a:pt x="74" y="197"/>
                  </a:lnTo>
                  <a:lnTo>
                    <a:pt x="74" y="199"/>
                  </a:lnTo>
                  <a:lnTo>
                    <a:pt x="75" y="200"/>
                  </a:lnTo>
                  <a:lnTo>
                    <a:pt x="76" y="201"/>
                  </a:lnTo>
                  <a:lnTo>
                    <a:pt x="77" y="202"/>
                  </a:lnTo>
                  <a:lnTo>
                    <a:pt x="71" y="205"/>
                  </a:lnTo>
                  <a:lnTo>
                    <a:pt x="62" y="208"/>
                  </a:lnTo>
                  <a:lnTo>
                    <a:pt x="54" y="209"/>
                  </a:lnTo>
                  <a:lnTo>
                    <a:pt x="45" y="210"/>
                  </a:lnTo>
                  <a:lnTo>
                    <a:pt x="37" y="210"/>
                  </a:lnTo>
                  <a:lnTo>
                    <a:pt x="29" y="211"/>
                  </a:lnTo>
                  <a:lnTo>
                    <a:pt x="21" y="211"/>
                  </a:lnTo>
                  <a:lnTo>
                    <a:pt x="13" y="212"/>
                  </a:lnTo>
                  <a:lnTo>
                    <a:pt x="0" y="209"/>
                  </a:lnTo>
                  <a:lnTo>
                    <a:pt x="4" y="184"/>
                  </a:lnTo>
                  <a:lnTo>
                    <a:pt x="9" y="158"/>
                  </a:lnTo>
                  <a:lnTo>
                    <a:pt x="15" y="133"/>
                  </a:lnTo>
                  <a:lnTo>
                    <a:pt x="20" y="108"/>
                  </a:lnTo>
                  <a:lnTo>
                    <a:pt x="27" y="98"/>
                  </a:lnTo>
                  <a:lnTo>
                    <a:pt x="34" y="87"/>
                  </a:lnTo>
                  <a:lnTo>
                    <a:pt x="42" y="75"/>
                  </a:lnTo>
                  <a:lnTo>
                    <a:pt x="49" y="65"/>
                  </a:lnTo>
                  <a:lnTo>
                    <a:pt x="60" y="56"/>
                  </a:lnTo>
                  <a:lnTo>
                    <a:pt x="71" y="45"/>
                  </a:lnTo>
                  <a:lnTo>
                    <a:pt x="82" y="36"/>
                  </a:lnTo>
                  <a:lnTo>
                    <a:pt x="94" y="27"/>
                  </a:lnTo>
                  <a:lnTo>
                    <a:pt x="105" y="19"/>
                  </a:lnTo>
                  <a:lnTo>
                    <a:pt x="117" y="12"/>
                  </a:lnTo>
                  <a:lnTo>
                    <a:pt x="130" y="6"/>
                  </a:lnTo>
                  <a:lnTo>
                    <a:pt x="145" y="4"/>
                  </a:lnTo>
                  <a:lnTo>
                    <a:pt x="153" y="3"/>
                  </a:lnTo>
                  <a:lnTo>
                    <a:pt x="162" y="1"/>
                  </a:lnTo>
                  <a:lnTo>
                    <a:pt x="171" y="0"/>
                  </a:lnTo>
                  <a:lnTo>
                    <a:pt x="181" y="0"/>
                  </a:lnTo>
                  <a:lnTo>
                    <a:pt x="190" y="1"/>
                  </a:lnTo>
                  <a:lnTo>
                    <a:pt x="198" y="4"/>
                  </a:lnTo>
                  <a:lnTo>
                    <a:pt x="205" y="7"/>
                  </a:lnTo>
                  <a:lnTo>
                    <a:pt x="211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1" name="Freeform 74"/>
            <p:cNvSpPr>
              <a:spLocks/>
            </p:cNvSpPr>
            <p:nvPr/>
          </p:nvSpPr>
          <p:spPr bwMode="auto">
            <a:xfrm>
              <a:off x="1240" y="729"/>
              <a:ext cx="61" cy="77"/>
            </a:xfrm>
            <a:custGeom>
              <a:avLst/>
              <a:gdLst>
                <a:gd name="T0" fmla="*/ 2 w 122"/>
                <a:gd name="T1" fmla="*/ 2 h 155"/>
                <a:gd name="T2" fmla="*/ 2 w 122"/>
                <a:gd name="T3" fmla="*/ 3 h 155"/>
                <a:gd name="T4" fmla="*/ 2 w 122"/>
                <a:gd name="T5" fmla="*/ 2 h 155"/>
                <a:gd name="T6" fmla="*/ 2 w 122"/>
                <a:gd name="T7" fmla="*/ 1 h 155"/>
                <a:gd name="T8" fmla="*/ 2 w 122"/>
                <a:gd name="T9" fmla="*/ 1 h 155"/>
                <a:gd name="T10" fmla="*/ 2 w 122"/>
                <a:gd name="T11" fmla="*/ 0 h 155"/>
                <a:gd name="T12" fmla="*/ 2 w 122"/>
                <a:gd name="T13" fmla="*/ 0 h 155"/>
                <a:gd name="T14" fmla="*/ 2 w 122"/>
                <a:gd name="T15" fmla="*/ 1 h 155"/>
                <a:gd name="T16" fmla="*/ 2 w 122"/>
                <a:gd name="T17" fmla="*/ 2 h 155"/>
                <a:gd name="T18" fmla="*/ 2 w 122"/>
                <a:gd name="T19" fmla="*/ 3 h 155"/>
                <a:gd name="T20" fmla="*/ 3 w 122"/>
                <a:gd name="T21" fmla="*/ 3 h 155"/>
                <a:gd name="T22" fmla="*/ 3 w 122"/>
                <a:gd name="T23" fmla="*/ 3 h 155"/>
                <a:gd name="T24" fmla="*/ 3 w 122"/>
                <a:gd name="T25" fmla="*/ 3 h 155"/>
                <a:gd name="T26" fmla="*/ 3 w 122"/>
                <a:gd name="T27" fmla="*/ 1 h 155"/>
                <a:gd name="T28" fmla="*/ 3 w 122"/>
                <a:gd name="T29" fmla="*/ 0 h 155"/>
                <a:gd name="T30" fmla="*/ 3 w 122"/>
                <a:gd name="T31" fmla="*/ 1 h 155"/>
                <a:gd name="T32" fmla="*/ 3 w 122"/>
                <a:gd name="T33" fmla="*/ 3 h 155"/>
                <a:gd name="T34" fmla="*/ 4 w 122"/>
                <a:gd name="T35" fmla="*/ 4 h 155"/>
                <a:gd name="T36" fmla="*/ 4 w 122"/>
                <a:gd name="T37" fmla="*/ 4 h 155"/>
                <a:gd name="T38" fmla="*/ 4 w 122"/>
                <a:gd name="T39" fmla="*/ 3 h 155"/>
                <a:gd name="T40" fmla="*/ 3 w 122"/>
                <a:gd name="T41" fmla="*/ 1 h 155"/>
                <a:gd name="T42" fmla="*/ 4 w 122"/>
                <a:gd name="T43" fmla="*/ 0 h 155"/>
                <a:gd name="T44" fmla="*/ 4 w 122"/>
                <a:gd name="T45" fmla="*/ 1 h 155"/>
                <a:gd name="T46" fmla="*/ 4 w 122"/>
                <a:gd name="T47" fmla="*/ 1 h 155"/>
                <a:gd name="T48" fmla="*/ 4 w 122"/>
                <a:gd name="T49" fmla="*/ 3 h 155"/>
                <a:gd name="T50" fmla="*/ 4 w 122"/>
                <a:gd name="T51" fmla="*/ 4 h 155"/>
                <a:gd name="T52" fmla="*/ 4 w 122"/>
                <a:gd name="T53" fmla="*/ 4 h 155"/>
                <a:gd name="T54" fmla="*/ 4 w 122"/>
                <a:gd name="T55" fmla="*/ 4 h 155"/>
                <a:gd name="T56" fmla="*/ 2 w 122"/>
                <a:gd name="T57" fmla="*/ 3 h 155"/>
                <a:gd name="T58" fmla="*/ 1 w 122"/>
                <a:gd name="T59" fmla="*/ 3 h 155"/>
                <a:gd name="T60" fmla="*/ 1 w 122"/>
                <a:gd name="T61" fmla="*/ 2 h 155"/>
                <a:gd name="T62" fmla="*/ 1 w 122"/>
                <a:gd name="T63" fmla="*/ 1 h 155"/>
                <a:gd name="T64" fmla="*/ 1 w 122"/>
                <a:gd name="T65" fmla="*/ 0 h 155"/>
                <a:gd name="T66" fmla="*/ 1 w 122"/>
                <a:gd name="T67" fmla="*/ 0 h 155"/>
                <a:gd name="T68" fmla="*/ 1 w 122"/>
                <a:gd name="T69" fmla="*/ 0 h 155"/>
                <a:gd name="T70" fmla="*/ 1 w 122"/>
                <a:gd name="T71" fmla="*/ 0 h 155"/>
                <a:gd name="T72" fmla="*/ 1 w 122"/>
                <a:gd name="T73" fmla="*/ 1 h 155"/>
                <a:gd name="T74" fmla="*/ 1 w 122"/>
                <a:gd name="T75" fmla="*/ 2 h 1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2" h="155">
                  <a:moveTo>
                    <a:pt x="32" y="83"/>
                  </a:moveTo>
                  <a:lnTo>
                    <a:pt x="34" y="89"/>
                  </a:lnTo>
                  <a:lnTo>
                    <a:pt x="37" y="97"/>
                  </a:lnTo>
                  <a:lnTo>
                    <a:pt x="39" y="104"/>
                  </a:lnTo>
                  <a:lnTo>
                    <a:pt x="45" y="109"/>
                  </a:lnTo>
                  <a:lnTo>
                    <a:pt x="45" y="92"/>
                  </a:lnTo>
                  <a:lnTo>
                    <a:pt x="43" y="77"/>
                  </a:lnTo>
                  <a:lnTo>
                    <a:pt x="41" y="61"/>
                  </a:lnTo>
                  <a:lnTo>
                    <a:pt x="41" y="46"/>
                  </a:lnTo>
                  <a:lnTo>
                    <a:pt x="39" y="37"/>
                  </a:lnTo>
                  <a:lnTo>
                    <a:pt x="37" y="29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53" y="19"/>
                  </a:lnTo>
                  <a:lnTo>
                    <a:pt x="53" y="33"/>
                  </a:lnTo>
                  <a:lnTo>
                    <a:pt x="53" y="49"/>
                  </a:lnTo>
                  <a:lnTo>
                    <a:pt x="54" y="64"/>
                  </a:lnTo>
                  <a:lnTo>
                    <a:pt x="57" y="75"/>
                  </a:lnTo>
                  <a:lnTo>
                    <a:pt x="58" y="88"/>
                  </a:lnTo>
                  <a:lnTo>
                    <a:pt x="61" y="102"/>
                  </a:lnTo>
                  <a:lnTo>
                    <a:pt x="64" y="114"/>
                  </a:lnTo>
                  <a:lnTo>
                    <a:pt x="71" y="125"/>
                  </a:lnTo>
                  <a:lnTo>
                    <a:pt x="76" y="120"/>
                  </a:lnTo>
                  <a:lnTo>
                    <a:pt x="76" y="114"/>
                  </a:lnTo>
                  <a:lnTo>
                    <a:pt x="75" y="110"/>
                  </a:lnTo>
                  <a:lnTo>
                    <a:pt x="72" y="105"/>
                  </a:lnTo>
                  <a:lnTo>
                    <a:pt x="70" y="83"/>
                  </a:lnTo>
                  <a:lnTo>
                    <a:pt x="66" y="62"/>
                  </a:lnTo>
                  <a:lnTo>
                    <a:pt x="64" y="42"/>
                  </a:lnTo>
                  <a:lnTo>
                    <a:pt x="65" y="22"/>
                  </a:lnTo>
                  <a:lnTo>
                    <a:pt x="77" y="23"/>
                  </a:lnTo>
                  <a:lnTo>
                    <a:pt x="83" y="50"/>
                  </a:lnTo>
                  <a:lnTo>
                    <a:pt x="85" y="77"/>
                  </a:lnTo>
                  <a:lnTo>
                    <a:pt x="88" y="106"/>
                  </a:lnTo>
                  <a:lnTo>
                    <a:pt x="95" y="134"/>
                  </a:lnTo>
                  <a:lnTo>
                    <a:pt x="99" y="134"/>
                  </a:lnTo>
                  <a:lnTo>
                    <a:pt x="100" y="133"/>
                  </a:lnTo>
                  <a:lnTo>
                    <a:pt x="102" y="132"/>
                  </a:lnTo>
                  <a:lnTo>
                    <a:pt x="103" y="129"/>
                  </a:lnTo>
                  <a:lnTo>
                    <a:pt x="101" y="105"/>
                  </a:lnTo>
                  <a:lnTo>
                    <a:pt x="98" y="80"/>
                  </a:lnTo>
                  <a:lnTo>
                    <a:pt x="94" y="54"/>
                  </a:lnTo>
                  <a:lnTo>
                    <a:pt x="96" y="30"/>
                  </a:lnTo>
                  <a:lnTo>
                    <a:pt x="101" y="31"/>
                  </a:lnTo>
                  <a:lnTo>
                    <a:pt x="106" y="31"/>
                  </a:lnTo>
                  <a:lnTo>
                    <a:pt x="109" y="33"/>
                  </a:lnTo>
                  <a:lnTo>
                    <a:pt x="110" y="36"/>
                  </a:lnTo>
                  <a:lnTo>
                    <a:pt x="113" y="61"/>
                  </a:lnTo>
                  <a:lnTo>
                    <a:pt x="115" y="89"/>
                  </a:lnTo>
                  <a:lnTo>
                    <a:pt x="117" y="117"/>
                  </a:lnTo>
                  <a:lnTo>
                    <a:pt x="122" y="141"/>
                  </a:lnTo>
                  <a:lnTo>
                    <a:pt x="118" y="144"/>
                  </a:lnTo>
                  <a:lnTo>
                    <a:pt x="116" y="150"/>
                  </a:lnTo>
                  <a:lnTo>
                    <a:pt x="114" y="155"/>
                  </a:lnTo>
                  <a:lnTo>
                    <a:pt x="108" y="154"/>
                  </a:lnTo>
                  <a:lnTo>
                    <a:pt x="110" y="152"/>
                  </a:lnTo>
                  <a:lnTo>
                    <a:pt x="49" y="133"/>
                  </a:lnTo>
                  <a:lnTo>
                    <a:pt x="40" y="121"/>
                  </a:lnTo>
                  <a:lnTo>
                    <a:pt x="30" y="110"/>
                  </a:lnTo>
                  <a:lnTo>
                    <a:pt x="23" y="97"/>
                  </a:lnTo>
                  <a:lnTo>
                    <a:pt x="20" y="82"/>
                  </a:lnTo>
                  <a:lnTo>
                    <a:pt x="16" y="72"/>
                  </a:lnTo>
                  <a:lnTo>
                    <a:pt x="15" y="59"/>
                  </a:lnTo>
                  <a:lnTo>
                    <a:pt x="15" y="46"/>
                  </a:lnTo>
                  <a:lnTo>
                    <a:pt x="11" y="35"/>
                  </a:lnTo>
                  <a:lnTo>
                    <a:pt x="10" y="26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0" y="11"/>
                  </a:lnTo>
                  <a:lnTo>
                    <a:pt x="25" y="21"/>
                  </a:lnTo>
                  <a:lnTo>
                    <a:pt x="27" y="34"/>
                  </a:lnTo>
                  <a:lnTo>
                    <a:pt x="28" y="46"/>
                  </a:lnTo>
                  <a:lnTo>
                    <a:pt x="28" y="60"/>
                  </a:lnTo>
                  <a:lnTo>
                    <a:pt x="30" y="73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2" name="Freeform 75"/>
            <p:cNvSpPr>
              <a:spLocks/>
            </p:cNvSpPr>
            <p:nvPr/>
          </p:nvSpPr>
          <p:spPr bwMode="auto">
            <a:xfrm>
              <a:off x="1193" y="731"/>
              <a:ext cx="36" cy="5"/>
            </a:xfrm>
            <a:custGeom>
              <a:avLst/>
              <a:gdLst>
                <a:gd name="T0" fmla="*/ 2 w 74"/>
                <a:gd name="T1" fmla="*/ 1 h 10"/>
                <a:gd name="T2" fmla="*/ 2 w 74"/>
                <a:gd name="T3" fmla="*/ 1 h 10"/>
                <a:gd name="T4" fmla="*/ 1 w 74"/>
                <a:gd name="T5" fmla="*/ 1 h 10"/>
                <a:gd name="T6" fmla="*/ 1 w 74"/>
                <a:gd name="T7" fmla="*/ 1 h 10"/>
                <a:gd name="T8" fmla="*/ 1 w 74"/>
                <a:gd name="T9" fmla="*/ 1 h 10"/>
                <a:gd name="T10" fmla="*/ 1 w 74"/>
                <a:gd name="T11" fmla="*/ 1 h 10"/>
                <a:gd name="T12" fmla="*/ 0 w 74"/>
                <a:gd name="T13" fmla="*/ 1 h 10"/>
                <a:gd name="T14" fmla="*/ 0 w 74"/>
                <a:gd name="T15" fmla="*/ 1 h 10"/>
                <a:gd name="T16" fmla="*/ 0 w 74"/>
                <a:gd name="T17" fmla="*/ 1 h 10"/>
                <a:gd name="T18" fmla="*/ 0 w 74"/>
                <a:gd name="T19" fmla="*/ 0 h 10"/>
                <a:gd name="T20" fmla="*/ 2 w 7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" h="10">
                  <a:moveTo>
                    <a:pt x="74" y="3"/>
                  </a:moveTo>
                  <a:lnTo>
                    <a:pt x="66" y="7"/>
                  </a:lnTo>
                  <a:lnTo>
                    <a:pt x="58" y="9"/>
                  </a:lnTo>
                  <a:lnTo>
                    <a:pt x="51" y="10"/>
                  </a:lnTo>
                  <a:lnTo>
                    <a:pt x="43" y="10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8" y="10"/>
                  </a:lnTo>
                  <a:lnTo>
                    <a:pt x="0" y="0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3" name="Freeform 76"/>
            <p:cNvSpPr>
              <a:spLocks/>
            </p:cNvSpPr>
            <p:nvPr/>
          </p:nvSpPr>
          <p:spPr bwMode="auto">
            <a:xfrm>
              <a:off x="1374" y="734"/>
              <a:ext cx="4" cy="2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1 h 3"/>
                <a:gd name="T4" fmla="*/ 1 w 7"/>
                <a:gd name="T5" fmla="*/ 1 h 3"/>
                <a:gd name="T6" fmla="*/ 1 w 7"/>
                <a:gd name="T7" fmla="*/ 1 h 3"/>
                <a:gd name="T8" fmla="*/ 1 w 7"/>
                <a:gd name="T9" fmla="*/ 1 h 3"/>
                <a:gd name="T10" fmla="*/ 0 w 7"/>
                <a:gd name="T11" fmla="*/ 1 h 3"/>
                <a:gd name="T12" fmla="*/ 1 w 7"/>
                <a:gd name="T13" fmla="*/ 1 h 3"/>
                <a:gd name="T14" fmla="*/ 1 w 7"/>
                <a:gd name="T15" fmla="*/ 0 h 3"/>
                <a:gd name="T16" fmla="*/ 1 w 7"/>
                <a:gd name="T17" fmla="*/ 0 h 3"/>
                <a:gd name="T18" fmla="*/ 1 w 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4" name="Freeform 77"/>
            <p:cNvSpPr>
              <a:spLocks/>
            </p:cNvSpPr>
            <p:nvPr/>
          </p:nvSpPr>
          <p:spPr bwMode="auto">
            <a:xfrm>
              <a:off x="1356" y="740"/>
              <a:ext cx="4" cy="2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1 h 4"/>
                <a:gd name="T4" fmla="*/ 1 w 8"/>
                <a:gd name="T5" fmla="*/ 1 h 4"/>
                <a:gd name="T6" fmla="*/ 1 w 8"/>
                <a:gd name="T7" fmla="*/ 1 h 4"/>
                <a:gd name="T8" fmla="*/ 0 w 8"/>
                <a:gd name="T9" fmla="*/ 1 h 4"/>
                <a:gd name="T10" fmla="*/ 1 w 8"/>
                <a:gd name="T11" fmla="*/ 1 h 4"/>
                <a:gd name="T12" fmla="*/ 1 w 8"/>
                <a:gd name="T13" fmla="*/ 1 h 4"/>
                <a:gd name="T14" fmla="*/ 1 w 8"/>
                <a:gd name="T15" fmla="*/ 0 h 4"/>
                <a:gd name="T16" fmla="*/ 1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5" name="Freeform 78"/>
            <p:cNvSpPr>
              <a:spLocks/>
            </p:cNvSpPr>
            <p:nvPr/>
          </p:nvSpPr>
          <p:spPr bwMode="auto">
            <a:xfrm>
              <a:off x="1342" y="743"/>
              <a:ext cx="6" cy="6"/>
            </a:xfrm>
            <a:custGeom>
              <a:avLst/>
              <a:gdLst>
                <a:gd name="T0" fmla="*/ 1 w 11"/>
                <a:gd name="T1" fmla="*/ 1 h 11"/>
                <a:gd name="T2" fmla="*/ 0 w 11"/>
                <a:gd name="T3" fmla="*/ 1 h 11"/>
                <a:gd name="T4" fmla="*/ 1 w 11"/>
                <a:gd name="T5" fmla="*/ 0 h 11"/>
                <a:gd name="T6" fmla="*/ 1 w 11"/>
                <a:gd name="T7" fmla="*/ 1 h 11"/>
                <a:gd name="T8" fmla="*/ 1 w 11"/>
                <a:gd name="T9" fmla="*/ 1 h 11"/>
                <a:gd name="T10" fmla="*/ 1 w 11"/>
                <a:gd name="T11" fmla="*/ 1 h 11"/>
                <a:gd name="T12" fmla="*/ 1 w 11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0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6" name="Freeform 79"/>
            <p:cNvSpPr>
              <a:spLocks/>
            </p:cNvSpPr>
            <p:nvPr/>
          </p:nvSpPr>
          <p:spPr bwMode="auto">
            <a:xfrm>
              <a:off x="1300" y="744"/>
              <a:ext cx="194" cy="133"/>
            </a:xfrm>
            <a:custGeom>
              <a:avLst/>
              <a:gdLst>
                <a:gd name="T0" fmla="*/ 9 w 390"/>
                <a:gd name="T1" fmla="*/ 1 h 265"/>
                <a:gd name="T2" fmla="*/ 10 w 390"/>
                <a:gd name="T3" fmla="*/ 2 h 265"/>
                <a:gd name="T4" fmla="*/ 11 w 390"/>
                <a:gd name="T5" fmla="*/ 7 h 265"/>
                <a:gd name="T6" fmla="*/ 10 w 390"/>
                <a:gd name="T7" fmla="*/ 9 h 265"/>
                <a:gd name="T8" fmla="*/ 10 w 390"/>
                <a:gd name="T9" fmla="*/ 7 h 265"/>
                <a:gd name="T10" fmla="*/ 11 w 390"/>
                <a:gd name="T11" fmla="*/ 8 h 265"/>
                <a:gd name="T12" fmla="*/ 11 w 390"/>
                <a:gd name="T13" fmla="*/ 7 h 265"/>
                <a:gd name="T14" fmla="*/ 9 w 390"/>
                <a:gd name="T15" fmla="*/ 6 h 265"/>
                <a:gd name="T16" fmla="*/ 8 w 390"/>
                <a:gd name="T17" fmla="*/ 5 h 265"/>
                <a:gd name="T18" fmla="*/ 6 w 390"/>
                <a:gd name="T19" fmla="*/ 4 h 265"/>
                <a:gd name="T20" fmla="*/ 6 w 390"/>
                <a:gd name="T21" fmla="*/ 4 h 265"/>
                <a:gd name="T22" fmla="*/ 3 w 390"/>
                <a:gd name="T23" fmla="*/ 3 h 265"/>
                <a:gd name="T24" fmla="*/ 2 w 390"/>
                <a:gd name="T25" fmla="*/ 4 h 265"/>
                <a:gd name="T26" fmla="*/ 3 w 390"/>
                <a:gd name="T27" fmla="*/ 4 h 265"/>
                <a:gd name="T28" fmla="*/ 5 w 390"/>
                <a:gd name="T29" fmla="*/ 4 h 265"/>
                <a:gd name="T30" fmla="*/ 5 w 390"/>
                <a:gd name="T31" fmla="*/ 5 h 265"/>
                <a:gd name="T32" fmla="*/ 2 w 390"/>
                <a:gd name="T33" fmla="*/ 4 h 265"/>
                <a:gd name="T34" fmla="*/ 1 w 390"/>
                <a:gd name="T35" fmla="*/ 5 h 265"/>
                <a:gd name="T36" fmla="*/ 2 w 390"/>
                <a:gd name="T37" fmla="*/ 5 h 265"/>
                <a:gd name="T38" fmla="*/ 2 w 390"/>
                <a:gd name="T39" fmla="*/ 5 h 265"/>
                <a:gd name="T40" fmla="*/ 3 w 390"/>
                <a:gd name="T41" fmla="*/ 5 h 265"/>
                <a:gd name="T42" fmla="*/ 6 w 390"/>
                <a:gd name="T43" fmla="*/ 6 h 265"/>
                <a:gd name="T44" fmla="*/ 7 w 390"/>
                <a:gd name="T45" fmla="*/ 6 h 265"/>
                <a:gd name="T46" fmla="*/ 7 w 390"/>
                <a:gd name="T47" fmla="*/ 6 h 265"/>
                <a:gd name="T48" fmla="*/ 3 w 390"/>
                <a:gd name="T49" fmla="*/ 6 h 265"/>
                <a:gd name="T50" fmla="*/ 3 w 390"/>
                <a:gd name="T51" fmla="*/ 5 h 265"/>
                <a:gd name="T52" fmla="*/ 2 w 390"/>
                <a:gd name="T53" fmla="*/ 5 h 265"/>
                <a:gd name="T54" fmla="*/ 1 w 390"/>
                <a:gd name="T55" fmla="*/ 5 h 265"/>
                <a:gd name="T56" fmla="*/ 0 w 390"/>
                <a:gd name="T57" fmla="*/ 6 h 265"/>
                <a:gd name="T58" fmla="*/ 2 w 390"/>
                <a:gd name="T59" fmla="*/ 6 h 265"/>
                <a:gd name="T60" fmla="*/ 5 w 390"/>
                <a:gd name="T61" fmla="*/ 6 h 265"/>
                <a:gd name="T62" fmla="*/ 5 w 390"/>
                <a:gd name="T63" fmla="*/ 6 h 265"/>
                <a:gd name="T64" fmla="*/ 6 w 390"/>
                <a:gd name="T65" fmla="*/ 7 h 265"/>
                <a:gd name="T66" fmla="*/ 7 w 390"/>
                <a:gd name="T67" fmla="*/ 7 h 265"/>
                <a:gd name="T68" fmla="*/ 8 w 390"/>
                <a:gd name="T69" fmla="*/ 8 h 265"/>
                <a:gd name="T70" fmla="*/ 7 w 390"/>
                <a:gd name="T71" fmla="*/ 8 h 265"/>
                <a:gd name="T72" fmla="*/ 6 w 390"/>
                <a:gd name="T73" fmla="*/ 7 h 265"/>
                <a:gd name="T74" fmla="*/ 4 w 390"/>
                <a:gd name="T75" fmla="*/ 7 h 265"/>
                <a:gd name="T76" fmla="*/ 4 w 390"/>
                <a:gd name="T77" fmla="*/ 6 h 265"/>
                <a:gd name="T78" fmla="*/ 3 w 390"/>
                <a:gd name="T79" fmla="*/ 7 h 265"/>
                <a:gd name="T80" fmla="*/ 2 w 390"/>
                <a:gd name="T81" fmla="*/ 6 h 265"/>
                <a:gd name="T82" fmla="*/ 2 w 390"/>
                <a:gd name="T83" fmla="*/ 6 h 265"/>
                <a:gd name="T84" fmla="*/ 0 w 390"/>
                <a:gd name="T85" fmla="*/ 6 h 265"/>
                <a:gd name="T86" fmla="*/ 1 w 390"/>
                <a:gd name="T87" fmla="*/ 7 h 265"/>
                <a:gd name="T88" fmla="*/ 1 w 390"/>
                <a:gd name="T89" fmla="*/ 7 h 265"/>
                <a:gd name="T90" fmla="*/ 3 w 390"/>
                <a:gd name="T91" fmla="*/ 7 h 265"/>
                <a:gd name="T92" fmla="*/ 4 w 390"/>
                <a:gd name="T93" fmla="*/ 7 h 265"/>
                <a:gd name="T94" fmla="*/ 2 w 390"/>
                <a:gd name="T95" fmla="*/ 7 h 265"/>
                <a:gd name="T96" fmla="*/ 0 w 390"/>
                <a:gd name="T97" fmla="*/ 8 h 265"/>
                <a:gd name="T98" fmla="*/ 1 w 390"/>
                <a:gd name="T99" fmla="*/ 8 h 265"/>
                <a:gd name="T100" fmla="*/ 0 w 390"/>
                <a:gd name="T101" fmla="*/ 8 h 265"/>
                <a:gd name="T102" fmla="*/ 0 w 390"/>
                <a:gd name="T103" fmla="*/ 9 h 265"/>
                <a:gd name="T104" fmla="*/ 0 w 390"/>
                <a:gd name="T105" fmla="*/ 7 h 265"/>
                <a:gd name="T106" fmla="*/ 1 w 390"/>
                <a:gd name="T107" fmla="*/ 3 h 265"/>
                <a:gd name="T108" fmla="*/ 5 w 390"/>
                <a:gd name="T109" fmla="*/ 1 h 265"/>
                <a:gd name="T110" fmla="*/ 7 w 390"/>
                <a:gd name="T111" fmla="*/ 1 h 2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0" h="265">
                  <a:moveTo>
                    <a:pt x="259" y="16"/>
                  </a:moveTo>
                  <a:lnTo>
                    <a:pt x="276" y="16"/>
                  </a:lnTo>
                  <a:lnTo>
                    <a:pt x="279" y="19"/>
                  </a:lnTo>
                  <a:lnTo>
                    <a:pt x="284" y="20"/>
                  </a:lnTo>
                  <a:lnTo>
                    <a:pt x="289" y="21"/>
                  </a:lnTo>
                  <a:lnTo>
                    <a:pt x="294" y="24"/>
                  </a:lnTo>
                  <a:lnTo>
                    <a:pt x="303" y="28"/>
                  </a:lnTo>
                  <a:lnTo>
                    <a:pt x="312" y="31"/>
                  </a:lnTo>
                  <a:lnTo>
                    <a:pt x="321" y="35"/>
                  </a:lnTo>
                  <a:lnTo>
                    <a:pt x="329" y="39"/>
                  </a:lnTo>
                  <a:lnTo>
                    <a:pt x="337" y="45"/>
                  </a:lnTo>
                  <a:lnTo>
                    <a:pt x="344" y="51"/>
                  </a:lnTo>
                  <a:lnTo>
                    <a:pt x="351" y="58"/>
                  </a:lnTo>
                  <a:lnTo>
                    <a:pt x="358" y="65"/>
                  </a:lnTo>
                  <a:lnTo>
                    <a:pt x="384" y="122"/>
                  </a:lnTo>
                  <a:lnTo>
                    <a:pt x="390" y="185"/>
                  </a:lnTo>
                  <a:lnTo>
                    <a:pt x="386" y="195"/>
                  </a:lnTo>
                  <a:lnTo>
                    <a:pt x="382" y="205"/>
                  </a:lnTo>
                  <a:lnTo>
                    <a:pt x="377" y="215"/>
                  </a:lnTo>
                  <a:lnTo>
                    <a:pt x="373" y="225"/>
                  </a:lnTo>
                  <a:lnTo>
                    <a:pt x="367" y="234"/>
                  </a:lnTo>
                  <a:lnTo>
                    <a:pt x="360" y="243"/>
                  </a:lnTo>
                  <a:lnTo>
                    <a:pt x="353" y="253"/>
                  </a:lnTo>
                  <a:lnTo>
                    <a:pt x="345" y="260"/>
                  </a:lnTo>
                  <a:lnTo>
                    <a:pt x="337" y="249"/>
                  </a:lnTo>
                  <a:lnTo>
                    <a:pt x="332" y="236"/>
                  </a:lnTo>
                  <a:lnTo>
                    <a:pt x="327" y="224"/>
                  </a:lnTo>
                  <a:lnTo>
                    <a:pt x="316" y="212"/>
                  </a:lnTo>
                  <a:lnTo>
                    <a:pt x="322" y="205"/>
                  </a:lnTo>
                  <a:lnTo>
                    <a:pt x="324" y="210"/>
                  </a:lnTo>
                  <a:lnTo>
                    <a:pt x="328" y="216"/>
                  </a:lnTo>
                  <a:lnTo>
                    <a:pt x="332" y="220"/>
                  </a:lnTo>
                  <a:lnTo>
                    <a:pt x="337" y="224"/>
                  </a:lnTo>
                  <a:lnTo>
                    <a:pt x="343" y="228"/>
                  </a:lnTo>
                  <a:lnTo>
                    <a:pt x="348" y="233"/>
                  </a:lnTo>
                  <a:lnTo>
                    <a:pt x="353" y="239"/>
                  </a:lnTo>
                  <a:lnTo>
                    <a:pt x="358" y="243"/>
                  </a:lnTo>
                  <a:lnTo>
                    <a:pt x="360" y="232"/>
                  </a:lnTo>
                  <a:lnTo>
                    <a:pt x="359" y="224"/>
                  </a:lnTo>
                  <a:lnTo>
                    <a:pt x="355" y="216"/>
                  </a:lnTo>
                  <a:lnTo>
                    <a:pt x="350" y="205"/>
                  </a:lnTo>
                  <a:lnTo>
                    <a:pt x="353" y="202"/>
                  </a:lnTo>
                  <a:lnTo>
                    <a:pt x="345" y="197"/>
                  </a:lnTo>
                  <a:lnTo>
                    <a:pt x="338" y="190"/>
                  </a:lnTo>
                  <a:lnTo>
                    <a:pt x="331" y="185"/>
                  </a:lnTo>
                  <a:lnTo>
                    <a:pt x="325" y="177"/>
                  </a:lnTo>
                  <a:lnTo>
                    <a:pt x="318" y="171"/>
                  </a:lnTo>
                  <a:lnTo>
                    <a:pt x="312" y="165"/>
                  </a:lnTo>
                  <a:lnTo>
                    <a:pt x="303" y="159"/>
                  </a:lnTo>
                  <a:lnTo>
                    <a:pt x="297" y="153"/>
                  </a:lnTo>
                  <a:lnTo>
                    <a:pt x="290" y="149"/>
                  </a:lnTo>
                  <a:lnTo>
                    <a:pt x="282" y="143"/>
                  </a:lnTo>
                  <a:lnTo>
                    <a:pt x="275" y="140"/>
                  </a:lnTo>
                  <a:lnTo>
                    <a:pt x="268" y="135"/>
                  </a:lnTo>
                  <a:lnTo>
                    <a:pt x="260" y="134"/>
                  </a:lnTo>
                  <a:lnTo>
                    <a:pt x="252" y="130"/>
                  </a:lnTo>
                  <a:lnTo>
                    <a:pt x="242" y="127"/>
                  </a:lnTo>
                  <a:lnTo>
                    <a:pt x="234" y="124"/>
                  </a:lnTo>
                  <a:lnTo>
                    <a:pt x="230" y="122"/>
                  </a:lnTo>
                  <a:lnTo>
                    <a:pt x="224" y="121"/>
                  </a:lnTo>
                  <a:lnTo>
                    <a:pt x="218" y="120"/>
                  </a:lnTo>
                  <a:lnTo>
                    <a:pt x="212" y="119"/>
                  </a:lnTo>
                  <a:lnTo>
                    <a:pt x="208" y="117"/>
                  </a:lnTo>
                  <a:lnTo>
                    <a:pt x="202" y="114"/>
                  </a:lnTo>
                  <a:lnTo>
                    <a:pt x="198" y="112"/>
                  </a:lnTo>
                  <a:lnTo>
                    <a:pt x="194" y="107"/>
                  </a:lnTo>
                  <a:lnTo>
                    <a:pt x="177" y="103"/>
                  </a:lnTo>
                  <a:lnTo>
                    <a:pt x="161" y="99"/>
                  </a:lnTo>
                  <a:lnTo>
                    <a:pt x="146" y="96"/>
                  </a:lnTo>
                  <a:lnTo>
                    <a:pt x="131" y="94"/>
                  </a:lnTo>
                  <a:lnTo>
                    <a:pt x="115" y="91"/>
                  </a:lnTo>
                  <a:lnTo>
                    <a:pt x="100" y="90"/>
                  </a:lnTo>
                  <a:lnTo>
                    <a:pt x="83" y="90"/>
                  </a:lnTo>
                  <a:lnTo>
                    <a:pt x="66" y="91"/>
                  </a:lnTo>
                  <a:lnTo>
                    <a:pt x="65" y="94"/>
                  </a:lnTo>
                  <a:lnTo>
                    <a:pt x="64" y="95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70" y="102"/>
                  </a:lnTo>
                  <a:lnTo>
                    <a:pt x="75" y="102"/>
                  </a:lnTo>
                  <a:lnTo>
                    <a:pt x="81" y="103"/>
                  </a:lnTo>
                  <a:lnTo>
                    <a:pt x="87" y="103"/>
                  </a:lnTo>
                  <a:lnTo>
                    <a:pt x="94" y="103"/>
                  </a:lnTo>
                  <a:lnTo>
                    <a:pt x="101" y="103"/>
                  </a:lnTo>
                  <a:lnTo>
                    <a:pt x="108" y="103"/>
                  </a:lnTo>
                  <a:lnTo>
                    <a:pt x="116" y="103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69" y="120"/>
                  </a:lnTo>
                  <a:lnTo>
                    <a:pt x="166" y="121"/>
                  </a:lnTo>
                  <a:lnTo>
                    <a:pt x="164" y="124"/>
                  </a:lnTo>
                  <a:lnTo>
                    <a:pt x="163" y="126"/>
                  </a:lnTo>
                  <a:lnTo>
                    <a:pt x="163" y="128"/>
                  </a:lnTo>
                  <a:lnTo>
                    <a:pt x="162" y="132"/>
                  </a:lnTo>
                  <a:lnTo>
                    <a:pt x="163" y="134"/>
                  </a:lnTo>
                  <a:lnTo>
                    <a:pt x="164" y="135"/>
                  </a:lnTo>
                  <a:lnTo>
                    <a:pt x="148" y="134"/>
                  </a:lnTo>
                  <a:lnTo>
                    <a:pt x="132" y="132"/>
                  </a:lnTo>
                  <a:lnTo>
                    <a:pt x="116" y="128"/>
                  </a:lnTo>
                  <a:lnTo>
                    <a:pt x="98" y="126"/>
                  </a:lnTo>
                  <a:lnTo>
                    <a:pt x="81" y="124"/>
                  </a:lnTo>
                  <a:lnTo>
                    <a:pt x="64" y="124"/>
                  </a:lnTo>
                  <a:lnTo>
                    <a:pt x="47" y="126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41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3" y="142"/>
                  </a:lnTo>
                  <a:lnTo>
                    <a:pt x="44" y="141"/>
                  </a:lnTo>
                  <a:lnTo>
                    <a:pt x="47" y="139"/>
                  </a:lnTo>
                  <a:lnTo>
                    <a:pt x="43" y="130"/>
                  </a:lnTo>
                  <a:lnTo>
                    <a:pt x="78" y="134"/>
                  </a:lnTo>
                  <a:lnTo>
                    <a:pt x="75" y="137"/>
                  </a:lnTo>
                  <a:lnTo>
                    <a:pt x="72" y="141"/>
                  </a:lnTo>
                  <a:lnTo>
                    <a:pt x="68" y="143"/>
                  </a:lnTo>
                  <a:lnTo>
                    <a:pt x="70" y="149"/>
                  </a:lnTo>
                  <a:lnTo>
                    <a:pt x="73" y="152"/>
                  </a:lnTo>
                  <a:lnTo>
                    <a:pt x="77" y="155"/>
                  </a:lnTo>
                  <a:lnTo>
                    <a:pt x="80" y="156"/>
                  </a:lnTo>
                  <a:lnTo>
                    <a:pt x="85" y="153"/>
                  </a:lnTo>
                  <a:lnTo>
                    <a:pt x="88" y="149"/>
                  </a:lnTo>
                  <a:lnTo>
                    <a:pt x="93" y="147"/>
                  </a:lnTo>
                  <a:lnTo>
                    <a:pt x="96" y="143"/>
                  </a:lnTo>
                  <a:lnTo>
                    <a:pt x="96" y="137"/>
                  </a:lnTo>
                  <a:lnTo>
                    <a:pt x="115" y="139"/>
                  </a:lnTo>
                  <a:lnTo>
                    <a:pt x="133" y="142"/>
                  </a:lnTo>
                  <a:lnTo>
                    <a:pt x="151" y="144"/>
                  </a:lnTo>
                  <a:lnTo>
                    <a:pt x="170" y="149"/>
                  </a:lnTo>
                  <a:lnTo>
                    <a:pt x="188" y="155"/>
                  </a:lnTo>
                  <a:lnTo>
                    <a:pt x="206" y="163"/>
                  </a:lnTo>
                  <a:lnTo>
                    <a:pt x="222" y="171"/>
                  </a:lnTo>
                  <a:lnTo>
                    <a:pt x="238" y="181"/>
                  </a:lnTo>
                  <a:lnTo>
                    <a:pt x="244" y="183"/>
                  </a:lnTo>
                  <a:lnTo>
                    <a:pt x="247" y="187"/>
                  </a:lnTo>
                  <a:lnTo>
                    <a:pt x="252" y="189"/>
                  </a:lnTo>
                  <a:lnTo>
                    <a:pt x="256" y="189"/>
                  </a:lnTo>
                  <a:lnTo>
                    <a:pt x="255" y="194"/>
                  </a:lnTo>
                  <a:lnTo>
                    <a:pt x="256" y="200"/>
                  </a:lnTo>
                  <a:lnTo>
                    <a:pt x="260" y="204"/>
                  </a:lnTo>
                  <a:lnTo>
                    <a:pt x="264" y="208"/>
                  </a:lnTo>
                  <a:lnTo>
                    <a:pt x="247" y="197"/>
                  </a:lnTo>
                  <a:lnTo>
                    <a:pt x="229" y="189"/>
                  </a:lnTo>
                  <a:lnTo>
                    <a:pt x="209" y="182"/>
                  </a:lnTo>
                  <a:lnTo>
                    <a:pt x="189" y="177"/>
                  </a:lnTo>
                  <a:lnTo>
                    <a:pt x="169" y="172"/>
                  </a:lnTo>
                  <a:lnTo>
                    <a:pt x="148" y="167"/>
                  </a:lnTo>
                  <a:lnTo>
                    <a:pt x="127" y="164"/>
                  </a:lnTo>
                  <a:lnTo>
                    <a:pt x="105" y="162"/>
                  </a:lnTo>
                  <a:lnTo>
                    <a:pt x="106" y="160"/>
                  </a:lnTo>
                  <a:lnTo>
                    <a:pt x="108" y="158"/>
                  </a:lnTo>
                  <a:lnTo>
                    <a:pt x="106" y="157"/>
                  </a:lnTo>
                  <a:lnTo>
                    <a:pt x="105" y="156"/>
                  </a:lnTo>
                  <a:lnTo>
                    <a:pt x="103" y="153"/>
                  </a:lnTo>
                  <a:lnTo>
                    <a:pt x="102" y="151"/>
                  </a:lnTo>
                  <a:lnTo>
                    <a:pt x="100" y="150"/>
                  </a:lnTo>
                  <a:lnTo>
                    <a:pt x="97" y="150"/>
                  </a:lnTo>
                  <a:lnTo>
                    <a:pt x="96" y="151"/>
                  </a:lnTo>
                  <a:lnTo>
                    <a:pt x="95" y="152"/>
                  </a:lnTo>
                  <a:lnTo>
                    <a:pt x="94" y="153"/>
                  </a:lnTo>
                  <a:lnTo>
                    <a:pt x="94" y="156"/>
                  </a:lnTo>
                  <a:lnTo>
                    <a:pt x="100" y="160"/>
                  </a:lnTo>
                  <a:lnTo>
                    <a:pt x="88" y="159"/>
                  </a:lnTo>
                  <a:lnTo>
                    <a:pt x="78" y="158"/>
                  </a:lnTo>
                  <a:lnTo>
                    <a:pt x="66" y="156"/>
                  </a:lnTo>
                  <a:lnTo>
                    <a:pt x="55" y="155"/>
                  </a:lnTo>
                  <a:lnTo>
                    <a:pt x="44" y="153"/>
                  </a:lnTo>
                  <a:lnTo>
                    <a:pt x="34" y="153"/>
                  </a:lnTo>
                  <a:lnTo>
                    <a:pt x="25" y="156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5" y="162"/>
                  </a:lnTo>
                  <a:lnTo>
                    <a:pt x="15" y="164"/>
                  </a:lnTo>
                  <a:lnTo>
                    <a:pt x="14" y="165"/>
                  </a:lnTo>
                  <a:lnTo>
                    <a:pt x="28" y="167"/>
                  </a:lnTo>
                  <a:lnTo>
                    <a:pt x="42" y="170"/>
                  </a:lnTo>
                  <a:lnTo>
                    <a:pt x="57" y="170"/>
                  </a:lnTo>
                  <a:lnTo>
                    <a:pt x="73" y="171"/>
                  </a:lnTo>
                  <a:lnTo>
                    <a:pt x="89" y="171"/>
                  </a:lnTo>
                  <a:lnTo>
                    <a:pt x="105" y="172"/>
                  </a:lnTo>
                  <a:lnTo>
                    <a:pt x="121" y="174"/>
                  </a:lnTo>
                  <a:lnTo>
                    <a:pt x="136" y="178"/>
                  </a:lnTo>
                  <a:lnTo>
                    <a:pt x="145" y="179"/>
                  </a:lnTo>
                  <a:lnTo>
                    <a:pt x="153" y="180"/>
                  </a:lnTo>
                  <a:lnTo>
                    <a:pt x="161" y="182"/>
                  </a:lnTo>
                  <a:lnTo>
                    <a:pt x="164" y="189"/>
                  </a:lnTo>
                  <a:lnTo>
                    <a:pt x="169" y="194"/>
                  </a:lnTo>
                  <a:lnTo>
                    <a:pt x="173" y="196"/>
                  </a:lnTo>
                  <a:lnTo>
                    <a:pt x="178" y="195"/>
                  </a:lnTo>
                  <a:lnTo>
                    <a:pt x="184" y="194"/>
                  </a:lnTo>
                  <a:lnTo>
                    <a:pt x="184" y="189"/>
                  </a:lnTo>
                  <a:lnTo>
                    <a:pt x="187" y="190"/>
                  </a:lnTo>
                  <a:lnTo>
                    <a:pt x="191" y="193"/>
                  </a:lnTo>
                  <a:lnTo>
                    <a:pt x="194" y="195"/>
                  </a:lnTo>
                  <a:lnTo>
                    <a:pt x="198" y="194"/>
                  </a:lnTo>
                  <a:lnTo>
                    <a:pt x="202" y="198"/>
                  </a:lnTo>
                  <a:lnTo>
                    <a:pt x="206" y="202"/>
                  </a:lnTo>
                  <a:lnTo>
                    <a:pt x="211" y="205"/>
                  </a:lnTo>
                  <a:lnTo>
                    <a:pt x="216" y="208"/>
                  </a:lnTo>
                  <a:lnTo>
                    <a:pt x="221" y="210"/>
                  </a:lnTo>
                  <a:lnTo>
                    <a:pt x="226" y="212"/>
                  </a:lnTo>
                  <a:lnTo>
                    <a:pt x="231" y="215"/>
                  </a:lnTo>
                  <a:lnTo>
                    <a:pt x="237" y="217"/>
                  </a:lnTo>
                  <a:lnTo>
                    <a:pt x="242" y="220"/>
                  </a:lnTo>
                  <a:lnTo>
                    <a:pt x="248" y="224"/>
                  </a:lnTo>
                  <a:lnTo>
                    <a:pt x="254" y="227"/>
                  </a:lnTo>
                  <a:lnTo>
                    <a:pt x="259" y="231"/>
                  </a:lnTo>
                  <a:lnTo>
                    <a:pt x="264" y="235"/>
                  </a:lnTo>
                  <a:lnTo>
                    <a:pt x="269" y="240"/>
                  </a:lnTo>
                  <a:lnTo>
                    <a:pt x="275" y="245"/>
                  </a:lnTo>
                  <a:lnTo>
                    <a:pt x="279" y="250"/>
                  </a:lnTo>
                  <a:lnTo>
                    <a:pt x="274" y="245"/>
                  </a:lnTo>
                  <a:lnTo>
                    <a:pt x="267" y="242"/>
                  </a:lnTo>
                  <a:lnTo>
                    <a:pt x="259" y="242"/>
                  </a:lnTo>
                  <a:lnTo>
                    <a:pt x="250" y="243"/>
                  </a:lnTo>
                  <a:lnTo>
                    <a:pt x="244" y="235"/>
                  </a:lnTo>
                  <a:lnTo>
                    <a:pt x="236" y="228"/>
                  </a:lnTo>
                  <a:lnTo>
                    <a:pt x="227" y="223"/>
                  </a:lnTo>
                  <a:lnTo>
                    <a:pt x="218" y="218"/>
                  </a:lnTo>
                  <a:lnTo>
                    <a:pt x="208" y="215"/>
                  </a:lnTo>
                  <a:lnTo>
                    <a:pt x="199" y="212"/>
                  </a:lnTo>
                  <a:lnTo>
                    <a:pt x="188" y="210"/>
                  </a:lnTo>
                  <a:lnTo>
                    <a:pt x="178" y="208"/>
                  </a:lnTo>
                  <a:lnTo>
                    <a:pt x="173" y="207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6" y="204"/>
                  </a:lnTo>
                  <a:lnTo>
                    <a:pt x="151" y="202"/>
                  </a:lnTo>
                  <a:lnTo>
                    <a:pt x="147" y="200"/>
                  </a:lnTo>
                  <a:lnTo>
                    <a:pt x="143" y="196"/>
                  </a:lnTo>
                  <a:lnTo>
                    <a:pt x="142" y="192"/>
                  </a:lnTo>
                  <a:lnTo>
                    <a:pt x="139" y="190"/>
                  </a:lnTo>
                  <a:lnTo>
                    <a:pt x="135" y="189"/>
                  </a:lnTo>
                  <a:lnTo>
                    <a:pt x="131" y="188"/>
                  </a:lnTo>
                  <a:lnTo>
                    <a:pt x="126" y="188"/>
                  </a:lnTo>
                  <a:lnTo>
                    <a:pt x="124" y="193"/>
                  </a:lnTo>
                  <a:lnTo>
                    <a:pt x="120" y="196"/>
                  </a:lnTo>
                  <a:lnTo>
                    <a:pt x="116" y="196"/>
                  </a:lnTo>
                  <a:lnTo>
                    <a:pt x="111" y="196"/>
                  </a:lnTo>
                  <a:lnTo>
                    <a:pt x="105" y="195"/>
                  </a:lnTo>
                  <a:lnTo>
                    <a:pt x="100" y="194"/>
                  </a:lnTo>
                  <a:lnTo>
                    <a:pt x="94" y="193"/>
                  </a:lnTo>
                  <a:lnTo>
                    <a:pt x="89" y="192"/>
                  </a:lnTo>
                  <a:lnTo>
                    <a:pt x="90" y="188"/>
                  </a:lnTo>
                  <a:lnTo>
                    <a:pt x="89" y="186"/>
                  </a:lnTo>
                  <a:lnTo>
                    <a:pt x="87" y="183"/>
                  </a:lnTo>
                  <a:lnTo>
                    <a:pt x="85" y="181"/>
                  </a:lnTo>
                  <a:lnTo>
                    <a:pt x="79" y="181"/>
                  </a:lnTo>
                  <a:lnTo>
                    <a:pt x="73" y="183"/>
                  </a:lnTo>
                  <a:lnTo>
                    <a:pt x="68" y="186"/>
                  </a:lnTo>
                  <a:lnTo>
                    <a:pt x="64" y="189"/>
                  </a:lnTo>
                  <a:lnTo>
                    <a:pt x="56" y="188"/>
                  </a:lnTo>
                  <a:lnTo>
                    <a:pt x="47" y="188"/>
                  </a:lnTo>
                  <a:lnTo>
                    <a:pt x="40" y="186"/>
                  </a:lnTo>
                  <a:lnTo>
                    <a:pt x="35" y="180"/>
                  </a:lnTo>
                  <a:lnTo>
                    <a:pt x="28" y="185"/>
                  </a:lnTo>
                  <a:lnTo>
                    <a:pt x="20" y="188"/>
                  </a:lnTo>
                  <a:lnTo>
                    <a:pt x="13" y="192"/>
                  </a:lnTo>
                  <a:lnTo>
                    <a:pt x="11" y="200"/>
                  </a:lnTo>
                  <a:lnTo>
                    <a:pt x="17" y="201"/>
                  </a:lnTo>
                  <a:lnTo>
                    <a:pt x="22" y="201"/>
                  </a:lnTo>
                  <a:lnTo>
                    <a:pt x="27" y="201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43" y="201"/>
                  </a:lnTo>
                  <a:lnTo>
                    <a:pt x="49" y="201"/>
                  </a:lnTo>
                  <a:lnTo>
                    <a:pt x="56" y="201"/>
                  </a:lnTo>
                  <a:lnTo>
                    <a:pt x="57" y="205"/>
                  </a:lnTo>
                  <a:lnTo>
                    <a:pt x="59" y="209"/>
                  </a:lnTo>
                  <a:lnTo>
                    <a:pt x="63" y="211"/>
                  </a:lnTo>
                  <a:lnTo>
                    <a:pt x="66" y="212"/>
                  </a:lnTo>
                  <a:lnTo>
                    <a:pt x="74" y="207"/>
                  </a:lnTo>
                  <a:lnTo>
                    <a:pt x="83" y="204"/>
                  </a:lnTo>
                  <a:lnTo>
                    <a:pt x="94" y="204"/>
                  </a:lnTo>
                  <a:lnTo>
                    <a:pt x="103" y="207"/>
                  </a:lnTo>
                  <a:lnTo>
                    <a:pt x="113" y="210"/>
                  </a:lnTo>
                  <a:lnTo>
                    <a:pt x="123" y="212"/>
                  </a:lnTo>
                  <a:lnTo>
                    <a:pt x="132" y="213"/>
                  </a:lnTo>
                  <a:lnTo>
                    <a:pt x="141" y="212"/>
                  </a:lnTo>
                  <a:lnTo>
                    <a:pt x="149" y="217"/>
                  </a:lnTo>
                  <a:lnTo>
                    <a:pt x="158" y="220"/>
                  </a:lnTo>
                  <a:lnTo>
                    <a:pt x="164" y="225"/>
                  </a:lnTo>
                  <a:lnTo>
                    <a:pt x="163" y="235"/>
                  </a:lnTo>
                  <a:lnTo>
                    <a:pt x="145" y="231"/>
                  </a:lnTo>
                  <a:lnTo>
                    <a:pt x="125" y="226"/>
                  </a:lnTo>
                  <a:lnTo>
                    <a:pt x="106" y="223"/>
                  </a:lnTo>
                  <a:lnTo>
                    <a:pt x="88" y="220"/>
                  </a:lnTo>
                  <a:lnTo>
                    <a:pt x="68" y="219"/>
                  </a:lnTo>
                  <a:lnTo>
                    <a:pt x="50" y="219"/>
                  </a:lnTo>
                  <a:lnTo>
                    <a:pt x="30" y="220"/>
                  </a:lnTo>
                  <a:lnTo>
                    <a:pt x="11" y="223"/>
                  </a:lnTo>
                  <a:lnTo>
                    <a:pt x="11" y="227"/>
                  </a:lnTo>
                  <a:lnTo>
                    <a:pt x="14" y="230"/>
                  </a:lnTo>
                  <a:lnTo>
                    <a:pt x="19" y="231"/>
                  </a:lnTo>
                  <a:lnTo>
                    <a:pt x="24" y="231"/>
                  </a:lnTo>
                  <a:lnTo>
                    <a:pt x="58" y="235"/>
                  </a:lnTo>
                  <a:lnTo>
                    <a:pt x="56" y="250"/>
                  </a:lnTo>
                  <a:lnTo>
                    <a:pt x="52" y="250"/>
                  </a:lnTo>
                  <a:lnTo>
                    <a:pt x="48" y="249"/>
                  </a:lnTo>
                  <a:lnTo>
                    <a:pt x="43" y="248"/>
                  </a:lnTo>
                  <a:lnTo>
                    <a:pt x="39" y="248"/>
                  </a:lnTo>
                  <a:lnTo>
                    <a:pt x="33" y="248"/>
                  </a:lnTo>
                  <a:lnTo>
                    <a:pt x="28" y="249"/>
                  </a:lnTo>
                  <a:lnTo>
                    <a:pt x="24" y="251"/>
                  </a:lnTo>
                  <a:lnTo>
                    <a:pt x="20" y="254"/>
                  </a:lnTo>
                  <a:lnTo>
                    <a:pt x="22" y="262"/>
                  </a:lnTo>
                  <a:lnTo>
                    <a:pt x="20" y="262"/>
                  </a:lnTo>
                  <a:lnTo>
                    <a:pt x="18" y="263"/>
                  </a:lnTo>
                  <a:lnTo>
                    <a:pt x="15" y="263"/>
                  </a:lnTo>
                  <a:lnTo>
                    <a:pt x="14" y="265"/>
                  </a:lnTo>
                  <a:lnTo>
                    <a:pt x="14" y="261"/>
                  </a:lnTo>
                  <a:lnTo>
                    <a:pt x="13" y="257"/>
                  </a:lnTo>
                  <a:lnTo>
                    <a:pt x="11" y="255"/>
                  </a:lnTo>
                  <a:lnTo>
                    <a:pt x="7" y="254"/>
                  </a:lnTo>
                  <a:lnTo>
                    <a:pt x="4" y="234"/>
                  </a:lnTo>
                  <a:lnTo>
                    <a:pt x="2" y="215"/>
                  </a:lnTo>
                  <a:lnTo>
                    <a:pt x="0" y="195"/>
                  </a:lnTo>
                  <a:lnTo>
                    <a:pt x="2" y="175"/>
                  </a:lnTo>
                  <a:lnTo>
                    <a:pt x="5" y="157"/>
                  </a:lnTo>
                  <a:lnTo>
                    <a:pt x="12" y="139"/>
                  </a:lnTo>
                  <a:lnTo>
                    <a:pt x="20" y="120"/>
                  </a:lnTo>
                  <a:lnTo>
                    <a:pt x="30" y="104"/>
                  </a:lnTo>
                  <a:lnTo>
                    <a:pt x="44" y="82"/>
                  </a:lnTo>
                  <a:lnTo>
                    <a:pt x="60" y="64"/>
                  </a:lnTo>
                  <a:lnTo>
                    <a:pt x="79" y="46"/>
                  </a:lnTo>
                  <a:lnTo>
                    <a:pt x="100" y="32"/>
                  </a:lnTo>
                  <a:lnTo>
                    <a:pt x="121" y="20"/>
                  </a:lnTo>
                  <a:lnTo>
                    <a:pt x="145" y="11"/>
                  </a:lnTo>
                  <a:lnTo>
                    <a:pt x="168" y="4"/>
                  </a:lnTo>
                  <a:lnTo>
                    <a:pt x="192" y="0"/>
                  </a:lnTo>
                  <a:lnTo>
                    <a:pt x="200" y="1"/>
                  </a:lnTo>
                  <a:lnTo>
                    <a:pt x="209" y="3"/>
                  </a:lnTo>
                  <a:lnTo>
                    <a:pt x="217" y="4"/>
                  </a:lnTo>
                  <a:lnTo>
                    <a:pt x="225" y="5"/>
                  </a:lnTo>
                  <a:lnTo>
                    <a:pt x="234" y="7"/>
                  </a:lnTo>
                  <a:lnTo>
                    <a:pt x="242" y="9"/>
                  </a:lnTo>
                  <a:lnTo>
                    <a:pt x="250" y="13"/>
                  </a:lnTo>
                  <a:lnTo>
                    <a:pt x="259" y="1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7" name="Freeform 80"/>
            <p:cNvSpPr>
              <a:spLocks/>
            </p:cNvSpPr>
            <p:nvPr/>
          </p:nvSpPr>
          <p:spPr bwMode="auto">
            <a:xfrm>
              <a:off x="1304" y="746"/>
              <a:ext cx="7" cy="40"/>
            </a:xfrm>
            <a:custGeom>
              <a:avLst/>
              <a:gdLst>
                <a:gd name="T0" fmla="*/ 0 w 15"/>
                <a:gd name="T1" fmla="*/ 2 h 79"/>
                <a:gd name="T2" fmla="*/ 0 w 15"/>
                <a:gd name="T3" fmla="*/ 3 h 79"/>
                <a:gd name="T4" fmla="*/ 0 w 15"/>
                <a:gd name="T5" fmla="*/ 3 h 79"/>
                <a:gd name="T6" fmla="*/ 0 w 15"/>
                <a:gd name="T7" fmla="*/ 3 h 79"/>
                <a:gd name="T8" fmla="*/ 0 w 15"/>
                <a:gd name="T9" fmla="*/ 3 h 79"/>
                <a:gd name="T10" fmla="*/ 0 w 15"/>
                <a:gd name="T11" fmla="*/ 2 h 79"/>
                <a:gd name="T12" fmla="*/ 0 w 15"/>
                <a:gd name="T13" fmla="*/ 2 h 79"/>
                <a:gd name="T14" fmla="*/ 0 w 15"/>
                <a:gd name="T15" fmla="*/ 2 h 79"/>
                <a:gd name="T16" fmla="*/ 0 w 15"/>
                <a:gd name="T17" fmla="*/ 1 h 79"/>
                <a:gd name="T18" fmla="*/ 0 w 15"/>
                <a:gd name="T19" fmla="*/ 1 h 79"/>
                <a:gd name="T20" fmla="*/ 0 w 15"/>
                <a:gd name="T21" fmla="*/ 1 h 79"/>
                <a:gd name="T22" fmla="*/ 0 w 15"/>
                <a:gd name="T23" fmla="*/ 1 h 79"/>
                <a:gd name="T24" fmla="*/ 0 w 15"/>
                <a:gd name="T25" fmla="*/ 0 h 79"/>
                <a:gd name="T26" fmla="*/ 0 w 15"/>
                <a:gd name="T27" fmla="*/ 1 h 79"/>
                <a:gd name="T28" fmla="*/ 0 w 15"/>
                <a:gd name="T29" fmla="*/ 1 h 79"/>
                <a:gd name="T30" fmla="*/ 0 w 15"/>
                <a:gd name="T31" fmla="*/ 2 h 79"/>
                <a:gd name="T32" fmla="*/ 0 w 15"/>
                <a:gd name="T33" fmla="*/ 2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79">
                  <a:moveTo>
                    <a:pt x="15" y="64"/>
                  </a:moveTo>
                  <a:lnTo>
                    <a:pt x="12" y="69"/>
                  </a:lnTo>
                  <a:lnTo>
                    <a:pt x="11" y="72"/>
                  </a:lnTo>
                  <a:lnTo>
                    <a:pt x="9" y="76"/>
                  </a:lnTo>
                  <a:lnTo>
                    <a:pt x="6" y="79"/>
                  </a:lnTo>
                  <a:lnTo>
                    <a:pt x="4" y="64"/>
                  </a:lnTo>
                  <a:lnTo>
                    <a:pt x="2" y="48"/>
                  </a:lnTo>
                  <a:lnTo>
                    <a:pt x="2" y="3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5" y="0"/>
                  </a:lnTo>
                  <a:lnTo>
                    <a:pt x="11" y="16"/>
                  </a:lnTo>
                  <a:lnTo>
                    <a:pt x="12" y="32"/>
                  </a:lnTo>
                  <a:lnTo>
                    <a:pt x="11" y="48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8" name="Freeform 81"/>
            <p:cNvSpPr>
              <a:spLocks/>
            </p:cNvSpPr>
            <p:nvPr/>
          </p:nvSpPr>
          <p:spPr bwMode="auto">
            <a:xfrm>
              <a:off x="1330" y="746"/>
              <a:ext cx="5" cy="13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1 h 25"/>
                <a:gd name="T4" fmla="*/ 0 w 12"/>
                <a:gd name="T5" fmla="*/ 1 h 25"/>
                <a:gd name="T6" fmla="*/ 0 w 12"/>
                <a:gd name="T7" fmla="*/ 1 h 25"/>
                <a:gd name="T8" fmla="*/ 0 w 12"/>
                <a:gd name="T9" fmla="*/ 1 h 25"/>
                <a:gd name="T10" fmla="*/ 0 w 12"/>
                <a:gd name="T11" fmla="*/ 0 h 25"/>
                <a:gd name="T12" fmla="*/ 0 w 12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5">
                  <a:moveTo>
                    <a:pt x="11" y="0"/>
                  </a:moveTo>
                  <a:lnTo>
                    <a:pt x="11" y="8"/>
                  </a:lnTo>
                  <a:lnTo>
                    <a:pt x="12" y="15"/>
                  </a:lnTo>
                  <a:lnTo>
                    <a:pt x="10" y="20"/>
                  </a:lnTo>
                  <a:lnTo>
                    <a:pt x="3" y="25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9" name="Freeform 82"/>
            <p:cNvSpPr>
              <a:spLocks/>
            </p:cNvSpPr>
            <p:nvPr/>
          </p:nvSpPr>
          <p:spPr bwMode="auto">
            <a:xfrm>
              <a:off x="1211" y="747"/>
              <a:ext cx="24" cy="6"/>
            </a:xfrm>
            <a:custGeom>
              <a:avLst/>
              <a:gdLst>
                <a:gd name="T0" fmla="*/ 2 w 47"/>
                <a:gd name="T1" fmla="*/ 1 h 12"/>
                <a:gd name="T2" fmla="*/ 2 w 47"/>
                <a:gd name="T3" fmla="*/ 1 h 12"/>
                <a:gd name="T4" fmla="*/ 2 w 47"/>
                <a:gd name="T5" fmla="*/ 1 h 12"/>
                <a:gd name="T6" fmla="*/ 2 w 47"/>
                <a:gd name="T7" fmla="*/ 1 h 12"/>
                <a:gd name="T8" fmla="*/ 1 w 47"/>
                <a:gd name="T9" fmla="*/ 1 h 12"/>
                <a:gd name="T10" fmla="*/ 1 w 47"/>
                <a:gd name="T11" fmla="*/ 1 h 12"/>
                <a:gd name="T12" fmla="*/ 1 w 47"/>
                <a:gd name="T13" fmla="*/ 1 h 12"/>
                <a:gd name="T14" fmla="*/ 1 w 47"/>
                <a:gd name="T15" fmla="*/ 1 h 12"/>
                <a:gd name="T16" fmla="*/ 1 w 47"/>
                <a:gd name="T17" fmla="*/ 1 h 12"/>
                <a:gd name="T18" fmla="*/ 0 w 47"/>
                <a:gd name="T19" fmla="*/ 0 h 12"/>
                <a:gd name="T20" fmla="*/ 1 w 47"/>
                <a:gd name="T21" fmla="*/ 0 h 12"/>
                <a:gd name="T22" fmla="*/ 1 w 47"/>
                <a:gd name="T23" fmla="*/ 0 h 12"/>
                <a:gd name="T24" fmla="*/ 1 w 47"/>
                <a:gd name="T25" fmla="*/ 0 h 12"/>
                <a:gd name="T26" fmla="*/ 1 w 47"/>
                <a:gd name="T27" fmla="*/ 0 h 12"/>
                <a:gd name="T28" fmla="*/ 1 w 47"/>
                <a:gd name="T29" fmla="*/ 1 h 12"/>
                <a:gd name="T30" fmla="*/ 2 w 47"/>
                <a:gd name="T31" fmla="*/ 1 h 12"/>
                <a:gd name="T32" fmla="*/ 2 w 47"/>
                <a:gd name="T33" fmla="*/ 1 h 12"/>
                <a:gd name="T34" fmla="*/ 2 w 47"/>
                <a:gd name="T35" fmla="*/ 1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" h="12">
                  <a:moveTo>
                    <a:pt x="47" y="7"/>
                  </a:moveTo>
                  <a:lnTo>
                    <a:pt x="45" y="9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6" y="2"/>
                  </a:lnTo>
                  <a:lnTo>
                    <a:pt x="42" y="5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0" name="Freeform 83"/>
            <p:cNvSpPr>
              <a:spLocks/>
            </p:cNvSpPr>
            <p:nvPr/>
          </p:nvSpPr>
          <p:spPr bwMode="auto">
            <a:xfrm>
              <a:off x="1317" y="746"/>
              <a:ext cx="6" cy="26"/>
            </a:xfrm>
            <a:custGeom>
              <a:avLst/>
              <a:gdLst>
                <a:gd name="T0" fmla="*/ 0 w 13"/>
                <a:gd name="T1" fmla="*/ 0 h 51"/>
                <a:gd name="T2" fmla="*/ 0 w 13"/>
                <a:gd name="T3" fmla="*/ 1 h 51"/>
                <a:gd name="T4" fmla="*/ 0 w 13"/>
                <a:gd name="T5" fmla="*/ 1 h 51"/>
                <a:gd name="T6" fmla="*/ 0 w 13"/>
                <a:gd name="T7" fmla="*/ 2 h 51"/>
                <a:gd name="T8" fmla="*/ 0 w 13"/>
                <a:gd name="T9" fmla="*/ 2 h 51"/>
                <a:gd name="T10" fmla="*/ 0 w 13"/>
                <a:gd name="T11" fmla="*/ 0 h 51"/>
                <a:gd name="T12" fmla="*/ 0 w 13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51">
                  <a:moveTo>
                    <a:pt x="9" y="0"/>
                  </a:moveTo>
                  <a:lnTo>
                    <a:pt x="8" y="14"/>
                  </a:lnTo>
                  <a:lnTo>
                    <a:pt x="13" y="29"/>
                  </a:lnTo>
                  <a:lnTo>
                    <a:pt x="13" y="41"/>
                  </a:lnTo>
                  <a:lnTo>
                    <a:pt x="1" y="51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1" name="Freeform 84"/>
            <p:cNvSpPr>
              <a:spLocks/>
            </p:cNvSpPr>
            <p:nvPr/>
          </p:nvSpPr>
          <p:spPr bwMode="auto">
            <a:xfrm>
              <a:off x="1644" y="746"/>
              <a:ext cx="14" cy="7"/>
            </a:xfrm>
            <a:custGeom>
              <a:avLst/>
              <a:gdLst>
                <a:gd name="T0" fmla="*/ 1 w 28"/>
                <a:gd name="T1" fmla="*/ 1 h 14"/>
                <a:gd name="T2" fmla="*/ 1 w 28"/>
                <a:gd name="T3" fmla="*/ 1 h 14"/>
                <a:gd name="T4" fmla="*/ 1 w 28"/>
                <a:gd name="T5" fmla="*/ 1 h 14"/>
                <a:gd name="T6" fmla="*/ 1 w 28"/>
                <a:gd name="T7" fmla="*/ 1 h 14"/>
                <a:gd name="T8" fmla="*/ 1 w 28"/>
                <a:gd name="T9" fmla="*/ 1 h 14"/>
                <a:gd name="T10" fmla="*/ 1 w 28"/>
                <a:gd name="T11" fmla="*/ 1 h 14"/>
                <a:gd name="T12" fmla="*/ 1 w 28"/>
                <a:gd name="T13" fmla="*/ 1 h 14"/>
                <a:gd name="T14" fmla="*/ 1 w 28"/>
                <a:gd name="T15" fmla="*/ 1 h 14"/>
                <a:gd name="T16" fmla="*/ 0 w 28"/>
                <a:gd name="T17" fmla="*/ 1 h 14"/>
                <a:gd name="T18" fmla="*/ 1 w 28"/>
                <a:gd name="T19" fmla="*/ 0 h 14"/>
                <a:gd name="T20" fmla="*/ 1 w 28"/>
                <a:gd name="T21" fmla="*/ 0 h 14"/>
                <a:gd name="T22" fmla="*/ 1 w 28"/>
                <a:gd name="T23" fmla="*/ 1 h 14"/>
                <a:gd name="T24" fmla="*/ 1 w 28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14">
                  <a:moveTo>
                    <a:pt x="27" y="3"/>
                  </a:moveTo>
                  <a:lnTo>
                    <a:pt x="27" y="4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3" y="13"/>
                  </a:lnTo>
                  <a:lnTo>
                    <a:pt x="5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2" name="Freeform 85"/>
            <p:cNvSpPr>
              <a:spLocks/>
            </p:cNvSpPr>
            <p:nvPr/>
          </p:nvSpPr>
          <p:spPr bwMode="auto">
            <a:xfrm>
              <a:off x="1080" y="749"/>
              <a:ext cx="78" cy="14"/>
            </a:xfrm>
            <a:custGeom>
              <a:avLst/>
              <a:gdLst>
                <a:gd name="T0" fmla="*/ 4 w 157"/>
                <a:gd name="T1" fmla="*/ 0 h 29"/>
                <a:gd name="T2" fmla="*/ 4 w 157"/>
                <a:gd name="T3" fmla="*/ 0 h 29"/>
                <a:gd name="T4" fmla="*/ 4 w 157"/>
                <a:gd name="T5" fmla="*/ 0 h 29"/>
                <a:gd name="T6" fmla="*/ 4 w 157"/>
                <a:gd name="T7" fmla="*/ 0 h 29"/>
                <a:gd name="T8" fmla="*/ 4 w 157"/>
                <a:gd name="T9" fmla="*/ 0 h 29"/>
                <a:gd name="T10" fmla="*/ 4 w 157"/>
                <a:gd name="T11" fmla="*/ 0 h 29"/>
                <a:gd name="T12" fmla="*/ 4 w 157"/>
                <a:gd name="T13" fmla="*/ 0 h 29"/>
                <a:gd name="T14" fmla="*/ 4 w 157"/>
                <a:gd name="T15" fmla="*/ 0 h 29"/>
                <a:gd name="T16" fmla="*/ 3 w 157"/>
                <a:gd name="T17" fmla="*/ 0 h 29"/>
                <a:gd name="T18" fmla="*/ 3 w 157"/>
                <a:gd name="T19" fmla="*/ 0 h 29"/>
                <a:gd name="T20" fmla="*/ 3 w 157"/>
                <a:gd name="T21" fmla="*/ 0 h 29"/>
                <a:gd name="T22" fmla="*/ 2 w 157"/>
                <a:gd name="T23" fmla="*/ 0 h 29"/>
                <a:gd name="T24" fmla="*/ 2 w 157"/>
                <a:gd name="T25" fmla="*/ 0 h 29"/>
                <a:gd name="T26" fmla="*/ 2 w 157"/>
                <a:gd name="T27" fmla="*/ 0 h 29"/>
                <a:gd name="T28" fmla="*/ 1 w 157"/>
                <a:gd name="T29" fmla="*/ 0 h 29"/>
                <a:gd name="T30" fmla="*/ 0 w 157"/>
                <a:gd name="T31" fmla="*/ 0 h 29"/>
                <a:gd name="T32" fmla="*/ 0 w 157"/>
                <a:gd name="T33" fmla="*/ 0 h 29"/>
                <a:gd name="T34" fmla="*/ 0 w 157"/>
                <a:gd name="T35" fmla="*/ 0 h 29"/>
                <a:gd name="T36" fmla="*/ 0 w 157"/>
                <a:gd name="T37" fmla="*/ 0 h 29"/>
                <a:gd name="T38" fmla="*/ 0 w 157"/>
                <a:gd name="T39" fmla="*/ 0 h 29"/>
                <a:gd name="T40" fmla="*/ 0 w 157"/>
                <a:gd name="T41" fmla="*/ 0 h 29"/>
                <a:gd name="T42" fmla="*/ 0 w 157"/>
                <a:gd name="T43" fmla="*/ 0 h 29"/>
                <a:gd name="T44" fmla="*/ 0 w 157"/>
                <a:gd name="T45" fmla="*/ 0 h 29"/>
                <a:gd name="T46" fmla="*/ 0 w 157"/>
                <a:gd name="T47" fmla="*/ 0 h 29"/>
                <a:gd name="T48" fmla="*/ 0 w 157"/>
                <a:gd name="T49" fmla="*/ 0 h 29"/>
                <a:gd name="T50" fmla="*/ 0 w 157"/>
                <a:gd name="T51" fmla="*/ 0 h 29"/>
                <a:gd name="T52" fmla="*/ 0 w 157"/>
                <a:gd name="T53" fmla="*/ 0 h 29"/>
                <a:gd name="T54" fmla="*/ 0 w 157"/>
                <a:gd name="T55" fmla="*/ 0 h 29"/>
                <a:gd name="T56" fmla="*/ 0 w 157"/>
                <a:gd name="T57" fmla="*/ 0 h 29"/>
                <a:gd name="T58" fmla="*/ 0 w 157"/>
                <a:gd name="T59" fmla="*/ 0 h 29"/>
                <a:gd name="T60" fmla="*/ 0 w 157"/>
                <a:gd name="T61" fmla="*/ 0 h 29"/>
                <a:gd name="T62" fmla="*/ 1 w 157"/>
                <a:gd name="T63" fmla="*/ 0 h 29"/>
                <a:gd name="T64" fmla="*/ 2 w 157"/>
                <a:gd name="T65" fmla="*/ 0 h 29"/>
                <a:gd name="T66" fmla="*/ 2 w 157"/>
                <a:gd name="T67" fmla="*/ 0 h 29"/>
                <a:gd name="T68" fmla="*/ 3 w 157"/>
                <a:gd name="T69" fmla="*/ 0 h 29"/>
                <a:gd name="T70" fmla="*/ 3 w 157"/>
                <a:gd name="T71" fmla="*/ 0 h 29"/>
                <a:gd name="T72" fmla="*/ 4 w 157"/>
                <a:gd name="T73" fmla="*/ 0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7" h="29">
                  <a:moveTo>
                    <a:pt x="136" y="4"/>
                  </a:moveTo>
                  <a:lnTo>
                    <a:pt x="142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6" y="7"/>
                  </a:lnTo>
                  <a:lnTo>
                    <a:pt x="157" y="9"/>
                  </a:lnTo>
                  <a:lnTo>
                    <a:pt x="149" y="10"/>
                  </a:lnTo>
                  <a:lnTo>
                    <a:pt x="139" y="11"/>
                  </a:lnTo>
                  <a:lnTo>
                    <a:pt x="127" y="11"/>
                  </a:lnTo>
                  <a:lnTo>
                    <a:pt x="116" y="11"/>
                  </a:lnTo>
                  <a:lnTo>
                    <a:pt x="104" y="12"/>
                  </a:lnTo>
                  <a:lnTo>
                    <a:pt x="93" y="13"/>
                  </a:lnTo>
                  <a:lnTo>
                    <a:pt x="81" y="15"/>
                  </a:lnTo>
                  <a:lnTo>
                    <a:pt x="71" y="20"/>
                  </a:lnTo>
                  <a:lnTo>
                    <a:pt x="33" y="21"/>
                  </a:lnTo>
                  <a:lnTo>
                    <a:pt x="29" y="29"/>
                  </a:lnTo>
                  <a:lnTo>
                    <a:pt x="23" y="25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0" y="9"/>
                  </a:lnTo>
                  <a:lnTo>
                    <a:pt x="14" y="9"/>
                  </a:lnTo>
                  <a:lnTo>
                    <a:pt x="30" y="7"/>
                  </a:lnTo>
                  <a:lnTo>
                    <a:pt x="48" y="5"/>
                  </a:lnTo>
                  <a:lnTo>
                    <a:pt x="65" y="3"/>
                  </a:lnTo>
                  <a:lnTo>
                    <a:pt x="83" y="2"/>
                  </a:lnTo>
                  <a:lnTo>
                    <a:pt x="102" y="0"/>
                  </a:lnTo>
                  <a:lnTo>
                    <a:pt x="120" y="2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3" name="Freeform 86"/>
            <p:cNvSpPr>
              <a:spLocks/>
            </p:cNvSpPr>
            <p:nvPr/>
          </p:nvSpPr>
          <p:spPr bwMode="auto">
            <a:xfrm>
              <a:off x="1381" y="750"/>
              <a:ext cx="6" cy="8"/>
            </a:xfrm>
            <a:custGeom>
              <a:avLst/>
              <a:gdLst>
                <a:gd name="T0" fmla="*/ 1 w 11"/>
                <a:gd name="T1" fmla="*/ 1 h 16"/>
                <a:gd name="T2" fmla="*/ 1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0 w 11"/>
                <a:gd name="T17" fmla="*/ 1 h 16"/>
                <a:gd name="T18" fmla="*/ 1 w 11"/>
                <a:gd name="T19" fmla="*/ 0 h 16"/>
                <a:gd name="T20" fmla="*/ 1 w 11"/>
                <a:gd name="T21" fmla="*/ 1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16">
                  <a:moveTo>
                    <a:pt x="11" y="1"/>
                  </a:move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4" name="Freeform 87"/>
            <p:cNvSpPr>
              <a:spLocks/>
            </p:cNvSpPr>
            <p:nvPr/>
          </p:nvSpPr>
          <p:spPr bwMode="auto">
            <a:xfrm>
              <a:off x="1394" y="752"/>
              <a:ext cx="90" cy="47"/>
            </a:xfrm>
            <a:custGeom>
              <a:avLst/>
              <a:gdLst>
                <a:gd name="T0" fmla="*/ 5 w 180"/>
                <a:gd name="T1" fmla="*/ 1 h 95"/>
                <a:gd name="T2" fmla="*/ 5 w 180"/>
                <a:gd name="T3" fmla="*/ 1 h 95"/>
                <a:gd name="T4" fmla="*/ 5 w 180"/>
                <a:gd name="T5" fmla="*/ 1 h 95"/>
                <a:gd name="T6" fmla="*/ 5 w 180"/>
                <a:gd name="T7" fmla="*/ 1 h 95"/>
                <a:gd name="T8" fmla="*/ 6 w 180"/>
                <a:gd name="T9" fmla="*/ 1 h 95"/>
                <a:gd name="T10" fmla="*/ 6 w 180"/>
                <a:gd name="T11" fmla="*/ 2 h 95"/>
                <a:gd name="T12" fmla="*/ 6 w 180"/>
                <a:gd name="T13" fmla="*/ 2 h 95"/>
                <a:gd name="T14" fmla="*/ 6 w 180"/>
                <a:gd name="T15" fmla="*/ 2 h 95"/>
                <a:gd name="T16" fmla="*/ 6 w 180"/>
                <a:gd name="T17" fmla="*/ 2 h 95"/>
                <a:gd name="T18" fmla="*/ 6 w 180"/>
                <a:gd name="T19" fmla="*/ 2 h 95"/>
                <a:gd name="T20" fmla="*/ 6 w 180"/>
                <a:gd name="T21" fmla="*/ 2 h 95"/>
                <a:gd name="T22" fmla="*/ 6 w 180"/>
                <a:gd name="T23" fmla="*/ 2 h 95"/>
                <a:gd name="T24" fmla="*/ 5 w 180"/>
                <a:gd name="T25" fmla="*/ 2 h 95"/>
                <a:gd name="T26" fmla="*/ 5 w 180"/>
                <a:gd name="T27" fmla="*/ 2 h 95"/>
                <a:gd name="T28" fmla="*/ 5 w 180"/>
                <a:gd name="T29" fmla="*/ 2 h 95"/>
                <a:gd name="T30" fmla="*/ 5 w 180"/>
                <a:gd name="T31" fmla="*/ 1 h 95"/>
                <a:gd name="T32" fmla="*/ 5 w 180"/>
                <a:gd name="T33" fmla="*/ 1 h 95"/>
                <a:gd name="T34" fmla="*/ 4 w 180"/>
                <a:gd name="T35" fmla="*/ 1 h 95"/>
                <a:gd name="T36" fmla="*/ 4 w 180"/>
                <a:gd name="T37" fmla="*/ 1 h 95"/>
                <a:gd name="T38" fmla="*/ 4 w 180"/>
                <a:gd name="T39" fmla="*/ 1 h 95"/>
                <a:gd name="T40" fmla="*/ 4 w 180"/>
                <a:gd name="T41" fmla="*/ 1 h 95"/>
                <a:gd name="T42" fmla="*/ 4 w 180"/>
                <a:gd name="T43" fmla="*/ 1 h 95"/>
                <a:gd name="T44" fmla="*/ 3 w 180"/>
                <a:gd name="T45" fmla="*/ 1 h 95"/>
                <a:gd name="T46" fmla="*/ 3 w 180"/>
                <a:gd name="T47" fmla="*/ 1 h 95"/>
                <a:gd name="T48" fmla="*/ 3 w 180"/>
                <a:gd name="T49" fmla="*/ 0 h 95"/>
                <a:gd name="T50" fmla="*/ 3 w 180"/>
                <a:gd name="T51" fmla="*/ 0 h 95"/>
                <a:gd name="T52" fmla="*/ 3 w 180"/>
                <a:gd name="T53" fmla="*/ 1 h 95"/>
                <a:gd name="T54" fmla="*/ 3 w 180"/>
                <a:gd name="T55" fmla="*/ 1 h 95"/>
                <a:gd name="T56" fmla="*/ 3 w 180"/>
                <a:gd name="T57" fmla="*/ 1 h 95"/>
                <a:gd name="T58" fmla="*/ 3 w 180"/>
                <a:gd name="T59" fmla="*/ 1 h 95"/>
                <a:gd name="T60" fmla="*/ 3 w 180"/>
                <a:gd name="T61" fmla="*/ 0 h 95"/>
                <a:gd name="T62" fmla="*/ 3 w 180"/>
                <a:gd name="T63" fmla="*/ 0 h 95"/>
                <a:gd name="T64" fmla="*/ 2 w 180"/>
                <a:gd name="T65" fmla="*/ 0 h 95"/>
                <a:gd name="T66" fmla="*/ 2 w 180"/>
                <a:gd name="T67" fmla="*/ 0 h 95"/>
                <a:gd name="T68" fmla="*/ 2 w 180"/>
                <a:gd name="T69" fmla="*/ 0 h 95"/>
                <a:gd name="T70" fmla="*/ 1 w 180"/>
                <a:gd name="T71" fmla="*/ 0 h 95"/>
                <a:gd name="T72" fmla="*/ 1 w 180"/>
                <a:gd name="T73" fmla="*/ 0 h 95"/>
                <a:gd name="T74" fmla="*/ 1 w 180"/>
                <a:gd name="T75" fmla="*/ 0 h 95"/>
                <a:gd name="T76" fmla="*/ 1 w 180"/>
                <a:gd name="T77" fmla="*/ 0 h 95"/>
                <a:gd name="T78" fmla="*/ 1 w 180"/>
                <a:gd name="T79" fmla="*/ 0 h 95"/>
                <a:gd name="T80" fmla="*/ 1 w 180"/>
                <a:gd name="T81" fmla="*/ 0 h 95"/>
                <a:gd name="T82" fmla="*/ 1 w 180"/>
                <a:gd name="T83" fmla="*/ 0 h 95"/>
                <a:gd name="T84" fmla="*/ 1 w 180"/>
                <a:gd name="T85" fmla="*/ 0 h 95"/>
                <a:gd name="T86" fmla="*/ 1 w 180"/>
                <a:gd name="T87" fmla="*/ 0 h 95"/>
                <a:gd name="T88" fmla="*/ 1 w 180"/>
                <a:gd name="T89" fmla="*/ 0 h 95"/>
                <a:gd name="T90" fmla="*/ 1 w 180"/>
                <a:gd name="T91" fmla="*/ 0 h 95"/>
                <a:gd name="T92" fmla="*/ 1 w 180"/>
                <a:gd name="T93" fmla="*/ 0 h 95"/>
                <a:gd name="T94" fmla="*/ 0 w 180"/>
                <a:gd name="T95" fmla="*/ 0 h 95"/>
                <a:gd name="T96" fmla="*/ 1 w 180"/>
                <a:gd name="T97" fmla="*/ 0 h 95"/>
                <a:gd name="T98" fmla="*/ 1 w 180"/>
                <a:gd name="T99" fmla="*/ 0 h 95"/>
                <a:gd name="T100" fmla="*/ 2 w 180"/>
                <a:gd name="T101" fmla="*/ 0 h 95"/>
                <a:gd name="T102" fmla="*/ 2 w 180"/>
                <a:gd name="T103" fmla="*/ 0 h 95"/>
                <a:gd name="T104" fmla="*/ 3 w 180"/>
                <a:gd name="T105" fmla="*/ 0 h 95"/>
                <a:gd name="T106" fmla="*/ 3 w 180"/>
                <a:gd name="T107" fmla="*/ 0 h 95"/>
                <a:gd name="T108" fmla="*/ 4 w 180"/>
                <a:gd name="T109" fmla="*/ 0 h 95"/>
                <a:gd name="T110" fmla="*/ 5 w 180"/>
                <a:gd name="T111" fmla="*/ 1 h 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0" h="95">
                  <a:moveTo>
                    <a:pt x="129" y="33"/>
                  </a:moveTo>
                  <a:lnTo>
                    <a:pt x="139" y="37"/>
                  </a:lnTo>
                  <a:lnTo>
                    <a:pt x="147" y="44"/>
                  </a:lnTo>
                  <a:lnTo>
                    <a:pt x="155" y="51"/>
                  </a:lnTo>
                  <a:lnTo>
                    <a:pt x="161" y="58"/>
                  </a:lnTo>
                  <a:lnTo>
                    <a:pt x="166" y="67"/>
                  </a:lnTo>
                  <a:lnTo>
                    <a:pt x="172" y="75"/>
                  </a:lnTo>
                  <a:lnTo>
                    <a:pt x="176" y="83"/>
                  </a:lnTo>
                  <a:lnTo>
                    <a:pt x="180" y="91"/>
                  </a:lnTo>
                  <a:lnTo>
                    <a:pt x="177" y="95"/>
                  </a:lnTo>
                  <a:lnTo>
                    <a:pt x="172" y="88"/>
                  </a:lnTo>
                  <a:lnTo>
                    <a:pt x="166" y="82"/>
                  </a:lnTo>
                  <a:lnTo>
                    <a:pt x="159" y="76"/>
                  </a:lnTo>
                  <a:lnTo>
                    <a:pt x="154" y="72"/>
                  </a:lnTo>
                  <a:lnTo>
                    <a:pt x="146" y="67"/>
                  </a:lnTo>
                  <a:lnTo>
                    <a:pt x="139" y="63"/>
                  </a:lnTo>
                  <a:lnTo>
                    <a:pt x="133" y="57"/>
                  </a:lnTo>
                  <a:lnTo>
                    <a:pt x="126" y="52"/>
                  </a:lnTo>
                  <a:lnTo>
                    <a:pt x="118" y="50"/>
                  </a:lnTo>
                  <a:lnTo>
                    <a:pt x="112" y="44"/>
                  </a:lnTo>
                  <a:lnTo>
                    <a:pt x="106" y="38"/>
                  </a:lnTo>
                  <a:lnTo>
                    <a:pt x="98" y="37"/>
                  </a:lnTo>
                  <a:lnTo>
                    <a:pt x="95" y="34"/>
                  </a:lnTo>
                  <a:lnTo>
                    <a:pt x="91" y="33"/>
                  </a:lnTo>
                  <a:lnTo>
                    <a:pt x="88" y="30"/>
                  </a:lnTo>
                  <a:lnTo>
                    <a:pt x="83" y="29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5" y="37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66" y="25"/>
                  </a:lnTo>
                  <a:lnTo>
                    <a:pt x="58" y="21"/>
                  </a:lnTo>
                  <a:lnTo>
                    <a:pt x="48" y="19"/>
                  </a:lnTo>
                  <a:lnTo>
                    <a:pt x="40" y="14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7" y="25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22" y="14"/>
                  </a:lnTo>
                  <a:lnTo>
                    <a:pt x="21" y="10"/>
                  </a:lnTo>
                  <a:lnTo>
                    <a:pt x="15" y="7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2" y="5"/>
                  </a:lnTo>
                  <a:lnTo>
                    <a:pt x="48" y="10"/>
                  </a:lnTo>
                  <a:lnTo>
                    <a:pt x="64" y="14"/>
                  </a:lnTo>
                  <a:lnTo>
                    <a:pt x="80" y="20"/>
                  </a:lnTo>
                  <a:lnTo>
                    <a:pt x="96" y="25"/>
                  </a:lnTo>
                  <a:lnTo>
                    <a:pt x="112" y="29"/>
                  </a:lnTo>
                  <a:lnTo>
                    <a:pt x="12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5" name="Freeform 88"/>
            <p:cNvSpPr>
              <a:spLocks/>
            </p:cNvSpPr>
            <p:nvPr/>
          </p:nvSpPr>
          <p:spPr bwMode="auto">
            <a:xfrm>
              <a:off x="1519" y="756"/>
              <a:ext cx="49" cy="85"/>
            </a:xfrm>
            <a:custGeom>
              <a:avLst/>
              <a:gdLst>
                <a:gd name="T0" fmla="*/ 2 w 99"/>
                <a:gd name="T1" fmla="*/ 1 h 170"/>
                <a:gd name="T2" fmla="*/ 2 w 99"/>
                <a:gd name="T3" fmla="*/ 2 h 170"/>
                <a:gd name="T4" fmla="*/ 2 w 99"/>
                <a:gd name="T5" fmla="*/ 2 h 170"/>
                <a:gd name="T6" fmla="*/ 1 w 99"/>
                <a:gd name="T7" fmla="*/ 2 h 170"/>
                <a:gd name="T8" fmla="*/ 1 w 99"/>
                <a:gd name="T9" fmla="*/ 2 h 170"/>
                <a:gd name="T10" fmla="*/ 1 w 99"/>
                <a:gd name="T11" fmla="*/ 2 h 170"/>
                <a:gd name="T12" fmla="*/ 2 w 99"/>
                <a:gd name="T13" fmla="*/ 2 h 170"/>
                <a:gd name="T14" fmla="*/ 2 w 99"/>
                <a:gd name="T15" fmla="*/ 3 h 170"/>
                <a:gd name="T16" fmla="*/ 2 w 99"/>
                <a:gd name="T17" fmla="*/ 3 h 170"/>
                <a:gd name="T18" fmla="*/ 1 w 99"/>
                <a:gd name="T19" fmla="*/ 3 h 170"/>
                <a:gd name="T20" fmla="*/ 1 w 99"/>
                <a:gd name="T21" fmla="*/ 3 h 170"/>
                <a:gd name="T22" fmla="*/ 1 w 99"/>
                <a:gd name="T23" fmla="*/ 3 h 170"/>
                <a:gd name="T24" fmla="*/ 0 w 99"/>
                <a:gd name="T25" fmla="*/ 3 h 170"/>
                <a:gd name="T26" fmla="*/ 0 w 99"/>
                <a:gd name="T27" fmla="*/ 3 h 170"/>
                <a:gd name="T28" fmla="*/ 0 w 99"/>
                <a:gd name="T29" fmla="*/ 3 h 170"/>
                <a:gd name="T30" fmla="*/ 1 w 99"/>
                <a:gd name="T31" fmla="*/ 3 h 170"/>
                <a:gd name="T32" fmla="*/ 1 w 99"/>
                <a:gd name="T33" fmla="*/ 3 h 170"/>
                <a:gd name="T34" fmla="*/ 2 w 99"/>
                <a:gd name="T35" fmla="*/ 3 h 170"/>
                <a:gd name="T36" fmla="*/ 2 w 99"/>
                <a:gd name="T37" fmla="*/ 3 h 170"/>
                <a:gd name="T38" fmla="*/ 2 w 99"/>
                <a:gd name="T39" fmla="*/ 4 h 170"/>
                <a:gd name="T40" fmla="*/ 2 w 99"/>
                <a:gd name="T41" fmla="*/ 4 h 170"/>
                <a:gd name="T42" fmla="*/ 1 w 99"/>
                <a:gd name="T43" fmla="*/ 4 h 170"/>
                <a:gd name="T44" fmla="*/ 1 w 99"/>
                <a:gd name="T45" fmla="*/ 4 h 170"/>
                <a:gd name="T46" fmla="*/ 0 w 99"/>
                <a:gd name="T47" fmla="*/ 4 h 170"/>
                <a:gd name="T48" fmla="*/ 0 w 99"/>
                <a:gd name="T49" fmla="*/ 4 h 170"/>
                <a:gd name="T50" fmla="*/ 0 w 99"/>
                <a:gd name="T51" fmla="*/ 4 h 170"/>
                <a:gd name="T52" fmla="*/ 0 w 99"/>
                <a:gd name="T53" fmla="*/ 4 h 170"/>
                <a:gd name="T54" fmla="*/ 0 w 99"/>
                <a:gd name="T55" fmla="*/ 4 h 170"/>
                <a:gd name="T56" fmla="*/ 0 w 99"/>
                <a:gd name="T57" fmla="*/ 4 h 170"/>
                <a:gd name="T58" fmla="*/ 2 w 99"/>
                <a:gd name="T59" fmla="*/ 4 h 170"/>
                <a:gd name="T60" fmla="*/ 1 w 99"/>
                <a:gd name="T61" fmla="*/ 5 h 170"/>
                <a:gd name="T62" fmla="*/ 1 w 99"/>
                <a:gd name="T63" fmla="*/ 5 h 170"/>
                <a:gd name="T64" fmla="*/ 0 w 99"/>
                <a:gd name="T65" fmla="*/ 5 h 170"/>
                <a:gd name="T66" fmla="*/ 0 w 99"/>
                <a:gd name="T67" fmla="*/ 5 h 170"/>
                <a:gd name="T68" fmla="*/ 0 w 99"/>
                <a:gd name="T69" fmla="*/ 5 h 170"/>
                <a:gd name="T70" fmla="*/ 0 w 99"/>
                <a:gd name="T71" fmla="*/ 5 h 170"/>
                <a:gd name="T72" fmla="*/ 0 w 99"/>
                <a:gd name="T73" fmla="*/ 5 h 170"/>
                <a:gd name="T74" fmla="*/ 1 w 99"/>
                <a:gd name="T75" fmla="*/ 5 h 170"/>
                <a:gd name="T76" fmla="*/ 1 w 99"/>
                <a:gd name="T77" fmla="*/ 5 h 170"/>
                <a:gd name="T78" fmla="*/ 1 w 99"/>
                <a:gd name="T79" fmla="*/ 5 h 170"/>
                <a:gd name="T80" fmla="*/ 1 w 99"/>
                <a:gd name="T81" fmla="*/ 5 h 170"/>
                <a:gd name="T82" fmla="*/ 1 w 99"/>
                <a:gd name="T83" fmla="*/ 6 h 170"/>
                <a:gd name="T84" fmla="*/ 1 w 99"/>
                <a:gd name="T85" fmla="*/ 6 h 170"/>
                <a:gd name="T86" fmla="*/ 0 w 99"/>
                <a:gd name="T87" fmla="*/ 6 h 170"/>
                <a:gd name="T88" fmla="*/ 0 w 99"/>
                <a:gd name="T89" fmla="*/ 6 h 170"/>
                <a:gd name="T90" fmla="*/ 0 w 99"/>
                <a:gd name="T91" fmla="*/ 6 h 170"/>
                <a:gd name="T92" fmla="*/ 0 w 99"/>
                <a:gd name="T93" fmla="*/ 4 h 170"/>
                <a:gd name="T94" fmla="*/ 0 w 99"/>
                <a:gd name="T95" fmla="*/ 2 h 170"/>
                <a:gd name="T96" fmla="*/ 1 w 99"/>
                <a:gd name="T97" fmla="*/ 1 h 170"/>
                <a:gd name="T98" fmla="*/ 1 w 99"/>
                <a:gd name="T99" fmla="*/ 1 h 170"/>
                <a:gd name="T100" fmla="*/ 1 w 99"/>
                <a:gd name="T101" fmla="*/ 1 h 170"/>
                <a:gd name="T102" fmla="*/ 2 w 99"/>
                <a:gd name="T103" fmla="*/ 0 h 170"/>
                <a:gd name="T104" fmla="*/ 2 w 99"/>
                <a:gd name="T105" fmla="*/ 1 h 170"/>
                <a:gd name="T106" fmla="*/ 3 w 99"/>
                <a:gd name="T107" fmla="*/ 1 h 1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9" h="170">
                  <a:moveTo>
                    <a:pt x="99" y="13"/>
                  </a:moveTo>
                  <a:lnTo>
                    <a:pt x="92" y="25"/>
                  </a:lnTo>
                  <a:lnTo>
                    <a:pt x="87" y="38"/>
                  </a:lnTo>
                  <a:lnTo>
                    <a:pt x="81" y="48"/>
                  </a:lnTo>
                  <a:lnTo>
                    <a:pt x="67" y="47"/>
                  </a:lnTo>
                  <a:lnTo>
                    <a:pt x="64" y="47"/>
                  </a:lnTo>
                  <a:lnTo>
                    <a:pt x="61" y="48"/>
                  </a:lnTo>
                  <a:lnTo>
                    <a:pt x="59" y="51"/>
                  </a:lnTo>
                  <a:lnTo>
                    <a:pt x="57" y="53"/>
                  </a:lnTo>
                  <a:lnTo>
                    <a:pt x="57" y="56"/>
                  </a:lnTo>
                  <a:lnTo>
                    <a:pt x="58" y="58"/>
                  </a:lnTo>
                  <a:lnTo>
                    <a:pt x="60" y="60"/>
                  </a:lnTo>
                  <a:lnTo>
                    <a:pt x="63" y="63"/>
                  </a:lnTo>
                  <a:lnTo>
                    <a:pt x="82" y="56"/>
                  </a:lnTo>
                  <a:lnTo>
                    <a:pt x="81" y="60"/>
                  </a:lnTo>
                  <a:lnTo>
                    <a:pt x="81" y="66"/>
                  </a:lnTo>
                  <a:lnTo>
                    <a:pt x="80" y="71"/>
                  </a:lnTo>
                  <a:lnTo>
                    <a:pt x="75" y="74"/>
                  </a:lnTo>
                  <a:lnTo>
                    <a:pt x="69" y="75"/>
                  </a:lnTo>
                  <a:lnTo>
                    <a:pt x="63" y="76"/>
                  </a:lnTo>
                  <a:lnTo>
                    <a:pt x="56" y="78"/>
                  </a:lnTo>
                  <a:lnTo>
                    <a:pt x="49" y="78"/>
                  </a:lnTo>
                  <a:lnTo>
                    <a:pt x="43" y="79"/>
                  </a:lnTo>
                  <a:lnTo>
                    <a:pt x="36" y="79"/>
                  </a:lnTo>
                  <a:lnTo>
                    <a:pt x="30" y="79"/>
                  </a:lnTo>
                  <a:lnTo>
                    <a:pt x="24" y="79"/>
                  </a:lnTo>
                  <a:lnTo>
                    <a:pt x="22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2" y="90"/>
                  </a:lnTo>
                  <a:lnTo>
                    <a:pt x="30" y="94"/>
                  </a:lnTo>
                  <a:lnTo>
                    <a:pt x="37" y="91"/>
                  </a:lnTo>
                  <a:lnTo>
                    <a:pt x="45" y="90"/>
                  </a:lnTo>
                  <a:lnTo>
                    <a:pt x="53" y="90"/>
                  </a:lnTo>
                  <a:lnTo>
                    <a:pt x="58" y="89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5" y="87"/>
                  </a:lnTo>
                  <a:lnTo>
                    <a:pt x="75" y="91"/>
                  </a:lnTo>
                  <a:lnTo>
                    <a:pt x="75" y="97"/>
                  </a:lnTo>
                  <a:lnTo>
                    <a:pt x="73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53" y="106"/>
                  </a:lnTo>
                  <a:lnTo>
                    <a:pt x="48" y="108"/>
                  </a:lnTo>
                  <a:lnTo>
                    <a:pt x="41" y="108"/>
                  </a:lnTo>
                  <a:lnTo>
                    <a:pt x="35" y="109"/>
                  </a:lnTo>
                  <a:lnTo>
                    <a:pt x="29" y="109"/>
                  </a:lnTo>
                  <a:lnTo>
                    <a:pt x="22" y="109"/>
                  </a:lnTo>
                  <a:lnTo>
                    <a:pt x="16" y="108"/>
                  </a:lnTo>
                  <a:lnTo>
                    <a:pt x="15" y="111"/>
                  </a:lnTo>
                  <a:lnTo>
                    <a:pt x="14" y="115"/>
                  </a:lnTo>
                  <a:lnTo>
                    <a:pt x="13" y="118"/>
                  </a:lnTo>
                  <a:lnTo>
                    <a:pt x="13" y="121"/>
                  </a:lnTo>
                  <a:lnTo>
                    <a:pt x="18" y="124"/>
                  </a:lnTo>
                  <a:lnTo>
                    <a:pt x="22" y="125"/>
                  </a:lnTo>
                  <a:lnTo>
                    <a:pt x="26" y="124"/>
                  </a:lnTo>
                  <a:lnTo>
                    <a:pt x="29" y="121"/>
                  </a:lnTo>
                  <a:lnTo>
                    <a:pt x="71" y="117"/>
                  </a:lnTo>
                  <a:lnTo>
                    <a:pt x="71" y="127"/>
                  </a:lnTo>
                  <a:lnTo>
                    <a:pt x="65" y="133"/>
                  </a:lnTo>
                  <a:lnTo>
                    <a:pt x="57" y="138"/>
                  </a:lnTo>
                  <a:lnTo>
                    <a:pt x="48" y="140"/>
                  </a:lnTo>
                  <a:lnTo>
                    <a:pt x="42" y="141"/>
                  </a:lnTo>
                  <a:lnTo>
                    <a:pt x="36" y="142"/>
                  </a:lnTo>
                  <a:lnTo>
                    <a:pt x="29" y="141"/>
                  </a:lnTo>
                  <a:lnTo>
                    <a:pt x="22" y="141"/>
                  </a:lnTo>
                  <a:lnTo>
                    <a:pt x="16" y="141"/>
                  </a:lnTo>
                  <a:lnTo>
                    <a:pt x="11" y="142"/>
                  </a:lnTo>
                  <a:lnTo>
                    <a:pt x="7" y="146"/>
                  </a:lnTo>
                  <a:lnTo>
                    <a:pt x="5" y="153"/>
                  </a:lnTo>
                  <a:lnTo>
                    <a:pt x="10" y="155"/>
                  </a:lnTo>
                  <a:lnTo>
                    <a:pt x="15" y="156"/>
                  </a:lnTo>
                  <a:lnTo>
                    <a:pt x="21" y="155"/>
                  </a:lnTo>
                  <a:lnTo>
                    <a:pt x="27" y="154"/>
                  </a:lnTo>
                  <a:lnTo>
                    <a:pt x="33" y="153"/>
                  </a:lnTo>
                  <a:lnTo>
                    <a:pt x="38" y="151"/>
                  </a:lnTo>
                  <a:lnTo>
                    <a:pt x="43" y="151"/>
                  </a:lnTo>
                  <a:lnTo>
                    <a:pt x="49" y="153"/>
                  </a:lnTo>
                  <a:lnTo>
                    <a:pt x="52" y="151"/>
                  </a:lnTo>
                  <a:lnTo>
                    <a:pt x="57" y="150"/>
                  </a:lnTo>
                  <a:lnTo>
                    <a:pt x="60" y="150"/>
                  </a:lnTo>
                  <a:lnTo>
                    <a:pt x="64" y="148"/>
                  </a:lnTo>
                  <a:lnTo>
                    <a:pt x="60" y="162"/>
                  </a:lnTo>
                  <a:lnTo>
                    <a:pt x="52" y="163"/>
                  </a:lnTo>
                  <a:lnTo>
                    <a:pt x="44" y="164"/>
                  </a:lnTo>
                  <a:lnTo>
                    <a:pt x="37" y="166"/>
                  </a:lnTo>
                  <a:lnTo>
                    <a:pt x="30" y="168"/>
                  </a:lnTo>
                  <a:lnTo>
                    <a:pt x="22" y="169"/>
                  </a:lnTo>
                  <a:lnTo>
                    <a:pt x="15" y="169"/>
                  </a:lnTo>
                  <a:lnTo>
                    <a:pt x="8" y="170"/>
                  </a:lnTo>
                  <a:lnTo>
                    <a:pt x="0" y="170"/>
                  </a:lnTo>
                  <a:lnTo>
                    <a:pt x="3" y="138"/>
                  </a:lnTo>
                  <a:lnTo>
                    <a:pt x="6" y="105"/>
                  </a:lnTo>
                  <a:lnTo>
                    <a:pt x="14" y="73"/>
                  </a:lnTo>
                  <a:lnTo>
                    <a:pt x="26" y="43"/>
                  </a:lnTo>
                  <a:lnTo>
                    <a:pt x="31" y="37"/>
                  </a:lnTo>
                  <a:lnTo>
                    <a:pt x="38" y="32"/>
                  </a:lnTo>
                  <a:lnTo>
                    <a:pt x="44" y="25"/>
                  </a:lnTo>
                  <a:lnTo>
                    <a:pt x="50" y="18"/>
                  </a:lnTo>
                  <a:lnTo>
                    <a:pt x="56" y="12"/>
                  </a:lnTo>
                  <a:lnTo>
                    <a:pt x="63" y="7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6" y="8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6" name="Freeform 89"/>
            <p:cNvSpPr>
              <a:spLocks/>
            </p:cNvSpPr>
            <p:nvPr/>
          </p:nvSpPr>
          <p:spPr bwMode="auto">
            <a:xfrm>
              <a:off x="1629" y="760"/>
              <a:ext cx="35" cy="8"/>
            </a:xfrm>
            <a:custGeom>
              <a:avLst/>
              <a:gdLst>
                <a:gd name="T0" fmla="*/ 2 w 71"/>
                <a:gd name="T1" fmla="*/ 1 h 16"/>
                <a:gd name="T2" fmla="*/ 2 w 71"/>
                <a:gd name="T3" fmla="*/ 1 h 16"/>
                <a:gd name="T4" fmla="*/ 1 w 71"/>
                <a:gd name="T5" fmla="*/ 1 h 16"/>
                <a:gd name="T6" fmla="*/ 1 w 71"/>
                <a:gd name="T7" fmla="*/ 1 h 16"/>
                <a:gd name="T8" fmla="*/ 1 w 71"/>
                <a:gd name="T9" fmla="*/ 1 h 16"/>
                <a:gd name="T10" fmla="*/ 1 w 71"/>
                <a:gd name="T11" fmla="*/ 1 h 16"/>
                <a:gd name="T12" fmla="*/ 1 w 71"/>
                <a:gd name="T13" fmla="*/ 1 h 16"/>
                <a:gd name="T14" fmla="*/ 1 w 71"/>
                <a:gd name="T15" fmla="*/ 1 h 16"/>
                <a:gd name="T16" fmla="*/ 0 w 71"/>
                <a:gd name="T17" fmla="*/ 1 h 16"/>
                <a:gd name="T18" fmla="*/ 0 w 71"/>
                <a:gd name="T19" fmla="*/ 1 h 16"/>
                <a:gd name="T20" fmla="*/ 0 w 71"/>
                <a:gd name="T21" fmla="*/ 1 h 16"/>
                <a:gd name="T22" fmla="*/ 0 w 71"/>
                <a:gd name="T23" fmla="*/ 1 h 16"/>
                <a:gd name="T24" fmla="*/ 0 w 71"/>
                <a:gd name="T25" fmla="*/ 1 h 16"/>
                <a:gd name="T26" fmla="*/ 0 w 71"/>
                <a:gd name="T27" fmla="*/ 1 h 16"/>
                <a:gd name="T28" fmla="*/ 0 w 71"/>
                <a:gd name="T29" fmla="*/ 1 h 16"/>
                <a:gd name="T30" fmla="*/ 0 w 71"/>
                <a:gd name="T31" fmla="*/ 1 h 16"/>
                <a:gd name="T32" fmla="*/ 0 w 71"/>
                <a:gd name="T33" fmla="*/ 1 h 16"/>
                <a:gd name="T34" fmla="*/ 0 w 71"/>
                <a:gd name="T35" fmla="*/ 1 h 16"/>
                <a:gd name="T36" fmla="*/ 0 w 71"/>
                <a:gd name="T37" fmla="*/ 1 h 16"/>
                <a:gd name="T38" fmla="*/ 1 w 71"/>
                <a:gd name="T39" fmla="*/ 1 h 16"/>
                <a:gd name="T40" fmla="*/ 1 w 71"/>
                <a:gd name="T41" fmla="*/ 1 h 16"/>
                <a:gd name="T42" fmla="*/ 1 w 71"/>
                <a:gd name="T43" fmla="*/ 1 h 16"/>
                <a:gd name="T44" fmla="*/ 1 w 71"/>
                <a:gd name="T45" fmla="*/ 0 h 16"/>
                <a:gd name="T46" fmla="*/ 2 w 71"/>
                <a:gd name="T47" fmla="*/ 0 h 16"/>
                <a:gd name="T48" fmla="*/ 2 w 71"/>
                <a:gd name="T49" fmla="*/ 1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" h="16">
                  <a:moveTo>
                    <a:pt x="71" y="5"/>
                  </a:moveTo>
                  <a:lnTo>
                    <a:pt x="67" y="10"/>
                  </a:lnTo>
                  <a:lnTo>
                    <a:pt x="63" y="10"/>
                  </a:lnTo>
                  <a:lnTo>
                    <a:pt x="57" y="8"/>
                  </a:lnTo>
                  <a:lnTo>
                    <a:pt x="51" y="10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3" y="12"/>
                  </a:lnTo>
                  <a:lnTo>
                    <a:pt x="27" y="12"/>
                  </a:lnTo>
                  <a:lnTo>
                    <a:pt x="20" y="13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21" y="4"/>
                  </a:lnTo>
                  <a:lnTo>
                    <a:pt x="28" y="5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9" y="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7" name="Freeform 90"/>
            <p:cNvSpPr>
              <a:spLocks/>
            </p:cNvSpPr>
            <p:nvPr/>
          </p:nvSpPr>
          <p:spPr bwMode="auto">
            <a:xfrm>
              <a:off x="1363" y="762"/>
              <a:ext cx="128" cy="69"/>
            </a:xfrm>
            <a:custGeom>
              <a:avLst/>
              <a:gdLst>
                <a:gd name="T0" fmla="*/ 3 w 257"/>
                <a:gd name="T1" fmla="*/ 1 h 137"/>
                <a:gd name="T2" fmla="*/ 3 w 257"/>
                <a:gd name="T3" fmla="*/ 1 h 137"/>
                <a:gd name="T4" fmla="*/ 3 w 257"/>
                <a:gd name="T5" fmla="*/ 1 h 137"/>
                <a:gd name="T6" fmla="*/ 3 w 257"/>
                <a:gd name="T7" fmla="*/ 1 h 137"/>
                <a:gd name="T8" fmla="*/ 3 w 257"/>
                <a:gd name="T9" fmla="*/ 1 h 137"/>
                <a:gd name="T10" fmla="*/ 3 w 257"/>
                <a:gd name="T11" fmla="*/ 1 h 137"/>
                <a:gd name="T12" fmla="*/ 4 w 257"/>
                <a:gd name="T13" fmla="*/ 1 h 137"/>
                <a:gd name="T14" fmla="*/ 4 w 257"/>
                <a:gd name="T15" fmla="*/ 1 h 137"/>
                <a:gd name="T16" fmla="*/ 4 w 257"/>
                <a:gd name="T17" fmla="*/ 2 h 137"/>
                <a:gd name="T18" fmla="*/ 4 w 257"/>
                <a:gd name="T19" fmla="*/ 1 h 137"/>
                <a:gd name="T20" fmla="*/ 4 w 257"/>
                <a:gd name="T21" fmla="*/ 1 h 137"/>
                <a:gd name="T22" fmla="*/ 4 w 257"/>
                <a:gd name="T23" fmla="*/ 1 h 137"/>
                <a:gd name="T24" fmla="*/ 5 w 257"/>
                <a:gd name="T25" fmla="*/ 1 h 137"/>
                <a:gd name="T26" fmla="*/ 5 w 257"/>
                <a:gd name="T27" fmla="*/ 2 h 137"/>
                <a:gd name="T28" fmla="*/ 5 w 257"/>
                <a:gd name="T29" fmla="*/ 2 h 137"/>
                <a:gd name="T30" fmla="*/ 5 w 257"/>
                <a:gd name="T31" fmla="*/ 2 h 137"/>
                <a:gd name="T32" fmla="*/ 5 w 257"/>
                <a:gd name="T33" fmla="*/ 2 h 137"/>
                <a:gd name="T34" fmla="*/ 5 w 257"/>
                <a:gd name="T35" fmla="*/ 2 h 137"/>
                <a:gd name="T36" fmla="*/ 5 w 257"/>
                <a:gd name="T37" fmla="*/ 2 h 137"/>
                <a:gd name="T38" fmla="*/ 5 w 257"/>
                <a:gd name="T39" fmla="*/ 2 h 137"/>
                <a:gd name="T40" fmla="*/ 5 w 257"/>
                <a:gd name="T41" fmla="*/ 2 h 137"/>
                <a:gd name="T42" fmla="*/ 6 w 257"/>
                <a:gd name="T43" fmla="*/ 2 h 137"/>
                <a:gd name="T44" fmla="*/ 6 w 257"/>
                <a:gd name="T45" fmla="*/ 3 h 137"/>
                <a:gd name="T46" fmla="*/ 6 w 257"/>
                <a:gd name="T47" fmla="*/ 3 h 137"/>
                <a:gd name="T48" fmla="*/ 7 w 257"/>
                <a:gd name="T49" fmla="*/ 3 h 137"/>
                <a:gd name="T50" fmla="*/ 7 w 257"/>
                <a:gd name="T51" fmla="*/ 3 h 137"/>
                <a:gd name="T52" fmla="*/ 7 w 257"/>
                <a:gd name="T53" fmla="*/ 3 h 137"/>
                <a:gd name="T54" fmla="*/ 7 w 257"/>
                <a:gd name="T55" fmla="*/ 4 h 137"/>
                <a:gd name="T56" fmla="*/ 7 w 257"/>
                <a:gd name="T57" fmla="*/ 4 h 137"/>
                <a:gd name="T58" fmla="*/ 7 w 257"/>
                <a:gd name="T59" fmla="*/ 4 h 137"/>
                <a:gd name="T60" fmla="*/ 8 w 257"/>
                <a:gd name="T61" fmla="*/ 4 h 137"/>
                <a:gd name="T62" fmla="*/ 8 w 257"/>
                <a:gd name="T63" fmla="*/ 5 h 137"/>
                <a:gd name="T64" fmla="*/ 8 w 257"/>
                <a:gd name="T65" fmla="*/ 5 h 137"/>
                <a:gd name="T66" fmla="*/ 7 w 257"/>
                <a:gd name="T67" fmla="*/ 5 h 137"/>
                <a:gd name="T68" fmla="*/ 7 w 257"/>
                <a:gd name="T69" fmla="*/ 4 h 137"/>
                <a:gd name="T70" fmla="*/ 7 w 257"/>
                <a:gd name="T71" fmla="*/ 4 h 137"/>
                <a:gd name="T72" fmla="*/ 7 w 257"/>
                <a:gd name="T73" fmla="*/ 4 h 137"/>
                <a:gd name="T74" fmla="*/ 7 w 257"/>
                <a:gd name="T75" fmla="*/ 4 h 137"/>
                <a:gd name="T76" fmla="*/ 6 w 257"/>
                <a:gd name="T77" fmla="*/ 3 h 137"/>
                <a:gd name="T78" fmla="*/ 6 w 257"/>
                <a:gd name="T79" fmla="*/ 3 h 137"/>
                <a:gd name="T80" fmla="*/ 6 w 257"/>
                <a:gd name="T81" fmla="*/ 3 h 137"/>
                <a:gd name="T82" fmla="*/ 5 w 257"/>
                <a:gd name="T83" fmla="*/ 3 h 137"/>
                <a:gd name="T84" fmla="*/ 5 w 257"/>
                <a:gd name="T85" fmla="*/ 3 h 137"/>
                <a:gd name="T86" fmla="*/ 5 w 257"/>
                <a:gd name="T87" fmla="*/ 2 h 137"/>
                <a:gd name="T88" fmla="*/ 4 w 257"/>
                <a:gd name="T89" fmla="*/ 2 h 137"/>
                <a:gd name="T90" fmla="*/ 4 w 257"/>
                <a:gd name="T91" fmla="*/ 2 h 137"/>
                <a:gd name="T92" fmla="*/ 3 w 257"/>
                <a:gd name="T93" fmla="*/ 2 h 137"/>
                <a:gd name="T94" fmla="*/ 3 w 257"/>
                <a:gd name="T95" fmla="*/ 1 h 137"/>
                <a:gd name="T96" fmla="*/ 2 w 257"/>
                <a:gd name="T97" fmla="*/ 1 h 137"/>
                <a:gd name="T98" fmla="*/ 1 w 257"/>
                <a:gd name="T99" fmla="*/ 1 h 137"/>
                <a:gd name="T100" fmla="*/ 1 w 257"/>
                <a:gd name="T101" fmla="*/ 1 h 137"/>
                <a:gd name="T102" fmla="*/ 0 w 257"/>
                <a:gd name="T103" fmla="*/ 1 h 137"/>
                <a:gd name="T104" fmla="*/ 0 w 257"/>
                <a:gd name="T105" fmla="*/ 0 h 137"/>
                <a:gd name="T106" fmla="*/ 0 w 257"/>
                <a:gd name="T107" fmla="*/ 0 h 137"/>
                <a:gd name="T108" fmla="*/ 0 w 257"/>
                <a:gd name="T109" fmla="*/ 0 h 137"/>
                <a:gd name="T110" fmla="*/ 1 w 257"/>
                <a:gd name="T111" fmla="*/ 1 h 137"/>
                <a:gd name="T112" fmla="*/ 1 w 257"/>
                <a:gd name="T113" fmla="*/ 1 h 137"/>
                <a:gd name="T114" fmla="*/ 1 w 257"/>
                <a:gd name="T115" fmla="*/ 1 h 137"/>
                <a:gd name="T116" fmla="*/ 2 w 257"/>
                <a:gd name="T117" fmla="*/ 1 h 137"/>
                <a:gd name="T118" fmla="*/ 2 w 257"/>
                <a:gd name="T119" fmla="*/ 1 h 137"/>
                <a:gd name="T120" fmla="*/ 2 w 257"/>
                <a:gd name="T121" fmla="*/ 1 h 137"/>
                <a:gd name="T122" fmla="*/ 3 w 257"/>
                <a:gd name="T123" fmla="*/ 1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7" h="137">
                  <a:moveTo>
                    <a:pt x="112" y="21"/>
                  </a:moveTo>
                  <a:lnTo>
                    <a:pt x="115" y="20"/>
                  </a:lnTo>
                  <a:lnTo>
                    <a:pt x="119" y="20"/>
                  </a:lnTo>
                  <a:lnTo>
                    <a:pt x="121" y="17"/>
                  </a:lnTo>
                  <a:lnTo>
                    <a:pt x="122" y="14"/>
                  </a:lnTo>
                  <a:lnTo>
                    <a:pt x="124" y="21"/>
                  </a:lnTo>
                  <a:lnTo>
                    <a:pt x="129" y="26"/>
                  </a:lnTo>
                  <a:lnTo>
                    <a:pt x="135" y="31"/>
                  </a:lnTo>
                  <a:lnTo>
                    <a:pt x="142" y="35"/>
                  </a:lnTo>
                  <a:lnTo>
                    <a:pt x="145" y="30"/>
                  </a:lnTo>
                  <a:lnTo>
                    <a:pt x="151" y="29"/>
                  </a:lnTo>
                  <a:lnTo>
                    <a:pt x="157" y="30"/>
                  </a:lnTo>
                  <a:lnTo>
                    <a:pt x="160" y="31"/>
                  </a:lnTo>
                  <a:lnTo>
                    <a:pt x="163" y="33"/>
                  </a:lnTo>
                  <a:lnTo>
                    <a:pt x="161" y="37"/>
                  </a:lnTo>
                  <a:lnTo>
                    <a:pt x="161" y="40"/>
                  </a:lnTo>
                  <a:lnTo>
                    <a:pt x="165" y="43"/>
                  </a:lnTo>
                  <a:lnTo>
                    <a:pt x="173" y="40"/>
                  </a:lnTo>
                  <a:lnTo>
                    <a:pt x="179" y="45"/>
                  </a:lnTo>
                  <a:lnTo>
                    <a:pt x="184" y="51"/>
                  </a:lnTo>
                  <a:lnTo>
                    <a:pt x="190" y="54"/>
                  </a:lnTo>
                  <a:lnTo>
                    <a:pt x="199" y="60"/>
                  </a:lnTo>
                  <a:lnTo>
                    <a:pt x="209" y="66"/>
                  </a:lnTo>
                  <a:lnTo>
                    <a:pt x="218" y="73"/>
                  </a:lnTo>
                  <a:lnTo>
                    <a:pt x="227" y="78"/>
                  </a:lnTo>
                  <a:lnTo>
                    <a:pt x="235" y="85"/>
                  </a:lnTo>
                  <a:lnTo>
                    <a:pt x="242" y="93"/>
                  </a:lnTo>
                  <a:lnTo>
                    <a:pt x="247" y="103"/>
                  </a:lnTo>
                  <a:lnTo>
                    <a:pt x="248" y="113"/>
                  </a:lnTo>
                  <a:lnTo>
                    <a:pt x="252" y="119"/>
                  </a:lnTo>
                  <a:lnTo>
                    <a:pt x="256" y="124"/>
                  </a:lnTo>
                  <a:lnTo>
                    <a:pt x="257" y="130"/>
                  </a:lnTo>
                  <a:lnTo>
                    <a:pt x="256" y="137"/>
                  </a:lnTo>
                  <a:lnTo>
                    <a:pt x="250" y="134"/>
                  </a:lnTo>
                  <a:lnTo>
                    <a:pt x="245" y="126"/>
                  </a:lnTo>
                  <a:lnTo>
                    <a:pt x="241" y="117"/>
                  </a:lnTo>
                  <a:lnTo>
                    <a:pt x="236" y="111"/>
                  </a:lnTo>
                  <a:lnTo>
                    <a:pt x="227" y="104"/>
                  </a:lnTo>
                  <a:lnTo>
                    <a:pt x="218" y="96"/>
                  </a:lnTo>
                  <a:lnTo>
                    <a:pt x="209" y="89"/>
                  </a:lnTo>
                  <a:lnTo>
                    <a:pt x="199" y="81"/>
                  </a:lnTo>
                  <a:lnTo>
                    <a:pt x="189" y="74"/>
                  </a:lnTo>
                  <a:lnTo>
                    <a:pt x="179" y="68"/>
                  </a:lnTo>
                  <a:lnTo>
                    <a:pt x="168" y="62"/>
                  </a:lnTo>
                  <a:lnTo>
                    <a:pt x="158" y="58"/>
                  </a:lnTo>
                  <a:lnTo>
                    <a:pt x="141" y="45"/>
                  </a:lnTo>
                  <a:lnTo>
                    <a:pt x="122" y="36"/>
                  </a:lnTo>
                  <a:lnTo>
                    <a:pt x="103" y="28"/>
                  </a:lnTo>
                  <a:lnTo>
                    <a:pt x="83" y="21"/>
                  </a:lnTo>
                  <a:lnTo>
                    <a:pt x="62" y="15"/>
                  </a:lnTo>
                  <a:lnTo>
                    <a:pt x="42" y="10"/>
                  </a:lnTo>
                  <a:lnTo>
                    <a:pt x="21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55" y="6"/>
                  </a:lnTo>
                  <a:lnTo>
                    <a:pt x="67" y="8"/>
                  </a:lnTo>
                  <a:lnTo>
                    <a:pt x="78" y="10"/>
                  </a:lnTo>
                  <a:lnTo>
                    <a:pt x="89" y="13"/>
                  </a:lnTo>
                  <a:lnTo>
                    <a:pt x="11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8" name="Freeform 91"/>
            <p:cNvSpPr>
              <a:spLocks/>
            </p:cNvSpPr>
            <p:nvPr/>
          </p:nvSpPr>
          <p:spPr bwMode="auto">
            <a:xfrm>
              <a:off x="1227" y="763"/>
              <a:ext cx="11" cy="5"/>
            </a:xfrm>
            <a:custGeom>
              <a:avLst/>
              <a:gdLst>
                <a:gd name="T0" fmla="*/ 1 w 21"/>
                <a:gd name="T1" fmla="*/ 1 h 10"/>
                <a:gd name="T2" fmla="*/ 1 w 21"/>
                <a:gd name="T3" fmla="*/ 1 h 10"/>
                <a:gd name="T4" fmla="*/ 1 w 21"/>
                <a:gd name="T5" fmla="*/ 1 h 10"/>
                <a:gd name="T6" fmla="*/ 1 w 21"/>
                <a:gd name="T7" fmla="*/ 1 h 10"/>
                <a:gd name="T8" fmla="*/ 1 w 21"/>
                <a:gd name="T9" fmla="*/ 1 h 10"/>
                <a:gd name="T10" fmla="*/ 1 w 21"/>
                <a:gd name="T11" fmla="*/ 1 h 10"/>
                <a:gd name="T12" fmla="*/ 1 w 21"/>
                <a:gd name="T13" fmla="*/ 1 h 10"/>
                <a:gd name="T14" fmla="*/ 1 w 21"/>
                <a:gd name="T15" fmla="*/ 1 h 10"/>
                <a:gd name="T16" fmla="*/ 0 w 21"/>
                <a:gd name="T17" fmla="*/ 1 h 10"/>
                <a:gd name="T18" fmla="*/ 1 w 21"/>
                <a:gd name="T19" fmla="*/ 0 h 10"/>
                <a:gd name="T20" fmla="*/ 1 w 21"/>
                <a:gd name="T21" fmla="*/ 0 h 10"/>
                <a:gd name="T22" fmla="*/ 1 w 21"/>
                <a:gd name="T23" fmla="*/ 0 h 10"/>
                <a:gd name="T24" fmla="*/ 1 w 21"/>
                <a:gd name="T25" fmla="*/ 1 h 10"/>
                <a:gd name="T26" fmla="*/ 1 w 21"/>
                <a:gd name="T27" fmla="*/ 1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10">
                  <a:moveTo>
                    <a:pt x="21" y="5"/>
                  </a:moveTo>
                  <a:lnTo>
                    <a:pt x="18" y="7"/>
                  </a:lnTo>
                  <a:lnTo>
                    <a:pt x="14" y="6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0" y="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9" name="Freeform 92"/>
            <p:cNvSpPr>
              <a:spLocks/>
            </p:cNvSpPr>
            <p:nvPr/>
          </p:nvSpPr>
          <p:spPr bwMode="auto">
            <a:xfrm>
              <a:off x="1102" y="764"/>
              <a:ext cx="93" cy="8"/>
            </a:xfrm>
            <a:custGeom>
              <a:avLst/>
              <a:gdLst>
                <a:gd name="T0" fmla="*/ 4 w 186"/>
                <a:gd name="T1" fmla="*/ 0 h 17"/>
                <a:gd name="T2" fmla="*/ 4 w 186"/>
                <a:gd name="T3" fmla="*/ 0 h 17"/>
                <a:gd name="T4" fmla="*/ 4 w 186"/>
                <a:gd name="T5" fmla="*/ 0 h 17"/>
                <a:gd name="T6" fmla="*/ 5 w 186"/>
                <a:gd name="T7" fmla="*/ 0 h 17"/>
                <a:gd name="T8" fmla="*/ 5 w 186"/>
                <a:gd name="T9" fmla="*/ 0 h 17"/>
                <a:gd name="T10" fmla="*/ 5 w 186"/>
                <a:gd name="T11" fmla="*/ 0 h 17"/>
                <a:gd name="T12" fmla="*/ 5 w 186"/>
                <a:gd name="T13" fmla="*/ 0 h 17"/>
                <a:gd name="T14" fmla="*/ 5 w 186"/>
                <a:gd name="T15" fmla="*/ 0 h 17"/>
                <a:gd name="T16" fmla="*/ 5 w 186"/>
                <a:gd name="T17" fmla="*/ 0 h 17"/>
                <a:gd name="T18" fmla="*/ 6 w 186"/>
                <a:gd name="T19" fmla="*/ 0 h 17"/>
                <a:gd name="T20" fmla="*/ 6 w 186"/>
                <a:gd name="T21" fmla="*/ 0 h 17"/>
                <a:gd name="T22" fmla="*/ 6 w 186"/>
                <a:gd name="T23" fmla="*/ 0 h 17"/>
                <a:gd name="T24" fmla="*/ 6 w 186"/>
                <a:gd name="T25" fmla="*/ 0 h 17"/>
                <a:gd name="T26" fmla="*/ 6 w 186"/>
                <a:gd name="T27" fmla="*/ 0 h 17"/>
                <a:gd name="T28" fmla="*/ 5 w 186"/>
                <a:gd name="T29" fmla="*/ 0 h 17"/>
                <a:gd name="T30" fmla="*/ 4 w 186"/>
                <a:gd name="T31" fmla="*/ 0 h 17"/>
                <a:gd name="T32" fmla="*/ 4 w 186"/>
                <a:gd name="T33" fmla="*/ 0 h 17"/>
                <a:gd name="T34" fmla="*/ 3 w 186"/>
                <a:gd name="T35" fmla="*/ 0 h 17"/>
                <a:gd name="T36" fmla="*/ 2 w 186"/>
                <a:gd name="T37" fmla="*/ 0 h 17"/>
                <a:gd name="T38" fmla="*/ 2 w 186"/>
                <a:gd name="T39" fmla="*/ 0 h 17"/>
                <a:gd name="T40" fmla="*/ 1 w 186"/>
                <a:gd name="T41" fmla="*/ 0 h 17"/>
                <a:gd name="T42" fmla="*/ 1 w 186"/>
                <a:gd name="T43" fmla="*/ 0 h 17"/>
                <a:gd name="T44" fmla="*/ 1 w 186"/>
                <a:gd name="T45" fmla="*/ 0 h 17"/>
                <a:gd name="T46" fmla="*/ 1 w 186"/>
                <a:gd name="T47" fmla="*/ 0 h 17"/>
                <a:gd name="T48" fmla="*/ 0 w 186"/>
                <a:gd name="T49" fmla="*/ 0 h 17"/>
                <a:gd name="T50" fmla="*/ 1 w 186"/>
                <a:gd name="T51" fmla="*/ 0 h 17"/>
                <a:gd name="T52" fmla="*/ 1 w 186"/>
                <a:gd name="T53" fmla="*/ 0 h 17"/>
                <a:gd name="T54" fmla="*/ 2 w 186"/>
                <a:gd name="T55" fmla="*/ 0 h 17"/>
                <a:gd name="T56" fmla="*/ 2 w 186"/>
                <a:gd name="T57" fmla="*/ 0 h 17"/>
                <a:gd name="T58" fmla="*/ 3 w 186"/>
                <a:gd name="T59" fmla="*/ 0 h 17"/>
                <a:gd name="T60" fmla="*/ 3 w 186"/>
                <a:gd name="T61" fmla="*/ 0 h 17"/>
                <a:gd name="T62" fmla="*/ 4 w 186"/>
                <a:gd name="T63" fmla="*/ 0 h 17"/>
                <a:gd name="T64" fmla="*/ 4 w 186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6" h="17">
                  <a:moveTo>
                    <a:pt x="112" y="6"/>
                  </a:moveTo>
                  <a:lnTo>
                    <a:pt x="118" y="6"/>
                  </a:lnTo>
                  <a:lnTo>
                    <a:pt x="124" y="5"/>
                  </a:lnTo>
                  <a:lnTo>
                    <a:pt x="130" y="5"/>
                  </a:lnTo>
                  <a:lnTo>
                    <a:pt x="136" y="4"/>
                  </a:lnTo>
                  <a:lnTo>
                    <a:pt x="143" y="4"/>
                  </a:lnTo>
                  <a:lnTo>
                    <a:pt x="149" y="5"/>
                  </a:lnTo>
                  <a:lnTo>
                    <a:pt x="155" y="7"/>
                  </a:lnTo>
                  <a:lnTo>
                    <a:pt x="160" y="11"/>
                  </a:lnTo>
                  <a:lnTo>
                    <a:pt x="167" y="10"/>
                  </a:lnTo>
                  <a:lnTo>
                    <a:pt x="174" y="10"/>
                  </a:lnTo>
                  <a:lnTo>
                    <a:pt x="180" y="12"/>
                  </a:lnTo>
                  <a:lnTo>
                    <a:pt x="186" y="17"/>
                  </a:lnTo>
                  <a:lnTo>
                    <a:pt x="166" y="15"/>
                  </a:lnTo>
                  <a:lnTo>
                    <a:pt x="145" y="14"/>
                  </a:lnTo>
                  <a:lnTo>
                    <a:pt x="125" y="13"/>
                  </a:lnTo>
                  <a:lnTo>
                    <a:pt x="104" y="13"/>
                  </a:lnTo>
                  <a:lnTo>
                    <a:pt x="83" y="13"/>
                  </a:lnTo>
                  <a:lnTo>
                    <a:pt x="61" y="13"/>
                  </a:lnTo>
                  <a:lnTo>
                    <a:pt x="42" y="14"/>
                  </a:lnTo>
                  <a:lnTo>
                    <a:pt x="21" y="17"/>
                  </a:lnTo>
                  <a:lnTo>
                    <a:pt x="16" y="13"/>
                  </a:lnTo>
                  <a:lnTo>
                    <a:pt x="11" y="10"/>
                  </a:lnTo>
                  <a:lnTo>
                    <a:pt x="6" y="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27" y="2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72" y="2"/>
                  </a:lnTo>
                  <a:lnTo>
                    <a:pt x="86" y="2"/>
                  </a:lnTo>
                  <a:lnTo>
                    <a:pt x="99" y="4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0" name="Freeform 93"/>
            <p:cNvSpPr>
              <a:spLocks/>
            </p:cNvSpPr>
            <p:nvPr/>
          </p:nvSpPr>
          <p:spPr bwMode="auto">
            <a:xfrm>
              <a:off x="1068" y="767"/>
              <a:ext cx="95" cy="60"/>
            </a:xfrm>
            <a:custGeom>
              <a:avLst/>
              <a:gdLst>
                <a:gd name="T0" fmla="*/ 6 w 190"/>
                <a:gd name="T1" fmla="*/ 4 h 120"/>
                <a:gd name="T2" fmla="*/ 6 w 190"/>
                <a:gd name="T3" fmla="*/ 4 h 120"/>
                <a:gd name="T4" fmla="*/ 6 w 190"/>
                <a:gd name="T5" fmla="*/ 4 h 120"/>
                <a:gd name="T6" fmla="*/ 6 w 190"/>
                <a:gd name="T7" fmla="*/ 4 h 120"/>
                <a:gd name="T8" fmla="*/ 6 w 190"/>
                <a:gd name="T9" fmla="*/ 4 h 120"/>
                <a:gd name="T10" fmla="*/ 6 w 190"/>
                <a:gd name="T11" fmla="*/ 4 h 120"/>
                <a:gd name="T12" fmla="*/ 5 w 190"/>
                <a:gd name="T13" fmla="*/ 4 h 120"/>
                <a:gd name="T14" fmla="*/ 4 w 190"/>
                <a:gd name="T15" fmla="*/ 3 h 120"/>
                <a:gd name="T16" fmla="*/ 4 w 190"/>
                <a:gd name="T17" fmla="*/ 3 h 120"/>
                <a:gd name="T18" fmla="*/ 3 w 190"/>
                <a:gd name="T19" fmla="*/ 3 h 120"/>
                <a:gd name="T20" fmla="*/ 2 w 190"/>
                <a:gd name="T21" fmla="*/ 2 h 120"/>
                <a:gd name="T22" fmla="*/ 2 w 190"/>
                <a:gd name="T23" fmla="*/ 2 h 120"/>
                <a:gd name="T24" fmla="*/ 1 w 190"/>
                <a:gd name="T25" fmla="*/ 1 h 120"/>
                <a:gd name="T26" fmla="*/ 1 w 190"/>
                <a:gd name="T27" fmla="*/ 1 h 120"/>
                <a:gd name="T28" fmla="*/ 0 w 190"/>
                <a:gd name="T29" fmla="*/ 1 h 120"/>
                <a:gd name="T30" fmla="*/ 1 w 190"/>
                <a:gd name="T31" fmla="*/ 1 h 120"/>
                <a:gd name="T32" fmla="*/ 1 w 190"/>
                <a:gd name="T33" fmla="*/ 1 h 120"/>
                <a:gd name="T34" fmla="*/ 1 w 190"/>
                <a:gd name="T35" fmla="*/ 1 h 120"/>
                <a:gd name="T36" fmla="*/ 1 w 190"/>
                <a:gd name="T37" fmla="*/ 1 h 120"/>
                <a:gd name="T38" fmla="*/ 1 w 190"/>
                <a:gd name="T39" fmla="*/ 1 h 120"/>
                <a:gd name="T40" fmla="*/ 2 w 190"/>
                <a:gd name="T41" fmla="*/ 1 h 120"/>
                <a:gd name="T42" fmla="*/ 2 w 190"/>
                <a:gd name="T43" fmla="*/ 1 h 120"/>
                <a:gd name="T44" fmla="*/ 2 w 190"/>
                <a:gd name="T45" fmla="*/ 0 h 120"/>
                <a:gd name="T46" fmla="*/ 2 w 190"/>
                <a:gd name="T47" fmla="*/ 1 h 120"/>
                <a:gd name="T48" fmla="*/ 3 w 190"/>
                <a:gd name="T49" fmla="*/ 1 h 120"/>
                <a:gd name="T50" fmla="*/ 3 w 190"/>
                <a:gd name="T51" fmla="*/ 2 h 120"/>
                <a:gd name="T52" fmla="*/ 4 w 190"/>
                <a:gd name="T53" fmla="*/ 2 h 120"/>
                <a:gd name="T54" fmla="*/ 5 w 190"/>
                <a:gd name="T55" fmla="*/ 2 h 120"/>
                <a:gd name="T56" fmla="*/ 5 w 190"/>
                <a:gd name="T57" fmla="*/ 3 h 120"/>
                <a:gd name="T58" fmla="*/ 6 w 190"/>
                <a:gd name="T59" fmla="*/ 3 h 120"/>
                <a:gd name="T60" fmla="*/ 6 w 190"/>
                <a:gd name="T61" fmla="*/ 4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0" h="120">
                  <a:moveTo>
                    <a:pt x="181" y="97"/>
                  </a:moveTo>
                  <a:lnTo>
                    <a:pt x="178" y="104"/>
                  </a:lnTo>
                  <a:lnTo>
                    <a:pt x="182" y="108"/>
                  </a:lnTo>
                  <a:lnTo>
                    <a:pt x="187" y="113"/>
                  </a:lnTo>
                  <a:lnTo>
                    <a:pt x="190" y="120"/>
                  </a:lnTo>
                  <a:lnTo>
                    <a:pt x="168" y="112"/>
                  </a:lnTo>
                  <a:lnTo>
                    <a:pt x="146" y="102"/>
                  </a:lnTo>
                  <a:lnTo>
                    <a:pt x="126" y="90"/>
                  </a:lnTo>
                  <a:lnTo>
                    <a:pt x="104" y="79"/>
                  </a:lnTo>
                  <a:lnTo>
                    <a:pt x="83" y="65"/>
                  </a:lnTo>
                  <a:lnTo>
                    <a:pt x="64" y="52"/>
                  </a:lnTo>
                  <a:lnTo>
                    <a:pt x="45" y="37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0" y="5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24" y="6"/>
                  </a:lnTo>
                  <a:lnTo>
                    <a:pt x="30" y="7"/>
                  </a:lnTo>
                  <a:lnTo>
                    <a:pt x="35" y="6"/>
                  </a:lnTo>
                  <a:lnTo>
                    <a:pt x="39" y="5"/>
                  </a:lnTo>
                  <a:lnTo>
                    <a:pt x="42" y="0"/>
                  </a:lnTo>
                  <a:lnTo>
                    <a:pt x="60" y="11"/>
                  </a:lnTo>
                  <a:lnTo>
                    <a:pt x="77" y="22"/>
                  </a:lnTo>
                  <a:lnTo>
                    <a:pt x="96" y="34"/>
                  </a:lnTo>
                  <a:lnTo>
                    <a:pt x="113" y="45"/>
                  </a:lnTo>
                  <a:lnTo>
                    <a:pt x="132" y="58"/>
                  </a:lnTo>
                  <a:lnTo>
                    <a:pt x="148" y="70"/>
                  </a:lnTo>
                  <a:lnTo>
                    <a:pt x="165" y="83"/>
                  </a:lnTo>
                  <a:lnTo>
                    <a:pt x="181" y="9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1" name="Freeform 94"/>
            <p:cNvSpPr>
              <a:spLocks/>
            </p:cNvSpPr>
            <p:nvPr/>
          </p:nvSpPr>
          <p:spPr bwMode="auto">
            <a:xfrm>
              <a:off x="1625" y="772"/>
              <a:ext cx="41" cy="8"/>
            </a:xfrm>
            <a:custGeom>
              <a:avLst/>
              <a:gdLst>
                <a:gd name="T0" fmla="*/ 3 w 82"/>
                <a:gd name="T1" fmla="*/ 1 h 15"/>
                <a:gd name="T2" fmla="*/ 3 w 82"/>
                <a:gd name="T3" fmla="*/ 1 h 15"/>
                <a:gd name="T4" fmla="*/ 2 w 82"/>
                <a:gd name="T5" fmla="*/ 1 h 15"/>
                <a:gd name="T6" fmla="*/ 2 w 82"/>
                <a:gd name="T7" fmla="*/ 1 h 15"/>
                <a:gd name="T8" fmla="*/ 2 w 82"/>
                <a:gd name="T9" fmla="*/ 1 h 15"/>
                <a:gd name="T10" fmla="*/ 1 w 82"/>
                <a:gd name="T11" fmla="*/ 1 h 15"/>
                <a:gd name="T12" fmla="*/ 1 w 82"/>
                <a:gd name="T13" fmla="*/ 1 h 15"/>
                <a:gd name="T14" fmla="*/ 1 w 82"/>
                <a:gd name="T15" fmla="*/ 1 h 15"/>
                <a:gd name="T16" fmla="*/ 0 w 82"/>
                <a:gd name="T17" fmla="*/ 1 h 15"/>
                <a:gd name="T18" fmla="*/ 1 w 82"/>
                <a:gd name="T19" fmla="*/ 1 h 15"/>
                <a:gd name="T20" fmla="*/ 1 w 82"/>
                <a:gd name="T21" fmla="*/ 1 h 15"/>
                <a:gd name="T22" fmla="*/ 1 w 82"/>
                <a:gd name="T23" fmla="*/ 1 h 15"/>
                <a:gd name="T24" fmla="*/ 1 w 82"/>
                <a:gd name="T25" fmla="*/ 1 h 15"/>
                <a:gd name="T26" fmla="*/ 2 w 82"/>
                <a:gd name="T27" fmla="*/ 1 h 15"/>
                <a:gd name="T28" fmla="*/ 2 w 82"/>
                <a:gd name="T29" fmla="*/ 1 h 15"/>
                <a:gd name="T30" fmla="*/ 2 w 82"/>
                <a:gd name="T31" fmla="*/ 1 h 15"/>
                <a:gd name="T32" fmla="*/ 2 w 82"/>
                <a:gd name="T33" fmla="*/ 1 h 15"/>
                <a:gd name="T34" fmla="*/ 2 w 82"/>
                <a:gd name="T35" fmla="*/ 1 h 15"/>
                <a:gd name="T36" fmla="*/ 3 w 82"/>
                <a:gd name="T37" fmla="*/ 0 h 15"/>
                <a:gd name="T38" fmla="*/ 3 w 82"/>
                <a:gd name="T39" fmla="*/ 1 h 15"/>
                <a:gd name="T40" fmla="*/ 3 w 82"/>
                <a:gd name="T41" fmla="*/ 1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2" h="15">
                  <a:moveTo>
                    <a:pt x="82" y="3"/>
                  </a:moveTo>
                  <a:lnTo>
                    <a:pt x="73" y="7"/>
                  </a:lnTo>
                  <a:lnTo>
                    <a:pt x="64" y="10"/>
                  </a:lnTo>
                  <a:lnTo>
                    <a:pt x="53" y="12"/>
                  </a:lnTo>
                  <a:lnTo>
                    <a:pt x="42" y="14"/>
                  </a:lnTo>
                  <a:lnTo>
                    <a:pt x="32" y="15"/>
                  </a:lnTo>
                  <a:lnTo>
                    <a:pt x="21" y="15"/>
                  </a:lnTo>
                  <a:lnTo>
                    <a:pt x="11" y="15"/>
                  </a:lnTo>
                  <a:lnTo>
                    <a:pt x="0" y="15"/>
                  </a:lnTo>
                  <a:lnTo>
                    <a:pt x="5" y="8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1" y="4"/>
                  </a:lnTo>
                  <a:lnTo>
                    <a:pt x="48" y="3"/>
                  </a:lnTo>
                  <a:lnTo>
                    <a:pt x="56" y="1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2" name="Freeform 95"/>
            <p:cNvSpPr>
              <a:spLocks/>
            </p:cNvSpPr>
            <p:nvPr/>
          </p:nvSpPr>
          <p:spPr bwMode="auto">
            <a:xfrm>
              <a:off x="1344" y="775"/>
              <a:ext cx="144" cy="75"/>
            </a:xfrm>
            <a:custGeom>
              <a:avLst/>
              <a:gdLst>
                <a:gd name="T0" fmla="*/ 7 w 288"/>
                <a:gd name="T1" fmla="*/ 2 h 150"/>
                <a:gd name="T2" fmla="*/ 8 w 288"/>
                <a:gd name="T3" fmla="*/ 3 h 150"/>
                <a:gd name="T4" fmla="*/ 9 w 288"/>
                <a:gd name="T5" fmla="*/ 3 h 150"/>
                <a:gd name="T6" fmla="*/ 9 w 288"/>
                <a:gd name="T7" fmla="*/ 4 h 150"/>
                <a:gd name="T8" fmla="*/ 9 w 288"/>
                <a:gd name="T9" fmla="*/ 4 h 150"/>
                <a:gd name="T10" fmla="*/ 9 w 288"/>
                <a:gd name="T11" fmla="*/ 5 h 150"/>
                <a:gd name="T12" fmla="*/ 9 w 288"/>
                <a:gd name="T13" fmla="*/ 5 h 150"/>
                <a:gd name="T14" fmla="*/ 9 w 288"/>
                <a:gd name="T15" fmla="*/ 5 h 150"/>
                <a:gd name="T16" fmla="*/ 9 w 288"/>
                <a:gd name="T17" fmla="*/ 4 h 150"/>
                <a:gd name="T18" fmla="*/ 8 w 288"/>
                <a:gd name="T19" fmla="*/ 4 h 150"/>
                <a:gd name="T20" fmla="*/ 8 w 288"/>
                <a:gd name="T21" fmla="*/ 4 h 150"/>
                <a:gd name="T22" fmla="*/ 8 w 288"/>
                <a:gd name="T23" fmla="*/ 3 h 150"/>
                <a:gd name="T24" fmla="*/ 8 w 288"/>
                <a:gd name="T25" fmla="*/ 3 h 150"/>
                <a:gd name="T26" fmla="*/ 7 w 288"/>
                <a:gd name="T27" fmla="*/ 3 h 150"/>
                <a:gd name="T28" fmla="*/ 7 w 288"/>
                <a:gd name="T29" fmla="*/ 3 h 150"/>
                <a:gd name="T30" fmla="*/ 7 w 288"/>
                <a:gd name="T31" fmla="*/ 3 h 150"/>
                <a:gd name="T32" fmla="*/ 7 w 288"/>
                <a:gd name="T33" fmla="*/ 3 h 150"/>
                <a:gd name="T34" fmla="*/ 7 w 288"/>
                <a:gd name="T35" fmla="*/ 3 h 150"/>
                <a:gd name="T36" fmla="*/ 6 w 288"/>
                <a:gd name="T37" fmla="*/ 2 h 150"/>
                <a:gd name="T38" fmla="*/ 6 w 288"/>
                <a:gd name="T39" fmla="*/ 2 h 150"/>
                <a:gd name="T40" fmla="*/ 6 w 288"/>
                <a:gd name="T41" fmla="*/ 2 h 150"/>
                <a:gd name="T42" fmla="*/ 6 w 288"/>
                <a:gd name="T43" fmla="*/ 2 h 150"/>
                <a:gd name="T44" fmla="*/ 6 w 288"/>
                <a:gd name="T45" fmla="*/ 2 h 150"/>
                <a:gd name="T46" fmla="*/ 5 w 288"/>
                <a:gd name="T47" fmla="*/ 2 h 150"/>
                <a:gd name="T48" fmla="*/ 5 w 288"/>
                <a:gd name="T49" fmla="*/ 2 h 150"/>
                <a:gd name="T50" fmla="*/ 5 w 288"/>
                <a:gd name="T51" fmla="*/ 2 h 150"/>
                <a:gd name="T52" fmla="*/ 5 w 288"/>
                <a:gd name="T53" fmla="*/ 2 h 150"/>
                <a:gd name="T54" fmla="*/ 5 w 288"/>
                <a:gd name="T55" fmla="*/ 2 h 150"/>
                <a:gd name="T56" fmla="*/ 4 w 288"/>
                <a:gd name="T57" fmla="*/ 1 h 150"/>
                <a:gd name="T58" fmla="*/ 3 w 288"/>
                <a:gd name="T59" fmla="*/ 1 h 150"/>
                <a:gd name="T60" fmla="*/ 3 w 288"/>
                <a:gd name="T61" fmla="*/ 1 h 150"/>
                <a:gd name="T62" fmla="*/ 3 w 288"/>
                <a:gd name="T63" fmla="*/ 1 h 150"/>
                <a:gd name="T64" fmla="*/ 2 w 288"/>
                <a:gd name="T65" fmla="*/ 1 h 150"/>
                <a:gd name="T66" fmla="*/ 2 w 288"/>
                <a:gd name="T67" fmla="*/ 1 h 150"/>
                <a:gd name="T68" fmla="*/ 2 w 288"/>
                <a:gd name="T69" fmla="*/ 1 h 150"/>
                <a:gd name="T70" fmla="*/ 2 w 288"/>
                <a:gd name="T71" fmla="*/ 1 h 150"/>
                <a:gd name="T72" fmla="*/ 1 w 288"/>
                <a:gd name="T73" fmla="*/ 1 h 150"/>
                <a:gd name="T74" fmla="*/ 1 w 288"/>
                <a:gd name="T75" fmla="*/ 1 h 150"/>
                <a:gd name="T76" fmla="*/ 1 w 288"/>
                <a:gd name="T77" fmla="*/ 1 h 150"/>
                <a:gd name="T78" fmla="*/ 1 w 288"/>
                <a:gd name="T79" fmla="*/ 1 h 150"/>
                <a:gd name="T80" fmla="*/ 1 w 288"/>
                <a:gd name="T81" fmla="*/ 1 h 150"/>
                <a:gd name="T82" fmla="*/ 1 w 288"/>
                <a:gd name="T83" fmla="*/ 1 h 150"/>
                <a:gd name="T84" fmla="*/ 1 w 288"/>
                <a:gd name="T85" fmla="*/ 1 h 150"/>
                <a:gd name="T86" fmla="*/ 1 w 288"/>
                <a:gd name="T87" fmla="*/ 1 h 150"/>
                <a:gd name="T88" fmla="*/ 0 w 288"/>
                <a:gd name="T89" fmla="*/ 0 h 150"/>
                <a:gd name="T90" fmla="*/ 1 w 288"/>
                <a:gd name="T91" fmla="*/ 0 h 150"/>
                <a:gd name="T92" fmla="*/ 2 w 288"/>
                <a:gd name="T93" fmla="*/ 1 h 150"/>
                <a:gd name="T94" fmla="*/ 3 w 288"/>
                <a:gd name="T95" fmla="*/ 1 h 150"/>
                <a:gd name="T96" fmla="*/ 4 w 288"/>
                <a:gd name="T97" fmla="*/ 1 h 150"/>
                <a:gd name="T98" fmla="*/ 5 w 288"/>
                <a:gd name="T99" fmla="*/ 1 h 150"/>
                <a:gd name="T100" fmla="*/ 5 w 288"/>
                <a:gd name="T101" fmla="*/ 2 h 150"/>
                <a:gd name="T102" fmla="*/ 6 w 288"/>
                <a:gd name="T103" fmla="*/ 2 h 150"/>
                <a:gd name="T104" fmla="*/ 7 w 288"/>
                <a:gd name="T105" fmla="*/ 2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8" h="150">
                  <a:moveTo>
                    <a:pt x="211" y="56"/>
                  </a:moveTo>
                  <a:lnTo>
                    <a:pt x="221" y="62"/>
                  </a:lnTo>
                  <a:lnTo>
                    <a:pt x="232" y="67"/>
                  </a:lnTo>
                  <a:lnTo>
                    <a:pt x="242" y="74"/>
                  </a:lnTo>
                  <a:lnTo>
                    <a:pt x="251" y="82"/>
                  </a:lnTo>
                  <a:lnTo>
                    <a:pt x="259" y="91"/>
                  </a:lnTo>
                  <a:lnTo>
                    <a:pt x="267" y="101"/>
                  </a:lnTo>
                  <a:lnTo>
                    <a:pt x="275" y="110"/>
                  </a:lnTo>
                  <a:lnTo>
                    <a:pt x="282" y="119"/>
                  </a:lnTo>
                  <a:lnTo>
                    <a:pt x="281" y="127"/>
                  </a:lnTo>
                  <a:lnTo>
                    <a:pt x="286" y="136"/>
                  </a:lnTo>
                  <a:lnTo>
                    <a:pt x="288" y="143"/>
                  </a:lnTo>
                  <a:lnTo>
                    <a:pt x="282" y="150"/>
                  </a:lnTo>
                  <a:lnTo>
                    <a:pt x="280" y="143"/>
                  </a:lnTo>
                  <a:lnTo>
                    <a:pt x="277" y="139"/>
                  </a:lnTo>
                  <a:lnTo>
                    <a:pt x="273" y="133"/>
                  </a:lnTo>
                  <a:lnTo>
                    <a:pt x="268" y="130"/>
                  </a:lnTo>
                  <a:lnTo>
                    <a:pt x="263" y="125"/>
                  </a:lnTo>
                  <a:lnTo>
                    <a:pt x="257" y="121"/>
                  </a:lnTo>
                  <a:lnTo>
                    <a:pt x="252" y="118"/>
                  </a:lnTo>
                  <a:lnTo>
                    <a:pt x="247" y="113"/>
                  </a:lnTo>
                  <a:lnTo>
                    <a:pt x="245" y="106"/>
                  </a:lnTo>
                  <a:lnTo>
                    <a:pt x="241" y="101"/>
                  </a:lnTo>
                  <a:lnTo>
                    <a:pt x="235" y="96"/>
                  </a:lnTo>
                  <a:lnTo>
                    <a:pt x="228" y="91"/>
                  </a:lnTo>
                  <a:lnTo>
                    <a:pt x="227" y="94"/>
                  </a:lnTo>
                  <a:lnTo>
                    <a:pt x="226" y="94"/>
                  </a:lnTo>
                  <a:lnTo>
                    <a:pt x="222" y="94"/>
                  </a:lnTo>
                  <a:lnTo>
                    <a:pt x="219" y="95"/>
                  </a:lnTo>
                  <a:lnTo>
                    <a:pt x="217" y="93"/>
                  </a:lnTo>
                  <a:lnTo>
                    <a:pt x="215" y="89"/>
                  </a:lnTo>
                  <a:lnTo>
                    <a:pt x="215" y="86"/>
                  </a:lnTo>
                  <a:lnTo>
                    <a:pt x="215" y="82"/>
                  </a:lnTo>
                  <a:lnTo>
                    <a:pt x="209" y="79"/>
                  </a:lnTo>
                  <a:lnTo>
                    <a:pt x="203" y="74"/>
                  </a:lnTo>
                  <a:lnTo>
                    <a:pt x="197" y="70"/>
                  </a:lnTo>
                  <a:lnTo>
                    <a:pt x="191" y="65"/>
                  </a:lnTo>
                  <a:lnTo>
                    <a:pt x="186" y="60"/>
                  </a:lnTo>
                  <a:lnTo>
                    <a:pt x="179" y="56"/>
                  </a:lnTo>
                  <a:lnTo>
                    <a:pt x="172" y="52"/>
                  </a:lnTo>
                  <a:lnTo>
                    <a:pt x="165" y="49"/>
                  </a:lnTo>
                  <a:lnTo>
                    <a:pt x="164" y="52"/>
                  </a:lnTo>
                  <a:lnTo>
                    <a:pt x="166" y="55"/>
                  </a:lnTo>
                  <a:lnTo>
                    <a:pt x="168" y="58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60" y="65"/>
                  </a:lnTo>
                  <a:lnTo>
                    <a:pt x="156" y="63"/>
                  </a:lnTo>
                  <a:lnTo>
                    <a:pt x="153" y="58"/>
                  </a:lnTo>
                  <a:lnTo>
                    <a:pt x="154" y="55"/>
                  </a:lnTo>
                  <a:lnTo>
                    <a:pt x="157" y="53"/>
                  </a:lnTo>
                  <a:lnTo>
                    <a:pt x="160" y="52"/>
                  </a:lnTo>
                  <a:lnTo>
                    <a:pt x="164" y="50"/>
                  </a:lnTo>
                  <a:lnTo>
                    <a:pt x="152" y="43"/>
                  </a:lnTo>
                  <a:lnTo>
                    <a:pt x="142" y="38"/>
                  </a:lnTo>
                  <a:lnTo>
                    <a:pt x="129" y="34"/>
                  </a:lnTo>
                  <a:lnTo>
                    <a:pt x="118" y="29"/>
                  </a:lnTo>
                  <a:lnTo>
                    <a:pt x="105" y="26"/>
                  </a:lnTo>
                  <a:lnTo>
                    <a:pt x="93" y="22"/>
                  </a:lnTo>
                  <a:lnTo>
                    <a:pt x="81" y="19"/>
                  </a:lnTo>
                  <a:lnTo>
                    <a:pt x="68" y="15"/>
                  </a:lnTo>
                  <a:lnTo>
                    <a:pt x="67" y="17"/>
                  </a:lnTo>
                  <a:lnTo>
                    <a:pt x="66" y="18"/>
                  </a:lnTo>
                  <a:lnTo>
                    <a:pt x="66" y="20"/>
                  </a:lnTo>
                  <a:lnTo>
                    <a:pt x="65" y="21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3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47" y="9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6"/>
                  </a:lnTo>
                  <a:lnTo>
                    <a:pt x="27" y="6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5" y="20"/>
                  </a:lnTo>
                  <a:lnTo>
                    <a:pt x="10" y="19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3" y="2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9"/>
                  </a:lnTo>
                  <a:lnTo>
                    <a:pt x="96" y="12"/>
                  </a:lnTo>
                  <a:lnTo>
                    <a:pt x="108" y="15"/>
                  </a:lnTo>
                  <a:lnTo>
                    <a:pt x="121" y="20"/>
                  </a:lnTo>
                  <a:lnTo>
                    <a:pt x="134" y="25"/>
                  </a:lnTo>
                  <a:lnTo>
                    <a:pt x="146" y="29"/>
                  </a:lnTo>
                  <a:lnTo>
                    <a:pt x="160" y="35"/>
                  </a:lnTo>
                  <a:lnTo>
                    <a:pt x="173" y="40"/>
                  </a:lnTo>
                  <a:lnTo>
                    <a:pt x="186" y="45"/>
                  </a:lnTo>
                  <a:lnTo>
                    <a:pt x="198" y="50"/>
                  </a:lnTo>
                  <a:lnTo>
                    <a:pt x="21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3" name="Freeform 96"/>
            <p:cNvSpPr>
              <a:spLocks/>
            </p:cNvSpPr>
            <p:nvPr/>
          </p:nvSpPr>
          <p:spPr bwMode="auto">
            <a:xfrm>
              <a:off x="1043" y="780"/>
              <a:ext cx="32" cy="11"/>
            </a:xfrm>
            <a:custGeom>
              <a:avLst/>
              <a:gdLst>
                <a:gd name="T0" fmla="*/ 2 w 63"/>
                <a:gd name="T1" fmla="*/ 1 h 21"/>
                <a:gd name="T2" fmla="*/ 2 w 63"/>
                <a:gd name="T3" fmla="*/ 1 h 21"/>
                <a:gd name="T4" fmla="*/ 2 w 63"/>
                <a:gd name="T5" fmla="*/ 1 h 21"/>
                <a:gd name="T6" fmla="*/ 2 w 63"/>
                <a:gd name="T7" fmla="*/ 1 h 21"/>
                <a:gd name="T8" fmla="*/ 2 w 63"/>
                <a:gd name="T9" fmla="*/ 1 h 21"/>
                <a:gd name="T10" fmla="*/ 1 w 63"/>
                <a:gd name="T11" fmla="*/ 1 h 21"/>
                <a:gd name="T12" fmla="*/ 1 w 63"/>
                <a:gd name="T13" fmla="*/ 1 h 21"/>
                <a:gd name="T14" fmla="*/ 1 w 63"/>
                <a:gd name="T15" fmla="*/ 1 h 21"/>
                <a:gd name="T16" fmla="*/ 1 w 63"/>
                <a:gd name="T17" fmla="*/ 1 h 21"/>
                <a:gd name="T18" fmla="*/ 1 w 63"/>
                <a:gd name="T19" fmla="*/ 1 h 21"/>
                <a:gd name="T20" fmla="*/ 1 w 63"/>
                <a:gd name="T21" fmla="*/ 1 h 21"/>
                <a:gd name="T22" fmla="*/ 1 w 63"/>
                <a:gd name="T23" fmla="*/ 1 h 21"/>
                <a:gd name="T24" fmla="*/ 0 w 63"/>
                <a:gd name="T25" fmla="*/ 1 h 21"/>
                <a:gd name="T26" fmla="*/ 1 w 63"/>
                <a:gd name="T27" fmla="*/ 1 h 21"/>
                <a:gd name="T28" fmla="*/ 1 w 63"/>
                <a:gd name="T29" fmla="*/ 1 h 21"/>
                <a:gd name="T30" fmla="*/ 1 w 63"/>
                <a:gd name="T31" fmla="*/ 1 h 21"/>
                <a:gd name="T32" fmla="*/ 1 w 63"/>
                <a:gd name="T33" fmla="*/ 1 h 21"/>
                <a:gd name="T34" fmla="*/ 1 w 63"/>
                <a:gd name="T35" fmla="*/ 1 h 21"/>
                <a:gd name="T36" fmla="*/ 1 w 63"/>
                <a:gd name="T37" fmla="*/ 1 h 21"/>
                <a:gd name="T38" fmla="*/ 2 w 63"/>
                <a:gd name="T39" fmla="*/ 1 h 21"/>
                <a:gd name="T40" fmla="*/ 2 w 63"/>
                <a:gd name="T41" fmla="*/ 1 h 21"/>
                <a:gd name="T42" fmla="*/ 2 w 63"/>
                <a:gd name="T43" fmla="*/ 0 h 21"/>
                <a:gd name="T44" fmla="*/ 2 w 63"/>
                <a:gd name="T45" fmla="*/ 1 h 21"/>
                <a:gd name="T46" fmla="*/ 2 w 63"/>
                <a:gd name="T47" fmla="*/ 1 h 21"/>
                <a:gd name="T48" fmla="*/ 2 w 63"/>
                <a:gd name="T49" fmla="*/ 1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" h="21">
                  <a:moveTo>
                    <a:pt x="63" y="10"/>
                  </a:moveTo>
                  <a:lnTo>
                    <a:pt x="57" y="10"/>
                  </a:lnTo>
                  <a:lnTo>
                    <a:pt x="52" y="10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1" y="14"/>
                  </a:lnTo>
                  <a:lnTo>
                    <a:pt x="24" y="15"/>
                  </a:lnTo>
                  <a:lnTo>
                    <a:pt x="17" y="18"/>
                  </a:lnTo>
                  <a:lnTo>
                    <a:pt x="11" y="21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4" y="9"/>
                  </a:lnTo>
                  <a:lnTo>
                    <a:pt x="8" y="7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7" y="6"/>
                  </a:lnTo>
                  <a:lnTo>
                    <a:pt x="63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4" name="Freeform 97"/>
            <p:cNvSpPr>
              <a:spLocks/>
            </p:cNvSpPr>
            <p:nvPr/>
          </p:nvSpPr>
          <p:spPr bwMode="auto">
            <a:xfrm>
              <a:off x="1125" y="780"/>
              <a:ext cx="118" cy="7"/>
            </a:xfrm>
            <a:custGeom>
              <a:avLst/>
              <a:gdLst>
                <a:gd name="T0" fmla="*/ 4 w 236"/>
                <a:gd name="T1" fmla="*/ 1 h 13"/>
                <a:gd name="T2" fmla="*/ 4 w 236"/>
                <a:gd name="T3" fmla="*/ 1 h 13"/>
                <a:gd name="T4" fmla="*/ 5 w 236"/>
                <a:gd name="T5" fmla="*/ 1 h 13"/>
                <a:gd name="T6" fmla="*/ 5 w 236"/>
                <a:gd name="T7" fmla="*/ 1 h 13"/>
                <a:gd name="T8" fmla="*/ 6 w 236"/>
                <a:gd name="T9" fmla="*/ 1 h 13"/>
                <a:gd name="T10" fmla="*/ 6 w 236"/>
                <a:gd name="T11" fmla="*/ 1 h 13"/>
                <a:gd name="T12" fmla="*/ 7 w 236"/>
                <a:gd name="T13" fmla="*/ 1 h 13"/>
                <a:gd name="T14" fmla="*/ 7 w 236"/>
                <a:gd name="T15" fmla="*/ 1 h 13"/>
                <a:gd name="T16" fmla="*/ 8 w 236"/>
                <a:gd name="T17" fmla="*/ 1 h 13"/>
                <a:gd name="T18" fmla="*/ 8 w 236"/>
                <a:gd name="T19" fmla="*/ 1 h 13"/>
                <a:gd name="T20" fmla="*/ 8 w 236"/>
                <a:gd name="T21" fmla="*/ 1 h 13"/>
                <a:gd name="T22" fmla="*/ 7 w 236"/>
                <a:gd name="T23" fmla="*/ 1 h 13"/>
                <a:gd name="T24" fmla="*/ 7 w 236"/>
                <a:gd name="T25" fmla="*/ 1 h 13"/>
                <a:gd name="T26" fmla="*/ 7 w 236"/>
                <a:gd name="T27" fmla="*/ 1 h 13"/>
                <a:gd name="T28" fmla="*/ 7 w 236"/>
                <a:gd name="T29" fmla="*/ 1 h 13"/>
                <a:gd name="T30" fmla="*/ 7 w 236"/>
                <a:gd name="T31" fmla="*/ 1 h 13"/>
                <a:gd name="T32" fmla="*/ 7 w 236"/>
                <a:gd name="T33" fmla="*/ 1 h 13"/>
                <a:gd name="T34" fmla="*/ 6 w 236"/>
                <a:gd name="T35" fmla="*/ 1 h 13"/>
                <a:gd name="T36" fmla="*/ 5 w 236"/>
                <a:gd name="T37" fmla="*/ 1 h 13"/>
                <a:gd name="T38" fmla="*/ 5 w 236"/>
                <a:gd name="T39" fmla="*/ 1 h 13"/>
                <a:gd name="T40" fmla="*/ 4 w 236"/>
                <a:gd name="T41" fmla="*/ 1 h 13"/>
                <a:gd name="T42" fmla="*/ 3 w 236"/>
                <a:gd name="T43" fmla="*/ 1 h 13"/>
                <a:gd name="T44" fmla="*/ 3 w 236"/>
                <a:gd name="T45" fmla="*/ 1 h 13"/>
                <a:gd name="T46" fmla="*/ 2 w 236"/>
                <a:gd name="T47" fmla="*/ 1 h 13"/>
                <a:gd name="T48" fmla="*/ 1 w 236"/>
                <a:gd name="T49" fmla="*/ 1 h 13"/>
                <a:gd name="T50" fmla="*/ 1 w 236"/>
                <a:gd name="T51" fmla="*/ 1 h 13"/>
                <a:gd name="T52" fmla="*/ 1 w 236"/>
                <a:gd name="T53" fmla="*/ 1 h 13"/>
                <a:gd name="T54" fmla="*/ 1 w 236"/>
                <a:gd name="T55" fmla="*/ 1 h 13"/>
                <a:gd name="T56" fmla="*/ 0 w 236"/>
                <a:gd name="T57" fmla="*/ 1 h 13"/>
                <a:gd name="T58" fmla="*/ 1 w 236"/>
                <a:gd name="T59" fmla="*/ 1 h 13"/>
                <a:gd name="T60" fmla="*/ 1 w 236"/>
                <a:gd name="T61" fmla="*/ 1 h 13"/>
                <a:gd name="T62" fmla="*/ 1 w 236"/>
                <a:gd name="T63" fmla="*/ 1 h 13"/>
                <a:gd name="T64" fmla="*/ 1 w 236"/>
                <a:gd name="T65" fmla="*/ 1 h 13"/>
                <a:gd name="T66" fmla="*/ 2 w 236"/>
                <a:gd name="T67" fmla="*/ 1 h 13"/>
                <a:gd name="T68" fmla="*/ 2 w 236"/>
                <a:gd name="T69" fmla="*/ 1 h 13"/>
                <a:gd name="T70" fmla="*/ 2 w 236"/>
                <a:gd name="T71" fmla="*/ 1 h 13"/>
                <a:gd name="T72" fmla="*/ 3 w 236"/>
                <a:gd name="T73" fmla="*/ 1 h 13"/>
                <a:gd name="T74" fmla="*/ 3 w 236"/>
                <a:gd name="T75" fmla="*/ 0 h 13"/>
                <a:gd name="T76" fmla="*/ 3 w 236"/>
                <a:gd name="T77" fmla="*/ 1 h 13"/>
                <a:gd name="T78" fmla="*/ 4 w 236"/>
                <a:gd name="T79" fmla="*/ 1 h 13"/>
                <a:gd name="T80" fmla="*/ 4 w 236"/>
                <a:gd name="T81" fmla="*/ 1 h 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13">
                  <a:moveTo>
                    <a:pt x="109" y="2"/>
                  </a:moveTo>
                  <a:lnTo>
                    <a:pt x="124" y="2"/>
                  </a:lnTo>
                  <a:lnTo>
                    <a:pt x="140" y="3"/>
                  </a:lnTo>
                  <a:lnTo>
                    <a:pt x="156" y="3"/>
                  </a:lnTo>
                  <a:lnTo>
                    <a:pt x="173" y="3"/>
                  </a:lnTo>
                  <a:lnTo>
                    <a:pt x="189" y="3"/>
                  </a:lnTo>
                  <a:lnTo>
                    <a:pt x="205" y="4"/>
                  </a:lnTo>
                  <a:lnTo>
                    <a:pt x="221" y="4"/>
                  </a:lnTo>
                  <a:lnTo>
                    <a:pt x="236" y="5"/>
                  </a:lnTo>
                  <a:lnTo>
                    <a:pt x="232" y="7"/>
                  </a:lnTo>
                  <a:lnTo>
                    <a:pt x="227" y="8"/>
                  </a:lnTo>
                  <a:lnTo>
                    <a:pt x="221" y="8"/>
                  </a:lnTo>
                  <a:lnTo>
                    <a:pt x="216" y="8"/>
                  </a:lnTo>
                  <a:lnTo>
                    <a:pt x="210" y="8"/>
                  </a:lnTo>
                  <a:lnTo>
                    <a:pt x="205" y="9"/>
                  </a:lnTo>
                  <a:lnTo>
                    <a:pt x="200" y="9"/>
                  </a:lnTo>
                  <a:lnTo>
                    <a:pt x="196" y="10"/>
                  </a:lnTo>
                  <a:lnTo>
                    <a:pt x="175" y="11"/>
                  </a:lnTo>
                  <a:lnTo>
                    <a:pt x="155" y="11"/>
                  </a:lnTo>
                  <a:lnTo>
                    <a:pt x="134" y="11"/>
                  </a:lnTo>
                  <a:lnTo>
                    <a:pt x="113" y="10"/>
                  </a:lnTo>
                  <a:lnTo>
                    <a:pt x="94" y="10"/>
                  </a:lnTo>
                  <a:lnTo>
                    <a:pt x="73" y="9"/>
                  </a:lnTo>
                  <a:lnTo>
                    <a:pt x="52" y="10"/>
                  </a:lnTo>
                  <a:lnTo>
                    <a:pt x="30" y="11"/>
                  </a:lnTo>
                  <a:lnTo>
                    <a:pt x="22" y="13"/>
                  </a:lnTo>
                  <a:lnTo>
                    <a:pt x="15" y="11"/>
                  </a:lnTo>
                  <a:lnTo>
                    <a:pt x="8" y="7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1"/>
                  </a:lnTo>
                  <a:lnTo>
                    <a:pt x="24" y="2"/>
                  </a:lnTo>
                  <a:lnTo>
                    <a:pt x="32" y="3"/>
                  </a:lnTo>
                  <a:lnTo>
                    <a:pt x="42" y="2"/>
                  </a:lnTo>
                  <a:lnTo>
                    <a:pt x="50" y="2"/>
                  </a:lnTo>
                  <a:lnTo>
                    <a:pt x="59" y="1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8" y="1"/>
                  </a:lnTo>
                  <a:lnTo>
                    <a:pt x="98" y="1"/>
                  </a:lnTo>
                  <a:lnTo>
                    <a:pt x="109" y="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5" name="Freeform 98"/>
            <p:cNvSpPr>
              <a:spLocks/>
            </p:cNvSpPr>
            <p:nvPr/>
          </p:nvSpPr>
          <p:spPr bwMode="auto">
            <a:xfrm>
              <a:off x="1100" y="783"/>
              <a:ext cx="12" cy="5"/>
            </a:xfrm>
            <a:custGeom>
              <a:avLst/>
              <a:gdLst>
                <a:gd name="T0" fmla="*/ 1 w 23"/>
                <a:gd name="T1" fmla="*/ 1 h 9"/>
                <a:gd name="T2" fmla="*/ 1 w 23"/>
                <a:gd name="T3" fmla="*/ 1 h 9"/>
                <a:gd name="T4" fmla="*/ 0 w 23"/>
                <a:gd name="T5" fmla="*/ 1 h 9"/>
                <a:gd name="T6" fmla="*/ 0 w 23"/>
                <a:gd name="T7" fmla="*/ 0 h 9"/>
                <a:gd name="T8" fmla="*/ 1 w 23"/>
                <a:gd name="T9" fmla="*/ 1 h 9"/>
                <a:gd name="T10" fmla="*/ 1 w 23"/>
                <a:gd name="T11" fmla="*/ 1 h 9"/>
                <a:gd name="T12" fmla="*/ 1 w 23"/>
                <a:gd name="T13" fmla="*/ 1 h 9"/>
                <a:gd name="T14" fmla="*/ 1 w 23"/>
                <a:gd name="T15" fmla="*/ 1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9">
                  <a:moveTo>
                    <a:pt x="23" y="3"/>
                  </a:moveTo>
                  <a:lnTo>
                    <a:pt x="2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6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6" name="Freeform 99"/>
            <p:cNvSpPr>
              <a:spLocks/>
            </p:cNvSpPr>
            <p:nvPr/>
          </p:nvSpPr>
          <p:spPr bwMode="auto">
            <a:xfrm>
              <a:off x="1323" y="786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1 w 7"/>
                <a:gd name="T5" fmla="*/ 0 h 7"/>
                <a:gd name="T6" fmla="*/ 1 w 7"/>
                <a:gd name="T7" fmla="*/ 0 h 7"/>
                <a:gd name="T8" fmla="*/ 0 w 7"/>
                <a:gd name="T9" fmla="*/ 0 h 7"/>
                <a:gd name="T10" fmla="*/ 1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7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7" name="Freeform 100"/>
            <p:cNvSpPr>
              <a:spLocks/>
            </p:cNvSpPr>
            <p:nvPr/>
          </p:nvSpPr>
          <p:spPr bwMode="auto">
            <a:xfrm>
              <a:off x="1033" y="790"/>
              <a:ext cx="124" cy="46"/>
            </a:xfrm>
            <a:custGeom>
              <a:avLst/>
              <a:gdLst>
                <a:gd name="T0" fmla="*/ 2 w 248"/>
                <a:gd name="T1" fmla="*/ 1 h 92"/>
                <a:gd name="T2" fmla="*/ 2 w 248"/>
                <a:gd name="T3" fmla="*/ 1 h 92"/>
                <a:gd name="T4" fmla="*/ 2 w 248"/>
                <a:gd name="T5" fmla="*/ 2 h 92"/>
                <a:gd name="T6" fmla="*/ 3 w 248"/>
                <a:gd name="T7" fmla="*/ 2 h 92"/>
                <a:gd name="T8" fmla="*/ 3 w 248"/>
                <a:gd name="T9" fmla="*/ 2 h 92"/>
                <a:gd name="T10" fmla="*/ 4 w 248"/>
                <a:gd name="T11" fmla="*/ 2 h 92"/>
                <a:gd name="T12" fmla="*/ 4 w 248"/>
                <a:gd name="T13" fmla="*/ 2 h 92"/>
                <a:gd name="T14" fmla="*/ 4 w 248"/>
                <a:gd name="T15" fmla="*/ 2 h 92"/>
                <a:gd name="T16" fmla="*/ 4 w 248"/>
                <a:gd name="T17" fmla="*/ 2 h 92"/>
                <a:gd name="T18" fmla="*/ 5 w 248"/>
                <a:gd name="T19" fmla="*/ 2 h 92"/>
                <a:gd name="T20" fmla="*/ 5 w 248"/>
                <a:gd name="T21" fmla="*/ 2 h 92"/>
                <a:gd name="T22" fmla="*/ 5 w 248"/>
                <a:gd name="T23" fmla="*/ 2 h 92"/>
                <a:gd name="T24" fmla="*/ 6 w 248"/>
                <a:gd name="T25" fmla="*/ 2 h 92"/>
                <a:gd name="T26" fmla="*/ 6 w 248"/>
                <a:gd name="T27" fmla="*/ 2 h 92"/>
                <a:gd name="T28" fmla="*/ 6 w 248"/>
                <a:gd name="T29" fmla="*/ 2 h 92"/>
                <a:gd name="T30" fmla="*/ 6 w 248"/>
                <a:gd name="T31" fmla="*/ 2 h 92"/>
                <a:gd name="T32" fmla="*/ 6 w 248"/>
                <a:gd name="T33" fmla="*/ 2 h 92"/>
                <a:gd name="T34" fmla="*/ 5 w 248"/>
                <a:gd name="T35" fmla="*/ 2 h 92"/>
                <a:gd name="T36" fmla="*/ 5 w 248"/>
                <a:gd name="T37" fmla="*/ 2 h 92"/>
                <a:gd name="T38" fmla="*/ 5 w 248"/>
                <a:gd name="T39" fmla="*/ 2 h 92"/>
                <a:gd name="T40" fmla="*/ 4 w 248"/>
                <a:gd name="T41" fmla="*/ 2 h 92"/>
                <a:gd name="T42" fmla="*/ 4 w 248"/>
                <a:gd name="T43" fmla="*/ 2 h 92"/>
                <a:gd name="T44" fmla="*/ 4 w 248"/>
                <a:gd name="T45" fmla="*/ 3 h 92"/>
                <a:gd name="T46" fmla="*/ 4 w 248"/>
                <a:gd name="T47" fmla="*/ 3 h 92"/>
                <a:gd name="T48" fmla="*/ 4 w 248"/>
                <a:gd name="T49" fmla="*/ 3 h 92"/>
                <a:gd name="T50" fmla="*/ 4 w 248"/>
                <a:gd name="T51" fmla="*/ 3 h 92"/>
                <a:gd name="T52" fmla="*/ 4 w 248"/>
                <a:gd name="T53" fmla="*/ 3 h 92"/>
                <a:gd name="T54" fmla="*/ 4 w 248"/>
                <a:gd name="T55" fmla="*/ 3 h 92"/>
                <a:gd name="T56" fmla="*/ 5 w 248"/>
                <a:gd name="T57" fmla="*/ 3 h 92"/>
                <a:gd name="T58" fmla="*/ 5 w 248"/>
                <a:gd name="T59" fmla="*/ 3 h 92"/>
                <a:gd name="T60" fmla="*/ 6 w 248"/>
                <a:gd name="T61" fmla="*/ 3 h 92"/>
                <a:gd name="T62" fmla="*/ 6 w 248"/>
                <a:gd name="T63" fmla="*/ 3 h 92"/>
                <a:gd name="T64" fmla="*/ 7 w 248"/>
                <a:gd name="T65" fmla="*/ 3 h 92"/>
                <a:gd name="T66" fmla="*/ 7 w 248"/>
                <a:gd name="T67" fmla="*/ 3 h 92"/>
                <a:gd name="T68" fmla="*/ 8 w 248"/>
                <a:gd name="T69" fmla="*/ 3 h 92"/>
                <a:gd name="T70" fmla="*/ 8 w 248"/>
                <a:gd name="T71" fmla="*/ 3 h 92"/>
                <a:gd name="T72" fmla="*/ 8 w 248"/>
                <a:gd name="T73" fmla="*/ 3 h 92"/>
                <a:gd name="T74" fmla="*/ 8 w 248"/>
                <a:gd name="T75" fmla="*/ 3 h 92"/>
                <a:gd name="T76" fmla="*/ 8 w 248"/>
                <a:gd name="T77" fmla="*/ 3 h 92"/>
                <a:gd name="T78" fmla="*/ 7 w 248"/>
                <a:gd name="T79" fmla="*/ 3 h 92"/>
                <a:gd name="T80" fmla="*/ 4 w 248"/>
                <a:gd name="T81" fmla="*/ 3 h 92"/>
                <a:gd name="T82" fmla="*/ 4 w 248"/>
                <a:gd name="T83" fmla="*/ 3 h 92"/>
                <a:gd name="T84" fmla="*/ 3 w 248"/>
                <a:gd name="T85" fmla="*/ 3 h 92"/>
                <a:gd name="T86" fmla="*/ 3 w 248"/>
                <a:gd name="T87" fmla="*/ 3 h 92"/>
                <a:gd name="T88" fmla="*/ 2 w 248"/>
                <a:gd name="T89" fmla="*/ 2 h 92"/>
                <a:gd name="T90" fmla="*/ 2 w 248"/>
                <a:gd name="T91" fmla="*/ 2 h 92"/>
                <a:gd name="T92" fmla="*/ 1 w 248"/>
                <a:gd name="T93" fmla="*/ 1 h 92"/>
                <a:gd name="T94" fmla="*/ 1 w 248"/>
                <a:gd name="T95" fmla="*/ 1 h 92"/>
                <a:gd name="T96" fmla="*/ 0 w 248"/>
                <a:gd name="T97" fmla="*/ 0 h 92"/>
                <a:gd name="T98" fmla="*/ 1 w 248"/>
                <a:gd name="T99" fmla="*/ 1 h 92"/>
                <a:gd name="T100" fmla="*/ 1 w 248"/>
                <a:gd name="T101" fmla="*/ 1 h 92"/>
                <a:gd name="T102" fmla="*/ 1 w 248"/>
                <a:gd name="T103" fmla="*/ 1 h 92"/>
                <a:gd name="T104" fmla="*/ 1 w 248"/>
                <a:gd name="T105" fmla="*/ 1 h 92"/>
                <a:gd name="T106" fmla="*/ 1 w 248"/>
                <a:gd name="T107" fmla="*/ 1 h 92"/>
                <a:gd name="T108" fmla="*/ 2 w 248"/>
                <a:gd name="T109" fmla="*/ 1 h 92"/>
                <a:gd name="T110" fmla="*/ 2 w 248"/>
                <a:gd name="T111" fmla="*/ 1 h 92"/>
                <a:gd name="T112" fmla="*/ 2 w 248"/>
                <a:gd name="T113" fmla="*/ 1 h 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8" h="92">
                  <a:moveTo>
                    <a:pt x="50" y="20"/>
                  </a:moveTo>
                  <a:lnTo>
                    <a:pt x="52" y="27"/>
                  </a:lnTo>
                  <a:lnTo>
                    <a:pt x="58" y="33"/>
                  </a:lnTo>
                  <a:lnTo>
                    <a:pt x="66" y="36"/>
                  </a:lnTo>
                  <a:lnTo>
                    <a:pt x="73" y="39"/>
                  </a:lnTo>
                  <a:lnTo>
                    <a:pt x="104" y="54"/>
                  </a:lnTo>
                  <a:lnTo>
                    <a:pt x="108" y="46"/>
                  </a:lnTo>
                  <a:lnTo>
                    <a:pt x="118" y="46"/>
                  </a:lnTo>
                  <a:lnTo>
                    <a:pt x="127" y="46"/>
                  </a:lnTo>
                  <a:lnTo>
                    <a:pt x="137" y="44"/>
                  </a:lnTo>
                  <a:lnTo>
                    <a:pt x="148" y="43"/>
                  </a:lnTo>
                  <a:lnTo>
                    <a:pt x="157" y="43"/>
                  </a:lnTo>
                  <a:lnTo>
                    <a:pt x="166" y="44"/>
                  </a:lnTo>
                  <a:lnTo>
                    <a:pt x="175" y="49"/>
                  </a:lnTo>
                  <a:lnTo>
                    <a:pt x="182" y="56"/>
                  </a:lnTo>
                  <a:lnTo>
                    <a:pt x="173" y="57"/>
                  </a:lnTo>
                  <a:lnTo>
                    <a:pt x="164" y="56"/>
                  </a:lnTo>
                  <a:lnTo>
                    <a:pt x="153" y="56"/>
                  </a:lnTo>
                  <a:lnTo>
                    <a:pt x="143" y="56"/>
                  </a:lnTo>
                  <a:lnTo>
                    <a:pt x="133" y="56"/>
                  </a:lnTo>
                  <a:lnTo>
                    <a:pt x="122" y="57"/>
                  </a:lnTo>
                  <a:lnTo>
                    <a:pt x="113" y="60"/>
                  </a:lnTo>
                  <a:lnTo>
                    <a:pt x="105" y="66"/>
                  </a:lnTo>
                  <a:lnTo>
                    <a:pt x="105" y="69"/>
                  </a:lnTo>
                  <a:lnTo>
                    <a:pt x="105" y="72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24" y="77"/>
                  </a:lnTo>
                  <a:lnTo>
                    <a:pt x="141" y="79"/>
                  </a:lnTo>
                  <a:lnTo>
                    <a:pt x="157" y="79"/>
                  </a:lnTo>
                  <a:lnTo>
                    <a:pt x="173" y="80"/>
                  </a:lnTo>
                  <a:lnTo>
                    <a:pt x="188" y="81"/>
                  </a:lnTo>
                  <a:lnTo>
                    <a:pt x="204" y="81"/>
                  </a:lnTo>
                  <a:lnTo>
                    <a:pt x="220" y="82"/>
                  </a:lnTo>
                  <a:lnTo>
                    <a:pt x="236" y="82"/>
                  </a:lnTo>
                  <a:lnTo>
                    <a:pt x="248" y="89"/>
                  </a:lnTo>
                  <a:lnTo>
                    <a:pt x="243" y="92"/>
                  </a:lnTo>
                  <a:lnTo>
                    <a:pt x="236" y="91"/>
                  </a:lnTo>
                  <a:lnTo>
                    <a:pt x="227" y="90"/>
                  </a:lnTo>
                  <a:lnTo>
                    <a:pt x="218" y="89"/>
                  </a:lnTo>
                  <a:lnTo>
                    <a:pt x="114" y="92"/>
                  </a:lnTo>
                  <a:lnTo>
                    <a:pt x="98" y="84"/>
                  </a:lnTo>
                  <a:lnTo>
                    <a:pt x="83" y="75"/>
                  </a:lnTo>
                  <a:lnTo>
                    <a:pt x="67" y="65"/>
                  </a:lnTo>
                  <a:lnTo>
                    <a:pt x="52" y="53"/>
                  </a:lnTo>
                  <a:lnTo>
                    <a:pt x="37" y="42"/>
                  </a:lnTo>
                  <a:lnTo>
                    <a:pt x="23" y="28"/>
                  </a:lnTo>
                  <a:lnTo>
                    <a:pt x="10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4" y="5"/>
                  </a:lnTo>
                  <a:lnTo>
                    <a:pt x="20" y="8"/>
                  </a:lnTo>
                  <a:lnTo>
                    <a:pt x="25" y="12"/>
                  </a:lnTo>
                  <a:lnTo>
                    <a:pt x="30" y="14"/>
                  </a:lnTo>
                  <a:lnTo>
                    <a:pt x="36" y="16"/>
                  </a:lnTo>
                  <a:lnTo>
                    <a:pt x="43" y="19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8" name="Freeform 101"/>
            <p:cNvSpPr>
              <a:spLocks/>
            </p:cNvSpPr>
            <p:nvPr/>
          </p:nvSpPr>
          <p:spPr bwMode="auto">
            <a:xfrm>
              <a:off x="1500" y="791"/>
              <a:ext cx="15" cy="13"/>
            </a:xfrm>
            <a:custGeom>
              <a:avLst/>
              <a:gdLst>
                <a:gd name="T0" fmla="*/ 1 w 29"/>
                <a:gd name="T1" fmla="*/ 1 h 25"/>
                <a:gd name="T2" fmla="*/ 1 w 29"/>
                <a:gd name="T3" fmla="*/ 1 h 25"/>
                <a:gd name="T4" fmla="*/ 1 w 29"/>
                <a:gd name="T5" fmla="*/ 1 h 25"/>
                <a:gd name="T6" fmla="*/ 1 w 29"/>
                <a:gd name="T7" fmla="*/ 1 h 25"/>
                <a:gd name="T8" fmla="*/ 0 w 29"/>
                <a:gd name="T9" fmla="*/ 1 h 25"/>
                <a:gd name="T10" fmla="*/ 1 w 29"/>
                <a:gd name="T11" fmla="*/ 1 h 25"/>
                <a:gd name="T12" fmla="*/ 1 w 29"/>
                <a:gd name="T13" fmla="*/ 1 h 25"/>
                <a:gd name="T14" fmla="*/ 1 w 29"/>
                <a:gd name="T15" fmla="*/ 1 h 25"/>
                <a:gd name="T16" fmla="*/ 1 w 29"/>
                <a:gd name="T17" fmla="*/ 0 h 25"/>
                <a:gd name="T18" fmla="*/ 1 w 29"/>
                <a:gd name="T19" fmla="*/ 1 h 25"/>
                <a:gd name="T20" fmla="*/ 1 w 29"/>
                <a:gd name="T21" fmla="*/ 1 h 25"/>
                <a:gd name="T22" fmla="*/ 1 w 29"/>
                <a:gd name="T23" fmla="*/ 1 h 25"/>
                <a:gd name="T24" fmla="*/ 1 w 29"/>
                <a:gd name="T25" fmla="*/ 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25">
                  <a:moveTo>
                    <a:pt x="14" y="24"/>
                  </a:moveTo>
                  <a:lnTo>
                    <a:pt x="6" y="25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0" y="9"/>
                  </a:lnTo>
                  <a:lnTo>
                    <a:pt x="8" y="10"/>
                  </a:lnTo>
                  <a:lnTo>
                    <a:pt x="15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7" y="15"/>
                  </a:lnTo>
                  <a:lnTo>
                    <a:pt x="22" y="20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9" name="Freeform 102"/>
            <p:cNvSpPr>
              <a:spLocks/>
            </p:cNvSpPr>
            <p:nvPr/>
          </p:nvSpPr>
          <p:spPr bwMode="auto">
            <a:xfrm>
              <a:off x="1060" y="794"/>
              <a:ext cx="38" cy="9"/>
            </a:xfrm>
            <a:custGeom>
              <a:avLst/>
              <a:gdLst>
                <a:gd name="T0" fmla="*/ 2 w 77"/>
                <a:gd name="T1" fmla="*/ 0 h 19"/>
                <a:gd name="T2" fmla="*/ 2 w 77"/>
                <a:gd name="T3" fmla="*/ 0 h 19"/>
                <a:gd name="T4" fmla="*/ 1 w 77"/>
                <a:gd name="T5" fmla="*/ 0 h 19"/>
                <a:gd name="T6" fmla="*/ 1 w 77"/>
                <a:gd name="T7" fmla="*/ 0 h 19"/>
                <a:gd name="T8" fmla="*/ 1 w 77"/>
                <a:gd name="T9" fmla="*/ 0 h 19"/>
                <a:gd name="T10" fmla="*/ 0 w 77"/>
                <a:gd name="T11" fmla="*/ 0 h 19"/>
                <a:gd name="T12" fmla="*/ 0 w 77"/>
                <a:gd name="T13" fmla="*/ 0 h 19"/>
                <a:gd name="T14" fmla="*/ 0 w 77"/>
                <a:gd name="T15" fmla="*/ 0 h 19"/>
                <a:gd name="T16" fmla="*/ 0 w 77"/>
                <a:gd name="T17" fmla="*/ 0 h 19"/>
                <a:gd name="T18" fmla="*/ 0 w 77"/>
                <a:gd name="T19" fmla="*/ 0 h 19"/>
                <a:gd name="T20" fmla="*/ 0 w 77"/>
                <a:gd name="T21" fmla="*/ 0 h 19"/>
                <a:gd name="T22" fmla="*/ 0 w 77"/>
                <a:gd name="T23" fmla="*/ 0 h 19"/>
                <a:gd name="T24" fmla="*/ 1 w 77"/>
                <a:gd name="T25" fmla="*/ 0 h 19"/>
                <a:gd name="T26" fmla="*/ 1 w 77"/>
                <a:gd name="T27" fmla="*/ 0 h 19"/>
                <a:gd name="T28" fmla="*/ 1 w 77"/>
                <a:gd name="T29" fmla="*/ 0 h 19"/>
                <a:gd name="T30" fmla="*/ 1 w 77"/>
                <a:gd name="T31" fmla="*/ 0 h 19"/>
                <a:gd name="T32" fmla="*/ 2 w 77"/>
                <a:gd name="T33" fmla="*/ 0 h 19"/>
                <a:gd name="T34" fmla="*/ 2 w 77"/>
                <a:gd name="T35" fmla="*/ 0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7" h="19">
                  <a:moveTo>
                    <a:pt x="77" y="15"/>
                  </a:moveTo>
                  <a:lnTo>
                    <a:pt x="67" y="14"/>
                  </a:lnTo>
                  <a:lnTo>
                    <a:pt x="58" y="14"/>
                  </a:lnTo>
                  <a:lnTo>
                    <a:pt x="47" y="17"/>
                  </a:lnTo>
                  <a:lnTo>
                    <a:pt x="37" y="18"/>
                  </a:lnTo>
                  <a:lnTo>
                    <a:pt x="28" y="19"/>
                  </a:lnTo>
                  <a:lnTo>
                    <a:pt x="18" y="19"/>
                  </a:lnTo>
                  <a:lnTo>
                    <a:pt x="9" y="15"/>
                  </a:lnTo>
                  <a:lnTo>
                    <a:pt x="0" y="10"/>
                  </a:lnTo>
                  <a:lnTo>
                    <a:pt x="1" y="3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1" y="3"/>
                  </a:lnTo>
                  <a:lnTo>
                    <a:pt x="69" y="7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0" name="Freeform 103"/>
            <p:cNvSpPr>
              <a:spLocks/>
            </p:cNvSpPr>
            <p:nvPr/>
          </p:nvSpPr>
          <p:spPr bwMode="auto">
            <a:xfrm>
              <a:off x="1146" y="795"/>
              <a:ext cx="113" cy="10"/>
            </a:xfrm>
            <a:custGeom>
              <a:avLst/>
              <a:gdLst>
                <a:gd name="T0" fmla="*/ 4 w 226"/>
                <a:gd name="T1" fmla="*/ 0 h 19"/>
                <a:gd name="T2" fmla="*/ 4 w 226"/>
                <a:gd name="T3" fmla="*/ 1 h 19"/>
                <a:gd name="T4" fmla="*/ 4 w 226"/>
                <a:gd name="T5" fmla="*/ 1 h 19"/>
                <a:gd name="T6" fmla="*/ 4 w 226"/>
                <a:gd name="T7" fmla="*/ 1 h 19"/>
                <a:gd name="T8" fmla="*/ 4 w 226"/>
                <a:gd name="T9" fmla="*/ 0 h 19"/>
                <a:gd name="T10" fmla="*/ 8 w 226"/>
                <a:gd name="T11" fmla="*/ 1 h 19"/>
                <a:gd name="T12" fmla="*/ 7 w 226"/>
                <a:gd name="T13" fmla="*/ 1 h 19"/>
                <a:gd name="T14" fmla="*/ 7 w 226"/>
                <a:gd name="T15" fmla="*/ 1 h 19"/>
                <a:gd name="T16" fmla="*/ 6 w 226"/>
                <a:gd name="T17" fmla="*/ 1 h 19"/>
                <a:gd name="T18" fmla="*/ 6 w 226"/>
                <a:gd name="T19" fmla="*/ 1 h 19"/>
                <a:gd name="T20" fmla="*/ 5 w 226"/>
                <a:gd name="T21" fmla="*/ 1 h 19"/>
                <a:gd name="T22" fmla="*/ 5 w 226"/>
                <a:gd name="T23" fmla="*/ 1 h 19"/>
                <a:gd name="T24" fmla="*/ 5 w 226"/>
                <a:gd name="T25" fmla="*/ 1 h 19"/>
                <a:gd name="T26" fmla="*/ 4 w 226"/>
                <a:gd name="T27" fmla="*/ 1 h 19"/>
                <a:gd name="T28" fmla="*/ 4 w 226"/>
                <a:gd name="T29" fmla="*/ 1 h 19"/>
                <a:gd name="T30" fmla="*/ 3 w 226"/>
                <a:gd name="T31" fmla="*/ 1 h 19"/>
                <a:gd name="T32" fmla="*/ 3 w 226"/>
                <a:gd name="T33" fmla="*/ 1 h 19"/>
                <a:gd name="T34" fmla="*/ 2 w 226"/>
                <a:gd name="T35" fmla="*/ 1 h 19"/>
                <a:gd name="T36" fmla="*/ 2 w 226"/>
                <a:gd name="T37" fmla="*/ 1 h 19"/>
                <a:gd name="T38" fmla="*/ 2 w 226"/>
                <a:gd name="T39" fmla="*/ 1 h 19"/>
                <a:gd name="T40" fmla="*/ 1 w 226"/>
                <a:gd name="T41" fmla="*/ 1 h 19"/>
                <a:gd name="T42" fmla="*/ 1 w 226"/>
                <a:gd name="T43" fmla="*/ 1 h 19"/>
                <a:gd name="T44" fmla="*/ 0 w 226"/>
                <a:gd name="T45" fmla="*/ 0 h 19"/>
                <a:gd name="T46" fmla="*/ 1 w 226"/>
                <a:gd name="T47" fmla="*/ 1 h 19"/>
                <a:gd name="T48" fmla="*/ 1 w 226"/>
                <a:gd name="T49" fmla="*/ 1 h 19"/>
                <a:gd name="T50" fmla="*/ 2 w 226"/>
                <a:gd name="T51" fmla="*/ 1 h 19"/>
                <a:gd name="T52" fmla="*/ 2 w 226"/>
                <a:gd name="T53" fmla="*/ 1 h 19"/>
                <a:gd name="T54" fmla="*/ 3 w 226"/>
                <a:gd name="T55" fmla="*/ 0 h 19"/>
                <a:gd name="T56" fmla="*/ 3 w 226"/>
                <a:gd name="T57" fmla="*/ 0 h 19"/>
                <a:gd name="T58" fmla="*/ 4 w 226"/>
                <a:gd name="T59" fmla="*/ 0 h 19"/>
                <a:gd name="T60" fmla="*/ 4 w 226"/>
                <a:gd name="T61" fmla="*/ 0 h 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6" h="19">
                  <a:moveTo>
                    <a:pt x="120" y="0"/>
                  </a:moveTo>
                  <a:lnTo>
                    <a:pt x="122" y="1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226" y="19"/>
                  </a:lnTo>
                  <a:lnTo>
                    <a:pt x="212" y="18"/>
                  </a:lnTo>
                  <a:lnTo>
                    <a:pt x="199" y="17"/>
                  </a:lnTo>
                  <a:lnTo>
                    <a:pt x="185" y="17"/>
                  </a:lnTo>
                  <a:lnTo>
                    <a:pt x="172" y="16"/>
                  </a:lnTo>
                  <a:lnTo>
                    <a:pt x="159" y="15"/>
                  </a:lnTo>
                  <a:lnTo>
                    <a:pt x="145" y="14"/>
                  </a:lnTo>
                  <a:lnTo>
                    <a:pt x="131" y="12"/>
                  </a:lnTo>
                  <a:lnTo>
                    <a:pt x="117" y="11"/>
                  </a:lnTo>
                  <a:lnTo>
                    <a:pt x="104" y="11"/>
                  </a:lnTo>
                  <a:lnTo>
                    <a:pt x="90" y="10"/>
                  </a:lnTo>
                  <a:lnTo>
                    <a:pt x="77" y="10"/>
                  </a:lnTo>
                  <a:lnTo>
                    <a:pt x="63" y="10"/>
                  </a:lnTo>
                  <a:lnTo>
                    <a:pt x="49" y="10"/>
                  </a:lnTo>
                  <a:lnTo>
                    <a:pt x="37" y="10"/>
                  </a:lnTo>
                  <a:lnTo>
                    <a:pt x="24" y="10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15" y="1"/>
                  </a:lnTo>
                  <a:lnTo>
                    <a:pt x="29" y="1"/>
                  </a:lnTo>
                  <a:lnTo>
                    <a:pt x="44" y="1"/>
                  </a:lnTo>
                  <a:lnTo>
                    <a:pt x="59" y="1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1" name="Freeform 104"/>
            <p:cNvSpPr>
              <a:spLocks/>
            </p:cNvSpPr>
            <p:nvPr/>
          </p:nvSpPr>
          <p:spPr bwMode="auto">
            <a:xfrm>
              <a:off x="1390" y="804"/>
              <a:ext cx="62" cy="40"/>
            </a:xfrm>
            <a:custGeom>
              <a:avLst/>
              <a:gdLst>
                <a:gd name="T0" fmla="*/ 4 w 124"/>
                <a:gd name="T1" fmla="*/ 2 h 80"/>
                <a:gd name="T2" fmla="*/ 4 w 124"/>
                <a:gd name="T3" fmla="*/ 3 h 80"/>
                <a:gd name="T4" fmla="*/ 4 w 124"/>
                <a:gd name="T5" fmla="*/ 3 h 80"/>
                <a:gd name="T6" fmla="*/ 4 w 124"/>
                <a:gd name="T7" fmla="*/ 3 h 80"/>
                <a:gd name="T8" fmla="*/ 4 w 124"/>
                <a:gd name="T9" fmla="*/ 3 h 80"/>
                <a:gd name="T10" fmla="*/ 4 w 124"/>
                <a:gd name="T11" fmla="*/ 3 h 80"/>
                <a:gd name="T12" fmla="*/ 4 w 124"/>
                <a:gd name="T13" fmla="*/ 3 h 80"/>
                <a:gd name="T14" fmla="*/ 4 w 124"/>
                <a:gd name="T15" fmla="*/ 3 h 80"/>
                <a:gd name="T16" fmla="*/ 4 w 124"/>
                <a:gd name="T17" fmla="*/ 3 h 80"/>
                <a:gd name="T18" fmla="*/ 4 w 124"/>
                <a:gd name="T19" fmla="*/ 2 h 80"/>
                <a:gd name="T20" fmla="*/ 3 w 124"/>
                <a:gd name="T21" fmla="*/ 2 h 80"/>
                <a:gd name="T22" fmla="*/ 3 w 124"/>
                <a:gd name="T23" fmla="*/ 2 h 80"/>
                <a:gd name="T24" fmla="*/ 3 w 124"/>
                <a:gd name="T25" fmla="*/ 2 h 80"/>
                <a:gd name="T26" fmla="*/ 3 w 124"/>
                <a:gd name="T27" fmla="*/ 2 h 80"/>
                <a:gd name="T28" fmla="*/ 3 w 124"/>
                <a:gd name="T29" fmla="*/ 2 h 80"/>
                <a:gd name="T30" fmla="*/ 3 w 124"/>
                <a:gd name="T31" fmla="*/ 2 h 80"/>
                <a:gd name="T32" fmla="*/ 3 w 124"/>
                <a:gd name="T33" fmla="*/ 2 h 80"/>
                <a:gd name="T34" fmla="*/ 3 w 124"/>
                <a:gd name="T35" fmla="*/ 2 h 80"/>
                <a:gd name="T36" fmla="*/ 2 w 124"/>
                <a:gd name="T37" fmla="*/ 2 h 80"/>
                <a:gd name="T38" fmla="*/ 2 w 124"/>
                <a:gd name="T39" fmla="*/ 2 h 80"/>
                <a:gd name="T40" fmla="*/ 2 w 124"/>
                <a:gd name="T41" fmla="*/ 2 h 80"/>
                <a:gd name="T42" fmla="*/ 2 w 124"/>
                <a:gd name="T43" fmla="*/ 2 h 80"/>
                <a:gd name="T44" fmla="*/ 2 w 124"/>
                <a:gd name="T45" fmla="*/ 1 h 80"/>
                <a:gd name="T46" fmla="*/ 2 w 124"/>
                <a:gd name="T47" fmla="*/ 1 h 80"/>
                <a:gd name="T48" fmla="*/ 2 w 124"/>
                <a:gd name="T49" fmla="*/ 1 h 80"/>
                <a:gd name="T50" fmla="*/ 2 w 124"/>
                <a:gd name="T51" fmla="*/ 1 h 80"/>
                <a:gd name="T52" fmla="*/ 1 w 124"/>
                <a:gd name="T53" fmla="*/ 1 h 80"/>
                <a:gd name="T54" fmla="*/ 1 w 124"/>
                <a:gd name="T55" fmla="*/ 1 h 80"/>
                <a:gd name="T56" fmla="*/ 1 w 124"/>
                <a:gd name="T57" fmla="*/ 1 h 80"/>
                <a:gd name="T58" fmla="*/ 1 w 124"/>
                <a:gd name="T59" fmla="*/ 1 h 80"/>
                <a:gd name="T60" fmla="*/ 1 w 124"/>
                <a:gd name="T61" fmla="*/ 1 h 80"/>
                <a:gd name="T62" fmla="*/ 1 w 124"/>
                <a:gd name="T63" fmla="*/ 1 h 80"/>
                <a:gd name="T64" fmla="*/ 1 w 124"/>
                <a:gd name="T65" fmla="*/ 1 h 80"/>
                <a:gd name="T66" fmla="*/ 1 w 124"/>
                <a:gd name="T67" fmla="*/ 1 h 80"/>
                <a:gd name="T68" fmla="*/ 0 w 124"/>
                <a:gd name="T69" fmla="*/ 0 h 80"/>
                <a:gd name="T70" fmla="*/ 1 w 124"/>
                <a:gd name="T71" fmla="*/ 1 h 80"/>
                <a:gd name="T72" fmla="*/ 1 w 124"/>
                <a:gd name="T73" fmla="*/ 1 h 80"/>
                <a:gd name="T74" fmla="*/ 2 w 124"/>
                <a:gd name="T75" fmla="*/ 1 h 80"/>
                <a:gd name="T76" fmla="*/ 2 w 124"/>
                <a:gd name="T77" fmla="*/ 1 h 80"/>
                <a:gd name="T78" fmla="*/ 3 w 124"/>
                <a:gd name="T79" fmla="*/ 1 h 80"/>
                <a:gd name="T80" fmla="*/ 3 w 124"/>
                <a:gd name="T81" fmla="*/ 2 h 80"/>
                <a:gd name="T82" fmla="*/ 4 w 124"/>
                <a:gd name="T83" fmla="*/ 2 h 80"/>
                <a:gd name="T84" fmla="*/ 4 w 124"/>
                <a:gd name="T85" fmla="*/ 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4" h="80">
                  <a:moveTo>
                    <a:pt x="114" y="61"/>
                  </a:moveTo>
                  <a:lnTo>
                    <a:pt x="116" y="67"/>
                  </a:lnTo>
                  <a:lnTo>
                    <a:pt x="120" y="72"/>
                  </a:lnTo>
                  <a:lnTo>
                    <a:pt x="124" y="75"/>
                  </a:lnTo>
                  <a:lnTo>
                    <a:pt x="121" y="80"/>
                  </a:lnTo>
                  <a:lnTo>
                    <a:pt x="117" y="75"/>
                  </a:lnTo>
                  <a:lnTo>
                    <a:pt x="112" y="72"/>
                  </a:lnTo>
                  <a:lnTo>
                    <a:pt x="108" y="68"/>
                  </a:lnTo>
                  <a:lnTo>
                    <a:pt x="103" y="65"/>
                  </a:lnTo>
                  <a:lnTo>
                    <a:pt x="98" y="62"/>
                  </a:lnTo>
                  <a:lnTo>
                    <a:pt x="94" y="60"/>
                  </a:lnTo>
                  <a:lnTo>
                    <a:pt x="88" y="58"/>
                  </a:lnTo>
                  <a:lnTo>
                    <a:pt x="83" y="55"/>
                  </a:lnTo>
                  <a:lnTo>
                    <a:pt x="88" y="50"/>
                  </a:lnTo>
                  <a:lnTo>
                    <a:pt x="87" y="44"/>
                  </a:lnTo>
                  <a:lnTo>
                    <a:pt x="83" y="38"/>
                  </a:lnTo>
                  <a:lnTo>
                    <a:pt x="78" y="36"/>
                  </a:lnTo>
                  <a:lnTo>
                    <a:pt x="69" y="38"/>
                  </a:lnTo>
                  <a:lnTo>
                    <a:pt x="63" y="43"/>
                  </a:lnTo>
                  <a:lnTo>
                    <a:pt x="57" y="45"/>
                  </a:lnTo>
                  <a:lnTo>
                    <a:pt x="51" y="37"/>
                  </a:lnTo>
                  <a:lnTo>
                    <a:pt x="45" y="35"/>
                  </a:lnTo>
                  <a:lnTo>
                    <a:pt x="44" y="29"/>
                  </a:lnTo>
                  <a:lnTo>
                    <a:pt x="43" y="23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5" y="9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10"/>
                  </a:lnTo>
                  <a:lnTo>
                    <a:pt x="45" y="17"/>
                  </a:lnTo>
                  <a:lnTo>
                    <a:pt x="60" y="24"/>
                  </a:lnTo>
                  <a:lnTo>
                    <a:pt x="74" y="32"/>
                  </a:lnTo>
                  <a:lnTo>
                    <a:pt x="88" y="42"/>
                  </a:lnTo>
                  <a:lnTo>
                    <a:pt x="102" y="51"/>
                  </a:lnTo>
                  <a:lnTo>
                    <a:pt x="114" y="6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2" name="Freeform 105"/>
            <p:cNvSpPr>
              <a:spLocks/>
            </p:cNvSpPr>
            <p:nvPr/>
          </p:nvSpPr>
          <p:spPr bwMode="auto">
            <a:xfrm>
              <a:off x="1504" y="809"/>
              <a:ext cx="8" cy="8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1 h 16"/>
                <a:gd name="T4" fmla="*/ 0 w 18"/>
                <a:gd name="T5" fmla="*/ 1 h 16"/>
                <a:gd name="T6" fmla="*/ 0 w 18"/>
                <a:gd name="T7" fmla="*/ 1 h 16"/>
                <a:gd name="T8" fmla="*/ 0 w 18"/>
                <a:gd name="T9" fmla="*/ 1 h 16"/>
                <a:gd name="T10" fmla="*/ 0 w 18"/>
                <a:gd name="T11" fmla="*/ 1 h 16"/>
                <a:gd name="T12" fmla="*/ 0 w 18"/>
                <a:gd name="T13" fmla="*/ 1 h 16"/>
                <a:gd name="T14" fmla="*/ 0 w 18"/>
                <a:gd name="T15" fmla="*/ 1 h 16"/>
                <a:gd name="T16" fmla="*/ 0 w 18"/>
                <a:gd name="T17" fmla="*/ 1 h 16"/>
                <a:gd name="T18" fmla="*/ 0 w 18"/>
                <a:gd name="T19" fmla="*/ 1 h 16"/>
                <a:gd name="T20" fmla="*/ 0 w 18"/>
                <a:gd name="T21" fmla="*/ 1 h 16"/>
                <a:gd name="T22" fmla="*/ 0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0 w 18"/>
                <a:gd name="T29" fmla="*/ 1 h 16"/>
                <a:gd name="T30" fmla="*/ 0 w 18"/>
                <a:gd name="T31" fmla="*/ 0 h 16"/>
                <a:gd name="T32" fmla="*/ 0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3" name="Freeform 106"/>
            <p:cNvSpPr>
              <a:spLocks/>
            </p:cNvSpPr>
            <p:nvPr/>
          </p:nvSpPr>
          <p:spPr bwMode="auto">
            <a:xfrm>
              <a:off x="1168" y="812"/>
              <a:ext cx="118" cy="16"/>
            </a:xfrm>
            <a:custGeom>
              <a:avLst/>
              <a:gdLst>
                <a:gd name="T0" fmla="*/ 4 w 236"/>
                <a:gd name="T1" fmla="*/ 1 h 32"/>
                <a:gd name="T2" fmla="*/ 4 w 236"/>
                <a:gd name="T3" fmla="*/ 1 h 32"/>
                <a:gd name="T4" fmla="*/ 4 w 236"/>
                <a:gd name="T5" fmla="*/ 1 h 32"/>
                <a:gd name="T6" fmla="*/ 4 w 236"/>
                <a:gd name="T7" fmla="*/ 1 h 32"/>
                <a:gd name="T8" fmla="*/ 4 w 236"/>
                <a:gd name="T9" fmla="*/ 1 h 32"/>
                <a:gd name="T10" fmla="*/ 4 w 236"/>
                <a:gd name="T11" fmla="*/ 1 h 32"/>
                <a:gd name="T12" fmla="*/ 5 w 236"/>
                <a:gd name="T13" fmla="*/ 1 h 32"/>
                <a:gd name="T14" fmla="*/ 5 w 236"/>
                <a:gd name="T15" fmla="*/ 1 h 32"/>
                <a:gd name="T16" fmla="*/ 5 w 236"/>
                <a:gd name="T17" fmla="*/ 1 h 32"/>
                <a:gd name="T18" fmla="*/ 5 w 236"/>
                <a:gd name="T19" fmla="*/ 1 h 32"/>
                <a:gd name="T20" fmla="*/ 6 w 236"/>
                <a:gd name="T21" fmla="*/ 1 h 32"/>
                <a:gd name="T22" fmla="*/ 6 w 236"/>
                <a:gd name="T23" fmla="*/ 1 h 32"/>
                <a:gd name="T24" fmla="*/ 6 w 236"/>
                <a:gd name="T25" fmla="*/ 1 h 32"/>
                <a:gd name="T26" fmla="*/ 7 w 236"/>
                <a:gd name="T27" fmla="*/ 1 h 32"/>
                <a:gd name="T28" fmla="*/ 7 w 236"/>
                <a:gd name="T29" fmla="*/ 1 h 32"/>
                <a:gd name="T30" fmla="*/ 7 w 236"/>
                <a:gd name="T31" fmla="*/ 1 h 32"/>
                <a:gd name="T32" fmla="*/ 8 w 236"/>
                <a:gd name="T33" fmla="*/ 1 h 32"/>
                <a:gd name="T34" fmla="*/ 8 w 236"/>
                <a:gd name="T35" fmla="*/ 1 h 32"/>
                <a:gd name="T36" fmla="*/ 8 w 236"/>
                <a:gd name="T37" fmla="*/ 1 h 32"/>
                <a:gd name="T38" fmla="*/ 7 w 236"/>
                <a:gd name="T39" fmla="*/ 1 h 32"/>
                <a:gd name="T40" fmla="*/ 7 w 236"/>
                <a:gd name="T41" fmla="*/ 1 h 32"/>
                <a:gd name="T42" fmla="*/ 7 w 236"/>
                <a:gd name="T43" fmla="*/ 1 h 32"/>
                <a:gd name="T44" fmla="*/ 7 w 236"/>
                <a:gd name="T45" fmla="*/ 1 h 32"/>
                <a:gd name="T46" fmla="*/ 7 w 236"/>
                <a:gd name="T47" fmla="*/ 1 h 32"/>
                <a:gd name="T48" fmla="*/ 6 w 236"/>
                <a:gd name="T49" fmla="*/ 1 h 32"/>
                <a:gd name="T50" fmla="*/ 6 w 236"/>
                <a:gd name="T51" fmla="*/ 1 h 32"/>
                <a:gd name="T52" fmla="*/ 6 w 236"/>
                <a:gd name="T53" fmla="*/ 1 h 32"/>
                <a:gd name="T54" fmla="*/ 5 w 236"/>
                <a:gd name="T55" fmla="*/ 1 h 32"/>
                <a:gd name="T56" fmla="*/ 4 w 236"/>
                <a:gd name="T57" fmla="*/ 1 h 32"/>
                <a:gd name="T58" fmla="*/ 3 w 236"/>
                <a:gd name="T59" fmla="*/ 1 h 32"/>
                <a:gd name="T60" fmla="*/ 3 w 236"/>
                <a:gd name="T61" fmla="*/ 1 h 32"/>
                <a:gd name="T62" fmla="*/ 2 w 236"/>
                <a:gd name="T63" fmla="*/ 1 h 32"/>
                <a:gd name="T64" fmla="*/ 1 w 236"/>
                <a:gd name="T65" fmla="*/ 1 h 32"/>
                <a:gd name="T66" fmla="*/ 1 w 236"/>
                <a:gd name="T67" fmla="*/ 1 h 32"/>
                <a:gd name="T68" fmla="*/ 1 w 236"/>
                <a:gd name="T69" fmla="*/ 1 h 32"/>
                <a:gd name="T70" fmla="*/ 1 w 236"/>
                <a:gd name="T71" fmla="*/ 1 h 32"/>
                <a:gd name="T72" fmla="*/ 1 w 236"/>
                <a:gd name="T73" fmla="*/ 1 h 32"/>
                <a:gd name="T74" fmla="*/ 1 w 236"/>
                <a:gd name="T75" fmla="*/ 1 h 32"/>
                <a:gd name="T76" fmla="*/ 0 w 236"/>
                <a:gd name="T77" fmla="*/ 1 h 32"/>
                <a:gd name="T78" fmla="*/ 1 w 236"/>
                <a:gd name="T79" fmla="*/ 1 h 32"/>
                <a:gd name="T80" fmla="*/ 1 w 236"/>
                <a:gd name="T81" fmla="*/ 1 h 32"/>
                <a:gd name="T82" fmla="*/ 2 w 236"/>
                <a:gd name="T83" fmla="*/ 0 h 32"/>
                <a:gd name="T84" fmla="*/ 2 w 236"/>
                <a:gd name="T85" fmla="*/ 1 h 32"/>
                <a:gd name="T86" fmla="*/ 3 w 236"/>
                <a:gd name="T87" fmla="*/ 1 h 32"/>
                <a:gd name="T88" fmla="*/ 3 w 236"/>
                <a:gd name="T89" fmla="*/ 1 h 32"/>
                <a:gd name="T90" fmla="*/ 3 w 236"/>
                <a:gd name="T91" fmla="*/ 1 h 32"/>
                <a:gd name="T92" fmla="*/ 4 w 236"/>
                <a:gd name="T93" fmla="*/ 1 h 32"/>
                <a:gd name="T94" fmla="*/ 4 w 236"/>
                <a:gd name="T95" fmla="*/ 1 h 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6" h="32">
                  <a:moveTo>
                    <a:pt x="106" y="4"/>
                  </a:moveTo>
                  <a:lnTo>
                    <a:pt x="108" y="2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1" y="6"/>
                  </a:lnTo>
                  <a:lnTo>
                    <a:pt x="127" y="2"/>
                  </a:lnTo>
                  <a:lnTo>
                    <a:pt x="133" y="2"/>
                  </a:lnTo>
                  <a:lnTo>
                    <a:pt x="140" y="4"/>
                  </a:lnTo>
                  <a:lnTo>
                    <a:pt x="148" y="4"/>
                  </a:lnTo>
                  <a:lnTo>
                    <a:pt x="159" y="6"/>
                  </a:lnTo>
                  <a:lnTo>
                    <a:pt x="169" y="7"/>
                  </a:lnTo>
                  <a:lnTo>
                    <a:pt x="181" y="8"/>
                  </a:lnTo>
                  <a:lnTo>
                    <a:pt x="191" y="9"/>
                  </a:lnTo>
                  <a:lnTo>
                    <a:pt x="203" y="10"/>
                  </a:lnTo>
                  <a:lnTo>
                    <a:pt x="214" y="13"/>
                  </a:lnTo>
                  <a:lnTo>
                    <a:pt x="224" y="15"/>
                  </a:lnTo>
                  <a:lnTo>
                    <a:pt x="236" y="18"/>
                  </a:lnTo>
                  <a:lnTo>
                    <a:pt x="233" y="32"/>
                  </a:lnTo>
                  <a:lnTo>
                    <a:pt x="227" y="30"/>
                  </a:lnTo>
                  <a:lnTo>
                    <a:pt x="221" y="28"/>
                  </a:lnTo>
                  <a:lnTo>
                    <a:pt x="215" y="25"/>
                  </a:lnTo>
                  <a:lnTo>
                    <a:pt x="209" y="23"/>
                  </a:lnTo>
                  <a:lnTo>
                    <a:pt x="203" y="22"/>
                  </a:lnTo>
                  <a:lnTo>
                    <a:pt x="197" y="21"/>
                  </a:lnTo>
                  <a:lnTo>
                    <a:pt x="190" y="21"/>
                  </a:lnTo>
                  <a:lnTo>
                    <a:pt x="183" y="21"/>
                  </a:lnTo>
                  <a:lnTo>
                    <a:pt x="162" y="18"/>
                  </a:lnTo>
                  <a:lnTo>
                    <a:pt x="140" y="16"/>
                  </a:lnTo>
                  <a:lnTo>
                    <a:pt x="118" y="15"/>
                  </a:lnTo>
                  <a:lnTo>
                    <a:pt x="95" y="14"/>
                  </a:lnTo>
                  <a:lnTo>
                    <a:pt x="74" y="14"/>
                  </a:lnTo>
                  <a:lnTo>
                    <a:pt x="52" y="13"/>
                  </a:lnTo>
                  <a:lnTo>
                    <a:pt x="30" y="12"/>
                  </a:lnTo>
                  <a:lnTo>
                    <a:pt x="8" y="10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11" y="2"/>
                  </a:lnTo>
                  <a:lnTo>
                    <a:pt x="24" y="1"/>
                  </a:lnTo>
                  <a:lnTo>
                    <a:pt x="37" y="0"/>
                  </a:lnTo>
                  <a:lnTo>
                    <a:pt x="52" y="1"/>
                  </a:lnTo>
                  <a:lnTo>
                    <a:pt x="65" y="2"/>
                  </a:lnTo>
                  <a:lnTo>
                    <a:pt x="79" y="2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4" name="Freeform 107"/>
            <p:cNvSpPr>
              <a:spLocks/>
            </p:cNvSpPr>
            <p:nvPr/>
          </p:nvSpPr>
          <p:spPr bwMode="auto">
            <a:xfrm>
              <a:off x="1506" y="822"/>
              <a:ext cx="3" cy="9"/>
            </a:xfrm>
            <a:custGeom>
              <a:avLst/>
              <a:gdLst>
                <a:gd name="T0" fmla="*/ 0 w 7"/>
                <a:gd name="T1" fmla="*/ 1 h 16"/>
                <a:gd name="T2" fmla="*/ 0 w 7"/>
                <a:gd name="T3" fmla="*/ 1 h 16"/>
                <a:gd name="T4" fmla="*/ 0 w 7"/>
                <a:gd name="T5" fmla="*/ 1 h 16"/>
                <a:gd name="T6" fmla="*/ 0 w 7"/>
                <a:gd name="T7" fmla="*/ 1 h 16"/>
                <a:gd name="T8" fmla="*/ 0 w 7"/>
                <a:gd name="T9" fmla="*/ 1 h 16"/>
                <a:gd name="T10" fmla="*/ 0 w 7"/>
                <a:gd name="T11" fmla="*/ 0 h 16"/>
                <a:gd name="T12" fmla="*/ 0 w 7"/>
                <a:gd name="T13" fmla="*/ 0 h 16"/>
                <a:gd name="T14" fmla="*/ 0 w 7"/>
                <a:gd name="T15" fmla="*/ 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6">
                  <a:moveTo>
                    <a:pt x="6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5" name="Freeform 108"/>
            <p:cNvSpPr>
              <a:spLocks/>
            </p:cNvSpPr>
            <p:nvPr/>
          </p:nvSpPr>
          <p:spPr bwMode="auto">
            <a:xfrm>
              <a:off x="1176" y="828"/>
              <a:ext cx="104" cy="15"/>
            </a:xfrm>
            <a:custGeom>
              <a:avLst/>
              <a:gdLst>
                <a:gd name="T0" fmla="*/ 5 w 207"/>
                <a:gd name="T1" fmla="*/ 1 h 29"/>
                <a:gd name="T2" fmla="*/ 5 w 207"/>
                <a:gd name="T3" fmla="*/ 1 h 29"/>
                <a:gd name="T4" fmla="*/ 5 w 207"/>
                <a:gd name="T5" fmla="*/ 1 h 29"/>
                <a:gd name="T6" fmla="*/ 6 w 207"/>
                <a:gd name="T7" fmla="*/ 1 h 29"/>
                <a:gd name="T8" fmla="*/ 6 w 207"/>
                <a:gd name="T9" fmla="*/ 1 h 29"/>
                <a:gd name="T10" fmla="*/ 6 w 207"/>
                <a:gd name="T11" fmla="*/ 1 h 29"/>
                <a:gd name="T12" fmla="*/ 6 w 207"/>
                <a:gd name="T13" fmla="*/ 1 h 29"/>
                <a:gd name="T14" fmla="*/ 6 w 207"/>
                <a:gd name="T15" fmla="*/ 1 h 29"/>
                <a:gd name="T16" fmla="*/ 7 w 207"/>
                <a:gd name="T17" fmla="*/ 1 h 29"/>
                <a:gd name="T18" fmla="*/ 7 w 207"/>
                <a:gd name="T19" fmla="*/ 1 h 29"/>
                <a:gd name="T20" fmla="*/ 7 w 207"/>
                <a:gd name="T21" fmla="*/ 1 h 29"/>
                <a:gd name="T22" fmla="*/ 7 w 207"/>
                <a:gd name="T23" fmla="*/ 1 h 29"/>
                <a:gd name="T24" fmla="*/ 6 w 207"/>
                <a:gd name="T25" fmla="*/ 1 h 29"/>
                <a:gd name="T26" fmla="*/ 6 w 207"/>
                <a:gd name="T27" fmla="*/ 1 h 29"/>
                <a:gd name="T28" fmla="*/ 6 w 207"/>
                <a:gd name="T29" fmla="*/ 1 h 29"/>
                <a:gd name="T30" fmla="*/ 6 w 207"/>
                <a:gd name="T31" fmla="*/ 1 h 29"/>
                <a:gd name="T32" fmla="*/ 5 w 207"/>
                <a:gd name="T33" fmla="*/ 1 h 29"/>
                <a:gd name="T34" fmla="*/ 5 w 207"/>
                <a:gd name="T35" fmla="*/ 1 h 29"/>
                <a:gd name="T36" fmla="*/ 5 w 207"/>
                <a:gd name="T37" fmla="*/ 1 h 29"/>
                <a:gd name="T38" fmla="*/ 4 w 207"/>
                <a:gd name="T39" fmla="*/ 1 h 29"/>
                <a:gd name="T40" fmla="*/ 4 w 207"/>
                <a:gd name="T41" fmla="*/ 1 h 29"/>
                <a:gd name="T42" fmla="*/ 3 w 207"/>
                <a:gd name="T43" fmla="*/ 1 h 29"/>
                <a:gd name="T44" fmla="*/ 3 w 207"/>
                <a:gd name="T45" fmla="*/ 1 h 29"/>
                <a:gd name="T46" fmla="*/ 2 w 207"/>
                <a:gd name="T47" fmla="*/ 1 h 29"/>
                <a:gd name="T48" fmla="*/ 2 w 207"/>
                <a:gd name="T49" fmla="*/ 1 h 29"/>
                <a:gd name="T50" fmla="*/ 1 w 207"/>
                <a:gd name="T51" fmla="*/ 1 h 29"/>
                <a:gd name="T52" fmla="*/ 0 w 207"/>
                <a:gd name="T53" fmla="*/ 1 h 29"/>
                <a:gd name="T54" fmla="*/ 1 w 207"/>
                <a:gd name="T55" fmla="*/ 1 h 29"/>
                <a:gd name="T56" fmla="*/ 0 w 207"/>
                <a:gd name="T57" fmla="*/ 1 h 29"/>
                <a:gd name="T58" fmla="*/ 0 w 207"/>
                <a:gd name="T59" fmla="*/ 1 h 29"/>
                <a:gd name="T60" fmla="*/ 1 w 207"/>
                <a:gd name="T61" fmla="*/ 0 h 29"/>
                <a:gd name="T62" fmla="*/ 1 w 207"/>
                <a:gd name="T63" fmla="*/ 0 h 29"/>
                <a:gd name="T64" fmla="*/ 2 w 207"/>
                <a:gd name="T65" fmla="*/ 0 h 29"/>
                <a:gd name="T66" fmla="*/ 2 w 207"/>
                <a:gd name="T67" fmla="*/ 0 h 29"/>
                <a:gd name="T68" fmla="*/ 3 w 207"/>
                <a:gd name="T69" fmla="*/ 1 h 29"/>
                <a:gd name="T70" fmla="*/ 3 w 207"/>
                <a:gd name="T71" fmla="*/ 1 h 29"/>
                <a:gd name="T72" fmla="*/ 4 w 207"/>
                <a:gd name="T73" fmla="*/ 1 h 29"/>
                <a:gd name="T74" fmla="*/ 4 w 207"/>
                <a:gd name="T75" fmla="*/ 1 h 29"/>
                <a:gd name="T76" fmla="*/ 5 w 207"/>
                <a:gd name="T77" fmla="*/ 1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7" h="29">
                  <a:moveTo>
                    <a:pt x="145" y="4"/>
                  </a:moveTo>
                  <a:lnTo>
                    <a:pt x="148" y="7"/>
                  </a:lnTo>
                  <a:lnTo>
                    <a:pt x="156" y="6"/>
                  </a:lnTo>
                  <a:lnTo>
                    <a:pt x="163" y="6"/>
                  </a:lnTo>
                  <a:lnTo>
                    <a:pt x="170" y="5"/>
                  </a:lnTo>
                  <a:lnTo>
                    <a:pt x="177" y="5"/>
                  </a:lnTo>
                  <a:lnTo>
                    <a:pt x="184" y="5"/>
                  </a:lnTo>
                  <a:lnTo>
                    <a:pt x="191" y="5"/>
                  </a:lnTo>
                  <a:lnTo>
                    <a:pt x="199" y="6"/>
                  </a:lnTo>
                  <a:lnTo>
                    <a:pt x="207" y="9"/>
                  </a:lnTo>
                  <a:lnTo>
                    <a:pt x="204" y="20"/>
                  </a:lnTo>
                  <a:lnTo>
                    <a:pt x="198" y="27"/>
                  </a:lnTo>
                  <a:lnTo>
                    <a:pt x="191" y="29"/>
                  </a:lnTo>
                  <a:lnTo>
                    <a:pt x="182" y="28"/>
                  </a:lnTo>
                  <a:lnTo>
                    <a:pt x="171" y="26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21"/>
                  </a:lnTo>
                  <a:lnTo>
                    <a:pt x="143" y="20"/>
                  </a:lnTo>
                  <a:lnTo>
                    <a:pt x="125" y="18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71" y="15"/>
                  </a:lnTo>
                  <a:lnTo>
                    <a:pt x="53" y="15"/>
                  </a:lnTo>
                  <a:lnTo>
                    <a:pt x="34" y="14"/>
                  </a:lnTo>
                  <a:lnTo>
                    <a:pt x="17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5" y="2"/>
                  </a:lnTo>
                  <a:lnTo>
                    <a:pt x="91" y="2"/>
                  </a:lnTo>
                  <a:lnTo>
                    <a:pt x="108" y="3"/>
                  </a:lnTo>
                  <a:lnTo>
                    <a:pt x="127" y="3"/>
                  </a:lnTo>
                  <a:lnTo>
                    <a:pt x="145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6" name="Freeform 109"/>
            <p:cNvSpPr>
              <a:spLocks/>
            </p:cNvSpPr>
            <p:nvPr/>
          </p:nvSpPr>
          <p:spPr bwMode="auto">
            <a:xfrm>
              <a:off x="1436" y="844"/>
              <a:ext cx="12" cy="14"/>
            </a:xfrm>
            <a:custGeom>
              <a:avLst/>
              <a:gdLst>
                <a:gd name="T0" fmla="*/ 0 w 25"/>
                <a:gd name="T1" fmla="*/ 1 h 26"/>
                <a:gd name="T2" fmla="*/ 0 w 25"/>
                <a:gd name="T3" fmla="*/ 1 h 26"/>
                <a:gd name="T4" fmla="*/ 0 w 25"/>
                <a:gd name="T5" fmla="*/ 1 h 26"/>
                <a:gd name="T6" fmla="*/ 0 w 25"/>
                <a:gd name="T7" fmla="*/ 1 h 26"/>
                <a:gd name="T8" fmla="*/ 0 w 25"/>
                <a:gd name="T9" fmla="*/ 1 h 26"/>
                <a:gd name="T10" fmla="*/ 0 w 25"/>
                <a:gd name="T11" fmla="*/ 1 h 26"/>
                <a:gd name="T12" fmla="*/ 0 w 25"/>
                <a:gd name="T13" fmla="*/ 1 h 26"/>
                <a:gd name="T14" fmla="*/ 0 w 25"/>
                <a:gd name="T15" fmla="*/ 1 h 26"/>
                <a:gd name="T16" fmla="*/ 0 w 25"/>
                <a:gd name="T17" fmla="*/ 1 h 26"/>
                <a:gd name="T18" fmla="*/ 0 w 25"/>
                <a:gd name="T19" fmla="*/ 0 h 26"/>
                <a:gd name="T20" fmla="*/ 0 w 25"/>
                <a:gd name="T21" fmla="*/ 1 h 26"/>
                <a:gd name="T22" fmla="*/ 0 w 25"/>
                <a:gd name="T23" fmla="*/ 1 h 26"/>
                <a:gd name="T24" fmla="*/ 0 w 25"/>
                <a:gd name="T25" fmla="*/ 1 h 26"/>
                <a:gd name="T26" fmla="*/ 0 w 25"/>
                <a:gd name="T27" fmla="*/ 1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26">
                  <a:moveTo>
                    <a:pt x="25" y="19"/>
                  </a:moveTo>
                  <a:lnTo>
                    <a:pt x="21" y="19"/>
                  </a:lnTo>
                  <a:lnTo>
                    <a:pt x="19" y="20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0" y="22"/>
                  </a:lnTo>
                  <a:lnTo>
                    <a:pt x="8" y="15"/>
                  </a:lnTo>
                  <a:lnTo>
                    <a:pt x="6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4"/>
                  </a:lnTo>
                  <a:lnTo>
                    <a:pt x="14" y="9"/>
                  </a:lnTo>
                  <a:lnTo>
                    <a:pt x="19" y="15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606" name="Rectangle 110"/>
          <p:cNvSpPr>
            <a:spLocks noChangeArrowheads="1"/>
          </p:cNvSpPr>
          <p:nvPr/>
        </p:nvSpPr>
        <p:spPr bwMode="auto">
          <a:xfrm>
            <a:off x="5076353" y="2222862"/>
            <a:ext cx="1151831" cy="286232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0" b="1" dirty="0">
                <a:solidFill>
                  <a:schemeClr val="accent2"/>
                </a:solidFill>
                <a:latin typeface="Bwgrkl" charset="0"/>
                <a:cs typeface="+mn-cs"/>
              </a:rPr>
              <a:t>t</a:t>
            </a:r>
            <a:endParaRPr lang="en-US" sz="18000" b="1" dirty="0">
              <a:solidFill>
                <a:schemeClr val="accent2"/>
              </a:solidFill>
              <a:latin typeface="Bwgrkl" charset="0"/>
              <a:cs typeface="+mn-cs"/>
            </a:endParaRPr>
          </a:p>
        </p:txBody>
      </p:sp>
      <p:sp>
        <p:nvSpPr>
          <p:cNvPr id="48132" name="Freeform 111"/>
          <p:cNvSpPr>
            <a:spLocks/>
          </p:cNvSpPr>
          <p:nvPr/>
        </p:nvSpPr>
        <p:spPr bwMode="auto">
          <a:xfrm>
            <a:off x="2171700" y="4371975"/>
            <a:ext cx="1449388" cy="1138238"/>
          </a:xfrm>
          <a:custGeom>
            <a:avLst/>
            <a:gdLst>
              <a:gd name="T0" fmla="*/ 0 w 913"/>
              <a:gd name="T1" fmla="*/ 2147483647 h 717"/>
              <a:gd name="T2" fmla="*/ 2147483647 w 913"/>
              <a:gd name="T3" fmla="*/ 2147483647 h 717"/>
              <a:gd name="T4" fmla="*/ 2147483647 w 913"/>
              <a:gd name="T5" fmla="*/ 0 h 717"/>
              <a:gd name="T6" fmla="*/ 0 w 913"/>
              <a:gd name="T7" fmla="*/ 0 h 717"/>
              <a:gd name="T8" fmla="*/ 0 w 913"/>
              <a:gd name="T9" fmla="*/ 2147483647 h 717"/>
              <a:gd name="T10" fmla="*/ 0 w 913"/>
              <a:gd name="T11" fmla="*/ 2147483647 h 7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3" h="717">
                <a:moveTo>
                  <a:pt x="0" y="717"/>
                </a:moveTo>
                <a:lnTo>
                  <a:pt x="913" y="717"/>
                </a:lnTo>
                <a:lnTo>
                  <a:pt x="913" y="0"/>
                </a:lnTo>
                <a:lnTo>
                  <a:pt x="0" y="0"/>
                </a:lnTo>
                <a:lnTo>
                  <a:pt x="0" y="717"/>
                </a:lnTo>
                <a:close/>
              </a:path>
            </a:pathLst>
          </a:custGeom>
          <a:solidFill>
            <a:srgbClr val="AB5E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Freeform 112"/>
          <p:cNvSpPr>
            <a:spLocks/>
          </p:cNvSpPr>
          <p:nvPr/>
        </p:nvSpPr>
        <p:spPr bwMode="auto">
          <a:xfrm>
            <a:off x="2178050" y="4410075"/>
            <a:ext cx="1293813" cy="971550"/>
          </a:xfrm>
          <a:custGeom>
            <a:avLst/>
            <a:gdLst>
              <a:gd name="T0" fmla="*/ 0 w 815"/>
              <a:gd name="T1" fmla="*/ 2147483647 h 612"/>
              <a:gd name="T2" fmla="*/ 2147483647 w 815"/>
              <a:gd name="T3" fmla="*/ 2147483647 h 612"/>
              <a:gd name="T4" fmla="*/ 2147483647 w 815"/>
              <a:gd name="T5" fmla="*/ 0 h 612"/>
              <a:gd name="T6" fmla="*/ 0 w 815"/>
              <a:gd name="T7" fmla="*/ 0 h 612"/>
              <a:gd name="T8" fmla="*/ 0 w 815"/>
              <a:gd name="T9" fmla="*/ 2147483647 h 612"/>
              <a:gd name="T10" fmla="*/ 0 w 815"/>
              <a:gd name="T11" fmla="*/ 2147483647 h 6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5" h="612">
                <a:moveTo>
                  <a:pt x="0" y="612"/>
                </a:moveTo>
                <a:lnTo>
                  <a:pt x="815" y="612"/>
                </a:lnTo>
                <a:lnTo>
                  <a:pt x="815" y="0"/>
                </a:lnTo>
                <a:lnTo>
                  <a:pt x="0" y="0"/>
                </a:lnTo>
                <a:lnTo>
                  <a:pt x="0" y="612"/>
                </a:lnTo>
                <a:close/>
              </a:path>
            </a:pathLst>
          </a:custGeom>
          <a:solidFill>
            <a:srgbClr val="AB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Freeform 113"/>
          <p:cNvSpPr>
            <a:spLocks/>
          </p:cNvSpPr>
          <p:nvPr/>
        </p:nvSpPr>
        <p:spPr bwMode="auto">
          <a:xfrm>
            <a:off x="2117725" y="3411538"/>
            <a:ext cx="1509713" cy="998537"/>
          </a:xfrm>
          <a:custGeom>
            <a:avLst/>
            <a:gdLst>
              <a:gd name="T0" fmla="*/ 2147483647 w 951"/>
              <a:gd name="T1" fmla="*/ 2147483647 h 629"/>
              <a:gd name="T2" fmla="*/ 2147483647 w 951"/>
              <a:gd name="T3" fmla="*/ 2147483647 h 629"/>
              <a:gd name="T4" fmla="*/ 2147483647 w 951"/>
              <a:gd name="T5" fmla="*/ 2147483647 h 629"/>
              <a:gd name="T6" fmla="*/ 2147483647 w 951"/>
              <a:gd name="T7" fmla="*/ 2147483647 h 629"/>
              <a:gd name="T8" fmla="*/ 2147483647 w 951"/>
              <a:gd name="T9" fmla="*/ 2147483647 h 629"/>
              <a:gd name="T10" fmla="*/ 2147483647 w 951"/>
              <a:gd name="T11" fmla="*/ 2147483647 h 629"/>
              <a:gd name="T12" fmla="*/ 2147483647 w 951"/>
              <a:gd name="T13" fmla="*/ 2147483647 h 629"/>
              <a:gd name="T14" fmla="*/ 2147483647 w 951"/>
              <a:gd name="T15" fmla="*/ 2147483647 h 629"/>
              <a:gd name="T16" fmla="*/ 2147483647 w 951"/>
              <a:gd name="T17" fmla="*/ 2147483647 h 629"/>
              <a:gd name="T18" fmla="*/ 2147483647 w 951"/>
              <a:gd name="T19" fmla="*/ 2147483647 h 629"/>
              <a:gd name="T20" fmla="*/ 2147483647 w 951"/>
              <a:gd name="T21" fmla="*/ 2147483647 h 629"/>
              <a:gd name="T22" fmla="*/ 2147483647 w 951"/>
              <a:gd name="T23" fmla="*/ 2147483647 h 629"/>
              <a:gd name="T24" fmla="*/ 2147483647 w 951"/>
              <a:gd name="T25" fmla="*/ 2147483647 h 629"/>
              <a:gd name="T26" fmla="*/ 2147483647 w 951"/>
              <a:gd name="T27" fmla="*/ 2147483647 h 629"/>
              <a:gd name="T28" fmla="*/ 2147483647 w 951"/>
              <a:gd name="T29" fmla="*/ 2147483647 h 629"/>
              <a:gd name="T30" fmla="*/ 2147483647 w 951"/>
              <a:gd name="T31" fmla="*/ 2147483647 h 629"/>
              <a:gd name="T32" fmla="*/ 2147483647 w 951"/>
              <a:gd name="T33" fmla="*/ 0 h 629"/>
              <a:gd name="T34" fmla="*/ 2147483647 w 951"/>
              <a:gd name="T35" fmla="*/ 0 h 629"/>
              <a:gd name="T36" fmla="*/ 2147483647 w 951"/>
              <a:gd name="T37" fmla="*/ 0 h 629"/>
              <a:gd name="T38" fmla="*/ 2147483647 w 951"/>
              <a:gd name="T39" fmla="*/ 2147483647 h 629"/>
              <a:gd name="T40" fmla="*/ 2147483647 w 951"/>
              <a:gd name="T41" fmla="*/ 2147483647 h 629"/>
              <a:gd name="T42" fmla="*/ 2147483647 w 951"/>
              <a:gd name="T43" fmla="*/ 2147483647 h 629"/>
              <a:gd name="T44" fmla="*/ 2147483647 w 951"/>
              <a:gd name="T45" fmla="*/ 2147483647 h 629"/>
              <a:gd name="T46" fmla="*/ 2147483647 w 951"/>
              <a:gd name="T47" fmla="*/ 2147483647 h 629"/>
              <a:gd name="T48" fmla="*/ 2147483647 w 951"/>
              <a:gd name="T49" fmla="*/ 2147483647 h 629"/>
              <a:gd name="T50" fmla="*/ 0 w 951"/>
              <a:gd name="T51" fmla="*/ 2147483647 h 629"/>
              <a:gd name="T52" fmla="*/ 0 w 951"/>
              <a:gd name="T53" fmla="*/ 2147483647 h 629"/>
              <a:gd name="T54" fmla="*/ 2147483647 w 951"/>
              <a:gd name="T55" fmla="*/ 2147483647 h 629"/>
              <a:gd name="T56" fmla="*/ 2147483647 w 951"/>
              <a:gd name="T57" fmla="*/ 2147483647 h 629"/>
              <a:gd name="T58" fmla="*/ 2147483647 w 951"/>
              <a:gd name="T59" fmla="*/ 2147483647 h 629"/>
              <a:gd name="T60" fmla="*/ 2147483647 w 951"/>
              <a:gd name="T61" fmla="*/ 2147483647 h 629"/>
              <a:gd name="T62" fmla="*/ 2147483647 w 951"/>
              <a:gd name="T63" fmla="*/ 2147483647 h 629"/>
              <a:gd name="T64" fmla="*/ 2147483647 w 951"/>
              <a:gd name="T65" fmla="*/ 2147483647 h 629"/>
              <a:gd name="T66" fmla="*/ 2147483647 w 951"/>
              <a:gd name="T67" fmla="*/ 2147483647 h 629"/>
              <a:gd name="T68" fmla="*/ 2147483647 w 951"/>
              <a:gd name="T69" fmla="*/ 2147483647 h 6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1" h="629">
                <a:moveTo>
                  <a:pt x="92" y="629"/>
                </a:moveTo>
                <a:lnTo>
                  <a:pt x="859" y="629"/>
                </a:lnTo>
                <a:lnTo>
                  <a:pt x="867" y="629"/>
                </a:lnTo>
                <a:lnTo>
                  <a:pt x="875" y="627"/>
                </a:lnTo>
                <a:lnTo>
                  <a:pt x="885" y="623"/>
                </a:lnTo>
                <a:lnTo>
                  <a:pt x="893" y="621"/>
                </a:lnTo>
                <a:lnTo>
                  <a:pt x="901" y="617"/>
                </a:lnTo>
                <a:lnTo>
                  <a:pt x="907" y="613"/>
                </a:lnTo>
                <a:lnTo>
                  <a:pt x="915" y="607"/>
                </a:lnTo>
                <a:lnTo>
                  <a:pt x="923" y="603"/>
                </a:lnTo>
                <a:lnTo>
                  <a:pt x="927" y="595"/>
                </a:lnTo>
                <a:lnTo>
                  <a:pt x="933" y="587"/>
                </a:lnTo>
                <a:lnTo>
                  <a:pt x="937" y="581"/>
                </a:lnTo>
                <a:lnTo>
                  <a:pt x="941" y="573"/>
                </a:lnTo>
                <a:lnTo>
                  <a:pt x="945" y="565"/>
                </a:lnTo>
                <a:lnTo>
                  <a:pt x="947" y="555"/>
                </a:lnTo>
                <a:lnTo>
                  <a:pt x="949" y="547"/>
                </a:lnTo>
                <a:lnTo>
                  <a:pt x="951" y="539"/>
                </a:lnTo>
                <a:lnTo>
                  <a:pt x="951" y="88"/>
                </a:lnTo>
                <a:lnTo>
                  <a:pt x="949" y="78"/>
                </a:lnTo>
                <a:lnTo>
                  <a:pt x="947" y="70"/>
                </a:lnTo>
                <a:lnTo>
                  <a:pt x="945" y="60"/>
                </a:lnTo>
                <a:lnTo>
                  <a:pt x="941" y="52"/>
                </a:lnTo>
                <a:lnTo>
                  <a:pt x="937" y="44"/>
                </a:lnTo>
                <a:lnTo>
                  <a:pt x="933" y="36"/>
                </a:lnTo>
                <a:lnTo>
                  <a:pt x="927" y="30"/>
                </a:lnTo>
                <a:lnTo>
                  <a:pt x="923" y="24"/>
                </a:lnTo>
                <a:lnTo>
                  <a:pt x="915" y="18"/>
                </a:lnTo>
                <a:lnTo>
                  <a:pt x="907" y="12"/>
                </a:lnTo>
                <a:lnTo>
                  <a:pt x="901" y="8"/>
                </a:lnTo>
                <a:lnTo>
                  <a:pt x="893" y="6"/>
                </a:lnTo>
                <a:lnTo>
                  <a:pt x="885" y="2"/>
                </a:lnTo>
                <a:lnTo>
                  <a:pt x="875" y="0"/>
                </a:lnTo>
                <a:lnTo>
                  <a:pt x="867" y="0"/>
                </a:lnTo>
                <a:lnTo>
                  <a:pt x="859" y="0"/>
                </a:lnTo>
                <a:lnTo>
                  <a:pt x="92" y="0"/>
                </a:lnTo>
                <a:lnTo>
                  <a:pt x="82" y="0"/>
                </a:lnTo>
                <a:lnTo>
                  <a:pt x="72" y="0"/>
                </a:lnTo>
                <a:lnTo>
                  <a:pt x="62" y="2"/>
                </a:lnTo>
                <a:lnTo>
                  <a:pt x="56" y="6"/>
                </a:lnTo>
                <a:lnTo>
                  <a:pt x="48" y="8"/>
                </a:lnTo>
                <a:lnTo>
                  <a:pt x="40" y="12"/>
                </a:lnTo>
                <a:lnTo>
                  <a:pt x="32" y="18"/>
                </a:lnTo>
                <a:lnTo>
                  <a:pt x="26" y="24"/>
                </a:lnTo>
                <a:lnTo>
                  <a:pt x="18" y="30"/>
                </a:lnTo>
                <a:lnTo>
                  <a:pt x="14" y="36"/>
                </a:lnTo>
                <a:lnTo>
                  <a:pt x="10" y="44"/>
                </a:lnTo>
                <a:lnTo>
                  <a:pt x="6" y="52"/>
                </a:lnTo>
                <a:lnTo>
                  <a:pt x="2" y="60"/>
                </a:lnTo>
                <a:lnTo>
                  <a:pt x="2" y="70"/>
                </a:lnTo>
                <a:lnTo>
                  <a:pt x="0" y="78"/>
                </a:lnTo>
                <a:lnTo>
                  <a:pt x="0" y="88"/>
                </a:lnTo>
                <a:lnTo>
                  <a:pt x="0" y="539"/>
                </a:lnTo>
                <a:lnTo>
                  <a:pt x="0" y="547"/>
                </a:lnTo>
                <a:lnTo>
                  <a:pt x="2" y="555"/>
                </a:lnTo>
                <a:lnTo>
                  <a:pt x="2" y="565"/>
                </a:lnTo>
                <a:lnTo>
                  <a:pt x="6" y="573"/>
                </a:lnTo>
                <a:lnTo>
                  <a:pt x="10" y="581"/>
                </a:lnTo>
                <a:lnTo>
                  <a:pt x="14" y="587"/>
                </a:lnTo>
                <a:lnTo>
                  <a:pt x="18" y="595"/>
                </a:lnTo>
                <a:lnTo>
                  <a:pt x="26" y="603"/>
                </a:lnTo>
                <a:lnTo>
                  <a:pt x="32" y="607"/>
                </a:lnTo>
                <a:lnTo>
                  <a:pt x="40" y="613"/>
                </a:lnTo>
                <a:lnTo>
                  <a:pt x="48" y="617"/>
                </a:lnTo>
                <a:lnTo>
                  <a:pt x="56" y="621"/>
                </a:lnTo>
                <a:lnTo>
                  <a:pt x="62" y="623"/>
                </a:lnTo>
                <a:lnTo>
                  <a:pt x="72" y="627"/>
                </a:lnTo>
                <a:lnTo>
                  <a:pt x="82" y="629"/>
                </a:lnTo>
                <a:lnTo>
                  <a:pt x="92" y="629"/>
                </a:lnTo>
                <a:close/>
              </a:path>
            </a:pathLst>
          </a:custGeom>
          <a:solidFill>
            <a:srgbClr val="298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Freeform 114"/>
          <p:cNvSpPr>
            <a:spLocks/>
          </p:cNvSpPr>
          <p:nvPr/>
        </p:nvSpPr>
        <p:spPr bwMode="auto">
          <a:xfrm>
            <a:off x="2282825" y="3563938"/>
            <a:ext cx="1144588" cy="725487"/>
          </a:xfrm>
          <a:custGeom>
            <a:avLst/>
            <a:gdLst>
              <a:gd name="T0" fmla="*/ 2147483647 w 721"/>
              <a:gd name="T1" fmla="*/ 2147483647 h 457"/>
              <a:gd name="T2" fmla="*/ 2147483647 w 721"/>
              <a:gd name="T3" fmla="*/ 2147483647 h 457"/>
              <a:gd name="T4" fmla="*/ 2147483647 w 721"/>
              <a:gd name="T5" fmla="*/ 2147483647 h 457"/>
              <a:gd name="T6" fmla="*/ 2147483647 w 721"/>
              <a:gd name="T7" fmla="*/ 2147483647 h 457"/>
              <a:gd name="T8" fmla="*/ 2147483647 w 721"/>
              <a:gd name="T9" fmla="*/ 2147483647 h 457"/>
              <a:gd name="T10" fmla="*/ 2147483647 w 721"/>
              <a:gd name="T11" fmla="*/ 2147483647 h 457"/>
              <a:gd name="T12" fmla="*/ 2147483647 w 721"/>
              <a:gd name="T13" fmla="*/ 2147483647 h 457"/>
              <a:gd name="T14" fmla="*/ 2147483647 w 721"/>
              <a:gd name="T15" fmla="*/ 2147483647 h 457"/>
              <a:gd name="T16" fmla="*/ 2147483647 w 721"/>
              <a:gd name="T17" fmla="*/ 2147483647 h 457"/>
              <a:gd name="T18" fmla="*/ 2147483647 w 721"/>
              <a:gd name="T19" fmla="*/ 2147483647 h 457"/>
              <a:gd name="T20" fmla="*/ 2147483647 w 721"/>
              <a:gd name="T21" fmla="*/ 2147483647 h 457"/>
              <a:gd name="T22" fmla="*/ 2147483647 w 721"/>
              <a:gd name="T23" fmla="*/ 2147483647 h 457"/>
              <a:gd name="T24" fmla="*/ 2147483647 w 721"/>
              <a:gd name="T25" fmla="*/ 2147483647 h 457"/>
              <a:gd name="T26" fmla="*/ 2147483647 w 721"/>
              <a:gd name="T27" fmla="*/ 2147483647 h 457"/>
              <a:gd name="T28" fmla="*/ 2147483647 w 721"/>
              <a:gd name="T29" fmla="*/ 2147483647 h 457"/>
              <a:gd name="T30" fmla="*/ 2147483647 w 721"/>
              <a:gd name="T31" fmla="*/ 2147483647 h 457"/>
              <a:gd name="T32" fmla="*/ 2147483647 w 721"/>
              <a:gd name="T33" fmla="*/ 0 h 457"/>
              <a:gd name="T34" fmla="*/ 2147483647 w 721"/>
              <a:gd name="T35" fmla="*/ 0 h 457"/>
              <a:gd name="T36" fmla="*/ 2147483647 w 721"/>
              <a:gd name="T37" fmla="*/ 2147483647 h 457"/>
              <a:gd name="T38" fmla="*/ 2147483647 w 721"/>
              <a:gd name="T39" fmla="*/ 2147483647 h 457"/>
              <a:gd name="T40" fmla="*/ 2147483647 w 721"/>
              <a:gd name="T41" fmla="*/ 2147483647 h 457"/>
              <a:gd name="T42" fmla="*/ 2147483647 w 721"/>
              <a:gd name="T43" fmla="*/ 2147483647 h 457"/>
              <a:gd name="T44" fmla="*/ 2147483647 w 721"/>
              <a:gd name="T45" fmla="*/ 2147483647 h 457"/>
              <a:gd name="T46" fmla="*/ 2147483647 w 721"/>
              <a:gd name="T47" fmla="*/ 2147483647 h 457"/>
              <a:gd name="T48" fmla="*/ 0 w 721"/>
              <a:gd name="T49" fmla="*/ 2147483647 h 457"/>
              <a:gd name="T50" fmla="*/ 0 w 721"/>
              <a:gd name="T51" fmla="*/ 2147483647 h 457"/>
              <a:gd name="T52" fmla="*/ 0 w 721"/>
              <a:gd name="T53" fmla="*/ 2147483647 h 457"/>
              <a:gd name="T54" fmla="*/ 2147483647 w 721"/>
              <a:gd name="T55" fmla="*/ 2147483647 h 457"/>
              <a:gd name="T56" fmla="*/ 2147483647 w 721"/>
              <a:gd name="T57" fmla="*/ 2147483647 h 457"/>
              <a:gd name="T58" fmla="*/ 2147483647 w 721"/>
              <a:gd name="T59" fmla="*/ 2147483647 h 457"/>
              <a:gd name="T60" fmla="*/ 2147483647 w 721"/>
              <a:gd name="T61" fmla="*/ 2147483647 h 457"/>
              <a:gd name="T62" fmla="*/ 2147483647 w 721"/>
              <a:gd name="T63" fmla="*/ 2147483647 h 457"/>
              <a:gd name="T64" fmla="*/ 2147483647 w 721"/>
              <a:gd name="T65" fmla="*/ 2147483647 h 457"/>
              <a:gd name="T66" fmla="*/ 2147483647 w 721"/>
              <a:gd name="T67" fmla="*/ 2147483647 h 457"/>
              <a:gd name="T68" fmla="*/ 2147483647 w 721"/>
              <a:gd name="T69" fmla="*/ 2147483647 h 4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21" h="457">
                <a:moveTo>
                  <a:pt x="90" y="457"/>
                </a:moveTo>
                <a:lnTo>
                  <a:pt x="631" y="457"/>
                </a:lnTo>
                <a:lnTo>
                  <a:pt x="639" y="457"/>
                </a:lnTo>
                <a:lnTo>
                  <a:pt x="647" y="455"/>
                </a:lnTo>
                <a:lnTo>
                  <a:pt x="655" y="451"/>
                </a:lnTo>
                <a:lnTo>
                  <a:pt x="665" y="449"/>
                </a:lnTo>
                <a:lnTo>
                  <a:pt x="671" y="445"/>
                </a:lnTo>
                <a:lnTo>
                  <a:pt x="679" y="441"/>
                </a:lnTo>
                <a:lnTo>
                  <a:pt x="687" y="435"/>
                </a:lnTo>
                <a:lnTo>
                  <a:pt x="693" y="431"/>
                </a:lnTo>
                <a:lnTo>
                  <a:pt x="699" y="423"/>
                </a:lnTo>
                <a:lnTo>
                  <a:pt x="705" y="417"/>
                </a:lnTo>
                <a:lnTo>
                  <a:pt x="709" y="409"/>
                </a:lnTo>
                <a:lnTo>
                  <a:pt x="713" y="401"/>
                </a:lnTo>
                <a:lnTo>
                  <a:pt x="715" y="391"/>
                </a:lnTo>
                <a:lnTo>
                  <a:pt x="719" y="383"/>
                </a:lnTo>
                <a:lnTo>
                  <a:pt x="721" y="375"/>
                </a:lnTo>
                <a:lnTo>
                  <a:pt x="721" y="365"/>
                </a:lnTo>
                <a:lnTo>
                  <a:pt x="721" y="92"/>
                </a:lnTo>
                <a:lnTo>
                  <a:pt x="721" y="82"/>
                </a:lnTo>
                <a:lnTo>
                  <a:pt x="719" y="74"/>
                </a:lnTo>
                <a:lnTo>
                  <a:pt x="715" y="64"/>
                </a:lnTo>
                <a:lnTo>
                  <a:pt x="713" y="56"/>
                </a:lnTo>
                <a:lnTo>
                  <a:pt x="709" y="48"/>
                </a:lnTo>
                <a:lnTo>
                  <a:pt x="705" y="40"/>
                </a:lnTo>
                <a:lnTo>
                  <a:pt x="699" y="32"/>
                </a:lnTo>
                <a:lnTo>
                  <a:pt x="693" y="26"/>
                </a:lnTo>
                <a:lnTo>
                  <a:pt x="687" y="20"/>
                </a:lnTo>
                <a:lnTo>
                  <a:pt x="679" y="14"/>
                </a:lnTo>
                <a:lnTo>
                  <a:pt x="671" y="10"/>
                </a:lnTo>
                <a:lnTo>
                  <a:pt x="665" y="6"/>
                </a:lnTo>
                <a:lnTo>
                  <a:pt x="655" y="2"/>
                </a:lnTo>
                <a:lnTo>
                  <a:pt x="647" y="2"/>
                </a:lnTo>
                <a:lnTo>
                  <a:pt x="639" y="0"/>
                </a:lnTo>
                <a:lnTo>
                  <a:pt x="631" y="0"/>
                </a:lnTo>
                <a:lnTo>
                  <a:pt x="90" y="0"/>
                </a:lnTo>
                <a:lnTo>
                  <a:pt x="80" y="0"/>
                </a:lnTo>
                <a:lnTo>
                  <a:pt x="72" y="2"/>
                </a:lnTo>
                <a:lnTo>
                  <a:pt x="62" y="2"/>
                </a:lnTo>
                <a:lnTo>
                  <a:pt x="54" y="6"/>
                </a:lnTo>
                <a:lnTo>
                  <a:pt x="46" y="10"/>
                </a:lnTo>
                <a:lnTo>
                  <a:pt x="38" y="14"/>
                </a:lnTo>
                <a:lnTo>
                  <a:pt x="32" y="20"/>
                </a:lnTo>
                <a:lnTo>
                  <a:pt x="24" y="26"/>
                </a:lnTo>
                <a:lnTo>
                  <a:pt x="18" y="32"/>
                </a:lnTo>
                <a:lnTo>
                  <a:pt x="12" y="40"/>
                </a:lnTo>
                <a:lnTo>
                  <a:pt x="8" y="48"/>
                </a:lnTo>
                <a:lnTo>
                  <a:pt x="6" y="56"/>
                </a:lnTo>
                <a:lnTo>
                  <a:pt x="2" y="64"/>
                </a:lnTo>
                <a:lnTo>
                  <a:pt x="0" y="74"/>
                </a:lnTo>
                <a:lnTo>
                  <a:pt x="0" y="82"/>
                </a:lnTo>
                <a:lnTo>
                  <a:pt x="0" y="92"/>
                </a:lnTo>
                <a:lnTo>
                  <a:pt x="0" y="365"/>
                </a:lnTo>
                <a:lnTo>
                  <a:pt x="0" y="375"/>
                </a:lnTo>
                <a:lnTo>
                  <a:pt x="0" y="383"/>
                </a:lnTo>
                <a:lnTo>
                  <a:pt x="2" y="391"/>
                </a:lnTo>
                <a:lnTo>
                  <a:pt x="6" y="401"/>
                </a:lnTo>
                <a:lnTo>
                  <a:pt x="8" y="409"/>
                </a:lnTo>
                <a:lnTo>
                  <a:pt x="12" y="417"/>
                </a:lnTo>
                <a:lnTo>
                  <a:pt x="18" y="423"/>
                </a:lnTo>
                <a:lnTo>
                  <a:pt x="24" y="431"/>
                </a:lnTo>
                <a:lnTo>
                  <a:pt x="32" y="435"/>
                </a:lnTo>
                <a:lnTo>
                  <a:pt x="38" y="441"/>
                </a:lnTo>
                <a:lnTo>
                  <a:pt x="46" y="445"/>
                </a:lnTo>
                <a:lnTo>
                  <a:pt x="54" y="449"/>
                </a:lnTo>
                <a:lnTo>
                  <a:pt x="62" y="451"/>
                </a:lnTo>
                <a:lnTo>
                  <a:pt x="72" y="455"/>
                </a:lnTo>
                <a:lnTo>
                  <a:pt x="80" y="457"/>
                </a:lnTo>
                <a:lnTo>
                  <a:pt x="90" y="457"/>
                </a:lnTo>
                <a:close/>
              </a:path>
            </a:pathLst>
          </a:custGeom>
          <a:solidFill>
            <a:srgbClr val="7AC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Freeform 115"/>
          <p:cNvSpPr>
            <a:spLocks/>
          </p:cNvSpPr>
          <p:nvPr/>
        </p:nvSpPr>
        <p:spPr bwMode="auto">
          <a:xfrm>
            <a:off x="614363" y="4305300"/>
            <a:ext cx="1633537" cy="1192213"/>
          </a:xfrm>
          <a:custGeom>
            <a:avLst/>
            <a:gdLst>
              <a:gd name="T0" fmla="*/ 2147483647 w 1029"/>
              <a:gd name="T1" fmla="*/ 2147483647 h 751"/>
              <a:gd name="T2" fmla="*/ 2147483647 w 1029"/>
              <a:gd name="T3" fmla="*/ 2147483647 h 751"/>
              <a:gd name="T4" fmla="*/ 2147483647 w 1029"/>
              <a:gd name="T5" fmla="*/ 2147483647 h 751"/>
              <a:gd name="T6" fmla="*/ 2147483647 w 1029"/>
              <a:gd name="T7" fmla="*/ 2147483647 h 751"/>
              <a:gd name="T8" fmla="*/ 2147483647 w 1029"/>
              <a:gd name="T9" fmla="*/ 2147483647 h 751"/>
              <a:gd name="T10" fmla="*/ 2147483647 w 1029"/>
              <a:gd name="T11" fmla="*/ 2147483647 h 751"/>
              <a:gd name="T12" fmla="*/ 2147483647 w 1029"/>
              <a:gd name="T13" fmla="*/ 2147483647 h 751"/>
              <a:gd name="T14" fmla="*/ 2147483647 w 1029"/>
              <a:gd name="T15" fmla="*/ 2147483647 h 751"/>
              <a:gd name="T16" fmla="*/ 2147483647 w 1029"/>
              <a:gd name="T17" fmla="*/ 2147483647 h 751"/>
              <a:gd name="T18" fmla="*/ 2147483647 w 1029"/>
              <a:gd name="T19" fmla="*/ 2147483647 h 751"/>
              <a:gd name="T20" fmla="*/ 2147483647 w 1029"/>
              <a:gd name="T21" fmla="*/ 2147483647 h 751"/>
              <a:gd name="T22" fmla="*/ 2147483647 w 1029"/>
              <a:gd name="T23" fmla="*/ 2147483647 h 751"/>
              <a:gd name="T24" fmla="*/ 2147483647 w 1029"/>
              <a:gd name="T25" fmla="*/ 2147483647 h 751"/>
              <a:gd name="T26" fmla="*/ 2147483647 w 1029"/>
              <a:gd name="T27" fmla="*/ 2147483647 h 751"/>
              <a:gd name="T28" fmla="*/ 2147483647 w 1029"/>
              <a:gd name="T29" fmla="*/ 2147483647 h 751"/>
              <a:gd name="T30" fmla="*/ 2147483647 w 1029"/>
              <a:gd name="T31" fmla="*/ 2147483647 h 751"/>
              <a:gd name="T32" fmla="*/ 2147483647 w 1029"/>
              <a:gd name="T33" fmla="*/ 2147483647 h 751"/>
              <a:gd name="T34" fmla="*/ 2147483647 w 1029"/>
              <a:gd name="T35" fmla="*/ 2147483647 h 751"/>
              <a:gd name="T36" fmla="*/ 2147483647 w 1029"/>
              <a:gd name="T37" fmla="*/ 2147483647 h 751"/>
              <a:gd name="T38" fmla="*/ 2147483647 w 1029"/>
              <a:gd name="T39" fmla="*/ 2147483647 h 751"/>
              <a:gd name="T40" fmla="*/ 2147483647 w 1029"/>
              <a:gd name="T41" fmla="*/ 2147483647 h 751"/>
              <a:gd name="T42" fmla="*/ 2147483647 w 1029"/>
              <a:gd name="T43" fmla="*/ 2147483647 h 751"/>
              <a:gd name="T44" fmla="*/ 2147483647 w 1029"/>
              <a:gd name="T45" fmla="*/ 2147483647 h 751"/>
              <a:gd name="T46" fmla="*/ 2147483647 w 1029"/>
              <a:gd name="T47" fmla="*/ 2147483647 h 751"/>
              <a:gd name="T48" fmla="*/ 2147483647 w 1029"/>
              <a:gd name="T49" fmla="*/ 2147483647 h 751"/>
              <a:gd name="T50" fmla="*/ 2147483647 w 1029"/>
              <a:gd name="T51" fmla="*/ 2147483647 h 751"/>
              <a:gd name="T52" fmla="*/ 2147483647 w 1029"/>
              <a:gd name="T53" fmla="*/ 2147483647 h 751"/>
              <a:gd name="T54" fmla="*/ 2147483647 w 1029"/>
              <a:gd name="T55" fmla="*/ 2147483647 h 751"/>
              <a:gd name="T56" fmla="*/ 2147483647 w 1029"/>
              <a:gd name="T57" fmla="*/ 2147483647 h 751"/>
              <a:gd name="T58" fmla="*/ 2147483647 w 1029"/>
              <a:gd name="T59" fmla="*/ 2147483647 h 751"/>
              <a:gd name="T60" fmla="*/ 2147483647 w 1029"/>
              <a:gd name="T61" fmla="*/ 2147483647 h 751"/>
              <a:gd name="T62" fmla="*/ 2147483647 w 1029"/>
              <a:gd name="T63" fmla="*/ 2147483647 h 751"/>
              <a:gd name="T64" fmla="*/ 2147483647 w 1029"/>
              <a:gd name="T65" fmla="*/ 2147483647 h 751"/>
              <a:gd name="T66" fmla="*/ 2147483647 w 1029"/>
              <a:gd name="T67" fmla="*/ 2147483647 h 751"/>
              <a:gd name="T68" fmla="*/ 0 w 1029"/>
              <a:gd name="T69" fmla="*/ 2147483647 h 751"/>
              <a:gd name="T70" fmla="*/ 2147483647 w 1029"/>
              <a:gd name="T71" fmla="*/ 2147483647 h 751"/>
              <a:gd name="T72" fmla="*/ 2147483647 w 1029"/>
              <a:gd name="T73" fmla="*/ 2147483647 h 751"/>
              <a:gd name="T74" fmla="*/ 2147483647 w 1029"/>
              <a:gd name="T75" fmla="*/ 2147483647 h 751"/>
              <a:gd name="T76" fmla="*/ 2147483647 w 1029"/>
              <a:gd name="T77" fmla="*/ 2147483647 h 751"/>
              <a:gd name="T78" fmla="*/ 2147483647 w 1029"/>
              <a:gd name="T79" fmla="*/ 0 h 751"/>
              <a:gd name="T80" fmla="*/ 2147483647 w 1029"/>
              <a:gd name="T81" fmla="*/ 2147483647 h 751"/>
              <a:gd name="T82" fmla="*/ 2147483647 w 1029"/>
              <a:gd name="T83" fmla="*/ 2147483647 h 751"/>
              <a:gd name="T84" fmla="*/ 2147483647 w 1029"/>
              <a:gd name="T85" fmla="*/ 2147483647 h 751"/>
              <a:gd name="T86" fmla="*/ 2147483647 w 1029"/>
              <a:gd name="T87" fmla="*/ 2147483647 h 751"/>
              <a:gd name="T88" fmla="*/ 2147483647 w 1029"/>
              <a:gd name="T89" fmla="*/ 2147483647 h 751"/>
              <a:gd name="T90" fmla="*/ 2147483647 w 1029"/>
              <a:gd name="T91" fmla="*/ 2147483647 h 751"/>
              <a:gd name="T92" fmla="*/ 2147483647 w 1029"/>
              <a:gd name="T93" fmla="*/ 2147483647 h 751"/>
              <a:gd name="T94" fmla="*/ 2147483647 w 1029"/>
              <a:gd name="T95" fmla="*/ 2147483647 h 751"/>
              <a:gd name="T96" fmla="*/ 2147483647 w 1029"/>
              <a:gd name="T97" fmla="*/ 2147483647 h 7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9" h="751">
                <a:moveTo>
                  <a:pt x="891" y="751"/>
                </a:moveTo>
                <a:lnTo>
                  <a:pt x="887" y="741"/>
                </a:lnTo>
                <a:lnTo>
                  <a:pt x="885" y="733"/>
                </a:lnTo>
                <a:lnTo>
                  <a:pt x="883" y="724"/>
                </a:lnTo>
                <a:lnTo>
                  <a:pt x="881" y="716"/>
                </a:lnTo>
                <a:lnTo>
                  <a:pt x="877" y="706"/>
                </a:lnTo>
                <a:lnTo>
                  <a:pt x="875" y="696"/>
                </a:lnTo>
                <a:lnTo>
                  <a:pt x="873" y="686"/>
                </a:lnTo>
                <a:lnTo>
                  <a:pt x="871" y="680"/>
                </a:lnTo>
                <a:lnTo>
                  <a:pt x="867" y="670"/>
                </a:lnTo>
                <a:lnTo>
                  <a:pt x="863" y="662"/>
                </a:lnTo>
                <a:lnTo>
                  <a:pt x="859" y="654"/>
                </a:lnTo>
                <a:lnTo>
                  <a:pt x="855" y="646"/>
                </a:lnTo>
                <a:lnTo>
                  <a:pt x="851" y="638"/>
                </a:lnTo>
                <a:lnTo>
                  <a:pt x="847" y="630"/>
                </a:lnTo>
                <a:lnTo>
                  <a:pt x="843" y="622"/>
                </a:lnTo>
                <a:lnTo>
                  <a:pt x="841" y="614"/>
                </a:lnTo>
                <a:lnTo>
                  <a:pt x="833" y="606"/>
                </a:lnTo>
                <a:lnTo>
                  <a:pt x="829" y="598"/>
                </a:lnTo>
                <a:lnTo>
                  <a:pt x="825" y="592"/>
                </a:lnTo>
                <a:lnTo>
                  <a:pt x="819" y="584"/>
                </a:lnTo>
                <a:lnTo>
                  <a:pt x="813" y="576"/>
                </a:lnTo>
                <a:lnTo>
                  <a:pt x="809" y="570"/>
                </a:lnTo>
                <a:lnTo>
                  <a:pt x="803" y="562"/>
                </a:lnTo>
                <a:lnTo>
                  <a:pt x="799" y="556"/>
                </a:lnTo>
                <a:lnTo>
                  <a:pt x="791" y="548"/>
                </a:lnTo>
                <a:lnTo>
                  <a:pt x="787" y="542"/>
                </a:lnTo>
                <a:lnTo>
                  <a:pt x="779" y="536"/>
                </a:lnTo>
                <a:lnTo>
                  <a:pt x="773" y="530"/>
                </a:lnTo>
                <a:lnTo>
                  <a:pt x="761" y="516"/>
                </a:lnTo>
                <a:lnTo>
                  <a:pt x="749" y="506"/>
                </a:lnTo>
                <a:lnTo>
                  <a:pt x="741" y="498"/>
                </a:lnTo>
                <a:lnTo>
                  <a:pt x="733" y="494"/>
                </a:lnTo>
                <a:lnTo>
                  <a:pt x="727" y="488"/>
                </a:lnTo>
                <a:lnTo>
                  <a:pt x="719" y="482"/>
                </a:lnTo>
                <a:lnTo>
                  <a:pt x="711" y="478"/>
                </a:lnTo>
                <a:lnTo>
                  <a:pt x="705" y="472"/>
                </a:lnTo>
                <a:lnTo>
                  <a:pt x="697" y="468"/>
                </a:lnTo>
                <a:lnTo>
                  <a:pt x="689" y="464"/>
                </a:lnTo>
                <a:lnTo>
                  <a:pt x="681" y="460"/>
                </a:lnTo>
                <a:lnTo>
                  <a:pt x="673" y="454"/>
                </a:lnTo>
                <a:lnTo>
                  <a:pt x="665" y="450"/>
                </a:lnTo>
                <a:lnTo>
                  <a:pt x="657" y="448"/>
                </a:lnTo>
                <a:lnTo>
                  <a:pt x="649" y="444"/>
                </a:lnTo>
                <a:lnTo>
                  <a:pt x="641" y="440"/>
                </a:lnTo>
                <a:lnTo>
                  <a:pt x="633" y="436"/>
                </a:lnTo>
                <a:lnTo>
                  <a:pt x="625" y="434"/>
                </a:lnTo>
                <a:lnTo>
                  <a:pt x="615" y="430"/>
                </a:lnTo>
                <a:lnTo>
                  <a:pt x="607" y="426"/>
                </a:lnTo>
                <a:lnTo>
                  <a:pt x="597" y="424"/>
                </a:lnTo>
                <a:lnTo>
                  <a:pt x="589" y="422"/>
                </a:lnTo>
                <a:lnTo>
                  <a:pt x="579" y="418"/>
                </a:lnTo>
                <a:lnTo>
                  <a:pt x="571" y="416"/>
                </a:lnTo>
                <a:lnTo>
                  <a:pt x="563" y="414"/>
                </a:lnTo>
                <a:lnTo>
                  <a:pt x="555" y="414"/>
                </a:lnTo>
                <a:lnTo>
                  <a:pt x="545" y="412"/>
                </a:lnTo>
                <a:lnTo>
                  <a:pt x="535" y="410"/>
                </a:lnTo>
                <a:lnTo>
                  <a:pt x="525" y="410"/>
                </a:lnTo>
                <a:lnTo>
                  <a:pt x="517" y="410"/>
                </a:lnTo>
                <a:lnTo>
                  <a:pt x="507" y="408"/>
                </a:lnTo>
                <a:lnTo>
                  <a:pt x="497" y="408"/>
                </a:lnTo>
                <a:lnTo>
                  <a:pt x="487" y="408"/>
                </a:lnTo>
                <a:lnTo>
                  <a:pt x="479" y="408"/>
                </a:lnTo>
                <a:lnTo>
                  <a:pt x="469" y="408"/>
                </a:lnTo>
                <a:lnTo>
                  <a:pt x="459" y="408"/>
                </a:lnTo>
                <a:lnTo>
                  <a:pt x="449" y="408"/>
                </a:lnTo>
                <a:lnTo>
                  <a:pt x="441" y="410"/>
                </a:lnTo>
                <a:lnTo>
                  <a:pt x="431" y="410"/>
                </a:lnTo>
                <a:lnTo>
                  <a:pt x="421" y="410"/>
                </a:lnTo>
                <a:lnTo>
                  <a:pt x="413" y="412"/>
                </a:lnTo>
                <a:lnTo>
                  <a:pt x="403" y="414"/>
                </a:lnTo>
                <a:lnTo>
                  <a:pt x="393" y="414"/>
                </a:lnTo>
                <a:lnTo>
                  <a:pt x="385" y="416"/>
                </a:lnTo>
                <a:lnTo>
                  <a:pt x="375" y="418"/>
                </a:lnTo>
                <a:lnTo>
                  <a:pt x="367" y="422"/>
                </a:lnTo>
                <a:lnTo>
                  <a:pt x="359" y="424"/>
                </a:lnTo>
                <a:lnTo>
                  <a:pt x="349" y="426"/>
                </a:lnTo>
                <a:lnTo>
                  <a:pt x="341" y="430"/>
                </a:lnTo>
                <a:lnTo>
                  <a:pt x="333" y="434"/>
                </a:lnTo>
                <a:lnTo>
                  <a:pt x="325" y="436"/>
                </a:lnTo>
                <a:lnTo>
                  <a:pt x="315" y="440"/>
                </a:lnTo>
                <a:lnTo>
                  <a:pt x="307" y="444"/>
                </a:lnTo>
                <a:lnTo>
                  <a:pt x="300" y="448"/>
                </a:lnTo>
                <a:lnTo>
                  <a:pt x="292" y="450"/>
                </a:lnTo>
                <a:lnTo>
                  <a:pt x="284" y="454"/>
                </a:lnTo>
                <a:lnTo>
                  <a:pt x="278" y="460"/>
                </a:lnTo>
                <a:lnTo>
                  <a:pt x="270" y="464"/>
                </a:lnTo>
                <a:lnTo>
                  <a:pt x="262" y="468"/>
                </a:lnTo>
                <a:lnTo>
                  <a:pt x="254" y="472"/>
                </a:lnTo>
                <a:lnTo>
                  <a:pt x="246" y="478"/>
                </a:lnTo>
                <a:lnTo>
                  <a:pt x="240" y="482"/>
                </a:lnTo>
                <a:lnTo>
                  <a:pt x="232" y="488"/>
                </a:lnTo>
                <a:lnTo>
                  <a:pt x="224" y="494"/>
                </a:lnTo>
                <a:lnTo>
                  <a:pt x="218" y="498"/>
                </a:lnTo>
                <a:lnTo>
                  <a:pt x="212" y="506"/>
                </a:lnTo>
                <a:lnTo>
                  <a:pt x="206" y="510"/>
                </a:lnTo>
                <a:lnTo>
                  <a:pt x="198" y="516"/>
                </a:lnTo>
                <a:lnTo>
                  <a:pt x="192" y="522"/>
                </a:lnTo>
                <a:lnTo>
                  <a:pt x="186" y="530"/>
                </a:lnTo>
                <a:lnTo>
                  <a:pt x="178" y="536"/>
                </a:lnTo>
                <a:lnTo>
                  <a:pt x="172" y="542"/>
                </a:lnTo>
                <a:lnTo>
                  <a:pt x="166" y="548"/>
                </a:lnTo>
                <a:lnTo>
                  <a:pt x="162" y="556"/>
                </a:lnTo>
                <a:lnTo>
                  <a:pt x="154" y="562"/>
                </a:lnTo>
                <a:lnTo>
                  <a:pt x="150" y="568"/>
                </a:lnTo>
                <a:lnTo>
                  <a:pt x="144" y="576"/>
                </a:lnTo>
                <a:lnTo>
                  <a:pt x="138" y="582"/>
                </a:lnTo>
                <a:lnTo>
                  <a:pt x="134" y="590"/>
                </a:lnTo>
                <a:lnTo>
                  <a:pt x="128" y="598"/>
                </a:lnTo>
                <a:lnTo>
                  <a:pt x="124" y="604"/>
                </a:lnTo>
                <a:lnTo>
                  <a:pt x="120" y="614"/>
                </a:lnTo>
                <a:lnTo>
                  <a:pt x="116" y="620"/>
                </a:lnTo>
                <a:lnTo>
                  <a:pt x="110" y="628"/>
                </a:lnTo>
                <a:lnTo>
                  <a:pt x="106" y="636"/>
                </a:lnTo>
                <a:lnTo>
                  <a:pt x="102" y="644"/>
                </a:lnTo>
                <a:lnTo>
                  <a:pt x="98" y="652"/>
                </a:lnTo>
                <a:lnTo>
                  <a:pt x="94" y="660"/>
                </a:lnTo>
                <a:lnTo>
                  <a:pt x="90" y="668"/>
                </a:lnTo>
                <a:lnTo>
                  <a:pt x="88" y="678"/>
                </a:lnTo>
                <a:lnTo>
                  <a:pt x="84" y="686"/>
                </a:lnTo>
                <a:lnTo>
                  <a:pt x="80" y="694"/>
                </a:lnTo>
                <a:lnTo>
                  <a:pt x="78" y="702"/>
                </a:lnTo>
                <a:lnTo>
                  <a:pt x="78" y="712"/>
                </a:lnTo>
                <a:lnTo>
                  <a:pt x="74" y="722"/>
                </a:lnTo>
                <a:lnTo>
                  <a:pt x="72" y="729"/>
                </a:lnTo>
                <a:lnTo>
                  <a:pt x="70" y="739"/>
                </a:lnTo>
                <a:lnTo>
                  <a:pt x="70" y="749"/>
                </a:lnTo>
                <a:lnTo>
                  <a:pt x="62" y="745"/>
                </a:lnTo>
                <a:lnTo>
                  <a:pt x="54" y="743"/>
                </a:lnTo>
                <a:lnTo>
                  <a:pt x="46" y="739"/>
                </a:lnTo>
                <a:lnTo>
                  <a:pt x="40" y="737"/>
                </a:lnTo>
                <a:lnTo>
                  <a:pt x="30" y="728"/>
                </a:lnTo>
                <a:lnTo>
                  <a:pt x="20" y="718"/>
                </a:lnTo>
                <a:lnTo>
                  <a:pt x="14" y="712"/>
                </a:lnTo>
                <a:lnTo>
                  <a:pt x="12" y="706"/>
                </a:lnTo>
                <a:lnTo>
                  <a:pt x="8" y="698"/>
                </a:lnTo>
                <a:lnTo>
                  <a:pt x="6" y="692"/>
                </a:lnTo>
                <a:lnTo>
                  <a:pt x="2" y="684"/>
                </a:lnTo>
                <a:lnTo>
                  <a:pt x="0" y="676"/>
                </a:lnTo>
                <a:lnTo>
                  <a:pt x="0" y="668"/>
                </a:lnTo>
                <a:lnTo>
                  <a:pt x="0" y="662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38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40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0" y="0"/>
                </a:lnTo>
                <a:lnTo>
                  <a:pt x="937" y="0"/>
                </a:lnTo>
                <a:lnTo>
                  <a:pt x="947" y="0"/>
                </a:lnTo>
                <a:lnTo>
                  <a:pt x="955" y="2"/>
                </a:lnTo>
                <a:lnTo>
                  <a:pt x="963" y="2"/>
                </a:lnTo>
                <a:lnTo>
                  <a:pt x="971" y="6"/>
                </a:lnTo>
                <a:lnTo>
                  <a:pt x="979" y="10"/>
                </a:lnTo>
                <a:lnTo>
                  <a:pt x="987" y="14"/>
                </a:lnTo>
                <a:lnTo>
                  <a:pt x="995" y="18"/>
                </a:lnTo>
                <a:lnTo>
                  <a:pt x="1001" y="26"/>
                </a:lnTo>
                <a:lnTo>
                  <a:pt x="1007" y="32"/>
                </a:lnTo>
                <a:lnTo>
                  <a:pt x="1013" y="38"/>
                </a:lnTo>
                <a:lnTo>
                  <a:pt x="1017" y="46"/>
                </a:lnTo>
                <a:lnTo>
                  <a:pt x="1021" y="54"/>
                </a:lnTo>
                <a:lnTo>
                  <a:pt x="1023" y="62"/>
                </a:lnTo>
                <a:lnTo>
                  <a:pt x="1027" y="72"/>
                </a:lnTo>
                <a:lnTo>
                  <a:pt x="1029" y="80"/>
                </a:lnTo>
                <a:lnTo>
                  <a:pt x="1029" y="90"/>
                </a:lnTo>
                <a:lnTo>
                  <a:pt x="1029" y="662"/>
                </a:lnTo>
                <a:lnTo>
                  <a:pt x="1029" y="670"/>
                </a:lnTo>
                <a:lnTo>
                  <a:pt x="1027" y="678"/>
                </a:lnTo>
                <a:lnTo>
                  <a:pt x="1023" y="686"/>
                </a:lnTo>
                <a:lnTo>
                  <a:pt x="1021" y="696"/>
                </a:lnTo>
                <a:lnTo>
                  <a:pt x="1017" y="702"/>
                </a:lnTo>
                <a:lnTo>
                  <a:pt x="1013" y="710"/>
                </a:lnTo>
                <a:lnTo>
                  <a:pt x="1007" y="718"/>
                </a:lnTo>
                <a:lnTo>
                  <a:pt x="1001" y="724"/>
                </a:lnTo>
                <a:lnTo>
                  <a:pt x="995" y="729"/>
                </a:lnTo>
                <a:lnTo>
                  <a:pt x="987" y="735"/>
                </a:lnTo>
                <a:lnTo>
                  <a:pt x="979" y="739"/>
                </a:lnTo>
                <a:lnTo>
                  <a:pt x="971" y="743"/>
                </a:lnTo>
                <a:lnTo>
                  <a:pt x="963" y="745"/>
                </a:lnTo>
                <a:lnTo>
                  <a:pt x="955" y="749"/>
                </a:lnTo>
                <a:lnTo>
                  <a:pt x="947" y="751"/>
                </a:lnTo>
                <a:lnTo>
                  <a:pt x="937" y="751"/>
                </a:lnTo>
                <a:lnTo>
                  <a:pt x="935" y="751"/>
                </a:lnTo>
                <a:lnTo>
                  <a:pt x="925" y="751"/>
                </a:lnTo>
                <a:lnTo>
                  <a:pt x="917" y="751"/>
                </a:lnTo>
                <a:lnTo>
                  <a:pt x="909" y="751"/>
                </a:lnTo>
                <a:lnTo>
                  <a:pt x="899" y="751"/>
                </a:lnTo>
                <a:lnTo>
                  <a:pt x="891" y="751"/>
                </a:lnTo>
                <a:close/>
              </a:path>
            </a:pathLst>
          </a:custGeom>
          <a:solidFill>
            <a:srgbClr val="2B6B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Freeform 116"/>
          <p:cNvSpPr>
            <a:spLocks/>
          </p:cNvSpPr>
          <p:nvPr/>
        </p:nvSpPr>
        <p:spPr bwMode="auto">
          <a:xfrm>
            <a:off x="652463" y="4902200"/>
            <a:ext cx="1449387" cy="604838"/>
          </a:xfrm>
          <a:custGeom>
            <a:avLst/>
            <a:gdLst>
              <a:gd name="T0" fmla="*/ 2147483647 w 913"/>
              <a:gd name="T1" fmla="*/ 2147483647 h 381"/>
              <a:gd name="T2" fmla="*/ 2147483647 w 913"/>
              <a:gd name="T3" fmla="*/ 2147483647 h 381"/>
              <a:gd name="T4" fmla="*/ 2147483647 w 913"/>
              <a:gd name="T5" fmla="*/ 2147483647 h 381"/>
              <a:gd name="T6" fmla="*/ 2147483647 w 913"/>
              <a:gd name="T7" fmla="*/ 2147483647 h 381"/>
              <a:gd name="T8" fmla="*/ 2147483647 w 913"/>
              <a:gd name="T9" fmla="*/ 2147483647 h 381"/>
              <a:gd name="T10" fmla="*/ 2147483647 w 913"/>
              <a:gd name="T11" fmla="*/ 2147483647 h 381"/>
              <a:gd name="T12" fmla="*/ 2147483647 w 913"/>
              <a:gd name="T13" fmla="*/ 2147483647 h 381"/>
              <a:gd name="T14" fmla="*/ 2147483647 w 913"/>
              <a:gd name="T15" fmla="*/ 2147483647 h 381"/>
              <a:gd name="T16" fmla="*/ 2147483647 w 913"/>
              <a:gd name="T17" fmla="*/ 2147483647 h 381"/>
              <a:gd name="T18" fmla="*/ 2147483647 w 913"/>
              <a:gd name="T19" fmla="*/ 2147483647 h 381"/>
              <a:gd name="T20" fmla="*/ 2147483647 w 913"/>
              <a:gd name="T21" fmla="*/ 2147483647 h 381"/>
              <a:gd name="T22" fmla="*/ 2147483647 w 913"/>
              <a:gd name="T23" fmla="*/ 2147483647 h 381"/>
              <a:gd name="T24" fmla="*/ 2147483647 w 913"/>
              <a:gd name="T25" fmla="*/ 2147483647 h 381"/>
              <a:gd name="T26" fmla="*/ 2147483647 w 913"/>
              <a:gd name="T27" fmla="*/ 2147483647 h 381"/>
              <a:gd name="T28" fmla="*/ 2147483647 w 913"/>
              <a:gd name="T29" fmla="*/ 2147483647 h 381"/>
              <a:gd name="T30" fmla="*/ 2147483647 w 913"/>
              <a:gd name="T31" fmla="*/ 2147483647 h 381"/>
              <a:gd name="T32" fmla="*/ 2147483647 w 913"/>
              <a:gd name="T33" fmla="*/ 2147483647 h 381"/>
              <a:gd name="T34" fmla="*/ 2147483647 w 913"/>
              <a:gd name="T35" fmla="*/ 2147483647 h 381"/>
              <a:gd name="T36" fmla="*/ 2147483647 w 913"/>
              <a:gd name="T37" fmla="*/ 2147483647 h 381"/>
              <a:gd name="T38" fmla="*/ 2147483647 w 913"/>
              <a:gd name="T39" fmla="*/ 2147483647 h 381"/>
              <a:gd name="T40" fmla="*/ 2147483647 w 913"/>
              <a:gd name="T41" fmla="*/ 0 h 381"/>
              <a:gd name="T42" fmla="*/ 2147483647 w 913"/>
              <a:gd name="T43" fmla="*/ 2147483647 h 381"/>
              <a:gd name="T44" fmla="*/ 2147483647 w 913"/>
              <a:gd name="T45" fmla="*/ 2147483647 h 381"/>
              <a:gd name="T46" fmla="*/ 2147483647 w 913"/>
              <a:gd name="T47" fmla="*/ 2147483647 h 381"/>
              <a:gd name="T48" fmla="*/ 2147483647 w 913"/>
              <a:gd name="T49" fmla="*/ 2147483647 h 381"/>
              <a:gd name="T50" fmla="*/ 2147483647 w 913"/>
              <a:gd name="T51" fmla="*/ 2147483647 h 381"/>
              <a:gd name="T52" fmla="*/ 2147483647 w 913"/>
              <a:gd name="T53" fmla="*/ 2147483647 h 381"/>
              <a:gd name="T54" fmla="*/ 2147483647 w 913"/>
              <a:gd name="T55" fmla="*/ 2147483647 h 381"/>
              <a:gd name="T56" fmla="*/ 2147483647 w 913"/>
              <a:gd name="T57" fmla="*/ 2147483647 h 381"/>
              <a:gd name="T58" fmla="*/ 2147483647 w 913"/>
              <a:gd name="T59" fmla="*/ 2147483647 h 381"/>
              <a:gd name="T60" fmla="*/ 2147483647 w 913"/>
              <a:gd name="T61" fmla="*/ 2147483647 h 381"/>
              <a:gd name="T62" fmla="*/ 2147483647 w 913"/>
              <a:gd name="T63" fmla="*/ 2147483647 h 381"/>
              <a:gd name="T64" fmla="*/ 2147483647 w 913"/>
              <a:gd name="T65" fmla="*/ 2147483647 h 381"/>
              <a:gd name="T66" fmla="*/ 2147483647 w 913"/>
              <a:gd name="T67" fmla="*/ 2147483647 h 381"/>
              <a:gd name="T68" fmla="*/ 2147483647 w 913"/>
              <a:gd name="T69" fmla="*/ 2147483647 h 381"/>
              <a:gd name="T70" fmla="*/ 2147483647 w 913"/>
              <a:gd name="T71" fmla="*/ 2147483647 h 381"/>
              <a:gd name="T72" fmla="*/ 2147483647 w 913"/>
              <a:gd name="T73" fmla="*/ 2147483647 h 381"/>
              <a:gd name="T74" fmla="*/ 2147483647 w 913"/>
              <a:gd name="T75" fmla="*/ 2147483647 h 381"/>
              <a:gd name="T76" fmla="*/ 2147483647 w 913"/>
              <a:gd name="T77" fmla="*/ 2147483647 h 381"/>
              <a:gd name="T78" fmla="*/ 2147483647 w 913"/>
              <a:gd name="T79" fmla="*/ 2147483647 h 381"/>
              <a:gd name="T80" fmla="*/ 2147483647 w 913"/>
              <a:gd name="T81" fmla="*/ 2147483647 h 381"/>
              <a:gd name="T82" fmla="*/ 2147483647 w 913"/>
              <a:gd name="T83" fmla="*/ 2147483647 h 381"/>
              <a:gd name="T84" fmla="*/ 2147483647 w 913"/>
              <a:gd name="T85" fmla="*/ 2147483647 h 381"/>
              <a:gd name="T86" fmla="*/ 2147483647 w 913"/>
              <a:gd name="T87" fmla="*/ 2147483647 h 381"/>
              <a:gd name="T88" fmla="*/ 2147483647 w 913"/>
              <a:gd name="T89" fmla="*/ 2147483647 h 381"/>
              <a:gd name="T90" fmla="*/ 2147483647 w 913"/>
              <a:gd name="T91" fmla="*/ 2147483647 h 381"/>
              <a:gd name="T92" fmla="*/ 2147483647 w 913"/>
              <a:gd name="T93" fmla="*/ 2147483647 h 381"/>
              <a:gd name="T94" fmla="*/ 2147483647 w 913"/>
              <a:gd name="T95" fmla="*/ 2147483647 h 381"/>
              <a:gd name="T96" fmla="*/ 2147483647 w 913"/>
              <a:gd name="T97" fmla="*/ 2147483647 h 381"/>
              <a:gd name="T98" fmla="*/ 2147483647 w 913"/>
              <a:gd name="T99" fmla="*/ 2147483647 h 381"/>
              <a:gd name="T100" fmla="*/ 2147483647 w 913"/>
              <a:gd name="T101" fmla="*/ 2147483647 h 381"/>
              <a:gd name="T102" fmla="*/ 2147483647 w 913"/>
              <a:gd name="T103" fmla="*/ 2147483647 h 381"/>
              <a:gd name="T104" fmla="*/ 2147483647 w 913"/>
              <a:gd name="T105" fmla="*/ 2147483647 h 381"/>
              <a:gd name="T106" fmla="*/ 2147483647 w 913"/>
              <a:gd name="T107" fmla="*/ 2147483647 h 381"/>
              <a:gd name="T108" fmla="*/ 2147483647 w 913"/>
              <a:gd name="T109" fmla="*/ 2147483647 h 381"/>
              <a:gd name="T110" fmla="*/ 2147483647 w 913"/>
              <a:gd name="T111" fmla="*/ 2147483647 h 381"/>
              <a:gd name="T112" fmla="*/ 2147483647 w 913"/>
              <a:gd name="T113" fmla="*/ 2147483647 h 381"/>
              <a:gd name="T114" fmla="*/ 2147483647 w 913"/>
              <a:gd name="T115" fmla="*/ 2147483647 h 381"/>
              <a:gd name="T116" fmla="*/ 2147483647 w 913"/>
              <a:gd name="T117" fmla="*/ 2147483647 h 381"/>
              <a:gd name="T118" fmla="*/ 2147483647 w 913"/>
              <a:gd name="T119" fmla="*/ 2147483647 h 381"/>
              <a:gd name="T120" fmla="*/ 2147483647 w 913"/>
              <a:gd name="T121" fmla="*/ 2147483647 h 3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13" h="381">
                <a:moveTo>
                  <a:pt x="759" y="381"/>
                </a:moveTo>
                <a:lnTo>
                  <a:pt x="769" y="381"/>
                </a:lnTo>
                <a:lnTo>
                  <a:pt x="779" y="381"/>
                </a:lnTo>
                <a:lnTo>
                  <a:pt x="789" y="381"/>
                </a:lnTo>
                <a:lnTo>
                  <a:pt x="801" y="381"/>
                </a:lnTo>
                <a:lnTo>
                  <a:pt x="809" y="381"/>
                </a:lnTo>
                <a:lnTo>
                  <a:pt x="819" y="381"/>
                </a:lnTo>
                <a:lnTo>
                  <a:pt x="829" y="381"/>
                </a:lnTo>
                <a:lnTo>
                  <a:pt x="841" y="381"/>
                </a:lnTo>
                <a:lnTo>
                  <a:pt x="849" y="381"/>
                </a:lnTo>
                <a:lnTo>
                  <a:pt x="859" y="381"/>
                </a:lnTo>
                <a:lnTo>
                  <a:pt x="867" y="381"/>
                </a:lnTo>
                <a:lnTo>
                  <a:pt x="877" y="381"/>
                </a:lnTo>
                <a:lnTo>
                  <a:pt x="885" y="381"/>
                </a:lnTo>
                <a:lnTo>
                  <a:pt x="895" y="381"/>
                </a:lnTo>
                <a:lnTo>
                  <a:pt x="905" y="381"/>
                </a:lnTo>
                <a:lnTo>
                  <a:pt x="913" y="381"/>
                </a:lnTo>
                <a:lnTo>
                  <a:pt x="907" y="369"/>
                </a:lnTo>
                <a:lnTo>
                  <a:pt x="903" y="359"/>
                </a:lnTo>
                <a:lnTo>
                  <a:pt x="897" y="348"/>
                </a:lnTo>
                <a:lnTo>
                  <a:pt x="891" y="340"/>
                </a:lnTo>
                <a:lnTo>
                  <a:pt x="885" y="326"/>
                </a:lnTo>
                <a:lnTo>
                  <a:pt x="879" y="314"/>
                </a:lnTo>
                <a:lnTo>
                  <a:pt x="873" y="302"/>
                </a:lnTo>
                <a:lnTo>
                  <a:pt x="867" y="288"/>
                </a:lnTo>
                <a:lnTo>
                  <a:pt x="863" y="282"/>
                </a:lnTo>
                <a:lnTo>
                  <a:pt x="859" y="276"/>
                </a:lnTo>
                <a:lnTo>
                  <a:pt x="855" y="268"/>
                </a:lnTo>
                <a:lnTo>
                  <a:pt x="853" y="262"/>
                </a:lnTo>
                <a:lnTo>
                  <a:pt x="845" y="248"/>
                </a:lnTo>
                <a:lnTo>
                  <a:pt x="839" y="236"/>
                </a:lnTo>
                <a:lnTo>
                  <a:pt x="831" y="222"/>
                </a:lnTo>
                <a:lnTo>
                  <a:pt x="825" y="210"/>
                </a:lnTo>
                <a:lnTo>
                  <a:pt x="819" y="198"/>
                </a:lnTo>
                <a:lnTo>
                  <a:pt x="813" y="186"/>
                </a:lnTo>
                <a:lnTo>
                  <a:pt x="807" y="172"/>
                </a:lnTo>
                <a:lnTo>
                  <a:pt x="801" y="160"/>
                </a:lnTo>
                <a:lnTo>
                  <a:pt x="795" y="150"/>
                </a:lnTo>
                <a:lnTo>
                  <a:pt x="789" y="138"/>
                </a:lnTo>
                <a:lnTo>
                  <a:pt x="783" y="128"/>
                </a:lnTo>
                <a:lnTo>
                  <a:pt x="779" y="118"/>
                </a:lnTo>
                <a:lnTo>
                  <a:pt x="773" y="108"/>
                </a:lnTo>
                <a:lnTo>
                  <a:pt x="769" y="100"/>
                </a:lnTo>
                <a:lnTo>
                  <a:pt x="765" y="92"/>
                </a:lnTo>
                <a:lnTo>
                  <a:pt x="761" y="86"/>
                </a:lnTo>
                <a:lnTo>
                  <a:pt x="759" y="78"/>
                </a:lnTo>
                <a:lnTo>
                  <a:pt x="757" y="74"/>
                </a:lnTo>
                <a:lnTo>
                  <a:pt x="753" y="68"/>
                </a:lnTo>
                <a:lnTo>
                  <a:pt x="753" y="66"/>
                </a:lnTo>
                <a:lnTo>
                  <a:pt x="743" y="52"/>
                </a:lnTo>
                <a:lnTo>
                  <a:pt x="735" y="42"/>
                </a:lnTo>
                <a:lnTo>
                  <a:pt x="721" y="30"/>
                </a:lnTo>
                <a:lnTo>
                  <a:pt x="711" y="24"/>
                </a:lnTo>
                <a:lnTo>
                  <a:pt x="703" y="18"/>
                </a:lnTo>
                <a:lnTo>
                  <a:pt x="697" y="14"/>
                </a:lnTo>
                <a:lnTo>
                  <a:pt x="691" y="12"/>
                </a:lnTo>
                <a:lnTo>
                  <a:pt x="683" y="10"/>
                </a:lnTo>
                <a:lnTo>
                  <a:pt x="677" y="8"/>
                </a:lnTo>
                <a:lnTo>
                  <a:pt x="669" y="6"/>
                </a:lnTo>
                <a:lnTo>
                  <a:pt x="663" y="6"/>
                </a:lnTo>
                <a:lnTo>
                  <a:pt x="657" y="6"/>
                </a:lnTo>
                <a:lnTo>
                  <a:pt x="274" y="0"/>
                </a:lnTo>
                <a:lnTo>
                  <a:pt x="266" y="0"/>
                </a:lnTo>
                <a:lnTo>
                  <a:pt x="258" y="0"/>
                </a:lnTo>
                <a:lnTo>
                  <a:pt x="252" y="2"/>
                </a:lnTo>
                <a:lnTo>
                  <a:pt x="246" y="4"/>
                </a:lnTo>
                <a:lnTo>
                  <a:pt x="238" y="6"/>
                </a:lnTo>
                <a:lnTo>
                  <a:pt x="230" y="8"/>
                </a:lnTo>
                <a:lnTo>
                  <a:pt x="222" y="12"/>
                </a:lnTo>
                <a:lnTo>
                  <a:pt x="216" y="16"/>
                </a:lnTo>
                <a:lnTo>
                  <a:pt x="204" y="24"/>
                </a:lnTo>
                <a:lnTo>
                  <a:pt x="192" y="34"/>
                </a:lnTo>
                <a:lnTo>
                  <a:pt x="182" y="46"/>
                </a:lnTo>
                <a:lnTo>
                  <a:pt x="176" y="58"/>
                </a:lnTo>
                <a:lnTo>
                  <a:pt x="174" y="60"/>
                </a:lnTo>
                <a:lnTo>
                  <a:pt x="170" y="68"/>
                </a:lnTo>
                <a:lnTo>
                  <a:pt x="166" y="72"/>
                </a:lnTo>
                <a:lnTo>
                  <a:pt x="164" y="80"/>
                </a:lnTo>
                <a:lnTo>
                  <a:pt x="160" y="86"/>
                </a:lnTo>
                <a:lnTo>
                  <a:pt x="156" y="96"/>
                </a:lnTo>
                <a:lnTo>
                  <a:pt x="150" y="102"/>
                </a:lnTo>
                <a:lnTo>
                  <a:pt x="144" y="114"/>
                </a:lnTo>
                <a:lnTo>
                  <a:pt x="138" y="124"/>
                </a:lnTo>
                <a:lnTo>
                  <a:pt x="132" y="136"/>
                </a:lnTo>
                <a:lnTo>
                  <a:pt x="126" y="146"/>
                </a:lnTo>
                <a:lnTo>
                  <a:pt x="120" y="160"/>
                </a:lnTo>
                <a:lnTo>
                  <a:pt x="112" y="172"/>
                </a:lnTo>
                <a:lnTo>
                  <a:pt x="106" y="184"/>
                </a:lnTo>
                <a:lnTo>
                  <a:pt x="100" y="198"/>
                </a:lnTo>
                <a:lnTo>
                  <a:pt x="92" y="210"/>
                </a:lnTo>
                <a:lnTo>
                  <a:pt x="88" y="216"/>
                </a:lnTo>
                <a:lnTo>
                  <a:pt x="84" y="222"/>
                </a:lnTo>
                <a:lnTo>
                  <a:pt x="82" y="230"/>
                </a:lnTo>
                <a:lnTo>
                  <a:pt x="78" y="238"/>
                </a:lnTo>
                <a:lnTo>
                  <a:pt x="74" y="244"/>
                </a:lnTo>
                <a:lnTo>
                  <a:pt x="70" y="250"/>
                </a:lnTo>
                <a:lnTo>
                  <a:pt x="66" y="258"/>
                </a:lnTo>
                <a:lnTo>
                  <a:pt x="62" y="264"/>
                </a:lnTo>
                <a:lnTo>
                  <a:pt x="60" y="270"/>
                </a:lnTo>
                <a:lnTo>
                  <a:pt x="56" y="278"/>
                </a:lnTo>
                <a:lnTo>
                  <a:pt x="52" y="284"/>
                </a:lnTo>
                <a:lnTo>
                  <a:pt x="50" y="292"/>
                </a:lnTo>
                <a:lnTo>
                  <a:pt x="42" y="304"/>
                </a:lnTo>
                <a:lnTo>
                  <a:pt x="34" y="316"/>
                </a:lnTo>
                <a:lnTo>
                  <a:pt x="28" y="328"/>
                </a:lnTo>
                <a:lnTo>
                  <a:pt x="22" y="340"/>
                </a:lnTo>
                <a:lnTo>
                  <a:pt x="16" y="352"/>
                </a:lnTo>
                <a:lnTo>
                  <a:pt x="10" y="361"/>
                </a:lnTo>
                <a:lnTo>
                  <a:pt x="4" y="371"/>
                </a:lnTo>
                <a:lnTo>
                  <a:pt x="0" y="381"/>
                </a:lnTo>
                <a:lnTo>
                  <a:pt x="8" y="381"/>
                </a:lnTo>
                <a:lnTo>
                  <a:pt x="16" y="381"/>
                </a:lnTo>
                <a:lnTo>
                  <a:pt x="24" y="381"/>
                </a:lnTo>
                <a:lnTo>
                  <a:pt x="34" y="381"/>
                </a:lnTo>
                <a:lnTo>
                  <a:pt x="40" y="381"/>
                </a:lnTo>
                <a:lnTo>
                  <a:pt x="50" y="381"/>
                </a:lnTo>
                <a:lnTo>
                  <a:pt x="58" y="381"/>
                </a:lnTo>
                <a:lnTo>
                  <a:pt x="68" y="381"/>
                </a:lnTo>
                <a:lnTo>
                  <a:pt x="76" y="381"/>
                </a:lnTo>
                <a:lnTo>
                  <a:pt x="84" y="381"/>
                </a:lnTo>
                <a:lnTo>
                  <a:pt x="92" y="381"/>
                </a:lnTo>
                <a:lnTo>
                  <a:pt x="100" y="381"/>
                </a:lnTo>
                <a:lnTo>
                  <a:pt x="110" y="381"/>
                </a:lnTo>
                <a:lnTo>
                  <a:pt x="118" y="381"/>
                </a:lnTo>
                <a:lnTo>
                  <a:pt x="126" y="381"/>
                </a:lnTo>
                <a:lnTo>
                  <a:pt x="136" y="381"/>
                </a:lnTo>
                <a:lnTo>
                  <a:pt x="140" y="373"/>
                </a:lnTo>
                <a:lnTo>
                  <a:pt x="144" y="365"/>
                </a:lnTo>
                <a:lnTo>
                  <a:pt x="148" y="357"/>
                </a:lnTo>
                <a:lnTo>
                  <a:pt x="150" y="352"/>
                </a:lnTo>
                <a:lnTo>
                  <a:pt x="154" y="344"/>
                </a:lnTo>
                <a:lnTo>
                  <a:pt x="158" y="336"/>
                </a:lnTo>
                <a:lnTo>
                  <a:pt x="162" y="330"/>
                </a:lnTo>
                <a:lnTo>
                  <a:pt x="166" y="324"/>
                </a:lnTo>
                <a:lnTo>
                  <a:pt x="170" y="316"/>
                </a:lnTo>
                <a:lnTo>
                  <a:pt x="174" y="308"/>
                </a:lnTo>
                <a:lnTo>
                  <a:pt x="178" y="302"/>
                </a:lnTo>
                <a:lnTo>
                  <a:pt x="182" y="294"/>
                </a:lnTo>
                <a:lnTo>
                  <a:pt x="188" y="282"/>
                </a:lnTo>
                <a:lnTo>
                  <a:pt x="196" y="270"/>
                </a:lnTo>
                <a:lnTo>
                  <a:pt x="200" y="258"/>
                </a:lnTo>
                <a:lnTo>
                  <a:pt x="208" y="248"/>
                </a:lnTo>
                <a:lnTo>
                  <a:pt x="212" y="240"/>
                </a:lnTo>
                <a:lnTo>
                  <a:pt x="216" y="232"/>
                </a:lnTo>
                <a:lnTo>
                  <a:pt x="222" y="222"/>
                </a:lnTo>
                <a:lnTo>
                  <a:pt x="226" y="220"/>
                </a:lnTo>
                <a:lnTo>
                  <a:pt x="230" y="208"/>
                </a:lnTo>
                <a:lnTo>
                  <a:pt x="238" y="200"/>
                </a:lnTo>
                <a:lnTo>
                  <a:pt x="246" y="192"/>
                </a:lnTo>
                <a:lnTo>
                  <a:pt x="258" y="184"/>
                </a:lnTo>
                <a:lnTo>
                  <a:pt x="268" y="178"/>
                </a:lnTo>
                <a:lnTo>
                  <a:pt x="278" y="174"/>
                </a:lnTo>
                <a:lnTo>
                  <a:pt x="287" y="172"/>
                </a:lnTo>
                <a:lnTo>
                  <a:pt x="301" y="172"/>
                </a:lnTo>
                <a:lnTo>
                  <a:pt x="603" y="176"/>
                </a:lnTo>
                <a:lnTo>
                  <a:pt x="611" y="176"/>
                </a:lnTo>
                <a:lnTo>
                  <a:pt x="623" y="178"/>
                </a:lnTo>
                <a:lnTo>
                  <a:pt x="633" y="182"/>
                </a:lnTo>
                <a:lnTo>
                  <a:pt x="645" y="190"/>
                </a:lnTo>
                <a:lnTo>
                  <a:pt x="653" y="196"/>
                </a:lnTo>
                <a:lnTo>
                  <a:pt x="663" y="204"/>
                </a:lnTo>
                <a:lnTo>
                  <a:pt x="671" y="212"/>
                </a:lnTo>
                <a:lnTo>
                  <a:pt x="677" y="224"/>
                </a:lnTo>
                <a:lnTo>
                  <a:pt x="679" y="226"/>
                </a:lnTo>
                <a:lnTo>
                  <a:pt x="683" y="238"/>
                </a:lnTo>
                <a:lnTo>
                  <a:pt x="687" y="244"/>
                </a:lnTo>
                <a:lnTo>
                  <a:pt x="691" y="252"/>
                </a:lnTo>
                <a:lnTo>
                  <a:pt x="697" y="262"/>
                </a:lnTo>
                <a:lnTo>
                  <a:pt x="703" y="274"/>
                </a:lnTo>
                <a:lnTo>
                  <a:pt x="707" y="284"/>
                </a:lnTo>
                <a:lnTo>
                  <a:pt x="713" y="296"/>
                </a:lnTo>
                <a:lnTo>
                  <a:pt x="717" y="302"/>
                </a:lnTo>
                <a:lnTo>
                  <a:pt x="721" y="308"/>
                </a:lnTo>
                <a:lnTo>
                  <a:pt x="725" y="316"/>
                </a:lnTo>
                <a:lnTo>
                  <a:pt x="729" y="324"/>
                </a:lnTo>
                <a:lnTo>
                  <a:pt x="731" y="330"/>
                </a:lnTo>
                <a:lnTo>
                  <a:pt x="735" y="338"/>
                </a:lnTo>
                <a:lnTo>
                  <a:pt x="739" y="346"/>
                </a:lnTo>
                <a:lnTo>
                  <a:pt x="743" y="352"/>
                </a:lnTo>
                <a:lnTo>
                  <a:pt x="747" y="359"/>
                </a:lnTo>
                <a:lnTo>
                  <a:pt x="749" y="367"/>
                </a:lnTo>
                <a:lnTo>
                  <a:pt x="753" y="373"/>
                </a:lnTo>
                <a:lnTo>
                  <a:pt x="759" y="381"/>
                </a:lnTo>
                <a:close/>
              </a:path>
            </a:pathLst>
          </a:custGeom>
          <a:solidFill>
            <a:srgbClr val="DB0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Freeform 119"/>
          <p:cNvSpPr>
            <a:spLocks/>
          </p:cNvSpPr>
          <p:nvPr/>
        </p:nvSpPr>
        <p:spPr bwMode="auto">
          <a:xfrm>
            <a:off x="4130675" y="3906838"/>
            <a:ext cx="88900" cy="528637"/>
          </a:xfrm>
          <a:custGeom>
            <a:avLst/>
            <a:gdLst>
              <a:gd name="T0" fmla="*/ 0 w 56"/>
              <a:gd name="T1" fmla="*/ 2147483647 h 333"/>
              <a:gd name="T2" fmla="*/ 2147483647 w 56"/>
              <a:gd name="T3" fmla="*/ 2147483647 h 333"/>
              <a:gd name="T4" fmla="*/ 2147483647 w 56"/>
              <a:gd name="T5" fmla="*/ 0 h 333"/>
              <a:gd name="T6" fmla="*/ 0 w 56"/>
              <a:gd name="T7" fmla="*/ 0 h 333"/>
              <a:gd name="T8" fmla="*/ 0 w 56"/>
              <a:gd name="T9" fmla="*/ 2147483647 h 333"/>
              <a:gd name="T10" fmla="*/ 0 w 5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33">
                <a:moveTo>
                  <a:pt x="0" y="333"/>
                </a:moveTo>
                <a:lnTo>
                  <a:pt x="56" y="333"/>
                </a:lnTo>
                <a:lnTo>
                  <a:pt x="5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Freeform 120"/>
          <p:cNvSpPr>
            <a:spLocks/>
          </p:cNvSpPr>
          <p:nvPr/>
        </p:nvSpPr>
        <p:spPr bwMode="auto">
          <a:xfrm>
            <a:off x="413702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Freeform 121"/>
          <p:cNvSpPr>
            <a:spLocks/>
          </p:cNvSpPr>
          <p:nvPr/>
        </p:nvSpPr>
        <p:spPr bwMode="auto">
          <a:xfrm>
            <a:off x="414655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Freeform 122"/>
          <p:cNvSpPr>
            <a:spLocks/>
          </p:cNvSpPr>
          <p:nvPr/>
        </p:nvSpPr>
        <p:spPr bwMode="auto">
          <a:xfrm>
            <a:off x="4156075" y="3906838"/>
            <a:ext cx="38100" cy="528637"/>
          </a:xfrm>
          <a:custGeom>
            <a:avLst/>
            <a:gdLst>
              <a:gd name="T0" fmla="*/ 0 w 24"/>
              <a:gd name="T1" fmla="*/ 2147483647 h 333"/>
              <a:gd name="T2" fmla="*/ 2147483647 w 24"/>
              <a:gd name="T3" fmla="*/ 2147483647 h 333"/>
              <a:gd name="T4" fmla="*/ 2147483647 w 24"/>
              <a:gd name="T5" fmla="*/ 0 h 333"/>
              <a:gd name="T6" fmla="*/ 0 w 24"/>
              <a:gd name="T7" fmla="*/ 0 h 333"/>
              <a:gd name="T8" fmla="*/ 0 w 24"/>
              <a:gd name="T9" fmla="*/ 2147483647 h 333"/>
              <a:gd name="T10" fmla="*/ 0 w 2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33">
                <a:moveTo>
                  <a:pt x="0" y="333"/>
                </a:moveTo>
                <a:lnTo>
                  <a:pt x="24" y="333"/>
                </a:lnTo>
                <a:lnTo>
                  <a:pt x="2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Freeform 123"/>
          <p:cNvSpPr>
            <a:spLocks/>
          </p:cNvSpPr>
          <p:nvPr/>
        </p:nvSpPr>
        <p:spPr bwMode="auto">
          <a:xfrm>
            <a:off x="415925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Freeform 124"/>
          <p:cNvSpPr>
            <a:spLocks/>
          </p:cNvSpPr>
          <p:nvPr/>
        </p:nvSpPr>
        <p:spPr bwMode="auto">
          <a:xfrm>
            <a:off x="416877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Freeform 125"/>
          <p:cNvSpPr>
            <a:spLocks/>
          </p:cNvSpPr>
          <p:nvPr/>
        </p:nvSpPr>
        <p:spPr bwMode="auto">
          <a:xfrm>
            <a:off x="4730750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Freeform 126"/>
          <p:cNvSpPr>
            <a:spLocks/>
          </p:cNvSpPr>
          <p:nvPr/>
        </p:nvSpPr>
        <p:spPr bwMode="auto">
          <a:xfrm>
            <a:off x="4740275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Freeform 127"/>
          <p:cNvSpPr>
            <a:spLocks/>
          </p:cNvSpPr>
          <p:nvPr/>
        </p:nvSpPr>
        <p:spPr bwMode="auto">
          <a:xfrm>
            <a:off x="47498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Freeform 128"/>
          <p:cNvSpPr>
            <a:spLocks/>
          </p:cNvSpPr>
          <p:nvPr/>
        </p:nvSpPr>
        <p:spPr bwMode="auto">
          <a:xfrm>
            <a:off x="4752975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Freeform 129"/>
          <p:cNvSpPr>
            <a:spLocks/>
          </p:cNvSpPr>
          <p:nvPr/>
        </p:nvSpPr>
        <p:spPr bwMode="auto">
          <a:xfrm>
            <a:off x="4762500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Freeform 130"/>
          <p:cNvSpPr>
            <a:spLocks/>
          </p:cNvSpPr>
          <p:nvPr/>
        </p:nvSpPr>
        <p:spPr bwMode="auto">
          <a:xfrm>
            <a:off x="4772025" y="3906838"/>
            <a:ext cx="9525" cy="528637"/>
          </a:xfrm>
          <a:custGeom>
            <a:avLst/>
            <a:gdLst>
              <a:gd name="T0" fmla="*/ 0 w 6"/>
              <a:gd name="T1" fmla="*/ 2147483647 h 333"/>
              <a:gd name="T2" fmla="*/ 2147483647 w 6"/>
              <a:gd name="T3" fmla="*/ 2147483647 h 333"/>
              <a:gd name="T4" fmla="*/ 2147483647 w 6"/>
              <a:gd name="T5" fmla="*/ 0 h 333"/>
              <a:gd name="T6" fmla="*/ 0 w 6"/>
              <a:gd name="T7" fmla="*/ 0 h 333"/>
              <a:gd name="T8" fmla="*/ 0 w 6"/>
              <a:gd name="T9" fmla="*/ 2147483647 h 333"/>
              <a:gd name="T10" fmla="*/ 0 w 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33">
                <a:moveTo>
                  <a:pt x="0" y="333"/>
                </a:moveTo>
                <a:lnTo>
                  <a:pt x="6" y="333"/>
                </a:lnTo>
                <a:lnTo>
                  <a:pt x="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Freeform 131"/>
          <p:cNvSpPr>
            <a:spLocks/>
          </p:cNvSpPr>
          <p:nvPr/>
        </p:nvSpPr>
        <p:spPr bwMode="auto">
          <a:xfrm>
            <a:off x="5330825" y="3906838"/>
            <a:ext cx="85725" cy="528637"/>
          </a:xfrm>
          <a:custGeom>
            <a:avLst/>
            <a:gdLst>
              <a:gd name="T0" fmla="*/ 0 w 54"/>
              <a:gd name="T1" fmla="*/ 2147483647 h 333"/>
              <a:gd name="T2" fmla="*/ 2147483647 w 54"/>
              <a:gd name="T3" fmla="*/ 2147483647 h 333"/>
              <a:gd name="T4" fmla="*/ 2147483647 w 54"/>
              <a:gd name="T5" fmla="*/ 0 h 333"/>
              <a:gd name="T6" fmla="*/ 0 w 54"/>
              <a:gd name="T7" fmla="*/ 0 h 333"/>
              <a:gd name="T8" fmla="*/ 0 w 54"/>
              <a:gd name="T9" fmla="*/ 2147483647 h 333"/>
              <a:gd name="T10" fmla="*/ 0 w 5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33">
                <a:moveTo>
                  <a:pt x="0" y="333"/>
                </a:moveTo>
                <a:lnTo>
                  <a:pt x="54" y="333"/>
                </a:lnTo>
                <a:lnTo>
                  <a:pt x="5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Freeform 132"/>
          <p:cNvSpPr>
            <a:spLocks/>
          </p:cNvSpPr>
          <p:nvPr/>
        </p:nvSpPr>
        <p:spPr bwMode="auto">
          <a:xfrm>
            <a:off x="533717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Freeform 133"/>
          <p:cNvSpPr>
            <a:spLocks/>
          </p:cNvSpPr>
          <p:nvPr/>
        </p:nvSpPr>
        <p:spPr bwMode="auto">
          <a:xfrm>
            <a:off x="53467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Freeform 134"/>
          <p:cNvSpPr>
            <a:spLocks/>
          </p:cNvSpPr>
          <p:nvPr/>
        </p:nvSpPr>
        <p:spPr bwMode="auto">
          <a:xfrm>
            <a:off x="5353050" y="3906838"/>
            <a:ext cx="41275" cy="528637"/>
          </a:xfrm>
          <a:custGeom>
            <a:avLst/>
            <a:gdLst>
              <a:gd name="T0" fmla="*/ 0 w 26"/>
              <a:gd name="T1" fmla="*/ 2147483647 h 333"/>
              <a:gd name="T2" fmla="*/ 2147483647 w 26"/>
              <a:gd name="T3" fmla="*/ 2147483647 h 333"/>
              <a:gd name="T4" fmla="*/ 2147483647 w 26"/>
              <a:gd name="T5" fmla="*/ 0 h 333"/>
              <a:gd name="T6" fmla="*/ 0 w 26"/>
              <a:gd name="T7" fmla="*/ 0 h 333"/>
              <a:gd name="T8" fmla="*/ 0 w 26"/>
              <a:gd name="T9" fmla="*/ 2147483647 h 333"/>
              <a:gd name="T10" fmla="*/ 0 w 2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33">
                <a:moveTo>
                  <a:pt x="0" y="333"/>
                </a:moveTo>
                <a:lnTo>
                  <a:pt x="26" y="333"/>
                </a:lnTo>
                <a:lnTo>
                  <a:pt x="2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Freeform 135"/>
          <p:cNvSpPr>
            <a:spLocks/>
          </p:cNvSpPr>
          <p:nvPr/>
        </p:nvSpPr>
        <p:spPr bwMode="auto">
          <a:xfrm>
            <a:off x="535940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Freeform 136"/>
          <p:cNvSpPr>
            <a:spLocks/>
          </p:cNvSpPr>
          <p:nvPr/>
        </p:nvSpPr>
        <p:spPr bwMode="auto">
          <a:xfrm>
            <a:off x="536892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Freeform 137"/>
          <p:cNvSpPr>
            <a:spLocks/>
          </p:cNvSpPr>
          <p:nvPr/>
        </p:nvSpPr>
        <p:spPr bwMode="auto">
          <a:xfrm>
            <a:off x="3579813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Freeform 138"/>
          <p:cNvSpPr>
            <a:spLocks/>
          </p:cNvSpPr>
          <p:nvPr/>
        </p:nvSpPr>
        <p:spPr bwMode="auto">
          <a:xfrm>
            <a:off x="3589338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Freeform 139"/>
          <p:cNvSpPr>
            <a:spLocks/>
          </p:cNvSpPr>
          <p:nvPr/>
        </p:nvSpPr>
        <p:spPr bwMode="auto">
          <a:xfrm>
            <a:off x="3595688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9" name="Freeform 140"/>
          <p:cNvSpPr>
            <a:spLocks/>
          </p:cNvSpPr>
          <p:nvPr/>
        </p:nvSpPr>
        <p:spPr bwMode="auto">
          <a:xfrm>
            <a:off x="3602038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0" name="Freeform 141"/>
          <p:cNvSpPr>
            <a:spLocks/>
          </p:cNvSpPr>
          <p:nvPr/>
        </p:nvSpPr>
        <p:spPr bwMode="auto">
          <a:xfrm>
            <a:off x="3611563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Freeform 142"/>
          <p:cNvSpPr>
            <a:spLocks/>
          </p:cNvSpPr>
          <p:nvPr/>
        </p:nvSpPr>
        <p:spPr bwMode="auto">
          <a:xfrm>
            <a:off x="3617913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Freeform 143"/>
          <p:cNvSpPr>
            <a:spLocks/>
          </p:cNvSpPr>
          <p:nvPr/>
        </p:nvSpPr>
        <p:spPr bwMode="auto">
          <a:xfrm>
            <a:off x="3602038" y="4406900"/>
            <a:ext cx="2387600" cy="1090613"/>
          </a:xfrm>
          <a:custGeom>
            <a:avLst/>
            <a:gdLst>
              <a:gd name="T0" fmla="*/ 2147483647 w 1504"/>
              <a:gd name="T1" fmla="*/ 2147483647 h 687"/>
              <a:gd name="T2" fmla="*/ 2147483647 w 1504"/>
              <a:gd name="T3" fmla="*/ 2147483647 h 687"/>
              <a:gd name="T4" fmla="*/ 2147483647 w 1504"/>
              <a:gd name="T5" fmla="*/ 2147483647 h 687"/>
              <a:gd name="T6" fmla="*/ 2147483647 w 1504"/>
              <a:gd name="T7" fmla="*/ 2147483647 h 687"/>
              <a:gd name="T8" fmla="*/ 2147483647 w 1504"/>
              <a:gd name="T9" fmla="*/ 2147483647 h 687"/>
              <a:gd name="T10" fmla="*/ 2147483647 w 1504"/>
              <a:gd name="T11" fmla="*/ 2147483647 h 687"/>
              <a:gd name="T12" fmla="*/ 2147483647 w 1504"/>
              <a:gd name="T13" fmla="*/ 2147483647 h 687"/>
              <a:gd name="T14" fmla="*/ 2147483647 w 1504"/>
              <a:gd name="T15" fmla="*/ 2147483647 h 687"/>
              <a:gd name="T16" fmla="*/ 2147483647 w 1504"/>
              <a:gd name="T17" fmla="*/ 2147483647 h 687"/>
              <a:gd name="T18" fmla="*/ 2147483647 w 1504"/>
              <a:gd name="T19" fmla="*/ 2147483647 h 687"/>
              <a:gd name="T20" fmla="*/ 0 w 1504"/>
              <a:gd name="T21" fmla="*/ 2147483647 h 687"/>
              <a:gd name="T22" fmla="*/ 2147483647 w 1504"/>
              <a:gd name="T23" fmla="*/ 2147483647 h 687"/>
              <a:gd name="T24" fmla="*/ 2147483647 w 1504"/>
              <a:gd name="T25" fmla="*/ 2147483647 h 687"/>
              <a:gd name="T26" fmla="*/ 2147483647 w 1504"/>
              <a:gd name="T27" fmla="*/ 2147483647 h 687"/>
              <a:gd name="T28" fmla="*/ 2147483647 w 1504"/>
              <a:gd name="T29" fmla="*/ 2147483647 h 687"/>
              <a:gd name="T30" fmla="*/ 2147483647 w 1504"/>
              <a:gd name="T31" fmla="*/ 2147483647 h 687"/>
              <a:gd name="T32" fmla="*/ 2147483647 w 1504"/>
              <a:gd name="T33" fmla="*/ 2147483647 h 687"/>
              <a:gd name="T34" fmla="*/ 2147483647 w 1504"/>
              <a:gd name="T35" fmla="*/ 2147483647 h 687"/>
              <a:gd name="T36" fmla="*/ 2147483647 w 1504"/>
              <a:gd name="T37" fmla="*/ 2147483647 h 687"/>
              <a:gd name="T38" fmla="*/ 2147483647 w 1504"/>
              <a:gd name="T39" fmla="*/ 2147483647 h 687"/>
              <a:gd name="T40" fmla="*/ 2147483647 w 1504"/>
              <a:gd name="T41" fmla="*/ 2147483647 h 687"/>
              <a:gd name="T42" fmla="*/ 2147483647 w 1504"/>
              <a:gd name="T43" fmla="*/ 2147483647 h 687"/>
              <a:gd name="T44" fmla="*/ 2147483647 w 1504"/>
              <a:gd name="T45" fmla="*/ 2147483647 h 687"/>
              <a:gd name="T46" fmla="*/ 2147483647 w 1504"/>
              <a:gd name="T47" fmla="*/ 2147483647 h 687"/>
              <a:gd name="T48" fmla="*/ 2147483647 w 1504"/>
              <a:gd name="T49" fmla="*/ 2147483647 h 687"/>
              <a:gd name="T50" fmla="*/ 2147483647 w 1504"/>
              <a:gd name="T51" fmla="*/ 2147483647 h 687"/>
              <a:gd name="T52" fmla="*/ 2147483647 w 1504"/>
              <a:gd name="T53" fmla="*/ 2147483647 h 687"/>
              <a:gd name="T54" fmla="*/ 2147483647 w 1504"/>
              <a:gd name="T55" fmla="*/ 2147483647 h 687"/>
              <a:gd name="T56" fmla="*/ 2147483647 w 1504"/>
              <a:gd name="T57" fmla="*/ 2147483647 h 687"/>
              <a:gd name="T58" fmla="*/ 2147483647 w 1504"/>
              <a:gd name="T59" fmla="*/ 2147483647 h 687"/>
              <a:gd name="T60" fmla="*/ 2147483647 w 1504"/>
              <a:gd name="T61" fmla="*/ 2147483647 h 687"/>
              <a:gd name="T62" fmla="*/ 2147483647 w 1504"/>
              <a:gd name="T63" fmla="*/ 2147483647 h 687"/>
              <a:gd name="T64" fmla="*/ 2147483647 w 1504"/>
              <a:gd name="T65" fmla="*/ 2147483647 h 687"/>
              <a:gd name="T66" fmla="*/ 2147483647 w 1504"/>
              <a:gd name="T67" fmla="*/ 2147483647 h 687"/>
              <a:gd name="T68" fmla="*/ 2147483647 w 1504"/>
              <a:gd name="T69" fmla="*/ 2147483647 h 687"/>
              <a:gd name="T70" fmla="*/ 2147483647 w 1504"/>
              <a:gd name="T71" fmla="*/ 2147483647 h 687"/>
              <a:gd name="T72" fmla="*/ 2147483647 w 1504"/>
              <a:gd name="T73" fmla="*/ 2147483647 h 687"/>
              <a:gd name="T74" fmla="*/ 2147483647 w 1504"/>
              <a:gd name="T75" fmla="*/ 2147483647 h 687"/>
              <a:gd name="T76" fmla="*/ 2147483647 w 1504"/>
              <a:gd name="T77" fmla="*/ 2147483647 h 687"/>
              <a:gd name="T78" fmla="*/ 2147483647 w 1504"/>
              <a:gd name="T79" fmla="*/ 2147483647 h 687"/>
              <a:gd name="T80" fmla="*/ 2147483647 w 1504"/>
              <a:gd name="T81" fmla="*/ 2147483647 h 687"/>
              <a:gd name="T82" fmla="*/ 2147483647 w 1504"/>
              <a:gd name="T83" fmla="*/ 2147483647 h 687"/>
              <a:gd name="T84" fmla="*/ 2147483647 w 1504"/>
              <a:gd name="T85" fmla="*/ 2147483647 h 687"/>
              <a:gd name="T86" fmla="*/ 2147483647 w 1504"/>
              <a:gd name="T87" fmla="*/ 2147483647 h 687"/>
              <a:gd name="T88" fmla="*/ 2147483647 w 1504"/>
              <a:gd name="T89" fmla="*/ 2147483647 h 687"/>
              <a:gd name="T90" fmla="*/ 2147483647 w 1504"/>
              <a:gd name="T91" fmla="*/ 2147483647 h 687"/>
              <a:gd name="T92" fmla="*/ 2147483647 w 1504"/>
              <a:gd name="T93" fmla="*/ 2147483647 h 687"/>
              <a:gd name="T94" fmla="*/ 2147483647 w 1504"/>
              <a:gd name="T95" fmla="*/ 2147483647 h 687"/>
              <a:gd name="T96" fmla="*/ 2147483647 w 1504"/>
              <a:gd name="T97" fmla="*/ 2147483647 h 687"/>
              <a:gd name="T98" fmla="*/ 2147483647 w 1504"/>
              <a:gd name="T99" fmla="*/ 2147483647 h 687"/>
              <a:gd name="T100" fmla="*/ 2147483647 w 1504"/>
              <a:gd name="T101" fmla="*/ 2147483647 h 6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504" h="687">
                <a:moveTo>
                  <a:pt x="1165" y="681"/>
                </a:moveTo>
                <a:lnTo>
                  <a:pt x="1165" y="685"/>
                </a:lnTo>
                <a:lnTo>
                  <a:pt x="1169" y="687"/>
                </a:lnTo>
                <a:lnTo>
                  <a:pt x="1177" y="687"/>
                </a:lnTo>
                <a:lnTo>
                  <a:pt x="1187" y="687"/>
                </a:lnTo>
                <a:lnTo>
                  <a:pt x="1193" y="687"/>
                </a:lnTo>
                <a:lnTo>
                  <a:pt x="1202" y="687"/>
                </a:lnTo>
                <a:lnTo>
                  <a:pt x="1212" y="687"/>
                </a:lnTo>
                <a:lnTo>
                  <a:pt x="1214" y="687"/>
                </a:lnTo>
                <a:lnTo>
                  <a:pt x="1224" y="687"/>
                </a:lnTo>
                <a:lnTo>
                  <a:pt x="1232" y="685"/>
                </a:lnTo>
                <a:lnTo>
                  <a:pt x="1240" y="683"/>
                </a:lnTo>
                <a:lnTo>
                  <a:pt x="1248" y="681"/>
                </a:lnTo>
                <a:lnTo>
                  <a:pt x="1258" y="681"/>
                </a:lnTo>
                <a:lnTo>
                  <a:pt x="1268" y="681"/>
                </a:lnTo>
                <a:lnTo>
                  <a:pt x="1278" y="681"/>
                </a:lnTo>
                <a:lnTo>
                  <a:pt x="1288" y="681"/>
                </a:lnTo>
                <a:lnTo>
                  <a:pt x="1298" y="681"/>
                </a:lnTo>
                <a:lnTo>
                  <a:pt x="1310" y="681"/>
                </a:lnTo>
                <a:lnTo>
                  <a:pt x="1320" y="681"/>
                </a:lnTo>
                <a:lnTo>
                  <a:pt x="1330" y="681"/>
                </a:lnTo>
                <a:lnTo>
                  <a:pt x="1340" y="681"/>
                </a:lnTo>
                <a:lnTo>
                  <a:pt x="1352" y="681"/>
                </a:lnTo>
                <a:lnTo>
                  <a:pt x="1362" y="681"/>
                </a:lnTo>
                <a:lnTo>
                  <a:pt x="1372" y="681"/>
                </a:lnTo>
                <a:lnTo>
                  <a:pt x="1382" y="681"/>
                </a:lnTo>
                <a:lnTo>
                  <a:pt x="1394" y="681"/>
                </a:lnTo>
                <a:lnTo>
                  <a:pt x="1404" y="681"/>
                </a:lnTo>
                <a:lnTo>
                  <a:pt x="1414" y="681"/>
                </a:lnTo>
                <a:lnTo>
                  <a:pt x="1422" y="681"/>
                </a:lnTo>
                <a:lnTo>
                  <a:pt x="1432" y="681"/>
                </a:lnTo>
                <a:lnTo>
                  <a:pt x="1440" y="681"/>
                </a:lnTo>
                <a:lnTo>
                  <a:pt x="1450" y="681"/>
                </a:lnTo>
                <a:lnTo>
                  <a:pt x="1456" y="681"/>
                </a:lnTo>
                <a:lnTo>
                  <a:pt x="1462" y="681"/>
                </a:lnTo>
                <a:lnTo>
                  <a:pt x="1470" y="681"/>
                </a:lnTo>
                <a:lnTo>
                  <a:pt x="1478" y="681"/>
                </a:lnTo>
                <a:lnTo>
                  <a:pt x="1488" y="681"/>
                </a:lnTo>
                <a:lnTo>
                  <a:pt x="1498" y="681"/>
                </a:lnTo>
                <a:lnTo>
                  <a:pt x="1502" y="681"/>
                </a:lnTo>
                <a:lnTo>
                  <a:pt x="1504" y="681"/>
                </a:lnTo>
                <a:lnTo>
                  <a:pt x="1504" y="0"/>
                </a:lnTo>
                <a:lnTo>
                  <a:pt x="0" y="4"/>
                </a:lnTo>
                <a:lnTo>
                  <a:pt x="0" y="685"/>
                </a:lnTo>
                <a:lnTo>
                  <a:pt x="2" y="685"/>
                </a:lnTo>
                <a:lnTo>
                  <a:pt x="10" y="685"/>
                </a:lnTo>
                <a:lnTo>
                  <a:pt x="14" y="685"/>
                </a:lnTo>
                <a:lnTo>
                  <a:pt x="22" y="685"/>
                </a:lnTo>
                <a:lnTo>
                  <a:pt x="28" y="685"/>
                </a:lnTo>
                <a:lnTo>
                  <a:pt x="38" y="685"/>
                </a:lnTo>
                <a:lnTo>
                  <a:pt x="48" y="685"/>
                </a:lnTo>
                <a:lnTo>
                  <a:pt x="58" y="685"/>
                </a:lnTo>
                <a:lnTo>
                  <a:pt x="70" y="685"/>
                </a:lnTo>
                <a:lnTo>
                  <a:pt x="82" y="685"/>
                </a:lnTo>
                <a:lnTo>
                  <a:pt x="92" y="685"/>
                </a:lnTo>
                <a:lnTo>
                  <a:pt x="106" y="685"/>
                </a:lnTo>
                <a:lnTo>
                  <a:pt x="112" y="685"/>
                </a:lnTo>
                <a:lnTo>
                  <a:pt x="118" y="685"/>
                </a:lnTo>
                <a:lnTo>
                  <a:pt x="126" y="685"/>
                </a:lnTo>
                <a:lnTo>
                  <a:pt x="132" y="685"/>
                </a:lnTo>
                <a:lnTo>
                  <a:pt x="146" y="685"/>
                </a:lnTo>
                <a:lnTo>
                  <a:pt x="158" y="685"/>
                </a:lnTo>
                <a:lnTo>
                  <a:pt x="164" y="685"/>
                </a:lnTo>
                <a:lnTo>
                  <a:pt x="172" y="685"/>
                </a:lnTo>
                <a:lnTo>
                  <a:pt x="180" y="685"/>
                </a:lnTo>
                <a:lnTo>
                  <a:pt x="186" y="685"/>
                </a:lnTo>
                <a:lnTo>
                  <a:pt x="192" y="685"/>
                </a:lnTo>
                <a:lnTo>
                  <a:pt x="200" y="685"/>
                </a:lnTo>
                <a:lnTo>
                  <a:pt x="206" y="685"/>
                </a:lnTo>
                <a:lnTo>
                  <a:pt x="214" y="685"/>
                </a:lnTo>
                <a:lnTo>
                  <a:pt x="220" y="685"/>
                </a:lnTo>
                <a:lnTo>
                  <a:pt x="226" y="685"/>
                </a:lnTo>
                <a:lnTo>
                  <a:pt x="234" y="685"/>
                </a:lnTo>
                <a:lnTo>
                  <a:pt x="240" y="685"/>
                </a:lnTo>
                <a:lnTo>
                  <a:pt x="252" y="685"/>
                </a:lnTo>
                <a:lnTo>
                  <a:pt x="264" y="685"/>
                </a:lnTo>
                <a:lnTo>
                  <a:pt x="275" y="685"/>
                </a:lnTo>
                <a:lnTo>
                  <a:pt x="285" y="685"/>
                </a:lnTo>
                <a:lnTo>
                  <a:pt x="295" y="685"/>
                </a:lnTo>
                <a:lnTo>
                  <a:pt x="305" y="685"/>
                </a:lnTo>
                <a:lnTo>
                  <a:pt x="313" y="685"/>
                </a:lnTo>
                <a:lnTo>
                  <a:pt x="321" y="685"/>
                </a:lnTo>
                <a:lnTo>
                  <a:pt x="323" y="685"/>
                </a:lnTo>
                <a:lnTo>
                  <a:pt x="329" y="685"/>
                </a:lnTo>
                <a:lnTo>
                  <a:pt x="335" y="685"/>
                </a:lnTo>
                <a:lnTo>
                  <a:pt x="337" y="685"/>
                </a:lnTo>
                <a:lnTo>
                  <a:pt x="339" y="685"/>
                </a:lnTo>
                <a:lnTo>
                  <a:pt x="339" y="679"/>
                </a:lnTo>
                <a:lnTo>
                  <a:pt x="339" y="669"/>
                </a:lnTo>
                <a:lnTo>
                  <a:pt x="339" y="662"/>
                </a:lnTo>
                <a:lnTo>
                  <a:pt x="339" y="652"/>
                </a:lnTo>
                <a:lnTo>
                  <a:pt x="339" y="642"/>
                </a:lnTo>
                <a:lnTo>
                  <a:pt x="339" y="630"/>
                </a:lnTo>
                <a:lnTo>
                  <a:pt x="341" y="622"/>
                </a:lnTo>
                <a:lnTo>
                  <a:pt x="345" y="616"/>
                </a:lnTo>
                <a:lnTo>
                  <a:pt x="347" y="608"/>
                </a:lnTo>
                <a:lnTo>
                  <a:pt x="351" y="600"/>
                </a:lnTo>
                <a:lnTo>
                  <a:pt x="357" y="588"/>
                </a:lnTo>
                <a:lnTo>
                  <a:pt x="365" y="576"/>
                </a:lnTo>
                <a:lnTo>
                  <a:pt x="373" y="562"/>
                </a:lnTo>
                <a:lnTo>
                  <a:pt x="381" y="550"/>
                </a:lnTo>
                <a:lnTo>
                  <a:pt x="389" y="538"/>
                </a:lnTo>
                <a:lnTo>
                  <a:pt x="401" y="526"/>
                </a:lnTo>
                <a:lnTo>
                  <a:pt x="411" y="514"/>
                </a:lnTo>
                <a:lnTo>
                  <a:pt x="421" y="504"/>
                </a:lnTo>
                <a:lnTo>
                  <a:pt x="431" y="492"/>
                </a:lnTo>
                <a:lnTo>
                  <a:pt x="443" y="482"/>
                </a:lnTo>
                <a:lnTo>
                  <a:pt x="455" y="472"/>
                </a:lnTo>
                <a:lnTo>
                  <a:pt x="467" y="462"/>
                </a:lnTo>
                <a:lnTo>
                  <a:pt x="473" y="458"/>
                </a:lnTo>
                <a:lnTo>
                  <a:pt x="479" y="452"/>
                </a:lnTo>
                <a:lnTo>
                  <a:pt x="487" y="450"/>
                </a:lnTo>
                <a:lnTo>
                  <a:pt x="493" y="446"/>
                </a:lnTo>
                <a:lnTo>
                  <a:pt x="505" y="436"/>
                </a:lnTo>
                <a:lnTo>
                  <a:pt x="519" y="428"/>
                </a:lnTo>
                <a:lnTo>
                  <a:pt x="527" y="424"/>
                </a:lnTo>
                <a:lnTo>
                  <a:pt x="533" y="422"/>
                </a:lnTo>
                <a:lnTo>
                  <a:pt x="541" y="418"/>
                </a:lnTo>
                <a:lnTo>
                  <a:pt x="549" y="414"/>
                </a:lnTo>
                <a:lnTo>
                  <a:pt x="555" y="412"/>
                </a:lnTo>
                <a:lnTo>
                  <a:pt x="563" y="408"/>
                </a:lnTo>
                <a:lnTo>
                  <a:pt x="571" y="406"/>
                </a:lnTo>
                <a:lnTo>
                  <a:pt x="577" y="402"/>
                </a:lnTo>
                <a:lnTo>
                  <a:pt x="585" y="398"/>
                </a:lnTo>
                <a:lnTo>
                  <a:pt x="593" y="396"/>
                </a:lnTo>
                <a:lnTo>
                  <a:pt x="601" y="394"/>
                </a:lnTo>
                <a:lnTo>
                  <a:pt x="609" y="392"/>
                </a:lnTo>
                <a:lnTo>
                  <a:pt x="617" y="390"/>
                </a:lnTo>
                <a:lnTo>
                  <a:pt x="625" y="388"/>
                </a:lnTo>
                <a:lnTo>
                  <a:pt x="631" y="386"/>
                </a:lnTo>
                <a:lnTo>
                  <a:pt x="641" y="384"/>
                </a:lnTo>
                <a:lnTo>
                  <a:pt x="647" y="382"/>
                </a:lnTo>
                <a:lnTo>
                  <a:pt x="657" y="380"/>
                </a:lnTo>
                <a:lnTo>
                  <a:pt x="665" y="378"/>
                </a:lnTo>
                <a:lnTo>
                  <a:pt x="675" y="378"/>
                </a:lnTo>
                <a:lnTo>
                  <a:pt x="681" y="376"/>
                </a:lnTo>
                <a:lnTo>
                  <a:pt x="691" y="376"/>
                </a:lnTo>
                <a:lnTo>
                  <a:pt x="699" y="374"/>
                </a:lnTo>
                <a:lnTo>
                  <a:pt x="707" y="374"/>
                </a:lnTo>
                <a:lnTo>
                  <a:pt x="715" y="374"/>
                </a:lnTo>
                <a:lnTo>
                  <a:pt x="725" y="374"/>
                </a:lnTo>
                <a:lnTo>
                  <a:pt x="735" y="374"/>
                </a:lnTo>
                <a:lnTo>
                  <a:pt x="745" y="374"/>
                </a:lnTo>
                <a:lnTo>
                  <a:pt x="753" y="374"/>
                </a:lnTo>
                <a:lnTo>
                  <a:pt x="763" y="374"/>
                </a:lnTo>
                <a:lnTo>
                  <a:pt x="771" y="374"/>
                </a:lnTo>
                <a:lnTo>
                  <a:pt x="781" y="374"/>
                </a:lnTo>
                <a:lnTo>
                  <a:pt x="789" y="374"/>
                </a:lnTo>
                <a:lnTo>
                  <a:pt x="799" y="376"/>
                </a:lnTo>
                <a:lnTo>
                  <a:pt x="809" y="376"/>
                </a:lnTo>
                <a:lnTo>
                  <a:pt x="819" y="380"/>
                </a:lnTo>
                <a:lnTo>
                  <a:pt x="827" y="380"/>
                </a:lnTo>
                <a:lnTo>
                  <a:pt x="835" y="382"/>
                </a:lnTo>
                <a:lnTo>
                  <a:pt x="845" y="384"/>
                </a:lnTo>
                <a:lnTo>
                  <a:pt x="855" y="386"/>
                </a:lnTo>
                <a:lnTo>
                  <a:pt x="863" y="388"/>
                </a:lnTo>
                <a:lnTo>
                  <a:pt x="871" y="390"/>
                </a:lnTo>
                <a:lnTo>
                  <a:pt x="879" y="392"/>
                </a:lnTo>
                <a:lnTo>
                  <a:pt x="889" y="396"/>
                </a:lnTo>
                <a:lnTo>
                  <a:pt x="897" y="398"/>
                </a:lnTo>
                <a:lnTo>
                  <a:pt x="905" y="402"/>
                </a:lnTo>
                <a:lnTo>
                  <a:pt x="913" y="404"/>
                </a:lnTo>
                <a:lnTo>
                  <a:pt x="921" y="408"/>
                </a:lnTo>
                <a:lnTo>
                  <a:pt x="929" y="412"/>
                </a:lnTo>
                <a:lnTo>
                  <a:pt x="937" y="414"/>
                </a:lnTo>
                <a:lnTo>
                  <a:pt x="945" y="418"/>
                </a:lnTo>
                <a:lnTo>
                  <a:pt x="955" y="424"/>
                </a:lnTo>
                <a:lnTo>
                  <a:pt x="961" y="428"/>
                </a:lnTo>
                <a:lnTo>
                  <a:pt x="969" y="430"/>
                </a:lnTo>
                <a:lnTo>
                  <a:pt x="977" y="436"/>
                </a:lnTo>
                <a:lnTo>
                  <a:pt x="985" y="440"/>
                </a:lnTo>
                <a:lnTo>
                  <a:pt x="993" y="444"/>
                </a:lnTo>
                <a:lnTo>
                  <a:pt x="999" y="450"/>
                </a:lnTo>
                <a:lnTo>
                  <a:pt x="1007" y="454"/>
                </a:lnTo>
                <a:lnTo>
                  <a:pt x="1015" y="460"/>
                </a:lnTo>
                <a:lnTo>
                  <a:pt x="1027" y="470"/>
                </a:lnTo>
                <a:lnTo>
                  <a:pt x="1039" y="480"/>
                </a:lnTo>
                <a:lnTo>
                  <a:pt x="1053" y="492"/>
                </a:lnTo>
                <a:lnTo>
                  <a:pt x="1065" y="504"/>
                </a:lnTo>
                <a:lnTo>
                  <a:pt x="1075" y="514"/>
                </a:lnTo>
                <a:lnTo>
                  <a:pt x="1087" y="528"/>
                </a:lnTo>
                <a:lnTo>
                  <a:pt x="1091" y="534"/>
                </a:lnTo>
                <a:lnTo>
                  <a:pt x="1097" y="540"/>
                </a:lnTo>
                <a:lnTo>
                  <a:pt x="1103" y="546"/>
                </a:lnTo>
                <a:lnTo>
                  <a:pt x="1109" y="554"/>
                </a:lnTo>
                <a:lnTo>
                  <a:pt x="1111" y="560"/>
                </a:lnTo>
                <a:lnTo>
                  <a:pt x="1117" y="568"/>
                </a:lnTo>
                <a:lnTo>
                  <a:pt x="1121" y="574"/>
                </a:lnTo>
                <a:lnTo>
                  <a:pt x="1125" y="582"/>
                </a:lnTo>
                <a:lnTo>
                  <a:pt x="1129" y="588"/>
                </a:lnTo>
                <a:lnTo>
                  <a:pt x="1133" y="596"/>
                </a:lnTo>
                <a:lnTo>
                  <a:pt x="1137" y="604"/>
                </a:lnTo>
                <a:lnTo>
                  <a:pt x="1141" y="612"/>
                </a:lnTo>
                <a:lnTo>
                  <a:pt x="1143" y="620"/>
                </a:lnTo>
                <a:lnTo>
                  <a:pt x="1147" y="626"/>
                </a:lnTo>
                <a:lnTo>
                  <a:pt x="1149" y="634"/>
                </a:lnTo>
                <a:lnTo>
                  <a:pt x="1153" y="642"/>
                </a:lnTo>
                <a:lnTo>
                  <a:pt x="1155" y="650"/>
                </a:lnTo>
                <a:lnTo>
                  <a:pt x="1159" y="658"/>
                </a:lnTo>
                <a:lnTo>
                  <a:pt x="1161" y="665"/>
                </a:lnTo>
                <a:lnTo>
                  <a:pt x="1165" y="675"/>
                </a:lnTo>
                <a:lnTo>
                  <a:pt x="1165" y="679"/>
                </a:lnTo>
                <a:lnTo>
                  <a:pt x="1165" y="681"/>
                </a:lnTo>
                <a:close/>
              </a:path>
            </a:pathLst>
          </a:custGeom>
          <a:solidFill>
            <a:srgbClr val="AB8A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3" name="Freeform 144"/>
          <p:cNvSpPr>
            <a:spLocks/>
          </p:cNvSpPr>
          <p:nvPr/>
        </p:nvSpPr>
        <p:spPr bwMode="auto">
          <a:xfrm>
            <a:off x="369888" y="5076825"/>
            <a:ext cx="377825" cy="455613"/>
          </a:xfrm>
          <a:custGeom>
            <a:avLst/>
            <a:gdLst>
              <a:gd name="T0" fmla="*/ 2147483647 w 238"/>
              <a:gd name="T1" fmla="*/ 2147483647 h 287"/>
              <a:gd name="T2" fmla="*/ 2147483647 w 238"/>
              <a:gd name="T3" fmla="*/ 2147483647 h 287"/>
              <a:gd name="T4" fmla="*/ 2147483647 w 238"/>
              <a:gd name="T5" fmla="*/ 2147483647 h 287"/>
              <a:gd name="T6" fmla="*/ 2147483647 w 238"/>
              <a:gd name="T7" fmla="*/ 2147483647 h 287"/>
              <a:gd name="T8" fmla="*/ 0 w 238"/>
              <a:gd name="T9" fmla="*/ 2147483647 h 287"/>
              <a:gd name="T10" fmla="*/ 0 w 238"/>
              <a:gd name="T11" fmla="*/ 2147483647 h 287"/>
              <a:gd name="T12" fmla="*/ 0 w 238"/>
              <a:gd name="T13" fmla="*/ 2147483647 h 287"/>
              <a:gd name="T14" fmla="*/ 2147483647 w 238"/>
              <a:gd name="T15" fmla="*/ 2147483647 h 287"/>
              <a:gd name="T16" fmla="*/ 2147483647 w 238"/>
              <a:gd name="T17" fmla="*/ 2147483647 h 287"/>
              <a:gd name="T18" fmla="*/ 2147483647 w 238"/>
              <a:gd name="T19" fmla="*/ 2147483647 h 287"/>
              <a:gd name="T20" fmla="*/ 2147483647 w 238"/>
              <a:gd name="T21" fmla="*/ 0 h 287"/>
              <a:gd name="T22" fmla="*/ 2147483647 w 238"/>
              <a:gd name="T23" fmla="*/ 0 h 287"/>
              <a:gd name="T24" fmla="*/ 2147483647 w 238"/>
              <a:gd name="T25" fmla="*/ 0 h 287"/>
              <a:gd name="T26" fmla="*/ 2147483647 w 238"/>
              <a:gd name="T27" fmla="*/ 0 h 287"/>
              <a:gd name="T28" fmla="*/ 2147483647 w 238"/>
              <a:gd name="T29" fmla="*/ 0 h 287"/>
              <a:gd name="T30" fmla="*/ 2147483647 w 238"/>
              <a:gd name="T31" fmla="*/ 2147483647 h 287"/>
              <a:gd name="T32" fmla="*/ 2147483647 w 238"/>
              <a:gd name="T33" fmla="*/ 2147483647 h 287"/>
              <a:gd name="T34" fmla="*/ 2147483647 w 238"/>
              <a:gd name="T35" fmla="*/ 2147483647 h 287"/>
              <a:gd name="T36" fmla="*/ 2147483647 w 238"/>
              <a:gd name="T37" fmla="*/ 2147483647 h 287"/>
              <a:gd name="T38" fmla="*/ 2147483647 w 238"/>
              <a:gd name="T39" fmla="*/ 2147483647 h 287"/>
              <a:gd name="T40" fmla="*/ 2147483647 w 238"/>
              <a:gd name="T41" fmla="*/ 2147483647 h 287"/>
              <a:gd name="T42" fmla="*/ 2147483647 w 238"/>
              <a:gd name="T43" fmla="*/ 2147483647 h 287"/>
              <a:gd name="T44" fmla="*/ 2147483647 w 238"/>
              <a:gd name="T45" fmla="*/ 2147483647 h 287"/>
              <a:gd name="T46" fmla="*/ 2147483647 w 238"/>
              <a:gd name="T47" fmla="*/ 2147483647 h 287"/>
              <a:gd name="T48" fmla="*/ 2147483647 w 238"/>
              <a:gd name="T49" fmla="*/ 2147483647 h 287"/>
              <a:gd name="T50" fmla="*/ 2147483647 w 238"/>
              <a:gd name="T51" fmla="*/ 2147483647 h 287"/>
              <a:gd name="T52" fmla="*/ 2147483647 w 238"/>
              <a:gd name="T53" fmla="*/ 2147483647 h 287"/>
              <a:gd name="T54" fmla="*/ 2147483647 w 238"/>
              <a:gd name="T55" fmla="*/ 2147483647 h 287"/>
              <a:gd name="T56" fmla="*/ 2147483647 w 238"/>
              <a:gd name="T57" fmla="*/ 2147483647 h 287"/>
              <a:gd name="T58" fmla="*/ 2147483647 w 238"/>
              <a:gd name="T59" fmla="*/ 2147483647 h 287"/>
              <a:gd name="T60" fmla="*/ 2147483647 w 238"/>
              <a:gd name="T61" fmla="*/ 2147483647 h 287"/>
              <a:gd name="T62" fmla="*/ 2147483647 w 238"/>
              <a:gd name="T63" fmla="*/ 2147483647 h 287"/>
              <a:gd name="T64" fmla="*/ 2147483647 w 238"/>
              <a:gd name="T65" fmla="*/ 2147483647 h 287"/>
              <a:gd name="T66" fmla="*/ 2147483647 w 238"/>
              <a:gd name="T67" fmla="*/ 2147483647 h 287"/>
              <a:gd name="T68" fmla="*/ 2147483647 w 238"/>
              <a:gd name="T69" fmla="*/ 2147483647 h 287"/>
              <a:gd name="T70" fmla="*/ 2147483647 w 238"/>
              <a:gd name="T71" fmla="*/ 2147483647 h 287"/>
              <a:gd name="T72" fmla="*/ 2147483647 w 238"/>
              <a:gd name="T73" fmla="*/ 2147483647 h 287"/>
              <a:gd name="T74" fmla="*/ 2147483647 w 238"/>
              <a:gd name="T75" fmla="*/ 2147483647 h 2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8" h="287">
                <a:moveTo>
                  <a:pt x="64" y="287"/>
                </a:moveTo>
                <a:lnTo>
                  <a:pt x="58" y="287"/>
                </a:lnTo>
                <a:lnTo>
                  <a:pt x="50" y="285"/>
                </a:lnTo>
                <a:lnTo>
                  <a:pt x="44" y="283"/>
                </a:lnTo>
                <a:lnTo>
                  <a:pt x="38" y="281"/>
                </a:lnTo>
                <a:lnTo>
                  <a:pt x="26" y="275"/>
                </a:lnTo>
                <a:lnTo>
                  <a:pt x="16" y="269"/>
                </a:lnTo>
                <a:lnTo>
                  <a:pt x="8" y="257"/>
                </a:lnTo>
                <a:lnTo>
                  <a:pt x="2" y="247"/>
                </a:lnTo>
                <a:lnTo>
                  <a:pt x="0" y="236"/>
                </a:lnTo>
                <a:lnTo>
                  <a:pt x="0" y="224"/>
                </a:lnTo>
                <a:lnTo>
                  <a:pt x="0" y="66"/>
                </a:lnTo>
                <a:lnTo>
                  <a:pt x="0" y="58"/>
                </a:lnTo>
                <a:lnTo>
                  <a:pt x="0" y="50"/>
                </a:lnTo>
                <a:lnTo>
                  <a:pt x="0" y="44"/>
                </a:lnTo>
                <a:lnTo>
                  <a:pt x="2" y="40"/>
                </a:lnTo>
                <a:lnTo>
                  <a:pt x="8" y="28"/>
                </a:lnTo>
                <a:lnTo>
                  <a:pt x="16" y="18"/>
                </a:lnTo>
                <a:lnTo>
                  <a:pt x="26" y="10"/>
                </a:lnTo>
                <a:lnTo>
                  <a:pt x="38" y="6"/>
                </a:lnTo>
                <a:lnTo>
                  <a:pt x="44" y="2"/>
                </a:lnTo>
                <a:lnTo>
                  <a:pt x="50" y="0"/>
                </a:lnTo>
                <a:lnTo>
                  <a:pt x="58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86" y="0"/>
                </a:lnTo>
                <a:lnTo>
                  <a:pt x="96" y="0"/>
                </a:lnTo>
                <a:lnTo>
                  <a:pt x="108" y="0"/>
                </a:lnTo>
                <a:lnTo>
                  <a:pt x="118" y="0"/>
                </a:lnTo>
                <a:lnTo>
                  <a:pt x="130" y="0"/>
                </a:lnTo>
                <a:lnTo>
                  <a:pt x="130" y="8"/>
                </a:lnTo>
                <a:lnTo>
                  <a:pt x="130" y="18"/>
                </a:lnTo>
                <a:lnTo>
                  <a:pt x="130" y="24"/>
                </a:lnTo>
                <a:lnTo>
                  <a:pt x="130" y="32"/>
                </a:lnTo>
                <a:lnTo>
                  <a:pt x="130" y="42"/>
                </a:lnTo>
                <a:lnTo>
                  <a:pt x="130" y="46"/>
                </a:lnTo>
                <a:lnTo>
                  <a:pt x="130" y="58"/>
                </a:lnTo>
                <a:lnTo>
                  <a:pt x="136" y="70"/>
                </a:lnTo>
                <a:lnTo>
                  <a:pt x="142" y="80"/>
                </a:lnTo>
                <a:lnTo>
                  <a:pt x="150" y="90"/>
                </a:lnTo>
                <a:lnTo>
                  <a:pt x="160" y="96"/>
                </a:lnTo>
                <a:lnTo>
                  <a:pt x="172" y="102"/>
                </a:lnTo>
                <a:lnTo>
                  <a:pt x="178" y="104"/>
                </a:lnTo>
                <a:lnTo>
                  <a:pt x="184" y="106"/>
                </a:lnTo>
                <a:lnTo>
                  <a:pt x="190" y="108"/>
                </a:lnTo>
                <a:lnTo>
                  <a:pt x="198" y="110"/>
                </a:lnTo>
                <a:lnTo>
                  <a:pt x="200" y="110"/>
                </a:lnTo>
                <a:lnTo>
                  <a:pt x="210" y="110"/>
                </a:lnTo>
                <a:lnTo>
                  <a:pt x="214" y="110"/>
                </a:lnTo>
                <a:lnTo>
                  <a:pt x="222" y="110"/>
                </a:lnTo>
                <a:lnTo>
                  <a:pt x="228" y="110"/>
                </a:lnTo>
                <a:lnTo>
                  <a:pt x="238" y="110"/>
                </a:lnTo>
                <a:lnTo>
                  <a:pt x="238" y="116"/>
                </a:lnTo>
                <a:lnTo>
                  <a:pt x="238" y="126"/>
                </a:lnTo>
                <a:lnTo>
                  <a:pt x="238" y="136"/>
                </a:lnTo>
                <a:lnTo>
                  <a:pt x="238" y="146"/>
                </a:lnTo>
                <a:lnTo>
                  <a:pt x="238" y="156"/>
                </a:lnTo>
                <a:lnTo>
                  <a:pt x="238" y="166"/>
                </a:lnTo>
                <a:lnTo>
                  <a:pt x="238" y="174"/>
                </a:lnTo>
                <a:lnTo>
                  <a:pt x="238" y="184"/>
                </a:lnTo>
                <a:lnTo>
                  <a:pt x="238" y="192"/>
                </a:lnTo>
                <a:lnTo>
                  <a:pt x="238" y="198"/>
                </a:lnTo>
                <a:lnTo>
                  <a:pt x="238" y="204"/>
                </a:lnTo>
                <a:lnTo>
                  <a:pt x="238" y="212"/>
                </a:lnTo>
                <a:lnTo>
                  <a:pt x="238" y="220"/>
                </a:lnTo>
                <a:lnTo>
                  <a:pt x="238" y="224"/>
                </a:lnTo>
                <a:lnTo>
                  <a:pt x="234" y="236"/>
                </a:lnTo>
                <a:lnTo>
                  <a:pt x="232" y="247"/>
                </a:lnTo>
                <a:lnTo>
                  <a:pt x="226" y="257"/>
                </a:lnTo>
                <a:lnTo>
                  <a:pt x="218" y="269"/>
                </a:lnTo>
                <a:lnTo>
                  <a:pt x="206" y="275"/>
                </a:lnTo>
                <a:lnTo>
                  <a:pt x="196" y="281"/>
                </a:lnTo>
                <a:lnTo>
                  <a:pt x="184" y="285"/>
                </a:lnTo>
                <a:lnTo>
                  <a:pt x="172" y="287"/>
                </a:lnTo>
                <a:lnTo>
                  <a:pt x="64" y="287"/>
                </a:lnTo>
                <a:close/>
              </a:path>
            </a:pathLst>
          </a:custGeom>
          <a:solidFill>
            <a:srgbClr val="03C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4" name="Freeform 145"/>
          <p:cNvSpPr>
            <a:spLocks/>
          </p:cNvSpPr>
          <p:nvPr/>
        </p:nvSpPr>
        <p:spPr bwMode="auto">
          <a:xfrm>
            <a:off x="379413" y="5099050"/>
            <a:ext cx="346075" cy="414338"/>
          </a:xfrm>
          <a:custGeom>
            <a:avLst/>
            <a:gdLst>
              <a:gd name="T0" fmla="*/ 2147483647 w 218"/>
              <a:gd name="T1" fmla="*/ 2147483647 h 261"/>
              <a:gd name="T2" fmla="*/ 2147483647 w 218"/>
              <a:gd name="T3" fmla="*/ 2147483647 h 261"/>
              <a:gd name="T4" fmla="*/ 2147483647 w 218"/>
              <a:gd name="T5" fmla="*/ 2147483647 h 261"/>
              <a:gd name="T6" fmla="*/ 0 w 218"/>
              <a:gd name="T7" fmla="*/ 2147483647 h 261"/>
              <a:gd name="T8" fmla="*/ 0 w 218"/>
              <a:gd name="T9" fmla="*/ 2147483647 h 261"/>
              <a:gd name="T10" fmla="*/ 2147483647 w 218"/>
              <a:gd name="T11" fmla="*/ 2147483647 h 261"/>
              <a:gd name="T12" fmla="*/ 2147483647 w 218"/>
              <a:gd name="T13" fmla="*/ 2147483647 h 261"/>
              <a:gd name="T14" fmla="*/ 2147483647 w 218"/>
              <a:gd name="T15" fmla="*/ 2147483647 h 261"/>
              <a:gd name="T16" fmla="*/ 2147483647 w 218"/>
              <a:gd name="T17" fmla="*/ 0 h 261"/>
              <a:gd name="T18" fmla="*/ 2147483647 w 218"/>
              <a:gd name="T19" fmla="*/ 0 h 261"/>
              <a:gd name="T20" fmla="*/ 2147483647 w 218"/>
              <a:gd name="T21" fmla="*/ 0 h 261"/>
              <a:gd name="T22" fmla="*/ 2147483647 w 218"/>
              <a:gd name="T23" fmla="*/ 0 h 261"/>
              <a:gd name="T24" fmla="*/ 2147483647 w 218"/>
              <a:gd name="T25" fmla="*/ 2147483647 h 261"/>
              <a:gd name="T26" fmla="*/ 2147483647 w 218"/>
              <a:gd name="T27" fmla="*/ 2147483647 h 261"/>
              <a:gd name="T28" fmla="*/ 2147483647 w 218"/>
              <a:gd name="T29" fmla="*/ 2147483647 h 261"/>
              <a:gd name="T30" fmla="*/ 2147483647 w 218"/>
              <a:gd name="T31" fmla="*/ 2147483647 h 261"/>
              <a:gd name="T32" fmla="*/ 2147483647 w 218"/>
              <a:gd name="T33" fmla="*/ 2147483647 h 261"/>
              <a:gd name="T34" fmla="*/ 2147483647 w 218"/>
              <a:gd name="T35" fmla="*/ 2147483647 h 261"/>
              <a:gd name="T36" fmla="*/ 2147483647 w 218"/>
              <a:gd name="T37" fmla="*/ 2147483647 h 261"/>
              <a:gd name="T38" fmla="*/ 2147483647 w 218"/>
              <a:gd name="T39" fmla="*/ 2147483647 h 261"/>
              <a:gd name="T40" fmla="*/ 2147483647 w 218"/>
              <a:gd name="T41" fmla="*/ 2147483647 h 261"/>
              <a:gd name="T42" fmla="*/ 2147483647 w 218"/>
              <a:gd name="T43" fmla="*/ 2147483647 h 261"/>
              <a:gd name="T44" fmla="*/ 2147483647 w 218"/>
              <a:gd name="T45" fmla="*/ 2147483647 h 261"/>
              <a:gd name="T46" fmla="*/ 2147483647 w 218"/>
              <a:gd name="T47" fmla="*/ 2147483647 h 261"/>
              <a:gd name="T48" fmla="*/ 2147483647 w 218"/>
              <a:gd name="T49" fmla="*/ 2147483647 h 261"/>
              <a:gd name="T50" fmla="*/ 2147483647 w 218"/>
              <a:gd name="T51" fmla="*/ 2147483647 h 261"/>
              <a:gd name="T52" fmla="*/ 2147483647 w 218"/>
              <a:gd name="T53" fmla="*/ 2147483647 h 261"/>
              <a:gd name="T54" fmla="*/ 2147483647 w 218"/>
              <a:gd name="T55" fmla="*/ 2147483647 h 261"/>
              <a:gd name="T56" fmla="*/ 2147483647 w 218"/>
              <a:gd name="T57" fmla="*/ 2147483647 h 261"/>
              <a:gd name="T58" fmla="*/ 2147483647 w 218"/>
              <a:gd name="T59" fmla="*/ 2147483647 h 261"/>
              <a:gd name="T60" fmla="*/ 2147483647 w 218"/>
              <a:gd name="T61" fmla="*/ 2147483647 h 261"/>
              <a:gd name="T62" fmla="*/ 2147483647 w 218"/>
              <a:gd name="T63" fmla="*/ 2147483647 h 261"/>
              <a:gd name="T64" fmla="*/ 2147483647 w 218"/>
              <a:gd name="T65" fmla="*/ 2147483647 h 261"/>
              <a:gd name="T66" fmla="*/ 2147483647 w 218"/>
              <a:gd name="T67" fmla="*/ 2147483647 h 261"/>
              <a:gd name="T68" fmla="*/ 2147483647 w 218"/>
              <a:gd name="T69" fmla="*/ 2147483647 h 26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8" h="261">
                <a:moveTo>
                  <a:pt x="60" y="261"/>
                </a:moveTo>
                <a:lnTo>
                  <a:pt x="46" y="257"/>
                </a:lnTo>
                <a:lnTo>
                  <a:pt x="36" y="255"/>
                </a:lnTo>
                <a:lnTo>
                  <a:pt x="24" y="249"/>
                </a:lnTo>
                <a:lnTo>
                  <a:pt x="18" y="243"/>
                </a:lnTo>
                <a:lnTo>
                  <a:pt x="8" y="235"/>
                </a:lnTo>
                <a:lnTo>
                  <a:pt x="4" y="226"/>
                </a:lnTo>
                <a:lnTo>
                  <a:pt x="0" y="216"/>
                </a:lnTo>
                <a:lnTo>
                  <a:pt x="0" y="206"/>
                </a:lnTo>
                <a:lnTo>
                  <a:pt x="0" y="58"/>
                </a:lnTo>
                <a:lnTo>
                  <a:pt x="0" y="44"/>
                </a:lnTo>
                <a:lnTo>
                  <a:pt x="4" y="34"/>
                </a:lnTo>
                <a:lnTo>
                  <a:pt x="8" y="22"/>
                </a:lnTo>
                <a:lnTo>
                  <a:pt x="18" y="16"/>
                </a:lnTo>
                <a:lnTo>
                  <a:pt x="24" y="8"/>
                </a:lnTo>
                <a:lnTo>
                  <a:pt x="36" y="4"/>
                </a:lnTo>
                <a:lnTo>
                  <a:pt x="46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80" y="0"/>
                </a:lnTo>
                <a:lnTo>
                  <a:pt x="88" y="0"/>
                </a:lnTo>
                <a:lnTo>
                  <a:pt x="100" y="0"/>
                </a:lnTo>
                <a:lnTo>
                  <a:pt x="110" y="0"/>
                </a:lnTo>
                <a:lnTo>
                  <a:pt x="122" y="0"/>
                </a:lnTo>
                <a:lnTo>
                  <a:pt x="122" y="6"/>
                </a:lnTo>
                <a:lnTo>
                  <a:pt x="122" y="14"/>
                </a:lnTo>
                <a:lnTo>
                  <a:pt x="122" y="20"/>
                </a:lnTo>
                <a:lnTo>
                  <a:pt x="122" y="28"/>
                </a:lnTo>
                <a:lnTo>
                  <a:pt x="122" y="36"/>
                </a:lnTo>
                <a:lnTo>
                  <a:pt x="122" y="40"/>
                </a:lnTo>
                <a:lnTo>
                  <a:pt x="122" y="52"/>
                </a:lnTo>
                <a:lnTo>
                  <a:pt x="124" y="62"/>
                </a:lnTo>
                <a:lnTo>
                  <a:pt x="130" y="72"/>
                </a:lnTo>
                <a:lnTo>
                  <a:pt x="138" y="82"/>
                </a:lnTo>
                <a:lnTo>
                  <a:pt x="146" y="88"/>
                </a:lnTo>
                <a:lnTo>
                  <a:pt x="158" y="94"/>
                </a:lnTo>
                <a:lnTo>
                  <a:pt x="162" y="96"/>
                </a:lnTo>
                <a:lnTo>
                  <a:pt x="168" y="96"/>
                </a:lnTo>
                <a:lnTo>
                  <a:pt x="176" y="98"/>
                </a:lnTo>
                <a:lnTo>
                  <a:pt x="184" y="98"/>
                </a:lnTo>
                <a:lnTo>
                  <a:pt x="186" y="98"/>
                </a:lnTo>
                <a:lnTo>
                  <a:pt x="194" y="98"/>
                </a:lnTo>
                <a:lnTo>
                  <a:pt x="196" y="98"/>
                </a:lnTo>
                <a:lnTo>
                  <a:pt x="204" y="98"/>
                </a:lnTo>
                <a:lnTo>
                  <a:pt x="210" y="98"/>
                </a:lnTo>
                <a:lnTo>
                  <a:pt x="218" y="98"/>
                </a:lnTo>
                <a:lnTo>
                  <a:pt x="218" y="106"/>
                </a:lnTo>
                <a:lnTo>
                  <a:pt x="218" y="114"/>
                </a:lnTo>
                <a:lnTo>
                  <a:pt x="218" y="124"/>
                </a:lnTo>
                <a:lnTo>
                  <a:pt x="218" y="134"/>
                </a:lnTo>
                <a:lnTo>
                  <a:pt x="218" y="142"/>
                </a:lnTo>
                <a:lnTo>
                  <a:pt x="218" y="150"/>
                </a:lnTo>
                <a:lnTo>
                  <a:pt x="218" y="158"/>
                </a:lnTo>
                <a:lnTo>
                  <a:pt x="218" y="168"/>
                </a:lnTo>
                <a:lnTo>
                  <a:pt x="218" y="174"/>
                </a:lnTo>
                <a:lnTo>
                  <a:pt x="218" y="182"/>
                </a:lnTo>
                <a:lnTo>
                  <a:pt x="218" y="188"/>
                </a:lnTo>
                <a:lnTo>
                  <a:pt x="218" y="194"/>
                </a:lnTo>
                <a:lnTo>
                  <a:pt x="218" y="202"/>
                </a:lnTo>
                <a:lnTo>
                  <a:pt x="218" y="206"/>
                </a:lnTo>
                <a:lnTo>
                  <a:pt x="216" y="216"/>
                </a:lnTo>
                <a:lnTo>
                  <a:pt x="212" y="226"/>
                </a:lnTo>
                <a:lnTo>
                  <a:pt x="206" y="235"/>
                </a:lnTo>
                <a:lnTo>
                  <a:pt x="200" y="243"/>
                </a:lnTo>
                <a:lnTo>
                  <a:pt x="190" y="249"/>
                </a:lnTo>
                <a:lnTo>
                  <a:pt x="180" y="255"/>
                </a:lnTo>
                <a:lnTo>
                  <a:pt x="168" y="257"/>
                </a:lnTo>
                <a:lnTo>
                  <a:pt x="158" y="261"/>
                </a:lnTo>
                <a:lnTo>
                  <a:pt x="60" y="261"/>
                </a:lnTo>
                <a:close/>
              </a:path>
            </a:pathLst>
          </a:custGeom>
          <a:solidFill>
            <a:srgbClr val="00A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5" name="Freeform 146"/>
          <p:cNvSpPr>
            <a:spLocks/>
          </p:cNvSpPr>
          <p:nvPr/>
        </p:nvSpPr>
        <p:spPr bwMode="auto">
          <a:xfrm>
            <a:off x="392113" y="5118100"/>
            <a:ext cx="314325" cy="376238"/>
          </a:xfrm>
          <a:custGeom>
            <a:avLst/>
            <a:gdLst>
              <a:gd name="T0" fmla="*/ 2147483647 w 198"/>
              <a:gd name="T1" fmla="*/ 2147483647 h 237"/>
              <a:gd name="T2" fmla="*/ 2147483647 w 198"/>
              <a:gd name="T3" fmla="*/ 2147483647 h 237"/>
              <a:gd name="T4" fmla="*/ 2147483647 w 198"/>
              <a:gd name="T5" fmla="*/ 2147483647 h 237"/>
              <a:gd name="T6" fmla="*/ 0 w 198"/>
              <a:gd name="T7" fmla="*/ 2147483647 h 237"/>
              <a:gd name="T8" fmla="*/ 0 w 198"/>
              <a:gd name="T9" fmla="*/ 2147483647 h 237"/>
              <a:gd name="T10" fmla="*/ 2147483647 w 198"/>
              <a:gd name="T11" fmla="*/ 2147483647 h 237"/>
              <a:gd name="T12" fmla="*/ 2147483647 w 198"/>
              <a:gd name="T13" fmla="*/ 2147483647 h 237"/>
              <a:gd name="T14" fmla="*/ 2147483647 w 198"/>
              <a:gd name="T15" fmla="*/ 2147483647 h 237"/>
              <a:gd name="T16" fmla="*/ 2147483647 w 198"/>
              <a:gd name="T17" fmla="*/ 0 h 237"/>
              <a:gd name="T18" fmla="*/ 2147483647 w 198"/>
              <a:gd name="T19" fmla="*/ 0 h 237"/>
              <a:gd name="T20" fmla="*/ 2147483647 w 198"/>
              <a:gd name="T21" fmla="*/ 0 h 237"/>
              <a:gd name="T22" fmla="*/ 2147483647 w 198"/>
              <a:gd name="T23" fmla="*/ 0 h 237"/>
              <a:gd name="T24" fmla="*/ 2147483647 w 198"/>
              <a:gd name="T25" fmla="*/ 2147483647 h 237"/>
              <a:gd name="T26" fmla="*/ 2147483647 w 198"/>
              <a:gd name="T27" fmla="*/ 2147483647 h 237"/>
              <a:gd name="T28" fmla="*/ 2147483647 w 198"/>
              <a:gd name="T29" fmla="*/ 2147483647 h 237"/>
              <a:gd name="T30" fmla="*/ 2147483647 w 198"/>
              <a:gd name="T31" fmla="*/ 2147483647 h 237"/>
              <a:gd name="T32" fmla="*/ 2147483647 w 198"/>
              <a:gd name="T33" fmla="*/ 2147483647 h 237"/>
              <a:gd name="T34" fmla="*/ 2147483647 w 198"/>
              <a:gd name="T35" fmla="*/ 2147483647 h 237"/>
              <a:gd name="T36" fmla="*/ 2147483647 w 198"/>
              <a:gd name="T37" fmla="*/ 2147483647 h 237"/>
              <a:gd name="T38" fmla="*/ 2147483647 w 198"/>
              <a:gd name="T39" fmla="*/ 2147483647 h 237"/>
              <a:gd name="T40" fmla="*/ 2147483647 w 198"/>
              <a:gd name="T41" fmla="*/ 2147483647 h 237"/>
              <a:gd name="T42" fmla="*/ 2147483647 w 198"/>
              <a:gd name="T43" fmla="*/ 2147483647 h 237"/>
              <a:gd name="T44" fmla="*/ 2147483647 w 198"/>
              <a:gd name="T45" fmla="*/ 2147483647 h 237"/>
              <a:gd name="T46" fmla="*/ 2147483647 w 198"/>
              <a:gd name="T47" fmla="*/ 2147483647 h 237"/>
              <a:gd name="T48" fmla="*/ 2147483647 w 198"/>
              <a:gd name="T49" fmla="*/ 2147483647 h 237"/>
              <a:gd name="T50" fmla="*/ 2147483647 w 198"/>
              <a:gd name="T51" fmla="*/ 2147483647 h 237"/>
              <a:gd name="T52" fmla="*/ 2147483647 w 198"/>
              <a:gd name="T53" fmla="*/ 2147483647 h 237"/>
              <a:gd name="T54" fmla="*/ 2147483647 w 198"/>
              <a:gd name="T55" fmla="*/ 2147483647 h 237"/>
              <a:gd name="T56" fmla="*/ 2147483647 w 198"/>
              <a:gd name="T57" fmla="*/ 2147483647 h 237"/>
              <a:gd name="T58" fmla="*/ 2147483647 w 198"/>
              <a:gd name="T59" fmla="*/ 2147483647 h 237"/>
              <a:gd name="T60" fmla="*/ 2147483647 w 198"/>
              <a:gd name="T61" fmla="*/ 2147483647 h 237"/>
              <a:gd name="T62" fmla="*/ 2147483647 w 198"/>
              <a:gd name="T63" fmla="*/ 2147483647 h 237"/>
              <a:gd name="T64" fmla="*/ 2147483647 w 198"/>
              <a:gd name="T65" fmla="*/ 2147483647 h 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8" h="237">
                <a:moveTo>
                  <a:pt x="54" y="237"/>
                </a:moveTo>
                <a:lnTo>
                  <a:pt x="44" y="235"/>
                </a:lnTo>
                <a:lnTo>
                  <a:pt x="32" y="233"/>
                </a:lnTo>
                <a:lnTo>
                  <a:pt x="22" y="227"/>
                </a:lnTo>
                <a:lnTo>
                  <a:pt x="16" y="221"/>
                </a:lnTo>
                <a:lnTo>
                  <a:pt x="8" y="214"/>
                </a:lnTo>
                <a:lnTo>
                  <a:pt x="4" y="206"/>
                </a:lnTo>
                <a:lnTo>
                  <a:pt x="0" y="196"/>
                </a:lnTo>
                <a:lnTo>
                  <a:pt x="0" y="186"/>
                </a:lnTo>
                <a:lnTo>
                  <a:pt x="0" y="54"/>
                </a:lnTo>
                <a:lnTo>
                  <a:pt x="0" y="42"/>
                </a:lnTo>
                <a:lnTo>
                  <a:pt x="4" y="32"/>
                </a:lnTo>
                <a:lnTo>
                  <a:pt x="8" y="24"/>
                </a:lnTo>
                <a:lnTo>
                  <a:pt x="16" y="16"/>
                </a:lnTo>
                <a:lnTo>
                  <a:pt x="22" y="8"/>
                </a:lnTo>
                <a:lnTo>
                  <a:pt x="32" y="4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64" y="0"/>
                </a:lnTo>
                <a:lnTo>
                  <a:pt x="72" y="0"/>
                </a:lnTo>
                <a:lnTo>
                  <a:pt x="80" y="0"/>
                </a:lnTo>
                <a:lnTo>
                  <a:pt x="90" y="0"/>
                </a:lnTo>
                <a:lnTo>
                  <a:pt x="100" y="0"/>
                </a:lnTo>
                <a:lnTo>
                  <a:pt x="110" y="0"/>
                </a:lnTo>
                <a:lnTo>
                  <a:pt x="110" y="8"/>
                </a:lnTo>
                <a:lnTo>
                  <a:pt x="110" y="14"/>
                </a:lnTo>
                <a:lnTo>
                  <a:pt x="110" y="20"/>
                </a:lnTo>
                <a:lnTo>
                  <a:pt x="110" y="26"/>
                </a:lnTo>
                <a:lnTo>
                  <a:pt x="110" y="32"/>
                </a:lnTo>
                <a:lnTo>
                  <a:pt x="110" y="36"/>
                </a:lnTo>
                <a:lnTo>
                  <a:pt x="110" y="46"/>
                </a:lnTo>
                <a:lnTo>
                  <a:pt x="114" y="58"/>
                </a:lnTo>
                <a:lnTo>
                  <a:pt x="118" y="66"/>
                </a:lnTo>
                <a:lnTo>
                  <a:pt x="126" y="74"/>
                </a:lnTo>
                <a:lnTo>
                  <a:pt x="132" y="80"/>
                </a:lnTo>
                <a:lnTo>
                  <a:pt x="144" y="86"/>
                </a:lnTo>
                <a:lnTo>
                  <a:pt x="154" y="88"/>
                </a:lnTo>
                <a:lnTo>
                  <a:pt x="166" y="90"/>
                </a:lnTo>
                <a:lnTo>
                  <a:pt x="168" y="90"/>
                </a:lnTo>
                <a:lnTo>
                  <a:pt x="174" y="90"/>
                </a:lnTo>
                <a:lnTo>
                  <a:pt x="184" y="90"/>
                </a:lnTo>
                <a:lnTo>
                  <a:pt x="198" y="90"/>
                </a:lnTo>
                <a:lnTo>
                  <a:pt x="198" y="96"/>
                </a:lnTo>
                <a:lnTo>
                  <a:pt x="198" y="104"/>
                </a:lnTo>
                <a:lnTo>
                  <a:pt x="198" y="112"/>
                </a:lnTo>
                <a:lnTo>
                  <a:pt x="198" y="122"/>
                </a:lnTo>
                <a:lnTo>
                  <a:pt x="198" y="128"/>
                </a:lnTo>
                <a:lnTo>
                  <a:pt x="198" y="136"/>
                </a:lnTo>
                <a:lnTo>
                  <a:pt x="198" y="144"/>
                </a:lnTo>
                <a:lnTo>
                  <a:pt x="198" y="152"/>
                </a:lnTo>
                <a:lnTo>
                  <a:pt x="198" y="158"/>
                </a:lnTo>
                <a:lnTo>
                  <a:pt x="198" y="166"/>
                </a:lnTo>
                <a:lnTo>
                  <a:pt x="198" y="170"/>
                </a:lnTo>
                <a:lnTo>
                  <a:pt x="198" y="176"/>
                </a:lnTo>
                <a:lnTo>
                  <a:pt x="198" y="182"/>
                </a:lnTo>
                <a:lnTo>
                  <a:pt x="198" y="186"/>
                </a:lnTo>
                <a:lnTo>
                  <a:pt x="196" y="196"/>
                </a:lnTo>
                <a:lnTo>
                  <a:pt x="192" y="206"/>
                </a:lnTo>
                <a:lnTo>
                  <a:pt x="186" y="214"/>
                </a:lnTo>
                <a:lnTo>
                  <a:pt x="180" y="221"/>
                </a:lnTo>
                <a:lnTo>
                  <a:pt x="172" y="227"/>
                </a:lnTo>
                <a:lnTo>
                  <a:pt x="164" y="233"/>
                </a:lnTo>
                <a:lnTo>
                  <a:pt x="152" y="235"/>
                </a:lnTo>
                <a:lnTo>
                  <a:pt x="142" y="237"/>
                </a:lnTo>
                <a:lnTo>
                  <a:pt x="54" y="237"/>
                </a:lnTo>
                <a:close/>
              </a:path>
            </a:pathLst>
          </a:custGeom>
          <a:solidFill>
            <a:srgbClr val="007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6" name="Freeform 147"/>
          <p:cNvSpPr>
            <a:spLocks/>
          </p:cNvSpPr>
          <p:nvPr/>
        </p:nvSpPr>
        <p:spPr bwMode="auto">
          <a:xfrm>
            <a:off x="401638" y="5140325"/>
            <a:ext cx="285750" cy="334963"/>
          </a:xfrm>
          <a:custGeom>
            <a:avLst/>
            <a:gdLst>
              <a:gd name="T0" fmla="*/ 2147483647 w 180"/>
              <a:gd name="T1" fmla="*/ 2147483647 h 211"/>
              <a:gd name="T2" fmla="*/ 2147483647 w 180"/>
              <a:gd name="T3" fmla="*/ 2147483647 h 211"/>
              <a:gd name="T4" fmla="*/ 2147483647 w 180"/>
              <a:gd name="T5" fmla="*/ 2147483647 h 211"/>
              <a:gd name="T6" fmla="*/ 2147483647 w 180"/>
              <a:gd name="T7" fmla="*/ 2147483647 h 211"/>
              <a:gd name="T8" fmla="*/ 2147483647 w 180"/>
              <a:gd name="T9" fmla="*/ 2147483647 h 211"/>
              <a:gd name="T10" fmla="*/ 2147483647 w 180"/>
              <a:gd name="T11" fmla="*/ 2147483647 h 211"/>
              <a:gd name="T12" fmla="*/ 2147483647 w 180"/>
              <a:gd name="T13" fmla="*/ 2147483647 h 211"/>
              <a:gd name="T14" fmla="*/ 0 w 180"/>
              <a:gd name="T15" fmla="*/ 2147483647 h 211"/>
              <a:gd name="T16" fmla="*/ 0 w 180"/>
              <a:gd name="T17" fmla="*/ 2147483647 h 211"/>
              <a:gd name="T18" fmla="*/ 0 w 180"/>
              <a:gd name="T19" fmla="*/ 2147483647 h 211"/>
              <a:gd name="T20" fmla="*/ 0 w 180"/>
              <a:gd name="T21" fmla="*/ 2147483647 h 211"/>
              <a:gd name="T22" fmla="*/ 2147483647 w 180"/>
              <a:gd name="T23" fmla="*/ 2147483647 h 211"/>
              <a:gd name="T24" fmla="*/ 2147483647 w 180"/>
              <a:gd name="T25" fmla="*/ 2147483647 h 211"/>
              <a:gd name="T26" fmla="*/ 2147483647 w 180"/>
              <a:gd name="T27" fmla="*/ 2147483647 h 211"/>
              <a:gd name="T28" fmla="*/ 2147483647 w 180"/>
              <a:gd name="T29" fmla="*/ 2147483647 h 211"/>
              <a:gd name="T30" fmla="*/ 2147483647 w 180"/>
              <a:gd name="T31" fmla="*/ 2147483647 h 211"/>
              <a:gd name="T32" fmla="*/ 2147483647 w 180"/>
              <a:gd name="T33" fmla="*/ 0 h 211"/>
              <a:gd name="T34" fmla="*/ 2147483647 w 180"/>
              <a:gd name="T35" fmla="*/ 0 h 211"/>
              <a:gd name="T36" fmla="*/ 2147483647 w 180"/>
              <a:gd name="T37" fmla="*/ 0 h 211"/>
              <a:gd name="T38" fmla="*/ 2147483647 w 180"/>
              <a:gd name="T39" fmla="*/ 0 h 211"/>
              <a:gd name="T40" fmla="*/ 2147483647 w 180"/>
              <a:gd name="T41" fmla="*/ 0 h 211"/>
              <a:gd name="T42" fmla="*/ 2147483647 w 180"/>
              <a:gd name="T43" fmla="*/ 0 h 211"/>
              <a:gd name="T44" fmla="*/ 2147483647 w 180"/>
              <a:gd name="T45" fmla="*/ 0 h 211"/>
              <a:gd name="T46" fmla="*/ 2147483647 w 180"/>
              <a:gd name="T47" fmla="*/ 0 h 211"/>
              <a:gd name="T48" fmla="*/ 2147483647 w 180"/>
              <a:gd name="T49" fmla="*/ 0 h 211"/>
              <a:gd name="T50" fmla="*/ 2147483647 w 180"/>
              <a:gd name="T51" fmla="*/ 2147483647 h 211"/>
              <a:gd name="T52" fmla="*/ 2147483647 w 180"/>
              <a:gd name="T53" fmla="*/ 2147483647 h 211"/>
              <a:gd name="T54" fmla="*/ 2147483647 w 180"/>
              <a:gd name="T55" fmla="*/ 2147483647 h 211"/>
              <a:gd name="T56" fmla="*/ 2147483647 w 180"/>
              <a:gd name="T57" fmla="*/ 2147483647 h 211"/>
              <a:gd name="T58" fmla="*/ 2147483647 w 180"/>
              <a:gd name="T59" fmla="*/ 2147483647 h 211"/>
              <a:gd name="T60" fmla="*/ 2147483647 w 180"/>
              <a:gd name="T61" fmla="*/ 2147483647 h 211"/>
              <a:gd name="T62" fmla="*/ 2147483647 w 180"/>
              <a:gd name="T63" fmla="*/ 2147483647 h 211"/>
              <a:gd name="T64" fmla="*/ 2147483647 w 180"/>
              <a:gd name="T65" fmla="*/ 2147483647 h 211"/>
              <a:gd name="T66" fmla="*/ 2147483647 w 180"/>
              <a:gd name="T67" fmla="*/ 2147483647 h 211"/>
              <a:gd name="T68" fmla="*/ 2147483647 w 180"/>
              <a:gd name="T69" fmla="*/ 2147483647 h 211"/>
              <a:gd name="T70" fmla="*/ 2147483647 w 180"/>
              <a:gd name="T71" fmla="*/ 2147483647 h 211"/>
              <a:gd name="T72" fmla="*/ 2147483647 w 180"/>
              <a:gd name="T73" fmla="*/ 2147483647 h 211"/>
              <a:gd name="T74" fmla="*/ 2147483647 w 180"/>
              <a:gd name="T75" fmla="*/ 2147483647 h 211"/>
              <a:gd name="T76" fmla="*/ 2147483647 w 180"/>
              <a:gd name="T77" fmla="*/ 2147483647 h 211"/>
              <a:gd name="T78" fmla="*/ 2147483647 w 180"/>
              <a:gd name="T79" fmla="*/ 2147483647 h 211"/>
              <a:gd name="T80" fmla="*/ 2147483647 w 180"/>
              <a:gd name="T81" fmla="*/ 2147483647 h 211"/>
              <a:gd name="T82" fmla="*/ 2147483647 w 180"/>
              <a:gd name="T83" fmla="*/ 2147483647 h 211"/>
              <a:gd name="T84" fmla="*/ 2147483647 w 180"/>
              <a:gd name="T85" fmla="*/ 2147483647 h 211"/>
              <a:gd name="T86" fmla="*/ 2147483647 w 180"/>
              <a:gd name="T87" fmla="*/ 2147483647 h 211"/>
              <a:gd name="T88" fmla="*/ 2147483647 w 180"/>
              <a:gd name="T89" fmla="*/ 2147483647 h 211"/>
              <a:gd name="T90" fmla="*/ 2147483647 w 180"/>
              <a:gd name="T91" fmla="*/ 2147483647 h 211"/>
              <a:gd name="T92" fmla="*/ 2147483647 w 180"/>
              <a:gd name="T93" fmla="*/ 2147483647 h 211"/>
              <a:gd name="T94" fmla="*/ 2147483647 w 180"/>
              <a:gd name="T95" fmla="*/ 2147483647 h 211"/>
              <a:gd name="T96" fmla="*/ 2147483647 w 180"/>
              <a:gd name="T97" fmla="*/ 2147483647 h 211"/>
              <a:gd name="T98" fmla="*/ 2147483647 w 180"/>
              <a:gd name="T99" fmla="*/ 2147483647 h 211"/>
              <a:gd name="T100" fmla="*/ 2147483647 w 180"/>
              <a:gd name="T101" fmla="*/ 2147483647 h 211"/>
              <a:gd name="T102" fmla="*/ 2147483647 w 180"/>
              <a:gd name="T103" fmla="*/ 2147483647 h 211"/>
              <a:gd name="T104" fmla="*/ 2147483647 w 180"/>
              <a:gd name="T105" fmla="*/ 2147483647 h 211"/>
              <a:gd name="T106" fmla="*/ 2147483647 w 180"/>
              <a:gd name="T107" fmla="*/ 2147483647 h 211"/>
              <a:gd name="T108" fmla="*/ 2147483647 w 180"/>
              <a:gd name="T109" fmla="*/ 2147483647 h 211"/>
              <a:gd name="T110" fmla="*/ 2147483647 w 180"/>
              <a:gd name="T111" fmla="*/ 2147483647 h 211"/>
              <a:gd name="T112" fmla="*/ 2147483647 w 180"/>
              <a:gd name="T113" fmla="*/ 2147483647 h 211"/>
              <a:gd name="T114" fmla="*/ 2147483647 w 180"/>
              <a:gd name="T115" fmla="*/ 2147483647 h 211"/>
              <a:gd name="T116" fmla="*/ 2147483647 w 180"/>
              <a:gd name="T117" fmla="*/ 2147483647 h 211"/>
              <a:gd name="T118" fmla="*/ 2147483647 w 180"/>
              <a:gd name="T119" fmla="*/ 2147483647 h 211"/>
              <a:gd name="T120" fmla="*/ 2147483647 w 180"/>
              <a:gd name="T121" fmla="*/ 2147483647 h 211"/>
              <a:gd name="T122" fmla="*/ 2147483647 w 180"/>
              <a:gd name="T123" fmla="*/ 2147483647 h 211"/>
              <a:gd name="T124" fmla="*/ 2147483647 w 180"/>
              <a:gd name="T125" fmla="*/ 2147483647 h 2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0" h="211">
                <a:moveTo>
                  <a:pt x="50" y="211"/>
                </a:moveTo>
                <a:lnTo>
                  <a:pt x="38" y="209"/>
                </a:lnTo>
                <a:lnTo>
                  <a:pt x="30" y="207"/>
                </a:lnTo>
                <a:lnTo>
                  <a:pt x="22" y="202"/>
                </a:lnTo>
                <a:lnTo>
                  <a:pt x="16" y="198"/>
                </a:lnTo>
                <a:lnTo>
                  <a:pt x="8" y="190"/>
                </a:lnTo>
                <a:lnTo>
                  <a:pt x="4" y="182"/>
                </a:lnTo>
                <a:lnTo>
                  <a:pt x="0" y="174"/>
                </a:lnTo>
                <a:lnTo>
                  <a:pt x="0" y="166"/>
                </a:lnTo>
                <a:lnTo>
                  <a:pt x="0" y="48"/>
                </a:lnTo>
                <a:lnTo>
                  <a:pt x="0" y="36"/>
                </a:lnTo>
                <a:lnTo>
                  <a:pt x="4" y="28"/>
                </a:lnTo>
                <a:lnTo>
                  <a:pt x="8" y="18"/>
                </a:lnTo>
                <a:lnTo>
                  <a:pt x="16" y="12"/>
                </a:lnTo>
                <a:lnTo>
                  <a:pt x="22" y="6"/>
                </a:lnTo>
                <a:lnTo>
                  <a:pt x="30" y="2"/>
                </a:lnTo>
                <a:lnTo>
                  <a:pt x="38" y="0"/>
                </a:lnTo>
                <a:lnTo>
                  <a:pt x="50" y="0"/>
                </a:lnTo>
                <a:lnTo>
                  <a:pt x="54" y="0"/>
                </a:lnTo>
                <a:lnTo>
                  <a:pt x="58" y="0"/>
                </a:lnTo>
                <a:lnTo>
                  <a:pt x="66" y="0"/>
                </a:lnTo>
                <a:lnTo>
                  <a:pt x="74" y="0"/>
                </a:lnTo>
                <a:lnTo>
                  <a:pt x="82" y="0"/>
                </a:lnTo>
                <a:lnTo>
                  <a:pt x="90" y="0"/>
                </a:lnTo>
                <a:lnTo>
                  <a:pt x="100" y="0"/>
                </a:lnTo>
                <a:lnTo>
                  <a:pt x="100" y="12"/>
                </a:lnTo>
                <a:lnTo>
                  <a:pt x="100" y="22"/>
                </a:lnTo>
                <a:lnTo>
                  <a:pt x="100" y="28"/>
                </a:lnTo>
                <a:lnTo>
                  <a:pt x="100" y="32"/>
                </a:lnTo>
                <a:lnTo>
                  <a:pt x="100" y="42"/>
                </a:lnTo>
                <a:lnTo>
                  <a:pt x="104" y="50"/>
                </a:lnTo>
                <a:lnTo>
                  <a:pt x="108" y="56"/>
                </a:lnTo>
                <a:lnTo>
                  <a:pt x="114" y="66"/>
                </a:lnTo>
                <a:lnTo>
                  <a:pt x="122" y="70"/>
                </a:lnTo>
                <a:lnTo>
                  <a:pt x="130" y="76"/>
                </a:lnTo>
                <a:lnTo>
                  <a:pt x="140" y="78"/>
                </a:lnTo>
                <a:lnTo>
                  <a:pt x="152" y="80"/>
                </a:lnTo>
                <a:lnTo>
                  <a:pt x="158" y="80"/>
                </a:lnTo>
                <a:lnTo>
                  <a:pt x="168" y="80"/>
                </a:lnTo>
                <a:lnTo>
                  <a:pt x="180" y="80"/>
                </a:lnTo>
                <a:lnTo>
                  <a:pt x="180" y="86"/>
                </a:lnTo>
                <a:lnTo>
                  <a:pt x="180" y="92"/>
                </a:lnTo>
                <a:lnTo>
                  <a:pt x="180" y="100"/>
                </a:lnTo>
                <a:lnTo>
                  <a:pt x="180" y="108"/>
                </a:lnTo>
                <a:lnTo>
                  <a:pt x="180" y="114"/>
                </a:lnTo>
                <a:lnTo>
                  <a:pt x="180" y="120"/>
                </a:lnTo>
                <a:lnTo>
                  <a:pt x="180" y="128"/>
                </a:lnTo>
                <a:lnTo>
                  <a:pt x="180" y="136"/>
                </a:lnTo>
                <a:lnTo>
                  <a:pt x="180" y="146"/>
                </a:lnTo>
                <a:lnTo>
                  <a:pt x="180" y="156"/>
                </a:lnTo>
                <a:lnTo>
                  <a:pt x="180" y="162"/>
                </a:lnTo>
                <a:lnTo>
                  <a:pt x="180" y="166"/>
                </a:lnTo>
                <a:lnTo>
                  <a:pt x="178" y="174"/>
                </a:lnTo>
                <a:lnTo>
                  <a:pt x="176" y="182"/>
                </a:lnTo>
                <a:lnTo>
                  <a:pt x="170" y="190"/>
                </a:lnTo>
                <a:lnTo>
                  <a:pt x="164" y="198"/>
                </a:lnTo>
                <a:lnTo>
                  <a:pt x="156" y="202"/>
                </a:lnTo>
                <a:lnTo>
                  <a:pt x="148" y="207"/>
                </a:lnTo>
                <a:lnTo>
                  <a:pt x="138" y="209"/>
                </a:lnTo>
                <a:lnTo>
                  <a:pt x="130" y="211"/>
                </a:lnTo>
                <a:lnTo>
                  <a:pt x="50" y="211"/>
                </a:lnTo>
                <a:close/>
              </a:path>
            </a:pathLst>
          </a:custGeom>
          <a:solidFill>
            <a:srgbClr val="005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7" name="Freeform 148"/>
          <p:cNvSpPr>
            <a:spLocks/>
          </p:cNvSpPr>
          <p:nvPr/>
        </p:nvSpPr>
        <p:spPr bwMode="auto">
          <a:xfrm>
            <a:off x="417513" y="5159375"/>
            <a:ext cx="250825" cy="301625"/>
          </a:xfrm>
          <a:custGeom>
            <a:avLst/>
            <a:gdLst>
              <a:gd name="T0" fmla="*/ 2147483647 w 158"/>
              <a:gd name="T1" fmla="*/ 2147483647 h 190"/>
              <a:gd name="T2" fmla="*/ 2147483647 w 158"/>
              <a:gd name="T3" fmla="*/ 2147483647 h 190"/>
              <a:gd name="T4" fmla="*/ 2147483647 w 158"/>
              <a:gd name="T5" fmla="*/ 2147483647 h 190"/>
              <a:gd name="T6" fmla="*/ 2147483647 w 158"/>
              <a:gd name="T7" fmla="*/ 2147483647 h 190"/>
              <a:gd name="T8" fmla="*/ 2147483647 w 158"/>
              <a:gd name="T9" fmla="*/ 2147483647 h 190"/>
              <a:gd name="T10" fmla="*/ 2147483647 w 158"/>
              <a:gd name="T11" fmla="*/ 2147483647 h 190"/>
              <a:gd name="T12" fmla="*/ 2147483647 w 158"/>
              <a:gd name="T13" fmla="*/ 2147483647 h 190"/>
              <a:gd name="T14" fmla="*/ 0 w 158"/>
              <a:gd name="T15" fmla="*/ 2147483647 h 190"/>
              <a:gd name="T16" fmla="*/ 0 w 158"/>
              <a:gd name="T17" fmla="*/ 2147483647 h 190"/>
              <a:gd name="T18" fmla="*/ 0 w 158"/>
              <a:gd name="T19" fmla="*/ 2147483647 h 190"/>
              <a:gd name="T20" fmla="*/ 0 w 158"/>
              <a:gd name="T21" fmla="*/ 2147483647 h 190"/>
              <a:gd name="T22" fmla="*/ 2147483647 w 158"/>
              <a:gd name="T23" fmla="*/ 2147483647 h 190"/>
              <a:gd name="T24" fmla="*/ 2147483647 w 158"/>
              <a:gd name="T25" fmla="*/ 2147483647 h 190"/>
              <a:gd name="T26" fmla="*/ 2147483647 w 158"/>
              <a:gd name="T27" fmla="*/ 2147483647 h 190"/>
              <a:gd name="T28" fmla="*/ 2147483647 w 158"/>
              <a:gd name="T29" fmla="*/ 2147483647 h 190"/>
              <a:gd name="T30" fmla="*/ 2147483647 w 158"/>
              <a:gd name="T31" fmla="*/ 2147483647 h 190"/>
              <a:gd name="T32" fmla="*/ 2147483647 w 158"/>
              <a:gd name="T33" fmla="*/ 0 h 190"/>
              <a:gd name="T34" fmla="*/ 2147483647 w 158"/>
              <a:gd name="T35" fmla="*/ 0 h 190"/>
              <a:gd name="T36" fmla="*/ 2147483647 w 158"/>
              <a:gd name="T37" fmla="*/ 0 h 190"/>
              <a:gd name="T38" fmla="*/ 2147483647 w 158"/>
              <a:gd name="T39" fmla="*/ 0 h 190"/>
              <a:gd name="T40" fmla="*/ 2147483647 w 158"/>
              <a:gd name="T41" fmla="*/ 0 h 190"/>
              <a:gd name="T42" fmla="*/ 2147483647 w 158"/>
              <a:gd name="T43" fmla="*/ 0 h 190"/>
              <a:gd name="T44" fmla="*/ 2147483647 w 158"/>
              <a:gd name="T45" fmla="*/ 0 h 190"/>
              <a:gd name="T46" fmla="*/ 2147483647 w 158"/>
              <a:gd name="T47" fmla="*/ 0 h 190"/>
              <a:gd name="T48" fmla="*/ 2147483647 w 158"/>
              <a:gd name="T49" fmla="*/ 2147483647 h 190"/>
              <a:gd name="T50" fmla="*/ 2147483647 w 158"/>
              <a:gd name="T51" fmla="*/ 2147483647 h 190"/>
              <a:gd name="T52" fmla="*/ 2147483647 w 158"/>
              <a:gd name="T53" fmla="*/ 2147483647 h 190"/>
              <a:gd name="T54" fmla="*/ 2147483647 w 158"/>
              <a:gd name="T55" fmla="*/ 2147483647 h 190"/>
              <a:gd name="T56" fmla="*/ 2147483647 w 158"/>
              <a:gd name="T57" fmla="*/ 2147483647 h 190"/>
              <a:gd name="T58" fmla="*/ 2147483647 w 158"/>
              <a:gd name="T59" fmla="*/ 2147483647 h 190"/>
              <a:gd name="T60" fmla="*/ 2147483647 w 158"/>
              <a:gd name="T61" fmla="*/ 2147483647 h 190"/>
              <a:gd name="T62" fmla="*/ 2147483647 w 158"/>
              <a:gd name="T63" fmla="*/ 2147483647 h 190"/>
              <a:gd name="T64" fmla="*/ 2147483647 w 158"/>
              <a:gd name="T65" fmla="*/ 2147483647 h 190"/>
              <a:gd name="T66" fmla="*/ 2147483647 w 158"/>
              <a:gd name="T67" fmla="*/ 2147483647 h 190"/>
              <a:gd name="T68" fmla="*/ 2147483647 w 158"/>
              <a:gd name="T69" fmla="*/ 2147483647 h 190"/>
              <a:gd name="T70" fmla="*/ 2147483647 w 158"/>
              <a:gd name="T71" fmla="*/ 2147483647 h 190"/>
              <a:gd name="T72" fmla="*/ 2147483647 w 158"/>
              <a:gd name="T73" fmla="*/ 2147483647 h 190"/>
              <a:gd name="T74" fmla="*/ 2147483647 w 158"/>
              <a:gd name="T75" fmla="*/ 2147483647 h 190"/>
              <a:gd name="T76" fmla="*/ 2147483647 w 158"/>
              <a:gd name="T77" fmla="*/ 2147483647 h 190"/>
              <a:gd name="T78" fmla="*/ 2147483647 w 158"/>
              <a:gd name="T79" fmla="*/ 2147483647 h 190"/>
              <a:gd name="T80" fmla="*/ 2147483647 w 158"/>
              <a:gd name="T81" fmla="*/ 2147483647 h 190"/>
              <a:gd name="T82" fmla="*/ 2147483647 w 158"/>
              <a:gd name="T83" fmla="*/ 2147483647 h 190"/>
              <a:gd name="T84" fmla="*/ 2147483647 w 158"/>
              <a:gd name="T85" fmla="*/ 2147483647 h 190"/>
              <a:gd name="T86" fmla="*/ 2147483647 w 158"/>
              <a:gd name="T87" fmla="*/ 2147483647 h 190"/>
              <a:gd name="T88" fmla="*/ 2147483647 w 158"/>
              <a:gd name="T89" fmla="*/ 2147483647 h 190"/>
              <a:gd name="T90" fmla="*/ 2147483647 w 158"/>
              <a:gd name="T91" fmla="*/ 2147483647 h 190"/>
              <a:gd name="T92" fmla="*/ 2147483647 w 158"/>
              <a:gd name="T93" fmla="*/ 2147483647 h 190"/>
              <a:gd name="T94" fmla="*/ 2147483647 w 158"/>
              <a:gd name="T95" fmla="*/ 2147483647 h 190"/>
              <a:gd name="T96" fmla="*/ 2147483647 w 158"/>
              <a:gd name="T97" fmla="*/ 2147483647 h 190"/>
              <a:gd name="T98" fmla="*/ 2147483647 w 158"/>
              <a:gd name="T99" fmla="*/ 2147483647 h 190"/>
              <a:gd name="T100" fmla="*/ 2147483647 w 158"/>
              <a:gd name="T101" fmla="*/ 2147483647 h 190"/>
              <a:gd name="T102" fmla="*/ 2147483647 w 158"/>
              <a:gd name="T103" fmla="*/ 2147483647 h 190"/>
              <a:gd name="T104" fmla="*/ 2147483647 w 158"/>
              <a:gd name="T105" fmla="*/ 2147483647 h 190"/>
              <a:gd name="T106" fmla="*/ 2147483647 w 158"/>
              <a:gd name="T107" fmla="*/ 2147483647 h 190"/>
              <a:gd name="T108" fmla="*/ 2147483647 w 158"/>
              <a:gd name="T109" fmla="*/ 2147483647 h 190"/>
              <a:gd name="T110" fmla="*/ 2147483647 w 158"/>
              <a:gd name="T111" fmla="*/ 2147483647 h 190"/>
              <a:gd name="T112" fmla="*/ 2147483647 w 158"/>
              <a:gd name="T113" fmla="*/ 2147483647 h 190"/>
              <a:gd name="T114" fmla="*/ 2147483647 w 158"/>
              <a:gd name="T115" fmla="*/ 2147483647 h 1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190">
                <a:moveTo>
                  <a:pt x="44" y="190"/>
                </a:moveTo>
                <a:lnTo>
                  <a:pt x="32" y="188"/>
                </a:lnTo>
                <a:lnTo>
                  <a:pt x="26" y="186"/>
                </a:lnTo>
                <a:lnTo>
                  <a:pt x="16" y="180"/>
                </a:lnTo>
                <a:lnTo>
                  <a:pt x="12" y="178"/>
                </a:lnTo>
                <a:lnTo>
                  <a:pt x="6" y="170"/>
                </a:lnTo>
                <a:lnTo>
                  <a:pt x="2" y="162"/>
                </a:lnTo>
                <a:lnTo>
                  <a:pt x="0" y="154"/>
                </a:lnTo>
                <a:lnTo>
                  <a:pt x="0" y="146"/>
                </a:lnTo>
                <a:lnTo>
                  <a:pt x="0" y="42"/>
                </a:lnTo>
                <a:lnTo>
                  <a:pt x="0" y="32"/>
                </a:lnTo>
                <a:lnTo>
                  <a:pt x="2" y="26"/>
                </a:lnTo>
                <a:lnTo>
                  <a:pt x="6" y="16"/>
                </a:lnTo>
                <a:lnTo>
                  <a:pt x="12" y="12"/>
                </a:lnTo>
                <a:lnTo>
                  <a:pt x="16" y="6"/>
                </a:lnTo>
                <a:lnTo>
                  <a:pt x="26" y="2"/>
                </a:lnTo>
                <a:lnTo>
                  <a:pt x="32" y="0"/>
                </a:lnTo>
                <a:lnTo>
                  <a:pt x="44" y="0"/>
                </a:lnTo>
                <a:lnTo>
                  <a:pt x="48" y="0"/>
                </a:lnTo>
                <a:lnTo>
                  <a:pt x="58" y="0"/>
                </a:lnTo>
                <a:lnTo>
                  <a:pt x="64" y="0"/>
                </a:lnTo>
                <a:lnTo>
                  <a:pt x="72" y="0"/>
                </a:lnTo>
                <a:lnTo>
                  <a:pt x="78" y="0"/>
                </a:lnTo>
                <a:lnTo>
                  <a:pt x="88" y="0"/>
                </a:lnTo>
                <a:lnTo>
                  <a:pt x="88" y="10"/>
                </a:lnTo>
                <a:lnTo>
                  <a:pt x="88" y="20"/>
                </a:lnTo>
                <a:lnTo>
                  <a:pt x="88" y="26"/>
                </a:lnTo>
                <a:lnTo>
                  <a:pt x="88" y="30"/>
                </a:lnTo>
                <a:lnTo>
                  <a:pt x="88" y="36"/>
                </a:lnTo>
                <a:lnTo>
                  <a:pt x="90" y="44"/>
                </a:lnTo>
                <a:lnTo>
                  <a:pt x="94" y="52"/>
                </a:lnTo>
                <a:lnTo>
                  <a:pt x="100" y="60"/>
                </a:lnTo>
                <a:lnTo>
                  <a:pt x="104" y="64"/>
                </a:lnTo>
                <a:lnTo>
                  <a:pt x="114" y="68"/>
                </a:lnTo>
                <a:lnTo>
                  <a:pt x="120" y="70"/>
                </a:lnTo>
                <a:lnTo>
                  <a:pt x="130" y="72"/>
                </a:lnTo>
                <a:lnTo>
                  <a:pt x="132" y="72"/>
                </a:lnTo>
                <a:lnTo>
                  <a:pt x="138" y="72"/>
                </a:lnTo>
                <a:lnTo>
                  <a:pt x="146" y="72"/>
                </a:lnTo>
                <a:lnTo>
                  <a:pt x="158" y="72"/>
                </a:lnTo>
                <a:lnTo>
                  <a:pt x="158" y="82"/>
                </a:lnTo>
                <a:lnTo>
                  <a:pt x="158" y="96"/>
                </a:lnTo>
                <a:lnTo>
                  <a:pt x="158" y="108"/>
                </a:lnTo>
                <a:lnTo>
                  <a:pt x="158" y="120"/>
                </a:lnTo>
                <a:lnTo>
                  <a:pt x="158" y="130"/>
                </a:lnTo>
                <a:lnTo>
                  <a:pt x="158" y="138"/>
                </a:lnTo>
                <a:lnTo>
                  <a:pt x="158" y="144"/>
                </a:lnTo>
                <a:lnTo>
                  <a:pt x="158" y="146"/>
                </a:lnTo>
                <a:lnTo>
                  <a:pt x="156" y="154"/>
                </a:lnTo>
                <a:lnTo>
                  <a:pt x="154" y="162"/>
                </a:lnTo>
                <a:lnTo>
                  <a:pt x="148" y="170"/>
                </a:lnTo>
                <a:lnTo>
                  <a:pt x="144" y="178"/>
                </a:lnTo>
                <a:lnTo>
                  <a:pt x="136" y="180"/>
                </a:lnTo>
                <a:lnTo>
                  <a:pt x="130" y="186"/>
                </a:lnTo>
                <a:lnTo>
                  <a:pt x="122" y="188"/>
                </a:lnTo>
                <a:lnTo>
                  <a:pt x="114" y="190"/>
                </a:lnTo>
                <a:lnTo>
                  <a:pt x="44" y="190"/>
                </a:lnTo>
                <a:close/>
              </a:path>
            </a:pathLst>
          </a:custGeom>
          <a:solidFill>
            <a:srgbClr val="003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8" name="Freeform 149"/>
          <p:cNvSpPr>
            <a:spLocks/>
          </p:cNvSpPr>
          <p:nvPr/>
        </p:nvSpPr>
        <p:spPr bwMode="auto">
          <a:xfrm>
            <a:off x="427038" y="5181600"/>
            <a:ext cx="219075" cy="257175"/>
          </a:xfrm>
          <a:custGeom>
            <a:avLst/>
            <a:gdLst>
              <a:gd name="T0" fmla="*/ 2147483647 w 138"/>
              <a:gd name="T1" fmla="*/ 2147483647 h 162"/>
              <a:gd name="T2" fmla="*/ 2147483647 w 138"/>
              <a:gd name="T3" fmla="*/ 2147483647 h 162"/>
              <a:gd name="T4" fmla="*/ 2147483647 w 138"/>
              <a:gd name="T5" fmla="*/ 2147483647 h 162"/>
              <a:gd name="T6" fmla="*/ 2147483647 w 138"/>
              <a:gd name="T7" fmla="*/ 2147483647 h 162"/>
              <a:gd name="T8" fmla="*/ 2147483647 w 138"/>
              <a:gd name="T9" fmla="*/ 2147483647 h 162"/>
              <a:gd name="T10" fmla="*/ 2147483647 w 138"/>
              <a:gd name="T11" fmla="*/ 2147483647 h 162"/>
              <a:gd name="T12" fmla="*/ 0 w 138"/>
              <a:gd name="T13" fmla="*/ 2147483647 h 162"/>
              <a:gd name="T14" fmla="*/ 0 w 138"/>
              <a:gd name="T15" fmla="*/ 2147483647 h 162"/>
              <a:gd name="T16" fmla="*/ 0 w 138"/>
              <a:gd name="T17" fmla="*/ 2147483647 h 162"/>
              <a:gd name="T18" fmla="*/ 2147483647 w 138"/>
              <a:gd name="T19" fmla="*/ 2147483647 h 162"/>
              <a:gd name="T20" fmla="*/ 2147483647 w 138"/>
              <a:gd name="T21" fmla="*/ 2147483647 h 162"/>
              <a:gd name="T22" fmla="*/ 2147483647 w 138"/>
              <a:gd name="T23" fmla="*/ 2147483647 h 162"/>
              <a:gd name="T24" fmla="*/ 2147483647 w 138"/>
              <a:gd name="T25" fmla="*/ 2147483647 h 162"/>
              <a:gd name="T26" fmla="*/ 2147483647 w 138"/>
              <a:gd name="T27" fmla="*/ 2147483647 h 162"/>
              <a:gd name="T28" fmla="*/ 2147483647 w 138"/>
              <a:gd name="T29" fmla="*/ 0 h 162"/>
              <a:gd name="T30" fmla="*/ 2147483647 w 138"/>
              <a:gd name="T31" fmla="*/ 0 h 162"/>
              <a:gd name="T32" fmla="*/ 2147483647 w 138"/>
              <a:gd name="T33" fmla="*/ 0 h 162"/>
              <a:gd name="T34" fmla="*/ 2147483647 w 138"/>
              <a:gd name="T35" fmla="*/ 0 h 162"/>
              <a:gd name="T36" fmla="*/ 2147483647 w 138"/>
              <a:gd name="T37" fmla="*/ 0 h 162"/>
              <a:gd name="T38" fmla="*/ 2147483647 w 138"/>
              <a:gd name="T39" fmla="*/ 0 h 162"/>
              <a:gd name="T40" fmla="*/ 2147483647 w 138"/>
              <a:gd name="T41" fmla="*/ 0 h 162"/>
              <a:gd name="T42" fmla="*/ 2147483647 w 138"/>
              <a:gd name="T43" fmla="*/ 0 h 162"/>
              <a:gd name="T44" fmla="*/ 2147483647 w 138"/>
              <a:gd name="T45" fmla="*/ 2147483647 h 162"/>
              <a:gd name="T46" fmla="*/ 2147483647 w 138"/>
              <a:gd name="T47" fmla="*/ 2147483647 h 162"/>
              <a:gd name="T48" fmla="*/ 2147483647 w 138"/>
              <a:gd name="T49" fmla="*/ 2147483647 h 162"/>
              <a:gd name="T50" fmla="*/ 2147483647 w 138"/>
              <a:gd name="T51" fmla="*/ 2147483647 h 162"/>
              <a:gd name="T52" fmla="*/ 2147483647 w 138"/>
              <a:gd name="T53" fmla="*/ 2147483647 h 162"/>
              <a:gd name="T54" fmla="*/ 2147483647 w 138"/>
              <a:gd name="T55" fmla="*/ 2147483647 h 162"/>
              <a:gd name="T56" fmla="*/ 2147483647 w 138"/>
              <a:gd name="T57" fmla="*/ 2147483647 h 162"/>
              <a:gd name="T58" fmla="*/ 2147483647 w 138"/>
              <a:gd name="T59" fmla="*/ 2147483647 h 162"/>
              <a:gd name="T60" fmla="*/ 2147483647 w 138"/>
              <a:gd name="T61" fmla="*/ 2147483647 h 162"/>
              <a:gd name="T62" fmla="*/ 2147483647 w 138"/>
              <a:gd name="T63" fmla="*/ 2147483647 h 162"/>
              <a:gd name="T64" fmla="*/ 2147483647 w 138"/>
              <a:gd name="T65" fmla="*/ 2147483647 h 162"/>
              <a:gd name="T66" fmla="*/ 2147483647 w 138"/>
              <a:gd name="T67" fmla="*/ 2147483647 h 162"/>
              <a:gd name="T68" fmla="*/ 2147483647 w 138"/>
              <a:gd name="T69" fmla="*/ 2147483647 h 162"/>
              <a:gd name="T70" fmla="*/ 2147483647 w 138"/>
              <a:gd name="T71" fmla="*/ 2147483647 h 162"/>
              <a:gd name="T72" fmla="*/ 2147483647 w 138"/>
              <a:gd name="T73" fmla="*/ 2147483647 h 162"/>
              <a:gd name="T74" fmla="*/ 2147483647 w 138"/>
              <a:gd name="T75" fmla="*/ 2147483647 h 162"/>
              <a:gd name="T76" fmla="*/ 2147483647 w 138"/>
              <a:gd name="T77" fmla="*/ 2147483647 h 162"/>
              <a:gd name="T78" fmla="*/ 2147483647 w 138"/>
              <a:gd name="T79" fmla="*/ 2147483647 h 162"/>
              <a:gd name="T80" fmla="*/ 2147483647 w 138"/>
              <a:gd name="T81" fmla="*/ 2147483647 h 162"/>
              <a:gd name="T82" fmla="*/ 2147483647 w 138"/>
              <a:gd name="T83" fmla="*/ 2147483647 h 162"/>
              <a:gd name="T84" fmla="*/ 2147483647 w 138"/>
              <a:gd name="T85" fmla="*/ 2147483647 h 162"/>
              <a:gd name="T86" fmla="*/ 2147483647 w 138"/>
              <a:gd name="T87" fmla="*/ 2147483647 h 162"/>
              <a:gd name="T88" fmla="*/ 2147483647 w 138"/>
              <a:gd name="T89" fmla="*/ 2147483647 h 162"/>
              <a:gd name="T90" fmla="*/ 2147483647 w 138"/>
              <a:gd name="T91" fmla="*/ 2147483647 h 162"/>
              <a:gd name="T92" fmla="*/ 2147483647 w 138"/>
              <a:gd name="T93" fmla="*/ 2147483647 h 162"/>
              <a:gd name="T94" fmla="*/ 2147483647 w 138"/>
              <a:gd name="T95" fmla="*/ 2147483647 h 162"/>
              <a:gd name="T96" fmla="*/ 2147483647 w 138"/>
              <a:gd name="T97" fmla="*/ 2147483647 h 162"/>
              <a:gd name="T98" fmla="*/ 2147483647 w 138"/>
              <a:gd name="T99" fmla="*/ 2147483647 h 162"/>
              <a:gd name="T100" fmla="*/ 2147483647 w 138"/>
              <a:gd name="T101" fmla="*/ 2147483647 h 162"/>
              <a:gd name="T102" fmla="*/ 2147483647 w 138"/>
              <a:gd name="T103" fmla="*/ 2147483647 h 162"/>
              <a:gd name="T104" fmla="*/ 2147483647 w 138"/>
              <a:gd name="T105" fmla="*/ 2147483647 h 162"/>
              <a:gd name="T106" fmla="*/ 2147483647 w 138"/>
              <a:gd name="T107" fmla="*/ 2147483647 h 1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8" h="162">
                <a:moveTo>
                  <a:pt x="40" y="162"/>
                </a:moveTo>
                <a:lnTo>
                  <a:pt x="32" y="160"/>
                </a:lnTo>
                <a:lnTo>
                  <a:pt x="24" y="158"/>
                </a:lnTo>
                <a:lnTo>
                  <a:pt x="16" y="154"/>
                </a:lnTo>
                <a:lnTo>
                  <a:pt x="12" y="150"/>
                </a:lnTo>
                <a:lnTo>
                  <a:pt x="4" y="140"/>
                </a:lnTo>
                <a:lnTo>
                  <a:pt x="0" y="128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6" y="4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lnTo>
                  <a:pt x="42" y="0"/>
                </a:lnTo>
                <a:lnTo>
                  <a:pt x="50" y="0"/>
                </a:lnTo>
                <a:lnTo>
                  <a:pt x="56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78" y="8"/>
                </a:lnTo>
                <a:lnTo>
                  <a:pt x="78" y="18"/>
                </a:lnTo>
                <a:lnTo>
                  <a:pt x="78" y="22"/>
                </a:lnTo>
                <a:lnTo>
                  <a:pt x="78" y="24"/>
                </a:lnTo>
                <a:lnTo>
                  <a:pt x="78" y="30"/>
                </a:lnTo>
                <a:lnTo>
                  <a:pt x="80" y="38"/>
                </a:lnTo>
                <a:lnTo>
                  <a:pt x="82" y="44"/>
                </a:lnTo>
                <a:lnTo>
                  <a:pt x="88" y="50"/>
                </a:lnTo>
                <a:lnTo>
                  <a:pt x="92" y="54"/>
                </a:lnTo>
                <a:lnTo>
                  <a:pt x="100" y="58"/>
                </a:lnTo>
                <a:lnTo>
                  <a:pt x="108" y="60"/>
                </a:lnTo>
                <a:lnTo>
                  <a:pt x="114" y="62"/>
                </a:lnTo>
                <a:lnTo>
                  <a:pt x="116" y="62"/>
                </a:lnTo>
                <a:lnTo>
                  <a:pt x="120" y="62"/>
                </a:lnTo>
                <a:lnTo>
                  <a:pt x="128" y="62"/>
                </a:lnTo>
                <a:lnTo>
                  <a:pt x="138" y="62"/>
                </a:lnTo>
                <a:lnTo>
                  <a:pt x="138" y="72"/>
                </a:lnTo>
                <a:lnTo>
                  <a:pt x="138" y="82"/>
                </a:lnTo>
                <a:lnTo>
                  <a:pt x="138" y="92"/>
                </a:lnTo>
                <a:lnTo>
                  <a:pt x="138" y="104"/>
                </a:lnTo>
                <a:lnTo>
                  <a:pt x="138" y="112"/>
                </a:lnTo>
                <a:lnTo>
                  <a:pt x="138" y="120"/>
                </a:lnTo>
                <a:lnTo>
                  <a:pt x="138" y="126"/>
                </a:lnTo>
                <a:lnTo>
                  <a:pt x="138" y="128"/>
                </a:lnTo>
                <a:lnTo>
                  <a:pt x="136" y="140"/>
                </a:lnTo>
                <a:lnTo>
                  <a:pt x="126" y="150"/>
                </a:lnTo>
                <a:lnTo>
                  <a:pt x="120" y="154"/>
                </a:lnTo>
                <a:lnTo>
                  <a:pt x="114" y="158"/>
                </a:lnTo>
                <a:lnTo>
                  <a:pt x="106" y="160"/>
                </a:lnTo>
                <a:lnTo>
                  <a:pt x="100" y="162"/>
                </a:lnTo>
                <a:lnTo>
                  <a:pt x="40" y="162"/>
                </a:lnTo>
                <a:close/>
              </a:path>
            </a:pathLst>
          </a:custGeom>
          <a:solidFill>
            <a:srgbClr val="001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9" name="Freeform 150"/>
          <p:cNvSpPr>
            <a:spLocks/>
          </p:cNvSpPr>
          <p:nvPr/>
        </p:nvSpPr>
        <p:spPr bwMode="auto">
          <a:xfrm>
            <a:off x="538163" y="4371975"/>
            <a:ext cx="104775" cy="609600"/>
          </a:xfrm>
          <a:custGeom>
            <a:avLst/>
            <a:gdLst>
              <a:gd name="T0" fmla="*/ 2147483647 w 66"/>
              <a:gd name="T1" fmla="*/ 2147483647 h 384"/>
              <a:gd name="T2" fmla="*/ 2147483647 w 66"/>
              <a:gd name="T3" fmla="*/ 2147483647 h 384"/>
              <a:gd name="T4" fmla="*/ 2147483647 w 66"/>
              <a:gd name="T5" fmla="*/ 2147483647 h 384"/>
              <a:gd name="T6" fmla="*/ 2147483647 w 66"/>
              <a:gd name="T7" fmla="*/ 2147483647 h 384"/>
              <a:gd name="T8" fmla="*/ 2147483647 w 66"/>
              <a:gd name="T9" fmla="*/ 2147483647 h 384"/>
              <a:gd name="T10" fmla="*/ 2147483647 w 66"/>
              <a:gd name="T11" fmla="*/ 2147483647 h 384"/>
              <a:gd name="T12" fmla="*/ 2147483647 w 66"/>
              <a:gd name="T13" fmla="*/ 2147483647 h 384"/>
              <a:gd name="T14" fmla="*/ 0 w 66"/>
              <a:gd name="T15" fmla="*/ 2147483647 h 384"/>
              <a:gd name="T16" fmla="*/ 0 w 66"/>
              <a:gd name="T17" fmla="*/ 2147483647 h 384"/>
              <a:gd name="T18" fmla="*/ 0 w 66"/>
              <a:gd name="T19" fmla="*/ 2147483647 h 384"/>
              <a:gd name="T20" fmla="*/ 0 w 66"/>
              <a:gd name="T21" fmla="*/ 2147483647 h 384"/>
              <a:gd name="T22" fmla="*/ 2147483647 w 66"/>
              <a:gd name="T23" fmla="*/ 2147483647 h 384"/>
              <a:gd name="T24" fmla="*/ 2147483647 w 66"/>
              <a:gd name="T25" fmla="*/ 2147483647 h 384"/>
              <a:gd name="T26" fmla="*/ 2147483647 w 66"/>
              <a:gd name="T27" fmla="*/ 2147483647 h 384"/>
              <a:gd name="T28" fmla="*/ 2147483647 w 66"/>
              <a:gd name="T29" fmla="*/ 2147483647 h 384"/>
              <a:gd name="T30" fmla="*/ 2147483647 w 66"/>
              <a:gd name="T31" fmla="*/ 2147483647 h 384"/>
              <a:gd name="T32" fmla="*/ 2147483647 w 66"/>
              <a:gd name="T33" fmla="*/ 0 h 384"/>
              <a:gd name="T34" fmla="*/ 2147483647 w 66"/>
              <a:gd name="T35" fmla="*/ 0 h 384"/>
              <a:gd name="T36" fmla="*/ 2147483647 w 66"/>
              <a:gd name="T37" fmla="*/ 0 h 384"/>
              <a:gd name="T38" fmla="*/ 2147483647 w 66"/>
              <a:gd name="T39" fmla="*/ 0 h 384"/>
              <a:gd name="T40" fmla="*/ 2147483647 w 66"/>
              <a:gd name="T41" fmla="*/ 2147483647 h 384"/>
              <a:gd name="T42" fmla="*/ 2147483647 w 66"/>
              <a:gd name="T43" fmla="*/ 2147483647 h 384"/>
              <a:gd name="T44" fmla="*/ 2147483647 w 66"/>
              <a:gd name="T45" fmla="*/ 2147483647 h 384"/>
              <a:gd name="T46" fmla="*/ 2147483647 w 66"/>
              <a:gd name="T47" fmla="*/ 2147483647 h 384"/>
              <a:gd name="T48" fmla="*/ 2147483647 w 66"/>
              <a:gd name="T49" fmla="*/ 2147483647 h 384"/>
              <a:gd name="T50" fmla="*/ 2147483647 w 66"/>
              <a:gd name="T51" fmla="*/ 2147483647 h 384"/>
              <a:gd name="T52" fmla="*/ 2147483647 w 66"/>
              <a:gd name="T53" fmla="*/ 2147483647 h 384"/>
              <a:gd name="T54" fmla="*/ 2147483647 w 66"/>
              <a:gd name="T55" fmla="*/ 2147483647 h 384"/>
              <a:gd name="T56" fmla="*/ 2147483647 w 66"/>
              <a:gd name="T57" fmla="*/ 2147483647 h 384"/>
              <a:gd name="T58" fmla="*/ 2147483647 w 66"/>
              <a:gd name="T59" fmla="*/ 2147483647 h 384"/>
              <a:gd name="T60" fmla="*/ 2147483647 w 66"/>
              <a:gd name="T61" fmla="*/ 2147483647 h 384"/>
              <a:gd name="T62" fmla="*/ 2147483647 w 66"/>
              <a:gd name="T63" fmla="*/ 2147483647 h 384"/>
              <a:gd name="T64" fmla="*/ 2147483647 w 66"/>
              <a:gd name="T65" fmla="*/ 2147483647 h 384"/>
              <a:gd name="T66" fmla="*/ 2147483647 w 66"/>
              <a:gd name="T67" fmla="*/ 2147483647 h 384"/>
              <a:gd name="T68" fmla="*/ 2147483647 w 66"/>
              <a:gd name="T69" fmla="*/ 2147483647 h 384"/>
              <a:gd name="T70" fmla="*/ 2147483647 w 66"/>
              <a:gd name="T71" fmla="*/ 2147483647 h 384"/>
              <a:gd name="T72" fmla="*/ 2147483647 w 66"/>
              <a:gd name="T73" fmla="*/ 2147483647 h 384"/>
              <a:gd name="T74" fmla="*/ 2147483647 w 66"/>
              <a:gd name="T75" fmla="*/ 2147483647 h 384"/>
              <a:gd name="T76" fmla="*/ 2147483647 w 66"/>
              <a:gd name="T77" fmla="*/ 2147483647 h 384"/>
              <a:gd name="T78" fmla="*/ 2147483647 w 66"/>
              <a:gd name="T79" fmla="*/ 2147483647 h 384"/>
              <a:gd name="T80" fmla="*/ 2147483647 w 66"/>
              <a:gd name="T81" fmla="*/ 2147483647 h 384"/>
              <a:gd name="T82" fmla="*/ 2147483647 w 66"/>
              <a:gd name="T83" fmla="*/ 2147483647 h 384"/>
              <a:gd name="T84" fmla="*/ 2147483647 w 66"/>
              <a:gd name="T85" fmla="*/ 2147483647 h 384"/>
              <a:gd name="T86" fmla="*/ 2147483647 w 66"/>
              <a:gd name="T87" fmla="*/ 2147483647 h 384"/>
              <a:gd name="T88" fmla="*/ 2147483647 w 66"/>
              <a:gd name="T89" fmla="*/ 2147483647 h 384"/>
              <a:gd name="T90" fmla="*/ 2147483647 w 66"/>
              <a:gd name="T91" fmla="*/ 2147483647 h 384"/>
              <a:gd name="T92" fmla="*/ 2147483647 w 66"/>
              <a:gd name="T93" fmla="*/ 2147483647 h 384"/>
              <a:gd name="T94" fmla="*/ 2147483647 w 66"/>
              <a:gd name="T95" fmla="*/ 2147483647 h 384"/>
              <a:gd name="T96" fmla="*/ 2147483647 w 66"/>
              <a:gd name="T97" fmla="*/ 2147483647 h 384"/>
              <a:gd name="T98" fmla="*/ 2147483647 w 66"/>
              <a:gd name="T99" fmla="*/ 2147483647 h 384"/>
              <a:gd name="T100" fmla="*/ 2147483647 w 66"/>
              <a:gd name="T101" fmla="*/ 2147483647 h 384"/>
              <a:gd name="T102" fmla="*/ 2147483647 w 66"/>
              <a:gd name="T103" fmla="*/ 2147483647 h 384"/>
              <a:gd name="T104" fmla="*/ 2147483647 w 66"/>
              <a:gd name="T105" fmla="*/ 2147483647 h 384"/>
              <a:gd name="T106" fmla="*/ 2147483647 w 66"/>
              <a:gd name="T107" fmla="*/ 2147483647 h 384"/>
              <a:gd name="T108" fmla="*/ 2147483647 w 66"/>
              <a:gd name="T109" fmla="*/ 2147483647 h 384"/>
              <a:gd name="T110" fmla="*/ 2147483647 w 66"/>
              <a:gd name="T111" fmla="*/ 2147483647 h 384"/>
              <a:gd name="T112" fmla="*/ 2147483647 w 66"/>
              <a:gd name="T113" fmla="*/ 2147483647 h 384"/>
              <a:gd name="T114" fmla="*/ 2147483647 w 66"/>
              <a:gd name="T115" fmla="*/ 2147483647 h 384"/>
              <a:gd name="T116" fmla="*/ 2147483647 w 66"/>
              <a:gd name="T117" fmla="*/ 2147483647 h 384"/>
              <a:gd name="T118" fmla="*/ 2147483647 w 66"/>
              <a:gd name="T119" fmla="*/ 2147483647 h 384"/>
              <a:gd name="T120" fmla="*/ 2147483647 w 66"/>
              <a:gd name="T121" fmla="*/ 2147483647 h 384"/>
              <a:gd name="T122" fmla="*/ 2147483647 w 66"/>
              <a:gd name="T123" fmla="*/ 2147483647 h 384"/>
              <a:gd name="T124" fmla="*/ 2147483647 w 66"/>
              <a:gd name="T125" fmla="*/ 2147483647 h 38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384">
                <a:moveTo>
                  <a:pt x="50" y="384"/>
                </a:moveTo>
                <a:lnTo>
                  <a:pt x="40" y="382"/>
                </a:lnTo>
                <a:lnTo>
                  <a:pt x="30" y="380"/>
                </a:lnTo>
                <a:lnTo>
                  <a:pt x="20" y="374"/>
                </a:lnTo>
                <a:lnTo>
                  <a:pt x="14" y="370"/>
                </a:lnTo>
                <a:lnTo>
                  <a:pt x="6" y="362"/>
                </a:lnTo>
                <a:lnTo>
                  <a:pt x="2" y="352"/>
                </a:lnTo>
                <a:lnTo>
                  <a:pt x="0" y="342"/>
                </a:lnTo>
                <a:lnTo>
                  <a:pt x="0" y="334"/>
                </a:lnTo>
                <a:lnTo>
                  <a:pt x="0" y="52"/>
                </a:lnTo>
                <a:lnTo>
                  <a:pt x="0" y="40"/>
                </a:lnTo>
                <a:lnTo>
                  <a:pt x="2" y="30"/>
                </a:lnTo>
                <a:lnTo>
                  <a:pt x="6" y="20"/>
                </a:lnTo>
                <a:lnTo>
                  <a:pt x="14" y="14"/>
                </a:lnTo>
                <a:lnTo>
                  <a:pt x="20" y="8"/>
                </a:lnTo>
                <a:lnTo>
                  <a:pt x="30" y="4"/>
                </a:lnTo>
                <a:lnTo>
                  <a:pt x="40" y="0"/>
                </a:lnTo>
                <a:lnTo>
                  <a:pt x="50" y="0"/>
                </a:lnTo>
                <a:lnTo>
                  <a:pt x="56" y="0"/>
                </a:lnTo>
                <a:lnTo>
                  <a:pt x="66" y="0"/>
                </a:lnTo>
                <a:lnTo>
                  <a:pt x="66" y="8"/>
                </a:lnTo>
                <a:lnTo>
                  <a:pt x="66" y="18"/>
                </a:lnTo>
                <a:lnTo>
                  <a:pt x="66" y="26"/>
                </a:lnTo>
                <a:lnTo>
                  <a:pt x="66" y="36"/>
                </a:lnTo>
                <a:lnTo>
                  <a:pt x="66" y="46"/>
                </a:lnTo>
                <a:lnTo>
                  <a:pt x="66" y="58"/>
                </a:lnTo>
                <a:lnTo>
                  <a:pt x="66" y="68"/>
                </a:lnTo>
                <a:lnTo>
                  <a:pt x="66" y="80"/>
                </a:lnTo>
                <a:lnTo>
                  <a:pt x="66" y="90"/>
                </a:lnTo>
                <a:lnTo>
                  <a:pt x="66" y="102"/>
                </a:lnTo>
                <a:lnTo>
                  <a:pt x="66" y="114"/>
                </a:lnTo>
                <a:lnTo>
                  <a:pt x="66" y="126"/>
                </a:lnTo>
                <a:lnTo>
                  <a:pt x="66" y="138"/>
                </a:lnTo>
                <a:lnTo>
                  <a:pt x="66" y="150"/>
                </a:lnTo>
                <a:lnTo>
                  <a:pt x="66" y="162"/>
                </a:lnTo>
                <a:lnTo>
                  <a:pt x="66" y="176"/>
                </a:lnTo>
                <a:lnTo>
                  <a:pt x="66" y="186"/>
                </a:lnTo>
                <a:lnTo>
                  <a:pt x="66" y="200"/>
                </a:lnTo>
                <a:lnTo>
                  <a:pt x="66" y="212"/>
                </a:lnTo>
                <a:lnTo>
                  <a:pt x="66" y="226"/>
                </a:lnTo>
                <a:lnTo>
                  <a:pt x="66" y="238"/>
                </a:lnTo>
                <a:lnTo>
                  <a:pt x="66" y="250"/>
                </a:lnTo>
                <a:lnTo>
                  <a:pt x="66" y="258"/>
                </a:lnTo>
                <a:lnTo>
                  <a:pt x="66" y="264"/>
                </a:lnTo>
                <a:lnTo>
                  <a:pt x="66" y="270"/>
                </a:lnTo>
                <a:lnTo>
                  <a:pt x="66" y="278"/>
                </a:lnTo>
                <a:lnTo>
                  <a:pt x="66" y="290"/>
                </a:lnTo>
                <a:lnTo>
                  <a:pt x="66" y="304"/>
                </a:lnTo>
                <a:lnTo>
                  <a:pt x="66" y="310"/>
                </a:lnTo>
                <a:lnTo>
                  <a:pt x="66" y="316"/>
                </a:lnTo>
                <a:lnTo>
                  <a:pt x="66" y="324"/>
                </a:lnTo>
                <a:lnTo>
                  <a:pt x="66" y="330"/>
                </a:lnTo>
                <a:lnTo>
                  <a:pt x="66" y="336"/>
                </a:lnTo>
                <a:lnTo>
                  <a:pt x="66" y="342"/>
                </a:lnTo>
                <a:lnTo>
                  <a:pt x="66" y="350"/>
                </a:lnTo>
                <a:lnTo>
                  <a:pt x="66" y="358"/>
                </a:lnTo>
                <a:lnTo>
                  <a:pt x="66" y="364"/>
                </a:lnTo>
                <a:lnTo>
                  <a:pt x="66" y="370"/>
                </a:lnTo>
                <a:lnTo>
                  <a:pt x="66" y="376"/>
                </a:lnTo>
                <a:lnTo>
                  <a:pt x="66" y="384"/>
                </a:lnTo>
                <a:lnTo>
                  <a:pt x="56" y="384"/>
                </a:lnTo>
                <a:lnTo>
                  <a:pt x="50" y="38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0" name="Freeform 151"/>
          <p:cNvSpPr>
            <a:spLocks/>
          </p:cNvSpPr>
          <p:nvPr/>
        </p:nvSpPr>
        <p:spPr bwMode="auto">
          <a:xfrm>
            <a:off x="531813" y="4365625"/>
            <a:ext cx="111125" cy="263525"/>
          </a:xfrm>
          <a:custGeom>
            <a:avLst/>
            <a:gdLst>
              <a:gd name="T0" fmla="*/ 2147483647 w 70"/>
              <a:gd name="T1" fmla="*/ 2147483647 h 166"/>
              <a:gd name="T2" fmla="*/ 2147483647 w 70"/>
              <a:gd name="T3" fmla="*/ 2147483647 h 166"/>
              <a:gd name="T4" fmla="*/ 2147483647 w 70"/>
              <a:gd name="T5" fmla="*/ 2147483647 h 166"/>
              <a:gd name="T6" fmla="*/ 2147483647 w 70"/>
              <a:gd name="T7" fmla="*/ 2147483647 h 166"/>
              <a:gd name="T8" fmla="*/ 2147483647 w 70"/>
              <a:gd name="T9" fmla="*/ 2147483647 h 166"/>
              <a:gd name="T10" fmla="*/ 2147483647 w 70"/>
              <a:gd name="T11" fmla="*/ 2147483647 h 166"/>
              <a:gd name="T12" fmla="*/ 2147483647 w 70"/>
              <a:gd name="T13" fmla="*/ 2147483647 h 166"/>
              <a:gd name="T14" fmla="*/ 2147483647 w 70"/>
              <a:gd name="T15" fmla="*/ 2147483647 h 166"/>
              <a:gd name="T16" fmla="*/ 0 w 70"/>
              <a:gd name="T17" fmla="*/ 2147483647 h 166"/>
              <a:gd name="T18" fmla="*/ 0 w 70"/>
              <a:gd name="T19" fmla="*/ 2147483647 h 166"/>
              <a:gd name="T20" fmla="*/ 0 w 70"/>
              <a:gd name="T21" fmla="*/ 2147483647 h 166"/>
              <a:gd name="T22" fmla="*/ 0 w 70"/>
              <a:gd name="T23" fmla="*/ 2147483647 h 166"/>
              <a:gd name="T24" fmla="*/ 0 w 70"/>
              <a:gd name="T25" fmla="*/ 2147483647 h 166"/>
              <a:gd name="T26" fmla="*/ 0 w 70"/>
              <a:gd name="T27" fmla="*/ 2147483647 h 166"/>
              <a:gd name="T28" fmla="*/ 0 w 70"/>
              <a:gd name="T29" fmla="*/ 2147483647 h 166"/>
              <a:gd name="T30" fmla="*/ 0 w 70"/>
              <a:gd name="T31" fmla="*/ 2147483647 h 166"/>
              <a:gd name="T32" fmla="*/ 0 w 70"/>
              <a:gd name="T33" fmla="*/ 2147483647 h 166"/>
              <a:gd name="T34" fmla="*/ 0 w 70"/>
              <a:gd name="T35" fmla="*/ 2147483647 h 166"/>
              <a:gd name="T36" fmla="*/ 0 w 70"/>
              <a:gd name="T37" fmla="*/ 2147483647 h 166"/>
              <a:gd name="T38" fmla="*/ 0 w 70"/>
              <a:gd name="T39" fmla="*/ 2147483647 h 166"/>
              <a:gd name="T40" fmla="*/ 0 w 70"/>
              <a:gd name="T41" fmla="*/ 2147483647 h 166"/>
              <a:gd name="T42" fmla="*/ 0 w 70"/>
              <a:gd name="T43" fmla="*/ 2147483647 h 166"/>
              <a:gd name="T44" fmla="*/ 0 w 70"/>
              <a:gd name="T45" fmla="*/ 2147483647 h 166"/>
              <a:gd name="T46" fmla="*/ 0 w 70"/>
              <a:gd name="T47" fmla="*/ 2147483647 h 166"/>
              <a:gd name="T48" fmla="*/ 2147483647 w 70"/>
              <a:gd name="T49" fmla="*/ 2147483647 h 166"/>
              <a:gd name="T50" fmla="*/ 2147483647 w 70"/>
              <a:gd name="T51" fmla="*/ 2147483647 h 166"/>
              <a:gd name="T52" fmla="*/ 2147483647 w 70"/>
              <a:gd name="T53" fmla="*/ 2147483647 h 166"/>
              <a:gd name="T54" fmla="*/ 2147483647 w 70"/>
              <a:gd name="T55" fmla="*/ 2147483647 h 166"/>
              <a:gd name="T56" fmla="*/ 2147483647 w 70"/>
              <a:gd name="T57" fmla="*/ 2147483647 h 166"/>
              <a:gd name="T58" fmla="*/ 2147483647 w 70"/>
              <a:gd name="T59" fmla="*/ 0 h 166"/>
              <a:gd name="T60" fmla="*/ 2147483647 w 70"/>
              <a:gd name="T61" fmla="*/ 0 h 166"/>
              <a:gd name="T62" fmla="*/ 2147483647 w 70"/>
              <a:gd name="T63" fmla="*/ 0 h 166"/>
              <a:gd name="T64" fmla="*/ 2147483647 w 70"/>
              <a:gd name="T65" fmla="*/ 0 h 166"/>
              <a:gd name="T66" fmla="*/ 2147483647 w 70"/>
              <a:gd name="T67" fmla="*/ 2147483647 h 166"/>
              <a:gd name="T68" fmla="*/ 2147483647 w 70"/>
              <a:gd name="T69" fmla="*/ 2147483647 h 166"/>
              <a:gd name="T70" fmla="*/ 2147483647 w 70"/>
              <a:gd name="T71" fmla="*/ 2147483647 h 166"/>
              <a:gd name="T72" fmla="*/ 2147483647 w 70"/>
              <a:gd name="T73" fmla="*/ 2147483647 h 166"/>
              <a:gd name="T74" fmla="*/ 2147483647 w 70"/>
              <a:gd name="T75" fmla="*/ 2147483647 h 166"/>
              <a:gd name="T76" fmla="*/ 2147483647 w 70"/>
              <a:gd name="T77" fmla="*/ 2147483647 h 166"/>
              <a:gd name="T78" fmla="*/ 2147483647 w 70"/>
              <a:gd name="T79" fmla="*/ 2147483647 h 166"/>
              <a:gd name="T80" fmla="*/ 2147483647 w 70"/>
              <a:gd name="T81" fmla="*/ 2147483647 h 166"/>
              <a:gd name="T82" fmla="*/ 2147483647 w 70"/>
              <a:gd name="T83" fmla="*/ 2147483647 h 166"/>
              <a:gd name="T84" fmla="*/ 2147483647 w 70"/>
              <a:gd name="T85" fmla="*/ 2147483647 h 166"/>
              <a:gd name="T86" fmla="*/ 2147483647 w 70"/>
              <a:gd name="T87" fmla="*/ 2147483647 h 166"/>
              <a:gd name="T88" fmla="*/ 2147483647 w 70"/>
              <a:gd name="T89" fmla="*/ 2147483647 h 166"/>
              <a:gd name="T90" fmla="*/ 2147483647 w 70"/>
              <a:gd name="T91" fmla="*/ 2147483647 h 166"/>
              <a:gd name="T92" fmla="*/ 2147483647 w 70"/>
              <a:gd name="T93" fmla="*/ 2147483647 h 166"/>
              <a:gd name="T94" fmla="*/ 2147483647 w 70"/>
              <a:gd name="T95" fmla="*/ 2147483647 h 166"/>
              <a:gd name="T96" fmla="*/ 2147483647 w 70"/>
              <a:gd name="T97" fmla="*/ 2147483647 h 166"/>
              <a:gd name="T98" fmla="*/ 2147483647 w 70"/>
              <a:gd name="T99" fmla="*/ 2147483647 h 1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0" h="166">
                <a:moveTo>
                  <a:pt x="70" y="166"/>
                </a:moveTo>
                <a:lnTo>
                  <a:pt x="60" y="166"/>
                </a:lnTo>
                <a:lnTo>
                  <a:pt x="50" y="166"/>
                </a:lnTo>
                <a:lnTo>
                  <a:pt x="40" y="166"/>
                </a:lnTo>
                <a:lnTo>
                  <a:pt x="32" y="166"/>
                </a:lnTo>
                <a:lnTo>
                  <a:pt x="22" y="166"/>
                </a:lnTo>
                <a:lnTo>
                  <a:pt x="14" y="166"/>
                </a:lnTo>
                <a:lnTo>
                  <a:pt x="6" y="166"/>
                </a:lnTo>
                <a:lnTo>
                  <a:pt x="0" y="166"/>
                </a:lnTo>
                <a:lnTo>
                  <a:pt x="0" y="154"/>
                </a:lnTo>
                <a:lnTo>
                  <a:pt x="0" y="142"/>
                </a:lnTo>
                <a:lnTo>
                  <a:pt x="0" y="132"/>
                </a:lnTo>
                <a:lnTo>
                  <a:pt x="0" y="122"/>
                </a:lnTo>
                <a:lnTo>
                  <a:pt x="0" y="110"/>
                </a:lnTo>
                <a:lnTo>
                  <a:pt x="0" y="102"/>
                </a:lnTo>
                <a:lnTo>
                  <a:pt x="0" y="94"/>
                </a:lnTo>
                <a:lnTo>
                  <a:pt x="0" y="86"/>
                </a:lnTo>
                <a:lnTo>
                  <a:pt x="0" y="78"/>
                </a:lnTo>
                <a:lnTo>
                  <a:pt x="0" y="72"/>
                </a:lnTo>
                <a:lnTo>
                  <a:pt x="0" y="64"/>
                </a:lnTo>
                <a:lnTo>
                  <a:pt x="0" y="60"/>
                </a:lnTo>
                <a:lnTo>
                  <a:pt x="0" y="52"/>
                </a:lnTo>
                <a:lnTo>
                  <a:pt x="0" y="40"/>
                </a:lnTo>
                <a:lnTo>
                  <a:pt x="4" y="30"/>
                </a:lnTo>
                <a:lnTo>
                  <a:pt x="10" y="22"/>
                </a:lnTo>
                <a:lnTo>
                  <a:pt x="16" y="16"/>
                </a:lnTo>
                <a:lnTo>
                  <a:pt x="24" y="8"/>
                </a:lnTo>
                <a:lnTo>
                  <a:pt x="34" y="4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70" y="0"/>
                </a:lnTo>
                <a:lnTo>
                  <a:pt x="70" y="8"/>
                </a:lnTo>
                <a:lnTo>
                  <a:pt x="70" y="18"/>
                </a:lnTo>
                <a:lnTo>
                  <a:pt x="70" y="26"/>
                </a:lnTo>
                <a:lnTo>
                  <a:pt x="70" y="36"/>
                </a:lnTo>
                <a:lnTo>
                  <a:pt x="70" y="46"/>
                </a:lnTo>
                <a:lnTo>
                  <a:pt x="70" y="56"/>
                </a:lnTo>
                <a:lnTo>
                  <a:pt x="70" y="66"/>
                </a:lnTo>
                <a:lnTo>
                  <a:pt x="70" y="76"/>
                </a:lnTo>
                <a:lnTo>
                  <a:pt x="70" y="86"/>
                </a:lnTo>
                <a:lnTo>
                  <a:pt x="70" y="98"/>
                </a:lnTo>
                <a:lnTo>
                  <a:pt x="70" y="108"/>
                </a:lnTo>
                <a:lnTo>
                  <a:pt x="70" y="118"/>
                </a:lnTo>
                <a:lnTo>
                  <a:pt x="70" y="130"/>
                </a:lnTo>
                <a:lnTo>
                  <a:pt x="70" y="142"/>
                </a:lnTo>
                <a:lnTo>
                  <a:pt x="70" y="154"/>
                </a:lnTo>
                <a:lnTo>
                  <a:pt x="70" y="166"/>
                </a:lnTo>
                <a:close/>
              </a:path>
            </a:pathLst>
          </a:custGeom>
          <a:solidFill>
            <a:srgbClr val="96DE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1" name="Freeform 152"/>
          <p:cNvSpPr>
            <a:spLocks/>
          </p:cNvSpPr>
          <p:nvPr/>
        </p:nvSpPr>
        <p:spPr bwMode="auto">
          <a:xfrm>
            <a:off x="538163" y="4378325"/>
            <a:ext cx="95250" cy="231775"/>
          </a:xfrm>
          <a:custGeom>
            <a:avLst/>
            <a:gdLst>
              <a:gd name="T0" fmla="*/ 2147483647 w 60"/>
              <a:gd name="T1" fmla="*/ 2147483647 h 146"/>
              <a:gd name="T2" fmla="*/ 2147483647 w 60"/>
              <a:gd name="T3" fmla="*/ 2147483647 h 146"/>
              <a:gd name="T4" fmla="*/ 2147483647 w 60"/>
              <a:gd name="T5" fmla="*/ 2147483647 h 146"/>
              <a:gd name="T6" fmla="*/ 2147483647 w 60"/>
              <a:gd name="T7" fmla="*/ 2147483647 h 146"/>
              <a:gd name="T8" fmla="*/ 2147483647 w 60"/>
              <a:gd name="T9" fmla="*/ 2147483647 h 146"/>
              <a:gd name="T10" fmla="*/ 2147483647 w 60"/>
              <a:gd name="T11" fmla="*/ 2147483647 h 146"/>
              <a:gd name="T12" fmla="*/ 2147483647 w 60"/>
              <a:gd name="T13" fmla="*/ 2147483647 h 146"/>
              <a:gd name="T14" fmla="*/ 2147483647 w 60"/>
              <a:gd name="T15" fmla="*/ 2147483647 h 146"/>
              <a:gd name="T16" fmla="*/ 0 w 60"/>
              <a:gd name="T17" fmla="*/ 2147483647 h 146"/>
              <a:gd name="T18" fmla="*/ 0 w 60"/>
              <a:gd name="T19" fmla="*/ 2147483647 h 146"/>
              <a:gd name="T20" fmla="*/ 0 w 60"/>
              <a:gd name="T21" fmla="*/ 2147483647 h 146"/>
              <a:gd name="T22" fmla="*/ 0 w 60"/>
              <a:gd name="T23" fmla="*/ 2147483647 h 146"/>
              <a:gd name="T24" fmla="*/ 0 w 60"/>
              <a:gd name="T25" fmla="*/ 2147483647 h 146"/>
              <a:gd name="T26" fmla="*/ 0 w 60"/>
              <a:gd name="T27" fmla="*/ 2147483647 h 146"/>
              <a:gd name="T28" fmla="*/ 0 w 60"/>
              <a:gd name="T29" fmla="*/ 2147483647 h 146"/>
              <a:gd name="T30" fmla="*/ 0 w 60"/>
              <a:gd name="T31" fmla="*/ 2147483647 h 146"/>
              <a:gd name="T32" fmla="*/ 0 w 60"/>
              <a:gd name="T33" fmla="*/ 2147483647 h 146"/>
              <a:gd name="T34" fmla="*/ 0 w 60"/>
              <a:gd name="T35" fmla="*/ 2147483647 h 146"/>
              <a:gd name="T36" fmla="*/ 0 w 60"/>
              <a:gd name="T37" fmla="*/ 2147483647 h 146"/>
              <a:gd name="T38" fmla="*/ 0 w 60"/>
              <a:gd name="T39" fmla="*/ 2147483647 h 146"/>
              <a:gd name="T40" fmla="*/ 0 w 60"/>
              <a:gd name="T41" fmla="*/ 2147483647 h 146"/>
              <a:gd name="T42" fmla="*/ 0 w 60"/>
              <a:gd name="T43" fmla="*/ 2147483647 h 146"/>
              <a:gd name="T44" fmla="*/ 0 w 60"/>
              <a:gd name="T45" fmla="*/ 2147483647 h 146"/>
              <a:gd name="T46" fmla="*/ 0 w 60"/>
              <a:gd name="T47" fmla="*/ 2147483647 h 146"/>
              <a:gd name="T48" fmla="*/ 2147483647 w 60"/>
              <a:gd name="T49" fmla="*/ 2147483647 h 146"/>
              <a:gd name="T50" fmla="*/ 2147483647 w 60"/>
              <a:gd name="T51" fmla="*/ 2147483647 h 146"/>
              <a:gd name="T52" fmla="*/ 2147483647 w 60"/>
              <a:gd name="T53" fmla="*/ 2147483647 h 146"/>
              <a:gd name="T54" fmla="*/ 2147483647 w 60"/>
              <a:gd name="T55" fmla="*/ 2147483647 h 146"/>
              <a:gd name="T56" fmla="*/ 2147483647 w 60"/>
              <a:gd name="T57" fmla="*/ 2147483647 h 146"/>
              <a:gd name="T58" fmla="*/ 2147483647 w 60"/>
              <a:gd name="T59" fmla="*/ 0 h 146"/>
              <a:gd name="T60" fmla="*/ 2147483647 w 60"/>
              <a:gd name="T61" fmla="*/ 0 h 146"/>
              <a:gd name="T62" fmla="*/ 2147483647 w 60"/>
              <a:gd name="T63" fmla="*/ 0 h 146"/>
              <a:gd name="T64" fmla="*/ 2147483647 w 60"/>
              <a:gd name="T65" fmla="*/ 0 h 146"/>
              <a:gd name="T66" fmla="*/ 2147483647 w 60"/>
              <a:gd name="T67" fmla="*/ 0 h 146"/>
              <a:gd name="T68" fmla="*/ 2147483647 w 60"/>
              <a:gd name="T69" fmla="*/ 0 h 146"/>
              <a:gd name="T70" fmla="*/ 2147483647 w 60"/>
              <a:gd name="T71" fmla="*/ 2147483647 h 146"/>
              <a:gd name="T72" fmla="*/ 2147483647 w 60"/>
              <a:gd name="T73" fmla="*/ 2147483647 h 146"/>
              <a:gd name="T74" fmla="*/ 2147483647 w 60"/>
              <a:gd name="T75" fmla="*/ 2147483647 h 146"/>
              <a:gd name="T76" fmla="*/ 2147483647 w 60"/>
              <a:gd name="T77" fmla="*/ 2147483647 h 146"/>
              <a:gd name="T78" fmla="*/ 2147483647 w 60"/>
              <a:gd name="T79" fmla="*/ 2147483647 h 146"/>
              <a:gd name="T80" fmla="*/ 2147483647 w 60"/>
              <a:gd name="T81" fmla="*/ 2147483647 h 146"/>
              <a:gd name="T82" fmla="*/ 2147483647 w 60"/>
              <a:gd name="T83" fmla="*/ 2147483647 h 146"/>
              <a:gd name="T84" fmla="*/ 2147483647 w 60"/>
              <a:gd name="T85" fmla="*/ 2147483647 h 146"/>
              <a:gd name="T86" fmla="*/ 2147483647 w 60"/>
              <a:gd name="T87" fmla="*/ 2147483647 h 146"/>
              <a:gd name="T88" fmla="*/ 2147483647 w 60"/>
              <a:gd name="T89" fmla="*/ 2147483647 h 146"/>
              <a:gd name="T90" fmla="*/ 2147483647 w 60"/>
              <a:gd name="T91" fmla="*/ 2147483647 h 146"/>
              <a:gd name="T92" fmla="*/ 2147483647 w 60"/>
              <a:gd name="T93" fmla="*/ 2147483647 h 146"/>
              <a:gd name="T94" fmla="*/ 2147483647 w 60"/>
              <a:gd name="T95" fmla="*/ 2147483647 h 146"/>
              <a:gd name="T96" fmla="*/ 2147483647 w 60"/>
              <a:gd name="T97" fmla="*/ 2147483647 h 146"/>
              <a:gd name="T98" fmla="*/ 2147483647 w 60"/>
              <a:gd name="T99" fmla="*/ 2147483647 h 146"/>
              <a:gd name="T100" fmla="*/ 2147483647 w 60"/>
              <a:gd name="T101" fmla="*/ 2147483647 h 146"/>
              <a:gd name="T102" fmla="*/ 2147483647 w 60"/>
              <a:gd name="T103" fmla="*/ 2147483647 h 1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" h="146">
                <a:moveTo>
                  <a:pt x="60" y="146"/>
                </a:moveTo>
                <a:lnTo>
                  <a:pt x="50" y="146"/>
                </a:lnTo>
                <a:lnTo>
                  <a:pt x="42" y="146"/>
                </a:lnTo>
                <a:lnTo>
                  <a:pt x="34" y="146"/>
                </a:lnTo>
                <a:lnTo>
                  <a:pt x="26" y="146"/>
                </a:lnTo>
                <a:lnTo>
                  <a:pt x="18" y="146"/>
                </a:lnTo>
                <a:lnTo>
                  <a:pt x="12" y="146"/>
                </a:lnTo>
                <a:lnTo>
                  <a:pt x="4" y="146"/>
                </a:lnTo>
                <a:lnTo>
                  <a:pt x="0" y="146"/>
                </a:lnTo>
                <a:lnTo>
                  <a:pt x="0" y="136"/>
                </a:lnTo>
                <a:lnTo>
                  <a:pt x="0" y="126"/>
                </a:lnTo>
                <a:lnTo>
                  <a:pt x="0" y="116"/>
                </a:lnTo>
                <a:lnTo>
                  <a:pt x="0" y="108"/>
                </a:lnTo>
                <a:lnTo>
                  <a:pt x="0" y="98"/>
                </a:lnTo>
                <a:lnTo>
                  <a:pt x="0" y="90"/>
                </a:lnTo>
                <a:lnTo>
                  <a:pt x="0" y="82"/>
                </a:lnTo>
                <a:lnTo>
                  <a:pt x="0" y="76"/>
                </a:lnTo>
                <a:lnTo>
                  <a:pt x="0" y="68"/>
                </a:lnTo>
                <a:lnTo>
                  <a:pt x="0" y="62"/>
                </a:lnTo>
                <a:lnTo>
                  <a:pt x="0" y="58"/>
                </a:lnTo>
                <a:lnTo>
                  <a:pt x="0" y="54"/>
                </a:lnTo>
                <a:lnTo>
                  <a:pt x="0" y="48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18" y="6"/>
                </a:lnTo>
                <a:lnTo>
                  <a:pt x="26" y="2"/>
                </a:lnTo>
                <a:lnTo>
                  <a:pt x="34" y="0"/>
                </a:lnTo>
                <a:lnTo>
                  <a:pt x="44" y="0"/>
                </a:lnTo>
                <a:lnTo>
                  <a:pt x="46" y="0"/>
                </a:lnTo>
                <a:lnTo>
                  <a:pt x="50" y="0"/>
                </a:lnTo>
                <a:lnTo>
                  <a:pt x="54" y="0"/>
                </a:lnTo>
                <a:lnTo>
                  <a:pt x="60" y="0"/>
                </a:lnTo>
                <a:lnTo>
                  <a:pt x="60" y="8"/>
                </a:lnTo>
                <a:lnTo>
                  <a:pt x="60" y="14"/>
                </a:lnTo>
                <a:lnTo>
                  <a:pt x="60" y="22"/>
                </a:lnTo>
                <a:lnTo>
                  <a:pt x="60" y="32"/>
                </a:lnTo>
                <a:lnTo>
                  <a:pt x="60" y="38"/>
                </a:lnTo>
                <a:lnTo>
                  <a:pt x="60" y="48"/>
                </a:lnTo>
                <a:lnTo>
                  <a:pt x="60" y="58"/>
                </a:lnTo>
                <a:lnTo>
                  <a:pt x="60" y="66"/>
                </a:lnTo>
                <a:lnTo>
                  <a:pt x="60" y="76"/>
                </a:lnTo>
                <a:lnTo>
                  <a:pt x="60" y="86"/>
                </a:lnTo>
                <a:lnTo>
                  <a:pt x="60" y="94"/>
                </a:lnTo>
                <a:lnTo>
                  <a:pt x="60" y="104"/>
                </a:lnTo>
                <a:lnTo>
                  <a:pt x="60" y="114"/>
                </a:lnTo>
                <a:lnTo>
                  <a:pt x="60" y="124"/>
                </a:lnTo>
                <a:lnTo>
                  <a:pt x="60" y="136"/>
                </a:lnTo>
                <a:lnTo>
                  <a:pt x="60" y="146"/>
                </a:lnTo>
                <a:close/>
              </a:path>
            </a:pathLst>
          </a:custGeom>
          <a:solidFill>
            <a:srgbClr val="B0BF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2" name="Freeform 153"/>
          <p:cNvSpPr>
            <a:spLocks/>
          </p:cNvSpPr>
          <p:nvPr/>
        </p:nvSpPr>
        <p:spPr bwMode="auto">
          <a:xfrm>
            <a:off x="538163" y="4391025"/>
            <a:ext cx="82550" cy="200025"/>
          </a:xfrm>
          <a:custGeom>
            <a:avLst/>
            <a:gdLst>
              <a:gd name="T0" fmla="*/ 2147483647 w 52"/>
              <a:gd name="T1" fmla="*/ 2147483647 h 126"/>
              <a:gd name="T2" fmla="*/ 2147483647 w 52"/>
              <a:gd name="T3" fmla="*/ 2147483647 h 126"/>
              <a:gd name="T4" fmla="*/ 2147483647 w 52"/>
              <a:gd name="T5" fmla="*/ 2147483647 h 126"/>
              <a:gd name="T6" fmla="*/ 2147483647 w 52"/>
              <a:gd name="T7" fmla="*/ 2147483647 h 126"/>
              <a:gd name="T8" fmla="*/ 2147483647 w 52"/>
              <a:gd name="T9" fmla="*/ 2147483647 h 126"/>
              <a:gd name="T10" fmla="*/ 2147483647 w 52"/>
              <a:gd name="T11" fmla="*/ 2147483647 h 126"/>
              <a:gd name="T12" fmla="*/ 0 w 52"/>
              <a:gd name="T13" fmla="*/ 2147483647 h 126"/>
              <a:gd name="T14" fmla="*/ 0 w 52"/>
              <a:gd name="T15" fmla="*/ 2147483647 h 126"/>
              <a:gd name="T16" fmla="*/ 0 w 52"/>
              <a:gd name="T17" fmla="*/ 2147483647 h 126"/>
              <a:gd name="T18" fmla="*/ 0 w 52"/>
              <a:gd name="T19" fmla="*/ 2147483647 h 126"/>
              <a:gd name="T20" fmla="*/ 0 w 52"/>
              <a:gd name="T21" fmla="*/ 2147483647 h 126"/>
              <a:gd name="T22" fmla="*/ 0 w 52"/>
              <a:gd name="T23" fmla="*/ 2147483647 h 126"/>
              <a:gd name="T24" fmla="*/ 0 w 52"/>
              <a:gd name="T25" fmla="*/ 2147483647 h 126"/>
              <a:gd name="T26" fmla="*/ 0 w 52"/>
              <a:gd name="T27" fmla="*/ 2147483647 h 126"/>
              <a:gd name="T28" fmla="*/ 0 w 52"/>
              <a:gd name="T29" fmla="*/ 2147483647 h 126"/>
              <a:gd name="T30" fmla="*/ 0 w 52"/>
              <a:gd name="T31" fmla="*/ 2147483647 h 126"/>
              <a:gd name="T32" fmla="*/ 0 w 52"/>
              <a:gd name="T33" fmla="*/ 2147483647 h 126"/>
              <a:gd name="T34" fmla="*/ 0 w 52"/>
              <a:gd name="T35" fmla="*/ 2147483647 h 126"/>
              <a:gd name="T36" fmla="*/ 0 w 52"/>
              <a:gd name="T37" fmla="*/ 2147483647 h 126"/>
              <a:gd name="T38" fmla="*/ 0 w 52"/>
              <a:gd name="T39" fmla="*/ 2147483647 h 126"/>
              <a:gd name="T40" fmla="*/ 2147483647 w 52"/>
              <a:gd name="T41" fmla="*/ 2147483647 h 126"/>
              <a:gd name="T42" fmla="*/ 2147483647 w 52"/>
              <a:gd name="T43" fmla="*/ 2147483647 h 126"/>
              <a:gd name="T44" fmla="*/ 2147483647 w 52"/>
              <a:gd name="T45" fmla="*/ 2147483647 h 126"/>
              <a:gd name="T46" fmla="*/ 2147483647 w 52"/>
              <a:gd name="T47" fmla="*/ 2147483647 h 126"/>
              <a:gd name="T48" fmla="*/ 2147483647 w 52"/>
              <a:gd name="T49" fmla="*/ 2147483647 h 126"/>
              <a:gd name="T50" fmla="*/ 2147483647 w 52"/>
              <a:gd name="T51" fmla="*/ 0 h 126"/>
              <a:gd name="T52" fmla="*/ 2147483647 w 52"/>
              <a:gd name="T53" fmla="*/ 0 h 126"/>
              <a:gd name="T54" fmla="*/ 2147483647 w 52"/>
              <a:gd name="T55" fmla="*/ 0 h 126"/>
              <a:gd name="T56" fmla="*/ 2147483647 w 52"/>
              <a:gd name="T57" fmla="*/ 0 h 126"/>
              <a:gd name="T58" fmla="*/ 2147483647 w 52"/>
              <a:gd name="T59" fmla="*/ 2147483647 h 126"/>
              <a:gd name="T60" fmla="*/ 2147483647 w 52"/>
              <a:gd name="T61" fmla="*/ 2147483647 h 126"/>
              <a:gd name="T62" fmla="*/ 2147483647 w 52"/>
              <a:gd name="T63" fmla="*/ 2147483647 h 126"/>
              <a:gd name="T64" fmla="*/ 2147483647 w 52"/>
              <a:gd name="T65" fmla="*/ 2147483647 h 126"/>
              <a:gd name="T66" fmla="*/ 2147483647 w 52"/>
              <a:gd name="T67" fmla="*/ 2147483647 h 126"/>
              <a:gd name="T68" fmla="*/ 2147483647 w 52"/>
              <a:gd name="T69" fmla="*/ 2147483647 h 126"/>
              <a:gd name="T70" fmla="*/ 2147483647 w 52"/>
              <a:gd name="T71" fmla="*/ 2147483647 h 126"/>
              <a:gd name="T72" fmla="*/ 2147483647 w 52"/>
              <a:gd name="T73" fmla="*/ 2147483647 h 126"/>
              <a:gd name="T74" fmla="*/ 2147483647 w 52"/>
              <a:gd name="T75" fmla="*/ 2147483647 h 126"/>
              <a:gd name="T76" fmla="*/ 2147483647 w 52"/>
              <a:gd name="T77" fmla="*/ 2147483647 h 126"/>
              <a:gd name="T78" fmla="*/ 2147483647 w 52"/>
              <a:gd name="T79" fmla="*/ 2147483647 h 126"/>
              <a:gd name="T80" fmla="*/ 2147483647 w 52"/>
              <a:gd name="T81" fmla="*/ 2147483647 h 126"/>
              <a:gd name="T82" fmla="*/ 2147483647 w 52"/>
              <a:gd name="T83" fmla="*/ 2147483647 h 126"/>
              <a:gd name="T84" fmla="*/ 2147483647 w 52"/>
              <a:gd name="T85" fmla="*/ 2147483647 h 126"/>
              <a:gd name="T86" fmla="*/ 2147483647 w 52"/>
              <a:gd name="T87" fmla="*/ 2147483647 h 126"/>
              <a:gd name="T88" fmla="*/ 2147483647 w 52"/>
              <a:gd name="T89" fmla="*/ 2147483647 h 126"/>
              <a:gd name="T90" fmla="*/ 2147483647 w 52"/>
              <a:gd name="T91" fmla="*/ 2147483647 h 1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2" h="126">
                <a:moveTo>
                  <a:pt x="52" y="126"/>
                </a:moveTo>
                <a:lnTo>
                  <a:pt x="44" y="126"/>
                </a:lnTo>
                <a:lnTo>
                  <a:pt x="38" y="126"/>
                </a:lnTo>
                <a:lnTo>
                  <a:pt x="30" y="126"/>
                </a:lnTo>
                <a:lnTo>
                  <a:pt x="24" y="126"/>
                </a:lnTo>
                <a:lnTo>
                  <a:pt x="12" y="126"/>
                </a:lnTo>
                <a:lnTo>
                  <a:pt x="0" y="126"/>
                </a:lnTo>
                <a:lnTo>
                  <a:pt x="0" y="116"/>
                </a:lnTo>
                <a:lnTo>
                  <a:pt x="0" y="108"/>
                </a:lnTo>
                <a:lnTo>
                  <a:pt x="0" y="100"/>
                </a:lnTo>
                <a:lnTo>
                  <a:pt x="0" y="92"/>
                </a:lnTo>
                <a:lnTo>
                  <a:pt x="0" y="84"/>
                </a:lnTo>
                <a:lnTo>
                  <a:pt x="0" y="78"/>
                </a:lnTo>
                <a:lnTo>
                  <a:pt x="0" y="70"/>
                </a:lnTo>
                <a:lnTo>
                  <a:pt x="0" y="66"/>
                </a:lnTo>
                <a:lnTo>
                  <a:pt x="0" y="52"/>
                </a:lnTo>
                <a:lnTo>
                  <a:pt x="0" y="46"/>
                </a:lnTo>
                <a:lnTo>
                  <a:pt x="0" y="40"/>
                </a:lnTo>
                <a:lnTo>
                  <a:pt x="0" y="30"/>
                </a:lnTo>
                <a:lnTo>
                  <a:pt x="2" y="22"/>
                </a:lnTo>
                <a:lnTo>
                  <a:pt x="6" y="14"/>
                </a:lnTo>
                <a:lnTo>
                  <a:pt x="12" y="10"/>
                </a:lnTo>
                <a:lnTo>
                  <a:pt x="16" y="4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lnTo>
                  <a:pt x="44" y="0"/>
                </a:lnTo>
                <a:lnTo>
                  <a:pt x="52" y="0"/>
                </a:lnTo>
                <a:lnTo>
                  <a:pt x="52" y="6"/>
                </a:lnTo>
                <a:lnTo>
                  <a:pt x="52" y="12"/>
                </a:lnTo>
                <a:lnTo>
                  <a:pt x="52" y="18"/>
                </a:lnTo>
                <a:lnTo>
                  <a:pt x="52" y="26"/>
                </a:lnTo>
                <a:lnTo>
                  <a:pt x="52" y="34"/>
                </a:lnTo>
                <a:lnTo>
                  <a:pt x="52" y="40"/>
                </a:lnTo>
                <a:lnTo>
                  <a:pt x="52" y="50"/>
                </a:lnTo>
                <a:lnTo>
                  <a:pt x="52" y="58"/>
                </a:lnTo>
                <a:lnTo>
                  <a:pt x="52" y="66"/>
                </a:lnTo>
                <a:lnTo>
                  <a:pt x="52" y="72"/>
                </a:lnTo>
                <a:lnTo>
                  <a:pt x="52" y="82"/>
                </a:lnTo>
                <a:lnTo>
                  <a:pt x="52" y="90"/>
                </a:lnTo>
                <a:lnTo>
                  <a:pt x="52" y="98"/>
                </a:lnTo>
                <a:lnTo>
                  <a:pt x="52" y="108"/>
                </a:lnTo>
                <a:lnTo>
                  <a:pt x="52" y="116"/>
                </a:lnTo>
                <a:lnTo>
                  <a:pt x="52" y="126"/>
                </a:lnTo>
                <a:close/>
              </a:path>
            </a:pathLst>
          </a:custGeom>
          <a:solidFill>
            <a:srgbClr val="CCA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3" name="Freeform 154"/>
          <p:cNvSpPr>
            <a:spLocks/>
          </p:cNvSpPr>
          <p:nvPr/>
        </p:nvSpPr>
        <p:spPr bwMode="auto">
          <a:xfrm>
            <a:off x="541338" y="4400550"/>
            <a:ext cx="69850" cy="174625"/>
          </a:xfrm>
          <a:custGeom>
            <a:avLst/>
            <a:gdLst>
              <a:gd name="T0" fmla="*/ 2147483647 w 44"/>
              <a:gd name="T1" fmla="*/ 2147483647 h 110"/>
              <a:gd name="T2" fmla="*/ 2147483647 w 44"/>
              <a:gd name="T3" fmla="*/ 2147483647 h 110"/>
              <a:gd name="T4" fmla="*/ 2147483647 w 44"/>
              <a:gd name="T5" fmla="*/ 2147483647 h 110"/>
              <a:gd name="T6" fmla="*/ 2147483647 w 44"/>
              <a:gd name="T7" fmla="*/ 2147483647 h 110"/>
              <a:gd name="T8" fmla="*/ 0 w 44"/>
              <a:gd name="T9" fmla="*/ 2147483647 h 110"/>
              <a:gd name="T10" fmla="*/ 0 w 44"/>
              <a:gd name="T11" fmla="*/ 2147483647 h 110"/>
              <a:gd name="T12" fmla="*/ 0 w 44"/>
              <a:gd name="T13" fmla="*/ 2147483647 h 110"/>
              <a:gd name="T14" fmla="*/ 0 w 44"/>
              <a:gd name="T15" fmla="*/ 2147483647 h 110"/>
              <a:gd name="T16" fmla="*/ 0 w 44"/>
              <a:gd name="T17" fmla="*/ 2147483647 h 110"/>
              <a:gd name="T18" fmla="*/ 0 w 44"/>
              <a:gd name="T19" fmla="*/ 2147483647 h 110"/>
              <a:gd name="T20" fmla="*/ 0 w 44"/>
              <a:gd name="T21" fmla="*/ 2147483647 h 110"/>
              <a:gd name="T22" fmla="*/ 0 w 44"/>
              <a:gd name="T23" fmla="*/ 2147483647 h 110"/>
              <a:gd name="T24" fmla="*/ 0 w 44"/>
              <a:gd name="T25" fmla="*/ 2147483647 h 110"/>
              <a:gd name="T26" fmla="*/ 0 w 44"/>
              <a:gd name="T27" fmla="*/ 2147483647 h 110"/>
              <a:gd name="T28" fmla="*/ 0 w 44"/>
              <a:gd name="T29" fmla="*/ 2147483647 h 110"/>
              <a:gd name="T30" fmla="*/ 2147483647 w 44"/>
              <a:gd name="T31" fmla="*/ 2147483647 h 110"/>
              <a:gd name="T32" fmla="*/ 2147483647 w 44"/>
              <a:gd name="T33" fmla="*/ 2147483647 h 110"/>
              <a:gd name="T34" fmla="*/ 2147483647 w 44"/>
              <a:gd name="T35" fmla="*/ 2147483647 h 110"/>
              <a:gd name="T36" fmla="*/ 2147483647 w 44"/>
              <a:gd name="T37" fmla="*/ 2147483647 h 110"/>
              <a:gd name="T38" fmla="*/ 2147483647 w 44"/>
              <a:gd name="T39" fmla="*/ 2147483647 h 110"/>
              <a:gd name="T40" fmla="*/ 2147483647 w 44"/>
              <a:gd name="T41" fmla="*/ 0 h 110"/>
              <a:gd name="T42" fmla="*/ 2147483647 w 44"/>
              <a:gd name="T43" fmla="*/ 0 h 110"/>
              <a:gd name="T44" fmla="*/ 2147483647 w 44"/>
              <a:gd name="T45" fmla="*/ 0 h 110"/>
              <a:gd name="T46" fmla="*/ 2147483647 w 44"/>
              <a:gd name="T47" fmla="*/ 0 h 110"/>
              <a:gd name="T48" fmla="*/ 2147483647 w 44"/>
              <a:gd name="T49" fmla="*/ 2147483647 h 110"/>
              <a:gd name="T50" fmla="*/ 2147483647 w 44"/>
              <a:gd name="T51" fmla="*/ 2147483647 h 110"/>
              <a:gd name="T52" fmla="*/ 2147483647 w 44"/>
              <a:gd name="T53" fmla="*/ 2147483647 h 110"/>
              <a:gd name="T54" fmla="*/ 2147483647 w 44"/>
              <a:gd name="T55" fmla="*/ 2147483647 h 110"/>
              <a:gd name="T56" fmla="*/ 2147483647 w 44"/>
              <a:gd name="T57" fmla="*/ 2147483647 h 110"/>
              <a:gd name="T58" fmla="*/ 2147483647 w 44"/>
              <a:gd name="T59" fmla="*/ 2147483647 h 110"/>
              <a:gd name="T60" fmla="*/ 2147483647 w 44"/>
              <a:gd name="T61" fmla="*/ 2147483647 h 110"/>
              <a:gd name="T62" fmla="*/ 2147483647 w 44"/>
              <a:gd name="T63" fmla="*/ 2147483647 h 110"/>
              <a:gd name="T64" fmla="*/ 2147483647 w 44"/>
              <a:gd name="T65" fmla="*/ 2147483647 h 110"/>
              <a:gd name="T66" fmla="*/ 2147483647 w 44"/>
              <a:gd name="T67" fmla="*/ 2147483647 h 110"/>
              <a:gd name="T68" fmla="*/ 2147483647 w 44"/>
              <a:gd name="T69" fmla="*/ 2147483647 h 110"/>
              <a:gd name="T70" fmla="*/ 2147483647 w 44"/>
              <a:gd name="T71" fmla="*/ 2147483647 h 110"/>
              <a:gd name="T72" fmla="*/ 2147483647 w 44"/>
              <a:gd name="T73" fmla="*/ 2147483647 h 110"/>
              <a:gd name="T74" fmla="*/ 2147483647 w 44"/>
              <a:gd name="T75" fmla="*/ 2147483647 h 110"/>
              <a:gd name="T76" fmla="*/ 2147483647 w 44"/>
              <a:gd name="T77" fmla="*/ 2147483647 h 1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4" h="110">
                <a:moveTo>
                  <a:pt x="44" y="110"/>
                </a:moveTo>
                <a:lnTo>
                  <a:pt x="32" y="110"/>
                </a:lnTo>
                <a:lnTo>
                  <a:pt x="20" y="110"/>
                </a:lnTo>
                <a:lnTo>
                  <a:pt x="10" y="110"/>
                </a:lnTo>
                <a:lnTo>
                  <a:pt x="0" y="110"/>
                </a:lnTo>
                <a:lnTo>
                  <a:pt x="0" y="102"/>
                </a:lnTo>
                <a:lnTo>
                  <a:pt x="0" y="94"/>
                </a:lnTo>
                <a:lnTo>
                  <a:pt x="0" y="88"/>
                </a:lnTo>
                <a:lnTo>
                  <a:pt x="0" y="82"/>
                </a:lnTo>
                <a:lnTo>
                  <a:pt x="0" y="68"/>
                </a:lnTo>
                <a:lnTo>
                  <a:pt x="0" y="58"/>
                </a:lnTo>
                <a:lnTo>
                  <a:pt x="0" y="48"/>
                </a:lnTo>
                <a:lnTo>
                  <a:pt x="0" y="40"/>
                </a:lnTo>
                <a:lnTo>
                  <a:pt x="0" y="36"/>
                </a:lnTo>
                <a:lnTo>
                  <a:pt x="0" y="28"/>
                </a:lnTo>
                <a:lnTo>
                  <a:pt x="4" y="22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38" y="0"/>
                </a:lnTo>
                <a:lnTo>
                  <a:pt x="44" y="0"/>
                </a:lnTo>
                <a:lnTo>
                  <a:pt x="44" y="12"/>
                </a:lnTo>
                <a:lnTo>
                  <a:pt x="44" y="24"/>
                </a:lnTo>
                <a:lnTo>
                  <a:pt x="44" y="30"/>
                </a:lnTo>
                <a:lnTo>
                  <a:pt x="44" y="36"/>
                </a:lnTo>
                <a:lnTo>
                  <a:pt x="44" y="44"/>
                </a:lnTo>
                <a:lnTo>
                  <a:pt x="44" y="50"/>
                </a:lnTo>
                <a:lnTo>
                  <a:pt x="44" y="56"/>
                </a:lnTo>
                <a:lnTo>
                  <a:pt x="44" y="64"/>
                </a:lnTo>
                <a:lnTo>
                  <a:pt x="44" y="72"/>
                </a:lnTo>
                <a:lnTo>
                  <a:pt x="44" y="78"/>
                </a:lnTo>
                <a:lnTo>
                  <a:pt x="44" y="86"/>
                </a:lnTo>
                <a:lnTo>
                  <a:pt x="44" y="94"/>
                </a:lnTo>
                <a:lnTo>
                  <a:pt x="44" y="100"/>
                </a:lnTo>
                <a:lnTo>
                  <a:pt x="44" y="110"/>
                </a:lnTo>
                <a:close/>
              </a:path>
            </a:pathLst>
          </a:custGeom>
          <a:solidFill>
            <a:srgbClr val="E685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4" name="Freeform 155"/>
          <p:cNvSpPr>
            <a:spLocks/>
          </p:cNvSpPr>
          <p:nvPr/>
        </p:nvSpPr>
        <p:spPr bwMode="auto">
          <a:xfrm>
            <a:off x="544513" y="4416425"/>
            <a:ext cx="57150" cy="136525"/>
          </a:xfrm>
          <a:custGeom>
            <a:avLst/>
            <a:gdLst>
              <a:gd name="T0" fmla="*/ 2147483647 w 36"/>
              <a:gd name="T1" fmla="*/ 2147483647 h 86"/>
              <a:gd name="T2" fmla="*/ 2147483647 w 36"/>
              <a:gd name="T3" fmla="*/ 2147483647 h 86"/>
              <a:gd name="T4" fmla="*/ 2147483647 w 36"/>
              <a:gd name="T5" fmla="*/ 2147483647 h 86"/>
              <a:gd name="T6" fmla="*/ 2147483647 w 36"/>
              <a:gd name="T7" fmla="*/ 2147483647 h 86"/>
              <a:gd name="T8" fmla="*/ 0 w 36"/>
              <a:gd name="T9" fmla="*/ 2147483647 h 86"/>
              <a:gd name="T10" fmla="*/ 0 w 36"/>
              <a:gd name="T11" fmla="*/ 2147483647 h 86"/>
              <a:gd name="T12" fmla="*/ 0 w 36"/>
              <a:gd name="T13" fmla="*/ 2147483647 h 86"/>
              <a:gd name="T14" fmla="*/ 0 w 36"/>
              <a:gd name="T15" fmla="*/ 2147483647 h 86"/>
              <a:gd name="T16" fmla="*/ 0 w 36"/>
              <a:gd name="T17" fmla="*/ 2147483647 h 86"/>
              <a:gd name="T18" fmla="*/ 0 w 36"/>
              <a:gd name="T19" fmla="*/ 2147483647 h 86"/>
              <a:gd name="T20" fmla="*/ 0 w 36"/>
              <a:gd name="T21" fmla="*/ 2147483647 h 86"/>
              <a:gd name="T22" fmla="*/ 0 w 36"/>
              <a:gd name="T23" fmla="*/ 2147483647 h 86"/>
              <a:gd name="T24" fmla="*/ 2147483647 w 36"/>
              <a:gd name="T25" fmla="*/ 2147483647 h 86"/>
              <a:gd name="T26" fmla="*/ 2147483647 w 36"/>
              <a:gd name="T27" fmla="*/ 2147483647 h 86"/>
              <a:gd name="T28" fmla="*/ 2147483647 w 36"/>
              <a:gd name="T29" fmla="*/ 2147483647 h 86"/>
              <a:gd name="T30" fmla="*/ 2147483647 w 36"/>
              <a:gd name="T31" fmla="*/ 0 h 86"/>
              <a:gd name="T32" fmla="*/ 2147483647 w 36"/>
              <a:gd name="T33" fmla="*/ 0 h 86"/>
              <a:gd name="T34" fmla="*/ 2147483647 w 36"/>
              <a:gd name="T35" fmla="*/ 0 h 86"/>
              <a:gd name="T36" fmla="*/ 2147483647 w 36"/>
              <a:gd name="T37" fmla="*/ 2147483647 h 86"/>
              <a:gd name="T38" fmla="*/ 2147483647 w 36"/>
              <a:gd name="T39" fmla="*/ 2147483647 h 86"/>
              <a:gd name="T40" fmla="*/ 2147483647 w 36"/>
              <a:gd name="T41" fmla="*/ 2147483647 h 86"/>
              <a:gd name="T42" fmla="*/ 2147483647 w 36"/>
              <a:gd name="T43" fmla="*/ 2147483647 h 86"/>
              <a:gd name="T44" fmla="*/ 2147483647 w 36"/>
              <a:gd name="T45" fmla="*/ 2147483647 h 86"/>
              <a:gd name="T46" fmla="*/ 2147483647 w 36"/>
              <a:gd name="T47" fmla="*/ 2147483647 h 86"/>
              <a:gd name="T48" fmla="*/ 2147483647 w 36"/>
              <a:gd name="T49" fmla="*/ 2147483647 h 86"/>
              <a:gd name="T50" fmla="*/ 2147483647 w 36"/>
              <a:gd name="T51" fmla="*/ 2147483647 h 86"/>
              <a:gd name="T52" fmla="*/ 2147483647 w 36"/>
              <a:gd name="T53" fmla="*/ 2147483647 h 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" h="86">
                <a:moveTo>
                  <a:pt x="36" y="86"/>
                </a:moveTo>
                <a:lnTo>
                  <a:pt x="26" y="86"/>
                </a:lnTo>
                <a:lnTo>
                  <a:pt x="16" y="86"/>
                </a:lnTo>
                <a:lnTo>
                  <a:pt x="8" y="86"/>
                </a:lnTo>
                <a:lnTo>
                  <a:pt x="0" y="86"/>
                </a:lnTo>
                <a:lnTo>
                  <a:pt x="0" y="74"/>
                </a:lnTo>
                <a:lnTo>
                  <a:pt x="0" y="62"/>
                </a:lnTo>
                <a:lnTo>
                  <a:pt x="0" y="52"/>
                </a:lnTo>
                <a:lnTo>
                  <a:pt x="0" y="44"/>
                </a:lnTo>
                <a:lnTo>
                  <a:pt x="0" y="36"/>
                </a:lnTo>
                <a:lnTo>
                  <a:pt x="0" y="30"/>
                </a:lnTo>
                <a:lnTo>
                  <a:pt x="0" y="28"/>
                </a:lnTo>
                <a:lnTo>
                  <a:pt x="2" y="14"/>
                </a:lnTo>
                <a:lnTo>
                  <a:pt x="8" y="8"/>
                </a:lnTo>
                <a:lnTo>
                  <a:pt x="18" y="2"/>
                </a:lnTo>
                <a:lnTo>
                  <a:pt x="28" y="0"/>
                </a:lnTo>
                <a:lnTo>
                  <a:pt x="30" y="0"/>
                </a:lnTo>
                <a:lnTo>
                  <a:pt x="36" y="0"/>
                </a:lnTo>
                <a:lnTo>
                  <a:pt x="36" y="8"/>
                </a:lnTo>
                <a:lnTo>
                  <a:pt x="36" y="18"/>
                </a:lnTo>
                <a:lnTo>
                  <a:pt x="36" y="28"/>
                </a:lnTo>
                <a:lnTo>
                  <a:pt x="36" y="40"/>
                </a:lnTo>
                <a:lnTo>
                  <a:pt x="36" y="50"/>
                </a:lnTo>
                <a:lnTo>
                  <a:pt x="36" y="60"/>
                </a:lnTo>
                <a:lnTo>
                  <a:pt x="36" y="72"/>
                </a:lnTo>
                <a:lnTo>
                  <a:pt x="36" y="86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5" name="Freeform 156"/>
          <p:cNvSpPr>
            <a:spLocks/>
          </p:cNvSpPr>
          <p:nvPr/>
        </p:nvSpPr>
        <p:spPr bwMode="auto">
          <a:xfrm>
            <a:off x="5945188" y="5140325"/>
            <a:ext cx="219075" cy="334963"/>
          </a:xfrm>
          <a:custGeom>
            <a:avLst/>
            <a:gdLst>
              <a:gd name="T0" fmla="*/ 0 w 138"/>
              <a:gd name="T1" fmla="*/ 2147483647 h 211"/>
              <a:gd name="T2" fmla="*/ 2147483647 w 138"/>
              <a:gd name="T3" fmla="*/ 2147483647 h 211"/>
              <a:gd name="T4" fmla="*/ 2147483647 w 138"/>
              <a:gd name="T5" fmla="*/ 0 h 211"/>
              <a:gd name="T6" fmla="*/ 0 w 138"/>
              <a:gd name="T7" fmla="*/ 0 h 211"/>
              <a:gd name="T8" fmla="*/ 0 w 138"/>
              <a:gd name="T9" fmla="*/ 2147483647 h 211"/>
              <a:gd name="T10" fmla="*/ 0 w 138"/>
              <a:gd name="T11" fmla="*/ 2147483647 h 2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8" h="211">
                <a:moveTo>
                  <a:pt x="0" y="211"/>
                </a:moveTo>
                <a:lnTo>
                  <a:pt x="138" y="211"/>
                </a:lnTo>
                <a:lnTo>
                  <a:pt x="138" y="0"/>
                </a:lnTo>
                <a:lnTo>
                  <a:pt x="0" y="0"/>
                </a:lnTo>
                <a:lnTo>
                  <a:pt x="0" y="211"/>
                </a:lnTo>
                <a:close/>
              </a:path>
            </a:pathLst>
          </a:custGeom>
          <a:solidFill>
            <a:srgbClr val="EDF2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6" name="Freeform 157"/>
          <p:cNvSpPr>
            <a:spLocks/>
          </p:cNvSpPr>
          <p:nvPr/>
        </p:nvSpPr>
        <p:spPr bwMode="auto">
          <a:xfrm>
            <a:off x="5954713" y="5184775"/>
            <a:ext cx="203200" cy="287338"/>
          </a:xfrm>
          <a:custGeom>
            <a:avLst/>
            <a:gdLst>
              <a:gd name="T0" fmla="*/ 0 w 128"/>
              <a:gd name="T1" fmla="*/ 2147483647 h 181"/>
              <a:gd name="T2" fmla="*/ 2147483647 w 128"/>
              <a:gd name="T3" fmla="*/ 2147483647 h 181"/>
              <a:gd name="T4" fmla="*/ 2147483647 w 128"/>
              <a:gd name="T5" fmla="*/ 0 h 181"/>
              <a:gd name="T6" fmla="*/ 0 w 128"/>
              <a:gd name="T7" fmla="*/ 0 h 181"/>
              <a:gd name="T8" fmla="*/ 0 w 128"/>
              <a:gd name="T9" fmla="*/ 2147483647 h 181"/>
              <a:gd name="T10" fmla="*/ 0 w 128"/>
              <a:gd name="T11" fmla="*/ 2147483647 h 1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" h="181">
                <a:moveTo>
                  <a:pt x="0" y="181"/>
                </a:moveTo>
                <a:lnTo>
                  <a:pt x="128" y="181"/>
                </a:lnTo>
                <a:lnTo>
                  <a:pt x="128" y="0"/>
                </a:lnTo>
                <a:lnTo>
                  <a:pt x="0" y="0"/>
                </a:lnTo>
                <a:lnTo>
                  <a:pt x="0" y="181"/>
                </a:lnTo>
                <a:close/>
              </a:path>
            </a:pathLst>
          </a:custGeom>
          <a:solidFill>
            <a:srgbClr val="F0C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7" name="Freeform 158"/>
          <p:cNvSpPr>
            <a:spLocks/>
          </p:cNvSpPr>
          <p:nvPr/>
        </p:nvSpPr>
        <p:spPr bwMode="auto">
          <a:xfrm>
            <a:off x="5961063" y="5232400"/>
            <a:ext cx="193675" cy="233363"/>
          </a:xfrm>
          <a:custGeom>
            <a:avLst/>
            <a:gdLst>
              <a:gd name="T0" fmla="*/ 0 w 122"/>
              <a:gd name="T1" fmla="*/ 2147483647 h 147"/>
              <a:gd name="T2" fmla="*/ 2147483647 w 122"/>
              <a:gd name="T3" fmla="*/ 2147483647 h 147"/>
              <a:gd name="T4" fmla="*/ 2147483647 w 122"/>
              <a:gd name="T5" fmla="*/ 0 h 147"/>
              <a:gd name="T6" fmla="*/ 0 w 122"/>
              <a:gd name="T7" fmla="*/ 0 h 147"/>
              <a:gd name="T8" fmla="*/ 0 w 122"/>
              <a:gd name="T9" fmla="*/ 2147483647 h 147"/>
              <a:gd name="T10" fmla="*/ 0 w 122"/>
              <a:gd name="T11" fmla="*/ 2147483647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2" h="147">
                <a:moveTo>
                  <a:pt x="0" y="147"/>
                </a:moveTo>
                <a:lnTo>
                  <a:pt x="122" y="147"/>
                </a:lnTo>
                <a:lnTo>
                  <a:pt x="122" y="0"/>
                </a:lnTo>
                <a:lnTo>
                  <a:pt x="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F59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8" name="Freeform 159"/>
          <p:cNvSpPr>
            <a:spLocks/>
          </p:cNvSpPr>
          <p:nvPr/>
        </p:nvSpPr>
        <p:spPr bwMode="auto">
          <a:xfrm>
            <a:off x="5967413" y="5273675"/>
            <a:ext cx="180975" cy="188913"/>
          </a:xfrm>
          <a:custGeom>
            <a:avLst/>
            <a:gdLst>
              <a:gd name="T0" fmla="*/ 0 w 114"/>
              <a:gd name="T1" fmla="*/ 2147483647 h 119"/>
              <a:gd name="T2" fmla="*/ 2147483647 w 114"/>
              <a:gd name="T3" fmla="*/ 2147483647 h 119"/>
              <a:gd name="T4" fmla="*/ 2147483647 w 114"/>
              <a:gd name="T5" fmla="*/ 0 h 119"/>
              <a:gd name="T6" fmla="*/ 0 w 114"/>
              <a:gd name="T7" fmla="*/ 0 h 119"/>
              <a:gd name="T8" fmla="*/ 0 w 114"/>
              <a:gd name="T9" fmla="*/ 2147483647 h 119"/>
              <a:gd name="T10" fmla="*/ 0 w 114"/>
              <a:gd name="T11" fmla="*/ 2147483647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4" h="119">
                <a:moveTo>
                  <a:pt x="0" y="119"/>
                </a:moveTo>
                <a:lnTo>
                  <a:pt x="114" y="119"/>
                </a:lnTo>
                <a:lnTo>
                  <a:pt x="114" y="0"/>
                </a:lnTo>
                <a:lnTo>
                  <a:pt x="0" y="0"/>
                </a:lnTo>
                <a:lnTo>
                  <a:pt x="0" y="119"/>
                </a:lnTo>
                <a:close/>
              </a:path>
            </a:pathLst>
          </a:custGeom>
          <a:solidFill>
            <a:srgbClr val="F761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9" name="Freeform 160"/>
          <p:cNvSpPr>
            <a:spLocks/>
          </p:cNvSpPr>
          <p:nvPr/>
        </p:nvSpPr>
        <p:spPr bwMode="auto">
          <a:xfrm>
            <a:off x="5973763" y="5321300"/>
            <a:ext cx="174625" cy="139700"/>
          </a:xfrm>
          <a:custGeom>
            <a:avLst/>
            <a:gdLst>
              <a:gd name="T0" fmla="*/ 0 w 110"/>
              <a:gd name="T1" fmla="*/ 2147483647 h 88"/>
              <a:gd name="T2" fmla="*/ 2147483647 w 110"/>
              <a:gd name="T3" fmla="*/ 2147483647 h 88"/>
              <a:gd name="T4" fmla="*/ 2147483647 w 110"/>
              <a:gd name="T5" fmla="*/ 0 h 88"/>
              <a:gd name="T6" fmla="*/ 0 w 110"/>
              <a:gd name="T7" fmla="*/ 0 h 88"/>
              <a:gd name="T8" fmla="*/ 0 w 110"/>
              <a:gd name="T9" fmla="*/ 2147483647 h 88"/>
              <a:gd name="T10" fmla="*/ 0 w 110"/>
              <a:gd name="T11" fmla="*/ 2147483647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" h="88">
                <a:moveTo>
                  <a:pt x="0" y="88"/>
                </a:moveTo>
                <a:lnTo>
                  <a:pt x="110" y="88"/>
                </a:lnTo>
                <a:lnTo>
                  <a:pt x="110" y="0"/>
                </a:lnTo>
                <a:lnTo>
                  <a:pt x="0" y="0"/>
                </a:lnTo>
                <a:lnTo>
                  <a:pt x="0" y="88"/>
                </a:lnTo>
                <a:close/>
              </a:path>
            </a:pathLst>
          </a:custGeom>
          <a:solidFill>
            <a:srgbClr val="FC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0" name="Freeform 161"/>
          <p:cNvSpPr>
            <a:spLocks/>
          </p:cNvSpPr>
          <p:nvPr/>
        </p:nvSpPr>
        <p:spPr bwMode="auto">
          <a:xfrm>
            <a:off x="5980113" y="5365750"/>
            <a:ext cx="161925" cy="88900"/>
          </a:xfrm>
          <a:custGeom>
            <a:avLst/>
            <a:gdLst>
              <a:gd name="T0" fmla="*/ 0 w 102"/>
              <a:gd name="T1" fmla="*/ 2147483647 h 56"/>
              <a:gd name="T2" fmla="*/ 2147483647 w 102"/>
              <a:gd name="T3" fmla="*/ 2147483647 h 56"/>
              <a:gd name="T4" fmla="*/ 2147483647 w 102"/>
              <a:gd name="T5" fmla="*/ 0 h 56"/>
              <a:gd name="T6" fmla="*/ 0 w 102"/>
              <a:gd name="T7" fmla="*/ 0 h 56"/>
              <a:gd name="T8" fmla="*/ 0 w 102"/>
              <a:gd name="T9" fmla="*/ 2147483647 h 56"/>
              <a:gd name="T10" fmla="*/ 0 w 102"/>
              <a:gd name="T11" fmla="*/ 2147483647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2" h="56">
                <a:moveTo>
                  <a:pt x="0" y="56"/>
                </a:moveTo>
                <a:lnTo>
                  <a:pt x="102" y="56"/>
                </a:lnTo>
                <a:lnTo>
                  <a:pt x="102" y="0"/>
                </a:lnTo>
                <a:lnTo>
                  <a:pt x="0" y="0"/>
                </a:lnTo>
                <a:lnTo>
                  <a:pt x="0" y="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1" name="Freeform 162"/>
          <p:cNvSpPr>
            <a:spLocks/>
          </p:cNvSpPr>
          <p:nvPr/>
        </p:nvSpPr>
        <p:spPr bwMode="auto">
          <a:xfrm>
            <a:off x="2308225" y="3884613"/>
            <a:ext cx="274638" cy="388937"/>
          </a:xfrm>
          <a:custGeom>
            <a:avLst/>
            <a:gdLst>
              <a:gd name="T0" fmla="*/ 2147483647 w 173"/>
              <a:gd name="T1" fmla="*/ 2147483647 h 245"/>
              <a:gd name="T2" fmla="*/ 2147483647 w 173"/>
              <a:gd name="T3" fmla="*/ 2147483647 h 245"/>
              <a:gd name="T4" fmla="*/ 2147483647 w 173"/>
              <a:gd name="T5" fmla="*/ 2147483647 h 245"/>
              <a:gd name="T6" fmla="*/ 2147483647 w 173"/>
              <a:gd name="T7" fmla="*/ 2147483647 h 245"/>
              <a:gd name="T8" fmla="*/ 2147483647 w 173"/>
              <a:gd name="T9" fmla="*/ 2147483647 h 245"/>
              <a:gd name="T10" fmla="*/ 2147483647 w 173"/>
              <a:gd name="T11" fmla="*/ 2147483647 h 245"/>
              <a:gd name="T12" fmla="*/ 2147483647 w 173"/>
              <a:gd name="T13" fmla="*/ 2147483647 h 245"/>
              <a:gd name="T14" fmla="*/ 2147483647 w 173"/>
              <a:gd name="T15" fmla="*/ 2147483647 h 245"/>
              <a:gd name="T16" fmla="*/ 2147483647 w 173"/>
              <a:gd name="T17" fmla="*/ 2147483647 h 245"/>
              <a:gd name="T18" fmla="*/ 2147483647 w 173"/>
              <a:gd name="T19" fmla="*/ 0 h 245"/>
              <a:gd name="T20" fmla="*/ 2147483647 w 173"/>
              <a:gd name="T21" fmla="*/ 0 h 245"/>
              <a:gd name="T22" fmla="*/ 2147483647 w 173"/>
              <a:gd name="T23" fmla="*/ 2147483647 h 245"/>
              <a:gd name="T24" fmla="*/ 2147483647 w 173"/>
              <a:gd name="T25" fmla="*/ 2147483647 h 245"/>
              <a:gd name="T26" fmla="*/ 2147483647 w 173"/>
              <a:gd name="T27" fmla="*/ 2147483647 h 245"/>
              <a:gd name="T28" fmla="*/ 0 w 173"/>
              <a:gd name="T29" fmla="*/ 2147483647 h 245"/>
              <a:gd name="T30" fmla="*/ 2147483647 w 173"/>
              <a:gd name="T31" fmla="*/ 2147483647 h 245"/>
              <a:gd name="T32" fmla="*/ 2147483647 w 173"/>
              <a:gd name="T33" fmla="*/ 2147483647 h 245"/>
              <a:gd name="T34" fmla="*/ 2147483647 w 173"/>
              <a:gd name="T35" fmla="*/ 2147483647 h 245"/>
              <a:gd name="T36" fmla="*/ 2147483647 w 173"/>
              <a:gd name="T37" fmla="*/ 2147483647 h 245"/>
              <a:gd name="T38" fmla="*/ 2147483647 w 173"/>
              <a:gd name="T39" fmla="*/ 2147483647 h 245"/>
              <a:gd name="T40" fmla="*/ 2147483647 w 173"/>
              <a:gd name="T41" fmla="*/ 2147483647 h 245"/>
              <a:gd name="T42" fmla="*/ 2147483647 w 173"/>
              <a:gd name="T43" fmla="*/ 2147483647 h 245"/>
              <a:gd name="T44" fmla="*/ 2147483647 w 173"/>
              <a:gd name="T45" fmla="*/ 2147483647 h 245"/>
              <a:gd name="T46" fmla="*/ 2147483647 w 173"/>
              <a:gd name="T47" fmla="*/ 2147483647 h 2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3" h="245">
                <a:moveTo>
                  <a:pt x="160" y="241"/>
                </a:moveTo>
                <a:lnTo>
                  <a:pt x="167" y="231"/>
                </a:lnTo>
                <a:lnTo>
                  <a:pt x="173" y="221"/>
                </a:lnTo>
                <a:lnTo>
                  <a:pt x="173" y="213"/>
                </a:lnTo>
                <a:lnTo>
                  <a:pt x="173" y="207"/>
                </a:lnTo>
                <a:lnTo>
                  <a:pt x="171" y="199"/>
                </a:lnTo>
                <a:lnTo>
                  <a:pt x="169" y="193"/>
                </a:lnTo>
                <a:lnTo>
                  <a:pt x="64" y="16"/>
                </a:lnTo>
                <a:lnTo>
                  <a:pt x="54" y="6"/>
                </a:lnTo>
                <a:lnTo>
                  <a:pt x="42" y="0"/>
                </a:lnTo>
                <a:lnTo>
                  <a:pt x="28" y="0"/>
                </a:lnTo>
                <a:lnTo>
                  <a:pt x="18" y="6"/>
                </a:lnTo>
                <a:lnTo>
                  <a:pt x="6" y="14"/>
                </a:lnTo>
                <a:lnTo>
                  <a:pt x="2" y="26"/>
                </a:lnTo>
                <a:lnTo>
                  <a:pt x="0" y="38"/>
                </a:lnTo>
                <a:lnTo>
                  <a:pt x="6" y="52"/>
                </a:lnTo>
                <a:lnTo>
                  <a:pt x="112" y="229"/>
                </a:lnTo>
                <a:lnTo>
                  <a:pt x="118" y="239"/>
                </a:lnTo>
                <a:lnTo>
                  <a:pt x="132" y="245"/>
                </a:lnTo>
                <a:lnTo>
                  <a:pt x="138" y="245"/>
                </a:lnTo>
                <a:lnTo>
                  <a:pt x="144" y="245"/>
                </a:lnTo>
                <a:lnTo>
                  <a:pt x="152" y="243"/>
                </a:lnTo>
                <a:lnTo>
                  <a:pt x="160" y="241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2" name="Freeform 163"/>
          <p:cNvSpPr>
            <a:spLocks/>
          </p:cNvSpPr>
          <p:nvPr/>
        </p:nvSpPr>
        <p:spPr bwMode="auto">
          <a:xfrm>
            <a:off x="2295525" y="4498975"/>
            <a:ext cx="334963" cy="95250"/>
          </a:xfrm>
          <a:custGeom>
            <a:avLst/>
            <a:gdLst>
              <a:gd name="T0" fmla="*/ 2147483647 w 211"/>
              <a:gd name="T1" fmla="*/ 2147483647 h 60"/>
              <a:gd name="T2" fmla="*/ 2147483647 w 211"/>
              <a:gd name="T3" fmla="*/ 2147483647 h 60"/>
              <a:gd name="T4" fmla="*/ 2147483647 w 211"/>
              <a:gd name="T5" fmla="*/ 2147483647 h 60"/>
              <a:gd name="T6" fmla="*/ 2147483647 w 211"/>
              <a:gd name="T7" fmla="*/ 2147483647 h 60"/>
              <a:gd name="T8" fmla="*/ 2147483647 w 211"/>
              <a:gd name="T9" fmla="*/ 2147483647 h 60"/>
              <a:gd name="T10" fmla="*/ 2147483647 w 211"/>
              <a:gd name="T11" fmla="*/ 2147483647 h 60"/>
              <a:gd name="T12" fmla="*/ 2147483647 w 211"/>
              <a:gd name="T13" fmla="*/ 2147483647 h 60"/>
              <a:gd name="T14" fmla="*/ 2147483647 w 211"/>
              <a:gd name="T15" fmla="*/ 2147483647 h 60"/>
              <a:gd name="T16" fmla="*/ 2147483647 w 211"/>
              <a:gd name="T17" fmla="*/ 2147483647 h 60"/>
              <a:gd name="T18" fmla="*/ 2147483647 w 211"/>
              <a:gd name="T19" fmla="*/ 0 h 60"/>
              <a:gd name="T20" fmla="*/ 2147483647 w 211"/>
              <a:gd name="T21" fmla="*/ 0 h 60"/>
              <a:gd name="T22" fmla="*/ 2147483647 w 211"/>
              <a:gd name="T23" fmla="*/ 0 h 60"/>
              <a:gd name="T24" fmla="*/ 2147483647 w 211"/>
              <a:gd name="T25" fmla="*/ 0 h 60"/>
              <a:gd name="T26" fmla="*/ 2147483647 w 211"/>
              <a:gd name="T27" fmla="*/ 2147483647 h 60"/>
              <a:gd name="T28" fmla="*/ 0 w 211"/>
              <a:gd name="T29" fmla="*/ 2147483647 h 60"/>
              <a:gd name="T30" fmla="*/ 0 w 211"/>
              <a:gd name="T31" fmla="*/ 2147483647 h 60"/>
              <a:gd name="T32" fmla="*/ 0 w 211"/>
              <a:gd name="T33" fmla="*/ 2147483647 h 60"/>
              <a:gd name="T34" fmla="*/ 0 w 211"/>
              <a:gd name="T35" fmla="*/ 2147483647 h 60"/>
              <a:gd name="T36" fmla="*/ 2147483647 w 211"/>
              <a:gd name="T37" fmla="*/ 2147483647 h 60"/>
              <a:gd name="T38" fmla="*/ 2147483647 w 211"/>
              <a:gd name="T39" fmla="*/ 2147483647 h 60"/>
              <a:gd name="T40" fmla="*/ 2147483647 w 211"/>
              <a:gd name="T41" fmla="*/ 2147483647 h 60"/>
              <a:gd name="T42" fmla="*/ 2147483647 w 21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1" h="60">
                <a:moveTo>
                  <a:pt x="26" y="60"/>
                </a:moveTo>
                <a:lnTo>
                  <a:pt x="185" y="60"/>
                </a:lnTo>
                <a:lnTo>
                  <a:pt x="195" y="58"/>
                </a:lnTo>
                <a:lnTo>
                  <a:pt x="203" y="52"/>
                </a:lnTo>
                <a:lnTo>
                  <a:pt x="209" y="44"/>
                </a:lnTo>
                <a:lnTo>
                  <a:pt x="211" y="34"/>
                </a:lnTo>
                <a:lnTo>
                  <a:pt x="211" y="22"/>
                </a:lnTo>
                <a:lnTo>
                  <a:pt x="209" y="14"/>
                </a:lnTo>
                <a:lnTo>
                  <a:pt x="203" y="6"/>
                </a:lnTo>
                <a:lnTo>
                  <a:pt x="195" y="0"/>
                </a:lnTo>
                <a:lnTo>
                  <a:pt x="185" y="0"/>
                </a:lnTo>
                <a:lnTo>
                  <a:pt x="26" y="0"/>
                </a:lnTo>
                <a:lnTo>
                  <a:pt x="14" y="0"/>
                </a:lnTo>
                <a:lnTo>
                  <a:pt x="8" y="6"/>
                </a:lnTo>
                <a:lnTo>
                  <a:pt x="0" y="14"/>
                </a:lnTo>
                <a:lnTo>
                  <a:pt x="0" y="22"/>
                </a:lnTo>
                <a:lnTo>
                  <a:pt x="0" y="34"/>
                </a:lnTo>
                <a:lnTo>
                  <a:pt x="0" y="44"/>
                </a:lnTo>
                <a:lnTo>
                  <a:pt x="8" y="52"/>
                </a:lnTo>
                <a:lnTo>
                  <a:pt x="14" y="58"/>
                </a:lnTo>
                <a:lnTo>
                  <a:pt x="26" y="60"/>
                </a:lnTo>
                <a:close/>
              </a:path>
            </a:pathLst>
          </a:custGeom>
          <a:solidFill>
            <a:srgbClr val="00BA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3" name="Freeform 164"/>
          <p:cNvSpPr>
            <a:spLocks/>
          </p:cNvSpPr>
          <p:nvPr/>
        </p:nvSpPr>
        <p:spPr bwMode="auto">
          <a:xfrm>
            <a:off x="2339975" y="4514850"/>
            <a:ext cx="203200" cy="53975"/>
          </a:xfrm>
          <a:custGeom>
            <a:avLst/>
            <a:gdLst>
              <a:gd name="T0" fmla="*/ 0 w 128"/>
              <a:gd name="T1" fmla="*/ 2147483647 h 34"/>
              <a:gd name="T2" fmla="*/ 2147483647 w 128"/>
              <a:gd name="T3" fmla="*/ 2147483647 h 34"/>
              <a:gd name="T4" fmla="*/ 2147483647 w 128"/>
              <a:gd name="T5" fmla="*/ 2147483647 h 34"/>
              <a:gd name="T6" fmla="*/ 2147483647 w 128"/>
              <a:gd name="T7" fmla="*/ 2147483647 h 34"/>
              <a:gd name="T8" fmla="*/ 2147483647 w 128"/>
              <a:gd name="T9" fmla="*/ 0 h 34"/>
              <a:gd name="T10" fmla="*/ 0 w 128"/>
              <a:gd name="T11" fmla="*/ 0 h 34"/>
              <a:gd name="T12" fmla="*/ 0 w 128"/>
              <a:gd name="T13" fmla="*/ 2147483647 h 34"/>
              <a:gd name="T14" fmla="*/ 0 w 128"/>
              <a:gd name="T15" fmla="*/ 2147483647 h 34"/>
              <a:gd name="T16" fmla="*/ 0 w 128"/>
              <a:gd name="T17" fmla="*/ 2147483647 h 34"/>
              <a:gd name="T18" fmla="*/ 0 w 128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128" y="34"/>
                </a:lnTo>
                <a:lnTo>
                  <a:pt x="128" y="32"/>
                </a:lnTo>
                <a:lnTo>
                  <a:pt x="128" y="0"/>
                </a:lnTo>
                <a:lnTo>
                  <a:pt x="0" y="0"/>
                </a:lnTo>
                <a:lnTo>
                  <a:pt x="0" y="32"/>
                </a:lnTo>
                <a:lnTo>
                  <a:pt x="0" y="34"/>
                </a:lnTo>
                <a:close/>
              </a:path>
            </a:pathLst>
          </a:custGeom>
          <a:solidFill>
            <a:srgbClr val="008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4" name="Freeform 165"/>
          <p:cNvSpPr>
            <a:spLocks/>
          </p:cNvSpPr>
          <p:nvPr/>
        </p:nvSpPr>
        <p:spPr bwMode="auto">
          <a:xfrm>
            <a:off x="2333625" y="4635500"/>
            <a:ext cx="63500" cy="63500"/>
          </a:xfrm>
          <a:custGeom>
            <a:avLst/>
            <a:gdLst>
              <a:gd name="T0" fmla="*/ 2147483647 w 40"/>
              <a:gd name="T1" fmla="*/ 2147483647 h 40"/>
              <a:gd name="T2" fmla="*/ 2147483647 w 40"/>
              <a:gd name="T3" fmla="*/ 2147483647 h 40"/>
              <a:gd name="T4" fmla="*/ 2147483647 w 40"/>
              <a:gd name="T5" fmla="*/ 2147483647 h 40"/>
              <a:gd name="T6" fmla="*/ 2147483647 w 40"/>
              <a:gd name="T7" fmla="*/ 2147483647 h 40"/>
              <a:gd name="T8" fmla="*/ 2147483647 w 40"/>
              <a:gd name="T9" fmla="*/ 2147483647 h 40"/>
              <a:gd name="T10" fmla="*/ 2147483647 w 40"/>
              <a:gd name="T11" fmla="*/ 2147483647 h 40"/>
              <a:gd name="T12" fmla="*/ 2147483647 w 40"/>
              <a:gd name="T13" fmla="*/ 2147483647 h 40"/>
              <a:gd name="T14" fmla="*/ 2147483647 w 40"/>
              <a:gd name="T15" fmla="*/ 0 h 40"/>
              <a:gd name="T16" fmla="*/ 2147483647 w 40"/>
              <a:gd name="T17" fmla="*/ 0 h 40"/>
              <a:gd name="T18" fmla="*/ 2147483647 w 40"/>
              <a:gd name="T19" fmla="*/ 0 h 40"/>
              <a:gd name="T20" fmla="*/ 2147483647 w 40"/>
              <a:gd name="T21" fmla="*/ 2147483647 h 40"/>
              <a:gd name="T22" fmla="*/ 0 w 40"/>
              <a:gd name="T23" fmla="*/ 2147483647 h 40"/>
              <a:gd name="T24" fmla="*/ 0 w 40"/>
              <a:gd name="T25" fmla="*/ 2147483647 h 40"/>
              <a:gd name="T26" fmla="*/ 0 w 40"/>
              <a:gd name="T27" fmla="*/ 2147483647 h 40"/>
              <a:gd name="T28" fmla="*/ 2147483647 w 40"/>
              <a:gd name="T29" fmla="*/ 2147483647 h 40"/>
              <a:gd name="T30" fmla="*/ 2147483647 w 40"/>
              <a:gd name="T31" fmla="*/ 2147483647 h 40"/>
              <a:gd name="T32" fmla="*/ 2147483647 w 40"/>
              <a:gd name="T33" fmla="*/ 2147483647 h 40"/>
              <a:gd name="T34" fmla="*/ 2147483647 w 40"/>
              <a:gd name="T35" fmla="*/ 2147483647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40">
                <a:moveTo>
                  <a:pt x="20" y="40"/>
                </a:moveTo>
                <a:lnTo>
                  <a:pt x="26" y="38"/>
                </a:lnTo>
                <a:lnTo>
                  <a:pt x="34" y="34"/>
                </a:lnTo>
                <a:lnTo>
                  <a:pt x="38" y="26"/>
                </a:lnTo>
                <a:lnTo>
                  <a:pt x="40" y="20"/>
                </a:lnTo>
                <a:lnTo>
                  <a:pt x="38" y="12"/>
                </a:lnTo>
                <a:lnTo>
                  <a:pt x="34" y="6"/>
                </a:lnTo>
                <a:lnTo>
                  <a:pt x="26" y="0"/>
                </a:lnTo>
                <a:lnTo>
                  <a:pt x="20" y="0"/>
                </a:lnTo>
                <a:lnTo>
                  <a:pt x="12" y="0"/>
                </a:lnTo>
                <a:lnTo>
                  <a:pt x="6" y="6"/>
                </a:lnTo>
                <a:lnTo>
                  <a:pt x="0" y="12"/>
                </a:lnTo>
                <a:lnTo>
                  <a:pt x="0" y="20"/>
                </a:lnTo>
                <a:lnTo>
                  <a:pt x="0" y="26"/>
                </a:lnTo>
                <a:lnTo>
                  <a:pt x="6" y="34"/>
                </a:lnTo>
                <a:lnTo>
                  <a:pt x="12" y="38"/>
                </a:lnTo>
                <a:lnTo>
                  <a:pt x="20" y="40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5" name="Freeform 166"/>
          <p:cNvSpPr>
            <a:spLocks/>
          </p:cNvSpPr>
          <p:nvPr/>
        </p:nvSpPr>
        <p:spPr bwMode="auto">
          <a:xfrm>
            <a:off x="636588" y="4216400"/>
            <a:ext cx="1487487" cy="212725"/>
          </a:xfrm>
          <a:custGeom>
            <a:avLst/>
            <a:gdLst>
              <a:gd name="T0" fmla="*/ 2147483647 w 937"/>
              <a:gd name="T1" fmla="*/ 2147483647 h 134"/>
              <a:gd name="T2" fmla="*/ 2147483647 w 937"/>
              <a:gd name="T3" fmla="*/ 2147483647 h 134"/>
              <a:gd name="T4" fmla="*/ 2147483647 w 937"/>
              <a:gd name="T5" fmla="*/ 2147483647 h 134"/>
              <a:gd name="T6" fmla="*/ 2147483647 w 937"/>
              <a:gd name="T7" fmla="*/ 2147483647 h 134"/>
              <a:gd name="T8" fmla="*/ 2147483647 w 937"/>
              <a:gd name="T9" fmla="*/ 2147483647 h 134"/>
              <a:gd name="T10" fmla="*/ 2147483647 w 937"/>
              <a:gd name="T11" fmla="*/ 2147483647 h 134"/>
              <a:gd name="T12" fmla="*/ 2147483647 w 937"/>
              <a:gd name="T13" fmla="*/ 2147483647 h 134"/>
              <a:gd name="T14" fmla="*/ 2147483647 w 937"/>
              <a:gd name="T15" fmla="*/ 2147483647 h 134"/>
              <a:gd name="T16" fmla="*/ 2147483647 w 937"/>
              <a:gd name="T17" fmla="*/ 2147483647 h 134"/>
              <a:gd name="T18" fmla="*/ 2147483647 w 937"/>
              <a:gd name="T19" fmla="*/ 2147483647 h 134"/>
              <a:gd name="T20" fmla="*/ 2147483647 w 937"/>
              <a:gd name="T21" fmla="*/ 2147483647 h 134"/>
              <a:gd name="T22" fmla="*/ 2147483647 w 937"/>
              <a:gd name="T23" fmla="*/ 2147483647 h 134"/>
              <a:gd name="T24" fmla="*/ 2147483647 w 937"/>
              <a:gd name="T25" fmla="*/ 2147483647 h 134"/>
              <a:gd name="T26" fmla="*/ 2147483647 w 937"/>
              <a:gd name="T27" fmla="*/ 2147483647 h 134"/>
              <a:gd name="T28" fmla="*/ 2147483647 w 937"/>
              <a:gd name="T29" fmla="*/ 2147483647 h 134"/>
              <a:gd name="T30" fmla="*/ 2147483647 w 937"/>
              <a:gd name="T31" fmla="*/ 2147483647 h 134"/>
              <a:gd name="T32" fmla="*/ 2147483647 w 937"/>
              <a:gd name="T33" fmla="*/ 2147483647 h 134"/>
              <a:gd name="T34" fmla="*/ 2147483647 w 937"/>
              <a:gd name="T35" fmla="*/ 2147483647 h 134"/>
              <a:gd name="T36" fmla="*/ 2147483647 w 937"/>
              <a:gd name="T37" fmla="*/ 2147483647 h 134"/>
              <a:gd name="T38" fmla="*/ 2147483647 w 937"/>
              <a:gd name="T39" fmla="*/ 2147483647 h 134"/>
              <a:gd name="T40" fmla="*/ 2147483647 w 937"/>
              <a:gd name="T41" fmla="*/ 2147483647 h 134"/>
              <a:gd name="T42" fmla="*/ 2147483647 w 937"/>
              <a:gd name="T43" fmla="*/ 2147483647 h 134"/>
              <a:gd name="T44" fmla="*/ 2147483647 w 937"/>
              <a:gd name="T45" fmla="*/ 2147483647 h 134"/>
              <a:gd name="T46" fmla="*/ 2147483647 w 937"/>
              <a:gd name="T47" fmla="*/ 2147483647 h 134"/>
              <a:gd name="T48" fmla="*/ 2147483647 w 937"/>
              <a:gd name="T49" fmla="*/ 2147483647 h 134"/>
              <a:gd name="T50" fmla="*/ 2147483647 w 937"/>
              <a:gd name="T51" fmla="*/ 2147483647 h 134"/>
              <a:gd name="T52" fmla="*/ 2147483647 w 937"/>
              <a:gd name="T53" fmla="*/ 2147483647 h 134"/>
              <a:gd name="T54" fmla="*/ 2147483647 w 937"/>
              <a:gd name="T55" fmla="*/ 2147483647 h 134"/>
              <a:gd name="T56" fmla="*/ 2147483647 w 937"/>
              <a:gd name="T57" fmla="*/ 2147483647 h 134"/>
              <a:gd name="T58" fmla="*/ 2147483647 w 937"/>
              <a:gd name="T59" fmla="*/ 2147483647 h 134"/>
              <a:gd name="T60" fmla="*/ 2147483647 w 937"/>
              <a:gd name="T61" fmla="*/ 2147483647 h 134"/>
              <a:gd name="T62" fmla="*/ 2147483647 w 937"/>
              <a:gd name="T63" fmla="*/ 2147483647 h 134"/>
              <a:gd name="T64" fmla="*/ 0 w 937"/>
              <a:gd name="T65" fmla="*/ 2147483647 h 134"/>
              <a:gd name="T66" fmla="*/ 0 w 937"/>
              <a:gd name="T67" fmla="*/ 2147483647 h 134"/>
              <a:gd name="T68" fmla="*/ 2147483647 w 937"/>
              <a:gd name="T69" fmla="*/ 2147483647 h 134"/>
              <a:gd name="T70" fmla="*/ 2147483647 w 937"/>
              <a:gd name="T71" fmla="*/ 2147483647 h 134"/>
              <a:gd name="T72" fmla="*/ 2147483647 w 937"/>
              <a:gd name="T73" fmla="*/ 2147483647 h 134"/>
              <a:gd name="T74" fmla="*/ 2147483647 w 937"/>
              <a:gd name="T75" fmla="*/ 2147483647 h 134"/>
              <a:gd name="T76" fmla="*/ 2147483647 w 937"/>
              <a:gd name="T77" fmla="*/ 2147483647 h 134"/>
              <a:gd name="T78" fmla="*/ 2147483647 w 937"/>
              <a:gd name="T79" fmla="*/ 0 h 134"/>
              <a:gd name="T80" fmla="*/ 2147483647 w 937"/>
              <a:gd name="T81" fmla="*/ 2147483647 h 134"/>
              <a:gd name="T82" fmla="*/ 2147483647 w 937"/>
              <a:gd name="T83" fmla="*/ 2147483647 h 134"/>
              <a:gd name="T84" fmla="*/ 2147483647 w 937"/>
              <a:gd name="T85" fmla="*/ 2147483647 h 134"/>
              <a:gd name="T86" fmla="*/ 2147483647 w 937"/>
              <a:gd name="T87" fmla="*/ 2147483647 h 134"/>
              <a:gd name="T88" fmla="*/ 2147483647 w 937"/>
              <a:gd name="T89" fmla="*/ 2147483647 h 134"/>
              <a:gd name="T90" fmla="*/ 2147483647 w 937"/>
              <a:gd name="T91" fmla="*/ 2147483647 h 134"/>
              <a:gd name="T92" fmla="*/ 2147483647 w 937"/>
              <a:gd name="T93" fmla="*/ 2147483647 h 134"/>
              <a:gd name="T94" fmla="*/ 2147483647 w 937"/>
              <a:gd name="T95" fmla="*/ 2147483647 h 134"/>
              <a:gd name="T96" fmla="*/ 2147483647 w 937"/>
              <a:gd name="T97" fmla="*/ 2147483647 h 134"/>
              <a:gd name="T98" fmla="*/ 2147483647 w 937"/>
              <a:gd name="T99" fmla="*/ 2147483647 h 134"/>
              <a:gd name="T100" fmla="*/ 2147483647 w 937"/>
              <a:gd name="T101" fmla="*/ 2147483647 h 1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37" h="134">
                <a:moveTo>
                  <a:pt x="937" y="134"/>
                </a:moveTo>
                <a:lnTo>
                  <a:pt x="921" y="134"/>
                </a:lnTo>
                <a:lnTo>
                  <a:pt x="905" y="134"/>
                </a:lnTo>
                <a:lnTo>
                  <a:pt x="889" y="134"/>
                </a:lnTo>
                <a:lnTo>
                  <a:pt x="873" y="134"/>
                </a:lnTo>
                <a:lnTo>
                  <a:pt x="857" y="134"/>
                </a:lnTo>
                <a:lnTo>
                  <a:pt x="841" y="134"/>
                </a:lnTo>
                <a:lnTo>
                  <a:pt x="825" y="134"/>
                </a:lnTo>
                <a:lnTo>
                  <a:pt x="809" y="134"/>
                </a:lnTo>
                <a:lnTo>
                  <a:pt x="791" y="134"/>
                </a:lnTo>
                <a:lnTo>
                  <a:pt x="775" y="134"/>
                </a:lnTo>
                <a:lnTo>
                  <a:pt x="757" y="134"/>
                </a:lnTo>
                <a:lnTo>
                  <a:pt x="741" y="134"/>
                </a:lnTo>
                <a:lnTo>
                  <a:pt x="725" y="134"/>
                </a:lnTo>
                <a:lnTo>
                  <a:pt x="709" y="134"/>
                </a:lnTo>
                <a:lnTo>
                  <a:pt x="691" y="134"/>
                </a:lnTo>
                <a:lnTo>
                  <a:pt x="675" y="134"/>
                </a:lnTo>
                <a:lnTo>
                  <a:pt x="657" y="134"/>
                </a:lnTo>
                <a:lnTo>
                  <a:pt x="641" y="134"/>
                </a:lnTo>
                <a:lnTo>
                  <a:pt x="623" y="134"/>
                </a:lnTo>
                <a:lnTo>
                  <a:pt x="607" y="134"/>
                </a:lnTo>
                <a:lnTo>
                  <a:pt x="591" y="134"/>
                </a:lnTo>
                <a:lnTo>
                  <a:pt x="573" y="134"/>
                </a:lnTo>
                <a:lnTo>
                  <a:pt x="555" y="134"/>
                </a:lnTo>
                <a:lnTo>
                  <a:pt x="541" y="134"/>
                </a:lnTo>
                <a:lnTo>
                  <a:pt x="521" y="134"/>
                </a:lnTo>
                <a:lnTo>
                  <a:pt x="505" y="134"/>
                </a:lnTo>
                <a:lnTo>
                  <a:pt x="489" y="134"/>
                </a:lnTo>
                <a:lnTo>
                  <a:pt x="473" y="134"/>
                </a:lnTo>
                <a:lnTo>
                  <a:pt x="455" y="134"/>
                </a:lnTo>
                <a:lnTo>
                  <a:pt x="439" y="134"/>
                </a:lnTo>
                <a:lnTo>
                  <a:pt x="423" y="134"/>
                </a:lnTo>
                <a:lnTo>
                  <a:pt x="407" y="134"/>
                </a:lnTo>
                <a:lnTo>
                  <a:pt x="391" y="134"/>
                </a:lnTo>
                <a:lnTo>
                  <a:pt x="375" y="134"/>
                </a:lnTo>
                <a:lnTo>
                  <a:pt x="357" y="134"/>
                </a:lnTo>
                <a:lnTo>
                  <a:pt x="343" y="134"/>
                </a:lnTo>
                <a:lnTo>
                  <a:pt x="327" y="134"/>
                </a:lnTo>
                <a:lnTo>
                  <a:pt x="311" y="134"/>
                </a:lnTo>
                <a:lnTo>
                  <a:pt x="297" y="134"/>
                </a:lnTo>
                <a:lnTo>
                  <a:pt x="284" y="134"/>
                </a:lnTo>
                <a:lnTo>
                  <a:pt x="268" y="134"/>
                </a:lnTo>
                <a:lnTo>
                  <a:pt x="254" y="134"/>
                </a:lnTo>
                <a:lnTo>
                  <a:pt x="240" y="134"/>
                </a:lnTo>
                <a:lnTo>
                  <a:pt x="224" y="134"/>
                </a:lnTo>
                <a:lnTo>
                  <a:pt x="210" y="134"/>
                </a:lnTo>
                <a:lnTo>
                  <a:pt x="196" y="134"/>
                </a:lnTo>
                <a:lnTo>
                  <a:pt x="182" y="134"/>
                </a:lnTo>
                <a:lnTo>
                  <a:pt x="170" y="134"/>
                </a:lnTo>
                <a:lnTo>
                  <a:pt x="156" y="134"/>
                </a:lnTo>
                <a:lnTo>
                  <a:pt x="144" y="134"/>
                </a:lnTo>
                <a:lnTo>
                  <a:pt x="130" y="134"/>
                </a:lnTo>
                <a:lnTo>
                  <a:pt x="120" y="134"/>
                </a:lnTo>
                <a:lnTo>
                  <a:pt x="108" y="134"/>
                </a:lnTo>
                <a:lnTo>
                  <a:pt x="96" y="134"/>
                </a:lnTo>
                <a:lnTo>
                  <a:pt x="86" y="134"/>
                </a:lnTo>
                <a:lnTo>
                  <a:pt x="74" y="134"/>
                </a:lnTo>
                <a:lnTo>
                  <a:pt x="64" y="134"/>
                </a:lnTo>
                <a:lnTo>
                  <a:pt x="52" y="134"/>
                </a:lnTo>
                <a:lnTo>
                  <a:pt x="42" y="134"/>
                </a:lnTo>
                <a:lnTo>
                  <a:pt x="34" y="134"/>
                </a:lnTo>
                <a:lnTo>
                  <a:pt x="24" y="134"/>
                </a:lnTo>
                <a:lnTo>
                  <a:pt x="16" y="134"/>
                </a:lnTo>
                <a:lnTo>
                  <a:pt x="8" y="134"/>
                </a:lnTo>
                <a:lnTo>
                  <a:pt x="0" y="134"/>
                </a:lnTo>
                <a:lnTo>
                  <a:pt x="0" y="124"/>
                </a:lnTo>
                <a:lnTo>
                  <a:pt x="0" y="122"/>
                </a:lnTo>
                <a:lnTo>
                  <a:pt x="0" y="110"/>
                </a:lnTo>
                <a:lnTo>
                  <a:pt x="6" y="100"/>
                </a:lnTo>
                <a:lnTo>
                  <a:pt x="12" y="88"/>
                </a:lnTo>
                <a:lnTo>
                  <a:pt x="22" y="80"/>
                </a:lnTo>
                <a:lnTo>
                  <a:pt x="32" y="72"/>
                </a:lnTo>
                <a:lnTo>
                  <a:pt x="44" y="64"/>
                </a:lnTo>
                <a:lnTo>
                  <a:pt x="50" y="62"/>
                </a:lnTo>
                <a:lnTo>
                  <a:pt x="58" y="60"/>
                </a:lnTo>
                <a:lnTo>
                  <a:pt x="64" y="60"/>
                </a:lnTo>
                <a:lnTo>
                  <a:pt x="72" y="60"/>
                </a:lnTo>
                <a:lnTo>
                  <a:pt x="863" y="2"/>
                </a:lnTo>
                <a:lnTo>
                  <a:pt x="869" y="0"/>
                </a:lnTo>
                <a:lnTo>
                  <a:pt x="877" y="0"/>
                </a:lnTo>
                <a:lnTo>
                  <a:pt x="883" y="0"/>
                </a:lnTo>
                <a:lnTo>
                  <a:pt x="891" y="2"/>
                </a:lnTo>
                <a:lnTo>
                  <a:pt x="897" y="4"/>
                </a:lnTo>
                <a:lnTo>
                  <a:pt x="903" y="6"/>
                </a:lnTo>
                <a:lnTo>
                  <a:pt x="909" y="10"/>
                </a:lnTo>
                <a:lnTo>
                  <a:pt x="915" y="14"/>
                </a:lnTo>
                <a:lnTo>
                  <a:pt x="923" y="20"/>
                </a:lnTo>
                <a:lnTo>
                  <a:pt x="931" y="30"/>
                </a:lnTo>
                <a:lnTo>
                  <a:pt x="935" y="40"/>
                </a:lnTo>
                <a:lnTo>
                  <a:pt x="937" y="52"/>
                </a:lnTo>
                <a:lnTo>
                  <a:pt x="937" y="54"/>
                </a:lnTo>
                <a:lnTo>
                  <a:pt x="937" y="60"/>
                </a:lnTo>
                <a:lnTo>
                  <a:pt x="937" y="68"/>
                </a:lnTo>
                <a:lnTo>
                  <a:pt x="937" y="78"/>
                </a:lnTo>
                <a:lnTo>
                  <a:pt x="937" y="84"/>
                </a:lnTo>
                <a:lnTo>
                  <a:pt x="937" y="90"/>
                </a:lnTo>
                <a:lnTo>
                  <a:pt x="937" y="96"/>
                </a:lnTo>
                <a:lnTo>
                  <a:pt x="937" y="104"/>
                </a:lnTo>
                <a:lnTo>
                  <a:pt x="937" y="112"/>
                </a:lnTo>
                <a:lnTo>
                  <a:pt x="937" y="118"/>
                </a:lnTo>
                <a:lnTo>
                  <a:pt x="937" y="126"/>
                </a:lnTo>
                <a:lnTo>
                  <a:pt x="937" y="134"/>
                </a:lnTo>
                <a:close/>
              </a:path>
            </a:pathLst>
          </a:custGeom>
          <a:solidFill>
            <a:srgbClr val="008A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6" name="Freeform 167"/>
          <p:cNvSpPr>
            <a:spLocks/>
          </p:cNvSpPr>
          <p:nvPr/>
        </p:nvSpPr>
        <p:spPr bwMode="auto">
          <a:xfrm>
            <a:off x="661988" y="4235450"/>
            <a:ext cx="1446212" cy="187325"/>
          </a:xfrm>
          <a:custGeom>
            <a:avLst/>
            <a:gdLst>
              <a:gd name="T0" fmla="*/ 2147483647 w 911"/>
              <a:gd name="T1" fmla="*/ 2147483647 h 118"/>
              <a:gd name="T2" fmla="*/ 2147483647 w 911"/>
              <a:gd name="T3" fmla="*/ 2147483647 h 118"/>
              <a:gd name="T4" fmla="*/ 2147483647 w 911"/>
              <a:gd name="T5" fmla="*/ 2147483647 h 118"/>
              <a:gd name="T6" fmla="*/ 2147483647 w 911"/>
              <a:gd name="T7" fmla="*/ 2147483647 h 118"/>
              <a:gd name="T8" fmla="*/ 2147483647 w 911"/>
              <a:gd name="T9" fmla="*/ 2147483647 h 118"/>
              <a:gd name="T10" fmla="*/ 2147483647 w 911"/>
              <a:gd name="T11" fmla="*/ 2147483647 h 118"/>
              <a:gd name="T12" fmla="*/ 2147483647 w 911"/>
              <a:gd name="T13" fmla="*/ 2147483647 h 118"/>
              <a:gd name="T14" fmla="*/ 2147483647 w 911"/>
              <a:gd name="T15" fmla="*/ 2147483647 h 118"/>
              <a:gd name="T16" fmla="*/ 2147483647 w 911"/>
              <a:gd name="T17" fmla="*/ 2147483647 h 118"/>
              <a:gd name="T18" fmla="*/ 2147483647 w 911"/>
              <a:gd name="T19" fmla="*/ 2147483647 h 118"/>
              <a:gd name="T20" fmla="*/ 2147483647 w 911"/>
              <a:gd name="T21" fmla="*/ 2147483647 h 118"/>
              <a:gd name="T22" fmla="*/ 2147483647 w 911"/>
              <a:gd name="T23" fmla="*/ 2147483647 h 118"/>
              <a:gd name="T24" fmla="*/ 2147483647 w 911"/>
              <a:gd name="T25" fmla="*/ 2147483647 h 118"/>
              <a:gd name="T26" fmla="*/ 2147483647 w 911"/>
              <a:gd name="T27" fmla="*/ 2147483647 h 118"/>
              <a:gd name="T28" fmla="*/ 2147483647 w 911"/>
              <a:gd name="T29" fmla="*/ 2147483647 h 118"/>
              <a:gd name="T30" fmla="*/ 2147483647 w 911"/>
              <a:gd name="T31" fmla="*/ 2147483647 h 118"/>
              <a:gd name="T32" fmla="*/ 2147483647 w 911"/>
              <a:gd name="T33" fmla="*/ 2147483647 h 118"/>
              <a:gd name="T34" fmla="*/ 2147483647 w 911"/>
              <a:gd name="T35" fmla="*/ 2147483647 h 118"/>
              <a:gd name="T36" fmla="*/ 2147483647 w 911"/>
              <a:gd name="T37" fmla="*/ 2147483647 h 118"/>
              <a:gd name="T38" fmla="*/ 2147483647 w 911"/>
              <a:gd name="T39" fmla="*/ 2147483647 h 118"/>
              <a:gd name="T40" fmla="*/ 2147483647 w 911"/>
              <a:gd name="T41" fmla="*/ 2147483647 h 118"/>
              <a:gd name="T42" fmla="*/ 2147483647 w 911"/>
              <a:gd name="T43" fmla="*/ 2147483647 h 118"/>
              <a:gd name="T44" fmla="*/ 2147483647 w 911"/>
              <a:gd name="T45" fmla="*/ 2147483647 h 118"/>
              <a:gd name="T46" fmla="*/ 2147483647 w 911"/>
              <a:gd name="T47" fmla="*/ 2147483647 h 118"/>
              <a:gd name="T48" fmla="*/ 2147483647 w 911"/>
              <a:gd name="T49" fmla="*/ 2147483647 h 118"/>
              <a:gd name="T50" fmla="*/ 2147483647 w 911"/>
              <a:gd name="T51" fmla="*/ 2147483647 h 118"/>
              <a:gd name="T52" fmla="*/ 2147483647 w 911"/>
              <a:gd name="T53" fmla="*/ 2147483647 h 118"/>
              <a:gd name="T54" fmla="*/ 2147483647 w 911"/>
              <a:gd name="T55" fmla="*/ 2147483647 h 118"/>
              <a:gd name="T56" fmla="*/ 2147483647 w 911"/>
              <a:gd name="T57" fmla="*/ 2147483647 h 118"/>
              <a:gd name="T58" fmla="*/ 2147483647 w 911"/>
              <a:gd name="T59" fmla="*/ 2147483647 h 118"/>
              <a:gd name="T60" fmla="*/ 2147483647 w 911"/>
              <a:gd name="T61" fmla="*/ 2147483647 h 118"/>
              <a:gd name="T62" fmla="*/ 2147483647 w 911"/>
              <a:gd name="T63" fmla="*/ 2147483647 h 118"/>
              <a:gd name="T64" fmla="*/ 0 w 911"/>
              <a:gd name="T65" fmla="*/ 2147483647 h 118"/>
              <a:gd name="T66" fmla="*/ 0 w 911"/>
              <a:gd name="T67" fmla="*/ 2147483647 h 118"/>
              <a:gd name="T68" fmla="*/ 2147483647 w 911"/>
              <a:gd name="T69" fmla="*/ 2147483647 h 118"/>
              <a:gd name="T70" fmla="*/ 2147483647 w 911"/>
              <a:gd name="T71" fmla="*/ 2147483647 h 118"/>
              <a:gd name="T72" fmla="*/ 2147483647 w 911"/>
              <a:gd name="T73" fmla="*/ 2147483647 h 118"/>
              <a:gd name="T74" fmla="*/ 2147483647 w 911"/>
              <a:gd name="T75" fmla="*/ 2147483647 h 118"/>
              <a:gd name="T76" fmla="*/ 2147483647 w 911"/>
              <a:gd name="T77" fmla="*/ 2147483647 h 118"/>
              <a:gd name="T78" fmla="*/ 2147483647 w 911"/>
              <a:gd name="T79" fmla="*/ 2147483647 h 118"/>
              <a:gd name="T80" fmla="*/ 2147483647 w 911"/>
              <a:gd name="T81" fmla="*/ 2147483647 h 118"/>
              <a:gd name="T82" fmla="*/ 2147483647 w 911"/>
              <a:gd name="T83" fmla="*/ 2147483647 h 118"/>
              <a:gd name="T84" fmla="*/ 2147483647 w 911"/>
              <a:gd name="T85" fmla="*/ 2147483647 h 118"/>
              <a:gd name="T86" fmla="*/ 2147483647 w 911"/>
              <a:gd name="T87" fmla="*/ 2147483647 h 118"/>
              <a:gd name="T88" fmla="*/ 2147483647 w 911"/>
              <a:gd name="T89" fmla="*/ 2147483647 h 118"/>
              <a:gd name="T90" fmla="*/ 2147483647 w 911"/>
              <a:gd name="T91" fmla="*/ 2147483647 h 118"/>
              <a:gd name="T92" fmla="*/ 2147483647 w 911"/>
              <a:gd name="T93" fmla="*/ 2147483647 h 1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11" h="118">
                <a:moveTo>
                  <a:pt x="911" y="118"/>
                </a:moveTo>
                <a:lnTo>
                  <a:pt x="895" y="118"/>
                </a:lnTo>
                <a:lnTo>
                  <a:pt x="879" y="118"/>
                </a:lnTo>
                <a:lnTo>
                  <a:pt x="863" y="118"/>
                </a:lnTo>
                <a:lnTo>
                  <a:pt x="847" y="118"/>
                </a:lnTo>
                <a:lnTo>
                  <a:pt x="831" y="118"/>
                </a:lnTo>
                <a:lnTo>
                  <a:pt x="817" y="118"/>
                </a:lnTo>
                <a:lnTo>
                  <a:pt x="801" y="118"/>
                </a:lnTo>
                <a:lnTo>
                  <a:pt x="785" y="118"/>
                </a:lnTo>
                <a:lnTo>
                  <a:pt x="769" y="118"/>
                </a:lnTo>
                <a:lnTo>
                  <a:pt x="753" y="118"/>
                </a:lnTo>
                <a:lnTo>
                  <a:pt x="737" y="118"/>
                </a:lnTo>
                <a:lnTo>
                  <a:pt x="721" y="118"/>
                </a:lnTo>
                <a:lnTo>
                  <a:pt x="703" y="118"/>
                </a:lnTo>
                <a:lnTo>
                  <a:pt x="687" y="118"/>
                </a:lnTo>
                <a:lnTo>
                  <a:pt x="671" y="118"/>
                </a:lnTo>
                <a:lnTo>
                  <a:pt x="655" y="118"/>
                </a:lnTo>
                <a:lnTo>
                  <a:pt x="639" y="118"/>
                </a:lnTo>
                <a:lnTo>
                  <a:pt x="623" y="118"/>
                </a:lnTo>
                <a:lnTo>
                  <a:pt x="605" y="118"/>
                </a:lnTo>
                <a:lnTo>
                  <a:pt x="591" y="118"/>
                </a:lnTo>
                <a:lnTo>
                  <a:pt x="573" y="118"/>
                </a:lnTo>
                <a:lnTo>
                  <a:pt x="557" y="118"/>
                </a:lnTo>
                <a:lnTo>
                  <a:pt x="539" y="118"/>
                </a:lnTo>
                <a:lnTo>
                  <a:pt x="525" y="118"/>
                </a:lnTo>
                <a:lnTo>
                  <a:pt x="507" y="118"/>
                </a:lnTo>
                <a:lnTo>
                  <a:pt x="491" y="118"/>
                </a:lnTo>
                <a:lnTo>
                  <a:pt x="473" y="118"/>
                </a:lnTo>
                <a:lnTo>
                  <a:pt x="457" y="118"/>
                </a:lnTo>
                <a:lnTo>
                  <a:pt x="443" y="118"/>
                </a:lnTo>
                <a:lnTo>
                  <a:pt x="427" y="118"/>
                </a:lnTo>
                <a:lnTo>
                  <a:pt x="411" y="118"/>
                </a:lnTo>
                <a:lnTo>
                  <a:pt x="395" y="118"/>
                </a:lnTo>
                <a:lnTo>
                  <a:pt x="379" y="118"/>
                </a:lnTo>
                <a:lnTo>
                  <a:pt x="363" y="118"/>
                </a:lnTo>
                <a:lnTo>
                  <a:pt x="347" y="118"/>
                </a:lnTo>
                <a:lnTo>
                  <a:pt x="333" y="118"/>
                </a:lnTo>
                <a:lnTo>
                  <a:pt x="317" y="118"/>
                </a:lnTo>
                <a:lnTo>
                  <a:pt x="303" y="118"/>
                </a:lnTo>
                <a:lnTo>
                  <a:pt x="289" y="118"/>
                </a:lnTo>
                <a:lnTo>
                  <a:pt x="274" y="118"/>
                </a:lnTo>
                <a:lnTo>
                  <a:pt x="260" y="118"/>
                </a:lnTo>
                <a:lnTo>
                  <a:pt x="246" y="118"/>
                </a:lnTo>
                <a:lnTo>
                  <a:pt x="232" y="118"/>
                </a:lnTo>
                <a:lnTo>
                  <a:pt x="218" y="118"/>
                </a:lnTo>
                <a:lnTo>
                  <a:pt x="204" y="118"/>
                </a:lnTo>
                <a:lnTo>
                  <a:pt x="192" y="118"/>
                </a:lnTo>
                <a:lnTo>
                  <a:pt x="178" y="118"/>
                </a:lnTo>
                <a:lnTo>
                  <a:pt x="166" y="118"/>
                </a:lnTo>
                <a:lnTo>
                  <a:pt x="152" y="118"/>
                </a:lnTo>
                <a:lnTo>
                  <a:pt x="140" y="118"/>
                </a:lnTo>
                <a:lnTo>
                  <a:pt x="126" y="118"/>
                </a:lnTo>
                <a:lnTo>
                  <a:pt x="116" y="118"/>
                </a:lnTo>
                <a:lnTo>
                  <a:pt x="104" y="118"/>
                </a:lnTo>
                <a:lnTo>
                  <a:pt x="92" y="118"/>
                </a:lnTo>
                <a:lnTo>
                  <a:pt x="82" y="118"/>
                </a:lnTo>
                <a:lnTo>
                  <a:pt x="72" y="118"/>
                </a:lnTo>
                <a:lnTo>
                  <a:pt x="60" y="118"/>
                </a:lnTo>
                <a:lnTo>
                  <a:pt x="50" y="118"/>
                </a:lnTo>
                <a:lnTo>
                  <a:pt x="40" y="118"/>
                </a:lnTo>
                <a:lnTo>
                  <a:pt x="32" y="118"/>
                </a:lnTo>
                <a:lnTo>
                  <a:pt x="22" y="118"/>
                </a:lnTo>
                <a:lnTo>
                  <a:pt x="14" y="118"/>
                </a:lnTo>
                <a:lnTo>
                  <a:pt x="6" y="118"/>
                </a:lnTo>
                <a:lnTo>
                  <a:pt x="0" y="118"/>
                </a:lnTo>
                <a:lnTo>
                  <a:pt x="0" y="112"/>
                </a:lnTo>
                <a:lnTo>
                  <a:pt x="0" y="110"/>
                </a:lnTo>
                <a:lnTo>
                  <a:pt x="0" y="100"/>
                </a:lnTo>
                <a:lnTo>
                  <a:pt x="4" y="88"/>
                </a:lnTo>
                <a:lnTo>
                  <a:pt x="10" y="78"/>
                </a:lnTo>
                <a:lnTo>
                  <a:pt x="18" y="72"/>
                </a:lnTo>
                <a:lnTo>
                  <a:pt x="28" y="64"/>
                </a:lnTo>
                <a:lnTo>
                  <a:pt x="42" y="58"/>
                </a:lnTo>
                <a:lnTo>
                  <a:pt x="48" y="56"/>
                </a:lnTo>
                <a:lnTo>
                  <a:pt x="54" y="54"/>
                </a:lnTo>
                <a:lnTo>
                  <a:pt x="62" y="52"/>
                </a:lnTo>
                <a:lnTo>
                  <a:pt x="70" y="52"/>
                </a:lnTo>
                <a:lnTo>
                  <a:pt x="841" y="2"/>
                </a:lnTo>
                <a:lnTo>
                  <a:pt x="853" y="0"/>
                </a:lnTo>
                <a:lnTo>
                  <a:pt x="867" y="4"/>
                </a:lnTo>
                <a:lnTo>
                  <a:pt x="877" y="6"/>
                </a:lnTo>
                <a:lnTo>
                  <a:pt x="889" y="14"/>
                </a:lnTo>
                <a:lnTo>
                  <a:pt x="897" y="20"/>
                </a:lnTo>
                <a:lnTo>
                  <a:pt x="905" y="28"/>
                </a:lnTo>
                <a:lnTo>
                  <a:pt x="907" y="36"/>
                </a:lnTo>
                <a:lnTo>
                  <a:pt x="911" y="48"/>
                </a:lnTo>
                <a:lnTo>
                  <a:pt x="911" y="50"/>
                </a:lnTo>
                <a:lnTo>
                  <a:pt x="911" y="54"/>
                </a:lnTo>
                <a:lnTo>
                  <a:pt x="911" y="60"/>
                </a:lnTo>
                <a:lnTo>
                  <a:pt x="911" y="72"/>
                </a:lnTo>
                <a:lnTo>
                  <a:pt x="911" y="82"/>
                </a:lnTo>
                <a:lnTo>
                  <a:pt x="911" y="94"/>
                </a:lnTo>
                <a:lnTo>
                  <a:pt x="911" y="106"/>
                </a:lnTo>
                <a:lnTo>
                  <a:pt x="911" y="118"/>
                </a:lnTo>
                <a:close/>
              </a:path>
            </a:pathLst>
          </a:custGeom>
          <a:solidFill>
            <a:srgbClr val="149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7" name="Freeform 168"/>
          <p:cNvSpPr>
            <a:spLocks/>
          </p:cNvSpPr>
          <p:nvPr/>
        </p:nvSpPr>
        <p:spPr bwMode="auto">
          <a:xfrm>
            <a:off x="684213" y="4260850"/>
            <a:ext cx="1408112" cy="161925"/>
          </a:xfrm>
          <a:custGeom>
            <a:avLst/>
            <a:gdLst>
              <a:gd name="T0" fmla="*/ 2147483647 w 887"/>
              <a:gd name="T1" fmla="*/ 2147483647 h 102"/>
              <a:gd name="T2" fmla="*/ 2147483647 w 887"/>
              <a:gd name="T3" fmla="*/ 2147483647 h 102"/>
              <a:gd name="T4" fmla="*/ 2147483647 w 887"/>
              <a:gd name="T5" fmla="*/ 2147483647 h 102"/>
              <a:gd name="T6" fmla="*/ 2147483647 w 887"/>
              <a:gd name="T7" fmla="*/ 2147483647 h 102"/>
              <a:gd name="T8" fmla="*/ 2147483647 w 887"/>
              <a:gd name="T9" fmla="*/ 2147483647 h 102"/>
              <a:gd name="T10" fmla="*/ 2147483647 w 887"/>
              <a:gd name="T11" fmla="*/ 2147483647 h 102"/>
              <a:gd name="T12" fmla="*/ 2147483647 w 887"/>
              <a:gd name="T13" fmla="*/ 2147483647 h 102"/>
              <a:gd name="T14" fmla="*/ 2147483647 w 887"/>
              <a:gd name="T15" fmla="*/ 2147483647 h 102"/>
              <a:gd name="T16" fmla="*/ 2147483647 w 887"/>
              <a:gd name="T17" fmla="*/ 2147483647 h 102"/>
              <a:gd name="T18" fmla="*/ 2147483647 w 887"/>
              <a:gd name="T19" fmla="*/ 2147483647 h 102"/>
              <a:gd name="T20" fmla="*/ 2147483647 w 887"/>
              <a:gd name="T21" fmla="*/ 2147483647 h 102"/>
              <a:gd name="T22" fmla="*/ 2147483647 w 887"/>
              <a:gd name="T23" fmla="*/ 2147483647 h 102"/>
              <a:gd name="T24" fmla="*/ 2147483647 w 887"/>
              <a:gd name="T25" fmla="*/ 2147483647 h 102"/>
              <a:gd name="T26" fmla="*/ 2147483647 w 887"/>
              <a:gd name="T27" fmla="*/ 2147483647 h 102"/>
              <a:gd name="T28" fmla="*/ 2147483647 w 887"/>
              <a:gd name="T29" fmla="*/ 2147483647 h 102"/>
              <a:gd name="T30" fmla="*/ 2147483647 w 887"/>
              <a:gd name="T31" fmla="*/ 2147483647 h 102"/>
              <a:gd name="T32" fmla="*/ 2147483647 w 887"/>
              <a:gd name="T33" fmla="*/ 2147483647 h 102"/>
              <a:gd name="T34" fmla="*/ 2147483647 w 887"/>
              <a:gd name="T35" fmla="*/ 2147483647 h 102"/>
              <a:gd name="T36" fmla="*/ 2147483647 w 887"/>
              <a:gd name="T37" fmla="*/ 2147483647 h 102"/>
              <a:gd name="T38" fmla="*/ 2147483647 w 887"/>
              <a:gd name="T39" fmla="*/ 2147483647 h 102"/>
              <a:gd name="T40" fmla="*/ 2147483647 w 887"/>
              <a:gd name="T41" fmla="*/ 2147483647 h 102"/>
              <a:gd name="T42" fmla="*/ 2147483647 w 887"/>
              <a:gd name="T43" fmla="*/ 2147483647 h 102"/>
              <a:gd name="T44" fmla="*/ 2147483647 w 887"/>
              <a:gd name="T45" fmla="*/ 2147483647 h 102"/>
              <a:gd name="T46" fmla="*/ 2147483647 w 887"/>
              <a:gd name="T47" fmla="*/ 2147483647 h 102"/>
              <a:gd name="T48" fmla="*/ 2147483647 w 887"/>
              <a:gd name="T49" fmla="*/ 2147483647 h 102"/>
              <a:gd name="T50" fmla="*/ 2147483647 w 887"/>
              <a:gd name="T51" fmla="*/ 2147483647 h 102"/>
              <a:gd name="T52" fmla="*/ 2147483647 w 887"/>
              <a:gd name="T53" fmla="*/ 2147483647 h 102"/>
              <a:gd name="T54" fmla="*/ 2147483647 w 887"/>
              <a:gd name="T55" fmla="*/ 2147483647 h 102"/>
              <a:gd name="T56" fmla="*/ 2147483647 w 887"/>
              <a:gd name="T57" fmla="*/ 2147483647 h 102"/>
              <a:gd name="T58" fmla="*/ 2147483647 w 887"/>
              <a:gd name="T59" fmla="*/ 2147483647 h 102"/>
              <a:gd name="T60" fmla="*/ 2147483647 w 887"/>
              <a:gd name="T61" fmla="*/ 2147483647 h 102"/>
              <a:gd name="T62" fmla="*/ 2147483647 w 887"/>
              <a:gd name="T63" fmla="*/ 2147483647 h 102"/>
              <a:gd name="T64" fmla="*/ 0 w 887"/>
              <a:gd name="T65" fmla="*/ 2147483647 h 102"/>
              <a:gd name="T66" fmla="*/ 0 w 887"/>
              <a:gd name="T67" fmla="*/ 2147483647 h 102"/>
              <a:gd name="T68" fmla="*/ 2147483647 w 887"/>
              <a:gd name="T69" fmla="*/ 2147483647 h 102"/>
              <a:gd name="T70" fmla="*/ 2147483647 w 887"/>
              <a:gd name="T71" fmla="*/ 2147483647 h 102"/>
              <a:gd name="T72" fmla="*/ 2147483647 w 887"/>
              <a:gd name="T73" fmla="*/ 2147483647 h 102"/>
              <a:gd name="T74" fmla="*/ 2147483647 w 887"/>
              <a:gd name="T75" fmla="*/ 2147483647 h 102"/>
              <a:gd name="T76" fmla="*/ 2147483647 w 887"/>
              <a:gd name="T77" fmla="*/ 0 h 102"/>
              <a:gd name="T78" fmla="*/ 2147483647 w 887"/>
              <a:gd name="T79" fmla="*/ 0 h 102"/>
              <a:gd name="T80" fmla="*/ 2147483647 w 887"/>
              <a:gd name="T81" fmla="*/ 0 h 102"/>
              <a:gd name="T82" fmla="*/ 2147483647 w 887"/>
              <a:gd name="T83" fmla="*/ 2147483647 h 102"/>
              <a:gd name="T84" fmla="*/ 2147483647 w 887"/>
              <a:gd name="T85" fmla="*/ 2147483647 h 102"/>
              <a:gd name="T86" fmla="*/ 2147483647 w 887"/>
              <a:gd name="T87" fmla="*/ 2147483647 h 102"/>
              <a:gd name="T88" fmla="*/ 2147483647 w 887"/>
              <a:gd name="T89" fmla="*/ 2147483647 h 102"/>
              <a:gd name="T90" fmla="*/ 2147483647 w 887"/>
              <a:gd name="T91" fmla="*/ 2147483647 h 102"/>
              <a:gd name="T92" fmla="*/ 2147483647 w 887"/>
              <a:gd name="T93" fmla="*/ 2147483647 h 102"/>
              <a:gd name="T94" fmla="*/ 2147483647 w 887"/>
              <a:gd name="T95" fmla="*/ 2147483647 h 1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87" h="102">
                <a:moveTo>
                  <a:pt x="887" y="102"/>
                </a:moveTo>
                <a:lnTo>
                  <a:pt x="871" y="102"/>
                </a:lnTo>
                <a:lnTo>
                  <a:pt x="855" y="102"/>
                </a:lnTo>
                <a:lnTo>
                  <a:pt x="839" y="102"/>
                </a:lnTo>
                <a:lnTo>
                  <a:pt x="825" y="102"/>
                </a:lnTo>
                <a:lnTo>
                  <a:pt x="809" y="102"/>
                </a:lnTo>
                <a:lnTo>
                  <a:pt x="795" y="102"/>
                </a:lnTo>
                <a:lnTo>
                  <a:pt x="779" y="102"/>
                </a:lnTo>
                <a:lnTo>
                  <a:pt x="765" y="102"/>
                </a:lnTo>
                <a:lnTo>
                  <a:pt x="749" y="102"/>
                </a:lnTo>
                <a:lnTo>
                  <a:pt x="733" y="102"/>
                </a:lnTo>
                <a:lnTo>
                  <a:pt x="717" y="102"/>
                </a:lnTo>
                <a:lnTo>
                  <a:pt x="701" y="102"/>
                </a:lnTo>
                <a:lnTo>
                  <a:pt x="685" y="102"/>
                </a:lnTo>
                <a:lnTo>
                  <a:pt x="669" y="102"/>
                </a:lnTo>
                <a:lnTo>
                  <a:pt x="653" y="102"/>
                </a:lnTo>
                <a:lnTo>
                  <a:pt x="639" y="102"/>
                </a:lnTo>
                <a:lnTo>
                  <a:pt x="621" y="102"/>
                </a:lnTo>
                <a:lnTo>
                  <a:pt x="605" y="102"/>
                </a:lnTo>
                <a:lnTo>
                  <a:pt x="589" y="102"/>
                </a:lnTo>
                <a:lnTo>
                  <a:pt x="573" y="102"/>
                </a:lnTo>
                <a:lnTo>
                  <a:pt x="557" y="102"/>
                </a:lnTo>
                <a:lnTo>
                  <a:pt x="541" y="102"/>
                </a:lnTo>
                <a:lnTo>
                  <a:pt x="525" y="102"/>
                </a:lnTo>
                <a:lnTo>
                  <a:pt x="511" y="102"/>
                </a:lnTo>
                <a:lnTo>
                  <a:pt x="493" y="102"/>
                </a:lnTo>
                <a:lnTo>
                  <a:pt x="477" y="102"/>
                </a:lnTo>
                <a:lnTo>
                  <a:pt x="461" y="102"/>
                </a:lnTo>
                <a:lnTo>
                  <a:pt x="447" y="102"/>
                </a:lnTo>
                <a:lnTo>
                  <a:pt x="431" y="102"/>
                </a:lnTo>
                <a:lnTo>
                  <a:pt x="415" y="102"/>
                </a:lnTo>
                <a:lnTo>
                  <a:pt x="401" y="102"/>
                </a:lnTo>
                <a:lnTo>
                  <a:pt x="385" y="102"/>
                </a:lnTo>
                <a:lnTo>
                  <a:pt x="369" y="102"/>
                </a:lnTo>
                <a:lnTo>
                  <a:pt x="353" y="102"/>
                </a:lnTo>
                <a:lnTo>
                  <a:pt x="339" y="102"/>
                </a:lnTo>
                <a:lnTo>
                  <a:pt x="325" y="102"/>
                </a:lnTo>
                <a:lnTo>
                  <a:pt x="309" y="102"/>
                </a:lnTo>
                <a:lnTo>
                  <a:pt x="295" y="102"/>
                </a:lnTo>
                <a:lnTo>
                  <a:pt x="281" y="102"/>
                </a:lnTo>
                <a:lnTo>
                  <a:pt x="267" y="102"/>
                </a:lnTo>
                <a:lnTo>
                  <a:pt x="254" y="102"/>
                </a:lnTo>
                <a:lnTo>
                  <a:pt x="238" y="102"/>
                </a:lnTo>
                <a:lnTo>
                  <a:pt x="226" y="102"/>
                </a:lnTo>
                <a:lnTo>
                  <a:pt x="212" y="102"/>
                </a:lnTo>
                <a:lnTo>
                  <a:pt x="196" y="102"/>
                </a:lnTo>
                <a:lnTo>
                  <a:pt x="184" y="102"/>
                </a:lnTo>
                <a:lnTo>
                  <a:pt x="172" y="102"/>
                </a:lnTo>
                <a:lnTo>
                  <a:pt x="160" y="102"/>
                </a:lnTo>
                <a:lnTo>
                  <a:pt x="146" y="102"/>
                </a:lnTo>
                <a:lnTo>
                  <a:pt x="134" y="102"/>
                </a:lnTo>
                <a:lnTo>
                  <a:pt x="124" y="102"/>
                </a:lnTo>
                <a:lnTo>
                  <a:pt x="112" y="102"/>
                </a:lnTo>
                <a:lnTo>
                  <a:pt x="100" y="102"/>
                </a:lnTo>
                <a:lnTo>
                  <a:pt x="90" y="102"/>
                </a:lnTo>
                <a:lnTo>
                  <a:pt x="80" y="102"/>
                </a:lnTo>
                <a:lnTo>
                  <a:pt x="70" y="102"/>
                </a:lnTo>
                <a:lnTo>
                  <a:pt x="58" y="102"/>
                </a:lnTo>
                <a:lnTo>
                  <a:pt x="50" y="102"/>
                </a:lnTo>
                <a:lnTo>
                  <a:pt x="40" y="102"/>
                </a:lnTo>
                <a:lnTo>
                  <a:pt x="32" y="102"/>
                </a:lnTo>
                <a:lnTo>
                  <a:pt x="22" y="102"/>
                </a:lnTo>
                <a:lnTo>
                  <a:pt x="14" y="102"/>
                </a:lnTo>
                <a:lnTo>
                  <a:pt x="8" y="102"/>
                </a:lnTo>
                <a:lnTo>
                  <a:pt x="0" y="102"/>
                </a:lnTo>
                <a:lnTo>
                  <a:pt x="0" y="94"/>
                </a:lnTo>
                <a:lnTo>
                  <a:pt x="0" y="92"/>
                </a:lnTo>
                <a:lnTo>
                  <a:pt x="0" y="82"/>
                </a:lnTo>
                <a:lnTo>
                  <a:pt x="4" y="74"/>
                </a:lnTo>
                <a:lnTo>
                  <a:pt x="12" y="66"/>
                </a:lnTo>
                <a:lnTo>
                  <a:pt x="20" y="60"/>
                </a:lnTo>
                <a:lnTo>
                  <a:pt x="30" y="52"/>
                </a:lnTo>
                <a:lnTo>
                  <a:pt x="42" y="50"/>
                </a:lnTo>
                <a:lnTo>
                  <a:pt x="48" y="46"/>
                </a:lnTo>
                <a:lnTo>
                  <a:pt x="56" y="46"/>
                </a:lnTo>
                <a:lnTo>
                  <a:pt x="62" y="44"/>
                </a:lnTo>
                <a:lnTo>
                  <a:pt x="70" y="44"/>
                </a:lnTo>
                <a:lnTo>
                  <a:pt x="817" y="0"/>
                </a:lnTo>
                <a:lnTo>
                  <a:pt x="823" y="0"/>
                </a:lnTo>
                <a:lnTo>
                  <a:pt x="831" y="0"/>
                </a:lnTo>
                <a:lnTo>
                  <a:pt x="837" y="0"/>
                </a:lnTo>
                <a:lnTo>
                  <a:pt x="843" y="0"/>
                </a:lnTo>
                <a:lnTo>
                  <a:pt x="855" y="2"/>
                </a:lnTo>
                <a:lnTo>
                  <a:pt x="865" y="8"/>
                </a:lnTo>
                <a:lnTo>
                  <a:pt x="873" y="14"/>
                </a:lnTo>
                <a:lnTo>
                  <a:pt x="881" y="22"/>
                </a:lnTo>
                <a:lnTo>
                  <a:pt x="885" y="30"/>
                </a:lnTo>
                <a:lnTo>
                  <a:pt x="887" y="40"/>
                </a:lnTo>
                <a:lnTo>
                  <a:pt x="887" y="44"/>
                </a:lnTo>
                <a:lnTo>
                  <a:pt x="887" y="50"/>
                </a:lnTo>
                <a:lnTo>
                  <a:pt x="887" y="60"/>
                </a:lnTo>
                <a:lnTo>
                  <a:pt x="887" y="68"/>
                </a:lnTo>
                <a:lnTo>
                  <a:pt x="887" y="78"/>
                </a:lnTo>
                <a:lnTo>
                  <a:pt x="887" y="90"/>
                </a:lnTo>
                <a:lnTo>
                  <a:pt x="887" y="102"/>
                </a:lnTo>
                <a:close/>
              </a:path>
            </a:pathLst>
          </a:custGeom>
          <a:solidFill>
            <a:srgbClr val="33A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8" name="Freeform 169"/>
          <p:cNvSpPr>
            <a:spLocks/>
          </p:cNvSpPr>
          <p:nvPr/>
        </p:nvSpPr>
        <p:spPr bwMode="auto">
          <a:xfrm>
            <a:off x="712788" y="4279900"/>
            <a:ext cx="1360487" cy="139700"/>
          </a:xfrm>
          <a:custGeom>
            <a:avLst/>
            <a:gdLst>
              <a:gd name="T0" fmla="*/ 2147483647 w 857"/>
              <a:gd name="T1" fmla="*/ 2147483647 h 88"/>
              <a:gd name="T2" fmla="*/ 2147483647 w 857"/>
              <a:gd name="T3" fmla="*/ 2147483647 h 88"/>
              <a:gd name="T4" fmla="*/ 2147483647 w 857"/>
              <a:gd name="T5" fmla="*/ 2147483647 h 88"/>
              <a:gd name="T6" fmla="*/ 2147483647 w 857"/>
              <a:gd name="T7" fmla="*/ 2147483647 h 88"/>
              <a:gd name="T8" fmla="*/ 2147483647 w 857"/>
              <a:gd name="T9" fmla="*/ 2147483647 h 88"/>
              <a:gd name="T10" fmla="*/ 2147483647 w 857"/>
              <a:gd name="T11" fmla="*/ 2147483647 h 88"/>
              <a:gd name="T12" fmla="*/ 2147483647 w 857"/>
              <a:gd name="T13" fmla="*/ 2147483647 h 88"/>
              <a:gd name="T14" fmla="*/ 2147483647 w 857"/>
              <a:gd name="T15" fmla="*/ 2147483647 h 88"/>
              <a:gd name="T16" fmla="*/ 2147483647 w 857"/>
              <a:gd name="T17" fmla="*/ 2147483647 h 88"/>
              <a:gd name="T18" fmla="*/ 2147483647 w 857"/>
              <a:gd name="T19" fmla="*/ 2147483647 h 88"/>
              <a:gd name="T20" fmla="*/ 2147483647 w 857"/>
              <a:gd name="T21" fmla="*/ 2147483647 h 88"/>
              <a:gd name="T22" fmla="*/ 2147483647 w 857"/>
              <a:gd name="T23" fmla="*/ 2147483647 h 88"/>
              <a:gd name="T24" fmla="*/ 2147483647 w 857"/>
              <a:gd name="T25" fmla="*/ 2147483647 h 88"/>
              <a:gd name="T26" fmla="*/ 2147483647 w 857"/>
              <a:gd name="T27" fmla="*/ 2147483647 h 88"/>
              <a:gd name="T28" fmla="*/ 2147483647 w 857"/>
              <a:gd name="T29" fmla="*/ 2147483647 h 88"/>
              <a:gd name="T30" fmla="*/ 2147483647 w 857"/>
              <a:gd name="T31" fmla="*/ 2147483647 h 88"/>
              <a:gd name="T32" fmla="*/ 2147483647 w 857"/>
              <a:gd name="T33" fmla="*/ 2147483647 h 88"/>
              <a:gd name="T34" fmla="*/ 2147483647 w 857"/>
              <a:gd name="T35" fmla="*/ 2147483647 h 88"/>
              <a:gd name="T36" fmla="*/ 2147483647 w 857"/>
              <a:gd name="T37" fmla="*/ 2147483647 h 88"/>
              <a:gd name="T38" fmla="*/ 2147483647 w 857"/>
              <a:gd name="T39" fmla="*/ 2147483647 h 88"/>
              <a:gd name="T40" fmla="*/ 2147483647 w 857"/>
              <a:gd name="T41" fmla="*/ 2147483647 h 88"/>
              <a:gd name="T42" fmla="*/ 2147483647 w 857"/>
              <a:gd name="T43" fmla="*/ 2147483647 h 88"/>
              <a:gd name="T44" fmla="*/ 2147483647 w 857"/>
              <a:gd name="T45" fmla="*/ 2147483647 h 88"/>
              <a:gd name="T46" fmla="*/ 2147483647 w 857"/>
              <a:gd name="T47" fmla="*/ 2147483647 h 88"/>
              <a:gd name="T48" fmla="*/ 2147483647 w 857"/>
              <a:gd name="T49" fmla="*/ 2147483647 h 88"/>
              <a:gd name="T50" fmla="*/ 2147483647 w 857"/>
              <a:gd name="T51" fmla="*/ 2147483647 h 88"/>
              <a:gd name="T52" fmla="*/ 2147483647 w 857"/>
              <a:gd name="T53" fmla="*/ 2147483647 h 88"/>
              <a:gd name="T54" fmla="*/ 2147483647 w 857"/>
              <a:gd name="T55" fmla="*/ 2147483647 h 88"/>
              <a:gd name="T56" fmla="*/ 2147483647 w 857"/>
              <a:gd name="T57" fmla="*/ 2147483647 h 88"/>
              <a:gd name="T58" fmla="*/ 2147483647 w 857"/>
              <a:gd name="T59" fmla="*/ 2147483647 h 88"/>
              <a:gd name="T60" fmla="*/ 2147483647 w 857"/>
              <a:gd name="T61" fmla="*/ 2147483647 h 88"/>
              <a:gd name="T62" fmla="*/ 2147483647 w 857"/>
              <a:gd name="T63" fmla="*/ 2147483647 h 88"/>
              <a:gd name="T64" fmla="*/ 0 w 857"/>
              <a:gd name="T65" fmla="*/ 2147483647 h 88"/>
              <a:gd name="T66" fmla="*/ 0 w 857"/>
              <a:gd name="T67" fmla="*/ 2147483647 h 88"/>
              <a:gd name="T68" fmla="*/ 2147483647 w 857"/>
              <a:gd name="T69" fmla="*/ 2147483647 h 88"/>
              <a:gd name="T70" fmla="*/ 2147483647 w 857"/>
              <a:gd name="T71" fmla="*/ 2147483647 h 88"/>
              <a:gd name="T72" fmla="*/ 2147483647 w 857"/>
              <a:gd name="T73" fmla="*/ 2147483647 h 88"/>
              <a:gd name="T74" fmla="*/ 2147483647 w 857"/>
              <a:gd name="T75" fmla="*/ 2147483647 h 88"/>
              <a:gd name="T76" fmla="*/ 2147483647 w 857"/>
              <a:gd name="T77" fmla="*/ 2147483647 h 88"/>
              <a:gd name="T78" fmla="*/ 2147483647 w 857"/>
              <a:gd name="T79" fmla="*/ 2147483647 h 88"/>
              <a:gd name="T80" fmla="*/ 2147483647 w 857"/>
              <a:gd name="T81" fmla="*/ 2147483647 h 88"/>
              <a:gd name="T82" fmla="*/ 2147483647 w 857"/>
              <a:gd name="T83" fmla="*/ 2147483647 h 88"/>
              <a:gd name="T84" fmla="*/ 2147483647 w 857"/>
              <a:gd name="T85" fmla="*/ 2147483647 h 88"/>
              <a:gd name="T86" fmla="*/ 2147483647 w 857"/>
              <a:gd name="T87" fmla="*/ 2147483647 h 88"/>
              <a:gd name="T88" fmla="*/ 2147483647 w 857"/>
              <a:gd name="T89" fmla="*/ 2147483647 h 88"/>
              <a:gd name="T90" fmla="*/ 2147483647 w 857"/>
              <a:gd name="T91" fmla="*/ 2147483647 h 88"/>
              <a:gd name="T92" fmla="*/ 2147483647 w 857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57" h="88">
                <a:moveTo>
                  <a:pt x="857" y="88"/>
                </a:moveTo>
                <a:lnTo>
                  <a:pt x="843" y="88"/>
                </a:lnTo>
                <a:lnTo>
                  <a:pt x="829" y="88"/>
                </a:lnTo>
                <a:lnTo>
                  <a:pt x="813" y="88"/>
                </a:lnTo>
                <a:lnTo>
                  <a:pt x="799" y="88"/>
                </a:lnTo>
                <a:lnTo>
                  <a:pt x="785" y="88"/>
                </a:lnTo>
                <a:lnTo>
                  <a:pt x="769" y="88"/>
                </a:lnTo>
                <a:lnTo>
                  <a:pt x="755" y="88"/>
                </a:lnTo>
                <a:lnTo>
                  <a:pt x="741" y="88"/>
                </a:lnTo>
                <a:lnTo>
                  <a:pt x="725" y="88"/>
                </a:lnTo>
                <a:lnTo>
                  <a:pt x="709" y="88"/>
                </a:lnTo>
                <a:lnTo>
                  <a:pt x="693" y="88"/>
                </a:lnTo>
                <a:lnTo>
                  <a:pt x="679" y="88"/>
                </a:lnTo>
                <a:lnTo>
                  <a:pt x="663" y="88"/>
                </a:lnTo>
                <a:lnTo>
                  <a:pt x="649" y="88"/>
                </a:lnTo>
                <a:lnTo>
                  <a:pt x="633" y="88"/>
                </a:lnTo>
                <a:lnTo>
                  <a:pt x="617" y="88"/>
                </a:lnTo>
                <a:lnTo>
                  <a:pt x="603" y="88"/>
                </a:lnTo>
                <a:lnTo>
                  <a:pt x="587" y="88"/>
                </a:lnTo>
                <a:lnTo>
                  <a:pt x="571" y="88"/>
                </a:lnTo>
                <a:lnTo>
                  <a:pt x="555" y="88"/>
                </a:lnTo>
                <a:lnTo>
                  <a:pt x="539" y="88"/>
                </a:lnTo>
                <a:lnTo>
                  <a:pt x="523" y="88"/>
                </a:lnTo>
                <a:lnTo>
                  <a:pt x="507" y="88"/>
                </a:lnTo>
                <a:lnTo>
                  <a:pt x="493" y="88"/>
                </a:lnTo>
                <a:lnTo>
                  <a:pt x="477" y="88"/>
                </a:lnTo>
                <a:lnTo>
                  <a:pt x="461" y="88"/>
                </a:lnTo>
                <a:lnTo>
                  <a:pt x="445" y="88"/>
                </a:lnTo>
                <a:lnTo>
                  <a:pt x="431" y="88"/>
                </a:lnTo>
                <a:lnTo>
                  <a:pt x="417" y="88"/>
                </a:lnTo>
                <a:lnTo>
                  <a:pt x="401" y="88"/>
                </a:lnTo>
                <a:lnTo>
                  <a:pt x="387" y="88"/>
                </a:lnTo>
                <a:lnTo>
                  <a:pt x="373" y="88"/>
                </a:lnTo>
                <a:lnTo>
                  <a:pt x="357" y="88"/>
                </a:lnTo>
                <a:lnTo>
                  <a:pt x="341" y="88"/>
                </a:lnTo>
                <a:lnTo>
                  <a:pt x="327" y="88"/>
                </a:lnTo>
                <a:lnTo>
                  <a:pt x="313" y="88"/>
                </a:lnTo>
                <a:lnTo>
                  <a:pt x="297" y="88"/>
                </a:lnTo>
                <a:lnTo>
                  <a:pt x="285" y="88"/>
                </a:lnTo>
                <a:lnTo>
                  <a:pt x="271" y="88"/>
                </a:lnTo>
                <a:lnTo>
                  <a:pt x="257" y="88"/>
                </a:lnTo>
                <a:lnTo>
                  <a:pt x="244" y="88"/>
                </a:lnTo>
                <a:lnTo>
                  <a:pt x="230" y="88"/>
                </a:lnTo>
                <a:lnTo>
                  <a:pt x="216" y="88"/>
                </a:lnTo>
                <a:lnTo>
                  <a:pt x="204" y="88"/>
                </a:lnTo>
                <a:lnTo>
                  <a:pt x="190" y="88"/>
                </a:lnTo>
                <a:lnTo>
                  <a:pt x="178" y="88"/>
                </a:lnTo>
                <a:lnTo>
                  <a:pt x="166" y="88"/>
                </a:lnTo>
                <a:lnTo>
                  <a:pt x="154" y="88"/>
                </a:lnTo>
                <a:lnTo>
                  <a:pt x="142" y="88"/>
                </a:lnTo>
                <a:lnTo>
                  <a:pt x="130" y="88"/>
                </a:lnTo>
                <a:lnTo>
                  <a:pt x="120" y="88"/>
                </a:lnTo>
                <a:lnTo>
                  <a:pt x="108" y="88"/>
                </a:lnTo>
                <a:lnTo>
                  <a:pt x="96" y="88"/>
                </a:lnTo>
                <a:lnTo>
                  <a:pt x="86" y="88"/>
                </a:lnTo>
                <a:lnTo>
                  <a:pt x="76" y="88"/>
                </a:lnTo>
                <a:lnTo>
                  <a:pt x="66" y="88"/>
                </a:lnTo>
                <a:lnTo>
                  <a:pt x="56" y="88"/>
                </a:lnTo>
                <a:lnTo>
                  <a:pt x="46" y="88"/>
                </a:lnTo>
                <a:lnTo>
                  <a:pt x="38" y="88"/>
                </a:lnTo>
                <a:lnTo>
                  <a:pt x="30" y="88"/>
                </a:lnTo>
                <a:lnTo>
                  <a:pt x="22" y="88"/>
                </a:lnTo>
                <a:lnTo>
                  <a:pt x="12" y="88"/>
                </a:lnTo>
                <a:lnTo>
                  <a:pt x="6" y="88"/>
                </a:lnTo>
                <a:lnTo>
                  <a:pt x="0" y="88"/>
                </a:lnTo>
                <a:lnTo>
                  <a:pt x="0" y="82"/>
                </a:lnTo>
                <a:lnTo>
                  <a:pt x="0" y="80"/>
                </a:lnTo>
                <a:lnTo>
                  <a:pt x="0" y="72"/>
                </a:lnTo>
                <a:lnTo>
                  <a:pt x="4" y="64"/>
                </a:lnTo>
                <a:lnTo>
                  <a:pt x="10" y="56"/>
                </a:lnTo>
                <a:lnTo>
                  <a:pt x="18" y="52"/>
                </a:lnTo>
                <a:lnTo>
                  <a:pt x="28" y="46"/>
                </a:lnTo>
                <a:lnTo>
                  <a:pt x="38" y="42"/>
                </a:lnTo>
                <a:lnTo>
                  <a:pt x="44" y="40"/>
                </a:lnTo>
                <a:lnTo>
                  <a:pt x="50" y="38"/>
                </a:lnTo>
                <a:lnTo>
                  <a:pt x="58" y="38"/>
                </a:lnTo>
                <a:lnTo>
                  <a:pt x="66" y="38"/>
                </a:lnTo>
                <a:lnTo>
                  <a:pt x="791" y="2"/>
                </a:lnTo>
                <a:lnTo>
                  <a:pt x="803" y="0"/>
                </a:lnTo>
                <a:lnTo>
                  <a:pt x="815" y="2"/>
                </a:lnTo>
                <a:lnTo>
                  <a:pt x="827" y="4"/>
                </a:lnTo>
                <a:lnTo>
                  <a:pt x="837" y="8"/>
                </a:lnTo>
                <a:lnTo>
                  <a:pt x="845" y="12"/>
                </a:lnTo>
                <a:lnTo>
                  <a:pt x="851" y="20"/>
                </a:lnTo>
                <a:lnTo>
                  <a:pt x="855" y="26"/>
                </a:lnTo>
                <a:lnTo>
                  <a:pt x="857" y="34"/>
                </a:lnTo>
                <a:lnTo>
                  <a:pt x="857" y="40"/>
                </a:lnTo>
                <a:lnTo>
                  <a:pt x="857" y="44"/>
                </a:lnTo>
                <a:lnTo>
                  <a:pt x="857" y="52"/>
                </a:lnTo>
                <a:lnTo>
                  <a:pt x="857" y="60"/>
                </a:lnTo>
                <a:lnTo>
                  <a:pt x="857" y="68"/>
                </a:lnTo>
                <a:lnTo>
                  <a:pt x="857" y="78"/>
                </a:lnTo>
                <a:lnTo>
                  <a:pt x="857" y="88"/>
                </a:lnTo>
                <a:close/>
              </a:path>
            </a:pathLst>
          </a:custGeom>
          <a:solidFill>
            <a:srgbClr val="4FB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9" name="Freeform 170"/>
          <p:cNvSpPr>
            <a:spLocks/>
          </p:cNvSpPr>
          <p:nvPr/>
        </p:nvSpPr>
        <p:spPr bwMode="auto">
          <a:xfrm>
            <a:off x="735013" y="4302125"/>
            <a:ext cx="1322387" cy="111125"/>
          </a:xfrm>
          <a:custGeom>
            <a:avLst/>
            <a:gdLst>
              <a:gd name="T0" fmla="*/ 2147483647 w 833"/>
              <a:gd name="T1" fmla="*/ 2147483647 h 70"/>
              <a:gd name="T2" fmla="*/ 2147483647 w 833"/>
              <a:gd name="T3" fmla="*/ 2147483647 h 70"/>
              <a:gd name="T4" fmla="*/ 2147483647 w 833"/>
              <a:gd name="T5" fmla="*/ 2147483647 h 70"/>
              <a:gd name="T6" fmla="*/ 2147483647 w 833"/>
              <a:gd name="T7" fmla="*/ 2147483647 h 70"/>
              <a:gd name="T8" fmla="*/ 2147483647 w 833"/>
              <a:gd name="T9" fmla="*/ 2147483647 h 70"/>
              <a:gd name="T10" fmla="*/ 2147483647 w 833"/>
              <a:gd name="T11" fmla="*/ 2147483647 h 70"/>
              <a:gd name="T12" fmla="*/ 2147483647 w 833"/>
              <a:gd name="T13" fmla="*/ 2147483647 h 70"/>
              <a:gd name="T14" fmla="*/ 2147483647 w 833"/>
              <a:gd name="T15" fmla="*/ 2147483647 h 70"/>
              <a:gd name="T16" fmla="*/ 2147483647 w 833"/>
              <a:gd name="T17" fmla="*/ 2147483647 h 70"/>
              <a:gd name="T18" fmla="*/ 2147483647 w 833"/>
              <a:gd name="T19" fmla="*/ 2147483647 h 70"/>
              <a:gd name="T20" fmla="*/ 2147483647 w 833"/>
              <a:gd name="T21" fmla="*/ 2147483647 h 70"/>
              <a:gd name="T22" fmla="*/ 2147483647 w 833"/>
              <a:gd name="T23" fmla="*/ 2147483647 h 70"/>
              <a:gd name="T24" fmla="*/ 2147483647 w 833"/>
              <a:gd name="T25" fmla="*/ 2147483647 h 70"/>
              <a:gd name="T26" fmla="*/ 2147483647 w 833"/>
              <a:gd name="T27" fmla="*/ 2147483647 h 70"/>
              <a:gd name="T28" fmla="*/ 2147483647 w 833"/>
              <a:gd name="T29" fmla="*/ 2147483647 h 70"/>
              <a:gd name="T30" fmla="*/ 2147483647 w 833"/>
              <a:gd name="T31" fmla="*/ 2147483647 h 70"/>
              <a:gd name="T32" fmla="*/ 2147483647 w 833"/>
              <a:gd name="T33" fmla="*/ 2147483647 h 70"/>
              <a:gd name="T34" fmla="*/ 2147483647 w 833"/>
              <a:gd name="T35" fmla="*/ 2147483647 h 70"/>
              <a:gd name="T36" fmla="*/ 2147483647 w 833"/>
              <a:gd name="T37" fmla="*/ 2147483647 h 70"/>
              <a:gd name="T38" fmla="*/ 2147483647 w 833"/>
              <a:gd name="T39" fmla="*/ 2147483647 h 70"/>
              <a:gd name="T40" fmla="*/ 2147483647 w 833"/>
              <a:gd name="T41" fmla="*/ 2147483647 h 70"/>
              <a:gd name="T42" fmla="*/ 2147483647 w 833"/>
              <a:gd name="T43" fmla="*/ 2147483647 h 70"/>
              <a:gd name="T44" fmla="*/ 2147483647 w 833"/>
              <a:gd name="T45" fmla="*/ 2147483647 h 70"/>
              <a:gd name="T46" fmla="*/ 2147483647 w 833"/>
              <a:gd name="T47" fmla="*/ 2147483647 h 70"/>
              <a:gd name="T48" fmla="*/ 2147483647 w 833"/>
              <a:gd name="T49" fmla="*/ 2147483647 h 70"/>
              <a:gd name="T50" fmla="*/ 2147483647 w 833"/>
              <a:gd name="T51" fmla="*/ 2147483647 h 70"/>
              <a:gd name="T52" fmla="*/ 2147483647 w 833"/>
              <a:gd name="T53" fmla="*/ 2147483647 h 70"/>
              <a:gd name="T54" fmla="*/ 2147483647 w 833"/>
              <a:gd name="T55" fmla="*/ 2147483647 h 70"/>
              <a:gd name="T56" fmla="*/ 2147483647 w 833"/>
              <a:gd name="T57" fmla="*/ 2147483647 h 70"/>
              <a:gd name="T58" fmla="*/ 2147483647 w 833"/>
              <a:gd name="T59" fmla="*/ 2147483647 h 70"/>
              <a:gd name="T60" fmla="*/ 2147483647 w 833"/>
              <a:gd name="T61" fmla="*/ 2147483647 h 70"/>
              <a:gd name="T62" fmla="*/ 2147483647 w 833"/>
              <a:gd name="T63" fmla="*/ 2147483647 h 70"/>
              <a:gd name="T64" fmla="*/ 0 w 833"/>
              <a:gd name="T65" fmla="*/ 2147483647 h 70"/>
              <a:gd name="T66" fmla="*/ 2147483647 w 833"/>
              <a:gd name="T67" fmla="*/ 2147483647 h 70"/>
              <a:gd name="T68" fmla="*/ 2147483647 w 833"/>
              <a:gd name="T69" fmla="*/ 2147483647 h 70"/>
              <a:gd name="T70" fmla="*/ 2147483647 w 833"/>
              <a:gd name="T71" fmla="*/ 2147483647 h 70"/>
              <a:gd name="T72" fmla="*/ 2147483647 w 833"/>
              <a:gd name="T73" fmla="*/ 2147483647 h 70"/>
              <a:gd name="T74" fmla="*/ 2147483647 w 833"/>
              <a:gd name="T75" fmla="*/ 0 h 70"/>
              <a:gd name="T76" fmla="*/ 2147483647 w 833"/>
              <a:gd name="T77" fmla="*/ 2147483647 h 70"/>
              <a:gd name="T78" fmla="*/ 2147483647 w 833"/>
              <a:gd name="T79" fmla="*/ 2147483647 h 70"/>
              <a:gd name="T80" fmla="*/ 2147483647 w 833"/>
              <a:gd name="T81" fmla="*/ 2147483647 h 70"/>
              <a:gd name="T82" fmla="*/ 2147483647 w 833"/>
              <a:gd name="T83" fmla="*/ 2147483647 h 70"/>
              <a:gd name="T84" fmla="*/ 2147483647 w 833"/>
              <a:gd name="T85" fmla="*/ 2147483647 h 70"/>
              <a:gd name="T86" fmla="*/ 2147483647 w 833"/>
              <a:gd name="T87" fmla="*/ 2147483647 h 70"/>
              <a:gd name="T88" fmla="*/ 2147483647 w 833"/>
              <a:gd name="T89" fmla="*/ 2147483647 h 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33" h="70">
                <a:moveTo>
                  <a:pt x="833" y="70"/>
                </a:moveTo>
                <a:lnTo>
                  <a:pt x="817" y="70"/>
                </a:lnTo>
                <a:lnTo>
                  <a:pt x="803" y="70"/>
                </a:lnTo>
                <a:lnTo>
                  <a:pt x="789" y="70"/>
                </a:lnTo>
                <a:lnTo>
                  <a:pt x="775" y="70"/>
                </a:lnTo>
                <a:lnTo>
                  <a:pt x="761" y="70"/>
                </a:lnTo>
                <a:lnTo>
                  <a:pt x="745" y="70"/>
                </a:lnTo>
                <a:lnTo>
                  <a:pt x="731" y="70"/>
                </a:lnTo>
                <a:lnTo>
                  <a:pt x="717" y="70"/>
                </a:lnTo>
                <a:lnTo>
                  <a:pt x="703" y="70"/>
                </a:lnTo>
                <a:lnTo>
                  <a:pt x="689" y="70"/>
                </a:lnTo>
                <a:lnTo>
                  <a:pt x="673" y="70"/>
                </a:lnTo>
                <a:lnTo>
                  <a:pt x="659" y="70"/>
                </a:lnTo>
                <a:lnTo>
                  <a:pt x="645" y="70"/>
                </a:lnTo>
                <a:lnTo>
                  <a:pt x="629" y="70"/>
                </a:lnTo>
                <a:lnTo>
                  <a:pt x="615" y="70"/>
                </a:lnTo>
                <a:lnTo>
                  <a:pt x="601" y="70"/>
                </a:lnTo>
                <a:lnTo>
                  <a:pt x="585" y="70"/>
                </a:lnTo>
                <a:lnTo>
                  <a:pt x="569" y="70"/>
                </a:lnTo>
                <a:lnTo>
                  <a:pt x="553" y="70"/>
                </a:lnTo>
                <a:lnTo>
                  <a:pt x="539" y="70"/>
                </a:lnTo>
                <a:lnTo>
                  <a:pt x="523" y="70"/>
                </a:lnTo>
                <a:lnTo>
                  <a:pt x="509" y="70"/>
                </a:lnTo>
                <a:lnTo>
                  <a:pt x="493" y="70"/>
                </a:lnTo>
                <a:lnTo>
                  <a:pt x="479" y="70"/>
                </a:lnTo>
                <a:lnTo>
                  <a:pt x="463" y="70"/>
                </a:lnTo>
                <a:lnTo>
                  <a:pt x="449" y="70"/>
                </a:lnTo>
                <a:lnTo>
                  <a:pt x="433" y="70"/>
                </a:lnTo>
                <a:lnTo>
                  <a:pt x="419" y="70"/>
                </a:lnTo>
                <a:lnTo>
                  <a:pt x="405" y="70"/>
                </a:lnTo>
                <a:lnTo>
                  <a:pt x="391" y="70"/>
                </a:lnTo>
                <a:lnTo>
                  <a:pt x="375" y="70"/>
                </a:lnTo>
                <a:lnTo>
                  <a:pt x="361" y="70"/>
                </a:lnTo>
                <a:lnTo>
                  <a:pt x="347" y="70"/>
                </a:lnTo>
                <a:lnTo>
                  <a:pt x="333" y="70"/>
                </a:lnTo>
                <a:lnTo>
                  <a:pt x="317" y="70"/>
                </a:lnTo>
                <a:lnTo>
                  <a:pt x="303" y="70"/>
                </a:lnTo>
                <a:lnTo>
                  <a:pt x="289" y="70"/>
                </a:lnTo>
                <a:lnTo>
                  <a:pt x="275" y="70"/>
                </a:lnTo>
                <a:lnTo>
                  <a:pt x="261" y="70"/>
                </a:lnTo>
                <a:lnTo>
                  <a:pt x="249" y="70"/>
                </a:lnTo>
                <a:lnTo>
                  <a:pt x="235" y="70"/>
                </a:lnTo>
                <a:lnTo>
                  <a:pt x="224" y="70"/>
                </a:lnTo>
                <a:lnTo>
                  <a:pt x="210" y="70"/>
                </a:lnTo>
                <a:lnTo>
                  <a:pt x="198" y="70"/>
                </a:lnTo>
                <a:lnTo>
                  <a:pt x="184" y="70"/>
                </a:lnTo>
                <a:lnTo>
                  <a:pt x="172" y="70"/>
                </a:lnTo>
                <a:lnTo>
                  <a:pt x="162" y="70"/>
                </a:lnTo>
                <a:lnTo>
                  <a:pt x="150" y="70"/>
                </a:lnTo>
                <a:lnTo>
                  <a:pt x="138" y="70"/>
                </a:lnTo>
                <a:lnTo>
                  <a:pt x="126" y="70"/>
                </a:lnTo>
                <a:lnTo>
                  <a:pt x="114" y="70"/>
                </a:lnTo>
                <a:lnTo>
                  <a:pt x="106" y="70"/>
                </a:lnTo>
                <a:lnTo>
                  <a:pt x="94" y="70"/>
                </a:lnTo>
                <a:lnTo>
                  <a:pt x="82" y="70"/>
                </a:lnTo>
                <a:lnTo>
                  <a:pt x="74" y="70"/>
                </a:lnTo>
                <a:lnTo>
                  <a:pt x="64" y="70"/>
                </a:lnTo>
                <a:lnTo>
                  <a:pt x="54" y="70"/>
                </a:lnTo>
                <a:lnTo>
                  <a:pt x="46" y="70"/>
                </a:lnTo>
                <a:lnTo>
                  <a:pt x="36" y="70"/>
                </a:lnTo>
                <a:lnTo>
                  <a:pt x="30" y="70"/>
                </a:lnTo>
                <a:lnTo>
                  <a:pt x="20" y="70"/>
                </a:lnTo>
                <a:lnTo>
                  <a:pt x="14" y="70"/>
                </a:lnTo>
                <a:lnTo>
                  <a:pt x="6" y="70"/>
                </a:lnTo>
                <a:lnTo>
                  <a:pt x="0" y="70"/>
                </a:lnTo>
                <a:lnTo>
                  <a:pt x="0" y="64"/>
                </a:lnTo>
                <a:lnTo>
                  <a:pt x="0" y="58"/>
                </a:lnTo>
                <a:lnTo>
                  <a:pt x="4" y="52"/>
                </a:lnTo>
                <a:lnTo>
                  <a:pt x="10" y="46"/>
                </a:lnTo>
                <a:lnTo>
                  <a:pt x="18" y="42"/>
                </a:lnTo>
                <a:lnTo>
                  <a:pt x="26" y="36"/>
                </a:lnTo>
                <a:lnTo>
                  <a:pt x="40" y="34"/>
                </a:lnTo>
                <a:lnTo>
                  <a:pt x="50" y="32"/>
                </a:lnTo>
                <a:lnTo>
                  <a:pt x="64" y="32"/>
                </a:lnTo>
                <a:lnTo>
                  <a:pt x="769" y="0"/>
                </a:lnTo>
                <a:lnTo>
                  <a:pt x="781" y="0"/>
                </a:lnTo>
                <a:lnTo>
                  <a:pt x="793" y="2"/>
                </a:lnTo>
                <a:lnTo>
                  <a:pt x="805" y="4"/>
                </a:lnTo>
                <a:lnTo>
                  <a:pt x="815" y="8"/>
                </a:lnTo>
                <a:lnTo>
                  <a:pt x="821" y="10"/>
                </a:lnTo>
                <a:lnTo>
                  <a:pt x="827" y="16"/>
                </a:lnTo>
                <a:lnTo>
                  <a:pt x="831" y="20"/>
                </a:lnTo>
                <a:lnTo>
                  <a:pt x="833" y="28"/>
                </a:lnTo>
                <a:lnTo>
                  <a:pt x="833" y="30"/>
                </a:lnTo>
                <a:lnTo>
                  <a:pt x="833" y="42"/>
                </a:lnTo>
                <a:lnTo>
                  <a:pt x="833" y="48"/>
                </a:lnTo>
                <a:lnTo>
                  <a:pt x="833" y="56"/>
                </a:lnTo>
                <a:lnTo>
                  <a:pt x="833" y="62"/>
                </a:lnTo>
                <a:lnTo>
                  <a:pt x="833" y="70"/>
                </a:lnTo>
                <a:close/>
              </a:path>
            </a:pathLst>
          </a:custGeom>
          <a:solidFill>
            <a:srgbClr val="6EC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0" name="Freeform 171"/>
          <p:cNvSpPr>
            <a:spLocks/>
          </p:cNvSpPr>
          <p:nvPr/>
        </p:nvSpPr>
        <p:spPr bwMode="auto">
          <a:xfrm>
            <a:off x="757238" y="4324350"/>
            <a:ext cx="1284287" cy="85725"/>
          </a:xfrm>
          <a:custGeom>
            <a:avLst/>
            <a:gdLst>
              <a:gd name="T0" fmla="*/ 2147483647 w 809"/>
              <a:gd name="T1" fmla="*/ 2147483647 h 54"/>
              <a:gd name="T2" fmla="*/ 2147483647 w 809"/>
              <a:gd name="T3" fmla="*/ 2147483647 h 54"/>
              <a:gd name="T4" fmla="*/ 2147483647 w 809"/>
              <a:gd name="T5" fmla="*/ 2147483647 h 54"/>
              <a:gd name="T6" fmla="*/ 2147483647 w 809"/>
              <a:gd name="T7" fmla="*/ 2147483647 h 54"/>
              <a:gd name="T8" fmla="*/ 2147483647 w 809"/>
              <a:gd name="T9" fmla="*/ 2147483647 h 54"/>
              <a:gd name="T10" fmla="*/ 2147483647 w 809"/>
              <a:gd name="T11" fmla="*/ 2147483647 h 54"/>
              <a:gd name="T12" fmla="*/ 2147483647 w 809"/>
              <a:gd name="T13" fmla="*/ 2147483647 h 54"/>
              <a:gd name="T14" fmla="*/ 2147483647 w 809"/>
              <a:gd name="T15" fmla="*/ 2147483647 h 54"/>
              <a:gd name="T16" fmla="*/ 2147483647 w 809"/>
              <a:gd name="T17" fmla="*/ 2147483647 h 54"/>
              <a:gd name="T18" fmla="*/ 2147483647 w 809"/>
              <a:gd name="T19" fmla="*/ 2147483647 h 54"/>
              <a:gd name="T20" fmla="*/ 2147483647 w 809"/>
              <a:gd name="T21" fmla="*/ 2147483647 h 54"/>
              <a:gd name="T22" fmla="*/ 2147483647 w 809"/>
              <a:gd name="T23" fmla="*/ 2147483647 h 54"/>
              <a:gd name="T24" fmla="*/ 2147483647 w 809"/>
              <a:gd name="T25" fmla="*/ 2147483647 h 54"/>
              <a:gd name="T26" fmla="*/ 2147483647 w 809"/>
              <a:gd name="T27" fmla="*/ 2147483647 h 54"/>
              <a:gd name="T28" fmla="*/ 2147483647 w 809"/>
              <a:gd name="T29" fmla="*/ 2147483647 h 54"/>
              <a:gd name="T30" fmla="*/ 2147483647 w 809"/>
              <a:gd name="T31" fmla="*/ 2147483647 h 54"/>
              <a:gd name="T32" fmla="*/ 2147483647 w 809"/>
              <a:gd name="T33" fmla="*/ 2147483647 h 54"/>
              <a:gd name="T34" fmla="*/ 2147483647 w 809"/>
              <a:gd name="T35" fmla="*/ 2147483647 h 54"/>
              <a:gd name="T36" fmla="*/ 2147483647 w 809"/>
              <a:gd name="T37" fmla="*/ 2147483647 h 54"/>
              <a:gd name="T38" fmla="*/ 2147483647 w 809"/>
              <a:gd name="T39" fmla="*/ 2147483647 h 54"/>
              <a:gd name="T40" fmla="*/ 2147483647 w 809"/>
              <a:gd name="T41" fmla="*/ 2147483647 h 54"/>
              <a:gd name="T42" fmla="*/ 2147483647 w 809"/>
              <a:gd name="T43" fmla="*/ 2147483647 h 54"/>
              <a:gd name="T44" fmla="*/ 2147483647 w 809"/>
              <a:gd name="T45" fmla="*/ 2147483647 h 54"/>
              <a:gd name="T46" fmla="*/ 2147483647 w 809"/>
              <a:gd name="T47" fmla="*/ 2147483647 h 54"/>
              <a:gd name="T48" fmla="*/ 2147483647 w 809"/>
              <a:gd name="T49" fmla="*/ 2147483647 h 54"/>
              <a:gd name="T50" fmla="*/ 2147483647 w 809"/>
              <a:gd name="T51" fmla="*/ 2147483647 h 54"/>
              <a:gd name="T52" fmla="*/ 2147483647 w 809"/>
              <a:gd name="T53" fmla="*/ 2147483647 h 54"/>
              <a:gd name="T54" fmla="*/ 2147483647 w 809"/>
              <a:gd name="T55" fmla="*/ 2147483647 h 54"/>
              <a:gd name="T56" fmla="*/ 2147483647 w 809"/>
              <a:gd name="T57" fmla="*/ 2147483647 h 54"/>
              <a:gd name="T58" fmla="*/ 2147483647 w 809"/>
              <a:gd name="T59" fmla="*/ 2147483647 h 54"/>
              <a:gd name="T60" fmla="*/ 2147483647 w 809"/>
              <a:gd name="T61" fmla="*/ 2147483647 h 54"/>
              <a:gd name="T62" fmla="*/ 2147483647 w 809"/>
              <a:gd name="T63" fmla="*/ 2147483647 h 54"/>
              <a:gd name="T64" fmla="*/ 0 w 809"/>
              <a:gd name="T65" fmla="*/ 2147483647 h 54"/>
              <a:gd name="T66" fmla="*/ 0 w 809"/>
              <a:gd name="T67" fmla="*/ 2147483647 h 54"/>
              <a:gd name="T68" fmla="*/ 2147483647 w 809"/>
              <a:gd name="T69" fmla="*/ 2147483647 h 54"/>
              <a:gd name="T70" fmla="*/ 2147483647 w 809"/>
              <a:gd name="T71" fmla="*/ 2147483647 h 54"/>
              <a:gd name="T72" fmla="*/ 2147483647 w 809"/>
              <a:gd name="T73" fmla="*/ 2147483647 h 54"/>
              <a:gd name="T74" fmla="*/ 2147483647 w 809"/>
              <a:gd name="T75" fmla="*/ 2147483647 h 54"/>
              <a:gd name="T76" fmla="*/ 2147483647 w 809"/>
              <a:gd name="T77" fmla="*/ 0 h 54"/>
              <a:gd name="T78" fmla="*/ 2147483647 w 809"/>
              <a:gd name="T79" fmla="*/ 0 h 54"/>
              <a:gd name="T80" fmla="*/ 2147483647 w 809"/>
              <a:gd name="T81" fmla="*/ 2147483647 h 54"/>
              <a:gd name="T82" fmla="*/ 2147483647 w 809"/>
              <a:gd name="T83" fmla="*/ 2147483647 h 54"/>
              <a:gd name="T84" fmla="*/ 2147483647 w 809"/>
              <a:gd name="T85" fmla="*/ 2147483647 h 54"/>
              <a:gd name="T86" fmla="*/ 2147483647 w 809"/>
              <a:gd name="T87" fmla="*/ 2147483647 h 54"/>
              <a:gd name="T88" fmla="*/ 2147483647 w 809"/>
              <a:gd name="T89" fmla="*/ 2147483647 h 5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09" h="54">
                <a:moveTo>
                  <a:pt x="809" y="54"/>
                </a:moveTo>
                <a:lnTo>
                  <a:pt x="795" y="54"/>
                </a:lnTo>
                <a:lnTo>
                  <a:pt x="781" y="54"/>
                </a:lnTo>
                <a:lnTo>
                  <a:pt x="769" y="54"/>
                </a:lnTo>
                <a:lnTo>
                  <a:pt x="755" y="54"/>
                </a:lnTo>
                <a:lnTo>
                  <a:pt x="741" y="54"/>
                </a:lnTo>
                <a:lnTo>
                  <a:pt x="727" y="54"/>
                </a:lnTo>
                <a:lnTo>
                  <a:pt x="713" y="54"/>
                </a:lnTo>
                <a:lnTo>
                  <a:pt x="699" y="54"/>
                </a:lnTo>
                <a:lnTo>
                  <a:pt x="683" y="54"/>
                </a:lnTo>
                <a:lnTo>
                  <a:pt x="669" y="54"/>
                </a:lnTo>
                <a:lnTo>
                  <a:pt x="655" y="54"/>
                </a:lnTo>
                <a:lnTo>
                  <a:pt x="641" y="54"/>
                </a:lnTo>
                <a:lnTo>
                  <a:pt x="627" y="54"/>
                </a:lnTo>
                <a:lnTo>
                  <a:pt x="611" y="54"/>
                </a:lnTo>
                <a:lnTo>
                  <a:pt x="597" y="54"/>
                </a:lnTo>
                <a:lnTo>
                  <a:pt x="583" y="54"/>
                </a:lnTo>
                <a:lnTo>
                  <a:pt x="569" y="54"/>
                </a:lnTo>
                <a:lnTo>
                  <a:pt x="555" y="54"/>
                </a:lnTo>
                <a:lnTo>
                  <a:pt x="539" y="54"/>
                </a:lnTo>
                <a:lnTo>
                  <a:pt x="525" y="54"/>
                </a:lnTo>
                <a:lnTo>
                  <a:pt x="511" y="54"/>
                </a:lnTo>
                <a:lnTo>
                  <a:pt x="495" y="54"/>
                </a:lnTo>
                <a:lnTo>
                  <a:pt x="481" y="54"/>
                </a:lnTo>
                <a:lnTo>
                  <a:pt x="467" y="54"/>
                </a:lnTo>
                <a:lnTo>
                  <a:pt x="451" y="54"/>
                </a:lnTo>
                <a:lnTo>
                  <a:pt x="437" y="54"/>
                </a:lnTo>
                <a:lnTo>
                  <a:pt x="423" y="54"/>
                </a:lnTo>
                <a:lnTo>
                  <a:pt x="407" y="54"/>
                </a:lnTo>
                <a:lnTo>
                  <a:pt x="393" y="54"/>
                </a:lnTo>
                <a:lnTo>
                  <a:pt x="379" y="54"/>
                </a:lnTo>
                <a:lnTo>
                  <a:pt x="367" y="54"/>
                </a:lnTo>
                <a:lnTo>
                  <a:pt x="353" y="54"/>
                </a:lnTo>
                <a:lnTo>
                  <a:pt x="339" y="54"/>
                </a:lnTo>
                <a:lnTo>
                  <a:pt x="323" y="54"/>
                </a:lnTo>
                <a:lnTo>
                  <a:pt x="309" y="54"/>
                </a:lnTo>
                <a:lnTo>
                  <a:pt x="297" y="54"/>
                </a:lnTo>
                <a:lnTo>
                  <a:pt x="281" y="54"/>
                </a:lnTo>
                <a:lnTo>
                  <a:pt x="269" y="54"/>
                </a:lnTo>
                <a:lnTo>
                  <a:pt x="257" y="54"/>
                </a:lnTo>
                <a:lnTo>
                  <a:pt x="243" y="54"/>
                </a:lnTo>
                <a:lnTo>
                  <a:pt x="231" y="54"/>
                </a:lnTo>
                <a:lnTo>
                  <a:pt x="219" y="54"/>
                </a:lnTo>
                <a:lnTo>
                  <a:pt x="206" y="54"/>
                </a:lnTo>
                <a:lnTo>
                  <a:pt x="194" y="54"/>
                </a:lnTo>
                <a:lnTo>
                  <a:pt x="182" y="54"/>
                </a:lnTo>
                <a:lnTo>
                  <a:pt x="170" y="54"/>
                </a:lnTo>
                <a:lnTo>
                  <a:pt x="158" y="54"/>
                </a:lnTo>
                <a:lnTo>
                  <a:pt x="148" y="54"/>
                </a:lnTo>
                <a:lnTo>
                  <a:pt x="134" y="54"/>
                </a:lnTo>
                <a:lnTo>
                  <a:pt x="124" y="54"/>
                </a:lnTo>
                <a:lnTo>
                  <a:pt x="114" y="54"/>
                </a:lnTo>
                <a:lnTo>
                  <a:pt x="104" y="54"/>
                </a:lnTo>
                <a:lnTo>
                  <a:pt x="92" y="54"/>
                </a:lnTo>
                <a:lnTo>
                  <a:pt x="82" y="54"/>
                </a:lnTo>
                <a:lnTo>
                  <a:pt x="72" y="54"/>
                </a:lnTo>
                <a:lnTo>
                  <a:pt x="64" y="54"/>
                </a:lnTo>
                <a:lnTo>
                  <a:pt x="54" y="54"/>
                </a:lnTo>
                <a:lnTo>
                  <a:pt x="46" y="54"/>
                </a:lnTo>
                <a:lnTo>
                  <a:pt x="36" y="54"/>
                </a:lnTo>
                <a:lnTo>
                  <a:pt x="28" y="54"/>
                </a:lnTo>
                <a:lnTo>
                  <a:pt x="22" y="54"/>
                </a:lnTo>
                <a:lnTo>
                  <a:pt x="14" y="54"/>
                </a:lnTo>
                <a:lnTo>
                  <a:pt x="6" y="54"/>
                </a:lnTo>
                <a:lnTo>
                  <a:pt x="0" y="54"/>
                </a:lnTo>
                <a:lnTo>
                  <a:pt x="0" y="50"/>
                </a:lnTo>
                <a:lnTo>
                  <a:pt x="0" y="48"/>
                </a:lnTo>
                <a:lnTo>
                  <a:pt x="0" y="44"/>
                </a:lnTo>
                <a:lnTo>
                  <a:pt x="4" y="38"/>
                </a:lnTo>
                <a:lnTo>
                  <a:pt x="10" y="34"/>
                </a:lnTo>
                <a:lnTo>
                  <a:pt x="18" y="32"/>
                </a:lnTo>
                <a:lnTo>
                  <a:pt x="26" y="28"/>
                </a:lnTo>
                <a:lnTo>
                  <a:pt x="38" y="26"/>
                </a:lnTo>
                <a:lnTo>
                  <a:pt x="42" y="26"/>
                </a:lnTo>
                <a:lnTo>
                  <a:pt x="48" y="26"/>
                </a:lnTo>
                <a:lnTo>
                  <a:pt x="56" y="26"/>
                </a:lnTo>
                <a:lnTo>
                  <a:pt x="62" y="26"/>
                </a:lnTo>
                <a:lnTo>
                  <a:pt x="747" y="0"/>
                </a:lnTo>
                <a:lnTo>
                  <a:pt x="759" y="0"/>
                </a:lnTo>
                <a:lnTo>
                  <a:pt x="771" y="0"/>
                </a:lnTo>
                <a:lnTo>
                  <a:pt x="781" y="2"/>
                </a:lnTo>
                <a:lnTo>
                  <a:pt x="791" y="6"/>
                </a:lnTo>
                <a:lnTo>
                  <a:pt x="797" y="8"/>
                </a:lnTo>
                <a:lnTo>
                  <a:pt x="803" y="12"/>
                </a:lnTo>
                <a:lnTo>
                  <a:pt x="807" y="16"/>
                </a:lnTo>
                <a:lnTo>
                  <a:pt x="809" y="22"/>
                </a:lnTo>
                <a:lnTo>
                  <a:pt x="809" y="24"/>
                </a:lnTo>
                <a:lnTo>
                  <a:pt x="809" y="32"/>
                </a:lnTo>
                <a:lnTo>
                  <a:pt x="809" y="42"/>
                </a:lnTo>
                <a:lnTo>
                  <a:pt x="809" y="54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1" name="Freeform 172"/>
          <p:cNvSpPr>
            <a:spLocks/>
          </p:cNvSpPr>
          <p:nvPr/>
        </p:nvSpPr>
        <p:spPr bwMode="auto">
          <a:xfrm>
            <a:off x="4105275" y="4959350"/>
            <a:ext cx="1371600" cy="554038"/>
          </a:xfrm>
          <a:custGeom>
            <a:avLst/>
            <a:gdLst>
              <a:gd name="T0" fmla="*/ 2147483647 w 864"/>
              <a:gd name="T1" fmla="*/ 2147483647 h 349"/>
              <a:gd name="T2" fmla="*/ 2147483647 w 864"/>
              <a:gd name="T3" fmla="*/ 2147483647 h 349"/>
              <a:gd name="T4" fmla="*/ 2147483647 w 864"/>
              <a:gd name="T5" fmla="*/ 2147483647 h 349"/>
              <a:gd name="T6" fmla="*/ 2147483647 w 864"/>
              <a:gd name="T7" fmla="*/ 2147483647 h 349"/>
              <a:gd name="T8" fmla="*/ 2147483647 w 864"/>
              <a:gd name="T9" fmla="*/ 2147483647 h 349"/>
              <a:gd name="T10" fmla="*/ 2147483647 w 864"/>
              <a:gd name="T11" fmla="*/ 2147483647 h 349"/>
              <a:gd name="T12" fmla="*/ 2147483647 w 864"/>
              <a:gd name="T13" fmla="*/ 2147483647 h 349"/>
              <a:gd name="T14" fmla="*/ 2147483647 w 864"/>
              <a:gd name="T15" fmla="*/ 2147483647 h 349"/>
              <a:gd name="T16" fmla="*/ 2147483647 w 864"/>
              <a:gd name="T17" fmla="*/ 2147483647 h 349"/>
              <a:gd name="T18" fmla="*/ 2147483647 w 864"/>
              <a:gd name="T19" fmla="*/ 2147483647 h 349"/>
              <a:gd name="T20" fmla="*/ 2147483647 w 864"/>
              <a:gd name="T21" fmla="*/ 2147483647 h 349"/>
              <a:gd name="T22" fmla="*/ 2147483647 w 864"/>
              <a:gd name="T23" fmla="*/ 2147483647 h 349"/>
              <a:gd name="T24" fmla="*/ 2147483647 w 864"/>
              <a:gd name="T25" fmla="*/ 2147483647 h 349"/>
              <a:gd name="T26" fmla="*/ 2147483647 w 864"/>
              <a:gd name="T27" fmla="*/ 2147483647 h 349"/>
              <a:gd name="T28" fmla="*/ 2147483647 w 864"/>
              <a:gd name="T29" fmla="*/ 2147483647 h 349"/>
              <a:gd name="T30" fmla="*/ 2147483647 w 864"/>
              <a:gd name="T31" fmla="*/ 2147483647 h 349"/>
              <a:gd name="T32" fmla="*/ 2147483647 w 864"/>
              <a:gd name="T33" fmla="*/ 2147483647 h 349"/>
              <a:gd name="T34" fmla="*/ 2147483647 w 864"/>
              <a:gd name="T35" fmla="*/ 2147483647 h 349"/>
              <a:gd name="T36" fmla="*/ 2147483647 w 864"/>
              <a:gd name="T37" fmla="*/ 0 h 349"/>
              <a:gd name="T38" fmla="*/ 2147483647 w 864"/>
              <a:gd name="T39" fmla="*/ 0 h 349"/>
              <a:gd name="T40" fmla="*/ 2147483647 w 864"/>
              <a:gd name="T41" fmla="*/ 2147483647 h 349"/>
              <a:gd name="T42" fmla="*/ 2147483647 w 864"/>
              <a:gd name="T43" fmla="*/ 2147483647 h 349"/>
              <a:gd name="T44" fmla="*/ 2147483647 w 864"/>
              <a:gd name="T45" fmla="*/ 2147483647 h 349"/>
              <a:gd name="T46" fmla="*/ 2147483647 w 864"/>
              <a:gd name="T47" fmla="*/ 2147483647 h 349"/>
              <a:gd name="T48" fmla="*/ 2147483647 w 864"/>
              <a:gd name="T49" fmla="*/ 2147483647 h 349"/>
              <a:gd name="T50" fmla="*/ 2147483647 w 864"/>
              <a:gd name="T51" fmla="*/ 2147483647 h 349"/>
              <a:gd name="T52" fmla="*/ 2147483647 w 864"/>
              <a:gd name="T53" fmla="*/ 2147483647 h 349"/>
              <a:gd name="T54" fmla="*/ 2147483647 w 864"/>
              <a:gd name="T55" fmla="*/ 2147483647 h 349"/>
              <a:gd name="T56" fmla="*/ 2147483647 w 864"/>
              <a:gd name="T57" fmla="*/ 2147483647 h 349"/>
              <a:gd name="T58" fmla="*/ 2147483647 w 864"/>
              <a:gd name="T59" fmla="*/ 2147483647 h 349"/>
              <a:gd name="T60" fmla="*/ 2147483647 w 864"/>
              <a:gd name="T61" fmla="*/ 2147483647 h 349"/>
              <a:gd name="T62" fmla="*/ 2147483647 w 864"/>
              <a:gd name="T63" fmla="*/ 2147483647 h 349"/>
              <a:gd name="T64" fmla="*/ 2147483647 w 864"/>
              <a:gd name="T65" fmla="*/ 2147483647 h 349"/>
              <a:gd name="T66" fmla="*/ 2147483647 w 864"/>
              <a:gd name="T67" fmla="*/ 2147483647 h 349"/>
              <a:gd name="T68" fmla="*/ 2147483647 w 864"/>
              <a:gd name="T69" fmla="*/ 2147483647 h 349"/>
              <a:gd name="T70" fmla="*/ 2147483647 w 864"/>
              <a:gd name="T71" fmla="*/ 2147483647 h 349"/>
              <a:gd name="T72" fmla="*/ 2147483647 w 864"/>
              <a:gd name="T73" fmla="*/ 2147483647 h 349"/>
              <a:gd name="T74" fmla="*/ 2147483647 w 864"/>
              <a:gd name="T75" fmla="*/ 2147483647 h 349"/>
              <a:gd name="T76" fmla="*/ 2147483647 w 864"/>
              <a:gd name="T77" fmla="*/ 2147483647 h 349"/>
              <a:gd name="T78" fmla="*/ 2147483647 w 864"/>
              <a:gd name="T79" fmla="*/ 2147483647 h 349"/>
              <a:gd name="T80" fmla="*/ 2147483647 w 864"/>
              <a:gd name="T81" fmla="*/ 2147483647 h 349"/>
              <a:gd name="T82" fmla="*/ 2147483647 w 864"/>
              <a:gd name="T83" fmla="*/ 2147483647 h 349"/>
              <a:gd name="T84" fmla="*/ 2147483647 w 864"/>
              <a:gd name="T85" fmla="*/ 2147483647 h 349"/>
              <a:gd name="T86" fmla="*/ 2147483647 w 864"/>
              <a:gd name="T87" fmla="*/ 2147483647 h 349"/>
              <a:gd name="T88" fmla="*/ 2147483647 w 864"/>
              <a:gd name="T89" fmla="*/ 2147483647 h 349"/>
              <a:gd name="T90" fmla="*/ 2147483647 w 864"/>
              <a:gd name="T91" fmla="*/ 2147483647 h 349"/>
              <a:gd name="T92" fmla="*/ 2147483647 w 864"/>
              <a:gd name="T93" fmla="*/ 2147483647 h 349"/>
              <a:gd name="T94" fmla="*/ 2147483647 w 864"/>
              <a:gd name="T95" fmla="*/ 2147483647 h 349"/>
              <a:gd name="T96" fmla="*/ 2147483647 w 864"/>
              <a:gd name="T97" fmla="*/ 2147483647 h 349"/>
              <a:gd name="T98" fmla="*/ 2147483647 w 864"/>
              <a:gd name="T99" fmla="*/ 2147483647 h 349"/>
              <a:gd name="T100" fmla="*/ 2147483647 w 864"/>
              <a:gd name="T101" fmla="*/ 2147483647 h 349"/>
              <a:gd name="T102" fmla="*/ 2147483647 w 864"/>
              <a:gd name="T103" fmla="*/ 2147483647 h 349"/>
              <a:gd name="T104" fmla="*/ 2147483647 w 864"/>
              <a:gd name="T105" fmla="*/ 2147483647 h 349"/>
              <a:gd name="T106" fmla="*/ 2147483647 w 864"/>
              <a:gd name="T107" fmla="*/ 2147483647 h 349"/>
              <a:gd name="T108" fmla="*/ 2147483647 w 864"/>
              <a:gd name="T109" fmla="*/ 2147483647 h 349"/>
              <a:gd name="T110" fmla="*/ 2147483647 w 864"/>
              <a:gd name="T111" fmla="*/ 2147483647 h 349"/>
              <a:gd name="T112" fmla="*/ 2147483647 w 864"/>
              <a:gd name="T113" fmla="*/ 2147483647 h 349"/>
              <a:gd name="T114" fmla="*/ 2147483647 w 864"/>
              <a:gd name="T115" fmla="*/ 2147483647 h 349"/>
              <a:gd name="T116" fmla="*/ 2147483647 w 864"/>
              <a:gd name="T117" fmla="*/ 2147483647 h 34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64" h="349">
                <a:moveTo>
                  <a:pt x="106" y="349"/>
                </a:moveTo>
                <a:lnTo>
                  <a:pt x="98" y="349"/>
                </a:lnTo>
                <a:lnTo>
                  <a:pt x="92" y="349"/>
                </a:lnTo>
                <a:lnTo>
                  <a:pt x="84" y="349"/>
                </a:lnTo>
                <a:lnTo>
                  <a:pt x="76" y="349"/>
                </a:lnTo>
                <a:lnTo>
                  <a:pt x="68" y="349"/>
                </a:lnTo>
                <a:lnTo>
                  <a:pt x="62" y="349"/>
                </a:lnTo>
                <a:lnTo>
                  <a:pt x="56" y="349"/>
                </a:lnTo>
                <a:lnTo>
                  <a:pt x="50" y="349"/>
                </a:lnTo>
                <a:lnTo>
                  <a:pt x="42" y="349"/>
                </a:lnTo>
                <a:lnTo>
                  <a:pt x="34" y="349"/>
                </a:lnTo>
                <a:lnTo>
                  <a:pt x="28" y="349"/>
                </a:lnTo>
                <a:lnTo>
                  <a:pt x="22" y="349"/>
                </a:lnTo>
                <a:lnTo>
                  <a:pt x="12" y="349"/>
                </a:lnTo>
                <a:lnTo>
                  <a:pt x="0" y="349"/>
                </a:lnTo>
                <a:lnTo>
                  <a:pt x="2" y="337"/>
                </a:lnTo>
                <a:lnTo>
                  <a:pt x="4" y="329"/>
                </a:lnTo>
                <a:lnTo>
                  <a:pt x="6" y="319"/>
                </a:lnTo>
                <a:lnTo>
                  <a:pt x="10" y="312"/>
                </a:lnTo>
                <a:lnTo>
                  <a:pt x="12" y="302"/>
                </a:lnTo>
                <a:lnTo>
                  <a:pt x="16" y="294"/>
                </a:lnTo>
                <a:lnTo>
                  <a:pt x="18" y="284"/>
                </a:lnTo>
                <a:lnTo>
                  <a:pt x="22" y="276"/>
                </a:lnTo>
                <a:lnTo>
                  <a:pt x="24" y="266"/>
                </a:lnTo>
                <a:lnTo>
                  <a:pt x="28" y="258"/>
                </a:lnTo>
                <a:lnTo>
                  <a:pt x="32" y="250"/>
                </a:lnTo>
                <a:lnTo>
                  <a:pt x="38" y="242"/>
                </a:lnTo>
                <a:lnTo>
                  <a:pt x="40" y="234"/>
                </a:lnTo>
                <a:lnTo>
                  <a:pt x="46" y="224"/>
                </a:lnTo>
                <a:lnTo>
                  <a:pt x="50" y="218"/>
                </a:lnTo>
                <a:lnTo>
                  <a:pt x="56" y="210"/>
                </a:lnTo>
                <a:lnTo>
                  <a:pt x="60" y="202"/>
                </a:lnTo>
                <a:lnTo>
                  <a:pt x="66" y="194"/>
                </a:lnTo>
                <a:lnTo>
                  <a:pt x="70" y="186"/>
                </a:lnTo>
                <a:lnTo>
                  <a:pt x="76" y="178"/>
                </a:lnTo>
                <a:lnTo>
                  <a:pt x="82" y="170"/>
                </a:lnTo>
                <a:lnTo>
                  <a:pt x="88" y="164"/>
                </a:lnTo>
                <a:lnTo>
                  <a:pt x="92" y="156"/>
                </a:lnTo>
                <a:lnTo>
                  <a:pt x="100" y="150"/>
                </a:lnTo>
                <a:lnTo>
                  <a:pt x="106" y="142"/>
                </a:lnTo>
                <a:lnTo>
                  <a:pt x="112" y="136"/>
                </a:lnTo>
                <a:lnTo>
                  <a:pt x="118" y="130"/>
                </a:lnTo>
                <a:lnTo>
                  <a:pt x="126" y="124"/>
                </a:lnTo>
                <a:lnTo>
                  <a:pt x="132" y="116"/>
                </a:lnTo>
                <a:lnTo>
                  <a:pt x="138" y="110"/>
                </a:lnTo>
                <a:lnTo>
                  <a:pt x="146" y="104"/>
                </a:lnTo>
                <a:lnTo>
                  <a:pt x="154" y="100"/>
                </a:lnTo>
                <a:lnTo>
                  <a:pt x="160" y="92"/>
                </a:lnTo>
                <a:lnTo>
                  <a:pt x="166" y="88"/>
                </a:lnTo>
                <a:lnTo>
                  <a:pt x="174" y="82"/>
                </a:lnTo>
                <a:lnTo>
                  <a:pt x="182" y="76"/>
                </a:lnTo>
                <a:lnTo>
                  <a:pt x="188" y="70"/>
                </a:lnTo>
                <a:lnTo>
                  <a:pt x="198" y="66"/>
                </a:lnTo>
                <a:lnTo>
                  <a:pt x="204" y="60"/>
                </a:lnTo>
                <a:lnTo>
                  <a:pt x="214" y="58"/>
                </a:lnTo>
                <a:lnTo>
                  <a:pt x="220" y="52"/>
                </a:lnTo>
                <a:lnTo>
                  <a:pt x="230" y="48"/>
                </a:lnTo>
                <a:lnTo>
                  <a:pt x="238" y="44"/>
                </a:lnTo>
                <a:lnTo>
                  <a:pt x="246" y="40"/>
                </a:lnTo>
                <a:lnTo>
                  <a:pt x="254" y="36"/>
                </a:lnTo>
                <a:lnTo>
                  <a:pt x="264" y="32"/>
                </a:lnTo>
                <a:lnTo>
                  <a:pt x="272" y="28"/>
                </a:lnTo>
                <a:lnTo>
                  <a:pt x="282" y="26"/>
                </a:lnTo>
                <a:lnTo>
                  <a:pt x="288" y="22"/>
                </a:lnTo>
                <a:lnTo>
                  <a:pt x="298" y="20"/>
                </a:lnTo>
                <a:lnTo>
                  <a:pt x="308" y="16"/>
                </a:lnTo>
                <a:lnTo>
                  <a:pt x="318" y="14"/>
                </a:lnTo>
                <a:lnTo>
                  <a:pt x="326" y="10"/>
                </a:lnTo>
                <a:lnTo>
                  <a:pt x="336" y="10"/>
                </a:lnTo>
                <a:lnTo>
                  <a:pt x="344" y="6"/>
                </a:lnTo>
                <a:lnTo>
                  <a:pt x="354" y="6"/>
                </a:lnTo>
                <a:lnTo>
                  <a:pt x="362" y="4"/>
                </a:lnTo>
                <a:lnTo>
                  <a:pt x="372" y="4"/>
                </a:lnTo>
                <a:lnTo>
                  <a:pt x="382" y="2"/>
                </a:lnTo>
                <a:lnTo>
                  <a:pt x="392" y="2"/>
                </a:lnTo>
                <a:lnTo>
                  <a:pt x="402" y="0"/>
                </a:lnTo>
                <a:lnTo>
                  <a:pt x="412" y="0"/>
                </a:lnTo>
                <a:lnTo>
                  <a:pt x="422" y="0"/>
                </a:lnTo>
                <a:lnTo>
                  <a:pt x="434" y="0"/>
                </a:lnTo>
                <a:lnTo>
                  <a:pt x="442" y="0"/>
                </a:lnTo>
                <a:lnTo>
                  <a:pt x="452" y="0"/>
                </a:lnTo>
                <a:lnTo>
                  <a:pt x="462" y="0"/>
                </a:lnTo>
                <a:lnTo>
                  <a:pt x="470" y="2"/>
                </a:lnTo>
                <a:lnTo>
                  <a:pt x="480" y="2"/>
                </a:lnTo>
                <a:lnTo>
                  <a:pt x="490" y="4"/>
                </a:lnTo>
                <a:lnTo>
                  <a:pt x="500" y="4"/>
                </a:lnTo>
                <a:lnTo>
                  <a:pt x="508" y="6"/>
                </a:lnTo>
                <a:lnTo>
                  <a:pt x="518" y="6"/>
                </a:lnTo>
                <a:lnTo>
                  <a:pt x="528" y="10"/>
                </a:lnTo>
                <a:lnTo>
                  <a:pt x="536" y="10"/>
                </a:lnTo>
                <a:lnTo>
                  <a:pt x="546" y="14"/>
                </a:lnTo>
                <a:lnTo>
                  <a:pt x="554" y="16"/>
                </a:lnTo>
                <a:lnTo>
                  <a:pt x="564" y="20"/>
                </a:lnTo>
                <a:lnTo>
                  <a:pt x="572" y="22"/>
                </a:lnTo>
                <a:lnTo>
                  <a:pt x="582" y="26"/>
                </a:lnTo>
                <a:lnTo>
                  <a:pt x="590" y="28"/>
                </a:lnTo>
                <a:lnTo>
                  <a:pt x="598" y="32"/>
                </a:lnTo>
                <a:lnTo>
                  <a:pt x="606" y="36"/>
                </a:lnTo>
                <a:lnTo>
                  <a:pt x="616" y="40"/>
                </a:lnTo>
                <a:lnTo>
                  <a:pt x="624" y="44"/>
                </a:lnTo>
                <a:lnTo>
                  <a:pt x="632" y="48"/>
                </a:lnTo>
                <a:lnTo>
                  <a:pt x="642" y="52"/>
                </a:lnTo>
                <a:lnTo>
                  <a:pt x="650" y="58"/>
                </a:lnTo>
                <a:lnTo>
                  <a:pt x="656" y="60"/>
                </a:lnTo>
                <a:lnTo>
                  <a:pt x="664" y="66"/>
                </a:lnTo>
                <a:lnTo>
                  <a:pt x="672" y="70"/>
                </a:lnTo>
                <a:lnTo>
                  <a:pt x="680" y="76"/>
                </a:lnTo>
                <a:lnTo>
                  <a:pt x="688" y="82"/>
                </a:lnTo>
                <a:lnTo>
                  <a:pt x="694" y="88"/>
                </a:lnTo>
                <a:lnTo>
                  <a:pt x="702" y="92"/>
                </a:lnTo>
                <a:lnTo>
                  <a:pt x="710" y="100"/>
                </a:lnTo>
                <a:lnTo>
                  <a:pt x="722" y="110"/>
                </a:lnTo>
                <a:lnTo>
                  <a:pt x="736" y="124"/>
                </a:lnTo>
                <a:lnTo>
                  <a:pt x="742" y="130"/>
                </a:lnTo>
                <a:lnTo>
                  <a:pt x="748" y="136"/>
                </a:lnTo>
                <a:lnTo>
                  <a:pt x="754" y="142"/>
                </a:lnTo>
                <a:lnTo>
                  <a:pt x="762" y="150"/>
                </a:lnTo>
                <a:lnTo>
                  <a:pt x="766" y="156"/>
                </a:lnTo>
                <a:lnTo>
                  <a:pt x="772" y="164"/>
                </a:lnTo>
                <a:lnTo>
                  <a:pt x="780" y="170"/>
                </a:lnTo>
                <a:lnTo>
                  <a:pt x="786" y="178"/>
                </a:lnTo>
                <a:lnTo>
                  <a:pt x="790" y="186"/>
                </a:lnTo>
                <a:lnTo>
                  <a:pt x="796" y="194"/>
                </a:lnTo>
                <a:lnTo>
                  <a:pt x="802" y="202"/>
                </a:lnTo>
                <a:lnTo>
                  <a:pt x="808" y="210"/>
                </a:lnTo>
                <a:lnTo>
                  <a:pt x="810" y="218"/>
                </a:lnTo>
                <a:lnTo>
                  <a:pt x="816" y="224"/>
                </a:lnTo>
                <a:lnTo>
                  <a:pt x="820" y="234"/>
                </a:lnTo>
                <a:lnTo>
                  <a:pt x="824" y="242"/>
                </a:lnTo>
                <a:lnTo>
                  <a:pt x="828" y="250"/>
                </a:lnTo>
                <a:lnTo>
                  <a:pt x="832" y="258"/>
                </a:lnTo>
                <a:lnTo>
                  <a:pt x="836" y="266"/>
                </a:lnTo>
                <a:lnTo>
                  <a:pt x="840" y="276"/>
                </a:lnTo>
                <a:lnTo>
                  <a:pt x="842" y="284"/>
                </a:lnTo>
                <a:lnTo>
                  <a:pt x="846" y="294"/>
                </a:lnTo>
                <a:lnTo>
                  <a:pt x="848" y="302"/>
                </a:lnTo>
                <a:lnTo>
                  <a:pt x="852" y="312"/>
                </a:lnTo>
                <a:lnTo>
                  <a:pt x="854" y="319"/>
                </a:lnTo>
                <a:lnTo>
                  <a:pt x="858" y="329"/>
                </a:lnTo>
                <a:lnTo>
                  <a:pt x="860" y="337"/>
                </a:lnTo>
                <a:lnTo>
                  <a:pt x="864" y="349"/>
                </a:lnTo>
                <a:lnTo>
                  <a:pt x="856" y="349"/>
                </a:lnTo>
                <a:lnTo>
                  <a:pt x="850" y="349"/>
                </a:lnTo>
                <a:lnTo>
                  <a:pt x="842" y="349"/>
                </a:lnTo>
                <a:lnTo>
                  <a:pt x="836" y="349"/>
                </a:lnTo>
                <a:lnTo>
                  <a:pt x="830" y="349"/>
                </a:lnTo>
                <a:lnTo>
                  <a:pt x="824" y="349"/>
                </a:lnTo>
                <a:lnTo>
                  <a:pt x="816" y="349"/>
                </a:lnTo>
                <a:lnTo>
                  <a:pt x="810" y="349"/>
                </a:lnTo>
                <a:lnTo>
                  <a:pt x="802" y="349"/>
                </a:lnTo>
                <a:lnTo>
                  <a:pt x="796" y="349"/>
                </a:lnTo>
                <a:lnTo>
                  <a:pt x="788" y="349"/>
                </a:lnTo>
                <a:lnTo>
                  <a:pt x="782" y="349"/>
                </a:lnTo>
                <a:lnTo>
                  <a:pt x="770" y="349"/>
                </a:lnTo>
                <a:lnTo>
                  <a:pt x="758" y="349"/>
                </a:lnTo>
                <a:lnTo>
                  <a:pt x="754" y="341"/>
                </a:lnTo>
                <a:lnTo>
                  <a:pt x="752" y="333"/>
                </a:lnTo>
                <a:lnTo>
                  <a:pt x="748" y="327"/>
                </a:lnTo>
                <a:lnTo>
                  <a:pt x="748" y="321"/>
                </a:lnTo>
                <a:lnTo>
                  <a:pt x="742" y="310"/>
                </a:lnTo>
                <a:lnTo>
                  <a:pt x="736" y="298"/>
                </a:lnTo>
                <a:lnTo>
                  <a:pt x="730" y="284"/>
                </a:lnTo>
                <a:lnTo>
                  <a:pt x="722" y="272"/>
                </a:lnTo>
                <a:lnTo>
                  <a:pt x="716" y="262"/>
                </a:lnTo>
                <a:lnTo>
                  <a:pt x="710" y="250"/>
                </a:lnTo>
                <a:lnTo>
                  <a:pt x="700" y="240"/>
                </a:lnTo>
                <a:lnTo>
                  <a:pt x="692" y="228"/>
                </a:lnTo>
                <a:lnTo>
                  <a:pt x="684" y="218"/>
                </a:lnTo>
                <a:lnTo>
                  <a:pt x="676" y="208"/>
                </a:lnTo>
                <a:lnTo>
                  <a:pt x="666" y="198"/>
                </a:lnTo>
                <a:lnTo>
                  <a:pt x="656" y="190"/>
                </a:lnTo>
                <a:lnTo>
                  <a:pt x="646" y="182"/>
                </a:lnTo>
                <a:lnTo>
                  <a:pt x="636" y="174"/>
                </a:lnTo>
                <a:lnTo>
                  <a:pt x="624" y="166"/>
                </a:lnTo>
                <a:lnTo>
                  <a:pt x="612" y="158"/>
                </a:lnTo>
                <a:lnTo>
                  <a:pt x="600" y="152"/>
                </a:lnTo>
                <a:lnTo>
                  <a:pt x="590" y="146"/>
                </a:lnTo>
                <a:lnTo>
                  <a:pt x="578" y="138"/>
                </a:lnTo>
                <a:lnTo>
                  <a:pt x="566" y="132"/>
                </a:lnTo>
                <a:lnTo>
                  <a:pt x="554" y="126"/>
                </a:lnTo>
                <a:lnTo>
                  <a:pt x="540" y="124"/>
                </a:lnTo>
                <a:lnTo>
                  <a:pt x="534" y="120"/>
                </a:lnTo>
                <a:lnTo>
                  <a:pt x="528" y="118"/>
                </a:lnTo>
                <a:lnTo>
                  <a:pt x="520" y="116"/>
                </a:lnTo>
                <a:lnTo>
                  <a:pt x="514" y="114"/>
                </a:lnTo>
                <a:lnTo>
                  <a:pt x="500" y="112"/>
                </a:lnTo>
                <a:lnTo>
                  <a:pt x="488" y="110"/>
                </a:lnTo>
                <a:lnTo>
                  <a:pt x="480" y="108"/>
                </a:lnTo>
                <a:lnTo>
                  <a:pt x="474" y="108"/>
                </a:lnTo>
                <a:lnTo>
                  <a:pt x="466" y="106"/>
                </a:lnTo>
                <a:lnTo>
                  <a:pt x="460" y="106"/>
                </a:lnTo>
                <a:lnTo>
                  <a:pt x="452" y="106"/>
                </a:lnTo>
                <a:lnTo>
                  <a:pt x="446" y="106"/>
                </a:lnTo>
                <a:lnTo>
                  <a:pt x="440" y="106"/>
                </a:lnTo>
                <a:lnTo>
                  <a:pt x="434" y="106"/>
                </a:lnTo>
                <a:lnTo>
                  <a:pt x="426" y="106"/>
                </a:lnTo>
                <a:lnTo>
                  <a:pt x="418" y="106"/>
                </a:lnTo>
                <a:lnTo>
                  <a:pt x="412" y="106"/>
                </a:lnTo>
                <a:lnTo>
                  <a:pt x="404" y="106"/>
                </a:lnTo>
                <a:lnTo>
                  <a:pt x="396" y="106"/>
                </a:lnTo>
                <a:lnTo>
                  <a:pt x="390" y="108"/>
                </a:lnTo>
                <a:lnTo>
                  <a:pt x="382" y="108"/>
                </a:lnTo>
                <a:lnTo>
                  <a:pt x="376" y="110"/>
                </a:lnTo>
                <a:lnTo>
                  <a:pt x="368" y="110"/>
                </a:lnTo>
                <a:lnTo>
                  <a:pt x="362" y="112"/>
                </a:lnTo>
                <a:lnTo>
                  <a:pt x="354" y="112"/>
                </a:lnTo>
                <a:lnTo>
                  <a:pt x="348" y="114"/>
                </a:lnTo>
                <a:lnTo>
                  <a:pt x="334" y="118"/>
                </a:lnTo>
                <a:lnTo>
                  <a:pt x="322" y="124"/>
                </a:lnTo>
                <a:lnTo>
                  <a:pt x="308" y="126"/>
                </a:lnTo>
                <a:lnTo>
                  <a:pt x="296" y="132"/>
                </a:lnTo>
                <a:lnTo>
                  <a:pt x="282" y="138"/>
                </a:lnTo>
                <a:lnTo>
                  <a:pt x="272" y="146"/>
                </a:lnTo>
                <a:lnTo>
                  <a:pt x="260" y="152"/>
                </a:lnTo>
                <a:lnTo>
                  <a:pt x="248" y="158"/>
                </a:lnTo>
                <a:lnTo>
                  <a:pt x="238" y="166"/>
                </a:lnTo>
                <a:lnTo>
                  <a:pt x="228" y="174"/>
                </a:lnTo>
                <a:lnTo>
                  <a:pt x="216" y="182"/>
                </a:lnTo>
                <a:lnTo>
                  <a:pt x="206" y="190"/>
                </a:lnTo>
                <a:lnTo>
                  <a:pt x="196" y="198"/>
                </a:lnTo>
                <a:lnTo>
                  <a:pt x="186" y="208"/>
                </a:lnTo>
                <a:lnTo>
                  <a:pt x="176" y="218"/>
                </a:lnTo>
                <a:lnTo>
                  <a:pt x="168" y="228"/>
                </a:lnTo>
                <a:lnTo>
                  <a:pt x="160" y="240"/>
                </a:lnTo>
                <a:lnTo>
                  <a:pt x="154" y="250"/>
                </a:lnTo>
                <a:lnTo>
                  <a:pt x="144" y="262"/>
                </a:lnTo>
                <a:lnTo>
                  <a:pt x="138" y="272"/>
                </a:lnTo>
                <a:lnTo>
                  <a:pt x="132" y="284"/>
                </a:lnTo>
                <a:lnTo>
                  <a:pt x="126" y="298"/>
                </a:lnTo>
                <a:lnTo>
                  <a:pt x="120" y="310"/>
                </a:lnTo>
                <a:lnTo>
                  <a:pt x="114" y="321"/>
                </a:lnTo>
                <a:lnTo>
                  <a:pt x="112" y="327"/>
                </a:lnTo>
                <a:lnTo>
                  <a:pt x="110" y="333"/>
                </a:lnTo>
                <a:lnTo>
                  <a:pt x="108" y="341"/>
                </a:lnTo>
                <a:lnTo>
                  <a:pt x="106" y="349"/>
                </a:lnTo>
                <a:close/>
              </a:path>
            </a:pathLst>
          </a:custGeom>
          <a:solidFill>
            <a:srgbClr val="F54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2" name="Freeform 173"/>
          <p:cNvSpPr>
            <a:spLocks/>
          </p:cNvSpPr>
          <p:nvPr/>
        </p:nvSpPr>
        <p:spPr bwMode="auto">
          <a:xfrm>
            <a:off x="795338" y="4498975"/>
            <a:ext cx="369887" cy="127000"/>
          </a:xfrm>
          <a:custGeom>
            <a:avLst/>
            <a:gdLst>
              <a:gd name="T0" fmla="*/ 2147483647 w 233"/>
              <a:gd name="T1" fmla="*/ 2147483647 h 80"/>
              <a:gd name="T2" fmla="*/ 2147483647 w 233"/>
              <a:gd name="T3" fmla="*/ 2147483647 h 80"/>
              <a:gd name="T4" fmla="*/ 2147483647 w 233"/>
              <a:gd name="T5" fmla="*/ 2147483647 h 80"/>
              <a:gd name="T6" fmla="*/ 2147483647 w 233"/>
              <a:gd name="T7" fmla="*/ 2147483647 h 80"/>
              <a:gd name="T8" fmla="*/ 2147483647 w 233"/>
              <a:gd name="T9" fmla="*/ 2147483647 h 80"/>
              <a:gd name="T10" fmla="*/ 2147483647 w 233"/>
              <a:gd name="T11" fmla="*/ 2147483647 h 80"/>
              <a:gd name="T12" fmla="*/ 2147483647 w 233"/>
              <a:gd name="T13" fmla="*/ 2147483647 h 80"/>
              <a:gd name="T14" fmla="*/ 2147483647 w 233"/>
              <a:gd name="T15" fmla="*/ 2147483647 h 80"/>
              <a:gd name="T16" fmla="*/ 2147483647 w 233"/>
              <a:gd name="T17" fmla="*/ 2147483647 h 80"/>
              <a:gd name="T18" fmla="*/ 2147483647 w 233"/>
              <a:gd name="T19" fmla="*/ 2147483647 h 80"/>
              <a:gd name="T20" fmla="*/ 2147483647 w 233"/>
              <a:gd name="T21" fmla="*/ 2147483647 h 80"/>
              <a:gd name="T22" fmla="*/ 2147483647 w 233"/>
              <a:gd name="T23" fmla="*/ 2147483647 h 80"/>
              <a:gd name="T24" fmla="*/ 2147483647 w 233"/>
              <a:gd name="T25" fmla="*/ 2147483647 h 80"/>
              <a:gd name="T26" fmla="*/ 2147483647 w 233"/>
              <a:gd name="T27" fmla="*/ 2147483647 h 80"/>
              <a:gd name="T28" fmla="*/ 2147483647 w 233"/>
              <a:gd name="T29" fmla="*/ 2147483647 h 80"/>
              <a:gd name="T30" fmla="*/ 2147483647 w 233"/>
              <a:gd name="T31" fmla="*/ 2147483647 h 80"/>
              <a:gd name="T32" fmla="*/ 2147483647 w 233"/>
              <a:gd name="T33" fmla="*/ 2147483647 h 80"/>
              <a:gd name="T34" fmla="*/ 2147483647 w 233"/>
              <a:gd name="T35" fmla="*/ 2147483647 h 80"/>
              <a:gd name="T36" fmla="*/ 2147483647 w 233"/>
              <a:gd name="T37" fmla="*/ 2147483647 h 80"/>
              <a:gd name="T38" fmla="*/ 2147483647 w 233"/>
              <a:gd name="T39" fmla="*/ 2147483647 h 80"/>
              <a:gd name="T40" fmla="*/ 2147483647 w 233"/>
              <a:gd name="T41" fmla="*/ 2147483647 h 80"/>
              <a:gd name="T42" fmla="*/ 2147483647 w 233"/>
              <a:gd name="T43" fmla="*/ 2147483647 h 80"/>
              <a:gd name="T44" fmla="*/ 2147483647 w 233"/>
              <a:gd name="T45" fmla="*/ 2147483647 h 80"/>
              <a:gd name="T46" fmla="*/ 2147483647 w 233"/>
              <a:gd name="T47" fmla="*/ 2147483647 h 80"/>
              <a:gd name="T48" fmla="*/ 2147483647 w 233"/>
              <a:gd name="T49" fmla="*/ 2147483647 h 80"/>
              <a:gd name="T50" fmla="*/ 2147483647 w 233"/>
              <a:gd name="T51" fmla="*/ 0 h 80"/>
              <a:gd name="T52" fmla="*/ 2147483647 w 233"/>
              <a:gd name="T53" fmla="*/ 0 h 80"/>
              <a:gd name="T54" fmla="*/ 2147483647 w 233"/>
              <a:gd name="T55" fmla="*/ 0 h 80"/>
              <a:gd name="T56" fmla="*/ 2147483647 w 233"/>
              <a:gd name="T57" fmla="*/ 0 h 80"/>
              <a:gd name="T58" fmla="*/ 2147483647 w 233"/>
              <a:gd name="T59" fmla="*/ 0 h 80"/>
              <a:gd name="T60" fmla="*/ 2147483647 w 233"/>
              <a:gd name="T61" fmla="*/ 0 h 80"/>
              <a:gd name="T62" fmla="*/ 2147483647 w 233"/>
              <a:gd name="T63" fmla="*/ 0 h 80"/>
              <a:gd name="T64" fmla="*/ 2147483647 w 233"/>
              <a:gd name="T65" fmla="*/ 2147483647 h 80"/>
              <a:gd name="T66" fmla="*/ 2147483647 w 233"/>
              <a:gd name="T67" fmla="*/ 2147483647 h 80"/>
              <a:gd name="T68" fmla="*/ 2147483647 w 233"/>
              <a:gd name="T69" fmla="*/ 2147483647 h 80"/>
              <a:gd name="T70" fmla="*/ 2147483647 w 233"/>
              <a:gd name="T71" fmla="*/ 2147483647 h 80"/>
              <a:gd name="T72" fmla="*/ 2147483647 w 233"/>
              <a:gd name="T73" fmla="*/ 2147483647 h 80"/>
              <a:gd name="T74" fmla="*/ 2147483647 w 233"/>
              <a:gd name="T75" fmla="*/ 2147483647 h 80"/>
              <a:gd name="T76" fmla="*/ 2147483647 w 233"/>
              <a:gd name="T77" fmla="*/ 2147483647 h 80"/>
              <a:gd name="T78" fmla="*/ 2147483647 w 233"/>
              <a:gd name="T79" fmla="*/ 2147483647 h 80"/>
              <a:gd name="T80" fmla="*/ 2147483647 w 233"/>
              <a:gd name="T81" fmla="*/ 2147483647 h 80"/>
              <a:gd name="T82" fmla="*/ 2147483647 w 233"/>
              <a:gd name="T83" fmla="*/ 2147483647 h 80"/>
              <a:gd name="T84" fmla="*/ 0 w 233"/>
              <a:gd name="T85" fmla="*/ 2147483647 h 80"/>
              <a:gd name="T86" fmla="*/ 2147483647 w 233"/>
              <a:gd name="T87" fmla="*/ 2147483647 h 80"/>
              <a:gd name="T88" fmla="*/ 2147483647 w 233"/>
              <a:gd name="T89" fmla="*/ 2147483647 h 80"/>
              <a:gd name="T90" fmla="*/ 2147483647 w 233"/>
              <a:gd name="T91" fmla="*/ 2147483647 h 80"/>
              <a:gd name="T92" fmla="*/ 2147483647 w 233"/>
              <a:gd name="T93" fmla="*/ 2147483647 h 80"/>
              <a:gd name="T94" fmla="*/ 2147483647 w 233"/>
              <a:gd name="T95" fmla="*/ 2147483647 h 80"/>
              <a:gd name="T96" fmla="*/ 2147483647 w 233"/>
              <a:gd name="T97" fmla="*/ 2147483647 h 80"/>
              <a:gd name="T98" fmla="*/ 2147483647 w 233"/>
              <a:gd name="T99" fmla="*/ 2147483647 h 80"/>
              <a:gd name="T100" fmla="*/ 2147483647 w 233"/>
              <a:gd name="T101" fmla="*/ 2147483647 h 80"/>
              <a:gd name="T102" fmla="*/ 2147483647 w 233"/>
              <a:gd name="T103" fmla="*/ 2147483647 h 80"/>
              <a:gd name="T104" fmla="*/ 2147483647 w 233"/>
              <a:gd name="T105" fmla="*/ 2147483647 h 80"/>
              <a:gd name="T106" fmla="*/ 2147483647 w 233"/>
              <a:gd name="T107" fmla="*/ 2147483647 h 80"/>
              <a:gd name="T108" fmla="*/ 2147483647 w 233"/>
              <a:gd name="T109" fmla="*/ 2147483647 h 80"/>
              <a:gd name="T110" fmla="*/ 2147483647 w 233"/>
              <a:gd name="T111" fmla="*/ 2147483647 h 80"/>
              <a:gd name="T112" fmla="*/ 2147483647 w 233"/>
              <a:gd name="T113" fmla="*/ 2147483647 h 80"/>
              <a:gd name="T114" fmla="*/ 2147483647 w 233"/>
              <a:gd name="T115" fmla="*/ 2147483647 h 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33" h="80">
                <a:moveTo>
                  <a:pt x="118" y="80"/>
                </a:moveTo>
                <a:lnTo>
                  <a:pt x="128" y="80"/>
                </a:lnTo>
                <a:lnTo>
                  <a:pt x="140" y="80"/>
                </a:lnTo>
                <a:lnTo>
                  <a:pt x="150" y="78"/>
                </a:lnTo>
                <a:lnTo>
                  <a:pt x="162" y="76"/>
                </a:lnTo>
                <a:lnTo>
                  <a:pt x="170" y="74"/>
                </a:lnTo>
                <a:lnTo>
                  <a:pt x="180" y="72"/>
                </a:lnTo>
                <a:lnTo>
                  <a:pt x="190" y="70"/>
                </a:lnTo>
                <a:lnTo>
                  <a:pt x="197" y="68"/>
                </a:lnTo>
                <a:lnTo>
                  <a:pt x="205" y="64"/>
                </a:lnTo>
                <a:lnTo>
                  <a:pt x="213" y="60"/>
                </a:lnTo>
                <a:lnTo>
                  <a:pt x="217" y="58"/>
                </a:lnTo>
                <a:lnTo>
                  <a:pt x="223" y="54"/>
                </a:lnTo>
                <a:lnTo>
                  <a:pt x="229" y="48"/>
                </a:lnTo>
                <a:lnTo>
                  <a:pt x="233" y="40"/>
                </a:lnTo>
                <a:lnTo>
                  <a:pt x="229" y="32"/>
                </a:lnTo>
                <a:lnTo>
                  <a:pt x="223" y="24"/>
                </a:lnTo>
                <a:lnTo>
                  <a:pt x="217" y="20"/>
                </a:lnTo>
                <a:lnTo>
                  <a:pt x="213" y="16"/>
                </a:lnTo>
                <a:lnTo>
                  <a:pt x="205" y="14"/>
                </a:lnTo>
                <a:lnTo>
                  <a:pt x="197" y="12"/>
                </a:lnTo>
                <a:lnTo>
                  <a:pt x="190" y="8"/>
                </a:lnTo>
                <a:lnTo>
                  <a:pt x="180" y="6"/>
                </a:lnTo>
                <a:lnTo>
                  <a:pt x="170" y="4"/>
                </a:lnTo>
                <a:lnTo>
                  <a:pt x="162" y="4"/>
                </a:lnTo>
                <a:lnTo>
                  <a:pt x="150" y="0"/>
                </a:lnTo>
                <a:lnTo>
                  <a:pt x="140" y="0"/>
                </a:lnTo>
                <a:lnTo>
                  <a:pt x="128" y="0"/>
                </a:lnTo>
                <a:lnTo>
                  <a:pt x="118" y="0"/>
                </a:lnTo>
                <a:lnTo>
                  <a:pt x="104" y="0"/>
                </a:lnTo>
                <a:lnTo>
                  <a:pt x="92" y="0"/>
                </a:lnTo>
                <a:lnTo>
                  <a:pt x="82" y="0"/>
                </a:lnTo>
                <a:lnTo>
                  <a:pt x="72" y="4"/>
                </a:lnTo>
                <a:lnTo>
                  <a:pt x="60" y="4"/>
                </a:lnTo>
                <a:lnTo>
                  <a:pt x="52" y="6"/>
                </a:lnTo>
                <a:lnTo>
                  <a:pt x="42" y="8"/>
                </a:lnTo>
                <a:lnTo>
                  <a:pt x="34" y="12"/>
                </a:lnTo>
                <a:lnTo>
                  <a:pt x="26" y="14"/>
                </a:lnTo>
                <a:lnTo>
                  <a:pt x="20" y="16"/>
                </a:lnTo>
                <a:lnTo>
                  <a:pt x="12" y="20"/>
                </a:lnTo>
                <a:lnTo>
                  <a:pt x="8" y="24"/>
                </a:lnTo>
                <a:lnTo>
                  <a:pt x="2" y="32"/>
                </a:lnTo>
                <a:lnTo>
                  <a:pt x="0" y="40"/>
                </a:lnTo>
                <a:lnTo>
                  <a:pt x="2" y="48"/>
                </a:lnTo>
                <a:lnTo>
                  <a:pt x="8" y="54"/>
                </a:lnTo>
                <a:lnTo>
                  <a:pt x="12" y="58"/>
                </a:lnTo>
                <a:lnTo>
                  <a:pt x="20" y="60"/>
                </a:lnTo>
                <a:lnTo>
                  <a:pt x="26" y="64"/>
                </a:lnTo>
                <a:lnTo>
                  <a:pt x="34" y="68"/>
                </a:lnTo>
                <a:lnTo>
                  <a:pt x="42" y="70"/>
                </a:lnTo>
                <a:lnTo>
                  <a:pt x="52" y="72"/>
                </a:lnTo>
                <a:lnTo>
                  <a:pt x="60" y="74"/>
                </a:lnTo>
                <a:lnTo>
                  <a:pt x="72" y="76"/>
                </a:lnTo>
                <a:lnTo>
                  <a:pt x="82" y="78"/>
                </a:lnTo>
                <a:lnTo>
                  <a:pt x="92" y="80"/>
                </a:lnTo>
                <a:lnTo>
                  <a:pt x="104" y="80"/>
                </a:lnTo>
                <a:lnTo>
                  <a:pt x="118" y="80"/>
                </a:lnTo>
                <a:close/>
              </a:path>
            </a:pathLst>
          </a:custGeom>
          <a:solidFill>
            <a:srgbClr val="FFB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3" name="Freeform 174"/>
          <p:cNvSpPr>
            <a:spLocks/>
          </p:cNvSpPr>
          <p:nvPr/>
        </p:nvSpPr>
        <p:spPr bwMode="auto">
          <a:xfrm>
            <a:off x="855663" y="4533900"/>
            <a:ext cx="215900" cy="69850"/>
          </a:xfrm>
          <a:custGeom>
            <a:avLst/>
            <a:gdLst>
              <a:gd name="T0" fmla="*/ 2147483647 w 136"/>
              <a:gd name="T1" fmla="*/ 2147483647 h 44"/>
              <a:gd name="T2" fmla="*/ 2147483647 w 136"/>
              <a:gd name="T3" fmla="*/ 2147483647 h 44"/>
              <a:gd name="T4" fmla="*/ 2147483647 w 136"/>
              <a:gd name="T5" fmla="*/ 2147483647 h 44"/>
              <a:gd name="T6" fmla="*/ 2147483647 w 136"/>
              <a:gd name="T7" fmla="*/ 2147483647 h 44"/>
              <a:gd name="T8" fmla="*/ 2147483647 w 136"/>
              <a:gd name="T9" fmla="*/ 2147483647 h 44"/>
              <a:gd name="T10" fmla="*/ 2147483647 w 136"/>
              <a:gd name="T11" fmla="*/ 2147483647 h 44"/>
              <a:gd name="T12" fmla="*/ 2147483647 w 136"/>
              <a:gd name="T13" fmla="*/ 2147483647 h 44"/>
              <a:gd name="T14" fmla="*/ 2147483647 w 136"/>
              <a:gd name="T15" fmla="*/ 2147483647 h 44"/>
              <a:gd name="T16" fmla="*/ 2147483647 w 136"/>
              <a:gd name="T17" fmla="*/ 2147483647 h 44"/>
              <a:gd name="T18" fmla="*/ 2147483647 w 136"/>
              <a:gd name="T19" fmla="*/ 2147483647 h 44"/>
              <a:gd name="T20" fmla="*/ 2147483647 w 136"/>
              <a:gd name="T21" fmla="*/ 2147483647 h 44"/>
              <a:gd name="T22" fmla="*/ 2147483647 w 136"/>
              <a:gd name="T23" fmla="*/ 2147483647 h 44"/>
              <a:gd name="T24" fmla="*/ 2147483647 w 136"/>
              <a:gd name="T25" fmla="*/ 2147483647 h 44"/>
              <a:gd name="T26" fmla="*/ 2147483647 w 136"/>
              <a:gd name="T27" fmla="*/ 0 h 44"/>
              <a:gd name="T28" fmla="*/ 2147483647 w 136"/>
              <a:gd name="T29" fmla="*/ 0 h 44"/>
              <a:gd name="T30" fmla="*/ 2147483647 w 136"/>
              <a:gd name="T31" fmla="*/ 0 h 44"/>
              <a:gd name="T32" fmla="*/ 2147483647 w 136"/>
              <a:gd name="T33" fmla="*/ 0 h 44"/>
              <a:gd name="T34" fmla="*/ 2147483647 w 136"/>
              <a:gd name="T35" fmla="*/ 0 h 44"/>
              <a:gd name="T36" fmla="*/ 2147483647 w 136"/>
              <a:gd name="T37" fmla="*/ 0 h 44"/>
              <a:gd name="T38" fmla="*/ 2147483647 w 136"/>
              <a:gd name="T39" fmla="*/ 0 h 44"/>
              <a:gd name="T40" fmla="*/ 2147483647 w 136"/>
              <a:gd name="T41" fmla="*/ 0 h 44"/>
              <a:gd name="T42" fmla="*/ 2147483647 w 136"/>
              <a:gd name="T43" fmla="*/ 0 h 44"/>
              <a:gd name="T44" fmla="*/ 2147483647 w 136"/>
              <a:gd name="T45" fmla="*/ 2147483647 h 44"/>
              <a:gd name="T46" fmla="*/ 2147483647 w 136"/>
              <a:gd name="T47" fmla="*/ 2147483647 h 44"/>
              <a:gd name="T48" fmla="*/ 2147483647 w 136"/>
              <a:gd name="T49" fmla="*/ 2147483647 h 44"/>
              <a:gd name="T50" fmla="*/ 0 w 136"/>
              <a:gd name="T51" fmla="*/ 2147483647 h 44"/>
              <a:gd name="T52" fmla="*/ 0 w 136"/>
              <a:gd name="T53" fmla="*/ 2147483647 h 44"/>
              <a:gd name="T54" fmla="*/ 0 w 136"/>
              <a:gd name="T55" fmla="*/ 2147483647 h 44"/>
              <a:gd name="T56" fmla="*/ 2147483647 w 136"/>
              <a:gd name="T57" fmla="*/ 2147483647 h 44"/>
              <a:gd name="T58" fmla="*/ 2147483647 w 136"/>
              <a:gd name="T59" fmla="*/ 2147483647 h 44"/>
              <a:gd name="T60" fmla="*/ 2147483647 w 136"/>
              <a:gd name="T61" fmla="*/ 2147483647 h 44"/>
              <a:gd name="T62" fmla="*/ 2147483647 w 136"/>
              <a:gd name="T63" fmla="*/ 2147483647 h 44"/>
              <a:gd name="T64" fmla="*/ 2147483647 w 136"/>
              <a:gd name="T65" fmla="*/ 2147483647 h 44"/>
              <a:gd name="T66" fmla="*/ 2147483647 w 136"/>
              <a:gd name="T67" fmla="*/ 2147483647 h 44"/>
              <a:gd name="T68" fmla="*/ 2147483647 w 136"/>
              <a:gd name="T69" fmla="*/ 2147483647 h 44"/>
              <a:gd name="T70" fmla="*/ 2147483647 w 136"/>
              <a:gd name="T71" fmla="*/ 2147483647 h 44"/>
              <a:gd name="T72" fmla="*/ 2147483647 w 136"/>
              <a:gd name="T73" fmla="*/ 2147483647 h 44"/>
              <a:gd name="T74" fmla="*/ 2147483647 w 136"/>
              <a:gd name="T75" fmla="*/ 2147483647 h 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" h="44">
                <a:moveTo>
                  <a:pt x="68" y="44"/>
                </a:moveTo>
                <a:lnTo>
                  <a:pt x="80" y="44"/>
                </a:lnTo>
                <a:lnTo>
                  <a:pt x="94" y="42"/>
                </a:lnTo>
                <a:lnTo>
                  <a:pt x="104" y="40"/>
                </a:lnTo>
                <a:lnTo>
                  <a:pt x="116" y="38"/>
                </a:lnTo>
                <a:lnTo>
                  <a:pt x="124" y="32"/>
                </a:lnTo>
                <a:lnTo>
                  <a:pt x="130" y="28"/>
                </a:lnTo>
                <a:lnTo>
                  <a:pt x="134" y="26"/>
                </a:lnTo>
                <a:lnTo>
                  <a:pt x="136" y="22"/>
                </a:lnTo>
                <a:lnTo>
                  <a:pt x="134" y="16"/>
                </a:lnTo>
                <a:lnTo>
                  <a:pt x="130" y="12"/>
                </a:lnTo>
                <a:lnTo>
                  <a:pt x="124" y="8"/>
                </a:lnTo>
                <a:lnTo>
                  <a:pt x="116" y="4"/>
                </a:lnTo>
                <a:lnTo>
                  <a:pt x="104" y="0"/>
                </a:lnTo>
                <a:lnTo>
                  <a:pt x="94" y="0"/>
                </a:lnTo>
                <a:lnTo>
                  <a:pt x="80" y="0"/>
                </a:lnTo>
                <a:lnTo>
                  <a:pt x="68" y="0"/>
                </a:lnTo>
                <a:lnTo>
                  <a:pt x="60" y="0"/>
                </a:lnTo>
                <a:lnTo>
                  <a:pt x="54" y="0"/>
                </a:lnTo>
                <a:lnTo>
                  <a:pt x="46" y="0"/>
                </a:lnTo>
                <a:lnTo>
                  <a:pt x="40" y="0"/>
                </a:lnTo>
                <a:lnTo>
                  <a:pt x="30" y="0"/>
                </a:lnTo>
                <a:lnTo>
                  <a:pt x="20" y="4"/>
                </a:lnTo>
                <a:lnTo>
                  <a:pt x="10" y="8"/>
                </a:lnTo>
                <a:lnTo>
                  <a:pt x="6" y="12"/>
                </a:lnTo>
                <a:lnTo>
                  <a:pt x="0" y="16"/>
                </a:lnTo>
                <a:lnTo>
                  <a:pt x="0" y="22"/>
                </a:lnTo>
                <a:lnTo>
                  <a:pt x="0" y="26"/>
                </a:lnTo>
                <a:lnTo>
                  <a:pt x="6" y="28"/>
                </a:lnTo>
                <a:lnTo>
                  <a:pt x="10" y="32"/>
                </a:lnTo>
                <a:lnTo>
                  <a:pt x="20" y="38"/>
                </a:lnTo>
                <a:lnTo>
                  <a:pt x="30" y="40"/>
                </a:lnTo>
                <a:lnTo>
                  <a:pt x="40" y="42"/>
                </a:lnTo>
                <a:lnTo>
                  <a:pt x="46" y="42"/>
                </a:lnTo>
                <a:lnTo>
                  <a:pt x="54" y="44"/>
                </a:lnTo>
                <a:lnTo>
                  <a:pt x="60" y="44"/>
                </a:lnTo>
                <a:lnTo>
                  <a:pt x="68" y="44"/>
                </a:lnTo>
                <a:close/>
              </a:path>
            </a:pathLst>
          </a:custGeom>
          <a:solidFill>
            <a:srgbClr val="FF99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4" name="Freeform 175"/>
          <p:cNvSpPr>
            <a:spLocks/>
          </p:cNvSpPr>
          <p:nvPr/>
        </p:nvSpPr>
        <p:spPr bwMode="auto">
          <a:xfrm>
            <a:off x="3579813" y="4387850"/>
            <a:ext cx="2428875" cy="196850"/>
          </a:xfrm>
          <a:custGeom>
            <a:avLst/>
            <a:gdLst>
              <a:gd name="T0" fmla="*/ 0 w 1530"/>
              <a:gd name="T1" fmla="*/ 2147483647 h 124"/>
              <a:gd name="T2" fmla="*/ 2147483647 w 1530"/>
              <a:gd name="T3" fmla="*/ 2147483647 h 124"/>
              <a:gd name="T4" fmla="*/ 2147483647 w 1530"/>
              <a:gd name="T5" fmla="*/ 0 h 124"/>
              <a:gd name="T6" fmla="*/ 0 w 1530"/>
              <a:gd name="T7" fmla="*/ 0 h 124"/>
              <a:gd name="T8" fmla="*/ 0 w 1530"/>
              <a:gd name="T9" fmla="*/ 2147483647 h 124"/>
              <a:gd name="T10" fmla="*/ 0 w 1530"/>
              <a:gd name="T11" fmla="*/ 2147483647 h 1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0" h="124">
                <a:moveTo>
                  <a:pt x="0" y="124"/>
                </a:moveTo>
                <a:lnTo>
                  <a:pt x="1530" y="124"/>
                </a:lnTo>
                <a:lnTo>
                  <a:pt x="1530" y="0"/>
                </a:lnTo>
                <a:lnTo>
                  <a:pt x="0" y="0"/>
                </a:lnTo>
                <a:lnTo>
                  <a:pt x="0" y="124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5" name="Freeform 178"/>
          <p:cNvSpPr>
            <a:spLocks/>
          </p:cNvSpPr>
          <p:nvPr/>
        </p:nvSpPr>
        <p:spPr bwMode="auto">
          <a:xfrm>
            <a:off x="3697288" y="4645025"/>
            <a:ext cx="2171700" cy="720725"/>
          </a:xfrm>
          <a:custGeom>
            <a:avLst/>
            <a:gdLst>
              <a:gd name="T0" fmla="*/ 2147483647 w 1368"/>
              <a:gd name="T1" fmla="*/ 0 h 454"/>
              <a:gd name="T2" fmla="*/ 2147483647 w 1368"/>
              <a:gd name="T3" fmla="*/ 2147483647 h 454"/>
              <a:gd name="T4" fmla="*/ 2147483647 w 1368"/>
              <a:gd name="T5" fmla="*/ 2147483647 h 454"/>
              <a:gd name="T6" fmla="*/ 2147483647 w 1368"/>
              <a:gd name="T7" fmla="*/ 2147483647 h 454"/>
              <a:gd name="T8" fmla="*/ 2147483647 w 1368"/>
              <a:gd name="T9" fmla="*/ 2147483647 h 454"/>
              <a:gd name="T10" fmla="*/ 2147483647 w 1368"/>
              <a:gd name="T11" fmla="*/ 2147483647 h 454"/>
              <a:gd name="T12" fmla="*/ 2147483647 w 1368"/>
              <a:gd name="T13" fmla="*/ 2147483647 h 454"/>
              <a:gd name="T14" fmla="*/ 2147483647 w 1368"/>
              <a:gd name="T15" fmla="*/ 2147483647 h 454"/>
              <a:gd name="T16" fmla="*/ 2147483647 w 1368"/>
              <a:gd name="T17" fmla="*/ 2147483647 h 454"/>
              <a:gd name="T18" fmla="*/ 2147483647 w 1368"/>
              <a:gd name="T19" fmla="*/ 2147483647 h 454"/>
              <a:gd name="T20" fmla="*/ 2147483647 w 1368"/>
              <a:gd name="T21" fmla="*/ 2147483647 h 454"/>
              <a:gd name="T22" fmla="*/ 2147483647 w 1368"/>
              <a:gd name="T23" fmla="*/ 2147483647 h 454"/>
              <a:gd name="T24" fmla="*/ 2147483647 w 1368"/>
              <a:gd name="T25" fmla="*/ 2147483647 h 454"/>
              <a:gd name="T26" fmla="*/ 2147483647 w 1368"/>
              <a:gd name="T27" fmla="*/ 2147483647 h 454"/>
              <a:gd name="T28" fmla="*/ 2147483647 w 1368"/>
              <a:gd name="T29" fmla="*/ 2147483647 h 454"/>
              <a:gd name="T30" fmla="*/ 2147483647 w 1368"/>
              <a:gd name="T31" fmla="*/ 2147483647 h 454"/>
              <a:gd name="T32" fmla="*/ 2147483647 w 1368"/>
              <a:gd name="T33" fmla="*/ 2147483647 h 454"/>
              <a:gd name="T34" fmla="*/ 2147483647 w 1368"/>
              <a:gd name="T35" fmla="*/ 2147483647 h 454"/>
              <a:gd name="T36" fmla="*/ 2147483647 w 1368"/>
              <a:gd name="T37" fmla="*/ 2147483647 h 454"/>
              <a:gd name="T38" fmla="*/ 2147483647 w 1368"/>
              <a:gd name="T39" fmla="*/ 2147483647 h 454"/>
              <a:gd name="T40" fmla="*/ 2147483647 w 1368"/>
              <a:gd name="T41" fmla="*/ 2147483647 h 454"/>
              <a:gd name="T42" fmla="*/ 2147483647 w 1368"/>
              <a:gd name="T43" fmla="*/ 2147483647 h 454"/>
              <a:gd name="T44" fmla="*/ 2147483647 w 1368"/>
              <a:gd name="T45" fmla="*/ 2147483647 h 454"/>
              <a:gd name="T46" fmla="*/ 2147483647 w 1368"/>
              <a:gd name="T47" fmla="*/ 2147483647 h 454"/>
              <a:gd name="T48" fmla="*/ 2147483647 w 1368"/>
              <a:gd name="T49" fmla="*/ 2147483647 h 454"/>
              <a:gd name="T50" fmla="*/ 2147483647 w 1368"/>
              <a:gd name="T51" fmla="*/ 2147483647 h 454"/>
              <a:gd name="T52" fmla="*/ 2147483647 w 1368"/>
              <a:gd name="T53" fmla="*/ 2147483647 h 454"/>
              <a:gd name="T54" fmla="*/ 2147483647 w 1368"/>
              <a:gd name="T55" fmla="*/ 2147483647 h 454"/>
              <a:gd name="T56" fmla="*/ 2147483647 w 1368"/>
              <a:gd name="T57" fmla="*/ 2147483647 h 454"/>
              <a:gd name="T58" fmla="*/ 2147483647 w 1368"/>
              <a:gd name="T59" fmla="*/ 2147483647 h 454"/>
              <a:gd name="T60" fmla="*/ 2147483647 w 1368"/>
              <a:gd name="T61" fmla="*/ 2147483647 h 454"/>
              <a:gd name="T62" fmla="*/ 2147483647 w 1368"/>
              <a:gd name="T63" fmla="*/ 2147483647 h 454"/>
              <a:gd name="T64" fmla="*/ 2147483647 w 1368"/>
              <a:gd name="T65" fmla="*/ 2147483647 h 454"/>
              <a:gd name="T66" fmla="*/ 2147483647 w 1368"/>
              <a:gd name="T67" fmla="*/ 2147483647 h 454"/>
              <a:gd name="T68" fmla="*/ 2147483647 w 1368"/>
              <a:gd name="T69" fmla="*/ 2147483647 h 454"/>
              <a:gd name="T70" fmla="*/ 2147483647 w 1368"/>
              <a:gd name="T71" fmla="*/ 2147483647 h 454"/>
              <a:gd name="T72" fmla="*/ 2147483647 w 1368"/>
              <a:gd name="T73" fmla="*/ 2147483647 h 454"/>
              <a:gd name="T74" fmla="*/ 2147483647 w 1368"/>
              <a:gd name="T75" fmla="*/ 2147483647 h 454"/>
              <a:gd name="T76" fmla="*/ 2147483647 w 1368"/>
              <a:gd name="T77" fmla="*/ 2147483647 h 454"/>
              <a:gd name="T78" fmla="*/ 2147483647 w 1368"/>
              <a:gd name="T79" fmla="*/ 2147483647 h 454"/>
              <a:gd name="T80" fmla="*/ 2147483647 w 1368"/>
              <a:gd name="T81" fmla="*/ 2147483647 h 454"/>
              <a:gd name="T82" fmla="*/ 2147483647 w 1368"/>
              <a:gd name="T83" fmla="*/ 2147483647 h 454"/>
              <a:gd name="T84" fmla="*/ 2147483647 w 1368"/>
              <a:gd name="T85" fmla="*/ 2147483647 h 454"/>
              <a:gd name="T86" fmla="*/ 2147483647 w 1368"/>
              <a:gd name="T87" fmla="*/ 2147483647 h 454"/>
              <a:gd name="T88" fmla="*/ 2147483647 w 1368"/>
              <a:gd name="T89" fmla="*/ 2147483647 h 454"/>
              <a:gd name="T90" fmla="*/ 2147483647 w 1368"/>
              <a:gd name="T91" fmla="*/ 2147483647 h 454"/>
              <a:gd name="T92" fmla="*/ 2147483647 w 1368"/>
              <a:gd name="T93" fmla="*/ 2147483647 h 454"/>
              <a:gd name="T94" fmla="*/ 2147483647 w 1368"/>
              <a:gd name="T95" fmla="*/ 2147483647 h 454"/>
              <a:gd name="T96" fmla="*/ 2147483647 w 1368"/>
              <a:gd name="T97" fmla="*/ 2147483647 h 454"/>
              <a:gd name="T98" fmla="*/ 2147483647 w 1368"/>
              <a:gd name="T99" fmla="*/ 2147483647 h 454"/>
              <a:gd name="T100" fmla="*/ 2147483647 w 1368"/>
              <a:gd name="T101" fmla="*/ 2147483647 h 454"/>
              <a:gd name="T102" fmla="*/ 2147483647 w 1368"/>
              <a:gd name="T103" fmla="*/ 2147483647 h 454"/>
              <a:gd name="T104" fmla="*/ 2147483647 w 1368"/>
              <a:gd name="T105" fmla="*/ 2147483647 h 454"/>
              <a:gd name="T106" fmla="*/ 2147483647 w 1368"/>
              <a:gd name="T107" fmla="*/ 2147483647 h 454"/>
              <a:gd name="T108" fmla="*/ 2147483647 w 1368"/>
              <a:gd name="T109" fmla="*/ 2147483647 h 454"/>
              <a:gd name="T110" fmla="*/ 2147483647 w 1368"/>
              <a:gd name="T111" fmla="*/ 2147483647 h 454"/>
              <a:gd name="T112" fmla="*/ 2147483647 w 1368"/>
              <a:gd name="T113" fmla="*/ 2147483647 h 454"/>
              <a:gd name="T114" fmla="*/ 2147483647 w 1368"/>
              <a:gd name="T115" fmla="*/ 2147483647 h 454"/>
              <a:gd name="T116" fmla="*/ 0 w 1368"/>
              <a:gd name="T117" fmla="*/ 2147483647 h 4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68" h="454">
                <a:moveTo>
                  <a:pt x="0" y="454"/>
                </a:moveTo>
                <a:lnTo>
                  <a:pt x="0" y="0"/>
                </a:lnTo>
                <a:lnTo>
                  <a:pt x="1368" y="0"/>
                </a:lnTo>
                <a:lnTo>
                  <a:pt x="1368" y="454"/>
                </a:lnTo>
                <a:lnTo>
                  <a:pt x="1366" y="454"/>
                </a:lnTo>
                <a:lnTo>
                  <a:pt x="1362" y="454"/>
                </a:lnTo>
                <a:lnTo>
                  <a:pt x="1356" y="454"/>
                </a:lnTo>
                <a:lnTo>
                  <a:pt x="1348" y="454"/>
                </a:lnTo>
                <a:lnTo>
                  <a:pt x="1342" y="454"/>
                </a:lnTo>
                <a:lnTo>
                  <a:pt x="1336" y="454"/>
                </a:lnTo>
                <a:lnTo>
                  <a:pt x="1328" y="454"/>
                </a:lnTo>
                <a:lnTo>
                  <a:pt x="1322" y="454"/>
                </a:lnTo>
                <a:lnTo>
                  <a:pt x="1314" y="454"/>
                </a:lnTo>
                <a:lnTo>
                  <a:pt x="1308" y="454"/>
                </a:lnTo>
                <a:lnTo>
                  <a:pt x="1300" y="454"/>
                </a:lnTo>
                <a:lnTo>
                  <a:pt x="1290" y="454"/>
                </a:lnTo>
                <a:lnTo>
                  <a:pt x="1280" y="454"/>
                </a:lnTo>
                <a:lnTo>
                  <a:pt x="1270" y="454"/>
                </a:lnTo>
                <a:lnTo>
                  <a:pt x="1258" y="454"/>
                </a:lnTo>
                <a:lnTo>
                  <a:pt x="1250" y="454"/>
                </a:lnTo>
                <a:lnTo>
                  <a:pt x="1236" y="454"/>
                </a:lnTo>
                <a:lnTo>
                  <a:pt x="1226" y="454"/>
                </a:lnTo>
                <a:lnTo>
                  <a:pt x="1214" y="454"/>
                </a:lnTo>
                <a:lnTo>
                  <a:pt x="1202" y="454"/>
                </a:lnTo>
                <a:lnTo>
                  <a:pt x="1194" y="454"/>
                </a:lnTo>
                <a:lnTo>
                  <a:pt x="1188" y="454"/>
                </a:lnTo>
                <a:lnTo>
                  <a:pt x="1180" y="454"/>
                </a:lnTo>
                <a:lnTo>
                  <a:pt x="1174" y="454"/>
                </a:lnTo>
                <a:lnTo>
                  <a:pt x="1168" y="454"/>
                </a:lnTo>
                <a:lnTo>
                  <a:pt x="1160" y="454"/>
                </a:lnTo>
                <a:lnTo>
                  <a:pt x="1152" y="454"/>
                </a:lnTo>
                <a:lnTo>
                  <a:pt x="1146" y="454"/>
                </a:lnTo>
                <a:lnTo>
                  <a:pt x="1138" y="454"/>
                </a:lnTo>
                <a:lnTo>
                  <a:pt x="1133" y="454"/>
                </a:lnTo>
                <a:lnTo>
                  <a:pt x="1125" y="454"/>
                </a:lnTo>
                <a:lnTo>
                  <a:pt x="1117" y="454"/>
                </a:lnTo>
                <a:lnTo>
                  <a:pt x="1111" y="454"/>
                </a:lnTo>
                <a:lnTo>
                  <a:pt x="1103" y="454"/>
                </a:lnTo>
                <a:lnTo>
                  <a:pt x="1095" y="454"/>
                </a:lnTo>
                <a:lnTo>
                  <a:pt x="1089" y="454"/>
                </a:lnTo>
                <a:lnTo>
                  <a:pt x="1085" y="448"/>
                </a:lnTo>
                <a:lnTo>
                  <a:pt x="1081" y="440"/>
                </a:lnTo>
                <a:lnTo>
                  <a:pt x="1077" y="432"/>
                </a:lnTo>
                <a:lnTo>
                  <a:pt x="1075" y="426"/>
                </a:lnTo>
                <a:lnTo>
                  <a:pt x="1065" y="412"/>
                </a:lnTo>
                <a:lnTo>
                  <a:pt x="1059" y="400"/>
                </a:lnTo>
                <a:lnTo>
                  <a:pt x="1049" y="386"/>
                </a:lnTo>
                <a:lnTo>
                  <a:pt x="1039" y="374"/>
                </a:lnTo>
                <a:lnTo>
                  <a:pt x="1029" y="362"/>
                </a:lnTo>
                <a:lnTo>
                  <a:pt x="1021" y="350"/>
                </a:lnTo>
                <a:lnTo>
                  <a:pt x="1009" y="338"/>
                </a:lnTo>
                <a:lnTo>
                  <a:pt x="999" y="328"/>
                </a:lnTo>
                <a:lnTo>
                  <a:pt x="987" y="316"/>
                </a:lnTo>
                <a:lnTo>
                  <a:pt x="977" y="306"/>
                </a:lnTo>
                <a:lnTo>
                  <a:pt x="963" y="296"/>
                </a:lnTo>
                <a:lnTo>
                  <a:pt x="953" y="288"/>
                </a:lnTo>
                <a:lnTo>
                  <a:pt x="941" y="278"/>
                </a:lnTo>
                <a:lnTo>
                  <a:pt x="929" y="272"/>
                </a:lnTo>
                <a:lnTo>
                  <a:pt x="921" y="266"/>
                </a:lnTo>
                <a:lnTo>
                  <a:pt x="915" y="262"/>
                </a:lnTo>
                <a:lnTo>
                  <a:pt x="907" y="258"/>
                </a:lnTo>
                <a:lnTo>
                  <a:pt x="901" y="254"/>
                </a:lnTo>
                <a:lnTo>
                  <a:pt x="895" y="250"/>
                </a:lnTo>
                <a:lnTo>
                  <a:pt x="887" y="246"/>
                </a:lnTo>
                <a:lnTo>
                  <a:pt x="879" y="242"/>
                </a:lnTo>
                <a:lnTo>
                  <a:pt x="873" y="240"/>
                </a:lnTo>
                <a:lnTo>
                  <a:pt x="867" y="236"/>
                </a:lnTo>
                <a:lnTo>
                  <a:pt x="859" y="234"/>
                </a:lnTo>
                <a:lnTo>
                  <a:pt x="851" y="230"/>
                </a:lnTo>
                <a:lnTo>
                  <a:pt x="845" y="228"/>
                </a:lnTo>
                <a:lnTo>
                  <a:pt x="837" y="224"/>
                </a:lnTo>
                <a:lnTo>
                  <a:pt x="829" y="224"/>
                </a:lnTo>
                <a:lnTo>
                  <a:pt x="823" y="220"/>
                </a:lnTo>
                <a:lnTo>
                  <a:pt x="817" y="220"/>
                </a:lnTo>
                <a:lnTo>
                  <a:pt x="807" y="216"/>
                </a:lnTo>
                <a:lnTo>
                  <a:pt x="801" y="214"/>
                </a:lnTo>
                <a:lnTo>
                  <a:pt x="791" y="212"/>
                </a:lnTo>
                <a:lnTo>
                  <a:pt x="785" y="210"/>
                </a:lnTo>
                <a:lnTo>
                  <a:pt x="775" y="208"/>
                </a:lnTo>
                <a:lnTo>
                  <a:pt x="769" y="208"/>
                </a:lnTo>
                <a:lnTo>
                  <a:pt x="761" y="204"/>
                </a:lnTo>
                <a:lnTo>
                  <a:pt x="753" y="204"/>
                </a:lnTo>
                <a:lnTo>
                  <a:pt x="745" y="204"/>
                </a:lnTo>
                <a:lnTo>
                  <a:pt x="737" y="202"/>
                </a:lnTo>
                <a:lnTo>
                  <a:pt x="729" y="202"/>
                </a:lnTo>
                <a:lnTo>
                  <a:pt x="721" y="202"/>
                </a:lnTo>
                <a:lnTo>
                  <a:pt x="713" y="202"/>
                </a:lnTo>
                <a:lnTo>
                  <a:pt x="707" y="202"/>
                </a:lnTo>
                <a:lnTo>
                  <a:pt x="697" y="202"/>
                </a:lnTo>
                <a:lnTo>
                  <a:pt x="691" y="202"/>
                </a:lnTo>
                <a:lnTo>
                  <a:pt x="681" y="202"/>
                </a:lnTo>
                <a:lnTo>
                  <a:pt x="671" y="202"/>
                </a:lnTo>
                <a:lnTo>
                  <a:pt x="663" y="202"/>
                </a:lnTo>
                <a:lnTo>
                  <a:pt x="655" y="202"/>
                </a:lnTo>
                <a:lnTo>
                  <a:pt x="647" y="202"/>
                </a:lnTo>
                <a:lnTo>
                  <a:pt x="639" y="202"/>
                </a:lnTo>
                <a:lnTo>
                  <a:pt x="631" y="204"/>
                </a:lnTo>
                <a:lnTo>
                  <a:pt x="625" y="204"/>
                </a:lnTo>
                <a:lnTo>
                  <a:pt x="615" y="204"/>
                </a:lnTo>
                <a:lnTo>
                  <a:pt x="607" y="208"/>
                </a:lnTo>
                <a:lnTo>
                  <a:pt x="599" y="208"/>
                </a:lnTo>
                <a:lnTo>
                  <a:pt x="591" y="210"/>
                </a:lnTo>
                <a:lnTo>
                  <a:pt x="583" y="212"/>
                </a:lnTo>
                <a:lnTo>
                  <a:pt x="577" y="214"/>
                </a:lnTo>
                <a:lnTo>
                  <a:pt x="569" y="216"/>
                </a:lnTo>
                <a:lnTo>
                  <a:pt x="561" y="220"/>
                </a:lnTo>
                <a:lnTo>
                  <a:pt x="553" y="220"/>
                </a:lnTo>
                <a:lnTo>
                  <a:pt x="545" y="224"/>
                </a:lnTo>
                <a:lnTo>
                  <a:pt x="539" y="224"/>
                </a:lnTo>
                <a:lnTo>
                  <a:pt x="531" y="228"/>
                </a:lnTo>
                <a:lnTo>
                  <a:pt x="525" y="230"/>
                </a:lnTo>
                <a:lnTo>
                  <a:pt x="517" y="234"/>
                </a:lnTo>
                <a:lnTo>
                  <a:pt x="509" y="236"/>
                </a:lnTo>
                <a:lnTo>
                  <a:pt x="503" y="240"/>
                </a:lnTo>
                <a:lnTo>
                  <a:pt x="495" y="242"/>
                </a:lnTo>
                <a:lnTo>
                  <a:pt x="489" y="246"/>
                </a:lnTo>
                <a:lnTo>
                  <a:pt x="481" y="250"/>
                </a:lnTo>
                <a:lnTo>
                  <a:pt x="475" y="254"/>
                </a:lnTo>
                <a:lnTo>
                  <a:pt x="461" y="262"/>
                </a:lnTo>
                <a:lnTo>
                  <a:pt x="449" y="272"/>
                </a:lnTo>
                <a:lnTo>
                  <a:pt x="443" y="274"/>
                </a:lnTo>
                <a:lnTo>
                  <a:pt x="435" y="278"/>
                </a:lnTo>
                <a:lnTo>
                  <a:pt x="429" y="284"/>
                </a:lnTo>
                <a:lnTo>
                  <a:pt x="423" y="288"/>
                </a:lnTo>
                <a:lnTo>
                  <a:pt x="411" y="296"/>
                </a:lnTo>
                <a:lnTo>
                  <a:pt x="399" y="306"/>
                </a:lnTo>
                <a:lnTo>
                  <a:pt x="387" y="316"/>
                </a:lnTo>
                <a:lnTo>
                  <a:pt x="377" y="328"/>
                </a:lnTo>
                <a:lnTo>
                  <a:pt x="367" y="338"/>
                </a:lnTo>
                <a:lnTo>
                  <a:pt x="357" y="350"/>
                </a:lnTo>
                <a:lnTo>
                  <a:pt x="345" y="362"/>
                </a:lnTo>
                <a:lnTo>
                  <a:pt x="337" y="374"/>
                </a:lnTo>
                <a:lnTo>
                  <a:pt x="327" y="386"/>
                </a:lnTo>
                <a:lnTo>
                  <a:pt x="319" y="400"/>
                </a:lnTo>
                <a:lnTo>
                  <a:pt x="311" y="412"/>
                </a:lnTo>
                <a:lnTo>
                  <a:pt x="303" y="426"/>
                </a:lnTo>
                <a:lnTo>
                  <a:pt x="301" y="432"/>
                </a:lnTo>
                <a:lnTo>
                  <a:pt x="297" y="440"/>
                </a:lnTo>
                <a:lnTo>
                  <a:pt x="293" y="448"/>
                </a:lnTo>
                <a:lnTo>
                  <a:pt x="291" y="454"/>
                </a:lnTo>
                <a:lnTo>
                  <a:pt x="281" y="454"/>
                </a:lnTo>
                <a:lnTo>
                  <a:pt x="273" y="454"/>
                </a:lnTo>
                <a:lnTo>
                  <a:pt x="265" y="454"/>
                </a:lnTo>
                <a:lnTo>
                  <a:pt x="257" y="454"/>
                </a:lnTo>
                <a:lnTo>
                  <a:pt x="251" y="454"/>
                </a:lnTo>
                <a:lnTo>
                  <a:pt x="243" y="454"/>
                </a:lnTo>
                <a:lnTo>
                  <a:pt x="235" y="454"/>
                </a:lnTo>
                <a:lnTo>
                  <a:pt x="229" y="454"/>
                </a:lnTo>
                <a:lnTo>
                  <a:pt x="221" y="454"/>
                </a:lnTo>
                <a:lnTo>
                  <a:pt x="213" y="454"/>
                </a:lnTo>
                <a:lnTo>
                  <a:pt x="208" y="454"/>
                </a:lnTo>
                <a:lnTo>
                  <a:pt x="200" y="454"/>
                </a:lnTo>
                <a:lnTo>
                  <a:pt x="192" y="454"/>
                </a:lnTo>
                <a:lnTo>
                  <a:pt x="186" y="454"/>
                </a:lnTo>
                <a:lnTo>
                  <a:pt x="180" y="454"/>
                </a:lnTo>
                <a:lnTo>
                  <a:pt x="174" y="454"/>
                </a:lnTo>
                <a:lnTo>
                  <a:pt x="166" y="454"/>
                </a:lnTo>
                <a:lnTo>
                  <a:pt x="158" y="454"/>
                </a:lnTo>
                <a:lnTo>
                  <a:pt x="152" y="454"/>
                </a:lnTo>
                <a:lnTo>
                  <a:pt x="146" y="454"/>
                </a:lnTo>
                <a:lnTo>
                  <a:pt x="134" y="454"/>
                </a:lnTo>
                <a:lnTo>
                  <a:pt x="122" y="454"/>
                </a:lnTo>
                <a:lnTo>
                  <a:pt x="112" y="454"/>
                </a:lnTo>
                <a:lnTo>
                  <a:pt x="100" y="454"/>
                </a:lnTo>
                <a:lnTo>
                  <a:pt x="90" y="454"/>
                </a:lnTo>
                <a:lnTo>
                  <a:pt x="82" y="454"/>
                </a:lnTo>
                <a:lnTo>
                  <a:pt x="70" y="454"/>
                </a:lnTo>
                <a:lnTo>
                  <a:pt x="62" y="454"/>
                </a:lnTo>
                <a:lnTo>
                  <a:pt x="52" y="454"/>
                </a:lnTo>
                <a:lnTo>
                  <a:pt x="44" y="454"/>
                </a:lnTo>
                <a:lnTo>
                  <a:pt x="38" y="454"/>
                </a:lnTo>
                <a:lnTo>
                  <a:pt x="30" y="454"/>
                </a:lnTo>
                <a:lnTo>
                  <a:pt x="24" y="454"/>
                </a:lnTo>
                <a:lnTo>
                  <a:pt x="20" y="454"/>
                </a:lnTo>
                <a:lnTo>
                  <a:pt x="10" y="454"/>
                </a:lnTo>
                <a:lnTo>
                  <a:pt x="4" y="454"/>
                </a:lnTo>
                <a:lnTo>
                  <a:pt x="0" y="454"/>
                </a:lnTo>
                <a:close/>
              </a:path>
            </a:pathLst>
          </a:custGeom>
          <a:solidFill>
            <a:srgbClr val="597D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6" name="Freeform 176"/>
          <p:cNvSpPr>
            <a:spLocks/>
          </p:cNvSpPr>
          <p:nvPr/>
        </p:nvSpPr>
        <p:spPr bwMode="auto">
          <a:xfrm>
            <a:off x="2038350" y="4422775"/>
            <a:ext cx="107950" cy="92075"/>
          </a:xfrm>
          <a:custGeom>
            <a:avLst/>
            <a:gdLst>
              <a:gd name="T0" fmla="*/ 2147483647 w 68"/>
              <a:gd name="T1" fmla="*/ 2147483647 h 58"/>
              <a:gd name="T2" fmla="*/ 2147483647 w 68"/>
              <a:gd name="T3" fmla="*/ 2147483647 h 58"/>
              <a:gd name="T4" fmla="*/ 2147483647 w 68"/>
              <a:gd name="T5" fmla="*/ 2147483647 h 58"/>
              <a:gd name="T6" fmla="*/ 2147483647 w 68"/>
              <a:gd name="T7" fmla="*/ 2147483647 h 58"/>
              <a:gd name="T8" fmla="*/ 2147483647 w 68"/>
              <a:gd name="T9" fmla="*/ 2147483647 h 58"/>
              <a:gd name="T10" fmla="*/ 2147483647 w 68"/>
              <a:gd name="T11" fmla="*/ 2147483647 h 58"/>
              <a:gd name="T12" fmla="*/ 2147483647 w 68"/>
              <a:gd name="T13" fmla="*/ 2147483647 h 58"/>
              <a:gd name="T14" fmla="*/ 2147483647 w 68"/>
              <a:gd name="T15" fmla="*/ 2147483647 h 58"/>
              <a:gd name="T16" fmla="*/ 2147483647 w 68"/>
              <a:gd name="T17" fmla="*/ 2147483647 h 58"/>
              <a:gd name="T18" fmla="*/ 2147483647 w 68"/>
              <a:gd name="T19" fmla="*/ 0 h 58"/>
              <a:gd name="T20" fmla="*/ 2147483647 w 68"/>
              <a:gd name="T21" fmla="*/ 0 h 58"/>
              <a:gd name="T22" fmla="*/ 2147483647 w 68"/>
              <a:gd name="T23" fmla="*/ 0 h 58"/>
              <a:gd name="T24" fmla="*/ 2147483647 w 68"/>
              <a:gd name="T25" fmla="*/ 0 h 58"/>
              <a:gd name="T26" fmla="*/ 2147483647 w 68"/>
              <a:gd name="T27" fmla="*/ 2147483647 h 58"/>
              <a:gd name="T28" fmla="*/ 2147483647 w 68"/>
              <a:gd name="T29" fmla="*/ 2147483647 h 58"/>
              <a:gd name="T30" fmla="*/ 0 w 68"/>
              <a:gd name="T31" fmla="*/ 2147483647 h 58"/>
              <a:gd name="T32" fmla="*/ 0 w 68"/>
              <a:gd name="T33" fmla="*/ 2147483647 h 58"/>
              <a:gd name="T34" fmla="*/ 2147483647 w 68"/>
              <a:gd name="T35" fmla="*/ 2147483647 h 58"/>
              <a:gd name="T36" fmla="*/ 2147483647 w 68"/>
              <a:gd name="T37" fmla="*/ 2147483647 h 58"/>
              <a:gd name="T38" fmla="*/ 2147483647 w 68"/>
              <a:gd name="T39" fmla="*/ 2147483647 h 58"/>
              <a:gd name="T40" fmla="*/ 2147483647 w 68"/>
              <a:gd name="T41" fmla="*/ 2147483647 h 58"/>
              <a:gd name="T42" fmla="*/ 2147483647 w 68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8" h="58">
                <a:moveTo>
                  <a:pt x="22" y="58"/>
                </a:moveTo>
                <a:lnTo>
                  <a:pt x="46" y="58"/>
                </a:lnTo>
                <a:lnTo>
                  <a:pt x="54" y="56"/>
                </a:lnTo>
                <a:lnTo>
                  <a:pt x="62" y="52"/>
                </a:lnTo>
                <a:lnTo>
                  <a:pt x="66" y="44"/>
                </a:lnTo>
                <a:lnTo>
                  <a:pt x="68" y="36"/>
                </a:lnTo>
                <a:lnTo>
                  <a:pt x="68" y="20"/>
                </a:lnTo>
                <a:lnTo>
                  <a:pt x="66" y="10"/>
                </a:lnTo>
                <a:lnTo>
                  <a:pt x="62" y="4"/>
                </a:lnTo>
                <a:lnTo>
                  <a:pt x="54" y="0"/>
                </a:lnTo>
                <a:lnTo>
                  <a:pt x="46" y="0"/>
                </a:lnTo>
                <a:lnTo>
                  <a:pt x="22" y="0"/>
                </a:lnTo>
                <a:lnTo>
                  <a:pt x="12" y="0"/>
                </a:lnTo>
                <a:lnTo>
                  <a:pt x="6" y="4"/>
                </a:lnTo>
                <a:lnTo>
                  <a:pt x="2" y="10"/>
                </a:lnTo>
                <a:lnTo>
                  <a:pt x="0" y="20"/>
                </a:lnTo>
                <a:lnTo>
                  <a:pt x="0" y="36"/>
                </a:lnTo>
                <a:lnTo>
                  <a:pt x="2" y="44"/>
                </a:lnTo>
                <a:lnTo>
                  <a:pt x="6" y="52"/>
                </a:lnTo>
                <a:lnTo>
                  <a:pt x="12" y="56"/>
                </a:lnTo>
                <a:lnTo>
                  <a:pt x="22" y="58"/>
                </a:lnTo>
                <a:close/>
              </a:path>
            </a:pathLst>
          </a:custGeom>
          <a:solidFill>
            <a:srgbClr val="F0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8" name="Freeform 177"/>
          <p:cNvSpPr>
            <a:spLocks/>
          </p:cNvSpPr>
          <p:nvPr/>
        </p:nvSpPr>
        <p:spPr bwMode="auto">
          <a:xfrm>
            <a:off x="2187575" y="4140200"/>
            <a:ext cx="200025" cy="219075"/>
          </a:xfrm>
          <a:custGeom>
            <a:avLst/>
            <a:gdLst>
              <a:gd name="T0" fmla="*/ 2147483647 w 126"/>
              <a:gd name="T1" fmla="*/ 2147483647 h 138"/>
              <a:gd name="T2" fmla="*/ 2147483647 w 126"/>
              <a:gd name="T3" fmla="*/ 2147483647 h 138"/>
              <a:gd name="T4" fmla="*/ 2147483647 w 126"/>
              <a:gd name="T5" fmla="*/ 2147483647 h 138"/>
              <a:gd name="T6" fmla="*/ 2147483647 w 126"/>
              <a:gd name="T7" fmla="*/ 2147483647 h 138"/>
              <a:gd name="T8" fmla="*/ 2147483647 w 126"/>
              <a:gd name="T9" fmla="*/ 2147483647 h 138"/>
              <a:gd name="T10" fmla="*/ 2147483647 w 126"/>
              <a:gd name="T11" fmla="*/ 2147483647 h 138"/>
              <a:gd name="T12" fmla="*/ 2147483647 w 126"/>
              <a:gd name="T13" fmla="*/ 2147483647 h 138"/>
              <a:gd name="T14" fmla="*/ 2147483647 w 126"/>
              <a:gd name="T15" fmla="*/ 2147483647 h 138"/>
              <a:gd name="T16" fmla="*/ 2147483647 w 126"/>
              <a:gd name="T17" fmla="*/ 2147483647 h 138"/>
              <a:gd name="T18" fmla="*/ 2147483647 w 126"/>
              <a:gd name="T19" fmla="*/ 2147483647 h 138"/>
              <a:gd name="T20" fmla="*/ 2147483647 w 126"/>
              <a:gd name="T21" fmla="*/ 2147483647 h 138"/>
              <a:gd name="T22" fmla="*/ 2147483647 w 126"/>
              <a:gd name="T23" fmla="*/ 2147483647 h 138"/>
              <a:gd name="T24" fmla="*/ 2147483647 w 126"/>
              <a:gd name="T25" fmla="*/ 2147483647 h 138"/>
              <a:gd name="T26" fmla="*/ 2147483647 w 126"/>
              <a:gd name="T27" fmla="*/ 2147483647 h 138"/>
              <a:gd name="T28" fmla="*/ 2147483647 w 126"/>
              <a:gd name="T29" fmla="*/ 2147483647 h 138"/>
              <a:gd name="T30" fmla="*/ 2147483647 w 126"/>
              <a:gd name="T31" fmla="*/ 2147483647 h 138"/>
              <a:gd name="T32" fmla="*/ 2147483647 w 126"/>
              <a:gd name="T33" fmla="*/ 2147483647 h 138"/>
              <a:gd name="T34" fmla="*/ 2147483647 w 126"/>
              <a:gd name="T35" fmla="*/ 0 h 138"/>
              <a:gd name="T36" fmla="*/ 2147483647 w 126"/>
              <a:gd name="T37" fmla="*/ 0 h 138"/>
              <a:gd name="T38" fmla="*/ 2147483647 w 126"/>
              <a:gd name="T39" fmla="*/ 0 h 138"/>
              <a:gd name="T40" fmla="*/ 2147483647 w 126"/>
              <a:gd name="T41" fmla="*/ 0 h 138"/>
              <a:gd name="T42" fmla="*/ 2147483647 w 126"/>
              <a:gd name="T43" fmla="*/ 2147483647 h 138"/>
              <a:gd name="T44" fmla="*/ 2147483647 w 126"/>
              <a:gd name="T45" fmla="*/ 2147483647 h 138"/>
              <a:gd name="T46" fmla="*/ 2147483647 w 126"/>
              <a:gd name="T47" fmla="*/ 2147483647 h 138"/>
              <a:gd name="T48" fmla="*/ 2147483647 w 126"/>
              <a:gd name="T49" fmla="*/ 2147483647 h 138"/>
              <a:gd name="T50" fmla="*/ 2147483647 w 126"/>
              <a:gd name="T51" fmla="*/ 2147483647 h 138"/>
              <a:gd name="T52" fmla="*/ 0 w 126"/>
              <a:gd name="T53" fmla="*/ 2147483647 h 138"/>
              <a:gd name="T54" fmla="*/ 0 w 126"/>
              <a:gd name="T55" fmla="*/ 2147483647 h 138"/>
              <a:gd name="T56" fmla="*/ 0 w 126"/>
              <a:gd name="T57" fmla="*/ 2147483647 h 138"/>
              <a:gd name="T58" fmla="*/ 0 w 126"/>
              <a:gd name="T59" fmla="*/ 2147483647 h 138"/>
              <a:gd name="T60" fmla="*/ 2147483647 w 126"/>
              <a:gd name="T61" fmla="*/ 2147483647 h 138"/>
              <a:gd name="T62" fmla="*/ 2147483647 w 126"/>
              <a:gd name="T63" fmla="*/ 2147483647 h 138"/>
              <a:gd name="T64" fmla="*/ 2147483647 w 126"/>
              <a:gd name="T65" fmla="*/ 2147483647 h 138"/>
              <a:gd name="T66" fmla="*/ 2147483647 w 126"/>
              <a:gd name="T67" fmla="*/ 2147483647 h 138"/>
              <a:gd name="T68" fmla="*/ 2147483647 w 126"/>
              <a:gd name="T69" fmla="*/ 2147483647 h 138"/>
              <a:gd name="T70" fmla="*/ 2147483647 w 126"/>
              <a:gd name="T71" fmla="*/ 2147483647 h 138"/>
              <a:gd name="T72" fmla="*/ 2147483647 w 126"/>
              <a:gd name="T73" fmla="*/ 2147483647 h 138"/>
              <a:gd name="T74" fmla="*/ 2147483647 w 126"/>
              <a:gd name="T75" fmla="*/ 2147483647 h 1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6" h="138">
                <a:moveTo>
                  <a:pt x="40" y="138"/>
                </a:moveTo>
                <a:lnTo>
                  <a:pt x="86" y="138"/>
                </a:lnTo>
                <a:lnTo>
                  <a:pt x="94" y="138"/>
                </a:lnTo>
                <a:lnTo>
                  <a:pt x="100" y="136"/>
                </a:lnTo>
                <a:lnTo>
                  <a:pt x="106" y="132"/>
                </a:lnTo>
                <a:lnTo>
                  <a:pt x="114" y="128"/>
                </a:lnTo>
                <a:lnTo>
                  <a:pt x="118" y="122"/>
                </a:lnTo>
                <a:lnTo>
                  <a:pt x="122" y="116"/>
                </a:lnTo>
                <a:lnTo>
                  <a:pt x="126" y="108"/>
                </a:lnTo>
                <a:lnTo>
                  <a:pt x="126" y="100"/>
                </a:lnTo>
                <a:lnTo>
                  <a:pt x="126" y="38"/>
                </a:lnTo>
                <a:lnTo>
                  <a:pt x="126" y="30"/>
                </a:lnTo>
                <a:lnTo>
                  <a:pt x="122" y="22"/>
                </a:lnTo>
                <a:lnTo>
                  <a:pt x="118" y="16"/>
                </a:lnTo>
                <a:lnTo>
                  <a:pt x="114" y="10"/>
                </a:lnTo>
                <a:lnTo>
                  <a:pt x="106" y="4"/>
                </a:lnTo>
                <a:lnTo>
                  <a:pt x="100" y="2"/>
                </a:lnTo>
                <a:lnTo>
                  <a:pt x="94" y="0"/>
                </a:lnTo>
                <a:lnTo>
                  <a:pt x="86" y="0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4"/>
                </a:lnTo>
                <a:lnTo>
                  <a:pt x="12" y="10"/>
                </a:lnTo>
                <a:lnTo>
                  <a:pt x="6" y="16"/>
                </a:lnTo>
                <a:lnTo>
                  <a:pt x="4" y="22"/>
                </a:lnTo>
                <a:lnTo>
                  <a:pt x="0" y="30"/>
                </a:lnTo>
                <a:lnTo>
                  <a:pt x="0" y="38"/>
                </a:lnTo>
                <a:lnTo>
                  <a:pt x="0" y="100"/>
                </a:lnTo>
                <a:lnTo>
                  <a:pt x="0" y="108"/>
                </a:lnTo>
                <a:lnTo>
                  <a:pt x="4" y="116"/>
                </a:lnTo>
                <a:lnTo>
                  <a:pt x="6" y="122"/>
                </a:lnTo>
                <a:lnTo>
                  <a:pt x="12" y="128"/>
                </a:lnTo>
                <a:lnTo>
                  <a:pt x="16" y="132"/>
                </a:lnTo>
                <a:lnTo>
                  <a:pt x="24" y="136"/>
                </a:lnTo>
                <a:lnTo>
                  <a:pt x="32" y="138"/>
                </a:lnTo>
                <a:lnTo>
                  <a:pt x="40" y="138"/>
                </a:lnTo>
                <a:close/>
              </a:path>
            </a:pathLst>
          </a:custGeom>
          <a:solidFill>
            <a:srgbClr val="7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9" name="Freeform 179"/>
          <p:cNvSpPr>
            <a:spLocks/>
          </p:cNvSpPr>
          <p:nvPr/>
        </p:nvSpPr>
        <p:spPr bwMode="auto">
          <a:xfrm>
            <a:off x="2155825" y="4137025"/>
            <a:ext cx="203200" cy="222250"/>
          </a:xfrm>
          <a:custGeom>
            <a:avLst/>
            <a:gdLst>
              <a:gd name="T0" fmla="*/ 2147483647 w 128"/>
              <a:gd name="T1" fmla="*/ 2147483647 h 140"/>
              <a:gd name="T2" fmla="*/ 2147483647 w 128"/>
              <a:gd name="T3" fmla="*/ 2147483647 h 140"/>
              <a:gd name="T4" fmla="*/ 2147483647 w 128"/>
              <a:gd name="T5" fmla="*/ 2147483647 h 140"/>
              <a:gd name="T6" fmla="*/ 2147483647 w 128"/>
              <a:gd name="T7" fmla="*/ 2147483647 h 140"/>
              <a:gd name="T8" fmla="*/ 2147483647 w 128"/>
              <a:gd name="T9" fmla="*/ 2147483647 h 140"/>
              <a:gd name="T10" fmla="*/ 2147483647 w 128"/>
              <a:gd name="T11" fmla="*/ 2147483647 h 140"/>
              <a:gd name="T12" fmla="*/ 2147483647 w 128"/>
              <a:gd name="T13" fmla="*/ 2147483647 h 140"/>
              <a:gd name="T14" fmla="*/ 2147483647 w 128"/>
              <a:gd name="T15" fmla="*/ 2147483647 h 140"/>
              <a:gd name="T16" fmla="*/ 2147483647 w 128"/>
              <a:gd name="T17" fmla="*/ 2147483647 h 140"/>
              <a:gd name="T18" fmla="*/ 2147483647 w 128"/>
              <a:gd name="T19" fmla="*/ 2147483647 h 140"/>
              <a:gd name="T20" fmla="*/ 2147483647 w 128"/>
              <a:gd name="T21" fmla="*/ 2147483647 h 140"/>
              <a:gd name="T22" fmla="*/ 2147483647 w 128"/>
              <a:gd name="T23" fmla="*/ 2147483647 h 140"/>
              <a:gd name="T24" fmla="*/ 2147483647 w 128"/>
              <a:gd name="T25" fmla="*/ 2147483647 h 140"/>
              <a:gd name="T26" fmla="*/ 2147483647 w 128"/>
              <a:gd name="T27" fmla="*/ 2147483647 h 140"/>
              <a:gd name="T28" fmla="*/ 2147483647 w 128"/>
              <a:gd name="T29" fmla="*/ 2147483647 h 140"/>
              <a:gd name="T30" fmla="*/ 2147483647 w 128"/>
              <a:gd name="T31" fmla="*/ 2147483647 h 140"/>
              <a:gd name="T32" fmla="*/ 2147483647 w 128"/>
              <a:gd name="T33" fmla="*/ 2147483647 h 140"/>
              <a:gd name="T34" fmla="*/ 2147483647 w 128"/>
              <a:gd name="T35" fmla="*/ 0 h 140"/>
              <a:gd name="T36" fmla="*/ 2147483647 w 128"/>
              <a:gd name="T37" fmla="*/ 0 h 140"/>
              <a:gd name="T38" fmla="*/ 2147483647 w 128"/>
              <a:gd name="T39" fmla="*/ 0 h 140"/>
              <a:gd name="T40" fmla="*/ 2147483647 w 128"/>
              <a:gd name="T41" fmla="*/ 0 h 140"/>
              <a:gd name="T42" fmla="*/ 2147483647 w 128"/>
              <a:gd name="T43" fmla="*/ 2147483647 h 140"/>
              <a:gd name="T44" fmla="*/ 2147483647 w 128"/>
              <a:gd name="T45" fmla="*/ 2147483647 h 140"/>
              <a:gd name="T46" fmla="*/ 2147483647 w 128"/>
              <a:gd name="T47" fmla="*/ 2147483647 h 140"/>
              <a:gd name="T48" fmla="*/ 2147483647 w 128"/>
              <a:gd name="T49" fmla="*/ 2147483647 h 140"/>
              <a:gd name="T50" fmla="*/ 2147483647 w 128"/>
              <a:gd name="T51" fmla="*/ 2147483647 h 140"/>
              <a:gd name="T52" fmla="*/ 0 w 128"/>
              <a:gd name="T53" fmla="*/ 2147483647 h 140"/>
              <a:gd name="T54" fmla="*/ 0 w 128"/>
              <a:gd name="T55" fmla="*/ 2147483647 h 140"/>
              <a:gd name="T56" fmla="*/ 0 w 128"/>
              <a:gd name="T57" fmla="*/ 2147483647 h 140"/>
              <a:gd name="T58" fmla="*/ 0 w 128"/>
              <a:gd name="T59" fmla="*/ 2147483647 h 140"/>
              <a:gd name="T60" fmla="*/ 2147483647 w 128"/>
              <a:gd name="T61" fmla="*/ 2147483647 h 140"/>
              <a:gd name="T62" fmla="*/ 2147483647 w 128"/>
              <a:gd name="T63" fmla="*/ 2147483647 h 140"/>
              <a:gd name="T64" fmla="*/ 2147483647 w 128"/>
              <a:gd name="T65" fmla="*/ 2147483647 h 140"/>
              <a:gd name="T66" fmla="*/ 2147483647 w 128"/>
              <a:gd name="T67" fmla="*/ 2147483647 h 140"/>
              <a:gd name="T68" fmla="*/ 2147483647 w 128"/>
              <a:gd name="T69" fmla="*/ 2147483647 h 140"/>
              <a:gd name="T70" fmla="*/ 2147483647 w 128"/>
              <a:gd name="T71" fmla="*/ 2147483647 h 140"/>
              <a:gd name="T72" fmla="*/ 2147483647 w 128"/>
              <a:gd name="T73" fmla="*/ 2147483647 h 140"/>
              <a:gd name="T74" fmla="*/ 2147483647 w 128"/>
              <a:gd name="T75" fmla="*/ 2147483647 h 1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8" h="140">
                <a:moveTo>
                  <a:pt x="40" y="140"/>
                </a:moveTo>
                <a:lnTo>
                  <a:pt x="88" y="140"/>
                </a:lnTo>
                <a:lnTo>
                  <a:pt x="96" y="140"/>
                </a:lnTo>
                <a:lnTo>
                  <a:pt x="102" y="138"/>
                </a:lnTo>
                <a:lnTo>
                  <a:pt x="108" y="134"/>
                </a:lnTo>
                <a:lnTo>
                  <a:pt x="116" y="130"/>
                </a:lnTo>
                <a:lnTo>
                  <a:pt x="120" y="124"/>
                </a:lnTo>
                <a:lnTo>
                  <a:pt x="124" y="118"/>
                </a:lnTo>
                <a:lnTo>
                  <a:pt x="126" y="110"/>
                </a:lnTo>
                <a:lnTo>
                  <a:pt x="128" y="102"/>
                </a:lnTo>
                <a:lnTo>
                  <a:pt x="128" y="40"/>
                </a:lnTo>
                <a:lnTo>
                  <a:pt x="126" y="32"/>
                </a:lnTo>
                <a:lnTo>
                  <a:pt x="124" y="24"/>
                </a:lnTo>
                <a:lnTo>
                  <a:pt x="120" y="16"/>
                </a:lnTo>
                <a:lnTo>
                  <a:pt x="116" y="10"/>
                </a:lnTo>
                <a:lnTo>
                  <a:pt x="108" y="4"/>
                </a:lnTo>
                <a:lnTo>
                  <a:pt x="102" y="2"/>
                </a:lnTo>
                <a:lnTo>
                  <a:pt x="96" y="0"/>
                </a:lnTo>
                <a:lnTo>
                  <a:pt x="88" y="0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4"/>
                </a:lnTo>
                <a:lnTo>
                  <a:pt x="10" y="10"/>
                </a:lnTo>
                <a:lnTo>
                  <a:pt x="4" y="16"/>
                </a:lnTo>
                <a:lnTo>
                  <a:pt x="2" y="24"/>
                </a:lnTo>
                <a:lnTo>
                  <a:pt x="0" y="32"/>
                </a:lnTo>
                <a:lnTo>
                  <a:pt x="0" y="40"/>
                </a:lnTo>
                <a:lnTo>
                  <a:pt x="0" y="102"/>
                </a:lnTo>
                <a:lnTo>
                  <a:pt x="0" y="110"/>
                </a:lnTo>
                <a:lnTo>
                  <a:pt x="2" y="118"/>
                </a:lnTo>
                <a:lnTo>
                  <a:pt x="4" y="124"/>
                </a:lnTo>
                <a:lnTo>
                  <a:pt x="10" y="130"/>
                </a:lnTo>
                <a:lnTo>
                  <a:pt x="16" y="134"/>
                </a:lnTo>
                <a:lnTo>
                  <a:pt x="24" y="138"/>
                </a:lnTo>
                <a:lnTo>
                  <a:pt x="32" y="140"/>
                </a:lnTo>
                <a:lnTo>
                  <a:pt x="40" y="140"/>
                </a:lnTo>
                <a:close/>
              </a:path>
            </a:pathLst>
          </a:custGeom>
          <a:solidFill>
            <a:srgbClr val="AB3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0" name="Freeform 180"/>
          <p:cNvSpPr>
            <a:spLocks/>
          </p:cNvSpPr>
          <p:nvPr/>
        </p:nvSpPr>
        <p:spPr bwMode="auto">
          <a:xfrm>
            <a:off x="2073275" y="4241800"/>
            <a:ext cx="158750" cy="228600"/>
          </a:xfrm>
          <a:custGeom>
            <a:avLst/>
            <a:gdLst>
              <a:gd name="T0" fmla="*/ 2147483647 w 100"/>
              <a:gd name="T1" fmla="*/ 2147483647 h 144"/>
              <a:gd name="T2" fmla="*/ 2147483647 w 100"/>
              <a:gd name="T3" fmla="*/ 2147483647 h 144"/>
              <a:gd name="T4" fmla="*/ 2147483647 w 100"/>
              <a:gd name="T5" fmla="*/ 2147483647 h 144"/>
              <a:gd name="T6" fmla="*/ 2147483647 w 100"/>
              <a:gd name="T7" fmla="*/ 2147483647 h 144"/>
              <a:gd name="T8" fmla="*/ 2147483647 w 100"/>
              <a:gd name="T9" fmla="*/ 2147483647 h 144"/>
              <a:gd name="T10" fmla="*/ 2147483647 w 100"/>
              <a:gd name="T11" fmla="*/ 2147483647 h 144"/>
              <a:gd name="T12" fmla="*/ 2147483647 w 100"/>
              <a:gd name="T13" fmla="*/ 2147483647 h 144"/>
              <a:gd name="T14" fmla="*/ 2147483647 w 100"/>
              <a:gd name="T15" fmla="*/ 0 h 144"/>
              <a:gd name="T16" fmla="*/ 2147483647 w 100"/>
              <a:gd name="T17" fmla="*/ 2147483647 h 144"/>
              <a:gd name="T18" fmla="*/ 2147483647 w 100"/>
              <a:gd name="T19" fmla="*/ 2147483647 h 144"/>
              <a:gd name="T20" fmla="*/ 0 w 100"/>
              <a:gd name="T21" fmla="*/ 2147483647 h 144"/>
              <a:gd name="T22" fmla="*/ 0 w 100"/>
              <a:gd name="T23" fmla="*/ 2147483647 h 144"/>
              <a:gd name="T24" fmla="*/ 2147483647 w 100"/>
              <a:gd name="T25" fmla="*/ 2147483647 h 144"/>
              <a:gd name="T26" fmla="*/ 2147483647 w 100"/>
              <a:gd name="T27" fmla="*/ 2147483647 h 1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" h="144">
                <a:moveTo>
                  <a:pt x="6" y="144"/>
                </a:moveTo>
                <a:lnTo>
                  <a:pt x="10" y="144"/>
                </a:lnTo>
                <a:lnTo>
                  <a:pt x="16" y="142"/>
                </a:lnTo>
                <a:lnTo>
                  <a:pt x="18" y="138"/>
                </a:lnTo>
                <a:lnTo>
                  <a:pt x="22" y="136"/>
                </a:lnTo>
                <a:lnTo>
                  <a:pt x="100" y="12"/>
                </a:lnTo>
                <a:lnTo>
                  <a:pt x="100" y="2"/>
                </a:lnTo>
                <a:lnTo>
                  <a:pt x="94" y="0"/>
                </a:lnTo>
                <a:lnTo>
                  <a:pt x="84" y="2"/>
                </a:lnTo>
                <a:lnTo>
                  <a:pt x="78" y="12"/>
                </a:lnTo>
                <a:lnTo>
                  <a:pt x="0" y="136"/>
                </a:lnTo>
                <a:lnTo>
                  <a:pt x="0" y="142"/>
                </a:lnTo>
                <a:lnTo>
                  <a:pt x="6" y="144"/>
                </a:lnTo>
                <a:close/>
              </a:path>
            </a:pathLst>
          </a:custGeom>
          <a:solidFill>
            <a:srgbClr val="001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1" name="Freeform 181"/>
          <p:cNvSpPr>
            <a:spLocks/>
          </p:cNvSpPr>
          <p:nvPr/>
        </p:nvSpPr>
        <p:spPr bwMode="auto">
          <a:xfrm>
            <a:off x="741363" y="4975225"/>
            <a:ext cx="1274762" cy="528638"/>
          </a:xfrm>
          <a:custGeom>
            <a:avLst/>
            <a:gdLst>
              <a:gd name="T0" fmla="*/ 2147483647 w 803"/>
              <a:gd name="T1" fmla="*/ 2147483647 h 333"/>
              <a:gd name="T2" fmla="*/ 2147483647 w 803"/>
              <a:gd name="T3" fmla="*/ 2147483647 h 333"/>
              <a:gd name="T4" fmla="*/ 2147483647 w 803"/>
              <a:gd name="T5" fmla="*/ 2147483647 h 333"/>
              <a:gd name="T6" fmla="*/ 2147483647 w 803"/>
              <a:gd name="T7" fmla="*/ 2147483647 h 333"/>
              <a:gd name="T8" fmla="*/ 2147483647 w 803"/>
              <a:gd name="T9" fmla="*/ 2147483647 h 333"/>
              <a:gd name="T10" fmla="*/ 2147483647 w 803"/>
              <a:gd name="T11" fmla="*/ 2147483647 h 333"/>
              <a:gd name="T12" fmla="*/ 2147483647 w 803"/>
              <a:gd name="T13" fmla="*/ 2147483647 h 333"/>
              <a:gd name="T14" fmla="*/ 2147483647 w 803"/>
              <a:gd name="T15" fmla="*/ 2147483647 h 333"/>
              <a:gd name="T16" fmla="*/ 2147483647 w 803"/>
              <a:gd name="T17" fmla="*/ 2147483647 h 333"/>
              <a:gd name="T18" fmla="*/ 2147483647 w 803"/>
              <a:gd name="T19" fmla="*/ 2147483647 h 333"/>
              <a:gd name="T20" fmla="*/ 2147483647 w 803"/>
              <a:gd name="T21" fmla="*/ 2147483647 h 333"/>
              <a:gd name="T22" fmla="*/ 2147483647 w 803"/>
              <a:gd name="T23" fmla="*/ 2147483647 h 333"/>
              <a:gd name="T24" fmla="*/ 2147483647 w 803"/>
              <a:gd name="T25" fmla="*/ 2147483647 h 333"/>
              <a:gd name="T26" fmla="*/ 2147483647 w 803"/>
              <a:gd name="T27" fmla="*/ 2147483647 h 333"/>
              <a:gd name="T28" fmla="*/ 2147483647 w 803"/>
              <a:gd name="T29" fmla="*/ 2147483647 h 333"/>
              <a:gd name="T30" fmla="*/ 2147483647 w 803"/>
              <a:gd name="T31" fmla="*/ 2147483647 h 333"/>
              <a:gd name="T32" fmla="*/ 2147483647 w 803"/>
              <a:gd name="T33" fmla="*/ 2147483647 h 333"/>
              <a:gd name="T34" fmla="*/ 2147483647 w 803"/>
              <a:gd name="T35" fmla="*/ 2147483647 h 333"/>
              <a:gd name="T36" fmla="*/ 2147483647 w 803"/>
              <a:gd name="T37" fmla="*/ 0 h 333"/>
              <a:gd name="T38" fmla="*/ 2147483647 w 803"/>
              <a:gd name="T39" fmla="*/ 2147483647 h 333"/>
              <a:gd name="T40" fmla="*/ 2147483647 w 803"/>
              <a:gd name="T41" fmla="*/ 2147483647 h 333"/>
              <a:gd name="T42" fmla="*/ 2147483647 w 803"/>
              <a:gd name="T43" fmla="*/ 2147483647 h 333"/>
              <a:gd name="T44" fmla="*/ 2147483647 w 803"/>
              <a:gd name="T45" fmla="*/ 2147483647 h 333"/>
              <a:gd name="T46" fmla="*/ 2147483647 w 803"/>
              <a:gd name="T47" fmla="*/ 2147483647 h 333"/>
              <a:gd name="T48" fmla="*/ 2147483647 w 803"/>
              <a:gd name="T49" fmla="*/ 2147483647 h 333"/>
              <a:gd name="T50" fmla="*/ 2147483647 w 803"/>
              <a:gd name="T51" fmla="*/ 2147483647 h 333"/>
              <a:gd name="T52" fmla="*/ 2147483647 w 803"/>
              <a:gd name="T53" fmla="*/ 2147483647 h 333"/>
              <a:gd name="T54" fmla="*/ 2147483647 w 803"/>
              <a:gd name="T55" fmla="*/ 2147483647 h 333"/>
              <a:gd name="T56" fmla="*/ 2147483647 w 803"/>
              <a:gd name="T57" fmla="*/ 2147483647 h 333"/>
              <a:gd name="T58" fmla="*/ 2147483647 w 803"/>
              <a:gd name="T59" fmla="*/ 2147483647 h 333"/>
              <a:gd name="T60" fmla="*/ 2147483647 w 803"/>
              <a:gd name="T61" fmla="*/ 2147483647 h 333"/>
              <a:gd name="T62" fmla="*/ 2147483647 w 803"/>
              <a:gd name="T63" fmla="*/ 2147483647 h 333"/>
              <a:gd name="T64" fmla="*/ 2147483647 w 803"/>
              <a:gd name="T65" fmla="*/ 2147483647 h 333"/>
              <a:gd name="T66" fmla="*/ 2147483647 w 803"/>
              <a:gd name="T67" fmla="*/ 2147483647 h 333"/>
              <a:gd name="T68" fmla="*/ 2147483647 w 803"/>
              <a:gd name="T69" fmla="*/ 2147483647 h 333"/>
              <a:gd name="T70" fmla="*/ 2147483647 w 803"/>
              <a:gd name="T71" fmla="*/ 2147483647 h 333"/>
              <a:gd name="T72" fmla="*/ 2147483647 w 803"/>
              <a:gd name="T73" fmla="*/ 2147483647 h 333"/>
              <a:gd name="T74" fmla="*/ 2147483647 w 803"/>
              <a:gd name="T75" fmla="*/ 2147483647 h 333"/>
              <a:gd name="T76" fmla="*/ 2147483647 w 803"/>
              <a:gd name="T77" fmla="*/ 2147483647 h 333"/>
              <a:gd name="T78" fmla="*/ 2147483647 w 803"/>
              <a:gd name="T79" fmla="*/ 2147483647 h 333"/>
              <a:gd name="T80" fmla="*/ 2147483647 w 803"/>
              <a:gd name="T81" fmla="*/ 2147483647 h 333"/>
              <a:gd name="T82" fmla="*/ 2147483647 w 803"/>
              <a:gd name="T83" fmla="*/ 2147483647 h 333"/>
              <a:gd name="T84" fmla="*/ 2147483647 w 803"/>
              <a:gd name="T85" fmla="*/ 2147483647 h 333"/>
              <a:gd name="T86" fmla="*/ 2147483647 w 803"/>
              <a:gd name="T87" fmla="*/ 2147483647 h 333"/>
              <a:gd name="T88" fmla="*/ 2147483647 w 803"/>
              <a:gd name="T89" fmla="*/ 2147483647 h 333"/>
              <a:gd name="T90" fmla="*/ 2147483647 w 803"/>
              <a:gd name="T91" fmla="*/ 2147483647 h 333"/>
              <a:gd name="T92" fmla="*/ 2147483647 w 803"/>
              <a:gd name="T93" fmla="*/ 2147483647 h 333"/>
              <a:gd name="T94" fmla="*/ 2147483647 w 803"/>
              <a:gd name="T95" fmla="*/ 2147483647 h 333"/>
              <a:gd name="T96" fmla="*/ 2147483647 w 803"/>
              <a:gd name="T97" fmla="*/ 2147483647 h 333"/>
              <a:gd name="T98" fmla="*/ 2147483647 w 803"/>
              <a:gd name="T99" fmla="*/ 2147483647 h 333"/>
              <a:gd name="T100" fmla="*/ 2147483647 w 803"/>
              <a:gd name="T101" fmla="*/ 2147483647 h 333"/>
              <a:gd name="T102" fmla="*/ 2147483647 w 803"/>
              <a:gd name="T103" fmla="*/ 2147483647 h 3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03" h="333">
                <a:moveTo>
                  <a:pt x="665" y="333"/>
                </a:moveTo>
                <a:lnTo>
                  <a:pt x="675" y="333"/>
                </a:lnTo>
                <a:lnTo>
                  <a:pt x="685" y="333"/>
                </a:lnTo>
                <a:lnTo>
                  <a:pt x="693" y="333"/>
                </a:lnTo>
                <a:lnTo>
                  <a:pt x="703" y="333"/>
                </a:lnTo>
                <a:lnTo>
                  <a:pt x="711" y="333"/>
                </a:lnTo>
                <a:lnTo>
                  <a:pt x="719" y="333"/>
                </a:lnTo>
                <a:lnTo>
                  <a:pt x="729" y="333"/>
                </a:lnTo>
                <a:lnTo>
                  <a:pt x="739" y="333"/>
                </a:lnTo>
                <a:lnTo>
                  <a:pt x="745" y="333"/>
                </a:lnTo>
                <a:lnTo>
                  <a:pt x="753" y="333"/>
                </a:lnTo>
                <a:lnTo>
                  <a:pt x="763" y="333"/>
                </a:lnTo>
                <a:lnTo>
                  <a:pt x="771" y="333"/>
                </a:lnTo>
                <a:lnTo>
                  <a:pt x="779" y="333"/>
                </a:lnTo>
                <a:lnTo>
                  <a:pt x="787" y="333"/>
                </a:lnTo>
                <a:lnTo>
                  <a:pt x="795" y="333"/>
                </a:lnTo>
                <a:lnTo>
                  <a:pt x="803" y="333"/>
                </a:lnTo>
                <a:lnTo>
                  <a:pt x="797" y="323"/>
                </a:lnTo>
                <a:lnTo>
                  <a:pt x="791" y="315"/>
                </a:lnTo>
                <a:lnTo>
                  <a:pt x="787" y="306"/>
                </a:lnTo>
                <a:lnTo>
                  <a:pt x="781" y="296"/>
                </a:lnTo>
                <a:lnTo>
                  <a:pt x="775" y="286"/>
                </a:lnTo>
                <a:lnTo>
                  <a:pt x="771" y="274"/>
                </a:lnTo>
                <a:lnTo>
                  <a:pt x="765" y="264"/>
                </a:lnTo>
                <a:lnTo>
                  <a:pt x="761" y="254"/>
                </a:lnTo>
                <a:lnTo>
                  <a:pt x="753" y="242"/>
                </a:lnTo>
                <a:lnTo>
                  <a:pt x="747" y="230"/>
                </a:lnTo>
                <a:lnTo>
                  <a:pt x="741" y="218"/>
                </a:lnTo>
                <a:lnTo>
                  <a:pt x="737" y="208"/>
                </a:lnTo>
                <a:lnTo>
                  <a:pt x="729" y="196"/>
                </a:lnTo>
                <a:lnTo>
                  <a:pt x="725" y="184"/>
                </a:lnTo>
                <a:lnTo>
                  <a:pt x="719" y="174"/>
                </a:lnTo>
                <a:lnTo>
                  <a:pt x="713" y="164"/>
                </a:lnTo>
                <a:lnTo>
                  <a:pt x="707" y="152"/>
                </a:lnTo>
                <a:lnTo>
                  <a:pt x="703" y="142"/>
                </a:lnTo>
                <a:lnTo>
                  <a:pt x="697" y="130"/>
                </a:lnTo>
                <a:lnTo>
                  <a:pt x="693" y="122"/>
                </a:lnTo>
                <a:lnTo>
                  <a:pt x="687" y="112"/>
                </a:lnTo>
                <a:lnTo>
                  <a:pt x="683" y="104"/>
                </a:lnTo>
                <a:lnTo>
                  <a:pt x="679" y="96"/>
                </a:lnTo>
                <a:lnTo>
                  <a:pt x="675" y="88"/>
                </a:lnTo>
                <a:lnTo>
                  <a:pt x="673" y="82"/>
                </a:lnTo>
                <a:lnTo>
                  <a:pt x="669" y="76"/>
                </a:lnTo>
                <a:lnTo>
                  <a:pt x="665" y="70"/>
                </a:lnTo>
                <a:lnTo>
                  <a:pt x="663" y="66"/>
                </a:lnTo>
                <a:lnTo>
                  <a:pt x="659" y="60"/>
                </a:lnTo>
                <a:lnTo>
                  <a:pt x="653" y="48"/>
                </a:lnTo>
                <a:lnTo>
                  <a:pt x="643" y="38"/>
                </a:lnTo>
                <a:lnTo>
                  <a:pt x="635" y="28"/>
                </a:lnTo>
                <a:lnTo>
                  <a:pt x="625" y="20"/>
                </a:lnTo>
                <a:lnTo>
                  <a:pt x="613" y="12"/>
                </a:lnTo>
                <a:lnTo>
                  <a:pt x="601" y="8"/>
                </a:lnTo>
                <a:lnTo>
                  <a:pt x="589" y="4"/>
                </a:lnTo>
                <a:lnTo>
                  <a:pt x="577" y="4"/>
                </a:lnTo>
                <a:lnTo>
                  <a:pt x="241" y="0"/>
                </a:lnTo>
                <a:lnTo>
                  <a:pt x="227" y="0"/>
                </a:lnTo>
                <a:lnTo>
                  <a:pt x="216" y="4"/>
                </a:lnTo>
                <a:lnTo>
                  <a:pt x="204" y="8"/>
                </a:lnTo>
                <a:lnTo>
                  <a:pt x="192" y="16"/>
                </a:lnTo>
                <a:lnTo>
                  <a:pt x="180" y="22"/>
                </a:lnTo>
                <a:lnTo>
                  <a:pt x="170" y="32"/>
                </a:lnTo>
                <a:lnTo>
                  <a:pt x="160" y="40"/>
                </a:lnTo>
                <a:lnTo>
                  <a:pt x="154" y="52"/>
                </a:lnTo>
                <a:lnTo>
                  <a:pt x="152" y="54"/>
                </a:lnTo>
                <a:lnTo>
                  <a:pt x="148" y="60"/>
                </a:lnTo>
                <a:lnTo>
                  <a:pt x="144" y="64"/>
                </a:lnTo>
                <a:lnTo>
                  <a:pt x="142" y="70"/>
                </a:lnTo>
                <a:lnTo>
                  <a:pt x="138" y="76"/>
                </a:lnTo>
                <a:lnTo>
                  <a:pt x="136" y="84"/>
                </a:lnTo>
                <a:lnTo>
                  <a:pt x="132" y="92"/>
                </a:lnTo>
                <a:lnTo>
                  <a:pt x="126" y="98"/>
                </a:lnTo>
                <a:lnTo>
                  <a:pt x="122" y="108"/>
                </a:lnTo>
                <a:lnTo>
                  <a:pt x="116" y="118"/>
                </a:lnTo>
                <a:lnTo>
                  <a:pt x="110" y="128"/>
                </a:lnTo>
                <a:lnTo>
                  <a:pt x="106" y="138"/>
                </a:lnTo>
                <a:lnTo>
                  <a:pt x="100" y="150"/>
                </a:lnTo>
                <a:lnTo>
                  <a:pt x="94" y="162"/>
                </a:lnTo>
                <a:lnTo>
                  <a:pt x="88" y="174"/>
                </a:lnTo>
                <a:lnTo>
                  <a:pt x="82" y="184"/>
                </a:lnTo>
                <a:lnTo>
                  <a:pt x="76" y="196"/>
                </a:lnTo>
                <a:lnTo>
                  <a:pt x="70" y="208"/>
                </a:lnTo>
                <a:lnTo>
                  <a:pt x="62" y="218"/>
                </a:lnTo>
                <a:lnTo>
                  <a:pt x="56" y="230"/>
                </a:lnTo>
                <a:lnTo>
                  <a:pt x="50" y="242"/>
                </a:lnTo>
                <a:lnTo>
                  <a:pt x="44" y="256"/>
                </a:lnTo>
                <a:lnTo>
                  <a:pt x="36" y="264"/>
                </a:lnTo>
                <a:lnTo>
                  <a:pt x="32" y="276"/>
                </a:lnTo>
                <a:lnTo>
                  <a:pt x="26" y="286"/>
                </a:lnTo>
                <a:lnTo>
                  <a:pt x="20" y="298"/>
                </a:lnTo>
                <a:lnTo>
                  <a:pt x="14" y="306"/>
                </a:lnTo>
                <a:lnTo>
                  <a:pt x="10" y="315"/>
                </a:lnTo>
                <a:lnTo>
                  <a:pt x="4" y="323"/>
                </a:lnTo>
                <a:lnTo>
                  <a:pt x="0" y="333"/>
                </a:lnTo>
                <a:lnTo>
                  <a:pt x="8" y="333"/>
                </a:lnTo>
                <a:lnTo>
                  <a:pt x="16" y="333"/>
                </a:lnTo>
                <a:lnTo>
                  <a:pt x="22" y="333"/>
                </a:lnTo>
                <a:lnTo>
                  <a:pt x="30" y="333"/>
                </a:lnTo>
                <a:lnTo>
                  <a:pt x="38" y="333"/>
                </a:lnTo>
                <a:lnTo>
                  <a:pt x="44" y="333"/>
                </a:lnTo>
                <a:lnTo>
                  <a:pt x="52" y="333"/>
                </a:lnTo>
                <a:lnTo>
                  <a:pt x="60" y="333"/>
                </a:lnTo>
                <a:lnTo>
                  <a:pt x="68" y="333"/>
                </a:lnTo>
                <a:lnTo>
                  <a:pt x="76" y="333"/>
                </a:lnTo>
                <a:lnTo>
                  <a:pt x="82" y="333"/>
                </a:lnTo>
                <a:lnTo>
                  <a:pt x="90" y="333"/>
                </a:lnTo>
                <a:lnTo>
                  <a:pt x="98" y="333"/>
                </a:lnTo>
                <a:lnTo>
                  <a:pt x="104" y="333"/>
                </a:lnTo>
                <a:lnTo>
                  <a:pt x="112" y="333"/>
                </a:lnTo>
                <a:lnTo>
                  <a:pt x="120" y="333"/>
                </a:lnTo>
                <a:lnTo>
                  <a:pt x="124" y="327"/>
                </a:lnTo>
                <a:lnTo>
                  <a:pt x="126" y="321"/>
                </a:lnTo>
                <a:lnTo>
                  <a:pt x="130" y="313"/>
                </a:lnTo>
                <a:lnTo>
                  <a:pt x="134" y="307"/>
                </a:lnTo>
                <a:lnTo>
                  <a:pt x="140" y="294"/>
                </a:lnTo>
                <a:lnTo>
                  <a:pt x="148" y="282"/>
                </a:lnTo>
                <a:lnTo>
                  <a:pt x="154" y="270"/>
                </a:lnTo>
                <a:lnTo>
                  <a:pt x="160" y="258"/>
                </a:lnTo>
                <a:lnTo>
                  <a:pt x="166" y="246"/>
                </a:lnTo>
                <a:lnTo>
                  <a:pt x="174" y="236"/>
                </a:lnTo>
                <a:lnTo>
                  <a:pt x="178" y="226"/>
                </a:lnTo>
                <a:lnTo>
                  <a:pt x="182" y="218"/>
                </a:lnTo>
                <a:lnTo>
                  <a:pt x="186" y="210"/>
                </a:lnTo>
                <a:lnTo>
                  <a:pt x="192" y="204"/>
                </a:lnTo>
                <a:lnTo>
                  <a:pt x="196" y="194"/>
                </a:lnTo>
                <a:lnTo>
                  <a:pt x="198" y="192"/>
                </a:lnTo>
                <a:lnTo>
                  <a:pt x="204" y="182"/>
                </a:lnTo>
                <a:lnTo>
                  <a:pt x="212" y="174"/>
                </a:lnTo>
                <a:lnTo>
                  <a:pt x="218" y="166"/>
                </a:lnTo>
                <a:lnTo>
                  <a:pt x="227" y="162"/>
                </a:lnTo>
                <a:lnTo>
                  <a:pt x="235" y="156"/>
                </a:lnTo>
                <a:lnTo>
                  <a:pt x="245" y="154"/>
                </a:lnTo>
                <a:lnTo>
                  <a:pt x="253" y="152"/>
                </a:lnTo>
                <a:lnTo>
                  <a:pt x="263" y="152"/>
                </a:lnTo>
                <a:lnTo>
                  <a:pt x="531" y="154"/>
                </a:lnTo>
                <a:lnTo>
                  <a:pt x="537" y="154"/>
                </a:lnTo>
                <a:lnTo>
                  <a:pt x="547" y="158"/>
                </a:lnTo>
                <a:lnTo>
                  <a:pt x="555" y="160"/>
                </a:lnTo>
                <a:lnTo>
                  <a:pt x="565" y="166"/>
                </a:lnTo>
                <a:lnTo>
                  <a:pt x="573" y="172"/>
                </a:lnTo>
                <a:lnTo>
                  <a:pt x="581" y="180"/>
                </a:lnTo>
                <a:lnTo>
                  <a:pt x="587" y="186"/>
                </a:lnTo>
                <a:lnTo>
                  <a:pt x="593" y="196"/>
                </a:lnTo>
                <a:lnTo>
                  <a:pt x="593" y="198"/>
                </a:lnTo>
                <a:lnTo>
                  <a:pt x="599" y="208"/>
                </a:lnTo>
                <a:lnTo>
                  <a:pt x="603" y="214"/>
                </a:lnTo>
                <a:lnTo>
                  <a:pt x="605" y="222"/>
                </a:lnTo>
                <a:lnTo>
                  <a:pt x="609" y="230"/>
                </a:lnTo>
                <a:lnTo>
                  <a:pt x="615" y="240"/>
                </a:lnTo>
                <a:lnTo>
                  <a:pt x="619" y="248"/>
                </a:lnTo>
                <a:lnTo>
                  <a:pt x="625" y="260"/>
                </a:lnTo>
                <a:lnTo>
                  <a:pt x="631" y="272"/>
                </a:lnTo>
                <a:lnTo>
                  <a:pt x="639" y="284"/>
                </a:lnTo>
                <a:lnTo>
                  <a:pt x="645" y="296"/>
                </a:lnTo>
                <a:lnTo>
                  <a:pt x="651" y="307"/>
                </a:lnTo>
                <a:lnTo>
                  <a:pt x="659" y="321"/>
                </a:lnTo>
                <a:lnTo>
                  <a:pt x="665" y="333"/>
                </a:lnTo>
                <a:close/>
              </a:path>
            </a:pathLst>
          </a:custGeom>
          <a:solidFill>
            <a:srgbClr val="949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2" name="Freeform 182"/>
          <p:cNvSpPr>
            <a:spLocks/>
          </p:cNvSpPr>
          <p:nvPr/>
        </p:nvSpPr>
        <p:spPr bwMode="auto">
          <a:xfrm>
            <a:off x="852488" y="5041900"/>
            <a:ext cx="1039812" cy="1042988"/>
          </a:xfrm>
          <a:custGeom>
            <a:avLst/>
            <a:gdLst>
              <a:gd name="T0" fmla="*/ 2147483647 w 655"/>
              <a:gd name="T1" fmla="*/ 2147483647 h 657"/>
              <a:gd name="T2" fmla="*/ 2147483647 w 655"/>
              <a:gd name="T3" fmla="*/ 2147483647 h 657"/>
              <a:gd name="T4" fmla="*/ 2147483647 w 655"/>
              <a:gd name="T5" fmla="*/ 2147483647 h 657"/>
              <a:gd name="T6" fmla="*/ 2147483647 w 655"/>
              <a:gd name="T7" fmla="*/ 2147483647 h 657"/>
              <a:gd name="T8" fmla="*/ 2147483647 w 655"/>
              <a:gd name="T9" fmla="*/ 2147483647 h 657"/>
              <a:gd name="T10" fmla="*/ 2147483647 w 655"/>
              <a:gd name="T11" fmla="*/ 2147483647 h 657"/>
              <a:gd name="T12" fmla="*/ 2147483647 w 655"/>
              <a:gd name="T13" fmla="*/ 2147483647 h 657"/>
              <a:gd name="T14" fmla="*/ 2147483647 w 655"/>
              <a:gd name="T15" fmla="*/ 2147483647 h 657"/>
              <a:gd name="T16" fmla="*/ 2147483647 w 655"/>
              <a:gd name="T17" fmla="*/ 2147483647 h 657"/>
              <a:gd name="T18" fmla="*/ 2147483647 w 655"/>
              <a:gd name="T19" fmla="*/ 2147483647 h 657"/>
              <a:gd name="T20" fmla="*/ 2147483647 w 655"/>
              <a:gd name="T21" fmla="*/ 2147483647 h 657"/>
              <a:gd name="T22" fmla="*/ 2147483647 w 655"/>
              <a:gd name="T23" fmla="*/ 2147483647 h 657"/>
              <a:gd name="T24" fmla="*/ 2147483647 w 655"/>
              <a:gd name="T25" fmla="*/ 2147483647 h 657"/>
              <a:gd name="T26" fmla="*/ 2147483647 w 655"/>
              <a:gd name="T27" fmla="*/ 2147483647 h 657"/>
              <a:gd name="T28" fmla="*/ 2147483647 w 655"/>
              <a:gd name="T29" fmla="*/ 2147483647 h 657"/>
              <a:gd name="T30" fmla="*/ 2147483647 w 655"/>
              <a:gd name="T31" fmla="*/ 2147483647 h 657"/>
              <a:gd name="T32" fmla="*/ 2147483647 w 655"/>
              <a:gd name="T33" fmla="*/ 2147483647 h 657"/>
              <a:gd name="T34" fmla="*/ 2147483647 w 655"/>
              <a:gd name="T35" fmla="*/ 2147483647 h 657"/>
              <a:gd name="T36" fmla="*/ 2147483647 w 655"/>
              <a:gd name="T37" fmla="*/ 2147483647 h 657"/>
              <a:gd name="T38" fmla="*/ 2147483647 w 655"/>
              <a:gd name="T39" fmla="*/ 2147483647 h 657"/>
              <a:gd name="T40" fmla="*/ 2147483647 w 655"/>
              <a:gd name="T41" fmla="*/ 2147483647 h 657"/>
              <a:gd name="T42" fmla="*/ 2147483647 w 655"/>
              <a:gd name="T43" fmla="*/ 2147483647 h 657"/>
              <a:gd name="T44" fmla="*/ 2147483647 w 655"/>
              <a:gd name="T45" fmla="*/ 2147483647 h 657"/>
              <a:gd name="T46" fmla="*/ 2147483647 w 655"/>
              <a:gd name="T47" fmla="*/ 2147483647 h 657"/>
              <a:gd name="T48" fmla="*/ 2147483647 w 655"/>
              <a:gd name="T49" fmla="*/ 2147483647 h 657"/>
              <a:gd name="T50" fmla="*/ 2147483647 w 655"/>
              <a:gd name="T51" fmla="*/ 2147483647 h 657"/>
              <a:gd name="T52" fmla="*/ 2147483647 w 655"/>
              <a:gd name="T53" fmla="*/ 2147483647 h 657"/>
              <a:gd name="T54" fmla="*/ 2147483647 w 655"/>
              <a:gd name="T55" fmla="*/ 0 h 657"/>
              <a:gd name="T56" fmla="*/ 2147483647 w 655"/>
              <a:gd name="T57" fmla="*/ 0 h 657"/>
              <a:gd name="T58" fmla="*/ 2147483647 w 655"/>
              <a:gd name="T59" fmla="*/ 2147483647 h 657"/>
              <a:gd name="T60" fmla="*/ 2147483647 w 655"/>
              <a:gd name="T61" fmla="*/ 2147483647 h 657"/>
              <a:gd name="T62" fmla="*/ 2147483647 w 655"/>
              <a:gd name="T63" fmla="*/ 2147483647 h 657"/>
              <a:gd name="T64" fmla="*/ 2147483647 w 655"/>
              <a:gd name="T65" fmla="*/ 2147483647 h 657"/>
              <a:gd name="T66" fmla="*/ 2147483647 w 655"/>
              <a:gd name="T67" fmla="*/ 2147483647 h 657"/>
              <a:gd name="T68" fmla="*/ 2147483647 w 655"/>
              <a:gd name="T69" fmla="*/ 2147483647 h 657"/>
              <a:gd name="T70" fmla="*/ 2147483647 w 655"/>
              <a:gd name="T71" fmla="*/ 2147483647 h 657"/>
              <a:gd name="T72" fmla="*/ 2147483647 w 655"/>
              <a:gd name="T73" fmla="*/ 2147483647 h 657"/>
              <a:gd name="T74" fmla="*/ 2147483647 w 655"/>
              <a:gd name="T75" fmla="*/ 2147483647 h 657"/>
              <a:gd name="T76" fmla="*/ 2147483647 w 655"/>
              <a:gd name="T77" fmla="*/ 2147483647 h 657"/>
              <a:gd name="T78" fmla="*/ 2147483647 w 655"/>
              <a:gd name="T79" fmla="*/ 2147483647 h 657"/>
              <a:gd name="T80" fmla="*/ 0 w 655"/>
              <a:gd name="T81" fmla="*/ 2147483647 h 657"/>
              <a:gd name="T82" fmla="*/ 0 w 655"/>
              <a:gd name="T83" fmla="*/ 2147483647 h 657"/>
              <a:gd name="T84" fmla="*/ 0 w 655"/>
              <a:gd name="T85" fmla="*/ 2147483647 h 657"/>
              <a:gd name="T86" fmla="*/ 2147483647 w 655"/>
              <a:gd name="T87" fmla="*/ 2147483647 h 657"/>
              <a:gd name="T88" fmla="*/ 2147483647 w 655"/>
              <a:gd name="T89" fmla="*/ 2147483647 h 657"/>
              <a:gd name="T90" fmla="*/ 2147483647 w 655"/>
              <a:gd name="T91" fmla="*/ 2147483647 h 657"/>
              <a:gd name="T92" fmla="*/ 2147483647 w 655"/>
              <a:gd name="T93" fmla="*/ 2147483647 h 657"/>
              <a:gd name="T94" fmla="*/ 2147483647 w 655"/>
              <a:gd name="T95" fmla="*/ 2147483647 h 657"/>
              <a:gd name="T96" fmla="*/ 2147483647 w 655"/>
              <a:gd name="T97" fmla="*/ 2147483647 h 657"/>
              <a:gd name="T98" fmla="*/ 2147483647 w 655"/>
              <a:gd name="T99" fmla="*/ 2147483647 h 657"/>
              <a:gd name="T100" fmla="*/ 2147483647 w 655"/>
              <a:gd name="T101" fmla="*/ 2147483647 h 657"/>
              <a:gd name="T102" fmla="*/ 2147483647 w 655"/>
              <a:gd name="T103" fmla="*/ 2147483647 h 657"/>
              <a:gd name="T104" fmla="*/ 2147483647 w 655"/>
              <a:gd name="T105" fmla="*/ 2147483647 h 657"/>
              <a:gd name="T106" fmla="*/ 2147483647 w 655"/>
              <a:gd name="T107" fmla="*/ 2147483647 h 657"/>
              <a:gd name="T108" fmla="*/ 2147483647 w 655"/>
              <a:gd name="T109" fmla="*/ 2147483647 h 657"/>
              <a:gd name="T110" fmla="*/ 2147483647 w 655"/>
              <a:gd name="T111" fmla="*/ 2147483647 h 6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5" h="657">
                <a:moveTo>
                  <a:pt x="325" y="657"/>
                </a:moveTo>
                <a:lnTo>
                  <a:pt x="333" y="655"/>
                </a:lnTo>
                <a:lnTo>
                  <a:pt x="341" y="655"/>
                </a:lnTo>
                <a:lnTo>
                  <a:pt x="349" y="653"/>
                </a:lnTo>
                <a:lnTo>
                  <a:pt x="357" y="653"/>
                </a:lnTo>
                <a:lnTo>
                  <a:pt x="365" y="653"/>
                </a:lnTo>
                <a:lnTo>
                  <a:pt x="373" y="651"/>
                </a:lnTo>
                <a:lnTo>
                  <a:pt x="383" y="651"/>
                </a:lnTo>
                <a:lnTo>
                  <a:pt x="391" y="649"/>
                </a:lnTo>
                <a:lnTo>
                  <a:pt x="397" y="647"/>
                </a:lnTo>
                <a:lnTo>
                  <a:pt x="405" y="643"/>
                </a:lnTo>
                <a:lnTo>
                  <a:pt x="413" y="641"/>
                </a:lnTo>
                <a:lnTo>
                  <a:pt x="421" y="641"/>
                </a:lnTo>
                <a:lnTo>
                  <a:pt x="429" y="637"/>
                </a:lnTo>
                <a:lnTo>
                  <a:pt x="435" y="635"/>
                </a:lnTo>
                <a:lnTo>
                  <a:pt x="443" y="631"/>
                </a:lnTo>
                <a:lnTo>
                  <a:pt x="451" y="629"/>
                </a:lnTo>
                <a:lnTo>
                  <a:pt x="457" y="625"/>
                </a:lnTo>
                <a:lnTo>
                  <a:pt x="465" y="623"/>
                </a:lnTo>
                <a:lnTo>
                  <a:pt x="473" y="619"/>
                </a:lnTo>
                <a:lnTo>
                  <a:pt x="479" y="615"/>
                </a:lnTo>
                <a:lnTo>
                  <a:pt x="485" y="609"/>
                </a:lnTo>
                <a:lnTo>
                  <a:pt x="493" y="607"/>
                </a:lnTo>
                <a:lnTo>
                  <a:pt x="499" y="603"/>
                </a:lnTo>
                <a:lnTo>
                  <a:pt x="507" y="599"/>
                </a:lnTo>
                <a:lnTo>
                  <a:pt x="519" y="589"/>
                </a:lnTo>
                <a:lnTo>
                  <a:pt x="533" y="581"/>
                </a:lnTo>
                <a:lnTo>
                  <a:pt x="545" y="569"/>
                </a:lnTo>
                <a:lnTo>
                  <a:pt x="557" y="559"/>
                </a:lnTo>
                <a:lnTo>
                  <a:pt x="567" y="547"/>
                </a:lnTo>
                <a:lnTo>
                  <a:pt x="577" y="535"/>
                </a:lnTo>
                <a:lnTo>
                  <a:pt x="587" y="523"/>
                </a:lnTo>
                <a:lnTo>
                  <a:pt x="595" y="511"/>
                </a:lnTo>
                <a:lnTo>
                  <a:pt x="599" y="503"/>
                </a:lnTo>
                <a:lnTo>
                  <a:pt x="605" y="497"/>
                </a:lnTo>
                <a:lnTo>
                  <a:pt x="609" y="489"/>
                </a:lnTo>
                <a:lnTo>
                  <a:pt x="613" y="483"/>
                </a:lnTo>
                <a:lnTo>
                  <a:pt x="617" y="477"/>
                </a:lnTo>
                <a:lnTo>
                  <a:pt x="621" y="469"/>
                </a:lnTo>
                <a:lnTo>
                  <a:pt x="623" y="461"/>
                </a:lnTo>
                <a:lnTo>
                  <a:pt x="627" y="455"/>
                </a:lnTo>
                <a:lnTo>
                  <a:pt x="631" y="447"/>
                </a:lnTo>
                <a:lnTo>
                  <a:pt x="633" y="439"/>
                </a:lnTo>
                <a:lnTo>
                  <a:pt x="635" y="433"/>
                </a:lnTo>
                <a:lnTo>
                  <a:pt x="639" y="425"/>
                </a:lnTo>
                <a:lnTo>
                  <a:pt x="639" y="417"/>
                </a:lnTo>
                <a:lnTo>
                  <a:pt x="643" y="409"/>
                </a:lnTo>
                <a:lnTo>
                  <a:pt x="645" y="401"/>
                </a:lnTo>
                <a:lnTo>
                  <a:pt x="647" y="393"/>
                </a:lnTo>
                <a:lnTo>
                  <a:pt x="649" y="385"/>
                </a:lnTo>
                <a:lnTo>
                  <a:pt x="649" y="375"/>
                </a:lnTo>
                <a:lnTo>
                  <a:pt x="651" y="367"/>
                </a:lnTo>
                <a:lnTo>
                  <a:pt x="653" y="361"/>
                </a:lnTo>
                <a:lnTo>
                  <a:pt x="653" y="351"/>
                </a:lnTo>
                <a:lnTo>
                  <a:pt x="653" y="345"/>
                </a:lnTo>
                <a:lnTo>
                  <a:pt x="653" y="335"/>
                </a:lnTo>
                <a:lnTo>
                  <a:pt x="655" y="329"/>
                </a:lnTo>
                <a:lnTo>
                  <a:pt x="653" y="319"/>
                </a:lnTo>
                <a:lnTo>
                  <a:pt x="653" y="309"/>
                </a:lnTo>
                <a:lnTo>
                  <a:pt x="653" y="301"/>
                </a:lnTo>
                <a:lnTo>
                  <a:pt x="653" y="293"/>
                </a:lnTo>
                <a:lnTo>
                  <a:pt x="651" y="285"/>
                </a:lnTo>
                <a:lnTo>
                  <a:pt x="649" y="275"/>
                </a:lnTo>
                <a:lnTo>
                  <a:pt x="649" y="269"/>
                </a:lnTo>
                <a:lnTo>
                  <a:pt x="647" y="262"/>
                </a:lnTo>
                <a:lnTo>
                  <a:pt x="645" y="254"/>
                </a:lnTo>
                <a:lnTo>
                  <a:pt x="643" y="244"/>
                </a:lnTo>
                <a:lnTo>
                  <a:pt x="639" y="236"/>
                </a:lnTo>
                <a:lnTo>
                  <a:pt x="639" y="228"/>
                </a:lnTo>
                <a:lnTo>
                  <a:pt x="635" y="222"/>
                </a:lnTo>
                <a:lnTo>
                  <a:pt x="633" y="214"/>
                </a:lnTo>
                <a:lnTo>
                  <a:pt x="631" y="206"/>
                </a:lnTo>
                <a:lnTo>
                  <a:pt x="627" y="200"/>
                </a:lnTo>
                <a:lnTo>
                  <a:pt x="623" y="192"/>
                </a:lnTo>
                <a:lnTo>
                  <a:pt x="621" y="186"/>
                </a:lnTo>
                <a:lnTo>
                  <a:pt x="617" y="178"/>
                </a:lnTo>
                <a:lnTo>
                  <a:pt x="613" y="170"/>
                </a:lnTo>
                <a:lnTo>
                  <a:pt x="609" y="162"/>
                </a:lnTo>
                <a:lnTo>
                  <a:pt x="605" y="156"/>
                </a:lnTo>
                <a:lnTo>
                  <a:pt x="599" y="150"/>
                </a:lnTo>
                <a:lnTo>
                  <a:pt x="595" y="144"/>
                </a:lnTo>
                <a:lnTo>
                  <a:pt x="587" y="130"/>
                </a:lnTo>
                <a:lnTo>
                  <a:pt x="577" y="118"/>
                </a:lnTo>
                <a:lnTo>
                  <a:pt x="567" y="106"/>
                </a:lnTo>
                <a:lnTo>
                  <a:pt x="557" y="96"/>
                </a:lnTo>
                <a:lnTo>
                  <a:pt x="545" y="84"/>
                </a:lnTo>
                <a:lnTo>
                  <a:pt x="533" y="74"/>
                </a:lnTo>
                <a:lnTo>
                  <a:pt x="519" y="64"/>
                </a:lnTo>
                <a:lnTo>
                  <a:pt x="507" y="56"/>
                </a:lnTo>
                <a:lnTo>
                  <a:pt x="499" y="50"/>
                </a:lnTo>
                <a:lnTo>
                  <a:pt x="493" y="46"/>
                </a:lnTo>
                <a:lnTo>
                  <a:pt x="485" y="42"/>
                </a:lnTo>
                <a:lnTo>
                  <a:pt x="479" y="38"/>
                </a:lnTo>
                <a:lnTo>
                  <a:pt x="473" y="34"/>
                </a:lnTo>
                <a:lnTo>
                  <a:pt x="465" y="30"/>
                </a:lnTo>
                <a:lnTo>
                  <a:pt x="457" y="28"/>
                </a:lnTo>
                <a:lnTo>
                  <a:pt x="451" y="26"/>
                </a:lnTo>
                <a:lnTo>
                  <a:pt x="443" y="22"/>
                </a:lnTo>
                <a:lnTo>
                  <a:pt x="435" y="18"/>
                </a:lnTo>
                <a:lnTo>
                  <a:pt x="429" y="16"/>
                </a:lnTo>
                <a:lnTo>
                  <a:pt x="421" y="14"/>
                </a:lnTo>
                <a:lnTo>
                  <a:pt x="413" y="10"/>
                </a:lnTo>
                <a:lnTo>
                  <a:pt x="405" y="8"/>
                </a:lnTo>
                <a:lnTo>
                  <a:pt x="397" y="6"/>
                </a:lnTo>
                <a:lnTo>
                  <a:pt x="391" y="6"/>
                </a:lnTo>
                <a:lnTo>
                  <a:pt x="383" y="4"/>
                </a:lnTo>
                <a:lnTo>
                  <a:pt x="373" y="2"/>
                </a:lnTo>
                <a:lnTo>
                  <a:pt x="365" y="2"/>
                </a:lnTo>
                <a:lnTo>
                  <a:pt x="357" y="2"/>
                </a:lnTo>
                <a:lnTo>
                  <a:pt x="349" y="0"/>
                </a:lnTo>
                <a:lnTo>
                  <a:pt x="341" y="0"/>
                </a:lnTo>
                <a:lnTo>
                  <a:pt x="333" y="0"/>
                </a:lnTo>
                <a:lnTo>
                  <a:pt x="325" y="0"/>
                </a:lnTo>
                <a:lnTo>
                  <a:pt x="317" y="0"/>
                </a:lnTo>
                <a:lnTo>
                  <a:pt x="307" y="0"/>
                </a:lnTo>
                <a:lnTo>
                  <a:pt x="299" y="0"/>
                </a:lnTo>
                <a:lnTo>
                  <a:pt x="291" y="2"/>
                </a:lnTo>
                <a:lnTo>
                  <a:pt x="283" y="2"/>
                </a:lnTo>
                <a:lnTo>
                  <a:pt x="275" y="2"/>
                </a:lnTo>
                <a:lnTo>
                  <a:pt x="265" y="4"/>
                </a:lnTo>
                <a:lnTo>
                  <a:pt x="259" y="6"/>
                </a:lnTo>
                <a:lnTo>
                  <a:pt x="249" y="6"/>
                </a:lnTo>
                <a:lnTo>
                  <a:pt x="243" y="8"/>
                </a:lnTo>
                <a:lnTo>
                  <a:pt x="235" y="10"/>
                </a:lnTo>
                <a:lnTo>
                  <a:pt x="227" y="14"/>
                </a:lnTo>
                <a:lnTo>
                  <a:pt x="219" y="16"/>
                </a:lnTo>
                <a:lnTo>
                  <a:pt x="213" y="18"/>
                </a:lnTo>
                <a:lnTo>
                  <a:pt x="205" y="22"/>
                </a:lnTo>
                <a:lnTo>
                  <a:pt x="197" y="26"/>
                </a:lnTo>
                <a:lnTo>
                  <a:pt x="191" y="28"/>
                </a:lnTo>
                <a:lnTo>
                  <a:pt x="183" y="30"/>
                </a:lnTo>
                <a:lnTo>
                  <a:pt x="175" y="34"/>
                </a:lnTo>
                <a:lnTo>
                  <a:pt x="169" y="38"/>
                </a:lnTo>
                <a:lnTo>
                  <a:pt x="161" y="42"/>
                </a:lnTo>
                <a:lnTo>
                  <a:pt x="154" y="46"/>
                </a:lnTo>
                <a:lnTo>
                  <a:pt x="148" y="50"/>
                </a:lnTo>
                <a:lnTo>
                  <a:pt x="142" y="56"/>
                </a:lnTo>
                <a:lnTo>
                  <a:pt x="128" y="64"/>
                </a:lnTo>
                <a:lnTo>
                  <a:pt x="116" y="74"/>
                </a:lnTo>
                <a:lnTo>
                  <a:pt x="106" y="84"/>
                </a:lnTo>
                <a:lnTo>
                  <a:pt x="94" y="96"/>
                </a:lnTo>
                <a:lnTo>
                  <a:pt x="84" y="106"/>
                </a:lnTo>
                <a:lnTo>
                  <a:pt x="72" y="118"/>
                </a:lnTo>
                <a:lnTo>
                  <a:pt x="62" y="130"/>
                </a:lnTo>
                <a:lnTo>
                  <a:pt x="54" y="144"/>
                </a:lnTo>
                <a:lnTo>
                  <a:pt x="50" y="150"/>
                </a:lnTo>
                <a:lnTo>
                  <a:pt x="44" y="156"/>
                </a:lnTo>
                <a:lnTo>
                  <a:pt x="40" y="162"/>
                </a:lnTo>
                <a:lnTo>
                  <a:pt x="38" y="170"/>
                </a:lnTo>
                <a:lnTo>
                  <a:pt x="34" y="178"/>
                </a:lnTo>
                <a:lnTo>
                  <a:pt x="30" y="186"/>
                </a:lnTo>
                <a:lnTo>
                  <a:pt x="28" y="192"/>
                </a:lnTo>
                <a:lnTo>
                  <a:pt x="24" y="200"/>
                </a:lnTo>
                <a:lnTo>
                  <a:pt x="22" y="206"/>
                </a:lnTo>
                <a:lnTo>
                  <a:pt x="18" y="214"/>
                </a:lnTo>
                <a:lnTo>
                  <a:pt x="16" y="222"/>
                </a:lnTo>
                <a:lnTo>
                  <a:pt x="12" y="228"/>
                </a:lnTo>
                <a:lnTo>
                  <a:pt x="8" y="236"/>
                </a:lnTo>
                <a:lnTo>
                  <a:pt x="8" y="244"/>
                </a:lnTo>
                <a:lnTo>
                  <a:pt x="6" y="254"/>
                </a:lnTo>
                <a:lnTo>
                  <a:pt x="6" y="262"/>
                </a:lnTo>
                <a:lnTo>
                  <a:pt x="2" y="269"/>
                </a:lnTo>
                <a:lnTo>
                  <a:pt x="2" y="275"/>
                </a:lnTo>
                <a:lnTo>
                  <a:pt x="0" y="285"/>
                </a:lnTo>
                <a:lnTo>
                  <a:pt x="0" y="293"/>
                </a:lnTo>
                <a:lnTo>
                  <a:pt x="0" y="301"/>
                </a:lnTo>
                <a:lnTo>
                  <a:pt x="0" y="309"/>
                </a:lnTo>
                <a:lnTo>
                  <a:pt x="0" y="319"/>
                </a:lnTo>
                <a:lnTo>
                  <a:pt x="0" y="329"/>
                </a:lnTo>
                <a:lnTo>
                  <a:pt x="0" y="335"/>
                </a:lnTo>
                <a:lnTo>
                  <a:pt x="0" y="345"/>
                </a:lnTo>
                <a:lnTo>
                  <a:pt x="0" y="351"/>
                </a:lnTo>
                <a:lnTo>
                  <a:pt x="0" y="361"/>
                </a:lnTo>
                <a:lnTo>
                  <a:pt x="0" y="367"/>
                </a:lnTo>
                <a:lnTo>
                  <a:pt x="2" y="375"/>
                </a:lnTo>
                <a:lnTo>
                  <a:pt x="2" y="385"/>
                </a:lnTo>
                <a:lnTo>
                  <a:pt x="6" y="393"/>
                </a:lnTo>
                <a:lnTo>
                  <a:pt x="6" y="401"/>
                </a:lnTo>
                <a:lnTo>
                  <a:pt x="8" y="409"/>
                </a:lnTo>
                <a:lnTo>
                  <a:pt x="8" y="417"/>
                </a:lnTo>
                <a:lnTo>
                  <a:pt x="12" y="425"/>
                </a:lnTo>
                <a:lnTo>
                  <a:pt x="16" y="433"/>
                </a:lnTo>
                <a:lnTo>
                  <a:pt x="18" y="439"/>
                </a:lnTo>
                <a:lnTo>
                  <a:pt x="22" y="447"/>
                </a:lnTo>
                <a:lnTo>
                  <a:pt x="24" y="455"/>
                </a:lnTo>
                <a:lnTo>
                  <a:pt x="28" y="461"/>
                </a:lnTo>
                <a:lnTo>
                  <a:pt x="30" y="469"/>
                </a:lnTo>
                <a:lnTo>
                  <a:pt x="34" y="477"/>
                </a:lnTo>
                <a:lnTo>
                  <a:pt x="38" y="483"/>
                </a:lnTo>
                <a:lnTo>
                  <a:pt x="40" y="489"/>
                </a:lnTo>
                <a:lnTo>
                  <a:pt x="44" y="497"/>
                </a:lnTo>
                <a:lnTo>
                  <a:pt x="50" y="503"/>
                </a:lnTo>
                <a:lnTo>
                  <a:pt x="54" y="511"/>
                </a:lnTo>
                <a:lnTo>
                  <a:pt x="62" y="523"/>
                </a:lnTo>
                <a:lnTo>
                  <a:pt x="72" y="535"/>
                </a:lnTo>
                <a:lnTo>
                  <a:pt x="84" y="547"/>
                </a:lnTo>
                <a:lnTo>
                  <a:pt x="94" y="559"/>
                </a:lnTo>
                <a:lnTo>
                  <a:pt x="106" y="569"/>
                </a:lnTo>
                <a:lnTo>
                  <a:pt x="116" y="581"/>
                </a:lnTo>
                <a:lnTo>
                  <a:pt x="128" y="589"/>
                </a:lnTo>
                <a:lnTo>
                  <a:pt x="142" y="599"/>
                </a:lnTo>
                <a:lnTo>
                  <a:pt x="148" y="603"/>
                </a:lnTo>
                <a:lnTo>
                  <a:pt x="154" y="607"/>
                </a:lnTo>
                <a:lnTo>
                  <a:pt x="161" y="609"/>
                </a:lnTo>
                <a:lnTo>
                  <a:pt x="169" y="615"/>
                </a:lnTo>
                <a:lnTo>
                  <a:pt x="175" y="619"/>
                </a:lnTo>
                <a:lnTo>
                  <a:pt x="183" y="623"/>
                </a:lnTo>
                <a:lnTo>
                  <a:pt x="191" y="625"/>
                </a:lnTo>
                <a:lnTo>
                  <a:pt x="197" y="629"/>
                </a:lnTo>
                <a:lnTo>
                  <a:pt x="205" y="631"/>
                </a:lnTo>
                <a:lnTo>
                  <a:pt x="213" y="635"/>
                </a:lnTo>
                <a:lnTo>
                  <a:pt x="219" y="637"/>
                </a:lnTo>
                <a:lnTo>
                  <a:pt x="227" y="641"/>
                </a:lnTo>
                <a:lnTo>
                  <a:pt x="235" y="641"/>
                </a:lnTo>
                <a:lnTo>
                  <a:pt x="243" y="643"/>
                </a:lnTo>
                <a:lnTo>
                  <a:pt x="249" y="647"/>
                </a:lnTo>
                <a:lnTo>
                  <a:pt x="259" y="649"/>
                </a:lnTo>
                <a:lnTo>
                  <a:pt x="265" y="651"/>
                </a:lnTo>
                <a:lnTo>
                  <a:pt x="275" y="651"/>
                </a:lnTo>
                <a:lnTo>
                  <a:pt x="283" y="653"/>
                </a:lnTo>
                <a:lnTo>
                  <a:pt x="291" y="653"/>
                </a:lnTo>
                <a:lnTo>
                  <a:pt x="299" y="653"/>
                </a:lnTo>
                <a:lnTo>
                  <a:pt x="307" y="655"/>
                </a:lnTo>
                <a:lnTo>
                  <a:pt x="317" y="655"/>
                </a:lnTo>
                <a:lnTo>
                  <a:pt x="325" y="657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3" name="Freeform 183"/>
          <p:cNvSpPr>
            <a:spLocks/>
          </p:cNvSpPr>
          <p:nvPr/>
        </p:nvSpPr>
        <p:spPr bwMode="auto">
          <a:xfrm>
            <a:off x="852488" y="5045075"/>
            <a:ext cx="1033462" cy="1036638"/>
          </a:xfrm>
          <a:custGeom>
            <a:avLst/>
            <a:gdLst>
              <a:gd name="T0" fmla="*/ 2147483647 w 651"/>
              <a:gd name="T1" fmla="*/ 2147483647 h 653"/>
              <a:gd name="T2" fmla="*/ 2147483647 w 651"/>
              <a:gd name="T3" fmla="*/ 2147483647 h 653"/>
              <a:gd name="T4" fmla="*/ 2147483647 w 651"/>
              <a:gd name="T5" fmla="*/ 2147483647 h 653"/>
              <a:gd name="T6" fmla="*/ 2147483647 w 651"/>
              <a:gd name="T7" fmla="*/ 2147483647 h 653"/>
              <a:gd name="T8" fmla="*/ 2147483647 w 651"/>
              <a:gd name="T9" fmla="*/ 2147483647 h 653"/>
              <a:gd name="T10" fmla="*/ 2147483647 w 651"/>
              <a:gd name="T11" fmla="*/ 2147483647 h 653"/>
              <a:gd name="T12" fmla="*/ 2147483647 w 651"/>
              <a:gd name="T13" fmla="*/ 2147483647 h 653"/>
              <a:gd name="T14" fmla="*/ 2147483647 w 651"/>
              <a:gd name="T15" fmla="*/ 2147483647 h 653"/>
              <a:gd name="T16" fmla="*/ 2147483647 w 651"/>
              <a:gd name="T17" fmla="*/ 2147483647 h 653"/>
              <a:gd name="T18" fmla="*/ 2147483647 w 651"/>
              <a:gd name="T19" fmla="*/ 2147483647 h 653"/>
              <a:gd name="T20" fmla="*/ 2147483647 w 651"/>
              <a:gd name="T21" fmla="*/ 2147483647 h 653"/>
              <a:gd name="T22" fmla="*/ 2147483647 w 651"/>
              <a:gd name="T23" fmla="*/ 2147483647 h 653"/>
              <a:gd name="T24" fmla="*/ 2147483647 w 651"/>
              <a:gd name="T25" fmla="*/ 2147483647 h 653"/>
              <a:gd name="T26" fmla="*/ 2147483647 w 651"/>
              <a:gd name="T27" fmla="*/ 2147483647 h 653"/>
              <a:gd name="T28" fmla="*/ 2147483647 w 651"/>
              <a:gd name="T29" fmla="*/ 2147483647 h 653"/>
              <a:gd name="T30" fmla="*/ 2147483647 w 651"/>
              <a:gd name="T31" fmla="*/ 2147483647 h 653"/>
              <a:gd name="T32" fmla="*/ 2147483647 w 651"/>
              <a:gd name="T33" fmla="*/ 2147483647 h 653"/>
              <a:gd name="T34" fmla="*/ 2147483647 w 651"/>
              <a:gd name="T35" fmla="*/ 2147483647 h 653"/>
              <a:gd name="T36" fmla="*/ 2147483647 w 651"/>
              <a:gd name="T37" fmla="*/ 2147483647 h 653"/>
              <a:gd name="T38" fmla="*/ 2147483647 w 651"/>
              <a:gd name="T39" fmla="*/ 2147483647 h 653"/>
              <a:gd name="T40" fmla="*/ 2147483647 w 651"/>
              <a:gd name="T41" fmla="*/ 2147483647 h 653"/>
              <a:gd name="T42" fmla="*/ 2147483647 w 651"/>
              <a:gd name="T43" fmla="*/ 2147483647 h 653"/>
              <a:gd name="T44" fmla="*/ 2147483647 w 651"/>
              <a:gd name="T45" fmla="*/ 2147483647 h 653"/>
              <a:gd name="T46" fmla="*/ 2147483647 w 651"/>
              <a:gd name="T47" fmla="*/ 2147483647 h 653"/>
              <a:gd name="T48" fmla="*/ 2147483647 w 651"/>
              <a:gd name="T49" fmla="*/ 2147483647 h 653"/>
              <a:gd name="T50" fmla="*/ 2147483647 w 651"/>
              <a:gd name="T51" fmla="*/ 2147483647 h 653"/>
              <a:gd name="T52" fmla="*/ 2147483647 w 651"/>
              <a:gd name="T53" fmla="*/ 2147483647 h 653"/>
              <a:gd name="T54" fmla="*/ 2147483647 w 651"/>
              <a:gd name="T55" fmla="*/ 2147483647 h 653"/>
              <a:gd name="T56" fmla="*/ 2147483647 w 651"/>
              <a:gd name="T57" fmla="*/ 2147483647 h 653"/>
              <a:gd name="T58" fmla="*/ 2147483647 w 651"/>
              <a:gd name="T59" fmla="*/ 2147483647 h 653"/>
              <a:gd name="T60" fmla="*/ 2147483647 w 651"/>
              <a:gd name="T61" fmla="*/ 2147483647 h 653"/>
              <a:gd name="T62" fmla="*/ 2147483647 w 651"/>
              <a:gd name="T63" fmla="*/ 2147483647 h 653"/>
              <a:gd name="T64" fmla="*/ 2147483647 w 651"/>
              <a:gd name="T65" fmla="*/ 2147483647 h 653"/>
              <a:gd name="T66" fmla="*/ 2147483647 w 651"/>
              <a:gd name="T67" fmla="*/ 2147483647 h 653"/>
              <a:gd name="T68" fmla="*/ 2147483647 w 651"/>
              <a:gd name="T69" fmla="*/ 2147483647 h 653"/>
              <a:gd name="T70" fmla="*/ 2147483647 w 651"/>
              <a:gd name="T71" fmla="*/ 2147483647 h 653"/>
              <a:gd name="T72" fmla="*/ 2147483647 w 651"/>
              <a:gd name="T73" fmla="*/ 2147483647 h 653"/>
              <a:gd name="T74" fmla="*/ 2147483647 w 651"/>
              <a:gd name="T75" fmla="*/ 2147483647 h 653"/>
              <a:gd name="T76" fmla="*/ 2147483647 w 651"/>
              <a:gd name="T77" fmla="*/ 2147483647 h 653"/>
              <a:gd name="T78" fmla="*/ 2147483647 w 651"/>
              <a:gd name="T79" fmla="*/ 2147483647 h 653"/>
              <a:gd name="T80" fmla="*/ 2147483647 w 651"/>
              <a:gd name="T81" fmla="*/ 2147483647 h 653"/>
              <a:gd name="T82" fmla="*/ 2147483647 w 651"/>
              <a:gd name="T83" fmla="*/ 2147483647 h 653"/>
              <a:gd name="T84" fmla="*/ 2147483647 w 651"/>
              <a:gd name="T85" fmla="*/ 2147483647 h 653"/>
              <a:gd name="T86" fmla="*/ 2147483647 w 651"/>
              <a:gd name="T87" fmla="*/ 2147483647 h 653"/>
              <a:gd name="T88" fmla="*/ 2147483647 w 651"/>
              <a:gd name="T89" fmla="*/ 2147483647 h 653"/>
              <a:gd name="T90" fmla="*/ 2147483647 w 651"/>
              <a:gd name="T91" fmla="*/ 2147483647 h 653"/>
              <a:gd name="T92" fmla="*/ 2147483647 w 651"/>
              <a:gd name="T93" fmla="*/ 2147483647 h 653"/>
              <a:gd name="T94" fmla="*/ 2147483647 w 651"/>
              <a:gd name="T95" fmla="*/ 2147483647 h 653"/>
              <a:gd name="T96" fmla="*/ 2147483647 w 651"/>
              <a:gd name="T97" fmla="*/ 2147483647 h 653"/>
              <a:gd name="T98" fmla="*/ 2147483647 w 651"/>
              <a:gd name="T99" fmla="*/ 2147483647 h 653"/>
              <a:gd name="T100" fmla="*/ 2147483647 w 651"/>
              <a:gd name="T101" fmla="*/ 2147483647 h 653"/>
              <a:gd name="T102" fmla="*/ 2147483647 w 651"/>
              <a:gd name="T103" fmla="*/ 2147483647 h 653"/>
              <a:gd name="T104" fmla="*/ 2147483647 w 651"/>
              <a:gd name="T105" fmla="*/ 2147483647 h 653"/>
              <a:gd name="T106" fmla="*/ 2147483647 w 651"/>
              <a:gd name="T107" fmla="*/ 2147483647 h 653"/>
              <a:gd name="T108" fmla="*/ 2147483647 w 651"/>
              <a:gd name="T109" fmla="*/ 2147483647 h 653"/>
              <a:gd name="T110" fmla="*/ 2147483647 w 651"/>
              <a:gd name="T111" fmla="*/ 2147483647 h 653"/>
              <a:gd name="T112" fmla="*/ 2147483647 w 651"/>
              <a:gd name="T113" fmla="*/ 2147483647 h 6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1" h="653">
                <a:moveTo>
                  <a:pt x="325" y="591"/>
                </a:moveTo>
                <a:lnTo>
                  <a:pt x="337" y="591"/>
                </a:lnTo>
                <a:lnTo>
                  <a:pt x="351" y="589"/>
                </a:lnTo>
                <a:lnTo>
                  <a:pt x="357" y="589"/>
                </a:lnTo>
                <a:lnTo>
                  <a:pt x="365" y="587"/>
                </a:lnTo>
                <a:lnTo>
                  <a:pt x="371" y="585"/>
                </a:lnTo>
                <a:lnTo>
                  <a:pt x="379" y="585"/>
                </a:lnTo>
                <a:lnTo>
                  <a:pt x="391" y="583"/>
                </a:lnTo>
                <a:lnTo>
                  <a:pt x="403" y="579"/>
                </a:lnTo>
                <a:lnTo>
                  <a:pt x="415" y="573"/>
                </a:lnTo>
                <a:lnTo>
                  <a:pt x="429" y="569"/>
                </a:lnTo>
                <a:lnTo>
                  <a:pt x="439" y="563"/>
                </a:lnTo>
                <a:lnTo>
                  <a:pt x="451" y="557"/>
                </a:lnTo>
                <a:lnTo>
                  <a:pt x="461" y="551"/>
                </a:lnTo>
                <a:lnTo>
                  <a:pt x="473" y="545"/>
                </a:lnTo>
                <a:lnTo>
                  <a:pt x="483" y="537"/>
                </a:lnTo>
                <a:lnTo>
                  <a:pt x="495" y="529"/>
                </a:lnTo>
                <a:lnTo>
                  <a:pt x="505" y="521"/>
                </a:lnTo>
                <a:lnTo>
                  <a:pt x="515" y="513"/>
                </a:lnTo>
                <a:lnTo>
                  <a:pt x="521" y="503"/>
                </a:lnTo>
                <a:lnTo>
                  <a:pt x="529" y="493"/>
                </a:lnTo>
                <a:lnTo>
                  <a:pt x="537" y="483"/>
                </a:lnTo>
                <a:lnTo>
                  <a:pt x="545" y="473"/>
                </a:lnTo>
                <a:lnTo>
                  <a:pt x="551" y="463"/>
                </a:lnTo>
                <a:lnTo>
                  <a:pt x="557" y="451"/>
                </a:lnTo>
                <a:lnTo>
                  <a:pt x="565" y="441"/>
                </a:lnTo>
                <a:lnTo>
                  <a:pt x="571" y="429"/>
                </a:lnTo>
                <a:lnTo>
                  <a:pt x="573" y="415"/>
                </a:lnTo>
                <a:lnTo>
                  <a:pt x="579" y="403"/>
                </a:lnTo>
                <a:lnTo>
                  <a:pt x="583" y="391"/>
                </a:lnTo>
                <a:lnTo>
                  <a:pt x="587" y="379"/>
                </a:lnTo>
                <a:lnTo>
                  <a:pt x="587" y="371"/>
                </a:lnTo>
                <a:lnTo>
                  <a:pt x="587" y="365"/>
                </a:lnTo>
                <a:lnTo>
                  <a:pt x="589" y="359"/>
                </a:lnTo>
                <a:lnTo>
                  <a:pt x="589" y="353"/>
                </a:lnTo>
                <a:lnTo>
                  <a:pt x="591" y="339"/>
                </a:lnTo>
                <a:lnTo>
                  <a:pt x="593" y="327"/>
                </a:lnTo>
                <a:lnTo>
                  <a:pt x="591" y="313"/>
                </a:lnTo>
                <a:lnTo>
                  <a:pt x="589" y="301"/>
                </a:lnTo>
                <a:lnTo>
                  <a:pt x="589" y="289"/>
                </a:lnTo>
                <a:lnTo>
                  <a:pt x="587" y="277"/>
                </a:lnTo>
                <a:lnTo>
                  <a:pt x="583" y="265"/>
                </a:lnTo>
                <a:lnTo>
                  <a:pt x="581" y="256"/>
                </a:lnTo>
                <a:lnTo>
                  <a:pt x="577" y="244"/>
                </a:lnTo>
                <a:lnTo>
                  <a:pt x="573" y="234"/>
                </a:lnTo>
                <a:lnTo>
                  <a:pt x="569" y="222"/>
                </a:lnTo>
                <a:lnTo>
                  <a:pt x="565" y="212"/>
                </a:lnTo>
                <a:lnTo>
                  <a:pt x="557" y="200"/>
                </a:lnTo>
                <a:lnTo>
                  <a:pt x="553" y="192"/>
                </a:lnTo>
                <a:lnTo>
                  <a:pt x="547" y="180"/>
                </a:lnTo>
                <a:lnTo>
                  <a:pt x="541" y="172"/>
                </a:lnTo>
                <a:lnTo>
                  <a:pt x="533" y="162"/>
                </a:lnTo>
                <a:lnTo>
                  <a:pt x="527" y="154"/>
                </a:lnTo>
                <a:lnTo>
                  <a:pt x="519" y="144"/>
                </a:lnTo>
                <a:lnTo>
                  <a:pt x="511" y="136"/>
                </a:lnTo>
                <a:lnTo>
                  <a:pt x="501" y="130"/>
                </a:lnTo>
                <a:lnTo>
                  <a:pt x="493" y="122"/>
                </a:lnTo>
                <a:lnTo>
                  <a:pt x="483" y="114"/>
                </a:lnTo>
                <a:lnTo>
                  <a:pt x="475" y="108"/>
                </a:lnTo>
                <a:lnTo>
                  <a:pt x="465" y="102"/>
                </a:lnTo>
                <a:lnTo>
                  <a:pt x="457" y="96"/>
                </a:lnTo>
                <a:lnTo>
                  <a:pt x="445" y="88"/>
                </a:lnTo>
                <a:lnTo>
                  <a:pt x="435" y="84"/>
                </a:lnTo>
                <a:lnTo>
                  <a:pt x="423" y="78"/>
                </a:lnTo>
                <a:lnTo>
                  <a:pt x="413" y="76"/>
                </a:lnTo>
                <a:lnTo>
                  <a:pt x="403" y="72"/>
                </a:lnTo>
                <a:lnTo>
                  <a:pt x="391" y="68"/>
                </a:lnTo>
                <a:lnTo>
                  <a:pt x="381" y="66"/>
                </a:lnTo>
                <a:lnTo>
                  <a:pt x="369" y="64"/>
                </a:lnTo>
                <a:lnTo>
                  <a:pt x="371" y="56"/>
                </a:lnTo>
                <a:lnTo>
                  <a:pt x="373" y="48"/>
                </a:lnTo>
                <a:lnTo>
                  <a:pt x="373" y="38"/>
                </a:lnTo>
                <a:lnTo>
                  <a:pt x="375" y="32"/>
                </a:lnTo>
                <a:lnTo>
                  <a:pt x="377" y="32"/>
                </a:lnTo>
                <a:lnTo>
                  <a:pt x="381" y="28"/>
                </a:lnTo>
                <a:lnTo>
                  <a:pt x="385" y="26"/>
                </a:lnTo>
                <a:lnTo>
                  <a:pt x="395" y="16"/>
                </a:lnTo>
                <a:lnTo>
                  <a:pt x="397" y="10"/>
                </a:lnTo>
                <a:lnTo>
                  <a:pt x="403" y="10"/>
                </a:lnTo>
                <a:lnTo>
                  <a:pt x="411" y="10"/>
                </a:lnTo>
                <a:lnTo>
                  <a:pt x="417" y="20"/>
                </a:lnTo>
                <a:lnTo>
                  <a:pt x="419" y="34"/>
                </a:lnTo>
                <a:lnTo>
                  <a:pt x="421" y="40"/>
                </a:lnTo>
                <a:lnTo>
                  <a:pt x="425" y="44"/>
                </a:lnTo>
                <a:lnTo>
                  <a:pt x="431" y="48"/>
                </a:lnTo>
                <a:lnTo>
                  <a:pt x="439" y="48"/>
                </a:lnTo>
                <a:lnTo>
                  <a:pt x="441" y="46"/>
                </a:lnTo>
                <a:lnTo>
                  <a:pt x="445" y="44"/>
                </a:lnTo>
                <a:lnTo>
                  <a:pt x="457" y="34"/>
                </a:lnTo>
                <a:lnTo>
                  <a:pt x="461" y="32"/>
                </a:lnTo>
                <a:lnTo>
                  <a:pt x="467" y="32"/>
                </a:lnTo>
                <a:lnTo>
                  <a:pt x="477" y="36"/>
                </a:lnTo>
                <a:lnTo>
                  <a:pt x="479" y="46"/>
                </a:lnTo>
                <a:lnTo>
                  <a:pt x="479" y="60"/>
                </a:lnTo>
                <a:lnTo>
                  <a:pt x="479" y="66"/>
                </a:lnTo>
                <a:lnTo>
                  <a:pt x="483" y="72"/>
                </a:lnTo>
                <a:lnTo>
                  <a:pt x="485" y="76"/>
                </a:lnTo>
                <a:lnTo>
                  <a:pt x="493" y="78"/>
                </a:lnTo>
                <a:lnTo>
                  <a:pt x="497" y="78"/>
                </a:lnTo>
                <a:lnTo>
                  <a:pt x="501" y="76"/>
                </a:lnTo>
                <a:lnTo>
                  <a:pt x="515" y="70"/>
                </a:lnTo>
                <a:lnTo>
                  <a:pt x="519" y="66"/>
                </a:lnTo>
                <a:lnTo>
                  <a:pt x="523" y="68"/>
                </a:lnTo>
                <a:lnTo>
                  <a:pt x="533" y="74"/>
                </a:lnTo>
                <a:lnTo>
                  <a:pt x="533" y="86"/>
                </a:lnTo>
                <a:lnTo>
                  <a:pt x="529" y="98"/>
                </a:lnTo>
                <a:lnTo>
                  <a:pt x="529" y="104"/>
                </a:lnTo>
                <a:lnTo>
                  <a:pt x="531" y="110"/>
                </a:lnTo>
                <a:lnTo>
                  <a:pt x="535" y="114"/>
                </a:lnTo>
                <a:lnTo>
                  <a:pt x="541" y="118"/>
                </a:lnTo>
                <a:lnTo>
                  <a:pt x="545" y="118"/>
                </a:lnTo>
                <a:lnTo>
                  <a:pt x="549" y="118"/>
                </a:lnTo>
                <a:lnTo>
                  <a:pt x="565" y="114"/>
                </a:lnTo>
                <a:lnTo>
                  <a:pt x="569" y="114"/>
                </a:lnTo>
                <a:lnTo>
                  <a:pt x="573" y="116"/>
                </a:lnTo>
                <a:lnTo>
                  <a:pt x="581" y="122"/>
                </a:lnTo>
                <a:lnTo>
                  <a:pt x="579" y="134"/>
                </a:lnTo>
                <a:lnTo>
                  <a:pt x="573" y="144"/>
                </a:lnTo>
                <a:lnTo>
                  <a:pt x="571" y="152"/>
                </a:lnTo>
                <a:lnTo>
                  <a:pt x="571" y="158"/>
                </a:lnTo>
                <a:lnTo>
                  <a:pt x="573" y="162"/>
                </a:lnTo>
                <a:lnTo>
                  <a:pt x="579" y="168"/>
                </a:lnTo>
                <a:lnTo>
                  <a:pt x="583" y="168"/>
                </a:lnTo>
                <a:lnTo>
                  <a:pt x="589" y="170"/>
                </a:lnTo>
                <a:lnTo>
                  <a:pt x="603" y="170"/>
                </a:lnTo>
                <a:lnTo>
                  <a:pt x="609" y="168"/>
                </a:lnTo>
                <a:lnTo>
                  <a:pt x="611" y="170"/>
                </a:lnTo>
                <a:lnTo>
                  <a:pt x="617" y="180"/>
                </a:lnTo>
                <a:lnTo>
                  <a:pt x="615" y="192"/>
                </a:lnTo>
                <a:lnTo>
                  <a:pt x="605" y="202"/>
                </a:lnTo>
                <a:lnTo>
                  <a:pt x="601" y="206"/>
                </a:lnTo>
                <a:lnTo>
                  <a:pt x="601" y="212"/>
                </a:lnTo>
                <a:lnTo>
                  <a:pt x="603" y="218"/>
                </a:lnTo>
                <a:lnTo>
                  <a:pt x="607" y="224"/>
                </a:lnTo>
                <a:lnTo>
                  <a:pt x="611" y="226"/>
                </a:lnTo>
                <a:lnTo>
                  <a:pt x="615" y="228"/>
                </a:lnTo>
                <a:lnTo>
                  <a:pt x="631" y="230"/>
                </a:lnTo>
                <a:lnTo>
                  <a:pt x="635" y="230"/>
                </a:lnTo>
                <a:lnTo>
                  <a:pt x="639" y="236"/>
                </a:lnTo>
                <a:lnTo>
                  <a:pt x="641" y="240"/>
                </a:lnTo>
                <a:lnTo>
                  <a:pt x="641" y="244"/>
                </a:lnTo>
                <a:lnTo>
                  <a:pt x="639" y="250"/>
                </a:lnTo>
                <a:lnTo>
                  <a:pt x="637" y="254"/>
                </a:lnTo>
                <a:lnTo>
                  <a:pt x="625" y="262"/>
                </a:lnTo>
                <a:lnTo>
                  <a:pt x="619" y="271"/>
                </a:lnTo>
                <a:lnTo>
                  <a:pt x="623" y="283"/>
                </a:lnTo>
                <a:lnTo>
                  <a:pt x="625" y="287"/>
                </a:lnTo>
                <a:lnTo>
                  <a:pt x="631" y="289"/>
                </a:lnTo>
                <a:lnTo>
                  <a:pt x="643" y="295"/>
                </a:lnTo>
                <a:lnTo>
                  <a:pt x="649" y="295"/>
                </a:lnTo>
                <a:lnTo>
                  <a:pt x="651" y="301"/>
                </a:lnTo>
                <a:lnTo>
                  <a:pt x="651" y="311"/>
                </a:lnTo>
                <a:lnTo>
                  <a:pt x="645" y="319"/>
                </a:lnTo>
                <a:lnTo>
                  <a:pt x="633" y="327"/>
                </a:lnTo>
                <a:lnTo>
                  <a:pt x="623" y="333"/>
                </a:lnTo>
                <a:lnTo>
                  <a:pt x="625" y="345"/>
                </a:lnTo>
                <a:lnTo>
                  <a:pt x="627" y="349"/>
                </a:lnTo>
                <a:lnTo>
                  <a:pt x="631" y="353"/>
                </a:lnTo>
                <a:lnTo>
                  <a:pt x="643" y="361"/>
                </a:lnTo>
                <a:lnTo>
                  <a:pt x="645" y="365"/>
                </a:lnTo>
                <a:lnTo>
                  <a:pt x="649" y="371"/>
                </a:lnTo>
                <a:lnTo>
                  <a:pt x="647" y="377"/>
                </a:lnTo>
                <a:lnTo>
                  <a:pt x="639" y="385"/>
                </a:lnTo>
                <a:lnTo>
                  <a:pt x="625" y="389"/>
                </a:lnTo>
                <a:lnTo>
                  <a:pt x="619" y="389"/>
                </a:lnTo>
                <a:lnTo>
                  <a:pt x="615" y="395"/>
                </a:lnTo>
                <a:lnTo>
                  <a:pt x="613" y="401"/>
                </a:lnTo>
                <a:lnTo>
                  <a:pt x="615" y="409"/>
                </a:lnTo>
                <a:lnTo>
                  <a:pt x="615" y="413"/>
                </a:lnTo>
                <a:lnTo>
                  <a:pt x="619" y="415"/>
                </a:lnTo>
                <a:lnTo>
                  <a:pt x="629" y="427"/>
                </a:lnTo>
                <a:lnTo>
                  <a:pt x="633" y="431"/>
                </a:lnTo>
                <a:lnTo>
                  <a:pt x="633" y="437"/>
                </a:lnTo>
                <a:lnTo>
                  <a:pt x="631" y="445"/>
                </a:lnTo>
                <a:lnTo>
                  <a:pt x="621" y="449"/>
                </a:lnTo>
                <a:lnTo>
                  <a:pt x="607" y="451"/>
                </a:lnTo>
                <a:lnTo>
                  <a:pt x="599" y="451"/>
                </a:lnTo>
                <a:lnTo>
                  <a:pt x="595" y="455"/>
                </a:lnTo>
                <a:lnTo>
                  <a:pt x="589" y="459"/>
                </a:lnTo>
                <a:lnTo>
                  <a:pt x="589" y="467"/>
                </a:lnTo>
                <a:lnTo>
                  <a:pt x="591" y="471"/>
                </a:lnTo>
                <a:lnTo>
                  <a:pt x="593" y="475"/>
                </a:lnTo>
                <a:lnTo>
                  <a:pt x="601" y="487"/>
                </a:lnTo>
                <a:lnTo>
                  <a:pt x="603" y="491"/>
                </a:lnTo>
                <a:lnTo>
                  <a:pt x="605" y="497"/>
                </a:lnTo>
                <a:lnTo>
                  <a:pt x="599" y="505"/>
                </a:lnTo>
                <a:lnTo>
                  <a:pt x="589" y="507"/>
                </a:lnTo>
                <a:lnTo>
                  <a:pt x="573" y="507"/>
                </a:lnTo>
                <a:lnTo>
                  <a:pt x="567" y="505"/>
                </a:lnTo>
                <a:lnTo>
                  <a:pt x="561" y="507"/>
                </a:lnTo>
                <a:lnTo>
                  <a:pt x="557" y="511"/>
                </a:lnTo>
                <a:lnTo>
                  <a:pt x="555" y="519"/>
                </a:lnTo>
                <a:lnTo>
                  <a:pt x="555" y="523"/>
                </a:lnTo>
                <a:lnTo>
                  <a:pt x="557" y="529"/>
                </a:lnTo>
                <a:lnTo>
                  <a:pt x="563" y="541"/>
                </a:lnTo>
                <a:lnTo>
                  <a:pt x="563" y="545"/>
                </a:lnTo>
                <a:lnTo>
                  <a:pt x="563" y="551"/>
                </a:lnTo>
                <a:lnTo>
                  <a:pt x="555" y="559"/>
                </a:lnTo>
                <a:lnTo>
                  <a:pt x="545" y="559"/>
                </a:lnTo>
                <a:lnTo>
                  <a:pt x="531" y="553"/>
                </a:lnTo>
                <a:lnTo>
                  <a:pt x="519" y="553"/>
                </a:lnTo>
                <a:lnTo>
                  <a:pt x="511" y="563"/>
                </a:lnTo>
                <a:lnTo>
                  <a:pt x="509" y="567"/>
                </a:lnTo>
                <a:lnTo>
                  <a:pt x="509" y="573"/>
                </a:lnTo>
                <a:lnTo>
                  <a:pt x="513" y="585"/>
                </a:lnTo>
                <a:lnTo>
                  <a:pt x="511" y="591"/>
                </a:lnTo>
                <a:lnTo>
                  <a:pt x="511" y="595"/>
                </a:lnTo>
                <a:lnTo>
                  <a:pt x="501" y="601"/>
                </a:lnTo>
                <a:lnTo>
                  <a:pt x="491" y="599"/>
                </a:lnTo>
                <a:lnTo>
                  <a:pt x="479" y="591"/>
                </a:lnTo>
                <a:lnTo>
                  <a:pt x="473" y="589"/>
                </a:lnTo>
                <a:lnTo>
                  <a:pt x="467" y="589"/>
                </a:lnTo>
                <a:lnTo>
                  <a:pt x="461" y="591"/>
                </a:lnTo>
                <a:lnTo>
                  <a:pt x="457" y="595"/>
                </a:lnTo>
                <a:lnTo>
                  <a:pt x="455" y="599"/>
                </a:lnTo>
                <a:lnTo>
                  <a:pt x="455" y="605"/>
                </a:lnTo>
                <a:lnTo>
                  <a:pt x="455" y="621"/>
                </a:lnTo>
                <a:lnTo>
                  <a:pt x="453" y="623"/>
                </a:lnTo>
                <a:lnTo>
                  <a:pt x="451" y="629"/>
                </a:lnTo>
                <a:lnTo>
                  <a:pt x="445" y="631"/>
                </a:lnTo>
                <a:lnTo>
                  <a:pt x="441" y="633"/>
                </a:lnTo>
                <a:lnTo>
                  <a:pt x="435" y="631"/>
                </a:lnTo>
                <a:lnTo>
                  <a:pt x="431" y="629"/>
                </a:lnTo>
                <a:lnTo>
                  <a:pt x="421" y="617"/>
                </a:lnTo>
                <a:lnTo>
                  <a:pt x="415" y="613"/>
                </a:lnTo>
                <a:lnTo>
                  <a:pt x="411" y="613"/>
                </a:lnTo>
                <a:lnTo>
                  <a:pt x="405" y="613"/>
                </a:lnTo>
                <a:lnTo>
                  <a:pt x="399" y="617"/>
                </a:lnTo>
                <a:lnTo>
                  <a:pt x="395" y="621"/>
                </a:lnTo>
                <a:lnTo>
                  <a:pt x="395" y="625"/>
                </a:lnTo>
                <a:lnTo>
                  <a:pt x="391" y="639"/>
                </a:lnTo>
                <a:lnTo>
                  <a:pt x="389" y="643"/>
                </a:lnTo>
                <a:lnTo>
                  <a:pt x="385" y="647"/>
                </a:lnTo>
                <a:lnTo>
                  <a:pt x="379" y="649"/>
                </a:lnTo>
                <a:lnTo>
                  <a:pt x="375" y="649"/>
                </a:lnTo>
                <a:lnTo>
                  <a:pt x="369" y="645"/>
                </a:lnTo>
                <a:lnTo>
                  <a:pt x="367" y="643"/>
                </a:lnTo>
                <a:lnTo>
                  <a:pt x="359" y="631"/>
                </a:lnTo>
                <a:lnTo>
                  <a:pt x="353" y="627"/>
                </a:lnTo>
                <a:lnTo>
                  <a:pt x="347" y="623"/>
                </a:lnTo>
                <a:lnTo>
                  <a:pt x="341" y="623"/>
                </a:lnTo>
                <a:lnTo>
                  <a:pt x="337" y="627"/>
                </a:lnTo>
                <a:lnTo>
                  <a:pt x="333" y="629"/>
                </a:lnTo>
                <a:lnTo>
                  <a:pt x="329" y="633"/>
                </a:lnTo>
                <a:lnTo>
                  <a:pt x="325" y="645"/>
                </a:lnTo>
                <a:lnTo>
                  <a:pt x="321" y="651"/>
                </a:lnTo>
                <a:lnTo>
                  <a:pt x="317" y="653"/>
                </a:lnTo>
                <a:lnTo>
                  <a:pt x="307" y="653"/>
                </a:lnTo>
                <a:lnTo>
                  <a:pt x="301" y="645"/>
                </a:lnTo>
                <a:lnTo>
                  <a:pt x="295" y="633"/>
                </a:lnTo>
                <a:lnTo>
                  <a:pt x="291" y="627"/>
                </a:lnTo>
                <a:lnTo>
                  <a:pt x="285" y="623"/>
                </a:lnTo>
                <a:lnTo>
                  <a:pt x="279" y="621"/>
                </a:lnTo>
                <a:lnTo>
                  <a:pt x="275" y="621"/>
                </a:lnTo>
                <a:lnTo>
                  <a:pt x="269" y="623"/>
                </a:lnTo>
                <a:lnTo>
                  <a:pt x="267" y="627"/>
                </a:lnTo>
                <a:lnTo>
                  <a:pt x="259" y="639"/>
                </a:lnTo>
                <a:lnTo>
                  <a:pt x="253" y="641"/>
                </a:lnTo>
                <a:lnTo>
                  <a:pt x="249" y="643"/>
                </a:lnTo>
                <a:lnTo>
                  <a:pt x="237" y="641"/>
                </a:lnTo>
                <a:lnTo>
                  <a:pt x="235" y="633"/>
                </a:lnTo>
                <a:lnTo>
                  <a:pt x="233" y="617"/>
                </a:lnTo>
                <a:lnTo>
                  <a:pt x="225" y="607"/>
                </a:lnTo>
                <a:lnTo>
                  <a:pt x="215" y="605"/>
                </a:lnTo>
                <a:lnTo>
                  <a:pt x="209" y="605"/>
                </a:lnTo>
                <a:lnTo>
                  <a:pt x="205" y="609"/>
                </a:lnTo>
                <a:lnTo>
                  <a:pt x="193" y="617"/>
                </a:lnTo>
                <a:lnTo>
                  <a:pt x="191" y="621"/>
                </a:lnTo>
                <a:lnTo>
                  <a:pt x="185" y="621"/>
                </a:lnTo>
                <a:lnTo>
                  <a:pt x="175" y="617"/>
                </a:lnTo>
                <a:lnTo>
                  <a:pt x="171" y="607"/>
                </a:lnTo>
                <a:lnTo>
                  <a:pt x="175" y="591"/>
                </a:lnTo>
                <a:lnTo>
                  <a:pt x="169" y="579"/>
                </a:lnTo>
                <a:lnTo>
                  <a:pt x="159" y="575"/>
                </a:lnTo>
                <a:lnTo>
                  <a:pt x="154" y="575"/>
                </a:lnTo>
                <a:lnTo>
                  <a:pt x="150" y="577"/>
                </a:lnTo>
                <a:lnTo>
                  <a:pt x="138" y="585"/>
                </a:lnTo>
                <a:lnTo>
                  <a:pt x="132" y="585"/>
                </a:lnTo>
                <a:lnTo>
                  <a:pt x="128" y="585"/>
                </a:lnTo>
                <a:lnTo>
                  <a:pt x="120" y="579"/>
                </a:lnTo>
                <a:lnTo>
                  <a:pt x="118" y="569"/>
                </a:lnTo>
                <a:lnTo>
                  <a:pt x="122" y="555"/>
                </a:lnTo>
                <a:lnTo>
                  <a:pt x="122" y="547"/>
                </a:lnTo>
                <a:lnTo>
                  <a:pt x="120" y="541"/>
                </a:lnTo>
                <a:lnTo>
                  <a:pt x="116" y="537"/>
                </a:lnTo>
                <a:lnTo>
                  <a:pt x="110" y="535"/>
                </a:lnTo>
                <a:lnTo>
                  <a:pt x="106" y="535"/>
                </a:lnTo>
                <a:lnTo>
                  <a:pt x="102" y="535"/>
                </a:lnTo>
                <a:lnTo>
                  <a:pt x="88" y="539"/>
                </a:lnTo>
                <a:lnTo>
                  <a:pt x="82" y="539"/>
                </a:lnTo>
                <a:lnTo>
                  <a:pt x="78" y="539"/>
                </a:lnTo>
                <a:lnTo>
                  <a:pt x="74" y="535"/>
                </a:lnTo>
                <a:lnTo>
                  <a:pt x="72" y="529"/>
                </a:lnTo>
                <a:lnTo>
                  <a:pt x="70" y="525"/>
                </a:lnTo>
                <a:lnTo>
                  <a:pt x="72" y="521"/>
                </a:lnTo>
                <a:lnTo>
                  <a:pt x="80" y="507"/>
                </a:lnTo>
                <a:lnTo>
                  <a:pt x="80" y="501"/>
                </a:lnTo>
                <a:lnTo>
                  <a:pt x="80" y="493"/>
                </a:lnTo>
                <a:lnTo>
                  <a:pt x="76" y="487"/>
                </a:lnTo>
                <a:lnTo>
                  <a:pt x="72" y="485"/>
                </a:lnTo>
                <a:lnTo>
                  <a:pt x="68" y="485"/>
                </a:lnTo>
                <a:lnTo>
                  <a:pt x="62" y="485"/>
                </a:lnTo>
                <a:lnTo>
                  <a:pt x="50" y="485"/>
                </a:lnTo>
                <a:lnTo>
                  <a:pt x="44" y="485"/>
                </a:lnTo>
                <a:lnTo>
                  <a:pt x="40" y="481"/>
                </a:lnTo>
                <a:lnTo>
                  <a:pt x="34" y="471"/>
                </a:lnTo>
                <a:lnTo>
                  <a:pt x="38" y="463"/>
                </a:lnTo>
                <a:lnTo>
                  <a:pt x="46" y="453"/>
                </a:lnTo>
                <a:lnTo>
                  <a:pt x="50" y="445"/>
                </a:lnTo>
                <a:lnTo>
                  <a:pt x="50" y="439"/>
                </a:lnTo>
                <a:lnTo>
                  <a:pt x="48" y="433"/>
                </a:lnTo>
                <a:lnTo>
                  <a:pt x="44" y="429"/>
                </a:lnTo>
                <a:lnTo>
                  <a:pt x="40" y="425"/>
                </a:lnTo>
                <a:lnTo>
                  <a:pt x="38" y="425"/>
                </a:lnTo>
                <a:lnTo>
                  <a:pt x="22" y="423"/>
                </a:lnTo>
                <a:lnTo>
                  <a:pt x="16" y="421"/>
                </a:lnTo>
                <a:lnTo>
                  <a:pt x="14" y="419"/>
                </a:lnTo>
                <a:lnTo>
                  <a:pt x="10" y="409"/>
                </a:lnTo>
                <a:lnTo>
                  <a:pt x="16" y="399"/>
                </a:lnTo>
                <a:lnTo>
                  <a:pt x="26" y="389"/>
                </a:lnTo>
                <a:lnTo>
                  <a:pt x="30" y="385"/>
                </a:lnTo>
                <a:lnTo>
                  <a:pt x="32" y="379"/>
                </a:lnTo>
                <a:lnTo>
                  <a:pt x="32" y="373"/>
                </a:lnTo>
                <a:lnTo>
                  <a:pt x="30" y="369"/>
                </a:lnTo>
                <a:lnTo>
                  <a:pt x="26" y="365"/>
                </a:lnTo>
                <a:lnTo>
                  <a:pt x="22" y="363"/>
                </a:lnTo>
                <a:lnTo>
                  <a:pt x="8" y="359"/>
                </a:lnTo>
                <a:lnTo>
                  <a:pt x="4" y="355"/>
                </a:lnTo>
                <a:lnTo>
                  <a:pt x="0" y="353"/>
                </a:lnTo>
                <a:lnTo>
                  <a:pt x="0" y="341"/>
                </a:lnTo>
                <a:lnTo>
                  <a:pt x="8" y="333"/>
                </a:lnTo>
                <a:lnTo>
                  <a:pt x="22" y="327"/>
                </a:lnTo>
                <a:lnTo>
                  <a:pt x="24" y="323"/>
                </a:lnTo>
                <a:lnTo>
                  <a:pt x="28" y="317"/>
                </a:lnTo>
                <a:lnTo>
                  <a:pt x="28" y="311"/>
                </a:lnTo>
                <a:lnTo>
                  <a:pt x="28" y="305"/>
                </a:lnTo>
                <a:lnTo>
                  <a:pt x="24" y="301"/>
                </a:lnTo>
                <a:lnTo>
                  <a:pt x="22" y="299"/>
                </a:lnTo>
                <a:lnTo>
                  <a:pt x="10" y="291"/>
                </a:lnTo>
                <a:lnTo>
                  <a:pt x="6" y="287"/>
                </a:lnTo>
                <a:lnTo>
                  <a:pt x="2" y="283"/>
                </a:lnTo>
                <a:lnTo>
                  <a:pt x="4" y="273"/>
                </a:lnTo>
                <a:lnTo>
                  <a:pt x="14" y="267"/>
                </a:lnTo>
                <a:lnTo>
                  <a:pt x="26" y="263"/>
                </a:lnTo>
                <a:lnTo>
                  <a:pt x="32" y="262"/>
                </a:lnTo>
                <a:lnTo>
                  <a:pt x="36" y="256"/>
                </a:lnTo>
                <a:lnTo>
                  <a:pt x="38" y="250"/>
                </a:lnTo>
                <a:lnTo>
                  <a:pt x="40" y="244"/>
                </a:lnTo>
                <a:lnTo>
                  <a:pt x="36" y="240"/>
                </a:lnTo>
                <a:lnTo>
                  <a:pt x="34" y="236"/>
                </a:lnTo>
                <a:lnTo>
                  <a:pt x="22" y="228"/>
                </a:lnTo>
                <a:lnTo>
                  <a:pt x="20" y="222"/>
                </a:lnTo>
                <a:lnTo>
                  <a:pt x="18" y="218"/>
                </a:lnTo>
                <a:lnTo>
                  <a:pt x="22" y="208"/>
                </a:lnTo>
                <a:lnTo>
                  <a:pt x="32" y="204"/>
                </a:lnTo>
                <a:lnTo>
                  <a:pt x="46" y="204"/>
                </a:lnTo>
                <a:lnTo>
                  <a:pt x="56" y="198"/>
                </a:lnTo>
                <a:lnTo>
                  <a:pt x="62" y="188"/>
                </a:lnTo>
                <a:lnTo>
                  <a:pt x="60" y="182"/>
                </a:lnTo>
                <a:lnTo>
                  <a:pt x="60" y="178"/>
                </a:lnTo>
                <a:lnTo>
                  <a:pt x="50" y="166"/>
                </a:lnTo>
                <a:lnTo>
                  <a:pt x="48" y="160"/>
                </a:lnTo>
                <a:lnTo>
                  <a:pt x="48" y="156"/>
                </a:lnTo>
                <a:lnTo>
                  <a:pt x="54" y="146"/>
                </a:lnTo>
                <a:lnTo>
                  <a:pt x="66" y="144"/>
                </a:lnTo>
                <a:lnTo>
                  <a:pt x="78" y="148"/>
                </a:lnTo>
                <a:lnTo>
                  <a:pt x="84" y="146"/>
                </a:lnTo>
                <a:lnTo>
                  <a:pt x="90" y="144"/>
                </a:lnTo>
                <a:lnTo>
                  <a:pt x="94" y="140"/>
                </a:lnTo>
                <a:lnTo>
                  <a:pt x="96" y="134"/>
                </a:lnTo>
                <a:lnTo>
                  <a:pt x="96" y="130"/>
                </a:lnTo>
                <a:lnTo>
                  <a:pt x="96" y="126"/>
                </a:lnTo>
                <a:lnTo>
                  <a:pt x="90" y="112"/>
                </a:lnTo>
                <a:lnTo>
                  <a:pt x="88" y="106"/>
                </a:lnTo>
                <a:lnTo>
                  <a:pt x="90" y="102"/>
                </a:lnTo>
                <a:lnTo>
                  <a:pt x="92" y="98"/>
                </a:lnTo>
                <a:lnTo>
                  <a:pt x="96" y="94"/>
                </a:lnTo>
                <a:lnTo>
                  <a:pt x="102" y="92"/>
                </a:lnTo>
                <a:lnTo>
                  <a:pt x="106" y="94"/>
                </a:lnTo>
                <a:lnTo>
                  <a:pt x="120" y="100"/>
                </a:lnTo>
                <a:lnTo>
                  <a:pt x="126" y="100"/>
                </a:lnTo>
                <a:lnTo>
                  <a:pt x="132" y="100"/>
                </a:lnTo>
                <a:lnTo>
                  <a:pt x="138" y="94"/>
                </a:lnTo>
                <a:lnTo>
                  <a:pt x="142" y="90"/>
                </a:lnTo>
                <a:lnTo>
                  <a:pt x="142" y="86"/>
                </a:lnTo>
                <a:lnTo>
                  <a:pt x="142" y="82"/>
                </a:lnTo>
                <a:lnTo>
                  <a:pt x="140" y="68"/>
                </a:lnTo>
                <a:lnTo>
                  <a:pt x="140" y="62"/>
                </a:lnTo>
                <a:lnTo>
                  <a:pt x="142" y="56"/>
                </a:lnTo>
                <a:lnTo>
                  <a:pt x="150" y="50"/>
                </a:lnTo>
                <a:lnTo>
                  <a:pt x="159" y="54"/>
                </a:lnTo>
                <a:lnTo>
                  <a:pt x="171" y="64"/>
                </a:lnTo>
                <a:lnTo>
                  <a:pt x="177" y="64"/>
                </a:lnTo>
                <a:lnTo>
                  <a:pt x="183" y="64"/>
                </a:lnTo>
                <a:lnTo>
                  <a:pt x="189" y="60"/>
                </a:lnTo>
                <a:lnTo>
                  <a:pt x="193" y="56"/>
                </a:lnTo>
                <a:lnTo>
                  <a:pt x="195" y="54"/>
                </a:lnTo>
                <a:lnTo>
                  <a:pt x="197" y="48"/>
                </a:lnTo>
                <a:lnTo>
                  <a:pt x="197" y="34"/>
                </a:lnTo>
                <a:lnTo>
                  <a:pt x="199" y="28"/>
                </a:lnTo>
                <a:lnTo>
                  <a:pt x="201" y="24"/>
                </a:lnTo>
                <a:lnTo>
                  <a:pt x="209" y="22"/>
                </a:lnTo>
                <a:lnTo>
                  <a:pt x="219" y="26"/>
                </a:lnTo>
                <a:lnTo>
                  <a:pt x="231" y="34"/>
                </a:lnTo>
                <a:lnTo>
                  <a:pt x="235" y="38"/>
                </a:lnTo>
                <a:lnTo>
                  <a:pt x="241" y="40"/>
                </a:lnTo>
                <a:lnTo>
                  <a:pt x="247" y="38"/>
                </a:lnTo>
                <a:lnTo>
                  <a:pt x="253" y="34"/>
                </a:lnTo>
                <a:lnTo>
                  <a:pt x="255" y="32"/>
                </a:lnTo>
                <a:lnTo>
                  <a:pt x="259" y="28"/>
                </a:lnTo>
                <a:lnTo>
                  <a:pt x="259" y="16"/>
                </a:lnTo>
                <a:lnTo>
                  <a:pt x="263" y="10"/>
                </a:lnTo>
                <a:lnTo>
                  <a:pt x="267" y="6"/>
                </a:lnTo>
                <a:lnTo>
                  <a:pt x="277" y="4"/>
                </a:lnTo>
                <a:lnTo>
                  <a:pt x="285" y="10"/>
                </a:lnTo>
                <a:lnTo>
                  <a:pt x="293" y="22"/>
                </a:lnTo>
                <a:lnTo>
                  <a:pt x="295" y="26"/>
                </a:lnTo>
                <a:lnTo>
                  <a:pt x="301" y="28"/>
                </a:lnTo>
                <a:lnTo>
                  <a:pt x="307" y="28"/>
                </a:lnTo>
                <a:lnTo>
                  <a:pt x="315" y="28"/>
                </a:lnTo>
                <a:lnTo>
                  <a:pt x="319" y="24"/>
                </a:lnTo>
                <a:lnTo>
                  <a:pt x="321" y="20"/>
                </a:lnTo>
                <a:lnTo>
                  <a:pt x="325" y="8"/>
                </a:lnTo>
                <a:lnTo>
                  <a:pt x="329" y="4"/>
                </a:lnTo>
                <a:lnTo>
                  <a:pt x="335" y="0"/>
                </a:lnTo>
                <a:lnTo>
                  <a:pt x="339" y="0"/>
                </a:lnTo>
                <a:lnTo>
                  <a:pt x="345" y="0"/>
                </a:lnTo>
                <a:lnTo>
                  <a:pt x="347" y="4"/>
                </a:lnTo>
                <a:lnTo>
                  <a:pt x="351" y="8"/>
                </a:lnTo>
                <a:lnTo>
                  <a:pt x="357" y="22"/>
                </a:lnTo>
                <a:lnTo>
                  <a:pt x="359" y="28"/>
                </a:lnTo>
                <a:lnTo>
                  <a:pt x="365" y="32"/>
                </a:lnTo>
                <a:lnTo>
                  <a:pt x="363" y="38"/>
                </a:lnTo>
                <a:lnTo>
                  <a:pt x="363" y="48"/>
                </a:lnTo>
                <a:lnTo>
                  <a:pt x="361" y="54"/>
                </a:lnTo>
                <a:lnTo>
                  <a:pt x="361" y="64"/>
                </a:lnTo>
                <a:lnTo>
                  <a:pt x="351" y="62"/>
                </a:lnTo>
                <a:lnTo>
                  <a:pt x="343" y="62"/>
                </a:lnTo>
                <a:lnTo>
                  <a:pt x="333" y="60"/>
                </a:lnTo>
                <a:lnTo>
                  <a:pt x="325" y="60"/>
                </a:lnTo>
                <a:lnTo>
                  <a:pt x="319" y="60"/>
                </a:lnTo>
                <a:lnTo>
                  <a:pt x="311" y="60"/>
                </a:lnTo>
                <a:lnTo>
                  <a:pt x="303" y="60"/>
                </a:lnTo>
                <a:lnTo>
                  <a:pt x="297" y="60"/>
                </a:lnTo>
                <a:lnTo>
                  <a:pt x="285" y="62"/>
                </a:lnTo>
                <a:lnTo>
                  <a:pt x="271" y="66"/>
                </a:lnTo>
                <a:lnTo>
                  <a:pt x="265" y="66"/>
                </a:lnTo>
                <a:lnTo>
                  <a:pt x="257" y="68"/>
                </a:lnTo>
                <a:lnTo>
                  <a:pt x="251" y="70"/>
                </a:lnTo>
                <a:lnTo>
                  <a:pt x="245" y="72"/>
                </a:lnTo>
                <a:lnTo>
                  <a:pt x="233" y="76"/>
                </a:lnTo>
                <a:lnTo>
                  <a:pt x="221" y="82"/>
                </a:lnTo>
                <a:lnTo>
                  <a:pt x="209" y="86"/>
                </a:lnTo>
                <a:lnTo>
                  <a:pt x="197" y="92"/>
                </a:lnTo>
                <a:lnTo>
                  <a:pt x="187" y="98"/>
                </a:lnTo>
                <a:lnTo>
                  <a:pt x="175" y="106"/>
                </a:lnTo>
                <a:lnTo>
                  <a:pt x="165" y="114"/>
                </a:lnTo>
                <a:lnTo>
                  <a:pt x="156" y="120"/>
                </a:lnTo>
                <a:lnTo>
                  <a:pt x="146" y="130"/>
                </a:lnTo>
                <a:lnTo>
                  <a:pt x="138" y="138"/>
                </a:lnTo>
                <a:lnTo>
                  <a:pt x="128" y="146"/>
                </a:lnTo>
                <a:lnTo>
                  <a:pt x="120" y="156"/>
                </a:lnTo>
                <a:lnTo>
                  <a:pt x="112" y="166"/>
                </a:lnTo>
                <a:lnTo>
                  <a:pt x="106" y="176"/>
                </a:lnTo>
                <a:lnTo>
                  <a:pt x="98" y="188"/>
                </a:lnTo>
                <a:lnTo>
                  <a:pt x="90" y="198"/>
                </a:lnTo>
                <a:lnTo>
                  <a:pt x="84" y="212"/>
                </a:lnTo>
                <a:lnTo>
                  <a:pt x="82" y="224"/>
                </a:lnTo>
                <a:lnTo>
                  <a:pt x="76" y="234"/>
                </a:lnTo>
                <a:lnTo>
                  <a:pt x="72" y="246"/>
                </a:lnTo>
                <a:lnTo>
                  <a:pt x="70" y="252"/>
                </a:lnTo>
                <a:lnTo>
                  <a:pt x="68" y="258"/>
                </a:lnTo>
                <a:lnTo>
                  <a:pt x="66" y="265"/>
                </a:lnTo>
                <a:lnTo>
                  <a:pt x="66" y="273"/>
                </a:lnTo>
                <a:lnTo>
                  <a:pt x="62" y="285"/>
                </a:lnTo>
                <a:lnTo>
                  <a:pt x="62" y="299"/>
                </a:lnTo>
                <a:lnTo>
                  <a:pt x="62" y="305"/>
                </a:lnTo>
                <a:lnTo>
                  <a:pt x="62" y="311"/>
                </a:lnTo>
                <a:lnTo>
                  <a:pt x="62" y="319"/>
                </a:lnTo>
                <a:lnTo>
                  <a:pt x="62" y="327"/>
                </a:lnTo>
                <a:lnTo>
                  <a:pt x="62" y="339"/>
                </a:lnTo>
                <a:lnTo>
                  <a:pt x="62" y="353"/>
                </a:lnTo>
                <a:lnTo>
                  <a:pt x="62" y="359"/>
                </a:lnTo>
                <a:lnTo>
                  <a:pt x="62" y="365"/>
                </a:lnTo>
                <a:lnTo>
                  <a:pt x="64" y="371"/>
                </a:lnTo>
                <a:lnTo>
                  <a:pt x="66" y="379"/>
                </a:lnTo>
                <a:lnTo>
                  <a:pt x="68" y="391"/>
                </a:lnTo>
                <a:lnTo>
                  <a:pt x="72" y="403"/>
                </a:lnTo>
                <a:lnTo>
                  <a:pt x="76" y="415"/>
                </a:lnTo>
                <a:lnTo>
                  <a:pt x="82" y="429"/>
                </a:lnTo>
                <a:lnTo>
                  <a:pt x="84" y="441"/>
                </a:lnTo>
                <a:lnTo>
                  <a:pt x="90" y="451"/>
                </a:lnTo>
                <a:lnTo>
                  <a:pt x="98" y="463"/>
                </a:lnTo>
                <a:lnTo>
                  <a:pt x="106" y="473"/>
                </a:lnTo>
                <a:lnTo>
                  <a:pt x="112" y="483"/>
                </a:lnTo>
                <a:lnTo>
                  <a:pt x="120" y="493"/>
                </a:lnTo>
                <a:lnTo>
                  <a:pt x="128" y="503"/>
                </a:lnTo>
                <a:lnTo>
                  <a:pt x="138" y="513"/>
                </a:lnTo>
                <a:lnTo>
                  <a:pt x="146" y="521"/>
                </a:lnTo>
                <a:lnTo>
                  <a:pt x="156" y="529"/>
                </a:lnTo>
                <a:lnTo>
                  <a:pt x="165" y="537"/>
                </a:lnTo>
                <a:lnTo>
                  <a:pt x="175" y="545"/>
                </a:lnTo>
                <a:lnTo>
                  <a:pt x="187" y="551"/>
                </a:lnTo>
                <a:lnTo>
                  <a:pt x="197" y="557"/>
                </a:lnTo>
                <a:lnTo>
                  <a:pt x="209" y="563"/>
                </a:lnTo>
                <a:lnTo>
                  <a:pt x="221" y="569"/>
                </a:lnTo>
                <a:lnTo>
                  <a:pt x="233" y="573"/>
                </a:lnTo>
                <a:lnTo>
                  <a:pt x="245" y="579"/>
                </a:lnTo>
                <a:lnTo>
                  <a:pt x="251" y="579"/>
                </a:lnTo>
                <a:lnTo>
                  <a:pt x="257" y="583"/>
                </a:lnTo>
                <a:lnTo>
                  <a:pt x="265" y="583"/>
                </a:lnTo>
                <a:lnTo>
                  <a:pt x="271" y="585"/>
                </a:lnTo>
                <a:lnTo>
                  <a:pt x="285" y="587"/>
                </a:lnTo>
                <a:lnTo>
                  <a:pt x="297" y="589"/>
                </a:lnTo>
                <a:lnTo>
                  <a:pt x="303" y="589"/>
                </a:lnTo>
                <a:lnTo>
                  <a:pt x="311" y="591"/>
                </a:lnTo>
                <a:lnTo>
                  <a:pt x="319" y="591"/>
                </a:lnTo>
                <a:lnTo>
                  <a:pt x="325" y="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4" name="Freeform 184"/>
          <p:cNvSpPr>
            <a:spLocks/>
          </p:cNvSpPr>
          <p:nvPr/>
        </p:nvSpPr>
        <p:spPr bwMode="auto">
          <a:xfrm>
            <a:off x="1412875" y="5095875"/>
            <a:ext cx="44450" cy="50800"/>
          </a:xfrm>
          <a:custGeom>
            <a:avLst/>
            <a:gdLst>
              <a:gd name="T0" fmla="*/ 2147483647 w 28"/>
              <a:gd name="T1" fmla="*/ 0 h 32"/>
              <a:gd name="T2" fmla="*/ 2147483647 w 28"/>
              <a:gd name="T3" fmla="*/ 0 h 32"/>
              <a:gd name="T4" fmla="*/ 2147483647 w 28"/>
              <a:gd name="T5" fmla="*/ 2147483647 h 32"/>
              <a:gd name="T6" fmla="*/ 2147483647 w 28"/>
              <a:gd name="T7" fmla="*/ 2147483647 h 32"/>
              <a:gd name="T8" fmla="*/ 2147483647 w 28"/>
              <a:gd name="T9" fmla="*/ 2147483647 h 32"/>
              <a:gd name="T10" fmla="*/ 0 w 28"/>
              <a:gd name="T11" fmla="*/ 2147483647 h 32"/>
              <a:gd name="T12" fmla="*/ 2147483647 w 28"/>
              <a:gd name="T13" fmla="*/ 0 h 32"/>
              <a:gd name="T14" fmla="*/ 2147483647 w 28"/>
              <a:gd name="T15" fmla="*/ 0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" h="32">
                <a:moveTo>
                  <a:pt x="12" y="0"/>
                </a:moveTo>
                <a:lnTo>
                  <a:pt x="22" y="0"/>
                </a:lnTo>
                <a:lnTo>
                  <a:pt x="28" y="12"/>
                </a:lnTo>
                <a:lnTo>
                  <a:pt x="16" y="32"/>
                </a:lnTo>
                <a:lnTo>
                  <a:pt x="6" y="32"/>
                </a:lnTo>
                <a:lnTo>
                  <a:pt x="0" y="14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5" name="Freeform 185"/>
          <p:cNvSpPr>
            <a:spLocks/>
          </p:cNvSpPr>
          <p:nvPr/>
        </p:nvSpPr>
        <p:spPr bwMode="auto">
          <a:xfrm>
            <a:off x="979488" y="5168900"/>
            <a:ext cx="782637" cy="785813"/>
          </a:xfrm>
          <a:custGeom>
            <a:avLst/>
            <a:gdLst>
              <a:gd name="T0" fmla="*/ 2147483647 w 493"/>
              <a:gd name="T1" fmla="*/ 2147483647 h 495"/>
              <a:gd name="T2" fmla="*/ 2147483647 w 493"/>
              <a:gd name="T3" fmla="*/ 2147483647 h 495"/>
              <a:gd name="T4" fmla="*/ 2147483647 w 493"/>
              <a:gd name="T5" fmla="*/ 2147483647 h 495"/>
              <a:gd name="T6" fmla="*/ 2147483647 w 493"/>
              <a:gd name="T7" fmla="*/ 2147483647 h 495"/>
              <a:gd name="T8" fmla="*/ 2147483647 w 493"/>
              <a:gd name="T9" fmla="*/ 2147483647 h 495"/>
              <a:gd name="T10" fmla="*/ 2147483647 w 493"/>
              <a:gd name="T11" fmla="*/ 2147483647 h 495"/>
              <a:gd name="T12" fmla="*/ 2147483647 w 493"/>
              <a:gd name="T13" fmla="*/ 2147483647 h 495"/>
              <a:gd name="T14" fmla="*/ 2147483647 w 493"/>
              <a:gd name="T15" fmla="*/ 2147483647 h 495"/>
              <a:gd name="T16" fmla="*/ 2147483647 w 493"/>
              <a:gd name="T17" fmla="*/ 2147483647 h 495"/>
              <a:gd name="T18" fmla="*/ 2147483647 w 493"/>
              <a:gd name="T19" fmla="*/ 2147483647 h 495"/>
              <a:gd name="T20" fmla="*/ 2147483647 w 493"/>
              <a:gd name="T21" fmla="*/ 2147483647 h 495"/>
              <a:gd name="T22" fmla="*/ 2147483647 w 493"/>
              <a:gd name="T23" fmla="*/ 2147483647 h 495"/>
              <a:gd name="T24" fmla="*/ 2147483647 w 493"/>
              <a:gd name="T25" fmla="*/ 2147483647 h 495"/>
              <a:gd name="T26" fmla="*/ 2147483647 w 493"/>
              <a:gd name="T27" fmla="*/ 2147483647 h 495"/>
              <a:gd name="T28" fmla="*/ 2147483647 w 493"/>
              <a:gd name="T29" fmla="*/ 2147483647 h 495"/>
              <a:gd name="T30" fmla="*/ 2147483647 w 493"/>
              <a:gd name="T31" fmla="*/ 2147483647 h 495"/>
              <a:gd name="T32" fmla="*/ 2147483647 w 493"/>
              <a:gd name="T33" fmla="*/ 2147483647 h 495"/>
              <a:gd name="T34" fmla="*/ 2147483647 w 493"/>
              <a:gd name="T35" fmla="*/ 2147483647 h 495"/>
              <a:gd name="T36" fmla="*/ 2147483647 w 493"/>
              <a:gd name="T37" fmla="*/ 2147483647 h 495"/>
              <a:gd name="T38" fmla="*/ 2147483647 w 493"/>
              <a:gd name="T39" fmla="*/ 2147483647 h 495"/>
              <a:gd name="T40" fmla="*/ 2147483647 w 493"/>
              <a:gd name="T41" fmla="*/ 0 h 495"/>
              <a:gd name="T42" fmla="*/ 2147483647 w 493"/>
              <a:gd name="T43" fmla="*/ 0 h 495"/>
              <a:gd name="T44" fmla="*/ 2147483647 w 493"/>
              <a:gd name="T45" fmla="*/ 2147483647 h 495"/>
              <a:gd name="T46" fmla="*/ 2147483647 w 493"/>
              <a:gd name="T47" fmla="*/ 2147483647 h 495"/>
              <a:gd name="T48" fmla="*/ 2147483647 w 493"/>
              <a:gd name="T49" fmla="*/ 2147483647 h 495"/>
              <a:gd name="T50" fmla="*/ 2147483647 w 493"/>
              <a:gd name="T51" fmla="*/ 2147483647 h 495"/>
              <a:gd name="T52" fmla="*/ 2147483647 w 493"/>
              <a:gd name="T53" fmla="*/ 2147483647 h 495"/>
              <a:gd name="T54" fmla="*/ 2147483647 w 493"/>
              <a:gd name="T55" fmla="*/ 2147483647 h 495"/>
              <a:gd name="T56" fmla="*/ 2147483647 w 493"/>
              <a:gd name="T57" fmla="*/ 2147483647 h 495"/>
              <a:gd name="T58" fmla="*/ 2147483647 w 493"/>
              <a:gd name="T59" fmla="*/ 2147483647 h 495"/>
              <a:gd name="T60" fmla="*/ 2147483647 w 493"/>
              <a:gd name="T61" fmla="*/ 2147483647 h 495"/>
              <a:gd name="T62" fmla="*/ 0 w 493"/>
              <a:gd name="T63" fmla="*/ 2147483647 h 495"/>
              <a:gd name="T64" fmla="*/ 0 w 493"/>
              <a:gd name="T65" fmla="*/ 2147483647 h 495"/>
              <a:gd name="T66" fmla="*/ 2147483647 w 493"/>
              <a:gd name="T67" fmla="*/ 2147483647 h 495"/>
              <a:gd name="T68" fmla="*/ 2147483647 w 493"/>
              <a:gd name="T69" fmla="*/ 2147483647 h 495"/>
              <a:gd name="T70" fmla="*/ 2147483647 w 493"/>
              <a:gd name="T71" fmla="*/ 2147483647 h 495"/>
              <a:gd name="T72" fmla="*/ 2147483647 w 493"/>
              <a:gd name="T73" fmla="*/ 2147483647 h 495"/>
              <a:gd name="T74" fmla="*/ 2147483647 w 493"/>
              <a:gd name="T75" fmla="*/ 2147483647 h 495"/>
              <a:gd name="T76" fmla="*/ 2147483647 w 493"/>
              <a:gd name="T77" fmla="*/ 2147483647 h 495"/>
              <a:gd name="T78" fmla="*/ 2147483647 w 493"/>
              <a:gd name="T79" fmla="*/ 2147483647 h 495"/>
              <a:gd name="T80" fmla="*/ 2147483647 w 493"/>
              <a:gd name="T81" fmla="*/ 2147483647 h 495"/>
              <a:gd name="T82" fmla="*/ 2147483647 w 493"/>
              <a:gd name="T83" fmla="*/ 2147483647 h 495"/>
              <a:gd name="T84" fmla="*/ 2147483647 w 493"/>
              <a:gd name="T85" fmla="*/ 2147483647 h 4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3" h="495">
                <a:moveTo>
                  <a:pt x="245" y="495"/>
                </a:moveTo>
                <a:lnTo>
                  <a:pt x="257" y="495"/>
                </a:lnTo>
                <a:lnTo>
                  <a:pt x="271" y="493"/>
                </a:lnTo>
                <a:lnTo>
                  <a:pt x="281" y="491"/>
                </a:lnTo>
                <a:lnTo>
                  <a:pt x="295" y="489"/>
                </a:lnTo>
                <a:lnTo>
                  <a:pt x="305" y="485"/>
                </a:lnTo>
                <a:lnTo>
                  <a:pt x="317" y="483"/>
                </a:lnTo>
                <a:lnTo>
                  <a:pt x="329" y="479"/>
                </a:lnTo>
                <a:lnTo>
                  <a:pt x="341" y="475"/>
                </a:lnTo>
                <a:lnTo>
                  <a:pt x="351" y="469"/>
                </a:lnTo>
                <a:lnTo>
                  <a:pt x="361" y="463"/>
                </a:lnTo>
                <a:lnTo>
                  <a:pt x="371" y="457"/>
                </a:lnTo>
                <a:lnTo>
                  <a:pt x="383" y="453"/>
                </a:lnTo>
                <a:lnTo>
                  <a:pt x="391" y="445"/>
                </a:lnTo>
                <a:lnTo>
                  <a:pt x="401" y="439"/>
                </a:lnTo>
                <a:lnTo>
                  <a:pt x="411" y="431"/>
                </a:lnTo>
                <a:lnTo>
                  <a:pt x="421" y="423"/>
                </a:lnTo>
                <a:lnTo>
                  <a:pt x="427" y="413"/>
                </a:lnTo>
                <a:lnTo>
                  <a:pt x="435" y="403"/>
                </a:lnTo>
                <a:lnTo>
                  <a:pt x="443" y="393"/>
                </a:lnTo>
                <a:lnTo>
                  <a:pt x="449" y="385"/>
                </a:lnTo>
                <a:lnTo>
                  <a:pt x="455" y="375"/>
                </a:lnTo>
                <a:lnTo>
                  <a:pt x="463" y="365"/>
                </a:lnTo>
                <a:lnTo>
                  <a:pt x="467" y="353"/>
                </a:lnTo>
                <a:lnTo>
                  <a:pt x="473" y="343"/>
                </a:lnTo>
                <a:lnTo>
                  <a:pt x="477" y="331"/>
                </a:lnTo>
                <a:lnTo>
                  <a:pt x="481" y="321"/>
                </a:lnTo>
                <a:lnTo>
                  <a:pt x="485" y="309"/>
                </a:lnTo>
                <a:lnTo>
                  <a:pt x="487" y="297"/>
                </a:lnTo>
                <a:lnTo>
                  <a:pt x="489" y="285"/>
                </a:lnTo>
                <a:lnTo>
                  <a:pt x="491" y="273"/>
                </a:lnTo>
                <a:lnTo>
                  <a:pt x="493" y="261"/>
                </a:lnTo>
                <a:lnTo>
                  <a:pt x="493" y="249"/>
                </a:lnTo>
                <a:lnTo>
                  <a:pt x="493" y="235"/>
                </a:lnTo>
                <a:lnTo>
                  <a:pt x="491" y="223"/>
                </a:lnTo>
                <a:lnTo>
                  <a:pt x="489" y="209"/>
                </a:lnTo>
                <a:lnTo>
                  <a:pt x="487" y="197"/>
                </a:lnTo>
                <a:lnTo>
                  <a:pt x="485" y="185"/>
                </a:lnTo>
                <a:lnTo>
                  <a:pt x="481" y="174"/>
                </a:lnTo>
                <a:lnTo>
                  <a:pt x="477" y="162"/>
                </a:lnTo>
                <a:lnTo>
                  <a:pt x="473" y="152"/>
                </a:lnTo>
                <a:lnTo>
                  <a:pt x="467" y="140"/>
                </a:lnTo>
                <a:lnTo>
                  <a:pt x="463" y="130"/>
                </a:lnTo>
                <a:lnTo>
                  <a:pt x="455" y="118"/>
                </a:lnTo>
                <a:lnTo>
                  <a:pt x="449" y="108"/>
                </a:lnTo>
                <a:lnTo>
                  <a:pt x="443" y="98"/>
                </a:lnTo>
                <a:lnTo>
                  <a:pt x="435" y="90"/>
                </a:lnTo>
                <a:lnTo>
                  <a:pt x="427" y="80"/>
                </a:lnTo>
                <a:lnTo>
                  <a:pt x="421" y="74"/>
                </a:lnTo>
                <a:lnTo>
                  <a:pt x="411" y="64"/>
                </a:lnTo>
                <a:lnTo>
                  <a:pt x="401" y="56"/>
                </a:lnTo>
                <a:lnTo>
                  <a:pt x="391" y="48"/>
                </a:lnTo>
                <a:lnTo>
                  <a:pt x="383" y="42"/>
                </a:lnTo>
                <a:lnTo>
                  <a:pt x="371" y="36"/>
                </a:lnTo>
                <a:lnTo>
                  <a:pt x="361" y="30"/>
                </a:lnTo>
                <a:lnTo>
                  <a:pt x="351" y="24"/>
                </a:lnTo>
                <a:lnTo>
                  <a:pt x="341" y="20"/>
                </a:lnTo>
                <a:lnTo>
                  <a:pt x="329" y="14"/>
                </a:lnTo>
                <a:lnTo>
                  <a:pt x="317" y="10"/>
                </a:lnTo>
                <a:lnTo>
                  <a:pt x="305" y="8"/>
                </a:lnTo>
                <a:lnTo>
                  <a:pt x="295" y="4"/>
                </a:lnTo>
                <a:lnTo>
                  <a:pt x="281" y="2"/>
                </a:lnTo>
                <a:lnTo>
                  <a:pt x="271" y="0"/>
                </a:lnTo>
                <a:lnTo>
                  <a:pt x="257" y="0"/>
                </a:lnTo>
                <a:lnTo>
                  <a:pt x="245" y="0"/>
                </a:lnTo>
                <a:lnTo>
                  <a:pt x="233" y="0"/>
                </a:lnTo>
                <a:lnTo>
                  <a:pt x="221" y="0"/>
                </a:lnTo>
                <a:lnTo>
                  <a:pt x="207" y="2"/>
                </a:lnTo>
                <a:lnTo>
                  <a:pt x="195" y="4"/>
                </a:lnTo>
                <a:lnTo>
                  <a:pt x="183" y="8"/>
                </a:lnTo>
                <a:lnTo>
                  <a:pt x="171" y="10"/>
                </a:lnTo>
                <a:lnTo>
                  <a:pt x="161" y="14"/>
                </a:lnTo>
                <a:lnTo>
                  <a:pt x="149" y="20"/>
                </a:lnTo>
                <a:lnTo>
                  <a:pt x="137" y="24"/>
                </a:lnTo>
                <a:lnTo>
                  <a:pt x="127" y="30"/>
                </a:lnTo>
                <a:lnTo>
                  <a:pt x="117" y="36"/>
                </a:lnTo>
                <a:lnTo>
                  <a:pt x="107" y="42"/>
                </a:lnTo>
                <a:lnTo>
                  <a:pt x="95" y="48"/>
                </a:lnTo>
                <a:lnTo>
                  <a:pt x="87" y="56"/>
                </a:lnTo>
                <a:lnTo>
                  <a:pt x="79" y="64"/>
                </a:lnTo>
                <a:lnTo>
                  <a:pt x="72" y="74"/>
                </a:lnTo>
                <a:lnTo>
                  <a:pt x="62" y="80"/>
                </a:lnTo>
                <a:lnTo>
                  <a:pt x="54" y="90"/>
                </a:lnTo>
                <a:lnTo>
                  <a:pt x="48" y="98"/>
                </a:lnTo>
                <a:lnTo>
                  <a:pt x="40" y="108"/>
                </a:lnTo>
                <a:lnTo>
                  <a:pt x="32" y="118"/>
                </a:lnTo>
                <a:lnTo>
                  <a:pt x="28" y="130"/>
                </a:lnTo>
                <a:lnTo>
                  <a:pt x="22" y="140"/>
                </a:lnTo>
                <a:lnTo>
                  <a:pt x="18" y="152"/>
                </a:lnTo>
                <a:lnTo>
                  <a:pt x="14" y="162"/>
                </a:lnTo>
                <a:lnTo>
                  <a:pt x="10" y="174"/>
                </a:lnTo>
                <a:lnTo>
                  <a:pt x="6" y="185"/>
                </a:lnTo>
                <a:lnTo>
                  <a:pt x="4" y="197"/>
                </a:lnTo>
                <a:lnTo>
                  <a:pt x="2" y="209"/>
                </a:lnTo>
                <a:lnTo>
                  <a:pt x="0" y="223"/>
                </a:lnTo>
                <a:lnTo>
                  <a:pt x="0" y="235"/>
                </a:lnTo>
                <a:lnTo>
                  <a:pt x="0" y="249"/>
                </a:lnTo>
                <a:lnTo>
                  <a:pt x="0" y="261"/>
                </a:lnTo>
                <a:lnTo>
                  <a:pt x="0" y="273"/>
                </a:lnTo>
                <a:lnTo>
                  <a:pt x="2" y="285"/>
                </a:lnTo>
                <a:lnTo>
                  <a:pt x="4" y="297"/>
                </a:lnTo>
                <a:lnTo>
                  <a:pt x="6" y="309"/>
                </a:lnTo>
                <a:lnTo>
                  <a:pt x="10" y="321"/>
                </a:lnTo>
                <a:lnTo>
                  <a:pt x="14" y="331"/>
                </a:lnTo>
                <a:lnTo>
                  <a:pt x="18" y="343"/>
                </a:lnTo>
                <a:lnTo>
                  <a:pt x="22" y="353"/>
                </a:lnTo>
                <a:lnTo>
                  <a:pt x="28" y="365"/>
                </a:lnTo>
                <a:lnTo>
                  <a:pt x="32" y="375"/>
                </a:lnTo>
                <a:lnTo>
                  <a:pt x="40" y="385"/>
                </a:lnTo>
                <a:lnTo>
                  <a:pt x="48" y="393"/>
                </a:lnTo>
                <a:lnTo>
                  <a:pt x="54" y="403"/>
                </a:lnTo>
                <a:lnTo>
                  <a:pt x="62" y="413"/>
                </a:lnTo>
                <a:lnTo>
                  <a:pt x="72" y="423"/>
                </a:lnTo>
                <a:lnTo>
                  <a:pt x="79" y="431"/>
                </a:lnTo>
                <a:lnTo>
                  <a:pt x="87" y="439"/>
                </a:lnTo>
                <a:lnTo>
                  <a:pt x="95" y="445"/>
                </a:lnTo>
                <a:lnTo>
                  <a:pt x="107" y="453"/>
                </a:lnTo>
                <a:lnTo>
                  <a:pt x="117" y="457"/>
                </a:lnTo>
                <a:lnTo>
                  <a:pt x="127" y="463"/>
                </a:lnTo>
                <a:lnTo>
                  <a:pt x="137" y="469"/>
                </a:lnTo>
                <a:lnTo>
                  <a:pt x="149" y="475"/>
                </a:lnTo>
                <a:lnTo>
                  <a:pt x="161" y="479"/>
                </a:lnTo>
                <a:lnTo>
                  <a:pt x="171" y="483"/>
                </a:lnTo>
                <a:lnTo>
                  <a:pt x="183" y="485"/>
                </a:lnTo>
                <a:lnTo>
                  <a:pt x="195" y="489"/>
                </a:lnTo>
                <a:lnTo>
                  <a:pt x="207" y="491"/>
                </a:lnTo>
                <a:lnTo>
                  <a:pt x="221" y="493"/>
                </a:lnTo>
                <a:lnTo>
                  <a:pt x="233" y="495"/>
                </a:lnTo>
                <a:lnTo>
                  <a:pt x="245" y="495"/>
                </a:lnTo>
                <a:close/>
              </a:path>
            </a:pathLst>
          </a:custGeom>
          <a:solidFill>
            <a:srgbClr val="0A8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6" name="Freeform 186"/>
          <p:cNvSpPr>
            <a:spLocks/>
          </p:cNvSpPr>
          <p:nvPr/>
        </p:nvSpPr>
        <p:spPr bwMode="auto">
          <a:xfrm>
            <a:off x="1077913" y="5260975"/>
            <a:ext cx="595312" cy="595313"/>
          </a:xfrm>
          <a:custGeom>
            <a:avLst/>
            <a:gdLst>
              <a:gd name="T0" fmla="*/ 2147483647 w 375"/>
              <a:gd name="T1" fmla="*/ 2147483647 h 375"/>
              <a:gd name="T2" fmla="*/ 2147483647 w 375"/>
              <a:gd name="T3" fmla="*/ 2147483647 h 375"/>
              <a:gd name="T4" fmla="*/ 2147483647 w 375"/>
              <a:gd name="T5" fmla="*/ 2147483647 h 375"/>
              <a:gd name="T6" fmla="*/ 2147483647 w 375"/>
              <a:gd name="T7" fmla="*/ 2147483647 h 375"/>
              <a:gd name="T8" fmla="*/ 2147483647 w 375"/>
              <a:gd name="T9" fmla="*/ 2147483647 h 375"/>
              <a:gd name="T10" fmla="*/ 2147483647 w 375"/>
              <a:gd name="T11" fmla="*/ 2147483647 h 375"/>
              <a:gd name="T12" fmla="*/ 2147483647 w 375"/>
              <a:gd name="T13" fmla="*/ 2147483647 h 375"/>
              <a:gd name="T14" fmla="*/ 2147483647 w 375"/>
              <a:gd name="T15" fmla="*/ 2147483647 h 375"/>
              <a:gd name="T16" fmla="*/ 2147483647 w 375"/>
              <a:gd name="T17" fmla="*/ 2147483647 h 375"/>
              <a:gd name="T18" fmla="*/ 2147483647 w 375"/>
              <a:gd name="T19" fmla="*/ 2147483647 h 375"/>
              <a:gd name="T20" fmla="*/ 2147483647 w 375"/>
              <a:gd name="T21" fmla="*/ 2147483647 h 375"/>
              <a:gd name="T22" fmla="*/ 2147483647 w 375"/>
              <a:gd name="T23" fmla="*/ 2147483647 h 375"/>
              <a:gd name="T24" fmla="*/ 2147483647 w 375"/>
              <a:gd name="T25" fmla="*/ 2147483647 h 375"/>
              <a:gd name="T26" fmla="*/ 2147483647 w 375"/>
              <a:gd name="T27" fmla="*/ 2147483647 h 375"/>
              <a:gd name="T28" fmla="*/ 2147483647 w 375"/>
              <a:gd name="T29" fmla="*/ 2147483647 h 375"/>
              <a:gd name="T30" fmla="*/ 2147483647 w 375"/>
              <a:gd name="T31" fmla="*/ 2147483647 h 375"/>
              <a:gd name="T32" fmla="*/ 2147483647 w 375"/>
              <a:gd name="T33" fmla="*/ 2147483647 h 375"/>
              <a:gd name="T34" fmla="*/ 2147483647 w 375"/>
              <a:gd name="T35" fmla="*/ 2147483647 h 375"/>
              <a:gd name="T36" fmla="*/ 2147483647 w 375"/>
              <a:gd name="T37" fmla="*/ 2147483647 h 375"/>
              <a:gd name="T38" fmla="*/ 2147483647 w 375"/>
              <a:gd name="T39" fmla="*/ 2147483647 h 375"/>
              <a:gd name="T40" fmla="*/ 2147483647 w 375"/>
              <a:gd name="T41" fmla="*/ 0 h 375"/>
              <a:gd name="T42" fmla="*/ 2147483647 w 375"/>
              <a:gd name="T43" fmla="*/ 0 h 375"/>
              <a:gd name="T44" fmla="*/ 2147483647 w 375"/>
              <a:gd name="T45" fmla="*/ 2147483647 h 375"/>
              <a:gd name="T46" fmla="*/ 2147483647 w 375"/>
              <a:gd name="T47" fmla="*/ 2147483647 h 375"/>
              <a:gd name="T48" fmla="*/ 2147483647 w 375"/>
              <a:gd name="T49" fmla="*/ 2147483647 h 375"/>
              <a:gd name="T50" fmla="*/ 2147483647 w 375"/>
              <a:gd name="T51" fmla="*/ 2147483647 h 375"/>
              <a:gd name="T52" fmla="*/ 2147483647 w 375"/>
              <a:gd name="T53" fmla="*/ 2147483647 h 375"/>
              <a:gd name="T54" fmla="*/ 2147483647 w 375"/>
              <a:gd name="T55" fmla="*/ 2147483647 h 375"/>
              <a:gd name="T56" fmla="*/ 2147483647 w 375"/>
              <a:gd name="T57" fmla="*/ 2147483647 h 375"/>
              <a:gd name="T58" fmla="*/ 2147483647 w 375"/>
              <a:gd name="T59" fmla="*/ 2147483647 h 375"/>
              <a:gd name="T60" fmla="*/ 2147483647 w 375"/>
              <a:gd name="T61" fmla="*/ 2147483647 h 375"/>
              <a:gd name="T62" fmla="*/ 0 w 375"/>
              <a:gd name="T63" fmla="*/ 2147483647 h 375"/>
              <a:gd name="T64" fmla="*/ 0 w 375"/>
              <a:gd name="T65" fmla="*/ 2147483647 h 375"/>
              <a:gd name="T66" fmla="*/ 2147483647 w 375"/>
              <a:gd name="T67" fmla="*/ 2147483647 h 375"/>
              <a:gd name="T68" fmla="*/ 2147483647 w 375"/>
              <a:gd name="T69" fmla="*/ 2147483647 h 375"/>
              <a:gd name="T70" fmla="*/ 2147483647 w 375"/>
              <a:gd name="T71" fmla="*/ 2147483647 h 375"/>
              <a:gd name="T72" fmla="*/ 2147483647 w 375"/>
              <a:gd name="T73" fmla="*/ 2147483647 h 375"/>
              <a:gd name="T74" fmla="*/ 2147483647 w 375"/>
              <a:gd name="T75" fmla="*/ 2147483647 h 375"/>
              <a:gd name="T76" fmla="*/ 2147483647 w 375"/>
              <a:gd name="T77" fmla="*/ 2147483647 h 375"/>
              <a:gd name="T78" fmla="*/ 2147483647 w 375"/>
              <a:gd name="T79" fmla="*/ 2147483647 h 375"/>
              <a:gd name="T80" fmla="*/ 2147483647 w 375"/>
              <a:gd name="T81" fmla="*/ 2147483647 h 375"/>
              <a:gd name="T82" fmla="*/ 2147483647 w 375"/>
              <a:gd name="T83" fmla="*/ 2147483647 h 375"/>
              <a:gd name="T84" fmla="*/ 2147483647 w 375"/>
              <a:gd name="T85" fmla="*/ 2147483647 h 3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5" h="375">
                <a:moveTo>
                  <a:pt x="187" y="375"/>
                </a:moveTo>
                <a:lnTo>
                  <a:pt x="195" y="373"/>
                </a:lnTo>
                <a:lnTo>
                  <a:pt x="205" y="373"/>
                </a:lnTo>
                <a:lnTo>
                  <a:pt x="213" y="371"/>
                </a:lnTo>
                <a:lnTo>
                  <a:pt x="223" y="371"/>
                </a:lnTo>
                <a:lnTo>
                  <a:pt x="231" y="367"/>
                </a:lnTo>
                <a:lnTo>
                  <a:pt x="241" y="365"/>
                </a:lnTo>
                <a:lnTo>
                  <a:pt x="249" y="361"/>
                </a:lnTo>
                <a:lnTo>
                  <a:pt x="259" y="359"/>
                </a:lnTo>
                <a:lnTo>
                  <a:pt x="265" y="355"/>
                </a:lnTo>
                <a:lnTo>
                  <a:pt x="275" y="351"/>
                </a:lnTo>
                <a:lnTo>
                  <a:pt x="281" y="345"/>
                </a:lnTo>
                <a:lnTo>
                  <a:pt x="291" y="341"/>
                </a:lnTo>
                <a:lnTo>
                  <a:pt x="297" y="335"/>
                </a:lnTo>
                <a:lnTo>
                  <a:pt x="303" y="329"/>
                </a:lnTo>
                <a:lnTo>
                  <a:pt x="311" y="325"/>
                </a:lnTo>
                <a:lnTo>
                  <a:pt x="319" y="321"/>
                </a:lnTo>
                <a:lnTo>
                  <a:pt x="323" y="313"/>
                </a:lnTo>
                <a:lnTo>
                  <a:pt x="329" y="305"/>
                </a:lnTo>
                <a:lnTo>
                  <a:pt x="335" y="299"/>
                </a:lnTo>
                <a:lnTo>
                  <a:pt x="341" y="291"/>
                </a:lnTo>
                <a:lnTo>
                  <a:pt x="345" y="283"/>
                </a:lnTo>
                <a:lnTo>
                  <a:pt x="351" y="277"/>
                </a:lnTo>
                <a:lnTo>
                  <a:pt x="353" y="267"/>
                </a:lnTo>
                <a:lnTo>
                  <a:pt x="359" y="261"/>
                </a:lnTo>
                <a:lnTo>
                  <a:pt x="361" y="251"/>
                </a:lnTo>
                <a:lnTo>
                  <a:pt x="365" y="241"/>
                </a:lnTo>
                <a:lnTo>
                  <a:pt x="367" y="233"/>
                </a:lnTo>
                <a:lnTo>
                  <a:pt x="369" y="225"/>
                </a:lnTo>
                <a:lnTo>
                  <a:pt x="371" y="215"/>
                </a:lnTo>
                <a:lnTo>
                  <a:pt x="373" y="207"/>
                </a:lnTo>
                <a:lnTo>
                  <a:pt x="373" y="197"/>
                </a:lnTo>
                <a:lnTo>
                  <a:pt x="375" y="187"/>
                </a:lnTo>
                <a:lnTo>
                  <a:pt x="373" y="177"/>
                </a:lnTo>
                <a:lnTo>
                  <a:pt x="373" y="167"/>
                </a:lnTo>
                <a:lnTo>
                  <a:pt x="371" y="157"/>
                </a:lnTo>
                <a:lnTo>
                  <a:pt x="369" y="149"/>
                </a:lnTo>
                <a:lnTo>
                  <a:pt x="367" y="139"/>
                </a:lnTo>
                <a:lnTo>
                  <a:pt x="365" y="131"/>
                </a:lnTo>
                <a:lnTo>
                  <a:pt x="361" y="122"/>
                </a:lnTo>
                <a:lnTo>
                  <a:pt x="359" y="114"/>
                </a:lnTo>
                <a:lnTo>
                  <a:pt x="353" y="106"/>
                </a:lnTo>
                <a:lnTo>
                  <a:pt x="351" y="98"/>
                </a:lnTo>
                <a:lnTo>
                  <a:pt x="345" y="90"/>
                </a:lnTo>
                <a:lnTo>
                  <a:pt x="341" y="82"/>
                </a:lnTo>
                <a:lnTo>
                  <a:pt x="335" y="76"/>
                </a:lnTo>
                <a:lnTo>
                  <a:pt x="329" y="68"/>
                </a:lnTo>
                <a:lnTo>
                  <a:pt x="323" y="62"/>
                </a:lnTo>
                <a:lnTo>
                  <a:pt x="319" y="56"/>
                </a:lnTo>
                <a:lnTo>
                  <a:pt x="311" y="48"/>
                </a:lnTo>
                <a:lnTo>
                  <a:pt x="303" y="42"/>
                </a:lnTo>
                <a:lnTo>
                  <a:pt x="297" y="36"/>
                </a:lnTo>
                <a:lnTo>
                  <a:pt x="291" y="32"/>
                </a:lnTo>
                <a:lnTo>
                  <a:pt x="281" y="26"/>
                </a:lnTo>
                <a:lnTo>
                  <a:pt x="275" y="22"/>
                </a:lnTo>
                <a:lnTo>
                  <a:pt x="265" y="18"/>
                </a:lnTo>
                <a:lnTo>
                  <a:pt x="259" y="16"/>
                </a:lnTo>
                <a:lnTo>
                  <a:pt x="249" y="12"/>
                </a:lnTo>
                <a:lnTo>
                  <a:pt x="241" y="8"/>
                </a:lnTo>
                <a:lnTo>
                  <a:pt x="231" y="6"/>
                </a:lnTo>
                <a:lnTo>
                  <a:pt x="223" y="4"/>
                </a:lnTo>
                <a:lnTo>
                  <a:pt x="213" y="2"/>
                </a:lnTo>
                <a:lnTo>
                  <a:pt x="205" y="0"/>
                </a:lnTo>
                <a:lnTo>
                  <a:pt x="195" y="0"/>
                </a:lnTo>
                <a:lnTo>
                  <a:pt x="187" y="0"/>
                </a:lnTo>
                <a:lnTo>
                  <a:pt x="175" y="0"/>
                </a:lnTo>
                <a:lnTo>
                  <a:pt x="167" y="0"/>
                </a:lnTo>
                <a:lnTo>
                  <a:pt x="155" y="2"/>
                </a:lnTo>
                <a:lnTo>
                  <a:pt x="147" y="4"/>
                </a:lnTo>
                <a:lnTo>
                  <a:pt x="137" y="6"/>
                </a:lnTo>
                <a:lnTo>
                  <a:pt x="129" y="8"/>
                </a:lnTo>
                <a:lnTo>
                  <a:pt x="121" y="12"/>
                </a:lnTo>
                <a:lnTo>
                  <a:pt x="113" y="16"/>
                </a:lnTo>
                <a:lnTo>
                  <a:pt x="105" y="18"/>
                </a:lnTo>
                <a:lnTo>
                  <a:pt x="95" y="22"/>
                </a:lnTo>
                <a:lnTo>
                  <a:pt x="89" y="26"/>
                </a:lnTo>
                <a:lnTo>
                  <a:pt x="81" y="32"/>
                </a:lnTo>
                <a:lnTo>
                  <a:pt x="73" y="36"/>
                </a:lnTo>
                <a:lnTo>
                  <a:pt x="67" y="42"/>
                </a:lnTo>
                <a:lnTo>
                  <a:pt x="59" y="48"/>
                </a:lnTo>
                <a:lnTo>
                  <a:pt x="55" y="56"/>
                </a:lnTo>
                <a:lnTo>
                  <a:pt x="47" y="62"/>
                </a:lnTo>
                <a:lnTo>
                  <a:pt x="41" y="68"/>
                </a:lnTo>
                <a:lnTo>
                  <a:pt x="35" y="76"/>
                </a:lnTo>
                <a:lnTo>
                  <a:pt x="29" y="82"/>
                </a:lnTo>
                <a:lnTo>
                  <a:pt x="25" y="90"/>
                </a:lnTo>
                <a:lnTo>
                  <a:pt x="19" y="98"/>
                </a:lnTo>
                <a:lnTo>
                  <a:pt x="17" y="106"/>
                </a:lnTo>
                <a:lnTo>
                  <a:pt x="14" y="114"/>
                </a:lnTo>
                <a:lnTo>
                  <a:pt x="12" y="122"/>
                </a:lnTo>
                <a:lnTo>
                  <a:pt x="8" y="131"/>
                </a:lnTo>
                <a:lnTo>
                  <a:pt x="6" y="139"/>
                </a:lnTo>
                <a:lnTo>
                  <a:pt x="4" y="149"/>
                </a:lnTo>
                <a:lnTo>
                  <a:pt x="2" y="157"/>
                </a:lnTo>
                <a:lnTo>
                  <a:pt x="0" y="167"/>
                </a:lnTo>
                <a:lnTo>
                  <a:pt x="0" y="177"/>
                </a:lnTo>
                <a:lnTo>
                  <a:pt x="0" y="187"/>
                </a:lnTo>
                <a:lnTo>
                  <a:pt x="0" y="197"/>
                </a:lnTo>
                <a:lnTo>
                  <a:pt x="0" y="207"/>
                </a:lnTo>
                <a:lnTo>
                  <a:pt x="2" y="215"/>
                </a:lnTo>
                <a:lnTo>
                  <a:pt x="4" y="225"/>
                </a:lnTo>
                <a:lnTo>
                  <a:pt x="6" y="233"/>
                </a:lnTo>
                <a:lnTo>
                  <a:pt x="8" y="241"/>
                </a:lnTo>
                <a:lnTo>
                  <a:pt x="12" y="251"/>
                </a:lnTo>
                <a:lnTo>
                  <a:pt x="14" y="261"/>
                </a:lnTo>
                <a:lnTo>
                  <a:pt x="17" y="267"/>
                </a:lnTo>
                <a:lnTo>
                  <a:pt x="19" y="277"/>
                </a:lnTo>
                <a:lnTo>
                  <a:pt x="25" y="283"/>
                </a:lnTo>
                <a:lnTo>
                  <a:pt x="29" y="291"/>
                </a:lnTo>
                <a:lnTo>
                  <a:pt x="35" y="299"/>
                </a:lnTo>
                <a:lnTo>
                  <a:pt x="41" y="305"/>
                </a:lnTo>
                <a:lnTo>
                  <a:pt x="47" y="313"/>
                </a:lnTo>
                <a:lnTo>
                  <a:pt x="55" y="321"/>
                </a:lnTo>
                <a:lnTo>
                  <a:pt x="59" y="325"/>
                </a:lnTo>
                <a:lnTo>
                  <a:pt x="67" y="329"/>
                </a:lnTo>
                <a:lnTo>
                  <a:pt x="73" y="335"/>
                </a:lnTo>
                <a:lnTo>
                  <a:pt x="81" y="341"/>
                </a:lnTo>
                <a:lnTo>
                  <a:pt x="89" y="345"/>
                </a:lnTo>
                <a:lnTo>
                  <a:pt x="95" y="351"/>
                </a:lnTo>
                <a:lnTo>
                  <a:pt x="105" y="355"/>
                </a:lnTo>
                <a:lnTo>
                  <a:pt x="113" y="359"/>
                </a:lnTo>
                <a:lnTo>
                  <a:pt x="121" y="361"/>
                </a:lnTo>
                <a:lnTo>
                  <a:pt x="129" y="365"/>
                </a:lnTo>
                <a:lnTo>
                  <a:pt x="137" y="367"/>
                </a:lnTo>
                <a:lnTo>
                  <a:pt x="147" y="371"/>
                </a:lnTo>
                <a:lnTo>
                  <a:pt x="155" y="371"/>
                </a:lnTo>
                <a:lnTo>
                  <a:pt x="167" y="373"/>
                </a:lnTo>
                <a:lnTo>
                  <a:pt x="175" y="373"/>
                </a:lnTo>
                <a:lnTo>
                  <a:pt x="187" y="375"/>
                </a:lnTo>
                <a:close/>
              </a:path>
            </a:pathLst>
          </a:custGeom>
          <a:solidFill>
            <a:srgbClr val="ABA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7" name="Freeform 187"/>
          <p:cNvSpPr>
            <a:spLocks/>
          </p:cNvSpPr>
          <p:nvPr/>
        </p:nvSpPr>
        <p:spPr bwMode="auto">
          <a:xfrm>
            <a:off x="1068388" y="5267325"/>
            <a:ext cx="614362" cy="582613"/>
          </a:xfrm>
          <a:custGeom>
            <a:avLst/>
            <a:gdLst>
              <a:gd name="T0" fmla="*/ 2147483647 w 387"/>
              <a:gd name="T1" fmla="*/ 2147483647 h 367"/>
              <a:gd name="T2" fmla="*/ 2147483647 w 387"/>
              <a:gd name="T3" fmla="*/ 2147483647 h 367"/>
              <a:gd name="T4" fmla="*/ 2147483647 w 387"/>
              <a:gd name="T5" fmla="*/ 2147483647 h 367"/>
              <a:gd name="T6" fmla="*/ 2147483647 w 387"/>
              <a:gd name="T7" fmla="*/ 2147483647 h 367"/>
              <a:gd name="T8" fmla="*/ 2147483647 w 387"/>
              <a:gd name="T9" fmla="*/ 2147483647 h 367"/>
              <a:gd name="T10" fmla="*/ 2147483647 w 387"/>
              <a:gd name="T11" fmla="*/ 2147483647 h 367"/>
              <a:gd name="T12" fmla="*/ 2147483647 w 387"/>
              <a:gd name="T13" fmla="*/ 2147483647 h 367"/>
              <a:gd name="T14" fmla="*/ 2147483647 w 387"/>
              <a:gd name="T15" fmla="*/ 2147483647 h 367"/>
              <a:gd name="T16" fmla="*/ 2147483647 w 387"/>
              <a:gd name="T17" fmla="*/ 2147483647 h 367"/>
              <a:gd name="T18" fmla="*/ 2147483647 w 387"/>
              <a:gd name="T19" fmla="*/ 2147483647 h 367"/>
              <a:gd name="T20" fmla="*/ 2147483647 w 387"/>
              <a:gd name="T21" fmla="*/ 2147483647 h 367"/>
              <a:gd name="T22" fmla="*/ 2147483647 w 387"/>
              <a:gd name="T23" fmla="*/ 2147483647 h 367"/>
              <a:gd name="T24" fmla="*/ 2147483647 w 387"/>
              <a:gd name="T25" fmla="*/ 2147483647 h 367"/>
              <a:gd name="T26" fmla="*/ 2147483647 w 387"/>
              <a:gd name="T27" fmla="*/ 2147483647 h 367"/>
              <a:gd name="T28" fmla="*/ 2147483647 w 387"/>
              <a:gd name="T29" fmla="*/ 2147483647 h 367"/>
              <a:gd name="T30" fmla="*/ 2147483647 w 387"/>
              <a:gd name="T31" fmla="*/ 2147483647 h 367"/>
              <a:gd name="T32" fmla="*/ 2147483647 w 387"/>
              <a:gd name="T33" fmla="*/ 2147483647 h 367"/>
              <a:gd name="T34" fmla="*/ 2147483647 w 387"/>
              <a:gd name="T35" fmla="*/ 2147483647 h 367"/>
              <a:gd name="T36" fmla="*/ 2147483647 w 387"/>
              <a:gd name="T37" fmla="*/ 2147483647 h 367"/>
              <a:gd name="T38" fmla="*/ 2147483647 w 387"/>
              <a:gd name="T39" fmla="*/ 2147483647 h 367"/>
              <a:gd name="T40" fmla="*/ 2147483647 w 387"/>
              <a:gd name="T41" fmla="*/ 2147483647 h 367"/>
              <a:gd name="T42" fmla="*/ 2147483647 w 387"/>
              <a:gd name="T43" fmla="*/ 2147483647 h 367"/>
              <a:gd name="T44" fmla="*/ 2147483647 w 387"/>
              <a:gd name="T45" fmla="*/ 2147483647 h 367"/>
              <a:gd name="T46" fmla="*/ 2147483647 w 387"/>
              <a:gd name="T47" fmla="*/ 2147483647 h 367"/>
              <a:gd name="T48" fmla="*/ 2147483647 w 387"/>
              <a:gd name="T49" fmla="*/ 2147483647 h 367"/>
              <a:gd name="T50" fmla="*/ 2147483647 w 387"/>
              <a:gd name="T51" fmla="*/ 0 h 367"/>
              <a:gd name="T52" fmla="*/ 2147483647 w 387"/>
              <a:gd name="T53" fmla="*/ 2147483647 h 367"/>
              <a:gd name="T54" fmla="*/ 2147483647 w 387"/>
              <a:gd name="T55" fmla="*/ 2147483647 h 367"/>
              <a:gd name="T56" fmla="*/ 2147483647 w 387"/>
              <a:gd name="T57" fmla="*/ 2147483647 h 367"/>
              <a:gd name="T58" fmla="*/ 2147483647 w 387"/>
              <a:gd name="T59" fmla="*/ 2147483647 h 367"/>
              <a:gd name="T60" fmla="*/ 2147483647 w 387"/>
              <a:gd name="T61" fmla="*/ 2147483647 h 367"/>
              <a:gd name="T62" fmla="*/ 2147483647 w 387"/>
              <a:gd name="T63" fmla="*/ 2147483647 h 367"/>
              <a:gd name="T64" fmla="*/ 2147483647 w 387"/>
              <a:gd name="T65" fmla="*/ 2147483647 h 367"/>
              <a:gd name="T66" fmla="*/ 2147483647 w 387"/>
              <a:gd name="T67" fmla="*/ 2147483647 h 367"/>
              <a:gd name="T68" fmla="*/ 2147483647 w 387"/>
              <a:gd name="T69" fmla="*/ 2147483647 h 367"/>
              <a:gd name="T70" fmla="*/ 2147483647 w 387"/>
              <a:gd name="T71" fmla="*/ 2147483647 h 367"/>
              <a:gd name="T72" fmla="*/ 2147483647 w 387"/>
              <a:gd name="T73" fmla="*/ 2147483647 h 367"/>
              <a:gd name="T74" fmla="*/ 2147483647 w 387"/>
              <a:gd name="T75" fmla="*/ 2147483647 h 367"/>
              <a:gd name="T76" fmla="*/ 2147483647 w 387"/>
              <a:gd name="T77" fmla="*/ 2147483647 h 367"/>
              <a:gd name="T78" fmla="*/ 2147483647 w 387"/>
              <a:gd name="T79" fmla="*/ 2147483647 h 367"/>
              <a:gd name="T80" fmla="*/ 2147483647 w 387"/>
              <a:gd name="T81" fmla="*/ 2147483647 h 367"/>
              <a:gd name="T82" fmla="*/ 2147483647 w 387"/>
              <a:gd name="T83" fmla="*/ 2147483647 h 367"/>
              <a:gd name="T84" fmla="*/ 2147483647 w 387"/>
              <a:gd name="T85" fmla="*/ 2147483647 h 367"/>
              <a:gd name="T86" fmla="*/ 2147483647 w 387"/>
              <a:gd name="T87" fmla="*/ 2147483647 h 367"/>
              <a:gd name="T88" fmla="*/ 2147483647 w 387"/>
              <a:gd name="T89" fmla="*/ 2147483647 h 367"/>
              <a:gd name="T90" fmla="*/ 2147483647 w 387"/>
              <a:gd name="T91" fmla="*/ 2147483647 h 367"/>
              <a:gd name="T92" fmla="*/ 2147483647 w 387"/>
              <a:gd name="T93" fmla="*/ 2147483647 h 367"/>
              <a:gd name="T94" fmla="*/ 2147483647 w 387"/>
              <a:gd name="T95" fmla="*/ 2147483647 h 367"/>
              <a:gd name="T96" fmla="*/ 2147483647 w 387"/>
              <a:gd name="T97" fmla="*/ 2147483647 h 367"/>
              <a:gd name="T98" fmla="*/ 2147483647 w 387"/>
              <a:gd name="T99" fmla="*/ 2147483647 h 367"/>
              <a:gd name="T100" fmla="*/ 2147483647 w 387"/>
              <a:gd name="T101" fmla="*/ 2147483647 h 367"/>
              <a:gd name="T102" fmla="*/ 2147483647 w 387"/>
              <a:gd name="T103" fmla="*/ 2147483647 h 367"/>
              <a:gd name="T104" fmla="*/ 2147483647 w 387"/>
              <a:gd name="T105" fmla="*/ 2147483647 h 367"/>
              <a:gd name="T106" fmla="*/ 2147483647 w 387"/>
              <a:gd name="T107" fmla="*/ 2147483647 h 367"/>
              <a:gd name="T108" fmla="*/ 2147483647 w 387"/>
              <a:gd name="T109" fmla="*/ 2147483647 h 367"/>
              <a:gd name="T110" fmla="*/ 2147483647 w 387"/>
              <a:gd name="T111" fmla="*/ 2147483647 h 367"/>
              <a:gd name="T112" fmla="*/ 2147483647 w 387"/>
              <a:gd name="T113" fmla="*/ 2147483647 h 367"/>
              <a:gd name="T114" fmla="*/ 2147483647 w 387"/>
              <a:gd name="T115" fmla="*/ 2147483647 h 367"/>
              <a:gd name="T116" fmla="*/ 2147483647 w 387"/>
              <a:gd name="T117" fmla="*/ 2147483647 h 367"/>
              <a:gd name="T118" fmla="*/ 2147483647 w 387"/>
              <a:gd name="T119" fmla="*/ 2147483647 h 367"/>
              <a:gd name="T120" fmla="*/ 2147483647 w 387"/>
              <a:gd name="T121" fmla="*/ 2147483647 h 3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87" h="367">
                <a:moveTo>
                  <a:pt x="179" y="281"/>
                </a:moveTo>
                <a:lnTo>
                  <a:pt x="175" y="281"/>
                </a:lnTo>
                <a:lnTo>
                  <a:pt x="169" y="287"/>
                </a:lnTo>
                <a:lnTo>
                  <a:pt x="159" y="293"/>
                </a:lnTo>
                <a:lnTo>
                  <a:pt x="145" y="303"/>
                </a:lnTo>
                <a:lnTo>
                  <a:pt x="137" y="307"/>
                </a:lnTo>
                <a:lnTo>
                  <a:pt x="129" y="311"/>
                </a:lnTo>
                <a:lnTo>
                  <a:pt x="121" y="317"/>
                </a:lnTo>
                <a:lnTo>
                  <a:pt x="113" y="323"/>
                </a:lnTo>
                <a:lnTo>
                  <a:pt x="105" y="327"/>
                </a:lnTo>
                <a:lnTo>
                  <a:pt x="99" y="333"/>
                </a:lnTo>
                <a:lnTo>
                  <a:pt x="91" y="339"/>
                </a:lnTo>
                <a:lnTo>
                  <a:pt x="83" y="345"/>
                </a:lnTo>
                <a:lnTo>
                  <a:pt x="73" y="337"/>
                </a:lnTo>
                <a:lnTo>
                  <a:pt x="61" y="327"/>
                </a:lnTo>
                <a:lnTo>
                  <a:pt x="63" y="317"/>
                </a:lnTo>
                <a:lnTo>
                  <a:pt x="67" y="309"/>
                </a:lnTo>
                <a:lnTo>
                  <a:pt x="71" y="301"/>
                </a:lnTo>
                <a:lnTo>
                  <a:pt x="73" y="291"/>
                </a:lnTo>
                <a:lnTo>
                  <a:pt x="77" y="281"/>
                </a:lnTo>
                <a:lnTo>
                  <a:pt x="79" y="273"/>
                </a:lnTo>
                <a:lnTo>
                  <a:pt x="83" y="265"/>
                </a:lnTo>
                <a:lnTo>
                  <a:pt x="87" y="257"/>
                </a:lnTo>
                <a:lnTo>
                  <a:pt x="89" y="249"/>
                </a:lnTo>
                <a:lnTo>
                  <a:pt x="91" y="241"/>
                </a:lnTo>
                <a:lnTo>
                  <a:pt x="93" y="233"/>
                </a:lnTo>
                <a:lnTo>
                  <a:pt x="95" y="231"/>
                </a:lnTo>
                <a:lnTo>
                  <a:pt x="99" y="223"/>
                </a:lnTo>
                <a:lnTo>
                  <a:pt x="101" y="221"/>
                </a:lnTo>
                <a:lnTo>
                  <a:pt x="97" y="219"/>
                </a:lnTo>
                <a:lnTo>
                  <a:pt x="89" y="215"/>
                </a:lnTo>
                <a:lnTo>
                  <a:pt x="83" y="211"/>
                </a:lnTo>
                <a:lnTo>
                  <a:pt x="77" y="209"/>
                </a:lnTo>
                <a:lnTo>
                  <a:pt x="71" y="205"/>
                </a:lnTo>
                <a:lnTo>
                  <a:pt x="63" y="203"/>
                </a:lnTo>
                <a:lnTo>
                  <a:pt x="55" y="197"/>
                </a:lnTo>
                <a:lnTo>
                  <a:pt x="47" y="193"/>
                </a:lnTo>
                <a:lnTo>
                  <a:pt x="39" y="189"/>
                </a:lnTo>
                <a:lnTo>
                  <a:pt x="31" y="185"/>
                </a:lnTo>
                <a:lnTo>
                  <a:pt x="23" y="181"/>
                </a:lnTo>
                <a:lnTo>
                  <a:pt x="14" y="177"/>
                </a:lnTo>
                <a:lnTo>
                  <a:pt x="8" y="173"/>
                </a:lnTo>
                <a:lnTo>
                  <a:pt x="0" y="169"/>
                </a:lnTo>
                <a:lnTo>
                  <a:pt x="0" y="161"/>
                </a:lnTo>
                <a:lnTo>
                  <a:pt x="2" y="155"/>
                </a:lnTo>
                <a:lnTo>
                  <a:pt x="2" y="149"/>
                </a:lnTo>
                <a:lnTo>
                  <a:pt x="4" y="143"/>
                </a:lnTo>
                <a:lnTo>
                  <a:pt x="12" y="141"/>
                </a:lnTo>
                <a:lnTo>
                  <a:pt x="20" y="139"/>
                </a:lnTo>
                <a:lnTo>
                  <a:pt x="29" y="137"/>
                </a:lnTo>
                <a:lnTo>
                  <a:pt x="39" y="137"/>
                </a:lnTo>
                <a:lnTo>
                  <a:pt x="47" y="133"/>
                </a:lnTo>
                <a:lnTo>
                  <a:pt x="57" y="133"/>
                </a:lnTo>
                <a:lnTo>
                  <a:pt x="67" y="131"/>
                </a:lnTo>
                <a:lnTo>
                  <a:pt x="77" y="131"/>
                </a:lnTo>
                <a:lnTo>
                  <a:pt x="83" y="127"/>
                </a:lnTo>
                <a:lnTo>
                  <a:pt x="91" y="127"/>
                </a:lnTo>
                <a:lnTo>
                  <a:pt x="97" y="125"/>
                </a:lnTo>
                <a:lnTo>
                  <a:pt x="103" y="125"/>
                </a:lnTo>
                <a:lnTo>
                  <a:pt x="111" y="123"/>
                </a:lnTo>
                <a:lnTo>
                  <a:pt x="115" y="123"/>
                </a:lnTo>
                <a:lnTo>
                  <a:pt x="113" y="122"/>
                </a:lnTo>
                <a:lnTo>
                  <a:pt x="113" y="112"/>
                </a:lnTo>
                <a:lnTo>
                  <a:pt x="113" y="106"/>
                </a:lnTo>
                <a:lnTo>
                  <a:pt x="113" y="100"/>
                </a:lnTo>
                <a:lnTo>
                  <a:pt x="113" y="92"/>
                </a:lnTo>
                <a:lnTo>
                  <a:pt x="113" y="84"/>
                </a:lnTo>
                <a:lnTo>
                  <a:pt x="111" y="74"/>
                </a:lnTo>
                <a:lnTo>
                  <a:pt x="111" y="64"/>
                </a:lnTo>
                <a:lnTo>
                  <a:pt x="111" y="56"/>
                </a:lnTo>
                <a:lnTo>
                  <a:pt x="111" y="46"/>
                </a:lnTo>
                <a:lnTo>
                  <a:pt x="109" y="36"/>
                </a:lnTo>
                <a:lnTo>
                  <a:pt x="107" y="26"/>
                </a:lnTo>
                <a:lnTo>
                  <a:pt x="107" y="16"/>
                </a:lnTo>
                <a:lnTo>
                  <a:pt x="107" y="8"/>
                </a:lnTo>
                <a:lnTo>
                  <a:pt x="113" y="4"/>
                </a:lnTo>
                <a:lnTo>
                  <a:pt x="119" y="2"/>
                </a:lnTo>
                <a:lnTo>
                  <a:pt x="127" y="0"/>
                </a:lnTo>
                <a:lnTo>
                  <a:pt x="133" y="0"/>
                </a:lnTo>
                <a:lnTo>
                  <a:pt x="139" y="6"/>
                </a:lnTo>
                <a:lnTo>
                  <a:pt x="145" y="12"/>
                </a:lnTo>
                <a:lnTo>
                  <a:pt x="149" y="20"/>
                </a:lnTo>
                <a:lnTo>
                  <a:pt x="157" y="28"/>
                </a:lnTo>
                <a:lnTo>
                  <a:pt x="163" y="34"/>
                </a:lnTo>
                <a:lnTo>
                  <a:pt x="169" y="40"/>
                </a:lnTo>
                <a:lnTo>
                  <a:pt x="175" y="48"/>
                </a:lnTo>
                <a:lnTo>
                  <a:pt x="181" y="56"/>
                </a:lnTo>
                <a:lnTo>
                  <a:pt x="191" y="66"/>
                </a:lnTo>
                <a:lnTo>
                  <a:pt x="199" y="76"/>
                </a:lnTo>
                <a:lnTo>
                  <a:pt x="205" y="82"/>
                </a:lnTo>
                <a:lnTo>
                  <a:pt x="207" y="86"/>
                </a:lnTo>
                <a:lnTo>
                  <a:pt x="209" y="84"/>
                </a:lnTo>
                <a:lnTo>
                  <a:pt x="215" y="78"/>
                </a:lnTo>
                <a:lnTo>
                  <a:pt x="219" y="74"/>
                </a:lnTo>
                <a:lnTo>
                  <a:pt x="225" y="72"/>
                </a:lnTo>
                <a:lnTo>
                  <a:pt x="233" y="68"/>
                </a:lnTo>
                <a:lnTo>
                  <a:pt x="239" y="64"/>
                </a:lnTo>
                <a:lnTo>
                  <a:pt x="247" y="58"/>
                </a:lnTo>
                <a:lnTo>
                  <a:pt x="253" y="52"/>
                </a:lnTo>
                <a:lnTo>
                  <a:pt x="261" y="48"/>
                </a:lnTo>
                <a:lnTo>
                  <a:pt x="271" y="44"/>
                </a:lnTo>
                <a:lnTo>
                  <a:pt x="277" y="36"/>
                </a:lnTo>
                <a:lnTo>
                  <a:pt x="287" y="32"/>
                </a:lnTo>
                <a:lnTo>
                  <a:pt x="293" y="28"/>
                </a:lnTo>
                <a:lnTo>
                  <a:pt x="303" y="24"/>
                </a:lnTo>
                <a:lnTo>
                  <a:pt x="311" y="32"/>
                </a:lnTo>
                <a:lnTo>
                  <a:pt x="321" y="40"/>
                </a:lnTo>
                <a:lnTo>
                  <a:pt x="319" y="48"/>
                </a:lnTo>
                <a:lnTo>
                  <a:pt x="315" y="58"/>
                </a:lnTo>
                <a:lnTo>
                  <a:pt x="311" y="64"/>
                </a:lnTo>
                <a:lnTo>
                  <a:pt x="309" y="74"/>
                </a:lnTo>
                <a:lnTo>
                  <a:pt x="305" y="84"/>
                </a:lnTo>
                <a:lnTo>
                  <a:pt x="303" y="92"/>
                </a:lnTo>
                <a:lnTo>
                  <a:pt x="299" y="100"/>
                </a:lnTo>
                <a:lnTo>
                  <a:pt x="297" y="110"/>
                </a:lnTo>
                <a:lnTo>
                  <a:pt x="293" y="118"/>
                </a:lnTo>
                <a:lnTo>
                  <a:pt x="289" y="123"/>
                </a:lnTo>
                <a:lnTo>
                  <a:pt x="287" y="131"/>
                </a:lnTo>
                <a:lnTo>
                  <a:pt x="287" y="137"/>
                </a:lnTo>
                <a:lnTo>
                  <a:pt x="283" y="143"/>
                </a:lnTo>
                <a:lnTo>
                  <a:pt x="283" y="147"/>
                </a:lnTo>
                <a:lnTo>
                  <a:pt x="287" y="147"/>
                </a:lnTo>
                <a:lnTo>
                  <a:pt x="293" y="151"/>
                </a:lnTo>
                <a:lnTo>
                  <a:pt x="297" y="153"/>
                </a:lnTo>
                <a:lnTo>
                  <a:pt x="303" y="157"/>
                </a:lnTo>
                <a:lnTo>
                  <a:pt x="311" y="161"/>
                </a:lnTo>
                <a:lnTo>
                  <a:pt x="319" y="165"/>
                </a:lnTo>
                <a:lnTo>
                  <a:pt x="325" y="167"/>
                </a:lnTo>
                <a:lnTo>
                  <a:pt x="335" y="171"/>
                </a:lnTo>
                <a:lnTo>
                  <a:pt x="341" y="175"/>
                </a:lnTo>
                <a:lnTo>
                  <a:pt x="351" y="181"/>
                </a:lnTo>
                <a:lnTo>
                  <a:pt x="359" y="183"/>
                </a:lnTo>
                <a:lnTo>
                  <a:pt x="369" y="187"/>
                </a:lnTo>
                <a:lnTo>
                  <a:pt x="377" y="193"/>
                </a:lnTo>
                <a:lnTo>
                  <a:pt x="387" y="197"/>
                </a:lnTo>
                <a:lnTo>
                  <a:pt x="385" y="203"/>
                </a:lnTo>
                <a:lnTo>
                  <a:pt x="385" y="211"/>
                </a:lnTo>
                <a:lnTo>
                  <a:pt x="383" y="217"/>
                </a:lnTo>
                <a:lnTo>
                  <a:pt x="383" y="225"/>
                </a:lnTo>
                <a:lnTo>
                  <a:pt x="373" y="225"/>
                </a:lnTo>
                <a:lnTo>
                  <a:pt x="363" y="227"/>
                </a:lnTo>
                <a:lnTo>
                  <a:pt x="353" y="229"/>
                </a:lnTo>
                <a:lnTo>
                  <a:pt x="345" y="231"/>
                </a:lnTo>
                <a:lnTo>
                  <a:pt x="335" y="231"/>
                </a:lnTo>
                <a:lnTo>
                  <a:pt x="325" y="233"/>
                </a:lnTo>
                <a:lnTo>
                  <a:pt x="315" y="233"/>
                </a:lnTo>
                <a:lnTo>
                  <a:pt x="309" y="237"/>
                </a:lnTo>
                <a:lnTo>
                  <a:pt x="299" y="237"/>
                </a:lnTo>
                <a:lnTo>
                  <a:pt x="293" y="239"/>
                </a:lnTo>
                <a:lnTo>
                  <a:pt x="285" y="241"/>
                </a:lnTo>
                <a:lnTo>
                  <a:pt x="281" y="243"/>
                </a:lnTo>
                <a:lnTo>
                  <a:pt x="273" y="243"/>
                </a:lnTo>
                <a:lnTo>
                  <a:pt x="271" y="245"/>
                </a:lnTo>
                <a:lnTo>
                  <a:pt x="271" y="247"/>
                </a:lnTo>
                <a:lnTo>
                  <a:pt x="271" y="255"/>
                </a:lnTo>
                <a:lnTo>
                  <a:pt x="271" y="259"/>
                </a:lnTo>
                <a:lnTo>
                  <a:pt x="271" y="267"/>
                </a:lnTo>
                <a:lnTo>
                  <a:pt x="271" y="275"/>
                </a:lnTo>
                <a:lnTo>
                  <a:pt x="271" y="285"/>
                </a:lnTo>
                <a:lnTo>
                  <a:pt x="271" y="291"/>
                </a:lnTo>
                <a:lnTo>
                  <a:pt x="273" y="301"/>
                </a:lnTo>
                <a:lnTo>
                  <a:pt x="273" y="311"/>
                </a:lnTo>
                <a:lnTo>
                  <a:pt x="275" y="321"/>
                </a:lnTo>
                <a:lnTo>
                  <a:pt x="275" y="329"/>
                </a:lnTo>
                <a:lnTo>
                  <a:pt x="275" y="339"/>
                </a:lnTo>
                <a:lnTo>
                  <a:pt x="277" y="349"/>
                </a:lnTo>
                <a:lnTo>
                  <a:pt x="277" y="359"/>
                </a:lnTo>
                <a:lnTo>
                  <a:pt x="271" y="361"/>
                </a:lnTo>
                <a:lnTo>
                  <a:pt x="265" y="363"/>
                </a:lnTo>
                <a:lnTo>
                  <a:pt x="259" y="365"/>
                </a:lnTo>
                <a:lnTo>
                  <a:pt x="253" y="367"/>
                </a:lnTo>
                <a:lnTo>
                  <a:pt x="247" y="361"/>
                </a:lnTo>
                <a:lnTo>
                  <a:pt x="239" y="353"/>
                </a:lnTo>
                <a:lnTo>
                  <a:pt x="233" y="345"/>
                </a:lnTo>
                <a:lnTo>
                  <a:pt x="227" y="339"/>
                </a:lnTo>
                <a:lnTo>
                  <a:pt x="221" y="331"/>
                </a:lnTo>
                <a:lnTo>
                  <a:pt x="215" y="325"/>
                </a:lnTo>
                <a:lnTo>
                  <a:pt x="209" y="317"/>
                </a:lnTo>
                <a:lnTo>
                  <a:pt x="205" y="311"/>
                </a:lnTo>
                <a:lnTo>
                  <a:pt x="193" y="299"/>
                </a:lnTo>
                <a:lnTo>
                  <a:pt x="187" y="289"/>
                </a:lnTo>
                <a:lnTo>
                  <a:pt x="181" y="283"/>
                </a:lnTo>
                <a:lnTo>
                  <a:pt x="179" y="281"/>
                </a:lnTo>
                <a:close/>
              </a:path>
            </a:pathLst>
          </a:custGeom>
          <a:solidFill>
            <a:srgbClr val="03B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8" name="Freeform 188"/>
          <p:cNvSpPr>
            <a:spLocks/>
          </p:cNvSpPr>
          <p:nvPr/>
        </p:nvSpPr>
        <p:spPr bwMode="auto">
          <a:xfrm>
            <a:off x="1062038" y="5245100"/>
            <a:ext cx="627062" cy="630238"/>
          </a:xfrm>
          <a:custGeom>
            <a:avLst/>
            <a:gdLst>
              <a:gd name="T0" fmla="*/ 2147483647 w 395"/>
              <a:gd name="T1" fmla="*/ 2147483647 h 397"/>
              <a:gd name="T2" fmla="*/ 2147483647 w 395"/>
              <a:gd name="T3" fmla="*/ 2147483647 h 397"/>
              <a:gd name="T4" fmla="*/ 2147483647 w 395"/>
              <a:gd name="T5" fmla="*/ 2147483647 h 397"/>
              <a:gd name="T6" fmla="*/ 2147483647 w 395"/>
              <a:gd name="T7" fmla="*/ 2147483647 h 397"/>
              <a:gd name="T8" fmla="*/ 2147483647 w 395"/>
              <a:gd name="T9" fmla="*/ 2147483647 h 397"/>
              <a:gd name="T10" fmla="*/ 2147483647 w 395"/>
              <a:gd name="T11" fmla="*/ 2147483647 h 397"/>
              <a:gd name="T12" fmla="*/ 2147483647 w 395"/>
              <a:gd name="T13" fmla="*/ 2147483647 h 397"/>
              <a:gd name="T14" fmla="*/ 2147483647 w 395"/>
              <a:gd name="T15" fmla="*/ 2147483647 h 397"/>
              <a:gd name="T16" fmla="*/ 2147483647 w 395"/>
              <a:gd name="T17" fmla="*/ 2147483647 h 397"/>
              <a:gd name="T18" fmla="*/ 2147483647 w 395"/>
              <a:gd name="T19" fmla="*/ 2147483647 h 397"/>
              <a:gd name="T20" fmla="*/ 2147483647 w 395"/>
              <a:gd name="T21" fmla="*/ 2147483647 h 397"/>
              <a:gd name="T22" fmla="*/ 2147483647 w 395"/>
              <a:gd name="T23" fmla="*/ 2147483647 h 397"/>
              <a:gd name="T24" fmla="*/ 2147483647 w 395"/>
              <a:gd name="T25" fmla="*/ 0 h 397"/>
              <a:gd name="T26" fmla="*/ 2147483647 w 395"/>
              <a:gd name="T27" fmla="*/ 2147483647 h 397"/>
              <a:gd name="T28" fmla="*/ 2147483647 w 395"/>
              <a:gd name="T29" fmla="*/ 2147483647 h 397"/>
              <a:gd name="T30" fmla="*/ 2147483647 w 395"/>
              <a:gd name="T31" fmla="*/ 2147483647 h 397"/>
              <a:gd name="T32" fmla="*/ 2147483647 w 395"/>
              <a:gd name="T33" fmla="*/ 2147483647 h 397"/>
              <a:gd name="T34" fmla="*/ 2147483647 w 395"/>
              <a:gd name="T35" fmla="*/ 2147483647 h 397"/>
              <a:gd name="T36" fmla="*/ 2147483647 w 395"/>
              <a:gd name="T37" fmla="*/ 2147483647 h 397"/>
              <a:gd name="T38" fmla="*/ 2147483647 w 395"/>
              <a:gd name="T39" fmla="*/ 2147483647 h 397"/>
              <a:gd name="T40" fmla="*/ 2147483647 w 395"/>
              <a:gd name="T41" fmla="*/ 2147483647 h 397"/>
              <a:gd name="T42" fmla="*/ 2147483647 w 395"/>
              <a:gd name="T43" fmla="*/ 2147483647 h 397"/>
              <a:gd name="T44" fmla="*/ 2147483647 w 395"/>
              <a:gd name="T45" fmla="*/ 2147483647 h 397"/>
              <a:gd name="T46" fmla="*/ 2147483647 w 395"/>
              <a:gd name="T47" fmla="*/ 2147483647 h 397"/>
              <a:gd name="T48" fmla="*/ 2147483647 w 395"/>
              <a:gd name="T49" fmla="*/ 2147483647 h 397"/>
              <a:gd name="T50" fmla="*/ 2147483647 w 395"/>
              <a:gd name="T51" fmla="*/ 2147483647 h 397"/>
              <a:gd name="T52" fmla="*/ 2147483647 w 395"/>
              <a:gd name="T53" fmla="*/ 2147483647 h 397"/>
              <a:gd name="T54" fmla="*/ 2147483647 w 395"/>
              <a:gd name="T55" fmla="*/ 2147483647 h 397"/>
              <a:gd name="T56" fmla="*/ 2147483647 w 395"/>
              <a:gd name="T57" fmla="*/ 2147483647 h 397"/>
              <a:gd name="T58" fmla="*/ 2147483647 w 395"/>
              <a:gd name="T59" fmla="*/ 2147483647 h 397"/>
              <a:gd name="T60" fmla="*/ 2147483647 w 395"/>
              <a:gd name="T61" fmla="*/ 2147483647 h 397"/>
              <a:gd name="T62" fmla="*/ 0 w 395"/>
              <a:gd name="T63" fmla="*/ 2147483647 h 397"/>
              <a:gd name="T64" fmla="*/ 2147483647 w 395"/>
              <a:gd name="T65" fmla="*/ 2147483647 h 397"/>
              <a:gd name="T66" fmla="*/ 2147483647 w 395"/>
              <a:gd name="T67" fmla="*/ 2147483647 h 397"/>
              <a:gd name="T68" fmla="*/ 2147483647 w 395"/>
              <a:gd name="T69" fmla="*/ 2147483647 h 397"/>
              <a:gd name="T70" fmla="*/ 2147483647 w 395"/>
              <a:gd name="T71" fmla="*/ 2147483647 h 397"/>
              <a:gd name="T72" fmla="*/ 2147483647 w 395"/>
              <a:gd name="T73" fmla="*/ 2147483647 h 397"/>
              <a:gd name="T74" fmla="*/ 2147483647 w 395"/>
              <a:gd name="T75" fmla="*/ 0 h 397"/>
              <a:gd name="T76" fmla="*/ 2147483647 w 395"/>
              <a:gd name="T77" fmla="*/ 0 h 397"/>
              <a:gd name="T78" fmla="*/ 2147483647 w 395"/>
              <a:gd name="T79" fmla="*/ 2147483647 h 397"/>
              <a:gd name="T80" fmla="*/ 2147483647 w 395"/>
              <a:gd name="T81" fmla="*/ 2147483647 h 397"/>
              <a:gd name="T82" fmla="*/ 2147483647 w 395"/>
              <a:gd name="T83" fmla="*/ 2147483647 h 397"/>
              <a:gd name="T84" fmla="*/ 2147483647 w 395"/>
              <a:gd name="T85" fmla="*/ 2147483647 h 397"/>
              <a:gd name="T86" fmla="*/ 2147483647 w 395"/>
              <a:gd name="T87" fmla="*/ 2147483647 h 397"/>
              <a:gd name="T88" fmla="*/ 2147483647 w 395"/>
              <a:gd name="T89" fmla="*/ 2147483647 h 397"/>
              <a:gd name="T90" fmla="*/ 2147483647 w 395"/>
              <a:gd name="T91" fmla="*/ 2147483647 h 397"/>
              <a:gd name="T92" fmla="*/ 2147483647 w 395"/>
              <a:gd name="T93" fmla="*/ 2147483647 h 397"/>
              <a:gd name="T94" fmla="*/ 2147483647 w 395"/>
              <a:gd name="T95" fmla="*/ 2147483647 h 397"/>
              <a:gd name="T96" fmla="*/ 2147483647 w 395"/>
              <a:gd name="T97" fmla="*/ 2147483647 h 397"/>
              <a:gd name="T98" fmla="*/ 2147483647 w 395"/>
              <a:gd name="T99" fmla="*/ 2147483647 h 397"/>
              <a:gd name="T100" fmla="*/ 2147483647 w 395"/>
              <a:gd name="T101" fmla="*/ 2147483647 h 397"/>
              <a:gd name="T102" fmla="*/ 2147483647 w 395"/>
              <a:gd name="T103" fmla="*/ 2147483647 h 3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5" h="397">
                <a:moveTo>
                  <a:pt x="197" y="375"/>
                </a:moveTo>
                <a:lnTo>
                  <a:pt x="203" y="373"/>
                </a:lnTo>
                <a:lnTo>
                  <a:pt x="213" y="373"/>
                </a:lnTo>
                <a:lnTo>
                  <a:pt x="221" y="371"/>
                </a:lnTo>
                <a:lnTo>
                  <a:pt x="231" y="371"/>
                </a:lnTo>
                <a:lnTo>
                  <a:pt x="237" y="367"/>
                </a:lnTo>
                <a:lnTo>
                  <a:pt x="247" y="365"/>
                </a:lnTo>
                <a:lnTo>
                  <a:pt x="255" y="361"/>
                </a:lnTo>
                <a:lnTo>
                  <a:pt x="263" y="359"/>
                </a:lnTo>
                <a:lnTo>
                  <a:pt x="271" y="355"/>
                </a:lnTo>
                <a:lnTo>
                  <a:pt x="279" y="351"/>
                </a:lnTo>
                <a:lnTo>
                  <a:pt x="285" y="347"/>
                </a:lnTo>
                <a:lnTo>
                  <a:pt x="293" y="343"/>
                </a:lnTo>
                <a:lnTo>
                  <a:pt x="299" y="337"/>
                </a:lnTo>
                <a:lnTo>
                  <a:pt x="307" y="333"/>
                </a:lnTo>
                <a:lnTo>
                  <a:pt x="313" y="327"/>
                </a:lnTo>
                <a:lnTo>
                  <a:pt x="319" y="323"/>
                </a:lnTo>
                <a:lnTo>
                  <a:pt x="325" y="315"/>
                </a:lnTo>
                <a:lnTo>
                  <a:pt x="329" y="309"/>
                </a:lnTo>
                <a:lnTo>
                  <a:pt x="335" y="301"/>
                </a:lnTo>
                <a:lnTo>
                  <a:pt x="341" y="295"/>
                </a:lnTo>
                <a:lnTo>
                  <a:pt x="345" y="289"/>
                </a:lnTo>
                <a:lnTo>
                  <a:pt x="349" y="281"/>
                </a:lnTo>
                <a:lnTo>
                  <a:pt x="353" y="273"/>
                </a:lnTo>
                <a:lnTo>
                  <a:pt x="357" y="267"/>
                </a:lnTo>
                <a:lnTo>
                  <a:pt x="361" y="257"/>
                </a:lnTo>
                <a:lnTo>
                  <a:pt x="363" y="249"/>
                </a:lnTo>
                <a:lnTo>
                  <a:pt x="365" y="241"/>
                </a:lnTo>
                <a:lnTo>
                  <a:pt x="367" y="233"/>
                </a:lnTo>
                <a:lnTo>
                  <a:pt x="369" y="223"/>
                </a:lnTo>
                <a:lnTo>
                  <a:pt x="369" y="215"/>
                </a:lnTo>
                <a:lnTo>
                  <a:pt x="371" y="207"/>
                </a:lnTo>
                <a:lnTo>
                  <a:pt x="373" y="197"/>
                </a:lnTo>
                <a:lnTo>
                  <a:pt x="371" y="189"/>
                </a:lnTo>
                <a:lnTo>
                  <a:pt x="371" y="179"/>
                </a:lnTo>
                <a:lnTo>
                  <a:pt x="369" y="171"/>
                </a:lnTo>
                <a:lnTo>
                  <a:pt x="369" y="163"/>
                </a:lnTo>
                <a:lnTo>
                  <a:pt x="367" y="153"/>
                </a:lnTo>
                <a:lnTo>
                  <a:pt x="363" y="147"/>
                </a:lnTo>
                <a:lnTo>
                  <a:pt x="361" y="139"/>
                </a:lnTo>
                <a:lnTo>
                  <a:pt x="359" y="132"/>
                </a:lnTo>
                <a:lnTo>
                  <a:pt x="353" y="124"/>
                </a:lnTo>
                <a:lnTo>
                  <a:pt x="351" y="116"/>
                </a:lnTo>
                <a:lnTo>
                  <a:pt x="347" y="110"/>
                </a:lnTo>
                <a:lnTo>
                  <a:pt x="343" y="104"/>
                </a:lnTo>
                <a:lnTo>
                  <a:pt x="339" y="96"/>
                </a:lnTo>
                <a:lnTo>
                  <a:pt x="335" y="88"/>
                </a:lnTo>
                <a:lnTo>
                  <a:pt x="329" y="82"/>
                </a:lnTo>
                <a:lnTo>
                  <a:pt x="325" y="78"/>
                </a:lnTo>
                <a:lnTo>
                  <a:pt x="313" y="66"/>
                </a:lnTo>
                <a:lnTo>
                  <a:pt x="301" y="56"/>
                </a:lnTo>
                <a:lnTo>
                  <a:pt x="293" y="50"/>
                </a:lnTo>
                <a:lnTo>
                  <a:pt x="285" y="46"/>
                </a:lnTo>
                <a:lnTo>
                  <a:pt x="279" y="42"/>
                </a:lnTo>
                <a:lnTo>
                  <a:pt x="273" y="38"/>
                </a:lnTo>
                <a:lnTo>
                  <a:pt x="263" y="34"/>
                </a:lnTo>
                <a:lnTo>
                  <a:pt x="257" y="32"/>
                </a:lnTo>
                <a:lnTo>
                  <a:pt x="247" y="28"/>
                </a:lnTo>
                <a:lnTo>
                  <a:pt x="241" y="26"/>
                </a:lnTo>
                <a:lnTo>
                  <a:pt x="231" y="24"/>
                </a:lnTo>
                <a:lnTo>
                  <a:pt x="225" y="22"/>
                </a:lnTo>
                <a:lnTo>
                  <a:pt x="215" y="22"/>
                </a:lnTo>
                <a:lnTo>
                  <a:pt x="209" y="22"/>
                </a:lnTo>
                <a:lnTo>
                  <a:pt x="209" y="10"/>
                </a:lnTo>
                <a:lnTo>
                  <a:pt x="209" y="0"/>
                </a:lnTo>
                <a:lnTo>
                  <a:pt x="217" y="0"/>
                </a:lnTo>
                <a:lnTo>
                  <a:pt x="227" y="0"/>
                </a:lnTo>
                <a:lnTo>
                  <a:pt x="235" y="2"/>
                </a:lnTo>
                <a:lnTo>
                  <a:pt x="245" y="4"/>
                </a:lnTo>
                <a:lnTo>
                  <a:pt x="253" y="6"/>
                </a:lnTo>
                <a:lnTo>
                  <a:pt x="263" y="10"/>
                </a:lnTo>
                <a:lnTo>
                  <a:pt x="273" y="14"/>
                </a:lnTo>
                <a:lnTo>
                  <a:pt x="281" y="18"/>
                </a:lnTo>
                <a:lnTo>
                  <a:pt x="289" y="22"/>
                </a:lnTo>
                <a:lnTo>
                  <a:pt x="297" y="26"/>
                </a:lnTo>
                <a:lnTo>
                  <a:pt x="303" y="30"/>
                </a:lnTo>
                <a:lnTo>
                  <a:pt x="313" y="36"/>
                </a:lnTo>
                <a:lnTo>
                  <a:pt x="319" y="42"/>
                </a:lnTo>
                <a:lnTo>
                  <a:pt x="325" y="48"/>
                </a:lnTo>
                <a:lnTo>
                  <a:pt x="333" y="54"/>
                </a:lnTo>
                <a:lnTo>
                  <a:pt x="341" y="62"/>
                </a:lnTo>
                <a:lnTo>
                  <a:pt x="345" y="68"/>
                </a:lnTo>
                <a:lnTo>
                  <a:pt x="351" y="74"/>
                </a:lnTo>
                <a:lnTo>
                  <a:pt x="357" y="82"/>
                </a:lnTo>
                <a:lnTo>
                  <a:pt x="363" y="90"/>
                </a:lnTo>
                <a:lnTo>
                  <a:pt x="367" y="98"/>
                </a:lnTo>
                <a:lnTo>
                  <a:pt x="373" y="104"/>
                </a:lnTo>
                <a:lnTo>
                  <a:pt x="375" y="114"/>
                </a:lnTo>
                <a:lnTo>
                  <a:pt x="381" y="124"/>
                </a:lnTo>
                <a:lnTo>
                  <a:pt x="383" y="130"/>
                </a:lnTo>
                <a:lnTo>
                  <a:pt x="385" y="139"/>
                </a:lnTo>
                <a:lnTo>
                  <a:pt x="389" y="147"/>
                </a:lnTo>
                <a:lnTo>
                  <a:pt x="391" y="157"/>
                </a:lnTo>
                <a:lnTo>
                  <a:pt x="391" y="167"/>
                </a:lnTo>
                <a:lnTo>
                  <a:pt x="393" y="177"/>
                </a:lnTo>
                <a:lnTo>
                  <a:pt x="395" y="187"/>
                </a:lnTo>
                <a:lnTo>
                  <a:pt x="395" y="197"/>
                </a:lnTo>
                <a:lnTo>
                  <a:pt x="395" y="207"/>
                </a:lnTo>
                <a:lnTo>
                  <a:pt x="393" y="217"/>
                </a:lnTo>
                <a:lnTo>
                  <a:pt x="391" y="227"/>
                </a:lnTo>
                <a:lnTo>
                  <a:pt x="391" y="237"/>
                </a:lnTo>
                <a:lnTo>
                  <a:pt x="387" y="245"/>
                </a:lnTo>
                <a:lnTo>
                  <a:pt x="385" y="255"/>
                </a:lnTo>
                <a:lnTo>
                  <a:pt x="381" y="265"/>
                </a:lnTo>
                <a:lnTo>
                  <a:pt x="379" y="275"/>
                </a:lnTo>
                <a:lnTo>
                  <a:pt x="373" y="283"/>
                </a:lnTo>
                <a:lnTo>
                  <a:pt x="369" y="291"/>
                </a:lnTo>
                <a:lnTo>
                  <a:pt x="365" y="299"/>
                </a:lnTo>
                <a:lnTo>
                  <a:pt x="361" y="309"/>
                </a:lnTo>
                <a:lnTo>
                  <a:pt x="353" y="315"/>
                </a:lnTo>
                <a:lnTo>
                  <a:pt x="347" y="323"/>
                </a:lnTo>
                <a:lnTo>
                  <a:pt x="341" y="331"/>
                </a:lnTo>
                <a:lnTo>
                  <a:pt x="337" y="337"/>
                </a:lnTo>
                <a:lnTo>
                  <a:pt x="329" y="343"/>
                </a:lnTo>
                <a:lnTo>
                  <a:pt x="321" y="349"/>
                </a:lnTo>
                <a:lnTo>
                  <a:pt x="313" y="355"/>
                </a:lnTo>
                <a:lnTo>
                  <a:pt x="307" y="361"/>
                </a:lnTo>
                <a:lnTo>
                  <a:pt x="297" y="367"/>
                </a:lnTo>
                <a:lnTo>
                  <a:pt x="289" y="371"/>
                </a:lnTo>
                <a:lnTo>
                  <a:pt x="281" y="375"/>
                </a:lnTo>
                <a:lnTo>
                  <a:pt x="273" y="381"/>
                </a:lnTo>
                <a:lnTo>
                  <a:pt x="263" y="383"/>
                </a:lnTo>
                <a:lnTo>
                  <a:pt x="253" y="387"/>
                </a:lnTo>
                <a:lnTo>
                  <a:pt x="243" y="389"/>
                </a:lnTo>
                <a:lnTo>
                  <a:pt x="235" y="391"/>
                </a:lnTo>
                <a:lnTo>
                  <a:pt x="225" y="393"/>
                </a:lnTo>
                <a:lnTo>
                  <a:pt x="215" y="393"/>
                </a:lnTo>
                <a:lnTo>
                  <a:pt x="205" y="395"/>
                </a:lnTo>
                <a:lnTo>
                  <a:pt x="197" y="397"/>
                </a:lnTo>
                <a:lnTo>
                  <a:pt x="185" y="395"/>
                </a:lnTo>
                <a:lnTo>
                  <a:pt x="175" y="393"/>
                </a:lnTo>
                <a:lnTo>
                  <a:pt x="165" y="393"/>
                </a:lnTo>
                <a:lnTo>
                  <a:pt x="155" y="391"/>
                </a:lnTo>
                <a:lnTo>
                  <a:pt x="145" y="389"/>
                </a:lnTo>
                <a:lnTo>
                  <a:pt x="137" y="387"/>
                </a:lnTo>
                <a:lnTo>
                  <a:pt x="127" y="383"/>
                </a:lnTo>
                <a:lnTo>
                  <a:pt x="117" y="381"/>
                </a:lnTo>
                <a:lnTo>
                  <a:pt x="109" y="375"/>
                </a:lnTo>
                <a:lnTo>
                  <a:pt x="99" y="371"/>
                </a:lnTo>
                <a:lnTo>
                  <a:pt x="91" y="367"/>
                </a:lnTo>
                <a:lnTo>
                  <a:pt x="83" y="361"/>
                </a:lnTo>
                <a:lnTo>
                  <a:pt x="77" y="355"/>
                </a:lnTo>
                <a:lnTo>
                  <a:pt x="69" y="349"/>
                </a:lnTo>
                <a:lnTo>
                  <a:pt x="61" y="343"/>
                </a:lnTo>
                <a:lnTo>
                  <a:pt x="55" y="337"/>
                </a:lnTo>
                <a:lnTo>
                  <a:pt x="49" y="331"/>
                </a:lnTo>
                <a:lnTo>
                  <a:pt x="41" y="323"/>
                </a:lnTo>
                <a:lnTo>
                  <a:pt x="35" y="315"/>
                </a:lnTo>
                <a:lnTo>
                  <a:pt x="29" y="309"/>
                </a:lnTo>
                <a:lnTo>
                  <a:pt x="25" y="299"/>
                </a:lnTo>
                <a:lnTo>
                  <a:pt x="22" y="291"/>
                </a:lnTo>
                <a:lnTo>
                  <a:pt x="18" y="283"/>
                </a:lnTo>
                <a:lnTo>
                  <a:pt x="14" y="275"/>
                </a:lnTo>
                <a:lnTo>
                  <a:pt x="10" y="265"/>
                </a:lnTo>
                <a:lnTo>
                  <a:pt x="6" y="255"/>
                </a:lnTo>
                <a:lnTo>
                  <a:pt x="4" y="245"/>
                </a:lnTo>
                <a:lnTo>
                  <a:pt x="2" y="237"/>
                </a:lnTo>
                <a:lnTo>
                  <a:pt x="0" y="227"/>
                </a:lnTo>
                <a:lnTo>
                  <a:pt x="0" y="217"/>
                </a:lnTo>
                <a:lnTo>
                  <a:pt x="0" y="207"/>
                </a:lnTo>
                <a:lnTo>
                  <a:pt x="0" y="197"/>
                </a:lnTo>
                <a:lnTo>
                  <a:pt x="0" y="187"/>
                </a:lnTo>
                <a:lnTo>
                  <a:pt x="0" y="175"/>
                </a:lnTo>
                <a:lnTo>
                  <a:pt x="0" y="165"/>
                </a:lnTo>
                <a:lnTo>
                  <a:pt x="2" y="157"/>
                </a:lnTo>
                <a:lnTo>
                  <a:pt x="4" y="147"/>
                </a:lnTo>
                <a:lnTo>
                  <a:pt x="6" y="137"/>
                </a:lnTo>
                <a:lnTo>
                  <a:pt x="10" y="130"/>
                </a:lnTo>
                <a:lnTo>
                  <a:pt x="14" y="120"/>
                </a:lnTo>
                <a:lnTo>
                  <a:pt x="18" y="110"/>
                </a:lnTo>
                <a:lnTo>
                  <a:pt x="22" y="102"/>
                </a:lnTo>
                <a:lnTo>
                  <a:pt x="25" y="94"/>
                </a:lnTo>
                <a:lnTo>
                  <a:pt x="29" y="86"/>
                </a:lnTo>
                <a:lnTo>
                  <a:pt x="35" y="78"/>
                </a:lnTo>
                <a:lnTo>
                  <a:pt x="41" y="70"/>
                </a:lnTo>
                <a:lnTo>
                  <a:pt x="49" y="64"/>
                </a:lnTo>
                <a:lnTo>
                  <a:pt x="55" y="58"/>
                </a:lnTo>
                <a:lnTo>
                  <a:pt x="61" y="50"/>
                </a:lnTo>
                <a:lnTo>
                  <a:pt x="69" y="42"/>
                </a:lnTo>
                <a:lnTo>
                  <a:pt x="77" y="36"/>
                </a:lnTo>
                <a:lnTo>
                  <a:pt x="83" y="32"/>
                </a:lnTo>
                <a:lnTo>
                  <a:pt x="91" y="26"/>
                </a:lnTo>
                <a:lnTo>
                  <a:pt x="99" y="22"/>
                </a:lnTo>
                <a:lnTo>
                  <a:pt x="109" y="18"/>
                </a:lnTo>
                <a:lnTo>
                  <a:pt x="117" y="14"/>
                </a:lnTo>
                <a:lnTo>
                  <a:pt x="127" y="10"/>
                </a:lnTo>
                <a:lnTo>
                  <a:pt x="137" y="6"/>
                </a:lnTo>
                <a:lnTo>
                  <a:pt x="145" y="4"/>
                </a:lnTo>
                <a:lnTo>
                  <a:pt x="155" y="4"/>
                </a:lnTo>
                <a:lnTo>
                  <a:pt x="165" y="0"/>
                </a:lnTo>
                <a:lnTo>
                  <a:pt x="175" y="0"/>
                </a:lnTo>
                <a:lnTo>
                  <a:pt x="185" y="0"/>
                </a:lnTo>
                <a:lnTo>
                  <a:pt x="197" y="0"/>
                </a:lnTo>
                <a:lnTo>
                  <a:pt x="199" y="0"/>
                </a:lnTo>
                <a:lnTo>
                  <a:pt x="201" y="0"/>
                </a:lnTo>
                <a:lnTo>
                  <a:pt x="201" y="10"/>
                </a:lnTo>
                <a:lnTo>
                  <a:pt x="201" y="22"/>
                </a:lnTo>
                <a:lnTo>
                  <a:pt x="199" y="22"/>
                </a:lnTo>
                <a:lnTo>
                  <a:pt x="197" y="22"/>
                </a:lnTo>
                <a:lnTo>
                  <a:pt x="187" y="22"/>
                </a:lnTo>
                <a:lnTo>
                  <a:pt x="177" y="22"/>
                </a:lnTo>
                <a:lnTo>
                  <a:pt x="169" y="24"/>
                </a:lnTo>
                <a:lnTo>
                  <a:pt x="159" y="26"/>
                </a:lnTo>
                <a:lnTo>
                  <a:pt x="151" y="26"/>
                </a:lnTo>
                <a:lnTo>
                  <a:pt x="143" y="28"/>
                </a:lnTo>
                <a:lnTo>
                  <a:pt x="133" y="32"/>
                </a:lnTo>
                <a:lnTo>
                  <a:pt x="127" y="36"/>
                </a:lnTo>
                <a:lnTo>
                  <a:pt x="117" y="38"/>
                </a:lnTo>
                <a:lnTo>
                  <a:pt x="111" y="42"/>
                </a:lnTo>
                <a:lnTo>
                  <a:pt x="103" y="48"/>
                </a:lnTo>
                <a:lnTo>
                  <a:pt x="97" y="52"/>
                </a:lnTo>
                <a:lnTo>
                  <a:pt x="89" y="56"/>
                </a:lnTo>
                <a:lnTo>
                  <a:pt x="83" y="62"/>
                </a:lnTo>
                <a:lnTo>
                  <a:pt x="77" y="66"/>
                </a:lnTo>
                <a:lnTo>
                  <a:pt x="71" y="74"/>
                </a:lnTo>
                <a:lnTo>
                  <a:pt x="65" y="78"/>
                </a:lnTo>
                <a:lnTo>
                  <a:pt x="59" y="86"/>
                </a:lnTo>
                <a:lnTo>
                  <a:pt x="53" y="92"/>
                </a:lnTo>
                <a:lnTo>
                  <a:pt x="49" y="100"/>
                </a:lnTo>
                <a:lnTo>
                  <a:pt x="45" y="106"/>
                </a:lnTo>
                <a:lnTo>
                  <a:pt x="39" y="114"/>
                </a:lnTo>
                <a:lnTo>
                  <a:pt x="37" y="120"/>
                </a:lnTo>
                <a:lnTo>
                  <a:pt x="33" y="130"/>
                </a:lnTo>
                <a:lnTo>
                  <a:pt x="29" y="136"/>
                </a:lnTo>
                <a:lnTo>
                  <a:pt x="27" y="145"/>
                </a:lnTo>
                <a:lnTo>
                  <a:pt x="24" y="153"/>
                </a:lnTo>
                <a:lnTo>
                  <a:pt x="24" y="161"/>
                </a:lnTo>
                <a:lnTo>
                  <a:pt x="22" y="169"/>
                </a:lnTo>
                <a:lnTo>
                  <a:pt x="22" y="179"/>
                </a:lnTo>
                <a:lnTo>
                  <a:pt x="22" y="189"/>
                </a:lnTo>
                <a:lnTo>
                  <a:pt x="22" y="197"/>
                </a:lnTo>
                <a:lnTo>
                  <a:pt x="22" y="207"/>
                </a:lnTo>
                <a:lnTo>
                  <a:pt x="22" y="215"/>
                </a:lnTo>
                <a:lnTo>
                  <a:pt x="22" y="223"/>
                </a:lnTo>
                <a:lnTo>
                  <a:pt x="24" y="233"/>
                </a:lnTo>
                <a:lnTo>
                  <a:pt x="24" y="241"/>
                </a:lnTo>
                <a:lnTo>
                  <a:pt x="27" y="249"/>
                </a:lnTo>
                <a:lnTo>
                  <a:pt x="29" y="257"/>
                </a:lnTo>
                <a:lnTo>
                  <a:pt x="33" y="267"/>
                </a:lnTo>
                <a:lnTo>
                  <a:pt x="37" y="273"/>
                </a:lnTo>
                <a:lnTo>
                  <a:pt x="39" y="281"/>
                </a:lnTo>
                <a:lnTo>
                  <a:pt x="45" y="289"/>
                </a:lnTo>
                <a:lnTo>
                  <a:pt x="49" y="295"/>
                </a:lnTo>
                <a:lnTo>
                  <a:pt x="53" y="301"/>
                </a:lnTo>
                <a:lnTo>
                  <a:pt x="59" y="309"/>
                </a:lnTo>
                <a:lnTo>
                  <a:pt x="65" y="315"/>
                </a:lnTo>
                <a:lnTo>
                  <a:pt x="71" y="323"/>
                </a:lnTo>
                <a:lnTo>
                  <a:pt x="77" y="327"/>
                </a:lnTo>
                <a:lnTo>
                  <a:pt x="83" y="333"/>
                </a:lnTo>
                <a:lnTo>
                  <a:pt x="89" y="337"/>
                </a:lnTo>
                <a:lnTo>
                  <a:pt x="97" y="343"/>
                </a:lnTo>
                <a:lnTo>
                  <a:pt x="103" y="347"/>
                </a:lnTo>
                <a:lnTo>
                  <a:pt x="111" y="351"/>
                </a:lnTo>
                <a:lnTo>
                  <a:pt x="117" y="355"/>
                </a:lnTo>
                <a:lnTo>
                  <a:pt x="127" y="359"/>
                </a:lnTo>
                <a:lnTo>
                  <a:pt x="133" y="361"/>
                </a:lnTo>
                <a:lnTo>
                  <a:pt x="143" y="365"/>
                </a:lnTo>
                <a:lnTo>
                  <a:pt x="151" y="367"/>
                </a:lnTo>
                <a:lnTo>
                  <a:pt x="159" y="371"/>
                </a:lnTo>
                <a:lnTo>
                  <a:pt x="169" y="371"/>
                </a:lnTo>
                <a:lnTo>
                  <a:pt x="177" y="373"/>
                </a:lnTo>
                <a:lnTo>
                  <a:pt x="187" y="373"/>
                </a:lnTo>
                <a:lnTo>
                  <a:pt x="197" y="375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9" name="Freeform 189"/>
          <p:cNvSpPr>
            <a:spLocks/>
          </p:cNvSpPr>
          <p:nvPr/>
        </p:nvSpPr>
        <p:spPr bwMode="auto">
          <a:xfrm>
            <a:off x="1368425" y="5245100"/>
            <a:ext cx="41275" cy="34925"/>
          </a:xfrm>
          <a:custGeom>
            <a:avLst/>
            <a:gdLst>
              <a:gd name="T0" fmla="*/ 2147483647 w 26"/>
              <a:gd name="T1" fmla="*/ 0 h 22"/>
              <a:gd name="T2" fmla="*/ 2147483647 w 26"/>
              <a:gd name="T3" fmla="*/ 0 h 22"/>
              <a:gd name="T4" fmla="*/ 2147483647 w 26"/>
              <a:gd name="T5" fmla="*/ 2147483647 h 22"/>
              <a:gd name="T6" fmla="*/ 2147483647 w 26"/>
              <a:gd name="T7" fmla="*/ 2147483647 h 22"/>
              <a:gd name="T8" fmla="*/ 2147483647 w 26"/>
              <a:gd name="T9" fmla="*/ 2147483647 h 22"/>
              <a:gd name="T10" fmla="*/ 0 w 26"/>
              <a:gd name="T11" fmla="*/ 2147483647 h 22"/>
              <a:gd name="T12" fmla="*/ 2147483647 w 26"/>
              <a:gd name="T13" fmla="*/ 0 h 22"/>
              <a:gd name="T14" fmla="*/ 2147483647 w 26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22">
                <a:moveTo>
                  <a:pt x="8" y="0"/>
                </a:moveTo>
                <a:lnTo>
                  <a:pt x="16" y="0"/>
                </a:lnTo>
                <a:lnTo>
                  <a:pt x="26" y="16"/>
                </a:lnTo>
                <a:lnTo>
                  <a:pt x="16" y="22"/>
                </a:lnTo>
                <a:lnTo>
                  <a:pt x="8" y="22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0" name="Freeform 190"/>
          <p:cNvSpPr>
            <a:spLocks/>
          </p:cNvSpPr>
          <p:nvPr/>
        </p:nvSpPr>
        <p:spPr bwMode="auto">
          <a:xfrm>
            <a:off x="1247775" y="5438775"/>
            <a:ext cx="250825" cy="249238"/>
          </a:xfrm>
          <a:custGeom>
            <a:avLst/>
            <a:gdLst>
              <a:gd name="T0" fmla="*/ 2147483647 w 158"/>
              <a:gd name="T1" fmla="*/ 2147483647 h 157"/>
              <a:gd name="T2" fmla="*/ 2147483647 w 158"/>
              <a:gd name="T3" fmla="*/ 2147483647 h 157"/>
              <a:gd name="T4" fmla="*/ 2147483647 w 158"/>
              <a:gd name="T5" fmla="*/ 2147483647 h 157"/>
              <a:gd name="T6" fmla="*/ 2147483647 w 158"/>
              <a:gd name="T7" fmla="*/ 2147483647 h 157"/>
              <a:gd name="T8" fmla="*/ 2147483647 w 158"/>
              <a:gd name="T9" fmla="*/ 2147483647 h 157"/>
              <a:gd name="T10" fmla="*/ 2147483647 w 158"/>
              <a:gd name="T11" fmla="*/ 2147483647 h 157"/>
              <a:gd name="T12" fmla="*/ 2147483647 w 158"/>
              <a:gd name="T13" fmla="*/ 2147483647 h 157"/>
              <a:gd name="T14" fmla="*/ 2147483647 w 158"/>
              <a:gd name="T15" fmla="*/ 2147483647 h 157"/>
              <a:gd name="T16" fmla="*/ 2147483647 w 158"/>
              <a:gd name="T17" fmla="*/ 2147483647 h 157"/>
              <a:gd name="T18" fmla="*/ 2147483647 w 158"/>
              <a:gd name="T19" fmla="*/ 2147483647 h 157"/>
              <a:gd name="T20" fmla="*/ 2147483647 w 158"/>
              <a:gd name="T21" fmla="*/ 2147483647 h 157"/>
              <a:gd name="T22" fmla="*/ 2147483647 w 158"/>
              <a:gd name="T23" fmla="*/ 2147483647 h 157"/>
              <a:gd name="T24" fmla="*/ 2147483647 w 158"/>
              <a:gd name="T25" fmla="*/ 2147483647 h 157"/>
              <a:gd name="T26" fmla="*/ 2147483647 w 158"/>
              <a:gd name="T27" fmla="*/ 2147483647 h 157"/>
              <a:gd name="T28" fmla="*/ 2147483647 w 158"/>
              <a:gd name="T29" fmla="*/ 2147483647 h 157"/>
              <a:gd name="T30" fmla="*/ 2147483647 w 158"/>
              <a:gd name="T31" fmla="*/ 2147483647 h 157"/>
              <a:gd name="T32" fmla="*/ 2147483647 w 158"/>
              <a:gd name="T33" fmla="*/ 2147483647 h 157"/>
              <a:gd name="T34" fmla="*/ 2147483647 w 158"/>
              <a:gd name="T35" fmla="*/ 2147483647 h 157"/>
              <a:gd name="T36" fmla="*/ 2147483647 w 158"/>
              <a:gd name="T37" fmla="*/ 2147483647 h 157"/>
              <a:gd name="T38" fmla="*/ 2147483647 w 158"/>
              <a:gd name="T39" fmla="*/ 2147483647 h 157"/>
              <a:gd name="T40" fmla="*/ 2147483647 w 158"/>
              <a:gd name="T41" fmla="*/ 2147483647 h 157"/>
              <a:gd name="T42" fmla="*/ 2147483647 w 158"/>
              <a:gd name="T43" fmla="*/ 2147483647 h 157"/>
              <a:gd name="T44" fmla="*/ 2147483647 w 158"/>
              <a:gd name="T45" fmla="*/ 2147483647 h 157"/>
              <a:gd name="T46" fmla="*/ 2147483647 w 158"/>
              <a:gd name="T47" fmla="*/ 2147483647 h 157"/>
              <a:gd name="T48" fmla="*/ 2147483647 w 158"/>
              <a:gd name="T49" fmla="*/ 2147483647 h 157"/>
              <a:gd name="T50" fmla="*/ 2147483647 w 158"/>
              <a:gd name="T51" fmla="*/ 0 h 157"/>
              <a:gd name="T52" fmla="*/ 2147483647 w 158"/>
              <a:gd name="T53" fmla="*/ 0 h 157"/>
              <a:gd name="T54" fmla="*/ 2147483647 w 158"/>
              <a:gd name="T55" fmla="*/ 0 h 157"/>
              <a:gd name="T56" fmla="*/ 2147483647 w 158"/>
              <a:gd name="T57" fmla="*/ 2147483647 h 157"/>
              <a:gd name="T58" fmla="*/ 2147483647 w 158"/>
              <a:gd name="T59" fmla="*/ 2147483647 h 157"/>
              <a:gd name="T60" fmla="*/ 2147483647 w 158"/>
              <a:gd name="T61" fmla="*/ 2147483647 h 157"/>
              <a:gd name="T62" fmla="*/ 2147483647 w 158"/>
              <a:gd name="T63" fmla="*/ 2147483647 h 157"/>
              <a:gd name="T64" fmla="*/ 2147483647 w 158"/>
              <a:gd name="T65" fmla="*/ 2147483647 h 157"/>
              <a:gd name="T66" fmla="*/ 2147483647 w 158"/>
              <a:gd name="T67" fmla="*/ 2147483647 h 157"/>
              <a:gd name="T68" fmla="*/ 2147483647 w 158"/>
              <a:gd name="T69" fmla="*/ 2147483647 h 157"/>
              <a:gd name="T70" fmla="*/ 2147483647 w 158"/>
              <a:gd name="T71" fmla="*/ 2147483647 h 157"/>
              <a:gd name="T72" fmla="*/ 2147483647 w 158"/>
              <a:gd name="T73" fmla="*/ 2147483647 h 157"/>
              <a:gd name="T74" fmla="*/ 2147483647 w 158"/>
              <a:gd name="T75" fmla="*/ 2147483647 h 157"/>
              <a:gd name="T76" fmla="*/ 2147483647 w 158"/>
              <a:gd name="T77" fmla="*/ 2147483647 h 157"/>
              <a:gd name="T78" fmla="*/ 2147483647 w 158"/>
              <a:gd name="T79" fmla="*/ 2147483647 h 157"/>
              <a:gd name="T80" fmla="*/ 0 w 158"/>
              <a:gd name="T81" fmla="*/ 2147483647 h 157"/>
              <a:gd name="T82" fmla="*/ 0 w 158"/>
              <a:gd name="T83" fmla="*/ 2147483647 h 157"/>
              <a:gd name="T84" fmla="*/ 0 w 158"/>
              <a:gd name="T85" fmla="*/ 2147483647 h 157"/>
              <a:gd name="T86" fmla="*/ 0 w 158"/>
              <a:gd name="T87" fmla="*/ 2147483647 h 157"/>
              <a:gd name="T88" fmla="*/ 0 w 158"/>
              <a:gd name="T89" fmla="*/ 2147483647 h 157"/>
              <a:gd name="T90" fmla="*/ 2147483647 w 158"/>
              <a:gd name="T91" fmla="*/ 2147483647 h 157"/>
              <a:gd name="T92" fmla="*/ 2147483647 w 158"/>
              <a:gd name="T93" fmla="*/ 2147483647 h 157"/>
              <a:gd name="T94" fmla="*/ 2147483647 w 158"/>
              <a:gd name="T95" fmla="*/ 2147483647 h 157"/>
              <a:gd name="T96" fmla="*/ 2147483647 w 158"/>
              <a:gd name="T97" fmla="*/ 2147483647 h 157"/>
              <a:gd name="T98" fmla="*/ 2147483647 w 158"/>
              <a:gd name="T99" fmla="*/ 2147483647 h 157"/>
              <a:gd name="T100" fmla="*/ 2147483647 w 158"/>
              <a:gd name="T101" fmla="*/ 2147483647 h 157"/>
              <a:gd name="T102" fmla="*/ 2147483647 w 158"/>
              <a:gd name="T103" fmla="*/ 2147483647 h 157"/>
              <a:gd name="T104" fmla="*/ 2147483647 w 158"/>
              <a:gd name="T105" fmla="*/ 2147483647 h 157"/>
              <a:gd name="T106" fmla="*/ 2147483647 w 158"/>
              <a:gd name="T107" fmla="*/ 2147483647 h 157"/>
              <a:gd name="T108" fmla="*/ 2147483647 w 158"/>
              <a:gd name="T109" fmla="*/ 2147483647 h 157"/>
              <a:gd name="T110" fmla="*/ 2147483647 w 158"/>
              <a:gd name="T111" fmla="*/ 2147483647 h 157"/>
              <a:gd name="T112" fmla="*/ 2147483647 w 158"/>
              <a:gd name="T113" fmla="*/ 2147483647 h 157"/>
              <a:gd name="T114" fmla="*/ 2147483647 w 158"/>
              <a:gd name="T115" fmla="*/ 2147483647 h 1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157">
                <a:moveTo>
                  <a:pt x="80" y="157"/>
                </a:moveTo>
                <a:lnTo>
                  <a:pt x="86" y="155"/>
                </a:lnTo>
                <a:lnTo>
                  <a:pt x="94" y="155"/>
                </a:lnTo>
                <a:lnTo>
                  <a:pt x="102" y="151"/>
                </a:lnTo>
                <a:lnTo>
                  <a:pt x="110" y="151"/>
                </a:lnTo>
                <a:lnTo>
                  <a:pt x="122" y="141"/>
                </a:lnTo>
                <a:lnTo>
                  <a:pt x="134" y="133"/>
                </a:lnTo>
                <a:lnTo>
                  <a:pt x="142" y="121"/>
                </a:lnTo>
                <a:lnTo>
                  <a:pt x="152" y="109"/>
                </a:lnTo>
                <a:lnTo>
                  <a:pt x="152" y="101"/>
                </a:lnTo>
                <a:lnTo>
                  <a:pt x="156" y="93"/>
                </a:lnTo>
                <a:lnTo>
                  <a:pt x="156" y="85"/>
                </a:lnTo>
                <a:lnTo>
                  <a:pt x="158" y="79"/>
                </a:lnTo>
                <a:lnTo>
                  <a:pt x="156" y="69"/>
                </a:lnTo>
                <a:lnTo>
                  <a:pt x="156" y="61"/>
                </a:lnTo>
                <a:lnTo>
                  <a:pt x="152" y="53"/>
                </a:lnTo>
                <a:lnTo>
                  <a:pt x="152" y="47"/>
                </a:lnTo>
                <a:lnTo>
                  <a:pt x="146" y="39"/>
                </a:lnTo>
                <a:lnTo>
                  <a:pt x="142" y="31"/>
                </a:lnTo>
                <a:lnTo>
                  <a:pt x="138" y="25"/>
                </a:lnTo>
                <a:lnTo>
                  <a:pt x="134" y="23"/>
                </a:lnTo>
                <a:lnTo>
                  <a:pt x="122" y="12"/>
                </a:lnTo>
                <a:lnTo>
                  <a:pt x="110" y="6"/>
                </a:lnTo>
                <a:lnTo>
                  <a:pt x="102" y="2"/>
                </a:lnTo>
                <a:lnTo>
                  <a:pt x="94" y="2"/>
                </a:lnTo>
                <a:lnTo>
                  <a:pt x="86" y="0"/>
                </a:lnTo>
                <a:lnTo>
                  <a:pt x="80" y="0"/>
                </a:lnTo>
                <a:lnTo>
                  <a:pt x="70" y="0"/>
                </a:lnTo>
                <a:lnTo>
                  <a:pt x="62" y="2"/>
                </a:lnTo>
                <a:lnTo>
                  <a:pt x="54" y="2"/>
                </a:lnTo>
                <a:lnTo>
                  <a:pt x="48" y="6"/>
                </a:lnTo>
                <a:lnTo>
                  <a:pt x="40" y="8"/>
                </a:lnTo>
                <a:lnTo>
                  <a:pt x="32" y="12"/>
                </a:lnTo>
                <a:lnTo>
                  <a:pt x="26" y="15"/>
                </a:lnTo>
                <a:lnTo>
                  <a:pt x="22" y="23"/>
                </a:lnTo>
                <a:lnTo>
                  <a:pt x="16" y="25"/>
                </a:lnTo>
                <a:lnTo>
                  <a:pt x="12" y="31"/>
                </a:lnTo>
                <a:lnTo>
                  <a:pt x="8" y="39"/>
                </a:lnTo>
                <a:lnTo>
                  <a:pt x="6" y="47"/>
                </a:lnTo>
                <a:lnTo>
                  <a:pt x="2" y="53"/>
                </a:lnTo>
                <a:lnTo>
                  <a:pt x="0" y="61"/>
                </a:lnTo>
                <a:lnTo>
                  <a:pt x="0" y="69"/>
                </a:lnTo>
                <a:lnTo>
                  <a:pt x="0" y="79"/>
                </a:lnTo>
                <a:lnTo>
                  <a:pt x="0" y="85"/>
                </a:lnTo>
                <a:lnTo>
                  <a:pt x="0" y="93"/>
                </a:lnTo>
                <a:lnTo>
                  <a:pt x="2" y="101"/>
                </a:lnTo>
                <a:lnTo>
                  <a:pt x="6" y="109"/>
                </a:lnTo>
                <a:lnTo>
                  <a:pt x="12" y="121"/>
                </a:lnTo>
                <a:lnTo>
                  <a:pt x="22" y="133"/>
                </a:lnTo>
                <a:lnTo>
                  <a:pt x="26" y="137"/>
                </a:lnTo>
                <a:lnTo>
                  <a:pt x="32" y="141"/>
                </a:lnTo>
                <a:lnTo>
                  <a:pt x="40" y="145"/>
                </a:lnTo>
                <a:lnTo>
                  <a:pt x="48" y="151"/>
                </a:lnTo>
                <a:lnTo>
                  <a:pt x="54" y="151"/>
                </a:lnTo>
                <a:lnTo>
                  <a:pt x="62" y="155"/>
                </a:lnTo>
                <a:lnTo>
                  <a:pt x="70" y="155"/>
                </a:lnTo>
                <a:lnTo>
                  <a:pt x="80" y="157"/>
                </a:lnTo>
                <a:close/>
              </a:path>
            </a:pathLst>
          </a:custGeom>
          <a:solidFill>
            <a:srgbClr val="03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1" name="Freeform 191"/>
          <p:cNvSpPr>
            <a:spLocks/>
          </p:cNvSpPr>
          <p:nvPr/>
        </p:nvSpPr>
        <p:spPr bwMode="auto">
          <a:xfrm>
            <a:off x="1358900" y="54689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2"/>
                </a:lnTo>
                <a:lnTo>
                  <a:pt x="16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2" name="Freeform 192"/>
          <p:cNvSpPr>
            <a:spLocks/>
          </p:cNvSpPr>
          <p:nvPr/>
        </p:nvSpPr>
        <p:spPr bwMode="auto">
          <a:xfrm>
            <a:off x="1409700" y="5618163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0 h 20"/>
              <a:gd name="T10" fmla="*/ 2147483647 w 22"/>
              <a:gd name="T11" fmla="*/ 2147483647 h 20"/>
              <a:gd name="T12" fmla="*/ 0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0">
                <a:moveTo>
                  <a:pt x="10" y="20"/>
                </a:moveTo>
                <a:lnTo>
                  <a:pt x="18" y="16"/>
                </a:lnTo>
                <a:lnTo>
                  <a:pt x="22" y="10"/>
                </a:lnTo>
                <a:lnTo>
                  <a:pt x="18" y="4"/>
                </a:lnTo>
                <a:lnTo>
                  <a:pt x="10" y="0"/>
                </a:lnTo>
                <a:lnTo>
                  <a:pt x="2" y="4"/>
                </a:lnTo>
                <a:lnTo>
                  <a:pt x="0" y="10"/>
                </a:lnTo>
                <a:lnTo>
                  <a:pt x="2" y="16"/>
                </a:lnTo>
                <a:lnTo>
                  <a:pt x="10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3" name="Freeform 193"/>
          <p:cNvSpPr>
            <a:spLocks/>
          </p:cNvSpPr>
          <p:nvPr/>
        </p:nvSpPr>
        <p:spPr bwMode="auto">
          <a:xfrm>
            <a:off x="1308100" y="5618163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2" y="22"/>
                </a:moveTo>
                <a:lnTo>
                  <a:pt x="18" y="18"/>
                </a:lnTo>
                <a:lnTo>
                  <a:pt x="20" y="10"/>
                </a:lnTo>
                <a:lnTo>
                  <a:pt x="18" y="4"/>
                </a:lnTo>
                <a:lnTo>
                  <a:pt x="12" y="0"/>
                </a:lnTo>
                <a:lnTo>
                  <a:pt x="4" y="4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4" name="Freeform 194"/>
          <p:cNvSpPr>
            <a:spLocks/>
          </p:cNvSpPr>
          <p:nvPr/>
        </p:nvSpPr>
        <p:spPr bwMode="auto">
          <a:xfrm>
            <a:off x="1273175" y="5535613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0 h 22"/>
              <a:gd name="T10" fmla="*/ 2147483647 w 22"/>
              <a:gd name="T11" fmla="*/ 2147483647 h 22"/>
              <a:gd name="T12" fmla="*/ 0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2">
                <a:moveTo>
                  <a:pt x="12" y="22"/>
                </a:moveTo>
                <a:lnTo>
                  <a:pt x="20" y="18"/>
                </a:lnTo>
                <a:lnTo>
                  <a:pt x="22" y="10"/>
                </a:lnTo>
                <a:lnTo>
                  <a:pt x="20" y="2"/>
                </a:lnTo>
                <a:lnTo>
                  <a:pt x="12" y="0"/>
                </a:lnTo>
                <a:lnTo>
                  <a:pt x="4" y="2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5" name="Freeform 195"/>
          <p:cNvSpPr>
            <a:spLocks/>
          </p:cNvSpPr>
          <p:nvPr/>
        </p:nvSpPr>
        <p:spPr bwMode="auto">
          <a:xfrm>
            <a:off x="1435100" y="5538788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0 h 20"/>
              <a:gd name="T10" fmla="*/ 2147483647 w 22"/>
              <a:gd name="T11" fmla="*/ 2147483647 h 20"/>
              <a:gd name="T12" fmla="*/ 0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0">
                <a:moveTo>
                  <a:pt x="10" y="20"/>
                </a:moveTo>
                <a:lnTo>
                  <a:pt x="18" y="18"/>
                </a:lnTo>
                <a:lnTo>
                  <a:pt x="22" y="12"/>
                </a:lnTo>
                <a:lnTo>
                  <a:pt x="18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6" name="Freeform 196"/>
          <p:cNvSpPr>
            <a:spLocks/>
          </p:cNvSpPr>
          <p:nvPr/>
        </p:nvSpPr>
        <p:spPr bwMode="auto">
          <a:xfrm>
            <a:off x="1314450" y="5232400"/>
            <a:ext cx="101600" cy="53975"/>
          </a:xfrm>
          <a:custGeom>
            <a:avLst/>
            <a:gdLst>
              <a:gd name="T0" fmla="*/ 2147483647 w 64"/>
              <a:gd name="T1" fmla="*/ 2147483647 h 34"/>
              <a:gd name="T2" fmla="*/ 2147483647 w 64"/>
              <a:gd name="T3" fmla="*/ 2147483647 h 34"/>
              <a:gd name="T4" fmla="*/ 2147483647 w 64"/>
              <a:gd name="T5" fmla="*/ 2147483647 h 34"/>
              <a:gd name="T6" fmla="*/ 2147483647 w 64"/>
              <a:gd name="T7" fmla="*/ 2147483647 h 34"/>
              <a:gd name="T8" fmla="*/ 2147483647 w 64"/>
              <a:gd name="T9" fmla="*/ 2147483647 h 34"/>
              <a:gd name="T10" fmla="*/ 2147483647 w 64"/>
              <a:gd name="T11" fmla="*/ 2147483647 h 34"/>
              <a:gd name="T12" fmla="*/ 2147483647 w 64"/>
              <a:gd name="T13" fmla="*/ 2147483647 h 34"/>
              <a:gd name="T14" fmla="*/ 2147483647 w 64"/>
              <a:gd name="T15" fmla="*/ 2147483647 h 34"/>
              <a:gd name="T16" fmla="*/ 2147483647 w 64"/>
              <a:gd name="T17" fmla="*/ 0 h 34"/>
              <a:gd name="T18" fmla="*/ 2147483647 w 64"/>
              <a:gd name="T19" fmla="*/ 0 h 34"/>
              <a:gd name="T20" fmla="*/ 2147483647 w 64"/>
              <a:gd name="T21" fmla="*/ 0 h 34"/>
              <a:gd name="T22" fmla="*/ 2147483647 w 64"/>
              <a:gd name="T23" fmla="*/ 0 h 34"/>
              <a:gd name="T24" fmla="*/ 2147483647 w 64"/>
              <a:gd name="T25" fmla="*/ 2147483647 h 34"/>
              <a:gd name="T26" fmla="*/ 0 w 64"/>
              <a:gd name="T27" fmla="*/ 2147483647 h 34"/>
              <a:gd name="T28" fmla="*/ 0 w 64"/>
              <a:gd name="T29" fmla="*/ 2147483647 h 34"/>
              <a:gd name="T30" fmla="*/ 0 w 64"/>
              <a:gd name="T31" fmla="*/ 2147483647 h 34"/>
              <a:gd name="T32" fmla="*/ 2147483647 w 64"/>
              <a:gd name="T33" fmla="*/ 2147483647 h 34"/>
              <a:gd name="T34" fmla="*/ 2147483647 w 64"/>
              <a:gd name="T35" fmla="*/ 2147483647 h 34"/>
              <a:gd name="T36" fmla="*/ 2147483647 w 64"/>
              <a:gd name="T37" fmla="*/ 2147483647 h 34"/>
              <a:gd name="T38" fmla="*/ 2147483647 w 64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4" h="34">
                <a:moveTo>
                  <a:pt x="18" y="34"/>
                </a:moveTo>
                <a:lnTo>
                  <a:pt x="46" y="34"/>
                </a:lnTo>
                <a:lnTo>
                  <a:pt x="52" y="32"/>
                </a:lnTo>
                <a:lnTo>
                  <a:pt x="58" y="30"/>
                </a:lnTo>
                <a:lnTo>
                  <a:pt x="62" y="24"/>
                </a:lnTo>
                <a:lnTo>
                  <a:pt x="64" y="18"/>
                </a:lnTo>
                <a:lnTo>
                  <a:pt x="62" y="10"/>
                </a:lnTo>
                <a:lnTo>
                  <a:pt x="58" y="4"/>
                </a:lnTo>
                <a:lnTo>
                  <a:pt x="52" y="0"/>
                </a:lnTo>
                <a:lnTo>
                  <a:pt x="46" y="0"/>
                </a:lnTo>
                <a:lnTo>
                  <a:pt x="18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10" y="32"/>
                </a:lnTo>
                <a:lnTo>
                  <a:pt x="18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7" name="Freeform 197"/>
          <p:cNvSpPr>
            <a:spLocks/>
          </p:cNvSpPr>
          <p:nvPr/>
        </p:nvSpPr>
        <p:spPr bwMode="auto">
          <a:xfrm>
            <a:off x="1314450" y="5840413"/>
            <a:ext cx="98425" cy="53975"/>
          </a:xfrm>
          <a:custGeom>
            <a:avLst/>
            <a:gdLst>
              <a:gd name="T0" fmla="*/ 2147483647 w 62"/>
              <a:gd name="T1" fmla="*/ 2147483647 h 34"/>
              <a:gd name="T2" fmla="*/ 2147483647 w 62"/>
              <a:gd name="T3" fmla="*/ 2147483647 h 34"/>
              <a:gd name="T4" fmla="*/ 2147483647 w 62"/>
              <a:gd name="T5" fmla="*/ 2147483647 h 34"/>
              <a:gd name="T6" fmla="*/ 2147483647 w 62"/>
              <a:gd name="T7" fmla="*/ 2147483647 h 34"/>
              <a:gd name="T8" fmla="*/ 2147483647 w 62"/>
              <a:gd name="T9" fmla="*/ 2147483647 h 34"/>
              <a:gd name="T10" fmla="*/ 2147483647 w 62"/>
              <a:gd name="T11" fmla="*/ 2147483647 h 34"/>
              <a:gd name="T12" fmla="*/ 2147483647 w 62"/>
              <a:gd name="T13" fmla="*/ 2147483647 h 34"/>
              <a:gd name="T14" fmla="*/ 2147483647 w 62"/>
              <a:gd name="T15" fmla="*/ 2147483647 h 34"/>
              <a:gd name="T16" fmla="*/ 2147483647 w 62"/>
              <a:gd name="T17" fmla="*/ 0 h 34"/>
              <a:gd name="T18" fmla="*/ 2147483647 w 62"/>
              <a:gd name="T19" fmla="*/ 0 h 34"/>
              <a:gd name="T20" fmla="*/ 2147483647 w 62"/>
              <a:gd name="T21" fmla="*/ 0 h 34"/>
              <a:gd name="T22" fmla="*/ 2147483647 w 62"/>
              <a:gd name="T23" fmla="*/ 0 h 34"/>
              <a:gd name="T24" fmla="*/ 2147483647 w 62"/>
              <a:gd name="T25" fmla="*/ 2147483647 h 34"/>
              <a:gd name="T26" fmla="*/ 0 w 62"/>
              <a:gd name="T27" fmla="*/ 2147483647 h 34"/>
              <a:gd name="T28" fmla="*/ 0 w 62"/>
              <a:gd name="T29" fmla="*/ 2147483647 h 34"/>
              <a:gd name="T30" fmla="*/ 0 w 62"/>
              <a:gd name="T31" fmla="*/ 2147483647 h 34"/>
              <a:gd name="T32" fmla="*/ 2147483647 w 62"/>
              <a:gd name="T33" fmla="*/ 2147483647 h 34"/>
              <a:gd name="T34" fmla="*/ 2147483647 w 62"/>
              <a:gd name="T35" fmla="*/ 2147483647 h 34"/>
              <a:gd name="T36" fmla="*/ 2147483647 w 62"/>
              <a:gd name="T37" fmla="*/ 2147483647 h 34"/>
              <a:gd name="T38" fmla="*/ 2147483647 w 62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2" h="34">
                <a:moveTo>
                  <a:pt x="16" y="34"/>
                </a:moveTo>
                <a:lnTo>
                  <a:pt x="46" y="34"/>
                </a:lnTo>
                <a:lnTo>
                  <a:pt x="52" y="32"/>
                </a:lnTo>
                <a:lnTo>
                  <a:pt x="58" y="30"/>
                </a:lnTo>
                <a:lnTo>
                  <a:pt x="60" y="24"/>
                </a:lnTo>
                <a:lnTo>
                  <a:pt x="62" y="18"/>
                </a:lnTo>
                <a:lnTo>
                  <a:pt x="60" y="10"/>
                </a:lnTo>
                <a:lnTo>
                  <a:pt x="58" y="4"/>
                </a:lnTo>
                <a:lnTo>
                  <a:pt x="52" y="0"/>
                </a:lnTo>
                <a:lnTo>
                  <a:pt x="46" y="0"/>
                </a:lnTo>
                <a:lnTo>
                  <a:pt x="16" y="0"/>
                </a:lnTo>
                <a:lnTo>
                  <a:pt x="10" y="0"/>
                </a:lnTo>
                <a:lnTo>
                  <a:pt x="4" y="4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4" y="30"/>
                </a:lnTo>
                <a:lnTo>
                  <a:pt x="10" y="32"/>
                </a:lnTo>
                <a:lnTo>
                  <a:pt x="16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8" name="Freeform 198"/>
          <p:cNvSpPr>
            <a:spLocks/>
          </p:cNvSpPr>
          <p:nvPr/>
        </p:nvSpPr>
        <p:spPr bwMode="auto">
          <a:xfrm>
            <a:off x="1647825" y="5522913"/>
            <a:ext cx="57150" cy="101600"/>
          </a:xfrm>
          <a:custGeom>
            <a:avLst/>
            <a:gdLst>
              <a:gd name="T0" fmla="*/ 2147483647 w 36"/>
              <a:gd name="T1" fmla="*/ 2147483647 h 64"/>
              <a:gd name="T2" fmla="*/ 2147483647 w 36"/>
              <a:gd name="T3" fmla="*/ 2147483647 h 64"/>
              <a:gd name="T4" fmla="*/ 2147483647 w 36"/>
              <a:gd name="T5" fmla="*/ 2147483647 h 64"/>
              <a:gd name="T6" fmla="*/ 2147483647 w 36"/>
              <a:gd name="T7" fmla="*/ 2147483647 h 64"/>
              <a:gd name="T8" fmla="*/ 2147483647 w 36"/>
              <a:gd name="T9" fmla="*/ 0 h 64"/>
              <a:gd name="T10" fmla="*/ 2147483647 w 36"/>
              <a:gd name="T11" fmla="*/ 0 h 64"/>
              <a:gd name="T12" fmla="*/ 2147483647 w 36"/>
              <a:gd name="T13" fmla="*/ 0 h 64"/>
              <a:gd name="T14" fmla="*/ 2147483647 w 36"/>
              <a:gd name="T15" fmla="*/ 2147483647 h 64"/>
              <a:gd name="T16" fmla="*/ 0 w 36"/>
              <a:gd name="T17" fmla="*/ 2147483647 h 64"/>
              <a:gd name="T18" fmla="*/ 0 w 36"/>
              <a:gd name="T19" fmla="*/ 2147483647 h 64"/>
              <a:gd name="T20" fmla="*/ 0 w 36"/>
              <a:gd name="T21" fmla="*/ 2147483647 h 64"/>
              <a:gd name="T22" fmla="*/ 0 w 36"/>
              <a:gd name="T23" fmla="*/ 2147483647 h 64"/>
              <a:gd name="T24" fmla="*/ 2147483647 w 36"/>
              <a:gd name="T25" fmla="*/ 2147483647 h 64"/>
              <a:gd name="T26" fmla="*/ 2147483647 w 36"/>
              <a:gd name="T27" fmla="*/ 2147483647 h 64"/>
              <a:gd name="T28" fmla="*/ 2147483647 w 36"/>
              <a:gd name="T29" fmla="*/ 2147483647 h 64"/>
              <a:gd name="T30" fmla="*/ 2147483647 w 36"/>
              <a:gd name="T31" fmla="*/ 2147483647 h 64"/>
              <a:gd name="T32" fmla="*/ 2147483647 w 36"/>
              <a:gd name="T33" fmla="*/ 2147483647 h 64"/>
              <a:gd name="T34" fmla="*/ 2147483647 w 36"/>
              <a:gd name="T35" fmla="*/ 2147483647 h 64"/>
              <a:gd name="T36" fmla="*/ 2147483647 w 36"/>
              <a:gd name="T37" fmla="*/ 2147483647 h 64"/>
              <a:gd name="T38" fmla="*/ 2147483647 w 36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" h="64">
                <a:moveTo>
                  <a:pt x="36" y="44"/>
                </a:moveTo>
                <a:lnTo>
                  <a:pt x="36" y="18"/>
                </a:lnTo>
                <a:lnTo>
                  <a:pt x="34" y="10"/>
                </a:lnTo>
                <a:lnTo>
                  <a:pt x="30" y="4"/>
                </a:lnTo>
                <a:lnTo>
                  <a:pt x="24" y="0"/>
                </a:lnTo>
                <a:lnTo>
                  <a:pt x="18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8"/>
                </a:lnTo>
                <a:lnTo>
                  <a:pt x="0" y="44"/>
                </a:lnTo>
                <a:lnTo>
                  <a:pt x="0" y="52"/>
                </a:lnTo>
                <a:lnTo>
                  <a:pt x="6" y="58"/>
                </a:lnTo>
                <a:lnTo>
                  <a:pt x="10" y="60"/>
                </a:lnTo>
                <a:lnTo>
                  <a:pt x="18" y="64"/>
                </a:lnTo>
                <a:lnTo>
                  <a:pt x="24" y="60"/>
                </a:lnTo>
                <a:lnTo>
                  <a:pt x="30" y="58"/>
                </a:lnTo>
                <a:lnTo>
                  <a:pt x="34" y="52"/>
                </a:lnTo>
                <a:lnTo>
                  <a:pt x="36" y="4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9" name="Freeform 199"/>
          <p:cNvSpPr>
            <a:spLocks/>
          </p:cNvSpPr>
          <p:nvPr/>
        </p:nvSpPr>
        <p:spPr bwMode="auto">
          <a:xfrm>
            <a:off x="1036638" y="5522913"/>
            <a:ext cx="53975" cy="104775"/>
          </a:xfrm>
          <a:custGeom>
            <a:avLst/>
            <a:gdLst>
              <a:gd name="T0" fmla="*/ 2147483647 w 34"/>
              <a:gd name="T1" fmla="*/ 2147483647 h 66"/>
              <a:gd name="T2" fmla="*/ 2147483647 w 34"/>
              <a:gd name="T3" fmla="*/ 2147483647 h 66"/>
              <a:gd name="T4" fmla="*/ 2147483647 w 34"/>
              <a:gd name="T5" fmla="*/ 2147483647 h 66"/>
              <a:gd name="T6" fmla="*/ 2147483647 w 34"/>
              <a:gd name="T7" fmla="*/ 2147483647 h 66"/>
              <a:gd name="T8" fmla="*/ 2147483647 w 34"/>
              <a:gd name="T9" fmla="*/ 2147483647 h 66"/>
              <a:gd name="T10" fmla="*/ 2147483647 w 34"/>
              <a:gd name="T11" fmla="*/ 0 h 66"/>
              <a:gd name="T12" fmla="*/ 2147483647 w 34"/>
              <a:gd name="T13" fmla="*/ 2147483647 h 66"/>
              <a:gd name="T14" fmla="*/ 2147483647 w 34"/>
              <a:gd name="T15" fmla="*/ 2147483647 h 66"/>
              <a:gd name="T16" fmla="*/ 0 w 34"/>
              <a:gd name="T17" fmla="*/ 2147483647 h 66"/>
              <a:gd name="T18" fmla="*/ 0 w 34"/>
              <a:gd name="T19" fmla="*/ 2147483647 h 66"/>
              <a:gd name="T20" fmla="*/ 0 w 34"/>
              <a:gd name="T21" fmla="*/ 2147483647 h 66"/>
              <a:gd name="T22" fmla="*/ 0 w 34"/>
              <a:gd name="T23" fmla="*/ 2147483647 h 66"/>
              <a:gd name="T24" fmla="*/ 2147483647 w 34"/>
              <a:gd name="T25" fmla="*/ 2147483647 h 66"/>
              <a:gd name="T26" fmla="*/ 2147483647 w 34"/>
              <a:gd name="T27" fmla="*/ 2147483647 h 66"/>
              <a:gd name="T28" fmla="*/ 2147483647 w 34"/>
              <a:gd name="T29" fmla="*/ 2147483647 h 66"/>
              <a:gd name="T30" fmla="*/ 2147483647 w 34"/>
              <a:gd name="T31" fmla="*/ 2147483647 h 66"/>
              <a:gd name="T32" fmla="*/ 2147483647 w 34"/>
              <a:gd name="T33" fmla="*/ 2147483647 h 66"/>
              <a:gd name="T34" fmla="*/ 2147483647 w 34"/>
              <a:gd name="T35" fmla="*/ 2147483647 h 66"/>
              <a:gd name="T36" fmla="*/ 2147483647 w 34"/>
              <a:gd name="T37" fmla="*/ 2147483647 h 66"/>
              <a:gd name="T38" fmla="*/ 2147483647 w 34"/>
              <a:gd name="T39" fmla="*/ 2147483647 h 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66">
                <a:moveTo>
                  <a:pt x="34" y="48"/>
                </a:moveTo>
                <a:lnTo>
                  <a:pt x="34" y="20"/>
                </a:lnTo>
                <a:lnTo>
                  <a:pt x="32" y="12"/>
                </a:lnTo>
                <a:lnTo>
                  <a:pt x="28" y="6"/>
                </a:lnTo>
                <a:lnTo>
                  <a:pt x="22" y="2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20"/>
                </a:lnTo>
                <a:lnTo>
                  <a:pt x="0" y="48"/>
                </a:lnTo>
                <a:lnTo>
                  <a:pt x="0" y="54"/>
                </a:lnTo>
                <a:lnTo>
                  <a:pt x="4" y="60"/>
                </a:lnTo>
                <a:lnTo>
                  <a:pt x="10" y="64"/>
                </a:lnTo>
                <a:lnTo>
                  <a:pt x="16" y="66"/>
                </a:lnTo>
                <a:lnTo>
                  <a:pt x="22" y="64"/>
                </a:lnTo>
                <a:lnTo>
                  <a:pt x="28" y="60"/>
                </a:lnTo>
                <a:lnTo>
                  <a:pt x="32" y="54"/>
                </a:lnTo>
                <a:lnTo>
                  <a:pt x="34" y="48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0" name="Freeform 200"/>
          <p:cNvSpPr>
            <a:spLocks/>
          </p:cNvSpPr>
          <p:nvPr/>
        </p:nvSpPr>
        <p:spPr bwMode="auto">
          <a:xfrm>
            <a:off x="1539875" y="5299075"/>
            <a:ext cx="85725" cy="88900"/>
          </a:xfrm>
          <a:custGeom>
            <a:avLst/>
            <a:gdLst>
              <a:gd name="T0" fmla="*/ 2147483647 w 54"/>
              <a:gd name="T1" fmla="*/ 2147483647 h 56"/>
              <a:gd name="T2" fmla="*/ 2147483647 w 54"/>
              <a:gd name="T3" fmla="*/ 2147483647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2147483647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2147483647 h 56"/>
              <a:gd name="T22" fmla="*/ 2147483647 w 54"/>
              <a:gd name="T23" fmla="*/ 2147483647 h 56"/>
              <a:gd name="T24" fmla="*/ 2147483647 w 54"/>
              <a:gd name="T25" fmla="*/ 0 h 56"/>
              <a:gd name="T26" fmla="*/ 2147483647 w 54"/>
              <a:gd name="T27" fmla="*/ 2147483647 h 56"/>
              <a:gd name="T28" fmla="*/ 2147483647 w 54"/>
              <a:gd name="T29" fmla="*/ 2147483647 h 56"/>
              <a:gd name="T30" fmla="*/ 0 w 54"/>
              <a:gd name="T31" fmla="*/ 2147483647 h 56"/>
              <a:gd name="T32" fmla="*/ 0 w 54"/>
              <a:gd name="T33" fmla="*/ 2147483647 h 56"/>
              <a:gd name="T34" fmla="*/ 0 w 54"/>
              <a:gd name="T35" fmla="*/ 2147483647 h 56"/>
              <a:gd name="T36" fmla="*/ 2147483647 w 54"/>
              <a:gd name="T37" fmla="*/ 2147483647 h 56"/>
              <a:gd name="T38" fmla="*/ 2147483647 w 5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6">
                <a:moveTo>
                  <a:pt x="6" y="32"/>
                </a:moveTo>
                <a:lnTo>
                  <a:pt x="24" y="52"/>
                </a:lnTo>
                <a:lnTo>
                  <a:pt x="30" y="54"/>
                </a:lnTo>
                <a:lnTo>
                  <a:pt x="36" y="56"/>
                </a:lnTo>
                <a:lnTo>
                  <a:pt x="42" y="54"/>
                </a:lnTo>
                <a:lnTo>
                  <a:pt x="50" y="52"/>
                </a:lnTo>
                <a:lnTo>
                  <a:pt x="52" y="44"/>
                </a:lnTo>
                <a:lnTo>
                  <a:pt x="54" y="40"/>
                </a:lnTo>
                <a:lnTo>
                  <a:pt x="52" y="32"/>
                </a:lnTo>
                <a:lnTo>
                  <a:pt x="50" y="28"/>
                </a:lnTo>
                <a:lnTo>
                  <a:pt x="28" y="8"/>
                </a:lnTo>
                <a:lnTo>
                  <a:pt x="22" y="2"/>
                </a:lnTo>
                <a:lnTo>
                  <a:pt x="14" y="0"/>
                </a:lnTo>
                <a:lnTo>
                  <a:pt x="8" y="2"/>
                </a:lnTo>
                <a:lnTo>
                  <a:pt x="6" y="8"/>
                </a:lnTo>
                <a:lnTo>
                  <a:pt x="0" y="12"/>
                </a:lnTo>
                <a:lnTo>
                  <a:pt x="0" y="20"/>
                </a:lnTo>
                <a:lnTo>
                  <a:pt x="0" y="26"/>
                </a:lnTo>
                <a:lnTo>
                  <a:pt x="6" y="3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1" name="Freeform 201"/>
          <p:cNvSpPr>
            <a:spLocks/>
          </p:cNvSpPr>
          <p:nvPr/>
        </p:nvSpPr>
        <p:spPr bwMode="auto">
          <a:xfrm>
            <a:off x="1108075" y="5729288"/>
            <a:ext cx="85725" cy="88900"/>
          </a:xfrm>
          <a:custGeom>
            <a:avLst/>
            <a:gdLst>
              <a:gd name="T0" fmla="*/ 2147483647 w 54"/>
              <a:gd name="T1" fmla="*/ 2147483647 h 56"/>
              <a:gd name="T2" fmla="*/ 2147483647 w 54"/>
              <a:gd name="T3" fmla="*/ 2147483647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2147483647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2147483647 h 56"/>
              <a:gd name="T22" fmla="*/ 2147483647 w 54"/>
              <a:gd name="T23" fmla="*/ 2147483647 h 56"/>
              <a:gd name="T24" fmla="*/ 2147483647 w 54"/>
              <a:gd name="T25" fmla="*/ 0 h 56"/>
              <a:gd name="T26" fmla="*/ 2147483647 w 54"/>
              <a:gd name="T27" fmla="*/ 2147483647 h 56"/>
              <a:gd name="T28" fmla="*/ 2147483647 w 54"/>
              <a:gd name="T29" fmla="*/ 2147483647 h 56"/>
              <a:gd name="T30" fmla="*/ 0 w 54"/>
              <a:gd name="T31" fmla="*/ 2147483647 h 56"/>
              <a:gd name="T32" fmla="*/ 0 w 54"/>
              <a:gd name="T33" fmla="*/ 2147483647 h 56"/>
              <a:gd name="T34" fmla="*/ 0 w 54"/>
              <a:gd name="T35" fmla="*/ 2147483647 h 56"/>
              <a:gd name="T36" fmla="*/ 2147483647 w 54"/>
              <a:gd name="T37" fmla="*/ 2147483647 h 56"/>
              <a:gd name="T38" fmla="*/ 2147483647 w 5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6">
                <a:moveTo>
                  <a:pt x="4" y="32"/>
                </a:moveTo>
                <a:lnTo>
                  <a:pt x="26" y="50"/>
                </a:lnTo>
                <a:lnTo>
                  <a:pt x="30" y="54"/>
                </a:lnTo>
                <a:lnTo>
                  <a:pt x="36" y="56"/>
                </a:lnTo>
                <a:lnTo>
                  <a:pt x="42" y="54"/>
                </a:lnTo>
                <a:lnTo>
                  <a:pt x="50" y="50"/>
                </a:lnTo>
                <a:lnTo>
                  <a:pt x="52" y="44"/>
                </a:lnTo>
                <a:lnTo>
                  <a:pt x="54" y="38"/>
                </a:lnTo>
                <a:lnTo>
                  <a:pt x="52" y="32"/>
                </a:lnTo>
                <a:lnTo>
                  <a:pt x="50" y="28"/>
                </a:lnTo>
                <a:lnTo>
                  <a:pt x="30" y="6"/>
                </a:lnTo>
                <a:lnTo>
                  <a:pt x="22" y="2"/>
                </a:lnTo>
                <a:lnTo>
                  <a:pt x="16" y="0"/>
                </a:lnTo>
                <a:lnTo>
                  <a:pt x="8" y="2"/>
                </a:lnTo>
                <a:lnTo>
                  <a:pt x="4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4" y="3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2" name="Freeform 202"/>
          <p:cNvSpPr>
            <a:spLocks/>
          </p:cNvSpPr>
          <p:nvPr/>
        </p:nvSpPr>
        <p:spPr bwMode="auto">
          <a:xfrm>
            <a:off x="1533525" y="5741988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2147483647 w 56"/>
              <a:gd name="T3" fmla="*/ 2147483647 h 54"/>
              <a:gd name="T4" fmla="*/ 2147483647 w 56"/>
              <a:gd name="T5" fmla="*/ 2147483647 h 54"/>
              <a:gd name="T6" fmla="*/ 2147483647 w 56"/>
              <a:gd name="T7" fmla="*/ 2147483647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0 h 54"/>
              <a:gd name="T16" fmla="*/ 2147483647 w 56"/>
              <a:gd name="T17" fmla="*/ 2147483647 h 54"/>
              <a:gd name="T18" fmla="*/ 2147483647 w 56"/>
              <a:gd name="T19" fmla="*/ 2147483647 h 54"/>
              <a:gd name="T20" fmla="*/ 2147483647 w 56"/>
              <a:gd name="T21" fmla="*/ 2147483647 h 54"/>
              <a:gd name="T22" fmla="*/ 2147483647 w 56"/>
              <a:gd name="T23" fmla="*/ 2147483647 h 54"/>
              <a:gd name="T24" fmla="*/ 0 w 56"/>
              <a:gd name="T25" fmla="*/ 2147483647 h 54"/>
              <a:gd name="T26" fmla="*/ 2147483647 w 56"/>
              <a:gd name="T27" fmla="*/ 2147483647 h 54"/>
              <a:gd name="T28" fmla="*/ 2147483647 w 56"/>
              <a:gd name="T29" fmla="*/ 2147483647 h 54"/>
              <a:gd name="T30" fmla="*/ 2147483647 w 56"/>
              <a:gd name="T31" fmla="*/ 2147483647 h 54"/>
              <a:gd name="T32" fmla="*/ 2147483647 w 56"/>
              <a:gd name="T33" fmla="*/ 2147483647 h 54"/>
              <a:gd name="T34" fmla="*/ 2147483647 w 56"/>
              <a:gd name="T35" fmla="*/ 2147483647 h 54"/>
              <a:gd name="T36" fmla="*/ 2147483647 w 56"/>
              <a:gd name="T37" fmla="*/ 2147483647 h 54"/>
              <a:gd name="T38" fmla="*/ 2147483647 w 56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6" h="54">
                <a:moveTo>
                  <a:pt x="32" y="50"/>
                </a:moveTo>
                <a:lnTo>
                  <a:pt x="50" y="30"/>
                </a:lnTo>
                <a:lnTo>
                  <a:pt x="54" y="24"/>
                </a:lnTo>
                <a:lnTo>
                  <a:pt x="56" y="18"/>
                </a:lnTo>
                <a:lnTo>
                  <a:pt x="54" y="12"/>
                </a:lnTo>
                <a:lnTo>
                  <a:pt x="50" y="6"/>
                </a:lnTo>
                <a:lnTo>
                  <a:pt x="44" y="2"/>
                </a:lnTo>
                <a:lnTo>
                  <a:pt x="40" y="0"/>
                </a:lnTo>
                <a:lnTo>
                  <a:pt x="32" y="2"/>
                </a:lnTo>
                <a:lnTo>
                  <a:pt x="28" y="6"/>
                </a:lnTo>
                <a:lnTo>
                  <a:pt x="6" y="26"/>
                </a:lnTo>
                <a:lnTo>
                  <a:pt x="2" y="32"/>
                </a:lnTo>
                <a:lnTo>
                  <a:pt x="0" y="40"/>
                </a:lnTo>
                <a:lnTo>
                  <a:pt x="2" y="44"/>
                </a:lnTo>
                <a:lnTo>
                  <a:pt x="6" y="50"/>
                </a:lnTo>
                <a:lnTo>
                  <a:pt x="12" y="54"/>
                </a:lnTo>
                <a:lnTo>
                  <a:pt x="18" y="54"/>
                </a:lnTo>
                <a:lnTo>
                  <a:pt x="26" y="54"/>
                </a:lnTo>
                <a:lnTo>
                  <a:pt x="32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3" name="Freeform 203"/>
          <p:cNvSpPr>
            <a:spLocks/>
          </p:cNvSpPr>
          <p:nvPr/>
        </p:nvSpPr>
        <p:spPr bwMode="auto">
          <a:xfrm>
            <a:off x="1100138" y="5311775"/>
            <a:ext cx="84137" cy="88900"/>
          </a:xfrm>
          <a:custGeom>
            <a:avLst/>
            <a:gdLst>
              <a:gd name="T0" fmla="*/ 2147483647 w 53"/>
              <a:gd name="T1" fmla="*/ 2147483647 h 56"/>
              <a:gd name="T2" fmla="*/ 2147483647 w 53"/>
              <a:gd name="T3" fmla="*/ 2147483647 h 56"/>
              <a:gd name="T4" fmla="*/ 2147483647 w 53"/>
              <a:gd name="T5" fmla="*/ 2147483647 h 56"/>
              <a:gd name="T6" fmla="*/ 2147483647 w 53"/>
              <a:gd name="T7" fmla="*/ 2147483647 h 56"/>
              <a:gd name="T8" fmla="*/ 2147483647 w 53"/>
              <a:gd name="T9" fmla="*/ 2147483647 h 56"/>
              <a:gd name="T10" fmla="*/ 2147483647 w 53"/>
              <a:gd name="T11" fmla="*/ 2147483647 h 56"/>
              <a:gd name="T12" fmla="*/ 2147483647 w 53"/>
              <a:gd name="T13" fmla="*/ 2147483647 h 56"/>
              <a:gd name="T14" fmla="*/ 2147483647 w 53"/>
              <a:gd name="T15" fmla="*/ 0 h 56"/>
              <a:gd name="T16" fmla="*/ 2147483647 w 53"/>
              <a:gd name="T17" fmla="*/ 2147483647 h 56"/>
              <a:gd name="T18" fmla="*/ 2147483647 w 53"/>
              <a:gd name="T19" fmla="*/ 2147483647 h 56"/>
              <a:gd name="T20" fmla="*/ 2147483647 w 53"/>
              <a:gd name="T21" fmla="*/ 2147483647 h 56"/>
              <a:gd name="T22" fmla="*/ 0 w 53"/>
              <a:gd name="T23" fmla="*/ 2147483647 h 56"/>
              <a:gd name="T24" fmla="*/ 0 w 53"/>
              <a:gd name="T25" fmla="*/ 2147483647 h 56"/>
              <a:gd name="T26" fmla="*/ 0 w 53"/>
              <a:gd name="T27" fmla="*/ 2147483647 h 56"/>
              <a:gd name="T28" fmla="*/ 2147483647 w 53"/>
              <a:gd name="T29" fmla="*/ 2147483647 h 56"/>
              <a:gd name="T30" fmla="*/ 2147483647 w 53"/>
              <a:gd name="T31" fmla="*/ 2147483647 h 56"/>
              <a:gd name="T32" fmla="*/ 2147483647 w 53"/>
              <a:gd name="T33" fmla="*/ 2147483647 h 56"/>
              <a:gd name="T34" fmla="*/ 2147483647 w 53"/>
              <a:gd name="T35" fmla="*/ 2147483647 h 56"/>
              <a:gd name="T36" fmla="*/ 2147483647 w 53"/>
              <a:gd name="T37" fmla="*/ 2147483647 h 56"/>
              <a:gd name="T38" fmla="*/ 2147483647 w 53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3" h="56">
                <a:moveTo>
                  <a:pt x="29" y="50"/>
                </a:moveTo>
                <a:lnTo>
                  <a:pt x="49" y="30"/>
                </a:lnTo>
                <a:lnTo>
                  <a:pt x="53" y="24"/>
                </a:lnTo>
                <a:lnTo>
                  <a:pt x="53" y="18"/>
                </a:lnTo>
                <a:lnTo>
                  <a:pt x="53" y="12"/>
                </a:lnTo>
                <a:lnTo>
                  <a:pt x="49" y="6"/>
                </a:lnTo>
                <a:lnTo>
                  <a:pt x="43" y="2"/>
                </a:lnTo>
                <a:lnTo>
                  <a:pt x="37" y="0"/>
                </a:lnTo>
                <a:lnTo>
                  <a:pt x="31" y="2"/>
                </a:lnTo>
                <a:lnTo>
                  <a:pt x="25" y="6"/>
                </a:lnTo>
                <a:lnTo>
                  <a:pt x="5" y="28"/>
                </a:lnTo>
                <a:lnTo>
                  <a:pt x="0" y="30"/>
                </a:lnTo>
                <a:lnTo>
                  <a:pt x="0" y="36"/>
                </a:lnTo>
                <a:lnTo>
                  <a:pt x="0" y="44"/>
                </a:lnTo>
                <a:lnTo>
                  <a:pt x="5" y="50"/>
                </a:lnTo>
                <a:lnTo>
                  <a:pt x="9" y="54"/>
                </a:lnTo>
                <a:lnTo>
                  <a:pt x="17" y="56"/>
                </a:lnTo>
                <a:lnTo>
                  <a:pt x="23" y="54"/>
                </a:lnTo>
                <a:lnTo>
                  <a:pt x="29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4" name="Freeform 117"/>
          <p:cNvSpPr>
            <a:spLocks/>
          </p:cNvSpPr>
          <p:nvPr/>
        </p:nvSpPr>
        <p:spPr bwMode="auto">
          <a:xfrm>
            <a:off x="3586163" y="3906838"/>
            <a:ext cx="2438400" cy="104775"/>
          </a:xfrm>
          <a:custGeom>
            <a:avLst/>
            <a:gdLst>
              <a:gd name="T0" fmla="*/ 0 w 1536"/>
              <a:gd name="T1" fmla="*/ 2147483647 h 66"/>
              <a:gd name="T2" fmla="*/ 2147483647 w 1536"/>
              <a:gd name="T3" fmla="*/ 2147483647 h 66"/>
              <a:gd name="T4" fmla="*/ 2147483647 w 1536"/>
              <a:gd name="T5" fmla="*/ 0 h 66"/>
              <a:gd name="T6" fmla="*/ 0 w 1536"/>
              <a:gd name="T7" fmla="*/ 0 h 66"/>
              <a:gd name="T8" fmla="*/ 0 w 1536"/>
              <a:gd name="T9" fmla="*/ 2147483647 h 66"/>
              <a:gd name="T10" fmla="*/ 0 w 1536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66">
                <a:moveTo>
                  <a:pt x="0" y="66"/>
                </a:moveTo>
                <a:lnTo>
                  <a:pt x="1536" y="66"/>
                </a:lnTo>
                <a:lnTo>
                  <a:pt x="1536" y="0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6E9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5" name="Freeform 118"/>
          <p:cNvSpPr>
            <a:spLocks/>
          </p:cNvSpPr>
          <p:nvPr/>
        </p:nvSpPr>
        <p:spPr bwMode="auto">
          <a:xfrm>
            <a:off x="3579813" y="4143375"/>
            <a:ext cx="2438400" cy="104775"/>
          </a:xfrm>
          <a:custGeom>
            <a:avLst/>
            <a:gdLst>
              <a:gd name="T0" fmla="*/ 0 w 1536"/>
              <a:gd name="T1" fmla="*/ 2147483647 h 66"/>
              <a:gd name="T2" fmla="*/ 2147483647 w 1536"/>
              <a:gd name="T3" fmla="*/ 2147483647 h 66"/>
              <a:gd name="T4" fmla="*/ 2147483647 w 1536"/>
              <a:gd name="T5" fmla="*/ 0 h 66"/>
              <a:gd name="T6" fmla="*/ 0 w 1536"/>
              <a:gd name="T7" fmla="*/ 0 h 66"/>
              <a:gd name="T8" fmla="*/ 0 w 1536"/>
              <a:gd name="T9" fmla="*/ 2147483647 h 66"/>
              <a:gd name="T10" fmla="*/ 0 w 1536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66">
                <a:moveTo>
                  <a:pt x="0" y="66"/>
                </a:moveTo>
                <a:lnTo>
                  <a:pt x="1536" y="66"/>
                </a:lnTo>
                <a:lnTo>
                  <a:pt x="1536" y="0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6E9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6" name="Freeform 204"/>
          <p:cNvSpPr>
            <a:spLocks/>
          </p:cNvSpPr>
          <p:nvPr/>
        </p:nvSpPr>
        <p:spPr bwMode="auto">
          <a:xfrm>
            <a:off x="5735638" y="5159375"/>
            <a:ext cx="107950" cy="161925"/>
          </a:xfrm>
          <a:custGeom>
            <a:avLst/>
            <a:gdLst>
              <a:gd name="T0" fmla="*/ 2147483647 w 68"/>
              <a:gd name="T1" fmla="*/ 2147483647 h 102"/>
              <a:gd name="T2" fmla="*/ 2147483647 w 68"/>
              <a:gd name="T3" fmla="*/ 2147483647 h 102"/>
              <a:gd name="T4" fmla="*/ 2147483647 w 68"/>
              <a:gd name="T5" fmla="*/ 2147483647 h 102"/>
              <a:gd name="T6" fmla="*/ 2147483647 w 68"/>
              <a:gd name="T7" fmla="*/ 2147483647 h 102"/>
              <a:gd name="T8" fmla="*/ 2147483647 w 68"/>
              <a:gd name="T9" fmla="*/ 2147483647 h 102"/>
              <a:gd name="T10" fmla="*/ 2147483647 w 68"/>
              <a:gd name="T11" fmla="*/ 2147483647 h 102"/>
              <a:gd name="T12" fmla="*/ 2147483647 w 68"/>
              <a:gd name="T13" fmla="*/ 2147483647 h 102"/>
              <a:gd name="T14" fmla="*/ 2147483647 w 68"/>
              <a:gd name="T15" fmla="*/ 2147483647 h 102"/>
              <a:gd name="T16" fmla="*/ 2147483647 w 68"/>
              <a:gd name="T17" fmla="*/ 2147483647 h 102"/>
              <a:gd name="T18" fmla="*/ 2147483647 w 68"/>
              <a:gd name="T19" fmla="*/ 2147483647 h 102"/>
              <a:gd name="T20" fmla="*/ 2147483647 w 68"/>
              <a:gd name="T21" fmla="*/ 2147483647 h 102"/>
              <a:gd name="T22" fmla="*/ 2147483647 w 68"/>
              <a:gd name="T23" fmla="*/ 2147483647 h 102"/>
              <a:gd name="T24" fmla="*/ 2147483647 w 68"/>
              <a:gd name="T25" fmla="*/ 2147483647 h 102"/>
              <a:gd name="T26" fmla="*/ 2147483647 w 68"/>
              <a:gd name="T27" fmla="*/ 2147483647 h 102"/>
              <a:gd name="T28" fmla="*/ 2147483647 w 68"/>
              <a:gd name="T29" fmla="*/ 2147483647 h 102"/>
              <a:gd name="T30" fmla="*/ 2147483647 w 68"/>
              <a:gd name="T31" fmla="*/ 0 h 102"/>
              <a:gd name="T32" fmla="*/ 2147483647 w 68"/>
              <a:gd name="T33" fmla="*/ 0 h 102"/>
              <a:gd name="T34" fmla="*/ 2147483647 w 68"/>
              <a:gd name="T35" fmla="*/ 0 h 102"/>
              <a:gd name="T36" fmla="*/ 2147483647 w 68"/>
              <a:gd name="T37" fmla="*/ 2147483647 h 102"/>
              <a:gd name="T38" fmla="*/ 2147483647 w 68"/>
              <a:gd name="T39" fmla="*/ 2147483647 h 102"/>
              <a:gd name="T40" fmla="*/ 2147483647 w 68"/>
              <a:gd name="T41" fmla="*/ 2147483647 h 102"/>
              <a:gd name="T42" fmla="*/ 2147483647 w 68"/>
              <a:gd name="T43" fmla="*/ 2147483647 h 102"/>
              <a:gd name="T44" fmla="*/ 2147483647 w 68"/>
              <a:gd name="T45" fmla="*/ 2147483647 h 102"/>
              <a:gd name="T46" fmla="*/ 0 w 68"/>
              <a:gd name="T47" fmla="*/ 2147483647 h 102"/>
              <a:gd name="T48" fmla="*/ 0 w 68"/>
              <a:gd name="T49" fmla="*/ 2147483647 h 102"/>
              <a:gd name="T50" fmla="*/ 0 w 68"/>
              <a:gd name="T51" fmla="*/ 2147483647 h 102"/>
              <a:gd name="T52" fmla="*/ 2147483647 w 68"/>
              <a:gd name="T53" fmla="*/ 2147483647 h 102"/>
              <a:gd name="T54" fmla="*/ 2147483647 w 68"/>
              <a:gd name="T55" fmla="*/ 2147483647 h 102"/>
              <a:gd name="T56" fmla="*/ 2147483647 w 68"/>
              <a:gd name="T57" fmla="*/ 2147483647 h 102"/>
              <a:gd name="T58" fmla="*/ 2147483647 w 68"/>
              <a:gd name="T59" fmla="*/ 2147483647 h 102"/>
              <a:gd name="T60" fmla="*/ 2147483647 w 68"/>
              <a:gd name="T61" fmla="*/ 2147483647 h 102"/>
              <a:gd name="T62" fmla="*/ 2147483647 w 68"/>
              <a:gd name="T63" fmla="*/ 2147483647 h 102"/>
              <a:gd name="T64" fmla="*/ 2147483647 w 68"/>
              <a:gd name="T65" fmla="*/ 2147483647 h 102"/>
              <a:gd name="T66" fmla="*/ 2147483647 w 68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8" h="102">
                <a:moveTo>
                  <a:pt x="34" y="102"/>
                </a:moveTo>
                <a:lnTo>
                  <a:pt x="40" y="100"/>
                </a:lnTo>
                <a:lnTo>
                  <a:pt x="46" y="98"/>
                </a:lnTo>
                <a:lnTo>
                  <a:pt x="52" y="92"/>
                </a:lnTo>
                <a:lnTo>
                  <a:pt x="58" y="86"/>
                </a:lnTo>
                <a:lnTo>
                  <a:pt x="62" y="78"/>
                </a:lnTo>
                <a:lnTo>
                  <a:pt x="66" y="70"/>
                </a:lnTo>
                <a:lnTo>
                  <a:pt x="68" y="60"/>
                </a:lnTo>
                <a:lnTo>
                  <a:pt x="68" y="50"/>
                </a:lnTo>
                <a:lnTo>
                  <a:pt x="68" y="40"/>
                </a:lnTo>
                <a:lnTo>
                  <a:pt x="66" y="30"/>
                </a:lnTo>
                <a:lnTo>
                  <a:pt x="62" y="20"/>
                </a:lnTo>
                <a:lnTo>
                  <a:pt x="58" y="14"/>
                </a:lnTo>
                <a:lnTo>
                  <a:pt x="52" y="6"/>
                </a:lnTo>
                <a:lnTo>
                  <a:pt x="46" y="4"/>
                </a:lnTo>
                <a:lnTo>
                  <a:pt x="40" y="0"/>
                </a:lnTo>
                <a:lnTo>
                  <a:pt x="34" y="0"/>
                </a:lnTo>
                <a:lnTo>
                  <a:pt x="26" y="0"/>
                </a:lnTo>
                <a:lnTo>
                  <a:pt x="18" y="4"/>
                </a:lnTo>
                <a:lnTo>
                  <a:pt x="12" y="6"/>
                </a:lnTo>
                <a:lnTo>
                  <a:pt x="8" y="14"/>
                </a:lnTo>
                <a:lnTo>
                  <a:pt x="6" y="20"/>
                </a:lnTo>
                <a:lnTo>
                  <a:pt x="2" y="30"/>
                </a:lnTo>
                <a:lnTo>
                  <a:pt x="0" y="40"/>
                </a:lnTo>
                <a:lnTo>
                  <a:pt x="0" y="50"/>
                </a:lnTo>
                <a:lnTo>
                  <a:pt x="0" y="60"/>
                </a:lnTo>
                <a:lnTo>
                  <a:pt x="2" y="70"/>
                </a:lnTo>
                <a:lnTo>
                  <a:pt x="6" y="78"/>
                </a:lnTo>
                <a:lnTo>
                  <a:pt x="8" y="86"/>
                </a:lnTo>
                <a:lnTo>
                  <a:pt x="12" y="92"/>
                </a:lnTo>
                <a:lnTo>
                  <a:pt x="18" y="98"/>
                </a:lnTo>
                <a:lnTo>
                  <a:pt x="26" y="100"/>
                </a:lnTo>
                <a:lnTo>
                  <a:pt x="34" y="102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7" name="Freeform 205"/>
          <p:cNvSpPr>
            <a:spLocks/>
          </p:cNvSpPr>
          <p:nvPr/>
        </p:nvSpPr>
        <p:spPr bwMode="auto">
          <a:xfrm>
            <a:off x="3201988" y="3906838"/>
            <a:ext cx="225425" cy="382587"/>
          </a:xfrm>
          <a:custGeom>
            <a:avLst/>
            <a:gdLst>
              <a:gd name="T0" fmla="*/ 2147483647 w 142"/>
              <a:gd name="T1" fmla="*/ 2147483647 h 241"/>
              <a:gd name="T2" fmla="*/ 2147483647 w 142"/>
              <a:gd name="T3" fmla="*/ 2147483647 h 241"/>
              <a:gd name="T4" fmla="*/ 2147483647 w 142"/>
              <a:gd name="T5" fmla="*/ 2147483647 h 241"/>
              <a:gd name="T6" fmla="*/ 2147483647 w 142"/>
              <a:gd name="T7" fmla="*/ 2147483647 h 241"/>
              <a:gd name="T8" fmla="*/ 0 w 142"/>
              <a:gd name="T9" fmla="*/ 2147483647 h 241"/>
              <a:gd name="T10" fmla="*/ 0 w 142"/>
              <a:gd name="T11" fmla="*/ 2147483647 h 241"/>
              <a:gd name="T12" fmla="*/ 0 w 142"/>
              <a:gd name="T13" fmla="*/ 2147483647 h 241"/>
              <a:gd name="T14" fmla="*/ 0 w 142"/>
              <a:gd name="T15" fmla="*/ 2147483647 h 241"/>
              <a:gd name="T16" fmla="*/ 0 w 142"/>
              <a:gd name="T17" fmla="*/ 2147483647 h 241"/>
              <a:gd name="T18" fmla="*/ 0 w 142"/>
              <a:gd name="T19" fmla="*/ 2147483647 h 241"/>
              <a:gd name="T20" fmla="*/ 0 w 142"/>
              <a:gd name="T21" fmla="*/ 2147483647 h 241"/>
              <a:gd name="T22" fmla="*/ 0 w 142"/>
              <a:gd name="T23" fmla="*/ 2147483647 h 241"/>
              <a:gd name="T24" fmla="*/ 0 w 142"/>
              <a:gd name="T25" fmla="*/ 2147483647 h 241"/>
              <a:gd name="T26" fmla="*/ 0 w 142"/>
              <a:gd name="T27" fmla="*/ 2147483647 h 241"/>
              <a:gd name="T28" fmla="*/ 0 w 142"/>
              <a:gd name="T29" fmla="*/ 2147483647 h 241"/>
              <a:gd name="T30" fmla="*/ 2147483647 w 142"/>
              <a:gd name="T31" fmla="*/ 2147483647 h 241"/>
              <a:gd name="T32" fmla="*/ 2147483647 w 142"/>
              <a:gd name="T33" fmla="*/ 2147483647 h 241"/>
              <a:gd name="T34" fmla="*/ 2147483647 w 142"/>
              <a:gd name="T35" fmla="*/ 2147483647 h 241"/>
              <a:gd name="T36" fmla="*/ 2147483647 w 142"/>
              <a:gd name="T37" fmla="*/ 2147483647 h 241"/>
              <a:gd name="T38" fmla="*/ 2147483647 w 142"/>
              <a:gd name="T39" fmla="*/ 2147483647 h 241"/>
              <a:gd name="T40" fmla="*/ 2147483647 w 142"/>
              <a:gd name="T41" fmla="*/ 2147483647 h 241"/>
              <a:gd name="T42" fmla="*/ 2147483647 w 142"/>
              <a:gd name="T43" fmla="*/ 0 h 241"/>
              <a:gd name="T44" fmla="*/ 2147483647 w 142"/>
              <a:gd name="T45" fmla="*/ 0 h 241"/>
              <a:gd name="T46" fmla="*/ 2147483647 w 142"/>
              <a:gd name="T47" fmla="*/ 0 h 241"/>
              <a:gd name="T48" fmla="*/ 2147483647 w 142"/>
              <a:gd name="T49" fmla="*/ 0 h 241"/>
              <a:gd name="T50" fmla="*/ 2147483647 w 142"/>
              <a:gd name="T51" fmla="*/ 2147483647 h 241"/>
              <a:gd name="T52" fmla="*/ 2147483647 w 142"/>
              <a:gd name="T53" fmla="*/ 2147483647 h 241"/>
              <a:gd name="T54" fmla="*/ 2147483647 w 142"/>
              <a:gd name="T55" fmla="*/ 2147483647 h 241"/>
              <a:gd name="T56" fmla="*/ 2147483647 w 142"/>
              <a:gd name="T57" fmla="*/ 2147483647 h 241"/>
              <a:gd name="T58" fmla="*/ 2147483647 w 142"/>
              <a:gd name="T59" fmla="*/ 2147483647 h 241"/>
              <a:gd name="T60" fmla="*/ 2147483647 w 142"/>
              <a:gd name="T61" fmla="*/ 2147483647 h 241"/>
              <a:gd name="T62" fmla="*/ 2147483647 w 142"/>
              <a:gd name="T63" fmla="*/ 2147483647 h 241"/>
              <a:gd name="T64" fmla="*/ 2147483647 w 142"/>
              <a:gd name="T65" fmla="*/ 2147483647 h 241"/>
              <a:gd name="T66" fmla="*/ 2147483647 w 142"/>
              <a:gd name="T67" fmla="*/ 2147483647 h 241"/>
              <a:gd name="T68" fmla="*/ 2147483647 w 142"/>
              <a:gd name="T69" fmla="*/ 2147483647 h 241"/>
              <a:gd name="T70" fmla="*/ 2147483647 w 142"/>
              <a:gd name="T71" fmla="*/ 2147483647 h 241"/>
              <a:gd name="T72" fmla="*/ 2147483647 w 142"/>
              <a:gd name="T73" fmla="*/ 2147483647 h 241"/>
              <a:gd name="T74" fmla="*/ 2147483647 w 142"/>
              <a:gd name="T75" fmla="*/ 2147483647 h 241"/>
              <a:gd name="T76" fmla="*/ 2147483647 w 142"/>
              <a:gd name="T77" fmla="*/ 2147483647 h 241"/>
              <a:gd name="T78" fmla="*/ 2147483647 w 142"/>
              <a:gd name="T79" fmla="*/ 2147483647 h 241"/>
              <a:gd name="T80" fmla="*/ 2147483647 w 142"/>
              <a:gd name="T81" fmla="*/ 2147483647 h 241"/>
              <a:gd name="T82" fmla="*/ 2147483647 w 1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2" h="241">
                <a:moveTo>
                  <a:pt x="52" y="241"/>
                </a:moveTo>
                <a:lnTo>
                  <a:pt x="50" y="241"/>
                </a:lnTo>
                <a:lnTo>
                  <a:pt x="48" y="241"/>
                </a:lnTo>
                <a:lnTo>
                  <a:pt x="42" y="241"/>
                </a:lnTo>
                <a:lnTo>
                  <a:pt x="36" y="241"/>
                </a:lnTo>
                <a:lnTo>
                  <a:pt x="28" y="241"/>
                </a:lnTo>
                <a:lnTo>
                  <a:pt x="20" y="241"/>
                </a:lnTo>
                <a:lnTo>
                  <a:pt x="10" y="241"/>
                </a:lnTo>
                <a:lnTo>
                  <a:pt x="0" y="241"/>
                </a:lnTo>
                <a:lnTo>
                  <a:pt x="0" y="235"/>
                </a:lnTo>
                <a:lnTo>
                  <a:pt x="0" y="227"/>
                </a:lnTo>
                <a:lnTo>
                  <a:pt x="0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0" y="187"/>
                </a:lnTo>
                <a:lnTo>
                  <a:pt x="0" y="179"/>
                </a:lnTo>
                <a:lnTo>
                  <a:pt x="0" y="171"/>
                </a:lnTo>
                <a:lnTo>
                  <a:pt x="0" y="165"/>
                </a:lnTo>
                <a:lnTo>
                  <a:pt x="0" y="159"/>
                </a:lnTo>
                <a:lnTo>
                  <a:pt x="0" y="149"/>
                </a:lnTo>
                <a:lnTo>
                  <a:pt x="0" y="137"/>
                </a:lnTo>
                <a:lnTo>
                  <a:pt x="0" y="127"/>
                </a:lnTo>
                <a:lnTo>
                  <a:pt x="0" y="117"/>
                </a:lnTo>
                <a:lnTo>
                  <a:pt x="0" y="109"/>
                </a:lnTo>
                <a:lnTo>
                  <a:pt x="0" y="103"/>
                </a:lnTo>
                <a:lnTo>
                  <a:pt x="0" y="93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40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38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2" y="0"/>
                </a:lnTo>
                <a:lnTo>
                  <a:pt x="94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30" y="0"/>
                </a:lnTo>
                <a:lnTo>
                  <a:pt x="142" y="0"/>
                </a:lnTo>
                <a:lnTo>
                  <a:pt x="142" y="12"/>
                </a:lnTo>
                <a:lnTo>
                  <a:pt x="142" y="26"/>
                </a:lnTo>
                <a:lnTo>
                  <a:pt x="142" y="32"/>
                </a:lnTo>
                <a:lnTo>
                  <a:pt x="142" y="40"/>
                </a:lnTo>
                <a:lnTo>
                  <a:pt x="142" y="46"/>
                </a:lnTo>
                <a:lnTo>
                  <a:pt x="142" y="52"/>
                </a:lnTo>
                <a:lnTo>
                  <a:pt x="142" y="66"/>
                </a:lnTo>
                <a:lnTo>
                  <a:pt x="142" y="78"/>
                </a:lnTo>
                <a:lnTo>
                  <a:pt x="142" y="90"/>
                </a:lnTo>
                <a:lnTo>
                  <a:pt x="142" y="101"/>
                </a:lnTo>
                <a:lnTo>
                  <a:pt x="142" y="111"/>
                </a:lnTo>
                <a:lnTo>
                  <a:pt x="142" y="121"/>
                </a:lnTo>
                <a:lnTo>
                  <a:pt x="142" y="127"/>
                </a:lnTo>
                <a:lnTo>
                  <a:pt x="142" y="137"/>
                </a:lnTo>
                <a:lnTo>
                  <a:pt x="142" y="147"/>
                </a:lnTo>
                <a:lnTo>
                  <a:pt x="142" y="149"/>
                </a:lnTo>
                <a:lnTo>
                  <a:pt x="142" y="159"/>
                </a:lnTo>
                <a:lnTo>
                  <a:pt x="140" y="167"/>
                </a:lnTo>
                <a:lnTo>
                  <a:pt x="136" y="175"/>
                </a:lnTo>
                <a:lnTo>
                  <a:pt x="134" y="185"/>
                </a:lnTo>
                <a:lnTo>
                  <a:pt x="130" y="193"/>
                </a:lnTo>
                <a:lnTo>
                  <a:pt x="126" y="201"/>
                </a:lnTo>
                <a:lnTo>
                  <a:pt x="120" y="207"/>
                </a:lnTo>
                <a:lnTo>
                  <a:pt x="116" y="215"/>
                </a:lnTo>
                <a:lnTo>
                  <a:pt x="108" y="219"/>
                </a:lnTo>
                <a:lnTo>
                  <a:pt x="102" y="225"/>
                </a:lnTo>
                <a:lnTo>
                  <a:pt x="94" y="229"/>
                </a:lnTo>
                <a:lnTo>
                  <a:pt x="86" y="233"/>
                </a:lnTo>
                <a:lnTo>
                  <a:pt x="76" y="235"/>
                </a:lnTo>
                <a:lnTo>
                  <a:pt x="68" y="239"/>
                </a:lnTo>
                <a:lnTo>
                  <a:pt x="60" y="241"/>
                </a:lnTo>
                <a:lnTo>
                  <a:pt x="52" y="241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8" name="Freeform 206"/>
          <p:cNvSpPr>
            <a:spLocks/>
          </p:cNvSpPr>
          <p:nvPr/>
        </p:nvSpPr>
        <p:spPr bwMode="auto">
          <a:xfrm>
            <a:off x="4254500" y="5060950"/>
            <a:ext cx="1041400" cy="1039813"/>
          </a:xfrm>
          <a:custGeom>
            <a:avLst/>
            <a:gdLst>
              <a:gd name="T0" fmla="*/ 2147483647 w 656"/>
              <a:gd name="T1" fmla="*/ 2147483647 h 655"/>
              <a:gd name="T2" fmla="*/ 2147483647 w 656"/>
              <a:gd name="T3" fmla="*/ 2147483647 h 655"/>
              <a:gd name="T4" fmla="*/ 2147483647 w 656"/>
              <a:gd name="T5" fmla="*/ 2147483647 h 655"/>
              <a:gd name="T6" fmla="*/ 2147483647 w 656"/>
              <a:gd name="T7" fmla="*/ 2147483647 h 655"/>
              <a:gd name="T8" fmla="*/ 2147483647 w 656"/>
              <a:gd name="T9" fmla="*/ 2147483647 h 655"/>
              <a:gd name="T10" fmla="*/ 2147483647 w 656"/>
              <a:gd name="T11" fmla="*/ 2147483647 h 655"/>
              <a:gd name="T12" fmla="*/ 2147483647 w 656"/>
              <a:gd name="T13" fmla="*/ 2147483647 h 655"/>
              <a:gd name="T14" fmla="*/ 2147483647 w 656"/>
              <a:gd name="T15" fmla="*/ 2147483647 h 655"/>
              <a:gd name="T16" fmla="*/ 2147483647 w 656"/>
              <a:gd name="T17" fmla="*/ 2147483647 h 655"/>
              <a:gd name="T18" fmla="*/ 2147483647 w 656"/>
              <a:gd name="T19" fmla="*/ 2147483647 h 655"/>
              <a:gd name="T20" fmla="*/ 2147483647 w 656"/>
              <a:gd name="T21" fmla="*/ 2147483647 h 655"/>
              <a:gd name="T22" fmla="*/ 2147483647 w 656"/>
              <a:gd name="T23" fmla="*/ 2147483647 h 655"/>
              <a:gd name="T24" fmla="*/ 2147483647 w 656"/>
              <a:gd name="T25" fmla="*/ 2147483647 h 655"/>
              <a:gd name="T26" fmla="*/ 2147483647 w 656"/>
              <a:gd name="T27" fmla="*/ 2147483647 h 655"/>
              <a:gd name="T28" fmla="*/ 2147483647 w 656"/>
              <a:gd name="T29" fmla="*/ 2147483647 h 655"/>
              <a:gd name="T30" fmla="*/ 2147483647 w 656"/>
              <a:gd name="T31" fmla="*/ 2147483647 h 655"/>
              <a:gd name="T32" fmla="*/ 2147483647 w 656"/>
              <a:gd name="T33" fmla="*/ 2147483647 h 655"/>
              <a:gd name="T34" fmla="*/ 2147483647 w 656"/>
              <a:gd name="T35" fmla="*/ 2147483647 h 655"/>
              <a:gd name="T36" fmla="*/ 2147483647 w 656"/>
              <a:gd name="T37" fmla="*/ 2147483647 h 655"/>
              <a:gd name="T38" fmla="*/ 2147483647 w 656"/>
              <a:gd name="T39" fmla="*/ 2147483647 h 655"/>
              <a:gd name="T40" fmla="*/ 2147483647 w 656"/>
              <a:gd name="T41" fmla="*/ 2147483647 h 655"/>
              <a:gd name="T42" fmla="*/ 2147483647 w 656"/>
              <a:gd name="T43" fmla="*/ 2147483647 h 655"/>
              <a:gd name="T44" fmla="*/ 2147483647 w 656"/>
              <a:gd name="T45" fmla="*/ 2147483647 h 655"/>
              <a:gd name="T46" fmla="*/ 2147483647 w 656"/>
              <a:gd name="T47" fmla="*/ 2147483647 h 655"/>
              <a:gd name="T48" fmla="*/ 2147483647 w 656"/>
              <a:gd name="T49" fmla="*/ 2147483647 h 655"/>
              <a:gd name="T50" fmla="*/ 2147483647 w 656"/>
              <a:gd name="T51" fmla="*/ 2147483647 h 655"/>
              <a:gd name="T52" fmla="*/ 2147483647 w 656"/>
              <a:gd name="T53" fmla="*/ 0 h 655"/>
              <a:gd name="T54" fmla="*/ 2147483647 w 656"/>
              <a:gd name="T55" fmla="*/ 0 h 655"/>
              <a:gd name="T56" fmla="*/ 2147483647 w 656"/>
              <a:gd name="T57" fmla="*/ 0 h 655"/>
              <a:gd name="T58" fmla="*/ 2147483647 w 656"/>
              <a:gd name="T59" fmla="*/ 2147483647 h 655"/>
              <a:gd name="T60" fmla="*/ 2147483647 w 656"/>
              <a:gd name="T61" fmla="*/ 2147483647 h 655"/>
              <a:gd name="T62" fmla="*/ 2147483647 w 656"/>
              <a:gd name="T63" fmla="*/ 2147483647 h 655"/>
              <a:gd name="T64" fmla="*/ 2147483647 w 656"/>
              <a:gd name="T65" fmla="*/ 2147483647 h 655"/>
              <a:gd name="T66" fmla="*/ 2147483647 w 656"/>
              <a:gd name="T67" fmla="*/ 2147483647 h 655"/>
              <a:gd name="T68" fmla="*/ 2147483647 w 656"/>
              <a:gd name="T69" fmla="*/ 2147483647 h 655"/>
              <a:gd name="T70" fmla="*/ 2147483647 w 656"/>
              <a:gd name="T71" fmla="*/ 2147483647 h 655"/>
              <a:gd name="T72" fmla="*/ 2147483647 w 656"/>
              <a:gd name="T73" fmla="*/ 2147483647 h 655"/>
              <a:gd name="T74" fmla="*/ 2147483647 w 656"/>
              <a:gd name="T75" fmla="*/ 2147483647 h 655"/>
              <a:gd name="T76" fmla="*/ 2147483647 w 656"/>
              <a:gd name="T77" fmla="*/ 2147483647 h 655"/>
              <a:gd name="T78" fmla="*/ 2147483647 w 656"/>
              <a:gd name="T79" fmla="*/ 2147483647 h 655"/>
              <a:gd name="T80" fmla="*/ 0 w 656"/>
              <a:gd name="T81" fmla="*/ 2147483647 h 655"/>
              <a:gd name="T82" fmla="*/ 0 w 656"/>
              <a:gd name="T83" fmla="*/ 2147483647 h 655"/>
              <a:gd name="T84" fmla="*/ 0 w 656"/>
              <a:gd name="T85" fmla="*/ 2147483647 h 655"/>
              <a:gd name="T86" fmla="*/ 2147483647 w 656"/>
              <a:gd name="T87" fmla="*/ 2147483647 h 655"/>
              <a:gd name="T88" fmla="*/ 2147483647 w 656"/>
              <a:gd name="T89" fmla="*/ 2147483647 h 655"/>
              <a:gd name="T90" fmla="*/ 2147483647 w 656"/>
              <a:gd name="T91" fmla="*/ 2147483647 h 655"/>
              <a:gd name="T92" fmla="*/ 2147483647 w 656"/>
              <a:gd name="T93" fmla="*/ 2147483647 h 655"/>
              <a:gd name="T94" fmla="*/ 2147483647 w 656"/>
              <a:gd name="T95" fmla="*/ 2147483647 h 655"/>
              <a:gd name="T96" fmla="*/ 2147483647 w 656"/>
              <a:gd name="T97" fmla="*/ 2147483647 h 655"/>
              <a:gd name="T98" fmla="*/ 2147483647 w 656"/>
              <a:gd name="T99" fmla="*/ 2147483647 h 655"/>
              <a:gd name="T100" fmla="*/ 2147483647 w 656"/>
              <a:gd name="T101" fmla="*/ 2147483647 h 655"/>
              <a:gd name="T102" fmla="*/ 2147483647 w 656"/>
              <a:gd name="T103" fmla="*/ 2147483647 h 655"/>
              <a:gd name="T104" fmla="*/ 2147483647 w 656"/>
              <a:gd name="T105" fmla="*/ 2147483647 h 655"/>
              <a:gd name="T106" fmla="*/ 2147483647 w 656"/>
              <a:gd name="T107" fmla="*/ 2147483647 h 655"/>
              <a:gd name="T108" fmla="*/ 2147483647 w 656"/>
              <a:gd name="T109" fmla="*/ 2147483647 h 655"/>
              <a:gd name="T110" fmla="*/ 2147483647 w 656"/>
              <a:gd name="T111" fmla="*/ 2147483647 h 6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6" h="655">
                <a:moveTo>
                  <a:pt x="328" y="655"/>
                </a:moveTo>
                <a:lnTo>
                  <a:pt x="336" y="655"/>
                </a:lnTo>
                <a:lnTo>
                  <a:pt x="344" y="655"/>
                </a:lnTo>
                <a:lnTo>
                  <a:pt x="352" y="653"/>
                </a:lnTo>
                <a:lnTo>
                  <a:pt x="360" y="653"/>
                </a:lnTo>
                <a:lnTo>
                  <a:pt x="368" y="651"/>
                </a:lnTo>
                <a:lnTo>
                  <a:pt x="376" y="651"/>
                </a:lnTo>
                <a:lnTo>
                  <a:pt x="384" y="649"/>
                </a:lnTo>
                <a:lnTo>
                  <a:pt x="392" y="647"/>
                </a:lnTo>
                <a:lnTo>
                  <a:pt x="400" y="645"/>
                </a:lnTo>
                <a:lnTo>
                  <a:pt x="408" y="643"/>
                </a:lnTo>
                <a:lnTo>
                  <a:pt x="416" y="641"/>
                </a:lnTo>
                <a:lnTo>
                  <a:pt x="424" y="639"/>
                </a:lnTo>
                <a:lnTo>
                  <a:pt x="432" y="635"/>
                </a:lnTo>
                <a:lnTo>
                  <a:pt x="440" y="633"/>
                </a:lnTo>
                <a:lnTo>
                  <a:pt x="446" y="631"/>
                </a:lnTo>
                <a:lnTo>
                  <a:pt x="456" y="629"/>
                </a:lnTo>
                <a:lnTo>
                  <a:pt x="462" y="625"/>
                </a:lnTo>
                <a:lnTo>
                  <a:pt x="468" y="621"/>
                </a:lnTo>
                <a:lnTo>
                  <a:pt x="476" y="617"/>
                </a:lnTo>
                <a:lnTo>
                  <a:pt x="484" y="613"/>
                </a:lnTo>
                <a:lnTo>
                  <a:pt x="490" y="609"/>
                </a:lnTo>
                <a:lnTo>
                  <a:pt x="496" y="605"/>
                </a:lnTo>
                <a:lnTo>
                  <a:pt x="502" y="601"/>
                </a:lnTo>
                <a:lnTo>
                  <a:pt x="510" y="597"/>
                </a:lnTo>
                <a:lnTo>
                  <a:pt x="522" y="589"/>
                </a:lnTo>
                <a:lnTo>
                  <a:pt x="534" y="579"/>
                </a:lnTo>
                <a:lnTo>
                  <a:pt x="548" y="569"/>
                </a:lnTo>
                <a:lnTo>
                  <a:pt x="560" y="559"/>
                </a:lnTo>
                <a:lnTo>
                  <a:pt x="568" y="547"/>
                </a:lnTo>
                <a:lnTo>
                  <a:pt x="580" y="535"/>
                </a:lnTo>
                <a:lnTo>
                  <a:pt x="588" y="523"/>
                </a:lnTo>
                <a:lnTo>
                  <a:pt x="598" y="509"/>
                </a:lnTo>
                <a:lnTo>
                  <a:pt x="602" y="503"/>
                </a:lnTo>
                <a:lnTo>
                  <a:pt x="606" y="497"/>
                </a:lnTo>
                <a:lnTo>
                  <a:pt x="610" y="489"/>
                </a:lnTo>
                <a:lnTo>
                  <a:pt x="614" y="483"/>
                </a:lnTo>
                <a:lnTo>
                  <a:pt x="618" y="475"/>
                </a:lnTo>
                <a:lnTo>
                  <a:pt x="622" y="469"/>
                </a:lnTo>
                <a:lnTo>
                  <a:pt x="626" y="461"/>
                </a:lnTo>
                <a:lnTo>
                  <a:pt x="628" y="455"/>
                </a:lnTo>
                <a:lnTo>
                  <a:pt x="632" y="447"/>
                </a:lnTo>
                <a:lnTo>
                  <a:pt x="634" y="439"/>
                </a:lnTo>
                <a:lnTo>
                  <a:pt x="636" y="431"/>
                </a:lnTo>
                <a:lnTo>
                  <a:pt x="640" y="425"/>
                </a:lnTo>
                <a:lnTo>
                  <a:pt x="642" y="415"/>
                </a:lnTo>
                <a:lnTo>
                  <a:pt x="644" y="409"/>
                </a:lnTo>
                <a:lnTo>
                  <a:pt x="646" y="399"/>
                </a:lnTo>
                <a:lnTo>
                  <a:pt x="648" y="393"/>
                </a:lnTo>
                <a:lnTo>
                  <a:pt x="650" y="383"/>
                </a:lnTo>
                <a:lnTo>
                  <a:pt x="650" y="375"/>
                </a:lnTo>
                <a:lnTo>
                  <a:pt x="652" y="367"/>
                </a:lnTo>
                <a:lnTo>
                  <a:pt x="654" y="359"/>
                </a:lnTo>
                <a:lnTo>
                  <a:pt x="654" y="351"/>
                </a:lnTo>
                <a:lnTo>
                  <a:pt x="654" y="343"/>
                </a:lnTo>
                <a:lnTo>
                  <a:pt x="654" y="335"/>
                </a:lnTo>
                <a:lnTo>
                  <a:pt x="656" y="327"/>
                </a:lnTo>
                <a:lnTo>
                  <a:pt x="654" y="317"/>
                </a:lnTo>
                <a:lnTo>
                  <a:pt x="654" y="309"/>
                </a:lnTo>
                <a:lnTo>
                  <a:pt x="654" y="301"/>
                </a:lnTo>
                <a:lnTo>
                  <a:pt x="654" y="293"/>
                </a:lnTo>
                <a:lnTo>
                  <a:pt x="652" y="285"/>
                </a:lnTo>
                <a:lnTo>
                  <a:pt x="650" y="275"/>
                </a:lnTo>
                <a:lnTo>
                  <a:pt x="650" y="267"/>
                </a:lnTo>
                <a:lnTo>
                  <a:pt x="648" y="261"/>
                </a:lnTo>
                <a:lnTo>
                  <a:pt x="646" y="252"/>
                </a:lnTo>
                <a:lnTo>
                  <a:pt x="644" y="246"/>
                </a:lnTo>
                <a:lnTo>
                  <a:pt x="642" y="236"/>
                </a:lnTo>
                <a:lnTo>
                  <a:pt x="640" y="230"/>
                </a:lnTo>
                <a:lnTo>
                  <a:pt x="636" y="222"/>
                </a:lnTo>
                <a:lnTo>
                  <a:pt x="634" y="214"/>
                </a:lnTo>
                <a:lnTo>
                  <a:pt x="632" y="208"/>
                </a:lnTo>
                <a:lnTo>
                  <a:pt x="628" y="200"/>
                </a:lnTo>
                <a:lnTo>
                  <a:pt x="626" y="192"/>
                </a:lnTo>
                <a:lnTo>
                  <a:pt x="622" y="186"/>
                </a:lnTo>
                <a:lnTo>
                  <a:pt x="618" y="178"/>
                </a:lnTo>
                <a:lnTo>
                  <a:pt x="614" y="170"/>
                </a:lnTo>
                <a:lnTo>
                  <a:pt x="610" y="164"/>
                </a:lnTo>
                <a:lnTo>
                  <a:pt x="606" y="156"/>
                </a:lnTo>
                <a:lnTo>
                  <a:pt x="602" y="150"/>
                </a:lnTo>
                <a:lnTo>
                  <a:pt x="598" y="144"/>
                </a:lnTo>
                <a:lnTo>
                  <a:pt x="588" y="130"/>
                </a:lnTo>
                <a:lnTo>
                  <a:pt x="580" y="118"/>
                </a:lnTo>
                <a:lnTo>
                  <a:pt x="568" y="106"/>
                </a:lnTo>
                <a:lnTo>
                  <a:pt x="560" y="96"/>
                </a:lnTo>
                <a:lnTo>
                  <a:pt x="548" y="84"/>
                </a:lnTo>
                <a:lnTo>
                  <a:pt x="534" y="72"/>
                </a:lnTo>
                <a:lnTo>
                  <a:pt x="522" y="62"/>
                </a:lnTo>
                <a:lnTo>
                  <a:pt x="510" y="54"/>
                </a:lnTo>
                <a:lnTo>
                  <a:pt x="502" y="50"/>
                </a:lnTo>
                <a:lnTo>
                  <a:pt x="496" y="44"/>
                </a:lnTo>
                <a:lnTo>
                  <a:pt x="490" y="40"/>
                </a:lnTo>
                <a:lnTo>
                  <a:pt x="484" y="38"/>
                </a:lnTo>
                <a:lnTo>
                  <a:pt x="476" y="34"/>
                </a:lnTo>
                <a:lnTo>
                  <a:pt x="468" y="30"/>
                </a:lnTo>
                <a:lnTo>
                  <a:pt x="462" y="28"/>
                </a:lnTo>
                <a:lnTo>
                  <a:pt x="456" y="24"/>
                </a:lnTo>
                <a:lnTo>
                  <a:pt x="446" y="22"/>
                </a:lnTo>
                <a:lnTo>
                  <a:pt x="440" y="18"/>
                </a:lnTo>
                <a:lnTo>
                  <a:pt x="432" y="16"/>
                </a:lnTo>
                <a:lnTo>
                  <a:pt x="424" y="12"/>
                </a:lnTo>
                <a:lnTo>
                  <a:pt x="416" y="10"/>
                </a:lnTo>
                <a:lnTo>
                  <a:pt x="408" y="8"/>
                </a:lnTo>
                <a:lnTo>
                  <a:pt x="400" y="6"/>
                </a:lnTo>
                <a:lnTo>
                  <a:pt x="392" y="6"/>
                </a:lnTo>
                <a:lnTo>
                  <a:pt x="384" y="2"/>
                </a:lnTo>
                <a:lnTo>
                  <a:pt x="376" y="2"/>
                </a:lnTo>
                <a:lnTo>
                  <a:pt x="368" y="0"/>
                </a:lnTo>
                <a:lnTo>
                  <a:pt x="360" y="0"/>
                </a:lnTo>
                <a:lnTo>
                  <a:pt x="352" y="0"/>
                </a:lnTo>
                <a:lnTo>
                  <a:pt x="344" y="0"/>
                </a:lnTo>
                <a:lnTo>
                  <a:pt x="336" y="0"/>
                </a:lnTo>
                <a:lnTo>
                  <a:pt x="328" y="0"/>
                </a:lnTo>
                <a:lnTo>
                  <a:pt x="318" y="0"/>
                </a:lnTo>
                <a:lnTo>
                  <a:pt x="310" y="0"/>
                </a:lnTo>
                <a:lnTo>
                  <a:pt x="302" y="0"/>
                </a:lnTo>
                <a:lnTo>
                  <a:pt x="292" y="0"/>
                </a:lnTo>
                <a:lnTo>
                  <a:pt x="284" y="0"/>
                </a:lnTo>
                <a:lnTo>
                  <a:pt x="276" y="2"/>
                </a:lnTo>
                <a:lnTo>
                  <a:pt x="268" y="2"/>
                </a:lnTo>
                <a:lnTo>
                  <a:pt x="262" y="6"/>
                </a:lnTo>
                <a:lnTo>
                  <a:pt x="252" y="6"/>
                </a:lnTo>
                <a:lnTo>
                  <a:pt x="244" y="8"/>
                </a:lnTo>
                <a:lnTo>
                  <a:pt x="236" y="10"/>
                </a:lnTo>
                <a:lnTo>
                  <a:pt x="228" y="12"/>
                </a:lnTo>
                <a:lnTo>
                  <a:pt x="220" y="16"/>
                </a:lnTo>
                <a:lnTo>
                  <a:pt x="214" y="18"/>
                </a:lnTo>
                <a:lnTo>
                  <a:pt x="206" y="22"/>
                </a:lnTo>
                <a:lnTo>
                  <a:pt x="198" y="24"/>
                </a:lnTo>
                <a:lnTo>
                  <a:pt x="192" y="28"/>
                </a:lnTo>
                <a:lnTo>
                  <a:pt x="184" y="30"/>
                </a:lnTo>
                <a:lnTo>
                  <a:pt x="176" y="34"/>
                </a:lnTo>
                <a:lnTo>
                  <a:pt x="170" y="38"/>
                </a:lnTo>
                <a:lnTo>
                  <a:pt x="162" y="40"/>
                </a:lnTo>
                <a:lnTo>
                  <a:pt x="154" y="44"/>
                </a:lnTo>
                <a:lnTo>
                  <a:pt x="148" y="50"/>
                </a:lnTo>
                <a:lnTo>
                  <a:pt x="142" y="54"/>
                </a:lnTo>
                <a:lnTo>
                  <a:pt x="128" y="62"/>
                </a:lnTo>
                <a:lnTo>
                  <a:pt x="116" y="72"/>
                </a:lnTo>
                <a:lnTo>
                  <a:pt x="106" y="84"/>
                </a:lnTo>
                <a:lnTo>
                  <a:pt x="94" y="96"/>
                </a:lnTo>
                <a:lnTo>
                  <a:pt x="84" y="106"/>
                </a:lnTo>
                <a:lnTo>
                  <a:pt x="72" y="118"/>
                </a:lnTo>
                <a:lnTo>
                  <a:pt x="62" y="130"/>
                </a:lnTo>
                <a:lnTo>
                  <a:pt x="54" y="144"/>
                </a:lnTo>
                <a:lnTo>
                  <a:pt x="50" y="150"/>
                </a:lnTo>
                <a:lnTo>
                  <a:pt x="44" y="156"/>
                </a:lnTo>
                <a:lnTo>
                  <a:pt x="40" y="164"/>
                </a:lnTo>
                <a:lnTo>
                  <a:pt x="38" y="170"/>
                </a:lnTo>
                <a:lnTo>
                  <a:pt x="34" y="178"/>
                </a:lnTo>
                <a:lnTo>
                  <a:pt x="30" y="186"/>
                </a:lnTo>
                <a:lnTo>
                  <a:pt x="28" y="192"/>
                </a:lnTo>
                <a:lnTo>
                  <a:pt x="26" y="200"/>
                </a:lnTo>
                <a:lnTo>
                  <a:pt x="22" y="208"/>
                </a:lnTo>
                <a:lnTo>
                  <a:pt x="18" y="214"/>
                </a:lnTo>
                <a:lnTo>
                  <a:pt x="16" y="222"/>
                </a:lnTo>
                <a:lnTo>
                  <a:pt x="12" y="230"/>
                </a:lnTo>
                <a:lnTo>
                  <a:pt x="10" y="236"/>
                </a:lnTo>
                <a:lnTo>
                  <a:pt x="8" y="246"/>
                </a:lnTo>
                <a:lnTo>
                  <a:pt x="6" y="252"/>
                </a:lnTo>
                <a:lnTo>
                  <a:pt x="6" y="261"/>
                </a:lnTo>
                <a:lnTo>
                  <a:pt x="4" y="267"/>
                </a:lnTo>
                <a:lnTo>
                  <a:pt x="2" y="275"/>
                </a:lnTo>
                <a:lnTo>
                  <a:pt x="0" y="285"/>
                </a:lnTo>
                <a:lnTo>
                  <a:pt x="0" y="293"/>
                </a:lnTo>
                <a:lnTo>
                  <a:pt x="0" y="301"/>
                </a:lnTo>
                <a:lnTo>
                  <a:pt x="0" y="309"/>
                </a:lnTo>
                <a:lnTo>
                  <a:pt x="0" y="317"/>
                </a:lnTo>
                <a:lnTo>
                  <a:pt x="0" y="327"/>
                </a:lnTo>
                <a:lnTo>
                  <a:pt x="0" y="335"/>
                </a:lnTo>
                <a:lnTo>
                  <a:pt x="0" y="343"/>
                </a:lnTo>
                <a:lnTo>
                  <a:pt x="0" y="351"/>
                </a:lnTo>
                <a:lnTo>
                  <a:pt x="0" y="359"/>
                </a:lnTo>
                <a:lnTo>
                  <a:pt x="0" y="367"/>
                </a:lnTo>
                <a:lnTo>
                  <a:pt x="2" y="375"/>
                </a:lnTo>
                <a:lnTo>
                  <a:pt x="4" y="383"/>
                </a:lnTo>
                <a:lnTo>
                  <a:pt x="6" y="393"/>
                </a:lnTo>
                <a:lnTo>
                  <a:pt x="6" y="399"/>
                </a:lnTo>
                <a:lnTo>
                  <a:pt x="8" y="409"/>
                </a:lnTo>
                <a:lnTo>
                  <a:pt x="10" y="415"/>
                </a:lnTo>
                <a:lnTo>
                  <a:pt x="12" y="425"/>
                </a:lnTo>
                <a:lnTo>
                  <a:pt x="16" y="431"/>
                </a:lnTo>
                <a:lnTo>
                  <a:pt x="18" y="439"/>
                </a:lnTo>
                <a:lnTo>
                  <a:pt x="22" y="447"/>
                </a:lnTo>
                <a:lnTo>
                  <a:pt x="26" y="455"/>
                </a:lnTo>
                <a:lnTo>
                  <a:pt x="28" y="461"/>
                </a:lnTo>
                <a:lnTo>
                  <a:pt x="30" y="469"/>
                </a:lnTo>
                <a:lnTo>
                  <a:pt x="34" y="475"/>
                </a:lnTo>
                <a:lnTo>
                  <a:pt x="38" y="483"/>
                </a:lnTo>
                <a:lnTo>
                  <a:pt x="40" y="489"/>
                </a:lnTo>
                <a:lnTo>
                  <a:pt x="44" y="497"/>
                </a:lnTo>
                <a:lnTo>
                  <a:pt x="50" y="503"/>
                </a:lnTo>
                <a:lnTo>
                  <a:pt x="54" y="509"/>
                </a:lnTo>
                <a:lnTo>
                  <a:pt x="62" y="523"/>
                </a:lnTo>
                <a:lnTo>
                  <a:pt x="72" y="535"/>
                </a:lnTo>
                <a:lnTo>
                  <a:pt x="84" y="547"/>
                </a:lnTo>
                <a:lnTo>
                  <a:pt x="94" y="559"/>
                </a:lnTo>
                <a:lnTo>
                  <a:pt x="106" y="569"/>
                </a:lnTo>
                <a:lnTo>
                  <a:pt x="116" y="579"/>
                </a:lnTo>
                <a:lnTo>
                  <a:pt x="128" y="589"/>
                </a:lnTo>
                <a:lnTo>
                  <a:pt x="142" y="597"/>
                </a:lnTo>
                <a:lnTo>
                  <a:pt x="148" y="601"/>
                </a:lnTo>
                <a:lnTo>
                  <a:pt x="154" y="605"/>
                </a:lnTo>
                <a:lnTo>
                  <a:pt x="162" y="609"/>
                </a:lnTo>
                <a:lnTo>
                  <a:pt x="170" y="613"/>
                </a:lnTo>
                <a:lnTo>
                  <a:pt x="176" y="617"/>
                </a:lnTo>
                <a:lnTo>
                  <a:pt x="184" y="621"/>
                </a:lnTo>
                <a:lnTo>
                  <a:pt x="192" y="625"/>
                </a:lnTo>
                <a:lnTo>
                  <a:pt x="198" y="629"/>
                </a:lnTo>
                <a:lnTo>
                  <a:pt x="206" y="631"/>
                </a:lnTo>
                <a:lnTo>
                  <a:pt x="214" y="633"/>
                </a:lnTo>
                <a:lnTo>
                  <a:pt x="220" y="635"/>
                </a:lnTo>
                <a:lnTo>
                  <a:pt x="228" y="639"/>
                </a:lnTo>
                <a:lnTo>
                  <a:pt x="236" y="641"/>
                </a:lnTo>
                <a:lnTo>
                  <a:pt x="244" y="643"/>
                </a:lnTo>
                <a:lnTo>
                  <a:pt x="252" y="645"/>
                </a:lnTo>
                <a:lnTo>
                  <a:pt x="262" y="647"/>
                </a:lnTo>
                <a:lnTo>
                  <a:pt x="268" y="649"/>
                </a:lnTo>
                <a:lnTo>
                  <a:pt x="276" y="651"/>
                </a:lnTo>
                <a:lnTo>
                  <a:pt x="284" y="651"/>
                </a:lnTo>
                <a:lnTo>
                  <a:pt x="292" y="653"/>
                </a:lnTo>
                <a:lnTo>
                  <a:pt x="302" y="653"/>
                </a:lnTo>
                <a:lnTo>
                  <a:pt x="310" y="655"/>
                </a:lnTo>
                <a:lnTo>
                  <a:pt x="318" y="655"/>
                </a:lnTo>
                <a:lnTo>
                  <a:pt x="328" y="655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9" name="Freeform 207"/>
          <p:cNvSpPr>
            <a:spLocks/>
          </p:cNvSpPr>
          <p:nvPr/>
        </p:nvSpPr>
        <p:spPr bwMode="auto">
          <a:xfrm>
            <a:off x="4257675" y="5064125"/>
            <a:ext cx="1035050" cy="1036638"/>
          </a:xfrm>
          <a:custGeom>
            <a:avLst/>
            <a:gdLst>
              <a:gd name="T0" fmla="*/ 2147483647 w 652"/>
              <a:gd name="T1" fmla="*/ 2147483647 h 653"/>
              <a:gd name="T2" fmla="*/ 2147483647 w 652"/>
              <a:gd name="T3" fmla="*/ 2147483647 h 653"/>
              <a:gd name="T4" fmla="*/ 2147483647 w 652"/>
              <a:gd name="T5" fmla="*/ 2147483647 h 653"/>
              <a:gd name="T6" fmla="*/ 2147483647 w 652"/>
              <a:gd name="T7" fmla="*/ 2147483647 h 653"/>
              <a:gd name="T8" fmla="*/ 2147483647 w 652"/>
              <a:gd name="T9" fmla="*/ 2147483647 h 653"/>
              <a:gd name="T10" fmla="*/ 2147483647 w 652"/>
              <a:gd name="T11" fmla="*/ 2147483647 h 653"/>
              <a:gd name="T12" fmla="*/ 2147483647 w 652"/>
              <a:gd name="T13" fmla="*/ 2147483647 h 653"/>
              <a:gd name="T14" fmla="*/ 2147483647 w 652"/>
              <a:gd name="T15" fmla="*/ 2147483647 h 653"/>
              <a:gd name="T16" fmla="*/ 2147483647 w 652"/>
              <a:gd name="T17" fmla="*/ 2147483647 h 653"/>
              <a:gd name="T18" fmla="*/ 2147483647 w 652"/>
              <a:gd name="T19" fmla="*/ 2147483647 h 653"/>
              <a:gd name="T20" fmla="*/ 2147483647 w 652"/>
              <a:gd name="T21" fmla="*/ 2147483647 h 653"/>
              <a:gd name="T22" fmla="*/ 2147483647 w 652"/>
              <a:gd name="T23" fmla="*/ 2147483647 h 653"/>
              <a:gd name="T24" fmla="*/ 2147483647 w 652"/>
              <a:gd name="T25" fmla="*/ 2147483647 h 653"/>
              <a:gd name="T26" fmla="*/ 2147483647 w 652"/>
              <a:gd name="T27" fmla="*/ 2147483647 h 653"/>
              <a:gd name="T28" fmla="*/ 2147483647 w 652"/>
              <a:gd name="T29" fmla="*/ 2147483647 h 653"/>
              <a:gd name="T30" fmla="*/ 2147483647 w 652"/>
              <a:gd name="T31" fmla="*/ 2147483647 h 653"/>
              <a:gd name="T32" fmla="*/ 2147483647 w 652"/>
              <a:gd name="T33" fmla="*/ 2147483647 h 653"/>
              <a:gd name="T34" fmla="*/ 2147483647 w 652"/>
              <a:gd name="T35" fmla="*/ 2147483647 h 653"/>
              <a:gd name="T36" fmla="*/ 2147483647 w 652"/>
              <a:gd name="T37" fmla="*/ 2147483647 h 653"/>
              <a:gd name="T38" fmla="*/ 2147483647 w 652"/>
              <a:gd name="T39" fmla="*/ 2147483647 h 653"/>
              <a:gd name="T40" fmla="*/ 2147483647 w 652"/>
              <a:gd name="T41" fmla="*/ 2147483647 h 653"/>
              <a:gd name="T42" fmla="*/ 2147483647 w 652"/>
              <a:gd name="T43" fmla="*/ 2147483647 h 653"/>
              <a:gd name="T44" fmla="*/ 2147483647 w 652"/>
              <a:gd name="T45" fmla="*/ 2147483647 h 653"/>
              <a:gd name="T46" fmla="*/ 2147483647 w 652"/>
              <a:gd name="T47" fmla="*/ 2147483647 h 653"/>
              <a:gd name="T48" fmla="*/ 2147483647 w 652"/>
              <a:gd name="T49" fmla="*/ 2147483647 h 653"/>
              <a:gd name="T50" fmla="*/ 2147483647 w 652"/>
              <a:gd name="T51" fmla="*/ 2147483647 h 653"/>
              <a:gd name="T52" fmla="*/ 2147483647 w 652"/>
              <a:gd name="T53" fmla="*/ 2147483647 h 653"/>
              <a:gd name="T54" fmla="*/ 2147483647 w 652"/>
              <a:gd name="T55" fmla="*/ 2147483647 h 653"/>
              <a:gd name="T56" fmla="*/ 2147483647 w 652"/>
              <a:gd name="T57" fmla="*/ 2147483647 h 653"/>
              <a:gd name="T58" fmla="*/ 2147483647 w 652"/>
              <a:gd name="T59" fmla="*/ 2147483647 h 653"/>
              <a:gd name="T60" fmla="*/ 2147483647 w 652"/>
              <a:gd name="T61" fmla="*/ 2147483647 h 653"/>
              <a:gd name="T62" fmla="*/ 2147483647 w 652"/>
              <a:gd name="T63" fmla="*/ 2147483647 h 653"/>
              <a:gd name="T64" fmla="*/ 2147483647 w 652"/>
              <a:gd name="T65" fmla="*/ 2147483647 h 653"/>
              <a:gd name="T66" fmla="*/ 2147483647 w 652"/>
              <a:gd name="T67" fmla="*/ 2147483647 h 653"/>
              <a:gd name="T68" fmla="*/ 2147483647 w 652"/>
              <a:gd name="T69" fmla="*/ 2147483647 h 653"/>
              <a:gd name="T70" fmla="*/ 2147483647 w 652"/>
              <a:gd name="T71" fmla="*/ 2147483647 h 653"/>
              <a:gd name="T72" fmla="*/ 2147483647 w 652"/>
              <a:gd name="T73" fmla="*/ 2147483647 h 653"/>
              <a:gd name="T74" fmla="*/ 2147483647 w 652"/>
              <a:gd name="T75" fmla="*/ 2147483647 h 653"/>
              <a:gd name="T76" fmla="*/ 2147483647 w 652"/>
              <a:gd name="T77" fmla="*/ 2147483647 h 653"/>
              <a:gd name="T78" fmla="*/ 2147483647 w 652"/>
              <a:gd name="T79" fmla="*/ 2147483647 h 653"/>
              <a:gd name="T80" fmla="*/ 2147483647 w 652"/>
              <a:gd name="T81" fmla="*/ 2147483647 h 653"/>
              <a:gd name="T82" fmla="*/ 2147483647 w 652"/>
              <a:gd name="T83" fmla="*/ 2147483647 h 653"/>
              <a:gd name="T84" fmla="*/ 2147483647 w 652"/>
              <a:gd name="T85" fmla="*/ 2147483647 h 653"/>
              <a:gd name="T86" fmla="*/ 2147483647 w 652"/>
              <a:gd name="T87" fmla="*/ 2147483647 h 653"/>
              <a:gd name="T88" fmla="*/ 2147483647 w 652"/>
              <a:gd name="T89" fmla="*/ 2147483647 h 653"/>
              <a:gd name="T90" fmla="*/ 2147483647 w 652"/>
              <a:gd name="T91" fmla="*/ 2147483647 h 653"/>
              <a:gd name="T92" fmla="*/ 2147483647 w 652"/>
              <a:gd name="T93" fmla="*/ 2147483647 h 653"/>
              <a:gd name="T94" fmla="*/ 2147483647 w 652"/>
              <a:gd name="T95" fmla="*/ 2147483647 h 653"/>
              <a:gd name="T96" fmla="*/ 2147483647 w 652"/>
              <a:gd name="T97" fmla="*/ 2147483647 h 653"/>
              <a:gd name="T98" fmla="*/ 2147483647 w 652"/>
              <a:gd name="T99" fmla="*/ 2147483647 h 653"/>
              <a:gd name="T100" fmla="*/ 2147483647 w 652"/>
              <a:gd name="T101" fmla="*/ 2147483647 h 653"/>
              <a:gd name="T102" fmla="*/ 2147483647 w 652"/>
              <a:gd name="T103" fmla="*/ 2147483647 h 653"/>
              <a:gd name="T104" fmla="*/ 2147483647 w 652"/>
              <a:gd name="T105" fmla="*/ 2147483647 h 653"/>
              <a:gd name="T106" fmla="*/ 2147483647 w 652"/>
              <a:gd name="T107" fmla="*/ 2147483647 h 653"/>
              <a:gd name="T108" fmla="*/ 2147483647 w 652"/>
              <a:gd name="T109" fmla="*/ 2147483647 h 653"/>
              <a:gd name="T110" fmla="*/ 2147483647 w 652"/>
              <a:gd name="T111" fmla="*/ 2147483647 h 653"/>
              <a:gd name="T112" fmla="*/ 2147483647 w 652"/>
              <a:gd name="T113" fmla="*/ 2147483647 h 6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2" h="653">
                <a:moveTo>
                  <a:pt x="326" y="591"/>
                </a:moveTo>
                <a:lnTo>
                  <a:pt x="338" y="589"/>
                </a:lnTo>
                <a:lnTo>
                  <a:pt x="352" y="589"/>
                </a:lnTo>
                <a:lnTo>
                  <a:pt x="358" y="587"/>
                </a:lnTo>
                <a:lnTo>
                  <a:pt x="366" y="587"/>
                </a:lnTo>
                <a:lnTo>
                  <a:pt x="372" y="585"/>
                </a:lnTo>
                <a:lnTo>
                  <a:pt x="378" y="585"/>
                </a:lnTo>
                <a:lnTo>
                  <a:pt x="390" y="581"/>
                </a:lnTo>
                <a:lnTo>
                  <a:pt x="404" y="577"/>
                </a:lnTo>
                <a:lnTo>
                  <a:pt x="416" y="573"/>
                </a:lnTo>
                <a:lnTo>
                  <a:pt x="428" y="569"/>
                </a:lnTo>
                <a:lnTo>
                  <a:pt x="440" y="563"/>
                </a:lnTo>
                <a:lnTo>
                  <a:pt x="450" y="557"/>
                </a:lnTo>
                <a:lnTo>
                  <a:pt x="462" y="551"/>
                </a:lnTo>
                <a:lnTo>
                  <a:pt x="472" y="545"/>
                </a:lnTo>
                <a:lnTo>
                  <a:pt x="482" y="535"/>
                </a:lnTo>
                <a:lnTo>
                  <a:pt x="494" y="529"/>
                </a:lnTo>
                <a:lnTo>
                  <a:pt x="504" y="521"/>
                </a:lnTo>
                <a:lnTo>
                  <a:pt x="514" y="513"/>
                </a:lnTo>
                <a:lnTo>
                  <a:pt x="520" y="503"/>
                </a:lnTo>
                <a:lnTo>
                  <a:pt x="530" y="493"/>
                </a:lnTo>
                <a:lnTo>
                  <a:pt x="536" y="481"/>
                </a:lnTo>
                <a:lnTo>
                  <a:pt x="546" y="473"/>
                </a:lnTo>
                <a:lnTo>
                  <a:pt x="552" y="461"/>
                </a:lnTo>
                <a:lnTo>
                  <a:pt x="558" y="451"/>
                </a:lnTo>
                <a:lnTo>
                  <a:pt x="564" y="439"/>
                </a:lnTo>
                <a:lnTo>
                  <a:pt x="570" y="429"/>
                </a:lnTo>
                <a:lnTo>
                  <a:pt x="574" y="415"/>
                </a:lnTo>
                <a:lnTo>
                  <a:pt x="578" y="403"/>
                </a:lnTo>
                <a:lnTo>
                  <a:pt x="582" y="391"/>
                </a:lnTo>
                <a:lnTo>
                  <a:pt x="586" y="377"/>
                </a:lnTo>
                <a:lnTo>
                  <a:pt x="586" y="371"/>
                </a:lnTo>
                <a:lnTo>
                  <a:pt x="586" y="365"/>
                </a:lnTo>
                <a:lnTo>
                  <a:pt x="588" y="357"/>
                </a:lnTo>
                <a:lnTo>
                  <a:pt x="588" y="351"/>
                </a:lnTo>
                <a:lnTo>
                  <a:pt x="590" y="337"/>
                </a:lnTo>
                <a:lnTo>
                  <a:pt x="592" y="325"/>
                </a:lnTo>
                <a:lnTo>
                  <a:pt x="590" y="311"/>
                </a:lnTo>
                <a:lnTo>
                  <a:pt x="588" y="299"/>
                </a:lnTo>
                <a:lnTo>
                  <a:pt x="588" y="287"/>
                </a:lnTo>
                <a:lnTo>
                  <a:pt x="586" y="277"/>
                </a:lnTo>
                <a:lnTo>
                  <a:pt x="582" y="265"/>
                </a:lnTo>
                <a:lnTo>
                  <a:pt x="580" y="253"/>
                </a:lnTo>
                <a:lnTo>
                  <a:pt x="576" y="244"/>
                </a:lnTo>
                <a:lnTo>
                  <a:pt x="574" y="232"/>
                </a:lnTo>
                <a:lnTo>
                  <a:pt x="570" y="222"/>
                </a:lnTo>
                <a:lnTo>
                  <a:pt x="564" y="210"/>
                </a:lnTo>
                <a:lnTo>
                  <a:pt x="558" y="200"/>
                </a:lnTo>
                <a:lnTo>
                  <a:pt x="554" y="190"/>
                </a:lnTo>
                <a:lnTo>
                  <a:pt x="548" y="180"/>
                </a:lnTo>
                <a:lnTo>
                  <a:pt x="542" y="172"/>
                </a:lnTo>
                <a:lnTo>
                  <a:pt x="534" y="162"/>
                </a:lnTo>
                <a:lnTo>
                  <a:pt x="528" y="154"/>
                </a:lnTo>
                <a:lnTo>
                  <a:pt x="520" y="144"/>
                </a:lnTo>
                <a:lnTo>
                  <a:pt x="510" y="136"/>
                </a:lnTo>
                <a:lnTo>
                  <a:pt x="502" y="128"/>
                </a:lnTo>
                <a:lnTo>
                  <a:pt x="494" y="120"/>
                </a:lnTo>
                <a:lnTo>
                  <a:pt x="484" y="114"/>
                </a:lnTo>
                <a:lnTo>
                  <a:pt x="476" y="106"/>
                </a:lnTo>
                <a:lnTo>
                  <a:pt x="466" y="100"/>
                </a:lnTo>
                <a:lnTo>
                  <a:pt x="458" y="96"/>
                </a:lnTo>
                <a:lnTo>
                  <a:pt x="446" y="88"/>
                </a:lnTo>
                <a:lnTo>
                  <a:pt x="436" y="82"/>
                </a:lnTo>
                <a:lnTo>
                  <a:pt x="424" y="78"/>
                </a:lnTo>
                <a:lnTo>
                  <a:pt x="414" y="74"/>
                </a:lnTo>
                <a:lnTo>
                  <a:pt x="404" y="70"/>
                </a:lnTo>
                <a:lnTo>
                  <a:pt x="392" y="66"/>
                </a:lnTo>
                <a:lnTo>
                  <a:pt x="382" y="64"/>
                </a:lnTo>
                <a:lnTo>
                  <a:pt x="370" y="64"/>
                </a:lnTo>
                <a:lnTo>
                  <a:pt x="370" y="54"/>
                </a:lnTo>
                <a:lnTo>
                  <a:pt x="372" y="48"/>
                </a:lnTo>
                <a:lnTo>
                  <a:pt x="374" y="38"/>
                </a:lnTo>
                <a:lnTo>
                  <a:pt x="378" y="30"/>
                </a:lnTo>
                <a:lnTo>
                  <a:pt x="382" y="28"/>
                </a:lnTo>
                <a:lnTo>
                  <a:pt x="384" y="26"/>
                </a:lnTo>
                <a:lnTo>
                  <a:pt x="394" y="14"/>
                </a:lnTo>
                <a:lnTo>
                  <a:pt x="398" y="10"/>
                </a:lnTo>
                <a:lnTo>
                  <a:pt x="404" y="8"/>
                </a:lnTo>
                <a:lnTo>
                  <a:pt x="412" y="10"/>
                </a:lnTo>
                <a:lnTo>
                  <a:pt x="418" y="20"/>
                </a:lnTo>
                <a:lnTo>
                  <a:pt x="420" y="34"/>
                </a:lnTo>
                <a:lnTo>
                  <a:pt x="422" y="40"/>
                </a:lnTo>
                <a:lnTo>
                  <a:pt x="426" y="44"/>
                </a:lnTo>
                <a:lnTo>
                  <a:pt x="430" y="48"/>
                </a:lnTo>
                <a:lnTo>
                  <a:pt x="438" y="48"/>
                </a:lnTo>
                <a:lnTo>
                  <a:pt x="442" y="46"/>
                </a:lnTo>
                <a:lnTo>
                  <a:pt x="448" y="44"/>
                </a:lnTo>
                <a:lnTo>
                  <a:pt x="458" y="34"/>
                </a:lnTo>
                <a:lnTo>
                  <a:pt x="460" y="32"/>
                </a:lnTo>
                <a:lnTo>
                  <a:pt x="466" y="32"/>
                </a:lnTo>
                <a:lnTo>
                  <a:pt x="476" y="36"/>
                </a:lnTo>
                <a:lnTo>
                  <a:pt x="480" y="44"/>
                </a:lnTo>
                <a:lnTo>
                  <a:pt x="478" y="60"/>
                </a:lnTo>
                <a:lnTo>
                  <a:pt x="478" y="66"/>
                </a:lnTo>
                <a:lnTo>
                  <a:pt x="482" y="72"/>
                </a:lnTo>
                <a:lnTo>
                  <a:pt x="486" y="74"/>
                </a:lnTo>
                <a:lnTo>
                  <a:pt x="492" y="78"/>
                </a:lnTo>
                <a:lnTo>
                  <a:pt x="498" y="76"/>
                </a:lnTo>
                <a:lnTo>
                  <a:pt x="502" y="74"/>
                </a:lnTo>
                <a:lnTo>
                  <a:pt x="514" y="70"/>
                </a:lnTo>
                <a:lnTo>
                  <a:pt x="520" y="66"/>
                </a:lnTo>
                <a:lnTo>
                  <a:pt x="526" y="66"/>
                </a:lnTo>
                <a:lnTo>
                  <a:pt x="532" y="74"/>
                </a:lnTo>
                <a:lnTo>
                  <a:pt x="536" y="84"/>
                </a:lnTo>
                <a:lnTo>
                  <a:pt x="532" y="98"/>
                </a:lnTo>
                <a:lnTo>
                  <a:pt x="530" y="104"/>
                </a:lnTo>
                <a:lnTo>
                  <a:pt x="532" y="110"/>
                </a:lnTo>
                <a:lnTo>
                  <a:pt x="536" y="114"/>
                </a:lnTo>
                <a:lnTo>
                  <a:pt x="542" y="118"/>
                </a:lnTo>
                <a:lnTo>
                  <a:pt x="546" y="118"/>
                </a:lnTo>
                <a:lnTo>
                  <a:pt x="552" y="118"/>
                </a:lnTo>
                <a:lnTo>
                  <a:pt x="564" y="114"/>
                </a:lnTo>
                <a:lnTo>
                  <a:pt x="570" y="114"/>
                </a:lnTo>
                <a:lnTo>
                  <a:pt x="576" y="114"/>
                </a:lnTo>
                <a:lnTo>
                  <a:pt x="580" y="122"/>
                </a:lnTo>
                <a:lnTo>
                  <a:pt x="580" y="132"/>
                </a:lnTo>
                <a:lnTo>
                  <a:pt x="574" y="146"/>
                </a:lnTo>
                <a:lnTo>
                  <a:pt x="572" y="158"/>
                </a:lnTo>
                <a:lnTo>
                  <a:pt x="580" y="166"/>
                </a:lnTo>
                <a:lnTo>
                  <a:pt x="584" y="168"/>
                </a:lnTo>
                <a:lnTo>
                  <a:pt x="590" y="168"/>
                </a:lnTo>
                <a:lnTo>
                  <a:pt x="602" y="168"/>
                </a:lnTo>
                <a:lnTo>
                  <a:pt x="608" y="168"/>
                </a:lnTo>
                <a:lnTo>
                  <a:pt x="614" y="170"/>
                </a:lnTo>
                <a:lnTo>
                  <a:pt x="618" y="180"/>
                </a:lnTo>
                <a:lnTo>
                  <a:pt x="616" y="190"/>
                </a:lnTo>
                <a:lnTo>
                  <a:pt x="606" y="202"/>
                </a:lnTo>
                <a:lnTo>
                  <a:pt x="602" y="206"/>
                </a:lnTo>
                <a:lnTo>
                  <a:pt x="602" y="212"/>
                </a:lnTo>
                <a:lnTo>
                  <a:pt x="604" y="218"/>
                </a:lnTo>
                <a:lnTo>
                  <a:pt x="608" y="224"/>
                </a:lnTo>
                <a:lnTo>
                  <a:pt x="610" y="224"/>
                </a:lnTo>
                <a:lnTo>
                  <a:pt x="616" y="228"/>
                </a:lnTo>
                <a:lnTo>
                  <a:pt x="630" y="228"/>
                </a:lnTo>
                <a:lnTo>
                  <a:pt x="636" y="230"/>
                </a:lnTo>
                <a:lnTo>
                  <a:pt x="640" y="234"/>
                </a:lnTo>
                <a:lnTo>
                  <a:pt x="640" y="238"/>
                </a:lnTo>
                <a:lnTo>
                  <a:pt x="642" y="244"/>
                </a:lnTo>
                <a:lnTo>
                  <a:pt x="640" y="248"/>
                </a:lnTo>
                <a:lnTo>
                  <a:pt x="638" y="251"/>
                </a:lnTo>
                <a:lnTo>
                  <a:pt x="624" y="261"/>
                </a:lnTo>
                <a:lnTo>
                  <a:pt x="620" y="271"/>
                </a:lnTo>
                <a:lnTo>
                  <a:pt x="624" y="283"/>
                </a:lnTo>
                <a:lnTo>
                  <a:pt x="626" y="287"/>
                </a:lnTo>
                <a:lnTo>
                  <a:pt x="630" y="289"/>
                </a:lnTo>
                <a:lnTo>
                  <a:pt x="642" y="293"/>
                </a:lnTo>
                <a:lnTo>
                  <a:pt x="648" y="295"/>
                </a:lnTo>
                <a:lnTo>
                  <a:pt x="652" y="299"/>
                </a:lnTo>
                <a:lnTo>
                  <a:pt x="652" y="311"/>
                </a:lnTo>
                <a:lnTo>
                  <a:pt x="646" y="319"/>
                </a:lnTo>
                <a:lnTo>
                  <a:pt x="632" y="325"/>
                </a:lnTo>
                <a:lnTo>
                  <a:pt x="624" y="333"/>
                </a:lnTo>
                <a:lnTo>
                  <a:pt x="624" y="345"/>
                </a:lnTo>
                <a:lnTo>
                  <a:pt x="626" y="349"/>
                </a:lnTo>
                <a:lnTo>
                  <a:pt x="632" y="353"/>
                </a:lnTo>
                <a:lnTo>
                  <a:pt x="642" y="359"/>
                </a:lnTo>
                <a:lnTo>
                  <a:pt x="646" y="363"/>
                </a:lnTo>
                <a:lnTo>
                  <a:pt x="650" y="369"/>
                </a:lnTo>
                <a:lnTo>
                  <a:pt x="648" y="379"/>
                </a:lnTo>
                <a:lnTo>
                  <a:pt x="640" y="385"/>
                </a:lnTo>
                <a:lnTo>
                  <a:pt x="626" y="387"/>
                </a:lnTo>
                <a:lnTo>
                  <a:pt x="620" y="391"/>
                </a:lnTo>
                <a:lnTo>
                  <a:pt x="616" y="395"/>
                </a:lnTo>
                <a:lnTo>
                  <a:pt x="612" y="401"/>
                </a:lnTo>
                <a:lnTo>
                  <a:pt x="614" y="407"/>
                </a:lnTo>
                <a:lnTo>
                  <a:pt x="616" y="411"/>
                </a:lnTo>
                <a:lnTo>
                  <a:pt x="620" y="415"/>
                </a:lnTo>
                <a:lnTo>
                  <a:pt x="630" y="425"/>
                </a:lnTo>
                <a:lnTo>
                  <a:pt x="632" y="429"/>
                </a:lnTo>
                <a:lnTo>
                  <a:pt x="634" y="435"/>
                </a:lnTo>
                <a:lnTo>
                  <a:pt x="630" y="445"/>
                </a:lnTo>
                <a:lnTo>
                  <a:pt x="620" y="451"/>
                </a:lnTo>
                <a:lnTo>
                  <a:pt x="606" y="451"/>
                </a:lnTo>
                <a:lnTo>
                  <a:pt x="596" y="453"/>
                </a:lnTo>
                <a:lnTo>
                  <a:pt x="592" y="467"/>
                </a:lnTo>
                <a:lnTo>
                  <a:pt x="592" y="469"/>
                </a:lnTo>
                <a:lnTo>
                  <a:pt x="594" y="475"/>
                </a:lnTo>
                <a:lnTo>
                  <a:pt x="602" y="487"/>
                </a:lnTo>
                <a:lnTo>
                  <a:pt x="604" y="491"/>
                </a:lnTo>
                <a:lnTo>
                  <a:pt x="604" y="495"/>
                </a:lnTo>
                <a:lnTo>
                  <a:pt x="598" y="505"/>
                </a:lnTo>
                <a:lnTo>
                  <a:pt x="588" y="507"/>
                </a:lnTo>
                <a:lnTo>
                  <a:pt x="576" y="505"/>
                </a:lnTo>
                <a:lnTo>
                  <a:pt x="568" y="505"/>
                </a:lnTo>
                <a:lnTo>
                  <a:pt x="562" y="507"/>
                </a:lnTo>
                <a:lnTo>
                  <a:pt x="558" y="511"/>
                </a:lnTo>
                <a:lnTo>
                  <a:pt x="554" y="517"/>
                </a:lnTo>
                <a:lnTo>
                  <a:pt x="554" y="523"/>
                </a:lnTo>
                <a:lnTo>
                  <a:pt x="558" y="527"/>
                </a:lnTo>
                <a:lnTo>
                  <a:pt x="562" y="539"/>
                </a:lnTo>
                <a:lnTo>
                  <a:pt x="564" y="545"/>
                </a:lnTo>
                <a:lnTo>
                  <a:pt x="562" y="551"/>
                </a:lnTo>
                <a:lnTo>
                  <a:pt x="558" y="555"/>
                </a:lnTo>
                <a:lnTo>
                  <a:pt x="554" y="557"/>
                </a:lnTo>
                <a:lnTo>
                  <a:pt x="550" y="557"/>
                </a:lnTo>
                <a:lnTo>
                  <a:pt x="546" y="557"/>
                </a:lnTo>
                <a:lnTo>
                  <a:pt x="532" y="553"/>
                </a:lnTo>
                <a:lnTo>
                  <a:pt x="526" y="551"/>
                </a:lnTo>
                <a:lnTo>
                  <a:pt x="520" y="551"/>
                </a:lnTo>
                <a:lnTo>
                  <a:pt x="514" y="555"/>
                </a:lnTo>
                <a:lnTo>
                  <a:pt x="510" y="561"/>
                </a:lnTo>
                <a:lnTo>
                  <a:pt x="510" y="567"/>
                </a:lnTo>
                <a:lnTo>
                  <a:pt x="510" y="571"/>
                </a:lnTo>
                <a:lnTo>
                  <a:pt x="514" y="587"/>
                </a:lnTo>
                <a:lnTo>
                  <a:pt x="512" y="589"/>
                </a:lnTo>
                <a:lnTo>
                  <a:pt x="510" y="595"/>
                </a:lnTo>
                <a:lnTo>
                  <a:pt x="502" y="599"/>
                </a:lnTo>
                <a:lnTo>
                  <a:pt x="492" y="599"/>
                </a:lnTo>
                <a:lnTo>
                  <a:pt x="480" y="591"/>
                </a:lnTo>
                <a:lnTo>
                  <a:pt x="474" y="587"/>
                </a:lnTo>
                <a:lnTo>
                  <a:pt x="468" y="587"/>
                </a:lnTo>
                <a:lnTo>
                  <a:pt x="462" y="589"/>
                </a:lnTo>
                <a:lnTo>
                  <a:pt x="458" y="595"/>
                </a:lnTo>
                <a:lnTo>
                  <a:pt x="454" y="599"/>
                </a:lnTo>
                <a:lnTo>
                  <a:pt x="454" y="605"/>
                </a:lnTo>
                <a:lnTo>
                  <a:pt x="454" y="619"/>
                </a:lnTo>
                <a:lnTo>
                  <a:pt x="452" y="623"/>
                </a:lnTo>
                <a:lnTo>
                  <a:pt x="450" y="627"/>
                </a:lnTo>
                <a:lnTo>
                  <a:pt x="442" y="631"/>
                </a:lnTo>
                <a:lnTo>
                  <a:pt x="432" y="627"/>
                </a:lnTo>
                <a:lnTo>
                  <a:pt x="422" y="617"/>
                </a:lnTo>
                <a:lnTo>
                  <a:pt x="416" y="613"/>
                </a:lnTo>
                <a:lnTo>
                  <a:pt x="410" y="613"/>
                </a:lnTo>
                <a:lnTo>
                  <a:pt x="404" y="613"/>
                </a:lnTo>
                <a:lnTo>
                  <a:pt x="400" y="617"/>
                </a:lnTo>
                <a:lnTo>
                  <a:pt x="396" y="621"/>
                </a:lnTo>
                <a:lnTo>
                  <a:pt x="394" y="623"/>
                </a:lnTo>
                <a:lnTo>
                  <a:pt x="392" y="639"/>
                </a:lnTo>
                <a:lnTo>
                  <a:pt x="388" y="643"/>
                </a:lnTo>
                <a:lnTo>
                  <a:pt x="384" y="649"/>
                </a:lnTo>
                <a:lnTo>
                  <a:pt x="374" y="649"/>
                </a:lnTo>
                <a:lnTo>
                  <a:pt x="366" y="643"/>
                </a:lnTo>
                <a:lnTo>
                  <a:pt x="360" y="631"/>
                </a:lnTo>
                <a:lnTo>
                  <a:pt x="354" y="625"/>
                </a:lnTo>
                <a:lnTo>
                  <a:pt x="350" y="623"/>
                </a:lnTo>
                <a:lnTo>
                  <a:pt x="342" y="623"/>
                </a:lnTo>
                <a:lnTo>
                  <a:pt x="338" y="627"/>
                </a:lnTo>
                <a:lnTo>
                  <a:pt x="332" y="629"/>
                </a:lnTo>
                <a:lnTo>
                  <a:pt x="332" y="633"/>
                </a:lnTo>
                <a:lnTo>
                  <a:pt x="324" y="645"/>
                </a:lnTo>
                <a:lnTo>
                  <a:pt x="322" y="649"/>
                </a:lnTo>
                <a:lnTo>
                  <a:pt x="316" y="653"/>
                </a:lnTo>
                <a:lnTo>
                  <a:pt x="306" y="653"/>
                </a:lnTo>
                <a:lnTo>
                  <a:pt x="300" y="645"/>
                </a:lnTo>
                <a:lnTo>
                  <a:pt x="294" y="631"/>
                </a:lnTo>
                <a:lnTo>
                  <a:pt x="290" y="625"/>
                </a:lnTo>
                <a:lnTo>
                  <a:pt x="286" y="621"/>
                </a:lnTo>
                <a:lnTo>
                  <a:pt x="280" y="619"/>
                </a:lnTo>
                <a:lnTo>
                  <a:pt x="274" y="621"/>
                </a:lnTo>
                <a:lnTo>
                  <a:pt x="270" y="623"/>
                </a:lnTo>
                <a:lnTo>
                  <a:pt x="268" y="627"/>
                </a:lnTo>
                <a:lnTo>
                  <a:pt x="258" y="639"/>
                </a:lnTo>
                <a:lnTo>
                  <a:pt x="254" y="641"/>
                </a:lnTo>
                <a:lnTo>
                  <a:pt x="250" y="645"/>
                </a:lnTo>
                <a:lnTo>
                  <a:pt x="240" y="639"/>
                </a:lnTo>
                <a:lnTo>
                  <a:pt x="234" y="631"/>
                </a:lnTo>
                <a:lnTo>
                  <a:pt x="232" y="619"/>
                </a:lnTo>
                <a:lnTo>
                  <a:pt x="228" y="611"/>
                </a:lnTo>
                <a:lnTo>
                  <a:pt x="226" y="607"/>
                </a:lnTo>
                <a:lnTo>
                  <a:pt x="220" y="603"/>
                </a:lnTo>
                <a:lnTo>
                  <a:pt x="214" y="605"/>
                </a:lnTo>
                <a:lnTo>
                  <a:pt x="210" y="605"/>
                </a:lnTo>
                <a:lnTo>
                  <a:pt x="206" y="609"/>
                </a:lnTo>
                <a:lnTo>
                  <a:pt x="196" y="617"/>
                </a:lnTo>
                <a:lnTo>
                  <a:pt x="190" y="619"/>
                </a:lnTo>
                <a:lnTo>
                  <a:pt x="184" y="621"/>
                </a:lnTo>
                <a:lnTo>
                  <a:pt x="174" y="615"/>
                </a:lnTo>
                <a:lnTo>
                  <a:pt x="172" y="605"/>
                </a:lnTo>
                <a:lnTo>
                  <a:pt x="174" y="591"/>
                </a:lnTo>
                <a:lnTo>
                  <a:pt x="172" y="585"/>
                </a:lnTo>
                <a:lnTo>
                  <a:pt x="170" y="579"/>
                </a:lnTo>
                <a:lnTo>
                  <a:pt x="164" y="575"/>
                </a:lnTo>
                <a:lnTo>
                  <a:pt x="158" y="575"/>
                </a:lnTo>
                <a:lnTo>
                  <a:pt x="152" y="575"/>
                </a:lnTo>
                <a:lnTo>
                  <a:pt x="150" y="577"/>
                </a:lnTo>
                <a:lnTo>
                  <a:pt x="136" y="583"/>
                </a:lnTo>
                <a:lnTo>
                  <a:pt x="132" y="585"/>
                </a:lnTo>
                <a:lnTo>
                  <a:pt x="126" y="587"/>
                </a:lnTo>
                <a:lnTo>
                  <a:pt x="118" y="577"/>
                </a:lnTo>
                <a:lnTo>
                  <a:pt x="118" y="567"/>
                </a:lnTo>
                <a:lnTo>
                  <a:pt x="122" y="555"/>
                </a:lnTo>
                <a:lnTo>
                  <a:pt x="122" y="547"/>
                </a:lnTo>
                <a:lnTo>
                  <a:pt x="120" y="541"/>
                </a:lnTo>
                <a:lnTo>
                  <a:pt x="114" y="535"/>
                </a:lnTo>
                <a:lnTo>
                  <a:pt x="112" y="535"/>
                </a:lnTo>
                <a:lnTo>
                  <a:pt x="104" y="535"/>
                </a:lnTo>
                <a:lnTo>
                  <a:pt x="102" y="535"/>
                </a:lnTo>
                <a:lnTo>
                  <a:pt x="88" y="539"/>
                </a:lnTo>
                <a:lnTo>
                  <a:pt x="82" y="539"/>
                </a:lnTo>
                <a:lnTo>
                  <a:pt x="76" y="539"/>
                </a:lnTo>
                <a:lnTo>
                  <a:pt x="72" y="533"/>
                </a:lnTo>
                <a:lnTo>
                  <a:pt x="70" y="529"/>
                </a:lnTo>
                <a:lnTo>
                  <a:pt x="68" y="523"/>
                </a:lnTo>
                <a:lnTo>
                  <a:pt x="70" y="521"/>
                </a:lnTo>
                <a:lnTo>
                  <a:pt x="78" y="507"/>
                </a:lnTo>
                <a:lnTo>
                  <a:pt x="80" y="499"/>
                </a:lnTo>
                <a:lnTo>
                  <a:pt x="80" y="493"/>
                </a:lnTo>
                <a:lnTo>
                  <a:pt x="76" y="487"/>
                </a:lnTo>
                <a:lnTo>
                  <a:pt x="70" y="485"/>
                </a:lnTo>
                <a:lnTo>
                  <a:pt x="68" y="483"/>
                </a:lnTo>
                <a:lnTo>
                  <a:pt x="64" y="483"/>
                </a:lnTo>
                <a:lnTo>
                  <a:pt x="48" y="485"/>
                </a:lnTo>
                <a:lnTo>
                  <a:pt x="42" y="483"/>
                </a:lnTo>
                <a:lnTo>
                  <a:pt x="38" y="481"/>
                </a:lnTo>
                <a:lnTo>
                  <a:pt x="32" y="473"/>
                </a:lnTo>
                <a:lnTo>
                  <a:pt x="36" y="463"/>
                </a:lnTo>
                <a:lnTo>
                  <a:pt x="46" y="451"/>
                </a:lnTo>
                <a:lnTo>
                  <a:pt x="50" y="439"/>
                </a:lnTo>
                <a:lnTo>
                  <a:pt x="44" y="429"/>
                </a:lnTo>
                <a:lnTo>
                  <a:pt x="38" y="425"/>
                </a:lnTo>
                <a:lnTo>
                  <a:pt x="36" y="425"/>
                </a:lnTo>
                <a:lnTo>
                  <a:pt x="22" y="425"/>
                </a:lnTo>
                <a:lnTo>
                  <a:pt x="16" y="421"/>
                </a:lnTo>
                <a:lnTo>
                  <a:pt x="12" y="419"/>
                </a:lnTo>
                <a:lnTo>
                  <a:pt x="8" y="413"/>
                </a:lnTo>
                <a:lnTo>
                  <a:pt x="10" y="409"/>
                </a:lnTo>
                <a:lnTo>
                  <a:pt x="10" y="403"/>
                </a:lnTo>
                <a:lnTo>
                  <a:pt x="14" y="399"/>
                </a:lnTo>
                <a:lnTo>
                  <a:pt x="26" y="391"/>
                </a:lnTo>
                <a:lnTo>
                  <a:pt x="30" y="385"/>
                </a:lnTo>
                <a:lnTo>
                  <a:pt x="32" y="379"/>
                </a:lnTo>
                <a:lnTo>
                  <a:pt x="30" y="371"/>
                </a:lnTo>
                <a:lnTo>
                  <a:pt x="30" y="367"/>
                </a:lnTo>
                <a:lnTo>
                  <a:pt x="24" y="365"/>
                </a:lnTo>
                <a:lnTo>
                  <a:pt x="22" y="361"/>
                </a:lnTo>
                <a:lnTo>
                  <a:pt x="8" y="359"/>
                </a:lnTo>
                <a:lnTo>
                  <a:pt x="2" y="355"/>
                </a:lnTo>
                <a:lnTo>
                  <a:pt x="0" y="351"/>
                </a:lnTo>
                <a:lnTo>
                  <a:pt x="0" y="341"/>
                </a:lnTo>
                <a:lnTo>
                  <a:pt x="8" y="333"/>
                </a:lnTo>
                <a:lnTo>
                  <a:pt x="20" y="327"/>
                </a:lnTo>
                <a:lnTo>
                  <a:pt x="24" y="321"/>
                </a:lnTo>
                <a:lnTo>
                  <a:pt x="26" y="317"/>
                </a:lnTo>
                <a:lnTo>
                  <a:pt x="26" y="309"/>
                </a:lnTo>
                <a:lnTo>
                  <a:pt x="26" y="305"/>
                </a:lnTo>
                <a:lnTo>
                  <a:pt x="24" y="301"/>
                </a:lnTo>
                <a:lnTo>
                  <a:pt x="20" y="297"/>
                </a:lnTo>
                <a:lnTo>
                  <a:pt x="8" y="289"/>
                </a:lnTo>
                <a:lnTo>
                  <a:pt x="4" y="287"/>
                </a:lnTo>
                <a:lnTo>
                  <a:pt x="2" y="283"/>
                </a:lnTo>
                <a:lnTo>
                  <a:pt x="2" y="271"/>
                </a:lnTo>
                <a:lnTo>
                  <a:pt x="12" y="267"/>
                </a:lnTo>
                <a:lnTo>
                  <a:pt x="26" y="263"/>
                </a:lnTo>
                <a:lnTo>
                  <a:pt x="30" y="259"/>
                </a:lnTo>
                <a:lnTo>
                  <a:pt x="36" y="255"/>
                </a:lnTo>
                <a:lnTo>
                  <a:pt x="38" y="250"/>
                </a:lnTo>
                <a:lnTo>
                  <a:pt x="38" y="244"/>
                </a:lnTo>
                <a:lnTo>
                  <a:pt x="36" y="240"/>
                </a:lnTo>
                <a:lnTo>
                  <a:pt x="32" y="236"/>
                </a:lnTo>
                <a:lnTo>
                  <a:pt x="24" y="228"/>
                </a:lnTo>
                <a:lnTo>
                  <a:pt x="18" y="222"/>
                </a:lnTo>
                <a:lnTo>
                  <a:pt x="18" y="218"/>
                </a:lnTo>
                <a:lnTo>
                  <a:pt x="20" y="206"/>
                </a:lnTo>
                <a:lnTo>
                  <a:pt x="30" y="202"/>
                </a:lnTo>
                <a:lnTo>
                  <a:pt x="46" y="202"/>
                </a:lnTo>
                <a:lnTo>
                  <a:pt x="52" y="200"/>
                </a:lnTo>
                <a:lnTo>
                  <a:pt x="58" y="198"/>
                </a:lnTo>
                <a:lnTo>
                  <a:pt x="60" y="192"/>
                </a:lnTo>
                <a:lnTo>
                  <a:pt x="62" y="186"/>
                </a:lnTo>
                <a:lnTo>
                  <a:pt x="60" y="180"/>
                </a:lnTo>
                <a:lnTo>
                  <a:pt x="58" y="178"/>
                </a:lnTo>
                <a:lnTo>
                  <a:pt x="48" y="166"/>
                </a:lnTo>
                <a:lnTo>
                  <a:pt x="48" y="160"/>
                </a:lnTo>
                <a:lnTo>
                  <a:pt x="48" y="156"/>
                </a:lnTo>
                <a:lnTo>
                  <a:pt x="52" y="146"/>
                </a:lnTo>
                <a:lnTo>
                  <a:pt x="64" y="144"/>
                </a:lnTo>
                <a:lnTo>
                  <a:pt x="76" y="146"/>
                </a:lnTo>
                <a:lnTo>
                  <a:pt x="84" y="146"/>
                </a:lnTo>
                <a:lnTo>
                  <a:pt x="90" y="142"/>
                </a:lnTo>
                <a:lnTo>
                  <a:pt x="92" y="140"/>
                </a:lnTo>
                <a:lnTo>
                  <a:pt x="96" y="132"/>
                </a:lnTo>
                <a:lnTo>
                  <a:pt x="96" y="130"/>
                </a:lnTo>
                <a:lnTo>
                  <a:pt x="96" y="124"/>
                </a:lnTo>
                <a:lnTo>
                  <a:pt x="90" y="110"/>
                </a:lnTo>
                <a:lnTo>
                  <a:pt x="88" y="106"/>
                </a:lnTo>
                <a:lnTo>
                  <a:pt x="90" y="102"/>
                </a:lnTo>
                <a:lnTo>
                  <a:pt x="96" y="94"/>
                </a:lnTo>
                <a:lnTo>
                  <a:pt x="108" y="92"/>
                </a:lnTo>
                <a:lnTo>
                  <a:pt x="120" y="98"/>
                </a:lnTo>
                <a:lnTo>
                  <a:pt x="132" y="98"/>
                </a:lnTo>
                <a:lnTo>
                  <a:pt x="140" y="92"/>
                </a:lnTo>
                <a:lnTo>
                  <a:pt x="142" y="86"/>
                </a:lnTo>
                <a:lnTo>
                  <a:pt x="142" y="82"/>
                </a:lnTo>
                <a:lnTo>
                  <a:pt x="140" y="66"/>
                </a:lnTo>
                <a:lnTo>
                  <a:pt x="140" y="60"/>
                </a:lnTo>
                <a:lnTo>
                  <a:pt x="140" y="56"/>
                </a:lnTo>
                <a:lnTo>
                  <a:pt x="150" y="50"/>
                </a:lnTo>
                <a:lnTo>
                  <a:pt x="162" y="52"/>
                </a:lnTo>
                <a:lnTo>
                  <a:pt x="172" y="62"/>
                </a:lnTo>
                <a:lnTo>
                  <a:pt x="178" y="62"/>
                </a:lnTo>
                <a:lnTo>
                  <a:pt x="184" y="62"/>
                </a:lnTo>
                <a:lnTo>
                  <a:pt x="190" y="60"/>
                </a:lnTo>
                <a:lnTo>
                  <a:pt x="194" y="56"/>
                </a:lnTo>
                <a:lnTo>
                  <a:pt x="196" y="52"/>
                </a:lnTo>
                <a:lnTo>
                  <a:pt x="198" y="48"/>
                </a:lnTo>
                <a:lnTo>
                  <a:pt x="198" y="34"/>
                </a:lnTo>
                <a:lnTo>
                  <a:pt x="198" y="28"/>
                </a:lnTo>
                <a:lnTo>
                  <a:pt x="202" y="26"/>
                </a:lnTo>
                <a:lnTo>
                  <a:pt x="206" y="20"/>
                </a:lnTo>
                <a:lnTo>
                  <a:pt x="210" y="20"/>
                </a:lnTo>
                <a:lnTo>
                  <a:pt x="214" y="20"/>
                </a:lnTo>
                <a:lnTo>
                  <a:pt x="220" y="26"/>
                </a:lnTo>
                <a:lnTo>
                  <a:pt x="230" y="34"/>
                </a:lnTo>
                <a:lnTo>
                  <a:pt x="234" y="38"/>
                </a:lnTo>
                <a:lnTo>
                  <a:pt x="240" y="38"/>
                </a:lnTo>
                <a:lnTo>
                  <a:pt x="246" y="38"/>
                </a:lnTo>
                <a:lnTo>
                  <a:pt x="252" y="36"/>
                </a:lnTo>
                <a:lnTo>
                  <a:pt x="256" y="32"/>
                </a:lnTo>
                <a:lnTo>
                  <a:pt x="258" y="26"/>
                </a:lnTo>
                <a:lnTo>
                  <a:pt x="260" y="14"/>
                </a:lnTo>
                <a:lnTo>
                  <a:pt x="262" y="8"/>
                </a:lnTo>
                <a:lnTo>
                  <a:pt x="268" y="4"/>
                </a:lnTo>
                <a:lnTo>
                  <a:pt x="272" y="2"/>
                </a:lnTo>
                <a:lnTo>
                  <a:pt x="276" y="2"/>
                </a:lnTo>
                <a:lnTo>
                  <a:pt x="280" y="4"/>
                </a:lnTo>
                <a:lnTo>
                  <a:pt x="286" y="8"/>
                </a:lnTo>
                <a:lnTo>
                  <a:pt x="294" y="22"/>
                </a:lnTo>
                <a:lnTo>
                  <a:pt x="296" y="26"/>
                </a:lnTo>
                <a:lnTo>
                  <a:pt x="302" y="28"/>
                </a:lnTo>
                <a:lnTo>
                  <a:pt x="310" y="28"/>
                </a:lnTo>
                <a:lnTo>
                  <a:pt x="316" y="26"/>
                </a:lnTo>
                <a:lnTo>
                  <a:pt x="318" y="22"/>
                </a:lnTo>
                <a:lnTo>
                  <a:pt x="320" y="20"/>
                </a:lnTo>
                <a:lnTo>
                  <a:pt x="328" y="8"/>
                </a:lnTo>
                <a:lnTo>
                  <a:pt x="328" y="2"/>
                </a:lnTo>
                <a:lnTo>
                  <a:pt x="334" y="0"/>
                </a:lnTo>
                <a:lnTo>
                  <a:pt x="344" y="0"/>
                </a:lnTo>
                <a:lnTo>
                  <a:pt x="352" y="8"/>
                </a:lnTo>
                <a:lnTo>
                  <a:pt x="356" y="22"/>
                </a:lnTo>
                <a:lnTo>
                  <a:pt x="360" y="26"/>
                </a:lnTo>
                <a:lnTo>
                  <a:pt x="364" y="30"/>
                </a:lnTo>
                <a:lnTo>
                  <a:pt x="362" y="38"/>
                </a:lnTo>
                <a:lnTo>
                  <a:pt x="362" y="46"/>
                </a:lnTo>
                <a:lnTo>
                  <a:pt x="360" y="54"/>
                </a:lnTo>
                <a:lnTo>
                  <a:pt x="360" y="64"/>
                </a:lnTo>
                <a:lnTo>
                  <a:pt x="352" y="60"/>
                </a:lnTo>
                <a:lnTo>
                  <a:pt x="344" y="60"/>
                </a:lnTo>
                <a:lnTo>
                  <a:pt x="334" y="60"/>
                </a:lnTo>
                <a:lnTo>
                  <a:pt x="326" y="60"/>
                </a:lnTo>
                <a:lnTo>
                  <a:pt x="318" y="60"/>
                </a:lnTo>
                <a:lnTo>
                  <a:pt x="312" y="60"/>
                </a:lnTo>
                <a:lnTo>
                  <a:pt x="304" y="60"/>
                </a:lnTo>
                <a:lnTo>
                  <a:pt x="298" y="60"/>
                </a:lnTo>
                <a:lnTo>
                  <a:pt x="284" y="60"/>
                </a:lnTo>
                <a:lnTo>
                  <a:pt x="272" y="64"/>
                </a:lnTo>
                <a:lnTo>
                  <a:pt x="266" y="64"/>
                </a:lnTo>
                <a:lnTo>
                  <a:pt x="258" y="66"/>
                </a:lnTo>
                <a:lnTo>
                  <a:pt x="252" y="68"/>
                </a:lnTo>
                <a:lnTo>
                  <a:pt x="246" y="70"/>
                </a:lnTo>
                <a:lnTo>
                  <a:pt x="234" y="74"/>
                </a:lnTo>
                <a:lnTo>
                  <a:pt x="222" y="80"/>
                </a:lnTo>
                <a:lnTo>
                  <a:pt x="210" y="84"/>
                </a:lnTo>
                <a:lnTo>
                  <a:pt x="198" y="90"/>
                </a:lnTo>
                <a:lnTo>
                  <a:pt x="186" y="98"/>
                </a:lnTo>
                <a:lnTo>
                  <a:pt x="176" y="104"/>
                </a:lnTo>
                <a:lnTo>
                  <a:pt x="164" y="112"/>
                </a:lnTo>
                <a:lnTo>
                  <a:pt x="156" y="120"/>
                </a:lnTo>
                <a:lnTo>
                  <a:pt x="146" y="128"/>
                </a:lnTo>
                <a:lnTo>
                  <a:pt x="138" y="138"/>
                </a:lnTo>
                <a:lnTo>
                  <a:pt x="128" y="146"/>
                </a:lnTo>
                <a:lnTo>
                  <a:pt x="120" y="156"/>
                </a:lnTo>
                <a:lnTo>
                  <a:pt x="112" y="164"/>
                </a:lnTo>
                <a:lnTo>
                  <a:pt x="104" y="176"/>
                </a:lnTo>
                <a:lnTo>
                  <a:pt x="98" y="186"/>
                </a:lnTo>
                <a:lnTo>
                  <a:pt x="90" y="198"/>
                </a:lnTo>
                <a:lnTo>
                  <a:pt x="84" y="210"/>
                </a:lnTo>
                <a:lnTo>
                  <a:pt x="80" y="222"/>
                </a:lnTo>
                <a:lnTo>
                  <a:pt x="74" y="234"/>
                </a:lnTo>
                <a:lnTo>
                  <a:pt x="70" y="246"/>
                </a:lnTo>
                <a:lnTo>
                  <a:pt x="68" y="251"/>
                </a:lnTo>
                <a:lnTo>
                  <a:pt x="68" y="257"/>
                </a:lnTo>
                <a:lnTo>
                  <a:pt x="64" y="265"/>
                </a:lnTo>
                <a:lnTo>
                  <a:pt x="64" y="271"/>
                </a:lnTo>
                <a:lnTo>
                  <a:pt x="60" y="283"/>
                </a:lnTo>
                <a:lnTo>
                  <a:pt x="60" y="297"/>
                </a:lnTo>
                <a:lnTo>
                  <a:pt x="60" y="303"/>
                </a:lnTo>
                <a:lnTo>
                  <a:pt x="60" y="311"/>
                </a:lnTo>
                <a:lnTo>
                  <a:pt x="60" y="319"/>
                </a:lnTo>
                <a:lnTo>
                  <a:pt x="60" y="325"/>
                </a:lnTo>
                <a:lnTo>
                  <a:pt x="60" y="337"/>
                </a:lnTo>
                <a:lnTo>
                  <a:pt x="60" y="351"/>
                </a:lnTo>
                <a:lnTo>
                  <a:pt x="60" y="357"/>
                </a:lnTo>
                <a:lnTo>
                  <a:pt x="60" y="365"/>
                </a:lnTo>
                <a:lnTo>
                  <a:pt x="62" y="371"/>
                </a:lnTo>
                <a:lnTo>
                  <a:pt x="64" y="377"/>
                </a:lnTo>
                <a:lnTo>
                  <a:pt x="68" y="391"/>
                </a:lnTo>
                <a:lnTo>
                  <a:pt x="70" y="403"/>
                </a:lnTo>
                <a:lnTo>
                  <a:pt x="74" y="415"/>
                </a:lnTo>
                <a:lnTo>
                  <a:pt x="80" y="429"/>
                </a:lnTo>
                <a:lnTo>
                  <a:pt x="84" y="439"/>
                </a:lnTo>
                <a:lnTo>
                  <a:pt x="90" y="451"/>
                </a:lnTo>
                <a:lnTo>
                  <a:pt x="98" y="461"/>
                </a:lnTo>
                <a:lnTo>
                  <a:pt x="104" y="473"/>
                </a:lnTo>
                <a:lnTo>
                  <a:pt x="112" y="481"/>
                </a:lnTo>
                <a:lnTo>
                  <a:pt x="120" y="493"/>
                </a:lnTo>
                <a:lnTo>
                  <a:pt x="128" y="503"/>
                </a:lnTo>
                <a:lnTo>
                  <a:pt x="138" y="513"/>
                </a:lnTo>
                <a:lnTo>
                  <a:pt x="146" y="521"/>
                </a:lnTo>
                <a:lnTo>
                  <a:pt x="156" y="529"/>
                </a:lnTo>
                <a:lnTo>
                  <a:pt x="164" y="535"/>
                </a:lnTo>
                <a:lnTo>
                  <a:pt x="176" y="545"/>
                </a:lnTo>
                <a:lnTo>
                  <a:pt x="186" y="551"/>
                </a:lnTo>
                <a:lnTo>
                  <a:pt x="198" y="557"/>
                </a:lnTo>
                <a:lnTo>
                  <a:pt x="210" y="563"/>
                </a:lnTo>
                <a:lnTo>
                  <a:pt x="222" y="569"/>
                </a:lnTo>
                <a:lnTo>
                  <a:pt x="234" y="573"/>
                </a:lnTo>
                <a:lnTo>
                  <a:pt x="246" y="577"/>
                </a:lnTo>
                <a:lnTo>
                  <a:pt x="252" y="579"/>
                </a:lnTo>
                <a:lnTo>
                  <a:pt x="258" y="581"/>
                </a:lnTo>
                <a:lnTo>
                  <a:pt x="266" y="583"/>
                </a:lnTo>
                <a:lnTo>
                  <a:pt x="272" y="585"/>
                </a:lnTo>
                <a:lnTo>
                  <a:pt x="284" y="587"/>
                </a:lnTo>
                <a:lnTo>
                  <a:pt x="298" y="589"/>
                </a:lnTo>
                <a:lnTo>
                  <a:pt x="304" y="589"/>
                </a:lnTo>
                <a:lnTo>
                  <a:pt x="312" y="589"/>
                </a:lnTo>
                <a:lnTo>
                  <a:pt x="318" y="589"/>
                </a:lnTo>
                <a:lnTo>
                  <a:pt x="326" y="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0" name="Freeform 208"/>
          <p:cNvSpPr>
            <a:spLocks/>
          </p:cNvSpPr>
          <p:nvPr/>
        </p:nvSpPr>
        <p:spPr bwMode="auto">
          <a:xfrm>
            <a:off x="4822825" y="5111750"/>
            <a:ext cx="41275" cy="53975"/>
          </a:xfrm>
          <a:custGeom>
            <a:avLst/>
            <a:gdLst>
              <a:gd name="T0" fmla="*/ 2147483647 w 26"/>
              <a:gd name="T1" fmla="*/ 0 h 34"/>
              <a:gd name="T2" fmla="*/ 2147483647 w 26"/>
              <a:gd name="T3" fmla="*/ 2147483647 h 34"/>
              <a:gd name="T4" fmla="*/ 2147483647 w 26"/>
              <a:gd name="T5" fmla="*/ 2147483647 h 34"/>
              <a:gd name="T6" fmla="*/ 2147483647 w 26"/>
              <a:gd name="T7" fmla="*/ 2147483647 h 34"/>
              <a:gd name="T8" fmla="*/ 2147483647 w 26"/>
              <a:gd name="T9" fmla="*/ 2147483647 h 34"/>
              <a:gd name="T10" fmla="*/ 0 w 26"/>
              <a:gd name="T11" fmla="*/ 2147483647 h 34"/>
              <a:gd name="T12" fmla="*/ 2147483647 w 26"/>
              <a:gd name="T13" fmla="*/ 0 h 34"/>
              <a:gd name="T14" fmla="*/ 2147483647 w 26"/>
              <a:gd name="T15" fmla="*/ 0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34">
                <a:moveTo>
                  <a:pt x="8" y="0"/>
                </a:moveTo>
                <a:lnTo>
                  <a:pt x="18" y="2"/>
                </a:lnTo>
                <a:lnTo>
                  <a:pt x="26" y="14"/>
                </a:lnTo>
                <a:lnTo>
                  <a:pt x="14" y="34"/>
                </a:lnTo>
                <a:lnTo>
                  <a:pt x="4" y="34"/>
                </a:lnTo>
                <a:lnTo>
                  <a:pt x="0" y="1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1" name="Freeform 209"/>
          <p:cNvSpPr>
            <a:spLocks/>
          </p:cNvSpPr>
          <p:nvPr/>
        </p:nvSpPr>
        <p:spPr bwMode="auto">
          <a:xfrm>
            <a:off x="4381500" y="5187950"/>
            <a:ext cx="787400" cy="785813"/>
          </a:xfrm>
          <a:custGeom>
            <a:avLst/>
            <a:gdLst>
              <a:gd name="T0" fmla="*/ 2147483647 w 496"/>
              <a:gd name="T1" fmla="*/ 2147483647 h 495"/>
              <a:gd name="T2" fmla="*/ 2147483647 w 496"/>
              <a:gd name="T3" fmla="*/ 2147483647 h 495"/>
              <a:gd name="T4" fmla="*/ 2147483647 w 496"/>
              <a:gd name="T5" fmla="*/ 2147483647 h 495"/>
              <a:gd name="T6" fmla="*/ 2147483647 w 496"/>
              <a:gd name="T7" fmla="*/ 2147483647 h 495"/>
              <a:gd name="T8" fmla="*/ 2147483647 w 496"/>
              <a:gd name="T9" fmla="*/ 2147483647 h 495"/>
              <a:gd name="T10" fmla="*/ 2147483647 w 496"/>
              <a:gd name="T11" fmla="*/ 2147483647 h 495"/>
              <a:gd name="T12" fmla="*/ 2147483647 w 496"/>
              <a:gd name="T13" fmla="*/ 2147483647 h 495"/>
              <a:gd name="T14" fmla="*/ 2147483647 w 496"/>
              <a:gd name="T15" fmla="*/ 2147483647 h 495"/>
              <a:gd name="T16" fmla="*/ 2147483647 w 496"/>
              <a:gd name="T17" fmla="*/ 2147483647 h 495"/>
              <a:gd name="T18" fmla="*/ 2147483647 w 496"/>
              <a:gd name="T19" fmla="*/ 2147483647 h 495"/>
              <a:gd name="T20" fmla="*/ 2147483647 w 496"/>
              <a:gd name="T21" fmla="*/ 2147483647 h 495"/>
              <a:gd name="T22" fmla="*/ 2147483647 w 496"/>
              <a:gd name="T23" fmla="*/ 2147483647 h 495"/>
              <a:gd name="T24" fmla="*/ 2147483647 w 496"/>
              <a:gd name="T25" fmla="*/ 2147483647 h 495"/>
              <a:gd name="T26" fmla="*/ 2147483647 w 496"/>
              <a:gd name="T27" fmla="*/ 2147483647 h 495"/>
              <a:gd name="T28" fmla="*/ 2147483647 w 496"/>
              <a:gd name="T29" fmla="*/ 2147483647 h 495"/>
              <a:gd name="T30" fmla="*/ 2147483647 w 496"/>
              <a:gd name="T31" fmla="*/ 2147483647 h 495"/>
              <a:gd name="T32" fmla="*/ 2147483647 w 496"/>
              <a:gd name="T33" fmla="*/ 2147483647 h 495"/>
              <a:gd name="T34" fmla="*/ 2147483647 w 496"/>
              <a:gd name="T35" fmla="*/ 2147483647 h 495"/>
              <a:gd name="T36" fmla="*/ 2147483647 w 496"/>
              <a:gd name="T37" fmla="*/ 2147483647 h 495"/>
              <a:gd name="T38" fmla="*/ 2147483647 w 496"/>
              <a:gd name="T39" fmla="*/ 2147483647 h 495"/>
              <a:gd name="T40" fmla="*/ 2147483647 w 496"/>
              <a:gd name="T41" fmla="*/ 0 h 495"/>
              <a:gd name="T42" fmla="*/ 2147483647 w 496"/>
              <a:gd name="T43" fmla="*/ 0 h 495"/>
              <a:gd name="T44" fmla="*/ 2147483647 w 496"/>
              <a:gd name="T45" fmla="*/ 2147483647 h 495"/>
              <a:gd name="T46" fmla="*/ 2147483647 w 496"/>
              <a:gd name="T47" fmla="*/ 2147483647 h 495"/>
              <a:gd name="T48" fmla="*/ 2147483647 w 496"/>
              <a:gd name="T49" fmla="*/ 2147483647 h 495"/>
              <a:gd name="T50" fmla="*/ 2147483647 w 496"/>
              <a:gd name="T51" fmla="*/ 2147483647 h 495"/>
              <a:gd name="T52" fmla="*/ 2147483647 w 496"/>
              <a:gd name="T53" fmla="*/ 2147483647 h 495"/>
              <a:gd name="T54" fmla="*/ 2147483647 w 496"/>
              <a:gd name="T55" fmla="*/ 2147483647 h 495"/>
              <a:gd name="T56" fmla="*/ 2147483647 w 496"/>
              <a:gd name="T57" fmla="*/ 2147483647 h 495"/>
              <a:gd name="T58" fmla="*/ 2147483647 w 496"/>
              <a:gd name="T59" fmla="*/ 2147483647 h 495"/>
              <a:gd name="T60" fmla="*/ 2147483647 w 496"/>
              <a:gd name="T61" fmla="*/ 2147483647 h 495"/>
              <a:gd name="T62" fmla="*/ 0 w 496"/>
              <a:gd name="T63" fmla="*/ 2147483647 h 495"/>
              <a:gd name="T64" fmla="*/ 0 w 496"/>
              <a:gd name="T65" fmla="*/ 2147483647 h 495"/>
              <a:gd name="T66" fmla="*/ 2147483647 w 496"/>
              <a:gd name="T67" fmla="*/ 2147483647 h 495"/>
              <a:gd name="T68" fmla="*/ 2147483647 w 496"/>
              <a:gd name="T69" fmla="*/ 2147483647 h 495"/>
              <a:gd name="T70" fmla="*/ 2147483647 w 496"/>
              <a:gd name="T71" fmla="*/ 2147483647 h 495"/>
              <a:gd name="T72" fmla="*/ 2147483647 w 496"/>
              <a:gd name="T73" fmla="*/ 2147483647 h 495"/>
              <a:gd name="T74" fmla="*/ 2147483647 w 496"/>
              <a:gd name="T75" fmla="*/ 2147483647 h 495"/>
              <a:gd name="T76" fmla="*/ 2147483647 w 496"/>
              <a:gd name="T77" fmla="*/ 2147483647 h 495"/>
              <a:gd name="T78" fmla="*/ 2147483647 w 496"/>
              <a:gd name="T79" fmla="*/ 2147483647 h 495"/>
              <a:gd name="T80" fmla="*/ 2147483647 w 496"/>
              <a:gd name="T81" fmla="*/ 2147483647 h 495"/>
              <a:gd name="T82" fmla="*/ 2147483647 w 496"/>
              <a:gd name="T83" fmla="*/ 2147483647 h 495"/>
              <a:gd name="T84" fmla="*/ 2147483647 w 496"/>
              <a:gd name="T85" fmla="*/ 2147483647 h 4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6" h="495">
                <a:moveTo>
                  <a:pt x="248" y="495"/>
                </a:moveTo>
                <a:lnTo>
                  <a:pt x="260" y="493"/>
                </a:lnTo>
                <a:lnTo>
                  <a:pt x="272" y="493"/>
                </a:lnTo>
                <a:lnTo>
                  <a:pt x="284" y="489"/>
                </a:lnTo>
                <a:lnTo>
                  <a:pt x="296" y="489"/>
                </a:lnTo>
                <a:lnTo>
                  <a:pt x="308" y="485"/>
                </a:lnTo>
                <a:lnTo>
                  <a:pt x="320" y="483"/>
                </a:lnTo>
                <a:lnTo>
                  <a:pt x="332" y="479"/>
                </a:lnTo>
                <a:lnTo>
                  <a:pt x="344" y="475"/>
                </a:lnTo>
                <a:lnTo>
                  <a:pt x="354" y="469"/>
                </a:lnTo>
                <a:lnTo>
                  <a:pt x="364" y="463"/>
                </a:lnTo>
                <a:lnTo>
                  <a:pt x="374" y="457"/>
                </a:lnTo>
                <a:lnTo>
                  <a:pt x="386" y="451"/>
                </a:lnTo>
                <a:lnTo>
                  <a:pt x="394" y="445"/>
                </a:lnTo>
                <a:lnTo>
                  <a:pt x="404" y="437"/>
                </a:lnTo>
                <a:lnTo>
                  <a:pt x="412" y="429"/>
                </a:lnTo>
                <a:lnTo>
                  <a:pt x="422" y="423"/>
                </a:lnTo>
                <a:lnTo>
                  <a:pt x="430" y="413"/>
                </a:lnTo>
                <a:lnTo>
                  <a:pt x="436" y="403"/>
                </a:lnTo>
                <a:lnTo>
                  <a:pt x="444" y="393"/>
                </a:lnTo>
                <a:lnTo>
                  <a:pt x="452" y="385"/>
                </a:lnTo>
                <a:lnTo>
                  <a:pt x="458" y="373"/>
                </a:lnTo>
                <a:lnTo>
                  <a:pt x="464" y="363"/>
                </a:lnTo>
                <a:lnTo>
                  <a:pt x="468" y="353"/>
                </a:lnTo>
                <a:lnTo>
                  <a:pt x="474" y="343"/>
                </a:lnTo>
                <a:lnTo>
                  <a:pt x="478" y="331"/>
                </a:lnTo>
                <a:lnTo>
                  <a:pt x="482" y="319"/>
                </a:lnTo>
                <a:lnTo>
                  <a:pt x="486" y="307"/>
                </a:lnTo>
                <a:lnTo>
                  <a:pt x="488" y="297"/>
                </a:lnTo>
                <a:lnTo>
                  <a:pt x="490" y="283"/>
                </a:lnTo>
                <a:lnTo>
                  <a:pt x="492" y="271"/>
                </a:lnTo>
                <a:lnTo>
                  <a:pt x="494" y="259"/>
                </a:lnTo>
                <a:lnTo>
                  <a:pt x="496" y="247"/>
                </a:lnTo>
                <a:lnTo>
                  <a:pt x="494" y="233"/>
                </a:lnTo>
                <a:lnTo>
                  <a:pt x="492" y="221"/>
                </a:lnTo>
                <a:lnTo>
                  <a:pt x="490" y="209"/>
                </a:lnTo>
                <a:lnTo>
                  <a:pt x="488" y="195"/>
                </a:lnTo>
                <a:lnTo>
                  <a:pt x="486" y="183"/>
                </a:lnTo>
                <a:lnTo>
                  <a:pt x="482" y="172"/>
                </a:lnTo>
                <a:lnTo>
                  <a:pt x="478" y="162"/>
                </a:lnTo>
                <a:lnTo>
                  <a:pt x="474" y="150"/>
                </a:lnTo>
                <a:lnTo>
                  <a:pt x="468" y="140"/>
                </a:lnTo>
                <a:lnTo>
                  <a:pt x="464" y="128"/>
                </a:lnTo>
                <a:lnTo>
                  <a:pt x="458" y="118"/>
                </a:lnTo>
                <a:lnTo>
                  <a:pt x="452" y="108"/>
                </a:lnTo>
                <a:lnTo>
                  <a:pt x="444" y="98"/>
                </a:lnTo>
                <a:lnTo>
                  <a:pt x="436" y="90"/>
                </a:lnTo>
                <a:lnTo>
                  <a:pt x="430" y="80"/>
                </a:lnTo>
                <a:lnTo>
                  <a:pt x="422" y="72"/>
                </a:lnTo>
                <a:lnTo>
                  <a:pt x="412" y="64"/>
                </a:lnTo>
                <a:lnTo>
                  <a:pt x="404" y="54"/>
                </a:lnTo>
                <a:lnTo>
                  <a:pt x="394" y="48"/>
                </a:lnTo>
                <a:lnTo>
                  <a:pt x="386" y="42"/>
                </a:lnTo>
                <a:lnTo>
                  <a:pt x="374" y="34"/>
                </a:lnTo>
                <a:lnTo>
                  <a:pt x="364" y="30"/>
                </a:lnTo>
                <a:lnTo>
                  <a:pt x="354" y="24"/>
                </a:lnTo>
                <a:lnTo>
                  <a:pt x="344" y="20"/>
                </a:lnTo>
                <a:lnTo>
                  <a:pt x="332" y="14"/>
                </a:lnTo>
                <a:lnTo>
                  <a:pt x="320" y="10"/>
                </a:lnTo>
                <a:lnTo>
                  <a:pt x="308" y="6"/>
                </a:lnTo>
                <a:lnTo>
                  <a:pt x="296" y="4"/>
                </a:lnTo>
                <a:lnTo>
                  <a:pt x="284" y="2"/>
                </a:lnTo>
                <a:lnTo>
                  <a:pt x="272" y="0"/>
                </a:lnTo>
                <a:lnTo>
                  <a:pt x="260" y="0"/>
                </a:lnTo>
                <a:lnTo>
                  <a:pt x="248" y="0"/>
                </a:lnTo>
                <a:lnTo>
                  <a:pt x="234" y="0"/>
                </a:lnTo>
                <a:lnTo>
                  <a:pt x="222" y="0"/>
                </a:lnTo>
                <a:lnTo>
                  <a:pt x="208" y="2"/>
                </a:lnTo>
                <a:lnTo>
                  <a:pt x="196" y="4"/>
                </a:lnTo>
                <a:lnTo>
                  <a:pt x="184" y="6"/>
                </a:lnTo>
                <a:lnTo>
                  <a:pt x="172" y="10"/>
                </a:lnTo>
                <a:lnTo>
                  <a:pt x="162" y="14"/>
                </a:lnTo>
                <a:lnTo>
                  <a:pt x="150" y="20"/>
                </a:lnTo>
                <a:lnTo>
                  <a:pt x="140" y="24"/>
                </a:lnTo>
                <a:lnTo>
                  <a:pt x="128" y="30"/>
                </a:lnTo>
                <a:lnTo>
                  <a:pt x="118" y="34"/>
                </a:lnTo>
                <a:lnTo>
                  <a:pt x="108" y="42"/>
                </a:lnTo>
                <a:lnTo>
                  <a:pt x="98" y="48"/>
                </a:lnTo>
                <a:lnTo>
                  <a:pt x="90" y="54"/>
                </a:lnTo>
                <a:lnTo>
                  <a:pt x="80" y="64"/>
                </a:lnTo>
                <a:lnTo>
                  <a:pt x="72" y="72"/>
                </a:lnTo>
                <a:lnTo>
                  <a:pt x="64" y="80"/>
                </a:lnTo>
                <a:lnTo>
                  <a:pt x="56" y="90"/>
                </a:lnTo>
                <a:lnTo>
                  <a:pt x="48" y="98"/>
                </a:lnTo>
                <a:lnTo>
                  <a:pt x="42" y="108"/>
                </a:lnTo>
                <a:lnTo>
                  <a:pt x="34" y="118"/>
                </a:lnTo>
                <a:lnTo>
                  <a:pt x="30" y="128"/>
                </a:lnTo>
                <a:lnTo>
                  <a:pt x="24" y="140"/>
                </a:lnTo>
                <a:lnTo>
                  <a:pt x="20" y="150"/>
                </a:lnTo>
                <a:lnTo>
                  <a:pt x="14" y="162"/>
                </a:lnTo>
                <a:lnTo>
                  <a:pt x="10" y="172"/>
                </a:lnTo>
                <a:lnTo>
                  <a:pt x="6" y="183"/>
                </a:lnTo>
                <a:lnTo>
                  <a:pt x="4" y="195"/>
                </a:lnTo>
                <a:lnTo>
                  <a:pt x="2" y="209"/>
                </a:lnTo>
                <a:lnTo>
                  <a:pt x="0" y="221"/>
                </a:lnTo>
                <a:lnTo>
                  <a:pt x="0" y="233"/>
                </a:lnTo>
                <a:lnTo>
                  <a:pt x="0" y="247"/>
                </a:lnTo>
                <a:lnTo>
                  <a:pt x="0" y="259"/>
                </a:lnTo>
                <a:lnTo>
                  <a:pt x="0" y="271"/>
                </a:lnTo>
                <a:lnTo>
                  <a:pt x="2" y="283"/>
                </a:lnTo>
                <a:lnTo>
                  <a:pt x="4" y="297"/>
                </a:lnTo>
                <a:lnTo>
                  <a:pt x="6" y="307"/>
                </a:lnTo>
                <a:lnTo>
                  <a:pt x="10" y="319"/>
                </a:lnTo>
                <a:lnTo>
                  <a:pt x="14" y="331"/>
                </a:lnTo>
                <a:lnTo>
                  <a:pt x="20" y="343"/>
                </a:lnTo>
                <a:lnTo>
                  <a:pt x="24" y="353"/>
                </a:lnTo>
                <a:lnTo>
                  <a:pt x="30" y="363"/>
                </a:lnTo>
                <a:lnTo>
                  <a:pt x="34" y="373"/>
                </a:lnTo>
                <a:lnTo>
                  <a:pt x="42" y="385"/>
                </a:lnTo>
                <a:lnTo>
                  <a:pt x="48" y="393"/>
                </a:lnTo>
                <a:lnTo>
                  <a:pt x="56" y="403"/>
                </a:lnTo>
                <a:lnTo>
                  <a:pt x="64" y="413"/>
                </a:lnTo>
                <a:lnTo>
                  <a:pt x="72" y="423"/>
                </a:lnTo>
                <a:lnTo>
                  <a:pt x="80" y="429"/>
                </a:lnTo>
                <a:lnTo>
                  <a:pt x="90" y="437"/>
                </a:lnTo>
                <a:lnTo>
                  <a:pt x="98" y="445"/>
                </a:lnTo>
                <a:lnTo>
                  <a:pt x="108" y="451"/>
                </a:lnTo>
                <a:lnTo>
                  <a:pt x="118" y="457"/>
                </a:lnTo>
                <a:lnTo>
                  <a:pt x="128" y="463"/>
                </a:lnTo>
                <a:lnTo>
                  <a:pt x="140" y="469"/>
                </a:lnTo>
                <a:lnTo>
                  <a:pt x="150" y="475"/>
                </a:lnTo>
                <a:lnTo>
                  <a:pt x="162" y="479"/>
                </a:lnTo>
                <a:lnTo>
                  <a:pt x="172" y="483"/>
                </a:lnTo>
                <a:lnTo>
                  <a:pt x="184" y="485"/>
                </a:lnTo>
                <a:lnTo>
                  <a:pt x="196" y="489"/>
                </a:lnTo>
                <a:lnTo>
                  <a:pt x="208" y="489"/>
                </a:lnTo>
                <a:lnTo>
                  <a:pt x="222" y="493"/>
                </a:lnTo>
                <a:lnTo>
                  <a:pt x="234" y="493"/>
                </a:lnTo>
                <a:lnTo>
                  <a:pt x="248" y="495"/>
                </a:lnTo>
                <a:close/>
              </a:path>
            </a:pathLst>
          </a:custGeom>
          <a:solidFill>
            <a:srgbClr val="0A8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2" name="Freeform 210"/>
          <p:cNvSpPr>
            <a:spLocks/>
          </p:cNvSpPr>
          <p:nvPr/>
        </p:nvSpPr>
        <p:spPr bwMode="auto">
          <a:xfrm>
            <a:off x="4479925" y="5280025"/>
            <a:ext cx="596900" cy="595313"/>
          </a:xfrm>
          <a:custGeom>
            <a:avLst/>
            <a:gdLst>
              <a:gd name="T0" fmla="*/ 2147483647 w 376"/>
              <a:gd name="T1" fmla="*/ 2147483647 h 375"/>
              <a:gd name="T2" fmla="*/ 2147483647 w 376"/>
              <a:gd name="T3" fmla="*/ 2147483647 h 375"/>
              <a:gd name="T4" fmla="*/ 2147483647 w 376"/>
              <a:gd name="T5" fmla="*/ 2147483647 h 375"/>
              <a:gd name="T6" fmla="*/ 2147483647 w 376"/>
              <a:gd name="T7" fmla="*/ 2147483647 h 375"/>
              <a:gd name="T8" fmla="*/ 2147483647 w 376"/>
              <a:gd name="T9" fmla="*/ 2147483647 h 375"/>
              <a:gd name="T10" fmla="*/ 2147483647 w 376"/>
              <a:gd name="T11" fmla="*/ 2147483647 h 375"/>
              <a:gd name="T12" fmla="*/ 2147483647 w 376"/>
              <a:gd name="T13" fmla="*/ 2147483647 h 375"/>
              <a:gd name="T14" fmla="*/ 2147483647 w 376"/>
              <a:gd name="T15" fmla="*/ 2147483647 h 375"/>
              <a:gd name="T16" fmla="*/ 2147483647 w 376"/>
              <a:gd name="T17" fmla="*/ 2147483647 h 375"/>
              <a:gd name="T18" fmla="*/ 2147483647 w 376"/>
              <a:gd name="T19" fmla="*/ 2147483647 h 375"/>
              <a:gd name="T20" fmla="*/ 2147483647 w 376"/>
              <a:gd name="T21" fmla="*/ 2147483647 h 375"/>
              <a:gd name="T22" fmla="*/ 2147483647 w 376"/>
              <a:gd name="T23" fmla="*/ 2147483647 h 375"/>
              <a:gd name="T24" fmla="*/ 2147483647 w 376"/>
              <a:gd name="T25" fmla="*/ 2147483647 h 375"/>
              <a:gd name="T26" fmla="*/ 2147483647 w 376"/>
              <a:gd name="T27" fmla="*/ 2147483647 h 375"/>
              <a:gd name="T28" fmla="*/ 2147483647 w 376"/>
              <a:gd name="T29" fmla="*/ 2147483647 h 375"/>
              <a:gd name="T30" fmla="*/ 2147483647 w 376"/>
              <a:gd name="T31" fmla="*/ 2147483647 h 375"/>
              <a:gd name="T32" fmla="*/ 2147483647 w 376"/>
              <a:gd name="T33" fmla="*/ 2147483647 h 375"/>
              <a:gd name="T34" fmla="*/ 2147483647 w 376"/>
              <a:gd name="T35" fmla="*/ 2147483647 h 375"/>
              <a:gd name="T36" fmla="*/ 2147483647 w 376"/>
              <a:gd name="T37" fmla="*/ 2147483647 h 375"/>
              <a:gd name="T38" fmla="*/ 2147483647 w 376"/>
              <a:gd name="T39" fmla="*/ 2147483647 h 375"/>
              <a:gd name="T40" fmla="*/ 2147483647 w 376"/>
              <a:gd name="T41" fmla="*/ 0 h 375"/>
              <a:gd name="T42" fmla="*/ 2147483647 w 376"/>
              <a:gd name="T43" fmla="*/ 0 h 375"/>
              <a:gd name="T44" fmla="*/ 2147483647 w 376"/>
              <a:gd name="T45" fmla="*/ 2147483647 h 375"/>
              <a:gd name="T46" fmla="*/ 2147483647 w 376"/>
              <a:gd name="T47" fmla="*/ 2147483647 h 375"/>
              <a:gd name="T48" fmla="*/ 2147483647 w 376"/>
              <a:gd name="T49" fmla="*/ 2147483647 h 375"/>
              <a:gd name="T50" fmla="*/ 2147483647 w 376"/>
              <a:gd name="T51" fmla="*/ 2147483647 h 375"/>
              <a:gd name="T52" fmla="*/ 2147483647 w 376"/>
              <a:gd name="T53" fmla="*/ 2147483647 h 375"/>
              <a:gd name="T54" fmla="*/ 2147483647 w 376"/>
              <a:gd name="T55" fmla="*/ 2147483647 h 375"/>
              <a:gd name="T56" fmla="*/ 2147483647 w 376"/>
              <a:gd name="T57" fmla="*/ 2147483647 h 375"/>
              <a:gd name="T58" fmla="*/ 2147483647 w 376"/>
              <a:gd name="T59" fmla="*/ 2147483647 h 375"/>
              <a:gd name="T60" fmla="*/ 2147483647 w 376"/>
              <a:gd name="T61" fmla="*/ 2147483647 h 375"/>
              <a:gd name="T62" fmla="*/ 0 w 376"/>
              <a:gd name="T63" fmla="*/ 2147483647 h 375"/>
              <a:gd name="T64" fmla="*/ 0 w 376"/>
              <a:gd name="T65" fmla="*/ 2147483647 h 375"/>
              <a:gd name="T66" fmla="*/ 2147483647 w 376"/>
              <a:gd name="T67" fmla="*/ 2147483647 h 375"/>
              <a:gd name="T68" fmla="*/ 2147483647 w 376"/>
              <a:gd name="T69" fmla="*/ 2147483647 h 375"/>
              <a:gd name="T70" fmla="*/ 2147483647 w 376"/>
              <a:gd name="T71" fmla="*/ 2147483647 h 375"/>
              <a:gd name="T72" fmla="*/ 2147483647 w 376"/>
              <a:gd name="T73" fmla="*/ 2147483647 h 375"/>
              <a:gd name="T74" fmla="*/ 2147483647 w 376"/>
              <a:gd name="T75" fmla="*/ 2147483647 h 375"/>
              <a:gd name="T76" fmla="*/ 2147483647 w 376"/>
              <a:gd name="T77" fmla="*/ 2147483647 h 375"/>
              <a:gd name="T78" fmla="*/ 2147483647 w 376"/>
              <a:gd name="T79" fmla="*/ 2147483647 h 375"/>
              <a:gd name="T80" fmla="*/ 2147483647 w 376"/>
              <a:gd name="T81" fmla="*/ 2147483647 h 375"/>
              <a:gd name="T82" fmla="*/ 2147483647 w 376"/>
              <a:gd name="T83" fmla="*/ 2147483647 h 375"/>
              <a:gd name="T84" fmla="*/ 2147483647 w 376"/>
              <a:gd name="T85" fmla="*/ 2147483647 h 3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6" h="375">
                <a:moveTo>
                  <a:pt x="190" y="375"/>
                </a:moveTo>
                <a:lnTo>
                  <a:pt x="198" y="373"/>
                </a:lnTo>
                <a:lnTo>
                  <a:pt x="208" y="371"/>
                </a:lnTo>
                <a:lnTo>
                  <a:pt x="216" y="371"/>
                </a:lnTo>
                <a:lnTo>
                  <a:pt x="226" y="369"/>
                </a:lnTo>
                <a:lnTo>
                  <a:pt x="234" y="367"/>
                </a:lnTo>
                <a:lnTo>
                  <a:pt x="244" y="365"/>
                </a:lnTo>
                <a:lnTo>
                  <a:pt x="252" y="361"/>
                </a:lnTo>
                <a:lnTo>
                  <a:pt x="262" y="359"/>
                </a:lnTo>
                <a:lnTo>
                  <a:pt x="270" y="353"/>
                </a:lnTo>
                <a:lnTo>
                  <a:pt x="278" y="349"/>
                </a:lnTo>
                <a:lnTo>
                  <a:pt x="286" y="345"/>
                </a:lnTo>
                <a:lnTo>
                  <a:pt x="294" y="339"/>
                </a:lnTo>
                <a:lnTo>
                  <a:pt x="300" y="333"/>
                </a:lnTo>
                <a:lnTo>
                  <a:pt x="308" y="329"/>
                </a:lnTo>
                <a:lnTo>
                  <a:pt x="314" y="323"/>
                </a:lnTo>
                <a:lnTo>
                  <a:pt x="322" y="319"/>
                </a:lnTo>
                <a:lnTo>
                  <a:pt x="326" y="311"/>
                </a:lnTo>
                <a:lnTo>
                  <a:pt x="332" y="305"/>
                </a:lnTo>
                <a:lnTo>
                  <a:pt x="336" y="297"/>
                </a:lnTo>
                <a:lnTo>
                  <a:pt x="342" y="291"/>
                </a:lnTo>
                <a:lnTo>
                  <a:pt x="348" y="283"/>
                </a:lnTo>
                <a:lnTo>
                  <a:pt x="352" y="275"/>
                </a:lnTo>
                <a:lnTo>
                  <a:pt x="356" y="267"/>
                </a:lnTo>
                <a:lnTo>
                  <a:pt x="360" y="259"/>
                </a:lnTo>
                <a:lnTo>
                  <a:pt x="364" y="249"/>
                </a:lnTo>
                <a:lnTo>
                  <a:pt x="368" y="241"/>
                </a:lnTo>
                <a:lnTo>
                  <a:pt x="370" y="233"/>
                </a:lnTo>
                <a:lnTo>
                  <a:pt x="372" y="223"/>
                </a:lnTo>
                <a:lnTo>
                  <a:pt x="374" y="213"/>
                </a:lnTo>
                <a:lnTo>
                  <a:pt x="374" y="205"/>
                </a:lnTo>
                <a:lnTo>
                  <a:pt x="376" y="195"/>
                </a:lnTo>
                <a:lnTo>
                  <a:pt x="376" y="187"/>
                </a:lnTo>
                <a:lnTo>
                  <a:pt x="376" y="175"/>
                </a:lnTo>
                <a:lnTo>
                  <a:pt x="374" y="167"/>
                </a:lnTo>
                <a:lnTo>
                  <a:pt x="374" y="157"/>
                </a:lnTo>
                <a:lnTo>
                  <a:pt x="372" y="147"/>
                </a:lnTo>
                <a:lnTo>
                  <a:pt x="370" y="137"/>
                </a:lnTo>
                <a:lnTo>
                  <a:pt x="368" y="129"/>
                </a:lnTo>
                <a:lnTo>
                  <a:pt x="364" y="119"/>
                </a:lnTo>
                <a:lnTo>
                  <a:pt x="360" y="114"/>
                </a:lnTo>
                <a:lnTo>
                  <a:pt x="356" y="104"/>
                </a:lnTo>
                <a:lnTo>
                  <a:pt x="352" y="96"/>
                </a:lnTo>
                <a:lnTo>
                  <a:pt x="348" y="88"/>
                </a:lnTo>
                <a:lnTo>
                  <a:pt x="342" y="82"/>
                </a:lnTo>
                <a:lnTo>
                  <a:pt x="336" y="74"/>
                </a:lnTo>
                <a:lnTo>
                  <a:pt x="332" y="66"/>
                </a:lnTo>
                <a:lnTo>
                  <a:pt x="326" y="60"/>
                </a:lnTo>
                <a:lnTo>
                  <a:pt x="322" y="54"/>
                </a:lnTo>
                <a:lnTo>
                  <a:pt x="314" y="48"/>
                </a:lnTo>
                <a:lnTo>
                  <a:pt x="308" y="42"/>
                </a:lnTo>
                <a:lnTo>
                  <a:pt x="300" y="36"/>
                </a:lnTo>
                <a:lnTo>
                  <a:pt x="294" y="30"/>
                </a:lnTo>
                <a:lnTo>
                  <a:pt x="286" y="26"/>
                </a:lnTo>
                <a:lnTo>
                  <a:pt x="278" y="20"/>
                </a:lnTo>
                <a:lnTo>
                  <a:pt x="270" y="16"/>
                </a:lnTo>
                <a:lnTo>
                  <a:pt x="262" y="14"/>
                </a:lnTo>
                <a:lnTo>
                  <a:pt x="252" y="10"/>
                </a:lnTo>
                <a:lnTo>
                  <a:pt x="244" y="6"/>
                </a:lnTo>
                <a:lnTo>
                  <a:pt x="234" y="4"/>
                </a:lnTo>
                <a:lnTo>
                  <a:pt x="226" y="4"/>
                </a:lnTo>
                <a:lnTo>
                  <a:pt x="216" y="0"/>
                </a:lnTo>
                <a:lnTo>
                  <a:pt x="208" y="0"/>
                </a:lnTo>
                <a:lnTo>
                  <a:pt x="198" y="0"/>
                </a:lnTo>
                <a:lnTo>
                  <a:pt x="190" y="0"/>
                </a:lnTo>
                <a:lnTo>
                  <a:pt x="178" y="0"/>
                </a:lnTo>
                <a:lnTo>
                  <a:pt x="170" y="0"/>
                </a:lnTo>
                <a:lnTo>
                  <a:pt x="160" y="0"/>
                </a:lnTo>
                <a:lnTo>
                  <a:pt x="150" y="4"/>
                </a:lnTo>
                <a:lnTo>
                  <a:pt x="140" y="4"/>
                </a:lnTo>
                <a:lnTo>
                  <a:pt x="132" y="6"/>
                </a:lnTo>
                <a:lnTo>
                  <a:pt x="122" y="10"/>
                </a:lnTo>
                <a:lnTo>
                  <a:pt x="116" y="14"/>
                </a:lnTo>
                <a:lnTo>
                  <a:pt x="106" y="16"/>
                </a:lnTo>
                <a:lnTo>
                  <a:pt x="96" y="20"/>
                </a:lnTo>
                <a:lnTo>
                  <a:pt x="90" y="26"/>
                </a:lnTo>
                <a:lnTo>
                  <a:pt x="82" y="30"/>
                </a:lnTo>
                <a:lnTo>
                  <a:pt x="74" y="36"/>
                </a:lnTo>
                <a:lnTo>
                  <a:pt x="68" y="42"/>
                </a:lnTo>
                <a:lnTo>
                  <a:pt x="62" y="48"/>
                </a:lnTo>
                <a:lnTo>
                  <a:pt x="56" y="54"/>
                </a:lnTo>
                <a:lnTo>
                  <a:pt x="48" y="60"/>
                </a:lnTo>
                <a:lnTo>
                  <a:pt x="42" y="66"/>
                </a:lnTo>
                <a:lnTo>
                  <a:pt x="36" y="74"/>
                </a:lnTo>
                <a:lnTo>
                  <a:pt x="32" y="82"/>
                </a:lnTo>
                <a:lnTo>
                  <a:pt x="26" y="88"/>
                </a:lnTo>
                <a:lnTo>
                  <a:pt x="22" y="96"/>
                </a:lnTo>
                <a:lnTo>
                  <a:pt x="18" y="104"/>
                </a:lnTo>
                <a:lnTo>
                  <a:pt x="16" y="114"/>
                </a:lnTo>
                <a:lnTo>
                  <a:pt x="12" y="119"/>
                </a:lnTo>
                <a:lnTo>
                  <a:pt x="8" y="129"/>
                </a:lnTo>
                <a:lnTo>
                  <a:pt x="6" y="137"/>
                </a:lnTo>
                <a:lnTo>
                  <a:pt x="4" y="147"/>
                </a:lnTo>
                <a:lnTo>
                  <a:pt x="2" y="157"/>
                </a:lnTo>
                <a:lnTo>
                  <a:pt x="0" y="167"/>
                </a:lnTo>
                <a:lnTo>
                  <a:pt x="0" y="175"/>
                </a:lnTo>
                <a:lnTo>
                  <a:pt x="0" y="187"/>
                </a:lnTo>
                <a:lnTo>
                  <a:pt x="0" y="195"/>
                </a:lnTo>
                <a:lnTo>
                  <a:pt x="0" y="205"/>
                </a:lnTo>
                <a:lnTo>
                  <a:pt x="2" y="213"/>
                </a:lnTo>
                <a:lnTo>
                  <a:pt x="4" y="223"/>
                </a:lnTo>
                <a:lnTo>
                  <a:pt x="6" y="233"/>
                </a:lnTo>
                <a:lnTo>
                  <a:pt x="8" y="241"/>
                </a:lnTo>
                <a:lnTo>
                  <a:pt x="12" y="249"/>
                </a:lnTo>
                <a:lnTo>
                  <a:pt x="16" y="259"/>
                </a:lnTo>
                <a:lnTo>
                  <a:pt x="18" y="267"/>
                </a:lnTo>
                <a:lnTo>
                  <a:pt x="22" y="275"/>
                </a:lnTo>
                <a:lnTo>
                  <a:pt x="26" y="283"/>
                </a:lnTo>
                <a:lnTo>
                  <a:pt x="32" y="291"/>
                </a:lnTo>
                <a:lnTo>
                  <a:pt x="36" y="297"/>
                </a:lnTo>
                <a:lnTo>
                  <a:pt x="42" y="305"/>
                </a:lnTo>
                <a:lnTo>
                  <a:pt x="48" y="311"/>
                </a:lnTo>
                <a:lnTo>
                  <a:pt x="56" y="319"/>
                </a:lnTo>
                <a:lnTo>
                  <a:pt x="62" y="323"/>
                </a:lnTo>
                <a:lnTo>
                  <a:pt x="68" y="329"/>
                </a:lnTo>
                <a:lnTo>
                  <a:pt x="74" y="333"/>
                </a:lnTo>
                <a:lnTo>
                  <a:pt x="82" y="339"/>
                </a:lnTo>
                <a:lnTo>
                  <a:pt x="90" y="345"/>
                </a:lnTo>
                <a:lnTo>
                  <a:pt x="96" y="349"/>
                </a:lnTo>
                <a:lnTo>
                  <a:pt x="106" y="353"/>
                </a:lnTo>
                <a:lnTo>
                  <a:pt x="116" y="359"/>
                </a:lnTo>
                <a:lnTo>
                  <a:pt x="122" y="361"/>
                </a:lnTo>
                <a:lnTo>
                  <a:pt x="132" y="365"/>
                </a:lnTo>
                <a:lnTo>
                  <a:pt x="140" y="367"/>
                </a:lnTo>
                <a:lnTo>
                  <a:pt x="150" y="369"/>
                </a:lnTo>
                <a:lnTo>
                  <a:pt x="160" y="371"/>
                </a:lnTo>
                <a:lnTo>
                  <a:pt x="170" y="371"/>
                </a:lnTo>
                <a:lnTo>
                  <a:pt x="178" y="373"/>
                </a:lnTo>
                <a:lnTo>
                  <a:pt x="190" y="375"/>
                </a:lnTo>
                <a:close/>
              </a:path>
            </a:pathLst>
          </a:custGeom>
          <a:solidFill>
            <a:srgbClr val="ABA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3" name="Freeform 211"/>
          <p:cNvSpPr>
            <a:spLocks/>
          </p:cNvSpPr>
          <p:nvPr/>
        </p:nvSpPr>
        <p:spPr bwMode="auto">
          <a:xfrm>
            <a:off x="4473575" y="5286375"/>
            <a:ext cx="612775" cy="585788"/>
          </a:xfrm>
          <a:custGeom>
            <a:avLst/>
            <a:gdLst>
              <a:gd name="T0" fmla="*/ 2147483647 w 386"/>
              <a:gd name="T1" fmla="*/ 2147483647 h 369"/>
              <a:gd name="T2" fmla="*/ 2147483647 w 386"/>
              <a:gd name="T3" fmla="*/ 2147483647 h 369"/>
              <a:gd name="T4" fmla="*/ 2147483647 w 386"/>
              <a:gd name="T5" fmla="*/ 2147483647 h 369"/>
              <a:gd name="T6" fmla="*/ 2147483647 w 386"/>
              <a:gd name="T7" fmla="*/ 2147483647 h 369"/>
              <a:gd name="T8" fmla="*/ 2147483647 w 386"/>
              <a:gd name="T9" fmla="*/ 2147483647 h 369"/>
              <a:gd name="T10" fmla="*/ 2147483647 w 386"/>
              <a:gd name="T11" fmla="*/ 2147483647 h 369"/>
              <a:gd name="T12" fmla="*/ 2147483647 w 386"/>
              <a:gd name="T13" fmla="*/ 2147483647 h 369"/>
              <a:gd name="T14" fmla="*/ 2147483647 w 386"/>
              <a:gd name="T15" fmla="*/ 2147483647 h 369"/>
              <a:gd name="T16" fmla="*/ 2147483647 w 386"/>
              <a:gd name="T17" fmla="*/ 2147483647 h 369"/>
              <a:gd name="T18" fmla="*/ 2147483647 w 386"/>
              <a:gd name="T19" fmla="*/ 2147483647 h 369"/>
              <a:gd name="T20" fmla="*/ 2147483647 w 386"/>
              <a:gd name="T21" fmla="*/ 2147483647 h 369"/>
              <a:gd name="T22" fmla="*/ 2147483647 w 386"/>
              <a:gd name="T23" fmla="*/ 2147483647 h 369"/>
              <a:gd name="T24" fmla="*/ 2147483647 w 386"/>
              <a:gd name="T25" fmla="*/ 2147483647 h 369"/>
              <a:gd name="T26" fmla="*/ 2147483647 w 386"/>
              <a:gd name="T27" fmla="*/ 2147483647 h 369"/>
              <a:gd name="T28" fmla="*/ 0 w 386"/>
              <a:gd name="T29" fmla="*/ 2147483647 h 369"/>
              <a:gd name="T30" fmla="*/ 0 w 386"/>
              <a:gd name="T31" fmla="*/ 2147483647 h 369"/>
              <a:gd name="T32" fmla="*/ 2147483647 w 386"/>
              <a:gd name="T33" fmla="*/ 2147483647 h 369"/>
              <a:gd name="T34" fmla="*/ 2147483647 w 386"/>
              <a:gd name="T35" fmla="*/ 2147483647 h 369"/>
              <a:gd name="T36" fmla="*/ 2147483647 w 386"/>
              <a:gd name="T37" fmla="*/ 2147483647 h 369"/>
              <a:gd name="T38" fmla="*/ 2147483647 w 386"/>
              <a:gd name="T39" fmla="*/ 2147483647 h 369"/>
              <a:gd name="T40" fmla="*/ 2147483647 w 386"/>
              <a:gd name="T41" fmla="*/ 2147483647 h 369"/>
              <a:gd name="T42" fmla="*/ 2147483647 w 386"/>
              <a:gd name="T43" fmla="*/ 2147483647 h 369"/>
              <a:gd name="T44" fmla="*/ 2147483647 w 386"/>
              <a:gd name="T45" fmla="*/ 2147483647 h 369"/>
              <a:gd name="T46" fmla="*/ 2147483647 w 386"/>
              <a:gd name="T47" fmla="*/ 2147483647 h 369"/>
              <a:gd name="T48" fmla="*/ 2147483647 w 386"/>
              <a:gd name="T49" fmla="*/ 2147483647 h 369"/>
              <a:gd name="T50" fmla="*/ 2147483647 w 386"/>
              <a:gd name="T51" fmla="*/ 2147483647 h 369"/>
              <a:gd name="T52" fmla="*/ 2147483647 w 386"/>
              <a:gd name="T53" fmla="*/ 0 h 369"/>
              <a:gd name="T54" fmla="*/ 2147483647 w 386"/>
              <a:gd name="T55" fmla="*/ 2147483647 h 369"/>
              <a:gd name="T56" fmla="*/ 2147483647 w 386"/>
              <a:gd name="T57" fmla="*/ 2147483647 h 369"/>
              <a:gd name="T58" fmla="*/ 2147483647 w 386"/>
              <a:gd name="T59" fmla="*/ 2147483647 h 369"/>
              <a:gd name="T60" fmla="*/ 2147483647 w 386"/>
              <a:gd name="T61" fmla="*/ 2147483647 h 369"/>
              <a:gd name="T62" fmla="*/ 2147483647 w 386"/>
              <a:gd name="T63" fmla="*/ 2147483647 h 369"/>
              <a:gd name="T64" fmla="*/ 2147483647 w 386"/>
              <a:gd name="T65" fmla="*/ 2147483647 h 369"/>
              <a:gd name="T66" fmla="*/ 2147483647 w 386"/>
              <a:gd name="T67" fmla="*/ 2147483647 h 369"/>
              <a:gd name="T68" fmla="*/ 2147483647 w 386"/>
              <a:gd name="T69" fmla="*/ 2147483647 h 369"/>
              <a:gd name="T70" fmla="*/ 2147483647 w 386"/>
              <a:gd name="T71" fmla="*/ 2147483647 h 369"/>
              <a:gd name="T72" fmla="*/ 2147483647 w 386"/>
              <a:gd name="T73" fmla="*/ 2147483647 h 369"/>
              <a:gd name="T74" fmla="*/ 2147483647 w 386"/>
              <a:gd name="T75" fmla="*/ 2147483647 h 369"/>
              <a:gd name="T76" fmla="*/ 2147483647 w 386"/>
              <a:gd name="T77" fmla="*/ 2147483647 h 369"/>
              <a:gd name="T78" fmla="*/ 2147483647 w 386"/>
              <a:gd name="T79" fmla="*/ 2147483647 h 369"/>
              <a:gd name="T80" fmla="*/ 2147483647 w 386"/>
              <a:gd name="T81" fmla="*/ 2147483647 h 369"/>
              <a:gd name="T82" fmla="*/ 2147483647 w 386"/>
              <a:gd name="T83" fmla="*/ 2147483647 h 369"/>
              <a:gd name="T84" fmla="*/ 2147483647 w 386"/>
              <a:gd name="T85" fmla="*/ 2147483647 h 369"/>
              <a:gd name="T86" fmla="*/ 2147483647 w 386"/>
              <a:gd name="T87" fmla="*/ 2147483647 h 369"/>
              <a:gd name="T88" fmla="*/ 2147483647 w 386"/>
              <a:gd name="T89" fmla="*/ 2147483647 h 369"/>
              <a:gd name="T90" fmla="*/ 2147483647 w 386"/>
              <a:gd name="T91" fmla="*/ 2147483647 h 369"/>
              <a:gd name="T92" fmla="*/ 2147483647 w 386"/>
              <a:gd name="T93" fmla="*/ 2147483647 h 369"/>
              <a:gd name="T94" fmla="*/ 2147483647 w 386"/>
              <a:gd name="T95" fmla="*/ 2147483647 h 369"/>
              <a:gd name="T96" fmla="*/ 2147483647 w 386"/>
              <a:gd name="T97" fmla="*/ 2147483647 h 369"/>
              <a:gd name="T98" fmla="*/ 2147483647 w 386"/>
              <a:gd name="T99" fmla="*/ 2147483647 h 369"/>
              <a:gd name="T100" fmla="*/ 2147483647 w 386"/>
              <a:gd name="T101" fmla="*/ 2147483647 h 369"/>
              <a:gd name="T102" fmla="*/ 2147483647 w 386"/>
              <a:gd name="T103" fmla="*/ 2147483647 h 369"/>
              <a:gd name="T104" fmla="*/ 2147483647 w 386"/>
              <a:gd name="T105" fmla="*/ 2147483647 h 369"/>
              <a:gd name="T106" fmla="*/ 2147483647 w 386"/>
              <a:gd name="T107" fmla="*/ 2147483647 h 369"/>
              <a:gd name="T108" fmla="*/ 2147483647 w 386"/>
              <a:gd name="T109" fmla="*/ 2147483647 h 369"/>
              <a:gd name="T110" fmla="*/ 2147483647 w 386"/>
              <a:gd name="T111" fmla="*/ 2147483647 h 369"/>
              <a:gd name="T112" fmla="*/ 2147483647 w 386"/>
              <a:gd name="T113" fmla="*/ 2147483647 h 369"/>
              <a:gd name="T114" fmla="*/ 2147483647 w 386"/>
              <a:gd name="T115" fmla="*/ 2147483647 h 369"/>
              <a:gd name="T116" fmla="*/ 2147483647 w 386"/>
              <a:gd name="T117" fmla="*/ 2147483647 h 369"/>
              <a:gd name="T118" fmla="*/ 2147483647 w 386"/>
              <a:gd name="T119" fmla="*/ 2147483647 h 369"/>
              <a:gd name="T120" fmla="*/ 2147483647 w 386"/>
              <a:gd name="T121" fmla="*/ 2147483647 h 369"/>
              <a:gd name="T122" fmla="*/ 2147483647 w 386"/>
              <a:gd name="T123" fmla="*/ 2147483647 h 3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86" h="369">
                <a:moveTo>
                  <a:pt x="180" y="281"/>
                </a:moveTo>
                <a:lnTo>
                  <a:pt x="176" y="281"/>
                </a:lnTo>
                <a:lnTo>
                  <a:pt x="170" y="285"/>
                </a:lnTo>
                <a:lnTo>
                  <a:pt x="164" y="289"/>
                </a:lnTo>
                <a:lnTo>
                  <a:pt x="158" y="293"/>
                </a:lnTo>
                <a:lnTo>
                  <a:pt x="150" y="297"/>
                </a:lnTo>
                <a:lnTo>
                  <a:pt x="144" y="303"/>
                </a:lnTo>
                <a:lnTo>
                  <a:pt x="136" y="307"/>
                </a:lnTo>
                <a:lnTo>
                  <a:pt x="130" y="311"/>
                </a:lnTo>
                <a:lnTo>
                  <a:pt x="122" y="317"/>
                </a:lnTo>
                <a:lnTo>
                  <a:pt x="114" y="323"/>
                </a:lnTo>
                <a:lnTo>
                  <a:pt x="106" y="327"/>
                </a:lnTo>
                <a:lnTo>
                  <a:pt x="98" y="333"/>
                </a:lnTo>
                <a:lnTo>
                  <a:pt x="90" y="339"/>
                </a:lnTo>
                <a:lnTo>
                  <a:pt x="84" y="345"/>
                </a:lnTo>
                <a:lnTo>
                  <a:pt x="72" y="335"/>
                </a:lnTo>
                <a:lnTo>
                  <a:pt x="64" y="327"/>
                </a:lnTo>
                <a:lnTo>
                  <a:pt x="66" y="317"/>
                </a:lnTo>
                <a:lnTo>
                  <a:pt x="68" y="307"/>
                </a:lnTo>
                <a:lnTo>
                  <a:pt x="72" y="299"/>
                </a:lnTo>
                <a:lnTo>
                  <a:pt x="76" y="291"/>
                </a:lnTo>
                <a:lnTo>
                  <a:pt x="78" y="281"/>
                </a:lnTo>
                <a:lnTo>
                  <a:pt x="82" y="273"/>
                </a:lnTo>
                <a:lnTo>
                  <a:pt x="84" y="263"/>
                </a:lnTo>
                <a:lnTo>
                  <a:pt x="88" y="257"/>
                </a:lnTo>
                <a:lnTo>
                  <a:pt x="90" y="247"/>
                </a:lnTo>
                <a:lnTo>
                  <a:pt x="92" y="241"/>
                </a:lnTo>
                <a:lnTo>
                  <a:pt x="94" y="235"/>
                </a:lnTo>
                <a:lnTo>
                  <a:pt x="98" y="229"/>
                </a:lnTo>
                <a:lnTo>
                  <a:pt x="100" y="221"/>
                </a:lnTo>
                <a:lnTo>
                  <a:pt x="102" y="219"/>
                </a:lnTo>
                <a:lnTo>
                  <a:pt x="98" y="217"/>
                </a:lnTo>
                <a:lnTo>
                  <a:pt x="92" y="213"/>
                </a:lnTo>
                <a:lnTo>
                  <a:pt x="86" y="209"/>
                </a:lnTo>
                <a:lnTo>
                  <a:pt x="78" y="207"/>
                </a:lnTo>
                <a:lnTo>
                  <a:pt x="72" y="203"/>
                </a:lnTo>
                <a:lnTo>
                  <a:pt x="66" y="201"/>
                </a:lnTo>
                <a:lnTo>
                  <a:pt x="56" y="197"/>
                </a:lnTo>
                <a:lnTo>
                  <a:pt x="48" y="193"/>
                </a:lnTo>
                <a:lnTo>
                  <a:pt x="40" y="187"/>
                </a:lnTo>
                <a:lnTo>
                  <a:pt x="32" y="185"/>
                </a:lnTo>
                <a:lnTo>
                  <a:pt x="22" y="179"/>
                </a:lnTo>
                <a:lnTo>
                  <a:pt x="16" y="175"/>
                </a:lnTo>
                <a:lnTo>
                  <a:pt x="6" y="171"/>
                </a:lnTo>
                <a:lnTo>
                  <a:pt x="0" y="169"/>
                </a:lnTo>
                <a:lnTo>
                  <a:pt x="0" y="161"/>
                </a:lnTo>
                <a:lnTo>
                  <a:pt x="0" y="155"/>
                </a:lnTo>
                <a:lnTo>
                  <a:pt x="0" y="147"/>
                </a:lnTo>
                <a:lnTo>
                  <a:pt x="4" y="143"/>
                </a:lnTo>
                <a:lnTo>
                  <a:pt x="10" y="139"/>
                </a:lnTo>
                <a:lnTo>
                  <a:pt x="20" y="139"/>
                </a:lnTo>
                <a:lnTo>
                  <a:pt x="28" y="137"/>
                </a:lnTo>
                <a:lnTo>
                  <a:pt x="38" y="135"/>
                </a:lnTo>
                <a:lnTo>
                  <a:pt x="48" y="133"/>
                </a:lnTo>
                <a:lnTo>
                  <a:pt x="56" y="131"/>
                </a:lnTo>
                <a:lnTo>
                  <a:pt x="66" y="129"/>
                </a:lnTo>
                <a:lnTo>
                  <a:pt x="76" y="129"/>
                </a:lnTo>
                <a:lnTo>
                  <a:pt x="82" y="127"/>
                </a:lnTo>
                <a:lnTo>
                  <a:pt x="90" y="125"/>
                </a:lnTo>
                <a:lnTo>
                  <a:pt x="96" y="125"/>
                </a:lnTo>
                <a:lnTo>
                  <a:pt x="102" y="125"/>
                </a:lnTo>
                <a:lnTo>
                  <a:pt x="110" y="123"/>
                </a:lnTo>
                <a:lnTo>
                  <a:pt x="114" y="123"/>
                </a:lnTo>
                <a:lnTo>
                  <a:pt x="114" y="119"/>
                </a:lnTo>
                <a:lnTo>
                  <a:pt x="114" y="111"/>
                </a:lnTo>
                <a:lnTo>
                  <a:pt x="112" y="104"/>
                </a:lnTo>
                <a:lnTo>
                  <a:pt x="112" y="98"/>
                </a:lnTo>
                <a:lnTo>
                  <a:pt x="112" y="90"/>
                </a:lnTo>
                <a:lnTo>
                  <a:pt x="112" y="84"/>
                </a:lnTo>
                <a:lnTo>
                  <a:pt x="110" y="74"/>
                </a:lnTo>
                <a:lnTo>
                  <a:pt x="110" y="64"/>
                </a:lnTo>
                <a:lnTo>
                  <a:pt x="110" y="54"/>
                </a:lnTo>
                <a:lnTo>
                  <a:pt x="110" y="46"/>
                </a:lnTo>
                <a:lnTo>
                  <a:pt x="108" y="36"/>
                </a:lnTo>
                <a:lnTo>
                  <a:pt x="108" y="28"/>
                </a:lnTo>
                <a:lnTo>
                  <a:pt x="108" y="18"/>
                </a:lnTo>
                <a:lnTo>
                  <a:pt x="108" y="10"/>
                </a:lnTo>
                <a:lnTo>
                  <a:pt x="114" y="6"/>
                </a:lnTo>
                <a:lnTo>
                  <a:pt x="120" y="2"/>
                </a:lnTo>
                <a:lnTo>
                  <a:pt x="126" y="0"/>
                </a:lnTo>
                <a:lnTo>
                  <a:pt x="132" y="0"/>
                </a:lnTo>
                <a:lnTo>
                  <a:pt x="138" y="6"/>
                </a:lnTo>
                <a:lnTo>
                  <a:pt x="144" y="12"/>
                </a:lnTo>
                <a:lnTo>
                  <a:pt x="148" y="20"/>
                </a:lnTo>
                <a:lnTo>
                  <a:pt x="156" y="28"/>
                </a:lnTo>
                <a:lnTo>
                  <a:pt x="162" y="34"/>
                </a:lnTo>
                <a:lnTo>
                  <a:pt x="168" y="40"/>
                </a:lnTo>
                <a:lnTo>
                  <a:pt x="174" y="48"/>
                </a:lnTo>
                <a:lnTo>
                  <a:pt x="180" y="56"/>
                </a:lnTo>
                <a:lnTo>
                  <a:pt x="190" y="68"/>
                </a:lnTo>
                <a:lnTo>
                  <a:pt x="198" y="78"/>
                </a:lnTo>
                <a:lnTo>
                  <a:pt x="204" y="84"/>
                </a:lnTo>
                <a:lnTo>
                  <a:pt x="206" y="88"/>
                </a:lnTo>
                <a:lnTo>
                  <a:pt x="208" y="84"/>
                </a:lnTo>
                <a:lnTo>
                  <a:pt x="214" y="80"/>
                </a:lnTo>
                <a:lnTo>
                  <a:pt x="218" y="76"/>
                </a:lnTo>
                <a:lnTo>
                  <a:pt x="224" y="72"/>
                </a:lnTo>
                <a:lnTo>
                  <a:pt x="232" y="68"/>
                </a:lnTo>
                <a:lnTo>
                  <a:pt x="238" y="64"/>
                </a:lnTo>
                <a:lnTo>
                  <a:pt x="246" y="58"/>
                </a:lnTo>
                <a:lnTo>
                  <a:pt x="254" y="52"/>
                </a:lnTo>
                <a:lnTo>
                  <a:pt x="262" y="46"/>
                </a:lnTo>
                <a:lnTo>
                  <a:pt x="270" y="42"/>
                </a:lnTo>
                <a:lnTo>
                  <a:pt x="276" y="36"/>
                </a:lnTo>
                <a:lnTo>
                  <a:pt x="286" y="32"/>
                </a:lnTo>
                <a:lnTo>
                  <a:pt x="292" y="26"/>
                </a:lnTo>
                <a:lnTo>
                  <a:pt x="302" y="22"/>
                </a:lnTo>
                <a:lnTo>
                  <a:pt x="312" y="32"/>
                </a:lnTo>
                <a:lnTo>
                  <a:pt x="322" y="40"/>
                </a:lnTo>
                <a:lnTo>
                  <a:pt x="318" y="46"/>
                </a:lnTo>
                <a:lnTo>
                  <a:pt x="314" y="56"/>
                </a:lnTo>
                <a:lnTo>
                  <a:pt x="312" y="64"/>
                </a:lnTo>
                <a:lnTo>
                  <a:pt x="308" y="74"/>
                </a:lnTo>
                <a:lnTo>
                  <a:pt x="306" y="82"/>
                </a:lnTo>
                <a:lnTo>
                  <a:pt x="302" y="90"/>
                </a:lnTo>
                <a:lnTo>
                  <a:pt x="300" y="100"/>
                </a:lnTo>
                <a:lnTo>
                  <a:pt x="296" y="110"/>
                </a:lnTo>
                <a:lnTo>
                  <a:pt x="292" y="115"/>
                </a:lnTo>
                <a:lnTo>
                  <a:pt x="290" y="123"/>
                </a:lnTo>
                <a:lnTo>
                  <a:pt x="288" y="129"/>
                </a:lnTo>
                <a:lnTo>
                  <a:pt x="286" y="135"/>
                </a:lnTo>
                <a:lnTo>
                  <a:pt x="284" y="143"/>
                </a:lnTo>
                <a:lnTo>
                  <a:pt x="284" y="147"/>
                </a:lnTo>
                <a:lnTo>
                  <a:pt x="286" y="147"/>
                </a:lnTo>
                <a:lnTo>
                  <a:pt x="292" y="151"/>
                </a:lnTo>
                <a:lnTo>
                  <a:pt x="296" y="153"/>
                </a:lnTo>
                <a:lnTo>
                  <a:pt x="304" y="155"/>
                </a:lnTo>
                <a:lnTo>
                  <a:pt x="310" y="159"/>
                </a:lnTo>
                <a:lnTo>
                  <a:pt x="318" y="163"/>
                </a:lnTo>
                <a:lnTo>
                  <a:pt x="326" y="167"/>
                </a:lnTo>
                <a:lnTo>
                  <a:pt x="334" y="171"/>
                </a:lnTo>
                <a:lnTo>
                  <a:pt x="342" y="175"/>
                </a:lnTo>
                <a:lnTo>
                  <a:pt x="352" y="179"/>
                </a:lnTo>
                <a:lnTo>
                  <a:pt x="360" y="183"/>
                </a:lnTo>
                <a:lnTo>
                  <a:pt x="368" y="187"/>
                </a:lnTo>
                <a:lnTo>
                  <a:pt x="378" y="191"/>
                </a:lnTo>
                <a:lnTo>
                  <a:pt x="386" y="197"/>
                </a:lnTo>
                <a:lnTo>
                  <a:pt x="384" y="203"/>
                </a:lnTo>
                <a:lnTo>
                  <a:pt x="384" y="209"/>
                </a:lnTo>
                <a:lnTo>
                  <a:pt x="384" y="217"/>
                </a:lnTo>
                <a:lnTo>
                  <a:pt x="382" y="223"/>
                </a:lnTo>
                <a:lnTo>
                  <a:pt x="372" y="223"/>
                </a:lnTo>
                <a:lnTo>
                  <a:pt x="362" y="225"/>
                </a:lnTo>
                <a:lnTo>
                  <a:pt x="352" y="227"/>
                </a:lnTo>
                <a:lnTo>
                  <a:pt x="344" y="229"/>
                </a:lnTo>
                <a:lnTo>
                  <a:pt x="334" y="229"/>
                </a:lnTo>
                <a:lnTo>
                  <a:pt x="326" y="231"/>
                </a:lnTo>
                <a:lnTo>
                  <a:pt x="316" y="233"/>
                </a:lnTo>
                <a:lnTo>
                  <a:pt x="308" y="235"/>
                </a:lnTo>
                <a:lnTo>
                  <a:pt x="300" y="237"/>
                </a:lnTo>
                <a:lnTo>
                  <a:pt x="292" y="237"/>
                </a:lnTo>
                <a:lnTo>
                  <a:pt x="286" y="239"/>
                </a:lnTo>
                <a:lnTo>
                  <a:pt x="280" y="241"/>
                </a:lnTo>
                <a:lnTo>
                  <a:pt x="274" y="243"/>
                </a:lnTo>
                <a:lnTo>
                  <a:pt x="270" y="245"/>
                </a:lnTo>
                <a:lnTo>
                  <a:pt x="270" y="247"/>
                </a:lnTo>
                <a:lnTo>
                  <a:pt x="270" y="253"/>
                </a:lnTo>
                <a:lnTo>
                  <a:pt x="270" y="259"/>
                </a:lnTo>
                <a:lnTo>
                  <a:pt x="270" y="267"/>
                </a:lnTo>
                <a:lnTo>
                  <a:pt x="270" y="273"/>
                </a:lnTo>
                <a:lnTo>
                  <a:pt x="272" y="283"/>
                </a:lnTo>
                <a:lnTo>
                  <a:pt x="272" y="291"/>
                </a:lnTo>
                <a:lnTo>
                  <a:pt x="274" y="301"/>
                </a:lnTo>
                <a:lnTo>
                  <a:pt x="274" y="309"/>
                </a:lnTo>
                <a:lnTo>
                  <a:pt x="274" y="319"/>
                </a:lnTo>
                <a:lnTo>
                  <a:pt x="274" y="329"/>
                </a:lnTo>
                <a:lnTo>
                  <a:pt x="276" y="339"/>
                </a:lnTo>
                <a:lnTo>
                  <a:pt x="276" y="349"/>
                </a:lnTo>
                <a:lnTo>
                  <a:pt x="278" y="357"/>
                </a:lnTo>
                <a:lnTo>
                  <a:pt x="270" y="361"/>
                </a:lnTo>
                <a:lnTo>
                  <a:pt x="264" y="363"/>
                </a:lnTo>
                <a:lnTo>
                  <a:pt x="258" y="365"/>
                </a:lnTo>
                <a:lnTo>
                  <a:pt x="252" y="369"/>
                </a:lnTo>
                <a:lnTo>
                  <a:pt x="246" y="361"/>
                </a:lnTo>
                <a:lnTo>
                  <a:pt x="240" y="355"/>
                </a:lnTo>
                <a:lnTo>
                  <a:pt x="234" y="347"/>
                </a:lnTo>
                <a:lnTo>
                  <a:pt x="228" y="339"/>
                </a:lnTo>
                <a:lnTo>
                  <a:pt x="220" y="331"/>
                </a:lnTo>
                <a:lnTo>
                  <a:pt x="216" y="323"/>
                </a:lnTo>
                <a:lnTo>
                  <a:pt x="210" y="317"/>
                </a:lnTo>
                <a:lnTo>
                  <a:pt x="204" y="311"/>
                </a:lnTo>
                <a:lnTo>
                  <a:pt x="194" y="299"/>
                </a:lnTo>
                <a:lnTo>
                  <a:pt x="186" y="289"/>
                </a:lnTo>
                <a:lnTo>
                  <a:pt x="180" y="283"/>
                </a:lnTo>
                <a:lnTo>
                  <a:pt x="180" y="281"/>
                </a:lnTo>
                <a:close/>
              </a:path>
            </a:pathLst>
          </a:custGeom>
          <a:solidFill>
            <a:srgbClr val="03B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4" name="Freeform 212"/>
          <p:cNvSpPr>
            <a:spLocks/>
          </p:cNvSpPr>
          <p:nvPr/>
        </p:nvSpPr>
        <p:spPr bwMode="auto">
          <a:xfrm>
            <a:off x="4464050" y="5260975"/>
            <a:ext cx="631825" cy="630238"/>
          </a:xfrm>
          <a:custGeom>
            <a:avLst/>
            <a:gdLst>
              <a:gd name="T0" fmla="*/ 2147483647 w 398"/>
              <a:gd name="T1" fmla="*/ 2147483647 h 397"/>
              <a:gd name="T2" fmla="*/ 2147483647 w 398"/>
              <a:gd name="T3" fmla="*/ 2147483647 h 397"/>
              <a:gd name="T4" fmla="*/ 2147483647 w 398"/>
              <a:gd name="T5" fmla="*/ 2147483647 h 397"/>
              <a:gd name="T6" fmla="*/ 2147483647 w 398"/>
              <a:gd name="T7" fmla="*/ 2147483647 h 397"/>
              <a:gd name="T8" fmla="*/ 2147483647 w 398"/>
              <a:gd name="T9" fmla="*/ 2147483647 h 397"/>
              <a:gd name="T10" fmla="*/ 2147483647 w 398"/>
              <a:gd name="T11" fmla="*/ 2147483647 h 397"/>
              <a:gd name="T12" fmla="*/ 2147483647 w 398"/>
              <a:gd name="T13" fmla="*/ 2147483647 h 397"/>
              <a:gd name="T14" fmla="*/ 2147483647 w 398"/>
              <a:gd name="T15" fmla="*/ 2147483647 h 397"/>
              <a:gd name="T16" fmla="*/ 2147483647 w 398"/>
              <a:gd name="T17" fmla="*/ 2147483647 h 397"/>
              <a:gd name="T18" fmla="*/ 2147483647 w 398"/>
              <a:gd name="T19" fmla="*/ 2147483647 h 397"/>
              <a:gd name="T20" fmla="*/ 2147483647 w 398"/>
              <a:gd name="T21" fmla="*/ 2147483647 h 397"/>
              <a:gd name="T22" fmla="*/ 2147483647 w 398"/>
              <a:gd name="T23" fmla="*/ 2147483647 h 397"/>
              <a:gd name="T24" fmla="*/ 2147483647 w 398"/>
              <a:gd name="T25" fmla="*/ 2147483647 h 397"/>
              <a:gd name="T26" fmla="*/ 2147483647 w 398"/>
              <a:gd name="T27" fmla="*/ 2147483647 h 397"/>
              <a:gd name="T28" fmla="*/ 2147483647 w 398"/>
              <a:gd name="T29" fmla="*/ 2147483647 h 397"/>
              <a:gd name="T30" fmla="*/ 2147483647 w 398"/>
              <a:gd name="T31" fmla="*/ 2147483647 h 397"/>
              <a:gd name="T32" fmla="*/ 2147483647 w 398"/>
              <a:gd name="T33" fmla="*/ 2147483647 h 397"/>
              <a:gd name="T34" fmla="*/ 2147483647 w 398"/>
              <a:gd name="T35" fmla="*/ 2147483647 h 397"/>
              <a:gd name="T36" fmla="*/ 2147483647 w 398"/>
              <a:gd name="T37" fmla="*/ 2147483647 h 397"/>
              <a:gd name="T38" fmla="*/ 2147483647 w 398"/>
              <a:gd name="T39" fmla="*/ 2147483647 h 397"/>
              <a:gd name="T40" fmla="*/ 2147483647 w 398"/>
              <a:gd name="T41" fmla="*/ 2147483647 h 397"/>
              <a:gd name="T42" fmla="*/ 2147483647 w 398"/>
              <a:gd name="T43" fmla="*/ 2147483647 h 397"/>
              <a:gd name="T44" fmla="*/ 2147483647 w 398"/>
              <a:gd name="T45" fmla="*/ 2147483647 h 397"/>
              <a:gd name="T46" fmla="*/ 2147483647 w 398"/>
              <a:gd name="T47" fmla="*/ 2147483647 h 397"/>
              <a:gd name="T48" fmla="*/ 2147483647 w 398"/>
              <a:gd name="T49" fmla="*/ 2147483647 h 397"/>
              <a:gd name="T50" fmla="*/ 2147483647 w 398"/>
              <a:gd name="T51" fmla="*/ 2147483647 h 397"/>
              <a:gd name="T52" fmla="*/ 2147483647 w 398"/>
              <a:gd name="T53" fmla="*/ 2147483647 h 397"/>
              <a:gd name="T54" fmla="*/ 2147483647 w 398"/>
              <a:gd name="T55" fmla="*/ 2147483647 h 397"/>
              <a:gd name="T56" fmla="*/ 2147483647 w 398"/>
              <a:gd name="T57" fmla="*/ 2147483647 h 397"/>
              <a:gd name="T58" fmla="*/ 2147483647 w 398"/>
              <a:gd name="T59" fmla="*/ 2147483647 h 397"/>
              <a:gd name="T60" fmla="*/ 2147483647 w 398"/>
              <a:gd name="T61" fmla="*/ 2147483647 h 397"/>
              <a:gd name="T62" fmla="*/ 0 w 398"/>
              <a:gd name="T63" fmla="*/ 2147483647 h 397"/>
              <a:gd name="T64" fmla="*/ 2147483647 w 398"/>
              <a:gd name="T65" fmla="*/ 2147483647 h 397"/>
              <a:gd name="T66" fmla="*/ 2147483647 w 398"/>
              <a:gd name="T67" fmla="*/ 2147483647 h 397"/>
              <a:gd name="T68" fmla="*/ 2147483647 w 398"/>
              <a:gd name="T69" fmla="*/ 2147483647 h 397"/>
              <a:gd name="T70" fmla="*/ 2147483647 w 398"/>
              <a:gd name="T71" fmla="*/ 2147483647 h 397"/>
              <a:gd name="T72" fmla="*/ 2147483647 w 398"/>
              <a:gd name="T73" fmla="*/ 2147483647 h 397"/>
              <a:gd name="T74" fmla="*/ 2147483647 w 398"/>
              <a:gd name="T75" fmla="*/ 2147483647 h 397"/>
              <a:gd name="T76" fmla="*/ 2147483647 w 398"/>
              <a:gd name="T77" fmla="*/ 2147483647 h 397"/>
              <a:gd name="T78" fmla="*/ 2147483647 w 398"/>
              <a:gd name="T79" fmla="*/ 2147483647 h 397"/>
              <a:gd name="T80" fmla="*/ 2147483647 w 398"/>
              <a:gd name="T81" fmla="*/ 2147483647 h 397"/>
              <a:gd name="T82" fmla="*/ 2147483647 w 398"/>
              <a:gd name="T83" fmla="*/ 2147483647 h 397"/>
              <a:gd name="T84" fmla="*/ 2147483647 w 398"/>
              <a:gd name="T85" fmla="*/ 2147483647 h 397"/>
              <a:gd name="T86" fmla="*/ 2147483647 w 398"/>
              <a:gd name="T87" fmla="*/ 2147483647 h 397"/>
              <a:gd name="T88" fmla="*/ 2147483647 w 398"/>
              <a:gd name="T89" fmla="*/ 2147483647 h 397"/>
              <a:gd name="T90" fmla="*/ 2147483647 w 398"/>
              <a:gd name="T91" fmla="*/ 2147483647 h 397"/>
              <a:gd name="T92" fmla="*/ 2147483647 w 398"/>
              <a:gd name="T93" fmla="*/ 2147483647 h 397"/>
              <a:gd name="T94" fmla="*/ 2147483647 w 398"/>
              <a:gd name="T95" fmla="*/ 2147483647 h 397"/>
              <a:gd name="T96" fmla="*/ 2147483647 w 398"/>
              <a:gd name="T97" fmla="*/ 2147483647 h 397"/>
              <a:gd name="T98" fmla="*/ 2147483647 w 398"/>
              <a:gd name="T99" fmla="*/ 2147483647 h 397"/>
              <a:gd name="T100" fmla="*/ 2147483647 w 398"/>
              <a:gd name="T101" fmla="*/ 2147483647 h 397"/>
              <a:gd name="T102" fmla="*/ 2147483647 w 398"/>
              <a:gd name="T103" fmla="*/ 2147483647 h 3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8" h="397">
                <a:moveTo>
                  <a:pt x="200" y="375"/>
                </a:moveTo>
                <a:lnTo>
                  <a:pt x="208" y="373"/>
                </a:lnTo>
                <a:lnTo>
                  <a:pt x="218" y="373"/>
                </a:lnTo>
                <a:lnTo>
                  <a:pt x="224" y="373"/>
                </a:lnTo>
                <a:lnTo>
                  <a:pt x="234" y="371"/>
                </a:lnTo>
                <a:lnTo>
                  <a:pt x="242" y="369"/>
                </a:lnTo>
                <a:lnTo>
                  <a:pt x="250" y="367"/>
                </a:lnTo>
                <a:lnTo>
                  <a:pt x="258" y="363"/>
                </a:lnTo>
                <a:lnTo>
                  <a:pt x="268" y="361"/>
                </a:lnTo>
                <a:lnTo>
                  <a:pt x="274" y="355"/>
                </a:lnTo>
                <a:lnTo>
                  <a:pt x="282" y="351"/>
                </a:lnTo>
                <a:lnTo>
                  <a:pt x="290" y="349"/>
                </a:lnTo>
                <a:lnTo>
                  <a:pt x="296" y="345"/>
                </a:lnTo>
                <a:lnTo>
                  <a:pt x="302" y="339"/>
                </a:lnTo>
                <a:lnTo>
                  <a:pt x="310" y="333"/>
                </a:lnTo>
                <a:lnTo>
                  <a:pt x="316" y="329"/>
                </a:lnTo>
                <a:lnTo>
                  <a:pt x="324" y="323"/>
                </a:lnTo>
                <a:lnTo>
                  <a:pt x="328" y="317"/>
                </a:lnTo>
                <a:lnTo>
                  <a:pt x="334" y="311"/>
                </a:lnTo>
                <a:lnTo>
                  <a:pt x="338" y="303"/>
                </a:lnTo>
                <a:lnTo>
                  <a:pt x="344" y="297"/>
                </a:lnTo>
                <a:lnTo>
                  <a:pt x="348" y="289"/>
                </a:lnTo>
                <a:lnTo>
                  <a:pt x="352" y="283"/>
                </a:lnTo>
                <a:lnTo>
                  <a:pt x="356" y="275"/>
                </a:lnTo>
                <a:lnTo>
                  <a:pt x="362" y="267"/>
                </a:lnTo>
                <a:lnTo>
                  <a:pt x="364" y="259"/>
                </a:lnTo>
                <a:lnTo>
                  <a:pt x="366" y="251"/>
                </a:lnTo>
                <a:lnTo>
                  <a:pt x="368" y="241"/>
                </a:lnTo>
                <a:lnTo>
                  <a:pt x="370" y="235"/>
                </a:lnTo>
                <a:lnTo>
                  <a:pt x="372" y="225"/>
                </a:lnTo>
                <a:lnTo>
                  <a:pt x="374" y="217"/>
                </a:lnTo>
                <a:lnTo>
                  <a:pt x="374" y="207"/>
                </a:lnTo>
                <a:lnTo>
                  <a:pt x="376" y="199"/>
                </a:lnTo>
                <a:lnTo>
                  <a:pt x="374" y="189"/>
                </a:lnTo>
                <a:lnTo>
                  <a:pt x="374" y="181"/>
                </a:lnTo>
                <a:lnTo>
                  <a:pt x="374" y="171"/>
                </a:lnTo>
                <a:lnTo>
                  <a:pt x="372" y="163"/>
                </a:lnTo>
                <a:lnTo>
                  <a:pt x="370" y="155"/>
                </a:lnTo>
                <a:lnTo>
                  <a:pt x="368" y="147"/>
                </a:lnTo>
                <a:lnTo>
                  <a:pt x="364" y="141"/>
                </a:lnTo>
                <a:lnTo>
                  <a:pt x="362" y="133"/>
                </a:lnTo>
                <a:lnTo>
                  <a:pt x="358" y="126"/>
                </a:lnTo>
                <a:lnTo>
                  <a:pt x="354" y="118"/>
                </a:lnTo>
                <a:lnTo>
                  <a:pt x="350" y="110"/>
                </a:lnTo>
                <a:lnTo>
                  <a:pt x="346" y="104"/>
                </a:lnTo>
                <a:lnTo>
                  <a:pt x="342" y="98"/>
                </a:lnTo>
                <a:lnTo>
                  <a:pt x="336" y="90"/>
                </a:lnTo>
                <a:lnTo>
                  <a:pt x="332" y="84"/>
                </a:lnTo>
                <a:lnTo>
                  <a:pt x="328" y="78"/>
                </a:lnTo>
                <a:lnTo>
                  <a:pt x="314" y="66"/>
                </a:lnTo>
                <a:lnTo>
                  <a:pt x="302" y="56"/>
                </a:lnTo>
                <a:lnTo>
                  <a:pt x="296" y="52"/>
                </a:lnTo>
                <a:lnTo>
                  <a:pt x="288" y="48"/>
                </a:lnTo>
                <a:lnTo>
                  <a:pt x="280" y="44"/>
                </a:lnTo>
                <a:lnTo>
                  <a:pt x="274" y="40"/>
                </a:lnTo>
                <a:lnTo>
                  <a:pt x="266" y="38"/>
                </a:lnTo>
                <a:lnTo>
                  <a:pt x="258" y="34"/>
                </a:lnTo>
                <a:lnTo>
                  <a:pt x="250" y="30"/>
                </a:lnTo>
                <a:lnTo>
                  <a:pt x="242" y="28"/>
                </a:lnTo>
                <a:lnTo>
                  <a:pt x="234" y="26"/>
                </a:lnTo>
                <a:lnTo>
                  <a:pt x="226" y="24"/>
                </a:lnTo>
                <a:lnTo>
                  <a:pt x="218" y="24"/>
                </a:lnTo>
                <a:lnTo>
                  <a:pt x="210" y="24"/>
                </a:lnTo>
                <a:lnTo>
                  <a:pt x="210" y="12"/>
                </a:lnTo>
                <a:lnTo>
                  <a:pt x="210" y="2"/>
                </a:lnTo>
                <a:lnTo>
                  <a:pt x="220" y="2"/>
                </a:lnTo>
                <a:lnTo>
                  <a:pt x="230" y="2"/>
                </a:lnTo>
                <a:lnTo>
                  <a:pt x="238" y="4"/>
                </a:lnTo>
                <a:lnTo>
                  <a:pt x="248" y="6"/>
                </a:lnTo>
                <a:lnTo>
                  <a:pt x="256" y="8"/>
                </a:lnTo>
                <a:lnTo>
                  <a:pt x="264" y="12"/>
                </a:lnTo>
                <a:lnTo>
                  <a:pt x="274" y="16"/>
                </a:lnTo>
                <a:lnTo>
                  <a:pt x="282" y="18"/>
                </a:lnTo>
                <a:lnTo>
                  <a:pt x="290" y="22"/>
                </a:lnTo>
                <a:lnTo>
                  <a:pt x="298" y="26"/>
                </a:lnTo>
                <a:lnTo>
                  <a:pt x="306" y="32"/>
                </a:lnTo>
                <a:lnTo>
                  <a:pt x="314" y="38"/>
                </a:lnTo>
                <a:lnTo>
                  <a:pt x="320" y="42"/>
                </a:lnTo>
                <a:lnTo>
                  <a:pt x="328" y="48"/>
                </a:lnTo>
                <a:lnTo>
                  <a:pt x="336" y="56"/>
                </a:lnTo>
                <a:lnTo>
                  <a:pt x="342" y="62"/>
                </a:lnTo>
                <a:lnTo>
                  <a:pt x="348" y="68"/>
                </a:lnTo>
                <a:lnTo>
                  <a:pt x="354" y="76"/>
                </a:lnTo>
                <a:lnTo>
                  <a:pt x="358" y="82"/>
                </a:lnTo>
                <a:lnTo>
                  <a:pt x="364" y="90"/>
                </a:lnTo>
                <a:lnTo>
                  <a:pt x="370" y="98"/>
                </a:lnTo>
                <a:lnTo>
                  <a:pt x="374" y="106"/>
                </a:lnTo>
                <a:lnTo>
                  <a:pt x="378" y="114"/>
                </a:lnTo>
                <a:lnTo>
                  <a:pt x="384" y="124"/>
                </a:lnTo>
                <a:lnTo>
                  <a:pt x="386" y="131"/>
                </a:lnTo>
                <a:lnTo>
                  <a:pt x="388" y="141"/>
                </a:lnTo>
                <a:lnTo>
                  <a:pt x="390" y="149"/>
                </a:lnTo>
                <a:lnTo>
                  <a:pt x="392" y="159"/>
                </a:lnTo>
                <a:lnTo>
                  <a:pt x="394" y="169"/>
                </a:lnTo>
                <a:lnTo>
                  <a:pt x="396" y="179"/>
                </a:lnTo>
                <a:lnTo>
                  <a:pt x="396" y="187"/>
                </a:lnTo>
                <a:lnTo>
                  <a:pt x="398" y="199"/>
                </a:lnTo>
                <a:lnTo>
                  <a:pt x="396" y="207"/>
                </a:lnTo>
                <a:lnTo>
                  <a:pt x="396" y="219"/>
                </a:lnTo>
                <a:lnTo>
                  <a:pt x="394" y="227"/>
                </a:lnTo>
                <a:lnTo>
                  <a:pt x="392" y="237"/>
                </a:lnTo>
                <a:lnTo>
                  <a:pt x="390" y="247"/>
                </a:lnTo>
                <a:lnTo>
                  <a:pt x="386" y="257"/>
                </a:lnTo>
                <a:lnTo>
                  <a:pt x="384" y="267"/>
                </a:lnTo>
                <a:lnTo>
                  <a:pt x="380" y="277"/>
                </a:lnTo>
                <a:lnTo>
                  <a:pt x="376" y="283"/>
                </a:lnTo>
                <a:lnTo>
                  <a:pt x="372" y="291"/>
                </a:lnTo>
                <a:lnTo>
                  <a:pt x="368" y="301"/>
                </a:lnTo>
                <a:lnTo>
                  <a:pt x="362" y="309"/>
                </a:lnTo>
                <a:lnTo>
                  <a:pt x="356" y="317"/>
                </a:lnTo>
                <a:lnTo>
                  <a:pt x="350" y="323"/>
                </a:lnTo>
                <a:lnTo>
                  <a:pt x="344" y="331"/>
                </a:lnTo>
                <a:lnTo>
                  <a:pt x="340" y="339"/>
                </a:lnTo>
                <a:lnTo>
                  <a:pt x="330" y="345"/>
                </a:lnTo>
                <a:lnTo>
                  <a:pt x="324" y="351"/>
                </a:lnTo>
                <a:lnTo>
                  <a:pt x="316" y="357"/>
                </a:lnTo>
                <a:lnTo>
                  <a:pt x="308" y="363"/>
                </a:lnTo>
                <a:lnTo>
                  <a:pt x="300" y="367"/>
                </a:lnTo>
                <a:lnTo>
                  <a:pt x="292" y="373"/>
                </a:lnTo>
                <a:lnTo>
                  <a:pt x="282" y="377"/>
                </a:lnTo>
                <a:lnTo>
                  <a:pt x="276" y="381"/>
                </a:lnTo>
                <a:lnTo>
                  <a:pt x="266" y="383"/>
                </a:lnTo>
                <a:lnTo>
                  <a:pt x="258" y="387"/>
                </a:lnTo>
                <a:lnTo>
                  <a:pt x="248" y="389"/>
                </a:lnTo>
                <a:lnTo>
                  <a:pt x="238" y="393"/>
                </a:lnTo>
                <a:lnTo>
                  <a:pt x="228" y="393"/>
                </a:lnTo>
                <a:lnTo>
                  <a:pt x="220" y="395"/>
                </a:lnTo>
                <a:lnTo>
                  <a:pt x="208" y="397"/>
                </a:lnTo>
                <a:lnTo>
                  <a:pt x="200" y="397"/>
                </a:lnTo>
                <a:lnTo>
                  <a:pt x="188" y="397"/>
                </a:lnTo>
                <a:lnTo>
                  <a:pt x="178" y="395"/>
                </a:lnTo>
                <a:lnTo>
                  <a:pt x="168" y="393"/>
                </a:lnTo>
                <a:lnTo>
                  <a:pt x="158" y="393"/>
                </a:lnTo>
                <a:lnTo>
                  <a:pt x="148" y="389"/>
                </a:lnTo>
                <a:lnTo>
                  <a:pt x="140" y="387"/>
                </a:lnTo>
                <a:lnTo>
                  <a:pt x="130" y="383"/>
                </a:lnTo>
                <a:lnTo>
                  <a:pt x="122" y="381"/>
                </a:lnTo>
                <a:lnTo>
                  <a:pt x="112" y="377"/>
                </a:lnTo>
                <a:lnTo>
                  <a:pt x="104" y="373"/>
                </a:lnTo>
                <a:lnTo>
                  <a:pt x="94" y="367"/>
                </a:lnTo>
                <a:lnTo>
                  <a:pt x="88" y="363"/>
                </a:lnTo>
                <a:lnTo>
                  <a:pt x="78" y="357"/>
                </a:lnTo>
                <a:lnTo>
                  <a:pt x="72" y="351"/>
                </a:lnTo>
                <a:lnTo>
                  <a:pt x="64" y="345"/>
                </a:lnTo>
                <a:lnTo>
                  <a:pt x="58" y="339"/>
                </a:lnTo>
                <a:lnTo>
                  <a:pt x="50" y="331"/>
                </a:lnTo>
                <a:lnTo>
                  <a:pt x="44" y="323"/>
                </a:lnTo>
                <a:lnTo>
                  <a:pt x="38" y="317"/>
                </a:lnTo>
                <a:lnTo>
                  <a:pt x="32" y="309"/>
                </a:lnTo>
                <a:lnTo>
                  <a:pt x="26" y="301"/>
                </a:lnTo>
                <a:lnTo>
                  <a:pt x="22" y="291"/>
                </a:lnTo>
                <a:lnTo>
                  <a:pt x="18" y="283"/>
                </a:lnTo>
                <a:lnTo>
                  <a:pt x="14" y="277"/>
                </a:lnTo>
                <a:lnTo>
                  <a:pt x="10" y="267"/>
                </a:lnTo>
                <a:lnTo>
                  <a:pt x="6" y="257"/>
                </a:lnTo>
                <a:lnTo>
                  <a:pt x="4" y="247"/>
                </a:lnTo>
                <a:lnTo>
                  <a:pt x="4" y="237"/>
                </a:lnTo>
                <a:lnTo>
                  <a:pt x="0" y="227"/>
                </a:lnTo>
                <a:lnTo>
                  <a:pt x="0" y="219"/>
                </a:lnTo>
                <a:lnTo>
                  <a:pt x="0" y="207"/>
                </a:lnTo>
                <a:lnTo>
                  <a:pt x="0" y="199"/>
                </a:lnTo>
                <a:lnTo>
                  <a:pt x="0" y="187"/>
                </a:lnTo>
                <a:lnTo>
                  <a:pt x="0" y="177"/>
                </a:lnTo>
                <a:lnTo>
                  <a:pt x="0" y="167"/>
                </a:lnTo>
                <a:lnTo>
                  <a:pt x="4" y="157"/>
                </a:lnTo>
                <a:lnTo>
                  <a:pt x="4" y="147"/>
                </a:lnTo>
                <a:lnTo>
                  <a:pt x="6" y="139"/>
                </a:lnTo>
                <a:lnTo>
                  <a:pt x="10" y="129"/>
                </a:lnTo>
                <a:lnTo>
                  <a:pt x="14" y="122"/>
                </a:lnTo>
                <a:lnTo>
                  <a:pt x="18" y="112"/>
                </a:lnTo>
                <a:lnTo>
                  <a:pt x="22" y="104"/>
                </a:lnTo>
                <a:lnTo>
                  <a:pt x="26" y="94"/>
                </a:lnTo>
                <a:lnTo>
                  <a:pt x="32" y="88"/>
                </a:lnTo>
                <a:lnTo>
                  <a:pt x="38" y="78"/>
                </a:lnTo>
                <a:lnTo>
                  <a:pt x="44" y="72"/>
                </a:lnTo>
                <a:lnTo>
                  <a:pt x="50" y="64"/>
                </a:lnTo>
                <a:lnTo>
                  <a:pt x="58" y="58"/>
                </a:lnTo>
                <a:lnTo>
                  <a:pt x="64" y="50"/>
                </a:lnTo>
                <a:lnTo>
                  <a:pt x="72" y="44"/>
                </a:lnTo>
                <a:lnTo>
                  <a:pt x="78" y="38"/>
                </a:lnTo>
                <a:lnTo>
                  <a:pt x="88" y="32"/>
                </a:lnTo>
                <a:lnTo>
                  <a:pt x="94" y="28"/>
                </a:lnTo>
                <a:lnTo>
                  <a:pt x="104" y="22"/>
                </a:lnTo>
                <a:lnTo>
                  <a:pt x="112" y="18"/>
                </a:lnTo>
                <a:lnTo>
                  <a:pt x="122" y="16"/>
                </a:lnTo>
                <a:lnTo>
                  <a:pt x="130" y="12"/>
                </a:lnTo>
                <a:lnTo>
                  <a:pt x="140" y="8"/>
                </a:lnTo>
                <a:lnTo>
                  <a:pt x="148" y="6"/>
                </a:lnTo>
                <a:lnTo>
                  <a:pt x="158" y="4"/>
                </a:lnTo>
                <a:lnTo>
                  <a:pt x="168" y="2"/>
                </a:lnTo>
                <a:lnTo>
                  <a:pt x="178" y="0"/>
                </a:lnTo>
                <a:lnTo>
                  <a:pt x="188" y="0"/>
                </a:lnTo>
                <a:lnTo>
                  <a:pt x="200" y="0"/>
                </a:lnTo>
                <a:lnTo>
                  <a:pt x="204" y="0"/>
                </a:lnTo>
                <a:lnTo>
                  <a:pt x="204" y="12"/>
                </a:lnTo>
                <a:lnTo>
                  <a:pt x="204" y="24"/>
                </a:lnTo>
                <a:lnTo>
                  <a:pt x="200" y="24"/>
                </a:lnTo>
                <a:lnTo>
                  <a:pt x="190" y="24"/>
                </a:lnTo>
                <a:lnTo>
                  <a:pt x="182" y="24"/>
                </a:lnTo>
                <a:lnTo>
                  <a:pt x="172" y="24"/>
                </a:lnTo>
                <a:lnTo>
                  <a:pt x="164" y="26"/>
                </a:lnTo>
                <a:lnTo>
                  <a:pt x="154" y="28"/>
                </a:lnTo>
                <a:lnTo>
                  <a:pt x="144" y="30"/>
                </a:lnTo>
                <a:lnTo>
                  <a:pt x="138" y="34"/>
                </a:lnTo>
                <a:lnTo>
                  <a:pt x="130" y="38"/>
                </a:lnTo>
                <a:lnTo>
                  <a:pt x="122" y="40"/>
                </a:lnTo>
                <a:lnTo>
                  <a:pt x="114" y="44"/>
                </a:lnTo>
                <a:lnTo>
                  <a:pt x="106" y="48"/>
                </a:lnTo>
                <a:lnTo>
                  <a:pt x="100" y="54"/>
                </a:lnTo>
                <a:lnTo>
                  <a:pt x="92" y="56"/>
                </a:lnTo>
                <a:lnTo>
                  <a:pt x="84" y="62"/>
                </a:lnTo>
                <a:lnTo>
                  <a:pt x="78" y="68"/>
                </a:lnTo>
                <a:lnTo>
                  <a:pt x="74" y="76"/>
                </a:lnTo>
                <a:lnTo>
                  <a:pt x="66" y="80"/>
                </a:lnTo>
                <a:lnTo>
                  <a:pt x="60" y="86"/>
                </a:lnTo>
                <a:lnTo>
                  <a:pt x="54" y="94"/>
                </a:lnTo>
                <a:lnTo>
                  <a:pt x="50" y="100"/>
                </a:lnTo>
                <a:lnTo>
                  <a:pt x="46" y="106"/>
                </a:lnTo>
                <a:lnTo>
                  <a:pt x="42" y="114"/>
                </a:lnTo>
                <a:lnTo>
                  <a:pt x="38" y="122"/>
                </a:lnTo>
                <a:lnTo>
                  <a:pt x="34" y="129"/>
                </a:lnTo>
                <a:lnTo>
                  <a:pt x="32" y="137"/>
                </a:lnTo>
                <a:lnTo>
                  <a:pt x="28" y="145"/>
                </a:lnTo>
                <a:lnTo>
                  <a:pt x="26" y="153"/>
                </a:lnTo>
                <a:lnTo>
                  <a:pt x="24" y="163"/>
                </a:lnTo>
                <a:lnTo>
                  <a:pt x="22" y="171"/>
                </a:lnTo>
                <a:lnTo>
                  <a:pt x="22" y="181"/>
                </a:lnTo>
                <a:lnTo>
                  <a:pt x="22" y="189"/>
                </a:lnTo>
                <a:lnTo>
                  <a:pt x="22" y="199"/>
                </a:lnTo>
                <a:lnTo>
                  <a:pt x="22" y="207"/>
                </a:lnTo>
                <a:lnTo>
                  <a:pt x="22" y="217"/>
                </a:lnTo>
                <a:lnTo>
                  <a:pt x="22" y="225"/>
                </a:lnTo>
                <a:lnTo>
                  <a:pt x="24" y="235"/>
                </a:lnTo>
                <a:lnTo>
                  <a:pt x="26" y="241"/>
                </a:lnTo>
                <a:lnTo>
                  <a:pt x="28" y="251"/>
                </a:lnTo>
                <a:lnTo>
                  <a:pt x="32" y="259"/>
                </a:lnTo>
                <a:lnTo>
                  <a:pt x="34" y="267"/>
                </a:lnTo>
                <a:lnTo>
                  <a:pt x="38" y="275"/>
                </a:lnTo>
                <a:lnTo>
                  <a:pt x="42" y="283"/>
                </a:lnTo>
                <a:lnTo>
                  <a:pt x="46" y="289"/>
                </a:lnTo>
                <a:lnTo>
                  <a:pt x="50" y="297"/>
                </a:lnTo>
                <a:lnTo>
                  <a:pt x="54" y="303"/>
                </a:lnTo>
                <a:lnTo>
                  <a:pt x="60" y="311"/>
                </a:lnTo>
                <a:lnTo>
                  <a:pt x="66" y="317"/>
                </a:lnTo>
                <a:lnTo>
                  <a:pt x="74" y="323"/>
                </a:lnTo>
                <a:lnTo>
                  <a:pt x="78" y="329"/>
                </a:lnTo>
                <a:lnTo>
                  <a:pt x="84" y="333"/>
                </a:lnTo>
                <a:lnTo>
                  <a:pt x="92" y="339"/>
                </a:lnTo>
                <a:lnTo>
                  <a:pt x="100" y="345"/>
                </a:lnTo>
                <a:lnTo>
                  <a:pt x="106" y="349"/>
                </a:lnTo>
                <a:lnTo>
                  <a:pt x="114" y="351"/>
                </a:lnTo>
                <a:lnTo>
                  <a:pt x="122" y="355"/>
                </a:lnTo>
                <a:lnTo>
                  <a:pt x="130" y="361"/>
                </a:lnTo>
                <a:lnTo>
                  <a:pt x="138" y="363"/>
                </a:lnTo>
                <a:lnTo>
                  <a:pt x="144" y="367"/>
                </a:lnTo>
                <a:lnTo>
                  <a:pt x="154" y="369"/>
                </a:lnTo>
                <a:lnTo>
                  <a:pt x="164" y="371"/>
                </a:lnTo>
                <a:lnTo>
                  <a:pt x="172" y="373"/>
                </a:lnTo>
                <a:lnTo>
                  <a:pt x="182" y="373"/>
                </a:lnTo>
                <a:lnTo>
                  <a:pt x="190" y="373"/>
                </a:lnTo>
                <a:lnTo>
                  <a:pt x="200" y="375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5" name="Freeform 213"/>
          <p:cNvSpPr>
            <a:spLocks/>
          </p:cNvSpPr>
          <p:nvPr/>
        </p:nvSpPr>
        <p:spPr bwMode="auto">
          <a:xfrm>
            <a:off x="4775200" y="5260975"/>
            <a:ext cx="41275" cy="38100"/>
          </a:xfrm>
          <a:custGeom>
            <a:avLst/>
            <a:gdLst>
              <a:gd name="T0" fmla="*/ 2147483647 w 26"/>
              <a:gd name="T1" fmla="*/ 0 h 24"/>
              <a:gd name="T2" fmla="*/ 2147483647 w 26"/>
              <a:gd name="T3" fmla="*/ 2147483647 h 24"/>
              <a:gd name="T4" fmla="*/ 2147483647 w 26"/>
              <a:gd name="T5" fmla="*/ 2147483647 h 24"/>
              <a:gd name="T6" fmla="*/ 2147483647 w 26"/>
              <a:gd name="T7" fmla="*/ 2147483647 h 24"/>
              <a:gd name="T8" fmla="*/ 2147483647 w 26"/>
              <a:gd name="T9" fmla="*/ 2147483647 h 24"/>
              <a:gd name="T10" fmla="*/ 0 w 26"/>
              <a:gd name="T11" fmla="*/ 2147483647 h 24"/>
              <a:gd name="T12" fmla="*/ 2147483647 w 26"/>
              <a:gd name="T13" fmla="*/ 0 h 24"/>
              <a:gd name="T14" fmla="*/ 2147483647 w 26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24">
                <a:moveTo>
                  <a:pt x="8" y="0"/>
                </a:moveTo>
                <a:lnTo>
                  <a:pt x="16" y="2"/>
                </a:lnTo>
                <a:lnTo>
                  <a:pt x="26" y="16"/>
                </a:lnTo>
                <a:lnTo>
                  <a:pt x="14" y="24"/>
                </a:lnTo>
                <a:lnTo>
                  <a:pt x="8" y="24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6" name="Freeform 214"/>
          <p:cNvSpPr>
            <a:spLocks/>
          </p:cNvSpPr>
          <p:nvPr/>
        </p:nvSpPr>
        <p:spPr bwMode="auto">
          <a:xfrm>
            <a:off x="4654550" y="5454650"/>
            <a:ext cx="247650" cy="255588"/>
          </a:xfrm>
          <a:custGeom>
            <a:avLst/>
            <a:gdLst>
              <a:gd name="T0" fmla="*/ 2147483647 w 156"/>
              <a:gd name="T1" fmla="*/ 2147483647 h 161"/>
              <a:gd name="T2" fmla="*/ 2147483647 w 156"/>
              <a:gd name="T3" fmla="*/ 2147483647 h 161"/>
              <a:gd name="T4" fmla="*/ 2147483647 w 156"/>
              <a:gd name="T5" fmla="*/ 2147483647 h 161"/>
              <a:gd name="T6" fmla="*/ 2147483647 w 156"/>
              <a:gd name="T7" fmla="*/ 2147483647 h 161"/>
              <a:gd name="T8" fmla="*/ 2147483647 w 156"/>
              <a:gd name="T9" fmla="*/ 2147483647 h 161"/>
              <a:gd name="T10" fmla="*/ 2147483647 w 156"/>
              <a:gd name="T11" fmla="*/ 2147483647 h 161"/>
              <a:gd name="T12" fmla="*/ 2147483647 w 156"/>
              <a:gd name="T13" fmla="*/ 2147483647 h 161"/>
              <a:gd name="T14" fmla="*/ 2147483647 w 156"/>
              <a:gd name="T15" fmla="*/ 2147483647 h 161"/>
              <a:gd name="T16" fmla="*/ 2147483647 w 156"/>
              <a:gd name="T17" fmla="*/ 2147483647 h 161"/>
              <a:gd name="T18" fmla="*/ 2147483647 w 156"/>
              <a:gd name="T19" fmla="*/ 2147483647 h 161"/>
              <a:gd name="T20" fmla="*/ 2147483647 w 156"/>
              <a:gd name="T21" fmla="*/ 2147483647 h 161"/>
              <a:gd name="T22" fmla="*/ 2147483647 w 156"/>
              <a:gd name="T23" fmla="*/ 2147483647 h 161"/>
              <a:gd name="T24" fmla="*/ 2147483647 w 156"/>
              <a:gd name="T25" fmla="*/ 2147483647 h 161"/>
              <a:gd name="T26" fmla="*/ 2147483647 w 156"/>
              <a:gd name="T27" fmla="*/ 2147483647 h 161"/>
              <a:gd name="T28" fmla="*/ 2147483647 w 156"/>
              <a:gd name="T29" fmla="*/ 2147483647 h 161"/>
              <a:gd name="T30" fmla="*/ 2147483647 w 156"/>
              <a:gd name="T31" fmla="*/ 2147483647 h 161"/>
              <a:gd name="T32" fmla="*/ 2147483647 w 156"/>
              <a:gd name="T33" fmla="*/ 2147483647 h 161"/>
              <a:gd name="T34" fmla="*/ 2147483647 w 156"/>
              <a:gd name="T35" fmla="*/ 2147483647 h 161"/>
              <a:gd name="T36" fmla="*/ 2147483647 w 156"/>
              <a:gd name="T37" fmla="*/ 2147483647 h 161"/>
              <a:gd name="T38" fmla="*/ 2147483647 w 156"/>
              <a:gd name="T39" fmla="*/ 2147483647 h 161"/>
              <a:gd name="T40" fmla="*/ 2147483647 w 156"/>
              <a:gd name="T41" fmla="*/ 2147483647 h 161"/>
              <a:gd name="T42" fmla="*/ 2147483647 w 156"/>
              <a:gd name="T43" fmla="*/ 2147483647 h 161"/>
              <a:gd name="T44" fmla="*/ 2147483647 w 156"/>
              <a:gd name="T45" fmla="*/ 2147483647 h 161"/>
              <a:gd name="T46" fmla="*/ 2147483647 w 156"/>
              <a:gd name="T47" fmla="*/ 2147483647 h 161"/>
              <a:gd name="T48" fmla="*/ 2147483647 w 156"/>
              <a:gd name="T49" fmla="*/ 2147483647 h 161"/>
              <a:gd name="T50" fmla="*/ 2147483647 w 156"/>
              <a:gd name="T51" fmla="*/ 2147483647 h 161"/>
              <a:gd name="T52" fmla="*/ 2147483647 w 156"/>
              <a:gd name="T53" fmla="*/ 2147483647 h 161"/>
              <a:gd name="T54" fmla="*/ 2147483647 w 156"/>
              <a:gd name="T55" fmla="*/ 2147483647 h 161"/>
              <a:gd name="T56" fmla="*/ 2147483647 w 156"/>
              <a:gd name="T57" fmla="*/ 2147483647 h 161"/>
              <a:gd name="T58" fmla="*/ 2147483647 w 156"/>
              <a:gd name="T59" fmla="*/ 0 h 161"/>
              <a:gd name="T60" fmla="*/ 2147483647 w 156"/>
              <a:gd name="T61" fmla="*/ 0 h 161"/>
              <a:gd name="T62" fmla="*/ 2147483647 w 156"/>
              <a:gd name="T63" fmla="*/ 0 h 161"/>
              <a:gd name="T64" fmla="*/ 2147483647 w 156"/>
              <a:gd name="T65" fmla="*/ 2147483647 h 161"/>
              <a:gd name="T66" fmla="*/ 2147483647 w 156"/>
              <a:gd name="T67" fmla="*/ 2147483647 h 161"/>
              <a:gd name="T68" fmla="*/ 2147483647 w 156"/>
              <a:gd name="T69" fmla="*/ 2147483647 h 161"/>
              <a:gd name="T70" fmla="*/ 2147483647 w 156"/>
              <a:gd name="T71" fmla="*/ 2147483647 h 161"/>
              <a:gd name="T72" fmla="*/ 2147483647 w 156"/>
              <a:gd name="T73" fmla="*/ 2147483647 h 161"/>
              <a:gd name="T74" fmla="*/ 2147483647 w 156"/>
              <a:gd name="T75" fmla="*/ 2147483647 h 161"/>
              <a:gd name="T76" fmla="*/ 2147483647 w 156"/>
              <a:gd name="T77" fmla="*/ 2147483647 h 161"/>
              <a:gd name="T78" fmla="*/ 0 w 156"/>
              <a:gd name="T79" fmla="*/ 2147483647 h 161"/>
              <a:gd name="T80" fmla="*/ 0 w 156"/>
              <a:gd name="T81" fmla="*/ 2147483647 h 161"/>
              <a:gd name="T82" fmla="*/ 0 w 156"/>
              <a:gd name="T83" fmla="*/ 2147483647 h 161"/>
              <a:gd name="T84" fmla="*/ 0 w 156"/>
              <a:gd name="T85" fmla="*/ 2147483647 h 161"/>
              <a:gd name="T86" fmla="*/ 0 w 156"/>
              <a:gd name="T87" fmla="*/ 2147483647 h 161"/>
              <a:gd name="T88" fmla="*/ 0 w 156"/>
              <a:gd name="T89" fmla="*/ 2147483647 h 161"/>
              <a:gd name="T90" fmla="*/ 0 w 156"/>
              <a:gd name="T91" fmla="*/ 2147483647 h 161"/>
              <a:gd name="T92" fmla="*/ 2147483647 w 156"/>
              <a:gd name="T93" fmla="*/ 2147483647 h 161"/>
              <a:gd name="T94" fmla="*/ 2147483647 w 156"/>
              <a:gd name="T95" fmla="*/ 2147483647 h 161"/>
              <a:gd name="T96" fmla="*/ 2147483647 w 156"/>
              <a:gd name="T97" fmla="*/ 2147483647 h 161"/>
              <a:gd name="T98" fmla="*/ 2147483647 w 156"/>
              <a:gd name="T99" fmla="*/ 2147483647 h 161"/>
              <a:gd name="T100" fmla="*/ 2147483647 w 156"/>
              <a:gd name="T101" fmla="*/ 2147483647 h 161"/>
              <a:gd name="T102" fmla="*/ 2147483647 w 156"/>
              <a:gd name="T103" fmla="*/ 2147483647 h 161"/>
              <a:gd name="T104" fmla="*/ 2147483647 w 156"/>
              <a:gd name="T105" fmla="*/ 2147483647 h 161"/>
              <a:gd name="T106" fmla="*/ 2147483647 w 156"/>
              <a:gd name="T107" fmla="*/ 2147483647 h 161"/>
              <a:gd name="T108" fmla="*/ 2147483647 w 156"/>
              <a:gd name="T109" fmla="*/ 2147483647 h 161"/>
              <a:gd name="T110" fmla="*/ 2147483647 w 156"/>
              <a:gd name="T111" fmla="*/ 2147483647 h 161"/>
              <a:gd name="T112" fmla="*/ 2147483647 w 156"/>
              <a:gd name="T113" fmla="*/ 2147483647 h 161"/>
              <a:gd name="T114" fmla="*/ 2147483647 w 156"/>
              <a:gd name="T115" fmla="*/ 2147483647 h 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6" h="161">
                <a:moveTo>
                  <a:pt x="78" y="161"/>
                </a:moveTo>
                <a:lnTo>
                  <a:pt x="84" y="159"/>
                </a:lnTo>
                <a:lnTo>
                  <a:pt x="92" y="157"/>
                </a:lnTo>
                <a:lnTo>
                  <a:pt x="100" y="155"/>
                </a:lnTo>
                <a:lnTo>
                  <a:pt x="108" y="153"/>
                </a:lnTo>
                <a:lnTo>
                  <a:pt x="114" y="149"/>
                </a:lnTo>
                <a:lnTo>
                  <a:pt x="122" y="145"/>
                </a:lnTo>
                <a:lnTo>
                  <a:pt x="128" y="141"/>
                </a:lnTo>
                <a:lnTo>
                  <a:pt x="134" y="135"/>
                </a:lnTo>
                <a:lnTo>
                  <a:pt x="138" y="129"/>
                </a:lnTo>
                <a:lnTo>
                  <a:pt x="142" y="123"/>
                </a:lnTo>
                <a:lnTo>
                  <a:pt x="146" y="115"/>
                </a:lnTo>
                <a:lnTo>
                  <a:pt x="150" y="111"/>
                </a:lnTo>
                <a:lnTo>
                  <a:pt x="152" y="101"/>
                </a:lnTo>
                <a:lnTo>
                  <a:pt x="154" y="95"/>
                </a:lnTo>
                <a:lnTo>
                  <a:pt x="156" y="87"/>
                </a:lnTo>
                <a:lnTo>
                  <a:pt x="156" y="79"/>
                </a:lnTo>
                <a:lnTo>
                  <a:pt x="156" y="71"/>
                </a:lnTo>
                <a:lnTo>
                  <a:pt x="154" y="63"/>
                </a:lnTo>
                <a:lnTo>
                  <a:pt x="152" y="55"/>
                </a:lnTo>
                <a:lnTo>
                  <a:pt x="150" y="47"/>
                </a:lnTo>
                <a:lnTo>
                  <a:pt x="142" y="33"/>
                </a:lnTo>
                <a:lnTo>
                  <a:pt x="134" y="23"/>
                </a:lnTo>
                <a:lnTo>
                  <a:pt x="128" y="17"/>
                </a:lnTo>
                <a:lnTo>
                  <a:pt x="122" y="13"/>
                </a:lnTo>
                <a:lnTo>
                  <a:pt x="114" y="9"/>
                </a:lnTo>
                <a:lnTo>
                  <a:pt x="108" y="5"/>
                </a:lnTo>
                <a:lnTo>
                  <a:pt x="100" y="4"/>
                </a:lnTo>
                <a:lnTo>
                  <a:pt x="92" y="2"/>
                </a:lnTo>
                <a:lnTo>
                  <a:pt x="84" y="0"/>
                </a:lnTo>
                <a:lnTo>
                  <a:pt x="78" y="0"/>
                </a:lnTo>
                <a:lnTo>
                  <a:pt x="68" y="0"/>
                </a:lnTo>
                <a:lnTo>
                  <a:pt x="60" y="2"/>
                </a:lnTo>
                <a:lnTo>
                  <a:pt x="52" y="4"/>
                </a:lnTo>
                <a:lnTo>
                  <a:pt x="46" y="5"/>
                </a:lnTo>
                <a:lnTo>
                  <a:pt x="32" y="13"/>
                </a:lnTo>
                <a:lnTo>
                  <a:pt x="22" y="23"/>
                </a:lnTo>
                <a:lnTo>
                  <a:pt x="12" y="33"/>
                </a:lnTo>
                <a:lnTo>
                  <a:pt x="4" y="47"/>
                </a:lnTo>
                <a:lnTo>
                  <a:pt x="0" y="55"/>
                </a:lnTo>
                <a:lnTo>
                  <a:pt x="0" y="63"/>
                </a:lnTo>
                <a:lnTo>
                  <a:pt x="0" y="71"/>
                </a:lnTo>
                <a:lnTo>
                  <a:pt x="0" y="79"/>
                </a:lnTo>
                <a:lnTo>
                  <a:pt x="0" y="87"/>
                </a:lnTo>
                <a:lnTo>
                  <a:pt x="0" y="95"/>
                </a:lnTo>
                <a:lnTo>
                  <a:pt x="0" y="101"/>
                </a:lnTo>
                <a:lnTo>
                  <a:pt x="4" y="111"/>
                </a:lnTo>
                <a:lnTo>
                  <a:pt x="8" y="115"/>
                </a:lnTo>
                <a:lnTo>
                  <a:pt x="12" y="123"/>
                </a:lnTo>
                <a:lnTo>
                  <a:pt x="16" y="129"/>
                </a:lnTo>
                <a:lnTo>
                  <a:pt x="22" y="135"/>
                </a:lnTo>
                <a:lnTo>
                  <a:pt x="32" y="145"/>
                </a:lnTo>
                <a:lnTo>
                  <a:pt x="46" y="153"/>
                </a:lnTo>
                <a:lnTo>
                  <a:pt x="52" y="155"/>
                </a:lnTo>
                <a:lnTo>
                  <a:pt x="60" y="157"/>
                </a:lnTo>
                <a:lnTo>
                  <a:pt x="68" y="159"/>
                </a:lnTo>
                <a:lnTo>
                  <a:pt x="78" y="161"/>
                </a:lnTo>
                <a:close/>
              </a:path>
            </a:pathLst>
          </a:custGeom>
          <a:solidFill>
            <a:srgbClr val="03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7" name="Freeform 215"/>
          <p:cNvSpPr>
            <a:spLocks/>
          </p:cNvSpPr>
          <p:nvPr/>
        </p:nvSpPr>
        <p:spPr bwMode="auto">
          <a:xfrm>
            <a:off x="4762500" y="5487988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0 h 22"/>
              <a:gd name="T10" fmla="*/ 2147483647 w 22"/>
              <a:gd name="T11" fmla="*/ 2147483647 h 22"/>
              <a:gd name="T12" fmla="*/ 0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2">
                <a:moveTo>
                  <a:pt x="12" y="22"/>
                </a:moveTo>
                <a:lnTo>
                  <a:pt x="20" y="18"/>
                </a:lnTo>
                <a:lnTo>
                  <a:pt x="22" y="10"/>
                </a:lnTo>
                <a:lnTo>
                  <a:pt x="20" y="2"/>
                </a:lnTo>
                <a:lnTo>
                  <a:pt x="12" y="0"/>
                </a:lnTo>
                <a:lnTo>
                  <a:pt x="4" y="2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8" name="Freeform 216"/>
          <p:cNvSpPr>
            <a:spLocks/>
          </p:cNvSpPr>
          <p:nvPr/>
        </p:nvSpPr>
        <p:spPr bwMode="auto">
          <a:xfrm>
            <a:off x="4816475" y="56340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2"/>
                </a:lnTo>
                <a:lnTo>
                  <a:pt x="16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9" name="Freeform 217"/>
          <p:cNvSpPr>
            <a:spLocks/>
          </p:cNvSpPr>
          <p:nvPr/>
        </p:nvSpPr>
        <p:spPr bwMode="auto">
          <a:xfrm>
            <a:off x="4711700" y="5634038"/>
            <a:ext cx="38100" cy="34925"/>
          </a:xfrm>
          <a:custGeom>
            <a:avLst/>
            <a:gdLst>
              <a:gd name="T0" fmla="*/ 2147483647 w 24"/>
              <a:gd name="T1" fmla="*/ 2147483647 h 22"/>
              <a:gd name="T2" fmla="*/ 2147483647 w 24"/>
              <a:gd name="T3" fmla="*/ 2147483647 h 22"/>
              <a:gd name="T4" fmla="*/ 2147483647 w 24"/>
              <a:gd name="T5" fmla="*/ 2147483647 h 22"/>
              <a:gd name="T6" fmla="*/ 2147483647 w 24"/>
              <a:gd name="T7" fmla="*/ 2147483647 h 22"/>
              <a:gd name="T8" fmla="*/ 2147483647 w 24"/>
              <a:gd name="T9" fmla="*/ 0 h 22"/>
              <a:gd name="T10" fmla="*/ 2147483647 w 24"/>
              <a:gd name="T11" fmla="*/ 2147483647 h 22"/>
              <a:gd name="T12" fmla="*/ 0 w 24"/>
              <a:gd name="T13" fmla="*/ 2147483647 h 22"/>
              <a:gd name="T14" fmla="*/ 2147483647 w 24"/>
              <a:gd name="T15" fmla="*/ 2147483647 h 22"/>
              <a:gd name="T16" fmla="*/ 2147483647 w 24"/>
              <a:gd name="T17" fmla="*/ 2147483647 h 22"/>
              <a:gd name="T18" fmla="*/ 2147483647 w 24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22">
                <a:moveTo>
                  <a:pt x="12" y="22"/>
                </a:moveTo>
                <a:lnTo>
                  <a:pt x="20" y="18"/>
                </a:lnTo>
                <a:lnTo>
                  <a:pt x="24" y="12"/>
                </a:lnTo>
                <a:lnTo>
                  <a:pt x="20" y="4"/>
                </a:lnTo>
                <a:lnTo>
                  <a:pt x="12" y="0"/>
                </a:lnTo>
                <a:lnTo>
                  <a:pt x="4" y="4"/>
                </a:lnTo>
                <a:lnTo>
                  <a:pt x="0" y="12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0" name="Freeform 218"/>
          <p:cNvSpPr>
            <a:spLocks/>
          </p:cNvSpPr>
          <p:nvPr/>
        </p:nvSpPr>
        <p:spPr bwMode="auto">
          <a:xfrm>
            <a:off x="4683125" y="5554663"/>
            <a:ext cx="28575" cy="31750"/>
          </a:xfrm>
          <a:custGeom>
            <a:avLst/>
            <a:gdLst>
              <a:gd name="T0" fmla="*/ 2147483647 w 18"/>
              <a:gd name="T1" fmla="*/ 2147483647 h 20"/>
              <a:gd name="T2" fmla="*/ 2147483647 w 18"/>
              <a:gd name="T3" fmla="*/ 2147483647 h 20"/>
              <a:gd name="T4" fmla="*/ 2147483647 w 18"/>
              <a:gd name="T5" fmla="*/ 2147483647 h 20"/>
              <a:gd name="T6" fmla="*/ 2147483647 w 18"/>
              <a:gd name="T7" fmla="*/ 2147483647 h 20"/>
              <a:gd name="T8" fmla="*/ 2147483647 w 18"/>
              <a:gd name="T9" fmla="*/ 0 h 20"/>
              <a:gd name="T10" fmla="*/ 2147483647 w 18"/>
              <a:gd name="T11" fmla="*/ 2147483647 h 20"/>
              <a:gd name="T12" fmla="*/ 0 w 18"/>
              <a:gd name="T13" fmla="*/ 2147483647 h 20"/>
              <a:gd name="T14" fmla="*/ 2147483647 w 18"/>
              <a:gd name="T15" fmla="*/ 2147483647 h 20"/>
              <a:gd name="T16" fmla="*/ 2147483647 w 18"/>
              <a:gd name="T17" fmla="*/ 2147483647 h 20"/>
              <a:gd name="T18" fmla="*/ 2147483647 w 18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20">
                <a:moveTo>
                  <a:pt x="8" y="20"/>
                </a:moveTo>
                <a:lnTo>
                  <a:pt x="16" y="16"/>
                </a:lnTo>
                <a:lnTo>
                  <a:pt x="18" y="10"/>
                </a:lnTo>
                <a:lnTo>
                  <a:pt x="16" y="2"/>
                </a:lnTo>
                <a:lnTo>
                  <a:pt x="8" y="0"/>
                </a:lnTo>
                <a:lnTo>
                  <a:pt x="2" y="2"/>
                </a:lnTo>
                <a:lnTo>
                  <a:pt x="0" y="10"/>
                </a:lnTo>
                <a:lnTo>
                  <a:pt x="2" y="16"/>
                </a:lnTo>
                <a:lnTo>
                  <a:pt x="8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1" name="Freeform 219"/>
          <p:cNvSpPr>
            <a:spLocks/>
          </p:cNvSpPr>
          <p:nvPr/>
        </p:nvSpPr>
        <p:spPr bwMode="auto">
          <a:xfrm>
            <a:off x="4841875" y="55578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0"/>
                </a:lnTo>
                <a:lnTo>
                  <a:pt x="16" y="2"/>
                </a:lnTo>
                <a:lnTo>
                  <a:pt x="10" y="0"/>
                </a:lnTo>
                <a:lnTo>
                  <a:pt x="2" y="2"/>
                </a:lnTo>
                <a:lnTo>
                  <a:pt x="0" y="10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2" name="Freeform 220"/>
          <p:cNvSpPr>
            <a:spLocks/>
          </p:cNvSpPr>
          <p:nvPr/>
        </p:nvSpPr>
        <p:spPr bwMode="auto">
          <a:xfrm>
            <a:off x="4718050" y="5251450"/>
            <a:ext cx="104775" cy="53975"/>
          </a:xfrm>
          <a:custGeom>
            <a:avLst/>
            <a:gdLst>
              <a:gd name="T0" fmla="*/ 2147483647 w 66"/>
              <a:gd name="T1" fmla="*/ 2147483647 h 34"/>
              <a:gd name="T2" fmla="*/ 2147483647 w 66"/>
              <a:gd name="T3" fmla="*/ 2147483647 h 34"/>
              <a:gd name="T4" fmla="*/ 2147483647 w 66"/>
              <a:gd name="T5" fmla="*/ 2147483647 h 34"/>
              <a:gd name="T6" fmla="*/ 2147483647 w 66"/>
              <a:gd name="T7" fmla="*/ 2147483647 h 34"/>
              <a:gd name="T8" fmla="*/ 2147483647 w 66"/>
              <a:gd name="T9" fmla="*/ 2147483647 h 34"/>
              <a:gd name="T10" fmla="*/ 2147483647 w 66"/>
              <a:gd name="T11" fmla="*/ 2147483647 h 34"/>
              <a:gd name="T12" fmla="*/ 2147483647 w 66"/>
              <a:gd name="T13" fmla="*/ 2147483647 h 34"/>
              <a:gd name="T14" fmla="*/ 2147483647 w 66"/>
              <a:gd name="T15" fmla="*/ 2147483647 h 34"/>
              <a:gd name="T16" fmla="*/ 2147483647 w 66"/>
              <a:gd name="T17" fmla="*/ 0 h 34"/>
              <a:gd name="T18" fmla="*/ 2147483647 w 66"/>
              <a:gd name="T19" fmla="*/ 0 h 34"/>
              <a:gd name="T20" fmla="*/ 2147483647 w 66"/>
              <a:gd name="T21" fmla="*/ 0 h 34"/>
              <a:gd name="T22" fmla="*/ 2147483647 w 66"/>
              <a:gd name="T23" fmla="*/ 0 h 34"/>
              <a:gd name="T24" fmla="*/ 2147483647 w 66"/>
              <a:gd name="T25" fmla="*/ 2147483647 h 34"/>
              <a:gd name="T26" fmla="*/ 2147483647 w 66"/>
              <a:gd name="T27" fmla="*/ 2147483647 h 34"/>
              <a:gd name="T28" fmla="*/ 0 w 66"/>
              <a:gd name="T29" fmla="*/ 2147483647 h 34"/>
              <a:gd name="T30" fmla="*/ 2147483647 w 66"/>
              <a:gd name="T31" fmla="*/ 2147483647 h 34"/>
              <a:gd name="T32" fmla="*/ 2147483647 w 66"/>
              <a:gd name="T33" fmla="*/ 2147483647 h 34"/>
              <a:gd name="T34" fmla="*/ 2147483647 w 66"/>
              <a:gd name="T35" fmla="*/ 2147483647 h 34"/>
              <a:gd name="T36" fmla="*/ 2147483647 w 66"/>
              <a:gd name="T37" fmla="*/ 2147483647 h 34"/>
              <a:gd name="T38" fmla="*/ 2147483647 w 66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34">
                <a:moveTo>
                  <a:pt x="20" y="34"/>
                </a:moveTo>
                <a:lnTo>
                  <a:pt x="48" y="34"/>
                </a:lnTo>
                <a:lnTo>
                  <a:pt x="54" y="30"/>
                </a:lnTo>
                <a:lnTo>
                  <a:pt x="60" y="28"/>
                </a:lnTo>
                <a:lnTo>
                  <a:pt x="64" y="22"/>
                </a:lnTo>
                <a:lnTo>
                  <a:pt x="66" y="18"/>
                </a:lnTo>
                <a:lnTo>
                  <a:pt x="64" y="10"/>
                </a:lnTo>
                <a:lnTo>
                  <a:pt x="60" y="4"/>
                </a:lnTo>
                <a:lnTo>
                  <a:pt x="54" y="0"/>
                </a:lnTo>
                <a:lnTo>
                  <a:pt x="48" y="0"/>
                </a:lnTo>
                <a:lnTo>
                  <a:pt x="20" y="0"/>
                </a:lnTo>
                <a:lnTo>
                  <a:pt x="12" y="0"/>
                </a:lnTo>
                <a:lnTo>
                  <a:pt x="6" y="4"/>
                </a:lnTo>
                <a:lnTo>
                  <a:pt x="2" y="10"/>
                </a:lnTo>
                <a:lnTo>
                  <a:pt x="0" y="18"/>
                </a:lnTo>
                <a:lnTo>
                  <a:pt x="2" y="22"/>
                </a:lnTo>
                <a:lnTo>
                  <a:pt x="6" y="28"/>
                </a:lnTo>
                <a:lnTo>
                  <a:pt x="12" y="30"/>
                </a:lnTo>
                <a:lnTo>
                  <a:pt x="20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3" name="Freeform 221"/>
          <p:cNvSpPr>
            <a:spLocks/>
          </p:cNvSpPr>
          <p:nvPr/>
        </p:nvSpPr>
        <p:spPr bwMode="auto">
          <a:xfrm>
            <a:off x="4718050" y="5856288"/>
            <a:ext cx="104775" cy="57150"/>
          </a:xfrm>
          <a:custGeom>
            <a:avLst/>
            <a:gdLst>
              <a:gd name="T0" fmla="*/ 2147483647 w 66"/>
              <a:gd name="T1" fmla="*/ 2147483647 h 36"/>
              <a:gd name="T2" fmla="*/ 2147483647 w 66"/>
              <a:gd name="T3" fmla="*/ 2147483647 h 36"/>
              <a:gd name="T4" fmla="*/ 2147483647 w 66"/>
              <a:gd name="T5" fmla="*/ 2147483647 h 36"/>
              <a:gd name="T6" fmla="*/ 2147483647 w 66"/>
              <a:gd name="T7" fmla="*/ 2147483647 h 36"/>
              <a:gd name="T8" fmla="*/ 2147483647 w 66"/>
              <a:gd name="T9" fmla="*/ 2147483647 h 36"/>
              <a:gd name="T10" fmla="*/ 2147483647 w 66"/>
              <a:gd name="T11" fmla="*/ 2147483647 h 36"/>
              <a:gd name="T12" fmla="*/ 2147483647 w 66"/>
              <a:gd name="T13" fmla="*/ 2147483647 h 36"/>
              <a:gd name="T14" fmla="*/ 2147483647 w 66"/>
              <a:gd name="T15" fmla="*/ 2147483647 h 36"/>
              <a:gd name="T16" fmla="*/ 2147483647 w 66"/>
              <a:gd name="T17" fmla="*/ 2147483647 h 36"/>
              <a:gd name="T18" fmla="*/ 2147483647 w 66"/>
              <a:gd name="T19" fmla="*/ 0 h 36"/>
              <a:gd name="T20" fmla="*/ 2147483647 w 66"/>
              <a:gd name="T21" fmla="*/ 0 h 36"/>
              <a:gd name="T22" fmla="*/ 2147483647 w 66"/>
              <a:gd name="T23" fmla="*/ 2147483647 h 36"/>
              <a:gd name="T24" fmla="*/ 2147483647 w 66"/>
              <a:gd name="T25" fmla="*/ 2147483647 h 36"/>
              <a:gd name="T26" fmla="*/ 0 w 66"/>
              <a:gd name="T27" fmla="*/ 2147483647 h 36"/>
              <a:gd name="T28" fmla="*/ 0 w 66"/>
              <a:gd name="T29" fmla="*/ 2147483647 h 36"/>
              <a:gd name="T30" fmla="*/ 0 w 66"/>
              <a:gd name="T31" fmla="*/ 2147483647 h 36"/>
              <a:gd name="T32" fmla="*/ 2147483647 w 66"/>
              <a:gd name="T33" fmla="*/ 2147483647 h 36"/>
              <a:gd name="T34" fmla="*/ 2147483647 w 66"/>
              <a:gd name="T35" fmla="*/ 2147483647 h 36"/>
              <a:gd name="T36" fmla="*/ 2147483647 w 66"/>
              <a:gd name="T37" fmla="*/ 2147483647 h 36"/>
              <a:gd name="T38" fmla="*/ 2147483647 w 66"/>
              <a:gd name="T39" fmla="*/ 2147483647 h 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36">
                <a:moveTo>
                  <a:pt x="18" y="36"/>
                </a:moveTo>
                <a:lnTo>
                  <a:pt x="48" y="36"/>
                </a:lnTo>
                <a:lnTo>
                  <a:pt x="54" y="34"/>
                </a:lnTo>
                <a:lnTo>
                  <a:pt x="60" y="30"/>
                </a:lnTo>
                <a:lnTo>
                  <a:pt x="64" y="24"/>
                </a:lnTo>
                <a:lnTo>
                  <a:pt x="66" y="18"/>
                </a:lnTo>
                <a:lnTo>
                  <a:pt x="64" y="12"/>
                </a:lnTo>
                <a:lnTo>
                  <a:pt x="60" y="6"/>
                </a:lnTo>
                <a:lnTo>
                  <a:pt x="54" y="2"/>
                </a:lnTo>
                <a:lnTo>
                  <a:pt x="48" y="0"/>
                </a:lnTo>
                <a:lnTo>
                  <a:pt x="18" y="0"/>
                </a:lnTo>
                <a:lnTo>
                  <a:pt x="10" y="2"/>
                </a:lnTo>
                <a:lnTo>
                  <a:pt x="6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10" y="34"/>
                </a:lnTo>
                <a:lnTo>
                  <a:pt x="18" y="3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4" name="Freeform 222"/>
          <p:cNvSpPr>
            <a:spLocks/>
          </p:cNvSpPr>
          <p:nvPr/>
        </p:nvSpPr>
        <p:spPr bwMode="auto">
          <a:xfrm>
            <a:off x="5054600" y="5538788"/>
            <a:ext cx="53975" cy="101600"/>
          </a:xfrm>
          <a:custGeom>
            <a:avLst/>
            <a:gdLst>
              <a:gd name="T0" fmla="*/ 2147483647 w 34"/>
              <a:gd name="T1" fmla="*/ 2147483647 h 64"/>
              <a:gd name="T2" fmla="*/ 2147483647 w 34"/>
              <a:gd name="T3" fmla="*/ 2147483647 h 64"/>
              <a:gd name="T4" fmla="*/ 2147483647 w 34"/>
              <a:gd name="T5" fmla="*/ 2147483647 h 64"/>
              <a:gd name="T6" fmla="*/ 2147483647 w 34"/>
              <a:gd name="T7" fmla="*/ 2147483647 h 64"/>
              <a:gd name="T8" fmla="*/ 2147483647 w 34"/>
              <a:gd name="T9" fmla="*/ 0 h 64"/>
              <a:gd name="T10" fmla="*/ 2147483647 w 34"/>
              <a:gd name="T11" fmla="*/ 0 h 64"/>
              <a:gd name="T12" fmla="*/ 2147483647 w 34"/>
              <a:gd name="T13" fmla="*/ 0 h 64"/>
              <a:gd name="T14" fmla="*/ 2147483647 w 34"/>
              <a:gd name="T15" fmla="*/ 2147483647 h 64"/>
              <a:gd name="T16" fmla="*/ 0 w 34"/>
              <a:gd name="T17" fmla="*/ 2147483647 h 64"/>
              <a:gd name="T18" fmla="*/ 0 w 34"/>
              <a:gd name="T19" fmla="*/ 2147483647 h 64"/>
              <a:gd name="T20" fmla="*/ 0 w 34"/>
              <a:gd name="T21" fmla="*/ 2147483647 h 64"/>
              <a:gd name="T22" fmla="*/ 0 w 34"/>
              <a:gd name="T23" fmla="*/ 2147483647 h 64"/>
              <a:gd name="T24" fmla="*/ 2147483647 w 34"/>
              <a:gd name="T25" fmla="*/ 2147483647 h 64"/>
              <a:gd name="T26" fmla="*/ 2147483647 w 34"/>
              <a:gd name="T27" fmla="*/ 2147483647 h 64"/>
              <a:gd name="T28" fmla="*/ 2147483647 w 34"/>
              <a:gd name="T29" fmla="*/ 2147483647 h 64"/>
              <a:gd name="T30" fmla="*/ 2147483647 w 34"/>
              <a:gd name="T31" fmla="*/ 2147483647 h 64"/>
              <a:gd name="T32" fmla="*/ 2147483647 w 34"/>
              <a:gd name="T33" fmla="*/ 2147483647 h 64"/>
              <a:gd name="T34" fmla="*/ 2147483647 w 34"/>
              <a:gd name="T35" fmla="*/ 2147483647 h 64"/>
              <a:gd name="T36" fmla="*/ 2147483647 w 34"/>
              <a:gd name="T37" fmla="*/ 2147483647 h 64"/>
              <a:gd name="T38" fmla="*/ 2147483647 w 34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64">
                <a:moveTo>
                  <a:pt x="34" y="46"/>
                </a:moveTo>
                <a:lnTo>
                  <a:pt x="34" y="20"/>
                </a:lnTo>
                <a:lnTo>
                  <a:pt x="32" y="12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0" y="0"/>
                </a:lnTo>
                <a:lnTo>
                  <a:pt x="6" y="6"/>
                </a:lnTo>
                <a:lnTo>
                  <a:pt x="0" y="12"/>
                </a:lnTo>
                <a:lnTo>
                  <a:pt x="0" y="20"/>
                </a:lnTo>
                <a:lnTo>
                  <a:pt x="0" y="46"/>
                </a:lnTo>
                <a:lnTo>
                  <a:pt x="0" y="52"/>
                </a:lnTo>
                <a:lnTo>
                  <a:pt x="6" y="58"/>
                </a:lnTo>
                <a:lnTo>
                  <a:pt x="10" y="62"/>
                </a:lnTo>
                <a:lnTo>
                  <a:pt x="18" y="64"/>
                </a:lnTo>
                <a:lnTo>
                  <a:pt x="24" y="62"/>
                </a:lnTo>
                <a:lnTo>
                  <a:pt x="30" y="58"/>
                </a:lnTo>
                <a:lnTo>
                  <a:pt x="32" y="52"/>
                </a:lnTo>
                <a:lnTo>
                  <a:pt x="34" y="4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5" name="Freeform 223"/>
          <p:cNvSpPr>
            <a:spLocks/>
          </p:cNvSpPr>
          <p:nvPr/>
        </p:nvSpPr>
        <p:spPr bwMode="auto">
          <a:xfrm>
            <a:off x="4438650" y="5545138"/>
            <a:ext cx="57150" cy="98425"/>
          </a:xfrm>
          <a:custGeom>
            <a:avLst/>
            <a:gdLst>
              <a:gd name="T0" fmla="*/ 2147483647 w 36"/>
              <a:gd name="T1" fmla="*/ 2147483647 h 62"/>
              <a:gd name="T2" fmla="*/ 2147483647 w 36"/>
              <a:gd name="T3" fmla="*/ 2147483647 h 62"/>
              <a:gd name="T4" fmla="*/ 2147483647 w 36"/>
              <a:gd name="T5" fmla="*/ 2147483647 h 62"/>
              <a:gd name="T6" fmla="*/ 2147483647 w 36"/>
              <a:gd name="T7" fmla="*/ 2147483647 h 62"/>
              <a:gd name="T8" fmla="*/ 2147483647 w 36"/>
              <a:gd name="T9" fmla="*/ 0 h 62"/>
              <a:gd name="T10" fmla="*/ 2147483647 w 36"/>
              <a:gd name="T11" fmla="*/ 0 h 62"/>
              <a:gd name="T12" fmla="*/ 2147483647 w 36"/>
              <a:gd name="T13" fmla="*/ 0 h 62"/>
              <a:gd name="T14" fmla="*/ 2147483647 w 36"/>
              <a:gd name="T15" fmla="*/ 2147483647 h 62"/>
              <a:gd name="T16" fmla="*/ 0 w 36"/>
              <a:gd name="T17" fmla="*/ 2147483647 h 62"/>
              <a:gd name="T18" fmla="*/ 0 w 36"/>
              <a:gd name="T19" fmla="*/ 2147483647 h 62"/>
              <a:gd name="T20" fmla="*/ 0 w 36"/>
              <a:gd name="T21" fmla="*/ 2147483647 h 62"/>
              <a:gd name="T22" fmla="*/ 0 w 36"/>
              <a:gd name="T23" fmla="*/ 2147483647 h 62"/>
              <a:gd name="T24" fmla="*/ 2147483647 w 36"/>
              <a:gd name="T25" fmla="*/ 2147483647 h 62"/>
              <a:gd name="T26" fmla="*/ 2147483647 w 36"/>
              <a:gd name="T27" fmla="*/ 2147483647 h 62"/>
              <a:gd name="T28" fmla="*/ 2147483647 w 36"/>
              <a:gd name="T29" fmla="*/ 2147483647 h 62"/>
              <a:gd name="T30" fmla="*/ 2147483647 w 36"/>
              <a:gd name="T31" fmla="*/ 2147483647 h 62"/>
              <a:gd name="T32" fmla="*/ 2147483647 w 36"/>
              <a:gd name="T33" fmla="*/ 2147483647 h 62"/>
              <a:gd name="T34" fmla="*/ 2147483647 w 36"/>
              <a:gd name="T35" fmla="*/ 2147483647 h 62"/>
              <a:gd name="T36" fmla="*/ 2147483647 w 36"/>
              <a:gd name="T37" fmla="*/ 2147483647 h 62"/>
              <a:gd name="T38" fmla="*/ 2147483647 w 36"/>
              <a:gd name="T39" fmla="*/ 2147483647 h 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" h="62">
                <a:moveTo>
                  <a:pt x="36" y="46"/>
                </a:moveTo>
                <a:lnTo>
                  <a:pt x="36" y="16"/>
                </a:lnTo>
                <a:lnTo>
                  <a:pt x="34" y="8"/>
                </a:lnTo>
                <a:lnTo>
                  <a:pt x="32" y="4"/>
                </a:lnTo>
                <a:lnTo>
                  <a:pt x="26" y="0"/>
                </a:lnTo>
                <a:lnTo>
                  <a:pt x="20" y="0"/>
                </a:lnTo>
                <a:lnTo>
                  <a:pt x="10" y="0"/>
                </a:lnTo>
                <a:lnTo>
                  <a:pt x="6" y="4"/>
                </a:lnTo>
                <a:lnTo>
                  <a:pt x="0" y="8"/>
                </a:lnTo>
                <a:lnTo>
                  <a:pt x="0" y="16"/>
                </a:lnTo>
                <a:lnTo>
                  <a:pt x="0" y="46"/>
                </a:lnTo>
                <a:lnTo>
                  <a:pt x="0" y="52"/>
                </a:lnTo>
                <a:lnTo>
                  <a:pt x="6" y="58"/>
                </a:lnTo>
                <a:lnTo>
                  <a:pt x="10" y="60"/>
                </a:lnTo>
                <a:lnTo>
                  <a:pt x="20" y="62"/>
                </a:lnTo>
                <a:lnTo>
                  <a:pt x="26" y="60"/>
                </a:lnTo>
                <a:lnTo>
                  <a:pt x="32" y="58"/>
                </a:lnTo>
                <a:lnTo>
                  <a:pt x="34" y="52"/>
                </a:lnTo>
                <a:lnTo>
                  <a:pt x="36" y="4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6" name="Freeform 224"/>
          <p:cNvSpPr>
            <a:spLocks/>
          </p:cNvSpPr>
          <p:nvPr/>
        </p:nvSpPr>
        <p:spPr bwMode="auto">
          <a:xfrm>
            <a:off x="4943475" y="5321300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2147483647 h 54"/>
              <a:gd name="T14" fmla="*/ 2147483647 w 54"/>
              <a:gd name="T15" fmla="*/ 2147483647 h 54"/>
              <a:gd name="T16" fmla="*/ 2147483647 w 54"/>
              <a:gd name="T17" fmla="*/ 2147483647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2147483647 w 54"/>
              <a:gd name="T23" fmla="*/ 0 h 54"/>
              <a:gd name="T24" fmla="*/ 2147483647 w 54"/>
              <a:gd name="T25" fmla="*/ 0 h 54"/>
              <a:gd name="T26" fmla="*/ 2147483647 w 54"/>
              <a:gd name="T27" fmla="*/ 0 h 54"/>
              <a:gd name="T28" fmla="*/ 2147483647 w 54"/>
              <a:gd name="T29" fmla="*/ 2147483647 h 54"/>
              <a:gd name="T30" fmla="*/ 0 w 54"/>
              <a:gd name="T31" fmla="*/ 2147483647 h 54"/>
              <a:gd name="T32" fmla="*/ 0 w 54"/>
              <a:gd name="T33" fmla="*/ 2147483647 h 54"/>
              <a:gd name="T34" fmla="*/ 0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6" y="30"/>
                </a:moveTo>
                <a:lnTo>
                  <a:pt x="26" y="50"/>
                </a:lnTo>
                <a:lnTo>
                  <a:pt x="32" y="52"/>
                </a:lnTo>
                <a:lnTo>
                  <a:pt x="38" y="54"/>
                </a:lnTo>
                <a:lnTo>
                  <a:pt x="44" y="52"/>
                </a:lnTo>
                <a:lnTo>
                  <a:pt x="50" y="50"/>
                </a:lnTo>
                <a:lnTo>
                  <a:pt x="54" y="44"/>
                </a:lnTo>
                <a:lnTo>
                  <a:pt x="54" y="38"/>
                </a:lnTo>
                <a:lnTo>
                  <a:pt x="54" y="30"/>
                </a:lnTo>
                <a:lnTo>
                  <a:pt x="50" y="24"/>
                </a:lnTo>
                <a:lnTo>
                  <a:pt x="30" y="4"/>
                </a:lnTo>
                <a:lnTo>
                  <a:pt x="22" y="0"/>
                </a:lnTo>
                <a:lnTo>
                  <a:pt x="16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6"/>
                </a:lnTo>
                <a:lnTo>
                  <a:pt x="0" y="22"/>
                </a:lnTo>
                <a:lnTo>
                  <a:pt x="6" y="3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7" name="Freeform 225"/>
          <p:cNvSpPr>
            <a:spLocks/>
          </p:cNvSpPr>
          <p:nvPr/>
        </p:nvSpPr>
        <p:spPr bwMode="auto">
          <a:xfrm>
            <a:off x="4511675" y="5748338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2147483647 h 54"/>
              <a:gd name="T14" fmla="*/ 2147483647 w 54"/>
              <a:gd name="T15" fmla="*/ 2147483647 h 54"/>
              <a:gd name="T16" fmla="*/ 2147483647 w 54"/>
              <a:gd name="T17" fmla="*/ 2147483647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2147483647 w 54"/>
              <a:gd name="T23" fmla="*/ 0 h 54"/>
              <a:gd name="T24" fmla="*/ 2147483647 w 54"/>
              <a:gd name="T25" fmla="*/ 0 h 54"/>
              <a:gd name="T26" fmla="*/ 2147483647 w 54"/>
              <a:gd name="T27" fmla="*/ 0 h 54"/>
              <a:gd name="T28" fmla="*/ 2147483647 w 54"/>
              <a:gd name="T29" fmla="*/ 2147483647 h 54"/>
              <a:gd name="T30" fmla="*/ 2147483647 w 54"/>
              <a:gd name="T31" fmla="*/ 2147483647 h 54"/>
              <a:gd name="T32" fmla="*/ 0 w 54"/>
              <a:gd name="T33" fmla="*/ 2147483647 h 54"/>
              <a:gd name="T34" fmla="*/ 2147483647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6" y="30"/>
                </a:moveTo>
                <a:lnTo>
                  <a:pt x="26" y="50"/>
                </a:lnTo>
                <a:lnTo>
                  <a:pt x="30" y="54"/>
                </a:lnTo>
                <a:lnTo>
                  <a:pt x="36" y="54"/>
                </a:lnTo>
                <a:lnTo>
                  <a:pt x="42" y="54"/>
                </a:lnTo>
                <a:lnTo>
                  <a:pt x="50" y="50"/>
                </a:lnTo>
                <a:lnTo>
                  <a:pt x="54" y="44"/>
                </a:lnTo>
                <a:lnTo>
                  <a:pt x="54" y="38"/>
                </a:lnTo>
                <a:lnTo>
                  <a:pt x="54" y="32"/>
                </a:lnTo>
                <a:lnTo>
                  <a:pt x="50" y="26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6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6" y="3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8" name="Freeform 226"/>
          <p:cNvSpPr>
            <a:spLocks/>
          </p:cNvSpPr>
          <p:nvPr/>
        </p:nvSpPr>
        <p:spPr bwMode="auto">
          <a:xfrm>
            <a:off x="4940300" y="5761038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2147483647 w 56"/>
              <a:gd name="T3" fmla="*/ 2147483647 h 54"/>
              <a:gd name="T4" fmla="*/ 2147483647 w 56"/>
              <a:gd name="T5" fmla="*/ 2147483647 h 54"/>
              <a:gd name="T6" fmla="*/ 2147483647 w 56"/>
              <a:gd name="T7" fmla="*/ 2147483647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0 h 54"/>
              <a:gd name="T14" fmla="*/ 2147483647 w 56"/>
              <a:gd name="T15" fmla="*/ 0 h 54"/>
              <a:gd name="T16" fmla="*/ 2147483647 w 56"/>
              <a:gd name="T17" fmla="*/ 0 h 54"/>
              <a:gd name="T18" fmla="*/ 2147483647 w 56"/>
              <a:gd name="T19" fmla="*/ 2147483647 h 54"/>
              <a:gd name="T20" fmla="*/ 2147483647 w 56"/>
              <a:gd name="T21" fmla="*/ 2147483647 h 54"/>
              <a:gd name="T22" fmla="*/ 2147483647 w 56"/>
              <a:gd name="T23" fmla="*/ 2147483647 h 54"/>
              <a:gd name="T24" fmla="*/ 0 w 56"/>
              <a:gd name="T25" fmla="*/ 2147483647 h 54"/>
              <a:gd name="T26" fmla="*/ 2147483647 w 56"/>
              <a:gd name="T27" fmla="*/ 2147483647 h 54"/>
              <a:gd name="T28" fmla="*/ 2147483647 w 56"/>
              <a:gd name="T29" fmla="*/ 2147483647 h 54"/>
              <a:gd name="T30" fmla="*/ 2147483647 w 56"/>
              <a:gd name="T31" fmla="*/ 2147483647 h 54"/>
              <a:gd name="T32" fmla="*/ 2147483647 w 56"/>
              <a:gd name="T33" fmla="*/ 2147483647 h 54"/>
              <a:gd name="T34" fmla="*/ 2147483647 w 56"/>
              <a:gd name="T35" fmla="*/ 2147483647 h 54"/>
              <a:gd name="T36" fmla="*/ 2147483647 w 56"/>
              <a:gd name="T37" fmla="*/ 2147483647 h 54"/>
              <a:gd name="T38" fmla="*/ 2147483647 w 56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6" h="54">
                <a:moveTo>
                  <a:pt x="30" y="50"/>
                </a:moveTo>
                <a:lnTo>
                  <a:pt x="50" y="30"/>
                </a:lnTo>
                <a:lnTo>
                  <a:pt x="54" y="24"/>
                </a:lnTo>
                <a:lnTo>
                  <a:pt x="56" y="18"/>
                </a:lnTo>
                <a:lnTo>
                  <a:pt x="54" y="10"/>
                </a:lnTo>
                <a:lnTo>
                  <a:pt x="50" y="6"/>
                </a:lnTo>
                <a:lnTo>
                  <a:pt x="44" y="0"/>
                </a:lnTo>
                <a:lnTo>
                  <a:pt x="38" y="0"/>
                </a:lnTo>
                <a:lnTo>
                  <a:pt x="30" y="0"/>
                </a:lnTo>
                <a:lnTo>
                  <a:pt x="26" y="6"/>
                </a:lnTo>
                <a:lnTo>
                  <a:pt x="6" y="26"/>
                </a:lnTo>
                <a:lnTo>
                  <a:pt x="2" y="30"/>
                </a:lnTo>
                <a:lnTo>
                  <a:pt x="0" y="38"/>
                </a:lnTo>
                <a:lnTo>
                  <a:pt x="2" y="42"/>
                </a:lnTo>
                <a:lnTo>
                  <a:pt x="6" y="50"/>
                </a:lnTo>
                <a:lnTo>
                  <a:pt x="12" y="52"/>
                </a:lnTo>
                <a:lnTo>
                  <a:pt x="18" y="54"/>
                </a:lnTo>
                <a:lnTo>
                  <a:pt x="24" y="52"/>
                </a:lnTo>
                <a:lnTo>
                  <a:pt x="30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9" name="Freeform 227"/>
          <p:cNvSpPr>
            <a:spLocks/>
          </p:cNvSpPr>
          <p:nvPr/>
        </p:nvSpPr>
        <p:spPr bwMode="auto">
          <a:xfrm>
            <a:off x="4505325" y="5330825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0 h 54"/>
              <a:gd name="T14" fmla="*/ 2147483647 w 54"/>
              <a:gd name="T15" fmla="*/ 0 h 54"/>
              <a:gd name="T16" fmla="*/ 2147483647 w 54"/>
              <a:gd name="T17" fmla="*/ 0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0 w 54"/>
              <a:gd name="T23" fmla="*/ 2147483647 h 54"/>
              <a:gd name="T24" fmla="*/ 0 w 54"/>
              <a:gd name="T25" fmla="*/ 2147483647 h 54"/>
              <a:gd name="T26" fmla="*/ 0 w 54"/>
              <a:gd name="T27" fmla="*/ 2147483647 h 54"/>
              <a:gd name="T28" fmla="*/ 2147483647 w 54"/>
              <a:gd name="T29" fmla="*/ 2147483647 h 54"/>
              <a:gd name="T30" fmla="*/ 2147483647 w 54"/>
              <a:gd name="T31" fmla="*/ 2147483647 h 54"/>
              <a:gd name="T32" fmla="*/ 2147483647 w 54"/>
              <a:gd name="T33" fmla="*/ 2147483647 h 54"/>
              <a:gd name="T34" fmla="*/ 2147483647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28" y="50"/>
                </a:moveTo>
                <a:lnTo>
                  <a:pt x="50" y="30"/>
                </a:lnTo>
                <a:lnTo>
                  <a:pt x="52" y="22"/>
                </a:lnTo>
                <a:lnTo>
                  <a:pt x="54" y="16"/>
                </a:lnTo>
                <a:lnTo>
                  <a:pt x="52" y="10"/>
                </a:lnTo>
                <a:lnTo>
                  <a:pt x="50" y="6"/>
                </a:lnTo>
                <a:lnTo>
                  <a:pt x="44" y="0"/>
                </a:lnTo>
                <a:lnTo>
                  <a:pt x="36" y="0"/>
                </a:lnTo>
                <a:lnTo>
                  <a:pt x="30" y="0"/>
                </a:lnTo>
                <a:lnTo>
                  <a:pt x="24" y="6"/>
                </a:lnTo>
                <a:lnTo>
                  <a:pt x="6" y="26"/>
                </a:lnTo>
                <a:lnTo>
                  <a:pt x="0" y="30"/>
                </a:lnTo>
                <a:lnTo>
                  <a:pt x="0" y="36"/>
                </a:lnTo>
                <a:lnTo>
                  <a:pt x="0" y="42"/>
                </a:lnTo>
                <a:lnTo>
                  <a:pt x="6" y="50"/>
                </a:lnTo>
                <a:lnTo>
                  <a:pt x="10" y="54"/>
                </a:lnTo>
                <a:lnTo>
                  <a:pt x="18" y="54"/>
                </a:lnTo>
                <a:lnTo>
                  <a:pt x="22" y="54"/>
                </a:lnTo>
                <a:lnTo>
                  <a:pt x="28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24" name="Rectangle 228"/>
          <p:cNvSpPr>
            <a:spLocks noChangeArrowheads="1"/>
          </p:cNvSpPr>
          <p:nvPr/>
        </p:nvSpPr>
        <p:spPr bwMode="auto">
          <a:xfrm>
            <a:off x="2179638" y="4446588"/>
            <a:ext cx="13652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6500" b="1" dirty="0">
                <a:solidFill>
                  <a:schemeClr val="accent2"/>
                </a:solidFill>
                <a:latin typeface="Bwgrkn"/>
                <a:cs typeface="Bwgrkn"/>
              </a:rPr>
              <a:t>pan</a:t>
            </a:r>
            <a:endParaRPr lang="en-US" sz="6500" b="1" dirty="0">
              <a:solidFill>
                <a:schemeClr val="accent2"/>
              </a:solidFill>
              <a:latin typeface="Bwgrkn"/>
              <a:cs typeface="Bwgrkn"/>
            </a:endParaRPr>
          </a:p>
        </p:txBody>
      </p:sp>
      <p:sp>
        <p:nvSpPr>
          <p:cNvPr id="48251" name="Freeform 229"/>
          <p:cNvSpPr>
            <a:spLocks/>
          </p:cNvSpPr>
          <p:nvPr/>
        </p:nvSpPr>
        <p:spPr bwMode="auto">
          <a:xfrm>
            <a:off x="4130675" y="3906838"/>
            <a:ext cx="88900" cy="528637"/>
          </a:xfrm>
          <a:custGeom>
            <a:avLst/>
            <a:gdLst>
              <a:gd name="T0" fmla="*/ 0 w 56"/>
              <a:gd name="T1" fmla="*/ 2147483647 h 333"/>
              <a:gd name="T2" fmla="*/ 2147483647 w 56"/>
              <a:gd name="T3" fmla="*/ 2147483647 h 333"/>
              <a:gd name="T4" fmla="*/ 2147483647 w 56"/>
              <a:gd name="T5" fmla="*/ 0 h 333"/>
              <a:gd name="T6" fmla="*/ 0 w 56"/>
              <a:gd name="T7" fmla="*/ 0 h 333"/>
              <a:gd name="T8" fmla="*/ 0 w 56"/>
              <a:gd name="T9" fmla="*/ 2147483647 h 333"/>
              <a:gd name="T10" fmla="*/ 0 w 5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33">
                <a:moveTo>
                  <a:pt x="0" y="333"/>
                </a:moveTo>
                <a:lnTo>
                  <a:pt x="56" y="333"/>
                </a:lnTo>
                <a:lnTo>
                  <a:pt x="5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2" name="Freeform 230"/>
          <p:cNvSpPr>
            <a:spLocks/>
          </p:cNvSpPr>
          <p:nvPr/>
        </p:nvSpPr>
        <p:spPr bwMode="auto">
          <a:xfrm>
            <a:off x="413702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3" name="Freeform 231"/>
          <p:cNvSpPr>
            <a:spLocks/>
          </p:cNvSpPr>
          <p:nvPr/>
        </p:nvSpPr>
        <p:spPr bwMode="auto">
          <a:xfrm>
            <a:off x="414655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4" name="Freeform 232"/>
          <p:cNvSpPr>
            <a:spLocks/>
          </p:cNvSpPr>
          <p:nvPr/>
        </p:nvSpPr>
        <p:spPr bwMode="auto">
          <a:xfrm>
            <a:off x="4156075" y="3906838"/>
            <a:ext cx="38100" cy="528637"/>
          </a:xfrm>
          <a:custGeom>
            <a:avLst/>
            <a:gdLst>
              <a:gd name="T0" fmla="*/ 0 w 24"/>
              <a:gd name="T1" fmla="*/ 2147483647 h 333"/>
              <a:gd name="T2" fmla="*/ 2147483647 w 24"/>
              <a:gd name="T3" fmla="*/ 2147483647 h 333"/>
              <a:gd name="T4" fmla="*/ 2147483647 w 24"/>
              <a:gd name="T5" fmla="*/ 0 h 333"/>
              <a:gd name="T6" fmla="*/ 0 w 24"/>
              <a:gd name="T7" fmla="*/ 0 h 333"/>
              <a:gd name="T8" fmla="*/ 0 w 24"/>
              <a:gd name="T9" fmla="*/ 2147483647 h 333"/>
              <a:gd name="T10" fmla="*/ 0 w 2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33">
                <a:moveTo>
                  <a:pt x="0" y="333"/>
                </a:moveTo>
                <a:lnTo>
                  <a:pt x="24" y="333"/>
                </a:lnTo>
                <a:lnTo>
                  <a:pt x="2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5" name="Freeform 233"/>
          <p:cNvSpPr>
            <a:spLocks/>
          </p:cNvSpPr>
          <p:nvPr/>
        </p:nvSpPr>
        <p:spPr bwMode="auto">
          <a:xfrm>
            <a:off x="415925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6" name="Freeform 234"/>
          <p:cNvSpPr>
            <a:spLocks/>
          </p:cNvSpPr>
          <p:nvPr/>
        </p:nvSpPr>
        <p:spPr bwMode="auto">
          <a:xfrm>
            <a:off x="416877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7" name="Freeform 235"/>
          <p:cNvSpPr>
            <a:spLocks/>
          </p:cNvSpPr>
          <p:nvPr/>
        </p:nvSpPr>
        <p:spPr bwMode="auto">
          <a:xfrm>
            <a:off x="4730750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8" name="Freeform 236"/>
          <p:cNvSpPr>
            <a:spLocks/>
          </p:cNvSpPr>
          <p:nvPr/>
        </p:nvSpPr>
        <p:spPr bwMode="auto">
          <a:xfrm>
            <a:off x="4740275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9" name="Freeform 237"/>
          <p:cNvSpPr>
            <a:spLocks/>
          </p:cNvSpPr>
          <p:nvPr/>
        </p:nvSpPr>
        <p:spPr bwMode="auto">
          <a:xfrm>
            <a:off x="47498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0" name="Freeform 238"/>
          <p:cNvSpPr>
            <a:spLocks/>
          </p:cNvSpPr>
          <p:nvPr/>
        </p:nvSpPr>
        <p:spPr bwMode="auto">
          <a:xfrm>
            <a:off x="4752975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1" name="Freeform 239"/>
          <p:cNvSpPr>
            <a:spLocks/>
          </p:cNvSpPr>
          <p:nvPr/>
        </p:nvSpPr>
        <p:spPr bwMode="auto">
          <a:xfrm>
            <a:off x="4762500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2" name="Freeform 240"/>
          <p:cNvSpPr>
            <a:spLocks/>
          </p:cNvSpPr>
          <p:nvPr/>
        </p:nvSpPr>
        <p:spPr bwMode="auto">
          <a:xfrm>
            <a:off x="4772025" y="3906838"/>
            <a:ext cx="9525" cy="528637"/>
          </a:xfrm>
          <a:custGeom>
            <a:avLst/>
            <a:gdLst>
              <a:gd name="T0" fmla="*/ 0 w 6"/>
              <a:gd name="T1" fmla="*/ 2147483647 h 333"/>
              <a:gd name="T2" fmla="*/ 2147483647 w 6"/>
              <a:gd name="T3" fmla="*/ 2147483647 h 333"/>
              <a:gd name="T4" fmla="*/ 2147483647 w 6"/>
              <a:gd name="T5" fmla="*/ 0 h 333"/>
              <a:gd name="T6" fmla="*/ 0 w 6"/>
              <a:gd name="T7" fmla="*/ 0 h 333"/>
              <a:gd name="T8" fmla="*/ 0 w 6"/>
              <a:gd name="T9" fmla="*/ 2147483647 h 333"/>
              <a:gd name="T10" fmla="*/ 0 w 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33">
                <a:moveTo>
                  <a:pt x="0" y="333"/>
                </a:moveTo>
                <a:lnTo>
                  <a:pt x="6" y="333"/>
                </a:lnTo>
                <a:lnTo>
                  <a:pt x="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3" name="Freeform 241"/>
          <p:cNvSpPr>
            <a:spLocks/>
          </p:cNvSpPr>
          <p:nvPr/>
        </p:nvSpPr>
        <p:spPr bwMode="auto">
          <a:xfrm>
            <a:off x="5330825" y="3906838"/>
            <a:ext cx="85725" cy="528637"/>
          </a:xfrm>
          <a:custGeom>
            <a:avLst/>
            <a:gdLst>
              <a:gd name="T0" fmla="*/ 0 w 54"/>
              <a:gd name="T1" fmla="*/ 2147483647 h 333"/>
              <a:gd name="T2" fmla="*/ 2147483647 w 54"/>
              <a:gd name="T3" fmla="*/ 2147483647 h 333"/>
              <a:gd name="T4" fmla="*/ 2147483647 w 54"/>
              <a:gd name="T5" fmla="*/ 0 h 333"/>
              <a:gd name="T6" fmla="*/ 0 w 54"/>
              <a:gd name="T7" fmla="*/ 0 h 333"/>
              <a:gd name="T8" fmla="*/ 0 w 54"/>
              <a:gd name="T9" fmla="*/ 2147483647 h 333"/>
              <a:gd name="T10" fmla="*/ 0 w 5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33">
                <a:moveTo>
                  <a:pt x="0" y="333"/>
                </a:moveTo>
                <a:lnTo>
                  <a:pt x="54" y="333"/>
                </a:lnTo>
                <a:lnTo>
                  <a:pt x="5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4" name="Freeform 242"/>
          <p:cNvSpPr>
            <a:spLocks/>
          </p:cNvSpPr>
          <p:nvPr/>
        </p:nvSpPr>
        <p:spPr bwMode="auto">
          <a:xfrm>
            <a:off x="533717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5" name="Freeform 243"/>
          <p:cNvSpPr>
            <a:spLocks/>
          </p:cNvSpPr>
          <p:nvPr/>
        </p:nvSpPr>
        <p:spPr bwMode="auto">
          <a:xfrm>
            <a:off x="53467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6" name="Freeform 244"/>
          <p:cNvSpPr>
            <a:spLocks/>
          </p:cNvSpPr>
          <p:nvPr/>
        </p:nvSpPr>
        <p:spPr bwMode="auto">
          <a:xfrm>
            <a:off x="5353050" y="3906838"/>
            <a:ext cx="41275" cy="528637"/>
          </a:xfrm>
          <a:custGeom>
            <a:avLst/>
            <a:gdLst>
              <a:gd name="T0" fmla="*/ 0 w 26"/>
              <a:gd name="T1" fmla="*/ 2147483647 h 333"/>
              <a:gd name="T2" fmla="*/ 2147483647 w 26"/>
              <a:gd name="T3" fmla="*/ 2147483647 h 333"/>
              <a:gd name="T4" fmla="*/ 2147483647 w 26"/>
              <a:gd name="T5" fmla="*/ 0 h 333"/>
              <a:gd name="T6" fmla="*/ 0 w 26"/>
              <a:gd name="T7" fmla="*/ 0 h 333"/>
              <a:gd name="T8" fmla="*/ 0 w 26"/>
              <a:gd name="T9" fmla="*/ 2147483647 h 333"/>
              <a:gd name="T10" fmla="*/ 0 w 2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33">
                <a:moveTo>
                  <a:pt x="0" y="333"/>
                </a:moveTo>
                <a:lnTo>
                  <a:pt x="26" y="333"/>
                </a:lnTo>
                <a:lnTo>
                  <a:pt x="2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7" name="Freeform 245"/>
          <p:cNvSpPr>
            <a:spLocks/>
          </p:cNvSpPr>
          <p:nvPr/>
        </p:nvSpPr>
        <p:spPr bwMode="auto">
          <a:xfrm>
            <a:off x="535940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8" name="Freeform 246"/>
          <p:cNvSpPr>
            <a:spLocks/>
          </p:cNvSpPr>
          <p:nvPr/>
        </p:nvSpPr>
        <p:spPr bwMode="auto">
          <a:xfrm>
            <a:off x="536892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9" name="Freeform 247"/>
          <p:cNvSpPr>
            <a:spLocks/>
          </p:cNvSpPr>
          <p:nvPr/>
        </p:nvSpPr>
        <p:spPr bwMode="auto">
          <a:xfrm>
            <a:off x="3579813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0" name="Freeform 248"/>
          <p:cNvSpPr>
            <a:spLocks/>
          </p:cNvSpPr>
          <p:nvPr/>
        </p:nvSpPr>
        <p:spPr bwMode="auto">
          <a:xfrm>
            <a:off x="3589338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1" name="Freeform 249"/>
          <p:cNvSpPr>
            <a:spLocks/>
          </p:cNvSpPr>
          <p:nvPr/>
        </p:nvSpPr>
        <p:spPr bwMode="auto">
          <a:xfrm>
            <a:off x="3595688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2" name="Freeform 250"/>
          <p:cNvSpPr>
            <a:spLocks/>
          </p:cNvSpPr>
          <p:nvPr/>
        </p:nvSpPr>
        <p:spPr bwMode="auto">
          <a:xfrm>
            <a:off x="3602038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3" name="Freeform 251"/>
          <p:cNvSpPr>
            <a:spLocks/>
          </p:cNvSpPr>
          <p:nvPr/>
        </p:nvSpPr>
        <p:spPr bwMode="auto">
          <a:xfrm>
            <a:off x="3611563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4" name="Freeform 252"/>
          <p:cNvSpPr>
            <a:spLocks/>
          </p:cNvSpPr>
          <p:nvPr/>
        </p:nvSpPr>
        <p:spPr bwMode="auto">
          <a:xfrm>
            <a:off x="3617913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5" name="Freeform 253"/>
          <p:cNvSpPr>
            <a:spLocks/>
          </p:cNvSpPr>
          <p:nvPr/>
        </p:nvSpPr>
        <p:spPr bwMode="auto">
          <a:xfrm>
            <a:off x="3201988" y="3906838"/>
            <a:ext cx="225425" cy="382587"/>
          </a:xfrm>
          <a:custGeom>
            <a:avLst/>
            <a:gdLst>
              <a:gd name="T0" fmla="*/ 2147483647 w 142"/>
              <a:gd name="T1" fmla="*/ 2147483647 h 241"/>
              <a:gd name="T2" fmla="*/ 2147483647 w 142"/>
              <a:gd name="T3" fmla="*/ 2147483647 h 241"/>
              <a:gd name="T4" fmla="*/ 2147483647 w 142"/>
              <a:gd name="T5" fmla="*/ 2147483647 h 241"/>
              <a:gd name="T6" fmla="*/ 2147483647 w 142"/>
              <a:gd name="T7" fmla="*/ 2147483647 h 241"/>
              <a:gd name="T8" fmla="*/ 0 w 142"/>
              <a:gd name="T9" fmla="*/ 2147483647 h 241"/>
              <a:gd name="T10" fmla="*/ 0 w 142"/>
              <a:gd name="T11" fmla="*/ 2147483647 h 241"/>
              <a:gd name="T12" fmla="*/ 0 w 142"/>
              <a:gd name="T13" fmla="*/ 2147483647 h 241"/>
              <a:gd name="T14" fmla="*/ 0 w 142"/>
              <a:gd name="T15" fmla="*/ 2147483647 h 241"/>
              <a:gd name="T16" fmla="*/ 0 w 142"/>
              <a:gd name="T17" fmla="*/ 2147483647 h 241"/>
              <a:gd name="T18" fmla="*/ 0 w 142"/>
              <a:gd name="T19" fmla="*/ 2147483647 h 241"/>
              <a:gd name="T20" fmla="*/ 0 w 142"/>
              <a:gd name="T21" fmla="*/ 2147483647 h 241"/>
              <a:gd name="T22" fmla="*/ 0 w 142"/>
              <a:gd name="T23" fmla="*/ 2147483647 h 241"/>
              <a:gd name="T24" fmla="*/ 0 w 142"/>
              <a:gd name="T25" fmla="*/ 2147483647 h 241"/>
              <a:gd name="T26" fmla="*/ 0 w 142"/>
              <a:gd name="T27" fmla="*/ 2147483647 h 241"/>
              <a:gd name="T28" fmla="*/ 0 w 142"/>
              <a:gd name="T29" fmla="*/ 2147483647 h 241"/>
              <a:gd name="T30" fmla="*/ 2147483647 w 142"/>
              <a:gd name="T31" fmla="*/ 2147483647 h 241"/>
              <a:gd name="T32" fmla="*/ 2147483647 w 142"/>
              <a:gd name="T33" fmla="*/ 2147483647 h 241"/>
              <a:gd name="T34" fmla="*/ 2147483647 w 142"/>
              <a:gd name="T35" fmla="*/ 2147483647 h 241"/>
              <a:gd name="T36" fmla="*/ 2147483647 w 142"/>
              <a:gd name="T37" fmla="*/ 2147483647 h 241"/>
              <a:gd name="T38" fmla="*/ 2147483647 w 142"/>
              <a:gd name="T39" fmla="*/ 2147483647 h 241"/>
              <a:gd name="T40" fmla="*/ 2147483647 w 142"/>
              <a:gd name="T41" fmla="*/ 2147483647 h 241"/>
              <a:gd name="T42" fmla="*/ 2147483647 w 142"/>
              <a:gd name="T43" fmla="*/ 0 h 241"/>
              <a:gd name="T44" fmla="*/ 2147483647 w 142"/>
              <a:gd name="T45" fmla="*/ 0 h 241"/>
              <a:gd name="T46" fmla="*/ 2147483647 w 142"/>
              <a:gd name="T47" fmla="*/ 0 h 241"/>
              <a:gd name="T48" fmla="*/ 2147483647 w 142"/>
              <a:gd name="T49" fmla="*/ 0 h 241"/>
              <a:gd name="T50" fmla="*/ 2147483647 w 142"/>
              <a:gd name="T51" fmla="*/ 2147483647 h 241"/>
              <a:gd name="T52" fmla="*/ 2147483647 w 142"/>
              <a:gd name="T53" fmla="*/ 2147483647 h 241"/>
              <a:gd name="T54" fmla="*/ 2147483647 w 142"/>
              <a:gd name="T55" fmla="*/ 2147483647 h 241"/>
              <a:gd name="T56" fmla="*/ 2147483647 w 142"/>
              <a:gd name="T57" fmla="*/ 2147483647 h 241"/>
              <a:gd name="T58" fmla="*/ 2147483647 w 142"/>
              <a:gd name="T59" fmla="*/ 2147483647 h 241"/>
              <a:gd name="T60" fmla="*/ 2147483647 w 142"/>
              <a:gd name="T61" fmla="*/ 2147483647 h 241"/>
              <a:gd name="T62" fmla="*/ 2147483647 w 142"/>
              <a:gd name="T63" fmla="*/ 2147483647 h 241"/>
              <a:gd name="T64" fmla="*/ 2147483647 w 142"/>
              <a:gd name="T65" fmla="*/ 2147483647 h 241"/>
              <a:gd name="T66" fmla="*/ 2147483647 w 142"/>
              <a:gd name="T67" fmla="*/ 2147483647 h 241"/>
              <a:gd name="T68" fmla="*/ 2147483647 w 142"/>
              <a:gd name="T69" fmla="*/ 2147483647 h 241"/>
              <a:gd name="T70" fmla="*/ 2147483647 w 142"/>
              <a:gd name="T71" fmla="*/ 2147483647 h 241"/>
              <a:gd name="T72" fmla="*/ 2147483647 w 142"/>
              <a:gd name="T73" fmla="*/ 2147483647 h 241"/>
              <a:gd name="T74" fmla="*/ 2147483647 w 142"/>
              <a:gd name="T75" fmla="*/ 2147483647 h 241"/>
              <a:gd name="T76" fmla="*/ 2147483647 w 142"/>
              <a:gd name="T77" fmla="*/ 2147483647 h 241"/>
              <a:gd name="T78" fmla="*/ 2147483647 w 142"/>
              <a:gd name="T79" fmla="*/ 2147483647 h 241"/>
              <a:gd name="T80" fmla="*/ 2147483647 w 142"/>
              <a:gd name="T81" fmla="*/ 2147483647 h 241"/>
              <a:gd name="T82" fmla="*/ 2147483647 w 1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2" h="241">
                <a:moveTo>
                  <a:pt x="52" y="241"/>
                </a:moveTo>
                <a:lnTo>
                  <a:pt x="50" y="241"/>
                </a:lnTo>
                <a:lnTo>
                  <a:pt x="48" y="241"/>
                </a:lnTo>
                <a:lnTo>
                  <a:pt x="42" y="241"/>
                </a:lnTo>
                <a:lnTo>
                  <a:pt x="36" y="241"/>
                </a:lnTo>
                <a:lnTo>
                  <a:pt x="28" y="241"/>
                </a:lnTo>
                <a:lnTo>
                  <a:pt x="20" y="241"/>
                </a:lnTo>
                <a:lnTo>
                  <a:pt x="10" y="241"/>
                </a:lnTo>
                <a:lnTo>
                  <a:pt x="0" y="241"/>
                </a:lnTo>
                <a:lnTo>
                  <a:pt x="0" y="235"/>
                </a:lnTo>
                <a:lnTo>
                  <a:pt x="0" y="227"/>
                </a:lnTo>
                <a:lnTo>
                  <a:pt x="0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0" y="187"/>
                </a:lnTo>
                <a:lnTo>
                  <a:pt x="0" y="179"/>
                </a:lnTo>
                <a:lnTo>
                  <a:pt x="0" y="171"/>
                </a:lnTo>
                <a:lnTo>
                  <a:pt x="0" y="165"/>
                </a:lnTo>
                <a:lnTo>
                  <a:pt x="0" y="159"/>
                </a:lnTo>
                <a:lnTo>
                  <a:pt x="0" y="149"/>
                </a:lnTo>
                <a:lnTo>
                  <a:pt x="0" y="137"/>
                </a:lnTo>
                <a:lnTo>
                  <a:pt x="0" y="127"/>
                </a:lnTo>
                <a:lnTo>
                  <a:pt x="0" y="117"/>
                </a:lnTo>
                <a:lnTo>
                  <a:pt x="0" y="109"/>
                </a:lnTo>
                <a:lnTo>
                  <a:pt x="0" y="103"/>
                </a:lnTo>
                <a:lnTo>
                  <a:pt x="0" y="93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40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38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2" y="0"/>
                </a:lnTo>
                <a:lnTo>
                  <a:pt x="94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30" y="0"/>
                </a:lnTo>
                <a:lnTo>
                  <a:pt x="142" y="0"/>
                </a:lnTo>
                <a:lnTo>
                  <a:pt x="142" y="12"/>
                </a:lnTo>
                <a:lnTo>
                  <a:pt x="142" y="26"/>
                </a:lnTo>
                <a:lnTo>
                  <a:pt x="142" y="32"/>
                </a:lnTo>
                <a:lnTo>
                  <a:pt x="142" y="40"/>
                </a:lnTo>
                <a:lnTo>
                  <a:pt x="142" y="46"/>
                </a:lnTo>
                <a:lnTo>
                  <a:pt x="142" y="52"/>
                </a:lnTo>
                <a:lnTo>
                  <a:pt x="142" y="66"/>
                </a:lnTo>
                <a:lnTo>
                  <a:pt x="142" y="78"/>
                </a:lnTo>
                <a:lnTo>
                  <a:pt x="142" y="90"/>
                </a:lnTo>
                <a:lnTo>
                  <a:pt x="142" y="101"/>
                </a:lnTo>
                <a:lnTo>
                  <a:pt x="142" y="111"/>
                </a:lnTo>
                <a:lnTo>
                  <a:pt x="142" y="121"/>
                </a:lnTo>
                <a:lnTo>
                  <a:pt x="142" y="127"/>
                </a:lnTo>
                <a:lnTo>
                  <a:pt x="142" y="137"/>
                </a:lnTo>
                <a:lnTo>
                  <a:pt x="142" y="147"/>
                </a:lnTo>
                <a:lnTo>
                  <a:pt x="142" y="149"/>
                </a:lnTo>
                <a:lnTo>
                  <a:pt x="142" y="159"/>
                </a:lnTo>
                <a:lnTo>
                  <a:pt x="140" y="167"/>
                </a:lnTo>
                <a:lnTo>
                  <a:pt x="136" y="175"/>
                </a:lnTo>
                <a:lnTo>
                  <a:pt x="134" y="185"/>
                </a:lnTo>
                <a:lnTo>
                  <a:pt x="130" y="193"/>
                </a:lnTo>
                <a:lnTo>
                  <a:pt x="126" y="201"/>
                </a:lnTo>
                <a:lnTo>
                  <a:pt x="120" y="207"/>
                </a:lnTo>
                <a:lnTo>
                  <a:pt x="116" y="215"/>
                </a:lnTo>
                <a:lnTo>
                  <a:pt x="108" y="219"/>
                </a:lnTo>
                <a:lnTo>
                  <a:pt x="102" y="225"/>
                </a:lnTo>
                <a:lnTo>
                  <a:pt x="94" y="229"/>
                </a:lnTo>
                <a:lnTo>
                  <a:pt x="86" y="233"/>
                </a:lnTo>
                <a:lnTo>
                  <a:pt x="76" y="235"/>
                </a:lnTo>
                <a:lnTo>
                  <a:pt x="68" y="239"/>
                </a:lnTo>
                <a:lnTo>
                  <a:pt x="60" y="241"/>
                </a:lnTo>
                <a:lnTo>
                  <a:pt x="52" y="241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75" name="Rectangle 279"/>
          <p:cNvSpPr>
            <a:spLocks noChangeArrowheads="1"/>
          </p:cNvSpPr>
          <p:nvPr/>
        </p:nvSpPr>
        <p:spPr bwMode="auto">
          <a:xfrm>
            <a:off x="2182813" y="4452938"/>
            <a:ext cx="99218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6500" b="1">
                <a:solidFill>
                  <a:schemeClr val="accent2"/>
                </a:solidFill>
                <a:latin typeface="Bwgrkn"/>
                <a:cs typeface="Bwgrkn"/>
              </a:rPr>
              <a:t>pa</a:t>
            </a:r>
            <a:endParaRPr lang="en-US" sz="6500" b="1">
              <a:solidFill>
                <a:schemeClr val="accent2"/>
              </a:solidFill>
              <a:latin typeface="Bwgrkn"/>
              <a:cs typeface="Bwgrkn"/>
            </a:endParaRPr>
          </a:p>
        </p:txBody>
      </p:sp>
      <p:sp>
        <p:nvSpPr>
          <p:cNvPr id="106776" name="Text Box 280"/>
          <p:cNvSpPr txBox="1">
            <a:spLocks noChangeArrowheads="1"/>
          </p:cNvSpPr>
          <p:nvPr/>
        </p:nvSpPr>
        <p:spPr bwMode="auto">
          <a:xfrm>
            <a:off x="2843213" y="1844675"/>
            <a:ext cx="3600450" cy="649288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35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SMN</a:t>
            </a:r>
            <a:r>
              <a:rPr lang="en-US" sz="3500">
                <a:latin typeface="Bwgrkl" charset="0"/>
              </a:rPr>
              <a:t> </a:t>
            </a:r>
          </a:p>
        </p:txBody>
      </p:sp>
      <p:sp>
        <p:nvSpPr>
          <p:cNvPr id="48278" name="Text Box 263"/>
          <p:cNvSpPr txBox="1">
            <a:spLocks noChangeArrowheads="1"/>
          </p:cNvSpPr>
          <p:nvPr/>
        </p:nvSpPr>
        <p:spPr bwMode="auto">
          <a:xfrm>
            <a:off x="900113" y="404813"/>
            <a:ext cx="7343775" cy="14398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7500" b="1">
                <a:solidFill>
                  <a:schemeClr val="accent2"/>
                </a:solidFill>
                <a:latin typeface="Bwgrkn" charset="0"/>
                <a:cs typeface="Bwgrkn" charset="0"/>
              </a:rPr>
              <a:t>pant</a:t>
            </a:r>
            <a:r>
              <a:rPr lang="en-US" sz="7500"/>
              <a:t> + </a:t>
            </a:r>
            <a:r>
              <a:rPr lang="es-MX" sz="7500" b="1">
                <a:solidFill>
                  <a:srgbClr val="FF3300"/>
                </a:solidFill>
                <a:latin typeface="Bwgrkn" charset="0"/>
                <a:cs typeface="Bwgrkn" charset="0"/>
              </a:rPr>
              <a:t>s</a:t>
            </a:r>
            <a:r>
              <a:rPr lang="en-US" sz="7500">
                <a:latin typeface="Bwgrkn" charset="0"/>
                <a:cs typeface="Bwgrkn" charset="0"/>
              </a:rPr>
              <a:t> </a:t>
            </a:r>
            <a:r>
              <a:rPr lang="en-US" sz="7500"/>
              <a:t>= </a:t>
            </a:r>
            <a:r>
              <a:rPr lang="es-MX" sz="7500" b="1">
                <a:solidFill>
                  <a:schemeClr val="accent2"/>
                </a:solidFill>
                <a:latin typeface="Bwgrkn" charset="0"/>
                <a:cs typeface="Bwgrkn" charset="0"/>
              </a:rPr>
              <a:t>pa/j</a:t>
            </a:r>
            <a:r>
              <a:rPr lang="en-US" sz="7500">
                <a:latin typeface="Bwgrkn" charset="0"/>
                <a:cs typeface="Bwgrkn" charset="0"/>
              </a:rPr>
              <a:t> </a:t>
            </a:r>
          </a:p>
        </p:txBody>
      </p:sp>
      <p:pic>
        <p:nvPicPr>
          <p:cNvPr id="48279" name="Picture 268" descr="Daniel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14992"/>
          <a:stretch>
            <a:fillRect/>
          </a:stretch>
        </p:blipFill>
        <p:spPr bwMode="auto">
          <a:xfrm>
            <a:off x="2568575" y="3560763"/>
            <a:ext cx="63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"/>
          <p:cNvGrpSpPr>
            <a:grpSpLocks/>
          </p:cNvGrpSpPr>
          <p:nvPr/>
        </p:nvGrpSpPr>
        <p:grpSpPr bwMode="auto">
          <a:xfrm>
            <a:off x="3276600" y="3067050"/>
            <a:ext cx="2519363" cy="1741488"/>
            <a:chOff x="839" y="164"/>
            <a:chExt cx="1151" cy="915"/>
          </a:xfrm>
        </p:grpSpPr>
        <p:sp>
          <p:nvSpPr>
            <p:cNvPr id="4828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9" y="164"/>
              <a:ext cx="1151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1" name="Freeform 4"/>
            <p:cNvSpPr>
              <a:spLocks/>
            </p:cNvSpPr>
            <p:nvPr/>
          </p:nvSpPr>
          <p:spPr bwMode="auto">
            <a:xfrm>
              <a:off x="839" y="164"/>
              <a:ext cx="1147" cy="912"/>
            </a:xfrm>
            <a:custGeom>
              <a:avLst/>
              <a:gdLst>
                <a:gd name="T0" fmla="*/ 9 w 2294"/>
                <a:gd name="T1" fmla="*/ 27 h 1824"/>
                <a:gd name="T2" fmla="*/ 5 w 2294"/>
                <a:gd name="T3" fmla="*/ 28 h 1824"/>
                <a:gd name="T4" fmla="*/ 2 w 2294"/>
                <a:gd name="T5" fmla="*/ 30 h 1824"/>
                <a:gd name="T6" fmla="*/ 1 w 2294"/>
                <a:gd name="T7" fmla="*/ 33 h 1824"/>
                <a:gd name="T8" fmla="*/ 1 w 2294"/>
                <a:gd name="T9" fmla="*/ 37 h 1824"/>
                <a:gd name="T10" fmla="*/ 1 w 2294"/>
                <a:gd name="T11" fmla="*/ 39 h 1824"/>
                <a:gd name="T12" fmla="*/ 1 w 2294"/>
                <a:gd name="T13" fmla="*/ 43 h 1824"/>
                <a:gd name="T14" fmla="*/ 2 w 2294"/>
                <a:gd name="T15" fmla="*/ 46 h 1824"/>
                <a:gd name="T16" fmla="*/ 9 w 2294"/>
                <a:gd name="T17" fmla="*/ 53 h 1824"/>
                <a:gd name="T18" fmla="*/ 11 w 2294"/>
                <a:gd name="T19" fmla="*/ 54 h 1824"/>
                <a:gd name="T20" fmla="*/ 14 w 2294"/>
                <a:gd name="T21" fmla="*/ 55 h 1824"/>
                <a:gd name="T22" fmla="*/ 15 w 2294"/>
                <a:gd name="T23" fmla="*/ 55 h 1824"/>
                <a:gd name="T24" fmla="*/ 19 w 2294"/>
                <a:gd name="T25" fmla="*/ 56 h 1824"/>
                <a:gd name="T26" fmla="*/ 24 w 2294"/>
                <a:gd name="T27" fmla="*/ 56 h 1824"/>
                <a:gd name="T28" fmla="*/ 29 w 2294"/>
                <a:gd name="T29" fmla="*/ 56 h 1824"/>
                <a:gd name="T30" fmla="*/ 34 w 2294"/>
                <a:gd name="T31" fmla="*/ 57 h 1824"/>
                <a:gd name="T32" fmla="*/ 38 w 2294"/>
                <a:gd name="T33" fmla="*/ 57 h 1824"/>
                <a:gd name="T34" fmla="*/ 40 w 2294"/>
                <a:gd name="T35" fmla="*/ 57 h 1824"/>
                <a:gd name="T36" fmla="*/ 41 w 2294"/>
                <a:gd name="T37" fmla="*/ 57 h 1824"/>
                <a:gd name="T38" fmla="*/ 44 w 2294"/>
                <a:gd name="T39" fmla="*/ 57 h 1824"/>
                <a:gd name="T40" fmla="*/ 48 w 2294"/>
                <a:gd name="T41" fmla="*/ 57 h 1824"/>
                <a:gd name="T42" fmla="*/ 51 w 2294"/>
                <a:gd name="T43" fmla="*/ 55 h 1824"/>
                <a:gd name="T44" fmla="*/ 56 w 2294"/>
                <a:gd name="T45" fmla="*/ 52 h 1824"/>
                <a:gd name="T46" fmla="*/ 63 w 2294"/>
                <a:gd name="T47" fmla="*/ 47 h 1824"/>
                <a:gd name="T48" fmla="*/ 67 w 2294"/>
                <a:gd name="T49" fmla="*/ 43 h 1824"/>
                <a:gd name="T50" fmla="*/ 68 w 2294"/>
                <a:gd name="T51" fmla="*/ 40 h 1824"/>
                <a:gd name="T52" fmla="*/ 69 w 2294"/>
                <a:gd name="T53" fmla="*/ 37 h 1824"/>
                <a:gd name="T54" fmla="*/ 72 w 2294"/>
                <a:gd name="T55" fmla="*/ 35 h 1824"/>
                <a:gd name="T56" fmla="*/ 71 w 2294"/>
                <a:gd name="T57" fmla="*/ 33 h 1824"/>
                <a:gd name="T58" fmla="*/ 68 w 2294"/>
                <a:gd name="T59" fmla="*/ 31 h 1824"/>
                <a:gd name="T60" fmla="*/ 65 w 2294"/>
                <a:gd name="T61" fmla="*/ 31 h 1824"/>
                <a:gd name="T62" fmla="*/ 64 w 2294"/>
                <a:gd name="T63" fmla="*/ 30 h 1824"/>
                <a:gd name="T64" fmla="*/ 66 w 2294"/>
                <a:gd name="T65" fmla="*/ 26 h 1824"/>
                <a:gd name="T66" fmla="*/ 65 w 2294"/>
                <a:gd name="T67" fmla="*/ 23 h 1824"/>
                <a:gd name="T68" fmla="*/ 60 w 2294"/>
                <a:gd name="T69" fmla="*/ 22 h 1824"/>
                <a:gd name="T70" fmla="*/ 57 w 2294"/>
                <a:gd name="T71" fmla="*/ 22 h 1824"/>
                <a:gd name="T72" fmla="*/ 53 w 2294"/>
                <a:gd name="T73" fmla="*/ 22 h 1824"/>
                <a:gd name="T74" fmla="*/ 49 w 2294"/>
                <a:gd name="T75" fmla="*/ 23 h 1824"/>
                <a:gd name="T76" fmla="*/ 46 w 2294"/>
                <a:gd name="T77" fmla="*/ 20 h 1824"/>
                <a:gd name="T78" fmla="*/ 42 w 2294"/>
                <a:gd name="T79" fmla="*/ 19 h 1824"/>
                <a:gd name="T80" fmla="*/ 38 w 2294"/>
                <a:gd name="T81" fmla="*/ 19 h 1824"/>
                <a:gd name="T82" fmla="*/ 34 w 2294"/>
                <a:gd name="T83" fmla="*/ 20 h 1824"/>
                <a:gd name="T84" fmla="*/ 36 w 2294"/>
                <a:gd name="T85" fmla="*/ 13 h 1824"/>
                <a:gd name="T86" fmla="*/ 37 w 2294"/>
                <a:gd name="T87" fmla="*/ 7 h 1824"/>
                <a:gd name="T88" fmla="*/ 35 w 2294"/>
                <a:gd name="T89" fmla="*/ 2 h 1824"/>
                <a:gd name="T90" fmla="*/ 32 w 2294"/>
                <a:gd name="T91" fmla="*/ 1 h 1824"/>
                <a:gd name="T92" fmla="*/ 30 w 2294"/>
                <a:gd name="T93" fmla="*/ 0 h 1824"/>
                <a:gd name="T94" fmla="*/ 27 w 2294"/>
                <a:gd name="T95" fmla="*/ 2 h 1824"/>
                <a:gd name="T96" fmla="*/ 25 w 2294"/>
                <a:gd name="T97" fmla="*/ 7 h 1824"/>
                <a:gd name="T98" fmla="*/ 23 w 2294"/>
                <a:gd name="T99" fmla="*/ 14 h 1824"/>
                <a:gd name="T100" fmla="*/ 22 w 2294"/>
                <a:gd name="T101" fmla="*/ 20 h 1824"/>
                <a:gd name="T102" fmla="*/ 21 w 2294"/>
                <a:gd name="T103" fmla="*/ 21 h 1824"/>
                <a:gd name="T104" fmla="*/ 17 w 2294"/>
                <a:gd name="T105" fmla="*/ 21 h 1824"/>
                <a:gd name="T106" fmla="*/ 14 w 2294"/>
                <a:gd name="T107" fmla="*/ 23 h 1824"/>
                <a:gd name="T108" fmla="*/ 13 w 2294"/>
                <a:gd name="T109" fmla="*/ 26 h 18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4" h="1824">
                  <a:moveTo>
                    <a:pt x="329" y="872"/>
                  </a:moveTo>
                  <a:lnTo>
                    <a:pt x="326" y="871"/>
                  </a:lnTo>
                  <a:lnTo>
                    <a:pt x="318" y="868"/>
                  </a:lnTo>
                  <a:lnTo>
                    <a:pt x="304" y="863"/>
                  </a:lnTo>
                  <a:lnTo>
                    <a:pt x="287" y="857"/>
                  </a:lnTo>
                  <a:lnTo>
                    <a:pt x="266" y="854"/>
                  </a:lnTo>
                  <a:lnTo>
                    <a:pt x="242" y="850"/>
                  </a:lnTo>
                  <a:lnTo>
                    <a:pt x="216" y="850"/>
                  </a:lnTo>
                  <a:lnTo>
                    <a:pt x="190" y="853"/>
                  </a:lnTo>
                  <a:lnTo>
                    <a:pt x="173" y="856"/>
                  </a:lnTo>
                  <a:lnTo>
                    <a:pt x="155" y="862"/>
                  </a:lnTo>
                  <a:lnTo>
                    <a:pt x="138" y="870"/>
                  </a:lnTo>
                  <a:lnTo>
                    <a:pt x="121" y="880"/>
                  </a:lnTo>
                  <a:lnTo>
                    <a:pt x="105" y="893"/>
                  </a:lnTo>
                  <a:lnTo>
                    <a:pt x="88" y="908"/>
                  </a:lnTo>
                  <a:lnTo>
                    <a:pt x="73" y="926"/>
                  </a:lnTo>
                  <a:lnTo>
                    <a:pt x="60" y="948"/>
                  </a:lnTo>
                  <a:lnTo>
                    <a:pt x="57" y="950"/>
                  </a:lnTo>
                  <a:lnTo>
                    <a:pt x="53" y="957"/>
                  </a:lnTo>
                  <a:lnTo>
                    <a:pt x="46" y="969"/>
                  </a:lnTo>
                  <a:lnTo>
                    <a:pt x="38" y="983"/>
                  </a:lnTo>
                  <a:lnTo>
                    <a:pt x="29" y="1001"/>
                  </a:lnTo>
                  <a:lnTo>
                    <a:pt x="19" y="1021"/>
                  </a:lnTo>
                  <a:lnTo>
                    <a:pt x="11" y="1044"/>
                  </a:lnTo>
                  <a:lnTo>
                    <a:pt x="4" y="1068"/>
                  </a:lnTo>
                  <a:lnTo>
                    <a:pt x="1" y="1088"/>
                  </a:lnTo>
                  <a:lnTo>
                    <a:pt x="0" y="1107"/>
                  </a:lnTo>
                  <a:lnTo>
                    <a:pt x="1" y="1127"/>
                  </a:lnTo>
                  <a:lnTo>
                    <a:pt x="3" y="1146"/>
                  </a:lnTo>
                  <a:lnTo>
                    <a:pt x="9" y="1167"/>
                  </a:lnTo>
                  <a:lnTo>
                    <a:pt x="17" y="1187"/>
                  </a:lnTo>
                  <a:lnTo>
                    <a:pt x="30" y="1206"/>
                  </a:lnTo>
                  <a:lnTo>
                    <a:pt x="45" y="1225"/>
                  </a:lnTo>
                  <a:lnTo>
                    <a:pt x="42" y="1227"/>
                  </a:lnTo>
                  <a:lnTo>
                    <a:pt x="37" y="1233"/>
                  </a:lnTo>
                  <a:lnTo>
                    <a:pt x="30" y="1243"/>
                  </a:lnTo>
                  <a:lnTo>
                    <a:pt x="20" y="1257"/>
                  </a:lnTo>
                  <a:lnTo>
                    <a:pt x="12" y="1273"/>
                  </a:lnTo>
                  <a:lnTo>
                    <a:pt x="6" y="1293"/>
                  </a:lnTo>
                  <a:lnTo>
                    <a:pt x="1" y="1315"/>
                  </a:lnTo>
                  <a:lnTo>
                    <a:pt x="0" y="1339"/>
                  </a:lnTo>
                  <a:lnTo>
                    <a:pt x="2" y="1354"/>
                  </a:lnTo>
                  <a:lnTo>
                    <a:pt x="6" y="1370"/>
                  </a:lnTo>
                  <a:lnTo>
                    <a:pt x="11" y="1385"/>
                  </a:lnTo>
                  <a:lnTo>
                    <a:pt x="19" y="1402"/>
                  </a:lnTo>
                  <a:lnTo>
                    <a:pt x="31" y="1418"/>
                  </a:lnTo>
                  <a:lnTo>
                    <a:pt x="45" y="1436"/>
                  </a:lnTo>
                  <a:lnTo>
                    <a:pt x="62" y="1453"/>
                  </a:lnTo>
                  <a:lnTo>
                    <a:pt x="83" y="1470"/>
                  </a:lnTo>
                  <a:lnTo>
                    <a:pt x="252" y="1686"/>
                  </a:lnTo>
                  <a:lnTo>
                    <a:pt x="253" y="1687"/>
                  </a:lnTo>
                  <a:lnTo>
                    <a:pt x="257" y="1688"/>
                  </a:lnTo>
                  <a:lnTo>
                    <a:pt x="261" y="1690"/>
                  </a:lnTo>
                  <a:lnTo>
                    <a:pt x="268" y="1694"/>
                  </a:lnTo>
                  <a:lnTo>
                    <a:pt x="276" y="1698"/>
                  </a:lnTo>
                  <a:lnTo>
                    <a:pt x="287" y="1703"/>
                  </a:lnTo>
                  <a:lnTo>
                    <a:pt x="297" y="1708"/>
                  </a:lnTo>
                  <a:lnTo>
                    <a:pt x="310" y="1713"/>
                  </a:lnTo>
                  <a:lnTo>
                    <a:pt x="324" y="1719"/>
                  </a:lnTo>
                  <a:lnTo>
                    <a:pt x="337" y="1724"/>
                  </a:lnTo>
                  <a:lnTo>
                    <a:pt x="352" y="1730"/>
                  </a:lnTo>
                  <a:lnTo>
                    <a:pt x="368" y="1734"/>
                  </a:lnTo>
                  <a:lnTo>
                    <a:pt x="386" y="1739"/>
                  </a:lnTo>
                  <a:lnTo>
                    <a:pt x="402" y="1742"/>
                  </a:lnTo>
                  <a:lnTo>
                    <a:pt x="419" y="1744"/>
                  </a:lnTo>
                  <a:lnTo>
                    <a:pt x="436" y="1747"/>
                  </a:lnTo>
                  <a:lnTo>
                    <a:pt x="438" y="1747"/>
                  </a:lnTo>
                  <a:lnTo>
                    <a:pt x="441" y="1747"/>
                  </a:lnTo>
                  <a:lnTo>
                    <a:pt x="448" y="1748"/>
                  </a:lnTo>
                  <a:lnTo>
                    <a:pt x="456" y="1749"/>
                  </a:lnTo>
                  <a:lnTo>
                    <a:pt x="466" y="1749"/>
                  </a:lnTo>
                  <a:lnTo>
                    <a:pt x="479" y="1750"/>
                  </a:lnTo>
                  <a:lnTo>
                    <a:pt x="494" y="1753"/>
                  </a:lnTo>
                  <a:lnTo>
                    <a:pt x="510" y="1754"/>
                  </a:lnTo>
                  <a:lnTo>
                    <a:pt x="529" y="1755"/>
                  </a:lnTo>
                  <a:lnTo>
                    <a:pt x="548" y="1757"/>
                  </a:lnTo>
                  <a:lnTo>
                    <a:pt x="569" y="1759"/>
                  </a:lnTo>
                  <a:lnTo>
                    <a:pt x="591" y="1762"/>
                  </a:lnTo>
                  <a:lnTo>
                    <a:pt x="615" y="1764"/>
                  </a:lnTo>
                  <a:lnTo>
                    <a:pt x="639" y="1766"/>
                  </a:lnTo>
                  <a:lnTo>
                    <a:pt x="665" y="1769"/>
                  </a:lnTo>
                  <a:lnTo>
                    <a:pt x="691" y="1771"/>
                  </a:lnTo>
                  <a:lnTo>
                    <a:pt x="718" y="1773"/>
                  </a:lnTo>
                  <a:lnTo>
                    <a:pt x="744" y="1776"/>
                  </a:lnTo>
                  <a:lnTo>
                    <a:pt x="771" y="1778"/>
                  </a:lnTo>
                  <a:lnTo>
                    <a:pt x="798" y="1781"/>
                  </a:lnTo>
                  <a:lnTo>
                    <a:pt x="826" y="1784"/>
                  </a:lnTo>
                  <a:lnTo>
                    <a:pt x="854" y="1786"/>
                  </a:lnTo>
                  <a:lnTo>
                    <a:pt x="882" y="1788"/>
                  </a:lnTo>
                  <a:lnTo>
                    <a:pt x="910" y="1791"/>
                  </a:lnTo>
                  <a:lnTo>
                    <a:pt x="938" y="1793"/>
                  </a:lnTo>
                  <a:lnTo>
                    <a:pt x="965" y="1796"/>
                  </a:lnTo>
                  <a:lnTo>
                    <a:pt x="993" y="1799"/>
                  </a:lnTo>
                  <a:lnTo>
                    <a:pt x="1019" y="1801"/>
                  </a:lnTo>
                  <a:lnTo>
                    <a:pt x="1046" y="1803"/>
                  </a:lnTo>
                  <a:lnTo>
                    <a:pt x="1071" y="1804"/>
                  </a:lnTo>
                  <a:lnTo>
                    <a:pt x="1097" y="1807"/>
                  </a:lnTo>
                  <a:lnTo>
                    <a:pt x="1121" y="1809"/>
                  </a:lnTo>
                  <a:lnTo>
                    <a:pt x="1139" y="1810"/>
                  </a:lnTo>
                  <a:lnTo>
                    <a:pt x="1157" y="1812"/>
                  </a:lnTo>
                  <a:lnTo>
                    <a:pt x="1174" y="1814"/>
                  </a:lnTo>
                  <a:lnTo>
                    <a:pt x="1190" y="1815"/>
                  </a:lnTo>
                  <a:lnTo>
                    <a:pt x="1205" y="1817"/>
                  </a:lnTo>
                  <a:lnTo>
                    <a:pt x="1220" y="1818"/>
                  </a:lnTo>
                  <a:lnTo>
                    <a:pt x="1234" y="1819"/>
                  </a:lnTo>
                  <a:lnTo>
                    <a:pt x="1246" y="1819"/>
                  </a:lnTo>
                  <a:lnTo>
                    <a:pt x="1259" y="1821"/>
                  </a:lnTo>
                  <a:lnTo>
                    <a:pt x="1269" y="1822"/>
                  </a:lnTo>
                  <a:lnTo>
                    <a:pt x="1280" y="1823"/>
                  </a:lnTo>
                  <a:lnTo>
                    <a:pt x="1288" y="1823"/>
                  </a:lnTo>
                  <a:lnTo>
                    <a:pt x="1296" y="1823"/>
                  </a:lnTo>
                  <a:lnTo>
                    <a:pt x="1302" y="1824"/>
                  </a:lnTo>
                  <a:lnTo>
                    <a:pt x="1307" y="1824"/>
                  </a:lnTo>
                  <a:lnTo>
                    <a:pt x="1311" y="1824"/>
                  </a:lnTo>
                  <a:lnTo>
                    <a:pt x="1322" y="1824"/>
                  </a:lnTo>
                  <a:lnTo>
                    <a:pt x="1335" y="1823"/>
                  </a:lnTo>
                  <a:lnTo>
                    <a:pt x="1349" y="1823"/>
                  </a:lnTo>
                  <a:lnTo>
                    <a:pt x="1365" y="1822"/>
                  </a:lnTo>
                  <a:lnTo>
                    <a:pt x="1381" y="1819"/>
                  </a:lnTo>
                  <a:lnTo>
                    <a:pt x="1397" y="1818"/>
                  </a:lnTo>
                  <a:lnTo>
                    <a:pt x="1415" y="1815"/>
                  </a:lnTo>
                  <a:lnTo>
                    <a:pt x="1433" y="1812"/>
                  </a:lnTo>
                  <a:lnTo>
                    <a:pt x="1455" y="1809"/>
                  </a:lnTo>
                  <a:lnTo>
                    <a:pt x="1477" y="1804"/>
                  </a:lnTo>
                  <a:lnTo>
                    <a:pt x="1499" y="1799"/>
                  </a:lnTo>
                  <a:lnTo>
                    <a:pt x="1521" y="1793"/>
                  </a:lnTo>
                  <a:lnTo>
                    <a:pt x="1541" y="1787"/>
                  </a:lnTo>
                  <a:lnTo>
                    <a:pt x="1561" y="1779"/>
                  </a:lnTo>
                  <a:lnTo>
                    <a:pt x="1579" y="1772"/>
                  </a:lnTo>
                  <a:lnTo>
                    <a:pt x="1595" y="1763"/>
                  </a:lnTo>
                  <a:lnTo>
                    <a:pt x="1608" y="1755"/>
                  </a:lnTo>
                  <a:lnTo>
                    <a:pt x="1625" y="1746"/>
                  </a:lnTo>
                  <a:lnTo>
                    <a:pt x="1645" y="1733"/>
                  </a:lnTo>
                  <a:lnTo>
                    <a:pt x="1669" y="1719"/>
                  </a:lnTo>
                  <a:lnTo>
                    <a:pt x="1695" y="1703"/>
                  </a:lnTo>
                  <a:lnTo>
                    <a:pt x="1723" y="1686"/>
                  </a:lnTo>
                  <a:lnTo>
                    <a:pt x="1754" y="1666"/>
                  </a:lnTo>
                  <a:lnTo>
                    <a:pt x="1787" y="1645"/>
                  </a:lnTo>
                  <a:lnTo>
                    <a:pt x="1819" y="1623"/>
                  </a:lnTo>
                  <a:lnTo>
                    <a:pt x="1854" y="1599"/>
                  </a:lnTo>
                  <a:lnTo>
                    <a:pt x="1887" y="1575"/>
                  </a:lnTo>
                  <a:lnTo>
                    <a:pt x="1920" y="1549"/>
                  </a:lnTo>
                  <a:lnTo>
                    <a:pt x="1954" y="1522"/>
                  </a:lnTo>
                  <a:lnTo>
                    <a:pt x="1986" y="1494"/>
                  </a:lnTo>
                  <a:lnTo>
                    <a:pt x="2017" y="1466"/>
                  </a:lnTo>
                  <a:lnTo>
                    <a:pt x="2046" y="1437"/>
                  </a:lnTo>
                  <a:lnTo>
                    <a:pt x="2066" y="1415"/>
                  </a:lnTo>
                  <a:lnTo>
                    <a:pt x="2084" y="1394"/>
                  </a:lnTo>
                  <a:lnTo>
                    <a:pt x="2101" y="1372"/>
                  </a:lnTo>
                  <a:lnTo>
                    <a:pt x="2116" y="1350"/>
                  </a:lnTo>
                  <a:lnTo>
                    <a:pt x="2129" y="1328"/>
                  </a:lnTo>
                  <a:lnTo>
                    <a:pt x="2140" y="1307"/>
                  </a:lnTo>
                  <a:lnTo>
                    <a:pt x="2150" y="1285"/>
                  </a:lnTo>
                  <a:lnTo>
                    <a:pt x="2157" y="1263"/>
                  </a:lnTo>
                  <a:lnTo>
                    <a:pt x="2157" y="1259"/>
                  </a:lnTo>
                  <a:lnTo>
                    <a:pt x="2158" y="1251"/>
                  </a:lnTo>
                  <a:lnTo>
                    <a:pt x="2159" y="1240"/>
                  </a:lnTo>
                  <a:lnTo>
                    <a:pt x="2162" y="1225"/>
                  </a:lnTo>
                  <a:lnTo>
                    <a:pt x="2168" y="1210"/>
                  </a:lnTo>
                  <a:lnTo>
                    <a:pt x="2176" y="1195"/>
                  </a:lnTo>
                  <a:lnTo>
                    <a:pt x="2188" y="1181"/>
                  </a:lnTo>
                  <a:lnTo>
                    <a:pt x="2203" y="1171"/>
                  </a:lnTo>
                  <a:lnTo>
                    <a:pt x="2215" y="1164"/>
                  </a:lnTo>
                  <a:lnTo>
                    <a:pt x="2229" y="1156"/>
                  </a:lnTo>
                  <a:lnTo>
                    <a:pt x="2243" y="1146"/>
                  </a:lnTo>
                  <a:lnTo>
                    <a:pt x="2257" y="1136"/>
                  </a:lnTo>
                  <a:lnTo>
                    <a:pt x="2270" y="1124"/>
                  </a:lnTo>
                  <a:lnTo>
                    <a:pt x="2280" y="1113"/>
                  </a:lnTo>
                  <a:lnTo>
                    <a:pt x="2288" y="1099"/>
                  </a:lnTo>
                  <a:lnTo>
                    <a:pt x="2293" y="1085"/>
                  </a:lnTo>
                  <a:lnTo>
                    <a:pt x="2294" y="1073"/>
                  </a:lnTo>
                  <a:lnTo>
                    <a:pt x="2290" y="1060"/>
                  </a:lnTo>
                  <a:lnTo>
                    <a:pt x="2283" y="1046"/>
                  </a:lnTo>
                  <a:lnTo>
                    <a:pt x="2272" y="1032"/>
                  </a:lnTo>
                  <a:lnTo>
                    <a:pt x="2259" y="1022"/>
                  </a:lnTo>
                  <a:lnTo>
                    <a:pt x="2244" y="1013"/>
                  </a:lnTo>
                  <a:lnTo>
                    <a:pt x="2228" y="1003"/>
                  </a:lnTo>
                  <a:lnTo>
                    <a:pt x="2210" y="997"/>
                  </a:lnTo>
                  <a:lnTo>
                    <a:pt x="2191" y="991"/>
                  </a:lnTo>
                  <a:lnTo>
                    <a:pt x="2172" y="986"/>
                  </a:lnTo>
                  <a:lnTo>
                    <a:pt x="2153" y="982"/>
                  </a:lnTo>
                  <a:lnTo>
                    <a:pt x="2134" y="979"/>
                  </a:lnTo>
                  <a:lnTo>
                    <a:pt x="2115" y="976"/>
                  </a:lnTo>
                  <a:lnTo>
                    <a:pt x="2098" y="975"/>
                  </a:lnTo>
                  <a:lnTo>
                    <a:pt x="2083" y="974"/>
                  </a:lnTo>
                  <a:lnTo>
                    <a:pt x="2069" y="972"/>
                  </a:lnTo>
                  <a:lnTo>
                    <a:pt x="2058" y="971"/>
                  </a:lnTo>
                  <a:lnTo>
                    <a:pt x="2048" y="971"/>
                  </a:lnTo>
                  <a:lnTo>
                    <a:pt x="2044" y="971"/>
                  </a:lnTo>
                  <a:lnTo>
                    <a:pt x="2041" y="971"/>
                  </a:lnTo>
                  <a:lnTo>
                    <a:pt x="2044" y="968"/>
                  </a:lnTo>
                  <a:lnTo>
                    <a:pt x="2048" y="959"/>
                  </a:lnTo>
                  <a:lnTo>
                    <a:pt x="2056" y="944"/>
                  </a:lnTo>
                  <a:lnTo>
                    <a:pt x="2066" y="925"/>
                  </a:lnTo>
                  <a:lnTo>
                    <a:pt x="2076" y="903"/>
                  </a:lnTo>
                  <a:lnTo>
                    <a:pt x="2085" y="879"/>
                  </a:lnTo>
                  <a:lnTo>
                    <a:pt x="2092" y="853"/>
                  </a:lnTo>
                  <a:lnTo>
                    <a:pt x="2098" y="826"/>
                  </a:lnTo>
                  <a:lnTo>
                    <a:pt x="2100" y="801"/>
                  </a:lnTo>
                  <a:lnTo>
                    <a:pt x="2098" y="776"/>
                  </a:lnTo>
                  <a:lnTo>
                    <a:pt x="2092" y="753"/>
                  </a:lnTo>
                  <a:lnTo>
                    <a:pt x="2079" y="734"/>
                  </a:lnTo>
                  <a:lnTo>
                    <a:pt x="2068" y="722"/>
                  </a:lnTo>
                  <a:lnTo>
                    <a:pt x="2053" y="711"/>
                  </a:lnTo>
                  <a:lnTo>
                    <a:pt x="2034" y="702"/>
                  </a:lnTo>
                  <a:lnTo>
                    <a:pt x="2015" y="694"/>
                  </a:lnTo>
                  <a:lnTo>
                    <a:pt x="1992" y="687"/>
                  </a:lnTo>
                  <a:lnTo>
                    <a:pt x="1966" y="681"/>
                  </a:lnTo>
                  <a:lnTo>
                    <a:pt x="1940" y="676"/>
                  </a:lnTo>
                  <a:lnTo>
                    <a:pt x="1911" y="674"/>
                  </a:lnTo>
                  <a:lnTo>
                    <a:pt x="1892" y="673"/>
                  </a:lnTo>
                  <a:lnTo>
                    <a:pt x="1873" y="673"/>
                  </a:lnTo>
                  <a:lnTo>
                    <a:pt x="1854" y="673"/>
                  </a:lnTo>
                  <a:lnTo>
                    <a:pt x="1833" y="674"/>
                  </a:lnTo>
                  <a:lnTo>
                    <a:pt x="1813" y="675"/>
                  </a:lnTo>
                  <a:lnTo>
                    <a:pt x="1793" y="677"/>
                  </a:lnTo>
                  <a:lnTo>
                    <a:pt x="1773" y="680"/>
                  </a:lnTo>
                  <a:lnTo>
                    <a:pt x="1753" y="683"/>
                  </a:lnTo>
                  <a:lnTo>
                    <a:pt x="1734" y="687"/>
                  </a:lnTo>
                  <a:lnTo>
                    <a:pt x="1714" y="692"/>
                  </a:lnTo>
                  <a:lnTo>
                    <a:pt x="1696" y="697"/>
                  </a:lnTo>
                  <a:lnTo>
                    <a:pt x="1677" y="703"/>
                  </a:lnTo>
                  <a:lnTo>
                    <a:pt x="1660" y="710"/>
                  </a:lnTo>
                  <a:lnTo>
                    <a:pt x="1643" y="717"/>
                  </a:lnTo>
                  <a:lnTo>
                    <a:pt x="1627" y="725"/>
                  </a:lnTo>
                  <a:lnTo>
                    <a:pt x="1612" y="734"/>
                  </a:lnTo>
                  <a:lnTo>
                    <a:pt x="1557" y="718"/>
                  </a:lnTo>
                  <a:lnTo>
                    <a:pt x="1555" y="714"/>
                  </a:lnTo>
                  <a:lnTo>
                    <a:pt x="1549" y="706"/>
                  </a:lnTo>
                  <a:lnTo>
                    <a:pt x="1539" y="694"/>
                  </a:lnTo>
                  <a:lnTo>
                    <a:pt x="1523" y="677"/>
                  </a:lnTo>
                  <a:lnTo>
                    <a:pt x="1503" y="659"/>
                  </a:lnTo>
                  <a:lnTo>
                    <a:pt x="1478" y="640"/>
                  </a:lnTo>
                  <a:lnTo>
                    <a:pt x="1448" y="623"/>
                  </a:lnTo>
                  <a:lnTo>
                    <a:pt x="1412" y="607"/>
                  </a:lnTo>
                  <a:lnTo>
                    <a:pt x="1397" y="601"/>
                  </a:lnTo>
                  <a:lnTo>
                    <a:pt x="1381" y="597"/>
                  </a:lnTo>
                  <a:lnTo>
                    <a:pt x="1365" y="592"/>
                  </a:lnTo>
                  <a:lnTo>
                    <a:pt x="1347" y="589"/>
                  </a:lnTo>
                  <a:lnTo>
                    <a:pt x="1328" y="585"/>
                  </a:lnTo>
                  <a:lnTo>
                    <a:pt x="1310" y="583"/>
                  </a:lnTo>
                  <a:lnTo>
                    <a:pt x="1289" y="582"/>
                  </a:lnTo>
                  <a:lnTo>
                    <a:pt x="1268" y="581"/>
                  </a:lnTo>
                  <a:lnTo>
                    <a:pt x="1246" y="582"/>
                  </a:lnTo>
                  <a:lnTo>
                    <a:pt x="1223" y="583"/>
                  </a:lnTo>
                  <a:lnTo>
                    <a:pt x="1199" y="585"/>
                  </a:lnTo>
                  <a:lnTo>
                    <a:pt x="1175" y="590"/>
                  </a:lnTo>
                  <a:lnTo>
                    <a:pt x="1150" y="594"/>
                  </a:lnTo>
                  <a:lnTo>
                    <a:pt x="1123" y="601"/>
                  </a:lnTo>
                  <a:lnTo>
                    <a:pt x="1095" y="609"/>
                  </a:lnTo>
                  <a:lnTo>
                    <a:pt x="1067" y="619"/>
                  </a:lnTo>
                  <a:lnTo>
                    <a:pt x="1069" y="611"/>
                  </a:lnTo>
                  <a:lnTo>
                    <a:pt x="1076" y="590"/>
                  </a:lnTo>
                  <a:lnTo>
                    <a:pt x="1085" y="560"/>
                  </a:lnTo>
                  <a:lnTo>
                    <a:pt x="1097" y="523"/>
                  </a:lnTo>
                  <a:lnTo>
                    <a:pt x="1109" y="484"/>
                  </a:lnTo>
                  <a:lnTo>
                    <a:pt x="1122" y="446"/>
                  </a:lnTo>
                  <a:lnTo>
                    <a:pt x="1133" y="412"/>
                  </a:lnTo>
                  <a:lnTo>
                    <a:pt x="1143" y="387"/>
                  </a:lnTo>
                  <a:lnTo>
                    <a:pt x="1148" y="369"/>
                  </a:lnTo>
                  <a:lnTo>
                    <a:pt x="1155" y="341"/>
                  </a:lnTo>
                  <a:lnTo>
                    <a:pt x="1162" y="305"/>
                  </a:lnTo>
                  <a:lnTo>
                    <a:pt x="1167" y="266"/>
                  </a:lnTo>
                  <a:lnTo>
                    <a:pt x="1169" y="222"/>
                  </a:lnTo>
                  <a:lnTo>
                    <a:pt x="1167" y="178"/>
                  </a:lnTo>
                  <a:lnTo>
                    <a:pt x="1160" y="136"/>
                  </a:lnTo>
                  <a:lnTo>
                    <a:pt x="1147" y="97"/>
                  </a:lnTo>
                  <a:lnTo>
                    <a:pt x="1139" y="79"/>
                  </a:lnTo>
                  <a:lnTo>
                    <a:pt x="1129" y="63"/>
                  </a:lnTo>
                  <a:lnTo>
                    <a:pt x="1116" y="49"/>
                  </a:lnTo>
                  <a:lnTo>
                    <a:pt x="1101" y="37"/>
                  </a:lnTo>
                  <a:lnTo>
                    <a:pt x="1085" y="26"/>
                  </a:lnTo>
                  <a:lnTo>
                    <a:pt x="1067" y="18"/>
                  </a:lnTo>
                  <a:lnTo>
                    <a:pt x="1045" y="14"/>
                  </a:lnTo>
                  <a:lnTo>
                    <a:pt x="1021" y="11"/>
                  </a:lnTo>
                  <a:lnTo>
                    <a:pt x="1019" y="10"/>
                  </a:lnTo>
                  <a:lnTo>
                    <a:pt x="1015" y="9"/>
                  </a:lnTo>
                  <a:lnTo>
                    <a:pt x="1008" y="7"/>
                  </a:lnTo>
                  <a:lnTo>
                    <a:pt x="999" y="3"/>
                  </a:lnTo>
                  <a:lnTo>
                    <a:pt x="987" y="1"/>
                  </a:lnTo>
                  <a:lnTo>
                    <a:pt x="974" y="0"/>
                  </a:lnTo>
                  <a:lnTo>
                    <a:pt x="960" y="0"/>
                  </a:lnTo>
                  <a:lnTo>
                    <a:pt x="945" y="1"/>
                  </a:lnTo>
                  <a:lnTo>
                    <a:pt x="926" y="6"/>
                  </a:lnTo>
                  <a:lnTo>
                    <a:pt x="908" y="12"/>
                  </a:lnTo>
                  <a:lnTo>
                    <a:pt x="889" y="25"/>
                  </a:lnTo>
                  <a:lnTo>
                    <a:pt x="872" y="41"/>
                  </a:lnTo>
                  <a:lnTo>
                    <a:pt x="855" y="64"/>
                  </a:lnTo>
                  <a:lnTo>
                    <a:pt x="839" y="93"/>
                  </a:lnTo>
                  <a:lnTo>
                    <a:pt x="825" y="129"/>
                  </a:lnTo>
                  <a:lnTo>
                    <a:pt x="813" y="173"/>
                  </a:lnTo>
                  <a:lnTo>
                    <a:pt x="812" y="177"/>
                  </a:lnTo>
                  <a:lnTo>
                    <a:pt x="806" y="191"/>
                  </a:lnTo>
                  <a:lnTo>
                    <a:pt x="799" y="213"/>
                  </a:lnTo>
                  <a:lnTo>
                    <a:pt x="790" y="242"/>
                  </a:lnTo>
                  <a:lnTo>
                    <a:pt x="779" y="276"/>
                  </a:lnTo>
                  <a:lnTo>
                    <a:pt x="767" y="314"/>
                  </a:lnTo>
                  <a:lnTo>
                    <a:pt x="753" y="356"/>
                  </a:lnTo>
                  <a:lnTo>
                    <a:pt x="741" y="398"/>
                  </a:lnTo>
                  <a:lnTo>
                    <a:pt x="729" y="437"/>
                  </a:lnTo>
                  <a:lnTo>
                    <a:pt x="719" y="475"/>
                  </a:lnTo>
                  <a:lnTo>
                    <a:pt x="708" y="511"/>
                  </a:lnTo>
                  <a:lnTo>
                    <a:pt x="700" y="546"/>
                  </a:lnTo>
                  <a:lnTo>
                    <a:pt x="692" y="577"/>
                  </a:lnTo>
                  <a:lnTo>
                    <a:pt x="686" y="606"/>
                  </a:lnTo>
                  <a:lnTo>
                    <a:pt x="683" y="630"/>
                  </a:lnTo>
                  <a:lnTo>
                    <a:pt x="682" y="649"/>
                  </a:lnTo>
                  <a:lnTo>
                    <a:pt x="682" y="653"/>
                  </a:lnTo>
                  <a:lnTo>
                    <a:pt x="678" y="661"/>
                  </a:lnTo>
                  <a:lnTo>
                    <a:pt x="669" y="665"/>
                  </a:lnTo>
                  <a:lnTo>
                    <a:pt x="652" y="657"/>
                  </a:lnTo>
                  <a:lnTo>
                    <a:pt x="643" y="652"/>
                  </a:lnTo>
                  <a:lnTo>
                    <a:pt x="629" y="647"/>
                  </a:lnTo>
                  <a:lnTo>
                    <a:pt x="613" y="645"/>
                  </a:lnTo>
                  <a:lnTo>
                    <a:pt x="593" y="643"/>
                  </a:lnTo>
                  <a:lnTo>
                    <a:pt x="571" y="644"/>
                  </a:lnTo>
                  <a:lnTo>
                    <a:pt x="548" y="646"/>
                  </a:lnTo>
                  <a:lnTo>
                    <a:pt x="524" y="651"/>
                  </a:lnTo>
                  <a:lnTo>
                    <a:pt x="500" y="659"/>
                  </a:lnTo>
                  <a:lnTo>
                    <a:pt x="483" y="667"/>
                  </a:lnTo>
                  <a:lnTo>
                    <a:pt x="466" y="677"/>
                  </a:lnTo>
                  <a:lnTo>
                    <a:pt x="450" y="689"/>
                  </a:lnTo>
                  <a:lnTo>
                    <a:pt x="436" y="704"/>
                  </a:lnTo>
                  <a:lnTo>
                    <a:pt x="424" y="720"/>
                  </a:lnTo>
                  <a:lnTo>
                    <a:pt x="413" y="740"/>
                  </a:lnTo>
                  <a:lnTo>
                    <a:pt x="404" y="761"/>
                  </a:lnTo>
                  <a:lnTo>
                    <a:pt x="398" y="787"/>
                  </a:lnTo>
                  <a:lnTo>
                    <a:pt x="397" y="790"/>
                  </a:lnTo>
                  <a:lnTo>
                    <a:pt x="393" y="801"/>
                  </a:lnTo>
                  <a:lnTo>
                    <a:pt x="387" y="813"/>
                  </a:lnTo>
                  <a:lnTo>
                    <a:pt x="378" y="829"/>
                  </a:lnTo>
                  <a:lnTo>
                    <a:pt x="367" y="846"/>
                  </a:lnTo>
                  <a:lnTo>
                    <a:pt x="356" y="858"/>
                  </a:lnTo>
                  <a:lnTo>
                    <a:pt x="343" y="869"/>
                  </a:lnTo>
                  <a:lnTo>
                    <a:pt x="329" y="87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2" name="Freeform 5"/>
            <p:cNvSpPr>
              <a:spLocks/>
            </p:cNvSpPr>
            <p:nvPr/>
          </p:nvSpPr>
          <p:spPr bwMode="auto">
            <a:xfrm>
              <a:off x="868" y="193"/>
              <a:ext cx="1016" cy="849"/>
            </a:xfrm>
            <a:custGeom>
              <a:avLst/>
              <a:gdLst>
                <a:gd name="T0" fmla="*/ 32 w 2031"/>
                <a:gd name="T1" fmla="*/ 19 h 1699"/>
                <a:gd name="T2" fmla="*/ 44 w 2031"/>
                <a:gd name="T3" fmla="*/ 22 h 1699"/>
                <a:gd name="T4" fmla="*/ 55 w 2031"/>
                <a:gd name="T5" fmla="*/ 21 h 1699"/>
                <a:gd name="T6" fmla="*/ 59 w 2031"/>
                <a:gd name="T7" fmla="*/ 28 h 1699"/>
                <a:gd name="T8" fmla="*/ 58 w 2031"/>
                <a:gd name="T9" fmla="*/ 35 h 1699"/>
                <a:gd name="T10" fmla="*/ 59 w 2031"/>
                <a:gd name="T11" fmla="*/ 35 h 1699"/>
                <a:gd name="T12" fmla="*/ 59 w 2031"/>
                <a:gd name="T13" fmla="*/ 40 h 1699"/>
                <a:gd name="T14" fmla="*/ 54 w 2031"/>
                <a:gd name="T15" fmla="*/ 41 h 1699"/>
                <a:gd name="T16" fmla="*/ 56 w 2031"/>
                <a:gd name="T17" fmla="*/ 41 h 1699"/>
                <a:gd name="T18" fmla="*/ 61 w 2031"/>
                <a:gd name="T19" fmla="*/ 42 h 1699"/>
                <a:gd name="T20" fmla="*/ 52 w 2031"/>
                <a:gd name="T21" fmla="*/ 42 h 1699"/>
                <a:gd name="T22" fmla="*/ 52 w 2031"/>
                <a:gd name="T23" fmla="*/ 43 h 1699"/>
                <a:gd name="T24" fmla="*/ 57 w 2031"/>
                <a:gd name="T25" fmla="*/ 44 h 1699"/>
                <a:gd name="T26" fmla="*/ 56 w 2031"/>
                <a:gd name="T27" fmla="*/ 45 h 1699"/>
                <a:gd name="T28" fmla="*/ 55 w 2031"/>
                <a:gd name="T29" fmla="*/ 46 h 1699"/>
                <a:gd name="T30" fmla="*/ 49 w 2031"/>
                <a:gd name="T31" fmla="*/ 47 h 1699"/>
                <a:gd name="T32" fmla="*/ 50 w 2031"/>
                <a:gd name="T33" fmla="*/ 47 h 1699"/>
                <a:gd name="T34" fmla="*/ 48 w 2031"/>
                <a:gd name="T35" fmla="*/ 49 h 1699"/>
                <a:gd name="T36" fmla="*/ 46 w 2031"/>
                <a:gd name="T37" fmla="*/ 50 h 1699"/>
                <a:gd name="T38" fmla="*/ 45 w 2031"/>
                <a:gd name="T39" fmla="*/ 51 h 1699"/>
                <a:gd name="T40" fmla="*/ 40 w 2031"/>
                <a:gd name="T41" fmla="*/ 52 h 1699"/>
                <a:gd name="T42" fmla="*/ 32 w 2031"/>
                <a:gd name="T43" fmla="*/ 52 h 1699"/>
                <a:gd name="T44" fmla="*/ 27 w 2031"/>
                <a:gd name="T45" fmla="*/ 52 h 1699"/>
                <a:gd name="T46" fmla="*/ 20 w 2031"/>
                <a:gd name="T47" fmla="*/ 51 h 1699"/>
                <a:gd name="T48" fmla="*/ 15 w 2031"/>
                <a:gd name="T49" fmla="*/ 51 h 1699"/>
                <a:gd name="T50" fmla="*/ 9 w 2031"/>
                <a:gd name="T51" fmla="*/ 49 h 1699"/>
                <a:gd name="T52" fmla="*/ 11 w 2031"/>
                <a:gd name="T53" fmla="*/ 48 h 1699"/>
                <a:gd name="T54" fmla="*/ 15 w 2031"/>
                <a:gd name="T55" fmla="*/ 49 h 1699"/>
                <a:gd name="T56" fmla="*/ 22 w 2031"/>
                <a:gd name="T57" fmla="*/ 50 h 1699"/>
                <a:gd name="T58" fmla="*/ 25 w 2031"/>
                <a:gd name="T59" fmla="*/ 50 h 1699"/>
                <a:gd name="T60" fmla="*/ 28 w 2031"/>
                <a:gd name="T61" fmla="*/ 50 h 1699"/>
                <a:gd name="T62" fmla="*/ 33 w 2031"/>
                <a:gd name="T63" fmla="*/ 50 h 1699"/>
                <a:gd name="T64" fmla="*/ 39 w 2031"/>
                <a:gd name="T65" fmla="*/ 51 h 1699"/>
                <a:gd name="T66" fmla="*/ 42 w 2031"/>
                <a:gd name="T67" fmla="*/ 50 h 1699"/>
                <a:gd name="T68" fmla="*/ 42 w 2031"/>
                <a:gd name="T69" fmla="*/ 48 h 1699"/>
                <a:gd name="T70" fmla="*/ 42 w 2031"/>
                <a:gd name="T71" fmla="*/ 47 h 1699"/>
                <a:gd name="T72" fmla="*/ 37 w 2031"/>
                <a:gd name="T73" fmla="*/ 46 h 1699"/>
                <a:gd name="T74" fmla="*/ 42 w 2031"/>
                <a:gd name="T75" fmla="*/ 46 h 1699"/>
                <a:gd name="T76" fmla="*/ 40 w 2031"/>
                <a:gd name="T77" fmla="*/ 46 h 1699"/>
                <a:gd name="T78" fmla="*/ 38 w 2031"/>
                <a:gd name="T79" fmla="*/ 46 h 1699"/>
                <a:gd name="T80" fmla="*/ 32 w 2031"/>
                <a:gd name="T81" fmla="*/ 45 h 1699"/>
                <a:gd name="T82" fmla="*/ 29 w 2031"/>
                <a:gd name="T83" fmla="*/ 45 h 1699"/>
                <a:gd name="T84" fmla="*/ 22 w 2031"/>
                <a:gd name="T85" fmla="*/ 45 h 1699"/>
                <a:gd name="T86" fmla="*/ 16 w 2031"/>
                <a:gd name="T87" fmla="*/ 44 h 1699"/>
                <a:gd name="T88" fmla="*/ 11 w 2031"/>
                <a:gd name="T89" fmla="*/ 44 h 1699"/>
                <a:gd name="T90" fmla="*/ 5 w 2031"/>
                <a:gd name="T91" fmla="*/ 43 h 1699"/>
                <a:gd name="T92" fmla="*/ 7 w 2031"/>
                <a:gd name="T93" fmla="*/ 45 h 1699"/>
                <a:gd name="T94" fmla="*/ 2 w 2031"/>
                <a:gd name="T95" fmla="*/ 42 h 1699"/>
                <a:gd name="T96" fmla="*/ 2 w 2031"/>
                <a:gd name="T97" fmla="*/ 41 h 1699"/>
                <a:gd name="T98" fmla="*/ 2 w 2031"/>
                <a:gd name="T99" fmla="*/ 35 h 1699"/>
                <a:gd name="T100" fmla="*/ 1 w 2031"/>
                <a:gd name="T101" fmla="*/ 30 h 1699"/>
                <a:gd name="T102" fmla="*/ 5 w 2031"/>
                <a:gd name="T103" fmla="*/ 26 h 1699"/>
                <a:gd name="T104" fmla="*/ 8 w 2031"/>
                <a:gd name="T105" fmla="*/ 29 h 1699"/>
                <a:gd name="T106" fmla="*/ 5 w 2031"/>
                <a:gd name="T107" fmla="*/ 28 h 1699"/>
                <a:gd name="T108" fmla="*/ 2 w 2031"/>
                <a:gd name="T109" fmla="*/ 32 h 1699"/>
                <a:gd name="T110" fmla="*/ 4 w 2031"/>
                <a:gd name="T111" fmla="*/ 33 h 1699"/>
                <a:gd name="T112" fmla="*/ 6 w 2031"/>
                <a:gd name="T113" fmla="*/ 30 h 1699"/>
                <a:gd name="T114" fmla="*/ 10 w 2031"/>
                <a:gd name="T115" fmla="*/ 27 h 1699"/>
                <a:gd name="T116" fmla="*/ 13 w 2031"/>
                <a:gd name="T117" fmla="*/ 22 h 1699"/>
                <a:gd name="T118" fmla="*/ 20 w 2031"/>
                <a:gd name="T119" fmla="*/ 21 h 1699"/>
                <a:gd name="T120" fmla="*/ 25 w 2031"/>
                <a:gd name="T121" fmla="*/ 6 h 1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31" h="1699">
                  <a:moveTo>
                    <a:pt x="1036" y="72"/>
                  </a:moveTo>
                  <a:lnTo>
                    <a:pt x="1045" y="98"/>
                  </a:lnTo>
                  <a:lnTo>
                    <a:pt x="1049" y="125"/>
                  </a:lnTo>
                  <a:lnTo>
                    <a:pt x="1051" y="151"/>
                  </a:lnTo>
                  <a:lnTo>
                    <a:pt x="1054" y="180"/>
                  </a:lnTo>
                  <a:lnTo>
                    <a:pt x="1045" y="192"/>
                  </a:lnTo>
                  <a:lnTo>
                    <a:pt x="1040" y="218"/>
                  </a:lnTo>
                  <a:lnTo>
                    <a:pt x="1039" y="246"/>
                  </a:lnTo>
                  <a:lnTo>
                    <a:pt x="1038" y="272"/>
                  </a:lnTo>
                  <a:lnTo>
                    <a:pt x="1034" y="298"/>
                  </a:lnTo>
                  <a:lnTo>
                    <a:pt x="1013" y="343"/>
                  </a:lnTo>
                  <a:lnTo>
                    <a:pt x="997" y="389"/>
                  </a:lnTo>
                  <a:lnTo>
                    <a:pt x="982" y="436"/>
                  </a:lnTo>
                  <a:lnTo>
                    <a:pt x="971" y="482"/>
                  </a:lnTo>
                  <a:lnTo>
                    <a:pt x="959" y="529"/>
                  </a:lnTo>
                  <a:lnTo>
                    <a:pt x="948" y="577"/>
                  </a:lnTo>
                  <a:lnTo>
                    <a:pt x="936" y="625"/>
                  </a:lnTo>
                  <a:lnTo>
                    <a:pt x="922" y="672"/>
                  </a:lnTo>
                  <a:lnTo>
                    <a:pt x="928" y="670"/>
                  </a:lnTo>
                  <a:lnTo>
                    <a:pt x="934" y="666"/>
                  </a:lnTo>
                  <a:lnTo>
                    <a:pt x="941" y="663"/>
                  </a:lnTo>
                  <a:lnTo>
                    <a:pt x="948" y="658"/>
                  </a:lnTo>
                  <a:lnTo>
                    <a:pt x="954" y="654"/>
                  </a:lnTo>
                  <a:lnTo>
                    <a:pt x="960" y="649"/>
                  </a:lnTo>
                  <a:lnTo>
                    <a:pt x="966" y="643"/>
                  </a:lnTo>
                  <a:lnTo>
                    <a:pt x="972" y="639"/>
                  </a:lnTo>
                  <a:lnTo>
                    <a:pt x="983" y="631"/>
                  </a:lnTo>
                  <a:lnTo>
                    <a:pt x="995" y="623"/>
                  </a:lnTo>
                  <a:lnTo>
                    <a:pt x="1007" y="616"/>
                  </a:lnTo>
                  <a:lnTo>
                    <a:pt x="1018" y="609"/>
                  </a:lnTo>
                  <a:lnTo>
                    <a:pt x="1031" y="603"/>
                  </a:lnTo>
                  <a:lnTo>
                    <a:pt x="1042" y="597"/>
                  </a:lnTo>
                  <a:lnTo>
                    <a:pt x="1055" y="593"/>
                  </a:lnTo>
                  <a:lnTo>
                    <a:pt x="1068" y="588"/>
                  </a:lnTo>
                  <a:lnTo>
                    <a:pt x="1080" y="585"/>
                  </a:lnTo>
                  <a:lnTo>
                    <a:pt x="1093" y="581"/>
                  </a:lnTo>
                  <a:lnTo>
                    <a:pt x="1106" y="578"/>
                  </a:lnTo>
                  <a:lnTo>
                    <a:pt x="1119" y="575"/>
                  </a:lnTo>
                  <a:lnTo>
                    <a:pt x="1132" y="573"/>
                  </a:lnTo>
                  <a:lnTo>
                    <a:pt x="1146" y="571"/>
                  </a:lnTo>
                  <a:lnTo>
                    <a:pt x="1160" y="570"/>
                  </a:lnTo>
                  <a:lnTo>
                    <a:pt x="1174" y="569"/>
                  </a:lnTo>
                  <a:lnTo>
                    <a:pt x="1190" y="570"/>
                  </a:lnTo>
                  <a:lnTo>
                    <a:pt x="1206" y="572"/>
                  </a:lnTo>
                  <a:lnTo>
                    <a:pt x="1222" y="575"/>
                  </a:lnTo>
                  <a:lnTo>
                    <a:pt x="1239" y="579"/>
                  </a:lnTo>
                  <a:lnTo>
                    <a:pt x="1257" y="583"/>
                  </a:lnTo>
                  <a:lnTo>
                    <a:pt x="1273" y="589"/>
                  </a:lnTo>
                  <a:lnTo>
                    <a:pt x="1289" y="595"/>
                  </a:lnTo>
                  <a:lnTo>
                    <a:pt x="1305" y="602"/>
                  </a:lnTo>
                  <a:lnTo>
                    <a:pt x="1321" y="611"/>
                  </a:lnTo>
                  <a:lnTo>
                    <a:pt x="1336" y="620"/>
                  </a:lnTo>
                  <a:lnTo>
                    <a:pt x="1350" y="630"/>
                  </a:lnTo>
                  <a:lnTo>
                    <a:pt x="1363" y="641"/>
                  </a:lnTo>
                  <a:lnTo>
                    <a:pt x="1374" y="654"/>
                  </a:lnTo>
                  <a:lnTo>
                    <a:pt x="1386" y="668"/>
                  </a:lnTo>
                  <a:lnTo>
                    <a:pt x="1394" y="683"/>
                  </a:lnTo>
                  <a:lnTo>
                    <a:pt x="1402" y="699"/>
                  </a:lnTo>
                  <a:lnTo>
                    <a:pt x="1402" y="706"/>
                  </a:lnTo>
                  <a:lnTo>
                    <a:pt x="1404" y="710"/>
                  </a:lnTo>
                  <a:lnTo>
                    <a:pt x="1407" y="711"/>
                  </a:lnTo>
                  <a:lnTo>
                    <a:pt x="1414" y="713"/>
                  </a:lnTo>
                  <a:lnTo>
                    <a:pt x="1421" y="711"/>
                  </a:lnTo>
                  <a:lnTo>
                    <a:pt x="1428" y="711"/>
                  </a:lnTo>
                  <a:lnTo>
                    <a:pt x="1436" y="711"/>
                  </a:lnTo>
                  <a:lnTo>
                    <a:pt x="1442" y="713"/>
                  </a:lnTo>
                  <a:lnTo>
                    <a:pt x="1448" y="715"/>
                  </a:lnTo>
                  <a:lnTo>
                    <a:pt x="1455" y="718"/>
                  </a:lnTo>
                  <a:lnTo>
                    <a:pt x="1462" y="719"/>
                  </a:lnTo>
                  <a:lnTo>
                    <a:pt x="1467" y="717"/>
                  </a:lnTo>
                  <a:lnTo>
                    <a:pt x="1478" y="719"/>
                  </a:lnTo>
                  <a:lnTo>
                    <a:pt x="1489" y="721"/>
                  </a:lnTo>
                  <a:lnTo>
                    <a:pt x="1501" y="722"/>
                  </a:lnTo>
                  <a:lnTo>
                    <a:pt x="1512" y="723"/>
                  </a:lnTo>
                  <a:lnTo>
                    <a:pt x="1525" y="724"/>
                  </a:lnTo>
                  <a:lnTo>
                    <a:pt x="1535" y="726"/>
                  </a:lnTo>
                  <a:lnTo>
                    <a:pt x="1547" y="730"/>
                  </a:lnTo>
                  <a:lnTo>
                    <a:pt x="1557" y="734"/>
                  </a:lnTo>
                  <a:lnTo>
                    <a:pt x="1572" y="725"/>
                  </a:lnTo>
                  <a:lnTo>
                    <a:pt x="1588" y="717"/>
                  </a:lnTo>
                  <a:lnTo>
                    <a:pt x="1603" y="711"/>
                  </a:lnTo>
                  <a:lnTo>
                    <a:pt x="1618" y="706"/>
                  </a:lnTo>
                  <a:lnTo>
                    <a:pt x="1634" y="701"/>
                  </a:lnTo>
                  <a:lnTo>
                    <a:pt x="1649" y="696"/>
                  </a:lnTo>
                  <a:lnTo>
                    <a:pt x="1666" y="693"/>
                  </a:lnTo>
                  <a:lnTo>
                    <a:pt x="1682" y="691"/>
                  </a:lnTo>
                  <a:lnTo>
                    <a:pt x="1697" y="687"/>
                  </a:lnTo>
                  <a:lnTo>
                    <a:pt x="1713" y="685"/>
                  </a:lnTo>
                  <a:lnTo>
                    <a:pt x="1729" y="683"/>
                  </a:lnTo>
                  <a:lnTo>
                    <a:pt x="1744" y="679"/>
                  </a:lnTo>
                  <a:lnTo>
                    <a:pt x="1760" y="677"/>
                  </a:lnTo>
                  <a:lnTo>
                    <a:pt x="1776" y="673"/>
                  </a:lnTo>
                  <a:lnTo>
                    <a:pt x="1792" y="669"/>
                  </a:lnTo>
                  <a:lnTo>
                    <a:pt x="1808" y="664"/>
                  </a:lnTo>
                  <a:lnTo>
                    <a:pt x="1823" y="663"/>
                  </a:lnTo>
                  <a:lnTo>
                    <a:pt x="1838" y="663"/>
                  </a:lnTo>
                  <a:lnTo>
                    <a:pt x="1854" y="662"/>
                  </a:lnTo>
                  <a:lnTo>
                    <a:pt x="1871" y="662"/>
                  </a:lnTo>
                  <a:lnTo>
                    <a:pt x="1888" y="662"/>
                  </a:lnTo>
                  <a:lnTo>
                    <a:pt x="1904" y="663"/>
                  </a:lnTo>
                  <a:lnTo>
                    <a:pt x="1920" y="664"/>
                  </a:lnTo>
                  <a:lnTo>
                    <a:pt x="1936" y="665"/>
                  </a:lnTo>
                  <a:lnTo>
                    <a:pt x="1946" y="672"/>
                  </a:lnTo>
                  <a:lnTo>
                    <a:pt x="1954" y="679"/>
                  </a:lnTo>
                  <a:lnTo>
                    <a:pt x="1962" y="686"/>
                  </a:lnTo>
                  <a:lnTo>
                    <a:pt x="1969" y="694"/>
                  </a:lnTo>
                  <a:lnTo>
                    <a:pt x="1974" y="702"/>
                  </a:lnTo>
                  <a:lnTo>
                    <a:pt x="1978" y="711"/>
                  </a:lnTo>
                  <a:lnTo>
                    <a:pt x="1979" y="723"/>
                  </a:lnTo>
                  <a:lnTo>
                    <a:pt x="1979" y="734"/>
                  </a:lnTo>
                  <a:lnTo>
                    <a:pt x="1979" y="761"/>
                  </a:lnTo>
                  <a:lnTo>
                    <a:pt x="1978" y="785"/>
                  </a:lnTo>
                  <a:lnTo>
                    <a:pt x="1971" y="808"/>
                  </a:lnTo>
                  <a:lnTo>
                    <a:pt x="1956" y="829"/>
                  </a:lnTo>
                  <a:lnTo>
                    <a:pt x="1946" y="842"/>
                  </a:lnTo>
                  <a:lnTo>
                    <a:pt x="1933" y="854"/>
                  </a:lnTo>
                  <a:lnTo>
                    <a:pt x="1920" y="865"/>
                  </a:lnTo>
                  <a:lnTo>
                    <a:pt x="1907" y="876"/>
                  </a:lnTo>
                  <a:lnTo>
                    <a:pt x="1896" y="887"/>
                  </a:lnTo>
                  <a:lnTo>
                    <a:pt x="1886" y="899"/>
                  </a:lnTo>
                  <a:lnTo>
                    <a:pt x="1878" y="912"/>
                  </a:lnTo>
                  <a:lnTo>
                    <a:pt x="1872" y="927"/>
                  </a:lnTo>
                  <a:lnTo>
                    <a:pt x="1876" y="929"/>
                  </a:lnTo>
                  <a:lnTo>
                    <a:pt x="1881" y="933"/>
                  </a:lnTo>
                  <a:lnTo>
                    <a:pt x="1882" y="937"/>
                  </a:lnTo>
                  <a:lnTo>
                    <a:pt x="1882" y="943"/>
                  </a:lnTo>
                  <a:lnTo>
                    <a:pt x="1891" y="952"/>
                  </a:lnTo>
                  <a:lnTo>
                    <a:pt x="1896" y="965"/>
                  </a:lnTo>
                  <a:lnTo>
                    <a:pt x="1897" y="979"/>
                  </a:lnTo>
                  <a:lnTo>
                    <a:pt x="1895" y="991"/>
                  </a:lnTo>
                  <a:lnTo>
                    <a:pt x="1893" y="998"/>
                  </a:lnTo>
                  <a:lnTo>
                    <a:pt x="1889" y="1004"/>
                  </a:lnTo>
                  <a:lnTo>
                    <a:pt x="1883" y="1009"/>
                  </a:lnTo>
                  <a:lnTo>
                    <a:pt x="1878" y="1014"/>
                  </a:lnTo>
                  <a:lnTo>
                    <a:pt x="1873" y="1020"/>
                  </a:lnTo>
                  <a:lnTo>
                    <a:pt x="1871" y="1026"/>
                  </a:lnTo>
                  <a:lnTo>
                    <a:pt x="1871" y="1033"/>
                  </a:lnTo>
                  <a:lnTo>
                    <a:pt x="1875" y="1041"/>
                  </a:lnTo>
                  <a:lnTo>
                    <a:pt x="1874" y="1051"/>
                  </a:lnTo>
                  <a:lnTo>
                    <a:pt x="1873" y="1063"/>
                  </a:lnTo>
                  <a:lnTo>
                    <a:pt x="1869" y="1073"/>
                  </a:lnTo>
                  <a:lnTo>
                    <a:pt x="1864" y="1081"/>
                  </a:lnTo>
                  <a:lnTo>
                    <a:pt x="1856" y="1081"/>
                  </a:lnTo>
                  <a:lnTo>
                    <a:pt x="1853" y="1089"/>
                  </a:lnTo>
                  <a:lnTo>
                    <a:pt x="1852" y="1100"/>
                  </a:lnTo>
                  <a:lnTo>
                    <a:pt x="1849" y="1108"/>
                  </a:lnTo>
                  <a:lnTo>
                    <a:pt x="1846" y="1112"/>
                  </a:lnTo>
                  <a:lnTo>
                    <a:pt x="1844" y="1117"/>
                  </a:lnTo>
                  <a:lnTo>
                    <a:pt x="1841" y="1122"/>
                  </a:lnTo>
                  <a:lnTo>
                    <a:pt x="1836" y="1125"/>
                  </a:lnTo>
                  <a:lnTo>
                    <a:pt x="1849" y="1124"/>
                  </a:lnTo>
                  <a:lnTo>
                    <a:pt x="1861" y="1124"/>
                  </a:lnTo>
                  <a:lnTo>
                    <a:pt x="1874" y="1123"/>
                  </a:lnTo>
                  <a:lnTo>
                    <a:pt x="1886" y="1122"/>
                  </a:lnTo>
                  <a:lnTo>
                    <a:pt x="1897" y="1122"/>
                  </a:lnTo>
                  <a:lnTo>
                    <a:pt x="1909" y="1121"/>
                  </a:lnTo>
                  <a:lnTo>
                    <a:pt x="1921" y="1119"/>
                  </a:lnTo>
                  <a:lnTo>
                    <a:pt x="1933" y="1118"/>
                  </a:lnTo>
                  <a:lnTo>
                    <a:pt x="1944" y="1117"/>
                  </a:lnTo>
                  <a:lnTo>
                    <a:pt x="1956" y="1117"/>
                  </a:lnTo>
                  <a:lnTo>
                    <a:pt x="1967" y="1116"/>
                  </a:lnTo>
                  <a:lnTo>
                    <a:pt x="1980" y="1115"/>
                  </a:lnTo>
                  <a:lnTo>
                    <a:pt x="1993" y="1115"/>
                  </a:lnTo>
                  <a:lnTo>
                    <a:pt x="2004" y="1114"/>
                  </a:lnTo>
                  <a:lnTo>
                    <a:pt x="2018" y="1112"/>
                  </a:lnTo>
                  <a:lnTo>
                    <a:pt x="2031" y="1112"/>
                  </a:lnTo>
                  <a:lnTo>
                    <a:pt x="2027" y="1116"/>
                  </a:lnTo>
                  <a:lnTo>
                    <a:pt x="2015" y="1116"/>
                  </a:lnTo>
                  <a:lnTo>
                    <a:pt x="2002" y="1117"/>
                  </a:lnTo>
                  <a:lnTo>
                    <a:pt x="1989" y="1118"/>
                  </a:lnTo>
                  <a:lnTo>
                    <a:pt x="1978" y="1121"/>
                  </a:lnTo>
                  <a:lnTo>
                    <a:pt x="1965" y="1122"/>
                  </a:lnTo>
                  <a:lnTo>
                    <a:pt x="1954" y="1124"/>
                  </a:lnTo>
                  <a:lnTo>
                    <a:pt x="1942" y="1126"/>
                  </a:lnTo>
                  <a:lnTo>
                    <a:pt x="1931" y="1127"/>
                  </a:lnTo>
                  <a:lnTo>
                    <a:pt x="1918" y="1130"/>
                  </a:lnTo>
                  <a:lnTo>
                    <a:pt x="1906" y="1131"/>
                  </a:lnTo>
                  <a:lnTo>
                    <a:pt x="1895" y="1132"/>
                  </a:lnTo>
                  <a:lnTo>
                    <a:pt x="1883" y="1133"/>
                  </a:lnTo>
                  <a:lnTo>
                    <a:pt x="1872" y="1134"/>
                  </a:lnTo>
                  <a:lnTo>
                    <a:pt x="1860" y="1134"/>
                  </a:lnTo>
                  <a:lnTo>
                    <a:pt x="1848" y="1133"/>
                  </a:lnTo>
                  <a:lnTo>
                    <a:pt x="1836" y="1132"/>
                  </a:lnTo>
                  <a:lnTo>
                    <a:pt x="1836" y="1127"/>
                  </a:lnTo>
                  <a:lnTo>
                    <a:pt x="1828" y="1127"/>
                  </a:lnTo>
                  <a:lnTo>
                    <a:pt x="1820" y="1126"/>
                  </a:lnTo>
                  <a:lnTo>
                    <a:pt x="1812" y="1126"/>
                  </a:lnTo>
                  <a:lnTo>
                    <a:pt x="1804" y="1131"/>
                  </a:lnTo>
                  <a:lnTo>
                    <a:pt x="1797" y="1144"/>
                  </a:lnTo>
                  <a:lnTo>
                    <a:pt x="1792" y="1155"/>
                  </a:lnTo>
                  <a:lnTo>
                    <a:pt x="1784" y="1164"/>
                  </a:lnTo>
                  <a:lnTo>
                    <a:pt x="1773" y="1171"/>
                  </a:lnTo>
                  <a:lnTo>
                    <a:pt x="1766" y="1187"/>
                  </a:lnTo>
                  <a:lnTo>
                    <a:pt x="1761" y="1203"/>
                  </a:lnTo>
                  <a:lnTo>
                    <a:pt x="1758" y="1220"/>
                  </a:lnTo>
                  <a:lnTo>
                    <a:pt x="1755" y="1236"/>
                  </a:lnTo>
                  <a:lnTo>
                    <a:pt x="1752" y="1251"/>
                  </a:lnTo>
                  <a:lnTo>
                    <a:pt x="1746" y="1266"/>
                  </a:lnTo>
                  <a:lnTo>
                    <a:pt x="1738" y="1281"/>
                  </a:lnTo>
                  <a:lnTo>
                    <a:pt x="1727" y="1295"/>
                  </a:lnTo>
                  <a:lnTo>
                    <a:pt x="1738" y="1293"/>
                  </a:lnTo>
                  <a:lnTo>
                    <a:pt x="1751" y="1292"/>
                  </a:lnTo>
                  <a:lnTo>
                    <a:pt x="1762" y="1292"/>
                  </a:lnTo>
                  <a:lnTo>
                    <a:pt x="1775" y="1292"/>
                  </a:lnTo>
                  <a:lnTo>
                    <a:pt x="1787" y="1292"/>
                  </a:lnTo>
                  <a:lnTo>
                    <a:pt x="1799" y="1292"/>
                  </a:lnTo>
                  <a:lnTo>
                    <a:pt x="1812" y="1292"/>
                  </a:lnTo>
                  <a:lnTo>
                    <a:pt x="1825" y="1291"/>
                  </a:lnTo>
                  <a:lnTo>
                    <a:pt x="1844" y="1291"/>
                  </a:lnTo>
                  <a:lnTo>
                    <a:pt x="1863" y="1291"/>
                  </a:lnTo>
                  <a:lnTo>
                    <a:pt x="1882" y="1291"/>
                  </a:lnTo>
                  <a:lnTo>
                    <a:pt x="1901" y="1291"/>
                  </a:lnTo>
                  <a:lnTo>
                    <a:pt x="1920" y="1292"/>
                  </a:lnTo>
                  <a:lnTo>
                    <a:pt x="1940" y="1293"/>
                  </a:lnTo>
                  <a:lnTo>
                    <a:pt x="1959" y="1295"/>
                  </a:lnTo>
                  <a:lnTo>
                    <a:pt x="1979" y="1296"/>
                  </a:lnTo>
                  <a:lnTo>
                    <a:pt x="1974" y="1300"/>
                  </a:lnTo>
                  <a:lnTo>
                    <a:pt x="1967" y="1300"/>
                  </a:lnTo>
                  <a:lnTo>
                    <a:pt x="1959" y="1299"/>
                  </a:lnTo>
                  <a:lnTo>
                    <a:pt x="1952" y="1303"/>
                  </a:lnTo>
                  <a:lnTo>
                    <a:pt x="1871" y="1303"/>
                  </a:lnTo>
                  <a:lnTo>
                    <a:pt x="1872" y="1303"/>
                  </a:lnTo>
                  <a:lnTo>
                    <a:pt x="1873" y="1301"/>
                  </a:lnTo>
                  <a:lnTo>
                    <a:pt x="1874" y="1300"/>
                  </a:lnTo>
                  <a:lnTo>
                    <a:pt x="1871" y="1297"/>
                  </a:lnTo>
                  <a:lnTo>
                    <a:pt x="1851" y="1299"/>
                  </a:lnTo>
                  <a:lnTo>
                    <a:pt x="1831" y="1301"/>
                  </a:lnTo>
                  <a:lnTo>
                    <a:pt x="1812" y="1303"/>
                  </a:lnTo>
                  <a:lnTo>
                    <a:pt x="1791" y="1304"/>
                  </a:lnTo>
                  <a:lnTo>
                    <a:pt x="1772" y="1304"/>
                  </a:lnTo>
                  <a:lnTo>
                    <a:pt x="1752" y="1305"/>
                  </a:lnTo>
                  <a:lnTo>
                    <a:pt x="1732" y="1307"/>
                  </a:lnTo>
                  <a:lnTo>
                    <a:pt x="1712" y="1311"/>
                  </a:lnTo>
                  <a:lnTo>
                    <a:pt x="1710" y="1312"/>
                  </a:lnTo>
                  <a:lnTo>
                    <a:pt x="1709" y="1313"/>
                  </a:lnTo>
                  <a:lnTo>
                    <a:pt x="1708" y="1315"/>
                  </a:lnTo>
                  <a:lnTo>
                    <a:pt x="1710" y="1316"/>
                  </a:lnTo>
                  <a:lnTo>
                    <a:pt x="1704" y="1323"/>
                  </a:lnTo>
                  <a:lnTo>
                    <a:pt x="1716" y="1323"/>
                  </a:lnTo>
                  <a:lnTo>
                    <a:pt x="1730" y="1323"/>
                  </a:lnTo>
                  <a:lnTo>
                    <a:pt x="1744" y="1323"/>
                  </a:lnTo>
                  <a:lnTo>
                    <a:pt x="1758" y="1322"/>
                  </a:lnTo>
                  <a:lnTo>
                    <a:pt x="1772" y="1322"/>
                  </a:lnTo>
                  <a:lnTo>
                    <a:pt x="1787" y="1321"/>
                  </a:lnTo>
                  <a:lnTo>
                    <a:pt x="1800" y="1321"/>
                  </a:lnTo>
                  <a:lnTo>
                    <a:pt x="1815" y="1320"/>
                  </a:lnTo>
                  <a:lnTo>
                    <a:pt x="1830" y="1320"/>
                  </a:lnTo>
                  <a:lnTo>
                    <a:pt x="1845" y="1319"/>
                  </a:lnTo>
                  <a:lnTo>
                    <a:pt x="1860" y="1319"/>
                  </a:lnTo>
                  <a:lnTo>
                    <a:pt x="1875" y="1318"/>
                  </a:lnTo>
                  <a:lnTo>
                    <a:pt x="1890" y="1318"/>
                  </a:lnTo>
                  <a:lnTo>
                    <a:pt x="1905" y="1318"/>
                  </a:lnTo>
                  <a:lnTo>
                    <a:pt x="1919" y="1319"/>
                  </a:lnTo>
                  <a:lnTo>
                    <a:pt x="1934" y="1319"/>
                  </a:lnTo>
                  <a:lnTo>
                    <a:pt x="1924" y="1320"/>
                  </a:lnTo>
                  <a:lnTo>
                    <a:pt x="1913" y="1321"/>
                  </a:lnTo>
                  <a:lnTo>
                    <a:pt x="1904" y="1322"/>
                  </a:lnTo>
                  <a:lnTo>
                    <a:pt x="1894" y="1323"/>
                  </a:lnTo>
                  <a:lnTo>
                    <a:pt x="1883" y="1324"/>
                  </a:lnTo>
                  <a:lnTo>
                    <a:pt x="1874" y="1326"/>
                  </a:lnTo>
                  <a:lnTo>
                    <a:pt x="1865" y="1328"/>
                  </a:lnTo>
                  <a:lnTo>
                    <a:pt x="1856" y="1331"/>
                  </a:lnTo>
                  <a:lnTo>
                    <a:pt x="1849" y="1327"/>
                  </a:lnTo>
                  <a:lnTo>
                    <a:pt x="1837" y="1327"/>
                  </a:lnTo>
                  <a:lnTo>
                    <a:pt x="1827" y="1327"/>
                  </a:lnTo>
                  <a:lnTo>
                    <a:pt x="1816" y="1327"/>
                  </a:lnTo>
                  <a:lnTo>
                    <a:pt x="1806" y="1328"/>
                  </a:lnTo>
                  <a:lnTo>
                    <a:pt x="1797" y="1328"/>
                  </a:lnTo>
                  <a:lnTo>
                    <a:pt x="1787" y="1330"/>
                  </a:lnTo>
                  <a:lnTo>
                    <a:pt x="1777" y="1331"/>
                  </a:lnTo>
                  <a:lnTo>
                    <a:pt x="1767" y="1334"/>
                  </a:lnTo>
                  <a:lnTo>
                    <a:pt x="1757" y="1334"/>
                  </a:lnTo>
                  <a:lnTo>
                    <a:pt x="1746" y="1335"/>
                  </a:lnTo>
                  <a:lnTo>
                    <a:pt x="1737" y="1335"/>
                  </a:lnTo>
                  <a:lnTo>
                    <a:pt x="1728" y="1336"/>
                  </a:lnTo>
                  <a:lnTo>
                    <a:pt x="1719" y="1337"/>
                  </a:lnTo>
                  <a:lnTo>
                    <a:pt x="1709" y="1337"/>
                  </a:lnTo>
                  <a:lnTo>
                    <a:pt x="1699" y="1338"/>
                  </a:lnTo>
                  <a:lnTo>
                    <a:pt x="1689" y="1338"/>
                  </a:lnTo>
                  <a:lnTo>
                    <a:pt x="1681" y="1352"/>
                  </a:lnTo>
                  <a:lnTo>
                    <a:pt x="1682" y="1353"/>
                  </a:lnTo>
                  <a:lnTo>
                    <a:pt x="1684" y="1353"/>
                  </a:lnTo>
                  <a:lnTo>
                    <a:pt x="1686" y="1353"/>
                  </a:lnTo>
                  <a:lnTo>
                    <a:pt x="1689" y="1353"/>
                  </a:lnTo>
                  <a:lnTo>
                    <a:pt x="1694" y="1349"/>
                  </a:lnTo>
                  <a:lnTo>
                    <a:pt x="1754" y="1346"/>
                  </a:lnTo>
                  <a:lnTo>
                    <a:pt x="1754" y="1348"/>
                  </a:lnTo>
                  <a:lnTo>
                    <a:pt x="1755" y="1349"/>
                  </a:lnTo>
                  <a:lnTo>
                    <a:pt x="1757" y="1351"/>
                  </a:lnTo>
                  <a:lnTo>
                    <a:pt x="1758" y="1352"/>
                  </a:lnTo>
                  <a:lnTo>
                    <a:pt x="1773" y="1352"/>
                  </a:lnTo>
                  <a:lnTo>
                    <a:pt x="1788" y="1351"/>
                  </a:lnTo>
                  <a:lnTo>
                    <a:pt x="1803" y="1350"/>
                  </a:lnTo>
                  <a:lnTo>
                    <a:pt x="1816" y="1349"/>
                  </a:lnTo>
                  <a:lnTo>
                    <a:pt x="1830" y="1349"/>
                  </a:lnTo>
                  <a:lnTo>
                    <a:pt x="1845" y="1349"/>
                  </a:lnTo>
                  <a:lnTo>
                    <a:pt x="1860" y="1351"/>
                  </a:lnTo>
                  <a:lnTo>
                    <a:pt x="1875" y="1354"/>
                  </a:lnTo>
                  <a:lnTo>
                    <a:pt x="1926" y="1353"/>
                  </a:lnTo>
                  <a:lnTo>
                    <a:pt x="1926" y="1354"/>
                  </a:lnTo>
                  <a:lnTo>
                    <a:pt x="1927" y="1356"/>
                  </a:lnTo>
                  <a:lnTo>
                    <a:pt x="1928" y="1357"/>
                  </a:lnTo>
                  <a:lnTo>
                    <a:pt x="1929" y="1358"/>
                  </a:lnTo>
                  <a:lnTo>
                    <a:pt x="1927" y="1359"/>
                  </a:lnTo>
                  <a:lnTo>
                    <a:pt x="1925" y="1360"/>
                  </a:lnTo>
                  <a:lnTo>
                    <a:pt x="1924" y="1360"/>
                  </a:lnTo>
                  <a:lnTo>
                    <a:pt x="1921" y="1358"/>
                  </a:lnTo>
                  <a:lnTo>
                    <a:pt x="1906" y="1358"/>
                  </a:lnTo>
                  <a:lnTo>
                    <a:pt x="1891" y="1358"/>
                  </a:lnTo>
                  <a:lnTo>
                    <a:pt x="1876" y="1358"/>
                  </a:lnTo>
                  <a:lnTo>
                    <a:pt x="1861" y="1358"/>
                  </a:lnTo>
                  <a:lnTo>
                    <a:pt x="1848" y="1358"/>
                  </a:lnTo>
                  <a:lnTo>
                    <a:pt x="1833" y="1358"/>
                  </a:lnTo>
                  <a:lnTo>
                    <a:pt x="1818" y="1358"/>
                  </a:lnTo>
                  <a:lnTo>
                    <a:pt x="1803" y="1358"/>
                  </a:lnTo>
                  <a:lnTo>
                    <a:pt x="1789" y="1359"/>
                  </a:lnTo>
                  <a:lnTo>
                    <a:pt x="1774" y="1359"/>
                  </a:lnTo>
                  <a:lnTo>
                    <a:pt x="1760" y="1360"/>
                  </a:lnTo>
                  <a:lnTo>
                    <a:pt x="1746" y="1361"/>
                  </a:lnTo>
                  <a:lnTo>
                    <a:pt x="1732" y="1363"/>
                  </a:lnTo>
                  <a:lnTo>
                    <a:pt x="1719" y="1365"/>
                  </a:lnTo>
                  <a:lnTo>
                    <a:pt x="1705" y="1366"/>
                  </a:lnTo>
                  <a:lnTo>
                    <a:pt x="1691" y="1368"/>
                  </a:lnTo>
                  <a:lnTo>
                    <a:pt x="1685" y="1367"/>
                  </a:lnTo>
                  <a:lnTo>
                    <a:pt x="1681" y="1365"/>
                  </a:lnTo>
                  <a:lnTo>
                    <a:pt x="1675" y="1365"/>
                  </a:lnTo>
                  <a:lnTo>
                    <a:pt x="1669" y="1365"/>
                  </a:lnTo>
                  <a:lnTo>
                    <a:pt x="1664" y="1369"/>
                  </a:lnTo>
                  <a:lnTo>
                    <a:pt x="1661" y="1373"/>
                  </a:lnTo>
                  <a:lnTo>
                    <a:pt x="1659" y="1377"/>
                  </a:lnTo>
                  <a:lnTo>
                    <a:pt x="1655" y="1382"/>
                  </a:lnTo>
                  <a:lnTo>
                    <a:pt x="1663" y="1383"/>
                  </a:lnTo>
                  <a:lnTo>
                    <a:pt x="1672" y="1383"/>
                  </a:lnTo>
                  <a:lnTo>
                    <a:pt x="1682" y="1382"/>
                  </a:lnTo>
                  <a:lnTo>
                    <a:pt x="1691" y="1381"/>
                  </a:lnTo>
                  <a:lnTo>
                    <a:pt x="1700" y="1380"/>
                  </a:lnTo>
                  <a:lnTo>
                    <a:pt x="1710" y="1379"/>
                  </a:lnTo>
                  <a:lnTo>
                    <a:pt x="1720" y="1379"/>
                  </a:lnTo>
                  <a:lnTo>
                    <a:pt x="1730" y="1381"/>
                  </a:lnTo>
                  <a:lnTo>
                    <a:pt x="1860" y="1379"/>
                  </a:lnTo>
                  <a:lnTo>
                    <a:pt x="1868" y="1380"/>
                  </a:lnTo>
                  <a:lnTo>
                    <a:pt x="1878" y="1380"/>
                  </a:lnTo>
                  <a:lnTo>
                    <a:pt x="1886" y="1381"/>
                  </a:lnTo>
                  <a:lnTo>
                    <a:pt x="1894" y="1382"/>
                  </a:lnTo>
                  <a:lnTo>
                    <a:pt x="1872" y="1383"/>
                  </a:lnTo>
                  <a:lnTo>
                    <a:pt x="1850" y="1386"/>
                  </a:lnTo>
                  <a:lnTo>
                    <a:pt x="1828" y="1387"/>
                  </a:lnTo>
                  <a:lnTo>
                    <a:pt x="1806" y="1388"/>
                  </a:lnTo>
                  <a:lnTo>
                    <a:pt x="1783" y="1388"/>
                  </a:lnTo>
                  <a:lnTo>
                    <a:pt x="1760" y="1389"/>
                  </a:lnTo>
                  <a:lnTo>
                    <a:pt x="1736" y="1390"/>
                  </a:lnTo>
                  <a:lnTo>
                    <a:pt x="1712" y="1390"/>
                  </a:lnTo>
                  <a:lnTo>
                    <a:pt x="1705" y="1391"/>
                  </a:lnTo>
                  <a:lnTo>
                    <a:pt x="1698" y="1392"/>
                  </a:lnTo>
                  <a:lnTo>
                    <a:pt x="1691" y="1394"/>
                  </a:lnTo>
                  <a:lnTo>
                    <a:pt x="1685" y="1396"/>
                  </a:lnTo>
                  <a:lnTo>
                    <a:pt x="1678" y="1397"/>
                  </a:lnTo>
                  <a:lnTo>
                    <a:pt x="1672" y="1397"/>
                  </a:lnTo>
                  <a:lnTo>
                    <a:pt x="1664" y="1396"/>
                  </a:lnTo>
                  <a:lnTo>
                    <a:pt x="1657" y="1394"/>
                  </a:lnTo>
                  <a:lnTo>
                    <a:pt x="1653" y="1394"/>
                  </a:lnTo>
                  <a:lnTo>
                    <a:pt x="1647" y="1395"/>
                  </a:lnTo>
                  <a:lnTo>
                    <a:pt x="1644" y="1397"/>
                  </a:lnTo>
                  <a:lnTo>
                    <a:pt x="1640" y="1401"/>
                  </a:lnTo>
                  <a:lnTo>
                    <a:pt x="1639" y="1403"/>
                  </a:lnTo>
                  <a:lnTo>
                    <a:pt x="1638" y="1404"/>
                  </a:lnTo>
                  <a:lnTo>
                    <a:pt x="1636" y="1406"/>
                  </a:lnTo>
                  <a:lnTo>
                    <a:pt x="1636" y="1409"/>
                  </a:lnTo>
                  <a:lnTo>
                    <a:pt x="1648" y="1409"/>
                  </a:lnTo>
                  <a:lnTo>
                    <a:pt x="1661" y="1409"/>
                  </a:lnTo>
                  <a:lnTo>
                    <a:pt x="1674" y="1409"/>
                  </a:lnTo>
                  <a:lnTo>
                    <a:pt x="1686" y="1409"/>
                  </a:lnTo>
                  <a:lnTo>
                    <a:pt x="1698" y="1409"/>
                  </a:lnTo>
                  <a:lnTo>
                    <a:pt x="1710" y="1409"/>
                  </a:lnTo>
                  <a:lnTo>
                    <a:pt x="1723" y="1409"/>
                  </a:lnTo>
                  <a:lnTo>
                    <a:pt x="1736" y="1407"/>
                  </a:lnTo>
                  <a:lnTo>
                    <a:pt x="1747" y="1407"/>
                  </a:lnTo>
                  <a:lnTo>
                    <a:pt x="1760" y="1407"/>
                  </a:lnTo>
                  <a:lnTo>
                    <a:pt x="1773" y="1406"/>
                  </a:lnTo>
                  <a:lnTo>
                    <a:pt x="1787" y="1406"/>
                  </a:lnTo>
                  <a:lnTo>
                    <a:pt x="1799" y="1406"/>
                  </a:lnTo>
                  <a:lnTo>
                    <a:pt x="1812" y="1405"/>
                  </a:lnTo>
                  <a:lnTo>
                    <a:pt x="1826" y="1405"/>
                  </a:lnTo>
                  <a:lnTo>
                    <a:pt x="1840" y="1404"/>
                  </a:lnTo>
                  <a:lnTo>
                    <a:pt x="1840" y="1406"/>
                  </a:lnTo>
                  <a:lnTo>
                    <a:pt x="1831" y="1409"/>
                  </a:lnTo>
                  <a:lnTo>
                    <a:pt x="1822" y="1409"/>
                  </a:lnTo>
                  <a:lnTo>
                    <a:pt x="1813" y="1410"/>
                  </a:lnTo>
                  <a:lnTo>
                    <a:pt x="1808" y="1417"/>
                  </a:lnTo>
                  <a:lnTo>
                    <a:pt x="1792" y="1413"/>
                  </a:lnTo>
                  <a:lnTo>
                    <a:pt x="1776" y="1413"/>
                  </a:lnTo>
                  <a:lnTo>
                    <a:pt x="1758" y="1413"/>
                  </a:lnTo>
                  <a:lnTo>
                    <a:pt x="1740" y="1416"/>
                  </a:lnTo>
                  <a:lnTo>
                    <a:pt x="1722" y="1418"/>
                  </a:lnTo>
                  <a:lnTo>
                    <a:pt x="1705" y="1419"/>
                  </a:lnTo>
                  <a:lnTo>
                    <a:pt x="1686" y="1420"/>
                  </a:lnTo>
                  <a:lnTo>
                    <a:pt x="1669" y="1420"/>
                  </a:lnTo>
                  <a:lnTo>
                    <a:pt x="1663" y="1420"/>
                  </a:lnTo>
                  <a:lnTo>
                    <a:pt x="1659" y="1421"/>
                  </a:lnTo>
                  <a:lnTo>
                    <a:pt x="1652" y="1421"/>
                  </a:lnTo>
                  <a:lnTo>
                    <a:pt x="1646" y="1422"/>
                  </a:lnTo>
                  <a:lnTo>
                    <a:pt x="1640" y="1424"/>
                  </a:lnTo>
                  <a:lnTo>
                    <a:pt x="1634" y="1424"/>
                  </a:lnTo>
                  <a:lnTo>
                    <a:pt x="1628" y="1425"/>
                  </a:lnTo>
                  <a:lnTo>
                    <a:pt x="1622" y="1425"/>
                  </a:lnTo>
                  <a:lnTo>
                    <a:pt x="1619" y="1429"/>
                  </a:lnTo>
                  <a:lnTo>
                    <a:pt x="1617" y="1433"/>
                  </a:lnTo>
                  <a:lnTo>
                    <a:pt x="1613" y="1436"/>
                  </a:lnTo>
                  <a:lnTo>
                    <a:pt x="1609" y="1440"/>
                  </a:lnTo>
                  <a:lnTo>
                    <a:pt x="1628" y="1439"/>
                  </a:lnTo>
                  <a:lnTo>
                    <a:pt x="1647" y="1439"/>
                  </a:lnTo>
                  <a:lnTo>
                    <a:pt x="1668" y="1439"/>
                  </a:lnTo>
                  <a:lnTo>
                    <a:pt x="1689" y="1440"/>
                  </a:lnTo>
                  <a:lnTo>
                    <a:pt x="1709" y="1440"/>
                  </a:lnTo>
                  <a:lnTo>
                    <a:pt x="1730" y="1440"/>
                  </a:lnTo>
                  <a:lnTo>
                    <a:pt x="1751" y="1439"/>
                  </a:lnTo>
                  <a:lnTo>
                    <a:pt x="1770" y="1436"/>
                  </a:lnTo>
                  <a:lnTo>
                    <a:pt x="1775" y="1439"/>
                  </a:lnTo>
                  <a:lnTo>
                    <a:pt x="1781" y="1440"/>
                  </a:lnTo>
                  <a:lnTo>
                    <a:pt x="1787" y="1440"/>
                  </a:lnTo>
                  <a:lnTo>
                    <a:pt x="1793" y="1440"/>
                  </a:lnTo>
                  <a:lnTo>
                    <a:pt x="1799" y="1440"/>
                  </a:lnTo>
                  <a:lnTo>
                    <a:pt x="1806" y="1440"/>
                  </a:lnTo>
                  <a:lnTo>
                    <a:pt x="1812" y="1441"/>
                  </a:lnTo>
                  <a:lnTo>
                    <a:pt x="1816" y="1442"/>
                  </a:lnTo>
                  <a:lnTo>
                    <a:pt x="1816" y="1444"/>
                  </a:lnTo>
                  <a:lnTo>
                    <a:pt x="1691" y="1448"/>
                  </a:lnTo>
                  <a:lnTo>
                    <a:pt x="1687" y="1451"/>
                  </a:lnTo>
                  <a:lnTo>
                    <a:pt x="1677" y="1451"/>
                  </a:lnTo>
                  <a:lnTo>
                    <a:pt x="1667" y="1452"/>
                  </a:lnTo>
                  <a:lnTo>
                    <a:pt x="1655" y="1452"/>
                  </a:lnTo>
                  <a:lnTo>
                    <a:pt x="1644" y="1454"/>
                  </a:lnTo>
                  <a:lnTo>
                    <a:pt x="1632" y="1454"/>
                  </a:lnTo>
                  <a:lnTo>
                    <a:pt x="1621" y="1455"/>
                  </a:lnTo>
                  <a:lnTo>
                    <a:pt x="1608" y="1455"/>
                  </a:lnTo>
                  <a:lnTo>
                    <a:pt x="1595" y="1455"/>
                  </a:lnTo>
                  <a:lnTo>
                    <a:pt x="1583" y="1471"/>
                  </a:lnTo>
                  <a:lnTo>
                    <a:pt x="1602" y="1471"/>
                  </a:lnTo>
                  <a:lnTo>
                    <a:pt x="1619" y="1471"/>
                  </a:lnTo>
                  <a:lnTo>
                    <a:pt x="1637" y="1470"/>
                  </a:lnTo>
                  <a:lnTo>
                    <a:pt x="1653" y="1469"/>
                  </a:lnTo>
                  <a:lnTo>
                    <a:pt x="1669" y="1469"/>
                  </a:lnTo>
                  <a:lnTo>
                    <a:pt x="1686" y="1467"/>
                  </a:lnTo>
                  <a:lnTo>
                    <a:pt x="1704" y="1467"/>
                  </a:lnTo>
                  <a:lnTo>
                    <a:pt x="1723" y="1467"/>
                  </a:lnTo>
                  <a:lnTo>
                    <a:pt x="1723" y="1469"/>
                  </a:lnTo>
                  <a:lnTo>
                    <a:pt x="1755" y="1471"/>
                  </a:lnTo>
                  <a:lnTo>
                    <a:pt x="1755" y="1472"/>
                  </a:lnTo>
                  <a:lnTo>
                    <a:pt x="1735" y="1474"/>
                  </a:lnTo>
                  <a:lnTo>
                    <a:pt x="1714" y="1477"/>
                  </a:lnTo>
                  <a:lnTo>
                    <a:pt x="1694" y="1478"/>
                  </a:lnTo>
                  <a:lnTo>
                    <a:pt x="1674" y="1479"/>
                  </a:lnTo>
                  <a:lnTo>
                    <a:pt x="1654" y="1480"/>
                  </a:lnTo>
                  <a:lnTo>
                    <a:pt x="1633" y="1481"/>
                  </a:lnTo>
                  <a:lnTo>
                    <a:pt x="1613" y="1482"/>
                  </a:lnTo>
                  <a:lnTo>
                    <a:pt x="1592" y="1484"/>
                  </a:lnTo>
                  <a:lnTo>
                    <a:pt x="1588" y="1486"/>
                  </a:lnTo>
                  <a:lnTo>
                    <a:pt x="1583" y="1486"/>
                  </a:lnTo>
                  <a:lnTo>
                    <a:pt x="1577" y="1487"/>
                  </a:lnTo>
                  <a:lnTo>
                    <a:pt x="1571" y="1487"/>
                  </a:lnTo>
                  <a:lnTo>
                    <a:pt x="1566" y="1488"/>
                  </a:lnTo>
                  <a:lnTo>
                    <a:pt x="1562" y="1490"/>
                  </a:lnTo>
                  <a:lnTo>
                    <a:pt x="1560" y="1495"/>
                  </a:lnTo>
                  <a:lnTo>
                    <a:pt x="1560" y="1501"/>
                  </a:lnTo>
                  <a:lnTo>
                    <a:pt x="1633" y="1498"/>
                  </a:lnTo>
                  <a:lnTo>
                    <a:pt x="1633" y="1495"/>
                  </a:lnTo>
                  <a:lnTo>
                    <a:pt x="1637" y="1498"/>
                  </a:lnTo>
                  <a:lnTo>
                    <a:pt x="1736" y="1501"/>
                  </a:lnTo>
                  <a:lnTo>
                    <a:pt x="1736" y="1502"/>
                  </a:lnTo>
                  <a:lnTo>
                    <a:pt x="1715" y="1502"/>
                  </a:lnTo>
                  <a:lnTo>
                    <a:pt x="1693" y="1503"/>
                  </a:lnTo>
                  <a:lnTo>
                    <a:pt x="1671" y="1504"/>
                  </a:lnTo>
                  <a:lnTo>
                    <a:pt x="1651" y="1505"/>
                  </a:lnTo>
                  <a:lnTo>
                    <a:pt x="1629" y="1508"/>
                  </a:lnTo>
                  <a:lnTo>
                    <a:pt x="1607" y="1510"/>
                  </a:lnTo>
                  <a:lnTo>
                    <a:pt x="1586" y="1513"/>
                  </a:lnTo>
                  <a:lnTo>
                    <a:pt x="1565" y="1516"/>
                  </a:lnTo>
                  <a:lnTo>
                    <a:pt x="1557" y="1515"/>
                  </a:lnTo>
                  <a:lnTo>
                    <a:pt x="1550" y="1515"/>
                  </a:lnTo>
                  <a:lnTo>
                    <a:pt x="1543" y="1515"/>
                  </a:lnTo>
                  <a:lnTo>
                    <a:pt x="1538" y="1516"/>
                  </a:lnTo>
                  <a:lnTo>
                    <a:pt x="1531" y="1518"/>
                  </a:lnTo>
                  <a:lnTo>
                    <a:pt x="1525" y="1520"/>
                  </a:lnTo>
                  <a:lnTo>
                    <a:pt x="1519" y="1525"/>
                  </a:lnTo>
                  <a:lnTo>
                    <a:pt x="1513" y="1532"/>
                  </a:lnTo>
                  <a:lnTo>
                    <a:pt x="1520" y="1532"/>
                  </a:lnTo>
                  <a:lnTo>
                    <a:pt x="1528" y="1532"/>
                  </a:lnTo>
                  <a:lnTo>
                    <a:pt x="1536" y="1531"/>
                  </a:lnTo>
                  <a:lnTo>
                    <a:pt x="1543" y="1530"/>
                  </a:lnTo>
                  <a:lnTo>
                    <a:pt x="1561" y="1530"/>
                  </a:lnTo>
                  <a:lnTo>
                    <a:pt x="1580" y="1530"/>
                  </a:lnTo>
                  <a:lnTo>
                    <a:pt x="1601" y="1530"/>
                  </a:lnTo>
                  <a:lnTo>
                    <a:pt x="1622" y="1530"/>
                  </a:lnTo>
                  <a:lnTo>
                    <a:pt x="1642" y="1530"/>
                  </a:lnTo>
                  <a:lnTo>
                    <a:pt x="1664" y="1530"/>
                  </a:lnTo>
                  <a:lnTo>
                    <a:pt x="1684" y="1530"/>
                  </a:lnTo>
                  <a:lnTo>
                    <a:pt x="1704" y="1530"/>
                  </a:lnTo>
                  <a:lnTo>
                    <a:pt x="1704" y="1532"/>
                  </a:lnTo>
                  <a:lnTo>
                    <a:pt x="1692" y="1532"/>
                  </a:lnTo>
                  <a:lnTo>
                    <a:pt x="1681" y="1532"/>
                  </a:lnTo>
                  <a:lnTo>
                    <a:pt x="1667" y="1533"/>
                  </a:lnTo>
                  <a:lnTo>
                    <a:pt x="1654" y="1534"/>
                  </a:lnTo>
                  <a:lnTo>
                    <a:pt x="1640" y="1535"/>
                  </a:lnTo>
                  <a:lnTo>
                    <a:pt x="1628" y="1537"/>
                  </a:lnTo>
                  <a:lnTo>
                    <a:pt x="1615" y="1537"/>
                  </a:lnTo>
                  <a:lnTo>
                    <a:pt x="1602" y="1534"/>
                  </a:lnTo>
                  <a:lnTo>
                    <a:pt x="1596" y="1535"/>
                  </a:lnTo>
                  <a:lnTo>
                    <a:pt x="1591" y="1535"/>
                  </a:lnTo>
                  <a:lnTo>
                    <a:pt x="1585" y="1535"/>
                  </a:lnTo>
                  <a:lnTo>
                    <a:pt x="1579" y="1535"/>
                  </a:lnTo>
                  <a:lnTo>
                    <a:pt x="1573" y="1535"/>
                  </a:lnTo>
                  <a:lnTo>
                    <a:pt x="1568" y="1537"/>
                  </a:lnTo>
                  <a:lnTo>
                    <a:pt x="1562" y="1539"/>
                  </a:lnTo>
                  <a:lnTo>
                    <a:pt x="1557" y="1542"/>
                  </a:lnTo>
                  <a:lnTo>
                    <a:pt x="1549" y="1542"/>
                  </a:lnTo>
                  <a:lnTo>
                    <a:pt x="1540" y="1541"/>
                  </a:lnTo>
                  <a:lnTo>
                    <a:pt x="1530" y="1541"/>
                  </a:lnTo>
                  <a:lnTo>
                    <a:pt x="1519" y="1541"/>
                  </a:lnTo>
                  <a:lnTo>
                    <a:pt x="1509" y="1542"/>
                  </a:lnTo>
                  <a:lnTo>
                    <a:pt x="1501" y="1545"/>
                  </a:lnTo>
                  <a:lnTo>
                    <a:pt x="1493" y="1549"/>
                  </a:lnTo>
                  <a:lnTo>
                    <a:pt x="1488" y="1557"/>
                  </a:lnTo>
                  <a:lnTo>
                    <a:pt x="1508" y="1557"/>
                  </a:lnTo>
                  <a:lnTo>
                    <a:pt x="1528" y="1557"/>
                  </a:lnTo>
                  <a:lnTo>
                    <a:pt x="1549" y="1557"/>
                  </a:lnTo>
                  <a:lnTo>
                    <a:pt x="1570" y="1557"/>
                  </a:lnTo>
                  <a:lnTo>
                    <a:pt x="1592" y="1558"/>
                  </a:lnTo>
                  <a:lnTo>
                    <a:pt x="1613" y="1558"/>
                  </a:lnTo>
                  <a:lnTo>
                    <a:pt x="1634" y="1560"/>
                  </a:lnTo>
                  <a:lnTo>
                    <a:pt x="1656" y="1561"/>
                  </a:lnTo>
                  <a:lnTo>
                    <a:pt x="1656" y="1564"/>
                  </a:lnTo>
                  <a:lnTo>
                    <a:pt x="1570" y="1564"/>
                  </a:lnTo>
                  <a:lnTo>
                    <a:pt x="1564" y="1565"/>
                  </a:lnTo>
                  <a:lnTo>
                    <a:pt x="1557" y="1566"/>
                  </a:lnTo>
                  <a:lnTo>
                    <a:pt x="1550" y="1568"/>
                  </a:lnTo>
                  <a:lnTo>
                    <a:pt x="1543" y="1568"/>
                  </a:lnTo>
                  <a:lnTo>
                    <a:pt x="1536" y="1568"/>
                  </a:lnTo>
                  <a:lnTo>
                    <a:pt x="1531" y="1568"/>
                  </a:lnTo>
                  <a:lnTo>
                    <a:pt x="1524" y="1568"/>
                  </a:lnTo>
                  <a:lnTo>
                    <a:pt x="1517" y="1569"/>
                  </a:lnTo>
                  <a:lnTo>
                    <a:pt x="1510" y="1570"/>
                  </a:lnTo>
                  <a:lnTo>
                    <a:pt x="1503" y="1570"/>
                  </a:lnTo>
                  <a:lnTo>
                    <a:pt x="1495" y="1570"/>
                  </a:lnTo>
                  <a:lnTo>
                    <a:pt x="1487" y="1570"/>
                  </a:lnTo>
                  <a:lnTo>
                    <a:pt x="1479" y="1571"/>
                  </a:lnTo>
                  <a:lnTo>
                    <a:pt x="1472" y="1575"/>
                  </a:lnTo>
                  <a:lnTo>
                    <a:pt x="1467" y="1579"/>
                  </a:lnTo>
                  <a:lnTo>
                    <a:pt x="1464" y="1587"/>
                  </a:lnTo>
                  <a:lnTo>
                    <a:pt x="1467" y="1591"/>
                  </a:lnTo>
                  <a:lnTo>
                    <a:pt x="1482" y="1590"/>
                  </a:lnTo>
                  <a:lnTo>
                    <a:pt x="1498" y="1590"/>
                  </a:lnTo>
                  <a:lnTo>
                    <a:pt x="1513" y="1588"/>
                  </a:lnTo>
                  <a:lnTo>
                    <a:pt x="1530" y="1588"/>
                  </a:lnTo>
                  <a:lnTo>
                    <a:pt x="1545" y="1588"/>
                  </a:lnTo>
                  <a:lnTo>
                    <a:pt x="1560" y="1588"/>
                  </a:lnTo>
                  <a:lnTo>
                    <a:pt x="1576" y="1590"/>
                  </a:lnTo>
                  <a:lnTo>
                    <a:pt x="1591" y="1592"/>
                  </a:lnTo>
                  <a:lnTo>
                    <a:pt x="1586" y="1593"/>
                  </a:lnTo>
                  <a:lnTo>
                    <a:pt x="1579" y="1594"/>
                  </a:lnTo>
                  <a:lnTo>
                    <a:pt x="1572" y="1595"/>
                  </a:lnTo>
                  <a:lnTo>
                    <a:pt x="1566" y="1596"/>
                  </a:lnTo>
                  <a:lnTo>
                    <a:pt x="1553" y="1595"/>
                  </a:lnTo>
                  <a:lnTo>
                    <a:pt x="1538" y="1594"/>
                  </a:lnTo>
                  <a:lnTo>
                    <a:pt x="1524" y="1594"/>
                  </a:lnTo>
                  <a:lnTo>
                    <a:pt x="1510" y="1595"/>
                  </a:lnTo>
                  <a:lnTo>
                    <a:pt x="1495" y="1596"/>
                  </a:lnTo>
                  <a:lnTo>
                    <a:pt x="1481" y="1598"/>
                  </a:lnTo>
                  <a:lnTo>
                    <a:pt x="1466" y="1599"/>
                  </a:lnTo>
                  <a:lnTo>
                    <a:pt x="1452" y="1600"/>
                  </a:lnTo>
                  <a:lnTo>
                    <a:pt x="1448" y="1605"/>
                  </a:lnTo>
                  <a:lnTo>
                    <a:pt x="1443" y="1608"/>
                  </a:lnTo>
                  <a:lnTo>
                    <a:pt x="1440" y="1611"/>
                  </a:lnTo>
                  <a:lnTo>
                    <a:pt x="1437" y="1616"/>
                  </a:lnTo>
                  <a:lnTo>
                    <a:pt x="1566" y="1619"/>
                  </a:lnTo>
                  <a:lnTo>
                    <a:pt x="1570" y="1623"/>
                  </a:lnTo>
                  <a:lnTo>
                    <a:pt x="1551" y="1623"/>
                  </a:lnTo>
                  <a:lnTo>
                    <a:pt x="1533" y="1623"/>
                  </a:lnTo>
                  <a:lnTo>
                    <a:pt x="1515" y="1623"/>
                  </a:lnTo>
                  <a:lnTo>
                    <a:pt x="1497" y="1622"/>
                  </a:lnTo>
                  <a:lnTo>
                    <a:pt x="1479" y="1622"/>
                  </a:lnTo>
                  <a:lnTo>
                    <a:pt x="1460" y="1623"/>
                  </a:lnTo>
                  <a:lnTo>
                    <a:pt x="1442" y="1625"/>
                  </a:lnTo>
                  <a:lnTo>
                    <a:pt x="1424" y="1628"/>
                  </a:lnTo>
                  <a:lnTo>
                    <a:pt x="1406" y="1644"/>
                  </a:lnTo>
                  <a:lnTo>
                    <a:pt x="1420" y="1645"/>
                  </a:lnTo>
                  <a:lnTo>
                    <a:pt x="1434" y="1644"/>
                  </a:lnTo>
                  <a:lnTo>
                    <a:pt x="1449" y="1644"/>
                  </a:lnTo>
                  <a:lnTo>
                    <a:pt x="1464" y="1643"/>
                  </a:lnTo>
                  <a:lnTo>
                    <a:pt x="1479" y="1643"/>
                  </a:lnTo>
                  <a:lnTo>
                    <a:pt x="1494" y="1643"/>
                  </a:lnTo>
                  <a:lnTo>
                    <a:pt x="1509" y="1644"/>
                  </a:lnTo>
                  <a:lnTo>
                    <a:pt x="1523" y="1647"/>
                  </a:lnTo>
                  <a:lnTo>
                    <a:pt x="1508" y="1646"/>
                  </a:lnTo>
                  <a:lnTo>
                    <a:pt x="1492" y="1647"/>
                  </a:lnTo>
                  <a:lnTo>
                    <a:pt x="1475" y="1648"/>
                  </a:lnTo>
                  <a:lnTo>
                    <a:pt x="1460" y="1651"/>
                  </a:lnTo>
                  <a:lnTo>
                    <a:pt x="1444" y="1652"/>
                  </a:lnTo>
                  <a:lnTo>
                    <a:pt x="1429" y="1653"/>
                  </a:lnTo>
                  <a:lnTo>
                    <a:pt x="1414" y="1653"/>
                  </a:lnTo>
                  <a:lnTo>
                    <a:pt x="1399" y="1652"/>
                  </a:lnTo>
                  <a:lnTo>
                    <a:pt x="1394" y="1658"/>
                  </a:lnTo>
                  <a:lnTo>
                    <a:pt x="1387" y="1662"/>
                  </a:lnTo>
                  <a:lnTo>
                    <a:pt x="1380" y="1667"/>
                  </a:lnTo>
                  <a:lnTo>
                    <a:pt x="1374" y="1673"/>
                  </a:lnTo>
                  <a:lnTo>
                    <a:pt x="1383" y="1673"/>
                  </a:lnTo>
                  <a:lnTo>
                    <a:pt x="1394" y="1673"/>
                  </a:lnTo>
                  <a:lnTo>
                    <a:pt x="1404" y="1673"/>
                  </a:lnTo>
                  <a:lnTo>
                    <a:pt x="1414" y="1671"/>
                  </a:lnTo>
                  <a:lnTo>
                    <a:pt x="1425" y="1671"/>
                  </a:lnTo>
                  <a:lnTo>
                    <a:pt x="1435" y="1673"/>
                  </a:lnTo>
                  <a:lnTo>
                    <a:pt x="1444" y="1673"/>
                  </a:lnTo>
                  <a:lnTo>
                    <a:pt x="1454" y="1674"/>
                  </a:lnTo>
                  <a:lnTo>
                    <a:pt x="1454" y="1677"/>
                  </a:lnTo>
                  <a:lnTo>
                    <a:pt x="1437" y="1679"/>
                  </a:lnTo>
                  <a:lnTo>
                    <a:pt x="1420" y="1679"/>
                  </a:lnTo>
                  <a:lnTo>
                    <a:pt x="1403" y="1678"/>
                  </a:lnTo>
                  <a:lnTo>
                    <a:pt x="1384" y="1677"/>
                  </a:lnTo>
                  <a:lnTo>
                    <a:pt x="1367" y="1678"/>
                  </a:lnTo>
                  <a:lnTo>
                    <a:pt x="1351" y="1681"/>
                  </a:lnTo>
                  <a:lnTo>
                    <a:pt x="1335" y="1686"/>
                  </a:lnTo>
                  <a:lnTo>
                    <a:pt x="1321" y="1697"/>
                  </a:lnTo>
                  <a:lnTo>
                    <a:pt x="1316" y="1698"/>
                  </a:lnTo>
                  <a:lnTo>
                    <a:pt x="1311" y="1698"/>
                  </a:lnTo>
                  <a:lnTo>
                    <a:pt x="1306" y="1698"/>
                  </a:lnTo>
                  <a:lnTo>
                    <a:pt x="1300" y="1698"/>
                  </a:lnTo>
                  <a:lnTo>
                    <a:pt x="1293" y="1693"/>
                  </a:lnTo>
                  <a:lnTo>
                    <a:pt x="1284" y="1696"/>
                  </a:lnTo>
                  <a:lnTo>
                    <a:pt x="1276" y="1699"/>
                  </a:lnTo>
                  <a:lnTo>
                    <a:pt x="1267" y="1692"/>
                  </a:lnTo>
                  <a:lnTo>
                    <a:pt x="1267" y="1678"/>
                  </a:lnTo>
                  <a:lnTo>
                    <a:pt x="1259" y="1679"/>
                  </a:lnTo>
                  <a:lnTo>
                    <a:pt x="1251" y="1682"/>
                  </a:lnTo>
                  <a:lnTo>
                    <a:pt x="1243" y="1686"/>
                  </a:lnTo>
                  <a:lnTo>
                    <a:pt x="1235" y="1691"/>
                  </a:lnTo>
                  <a:lnTo>
                    <a:pt x="1227" y="1694"/>
                  </a:lnTo>
                  <a:lnTo>
                    <a:pt x="1218" y="1697"/>
                  </a:lnTo>
                  <a:lnTo>
                    <a:pt x="1210" y="1696"/>
                  </a:lnTo>
                  <a:lnTo>
                    <a:pt x="1204" y="1692"/>
                  </a:lnTo>
                  <a:lnTo>
                    <a:pt x="1204" y="1678"/>
                  </a:lnTo>
                  <a:lnTo>
                    <a:pt x="1191" y="1679"/>
                  </a:lnTo>
                  <a:lnTo>
                    <a:pt x="1178" y="1683"/>
                  </a:lnTo>
                  <a:lnTo>
                    <a:pt x="1164" y="1689"/>
                  </a:lnTo>
                  <a:lnTo>
                    <a:pt x="1149" y="1692"/>
                  </a:lnTo>
                  <a:lnTo>
                    <a:pt x="1137" y="1694"/>
                  </a:lnTo>
                  <a:lnTo>
                    <a:pt x="1125" y="1692"/>
                  </a:lnTo>
                  <a:lnTo>
                    <a:pt x="1116" y="1685"/>
                  </a:lnTo>
                  <a:lnTo>
                    <a:pt x="1109" y="1670"/>
                  </a:lnTo>
                  <a:lnTo>
                    <a:pt x="1101" y="1673"/>
                  </a:lnTo>
                  <a:lnTo>
                    <a:pt x="1093" y="1675"/>
                  </a:lnTo>
                  <a:lnTo>
                    <a:pt x="1085" y="1677"/>
                  </a:lnTo>
                  <a:lnTo>
                    <a:pt x="1076" y="1678"/>
                  </a:lnTo>
                  <a:lnTo>
                    <a:pt x="1068" y="1679"/>
                  </a:lnTo>
                  <a:lnTo>
                    <a:pt x="1058" y="1679"/>
                  </a:lnTo>
                  <a:lnTo>
                    <a:pt x="1050" y="1678"/>
                  </a:lnTo>
                  <a:lnTo>
                    <a:pt x="1041" y="1677"/>
                  </a:lnTo>
                  <a:lnTo>
                    <a:pt x="1034" y="1682"/>
                  </a:lnTo>
                  <a:lnTo>
                    <a:pt x="1026" y="1685"/>
                  </a:lnTo>
                  <a:lnTo>
                    <a:pt x="1019" y="1687"/>
                  </a:lnTo>
                  <a:lnTo>
                    <a:pt x="1011" y="1687"/>
                  </a:lnTo>
                  <a:lnTo>
                    <a:pt x="1003" y="1687"/>
                  </a:lnTo>
                  <a:lnTo>
                    <a:pt x="995" y="1685"/>
                  </a:lnTo>
                  <a:lnTo>
                    <a:pt x="987" y="1684"/>
                  </a:lnTo>
                  <a:lnTo>
                    <a:pt x="979" y="1682"/>
                  </a:lnTo>
                  <a:lnTo>
                    <a:pt x="974" y="1679"/>
                  </a:lnTo>
                  <a:lnTo>
                    <a:pt x="972" y="1676"/>
                  </a:lnTo>
                  <a:lnTo>
                    <a:pt x="970" y="1671"/>
                  </a:lnTo>
                  <a:lnTo>
                    <a:pt x="967" y="1667"/>
                  </a:lnTo>
                  <a:lnTo>
                    <a:pt x="962" y="1670"/>
                  </a:lnTo>
                  <a:lnTo>
                    <a:pt x="955" y="1673"/>
                  </a:lnTo>
                  <a:lnTo>
                    <a:pt x="948" y="1675"/>
                  </a:lnTo>
                  <a:lnTo>
                    <a:pt x="942" y="1677"/>
                  </a:lnTo>
                  <a:lnTo>
                    <a:pt x="935" y="1678"/>
                  </a:lnTo>
                  <a:lnTo>
                    <a:pt x="928" y="1679"/>
                  </a:lnTo>
                  <a:lnTo>
                    <a:pt x="920" y="1678"/>
                  </a:lnTo>
                  <a:lnTo>
                    <a:pt x="913" y="1677"/>
                  </a:lnTo>
                  <a:lnTo>
                    <a:pt x="910" y="1674"/>
                  </a:lnTo>
                  <a:lnTo>
                    <a:pt x="907" y="1669"/>
                  </a:lnTo>
                  <a:lnTo>
                    <a:pt x="906" y="1664"/>
                  </a:lnTo>
                  <a:lnTo>
                    <a:pt x="906" y="1659"/>
                  </a:lnTo>
                  <a:lnTo>
                    <a:pt x="899" y="1660"/>
                  </a:lnTo>
                  <a:lnTo>
                    <a:pt x="892" y="1661"/>
                  </a:lnTo>
                  <a:lnTo>
                    <a:pt x="886" y="1663"/>
                  </a:lnTo>
                  <a:lnTo>
                    <a:pt x="879" y="1666"/>
                  </a:lnTo>
                  <a:lnTo>
                    <a:pt x="871" y="1668"/>
                  </a:lnTo>
                  <a:lnTo>
                    <a:pt x="864" y="1670"/>
                  </a:lnTo>
                  <a:lnTo>
                    <a:pt x="857" y="1673"/>
                  </a:lnTo>
                  <a:lnTo>
                    <a:pt x="850" y="1675"/>
                  </a:lnTo>
                  <a:lnTo>
                    <a:pt x="845" y="1674"/>
                  </a:lnTo>
                  <a:lnTo>
                    <a:pt x="841" y="1671"/>
                  </a:lnTo>
                  <a:lnTo>
                    <a:pt x="837" y="1668"/>
                  </a:lnTo>
                  <a:lnTo>
                    <a:pt x="835" y="1663"/>
                  </a:lnTo>
                  <a:lnTo>
                    <a:pt x="835" y="1658"/>
                  </a:lnTo>
                  <a:lnTo>
                    <a:pt x="826" y="1659"/>
                  </a:lnTo>
                  <a:lnTo>
                    <a:pt x="818" y="1660"/>
                  </a:lnTo>
                  <a:lnTo>
                    <a:pt x="809" y="1661"/>
                  </a:lnTo>
                  <a:lnTo>
                    <a:pt x="801" y="1663"/>
                  </a:lnTo>
                  <a:lnTo>
                    <a:pt x="792" y="1666"/>
                  </a:lnTo>
                  <a:lnTo>
                    <a:pt x="784" y="1667"/>
                  </a:lnTo>
                  <a:lnTo>
                    <a:pt x="775" y="1667"/>
                  </a:lnTo>
                  <a:lnTo>
                    <a:pt x="765" y="1667"/>
                  </a:lnTo>
                  <a:lnTo>
                    <a:pt x="762" y="1664"/>
                  </a:lnTo>
                  <a:lnTo>
                    <a:pt x="760" y="1662"/>
                  </a:lnTo>
                  <a:lnTo>
                    <a:pt x="758" y="1660"/>
                  </a:lnTo>
                  <a:lnTo>
                    <a:pt x="756" y="1655"/>
                  </a:lnTo>
                  <a:lnTo>
                    <a:pt x="747" y="1658"/>
                  </a:lnTo>
                  <a:lnTo>
                    <a:pt x="738" y="1659"/>
                  </a:lnTo>
                  <a:lnTo>
                    <a:pt x="729" y="1660"/>
                  </a:lnTo>
                  <a:lnTo>
                    <a:pt x="721" y="1661"/>
                  </a:lnTo>
                  <a:lnTo>
                    <a:pt x="712" y="1662"/>
                  </a:lnTo>
                  <a:lnTo>
                    <a:pt x="702" y="1662"/>
                  </a:lnTo>
                  <a:lnTo>
                    <a:pt x="693" y="1661"/>
                  </a:lnTo>
                  <a:lnTo>
                    <a:pt x="683" y="1660"/>
                  </a:lnTo>
                  <a:lnTo>
                    <a:pt x="675" y="1646"/>
                  </a:lnTo>
                  <a:lnTo>
                    <a:pt x="668" y="1648"/>
                  </a:lnTo>
                  <a:lnTo>
                    <a:pt x="660" y="1649"/>
                  </a:lnTo>
                  <a:lnTo>
                    <a:pt x="653" y="1651"/>
                  </a:lnTo>
                  <a:lnTo>
                    <a:pt x="645" y="1653"/>
                  </a:lnTo>
                  <a:lnTo>
                    <a:pt x="637" y="1654"/>
                  </a:lnTo>
                  <a:lnTo>
                    <a:pt x="629" y="1654"/>
                  </a:lnTo>
                  <a:lnTo>
                    <a:pt x="621" y="1654"/>
                  </a:lnTo>
                  <a:lnTo>
                    <a:pt x="612" y="1654"/>
                  </a:lnTo>
                  <a:lnTo>
                    <a:pt x="608" y="1649"/>
                  </a:lnTo>
                  <a:lnTo>
                    <a:pt x="603" y="1647"/>
                  </a:lnTo>
                  <a:lnTo>
                    <a:pt x="597" y="1647"/>
                  </a:lnTo>
                  <a:lnTo>
                    <a:pt x="592" y="1648"/>
                  </a:lnTo>
                  <a:lnTo>
                    <a:pt x="585" y="1649"/>
                  </a:lnTo>
                  <a:lnTo>
                    <a:pt x="579" y="1652"/>
                  </a:lnTo>
                  <a:lnTo>
                    <a:pt x="572" y="1652"/>
                  </a:lnTo>
                  <a:lnTo>
                    <a:pt x="566" y="1652"/>
                  </a:lnTo>
                  <a:lnTo>
                    <a:pt x="559" y="1652"/>
                  </a:lnTo>
                  <a:lnTo>
                    <a:pt x="554" y="1652"/>
                  </a:lnTo>
                  <a:lnTo>
                    <a:pt x="548" y="1652"/>
                  </a:lnTo>
                  <a:lnTo>
                    <a:pt x="542" y="1648"/>
                  </a:lnTo>
                  <a:lnTo>
                    <a:pt x="539" y="1640"/>
                  </a:lnTo>
                  <a:lnTo>
                    <a:pt x="535" y="1636"/>
                  </a:lnTo>
                  <a:lnTo>
                    <a:pt x="530" y="1636"/>
                  </a:lnTo>
                  <a:lnTo>
                    <a:pt x="525" y="1638"/>
                  </a:lnTo>
                  <a:lnTo>
                    <a:pt x="518" y="1641"/>
                  </a:lnTo>
                  <a:lnTo>
                    <a:pt x="512" y="1645"/>
                  </a:lnTo>
                  <a:lnTo>
                    <a:pt x="505" y="1647"/>
                  </a:lnTo>
                  <a:lnTo>
                    <a:pt x="500" y="1647"/>
                  </a:lnTo>
                  <a:lnTo>
                    <a:pt x="493" y="1648"/>
                  </a:lnTo>
                  <a:lnTo>
                    <a:pt x="487" y="1646"/>
                  </a:lnTo>
                  <a:lnTo>
                    <a:pt x="482" y="1643"/>
                  </a:lnTo>
                  <a:lnTo>
                    <a:pt x="479" y="1637"/>
                  </a:lnTo>
                  <a:lnTo>
                    <a:pt x="475" y="1632"/>
                  </a:lnTo>
                  <a:lnTo>
                    <a:pt x="471" y="1630"/>
                  </a:lnTo>
                  <a:lnTo>
                    <a:pt x="465" y="1630"/>
                  </a:lnTo>
                  <a:lnTo>
                    <a:pt x="457" y="1634"/>
                  </a:lnTo>
                  <a:lnTo>
                    <a:pt x="450" y="1637"/>
                  </a:lnTo>
                  <a:lnTo>
                    <a:pt x="441" y="1639"/>
                  </a:lnTo>
                  <a:lnTo>
                    <a:pt x="433" y="1639"/>
                  </a:lnTo>
                  <a:lnTo>
                    <a:pt x="425" y="1638"/>
                  </a:lnTo>
                  <a:lnTo>
                    <a:pt x="422" y="1629"/>
                  </a:lnTo>
                  <a:lnTo>
                    <a:pt x="419" y="1624"/>
                  </a:lnTo>
                  <a:lnTo>
                    <a:pt x="413" y="1623"/>
                  </a:lnTo>
                  <a:lnTo>
                    <a:pt x="409" y="1624"/>
                  </a:lnTo>
                  <a:lnTo>
                    <a:pt x="403" y="1628"/>
                  </a:lnTo>
                  <a:lnTo>
                    <a:pt x="396" y="1631"/>
                  </a:lnTo>
                  <a:lnTo>
                    <a:pt x="390" y="1634"/>
                  </a:lnTo>
                  <a:lnTo>
                    <a:pt x="385" y="1636"/>
                  </a:lnTo>
                  <a:lnTo>
                    <a:pt x="380" y="1636"/>
                  </a:lnTo>
                  <a:lnTo>
                    <a:pt x="373" y="1636"/>
                  </a:lnTo>
                  <a:lnTo>
                    <a:pt x="366" y="1636"/>
                  </a:lnTo>
                  <a:lnTo>
                    <a:pt x="359" y="1636"/>
                  </a:lnTo>
                  <a:lnTo>
                    <a:pt x="353" y="1633"/>
                  </a:lnTo>
                  <a:lnTo>
                    <a:pt x="349" y="1631"/>
                  </a:lnTo>
                  <a:lnTo>
                    <a:pt x="345" y="1626"/>
                  </a:lnTo>
                  <a:lnTo>
                    <a:pt x="343" y="1619"/>
                  </a:lnTo>
                  <a:lnTo>
                    <a:pt x="334" y="1623"/>
                  </a:lnTo>
                  <a:lnTo>
                    <a:pt x="326" y="1624"/>
                  </a:lnTo>
                  <a:lnTo>
                    <a:pt x="316" y="1623"/>
                  </a:lnTo>
                  <a:lnTo>
                    <a:pt x="307" y="1621"/>
                  </a:lnTo>
                  <a:lnTo>
                    <a:pt x="298" y="1618"/>
                  </a:lnTo>
                  <a:lnTo>
                    <a:pt x="289" y="1616"/>
                  </a:lnTo>
                  <a:lnTo>
                    <a:pt x="281" y="1614"/>
                  </a:lnTo>
                  <a:lnTo>
                    <a:pt x="271" y="1611"/>
                  </a:lnTo>
                  <a:lnTo>
                    <a:pt x="266" y="1603"/>
                  </a:lnTo>
                  <a:lnTo>
                    <a:pt x="263" y="1593"/>
                  </a:lnTo>
                  <a:lnTo>
                    <a:pt x="262" y="1584"/>
                  </a:lnTo>
                  <a:lnTo>
                    <a:pt x="261" y="1576"/>
                  </a:lnTo>
                  <a:lnTo>
                    <a:pt x="255" y="1575"/>
                  </a:lnTo>
                  <a:lnTo>
                    <a:pt x="248" y="1573"/>
                  </a:lnTo>
                  <a:lnTo>
                    <a:pt x="243" y="1572"/>
                  </a:lnTo>
                  <a:lnTo>
                    <a:pt x="236" y="1570"/>
                  </a:lnTo>
                  <a:lnTo>
                    <a:pt x="229" y="1568"/>
                  </a:lnTo>
                  <a:lnTo>
                    <a:pt x="223" y="1565"/>
                  </a:lnTo>
                  <a:lnTo>
                    <a:pt x="217" y="1562"/>
                  </a:lnTo>
                  <a:lnTo>
                    <a:pt x="212" y="1557"/>
                  </a:lnTo>
                  <a:lnTo>
                    <a:pt x="212" y="1552"/>
                  </a:lnTo>
                  <a:lnTo>
                    <a:pt x="213" y="1546"/>
                  </a:lnTo>
                  <a:lnTo>
                    <a:pt x="215" y="1541"/>
                  </a:lnTo>
                  <a:lnTo>
                    <a:pt x="220" y="1540"/>
                  </a:lnTo>
                  <a:lnTo>
                    <a:pt x="229" y="1546"/>
                  </a:lnTo>
                  <a:lnTo>
                    <a:pt x="238" y="1549"/>
                  </a:lnTo>
                  <a:lnTo>
                    <a:pt x="248" y="1553"/>
                  </a:lnTo>
                  <a:lnTo>
                    <a:pt x="259" y="1555"/>
                  </a:lnTo>
                  <a:lnTo>
                    <a:pt x="269" y="1557"/>
                  </a:lnTo>
                  <a:lnTo>
                    <a:pt x="278" y="1558"/>
                  </a:lnTo>
                  <a:lnTo>
                    <a:pt x="289" y="1561"/>
                  </a:lnTo>
                  <a:lnTo>
                    <a:pt x="299" y="1564"/>
                  </a:lnTo>
                  <a:lnTo>
                    <a:pt x="303" y="1557"/>
                  </a:lnTo>
                  <a:lnTo>
                    <a:pt x="307" y="1554"/>
                  </a:lnTo>
                  <a:lnTo>
                    <a:pt x="312" y="1553"/>
                  </a:lnTo>
                  <a:lnTo>
                    <a:pt x="319" y="1553"/>
                  </a:lnTo>
                  <a:lnTo>
                    <a:pt x="326" y="1555"/>
                  </a:lnTo>
                  <a:lnTo>
                    <a:pt x="332" y="1557"/>
                  </a:lnTo>
                  <a:lnTo>
                    <a:pt x="339" y="1558"/>
                  </a:lnTo>
                  <a:lnTo>
                    <a:pt x="346" y="1558"/>
                  </a:lnTo>
                  <a:lnTo>
                    <a:pt x="351" y="1560"/>
                  </a:lnTo>
                  <a:lnTo>
                    <a:pt x="357" y="1560"/>
                  </a:lnTo>
                  <a:lnTo>
                    <a:pt x="362" y="1561"/>
                  </a:lnTo>
                  <a:lnTo>
                    <a:pt x="368" y="1561"/>
                  </a:lnTo>
                  <a:lnTo>
                    <a:pt x="374" y="1561"/>
                  </a:lnTo>
                  <a:lnTo>
                    <a:pt x="380" y="1562"/>
                  </a:lnTo>
                  <a:lnTo>
                    <a:pt x="385" y="1563"/>
                  </a:lnTo>
                  <a:lnTo>
                    <a:pt x="390" y="1565"/>
                  </a:lnTo>
                  <a:lnTo>
                    <a:pt x="389" y="1569"/>
                  </a:lnTo>
                  <a:lnTo>
                    <a:pt x="388" y="1572"/>
                  </a:lnTo>
                  <a:lnTo>
                    <a:pt x="385" y="1576"/>
                  </a:lnTo>
                  <a:lnTo>
                    <a:pt x="382" y="1579"/>
                  </a:lnTo>
                  <a:lnTo>
                    <a:pt x="372" y="1578"/>
                  </a:lnTo>
                  <a:lnTo>
                    <a:pt x="362" y="1578"/>
                  </a:lnTo>
                  <a:lnTo>
                    <a:pt x="352" y="1577"/>
                  </a:lnTo>
                  <a:lnTo>
                    <a:pt x="343" y="1576"/>
                  </a:lnTo>
                  <a:lnTo>
                    <a:pt x="334" y="1575"/>
                  </a:lnTo>
                  <a:lnTo>
                    <a:pt x="324" y="1573"/>
                  </a:lnTo>
                  <a:lnTo>
                    <a:pt x="314" y="1572"/>
                  </a:lnTo>
                  <a:lnTo>
                    <a:pt x="305" y="1570"/>
                  </a:lnTo>
                  <a:lnTo>
                    <a:pt x="300" y="1576"/>
                  </a:lnTo>
                  <a:lnTo>
                    <a:pt x="319" y="1577"/>
                  </a:lnTo>
                  <a:lnTo>
                    <a:pt x="337" y="1579"/>
                  </a:lnTo>
                  <a:lnTo>
                    <a:pt x="356" y="1580"/>
                  </a:lnTo>
                  <a:lnTo>
                    <a:pt x="374" y="1583"/>
                  </a:lnTo>
                  <a:lnTo>
                    <a:pt x="391" y="1585"/>
                  </a:lnTo>
                  <a:lnTo>
                    <a:pt x="410" y="1587"/>
                  </a:lnTo>
                  <a:lnTo>
                    <a:pt x="428" y="1590"/>
                  </a:lnTo>
                  <a:lnTo>
                    <a:pt x="447" y="1591"/>
                  </a:lnTo>
                  <a:lnTo>
                    <a:pt x="465" y="1593"/>
                  </a:lnTo>
                  <a:lnTo>
                    <a:pt x="483" y="1595"/>
                  </a:lnTo>
                  <a:lnTo>
                    <a:pt x="502" y="1598"/>
                  </a:lnTo>
                  <a:lnTo>
                    <a:pt x="520" y="1600"/>
                  </a:lnTo>
                  <a:lnTo>
                    <a:pt x="539" y="1602"/>
                  </a:lnTo>
                  <a:lnTo>
                    <a:pt x="557" y="1603"/>
                  </a:lnTo>
                  <a:lnTo>
                    <a:pt x="576" y="1606"/>
                  </a:lnTo>
                  <a:lnTo>
                    <a:pt x="594" y="1607"/>
                  </a:lnTo>
                  <a:lnTo>
                    <a:pt x="595" y="1603"/>
                  </a:lnTo>
                  <a:lnTo>
                    <a:pt x="595" y="1601"/>
                  </a:lnTo>
                  <a:lnTo>
                    <a:pt x="595" y="1599"/>
                  </a:lnTo>
                  <a:lnTo>
                    <a:pt x="596" y="1595"/>
                  </a:lnTo>
                  <a:lnTo>
                    <a:pt x="603" y="1592"/>
                  </a:lnTo>
                  <a:lnTo>
                    <a:pt x="610" y="1591"/>
                  </a:lnTo>
                  <a:lnTo>
                    <a:pt x="617" y="1591"/>
                  </a:lnTo>
                  <a:lnTo>
                    <a:pt x="625" y="1592"/>
                  </a:lnTo>
                  <a:lnTo>
                    <a:pt x="633" y="1593"/>
                  </a:lnTo>
                  <a:lnTo>
                    <a:pt x="640" y="1594"/>
                  </a:lnTo>
                  <a:lnTo>
                    <a:pt x="648" y="1596"/>
                  </a:lnTo>
                  <a:lnTo>
                    <a:pt x="655" y="1596"/>
                  </a:lnTo>
                  <a:lnTo>
                    <a:pt x="659" y="1600"/>
                  </a:lnTo>
                  <a:lnTo>
                    <a:pt x="657" y="1603"/>
                  </a:lnTo>
                  <a:lnTo>
                    <a:pt x="657" y="1607"/>
                  </a:lnTo>
                  <a:lnTo>
                    <a:pt x="660" y="1610"/>
                  </a:lnTo>
                  <a:lnTo>
                    <a:pt x="665" y="1609"/>
                  </a:lnTo>
                  <a:lnTo>
                    <a:pt x="670" y="1609"/>
                  </a:lnTo>
                  <a:lnTo>
                    <a:pt x="676" y="1609"/>
                  </a:lnTo>
                  <a:lnTo>
                    <a:pt x="680" y="1609"/>
                  </a:lnTo>
                  <a:lnTo>
                    <a:pt x="685" y="1610"/>
                  </a:lnTo>
                  <a:lnTo>
                    <a:pt x="691" y="1610"/>
                  </a:lnTo>
                  <a:lnTo>
                    <a:pt x="695" y="1610"/>
                  </a:lnTo>
                  <a:lnTo>
                    <a:pt x="701" y="1610"/>
                  </a:lnTo>
                  <a:lnTo>
                    <a:pt x="698" y="1607"/>
                  </a:lnTo>
                  <a:lnTo>
                    <a:pt x="697" y="1603"/>
                  </a:lnTo>
                  <a:lnTo>
                    <a:pt x="697" y="1599"/>
                  </a:lnTo>
                  <a:lnTo>
                    <a:pt x="697" y="1595"/>
                  </a:lnTo>
                  <a:lnTo>
                    <a:pt x="701" y="1593"/>
                  </a:lnTo>
                  <a:lnTo>
                    <a:pt x="707" y="1592"/>
                  </a:lnTo>
                  <a:lnTo>
                    <a:pt x="713" y="1592"/>
                  </a:lnTo>
                  <a:lnTo>
                    <a:pt x="718" y="1593"/>
                  </a:lnTo>
                  <a:lnTo>
                    <a:pt x="724" y="1594"/>
                  </a:lnTo>
                  <a:lnTo>
                    <a:pt x="730" y="1595"/>
                  </a:lnTo>
                  <a:lnTo>
                    <a:pt x="736" y="1595"/>
                  </a:lnTo>
                  <a:lnTo>
                    <a:pt x="740" y="1594"/>
                  </a:lnTo>
                  <a:lnTo>
                    <a:pt x="750" y="1607"/>
                  </a:lnTo>
                  <a:lnTo>
                    <a:pt x="740" y="1615"/>
                  </a:lnTo>
                  <a:lnTo>
                    <a:pt x="745" y="1616"/>
                  </a:lnTo>
                  <a:lnTo>
                    <a:pt x="748" y="1616"/>
                  </a:lnTo>
                  <a:lnTo>
                    <a:pt x="753" y="1616"/>
                  </a:lnTo>
                  <a:lnTo>
                    <a:pt x="759" y="1616"/>
                  </a:lnTo>
                  <a:lnTo>
                    <a:pt x="763" y="1616"/>
                  </a:lnTo>
                  <a:lnTo>
                    <a:pt x="768" y="1616"/>
                  </a:lnTo>
                  <a:lnTo>
                    <a:pt x="771" y="1616"/>
                  </a:lnTo>
                  <a:lnTo>
                    <a:pt x="776" y="1616"/>
                  </a:lnTo>
                  <a:lnTo>
                    <a:pt x="774" y="1614"/>
                  </a:lnTo>
                  <a:lnTo>
                    <a:pt x="771" y="1611"/>
                  </a:lnTo>
                  <a:lnTo>
                    <a:pt x="770" y="1609"/>
                  </a:lnTo>
                  <a:lnTo>
                    <a:pt x="773" y="1607"/>
                  </a:lnTo>
                  <a:lnTo>
                    <a:pt x="780" y="1605"/>
                  </a:lnTo>
                  <a:lnTo>
                    <a:pt x="785" y="1603"/>
                  </a:lnTo>
                  <a:lnTo>
                    <a:pt x="792" y="1603"/>
                  </a:lnTo>
                  <a:lnTo>
                    <a:pt x="799" y="1603"/>
                  </a:lnTo>
                  <a:lnTo>
                    <a:pt x="806" y="1605"/>
                  </a:lnTo>
                  <a:lnTo>
                    <a:pt x="813" y="1606"/>
                  </a:lnTo>
                  <a:lnTo>
                    <a:pt x="821" y="1607"/>
                  </a:lnTo>
                  <a:lnTo>
                    <a:pt x="828" y="1608"/>
                  </a:lnTo>
                  <a:lnTo>
                    <a:pt x="830" y="1606"/>
                  </a:lnTo>
                  <a:lnTo>
                    <a:pt x="834" y="1607"/>
                  </a:lnTo>
                  <a:lnTo>
                    <a:pt x="836" y="1609"/>
                  </a:lnTo>
                  <a:lnTo>
                    <a:pt x="838" y="1610"/>
                  </a:lnTo>
                  <a:lnTo>
                    <a:pt x="841" y="1603"/>
                  </a:lnTo>
                  <a:lnTo>
                    <a:pt x="846" y="1601"/>
                  </a:lnTo>
                  <a:lnTo>
                    <a:pt x="853" y="1602"/>
                  </a:lnTo>
                  <a:lnTo>
                    <a:pt x="860" y="1603"/>
                  </a:lnTo>
                  <a:lnTo>
                    <a:pt x="867" y="1605"/>
                  </a:lnTo>
                  <a:lnTo>
                    <a:pt x="873" y="1606"/>
                  </a:lnTo>
                  <a:lnTo>
                    <a:pt x="879" y="1607"/>
                  </a:lnTo>
                  <a:lnTo>
                    <a:pt x="886" y="1608"/>
                  </a:lnTo>
                  <a:lnTo>
                    <a:pt x="891" y="1608"/>
                  </a:lnTo>
                  <a:lnTo>
                    <a:pt x="898" y="1608"/>
                  </a:lnTo>
                  <a:lnTo>
                    <a:pt x="905" y="1607"/>
                  </a:lnTo>
                  <a:lnTo>
                    <a:pt x="912" y="1606"/>
                  </a:lnTo>
                  <a:lnTo>
                    <a:pt x="913" y="1608"/>
                  </a:lnTo>
                  <a:lnTo>
                    <a:pt x="917" y="1611"/>
                  </a:lnTo>
                  <a:lnTo>
                    <a:pt x="918" y="1615"/>
                  </a:lnTo>
                  <a:lnTo>
                    <a:pt x="917" y="1618"/>
                  </a:lnTo>
                  <a:lnTo>
                    <a:pt x="910" y="1622"/>
                  </a:lnTo>
                  <a:lnTo>
                    <a:pt x="901" y="1623"/>
                  </a:lnTo>
                  <a:lnTo>
                    <a:pt x="891" y="1624"/>
                  </a:lnTo>
                  <a:lnTo>
                    <a:pt x="882" y="1623"/>
                  </a:lnTo>
                  <a:lnTo>
                    <a:pt x="872" y="1622"/>
                  </a:lnTo>
                  <a:lnTo>
                    <a:pt x="862" y="1619"/>
                  </a:lnTo>
                  <a:lnTo>
                    <a:pt x="852" y="1618"/>
                  </a:lnTo>
                  <a:lnTo>
                    <a:pt x="843" y="1616"/>
                  </a:lnTo>
                  <a:lnTo>
                    <a:pt x="842" y="1618"/>
                  </a:lnTo>
                  <a:lnTo>
                    <a:pt x="841" y="1621"/>
                  </a:lnTo>
                  <a:lnTo>
                    <a:pt x="839" y="1624"/>
                  </a:lnTo>
                  <a:lnTo>
                    <a:pt x="838" y="1626"/>
                  </a:lnTo>
                  <a:lnTo>
                    <a:pt x="851" y="1628"/>
                  </a:lnTo>
                  <a:lnTo>
                    <a:pt x="864" y="1629"/>
                  </a:lnTo>
                  <a:lnTo>
                    <a:pt x="876" y="1630"/>
                  </a:lnTo>
                  <a:lnTo>
                    <a:pt x="890" y="1630"/>
                  </a:lnTo>
                  <a:lnTo>
                    <a:pt x="903" y="1631"/>
                  </a:lnTo>
                  <a:lnTo>
                    <a:pt x="917" y="1631"/>
                  </a:lnTo>
                  <a:lnTo>
                    <a:pt x="930" y="1631"/>
                  </a:lnTo>
                  <a:lnTo>
                    <a:pt x="944" y="1631"/>
                  </a:lnTo>
                  <a:lnTo>
                    <a:pt x="942" y="1629"/>
                  </a:lnTo>
                  <a:lnTo>
                    <a:pt x="941" y="1625"/>
                  </a:lnTo>
                  <a:lnTo>
                    <a:pt x="941" y="1622"/>
                  </a:lnTo>
                  <a:lnTo>
                    <a:pt x="941" y="1618"/>
                  </a:lnTo>
                  <a:lnTo>
                    <a:pt x="951" y="1618"/>
                  </a:lnTo>
                  <a:lnTo>
                    <a:pt x="963" y="1617"/>
                  </a:lnTo>
                  <a:lnTo>
                    <a:pt x="975" y="1616"/>
                  </a:lnTo>
                  <a:lnTo>
                    <a:pt x="988" y="1616"/>
                  </a:lnTo>
                  <a:lnTo>
                    <a:pt x="1001" y="1616"/>
                  </a:lnTo>
                  <a:lnTo>
                    <a:pt x="1013" y="1617"/>
                  </a:lnTo>
                  <a:lnTo>
                    <a:pt x="1026" y="1619"/>
                  </a:lnTo>
                  <a:lnTo>
                    <a:pt x="1038" y="1622"/>
                  </a:lnTo>
                  <a:lnTo>
                    <a:pt x="1045" y="1621"/>
                  </a:lnTo>
                  <a:lnTo>
                    <a:pt x="1050" y="1622"/>
                  </a:lnTo>
                  <a:lnTo>
                    <a:pt x="1056" y="1622"/>
                  </a:lnTo>
                  <a:lnTo>
                    <a:pt x="1062" y="1618"/>
                  </a:lnTo>
                  <a:lnTo>
                    <a:pt x="1071" y="1619"/>
                  </a:lnTo>
                  <a:lnTo>
                    <a:pt x="1079" y="1621"/>
                  </a:lnTo>
                  <a:lnTo>
                    <a:pt x="1087" y="1622"/>
                  </a:lnTo>
                  <a:lnTo>
                    <a:pt x="1095" y="1622"/>
                  </a:lnTo>
                  <a:lnTo>
                    <a:pt x="1102" y="1623"/>
                  </a:lnTo>
                  <a:lnTo>
                    <a:pt x="1110" y="1623"/>
                  </a:lnTo>
                  <a:lnTo>
                    <a:pt x="1118" y="1624"/>
                  </a:lnTo>
                  <a:lnTo>
                    <a:pt x="1126" y="1624"/>
                  </a:lnTo>
                  <a:lnTo>
                    <a:pt x="1131" y="1628"/>
                  </a:lnTo>
                  <a:lnTo>
                    <a:pt x="1134" y="1630"/>
                  </a:lnTo>
                  <a:lnTo>
                    <a:pt x="1139" y="1631"/>
                  </a:lnTo>
                  <a:lnTo>
                    <a:pt x="1145" y="1631"/>
                  </a:lnTo>
                  <a:lnTo>
                    <a:pt x="1149" y="1631"/>
                  </a:lnTo>
                  <a:lnTo>
                    <a:pt x="1154" y="1631"/>
                  </a:lnTo>
                  <a:lnTo>
                    <a:pt x="1160" y="1632"/>
                  </a:lnTo>
                  <a:lnTo>
                    <a:pt x="1165" y="1634"/>
                  </a:lnTo>
                  <a:lnTo>
                    <a:pt x="1172" y="1628"/>
                  </a:lnTo>
                  <a:lnTo>
                    <a:pt x="1182" y="1628"/>
                  </a:lnTo>
                  <a:lnTo>
                    <a:pt x="1190" y="1629"/>
                  </a:lnTo>
                  <a:lnTo>
                    <a:pt x="1198" y="1630"/>
                  </a:lnTo>
                  <a:lnTo>
                    <a:pt x="1205" y="1631"/>
                  </a:lnTo>
                  <a:lnTo>
                    <a:pt x="1213" y="1633"/>
                  </a:lnTo>
                  <a:lnTo>
                    <a:pt x="1220" y="1634"/>
                  </a:lnTo>
                  <a:lnTo>
                    <a:pt x="1228" y="1636"/>
                  </a:lnTo>
                  <a:lnTo>
                    <a:pt x="1236" y="1636"/>
                  </a:lnTo>
                  <a:lnTo>
                    <a:pt x="1238" y="1638"/>
                  </a:lnTo>
                  <a:lnTo>
                    <a:pt x="1240" y="1639"/>
                  </a:lnTo>
                  <a:lnTo>
                    <a:pt x="1242" y="1641"/>
                  </a:lnTo>
                  <a:lnTo>
                    <a:pt x="1240" y="1644"/>
                  </a:lnTo>
                  <a:lnTo>
                    <a:pt x="1239" y="1646"/>
                  </a:lnTo>
                  <a:lnTo>
                    <a:pt x="1242" y="1648"/>
                  </a:lnTo>
                  <a:lnTo>
                    <a:pt x="1244" y="1648"/>
                  </a:lnTo>
                  <a:lnTo>
                    <a:pt x="1247" y="1647"/>
                  </a:lnTo>
                  <a:lnTo>
                    <a:pt x="1248" y="1647"/>
                  </a:lnTo>
                  <a:lnTo>
                    <a:pt x="1245" y="1645"/>
                  </a:lnTo>
                  <a:lnTo>
                    <a:pt x="1245" y="1641"/>
                  </a:lnTo>
                  <a:lnTo>
                    <a:pt x="1246" y="1637"/>
                  </a:lnTo>
                  <a:lnTo>
                    <a:pt x="1247" y="1632"/>
                  </a:lnTo>
                  <a:lnTo>
                    <a:pt x="1253" y="1629"/>
                  </a:lnTo>
                  <a:lnTo>
                    <a:pt x="1259" y="1626"/>
                  </a:lnTo>
                  <a:lnTo>
                    <a:pt x="1266" y="1625"/>
                  </a:lnTo>
                  <a:lnTo>
                    <a:pt x="1274" y="1625"/>
                  </a:lnTo>
                  <a:lnTo>
                    <a:pt x="1281" y="1625"/>
                  </a:lnTo>
                  <a:lnTo>
                    <a:pt x="1288" y="1625"/>
                  </a:lnTo>
                  <a:lnTo>
                    <a:pt x="1293" y="1625"/>
                  </a:lnTo>
                  <a:lnTo>
                    <a:pt x="1298" y="1624"/>
                  </a:lnTo>
                  <a:lnTo>
                    <a:pt x="1300" y="1640"/>
                  </a:lnTo>
                  <a:lnTo>
                    <a:pt x="1310" y="1640"/>
                  </a:lnTo>
                  <a:lnTo>
                    <a:pt x="1315" y="1634"/>
                  </a:lnTo>
                  <a:lnTo>
                    <a:pt x="1320" y="1628"/>
                  </a:lnTo>
                  <a:lnTo>
                    <a:pt x="1329" y="1628"/>
                  </a:lnTo>
                  <a:lnTo>
                    <a:pt x="1333" y="1622"/>
                  </a:lnTo>
                  <a:lnTo>
                    <a:pt x="1327" y="1619"/>
                  </a:lnTo>
                  <a:lnTo>
                    <a:pt x="1321" y="1619"/>
                  </a:lnTo>
                  <a:lnTo>
                    <a:pt x="1315" y="1619"/>
                  </a:lnTo>
                  <a:lnTo>
                    <a:pt x="1310" y="1618"/>
                  </a:lnTo>
                  <a:lnTo>
                    <a:pt x="1310" y="1609"/>
                  </a:lnTo>
                  <a:lnTo>
                    <a:pt x="1313" y="1603"/>
                  </a:lnTo>
                  <a:lnTo>
                    <a:pt x="1319" y="1600"/>
                  </a:lnTo>
                  <a:lnTo>
                    <a:pt x="1327" y="1598"/>
                  </a:lnTo>
                  <a:lnTo>
                    <a:pt x="1335" y="1596"/>
                  </a:lnTo>
                  <a:lnTo>
                    <a:pt x="1343" y="1595"/>
                  </a:lnTo>
                  <a:lnTo>
                    <a:pt x="1350" y="1593"/>
                  </a:lnTo>
                  <a:lnTo>
                    <a:pt x="1356" y="1588"/>
                  </a:lnTo>
                  <a:lnTo>
                    <a:pt x="1366" y="1579"/>
                  </a:lnTo>
                  <a:lnTo>
                    <a:pt x="1360" y="1578"/>
                  </a:lnTo>
                  <a:lnTo>
                    <a:pt x="1356" y="1579"/>
                  </a:lnTo>
                  <a:lnTo>
                    <a:pt x="1350" y="1581"/>
                  </a:lnTo>
                  <a:lnTo>
                    <a:pt x="1345" y="1583"/>
                  </a:lnTo>
                  <a:lnTo>
                    <a:pt x="1339" y="1585"/>
                  </a:lnTo>
                  <a:lnTo>
                    <a:pt x="1335" y="1585"/>
                  </a:lnTo>
                  <a:lnTo>
                    <a:pt x="1330" y="1584"/>
                  </a:lnTo>
                  <a:lnTo>
                    <a:pt x="1326" y="1580"/>
                  </a:lnTo>
                  <a:lnTo>
                    <a:pt x="1321" y="1584"/>
                  </a:lnTo>
                  <a:lnTo>
                    <a:pt x="1314" y="1586"/>
                  </a:lnTo>
                  <a:lnTo>
                    <a:pt x="1307" y="1587"/>
                  </a:lnTo>
                  <a:lnTo>
                    <a:pt x="1300" y="1587"/>
                  </a:lnTo>
                  <a:lnTo>
                    <a:pt x="1298" y="1578"/>
                  </a:lnTo>
                  <a:lnTo>
                    <a:pt x="1301" y="1571"/>
                  </a:lnTo>
                  <a:lnTo>
                    <a:pt x="1308" y="1568"/>
                  </a:lnTo>
                  <a:lnTo>
                    <a:pt x="1316" y="1566"/>
                  </a:lnTo>
                  <a:lnTo>
                    <a:pt x="1324" y="1566"/>
                  </a:lnTo>
                  <a:lnTo>
                    <a:pt x="1331" y="1563"/>
                  </a:lnTo>
                  <a:lnTo>
                    <a:pt x="1337" y="1557"/>
                  </a:lnTo>
                  <a:lnTo>
                    <a:pt x="1345" y="1553"/>
                  </a:lnTo>
                  <a:lnTo>
                    <a:pt x="1342" y="1552"/>
                  </a:lnTo>
                  <a:lnTo>
                    <a:pt x="1339" y="1550"/>
                  </a:lnTo>
                  <a:lnTo>
                    <a:pt x="1336" y="1550"/>
                  </a:lnTo>
                  <a:lnTo>
                    <a:pt x="1333" y="1549"/>
                  </a:lnTo>
                  <a:lnTo>
                    <a:pt x="1331" y="1543"/>
                  </a:lnTo>
                  <a:lnTo>
                    <a:pt x="1335" y="1539"/>
                  </a:lnTo>
                  <a:lnTo>
                    <a:pt x="1338" y="1535"/>
                  </a:lnTo>
                  <a:lnTo>
                    <a:pt x="1344" y="1532"/>
                  </a:lnTo>
                  <a:lnTo>
                    <a:pt x="1352" y="1530"/>
                  </a:lnTo>
                  <a:lnTo>
                    <a:pt x="1352" y="1531"/>
                  </a:lnTo>
                  <a:lnTo>
                    <a:pt x="1353" y="1531"/>
                  </a:lnTo>
                  <a:lnTo>
                    <a:pt x="1353" y="1532"/>
                  </a:lnTo>
                  <a:lnTo>
                    <a:pt x="1353" y="1533"/>
                  </a:lnTo>
                  <a:lnTo>
                    <a:pt x="1358" y="1532"/>
                  </a:lnTo>
                  <a:lnTo>
                    <a:pt x="1360" y="1530"/>
                  </a:lnTo>
                  <a:lnTo>
                    <a:pt x="1361" y="1526"/>
                  </a:lnTo>
                  <a:lnTo>
                    <a:pt x="1364" y="1524"/>
                  </a:lnTo>
                  <a:lnTo>
                    <a:pt x="1359" y="1522"/>
                  </a:lnTo>
                  <a:lnTo>
                    <a:pt x="1353" y="1522"/>
                  </a:lnTo>
                  <a:lnTo>
                    <a:pt x="1349" y="1520"/>
                  </a:lnTo>
                  <a:lnTo>
                    <a:pt x="1345" y="1516"/>
                  </a:lnTo>
                  <a:lnTo>
                    <a:pt x="1342" y="1525"/>
                  </a:lnTo>
                  <a:lnTo>
                    <a:pt x="1335" y="1527"/>
                  </a:lnTo>
                  <a:lnTo>
                    <a:pt x="1326" y="1528"/>
                  </a:lnTo>
                  <a:lnTo>
                    <a:pt x="1316" y="1532"/>
                  </a:lnTo>
                  <a:lnTo>
                    <a:pt x="1310" y="1533"/>
                  </a:lnTo>
                  <a:lnTo>
                    <a:pt x="1304" y="1533"/>
                  </a:lnTo>
                  <a:lnTo>
                    <a:pt x="1297" y="1532"/>
                  </a:lnTo>
                  <a:lnTo>
                    <a:pt x="1292" y="1528"/>
                  </a:lnTo>
                  <a:lnTo>
                    <a:pt x="1293" y="1522"/>
                  </a:lnTo>
                  <a:lnTo>
                    <a:pt x="1297" y="1518"/>
                  </a:lnTo>
                  <a:lnTo>
                    <a:pt x="1301" y="1516"/>
                  </a:lnTo>
                  <a:lnTo>
                    <a:pt x="1307" y="1515"/>
                  </a:lnTo>
                  <a:lnTo>
                    <a:pt x="1313" y="1515"/>
                  </a:lnTo>
                  <a:lnTo>
                    <a:pt x="1319" y="1515"/>
                  </a:lnTo>
                  <a:lnTo>
                    <a:pt x="1324" y="1515"/>
                  </a:lnTo>
                  <a:lnTo>
                    <a:pt x="1329" y="1512"/>
                  </a:lnTo>
                  <a:lnTo>
                    <a:pt x="1338" y="1511"/>
                  </a:lnTo>
                  <a:lnTo>
                    <a:pt x="1345" y="1508"/>
                  </a:lnTo>
                  <a:lnTo>
                    <a:pt x="1352" y="1505"/>
                  </a:lnTo>
                  <a:lnTo>
                    <a:pt x="1360" y="1501"/>
                  </a:lnTo>
                  <a:lnTo>
                    <a:pt x="1356" y="1500"/>
                  </a:lnTo>
                  <a:lnTo>
                    <a:pt x="1351" y="1497"/>
                  </a:lnTo>
                  <a:lnTo>
                    <a:pt x="1346" y="1495"/>
                  </a:lnTo>
                  <a:lnTo>
                    <a:pt x="1344" y="1490"/>
                  </a:lnTo>
                  <a:lnTo>
                    <a:pt x="1339" y="1496"/>
                  </a:lnTo>
                  <a:lnTo>
                    <a:pt x="1333" y="1497"/>
                  </a:lnTo>
                  <a:lnTo>
                    <a:pt x="1324" y="1500"/>
                  </a:lnTo>
                  <a:lnTo>
                    <a:pt x="1318" y="1502"/>
                  </a:lnTo>
                  <a:lnTo>
                    <a:pt x="1282" y="1503"/>
                  </a:lnTo>
                  <a:lnTo>
                    <a:pt x="1282" y="1509"/>
                  </a:lnTo>
                  <a:lnTo>
                    <a:pt x="1271" y="1509"/>
                  </a:lnTo>
                  <a:lnTo>
                    <a:pt x="1260" y="1509"/>
                  </a:lnTo>
                  <a:lnTo>
                    <a:pt x="1248" y="1509"/>
                  </a:lnTo>
                  <a:lnTo>
                    <a:pt x="1237" y="1509"/>
                  </a:lnTo>
                  <a:lnTo>
                    <a:pt x="1224" y="1509"/>
                  </a:lnTo>
                  <a:lnTo>
                    <a:pt x="1213" y="1508"/>
                  </a:lnTo>
                  <a:lnTo>
                    <a:pt x="1201" y="1508"/>
                  </a:lnTo>
                  <a:lnTo>
                    <a:pt x="1190" y="1505"/>
                  </a:lnTo>
                  <a:lnTo>
                    <a:pt x="1185" y="1501"/>
                  </a:lnTo>
                  <a:lnTo>
                    <a:pt x="1182" y="1500"/>
                  </a:lnTo>
                  <a:lnTo>
                    <a:pt x="1177" y="1500"/>
                  </a:lnTo>
                  <a:lnTo>
                    <a:pt x="1172" y="1500"/>
                  </a:lnTo>
                  <a:lnTo>
                    <a:pt x="1168" y="1501"/>
                  </a:lnTo>
                  <a:lnTo>
                    <a:pt x="1162" y="1501"/>
                  </a:lnTo>
                  <a:lnTo>
                    <a:pt x="1156" y="1502"/>
                  </a:lnTo>
                  <a:lnTo>
                    <a:pt x="1151" y="1503"/>
                  </a:lnTo>
                  <a:lnTo>
                    <a:pt x="1146" y="1503"/>
                  </a:lnTo>
                  <a:lnTo>
                    <a:pt x="1142" y="1503"/>
                  </a:lnTo>
                  <a:lnTo>
                    <a:pt x="1138" y="1498"/>
                  </a:lnTo>
                  <a:lnTo>
                    <a:pt x="1136" y="1494"/>
                  </a:lnTo>
                  <a:lnTo>
                    <a:pt x="1137" y="1488"/>
                  </a:lnTo>
                  <a:lnTo>
                    <a:pt x="1141" y="1486"/>
                  </a:lnTo>
                  <a:lnTo>
                    <a:pt x="1147" y="1485"/>
                  </a:lnTo>
                  <a:lnTo>
                    <a:pt x="1152" y="1484"/>
                  </a:lnTo>
                  <a:lnTo>
                    <a:pt x="1157" y="1484"/>
                  </a:lnTo>
                  <a:lnTo>
                    <a:pt x="1163" y="1484"/>
                  </a:lnTo>
                  <a:lnTo>
                    <a:pt x="1169" y="1484"/>
                  </a:lnTo>
                  <a:lnTo>
                    <a:pt x="1175" y="1484"/>
                  </a:lnTo>
                  <a:lnTo>
                    <a:pt x="1182" y="1484"/>
                  </a:lnTo>
                  <a:lnTo>
                    <a:pt x="1194" y="1487"/>
                  </a:lnTo>
                  <a:lnTo>
                    <a:pt x="1208" y="1489"/>
                  </a:lnTo>
                  <a:lnTo>
                    <a:pt x="1221" y="1490"/>
                  </a:lnTo>
                  <a:lnTo>
                    <a:pt x="1233" y="1490"/>
                  </a:lnTo>
                  <a:lnTo>
                    <a:pt x="1245" y="1492"/>
                  </a:lnTo>
                  <a:lnTo>
                    <a:pt x="1258" y="1493"/>
                  </a:lnTo>
                  <a:lnTo>
                    <a:pt x="1269" y="1494"/>
                  </a:lnTo>
                  <a:lnTo>
                    <a:pt x="1282" y="1495"/>
                  </a:lnTo>
                  <a:lnTo>
                    <a:pt x="1288" y="1490"/>
                  </a:lnTo>
                  <a:lnTo>
                    <a:pt x="1295" y="1487"/>
                  </a:lnTo>
                  <a:lnTo>
                    <a:pt x="1301" y="1486"/>
                  </a:lnTo>
                  <a:lnTo>
                    <a:pt x="1310" y="1485"/>
                  </a:lnTo>
                  <a:lnTo>
                    <a:pt x="1316" y="1484"/>
                  </a:lnTo>
                  <a:lnTo>
                    <a:pt x="1324" y="1484"/>
                  </a:lnTo>
                  <a:lnTo>
                    <a:pt x="1333" y="1482"/>
                  </a:lnTo>
                  <a:lnTo>
                    <a:pt x="1341" y="1480"/>
                  </a:lnTo>
                  <a:lnTo>
                    <a:pt x="1348" y="1487"/>
                  </a:lnTo>
                  <a:lnTo>
                    <a:pt x="1353" y="1482"/>
                  </a:lnTo>
                  <a:lnTo>
                    <a:pt x="1360" y="1478"/>
                  </a:lnTo>
                  <a:lnTo>
                    <a:pt x="1367" y="1474"/>
                  </a:lnTo>
                  <a:lnTo>
                    <a:pt x="1374" y="1472"/>
                  </a:lnTo>
                  <a:lnTo>
                    <a:pt x="1366" y="1472"/>
                  </a:lnTo>
                  <a:lnTo>
                    <a:pt x="1358" y="1473"/>
                  </a:lnTo>
                  <a:lnTo>
                    <a:pt x="1349" y="1474"/>
                  </a:lnTo>
                  <a:lnTo>
                    <a:pt x="1338" y="1475"/>
                  </a:lnTo>
                  <a:lnTo>
                    <a:pt x="1329" y="1475"/>
                  </a:lnTo>
                  <a:lnTo>
                    <a:pt x="1321" y="1474"/>
                  </a:lnTo>
                  <a:lnTo>
                    <a:pt x="1314" y="1472"/>
                  </a:lnTo>
                  <a:lnTo>
                    <a:pt x="1310" y="1466"/>
                  </a:lnTo>
                  <a:lnTo>
                    <a:pt x="1312" y="1464"/>
                  </a:lnTo>
                  <a:lnTo>
                    <a:pt x="1305" y="1460"/>
                  </a:lnTo>
                  <a:lnTo>
                    <a:pt x="1298" y="1462"/>
                  </a:lnTo>
                  <a:lnTo>
                    <a:pt x="1291" y="1463"/>
                  </a:lnTo>
                  <a:lnTo>
                    <a:pt x="1284" y="1463"/>
                  </a:lnTo>
                  <a:lnTo>
                    <a:pt x="1289" y="1467"/>
                  </a:lnTo>
                  <a:lnTo>
                    <a:pt x="1290" y="1473"/>
                  </a:lnTo>
                  <a:lnTo>
                    <a:pt x="1288" y="1480"/>
                  </a:lnTo>
                  <a:lnTo>
                    <a:pt x="1284" y="1485"/>
                  </a:lnTo>
                  <a:lnTo>
                    <a:pt x="1280" y="1486"/>
                  </a:lnTo>
                  <a:lnTo>
                    <a:pt x="1276" y="1484"/>
                  </a:lnTo>
                  <a:lnTo>
                    <a:pt x="1273" y="1480"/>
                  </a:lnTo>
                  <a:lnTo>
                    <a:pt x="1269" y="1479"/>
                  </a:lnTo>
                  <a:lnTo>
                    <a:pt x="1265" y="1479"/>
                  </a:lnTo>
                  <a:lnTo>
                    <a:pt x="1260" y="1478"/>
                  </a:lnTo>
                  <a:lnTo>
                    <a:pt x="1255" y="1478"/>
                  </a:lnTo>
                  <a:lnTo>
                    <a:pt x="1251" y="1477"/>
                  </a:lnTo>
                  <a:lnTo>
                    <a:pt x="1246" y="1475"/>
                  </a:lnTo>
                  <a:lnTo>
                    <a:pt x="1243" y="1475"/>
                  </a:lnTo>
                  <a:lnTo>
                    <a:pt x="1238" y="1475"/>
                  </a:lnTo>
                  <a:lnTo>
                    <a:pt x="1235" y="1477"/>
                  </a:lnTo>
                  <a:lnTo>
                    <a:pt x="1233" y="1474"/>
                  </a:lnTo>
                  <a:lnTo>
                    <a:pt x="1230" y="1473"/>
                  </a:lnTo>
                  <a:lnTo>
                    <a:pt x="1228" y="1472"/>
                  </a:lnTo>
                  <a:lnTo>
                    <a:pt x="1224" y="1471"/>
                  </a:lnTo>
                  <a:lnTo>
                    <a:pt x="1223" y="1467"/>
                  </a:lnTo>
                  <a:lnTo>
                    <a:pt x="1224" y="1463"/>
                  </a:lnTo>
                  <a:lnTo>
                    <a:pt x="1225" y="1459"/>
                  </a:lnTo>
                  <a:lnTo>
                    <a:pt x="1227" y="1456"/>
                  </a:lnTo>
                  <a:lnTo>
                    <a:pt x="1220" y="1456"/>
                  </a:lnTo>
                  <a:lnTo>
                    <a:pt x="1213" y="1456"/>
                  </a:lnTo>
                  <a:lnTo>
                    <a:pt x="1206" y="1456"/>
                  </a:lnTo>
                  <a:lnTo>
                    <a:pt x="1199" y="1457"/>
                  </a:lnTo>
                  <a:lnTo>
                    <a:pt x="1192" y="1457"/>
                  </a:lnTo>
                  <a:lnTo>
                    <a:pt x="1186" y="1458"/>
                  </a:lnTo>
                  <a:lnTo>
                    <a:pt x="1180" y="1458"/>
                  </a:lnTo>
                  <a:lnTo>
                    <a:pt x="1175" y="1458"/>
                  </a:lnTo>
                  <a:lnTo>
                    <a:pt x="1179" y="1460"/>
                  </a:lnTo>
                  <a:lnTo>
                    <a:pt x="1184" y="1462"/>
                  </a:lnTo>
                  <a:lnTo>
                    <a:pt x="1190" y="1460"/>
                  </a:lnTo>
                  <a:lnTo>
                    <a:pt x="1195" y="1460"/>
                  </a:lnTo>
                  <a:lnTo>
                    <a:pt x="1200" y="1460"/>
                  </a:lnTo>
                  <a:lnTo>
                    <a:pt x="1204" y="1462"/>
                  </a:lnTo>
                  <a:lnTo>
                    <a:pt x="1205" y="1465"/>
                  </a:lnTo>
                  <a:lnTo>
                    <a:pt x="1204" y="1472"/>
                  </a:lnTo>
                  <a:lnTo>
                    <a:pt x="1199" y="1474"/>
                  </a:lnTo>
                  <a:lnTo>
                    <a:pt x="1194" y="1477"/>
                  </a:lnTo>
                  <a:lnTo>
                    <a:pt x="1190" y="1477"/>
                  </a:lnTo>
                  <a:lnTo>
                    <a:pt x="1184" y="1477"/>
                  </a:lnTo>
                  <a:lnTo>
                    <a:pt x="1179" y="1477"/>
                  </a:lnTo>
                  <a:lnTo>
                    <a:pt x="1174" y="1477"/>
                  </a:lnTo>
                  <a:lnTo>
                    <a:pt x="1169" y="1475"/>
                  </a:lnTo>
                  <a:lnTo>
                    <a:pt x="1164" y="1475"/>
                  </a:lnTo>
                  <a:lnTo>
                    <a:pt x="1157" y="1473"/>
                  </a:lnTo>
                  <a:lnTo>
                    <a:pt x="1149" y="1471"/>
                  </a:lnTo>
                  <a:lnTo>
                    <a:pt x="1141" y="1470"/>
                  </a:lnTo>
                  <a:lnTo>
                    <a:pt x="1133" y="1469"/>
                  </a:lnTo>
                  <a:lnTo>
                    <a:pt x="1125" y="1467"/>
                  </a:lnTo>
                  <a:lnTo>
                    <a:pt x="1117" y="1466"/>
                  </a:lnTo>
                  <a:lnTo>
                    <a:pt x="1109" y="1463"/>
                  </a:lnTo>
                  <a:lnTo>
                    <a:pt x="1102" y="1459"/>
                  </a:lnTo>
                  <a:lnTo>
                    <a:pt x="1098" y="1463"/>
                  </a:lnTo>
                  <a:lnTo>
                    <a:pt x="1092" y="1464"/>
                  </a:lnTo>
                  <a:lnTo>
                    <a:pt x="1085" y="1463"/>
                  </a:lnTo>
                  <a:lnTo>
                    <a:pt x="1079" y="1463"/>
                  </a:lnTo>
                  <a:lnTo>
                    <a:pt x="1071" y="1462"/>
                  </a:lnTo>
                  <a:lnTo>
                    <a:pt x="1064" y="1460"/>
                  </a:lnTo>
                  <a:lnTo>
                    <a:pt x="1058" y="1459"/>
                  </a:lnTo>
                  <a:lnTo>
                    <a:pt x="1051" y="1460"/>
                  </a:lnTo>
                  <a:lnTo>
                    <a:pt x="1047" y="1460"/>
                  </a:lnTo>
                  <a:lnTo>
                    <a:pt x="1042" y="1460"/>
                  </a:lnTo>
                  <a:lnTo>
                    <a:pt x="1038" y="1460"/>
                  </a:lnTo>
                  <a:lnTo>
                    <a:pt x="1032" y="1460"/>
                  </a:lnTo>
                  <a:lnTo>
                    <a:pt x="1027" y="1459"/>
                  </a:lnTo>
                  <a:lnTo>
                    <a:pt x="1023" y="1458"/>
                  </a:lnTo>
                  <a:lnTo>
                    <a:pt x="1018" y="1457"/>
                  </a:lnTo>
                  <a:lnTo>
                    <a:pt x="1013" y="1455"/>
                  </a:lnTo>
                  <a:lnTo>
                    <a:pt x="1008" y="1462"/>
                  </a:lnTo>
                  <a:lnTo>
                    <a:pt x="1009" y="1469"/>
                  </a:lnTo>
                  <a:lnTo>
                    <a:pt x="1011" y="1475"/>
                  </a:lnTo>
                  <a:lnTo>
                    <a:pt x="1008" y="1484"/>
                  </a:lnTo>
                  <a:lnTo>
                    <a:pt x="1000" y="1484"/>
                  </a:lnTo>
                  <a:lnTo>
                    <a:pt x="992" y="1484"/>
                  </a:lnTo>
                  <a:lnTo>
                    <a:pt x="983" y="1484"/>
                  </a:lnTo>
                  <a:lnTo>
                    <a:pt x="975" y="1484"/>
                  </a:lnTo>
                  <a:lnTo>
                    <a:pt x="967" y="1482"/>
                  </a:lnTo>
                  <a:lnTo>
                    <a:pt x="959" y="1481"/>
                  </a:lnTo>
                  <a:lnTo>
                    <a:pt x="951" y="1481"/>
                  </a:lnTo>
                  <a:lnTo>
                    <a:pt x="943" y="1480"/>
                  </a:lnTo>
                  <a:lnTo>
                    <a:pt x="939" y="1475"/>
                  </a:lnTo>
                  <a:lnTo>
                    <a:pt x="930" y="1475"/>
                  </a:lnTo>
                  <a:lnTo>
                    <a:pt x="922" y="1475"/>
                  </a:lnTo>
                  <a:lnTo>
                    <a:pt x="913" y="1475"/>
                  </a:lnTo>
                  <a:lnTo>
                    <a:pt x="905" y="1474"/>
                  </a:lnTo>
                  <a:lnTo>
                    <a:pt x="896" y="1473"/>
                  </a:lnTo>
                  <a:lnTo>
                    <a:pt x="888" y="1472"/>
                  </a:lnTo>
                  <a:lnTo>
                    <a:pt x="880" y="1471"/>
                  </a:lnTo>
                  <a:lnTo>
                    <a:pt x="872" y="1469"/>
                  </a:lnTo>
                  <a:lnTo>
                    <a:pt x="868" y="1466"/>
                  </a:lnTo>
                  <a:lnTo>
                    <a:pt x="867" y="1463"/>
                  </a:lnTo>
                  <a:lnTo>
                    <a:pt x="868" y="1459"/>
                  </a:lnTo>
                  <a:lnTo>
                    <a:pt x="869" y="1456"/>
                  </a:lnTo>
                  <a:lnTo>
                    <a:pt x="901" y="1455"/>
                  </a:lnTo>
                  <a:lnTo>
                    <a:pt x="899" y="1452"/>
                  </a:lnTo>
                  <a:lnTo>
                    <a:pt x="898" y="1450"/>
                  </a:lnTo>
                  <a:lnTo>
                    <a:pt x="897" y="1449"/>
                  </a:lnTo>
                  <a:lnTo>
                    <a:pt x="896" y="1447"/>
                  </a:lnTo>
                  <a:lnTo>
                    <a:pt x="875" y="1447"/>
                  </a:lnTo>
                  <a:lnTo>
                    <a:pt x="854" y="1445"/>
                  </a:lnTo>
                  <a:lnTo>
                    <a:pt x="834" y="1444"/>
                  </a:lnTo>
                  <a:lnTo>
                    <a:pt x="814" y="1443"/>
                  </a:lnTo>
                  <a:lnTo>
                    <a:pt x="793" y="1443"/>
                  </a:lnTo>
                  <a:lnTo>
                    <a:pt x="775" y="1443"/>
                  </a:lnTo>
                  <a:lnTo>
                    <a:pt x="755" y="1444"/>
                  </a:lnTo>
                  <a:lnTo>
                    <a:pt x="737" y="1448"/>
                  </a:lnTo>
                  <a:lnTo>
                    <a:pt x="740" y="1449"/>
                  </a:lnTo>
                  <a:lnTo>
                    <a:pt x="746" y="1449"/>
                  </a:lnTo>
                  <a:lnTo>
                    <a:pt x="751" y="1449"/>
                  </a:lnTo>
                  <a:lnTo>
                    <a:pt x="756" y="1449"/>
                  </a:lnTo>
                  <a:lnTo>
                    <a:pt x="761" y="1450"/>
                  </a:lnTo>
                  <a:lnTo>
                    <a:pt x="766" y="1452"/>
                  </a:lnTo>
                  <a:lnTo>
                    <a:pt x="769" y="1456"/>
                  </a:lnTo>
                  <a:lnTo>
                    <a:pt x="771" y="1460"/>
                  </a:lnTo>
                  <a:lnTo>
                    <a:pt x="766" y="1466"/>
                  </a:lnTo>
                  <a:lnTo>
                    <a:pt x="758" y="1469"/>
                  </a:lnTo>
                  <a:lnTo>
                    <a:pt x="751" y="1470"/>
                  </a:lnTo>
                  <a:lnTo>
                    <a:pt x="743" y="1469"/>
                  </a:lnTo>
                  <a:lnTo>
                    <a:pt x="733" y="1467"/>
                  </a:lnTo>
                  <a:lnTo>
                    <a:pt x="725" y="1467"/>
                  </a:lnTo>
                  <a:lnTo>
                    <a:pt x="717" y="1467"/>
                  </a:lnTo>
                  <a:lnTo>
                    <a:pt x="710" y="1469"/>
                  </a:lnTo>
                  <a:lnTo>
                    <a:pt x="710" y="1467"/>
                  </a:lnTo>
                  <a:lnTo>
                    <a:pt x="701" y="1466"/>
                  </a:lnTo>
                  <a:lnTo>
                    <a:pt x="691" y="1466"/>
                  </a:lnTo>
                  <a:lnTo>
                    <a:pt x="683" y="1463"/>
                  </a:lnTo>
                  <a:lnTo>
                    <a:pt x="679" y="1455"/>
                  </a:lnTo>
                  <a:lnTo>
                    <a:pt x="678" y="1452"/>
                  </a:lnTo>
                  <a:lnTo>
                    <a:pt x="683" y="1447"/>
                  </a:lnTo>
                  <a:lnTo>
                    <a:pt x="668" y="1445"/>
                  </a:lnTo>
                  <a:lnTo>
                    <a:pt x="653" y="1443"/>
                  </a:lnTo>
                  <a:lnTo>
                    <a:pt x="636" y="1441"/>
                  </a:lnTo>
                  <a:lnTo>
                    <a:pt x="619" y="1439"/>
                  </a:lnTo>
                  <a:lnTo>
                    <a:pt x="603" y="1436"/>
                  </a:lnTo>
                  <a:lnTo>
                    <a:pt x="587" y="1435"/>
                  </a:lnTo>
                  <a:lnTo>
                    <a:pt x="572" y="1435"/>
                  </a:lnTo>
                  <a:lnTo>
                    <a:pt x="557" y="1436"/>
                  </a:lnTo>
                  <a:lnTo>
                    <a:pt x="564" y="1439"/>
                  </a:lnTo>
                  <a:lnTo>
                    <a:pt x="572" y="1442"/>
                  </a:lnTo>
                  <a:lnTo>
                    <a:pt x="577" y="1448"/>
                  </a:lnTo>
                  <a:lnTo>
                    <a:pt x="579" y="1455"/>
                  </a:lnTo>
                  <a:lnTo>
                    <a:pt x="571" y="1459"/>
                  </a:lnTo>
                  <a:lnTo>
                    <a:pt x="564" y="1457"/>
                  </a:lnTo>
                  <a:lnTo>
                    <a:pt x="557" y="1456"/>
                  </a:lnTo>
                  <a:lnTo>
                    <a:pt x="550" y="1455"/>
                  </a:lnTo>
                  <a:lnTo>
                    <a:pt x="542" y="1454"/>
                  </a:lnTo>
                  <a:lnTo>
                    <a:pt x="534" y="1452"/>
                  </a:lnTo>
                  <a:lnTo>
                    <a:pt x="527" y="1450"/>
                  </a:lnTo>
                  <a:lnTo>
                    <a:pt x="521" y="1447"/>
                  </a:lnTo>
                  <a:lnTo>
                    <a:pt x="516" y="1442"/>
                  </a:lnTo>
                  <a:lnTo>
                    <a:pt x="516" y="1439"/>
                  </a:lnTo>
                  <a:lnTo>
                    <a:pt x="517" y="1436"/>
                  </a:lnTo>
                  <a:lnTo>
                    <a:pt x="518" y="1434"/>
                  </a:lnTo>
                  <a:lnTo>
                    <a:pt x="518" y="1432"/>
                  </a:lnTo>
                  <a:lnTo>
                    <a:pt x="496" y="1427"/>
                  </a:lnTo>
                  <a:lnTo>
                    <a:pt x="495" y="1431"/>
                  </a:lnTo>
                  <a:lnTo>
                    <a:pt x="494" y="1435"/>
                  </a:lnTo>
                  <a:lnTo>
                    <a:pt x="491" y="1439"/>
                  </a:lnTo>
                  <a:lnTo>
                    <a:pt x="487" y="1440"/>
                  </a:lnTo>
                  <a:lnTo>
                    <a:pt x="478" y="1439"/>
                  </a:lnTo>
                  <a:lnTo>
                    <a:pt x="468" y="1439"/>
                  </a:lnTo>
                  <a:lnTo>
                    <a:pt x="460" y="1439"/>
                  </a:lnTo>
                  <a:lnTo>
                    <a:pt x="453" y="1437"/>
                  </a:lnTo>
                  <a:lnTo>
                    <a:pt x="445" y="1437"/>
                  </a:lnTo>
                  <a:lnTo>
                    <a:pt x="438" y="1437"/>
                  </a:lnTo>
                  <a:lnTo>
                    <a:pt x="430" y="1437"/>
                  </a:lnTo>
                  <a:lnTo>
                    <a:pt x="421" y="1436"/>
                  </a:lnTo>
                  <a:lnTo>
                    <a:pt x="418" y="1434"/>
                  </a:lnTo>
                  <a:lnTo>
                    <a:pt x="417" y="1431"/>
                  </a:lnTo>
                  <a:lnTo>
                    <a:pt x="417" y="1426"/>
                  </a:lnTo>
                  <a:lnTo>
                    <a:pt x="417" y="1421"/>
                  </a:lnTo>
                  <a:lnTo>
                    <a:pt x="418" y="1420"/>
                  </a:lnTo>
                  <a:lnTo>
                    <a:pt x="411" y="1419"/>
                  </a:lnTo>
                  <a:lnTo>
                    <a:pt x="403" y="1419"/>
                  </a:lnTo>
                  <a:lnTo>
                    <a:pt x="396" y="1419"/>
                  </a:lnTo>
                  <a:lnTo>
                    <a:pt x="388" y="1418"/>
                  </a:lnTo>
                  <a:lnTo>
                    <a:pt x="381" y="1418"/>
                  </a:lnTo>
                  <a:lnTo>
                    <a:pt x="374" y="1418"/>
                  </a:lnTo>
                  <a:lnTo>
                    <a:pt x="367" y="1419"/>
                  </a:lnTo>
                  <a:lnTo>
                    <a:pt x="361" y="1419"/>
                  </a:lnTo>
                  <a:lnTo>
                    <a:pt x="357" y="1416"/>
                  </a:lnTo>
                  <a:lnTo>
                    <a:pt x="352" y="1414"/>
                  </a:lnTo>
                  <a:lnTo>
                    <a:pt x="346" y="1413"/>
                  </a:lnTo>
                  <a:lnTo>
                    <a:pt x="341" y="1412"/>
                  </a:lnTo>
                  <a:lnTo>
                    <a:pt x="334" y="1416"/>
                  </a:lnTo>
                  <a:lnTo>
                    <a:pt x="326" y="1417"/>
                  </a:lnTo>
                  <a:lnTo>
                    <a:pt x="318" y="1416"/>
                  </a:lnTo>
                  <a:lnTo>
                    <a:pt x="311" y="1414"/>
                  </a:lnTo>
                  <a:lnTo>
                    <a:pt x="303" y="1412"/>
                  </a:lnTo>
                  <a:lnTo>
                    <a:pt x="294" y="1410"/>
                  </a:lnTo>
                  <a:lnTo>
                    <a:pt x="288" y="1409"/>
                  </a:lnTo>
                  <a:lnTo>
                    <a:pt x="281" y="1409"/>
                  </a:lnTo>
                  <a:lnTo>
                    <a:pt x="276" y="1405"/>
                  </a:lnTo>
                  <a:lnTo>
                    <a:pt x="270" y="1406"/>
                  </a:lnTo>
                  <a:lnTo>
                    <a:pt x="265" y="1407"/>
                  </a:lnTo>
                  <a:lnTo>
                    <a:pt x="259" y="1409"/>
                  </a:lnTo>
                  <a:lnTo>
                    <a:pt x="251" y="1406"/>
                  </a:lnTo>
                  <a:lnTo>
                    <a:pt x="243" y="1405"/>
                  </a:lnTo>
                  <a:lnTo>
                    <a:pt x="236" y="1404"/>
                  </a:lnTo>
                  <a:lnTo>
                    <a:pt x="228" y="1403"/>
                  </a:lnTo>
                  <a:lnTo>
                    <a:pt x="220" y="1403"/>
                  </a:lnTo>
                  <a:lnTo>
                    <a:pt x="212" y="1402"/>
                  </a:lnTo>
                  <a:lnTo>
                    <a:pt x="203" y="1399"/>
                  </a:lnTo>
                  <a:lnTo>
                    <a:pt x="195" y="1397"/>
                  </a:lnTo>
                  <a:lnTo>
                    <a:pt x="190" y="1397"/>
                  </a:lnTo>
                  <a:lnTo>
                    <a:pt x="184" y="1398"/>
                  </a:lnTo>
                  <a:lnTo>
                    <a:pt x="179" y="1399"/>
                  </a:lnTo>
                  <a:lnTo>
                    <a:pt x="172" y="1401"/>
                  </a:lnTo>
                  <a:lnTo>
                    <a:pt x="167" y="1401"/>
                  </a:lnTo>
                  <a:lnTo>
                    <a:pt x="161" y="1399"/>
                  </a:lnTo>
                  <a:lnTo>
                    <a:pt x="156" y="1399"/>
                  </a:lnTo>
                  <a:lnTo>
                    <a:pt x="150" y="1398"/>
                  </a:lnTo>
                  <a:lnTo>
                    <a:pt x="146" y="1397"/>
                  </a:lnTo>
                  <a:lnTo>
                    <a:pt x="140" y="1397"/>
                  </a:lnTo>
                  <a:lnTo>
                    <a:pt x="135" y="1397"/>
                  </a:lnTo>
                  <a:lnTo>
                    <a:pt x="130" y="1398"/>
                  </a:lnTo>
                  <a:lnTo>
                    <a:pt x="138" y="1402"/>
                  </a:lnTo>
                  <a:lnTo>
                    <a:pt x="144" y="1406"/>
                  </a:lnTo>
                  <a:lnTo>
                    <a:pt x="149" y="1410"/>
                  </a:lnTo>
                  <a:lnTo>
                    <a:pt x="157" y="1409"/>
                  </a:lnTo>
                  <a:lnTo>
                    <a:pt x="157" y="1404"/>
                  </a:lnTo>
                  <a:lnTo>
                    <a:pt x="169" y="1405"/>
                  </a:lnTo>
                  <a:lnTo>
                    <a:pt x="180" y="1406"/>
                  </a:lnTo>
                  <a:lnTo>
                    <a:pt x="191" y="1407"/>
                  </a:lnTo>
                  <a:lnTo>
                    <a:pt x="202" y="1407"/>
                  </a:lnTo>
                  <a:lnTo>
                    <a:pt x="213" y="1409"/>
                  </a:lnTo>
                  <a:lnTo>
                    <a:pt x="223" y="1411"/>
                  </a:lnTo>
                  <a:lnTo>
                    <a:pt x="233" y="1413"/>
                  </a:lnTo>
                  <a:lnTo>
                    <a:pt x="244" y="1417"/>
                  </a:lnTo>
                  <a:lnTo>
                    <a:pt x="245" y="1419"/>
                  </a:lnTo>
                  <a:lnTo>
                    <a:pt x="247" y="1421"/>
                  </a:lnTo>
                  <a:lnTo>
                    <a:pt x="248" y="1425"/>
                  </a:lnTo>
                  <a:lnTo>
                    <a:pt x="246" y="1427"/>
                  </a:lnTo>
                  <a:lnTo>
                    <a:pt x="239" y="1429"/>
                  </a:lnTo>
                  <a:lnTo>
                    <a:pt x="231" y="1431"/>
                  </a:lnTo>
                  <a:lnTo>
                    <a:pt x="224" y="1433"/>
                  </a:lnTo>
                  <a:lnTo>
                    <a:pt x="220" y="1439"/>
                  </a:lnTo>
                  <a:lnTo>
                    <a:pt x="226" y="1440"/>
                  </a:lnTo>
                  <a:lnTo>
                    <a:pt x="233" y="1441"/>
                  </a:lnTo>
                  <a:lnTo>
                    <a:pt x="238" y="1443"/>
                  </a:lnTo>
                  <a:lnTo>
                    <a:pt x="239" y="1451"/>
                  </a:lnTo>
                  <a:lnTo>
                    <a:pt x="231" y="1454"/>
                  </a:lnTo>
                  <a:lnTo>
                    <a:pt x="223" y="1455"/>
                  </a:lnTo>
                  <a:lnTo>
                    <a:pt x="216" y="1454"/>
                  </a:lnTo>
                  <a:lnTo>
                    <a:pt x="209" y="1451"/>
                  </a:lnTo>
                  <a:lnTo>
                    <a:pt x="201" y="1450"/>
                  </a:lnTo>
                  <a:lnTo>
                    <a:pt x="194" y="1448"/>
                  </a:lnTo>
                  <a:lnTo>
                    <a:pt x="186" y="1447"/>
                  </a:lnTo>
                  <a:lnTo>
                    <a:pt x="178" y="1448"/>
                  </a:lnTo>
                  <a:lnTo>
                    <a:pt x="177" y="1451"/>
                  </a:lnTo>
                  <a:lnTo>
                    <a:pt x="176" y="1456"/>
                  </a:lnTo>
                  <a:lnTo>
                    <a:pt x="175" y="1460"/>
                  </a:lnTo>
                  <a:lnTo>
                    <a:pt x="171" y="1463"/>
                  </a:lnTo>
                  <a:lnTo>
                    <a:pt x="162" y="1460"/>
                  </a:lnTo>
                  <a:lnTo>
                    <a:pt x="152" y="1458"/>
                  </a:lnTo>
                  <a:lnTo>
                    <a:pt x="142" y="1455"/>
                  </a:lnTo>
                  <a:lnTo>
                    <a:pt x="133" y="1452"/>
                  </a:lnTo>
                  <a:lnTo>
                    <a:pt x="124" y="1449"/>
                  </a:lnTo>
                  <a:lnTo>
                    <a:pt x="115" y="1445"/>
                  </a:lnTo>
                  <a:lnTo>
                    <a:pt x="106" y="1441"/>
                  </a:lnTo>
                  <a:lnTo>
                    <a:pt x="97" y="1435"/>
                  </a:lnTo>
                  <a:lnTo>
                    <a:pt x="97" y="1427"/>
                  </a:lnTo>
                  <a:lnTo>
                    <a:pt x="88" y="1412"/>
                  </a:lnTo>
                  <a:lnTo>
                    <a:pt x="79" y="1398"/>
                  </a:lnTo>
                  <a:lnTo>
                    <a:pt x="71" y="1384"/>
                  </a:lnTo>
                  <a:lnTo>
                    <a:pt x="70" y="1368"/>
                  </a:lnTo>
                  <a:lnTo>
                    <a:pt x="63" y="1364"/>
                  </a:lnTo>
                  <a:lnTo>
                    <a:pt x="55" y="1361"/>
                  </a:lnTo>
                  <a:lnTo>
                    <a:pt x="47" y="1358"/>
                  </a:lnTo>
                  <a:lnTo>
                    <a:pt x="43" y="1352"/>
                  </a:lnTo>
                  <a:lnTo>
                    <a:pt x="43" y="1349"/>
                  </a:lnTo>
                  <a:lnTo>
                    <a:pt x="43" y="1345"/>
                  </a:lnTo>
                  <a:lnTo>
                    <a:pt x="46" y="1343"/>
                  </a:lnTo>
                  <a:lnTo>
                    <a:pt x="47" y="1341"/>
                  </a:lnTo>
                  <a:lnTo>
                    <a:pt x="53" y="1344"/>
                  </a:lnTo>
                  <a:lnTo>
                    <a:pt x="59" y="1345"/>
                  </a:lnTo>
                  <a:lnTo>
                    <a:pt x="66" y="1346"/>
                  </a:lnTo>
                  <a:lnTo>
                    <a:pt x="73" y="1346"/>
                  </a:lnTo>
                  <a:lnTo>
                    <a:pt x="80" y="1345"/>
                  </a:lnTo>
                  <a:lnTo>
                    <a:pt x="87" y="1344"/>
                  </a:lnTo>
                  <a:lnTo>
                    <a:pt x="94" y="1343"/>
                  </a:lnTo>
                  <a:lnTo>
                    <a:pt x="101" y="1341"/>
                  </a:lnTo>
                  <a:lnTo>
                    <a:pt x="106" y="1336"/>
                  </a:lnTo>
                  <a:lnTo>
                    <a:pt x="110" y="1333"/>
                  </a:lnTo>
                  <a:lnTo>
                    <a:pt x="115" y="1329"/>
                  </a:lnTo>
                  <a:lnTo>
                    <a:pt x="120" y="1327"/>
                  </a:lnTo>
                  <a:lnTo>
                    <a:pt x="126" y="1324"/>
                  </a:lnTo>
                  <a:lnTo>
                    <a:pt x="131" y="1322"/>
                  </a:lnTo>
                  <a:lnTo>
                    <a:pt x="135" y="1319"/>
                  </a:lnTo>
                  <a:lnTo>
                    <a:pt x="140" y="1315"/>
                  </a:lnTo>
                  <a:lnTo>
                    <a:pt x="135" y="1315"/>
                  </a:lnTo>
                  <a:lnTo>
                    <a:pt x="131" y="1315"/>
                  </a:lnTo>
                  <a:lnTo>
                    <a:pt x="126" y="1314"/>
                  </a:lnTo>
                  <a:lnTo>
                    <a:pt x="122" y="1314"/>
                  </a:lnTo>
                  <a:lnTo>
                    <a:pt x="117" y="1315"/>
                  </a:lnTo>
                  <a:lnTo>
                    <a:pt x="112" y="1315"/>
                  </a:lnTo>
                  <a:lnTo>
                    <a:pt x="109" y="1318"/>
                  </a:lnTo>
                  <a:lnTo>
                    <a:pt x="104" y="1320"/>
                  </a:lnTo>
                  <a:lnTo>
                    <a:pt x="101" y="1324"/>
                  </a:lnTo>
                  <a:lnTo>
                    <a:pt x="96" y="1327"/>
                  </a:lnTo>
                  <a:lnTo>
                    <a:pt x="91" y="1328"/>
                  </a:lnTo>
                  <a:lnTo>
                    <a:pt x="85" y="1328"/>
                  </a:lnTo>
                  <a:lnTo>
                    <a:pt x="78" y="1328"/>
                  </a:lnTo>
                  <a:lnTo>
                    <a:pt x="72" y="1328"/>
                  </a:lnTo>
                  <a:lnTo>
                    <a:pt x="66" y="1329"/>
                  </a:lnTo>
                  <a:lnTo>
                    <a:pt x="62" y="1331"/>
                  </a:lnTo>
                  <a:lnTo>
                    <a:pt x="58" y="1337"/>
                  </a:lnTo>
                  <a:lnTo>
                    <a:pt x="54" y="1334"/>
                  </a:lnTo>
                  <a:lnTo>
                    <a:pt x="48" y="1334"/>
                  </a:lnTo>
                  <a:lnTo>
                    <a:pt x="42" y="1333"/>
                  </a:lnTo>
                  <a:lnTo>
                    <a:pt x="39" y="1328"/>
                  </a:lnTo>
                  <a:lnTo>
                    <a:pt x="34" y="1328"/>
                  </a:lnTo>
                  <a:lnTo>
                    <a:pt x="29" y="1327"/>
                  </a:lnTo>
                  <a:lnTo>
                    <a:pt x="26" y="1326"/>
                  </a:lnTo>
                  <a:lnTo>
                    <a:pt x="23" y="1322"/>
                  </a:lnTo>
                  <a:lnTo>
                    <a:pt x="23" y="1313"/>
                  </a:lnTo>
                  <a:lnTo>
                    <a:pt x="18" y="1304"/>
                  </a:lnTo>
                  <a:lnTo>
                    <a:pt x="12" y="1295"/>
                  </a:lnTo>
                  <a:lnTo>
                    <a:pt x="11" y="1284"/>
                  </a:lnTo>
                  <a:lnTo>
                    <a:pt x="12" y="1271"/>
                  </a:lnTo>
                  <a:lnTo>
                    <a:pt x="13" y="1260"/>
                  </a:lnTo>
                  <a:lnTo>
                    <a:pt x="16" y="1247"/>
                  </a:lnTo>
                  <a:lnTo>
                    <a:pt x="19" y="1235"/>
                  </a:lnTo>
                  <a:lnTo>
                    <a:pt x="24" y="1223"/>
                  </a:lnTo>
                  <a:lnTo>
                    <a:pt x="29" y="1213"/>
                  </a:lnTo>
                  <a:lnTo>
                    <a:pt x="36" y="1202"/>
                  </a:lnTo>
                  <a:lnTo>
                    <a:pt x="46" y="1193"/>
                  </a:lnTo>
                  <a:lnTo>
                    <a:pt x="49" y="1183"/>
                  </a:lnTo>
                  <a:lnTo>
                    <a:pt x="54" y="1174"/>
                  </a:lnTo>
                  <a:lnTo>
                    <a:pt x="61" y="1164"/>
                  </a:lnTo>
                  <a:lnTo>
                    <a:pt x="67" y="1156"/>
                  </a:lnTo>
                  <a:lnTo>
                    <a:pt x="63" y="1155"/>
                  </a:lnTo>
                  <a:lnTo>
                    <a:pt x="57" y="1155"/>
                  </a:lnTo>
                  <a:lnTo>
                    <a:pt x="53" y="1154"/>
                  </a:lnTo>
                  <a:lnTo>
                    <a:pt x="51" y="1148"/>
                  </a:lnTo>
                  <a:lnTo>
                    <a:pt x="50" y="1147"/>
                  </a:lnTo>
                  <a:lnTo>
                    <a:pt x="49" y="1146"/>
                  </a:lnTo>
                  <a:lnTo>
                    <a:pt x="48" y="1145"/>
                  </a:lnTo>
                  <a:lnTo>
                    <a:pt x="47" y="1145"/>
                  </a:lnTo>
                  <a:lnTo>
                    <a:pt x="46" y="1147"/>
                  </a:lnTo>
                  <a:lnTo>
                    <a:pt x="41" y="1144"/>
                  </a:lnTo>
                  <a:lnTo>
                    <a:pt x="40" y="1139"/>
                  </a:lnTo>
                  <a:lnTo>
                    <a:pt x="40" y="1134"/>
                  </a:lnTo>
                  <a:lnTo>
                    <a:pt x="40" y="1129"/>
                  </a:lnTo>
                  <a:lnTo>
                    <a:pt x="31" y="1125"/>
                  </a:lnTo>
                  <a:lnTo>
                    <a:pt x="25" y="1118"/>
                  </a:lnTo>
                  <a:lnTo>
                    <a:pt x="21" y="1110"/>
                  </a:lnTo>
                  <a:lnTo>
                    <a:pt x="19" y="1100"/>
                  </a:lnTo>
                  <a:lnTo>
                    <a:pt x="21" y="1094"/>
                  </a:lnTo>
                  <a:lnTo>
                    <a:pt x="18" y="1092"/>
                  </a:lnTo>
                  <a:lnTo>
                    <a:pt x="12" y="1089"/>
                  </a:lnTo>
                  <a:lnTo>
                    <a:pt x="9" y="1087"/>
                  </a:lnTo>
                  <a:lnTo>
                    <a:pt x="9" y="1078"/>
                  </a:lnTo>
                  <a:lnTo>
                    <a:pt x="10" y="1069"/>
                  </a:lnTo>
                  <a:lnTo>
                    <a:pt x="11" y="1059"/>
                  </a:lnTo>
                  <a:lnTo>
                    <a:pt x="12" y="1050"/>
                  </a:lnTo>
                  <a:lnTo>
                    <a:pt x="8" y="1048"/>
                  </a:lnTo>
                  <a:lnTo>
                    <a:pt x="3" y="1046"/>
                  </a:lnTo>
                  <a:lnTo>
                    <a:pt x="1" y="1041"/>
                  </a:lnTo>
                  <a:lnTo>
                    <a:pt x="0" y="1035"/>
                  </a:lnTo>
                  <a:lnTo>
                    <a:pt x="0" y="1024"/>
                  </a:lnTo>
                  <a:lnTo>
                    <a:pt x="4" y="1013"/>
                  </a:lnTo>
                  <a:lnTo>
                    <a:pt x="10" y="1003"/>
                  </a:lnTo>
                  <a:lnTo>
                    <a:pt x="16" y="994"/>
                  </a:lnTo>
                  <a:lnTo>
                    <a:pt x="12" y="988"/>
                  </a:lnTo>
                  <a:lnTo>
                    <a:pt x="12" y="982"/>
                  </a:lnTo>
                  <a:lnTo>
                    <a:pt x="14" y="976"/>
                  </a:lnTo>
                  <a:lnTo>
                    <a:pt x="16" y="972"/>
                  </a:lnTo>
                  <a:lnTo>
                    <a:pt x="20" y="963"/>
                  </a:lnTo>
                  <a:lnTo>
                    <a:pt x="21" y="953"/>
                  </a:lnTo>
                  <a:lnTo>
                    <a:pt x="24" y="943"/>
                  </a:lnTo>
                  <a:lnTo>
                    <a:pt x="29" y="935"/>
                  </a:lnTo>
                  <a:lnTo>
                    <a:pt x="36" y="930"/>
                  </a:lnTo>
                  <a:lnTo>
                    <a:pt x="41" y="926"/>
                  </a:lnTo>
                  <a:lnTo>
                    <a:pt x="44" y="920"/>
                  </a:lnTo>
                  <a:lnTo>
                    <a:pt x="48" y="914"/>
                  </a:lnTo>
                  <a:lnTo>
                    <a:pt x="50" y="908"/>
                  </a:lnTo>
                  <a:lnTo>
                    <a:pt x="54" y="903"/>
                  </a:lnTo>
                  <a:lnTo>
                    <a:pt x="59" y="898"/>
                  </a:lnTo>
                  <a:lnTo>
                    <a:pt x="66" y="895"/>
                  </a:lnTo>
                  <a:lnTo>
                    <a:pt x="64" y="887"/>
                  </a:lnTo>
                  <a:lnTo>
                    <a:pt x="67" y="881"/>
                  </a:lnTo>
                  <a:lnTo>
                    <a:pt x="72" y="875"/>
                  </a:lnTo>
                  <a:lnTo>
                    <a:pt x="79" y="872"/>
                  </a:lnTo>
                  <a:lnTo>
                    <a:pt x="88" y="869"/>
                  </a:lnTo>
                  <a:lnTo>
                    <a:pt x="100" y="868"/>
                  </a:lnTo>
                  <a:lnTo>
                    <a:pt x="109" y="865"/>
                  </a:lnTo>
                  <a:lnTo>
                    <a:pt x="112" y="854"/>
                  </a:lnTo>
                  <a:lnTo>
                    <a:pt x="117" y="854"/>
                  </a:lnTo>
                  <a:lnTo>
                    <a:pt x="120" y="854"/>
                  </a:lnTo>
                  <a:lnTo>
                    <a:pt x="125" y="853"/>
                  </a:lnTo>
                  <a:lnTo>
                    <a:pt x="130" y="852"/>
                  </a:lnTo>
                  <a:lnTo>
                    <a:pt x="134" y="852"/>
                  </a:lnTo>
                  <a:lnTo>
                    <a:pt x="139" y="852"/>
                  </a:lnTo>
                  <a:lnTo>
                    <a:pt x="144" y="852"/>
                  </a:lnTo>
                  <a:lnTo>
                    <a:pt x="148" y="854"/>
                  </a:lnTo>
                  <a:lnTo>
                    <a:pt x="152" y="852"/>
                  </a:lnTo>
                  <a:lnTo>
                    <a:pt x="155" y="850"/>
                  </a:lnTo>
                  <a:lnTo>
                    <a:pt x="160" y="849"/>
                  </a:lnTo>
                  <a:lnTo>
                    <a:pt x="164" y="847"/>
                  </a:lnTo>
                  <a:lnTo>
                    <a:pt x="168" y="847"/>
                  </a:lnTo>
                  <a:lnTo>
                    <a:pt x="172" y="847"/>
                  </a:lnTo>
                  <a:lnTo>
                    <a:pt x="178" y="847"/>
                  </a:lnTo>
                  <a:lnTo>
                    <a:pt x="183" y="849"/>
                  </a:lnTo>
                  <a:lnTo>
                    <a:pt x="186" y="852"/>
                  </a:lnTo>
                  <a:lnTo>
                    <a:pt x="191" y="851"/>
                  </a:lnTo>
                  <a:lnTo>
                    <a:pt x="194" y="850"/>
                  </a:lnTo>
                  <a:lnTo>
                    <a:pt x="199" y="849"/>
                  </a:lnTo>
                  <a:lnTo>
                    <a:pt x="207" y="851"/>
                  </a:lnTo>
                  <a:lnTo>
                    <a:pt x="215" y="853"/>
                  </a:lnTo>
                  <a:lnTo>
                    <a:pt x="223" y="857"/>
                  </a:lnTo>
                  <a:lnTo>
                    <a:pt x="230" y="862"/>
                  </a:lnTo>
                  <a:lnTo>
                    <a:pt x="237" y="855"/>
                  </a:lnTo>
                  <a:lnTo>
                    <a:pt x="244" y="855"/>
                  </a:lnTo>
                  <a:lnTo>
                    <a:pt x="252" y="858"/>
                  </a:lnTo>
                  <a:lnTo>
                    <a:pt x="261" y="859"/>
                  </a:lnTo>
                  <a:lnTo>
                    <a:pt x="268" y="864"/>
                  </a:lnTo>
                  <a:lnTo>
                    <a:pt x="273" y="870"/>
                  </a:lnTo>
                  <a:lnTo>
                    <a:pt x="275" y="879"/>
                  </a:lnTo>
                  <a:lnTo>
                    <a:pt x="277" y="887"/>
                  </a:lnTo>
                  <a:lnTo>
                    <a:pt x="276" y="899"/>
                  </a:lnTo>
                  <a:lnTo>
                    <a:pt x="273" y="911"/>
                  </a:lnTo>
                  <a:lnTo>
                    <a:pt x="266" y="921"/>
                  </a:lnTo>
                  <a:lnTo>
                    <a:pt x="254" y="928"/>
                  </a:lnTo>
                  <a:lnTo>
                    <a:pt x="246" y="930"/>
                  </a:lnTo>
                  <a:lnTo>
                    <a:pt x="239" y="930"/>
                  </a:lnTo>
                  <a:lnTo>
                    <a:pt x="232" y="928"/>
                  </a:lnTo>
                  <a:lnTo>
                    <a:pt x="228" y="921"/>
                  </a:lnTo>
                  <a:lnTo>
                    <a:pt x="228" y="918"/>
                  </a:lnTo>
                  <a:lnTo>
                    <a:pt x="222" y="919"/>
                  </a:lnTo>
                  <a:lnTo>
                    <a:pt x="217" y="920"/>
                  </a:lnTo>
                  <a:lnTo>
                    <a:pt x="212" y="921"/>
                  </a:lnTo>
                  <a:lnTo>
                    <a:pt x="206" y="918"/>
                  </a:lnTo>
                  <a:lnTo>
                    <a:pt x="206" y="908"/>
                  </a:lnTo>
                  <a:lnTo>
                    <a:pt x="214" y="905"/>
                  </a:lnTo>
                  <a:lnTo>
                    <a:pt x="223" y="902"/>
                  </a:lnTo>
                  <a:lnTo>
                    <a:pt x="228" y="892"/>
                  </a:lnTo>
                  <a:lnTo>
                    <a:pt x="229" y="887"/>
                  </a:lnTo>
                  <a:lnTo>
                    <a:pt x="225" y="881"/>
                  </a:lnTo>
                  <a:lnTo>
                    <a:pt x="221" y="876"/>
                  </a:lnTo>
                  <a:lnTo>
                    <a:pt x="217" y="870"/>
                  </a:lnTo>
                  <a:lnTo>
                    <a:pt x="215" y="868"/>
                  </a:lnTo>
                  <a:lnTo>
                    <a:pt x="213" y="867"/>
                  </a:lnTo>
                  <a:lnTo>
                    <a:pt x="209" y="866"/>
                  </a:lnTo>
                  <a:lnTo>
                    <a:pt x="207" y="865"/>
                  </a:lnTo>
                  <a:lnTo>
                    <a:pt x="206" y="881"/>
                  </a:lnTo>
                  <a:lnTo>
                    <a:pt x="205" y="897"/>
                  </a:lnTo>
                  <a:lnTo>
                    <a:pt x="198" y="912"/>
                  </a:lnTo>
                  <a:lnTo>
                    <a:pt x="180" y="920"/>
                  </a:lnTo>
                  <a:lnTo>
                    <a:pt x="177" y="920"/>
                  </a:lnTo>
                  <a:lnTo>
                    <a:pt x="175" y="919"/>
                  </a:lnTo>
                  <a:lnTo>
                    <a:pt x="171" y="918"/>
                  </a:lnTo>
                  <a:lnTo>
                    <a:pt x="168" y="915"/>
                  </a:lnTo>
                  <a:lnTo>
                    <a:pt x="161" y="918"/>
                  </a:lnTo>
                  <a:lnTo>
                    <a:pt x="154" y="920"/>
                  </a:lnTo>
                  <a:lnTo>
                    <a:pt x="148" y="921"/>
                  </a:lnTo>
                  <a:lnTo>
                    <a:pt x="144" y="915"/>
                  </a:lnTo>
                  <a:lnTo>
                    <a:pt x="134" y="920"/>
                  </a:lnTo>
                  <a:lnTo>
                    <a:pt x="125" y="925"/>
                  </a:lnTo>
                  <a:lnTo>
                    <a:pt x="117" y="932"/>
                  </a:lnTo>
                  <a:lnTo>
                    <a:pt x="112" y="941"/>
                  </a:lnTo>
                  <a:lnTo>
                    <a:pt x="106" y="944"/>
                  </a:lnTo>
                  <a:lnTo>
                    <a:pt x="100" y="949"/>
                  </a:lnTo>
                  <a:lnTo>
                    <a:pt x="95" y="956"/>
                  </a:lnTo>
                  <a:lnTo>
                    <a:pt x="91" y="961"/>
                  </a:lnTo>
                  <a:lnTo>
                    <a:pt x="93" y="964"/>
                  </a:lnTo>
                  <a:lnTo>
                    <a:pt x="88" y="972"/>
                  </a:lnTo>
                  <a:lnTo>
                    <a:pt x="81" y="979"/>
                  </a:lnTo>
                  <a:lnTo>
                    <a:pt x="76" y="986"/>
                  </a:lnTo>
                  <a:lnTo>
                    <a:pt x="79" y="994"/>
                  </a:lnTo>
                  <a:lnTo>
                    <a:pt x="79" y="997"/>
                  </a:lnTo>
                  <a:lnTo>
                    <a:pt x="80" y="1002"/>
                  </a:lnTo>
                  <a:lnTo>
                    <a:pt x="80" y="1005"/>
                  </a:lnTo>
                  <a:lnTo>
                    <a:pt x="78" y="1010"/>
                  </a:lnTo>
                  <a:lnTo>
                    <a:pt x="81" y="1013"/>
                  </a:lnTo>
                  <a:lnTo>
                    <a:pt x="82" y="1018"/>
                  </a:lnTo>
                  <a:lnTo>
                    <a:pt x="82" y="1023"/>
                  </a:lnTo>
                  <a:lnTo>
                    <a:pt x="81" y="1027"/>
                  </a:lnTo>
                  <a:lnTo>
                    <a:pt x="74" y="1026"/>
                  </a:lnTo>
                  <a:lnTo>
                    <a:pt x="69" y="1026"/>
                  </a:lnTo>
                  <a:lnTo>
                    <a:pt x="63" y="1026"/>
                  </a:lnTo>
                  <a:lnTo>
                    <a:pt x="58" y="1025"/>
                  </a:lnTo>
                  <a:lnTo>
                    <a:pt x="53" y="1028"/>
                  </a:lnTo>
                  <a:lnTo>
                    <a:pt x="46" y="1033"/>
                  </a:lnTo>
                  <a:lnTo>
                    <a:pt x="41" y="1038"/>
                  </a:lnTo>
                  <a:lnTo>
                    <a:pt x="36" y="1043"/>
                  </a:lnTo>
                  <a:lnTo>
                    <a:pt x="32" y="1049"/>
                  </a:lnTo>
                  <a:lnTo>
                    <a:pt x="28" y="1055"/>
                  </a:lnTo>
                  <a:lnTo>
                    <a:pt x="26" y="1062"/>
                  </a:lnTo>
                  <a:lnTo>
                    <a:pt x="24" y="1069"/>
                  </a:lnTo>
                  <a:lnTo>
                    <a:pt x="26" y="1070"/>
                  </a:lnTo>
                  <a:lnTo>
                    <a:pt x="31" y="1065"/>
                  </a:lnTo>
                  <a:lnTo>
                    <a:pt x="35" y="1059"/>
                  </a:lnTo>
                  <a:lnTo>
                    <a:pt x="41" y="1054"/>
                  </a:lnTo>
                  <a:lnTo>
                    <a:pt x="46" y="1048"/>
                  </a:lnTo>
                  <a:lnTo>
                    <a:pt x="53" y="1043"/>
                  </a:lnTo>
                  <a:lnTo>
                    <a:pt x="58" y="1039"/>
                  </a:lnTo>
                  <a:lnTo>
                    <a:pt x="65" y="1038"/>
                  </a:lnTo>
                  <a:lnTo>
                    <a:pt x="72" y="1038"/>
                  </a:lnTo>
                  <a:lnTo>
                    <a:pt x="78" y="1040"/>
                  </a:lnTo>
                  <a:lnTo>
                    <a:pt x="82" y="1042"/>
                  </a:lnTo>
                  <a:lnTo>
                    <a:pt x="85" y="1046"/>
                  </a:lnTo>
                  <a:lnTo>
                    <a:pt x="86" y="1051"/>
                  </a:lnTo>
                  <a:lnTo>
                    <a:pt x="82" y="1065"/>
                  </a:lnTo>
                  <a:lnTo>
                    <a:pt x="85" y="1066"/>
                  </a:lnTo>
                  <a:lnTo>
                    <a:pt x="88" y="1067"/>
                  </a:lnTo>
                  <a:lnTo>
                    <a:pt x="92" y="1066"/>
                  </a:lnTo>
                  <a:lnTo>
                    <a:pt x="94" y="1066"/>
                  </a:lnTo>
                  <a:lnTo>
                    <a:pt x="95" y="1065"/>
                  </a:lnTo>
                  <a:lnTo>
                    <a:pt x="96" y="1064"/>
                  </a:lnTo>
                  <a:lnTo>
                    <a:pt x="96" y="1063"/>
                  </a:lnTo>
                  <a:lnTo>
                    <a:pt x="96" y="1062"/>
                  </a:lnTo>
                  <a:lnTo>
                    <a:pt x="99" y="1061"/>
                  </a:lnTo>
                  <a:lnTo>
                    <a:pt x="101" y="1059"/>
                  </a:lnTo>
                  <a:lnTo>
                    <a:pt x="104" y="1059"/>
                  </a:lnTo>
                  <a:lnTo>
                    <a:pt x="108" y="1059"/>
                  </a:lnTo>
                  <a:lnTo>
                    <a:pt x="110" y="1069"/>
                  </a:lnTo>
                  <a:lnTo>
                    <a:pt x="115" y="1076"/>
                  </a:lnTo>
                  <a:lnTo>
                    <a:pt x="122" y="1080"/>
                  </a:lnTo>
                  <a:lnTo>
                    <a:pt x="129" y="1082"/>
                  </a:lnTo>
                  <a:lnTo>
                    <a:pt x="135" y="1086"/>
                  </a:lnTo>
                  <a:lnTo>
                    <a:pt x="142" y="1088"/>
                  </a:lnTo>
                  <a:lnTo>
                    <a:pt x="148" y="1093"/>
                  </a:lnTo>
                  <a:lnTo>
                    <a:pt x="153" y="1099"/>
                  </a:lnTo>
                  <a:lnTo>
                    <a:pt x="154" y="1099"/>
                  </a:lnTo>
                  <a:lnTo>
                    <a:pt x="154" y="1092"/>
                  </a:lnTo>
                  <a:lnTo>
                    <a:pt x="154" y="1084"/>
                  </a:lnTo>
                  <a:lnTo>
                    <a:pt x="154" y="1077"/>
                  </a:lnTo>
                  <a:lnTo>
                    <a:pt x="152" y="1070"/>
                  </a:lnTo>
                  <a:lnTo>
                    <a:pt x="149" y="1073"/>
                  </a:lnTo>
                  <a:lnTo>
                    <a:pt x="147" y="1078"/>
                  </a:lnTo>
                  <a:lnTo>
                    <a:pt x="144" y="1080"/>
                  </a:lnTo>
                  <a:lnTo>
                    <a:pt x="138" y="1080"/>
                  </a:lnTo>
                  <a:lnTo>
                    <a:pt x="132" y="1074"/>
                  </a:lnTo>
                  <a:lnTo>
                    <a:pt x="133" y="1067"/>
                  </a:lnTo>
                  <a:lnTo>
                    <a:pt x="135" y="1059"/>
                  </a:lnTo>
                  <a:lnTo>
                    <a:pt x="138" y="1051"/>
                  </a:lnTo>
                  <a:lnTo>
                    <a:pt x="144" y="1046"/>
                  </a:lnTo>
                  <a:lnTo>
                    <a:pt x="150" y="1039"/>
                  </a:lnTo>
                  <a:lnTo>
                    <a:pt x="156" y="1033"/>
                  </a:lnTo>
                  <a:lnTo>
                    <a:pt x="163" y="1027"/>
                  </a:lnTo>
                  <a:lnTo>
                    <a:pt x="169" y="1021"/>
                  </a:lnTo>
                  <a:lnTo>
                    <a:pt x="175" y="1014"/>
                  </a:lnTo>
                  <a:lnTo>
                    <a:pt x="179" y="1006"/>
                  </a:lnTo>
                  <a:lnTo>
                    <a:pt x="183" y="998"/>
                  </a:lnTo>
                  <a:lnTo>
                    <a:pt x="188" y="991"/>
                  </a:lnTo>
                  <a:lnTo>
                    <a:pt x="194" y="985"/>
                  </a:lnTo>
                  <a:lnTo>
                    <a:pt x="200" y="978"/>
                  </a:lnTo>
                  <a:lnTo>
                    <a:pt x="207" y="971"/>
                  </a:lnTo>
                  <a:lnTo>
                    <a:pt x="213" y="965"/>
                  </a:lnTo>
                  <a:lnTo>
                    <a:pt x="218" y="958"/>
                  </a:lnTo>
                  <a:lnTo>
                    <a:pt x="225" y="951"/>
                  </a:lnTo>
                  <a:lnTo>
                    <a:pt x="231" y="944"/>
                  </a:lnTo>
                  <a:lnTo>
                    <a:pt x="230" y="943"/>
                  </a:lnTo>
                  <a:lnTo>
                    <a:pt x="232" y="941"/>
                  </a:lnTo>
                  <a:lnTo>
                    <a:pt x="235" y="941"/>
                  </a:lnTo>
                  <a:lnTo>
                    <a:pt x="236" y="940"/>
                  </a:lnTo>
                  <a:lnTo>
                    <a:pt x="236" y="936"/>
                  </a:lnTo>
                  <a:lnTo>
                    <a:pt x="250" y="948"/>
                  </a:lnTo>
                  <a:lnTo>
                    <a:pt x="258" y="964"/>
                  </a:lnTo>
                  <a:lnTo>
                    <a:pt x="262" y="981"/>
                  </a:lnTo>
                  <a:lnTo>
                    <a:pt x="268" y="998"/>
                  </a:lnTo>
                  <a:lnTo>
                    <a:pt x="273" y="996"/>
                  </a:lnTo>
                  <a:lnTo>
                    <a:pt x="275" y="991"/>
                  </a:lnTo>
                  <a:lnTo>
                    <a:pt x="277" y="987"/>
                  </a:lnTo>
                  <a:lnTo>
                    <a:pt x="281" y="983"/>
                  </a:lnTo>
                  <a:lnTo>
                    <a:pt x="274" y="971"/>
                  </a:lnTo>
                  <a:lnTo>
                    <a:pt x="268" y="958"/>
                  </a:lnTo>
                  <a:lnTo>
                    <a:pt x="266" y="944"/>
                  </a:lnTo>
                  <a:lnTo>
                    <a:pt x="266" y="929"/>
                  </a:lnTo>
                  <a:lnTo>
                    <a:pt x="273" y="926"/>
                  </a:lnTo>
                  <a:lnTo>
                    <a:pt x="279" y="919"/>
                  </a:lnTo>
                  <a:lnTo>
                    <a:pt x="285" y="912"/>
                  </a:lnTo>
                  <a:lnTo>
                    <a:pt x="291" y="904"/>
                  </a:lnTo>
                  <a:lnTo>
                    <a:pt x="292" y="898"/>
                  </a:lnTo>
                  <a:lnTo>
                    <a:pt x="292" y="891"/>
                  </a:lnTo>
                  <a:lnTo>
                    <a:pt x="290" y="885"/>
                  </a:lnTo>
                  <a:lnTo>
                    <a:pt x="289" y="879"/>
                  </a:lnTo>
                  <a:lnTo>
                    <a:pt x="293" y="876"/>
                  </a:lnTo>
                  <a:lnTo>
                    <a:pt x="298" y="879"/>
                  </a:lnTo>
                  <a:lnTo>
                    <a:pt x="301" y="884"/>
                  </a:lnTo>
                  <a:lnTo>
                    <a:pt x="304" y="889"/>
                  </a:lnTo>
                  <a:lnTo>
                    <a:pt x="308" y="884"/>
                  </a:lnTo>
                  <a:lnTo>
                    <a:pt x="304" y="881"/>
                  </a:lnTo>
                  <a:lnTo>
                    <a:pt x="303" y="876"/>
                  </a:lnTo>
                  <a:lnTo>
                    <a:pt x="303" y="870"/>
                  </a:lnTo>
                  <a:lnTo>
                    <a:pt x="304" y="865"/>
                  </a:lnTo>
                  <a:lnTo>
                    <a:pt x="314" y="857"/>
                  </a:lnTo>
                  <a:lnTo>
                    <a:pt x="326" y="849"/>
                  </a:lnTo>
                  <a:lnTo>
                    <a:pt x="337" y="840"/>
                  </a:lnTo>
                  <a:lnTo>
                    <a:pt x="349" y="834"/>
                  </a:lnTo>
                  <a:lnTo>
                    <a:pt x="360" y="825"/>
                  </a:lnTo>
                  <a:lnTo>
                    <a:pt x="371" y="817"/>
                  </a:lnTo>
                  <a:lnTo>
                    <a:pt x="380" y="808"/>
                  </a:lnTo>
                  <a:lnTo>
                    <a:pt x="387" y="797"/>
                  </a:lnTo>
                  <a:lnTo>
                    <a:pt x="384" y="789"/>
                  </a:lnTo>
                  <a:lnTo>
                    <a:pt x="384" y="779"/>
                  </a:lnTo>
                  <a:lnTo>
                    <a:pt x="384" y="769"/>
                  </a:lnTo>
                  <a:lnTo>
                    <a:pt x="385" y="759"/>
                  </a:lnTo>
                  <a:lnTo>
                    <a:pt x="384" y="758"/>
                  </a:lnTo>
                  <a:lnTo>
                    <a:pt x="383" y="758"/>
                  </a:lnTo>
                  <a:lnTo>
                    <a:pt x="382" y="758"/>
                  </a:lnTo>
                  <a:lnTo>
                    <a:pt x="381" y="758"/>
                  </a:lnTo>
                  <a:lnTo>
                    <a:pt x="384" y="751"/>
                  </a:lnTo>
                  <a:lnTo>
                    <a:pt x="387" y="743"/>
                  </a:lnTo>
                  <a:lnTo>
                    <a:pt x="387" y="733"/>
                  </a:lnTo>
                  <a:lnTo>
                    <a:pt x="389" y="724"/>
                  </a:lnTo>
                  <a:lnTo>
                    <a:pt x="395" y="707"/>
                  </a:lnTo>
                  <a:lnTo>
                    <a:pt x="403" y="692"/>
                  </a:lnTo>
                  <a:lnTo>
                    <a:pt x="413" y="678"/>
                  </a:lnTo>
                  <a:lnTo>
                    <a:pt x="427" y="665"/>
                  </a:lnTo>
                  <a:lnTo>
                    <a:pt x="442" y="654"/>
                  </a:lnTo>
                  <a:lnTo>
                    <a:pt x="457" y="645"/>
                  </a:lnTo>
                  <a:lnTo>
                    <a:pt x="473" y="637"/>
                  </a:lnTo>
                  <a:lnTo>
                    <a:pt x="488" y="630"/>
                  </a:lnTo>
                  <a:lnTo>
                    <a:pt x="495" y="628"/>
                  </a:lnTo>
                  <a:lnTo>
                    <a:pt x="502" y="628"/>
                  </a:lnTo>
                  <a:lnTo>
                    <a:pt x="509" y="628"/>
                  </a:lnTo>
                  <a:lnTo>
                    <a:pt x="516" y="630"/>
                  </a:lnTo>
                  <a:lnTo>
                    <a:pt x="523" y="630"/>
                  </a:lnTo>
                  <a:lnTo>
                    <a:pt x="528" y="631"/>
                  </a:lnTo>
                  <a:lnTo>
                    <a:pt x="535" y="632"/>
                  </a:lnTo>
                  <a:lnTo>
                    <a:pt x="541" y="633"/>
                  </a:lnTo>
                  <a:lnTo>
                    <a:pt x="549" y="639"/>
                  </a:lnTo>
                  <a:lnTo>
                    <a:pt x="559" y="643"/>
                  </a:lnTo>
                  <a:lnTo>
                    <a:pt x="569" y="650"/>
                  </a:lnTo>
                  <a:lnTo>
                    <a:pt x="578" y="657"/>
                  </a:lnTo>
                  <a:lnTo>
                    <a:pt x="586" y="664"/>
                  </a:lnTo>
                  <a:lnTo>
                    <a:pt x="592" y="673"/>
                  </a:lnTo>
                  <a:lnTo>
                    <a:pt x="596" y="684"/>
                  </a:lnTo>
                  <a:lnTo>
                    <a:pt x="596" y="695"/>
                  </a:lnTo>
                  <a:lnTo>
                    <a:pt x="599" y="698"/>
                  </a:lnTo>
                  <a:lnTo>
                    <a:pt x="602" y="696"/>
                  </a:lnTo>
                  <a:lnTo>
                    <a:pt x="604" y="694"/>
                  </a:lnTo>
                  <a:lnTo>
                    <a:pt x="608" y="693"/>
                  </a:lnTo>
                  <a:lnTo>
                    <a:pt x="616" y="693"/>
                  </a:lnTo>
                  <a:lnTo>
                    <a:pt x="623" y="693"/>
                  </a:lnTo>
                  <a:lnTo>
                    <a:pt x="630" y="692"/>
                  </a:lnTo>
                  <a:lnTo>
                    <a:pt x="637" y="692"/>
                  </a:lnTo>
                  <a:lnTo>
                    <a:pt x="644" y="692"/>
                  </a:lnTo>
                  <a:lnTo>
                    <a:pt x="650" y="691"/>
                  </a:lnTo>
                  <a:lnTo>
                    <a:pt x="657" y="691"/>
                  </a:lnTo>
                  <a:lnTo>
                    <a:pt x="664" y="691"/>
                  </a:lnTo>
                  <a:lnTo>
                    <a:pt x="667" y="691"/>
                  </a:lnTo>
                  <a:lnTo>
                    <a:pt x="669" y="632"/>
                  </a:lnTo>
                  <a:lnTo>
                    <a:pt x="675" y="574"/>
                  </a:lnTo>
                  <a:lnTo>
                    <a:pt x="685" y="519"/>
                  </a:lnTo>
                  <a:lnTo>
                    <a:pt x="700" y="464"/>
                  </a:lnTo>
                  <a:lnTo>
                    <a:pt x="703" y="443"/>
                  </a:lnTo>
                  <a:lnTo>
                    <a:pt x="707" y="423"/>
                  </a:lnTo>
                  <a:lnTo>
                    <a:pt x="712" y="403"/>
                  </a:lnTo>
                  <a:lnTo>
                    <a:pt x="717" y="383"/>
                  </a:lnTo>
                  <a:lnTo>
                    <a:pt x="723" y="363"/>
                  </a:lnTo>
                  <a:lnTo>
                    <a:pt x="729" y="344"/>
                  </a:lnTo>
                  <a:lnTo>
                    <a:pt x="736" y="327"/>
                  </a:lnTo>
                  <a:lnTo>
                    <a:pt x="743" y="309"/>
                  </a:lnTo>
                  <a:lnTo>
                    <a:pt x="750" y="298"/>
                  </a:lnTo>
                  <a:lnTo>
                    <a:pt x="755" y="286"/>
                  </a:lnTo>
                  <a:lnTo>
                    <a:pt x="761" y="273"/>
                  </a:lnTo>
                  <a:lnTo>
                    <a:pt x="767" y="260"/>
                  </a:lnTo>
                  <a:lnTo>
                    <a:pt x="771" y="247"/>
                  </a:lnTo>
                  <a:lnTo>
                    <a:pt x="777" y="233"/>
                  </a:lnTo>
                  <a:lnTo>
                    <a:pt x="782" y="220"/>
                  </a:lnTo>
                  <a:lnTo>
                    <a:pt x="788" y="209"/>
                  </a:lnTo>
                  <a:lnTo>
                    <a:pt x="795" y="201"/>
                  </a:lnTo>
                  <a:lnTo>
                    <a:pt x="798" y="192"/>
                  </a:lnTo>
                  <a:lnTo>
                    <a:pt x="801" y="181"/>
                  </a:lnTo>
                  <a:lnTo>
                    <a:pt x="807" y="172"/>
                  </a:lnTo>
                  <a:lnTo>
                    <a:pt x="813" y="152"/>
                  </a:lnTo>
                  <a:lnTo>
                    <a:pt x="819" y="133"/>
                  </a:lnTo>
                  <a:lnTo>
                    <a:pt x="823" y="113"/>
                  </a:lnTo>
                  <a:lnTo>
                    <a:pt x="830" y="93"/>
                  </a:lnTo>
                  <a:lnTo>
                    <a:pt x="837" y="74"/>
                  </a:lnTo>
                  <a:lnTo>
                    <a:pt x="846" y="55"/>
                  </a:lnTo>
                  <a:lnTo>
                    <a:pt x="858" y="37"/>
                  </a:lnTo>
                  <a:lnTo>
                    <a:pt x="873" y="21"/>
                  </a:lnTo>
                  <a:lnTo>
                    <a:pt x="884" y="11"/>
                  </a:lnTo>
                  <a:lnTo>
                    <a:pt x="897" y="5"/>
                  </a:lnTo>
                  <a:lnTo>
                    <a:pt x="910" y="2"/>
                  </a:lnTo>
                  <a:lnTo>
                    <a:pt x="924" y="0"/>
                  </a:lnTo>
                  <a:lnTo>
                    <a:pt x="937" y="2"/>
                  </a:lnTo>
                  <a:lnTo>
                    <a:pt x="951" y="4"/>
                  </a:lnTo>
                  <a:lnTo>
                    <a:pt x="965" y="7"/>
                  </a:lnTo>
                  <a:lnTo>
                    <a:pt x="979" y="12"/>
                  </a:lnTo>
                  <a:lnTo>
                    <a:pt x="988" y="17"/>
                  </a:lnTo>
                  <a:lnTo>
                    <a:pt x="997" y="22"/>
                  </a:lnTo>
                  <a:lnTo>
                    <a:pt x="1005" y="28"/>
                  </a:lnTo>
                  <a:lnTo>
                    <a:pt x="1012" y="35"/>
                  </a:lnTo>
                  <a:lnTo>
                    <a:pt x="1019" y="43"/>
                  </a:lnTo>
                  <a:lnTo>
                    <a:pt x="1025" y="52"/>
                  </a:lnTo>
                  <a:lnTo>
                    <a:pt x="1031" y="61"/>
                  </a:lnTo>
                  <a:lnTo>
                    <a:pt x="103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3" name="Freeform 6"/>
            <p:cNvSpPr>
              <a:spLocks/>
            </p:cNvSpPr>
            <p:nvPr/>
          </p:nvSpPr>
          <p:spPr bwMode="auto">
            <a:xfrm>
              <a:off x="1310" y="201"/>
              <a:ext cx="57" cy="14"/>
            </a:xfrm>
            <a:custGeom>
              <a:avLst/>
              <a:gdLst>
                <a:gd name="T0" fmla="*/ 4 w 114"/>
                <a:gd name="T1" fmla="*/ 1 h 26"/>
                <a:gd name="T2" fmla="*/ 4 w 114"/>
                <a:gd name="T3" fmla="*/ 1 h 26"/>
                <a:gd name="T4" fmla="*/ 3 w 114"/>
                <a:gd name="T5" fmla="*/ 1 h 26"/>
                <a:gd name="T6" fmla="*/ 3 w 114"/>
                <a:gd name="T7" fmla="*/ 1 h 26"/>
                <a:gd name="T8" fmla="*/ 2 w 114"/>
                <a:gd name="T9" fmla="*/ 1 h 26"/>
                <a:gd name="T10" fmla="*/ 2 w 114"/>
                <a:gd name="T11" fmla="*/ 1 h 26"/>
                <a:gd name="T12" fmla="*/ 1 w 114"/>
                <a:gd name="T13" fmla="*/ 1 h 26"/>
                <a:gd name="T14" fmla="*/ 1 w 114"/>
                <a:gd name="T15" fmla="*/ 1 h 26"/>
                <a:gd name="T16" fmla="*/ 0 w 114"/>
                <a:gd name="T17" fmla="*/ 1 h 26"/>
                <a:gd name="T18" fmla="*/ 1 w 114"/>
                <a:gd name="T19" fmla="*/ 1 h 26"/>
                <a:gd name="T20" fmla="*/ 1 w 114"/>
                <a:gd name="T21" fmla="*/ 1 h 26"/>
                <a:gd name="T22" fmla="*/ 1 w 114"/>
                <a:gd name="T23" fmla="*/ 1 h 26"/>
                <a:gd name="T24" fmla="*/ 1 w 114"/>
                <a:gd name="T25" fmla="*/ 1 h 26"/>
                <a:gd name="T26" fmla="*/ 2 w 114"/>
                <a:gd name="T27" fmla="*/ 1 h 26"/>
                <a:gd name="T28" fmla="*/ 2 w 114"/>
                <a:gd name="T29" fmla="*/ 0 h 26"/>
                <a:gd name="T30" fmla="*/ 2 w 114"/>
                <a:gd name="T31" fmla="*/ 0 h 26"/>
                <a:gd name="T32" fmla="*/ 2 w 114"/>
                <a:gd name="T33" fmla="*/ 1 h 26"/>
                <a:gd name="T34" fmla="*/ 3 w 114"/>
                <a:gd name="T35" fmla="*/ 1 h 26"/>
                <a:gd name="T36" fmla="*/ 3 w 114"/>
                <a:gd name="T37" fmla="*/ 1 h 26"/>
                <a:gd name="T38" fmla="*/ 3 w 114"/>
                <a:gd name="T39" fmla="*/ 1 h 26"/>
                <a:gd name="T40" fmla="*/ 3 w 114"/>
                <a:gd name="T41" fmla="*/ 1 h 26"/>
                <a:gd name="T42" fmla="*/ 4 w 114"/>
                <a:gd name="T43" fmla="*/ 1 h 26"/>
                <a:gd name="T44" fmla="*/ 4 w 114"/>
                <a:gd name="T45" fmla="*/ 1 h 26"/>
                <a:gd name="T46" fmla="*/ 4 w 114"/>
                <a:gd name="T47" fmla="*/ 1 h 26"/>
                <a:gd name="T48" fmla="*/ 4 w 114"/>
                <a:gd name="T49" fmla="*/ 1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26">
                  <a:moveTo>
                    <a:pt x="114" y="26"/>
                  </a:moveTo>
                  <a:lnTo>
                    <a:pt x="103" y="20"/>
                  </a:lnTo>
                  <a:lnTo>
                    <a:pt x="89" y="16"/>
                  </a:lnTo>
                  <a:lnTo>
                    <a:pt x="75" y="15"/>
                  </a:lnTo>
                  <a:lnTo>
                    <a:pt x="60" y="13"/>
                  </a:lnTo>
                  <a:lnTo>
                    <a:pt x="45" y="15"/>
                  </a:lnTo>
                  <a:lnTo>
                    <a:pt x="30" y="16"/>
                  </a:lnTo>
                  <a:lnTo>
                    <a:pt x="15" y="17"/>
                  </a:lnTo>
                  <a:lnTo>
                    <a:pt x="0" y="19"/>
                  </a:lnTo>
                  <a:lnTo>
                    <a:pt x="5" y="15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0" y="3"/>
                  </a:lnTo>
                  <a:lnTo>
                    <a:pt x="77" y="5"/>
                  </a:lnTo>
                  <a:lnTo>
                    <a:pt x="84" y="8"/>
                  </a:lnTo>
                  <a:lnTo>
                    <a:pt x="91" y="10"/>
                  </a:lnTo>
                  <a:lnTo>
                    <a:pt x="98" y="13"/>
                  </a:lnTo>
                  <a:lnTo>
                    <a:pt x="104" y="17"/>
                  </a:lnTo>
                  <a:lnTo>
                    <a:pt x="110" y="22"/>
                  </a:lnTo>
                  <a:lnTo>
                    <a:pt x="114" y="2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4" name="Freeform 7"/>
            <p:cNvSpPr>
              <a:spLocks/>
            </p:cNvSpPr>
            <p:nvPr/>
          </p:nvSpPr>
          <p:spPr bwMode="auto">
            <a:xfrm>
              <a:off x="1300" y="213"/>
              <a:ext cx="75" cy="13"/>
            </a:xfrm>
            <a:custGeom>
              <a:avLst/>
              <a:gdLst>
                <a:gd name="T0" fmla="*/ 4 w 151"/>
                <a:gd name="T1" fmla="*/ 1 h 25"/>
                <a:gd name="T2" fmla="*/ 4 w 151"/>
                <a:gd name="T3" fmla="*/ 1 h 25"/>
                <a:gd name="T4" fmla="*/ 4 w 151"/>
                <a:gd name="T5" fmla="*/ 1 h 25"/>
                <a:gd name="T6" fmla="*/ 4 w 151"/>
                <a:gd name="T7" fmla="*/ 1 h 25"/>
                <a:gd name="T8" fmla="*/ 4 w 151"/>
                <a:gd name="T9" fmla="*/ 1 h 25"/>
                <a:gd name="T10" fmla="*/ 4 w 151"/>
                <a:gd name="T11" fmla="*/ 1 h 25"/>
                <a:gd name="T12" fmla="*/ 4 w 151"/>
                <a:gd name="T13" fmla="*/ 1 h 25"/>
                <a:gd name="T14" fmla="*/ 4 w 151"/>
                <a:gd name="T15" fmla="*/ 1 h 25"/>
                <a:gd name="T16" fmla="*/ 3 w 151"/>
                <a:gd name="T17" fmla="*/ 1 h 25"/>
                <a:gd name="T18" fmla="*/ 3 w 151"/>
                <a:gd name="T19" fmla="*/ 1 h 25"/>
                <a:gd name="T20" fmla="*/ 3 w 151"/>
                <a:gd name="T21" fmla="*/ 1 h 25"/>
                <a:gd name="T22" fmla="*/ 3 w 151"/>
                <a:gd name="T23" fmla="*/ 1 h 25"/>
                <a:gd name="T24" fmla="*/ 2 w 151"/>
                <a:gd name="T25" fmla="*/ 1 h 25"/>
                <a:gd name="T26" fmla="*/ 2 w 151"/>
                <a:gd name="T27" fmla="*/ 1 h 25"/>
                <a:gd name="T28" fmla="*/ 2 w 151"/>
                <a:gd name="T29" fmla="*/ 1 h 25"/>
                <a:gd name="T30" fmla="*/ 2 w 151"/>
                <a:gd name="T31" fmla="*/ 1 h 25"/>
                <a:gd name="T32" fmla="*/ 2 w 151"/>
                <a:gd name="T33" fmla="*/ 1 h 25"/>
                <a:gd name="T34" fmla="*/ 1 w 151"/>
                <a:gd name="T35" fmla="*/ 1 h 25"/>
                <a:gd name="T36" fmla="*/ 1 w 151"/>
                <a:gd name="T37" fmla="*/ 1 h 25"/>
                <a:gd name="T38" fmla="*/ 1 w 151"/>
                <a:gd name="T39" fmla="*/ 1 h 25"/>
                <a:gd name="T40" fmla="*/ 1 w 151"/>
                <a:gd name="T41" fmla="*/ 1 h 25"/>
                <a:gd name="T42" fmla="*/ 0 w 151"/>
                <a:gd name="T43" fmla="*/ 1 h 25"/>
                <a:gd name="T44" fmla="*/ 0 w 151"/>
                <a:gd name="T45" fmla="*/ 1 h 25"/>
                <a:gd name="T46" fmla="*/ 0 w 151"/>
                <a:gd name="T47" fmla="*/ 1 h 25"/>
                <a:gd name="T48" fmla="*/ 0 w 151"/>
                <a:gd name="T49" fmla="*/ 1 h 25"/>
                <a:gd name="T50" fmla="*/ 0 w 151"/>
                <a:gd name="T51" fmla="*/ 1 h 25"/>
                <a:gd name="T52" fmla="*/ 0 w 151"/>
                <a:gd name="T53" fmla="*/ 1 h 25"/>
                <a:gd name="T54" fmla="*/ 0 w 151"/>
                <a:gd name="T55" fmla="*/ 1 h 25"/>
                <a:gd name="T56" fmla="*/ 0 w 151"/>
                <a:gd name="T57" fmla="*/ 1 h 25"/>
                <a:gd name="T58" fmla="*/ 0 w 151"/>
                <a:gd name="T59" fmla="*/ 1 h 25"/>
                <a:gd name="T60" fmla="*/ 1 w 151"/>
                <a:gd name="T61" fmla="*/ 1 h 25"/>
                <a:gd name="T62" fmla="*/ 1 w 151"/>
                <a:gd name="T63" fmla="*/ 1 h 25"/>
                <a:gd name="T64" fmla="*/ 1 w 151"/>
                <a:gd name="T65" fmla="*/ 0 h 25"/>
                <a:gd name="T66" fmla="*/ 1 w 151"/>
                <a:gd name="T67" fmla="*/ 0 h 25"/>
                <a:gd name="T68" fmla="*/ 2 w 151"/>
                <a:gd name="T69" fmla="*/ 0 h 25"/>
                <a:gd name="T70" fmla="*/ 2 w 151"/>
                <a:gd name="T71" fmla="*/ 1 h 25"/>
                <a:gd name="T72" fmla="*/ 3 w 151"/>
                <a:gd name="T73" fmla="*/ 1 h 25"/>
                <a:gd name="T74" fmla="*/ 3 w 151"/>
                <a:gd name="T75" fmla="*/ 1 h 25"/>
                <a:gd name="T76" fmla="*/ 3 w 151"/>
                <a:gd name="T77" fmla="*/ 1 h 25"/>
                <a:gd name="T78" fmla="*/ 4 w 151"/>
                <a:gd name="T79" fmla="*/ 1 h 25"/>
                <a:gd name="T80" fmla="*/ 4 w 151"/>
                <a:gd name="T81" fmla="*/ 1 h 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1" h="25">
                  <a:moveTo>
                    <a:pt x="142" y="18"/>
                  </a:moveTo>
                  <a:lnTo>
                    <a:pt x="147" y="18"/>
                  </a:lnTo>
                  <a:lnTo>
                    <a:pt x="149" y="19"/>
                  </a:lnTo>
                  <a:lnTo>
                    <a:pt x="150" y="23"/>
                  </a:lnTo>
                  <a:lnTo>
                    <a:pt x="151" y="25"/>
                  </a:lnTo>
                  <a:lnTo>
                    <a:pt x="145" y="22"/>
                  </a:lnTo>
                  <a:lnTo>
                    <a:pt x="139" y="19"/>
                  </a:lnTo>
                  <a:lnTo>
                    <a:pt x="131" y="18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09" y="16"/>
                  </a:lnTo>
                  <a:lnTo>
                    <a:pt x="101" y="15"/>
                  </a:lnTo>
                  <a:lnTo>
                    <a:pt x="94" y="14"/>
                  </a:lnTo>
                  <a:lnTo>
                    <a:pt x="89" y="19"/>
                  </a:lnTo>
                  <a:lnTo>
                    <a:pt x="82" y="21"/>
                  </a:lnTo>
                  <a:lnTo>
                    <a:pt x="73" y="19"/>
                  </a:lnTo>
                  <a:lnTo>
                    <a:pt x="66" y="18"/>
                  </a:lnTo>
                  <a:lnTo>
                    <a:pt x="58" y="18"/>
                  </a:lnTo>
                  <a:lnTo>
                    <a:pt x="49" y="18"/>
                  </a:lnTo>
                  <a:lnTo>
                    <a:pt x="41" y="18"/>
                  </a:lnTo>
                  <a:lnTo>
                    <a:pt x="33" y="18"/>
                  </a:lnTo>
                  <a:lnTo>
                    <a:pt x="25" y="19"/>
                  </a:lnTo>
                  <a:lnTo>
                    <a:pt x="17" y="21"/>
                  </a:lnTo>
                  <a:lnTo>
                    <a:pt x="9" y="22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14" y="8"/>
                  </a:lnTo>
                  <a:lnTo>
                    <a:pt x="21" y="6"/>
                  </a:lnTo>
                  <a:lnTo>
                    <a:pt x="29" y="4"/>
                  </a:lnTo>
                  <a:lnTo>
                    <a:pt x="36" y="3"/>
                  </a:lnTo>
                  <a:lnTo>
                    <a:pt x="43" y="2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5" y="0"/>
                  </a:lnTo>
                  <a:lnTo>
                    <a:pt x="88" y="1"/>
                  </a:lnTo>
                  <a:lnTo>
                    <a:pt x="100" y="2"/>
                  </a:lnTo>
                  <a:lnTo>
                    <a:pt x="111" y="4"/>
                  </a:lnTo>
                  <a:lnTo>
                    <a:pt x="123" y="8"/>
                  </a:lnTo>
                  <a:lnTo>
                    <a:pt x="133" y="13"/>
                  </a:lnTo>
                  <a:lnTo>
                    <a:pt x="142" y="1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5" name="Freeform 8"/>
            <p:cNvSpPr>
              <a:spLocks/>
            </p:cNvSpPr>
            <p:nvPr/>
          </p:nvSpPr>
          <p:spPr bwMode="auto">
            <a:xfrm>
              <a:off x="1187" y="226"/>
              <a:ext cx="197" cy="424"/>
            </a:xfrm>
            <a:custGeom>
              <a:avLst/>
              <a:gdLst>
                <a:gd name="T0" fmla="*/ 10 w 394"/>
                <a:gd name="T1" fmla="*/ 1 h 848"/>
                <a:gd name="T2" fmla="*/ 12 w 394"/>
                <a:gd name="T3" fmla="*/ 3 h 848"/>
                <a:gd name="T4" fmla="*/ 8 w 394"/>
                <a:gd name="T5" fmla="*/ 2 h 848"/>
                <a:gd name="T6" fmla="*/ 11 w 394"/>
                <a:gd name="T7" fmla="*/ 3 h 848"/>
                <a:gd name="T8" fmla="*/ 11 w 394"/>
                <a:gd name="T9" fmla="*/ 3 h 848"/>
                <a:gd name="T10" fmla="*/ 12 w 394"/>
                <a:gd name="T11" fmla="*/ 4 h 848"/>
                <a:gd name="T12" fmla="*/ 8 w 394"/>
                <a:gd name="T13" fmla="*/ 5 h 848"/>
                <a:gd name="T14" fmla="*/ 10 w 394"/>
                <a:gd name="T15" fmla="*/ 5 h 848"/>
                <a:gd name="T16" fmla="*/ 11 w 394"/>
                <a:gd name="T17" fmla="*/ 6 h 848"/>
                <a:gd name="T18" fmla="*/ 11 w 394"/>
                <a:gd name="T19" fmla="*/ 7 h 848"/>
                <a:gd name="T20" fmla="*/ 10 w 394"/>
                <a:gd name="T21" fmla="*/ 7 h 848"/>
                <a:gd name="T22" fmla="*/ 11 w 394"/>
                <a:gd name="T23" fmla="*/ 8 h 848"/>
                <a:gd name="T24" fmla="*/ 9 w 394"/>
                <a:gd name="T25" fmla="*/ 8 h 848"/>
                <a:gd name="T26" fmla="*/ 12 w 394"/>
                <a:gd name="T27" fmla="*/ 9 h 848"/>
                <a:gd name="T28" fmla="*/ 9 w 394"/>
                <a:gd name="T29" fmla="*/ 9 h 848"/>
                <a:gd name="T30" fmla="*/ 11 w 394"/>
                <a:gd name="T31" fmla="*/ 10 h 848"/>
                <a:gd name="T32" fmla="*/ 9 w 394"/>
                <a:gd name="T33" fmla="*/ 11 h 848"/>
                <a:gd name="T34" fmla="*/ 5 w 394"/>
                <a:gd name="T35" fmla="*/ 11 h 848"/>
                <a:gd name="T36" fmla="*/ 9 w 394"/>
                <a:gd name="T37" fmla="*/ 11 h 848"/>
                <a:gd name="T38" fmla="*/ 8 w 394"/>
                <a:gd name="T39" fmla="*/ 12 h 848"/>
                <a:gd name="T40" fmla="*/ 10 w 394"/>
                <a:gd name="T41" fmla="*/ 13 h 848"/>
                <a:gd name="T42" fmla="*/ 8 w 394"/>
                <a:gd name="T43" fmla="*/ 13 h 848"/>
                <a:gd name="T44" fmla="*/ 9 w 394"/>
                <a:gd name="T45" fmla="*/ 14 h 848"/>
                <a:gd name="T46" fmla="*/ 4 w 394"/>
                <a:gd name="T47" fmla="*/ 16 h 848"/>
                <a:gd name="T48" fmla="*/ 10 w 394"/>
                <a:gd name="T49" fmla="*/ 15 h 848"/>
                <a:gd name="T50" fmla="*/ 7 w 394"/>
                <a:gd name="T51" fmla="*/ 15 h 848"/>
                <a:gd name="T52" fmla="*/ 9 w 394"/>
                <a:gd name="T53" fmla="*/ 16 h 848"/>
                <a:gd name="T54" fmla="*/ 7 w 394"/>
                <a:gd name="T55" fmla="*/ 16 h 848"/>
                <a:gd name="T56" fmla="*/ 7 w 394"/>
                <a:gd name="T57" fmla="*/ 17 h 848"/>
                <a:gd name="T58" fmla="*/ 9 w 394"/>
                <a:gd name="T59" fmla="*/ 17 h 848"/>
                <a:gd name="T60" fmla="*/ 8 w 394"/>
                <a:gd name="T61" fmla="*/ 18 h 848"/>
                <a:gd name="T62" fmla="*/ 6 w 394"/>
                <a:gd name="T63" fmla="*/ 19 h 848"/>
                <a:gd name="T64" fmla="*/ 8 w 394"/>
                <a:gd name="T65" fmla="*/ 19 h 848"/>
                <a:gd name="T66" fmla="*/ 6 w 394"/>
                <a:gd name="T67" fmla="*/ 20 h 848"/>
                <a:gd name="T68" fmla="*/ 4 w 394"/>
                <a:gd name="T69" fmla="*/ 18 h 848"/>
                <a:gd name="T70" fmla="*/ 2 w 394"/>
                <a:gd name="T71" fmla="*/ 20 h 848"/>
                <a:gd name="T72" fmla="*/ 7 w 394"/>
                <a:gd name="T73" fmla="*/ 20 h 848"/>
                <a:gd name="T74" fmla="*/ 6 w 394"/>
                <a:gd name="T75" fmla="*/ 21 h 848"/>
                <a:gd name="T76" fmla="*/ 4 w 394"/>
                <a:gd name="T77" fmla="*/ 21 h 848"/>
                <a:gd name="T78" fmla="*/ 6 w 394"/>
                <a:gd name="T79" fmla="*/ 22 h 848"/>
                <a:gd name="T80" fmla="*/ 2 w 394"/>
                <a:gd name="T81" fmla="*/ 22 h 848"/>
                <a:gd name="T82" fmla="*/ 5 w 394"/>
                <a:gd name="T83" fmla="*/ 23 h 848"/>
                <a:gd name="T84" fmla="*/ 4 w 394"/>
                <a:gd name="T85" fmla="*/ 23 h 848"/>
                <a:gd name="T86" fmla="*/ 3 w 394"/>
                <a:gd name="T87" fmla="*/ 24 h 848"/>
                <a:gd name="T88" fmla="*/ 2 w 394"/>
                <a:gd name="T89" fmla="*/ 25 h 848"/>
                <a:gd name="T90" fmla="*/ 2 w 394"/>
                <a:gd name="T91" fmla="*/ 26 h 848"/>
                <a:gd name="T92" fmla="*/ 2 w 394"/>
                <a:gd name="T93" fmla="*/ 27 h 848"/>
                <a:gd name="T94" fmla="*/ 1 w 394"/>
                <a:gd name="T95" fmla="*/ 25 h 848"/>
                <a:gd name="T96" fmla="*/ 3 w 394"/>
                <a:gd name="T97" fmla="*/ 18 h 848"/>
                <a:gd name="T98" fmla="*/ 3 w 394"/>
                <a:gd name="T99" fmla="*/ 18 h 848"/>
                <a:gd name="T100" fmla="*/ 3 w 394"/>
                <a:gd name="T101" fmla="*/ 17 h 848"/>
                <a:gd name="T102" fmla="*/ 3 w 394"/>
                <a:gd name="T103" fmla="*/ 15 h 848"/>
                <a:gd name="T104" fmla="*/ 3 w 394"/>
                <a:gd name="T105" fmla="*/ 13 h 848"/>
                <a:gd name="T106" fmla="*/ 3 w 394"/>
                <a:gd name="T107" fmla="*/ 12 h 848"/>
                <a:gd name="T108" fmla="*/ 4 w 394"/>
                <a:gd name="T109" fmla="*/ 10 h 848"/>
                <a:gd name="T110" fmla="*/ 5 w 394"/>
                <a:gd name="T111" fmla="*/ 9 h 848"/>
                <a:gd name="T112" fmla="*/ 5 w 394"/>
                <a:gd name="T113" fmla="*/ 8 h 848"/>
                <a:gd name="T114" fmla="*/ 5 w 394"/>
                <a:gd name="T115" fmla="*/ 6 h 848"/>
                <a:gd name="T116" fmla="*/ 6 w 394"/>
                <a:gd name="T117" fmla="*/ 4 h 848"/>
                <a:gd name="T118" fmla="*/ 7 w 394"/>
                <a:gd name="T119" fmla="*/ 3 h 848"/>
                <a:gd name="T120" fmla="*/ 9 w 394"/>
                <a:gd name="T121" fmla="*/ 1 h 848"/>
                <a:gd name="T122" fmla="*/ 10 w 394"/>
                <a:gd name="T123" fmla="*/ 1 h 8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4" h="848">
                  <a:moveTo>
                    <a:pt x="377" y="13"/>
                  </a:moveTo>
                  <a:lnTo>
                    <a:pt x="379" y="14"/>
                  </a:lnTo>
                  <a:lnTo>
                    <a:pt x="379" y="16"/>
                  </a:lnTo>
                  <a:lnTo>
                    <a:pt x="380" y="18"/>
                  </a:lnTo>
                  <a:lnTo>
                    <a:pt x="381" y="19"/>
                  </a:lnTo>
                  <a:lnTo>
                    <a:pt x="383" y="16"/>
                  </a:lnTo>
                  <a:lnTo>
                    <a:pt x="388" y="36"/>
                  </a:lnTo>
                  <a:lnTo>
                    <a:pt x="381" y="36"/>
                  </a:lnTo>
                  <a:lnTo>
                    <a:pt x="377" y="34"/>
                  </a:lnTo>
                  <a:lnTo>
                    <a:pt x="371" y="29"/>
                  </a:lnTo>
                  <a:lnTo>
                    <a:pt x="367" y="23"/>
                  </a:lnTo>
                  <a:lnTo>
                    <a:pt x="362" y="19"/>
                  </a:lnTo>
                  <a:lnTo>
                    <a:pt x="357" y="16"/>
                  </a:lnTo>
                  <a:lnTo>
                    <a:pt x="350" y="16"/>
                  </a:lnTo>
                  <a:lnTo>
                    <a:pt x="342" y="21"/>
                  </a:lnTo>
                  <a:lnTo>
                    <a:pt x="336" y="20"/>
                  </a:lnTo>
                  <a:lnTo>
                    <a:pt x="329" y="19"/>
                  </a:lnTo>
                  <a:lnTo>
                    <a:pt x="324" y="18"/>
                  </a:lnTo>
                  <a:lnTo>
                    <a:pt x="318" y="21"/>
                  </a:lnTo>
                  <a:lnTo>
                    <a:pt x="319" y="30"/>
                  </a:lnTo>
                  <a:lnTo>
                    <a:pt x="328" y="32"/>
                  </a:lnTo>
                  <a:lnTo>
                    <a:pt x="339" y="32"/>
                  </a:lnTo>
                  <a:lnTo>
                    <a:pt x="345" y="37"/>
                  </a:lnTo>
                  <a:lnTo>
                    <a:pt x="351" y="38"/>
                  </a:lnTo>
                  <a:lnTo>
                    <a:pt x="355" y="42"/>
                  </a:lnTo>
                  <a:lnTo>
                    <a:pt x="359" y="44"/>
                  </a:lnTo>
                  <a:lnTo>
                    <a:pt x="364" y="41"/>
                  </a:lnTo>
                  <a:lnTo>
                    <a:pt x="369" y="42"/>
                  </a:lnTo>
                  <a:lnTo>
                    <a:pt x="374" y="44"/>
                  </a:lnTo>
                  <a:lnTo>
                    <a:pt x="380" y="45"/>
                  </a:lnTo>
                  <a:lnTo>
                    <a:pt x="385" y="47"/>
                  </a:lnTo>
                  <a:lnTo>
                    <a:pt x="389" y="50"/>
                  </a:lnTo>
                  <a:lnTo>
                    <a:pt x="393" y="53"/>
                  </a:lnTo>
                  <a:lnTo>
                    <a:pt x="394" y="58"/>
                  </a:lnTo>
                  <a:lnTo>
                    <a:pt x="394" y="65"/>
                  </a:lnTo>
                  <a:lnTo>
                    <a:pt x="392" y="75"/>
                  </a:lnTo>
                  <a:lnTo>
                    <a:pt x="385" y="69"/>
                  </a:lnTo>
                  <a:lnTo>
                    <a:pt x="377" y="65"/>
                  </a:lnTo>
                  <a:lnTo>
                    <a:pt x="370" y="60"/>
                  </a:lnTo>
                  <a:lnTo>
                    <a:pt x="362" y="57"/>
                  </a:lnTo>
                  <a:lnTo>
                    <a:pt x="354" y="53"/>
                  </a:lnTo>
                  <a:lnTo>
                    <a:pt x="345" y="51"/>
                  </a:lnTo>
                  <a:lnTo>
                    <a:pt x="336" y="51"/>
                  </a:lnTo>
                  <a:lnTo>
                    <a:pt x="328" y="52"/>
                  </a:lnTo>
                  <a:lnTo>
                    <a:pt x="326" y="47"/>
                  </a:lnTo>
                  <a:lnTo>
                    <a:pt x="322" y="44"/>
                  </a:lnTo>
                  <a:lnTo>
                    <a:pt x="318" y="42"/>
                  </a:lnTo>
                  <a:lnTo>
                    <a:pt x="313" y="39"/>
                  </a:lnTo>
                  <a:lnTo>
                    <a:pt x="304" y="38"/>
                  </a:lnTo>
                  <a:lnTo>
                    <a:pt x="296" y="38"/>
                  </a:lnTo>
                  <a:lnTo>
                    <a:pt x="287" y="37"/>
                  </a:lnTo>
                  <a:lnTo>
                    <a:pt x="279" y="37"/>
                  </a:lnTo>
                  <a:lnTo>
                    <a:pt x="269" y="38"/>
                  </a:lnTo>
                  <a:lnTo>
                    <a:pt x="263" y="42"/>
                  </a:lnTo>
                  <a:lnTo>
                    <a:pt x="256" y="46"/>
                  </a:lnTo>
                  <a:lnTo>
                    <a:pt x="250" y="53"/>
                  </a:lnTo>
                  <a:lnTo>
                    <a:pt x="249" y="58"/>
                  </a:lnTo>
                  <a:lnTo>
                    <a:pt x="248" y="61"/>
                  </a:lnTo>
                  <a:lnTo>
                    <a:pt x="248" y="65"/>
                  </a:lnTo>
                  <a:lnTo>
                    <a:pt x="251" y="68"/>
                  </a:lnTo>
                  <a:lnTo>
                    <a:pt x="256" y="66"/>
                  </a:lnTo>
                  <a:lnTo>
                    <a:pt x="256" y="62"/>
                  </a:lnTo>
                  <a:lnTo>
                    <a:pt x="257" y="59"/>
                  </a:lnTo>
                  <a:lnTo>
                    <a:pt x="260" y="57"/>
                  </a:lnTo>
                  <a:lnTo>
                    <a:pt x="266" y="53"/>
                  </a:lnTo>
                  <a:lnTo>
                    <a:pt x="273" y="52"/>
                  </a:lnTo>
                  <a:lnTo>
                    <a:pt x="280" y="50"/>
                  </a:lnTo>
                  <a:lnTo>
                    <a:pt x="287" y="50"/>
                  </a:lnTo>
                  <a:lnTo>
                    <a:pt x="294" y="50"/>
                  </a:lnTo>
                  <a:lnTo>
                    <a:pt x="301" y="50"/>
                  </a:lnTo>
                  <a:lnTo>
                    <a:pt x="307" y="50"/>
                  </a:lnTo>
                  <a:lnTo>
                    <a:pt x="313" y="51"/>
                  </a:lnTo>
                  <a:lnTo>
                    <a:pt x="317" y="61"/>
                  </a:lnTo>
                  <a:lnTo>
                    <a:pt x="327" y="65"/>
                  </a:lnTo>
                  <a:lnTo>
                    <a:pt x="337" y="68"/>
                  </a:lnTo>
                  <a:lnTo>
                    <a:pt x="345" y="75"/>
                  </a:lnTo>
                  <a:lnTo>
                    <a:pt x="351" y="75"/>
                  </a:lnTo>
                  <a:lnTo>
                    <a:pt x="357" y="76"/>
                  </a:lnTo>
                  <a:lnTo>
                    <a:pt x="363" y="76"/>
                  </a:lnTo>
                  <a:lnTo>
                    <a:pt x="370" y="77"/>
                  </a:lnTo>
                  <a:lnTo>
                    <a:pt x="375" y="80"/>
                  </a:lnTo>
                  <a:lnTo>
                    <a:pt x="381" y="82"/>
                  </a:lnTo>
                  <a:lnTo>
                    <a:pt x="387" y="84"/>
                  </a:lnTo>
                  <a:lnTo>
                    <a:pt x="392" y="89"/>
                  </a:lnTo>
                  <a:lnTo>
                    <a:pt x="390" y="96"/>
                  </a:lnTo>
                  <a:lnTo>
                    <a:pt x="389" y="103"/>
                  </a:lnTo>
                  <a:lnTo>
                    <a:pt x="388" y="111"/>
                  </a:lnTo>
                  <a:lnTo>
                    <a:pt x="388" y="119"/>
                  </a:lnTo>
                  <a:lnTo>
                    <a:pt x="377" y="114"/>
                  </a:lnTo>
                  <a:lnTo>
                    <a:pt x="378" y="109"/>
                  </a:lnTo>
                  <a:lnTo>
                    <a:pt x="373" y="104"/>
                  </a:lnTo>
                  <a:lnTo>
                    <a:pt x="367" y="100"/>
                  </a:lnTo>
                  <a:lnTo>
                    <a:pt x="362" y="98"/>
                  </a:lnTo>
                  <a:lnTo>
                    <a:pt x="355" y="96"/>
                  </a:lnTo>
                  <a:lnTo>
                    <a:pt x="348" y="92"/>
                  </a:lnTo>
                  <a:lnTo>
                    <a:pt x="341" y="91"/>
                  </a:lnTo>
                  <a:lnTo>
                    <a:pt x="334" y="95"/>
                  </a:lnTo>
                  <a:lnTo>
                    <a:pt x="325" y="95"/>
                  </a:lnTo>
                  <a:lnTo>
                    <a:pt x="314" y="91"/>
                  </a:lnTo>
                  <a:lnTo>
                    <a:pt x="306" y="90"/>
                  </a:lnTo>
                  <a:lnTo>
                    <a:pt x="301" y="97"/>
                  </a:lnTo>
                  <a:lnTo>
                    <a:pt x="305" y="100"/>
                  </a:lnTo>
                  <a:lnTo>
                    <a:pt x="310" y="103"/>
                  </a:lnTo>
                  <a:lnTo>
                    <a:pt x="316" y="104"/>
                  </a:lnTo>
                  <a:lnTo>
                    <a:pt x="320" y="105"/>
                  </a:lnTo>
                  <a:lnTo>
                    <a:pt x="326" y="106"/>
                  </a:lnTo>
                  <a:lnTo>
                    <a:pt x="332" y="107"/>
                  </a:lnTo>
                  <a:lnTo>
                    <a:pt x="336" y="111"/>
                  </a:lnTo>
                  <a:lnTo>
                    <a:pt x="340" y="114"/>
                  </a:lnTo>
                  <a:lnTo>
                    <a:pt x="345" y="115"/>
                  </a:lnTo>
                  <a:lnTo>
                    <a:pt x="352" y="117"/>
                  </a:lnTo>
                  <a:lnTo>
                    <a:pt x="358" y="119"/>
                  </a:lnTo>
                  <a:lnTo>
                    <a:pt x="364" y="121"/>
                  </a:lnTo>
                  <a:lnTo>
                    <a:pt x="370" y="125"/>
                  </a:lnTo>
                  <a:lnTo>
                    <a:pt x="375" y="128"/>
                  </a:lnTo>
                  <a:lnTo>
                    <a:pt x="381" y="130"/>
                  </a:lnTo>
                  <a:lnTo>
                    <a:pt x="387" y="133"/>
                  </a:lnTo>
                  <a:lnTo>
                    <a:pt x="383" y="153"/>
                  </a:lnTo>
                  <a:lnTo>
                    <a:pt x="378" y="152"/>
                  </a:lnTo>
                  <a:lnTo>
                    <a:pt x="373" y="150"/>
                  </a:lnTo>
                  <a:lnTo>
                    <a:pt x="369" y="145"/>
                  </a:lnTo>
                  <a:lnTo>
                    <a:pt x="365" y="141"/>
                  </a:lnTo>
                  <a:lnTo>
                    <a:pt x="362" y="141"/>
                  </a:lnTo>
                  <a:lnTo>
                    <a:pt x="358" y="140"/>
                  </a:lnTo>
                  <a:lnTo>
                    <a:pt x="354" y="139"/>
                  </a:lnTo>
                  <a:lnTo>
                    <a:pt x="349" y="137"/>
                  </a:lnTo>
                  <a:lnTo>
                    <a:pt x="334" y="125"/>
                  </a:lnTo>
                  <a:lnTo>
                    <a:pt x="317" y="118"/>
                  </a:lnTo>
                  <a:lnTo>
                    <a:pt x="298" y="115"/>
                  </a:lnTo>
                  <a:lnTo>
                    <a:pt x="281" y="117"/>
                  </a:lnTo>
                  <a:lnTo>
                    <a:pt x="261" y="121"/>
                  </a:lnTo>
                  <a:lnTo>
                    <a:pt x="243" y="127"/>
                  </a:lnTo>
                  <a:lnTo>
                    <a:pt x="226" y="134"/>
                  </a:lnTo>
                  <a:lnTo>
                    <a:pt x="208" y="141"/>
                  </a:lnTo>
                  <a:lnTo>
                    <a:pt x="205" y="145"/>
                  </a:lnTo>
                  <a:lnTo>
                    <a:pt x="200" y="150"/>
                  </a:lnTo>
                  <a:lnTo>
                    <a:pt x="198" y="156"/>
                  </a:lnTo>
                  <a:lnTo>
                    <a:pt x="198" y="162"/>
                  </a:lnTo>
                  <a:lnTo>
                    <a:pt x="200" y="164"/>
                  </a:lnTo>
                  <a:lnTo>
                    <a:pt x="204" y="166"/>
                  </a:lnTo>
                  <a:lnTo>
                    <a:pt x="207" y="166"/>
                  </a:lnTo>
                  <a:lnTo>
                    <a:pt x="210" y="165"/>
                  </a:lnTo>
                  <a:lnTo>
                    <a:pt x="215" y="153"/>
                  </a:lnTo>
                  <a:lnTo>
                    <a:pt x="224" y="145"/>
                  </a:lnTo>
                  <a:lnTo>
                    <a:pt x="236" y="139"/>
                  </a:lnTo>
                  <a:lnTo>
                    <a:pt x="249" y="134"/>
                  </a:lnTo>
                  <a:lnTo>
                    <a:pt x="263" y="132"/>
                  </a:lnTo>
                  <a:lnTo>
                    <a:pt x="276" y="129"/>
                  </a:lnTo>
                  <a:lnTo>
                    <a:pt x="289" y="128"/>
                  </a:lnTo>
                  <a:lnTo>
                    <a:pt x="301" y="127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5" y="134"/>
                  </a:lnTo>
                  <a:lnTo>
                    <a:pt x="297" y="135"/>
                  </a:lnTo>
                  <a:lnTo>
                    <a:pt x="306" y="137"/>
                  </a:lnTo>
                  <a:lnTo>
                    <a:pt x="314" y="141"/>
                  </a:lnTo>
                  <a:lnTo>
                    <a:pt x="322" y="145"/>
                  </a:lnTo>
                  <a:lnTo>
                    <a:pt x="329" y="150"/>
                  </a:lnTo>
                  <a:lnTo>
                    <a:pt x="337" y="155"/>
                  </a:lnTo>
                  <a:lnTo>
                    <a:pt x="344" y="158"/>
                  </a:lnTo>
                  <a:lnTo>
                    <a:pt x="352" y="163"/>
                  </a:lnTo>
                  <a:lnTo>
                    <a:pt x="362" y="165"/>
                  </a:lnTo>
                  <a:lnTo>
                    <a:pt x="366" y="160"/>
                  </a:lnTo>
                  <a:lnTo>
                    <a:pt x="372" y="162"/>
                  </a:lnTo>
                  <a:lnTo>
                    <a:pt x="378" y="165"/>
                  </a:lnTo>
                  <a:lnTo>
                    <a:pt x="381" y="168"/>
                  </a:lnTo>
                  <a:lnTo>
                    <a:pt x="381" y="196"/>
                  </a:lnTo>
                  <a:lnTo>
                    <a:pt x="373" y="194"/>
                  </a:lnTo>
                  <a:lnTo>
                    <a:pt x="364" y="190"/>
                  </a:lnTo>
                  <a:lnTo>
                    <a:pt x="356" y="187"/>
                  </a:lnTo>
                  <a:lnTo>
                    <a:pt x="350" y="179"/>
                  </a:lnTo>
                  <a:lnTo>
                    <a:pt x="343" y="179"/>
                  </a:lnTo>
                  <a:lnTo>
                    <a:pt x="335" y="174"/>
                  </a:lnTo>
                  <a:lnTo>
                    <a:pt x="328" y="172"/>
                  </a:lnTo>
                  <a:lnTo>
                    <a:pt x="320" y="175"/>
                  </a:lnTo>
                  <a:lnTo>
                    <a:pt x="316" y="174"/>
                  </a:lnTo>
                  <a:lnTo>
                    <a:pt x="311" y="173"/>
                  </a:lnTo>
                  <a:lnTo>
                    <a:pt x="306" y="172"/>
                  </a:lnTo>
                  <a:lnTo>
                    <a:pt x="302" y="171"/>
                  </a:lnTo>
                  <a:lnTo>
                    <a:pt x="297" y="171"/>
                  </a:lnTo>
                  <a:lnTo>
                    <a:pt x="292" y="171"/>
                  </a:lnTo>
                  <a:lnTo>
                    <a:pt x="288" y="172"/>
                  </a:lnTo>
                  <a:lnTo>
                    <a:pt x="283" y="173"/>
                  </a:lnTo>
                  <a:lnTo>
                    <a:pt x="290" y="177"/>
                  </a:lnTo>
                  <a:lnTo>
                    <a:pt x="296" y="180"/>
                  </a:lnTo>
                  <a:lnTo>
                    <a:pt x="303" y="182"/>
                  </a:lnTo>
                  <a:lnTo>
                    <a:pt x="309" y="185"/>
                  </a:lnTo>
                  <a:lnTo>
                    <a:pt x="316" y="187"/>
                  </a:lnTo>
                  <a:lnTo>
                    <a:pt x="321" y="190"/>
                  </a:lnTo>
                  <a:lnTo>
                    <a:pt x="328" y="194"/>
                  </a:lnTo>
                  <a:lnTo>
                    <a:pt x="334" y="198"/>
                  </a:lnTo>
                  <a:lnTo>
                    <a:pt x="340" y="202"/>
                  </a:lnTo>
                  <a:lnTo>
                    <a:pt x="345" y="203"/>
                  </a:lnTo>
                  <a:lnTo>
                    <a:pt x="352" y="203"/>
                  </a:lnTo>
                  <a:lnTo>
                    <a:pt x="358" y="203"/>
                  </a:lnTo>
                  <a:lnTo>
                    <a:pt x="364" y="203"/>
                  </a:lnTo>
                  <a:lnTo>
                    <a:pt x="370" y="204"/>
                  </a:lnTo>
                  <a:lnTo>
                    <a:pt x="374" y="206"/>
                  </a:lnTo>
                  <a:lnTo>
                    <a:pt x="380" y="211"/>
                  </a:lnTo>
                  <a:lnTo>
                    <a:pt x="373" y="236"/>
                  </a:lnTo>
                  <a:lnTo>
                    <a:pt x="365" y="234"/>
                  </a:lnTo>
                  <a:lnTo>
                    <a:pt x="357" y="231"/>
                  </a:lnTo>
                  <a:lnTo>
                    <a:pt x="349" y="227"/>
                  </a:lnTo>
                  <a:lnTo>
                    <a:pt x="345" y="219"/>
                  </a:lnTo>
                  <a:lnTo>
                    <a:pt x="337" y="218"/>
                  </a:lnTo>
                  <a:lnTo>
                    <a:pt x="328" y="217"/>
                  </a:lnTo>
                  <a:lnTo>
                    <a:pt x="319" y="216"/>
                  </a:lnTo>
                  <a:lnTo>
                    <a:pt x="311" y="215"/>
                  </a:lnTo>
                  <a:lnTo>
                    <a:pt x="301" y="213"/>
                  </a:lnTo>
                  <a:lnTo>
                    <a:pt x="291" y="212"/>
                  </a:lnTo>
                  <a:lnTo>
                    <a:pt x="282" y="211"/>
                  </a:lnTo>
                  <a:lnTo>
                    <a:pt x="272" y="211"/>
                  </a:lnTo>
                  <a:lnTo>
                    <a:pt x="271" y="212"/>
                  </a:lnTo>
                  <a:lnTo>
                    <a:pt x="269" y="213"/>
                  </a:lnTo>
                  <a:lnTo>
                    <a:pt x="268" y="216"/>
                  </a:lnTo>
                  <a:lnTo>
                    <a:pt x="268" y="217"/>
                  </a:lnTo>
                  <a:lnTo>
                    <a:pt x="274" y="220"/>
                  </a:lnTo>
                  <a:lnTo>
                    <a:pt x="280" y="223"/>
                  </a:lnTo>
                  <a:lnTo>
                    <a:pt x="286" y="224"/>
                  </a:lnTo>
                  <a:lnTo>
                    <a:pt x="291" y="226"/>
                  </a:lnTo>
                  <a:lnTo>
                    <a:pt x="297" y="227"/>
                  </a:lnTo>
                  <a:lnTo>
                    <a:pt x="303" y="230"/>
                  </a:lnTo>
                  <a:lnTo>
                    <a:pt x="307" y="232"/>
                  </a:lnTo>
                  <a:lnTo>
                    <a:pt x="312" y="235"/>
                  </a:lnTo>
                  <a:lnTo>
                    <a:pt x="320" y="238"/>
                  </a:lnTo>
                  <a:lnTo>
                    <a:pt x="327" y="240"/>
                  </a:lnTo>
                  <a:lnTo>
                    <a:pt x="334" y="240"/>
                  </a:lnTo>
                  <a:lnTo>
                    <a:pt x="342" y="240"/>
                  </a:lnTo>
                  <a:lnTo>
                    <a:pt x="349" y="240"/>
                  </a:lnTo>
                  <a:lnTo>
                    <a:pt x="356" y="241"/>
                  </a:lnTo>
                  <a:lnTo>
                    <a:pt x="362" y="245"/>
                  </a:lnTo>
                  <a:lnTo>
                    <a:pt x="369" y="250"/>
                  </a:lnTo>
                  <a:lnTo>
                    <a:pt x="364" y="266"/>
                  </a:lnTo>
                  <a:lnTo>
                    <a:pt x="357" y="265"/>
                  </a:lnTo>
                  <a:lnTo>
                    <a:pt x="349" y="263"/>
                  </a:lnTo>
                  <a:lnTo>
                    <a:pt x="342" y="261"/>
                  </a:lnTo>
                  <a:lnTo>
                    <a:pt x="336" y="257"/>
                  </a:lnTo>
                  <a:lnTo>
                    <a:pt x="337" y="255"/>
                  </a:lnTo>
                  <a:lnTo>
                    <a:pt x="330" y="249"/>
                  </a:lnTo>
                  <a:lnTo>
                    <a:pt x="322" y="247"/>
                  </a:lnTo>
                  <a:lnTo>
                    <a:pt x="313" y="247"/>
                  </a:lnTo>
                  <a:lnTo>
                    <a:pt x="305" y="243"/>
                  </a:lnTo>
                  <a:lnTo>
                    <a:pt x="299" y="246"/>
                  </a:lnTo>
                  <a:lnTo>
                    <a:pt x="292" y="246"/>
                  </a:lnTo>
                  <a:lnTo>
                    <a:pt x="286" y="245"/>
                  </a:lnTo>
                  <a:lnTo>
                    <a:pt x="280" y="243"/>
                  </a:lnTo>
                  <a:lnTo>
                    <a:pt x="274" y="243"/>
                  </a:lnTo>
                  <a:lnTo>
                    <a:pt x="269" y="245"/>
                  </a:lnTo>
                  <a:lnTo>
                    <a:pt x="265" y="247"/>
                  </a:lnTo>
                  <a:lnTo>
                    <a:pt x="263" y="254"/>
                  </a:lnTo>
                  <a:lnTo>
                    <a:pt x="269" y="254"/>
                  </a:lnTo>
                  <a:lnTo>
                    <a:pt x="277" y="255"/>
                  </a:lnTo>
                  <a:lnTo>
                    <a:pt x="283" y="257"/>
                  </a:lnTo>
                  <a:lnTo>
                    <a:pt x="290" y="261"/>
                  </a:lnTo>
                  <a:lnTo>
                    <a:pt x="297" y="263"/>
                  </a:lnTo>
                  <a:lnTo>
                    <a:pt x="303" y="266"/>
                  </a:lnTo>
                  <a:lnTo>
                    <a:pt x="311" y="268"/>
                  </a:lnTo>
                  <a:lnTo>
                    <a:pt x="318" y="269"/>
                  </a:lnTo>
                  <a:lnTo>
                    <a:pt x="322" y="270"/>
                  </a:lnTo>
                  <a:lnTo>
                    <a:pt x="326" y="271"/>
                  </a:lnTo>
                  <a:lnTo>
                    <a:pt x="330" y="271"/>
                  </a:lnTo>
                  <a:lnTo>
                    <a:pt x="335" y="272"/>
                  </a:lnTo>
                  <a:lnTo>
                    <a:pt x="340" y="272"/>
                  </a:lnTo>
                  <a:lnTo>
                    <a:pt x="344" y="273"/>
                  </a:lnTo>
                  <a:lnTo>
                    <a:pt x="349" y="276"/>
                  </a:lnTo>
                  <a:lnTo>
                    <a:pt x="354" y="278"/>
                  </a:lnTo>
                  <a:lnTo>
                    <a:pt x="356" y="284"/>
                  </a:lnTo>
                  <a:lnTo>
                    <a:pt x="354" y="291"/>
                  </a:lnTo>
                  <a:lnTo>
                    <a:pt x="350" y="298"/>
                  </a:lnTo>
                  <a:lnTo>
                    <a:pt x="348" y="306"/>
                  </a:lnTo>
                  <a:lnTo>
                    <a:pt x="343" y="307"/>
                  </a:lnTo>
                  <a:lnTo>
                    <a:pt x="339" y="304"/>
                  </a:lnTo>
                  <a:lnTo>
                    <a:pt x="333" y="302"/>
                  </a:lnTo>
                  <a:lnTo>
                    <a:pt x="328" y="299"/>
                  </a:lnTo>
                  <a:lnTo>
                    <a:pt x="329" y="296"/>
                  </a:lnTo>
                  <a:lnTo>
                    <a:pt x="328" y="293"/>
                  </a:lnTo>
                  <a:lnTo>
                    <a:pt x="326" y="291"/>
                  </a:lnTo>
                  <a:lnTo>
                    <a:pt x="325" y="288"/>
                  </a:lnTo>
                  <a:lnTo>
                    <a:pt x="319" y="288"/>
                  </a:lnTo>
                  <a:lnTo>
                    <a:pt x="312" y="287"/>
                  </a:lnTo>
                  <a:lnTo>
                    <a:pt x="306" y="286"/>
                  </a:lnTo>
                  <a:lnTo>
                    <a:pt x="299" y="285"/>
                  </a:lnTo>
                  <a:lnTo>
                    <a:pt x="294" y="284"/>
                  </a:lnTo>
                  <a:lnTo>
                    <a:pt x="287" y="284"/>
                  </a:lnTo>
                  <a:lnTo>
                    <a:pt x="281" y="285"/>
                  </a:lnTo>
                  <a:lnTo>
                    <a:pt x="275" y="288"/>
                  </a:lnTo>
                  <a:lnTo>
                    <a:pt x="268" y="285"/>
                  </a:lnTo>
                  <a:lnTo>
                    <a:pt x="260" y="283"/>
                  </a:lnTo>
                  <a:lnTo>
                    <a:pt x="252" y="284"/>
                  </a:lnTo>
                  <a:lnTo>
                    <a:pt x="246" y="288"/>
                  </a:lnTo>
                  <a:lnTo>
                    <a:pt x="250" y="292"/>
                  </a:lnTo>
                  <a:lnTo>
                    <a:pt x="253" y="294"/>
                  </a:lnTo>
                  <a:lnTo>
                    <a:pt x="259" y="296"/>
                  </a:lnTo>
                  <a:lnTo>
                    <a:pt x="264" y="298"/>
                  </a:lnTo>
                  <a:lnTo>
                    <a:pt x="269" y="299"/>
                  </a:lnTo>
                  <a:lnTo>
                    <a:pt x="275" y="299"/>
                  </a:lnTo>
                  <a:lnTo>
                    <a:pt x="281" y="300"/>
                  </a:lnTo>
                  <a:lnTo>
                    <a:pt x="287" y="302"/>
                  </a:lnTo>
                  <a:lnTo>
                    <a:pt x="294" y="303"/>
                  </a:lnTo>
                  <a:lnTo>
                    <a:pt x="301" y="306"/>
                  </a:lnTo>
                  <a:lnTo>
                    <a:pt x="309" y="307"/>
                  </a:lnTo>
                  <a:lnTo>
                    <a:pt x="316" y="309"/>
                  </a:lnTo>
                  <a:lnTo>
                    <a:pt x="322" y="311"/>
                  </a:lnTo>
                  <a:lnTo>
                    <a:pt x="329" y="315"/>
                  </a:lnTo>
                  <a:lnTo>
                    <a:pt x="336" y="318"/>
                  </a:lnTo>
                  <a:lnTo>
                    <a:pt x="342" y="322"/>
                  </a:lnTo>
                  <a:lnTo>
                    <a:pt x="334" y="345"/>
                  </a:lnTo>
                  <a:lnTo>
                    <a:pt x="332" y="344"/>
                  </a:lnTo>
                  <a:lnTo>
                    <a:pt x="329" y="342"/>
                  </a:lnTo>
                  <a:lnTo>
                    <a:pt x="327" y="342"/>
                  </a:lnTo>
                  <a:lnTo>
                    <a:pt x="325" y="342"/>
                  </a:lnTo>
                  <a:lnTo>
                    <a:pt x="327" y="340"/>
                  </a:lnTo>
                  <a:lnTo>
                    <a:pt x="327" y="337"/>
                  </a:lnTo>
                  <a:lnTo>
                    <a:pt x="326" y="333"/>
                  </a:lnTo>
                  <a:lnTo>
                    <a:pt x="325" y="330"/>
                  </a:lnTo>
                  <a:lnTo>
                    <a:pt x="317" y="330"/>
                  </a:lnTo>
                  <a:lnTo>
                    <a:pt x="309" y="329"/>
                  </a:lnTo>
                  <a:lnTo>
                    <a:pt x="302" y="326"/>
                  </a:lnTo>
                  <a:lnTo>
                    <a:pt x="295" y="324"/>
                  </a:lnTo>
                  <a:lnTo>
                    <a:pt x="288" y="322"/>
                  </a:lnTo>
                  <a:lnTo>
                    <a:pt x="281" y="322"/>
                  </a:lnTo>
                  <a:lnTo>
                    <a:pt x="275" y="324"/>
                  </a:lnTo>
                  <a:lnTo>
                    <a:pt x="268" y="329"/>
                  </a:lnTo>
                  <a:lnTo>
                    <a:pt x="264" y="328"/>
                  </a:lnTo>
                  <a:lnTo>
                    <a:pt x="258" y="325"/>
                  </a:lnTo>
                  <a:lnTo>
                    <a:pt x="253" y="324"/>
                  </a:lnTo>
                  <a:lnTo>
                    <a:pt x="248" y="323"/>
                  </a:lnTo>
                  <a:lnTo>
                    <a:pt x="243" y="322"/>
                  </a:lnTo>
                  <a:lnTo>
                    <a:pt x="237" y="322"/>
                  </a:lnTo>
                  <a:lnTo>
                    <a:pt x="233" y="323"/>
                  </a:lnTo>
                  <a:lnTo>
                    <a:pt x="228" y="324"/>
                  </a:lnTo>
                  <a:lnTo>
                    <a:pt x="229" y="326"/>
                  </a:lnTo>
                  <a:lnTo>
                    <a:pt x="230" y="329"/>
                  </a:lnTo>
                  <a:lnTo>
                    <a:pt x="231" y="331"/>
                  </a:lnTo>
                  <a:lnTo>
                    <a:pt x="230" y="333"/>
                  </a:lnTo>
                  <a:lnTo>
                    <a:pt x="220" y="336"/>
                  </a:lnTo>
                  <a:lnTo>
                    <a:pt x="208" y="338"/>
                  </a:lnTo>
                  <a:lnTo>
                    <a:pt x="198" y="339"/>
                  </a:lnTo>
                  <a:lnTo>
                    <a:pt x="186" y="340"/>
                  </a:lnTo>
                  <a:lnTo>
                    <a:pt x="175" y="342"/>
                  </a:lnTo>
                  <a:lnTo>
                    <a:pt x="166" y="346"/>
                  </a:lnTo>
                  <a:lnTo>
                    <a:pt x="157" y="352"/>
                  </a:lnTo>
                  <a:lnTo>
                    <a:pt x="148" y="360"/>
                  </a:lnTo>
                  <a:lnTo>
                    <a:pt x="148" y="363"/>
                  </a:lnTo>
                  <a:lnTo>
                    <a:pt x="151" y="366"/>
                  </a:lnTo>
                  <a:lnTo>
                    <a:pt x="153" y="368"/>
                  </a:lnTo>
                  <a:lnTo>
                    <a:pt x="154" y="371"/>
                  </a:lnTo>
                  <a:lnTo>
                    <a:pt x="159" y="369"/>
                  </a:lnTo>
                  <a:lnTo>
                    <a:pt x="163" y="364"/>
                  </a:lnTo>
                  <a:lnTo>
                    <a:pt x="167" y="360"/>
                  </a:lnTo>
                  <a:lnTo>
                    <a:pt x="168" y="356"/>
                  </a:lnTo>
                  <a:lnTo>
                    <a:pt x="178" y="354"/>
                  </a:lnTo>
                  <a:lnTo>
                    <a:pt x="189" y="351"/>
                  </a:lnTo>
                  <a:lnTo>
                    <a:pt x="200" y="349"/>
                  </a:lnTo>
                  <a:lnTo>
                    <a:pt x="212" y="347"/>
                  </a:lnTo>
                  <a:lnTo>
                    <a:pt x="223" y="347"/>
                  </a:lnTo>
                  <a:lnTo>
                    <a:pt x="235" y="346"/>
                  </a:lnTo>
                  <a:lnTo>
                    <a:pt x="245" y="347"/>
                  </a:lnTo>
                  <a:lnTo>
                    <a:pt x="256" y="348"/>
                  </a:lnTo>
                  <a:lnTo>
                    <a:pt x="263" y="352"/>
                  </a:lnTo>
                  <a:lnTo>
                    <a:pt x="271" y="352"/>
                  </a:lnTo>
                  <a:lnTo>
                    <a:pt x="276" y="354"/>
                  </a:lnTo>
                  <a:lnTo>
                    <a:pt x="282" y="359"/>
                  </a:lnTo>
                  <a:lnTo>
                    <a:pt x="282" y="363"/>
                  </a:lnTo>
                  <a:lnTo>
                    <a:pt x="274" y="363"/>
                  </a:lnTo>
                  <a:lnTo>
                    <a:pt x="266" y="363"/>
                  </a:lnTo>
                  <a:lnTo>
                    <a:pt x="257" y="363"/>
                  </a:lnTo>
                  <a:lnTo>
                    <a:pt x="249" y="362"/>
                  </a:lnTo>
                  <a:lnTo>
                    <a:pt x="241" y="362"/>
                  </a:lnTo>
                  <a:lnTo>
                    <a:pt x="231" y="362"/>
                  </a:lnTo>
                  <a:lnTo>
                    <a:pt x="223" y="362"/>
                  </a:lnTo>
                  <a:lnTo>
                    <a:pt x="215" y="363"/>
                  </a:lnTo>
                  <a:lnTo>
                    <a:pt x="215" y="366"/>
                  </a:lnTo>
                  <a:lnTo>
                    <a:pt x="215" y="368"/>
                  </a:lnTo>
                  <a:lnTo>
                    <a:pt x="216" y="369"/>
                  </a:lnTo>
                  <a:lnTo>
                    <a:pt x="219" y="371"/>
                  </a:lnTo>
                  <a:lnTo>
                    <a:pt x="224" y="372"/>
                  </a:lnTo>
                  <a:lnTo>
                    <a:pt x="231" y="372"/>
                  </a:lnTo>
                  <a:lnTo>
                    <a:pt x="237" y="374"/>
                  </a:lnTo>
                  <a:lnTo>
                    <a:pt x="243" y="375"/>
                  </a:lnTo>
                  <a:lnTo>
                    <a:pt x="249" y="376"/>
                  </a:lnTo>
                  <a:lnTo>
                    <a:pt x="254" y="377"/>
                  </a:lnTo>
                  <a:lnTo>
                    <a:pt x="259" y="379"/>
                  </a:lnTo>
                  <a:lnTo>
                    <a:pt x="264" y="383"/>
                  </a:lnTo>
                  <a:lnTo>
                    <a:pt x="272" y="384"/>
                  </a:lnTo>
                  <a:lnTo>
                    <a:pt x="281" y="384"/>
                  </a:lnTo>
                  <a:lnTo>
                    <a:pt x="289" y="385"/>
                  </a:lnTo>
                  <a:lnTo>
                    <a:pt x="295" y="391"/>
                  </a:lnTo>
                  <a:lnTo>
                    <a:pt x="299" y="386"/>
                  </a:lnTo>
                  <a:lnTo>
                    <a:pt x="305" y="386"/>
                  </a:lnTo>
                  <a:lnTo>
                    <a:pt x="312" y="387"/>
                  </a:lnTo>
                  <a:lnTo>
                    <a:pt x="318" y="389"/>
                  </a:lnTo>
                  <a:lnTo>
                    <a:pt x="319" y="395"/>
                  </a:lnTo>
                  <a:lnTo>
                    <a:pt x="318" y="402"/>
                  </a:lnTo>
                  <a:lnTo>
                    <a:pt x="317" y="410"/>
                  </a:lnTo>
                  <a:lnTo>
                    <a:pt x="313" y="415"/>
                  </a:lnTo>
                  <a:lnTo>
                    <a:pt x="306" y="415"/>
                  </a:lnTo>
                  <a:lnTo>
                    <a:pt x="305" y="408"/>
                  </a:lnTo>
                  <a:lnTo>
                    <a:pt x="301" y="404"/>
                  </a:lnTo>
                  <a:lnTo>
                    <a:pt x="296" y="402"/>
                  </a:lnTo>
                  <a:lnTo>
                    <a:pt x="289" y="401"/>
                  </a:lnTo>
                  <a:lnTo>
                    <a:pt x="282" y="402"/>
                  </a:lnTo>
                  <a:lnTo>
                    <a:pt x="275" y="402"/>
                  </a:lnTo>
                  <a:lnTo>
                    <a:pt x="268" y="401"/>
                  </a:lnTo>
                  <a:lnTo>
                    <a:pt x="263" y="399"/>
                  </a:lnTo>
                  <a:lnTo>
                    <a:pt x="257" y="401"/>
                  </a:lnTo>
                  <a:lnTo>
                    <a:pt x="250" y="402"/>
                  </a:lnTo>
                  <a:lnTo>
                    <a:pt x="244" y="402"/>
                  </a:lnTo>
                  <a:lnTo>
                    <a:pt x="238" y="401"/>
                  </a:lnTo>
                  <a:lnTo>
                    <a:pt x="233" y="399"/>
                  </a:lnTo>
                  <a:lnTo>
                    <a:pt x="226" y="399"/>
                  </a:lnTo>
                  <a:lnTo>
                    <a:pt x="220" y="399"/>
                  </a:lnTo>
                  <a:lnTo>
                    <a:pt x="213" y="400"/>
                  </a:lnTo>
                  <a:lnTo>
                    <a:pt x="215" y="405"/>
                  </a:lnTo>
                  <a:lnTo>
                    <a:pt x="219" y="407"/>
                  </a:lnTo>
                  <a:lnTo>
                    <a:pt x="223" y="409"/>
                  </a:lnTo>
                  <a:lnTo>
                    <a:pt x="229" y="410"/>
                  </a:lnTo>
                  <a:lnTo>
                    <a:pt x="234" y="412"/>
                  </a:lnTo>
                  <a:lnTo>
                    <a:pt x="239" y="413"/>
                  </a:lnTo>
                  <a:lnTo>
                    <a:pt x="244" y="415"/>
                  </a:lnTo>
                  <a:lnTo>
                    <a:pt x="248" y="417"/>
                  </a:lnTo>
                  <a:lnTo>
                    <a:pt x="251" y="421"/>
                  </a:lnTo>
                  <a:lnTo>
                    <a:pt x="310" y="427"/>
                  </a:lnTo>
                  <a:lnTo>
                    <a:pt x="309" y="432"/>
                  </a:lnTo>
                  <a:lnTo>
                    <a:pt x="309" y="439"/>
                  </a:lnTo>
                  <a:lnTo>
                    <a:pt x="307" y="446"/>
                  </a:lnTo>
                  <a:lnTo>
                    <a:pt x="306" y="452"/>
                  </a:lnTo>
                  <a:lnTo>
                    <a:pt x="302" y="452"/>
                  </a:lnTo>
                  <a:lnTo>
                    <a:pt x="302" y="451"/>
                  </a:lnTo>
                  <a:lnTo>
                    <a:pt x="302" y="449"/>
                  </a:lnTo>
                  <a:lnTo>
                    <a:pt x="302" y="447"/>
                  </a:lnTo>
                  <a:lnTo>
                    <a:pt x="303" y="446"/>
                  </a:lnTo>
                  <a:lnTo>
                    <a:pt x="297" y="440"/>
                  </a:lnTo>
                  <a:lnTo>
                    <a:pt x="291" y="438"/>
                  </a:lnTo>
                  <a:lnTo>
                    <a:pt x="283" y="436"/>
                  </a:lnTo>
                  <a:lnTo>
                    <a:pt x="276" y="436"/>
                  </a:lnTo>
                  <a:lnTo>
                    <a:pt x="268" y="437"/>
                  </a:lnTo>
                  <a:lnTo>
                    <a:pt x="260" y="437"/>
                  </a:lnTo>
                  <a:lnTo>
                    <a:pt x="252" y="437"/>
                  </a:lnTo>
                  <a:lnTo>
                    <a:pt x="244" y="436"/>
                  </a:lnTo>
                  <a:lnTo>
                    <a:pt x="224" y="432"/>
                  </a:lnTo>
                  <a:lnTo>
                    <a:pt x="205" y="432"/>
                  </a:lnTo>
                  <a:lnTo>
                    <a:pt x="185" y="435"/>
                  </a:lnTo>
                  <a:lnTo>
                    <a:pt x="167" y="439"/>
                  </a:lnTo>
                  <a:lnTo>
                    <a:pt x="148" y="446"/>
                  </a:lnTo>
                  <a:lnTo>
                    <a:pt x="131" y="454"/>
                  </a:lnTo>
                  <a:lnTo>
                    <a:pt x="114" y="465"/>
                  </a:lnTo>
                  <a:lnTo>
                    <a:pt x="99" y="476"/>
                  </a:lnTo>
                  <a:lnTo>
                    <a:pt x="101" y="485"/>
                  </a:lnTo>
                  <a:lnTo>
                    <a:pt x="108" y="492"/>
                  </a:lnTo>
                  <a:lnTo>
                    <a:pt x="115" y="498"/>
                  </a:lnTo>
                  <a:lnTo>
                    <a:pt x="123" y="502"/>
                  </a:lnTo>
                  <a:lnTo>
                    <a:pt x="124" y="499"/>
                  </a:lnTo>
                  <a:lnTo>
                    <a:pt x="127" y="497"/>
                  </a:lnTo>
                  <a:lnTo>
                    <a:pt x="127" y="493"/>
                  </a:lnTo>
                  <a:lnTo>
                    <a:pt x="127" y="490"/>
                  </a:lnTo>
                  <a:lnTo>
                    <a:pt x="123" y="488"/>
                  </a:lnTo>
                  <a:lnTo>
                    <a:pt x="118" y="485"/>
                  </a:lnTo>
                  <a:lnTo>
                    <a:pt x="115" y="482"/>
                  </a:lnTo>
                  <a:lnTo>
                    <a:pt x="113" y="477"/>
                  </a:lnTo>
                  <a:lnTo>
                    <a:pt x="127" y="469"/>
                  </a:lnTo>
                  <a:lnTo>
                    <a:pt x="140" y="461"/>
                  </a:lnTo>
                  <a:lnTo>
                    <a:pt x="154" y="455"/>
                  </a:lnTo>
                  <a:lnTo>
                    <a:pt x="169" y="451"/>
                  </a:lnTo>
                  <a:lnTo>
                    <a:pt x="184" y="447"/>
                  </a:lnTo>
                  <a:lnTo>
                    <a:pt x="200" y="446"/>
                  </a:lnTo>
                  <a:lnTo>
                    <a:pt x="215" y="447"/>
                  </a:lnTo>
                  <a:lnTo>
                    <a:pt x="231" y="452"/>
                  </a:lnTo>
                  <a:lnTo>
                    <a:pt x="238" y="457"/>
                  </a:lnTo>
                  <a:lnTo>
                    <a:pt x="246" y="459"/>
                  </a:lnTo>
                  <a:lnTo>
                    <a:pt x="256" y="460"/>
                  </a:lnTo>
                  <a:lnTo>
                    <a:pt x="265" y="460"/>
                  </a:lnTo>
                  <a:lnTo>
                    <a:pt x="275" y="460"/>
                  </a:lnTo>
                  <a:lnTo>
                    <a:pt x="284" y="460"/>
                  </a:lnTo>
                  <a:lnTo>
                    <a:pt x="294" y="461"/>
                  </a:lnTo>
                  <a:lnTo>
                    <a:pt x="303" y="465"/>
                  </a:lnTo>
                  <a:lnTo>
                    <a:pt x="302" y="473"/>
                  </a:lnTo>
                  <a:lnTo>
                    <a:pt x="301" y="480"/>
                  </a:lnTo>
                  <a:lnTo>
                    <a:pt x="297" y="487"/>
                  </a:lnTo>
                  <a:lnTo>
                    <a:pt x="290" y="489"/>
                  </a:lnTo>
                  <a:lnTo>
                    <a:pt x="289" y="484"/>
                  </a:lnTo>
                  <a:lnTo>
                    <a:pt x="287" y="481"/>
                  </a:lnTo>
                  <a:lnTo>
                    <a:pt x="283" y="477"/>
                  </a:lnTo>
                  <a:lnTo>
                    <a:pt x="280" y="474"/>
                  </a:lnTo>
                  <a:lnTo>
                    <a:pt x="273" y="476"/>
                  </a:lnTo>
                  <a:lnTo>
                    <a:pt x="266" y="476"/>
                  </a:lnTo>
                  <a:lnTo>
                    <a:pt x="259" y="476"/>
                  </a:lnTo>
                  <a:lnTo>
                    <a:pt x="251" y="475"/>
                  </a:lnTo>
                  <a:lnTo>
                    <a:pt x="243" y="475"/>
                  </a:lnTo>
                  <a:lnTo>
                    <a:pt x="236" y="475"/>
                  </a:lnTo>
                  <a:lnTo>
                    <a:pt x="229" y="476"/>
                  </a:lnTo>
                  <a:lnTo>
                    <a:pt x="222" y="478"/>
                  </a:lnTo>
                  <a:lnTo>
                    <a:pt x="215" y="480"/>
                  </a:lnTo>
                  <a:lnTo>
                    <a:pt x="210" y="480"/>
                  </a:lnTo>
                  <a:lnTo>
                    <a:pt x="201" y="478"/>
                  </a:lnTo>
                  <a:lnTo>
                    <a:pt x="195" y="477"/>
                  </a:lnTo>
                  <a:lnTo>
                    <a:pt x="189" y="477"/>
                  </a:lnTo>
                  <a:lnTo>
                    <a:pt x="183" y="477"/>
                  </a:lnTo>
                  <a:lnTo>
                    <a:pt x="177" y="480"/>
                  </a:lnTo>
                  <a:lnTo>
                    <a:pt x="174" y="485"/>
                  </a:lnTo>
                  <a:lnTo>
                    <a:pt x="180" y="489"/>
                  </a:lnTo>
                  <a:lnTo>
                    <a:pt x="185" y="490"/>
                  </a:lnTo>
                  <a:lnTo>
                    <a:pt x="192" y="491"/>
                  </a:lnTo>
                  <a:lnTo>
                    <a:pt x="198" y="491"/>
                  </a:lnTo>
                  <a:lnTo>
                    <a:pt x="205" y="492"/>
                  </a:lnTo>
                  <a:lnTo>
                    <a:pt x="211" y="493"/>
                  </a:lnTo>
                  <a:lnTo>
                    <a:pt x="218" y="496"/>
                  </a:lnTo>
                  <a:lnTo>
                    <a:pt x="222" y="499"/>
                  </a:lnTo>
                  <a:lnTo>
                    <a:pt x="233" y="498"/>
                  </a:lnTo>
                  <a:lnTo>
                    <a:pt x="242" y="498"/>
                  </a:lnTo>
                  <a:lnTo>
                    <a:pt x="250" y="499"/>
                  </a:lnTo>
                  <a:lnTo>
                    <a:pt x="258" y="500"/>
                  </a:lnTo>
                  <a:lnTo>
                    <a:pt x="267" y="502"/>
                  </a:lnTo>
                  <a:lnTo>
                    <a:pt x="275" y="503"/>
                  </a:lnTo>
                  <a:lnTo>
                    <a:pt x="284" y="503"/>
                  </a:lnTo>
                  <a:lnTo>
                    <a:pt x="294" y="502"/>
                  </a:lnTo>
                  <a:lnTo>
                    <a:pt x="287" y="522"/>
                  </a:lnTo>
                  <a:lnTo>
                    <a:pt x="282" y="522"/>
                  </a:lnTo>
                  <a:lnTo>
                    <a:pt x="280" y="519"/>
                  </a:lnTo>
                  <a:lnTo>
                    <a:pt x="277" y="514"/>
                  </a:lnTo>
                  <a:lnTo>
                    <a:pt x="274" y="511"/>
                  </a:lnTo>
                  <a:lnTo>
                    <a:pt x="269" y="510"/>
                  </a:lnTo>
                  <a:lnTo>
                    <a:pt x="264" y="510"/>
                  </a:lnTo>
                  <a:lnTo>
                    <a:pt x="259" y="511"/>
                  </a:lnTo>
                  <a:lnTo>
                    <a:pt x="254" y="512"/>
                  </a:lnTo>
                  <a:lnTo>
                    <a:pt x="250" y="514"/>
                  </a:lnTo>
                  <a:lnTo>
                    <a:pt x="245" y="514"/>
                  </a:lnTo>
                  <a:lnTo>
                    <a:pt x="241" y="513"/>
                  </a:lnTo>
                  <a:lnTo>
                    <a:pt x="236" y="511"/>
                  </a:lnTo>
                  <a:lnTo>
                    <a:pt x="231" y="512"/>
                  </a:lnTo>
                  <a:lnTo>
                    <a:pt x="227" y="512"/>
                  </a:lnTo>
                  <a:lnTo>
                    <a:pt x="221" y="512"/>
                  </a:lnTo>
                  <a:lnTo>
                    <a:pt x="216" y="512"/>
                  </a:lnTo>
                  <a:lnTo>
                    <a:pt x="212" y="513"/>
                  </a:lnTo>
                  <a:lnTo>
                    <a:pt x="206" y="513"/>
                  </a:lnTo>
                  <a:lnTo>
                    <a:pt x="201" y="513"/>
                  </a:lnTo>
                  <a:lnTo>
                    <a:pt x="197" y="514"/>
                  </a:lnTo>
                  <a:lnTo>
                    <a:pt x="191" y="515"/>
                  </a:lnTo>
                  <a:lnTo>
                    <a:pt x="185" y="515"/>
                  </a:lnTo>
                  <a:lnTo>
                    <a:pt x="181" y="513"/>
                  </a:lnTo>
                  <a:lnTo>
                    <a:pt x="175" y="511"/>
                  </a:lnTo>
                  <a:lnTo>
                    <a:pt x="170" y="508"/>
                  </a:lnTo>
                  <a:lnTo>
                    <a:pt x="166" y="507"/>
                  </a:lnTo>
                  <a:lnTo>
                    <a:pt x="161" y="510"/>
                  </a:lnTo>
                  <a:lnTo>
                    <a:pt x="157" y="514"/>
                  </a:lnTo>
                  <a:lnTo>
                    <a:pt x="161" y="522"/>
                  </a:lnTo>
                  <a:lnTo>
                    <a:pt x="171" y="523"/>
                  </a:lnTo>
                  <a:lnTo>
                    <a:pt x="182" y="525"/>
                  </a:lnTo>
                  <a:lnTo>
                    <a:pt x="193" y="527"/>
                  </a:lnTo>
                  <a:lnTo>
                    <a:pt x="204" y="529"/>
                  </a:lnTo>
                  <a:lnTo>
                    <a:pt x="215" y="531"/>
                  </a:lnTo>
                  <a:lnTo>
                    <a:pt x="226" y="533"/>
                  </a:lnTo>
                  <a:lnTo>
                    <a:pt x="237" y="535"/>
                  </a:lnTo>
                  <a:lnTo>
                    <a:pt x="248" y="536"/>
                  </a:lnTo>
                  <a:lnTo>
                    <a:pt x="251" y="535"/>
                  </a:lnTo>
                  <a:lnTo>
                    <a:pt x="254" y="535"/>
                  </a:lnTo>
                  <a:lnTo>
                    <a:pt x="259" y="535"/>
                  </a:lnTo>
                  <a:lnTo>
                    <a:pt x="264" y="535"/>
                  </a:lnTo>
                  <a:lnTo>
                    <a:pt x="268" y="535"/>
                  </a:lnTo>
                  <a:lnTo>
                    <a:pt x="273" y="535"/>
                  </a:lnTo>
                  <a:lnTo>
                    <a:pt x="277" y="535"/>
                  </a:lnTo>
                  <a:lnTo>
                    <a:pt x="282" y="535"/>
                  </a:lnTo>
                  <a:lnTo>
                    <a:pt x="281" y="541"/>
                  </a:lnTo>
                  <a:lnTo>
                    <a:pt x="280" y="550"/>
                  </a:lnTo>
                  <a:lnTo>
                    <a:pt x="277" y="558"/>
                  </a:lnTo>
                  <a:lnTo>
                    <a:pt x="272" y="563"/>
                  </a:lnTo>
                  <a:lnTo>
                    <a:pt x="271" y="557"/>
                  </a:lnTo>
                  <a:lnTo>
                    <a:pt x="267" y="553"/>
                  </a:lnTo>
                  <a:lnTo>
                    <a:pt x="263" y="550"/>
                  </a:lnTo>
                  <a:lnTo>
                    <a:pt x="259" y="544"/>
                  </a:lnTo>
                  <a:lnTo>
                    <a:pt x="252" y="546"/>
                  </a:lnTo>
                  <a:lnTo>
                    <a:pt x="245" y="546"/>
                  </a:lnTo>
                  <a:lnTo>
                    <a:pt x="237" y="546"/>
                  </a:lnTo>
                  <a:lnTo>
                    <a:pt x="230" y="545"/>
                  </a:lnTo>
                  <a:lnTo>
                    <a:pt x="222" y="545"/>
                  </a:lnTo>
                  <a:lnTo>
                    <a:pt x="215" y="545"/>
                  </a:lnTo>
                  <a:lnTo>
                    <a:pt x="207" y="548"/>
                  </a:lnTo>
                  <a:lnTo>
                    <a:pt x="200" y="551"/>
                  </a:lnTo>
                  <a:lnTo>
                    <a:pt x="158" y="552"/>
                  </a:lnTo>
                  <a:lnTo>
                    <a:pt x="157" y="558"/>
                  </a:lnTo>
                  <a:lnTo>
                    <a:pt x="159" y="563"/>
                  </a:lnTo>
                  <a:lnTo>
                    <a:pt x="163" y="565"/>
                  </a:lnTo>
                  <a:lnTo>
                    <a:pt x="169" y="566"/>
                  </a:lnTo>
                  <a:lnTo>
                    <a:pt x="182" y="566"/>
                  </a:lnTo>
                  <a:lnTo>
                    <a:pt x="196" y="567"/>
                  </a:lnTo>
                  <a:lnTo>
                    <a:pt x="208" y="568"/>
                  </a:lnTo>
                  <a:lnTo>
                    <a:pt x="221" y="568"/>
                  </a:lnTo>
                  <a:lnTo>
                    <a:pt x="234" y="570"/>
                  </a:lnTo>
                  <a:lnTo>
                    <a:pt x="245" y="571"/>
                  </a:lnTo>
                  <a:lnTo>
                    <a:pt x="258" y="572"/>
                  </a:lnTo>
                  <a:lnTo>
                    <a:pt x="271" y="572"/>
                  </a:lnTo>
                  <a:lnTo>
                    <a:pt x="271" y="586"/>
                  </a:lnTo>
                  <a:lnTo>
                    <a:pt x="264" y="586"/>
                  </a:lnTo>
                  <a:lnTo>
                    <a:pt x="257" y="583"/>
                  </a:lnTo>
                  <a:lnTo>
                    <a:pt x="249" y="580"/>
                  </a:lnTo>
                  <a:lnTo>
                    <a:pt x="239" y="579"/>
                  </a:lnTo>
                  <a:lnTo>
                    <a:pt x="234" y="578"/>
                  </a:lnTo>
                  <a:lnTo>
                    <a:pt x="229" y="578"/>
                  </a:lnTo>
                  <a:lnTo>
                    <a:pt x="223" y="578"/>
                  </a:lnTo>
                  <a:lnTo>
                    <a:pt x="218" y="578"/>
                  </a:lnTo>
                  <a:lnTo>
                    <a:pt x="212" y="579"/>
                  </a:lnTo>
                  <a:lnTo>
                    <a:pt x="207" y="579"/>
                  </a:lnTo>
                  <a:lnTo>
                    <a:pt x="201" y="579"/>
                  </a:lnTo>
                  <a:lnTo>
                    <a:pt x="197" y="579"/>
                  </a:lnTo>
                  <a:lnTo>
                    <a:pt x="190" y="581"/>
                  </a:lnTo>
                  <a:lnTo>
                    <a:pt x="183" y="582"/>
                  </a:lnTo>
                  <a:lnTo>
                    <a:pt x="175" y="582"/>
                  </a:lnTo>
                  <a:lnTo>
                    <a:pt x="167" y="582"/>
                  </a:lnTo>
                  <a:lnTo>
                    <a:pt x="159" y="583"/>
                  </a:lnTo>
                  <a:lnTo>
                    <a:pt x="151" y="584"/>
                  </a:lnTo>
                  <a:lnTo>
                    <a:pt x="144" y="587"/>
                  </a:lnTo>
                  <a:lnTo>
                    <a:pt x="137" y="590"/>
                  </a:lnTo>
                  <a:lnTo>
                    <a:pt x="145" y="593"/>
                  </a:lnTo>
                  <a:lnTo>
                    <a:pt x="153" y="595"/>
                  </a:lnTo>
                  <a:lnTo>
                    <a:pt x="162" y="596"/>
                  </a:lnTo>
                  <a:lnTo>
                    <a:pt x="170" y="596"/>
                  </a:lnTo>
                  <a:lnTo>
                    <a:pt x="178" y="597"/>
                  </a:lnTo>
                  <a:lnTo>
                    <a:pt x="188" y="597"/>
                  </a:lnTo>
                  <a:lnTo>
                    <a:pt x="197" y="597"/>
                  </a:lnTo>
                  <a:lnTo>
                    <a:pt x="206" y="598"/>
                  </a:lnTo>
                  <a:lnTo>
                    <a:pt x="208" y="601"/>
                  </a:lnTo>
                  <a:lnTo>
                    <a:pt x="211" y="601"/>
                  </a:lnTo>
                  <a:lnTo>
                    <a:pt x="213" y="599"/>
                  </a:lnTo>
                  <a:lnTo>
                    <a:pt x="215" y="598"/>
                  </a:lnTo>
                  <a:lnTo>
                    <a:pt x="222" y="599"/>
                  </a:lnTo>
                  <a:lnTo>
                    <a:pt x="229" y="601"/>
                  </a:lnTo>
                  <a:lnTo>
                    <a:pt x="235" y="602"/>
                  </a:lnTo>
                  <a:lnTo>
                    <a:pt x="241" y="603"/>
                  </a:lnTo>
                  <a:lnTo>
                    <a:pt x="248" y="603"/>
                  </a:lnTo>
                  <a:lnTo>
                    <a:pt x="253" y="603"/>
                  </a:lnTo>
                  <a:lnTo>
                    <a:pt x="259" y="603"/>
                  </a:lnTo>
                  <a:lnTo>
                    <a:pt x="266" y="602"/>
                  </a:lnTo>
                  <a:lnTo>
                    <a:pt x="267" y="604"/>
                  </a:lnTo>
                  <a:lnTo>
                    <a:pt x="266" y="604"/>
                  </a:lnTo>
                  <a:lnTo>
                    <a:pt x="264" y="618"/>
                  </a:lnTo>
                  <a:lnTo>
                    <a:pt x="256" y="619"/>
                  </a:lnTo>
                  <a:lnTo>
                    <a:pt x="251" y="614"/>
                  </a:lnTo>
                  <a:lnTo>
                    <a:pt x="246" y="609"/>
                  </a:lnTo>
                  <a:lnTo>
                    <a:pt x="238" y="609"/>
                  </a:lnTo>
                  <a:lnTo>
                    <a:pt x="230" y="608"/>
                  </a:lnTo>
                  <a:lnTo>
                    <a:pt x="223" y="608"/>
                  </a:lnTo>
                  <a:lnTo>
                    <a:pt x="215" y="608"/>
                  </a:lnTo>
                  <a:lnTo>
                    <a:pt x="206" y="608"/>
                  </a:lnTo>
                  <a:lnTo>
                    <a:pt x="198" y="609"/>
                  </a:lnTo>
                  <a:lnTo>
                    <a:pt x="190" y="610"/>
                  </a:lnTo>
                  <a:lnTo>
                    <a:pt x="182" y="611"/>
                  </a:lnTo>
                  <a:lnTo>
                    <a:pt x="174" y="613"/>
                  </a:lnTo>
                  <a:lnTo>
                    <a:pt x="163" y="613"/>
                  </a:lnTo>
                  <a:lnTo>
                    <a:pt x="153" y="612"/>
                  </a:lnTo>
                  <a:lnTo>
                    <a:pt x="144" y="612"/>
                  </a:lnTo>
                  <a:lnTo>
                    <a:pt x="133" y="611"/>
                  </a:lnTo>
                  <a:lnTo>
                    <a:pt x="123" y="611"/>
                  </a:lnTo>
                  <a:lnTo>
                    <a:pt x="113" y="612"/>
                  </a:lnTo>
                  <a:lnTo>
                    <a:pt x="104" y="612"/>
                  </a:lnTo>
                  <a:lnTo>
                    <a:pt x="94" y="613"/>
                  </a:lnTo>
                  <a:lnTo>
                    <a:pt x="94" y="612"/>
                  </a:lnTo>
                  <a:lnTo>
                    <a:pt x="95" y="610"/>
                  </a:lnTo>
                  <a:lnTo>
                    <a:pt x="95" y="606"/>
                  </a:lnTo>
                  <a:lnTo>
                    <a:pt x="95" y="604"/>
                  </a:lnTo>
                  <a:lnTo>
                    <a:pt x="87" y="597"/>
                  </a:lnTo>
                  <a:lnTo>
                    <a:pt x="94" y="591"/>
                  </a:lnTo>
                  <a:lnTo>
                    <a:pt x="101" y="587"/>
                  </a:lnTo>
                  <a:lnTo>
                    <a:pt x="109" y="582"/>
                  </a:lnTo>
                  <a:lnTo>
                    <a:pt x="118" y="579"/>
                  </a:lnTo>
                  <a:lnTo>
                    <a:pt x="127" y="575"/>
                  </a:lnTo>
                  <a:lnTo>
                    <a:pt x="136" y="572"/>
                  </a:lnTo>
                  <a:lnTo>
                    <a:pt x="144" y="570"/>
                  </a:lnTo>
                  <a:lnTo>
                    <a:pt x="153" y="566"/>
                  </a:lnTo>
                  <a:lnTo>
                    <a:pt x="153" y="564"/>
                  </a:lnTo>
                  <a:lnTo>
                    <a:pt x="152" y="561"/>
                  </a:lnTo>
                  <a:lnTo>
                    <a:pt x="151" y="560"/>
                  </a:lnTo>
                  <a:lnTo>
                    <a:pt x="150" y="558"/>
                  </a:lnTo>
                  <a:lnTo>
                    <a:pt x="138" y="560"/>
                  </a:lnTo>
                  <a:lnTo>
                    <a:pt x="127" y="563"/>
                  </a:lnTo>
                  <a:lnTo>
                    <a:pt x="116" y="566"/>
                  </a:lnTo>
                  <a:lnTo>
                    <a:pt x="105" y="571"/>
                  </a:lnTo>
                  <a:lnTo>
                    <a:pt x="94" y="575"/>
                  </a:lnTo>
                  <a:lnTo>
                    <a:pt x="86" y="582"/>
                  </a:lnTo>
                  <a:lnTo>
                    <a:pt x="79" y="591"/>
                  </a:lnTo>
                  <a:lnTo>
                    <a:pt x="75" y="602"/>
                  </a:lnTo>
                  <a:lnTo>
                    <a:pt x="78" y="605"/>
                  </a:lnTo>
                  <a:lnTo>
                    <a:pt x="72" y="609"/>
                  </a:lnTo>
                  <a:lnTo>
                    <a:pt x="65" y="610"/>
                  </a:lnTo>
                  <a:lnTo>
                    <a:pt x="59" y="611"/>
                  </a:lnTo>
                  <a:lnTo>
                    <a:pt x="56" y="618"/>
                  </a:lnTo>
                  <a:lnTo>
                    <a:pt x="63" y="618"/>
                  </a:lnTo>
                  <a:lnTo>
                    <a:pt x="71" y="618"/>
                  </a:lnTo>
                  <a:lnTo>
                    <a:pt x="79" y="618"/>
                  </a:lnTo>
                  <a:lnTo>
                    <a:pt x="84" y="612"/>
                  </a:lnTo>
                  <a:lnTo>
                    <a:pt x="87" y="616"/>
                  </a:lnTo>
                  <a:lnTo>
                    <a:pt x="86" y="617"/>
                  </a:lnTo>
                  <a:lnTo>
                    <a:pt x="85" y="618"/>
                  </a:lnTo>
                  <a:lnTo>
                    <a:pt x="84" y="620"/>
                  </a:lnTo>
                  <a:lnTo>
                    <a:pt x="86" y="621"/>
                  </a:lnTo>
                  <a:lnTo>
                    <a:pt x="89" y="625"/>
                  </a:lnTo>
                  <a:lnTo>
                    <a:pt x="177" y="625"/>
                  </a:lnTo>
                  <a:lnTo>
                    <a:pt x="182" y="628"/>
                  </a:lnTo>
                  <a:lnTo>
                    <a:pt x="188" y="631"/>
                  </a:lnTo>
                  <a:lnTo>
                    <a:pt x="195" y="632"/>
                  </a:lnTo>
                  <a:lnTo>
                    <a:pt x="200" y="631"/>
                  </a:lnTo>
                  <a:lnTo>
                    <a:pt x="207" y="631"/>
                  </a:lnTo>
                  <a:lnTo>
                    <a:pt x="214" y="629"/>
                  </a:lnTo>
                  <a:lnTo>
                    <a:pt x="221" y="628"/>
                  </a:lnTo>
                  <a:lnTo>
                    <a:pt x="228" y="629"/>
                  </a:lnTo>
                  <a:lnTo>
                    <a:pt x="234" y="632"/>
                  </a:lnTo>
                  <a:lnTo>
                    <a:pt x="239" y="633"/>
                  </a:lnTo>
                  <a:lnTo>
                    <a:pt x="245" y="633"/>
                  </a:lnTo>
                  <a:lnTo>
                    <a:pt x="251" y="629"/>
                  </a:lnTo>
                  <a:lnTo>
                    <a:pt x="250" y="634"/>
                  </a:lnTo>
                  <a:lnTo>
                    <a:pt x="248" y="636"/>
                  </a:lnTo>
                  <a:lnTo>
                    <a:pt x="244" y="637"/>
                  </a:lnTo>
                  <a:lnTo>
                    <a:pt x="242" y="640"/>
                  </a:lnTo>
                  <a:lnTo>
                    <a:pt x="236" y="641"/>
                  </a:lnTo>
                  <a:lnTo>
                    <a:pt x="229" y="640"/>
                  </a:lnTo>
                  <a:lnTo>
                    <a:pt x="223" y="639"/>
                  </a:lnTo>
                  <a:lnTo>
                    <a:pt x="220" y="634"/>
                  </a:lnTo>
                  <a:lnTo>
                    <a:pt x="214" y="635"/>
                  </a:lnTo>
                  <a:lnTo>
                    <a:pt x="208" y="636"/>
                  </a:lnTo>
                  <a:lnTo>
                    <a:pt x="201" y="639"/>
                  </a:lnTo>
                  <a:lnTo>
                    <a:pt x="196" y="640"/>
                  </a:lnTo>
                  <a:lnTo>
                    <a:pt x="189" y="641"/>
                  </a:lnTo>
                  <a:lnTo>
                    <a:pt x="183" y="641"/>
                  </a:lnTo>
                  <a:lnTo>
                    <a:pt x="176" y="642"/>
                  </a:lnTo>
                  <a:lnTo>
                    <a:pt x="170" y="642"/>
                  </a:lnTo>
                  <a:lnTo>
                    <a:pt x="155" y="641"/>
                  </a:lnTo>
                  <a:lnTo>
                    <a:pt x="140" y="640"/>
                  </a:lnTo>
                  <a:lnTo>
                    <a:pt x="125" y="640"/>
                  </a:lnTo>
                  <a:lnTo>
                    <a:pt x="110" y="639"/>
                  </a:lnTo>
                  <a:lnTo>
                    <a:pt x="95" y="639"/>
                  </a:lnTo>
                  <a:lnTo>
                    <a:pt x="80" y="640"/>
                  </a:lnTo>
                  <a:lnTo>
                    <a:pt x="67" y="640"/>
                  </a:lnTo>
                  <a:lnTo>
                    <a:pt x="52" y="642"/>
                  </a:lnTo>
                  <a:lnTo>
                    <a:pt x="51" y="644"/>
                  </a:lnTo>
                  <a:lnTo>
                    <a:pt x="51" y="647"/>
                  </a:lnTo>
                  <a:lnTo>
                    <a:pt x="49" y="648"/>
                  </a:lnTo>
                  <a:lnTo>
                    <a:pt x="49" y="650"/>
                  </a:lnTo>
                  <a:lnTo>
                    <a:pt x="65" y="649"/>
                  </a:lnTo>
                  <a:lnTo>
                    <a:pt x="80" y="649"/>
                  </a:lnTo>
                  <a:lnTo>
                    <a:pt x="97" y="649"/>
                  </a:lnTo>
                  <a:lnTo>
                    <a:pt x="112" y="649"/>
                  </a:lnTo>
                  <a:lnTo>
                    <a:pt x="127" y="650"/>
                  </a:lnTo>
                  <a:lnTo>
                    <a:pt x="142" y="652"/>
                  </a:lnTo>
                  <a:lnTo>
                    <a:pt x="158" y="654"/>
                  </a:lnTo>
                  <a:lnTo>
                    <a:pt x="174" y="656"/>
                  </a:lnTo>
                  <a:lnTo>
                    <a:pt x="178" y="661"/>
                  </a:lnTo>
                  <a:lnTo>
                    <a:pt x="183" y="664"/>
                  </a:lnTo>
                  <a:lnTo>
                    <a:pt x="189" y="665"/>
                  </a:lnTo>
                  <a:lnTo>
                    <a:pt x="195" y="665"/>
                  </a:lnTo>
                  <a:lnTo>
                    <a:pt x="200" y="664"/>
                  </a:lnTo>
                  <a:lnTo>
                    <a:pt x="206" y="664"/>
                  </a:lnTo>
                  <a:lnTo>
                    <a:pt x="211" y="663"/>
                  </a:lnTo>
                  <a:lnTo>
                    <a:pt x="215" y="664"/>
                  </a:lnTo>
                  <a:lnTo>
                    <a:pt x="210" y="667"/>
                  </a:lnTo>
                  <a:lnTo>
                    <a:pt x="204" y="670"/>
                  </a:lnTo>
                  <a:lnTo>
                    <a:pt x="197" y="671"/>
                  </a:lnTo>
                  <a:lnTo>
                    <a:pt x="191" y="671"/>
                  </a:lnTo>
                  <a:lnTo>
                    <a:pt x="185" y="672"/>
                  </a:lnTo>
                  <a:lnTo>
                    <a:pt x="180" y="672"/>
                  </a:lnTo>
                  <a:lnTo>
                    <a:pt x="174" y="674"/>
                  </a:lnTo>
                  <a:lnTo>
                    <a:pt x="168" y="677"/>
                  </a:lnTo>
                  <a:lnTo>
                    <a:pt x="161" y="674"/>
                  </a:lnTo>
                  <a:lnTo>
                    <a:pt x="154" y="674"/>
                  </a:lnTo>
                  <a:lnTo>
                    <a:pt x="147" y="676"/>
                  </a:lnTo>
                  <a:lnTo>
                    <a:pt x="140" y="674"/>
                  </a:lnTo>
                  <a:lnTo>
                    <a:pt x="132" y="673"/>
                  </a:lnTo>
                  <a:lnTo>
                    <a:pt x="124" y="673"/>
                  </a:lnTo>
                  <a:lnTo>
                    <a:pt x="116" y="672"/>
                  </a:lnTo>
                  <a:lnTo>
                    <a:pt x="108" y="671"/>
                  </a:lnTo>
                  <a:lnTo>
                    <a:pt x="100" y="670"/>
                  </a:lnTo>
                  <a:lnTo>
                    <a:pt x="93" y="667"/>
                  </a:lnTo>
                  <a:lnTo>
                    <a:pt x="85" y="666"/>
                  </a:lnTo>
                  <a:lnTo>
                    <a:pt x="78" y="665"/>
                  </a:lnTo>
                  <a:lnTo>
                    <a:pt x="74" y="667"/>
                  </a:lnTo>
                  <a:lnTo>
                    <a:pt x="69" y="667"/>
                  </a:lnTo>
                  <a:lnTo>
                    <a:pt x="64" y="667"/>
                  </a:lnTo>
                  <a:lnTo>
                    <a:pt x="60" y="669"/>
                  </a:lnTo>
                  <a:lnTo>
                    <a:pt x="54" y="670"/>
                  </a:lnTo>
                  <a:lnTo>
                    <a:pt x="49" y="671"/>
                  </a:lnTo>
                  <a:lnTo>
                    <a:pt x="45" y="673"/>
                  </a:lnTo>
                  <a:lnTo>
                    <a:pt x="40" y="676"/>
                  </a:lnTo>
                  <a:lnTo>
                    <a:pt x="40" y="680"/>
                  </a:lnTo>
                  <a:lnTo>
                    <a:pt x="55" y="679"/>
                  </a:lnTo>
                  <a:lnTo>
                    <a:pt x="70" y="678"/>
                  </a:lnTo>
                  <a:lnTo>
                    <a:pt x="86" y="679"/>
                  </a:lnTo>
                  <a:lnTo>
                    <a:pt x="101" y="680"/>
                  </a:lnTo>
                  <a:lnTo>
                    <a:pt x="117" y="682"/>
                  </a:lnTo>
                  <a:lnTo>
                    <a:pt x="133" y="685"/>
                  </a:lnTo>
                  <a:lnTo>
                    <a:pt x="148" y="687"/>
                  </a:lnTo>
                  <a:lnTo>
                    <a:pt x="162" y="689"/>
                  </a:lnTo>
                  <a:lnTo>
                    <a:pt x="168" y="692"/>
                  </a:lnTo>
                  <a:lnTo>
                    <a:pt x="174" y="694"/>
                  </a:lnTo>
                  <a:lnTo>
                    <a:pt x="180" y="695"/>
                  </a:lnTo>
                  <a:lnTo>
                    <a:pt x="185" y="694"/>
                  </a:lnTo>
                  <a:lnTo>
                    <a:pt x="178" y="700"/>
                  </a:lnTo>
                  <a:lnTo>
                    <a:pt x="170" y="703"/>
                  </a:lnTo>
                  <a:lnTo>
                    <a:pt x="160" y="705"/>
                  </a:lnTo>
                  <a:lnTo>
                    <a:pt x="148" y="705"/>
                  </a:lnTo>
                  <a:lnTo>
                    <a:pt x="137" y="705"/>
                  </a:lnTo>
                  <a:lnTo>
                    <a:pt x="125" y="704"/>
                  </a:lnTo>
                  <a:lnTo>
                    <a:pt x="114" y="705"/>
                  </a:lnTo>
                  <a:lnTo>
                    <a:pt x="104" y="707"/>
                  </a:lnTo>
                  <a:lnTo>
                    <a:pt x="102" y="708"/>
                  </a:lnTo>
                  <a:lnTo>
                    <a:pt x="107" y="712"/>
                  </a:lnTo>
                  <a:lnTo>
                    <a:pt x="113" y="714"/>
                  </a:lnTo>
                  <a:lnTo>
                    <a:pt x="117" y="715"/>
                  </a:lnTo>
                  <a:lnTo>
                    <a:pt x="123" y="715"/>
                  </a:lnTo>
                  <a:lnTo>
                    <a:pt x="129" y="715"/>
                  </a:lnTo>
                  <a:lnTo>
                    <a:pt x="135" y="715"/>
                  </a:lnTo>
                  <a:lnTo>
                    <a:pt x="139" y="718"/>
                  </a:lnTo>
                  <a:lnTo>
                    <a:pt x="143" y="723"/>
                  </a:lnTo>
                  <a:lnTo>
                    <a:pt x="146" y="723"/>
                  </a:lnTo>
                  <a:lnTo>
                    <a:pt x="148" y="724"/>
                  </a:lnTo>
                  <a:lnTo>
                    <a:pt x="151" y="725"/>
                  </a:lnTo>
                  <a:lnTo>
                    <a:pt x="153" y="727"/>
                  </a:lnTo>
                  <a:lnTo>
                    <a:pt x="145" y="731"/>
                  </a:lnTo>
                  <a:lnTo>
                    <a:pt x="137" y="733"/>
                  </a:lnTo>
                  <a:lnTo>
                    <a:pt x="127" y="734"/>
                  </a:lnTo>
                  <a:lnTo>
                    <a:pt x="117" y="734"/>
                  </a:lnTo>
                  <a:lnTo>
                    <a:pt x="107" y="734"/>
                  </a:lnTo>
                  <a:lnTo>
                    <a:pt x="97" y="734"/>
                  </a:lnTo>
                  <a:lnTo>
                    <a:pt x="87" y="735"/>
                  </a:lnTo>
                  <a:lnTo>
                    <a:pt x="79" y="738"/>
                  </a:lnTo>
                  <a:lnTo>
                    <a:pt x="83" y="742"/>
                  </a:lnTo>
                  <a:lnTo>
                    <a:pt x="87" y="744"/>
                  </a:lnTo>
                  <a:lnTo>
                    <a:pt x="94" y="745"/>
                  </a:lnTo>
                  <a:lnTo>
                    <a:pt x="99" y="749"/>
                  </a:lnTo>
                  <a:lnTo>
                    <a:pt x="106" y="747"/>
                  </a:lnTo>
                  <a:lnTo>
                    <a:pt x="113" y="747"/>
                  </a:lnTo>
                  <a:lnTo>
                    <a:pt x="120" y="748"/>
                  </a:lnTo>
                  <a:lnTo>
                    <a:pt x="127" y="749"/>
                  </a:lnTo>
                  <a:lnTo>
                    <a:pt x="117" y="752"/>
                  </a:lnTo>
                  <a:lnTo>
                    <a:pt x="108" y="754"/>
                  </a:lnTo>
                  <a:lnTo>
                    <a:pt x="99" y="756"/>
                  </a:lnTo>
                  <a:lnTo>
                    <a:pt x="90" y="757"/>
                  </a:lnTo>
                  <a:lnTo>
                    <a:pt x="80" y="758"/>
                  </a:lnTo>
                  <a:lnTo>
                    <a:pt x="70" y="758"/>
                  </a:lnTo>
                  <a:lnTo>
                    <a:pt x="61" y="758"/>
                  </a:lnTo>
                  <a:lnTo>
                    <a:pt x="52" y="757"/>
                  </a:lnTo>
                  <a:lnTo>
                    <a:pt x="44" y="758"/>
                  </a:lnTo>
                  <a:lnTo>
                    <a:pt x="36" y="760"/>
                  </a:lnTo>
                  <a:lnTo>
                    <a:pt x="27" y="762"/>
                  </a:lnTo>
                  <a:lnTo>
                    <a:pt x="22" y="768"/>
                  </a:lnTo>
                  <a:lnTo>
                    <a:pt x="32" y="770"/>
                  </a:lnTo>
                  <a:lnTo>
                    <a:pt x="41" y="771"/>
                  </a:lnTo>
                  <a:lnTo>
                    <a:pt x="52" y="772"/>
                  </a:lnTo>
                  <a:lnTo>
                    <a:pt x="62" y="773"/>
                  </a:lnTo>
                  <a:lnTo>
                    <a:pt x="71" y="775"/>
                  </a:lnTo>
                  <a:lnTo>
                    <a:pt x="82" y="777"/>
                  </a:lnTo>
                  <a:lnTo>
                    <a:pt x="92" y="778"/>
                  </a:lnTo>
                  <a:lnTo>
                    <a:pt x="102" y="782"/>
                  </a:lnTo>
                  <a:lnTo>
                    <a:pt x="93" y="784"/>
                  </a:lnTo>
                  <a:lnTo>
                    <a:pt x="84" y="785"/>
                  </a:lnTo>
                  <a:lnTo>
                    <a:pt x="74" y="786"/>
                  </a:lnTo>
                  <a:lnTo>
                    <a:pt x="63" y="787"/>
                  </a:lnTo>
                  <a:lnTo>
                    <a:pt x="54" y="787"/>
                  </a:lnTo>
                  <a:lnTo>
                    <a:pt x="44" y="787"/>
                  </a:lnTo>
                  <a:lnTo>
                    <a:pt x="34" y="786"/>
                  </a:lnTo>
                  <a:lnTo>
                    <a:pt x="26" y="785"/>
                  </a:lnTo>
                  <a:lnTo>
                    <a:pt x="24" y="787"/>
                  </a:lnTo>
                  <a:lnTo>
                    <a:pt x="23" y="791"/>
                  </a:lnTo>
                  <a:lnTo>
                    <a:pt x="22" y="794"/>
                  </a:lnTo>
                  <a:lnTo>
                    <a:pt x="22" y="798"/>
                  </a:lnTo>
                  <a:lnTo>
                    <a:pt x="30" y="800"/>
                  </a:lnTo>
                  <a:lnTo>
                    <a:pt x="38" y="801"/>
                  </a:lnTo>
                  <a:lnTo>
                    <a:pt x="45" y="803"/>
                  </a:lnTo>
                  <a:lnTo>
                    <a:pt x="53" y="805"/>
                  </a:lnTo>
                  <a:lnTo>
                    <a:pt x="60" y="806"/>
                  </a:lnTo>
                  <a:lnTo>
                    <a:pt x="68" y="807"/>
                  </a:lnTo>
                  <a:lnTo>
                    <a:pt x="75" y="808"/>
                  </a:lnTo>
                  <a:lnTo>
                    <a:pt x="83" y="808"/>
                  </a:lnTo>
                  <a:lnTo>
                    <a:pt x="77" y="815"/>
                  </a:lnTo>
                  <a:lnTo>
                    <a:pt x="70" y="817"/>
                  </a:lnTo>
                  <a:lnTo>
                    <a:pt x="63" y="816"/>
                  </a:lnTo>
                  <a:lnTo>
                    <a:pt x="55" y="816"/>
                  </a:lnTo>
                  <a:lnTo>
                    <a:pt x="49" y="817"/>
                  </a:lnTo>
                  <a:lnTo>
                    <a:pt x="44" y="817"/>
                  </a:lnTo>
                  <a:lnTo>
                    <a:pt x="38" y="817"/>
                  </a:lnTo>
                  <a:lnTo>
                    <a:pt x="31" y="817"/>
                  </a:lnTo>
                  <a:lnTo>
                    <a:pt x="25" y="816"/>
                  </a:lnTo>
                  <a:lnTo>
                    <a:pt x="19" y="817"/>
                  </a:lnTo>
                  <a:lnTo>
                    <a:pt x="14" y="818"/>
                  </a:lnTo>
                  <a:lnTo>
                    <a:pt x="9" y="822"/>
                  </a:lnTo>
                  <a:lnTo>
                    <a:pt x="12" y="830"/>
                  </a:lnTo>
                  <a:lnTo>
                    <a:pt x="18" y="832"/>
                  </a:lnTo>
                  <a:lnTo>
                    <a:pt x="25" y="832"/>
                  </a:lnTo>
                  <a:lnTo>
                    <a:pt x="33" y="833"/>
                  </a:lnTo>
                  <a:lnTo>
                    <a:pt x="33" y="835"/>
                  </a:lnTo>
                  <a:lnTo>
                    <a:pt x="33" y="837"/>
                  </a:lnTo>
                  <a:lnTo>
                    <a:pt x="33" y="838"/>
                  </a:lnTo>
                  <a:lnTo>
                    <a:pt x="34" y="839"/>
                  </a:lnTo>
                  <a:lnTo>
                    <a:pt x="38" y="832"/>
                  </a:lnTo>
                  <a:lnTo>
                    <a:pt x="45" y="832"/>
                  </a:lnTo>
                  <a:lnTo>
                    <a:pt x="53" y="835"/>
                  </a:lnTo>
                  <a:lnTo>
                    <a:pt x="60" y="832"/>
                  </a:lnTo>
                  <a:lnTo>
                    <a:pt x="56" y="838"/>
                  </a:lnTo>
                  <a:lnTo>
                    <a:pt x="53" y="841"/>
                  </a:lnTo>
                  <a:lnTo>
                    <a:pt x="47" y="844"/>
                  </a:lnTo>
                  <a:lnTo>
                    <a:pt x="42" y="845"/>
                  </a:lnTo>
                  <a:lnTo>
                    <a:pt x="37" y="846"/>
                  </a:lnTo>
                  <a:lnTo>
                    <a:pt x="31" y="846"/>
                  </a:lnTo>
                  <a:lnTo>
                    <a:pt x="25" y="846"/>
                  </a:lnTo>
                  <a:lnTo>
                    <a:pt x="21" y="847"/>
                  </a:lnTo>
                  <a:lnTo>
                    <a:pt x="21" y="848"/>
                  </a:lnTo>
                  <a:lnTo>
                    <a:pt x="10" y="847"/>
                  </a:lnTo>
                  <a:lnTo>
                    <a:pt x="3" y="843"/>
                  </a:lnTo>
                  <a:lnTo>
                    <a:pt x="0" y="836"/>
                  </a:lnTo>
                  <a:lnTo>
                    <a:pt x="0" y="826"/>
                  </a:lnTo>
                  <a:lnTo>
                    <a:pt x="0" y="817"/>
                  </a:lnTo>
                  <a:lnTo>
                    <a:pt x="1" y="807"/>
                  </a:lnTo>
                  <a:lnTo>
                    <a:pt x="2" y="798"/>
                  </a:lnTo>
                  <a:lnTo>
                    <a:pt x="1" y="790"/>
                  </a:lnTo>
                  <a:lnTo>
                    <a:pt x="6" y="771"/>
                  </a:lnTo>
                  <a:lnTo>
                    <a:pt x="10" y="753"/>
                  </a:lnTo>
                  <a:lnTo>
                    <a:pt x="14" y="734"/>
                  </a:lnTo>
                  <a:lnTo>
                    <a:pt x="18" y="716"/>
                  </a:lnTo>
                  <a:lnTo>
                    <a:pt x="22" y="697"/>
                  </a:lnTo>
                  <a:lnTo>
                    <a:pt x="26" y="679"/>
                  </a:lnTo>
                  <a:lnTo>
                    <a:pt x="32" y="662"/>
                  </a:lnTo>
                  <a:lnTo>
                    <a:pt x="38" y="644"/>
                  </a:lnTo>
                  <a:lnTo>
                    <a:pt x="41" y="632"/>
                  </a:lnTo>
                  <a:lnTo>
                    <a:pt x="42" y="619"/>
                  </a:lnTo>
                  <a:lnTo>
                    <a:pt x="44" y="605"/>
                  </a:lnTo>
                  <a:lnTo>
                    <a:pt x="45" y="594"/>
                  </a:lnTo>
                  <a:lnTo>
                    <a:pt x="49" y="591"/>
                  </a:lnTo>
                  <a:lnTo>
                    <a:pt x="55" y="589"/>
                  </a:lnTo>
                  <a:lnTo>
                    <a:pt x="60" y="587"/>
                  </a:lnTo>
                  <a:lnTo>
                    <a:pt x="65" y="586"/>
                  </a:lnTo>
                  <a:lnTo>
                    <a:pt x="71" y="584"/>
                  </a:lnTo>
                  <a:lnTo>
                    <a:pt x="76" y="582"/>
                  </a:lnTo>
                  <a:lnTo>
                    <a:pt x="80" y="579"/>
                  </a:lnTo>
                  <a:lnTo>
                    <a:pt x="84" y="575"/>
                  </a:lnTo>
                  <a:lnTo>
                    <a:pt x="79" y="573"/>
                  </a:lnTo>
                  <a:lnTo>
                    <a:pt x="76" y="573"/>
                  </a:lnTo>
                  <a:lnTo>
                    <a:pt x="71" y="573"/>
                  </a:lnTo>
                  <a:lnTo>
                    <a:pt x="65" y="574"/>
                  </a:lnTo>
                  <a:lnTo>
                    <a:pt x="61" y="576"/>
                  </a:lnTo>
                  <a:lnTo>
                    <a:pt x="56" y="579"/>
                  </a:lnTo>
                  <a:lnTo>
                    <a:pt x="52" y="581"/>
                  </a:lnTo>
                  <a:lnTo>
                    <a:pt x="47" y="582"/>
                  </a:lnTo>
                  <a:lnTo>
                    <a:pt x="47" y="558"/>
                  </a:lnTo>
                  <a:lnTo>
                    <a:pt x="52" y="557"/>
                  </a:lnTo>
                  <a:lnTo>
                    <a:pt x="56" y="556"/>
                  </a:lnTo>
                  <a:lnTo>
                    <a:pt x="62" y="555"/>
                  </a:lnTo>
                  <a:lnTo>
                    <a:pt x="67" y="552"/>
                  </a:lnTo>
                  <a:lnTo>
                    <a:pt x="71" y="551"/>
                  </a:lnTo>
                  <a:lnTo>
                    <a:pt x="77" y="550"/>
                  </a:lnTo>
                  <a:lnTo>
                    <a:pt x="82" y="550"/>
                  </a:lnTo>
                  <a:lnTo>
                    <a:pt x="86" y="550"/>
                  </a:lnTo>
                  <a:lnTo>
                    <a:pt x="87" y="548"/>
                  </a:lnTo>
                  <a:lnTo>
                    <a:pt x="90" y="546"/>
                  </a:lnTo>
                  <a:lnTo>
                    <a:pt x="91" y="544"/>
                  </a:lnTo>
                  <a:lnTo>
                    <a:pt x="91" y="542"/>
                  </a:lnTo>
                  <a:lnTo>
                    <a:pt x="86" y="541"/>
                  </a:lnTo>
                  <a:lnTo>
                    <a:pt x="80" y="541"/>
                  </a:lnTo>
                  <a:lnTo>
                    <a:pt x="75" y="540"/>
                  </a:lnTo>
                  <a:lnTo>
                    <a:pt x="69" y="541"/>
                  </a:lnTo>
                  <a:lnTo>
                    <a:pt x="63" y="541"/>
                  </a:lnTo>
                  <a:lnTo>
                    <a:pt x="57" y="542"/>
                  </a:lnTo>
                  <a:lnTo>
                    <a:pt x="53" y="544"/>
                  </a:lnTo>
                  <a:lnTo>
                    <a:pt x="48" y="546"/>
                  </a:lnTo>
                  <a:lnTo>
                    <a:pt x="47" y="541"/>
                  </a:lnTo>
                  <a:lnTo>
                    <a:pt x="48" y="535"/>
                  </a:lnTo>
                  <a:lnTo>
                    <a:pt x="53" y="529"/>
                  </a:lnTo>
                  <a:lnTo>
                    <a:pt x="59" y="526"/>
                  </a:lnTo>
                  <a:lnTo>
                    <a:pt x="67" y="523"/>
                  </a:lnTo>
                  <a:lnTo>
                    <a:pt x="76" y="522"/>
                  </a:lnTo>
                  <a:lnTo>
                    <a:pt x="84" y="520"/>
                  </a:lnTo>
                  <a:lnTo>
                    <a:pt x="89" y="514"/>
                  </a:lnTo>
                  <a:lnTo>
                    <a:pt x="85" y="513"/>
                  </a:lnTo>
                  <a:lnTo>
                    <a:pt x="80" y="512"/>
                  </a:lnTo>
                  <a:lnTo>
                    <a:pt x="76" y="512"/>
                  </a:lnTo>
                  <a:lnTo>
                    <a:pt x="71" y="513"/>
                  </a:lnTo>
                  <a:lnTo>
                    <a:pt x="67" y="513"/>
                  </a:lnTo>
                  <a:lnTo>
                    <a:pt x="62" y="514"/>
                  </a:lnTo>
                  <a:lnTo>
                    <a:pt x="57" y="515"/>
                  </a:lnTo>
                  <a:lnTo>
                    <a:pt x="53" y="515"/>
                  </a:lnTo>
                  <a:lnTo>
                    <a:pt x="51" y="506"/>
                  </a:lnTo>
                  <a:lnTo>
                    <a:pt x="53" y="499"/>
                  </a:lnTo>
                  <a:lnTo>
                    <a:pt x="57" y="495"/>
                  </a:lnTo>
                  <a:lnTo>
                    <a:pt x="65" y="491"/>
                  </a:lnTo>
                  <a:lnTo>
                    <a:pt x="74" y="489"/>
                  </a:lnTo>
                  <a:lnTo>
                    <a:pt x="83" y="487"/>
                  </a:lnTo>
                  <a:lnTo>
                    <a:pt x="91" y="483"/>
                  </a:lnTo>
                  <a:lnTo>
                    <a:pt x="97" y="478"/>
                  </a:lnTo>
                  <a:lnTo>
                    <a:pt x="92" y="476"/>
                  </a:lnTo>
                  <a:lnTo>
                    <a:pt x="87" y="475"/>
                  </a:lnTo>
                  <a:lnTo>
                    <a:pt x="83" y="476"/>
                  </a:lnTo>
                  <a:lnTo>
                    <a:pt x="78" y="477"/>
                  </a:lnTo>
                  <a:lnTo>
                    <a:pt x="72" y="480"/>
                  </a:lnTo>
                  <a:lnTo>
                    <a:pt x="67" y="482"/>
                  </a:lnTo>
                  <a:lnTo>
                    <a:pt x="61" y="483"/>
                  </a:lnTo>
                  <a:lnTo>
                    <a:pt x="55" y="484"/>
                  </a:lnTo>
                  <a:lnTo>
                    <a:pt x="59" y="470"/>
                  </a:lnTo>
                  <a:lnTo>
                    <a:pt x="63" y="458"/>
                  </a:lnTo>
                  <a:lnTo>
                    <a:pt x="71" y="449"/>
                  </a:lnTo>
                  <a:lnTo>
                    <a:pt x="86" y="446"/>
                  </a:lnTo>
                  <a:lnTo>
                    <a:pt x="91" y="446"/>
                  </a:lnTo>
                  <a:lnTo>
                    <a:pt x="94" y="445"/>
                  </a:lnTo>
                  <a:lnTo>
                    <a:pt x="98" y="444"/>
                  </a:lnTo>
                  <a:lnTo>
                    <a:pt x="100" y="442"/>
                  </a:lnTo>
                  <a:lnTo>
                    <a:pt x="101" y="439"/>
                  </a:lnTo>
                  <a:lnTo>
                    <a:pt x="100" y="437"/>
                  </a:lnTo>
                  <a:lnTo>
                    <a:pt x="98" y="437"/>
                  </a:lnTo>
                  <a:lnTo>
                    <a:pt x="95" y="436"/>
                  </a:lnTo>
                  <a:lnTo>
                    <a:pt x="68" y="440"/>
                  </a:lnTo>
                  <a:lnTo>
                    <a:pt x="75" y="412"/>
                  </a:lnTo>
                  <a:lnTo>
                    <a:pt x="79" y="409"/>
                  </a:lnTo>
                  <a:lnTo>
                    <a:pt x="84" y="408"/>
                  </a:lnTo>
                  <a:lnTo>
                    <a:pt x="90" y="408"/>
                  </a:lnTo>
                  <a:lnTo>
                    <a:pt x="95" y="407"/>
                  </a:lnTo>
                  <a:lnTo>
                    <a:pt x="100" y="406"/>
                  </a:lnTo>
                  <a:lnTo>
                    <a:pt x="106" y="405"/>
                  </a:lnTo>
                  <a:lnTo>
                    <a:pt x="110" y="402"/>
                  </a:lnTo>
                  <a:lnTo>
                    <a:pt x="115" y="399"/>
                  </a:lnTo>
                  <a:lnTo>
                    <a:pt x="110" y="395"/>
                  </a:lnTo>
                  <a:lnTo>
                    <a:pt x="106" y="393"/>
                  </a:lnTo>
                  <a:lnTo>
                    <a:pt x="101" y="394"/>
                  </a:lnTo>
                  <a:lnTo>
                    <a:pt x="97" y="395"/>
                  </a:lnTo>
                  <a:lnTo>
                    <a:pt x="91" y="397"/>
                  </a:lnTo>
                  <a:lnTo>
                    <a:pt x="86" y="399"/>
                  </a:lnTo>
                  <a:lnTo>
                    <a:pt x="80" y="399"/>
                  </a:lnTo>
                  <a:lnTo>
                    <a:pt x="76" y="399"/>
                  </a:lnTo>
                  <a:lnTo>
                    <a:pt x="78" y="391"/>
                  </a:lnTo>
                  <a:lnTo>
                    <a:pt x="79" y="383"/>
                  </a:lnTo>
                  <a:lnTo>
                    <a:pt x="80" y="375"/>
                  </a:lnTo>
                  <a:lnTo>
                    <a:pt x="83" y="367"/>
                  </a:lnTo>
                  <a:lnTo>
                    <a:pt x="87" y="364"/>
                  </a:lnTo>
                  <a:lnTo>
                    <a:pt x="92" y="362"/>
                  </a:lnTo>
                  <a:lnTo>
                    <a:pt x="97" y="360"/>
                  </a:lnTo>
                  <a:lnTo>
                    <a:pt x="101" y="359"/>
                  </a:lnTo>
                  <a:lnTo>
                    <a:pt x="107" y="357"/>
                  </a:lnTo>
                  <a:lnTo>
                    <a:pt x="112" y="356"/>
                  </a:lnTo>
                  <a:lnTo>
                    <a:pt x="117" y="355"/>
                  </a:lnTo>
                  <a:lnTo>
                    <a:pt x="122" y="354"/>
                  </a:lnTo>
                  <a:lnTo>
                    <a:pt x="122" y="351"/>
                  </a:lnTo>
                  <a:lnTo>
                    <a:pt x="121" y="348"/>
                  </a:lnTo>
                  <a:lnTo>
                    <a:pt x="118" y="346"/>
                  </a:lnTo>
                  <a:lnTo>
                    <a:pt x="116" y="345"/>
                  </a:lnTo>
                  <a:lnTo>
                    <a:pt x="86" y="352"/>
                  </a:lnTo>
                  <a:lnTo>
                    <a:pt x="86" y="342"/>
                  </a:lnTo>
                  <a:lnTo>
                    <a:pt x="89" y="336"/>
                  </a:lnTo>
                  <a:lnTo>
                    <a:pt x="94" y="331"/>
                  </a:lnTo>
                  <a:lnTo>
                    <a:pt x="100" y="326"/>
                  </a:lnTo>
                  <a:lnTo>
                    <a:pt x="108" y="323"/>
                  </a:lnTo>
                  <a:lnTo>
                    <a:pt x="116" y="319"/>
                  </a:lnTo>
                  <a:lnTo>
                    <a:pt x="124" y="316"/>
                  </a:lnTo>
                  <a:lnTo>
                    <a:pt x="131" y="313"/>
                  </a:lnTo>
                  <a:lnTo>
                    <a:pt x="132" y="309"/>
                  </a:lnTo>
                  <a:lnTo>
                    <a:pt x="130" y="306"/>
                  </a:lnTo>
                  <a:lnTo>
                    <a:pt x="128" y="303"/>
                  </a:lnTo>
                  <a:lnTo>
                    <a:pt x="125" y="301"/>
                  </a:lnTo>
                  <a:lnTo>
                    <a:pt x="120" y="307"/>
                  </a:lnTo>
                  <a:lnTo>
                    <a:pt x="112" y="309"/>
                  </a:lnTo>
                  <a:lnTo>
                    <a:pt x="104" y="311"/>
                  </a:lnTo>
                  <a:lnTo>
                    <a:pt x="95" y="315"/>
                  </a:lnTo>
                  <a:lnTo>
                    <a:pt x="97" y="303"/>
                  </a:lnTo>
                  <a:lnTo>
                    <a:pt x="104" y="296"/>
                  </a:lnTo>
                  <a:lnTo>
                    <a:pt x="112" y="291"/>
                  </a:lnTo>
                  <a:lnTo>
                    <a:pt x="122" y="285"/>
                  </a:lnTo>
                  <a:lnTo>
                    <a:pt x="127" y="283"/>
                  </a:lnTo>
                  <a:lnTo>
                    <a:pt x="131" y="280"/>
                  </a:lnTo>
                  <a:lnTo>
                    <a:pt x="136" y="279"/>
                  </a:lnTo>
                  <a:lnTo>
                    <a:pt x="140" y="280"/>
                  </a:lnTo>
                  <a:lnTo>
                    <a:pt x="142" y="278"/>
                  </a:lnTo>
                  <a:lnTo>
                    <a:pt x="144" y="274"/>
                  </a:lnTo>
                  <a:lnTo>
                    <a:pt x="145" y="272"/>
                  </a:lnTo>
                  <a:lnTo>
                    <a:pt x="146" y="270"/>
                  </a:lnTo>
                  <a:lnTo>
                    <a:pt x="142" y="269"/>
                  </a:lnTo>
                  <a:lnTo>
                    <a:pt x="136" y="269"/>
                  </a:lnTo>
                  <a:lnTo>
                    <a:pt x="131" y="270"/>
                  </a:lnTo>
                  <a:lnTo>
                    <a:pt x="125" y="271"/>
                  </a:lnTo>
                  <a:lnTo>
                    <a:pt x="121" y="273"/>
                  </a:lnTo>
                  <a:lnTo>
                    <a:pt x="115" y="277"/>
                  </a:lnTo>
                  <a:lnTo>
                    <a:pt x="110" y="279"/>
                  </a:lnTo>
                  <a:lnTo>
                    <a:pt x="105" y="281"/>
                  </a:lnTo>
                  <a:lnTo>
                    <a:pt x="109" y="273"/>
                  </a:lnTo>
                  <a:lnTo>
                    <a:pt x="115" y="266"/>
                  </a:lnTo>
                  <a:lnTo>
                    <a:pt x="120" y="260"/>
                  </a:lnTo>
                  <a:lnTo>
                    <a:pt x="125" y="253"/>
                  </a:lnTo>
                  <a:lnTo>
                    <a:pt x="131" y="247"/>
                  </a:lnTo>
                  <a:lnTo>
                    <a:pt x="138" y="241"/>
                  </a:lnTo>
                  <a:lnTo>
                    <a:pt x="146" y="236"/>
                  </a:lnTo>
                  <a:lnTo>
                    <a:pt x="154" y="232"/>
                  </a:lnTo>
                  <a:lnTo>
                    <a:pt x="160" y="233"/>
                  </a:lnTo>
                  <a:lnTo>
                    <a:pt x="161" y="231"/>
                  </a:lnTo>
                  <a:lnTo>
                    <a:pt x="161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57" y="219"/>
                  </a:lnTo>
                  <a:lnTo>
                    <a:pt x="130" y="233"/>
                  </a:lnTo>
                  <a:lnTo>
                    <a:pt x="140" y="204"/>
                  </a:lnTo>
                  <a:lnTo>
                    <a:pt x="145" y="201"/>
                  </a:lnTo>
                  <a:lnTo>
                    <a:pt x="150" y="198"/>
                  </a:lnTo>
                  <a:lnTo>
                    <a:pt x="155" y="196"/>
                  </a:lnTo>
                  <a:lnTo>
                    <a:pt x="160" y="193"/>
                  </a:lnTo>
                  <a:lnTo>
                    <a:pt x="166" y="190"/>
                  </a:lnTo>
                  <a:lnTo>
                    <a:pt x="170" y="188"/>
                  </a:lnTo>
                  <a:lnTo>
                    <a:pt x="176" y="186"/>
                  </a:lnTo>
                  <a:lnTo>
                    <a:pt x="181" y="182"/>
                  </a:lnTo>
                  <a:lnTo>
                    <a:pt x="174" y="175"/>
                  </a:lnTo>
                  <a:lnTo>
                    <a:pt x="166" y="178"/>
                  </a:lnTo>
                  <a:lnTo>
                    <a:pt x="158" y="183"/>
                  </a:lnTo>
                  <a:lnTo>
                    <a:pt x="150" y="185"/>
                  </a:lnTo>
                  <a:lnTo>
                    <a:pt x="153" y="179"/>
                  </a:lnTo>
                  <a:lnTo>
                    <a:pt x="155" y="172"/>
                  </a:lnTo>
                  <a:lnTo>
                    <a:pt x="159" y="166"/>
                  </a:lnTo>
                  <a:lnTo>
                    <a:pt x="163" y="160"/>
                  </a:lnTo>
                  <a:lnTo>
                    <a:pt x="168" y="156"/>
                  </a:lnTo>
                  <a:lnTo>
                    <a:pt x="173" y="151"/>
                  </a:lnTo>
                  <a:lnTo>
                    <a:pt x="178" y="148"/>
                  </a:lnTo>
                  <a:lnTo>
                    <a:pt x="185" y="145"/>
                  </a:lnTo>
                  <a:lnTo>
                    <a:pt x="188" y="143"/>
                  </a:lnTo>
                  <a:lnTo>
                    <a:pt x="190" y="140"/>
                  </a:lnTo>
                  <a:lnTo>
                    <a:pt x="191" y="136"/>
                  </a:lnTo>
                  <a:lnTo>
                    <a:pt x="189" y="133"/>
                  </a:lnTo>
                  <a:lnTo>
                    <a:pt x="185" y="132"/>
                  </a:lnTo>
                  <a:lnTo>
                    <a:pt x="182" y="133"/>
                  </a:lnTo>
                  <a:lnTo>
                    <a:pt x="177" y="135"/>
                  </a:lnTo>
                  <a:lnTo>
                    <a:pt x="174" y="137"/>
                  </a:lnTo>
                  <a:lnTo>
                    <a:pt x="175" y="129"/>
                  </a:lnTo>
                  <a:lnTo>
                    <a:pt x="177" y="122"/>
                  </a:lnTo>
                  <a:lnTo>
                    <a:pt x="181" y="117"/>
                  </a:lnTo>
                  <a:lnTo>
                    <a:pt x="186" y="112"/>
                  </a:lnTo>
                  <a:lnTo>
                    <a:pt x="192" y="107"/>
                  </a:lnTo>
                  <a:lnTo>
                    <a:pt x="198" y="105"/>
                  </a:lnTo>
                  <a:lnTo>
                    <a:pt x="205" y="102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1" y="94"/>
                  </a:lnTo>
                  <a:lnTo>
                    <a:pt x="210" y="90"/>
                  </a:lnTo>
                  <a:lnTo>
                    <a:pt x="206" y="90"/>
                  </a:lnTo>
                  <a:lnTo>
                    <a:pt x="201" y="91"/>
                  </a:lnTo>
                  <a:lnTo>
                    <a:pt x="198" y="92"/>
                  </a:lnTo>
                  <a:lnTo>
                    <a:pt x="195" y="95"/>
                  </a:lnTo>
                  <a:lnTo>
                    <a:pt x="190" y="97"/>
                  </a:lnTo>
                  <a:lnTo>
                    <a:pt x="191" y="89"/>
                  </a:lnTo>
                  <a:lnTo>
                    <a:pt x="193" y="83"/>
                  </a:lnTo>
                  <a:lnTo>
                    <a:pt x="197" y="79"/>
                  </a:lnTo>
                  <a:lnTo>
                    <a:pt x="201" y="75"/>
                  </a:lnTo>
                  <a:lnTo>
                    <a:pt x="207" y="73"/>
                  </a:lnTo>
                  <a:lnTo>
                    <a:pt x="213" y="71"/>
                  </a:lnTo>
                  <a:lnTo>
                    <a:pt x="219" y="67"/>
                  </a:lnTo>
                  <a:lnTo>
                    <a:pt x="224" y="65"/>
                  </a:lnTo>
                  <a:lnTo>
                    <a:pt x="221" y="59"/>
                  </a:lnTo>
                  <a:lnTo>
                    <a:pt x="215" y="59"/>
                  </a:lnTo>
                  <a:lnTo>
                    <a:pt x="208" y="61"/>
                  </a:lnTo>
                  <a:lnTo>
                    <a:pt x="201" y="61"/>
                  </a:lnTo>
                  <a:lnTo>
                    <a:pt x="200" y="54"/>
                  </a:lnTo>
                  <a:lnTo>
                    <a:pt x="205" y="50"/>
                  </a:lnTo>
                  <a:lnTo>
                    <a:pt x="212" y="47"/>
                  </a:lnTo>
                  <a:lnTo>
                    <a:pt x="219" y="43"/>
                  </a:lnTo>
                  <a:lnTo>
                    <a:pt x="224" y="41"/>
                  </a:lnTo>
                  <a:lnTo>
                    <a:pt x="231" y="38"/>
                  </a:lnTo>
                  <a:lnTo>
                    <a:pt x="237" y="37"/>
                  </a:lnTo>
                  <a:lnTo>
                    <a:pt x="244" y="35"/>
                  </a:lnTo>
                  <a:lnTo>
                    <a:pt x="250" y="34"/>
                  </a:lnTo>
                  <a:lnTo>
                    <a:pt x="256" y="31"/>
                  </a:lnTo>
                  <a:lnTo>
                    <a:pt x="263" y="30"/>
                  </a:lnTo>
                  <a:lnTo>
                    <a:pt x="268" y="28"/>
                  </a:lnTo>
                  <a:lnTo>
                    <a:pt x="268" y="26"/>
                  </a:lnTo>
                  <a:lnTo>
                    <a:pt x="268" y="24"/>
                  </a:lnTo>
                  <a:lnTo>
                    <a:pt x="267" y="22"/>
                  </a:lnTo>
                  <a:lnTo>
                    <a:pt x="266" y="21"/>
                  </a:lnTo>
                  <a:lnTo>
                    <a:pt x="258" y="21"/>
                  </a:lnTo>
                  <a:lnTo>
                    <a:pt x="251" y="22"/>
                  </a:lnTo>
                  <a:lnTo>
                    <a:pt x="243" y="23"/>
                  </a:lnTo>
                  <a:lnTo>
                    <a:pt x="236" y="24"/>
                  </a:lnTo>
                  <a:lnTo>
                    <a:pt x="229" y="26"/>
                  </a:lnTo>
                  <a:lnTo>
                    <a:pt x="222" y="28"/>
                  </a:lnTo>
                  <a:lnTo>
                    <a:pt x="215" y="30"/>
                  </a:lnTo>
                  <a:lnTo>
                    <a:pt x="208" y="32"/>
                  </a:lnTo>
                  <a:lnTo>
                    <a:pt x="210" y="23"/>
                  </a:lnTo>
                  <a:lnTo>
                    <a:pt x="216" y="18"/>
                  </a:lnTo>
                  <a:lnTo>
                    <a:pt x="227" y="13"/>
                  </a:lnTo>
                  <a:lnTo>
                    <a:pt x="236" y="9"/>
                  </a:lnTo>
                  <a:lnTo>
                    <a:pt x="253" y="6"/>
                  </a:lnTo>
                  <a:lnTo>
                    <a:pt x="271" y="3"/>
                  </a:lnTo>
                  <a:lnTo>
                    <a:pt x="289" y="1"/>
                  </a:lnTo>
                  <a:lnTo>
                    <a:pt x="306" y="0"/>
                  </a:lnTo>
                  <a:lnTo>
                    <a:pt x="324" y="1"/>
                  </a:lnTo>
                  <a:lnTo>
                    <a:pt x="342" y="4"/>
                  </a:lnTo>
                  <a:lnTo>
                    <a:pt x="359" y="7"/>
                  </a:lnTo>
                  <a:lnTo>
                    <a:pt x="377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6" name="Freeform 9"/>
            <p:cNvSpPr>
              <a:spLocks/>
            </p:cNvSpPr>
            <p:nvPr/>
          </p:nvSpPr>
          <p:spPr bwMode="auto">
            <a:xfrm>
              <a:off x="1280" y="338"/>
              <a:ext cx="51" cy="21"/>
            </a:xfrm>
            <a:custGeom>
              <a:avLst/>
              <a:gdLst>
                <a:gd name="T0" fmla="*/ 4 w 102"/>
                <a:gd name="T1" fmla="*/ 1 h 42"/>
                <a:gd name="T2" fmla="*/ 3 w 102"/>
                <a:gd name="T3" fmla="*/ 1 h 42"/>
                <a:gd name="T4" fmla="*/ 3 w 102"/>
                <a:gd name="T5" fmla="*/ 1 h 42"/>
                <a:gd name="T6" fmla="*/ 3 w 102"/>
                <a:gd name="T7" fmla="*/ 1 h 42"/>
                <a:gd name="T8" fmla="*/ 2 w 102"/>
                <a:gd name="T9" fmla="*/ 1 h 42"/>
                <a:gd name="T10" fmla="*/ 2 w 102"/>
                <a:gd name="T11" fmla="*/ 1 h 42"/>
                <a:gd name="T12" fmla="*/ 1 w 102"/>
                <a:gd name="T13" fmla="*/ 1 h 42"/>
                <a:gd name="T14" fmla="*/ 1 w 102"/>
                <a:gd name="T15" fmla="*/ 1 h 42"/>
                <a:gd name="T16" fmla="*/ 1 w 102"/>
                <a:gd name="T17" fmla="*/ 1 h 42"/>
                <a:gd name="T18" fmla="*/ 1 w 102"/>
                <a:gd name="T19" fmla="*/ 1 h 42"/>
                <a:gd name="T20" fmla="*/ 1 w 102"/>
                <a:gd name="T21" fmla="*/ 1 h 42"/>
                <a:gd name="T22" fmla="*/ 1 w 102"/>
                <a:gd name="T23" fmla="*/ 2 h 42"/>
                <a:gd name="T24" fmla="*/ 1 w 102"/>
                <a:gd name="T25" fmla="*/ 2 h 42"/>
                <a:gd name="T26" fmla="*/ 1 w 102"/>
                <a:gd name="T27" fmla="*/ 2 h 42"/>
                <a:gd name="T28" fmla="*/ 1 w 102"/>
                <a:gd name="T29" fmla="*/ 2 h 42"/>
                <a:gd name="T30" fmla="*/ 1 w 102"/>
                <a:gd name="T31" fmla="*/ 2 h 42"/>
                <a:gd name="T32" fmla="*/ 1 w 102"/>
                <a:gd name="T33" fmla="*/ 2 h 42"/>
                <a:gd name="T34" fmla="*/ 1 w 102"/>
                <a:gd name="T35" fmla="*/ 2 h 42"/>
                <a:gd name="T36" fmla="*/ 1 w 102"/>
                <a:gd name="T37" fmla="*/ 2 h 42"/>
                <a:gd name="T38" fmla="*/ 1 w 102"/>
                <a:gd name="T39" fmla="*/ 2 h 42"/>
                <a:gd name="T40" fmla="*/ 0 w 102"/>
                <a:gd name="T41" fmla="*/ 2 h 42"/>
                <a:gd name="T42" fmla="*/ 1 w 102"/>
                <a:gd name="T43" fmla="*/ 1 h 42"/>
                <a:gd name="T44" fmla="*/ 1 w 102"/>
                <a:gd name="T45" fmla="*/ 1 h 42"/>
                <a:gd name="T46" fmla="*/ 1 w 102"/>
                <a:gd name="T47" fmla="*/ 1 h 42"/>
                <a:gd name="T48" fmla="*/ 1 w 102"/>
                <a:gd name="T49" fmla="*/ 1 h 42"/>
                <a:gd name="T50" fmla="*/ 1 w 102"/>
                <a:gd name="T51" fmla="*/ 1 h 42"/>
                <a:gd name="T52" fmla="*/ 2 w 102"/>
                <a:gd name="T53" fmla="*/ 1 h 42"/>
                <a:gd name="T54" fmla="*/ 2 w 102"/>
                <a:gd name="T55" fmla="*/ 1 h 42"/>
                <a:gd name="T56" fmla="*/ 2 w 102"/>
                <a:gd name="T57" fmla="*/ 0 h 42"/>
                <a:gd name="T58" fmla="*/ 3 w 102"/>
                <a:gd name="T59" fmla="*/ 0 h 42"/>
                <a:gd name="T60" fmla="*/ 3 w 102"/>
                <a:gd name="T61" fmla="*/ 1 h 42"/>
                <a:gd name="T62" fmla="*/ 3 w 102"/>
                <a:gd name="T63" fmla="*/ 1 h 42"/>
                <a:gd name="T64" fmla="*/ 4 w 102"/>
                <a:gd name="T65" fmla="*/ 1 h 42"/>
                <a:gd name="T66" fmla="*/ 4 w 102"/>
                <a:gd name="T67" fmla="*/ 1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" h="42">
                  <a:moveTo>
                    <a:pt x="102" y="9"/>
                  </a:moveTo>
                  <a:lnTo>
                    <a:pt x="90" y="9"/>
                  </a:lnTo>
                  <a:lnTo>
                    <a:pt x="79" y="8"/>
                  </a:lnTo>
                  <a:lnTo>
                    <a:pt x="66" y="8"/>
                  </a:lnTo>
                  <a:lnTo>
                    <a:pt x="53" y="8"/>
                  </a:lnTo>
                  <a:lnTo>
                    <a:pt x="41" y="9"/>
                  </a:lnTo>
                  <a:lnTo>
                    <a:pt x="29" y="14"/>
                  </a:lnTo>
                  <a:lnTo>
                    <a:pt x="20" y="19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3" y="33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40"/>
                  </a:lnTo>
                  <a:lnTo>
                    <a:pt x="25" y="41"/>
                  </a:lnTo>
                  <a:lnTo>
                    <a:pt x="23" y="42"/>
                  </a:lnTo>
                  <a:lnTo>
                    <a:pt x="18" y="41"/>
                  </a:lnTo>
                  <a:lnTo>
                    <a:pt x="11" y="40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4" y="11"/>
                  </a:lnTo>
                  <a:lnTo>
                    <a:pt x="21" y="7"/>
                  </a:lnTo>
                  <a:lnTo>
                    <a:pt x="31" y="4"/>
                  </a:lnTo>
                  <a:lnTo>
                    <a:pt x="42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82" y="1"/>
                  </a:lnTo>
                  <a:lnTo>
                    <a:pt x="91" y="2"/>
                  </a:lnTo>
                  <a:lnTo>
                    <a:pt x="102" y="4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7" name="Freeform 10"/>
            <p:cNvSpPr>
              <a:spLocks/>
            </p:cNvSpPr>
            <p:nvPr/>
          </p:nvSpPr>
          <p:spPr bwMode="auto">
            <a:xfrm>
              <a:off x="1330" y="398"/>
              <a:ext cx="23" cy="18"/>
            </a:xfrm>
            <a:custGeom>
              <a:avLst/>
              <a:gdLst>
                <a:gd name="T0" fmla="*/ 1 w 48"/>
                <a:gd name="T1" fmla="*/ 1 h 35"/>
                <a:gd name="T2" fmla="*/ 1 w 48"/>
                <a:gd name="T3" fmla="*/ 2 h 35"/>
                <a:gd name="T4" fmla="*/ 0 w 48"/>
                <a:gd name="T5" fmla="*/ 2 h 35"/>
                <a:gd name="T6" fmla="*/ 0 w 48"/>
                <a:gd name="T7" fmla="*/ 1 h 35"/>
                <a:gd name="T8" fmla="*/ 0 w 48"/>
                <a:gd name="T9" fmla="*/ 1 h 35"/>
                <a:gd name="T10" fmla="*/ 0 w 48"/>
                <a:gd name="T11" fmla="*/ 1 h 35"/>
                <a:gd name="T12" fmla="*/ 0 w 48"/>
                <a:gd name="T13" fmla="*/ 1 h 35"/>
                <a:gd name="T14" fmla="*/ 0 w 48"/>
                <a:gd name="T15" fmla="*/ 1 h 35"/>
                <a:gd name="T16" fmla="*/ 0 w 48"/>
                <a:gd name="T17" fmla="*/ 1 h 35"/>
                <a:gd name="T18" fmla="*/ 0 w 48"/>
                <a:gd name="T19" fmla="*/ 0 h 35"/>
                <a:gd name="T20" fmla="*/ 0 w 48"/>
                <a:gd name="T21" fmla="*/ 1 h 35"/>
                <a:gd name="T22" fmla="*/ 0 w 48"/>
                <a:gd name="T23" fmla="*/ 1 h 35"/>
                <a:gd name="T24" fmla="*/ 0 w 48"/>
                <a:gd name="T25" fmla="*/ 1 h 35"/>
                <a:gd name="T26" fmla="*/ 0 w 48"/>
                <a:gd name="T27" fmla="*/ 1 h 35"/>
                <a:gd name="T28" fmla="*/ 0 w 48"/>
                <a:gd name="T29" fmla="*/ 1 h 35"/>
                <a:gd name="T30" fmla="*/ 1 w 48"/>
                <a:gd name="T31" fmla="*/ 1 h 35"/>
                <a:gd name="T32" fmla="*/ 1 w 48"/>
                <a:gd name="T33" fmla="*/ 1 h 35"/>
                <a:gd name="T34" fmla="*/ 1 w 48"/>
                <a:gd name="T35" fmla="*/ 1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" h="35">
                  <a:moveTo>
                    <a:pt x="48" y="12"/>
                  </a:moveTo>
                  <a:lnTo>
                    <a:pt x="40" y="35"/>
                  </a:lnTo>
                  <a:lnTo>
                    <a:pt x="29" y="33"/>
                  </a:lnTo>
                  <a:lnTo>
                    <a:pt x="23" y="28"/>
                  </a:lnTo>
                  <a:lnTo>
                    <a:pt x="17" y="23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5" y="3"/>
                  </a:ln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4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6" y="9"/>
                  </a:lnTo>
                  <a:lnTo>
                    <a:pt x="42" y="1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8" name="Freeform 11"/>
            <p:cNvSpPr>
              <a:spLocks/>
            </p:cNvSpPr>
            <p:nvPr/>
          </p:nvSpPr>
          <p:spPr bwMode="auto">
            <a:xfrm>
              <a:off x="1461" y="488"/>
              <a:ext cx="99" cy="72"/>
            </a:xfrm>
            <a:custGeom>
              <a:avLst/>
              <a:gdLst>
                <a:gd name="T0" fmla="*/ 3 w 198"/>
                <a:gd name="T1" fmla="*/ 1 h 144"/>
                <a:gd name="T2" fmla="*/ 3 w 198"/>
                <a:gd name="T3" fmla="*/ 1 h 144"/>
                <a:gd name="T4" fmla="*/ 4 w 198"/>
                <a:gd name="T5" fmla="*/ 2 h 144"/>
                <a:gd name="T6" fmla="*/ 5 w 198"/>
                <a:gd name="T7" fmla="*/ 2 h 144"/>
                <a:gd name="T8" fmla="*/ 5 w 198"/>
                <a:gd name="T9" fmla="*/ 2 h 144"/>
                <a:gd name="T10" fmla="*/ 6 w 198"/>
                <a:gd name="T11" fmla="*/ 3 h 144"/>
                <a:gd name="T12" fmla="*/ 6 w 198"/>
                <a:gd name="T13" fmla="*/ 3 h 144"/>
                <a:gd name="T14" fmla="*/ 6 w 198"/>
                <a:gd name="T15" fmla="*/ 4 h 144"/>
                <a:gd name="T16" fmla="*/ 7 w 198"/>
                <a:gd name="T17" fmla="*/ 5 h 144"/>
                <a:gd name="T18" fmla="*/ 7 w 198"/>
                <a:gd name="T19" fmla="*/ 5 h 144"/>
                <a:gd name="T20" fmla="*/ 6 w 198"/>
                <a:gd name="T21" fmla="*/ 5 h 144"/>
                <a:gd name="T22" fmla="*/ 6 w 198"/>
                <a:gd name="T23" fmla="*/ 4 h 144"/>
                <a:gd name="T24" fmla="*/ 6 w 198"/>
                <a:gd name="T25" fmla="*/ 4 h 144"/>
                <a:gd name="T26" fmla="*/ 6 w 198"/>
                <a:gd name="T27" fmla="*/ 4 h 144"/>
                <a:gd name="T28" fmla="*/ 6 w 198"/>
                <a:gd name="T29" fmla="*/ 3 h 144"/>
                <a:gd name="T30" fmla="*/ 6 w 198"/>
                <a:gd name="T31" fmla="*/ 3 h 144"/>
                <a:gd name="T32" fmla="*/ 5 w 198"/>
                <a:gd name="T33" fmla="*/ 3 h 144"/>
                <a:gd name="T34" fmla="*/ 5 w 198"/>
                <a:gd name="T35" fmla="*/ 3 h 144"/>
                <a:gd name="T36" fmla="*/ 5 w 198"/>
                <a:gd name="T37" fmla="*/ 2 h 144"/>
                <a:gd name="T38" fmla="*/ 5 w 198"/>
                <a:gd name="T39" fmla="*/ 2 h 144"/>
                <a:gd name="T40" fmla="*/ 4 w 198"/>
                <a:gd name="T41" fmla="*/ 2 h 144"/>
                <a:gd name="T42" fmla="*/ 4 w 198"/>
                <a:gd name="T43" fmla="*/ 2 h 144"/>
                <a:gd name="T44" fmla="*/ 4 w 198"/>
                <a:gd name="T45" fmla="*/ 2 h 144"/>
                <a:gd name="T46" fmla="*/ 4 w 198"/>
                <a:gd name="T47" fmla="*/ 1 h 144"/>
                <a:gd name="T48" fmla="*/ 3 w 198"/>
                <a:gd name="T49" fmla="*/ 1 h 144"/>
                <a:gd name="T50" fmla="*/ 3 w 198"/>
                <a:gd name="T51" fmla="*/ 1 h 144"/>
                <a:gd name="T52" fmla="*/ 2 w 198"/>
                <a:gd name="T53" fmla="*/ 1 h 144"/>
                <a:gd name="T54" fmla="*/ 2 w 198"/>
                <a:gd name="T55" fmla="*/ 1 h 144"/>
                <a:gd name="T56" fmla="*/ 1 w 198"/>
                <a:gd name="T57" fmla="*/ 1 h 144"/>
                <a:gd name="T58" fmla="*/ 1 w 198"/>
                <a:gd name="T59" fmla="*/ 1 h 144"/>
                <a:gd name="T60" fmla="*/ 0 w 198"/>
                <a:gd name="T61" fmla="*/ 0 h 144"/>
                <a:gd name="T62" fmla="*/ 1 w 198"/>
                <a:gd name="T63" fmla="*/ 1 h 144"/>
                <a:gd name="T64" fmla="*/ 1 w 198"/>
                <a:gd name="T65" fmla="*/ 1 h 144"/>
                <a:gd name="T66" fmla="*/ 1 w 198"/>
                <a:gd name="T67" fmla="*/ 1 h 144"/>
                <a:gd name="T68" fmla="*/ 2 w 198"/>
                <a:gd name="T69" fmla="*/ 1 h 144"/>
                <a:gd name="T70" fmla="*/ 2 w 198"/>
                <a:gd name="T71" fmla="*/ 1 h 144"/>
                <a:gd name="T72" fmla="*/ 2 w 198"/>
                <a:gd name="T73" fmla="*/ 1 h 144"/>
                <a:gd name="T74" fmla="*/ 2 w 198"/>
                <a:gd name="T75" fmla="*/ 1 h 144"/>
                <a:gd name="T76" fmla="*/ 3 w 198"/>
                <a:gd name="T77" fmla="*/ 1 h 1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8" h="144">
                  <a:moveTo>
                    <a:pt x="72" y="13"/>
                  </a:moveTo>
                  <a:lnTo>
                    <a:pt x="92" y="22"/>
                  </a:lnTo>
                  <a:lnTo>
                    <a:pt x="113" y="33"/>
                  </a:lnTo>
                  <a:lnTo>
                    <a:pt x="134" y="44"/>
                  </a:lnTo>
                  <a:lnTo>
                    <a:pt x="152" y="57"/>
                  </a:lnTo>
                  <a:lnTo>
                    <a:pt x="169" y="72"/>
                  </a:lnTo>
                  <a:lnTo>
                    <a:pt x="182" y="89"/>
                  </a:lnTo>
                  <a:lnTo>
                    <a:pt x="192" y="110"/>
                  </a:lnTo>
                  <a:lnTo>
                    <a:pt x="198" y="133"/>
                  </a:lnTo>
                  <a:lnTo>
                    <a:pt x="194" y="144"/>
                  </a:lnTo>
                  <a:lnTo>
                    <a:pt x="192" y="133"/>
                  </a:lnTo>
                  <a:lnTo>
                    <a:pt x="189" y="123"/>
                  </a:lnTo>
                  <a:lnTo>
                    <a:pt x="186" y="112"/>
                  </a:lnTo>
                  <a:lnTo>
                    <a:pt x="181" y="102"/>
                  </a:lnTo>
                  <a:lnTo>
                    <a:pt x="174" y="93"/>
                  </a:lnTo>
                  <a:lnTo>
                    <a:pt x="166" y="83"/>
                  </a:lnTo>
                  <a:lnTo>
                    <a:pt x="159" y="74"/>
                  </a:lnTo>
                  <a:lnTo>
                    <a:pt x="151" y="66"/>
                  </a:lnTo>
                  <a:lnTo>
                    <a:pt x="142" y="59"/>
                  </a:lnTo>
                  <a:lnTo>
                    <a:pt x="133" y="52"/>
                  </a:lnTo>
                  <a:lnTo>
                    <a:pt x="123" y="47"/>
                  </a:lnTo>
                  <a:lnTo>
                    <a:pt x="113" y="41"/>
                  </a:lnTo>
                  <a:lnTo>
                    <a:pt x="111" y="36"/>
                  </a:lnTo>
                  <a:lnTo>
                    <a:pt x="97" y="32"/>
                  </a:lnTo>
                  <a:lnTo>
                    <a:pt x="83" y="27"/>
                  </a:lnTo>
                  <a:lnTo>
                    <a:pt x="68" y="21"/>
                  </a:lnTo>
                  <a:lnTo>
                    <a:pt x="54" y="17"/>
                  </a:lnTo>
                  <a:lnTo>
                    <a:pt x="40" y="12"/>
                  </a:lnTo>
                  <a:lnTo>
                    <a:pt x="27" y="7"/>
                  </a:lnTo>
                  <a:lnTo>
                    <a:pt x="13" y="4"/>
                  </a:lnTo>
                  <a:lnTo>
                    <a:pt x="0" y="0"/>
                  </a:lnTo>
                  <a:lnTo>
                    <a:pt x="9" y="2"/>
                  </a:lnTo>
                  <a:lnTo>
                    <a:pt x="19" y="3"/>
                  </a:lnTo>
                  <a:lnTo>
                    <a:pt x="29" y="5"/>
                  </a:lnTo>
                  <a:lnTo>
                    <a:pt x="38" y="6"/>
                  </a:lnTo>
                  <a:lnTo>
                    <a:pt x="46" y="8"/>
                  </a:lnTo>
                  <a:lnTo>
                    <a:pt x="55" y="10"/>
                  </a:lnTo>
                  <a:lnTo>
                    <a:pt x="63" y="12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9" name="Freeform 12"/>
            <p:cNvSpPr>
              <a:spLocks/>
            </p:cNvSpPr>
            <p:nvPr/>
          </p:nvSpPr>
          <p:spPr bwMode="auto">
            <a:xfrm>
              <a:off x="1429" y="488"/>
              <a:ext cx="124" cy="90"/>
            </a:xfrm>
            <a:custGeom>
              <a:avLst/>
              <a:gdLst>
                <a:gd name="T0" fmla="*/ 3 w 248"/>
                <a:gd name="T1" fmla="*/ 1 h 178"/>
                <a:gd name="T2" fmla="*/ 4 w 248"/>
                <a:gd name="T3" fmla="*/ 1 h 178"/>
                <a:gd name="T4" fmla="*/ 4 w 248"/>
                <a:gd name="T5" fmla="*/ 1 h 178"/>
                <a:gd name="T6" fmla="*/ 4 w 248"/>
                <a:gd name="T7" fmla="*/ 1 h 178"/>
                <a:gd name="T8" fmla="*/ 5 w 248"/>
                <a:gd name="T9" fmla="*/ 2 h 178"/>
                <a:gd name="T10" fmla="*/ 5 w 248"/>
                <a:gd name="T11" fmla="*/ 2 h 178"/>
                <a:gd name="T12" fmla="*/ 5 w 248"/>
                <a:gd name="T13" fmla="*/ 2 h 178"/>
                <a:gd name="T14" fmla="*/ 6 w 248"/>
                <a:gd name="T15" fmla="*/ 2 h 178"/>
                <a:gd name="T16" fmla="*/ 6 w 248"/>
                <a:gd name="T17" fmla="*/ 2 h 178"/>
                <a:gd name="T18" fmla="*/ 6 w 248"/>
                <a:gd name="T19" fmla="*/ 2 h 178"/>
                <a:gd name="T20" fmla="*/ 7 w 248"/>
                <a:gd name="T21" fmla="*/ 3 h 178"/>
                <a:gd name="T22" fmla="*/ 7 w 248"/>
                <a:gd name="T23" fmla="*/ 3 h 178"/>
                <a:gd name="T24" fmla="*/ 7 w 248"/>
                <a:gd name="T25" fmla="*/ 3 h 178"/>
                <a:gd name="T26" fmla="*/ 8 w 248"/>
                <a:gd name="T27" fmla="*/ 4 h 178"/>
                <a:gd name="T28" fmla="*/ 8 w 248"/>
                <a:gd name="T29" fmla="*/ 4 h 178"/>
                <a:gd name="T30" fmla="*/ 8 w 248"/>
                <a:gd name="T31" fmla="*/ 4 h 178"/>
                <a:gd name="T32" fmla="*/ 8 w 248"/>
                <a:gd name="T33" fmla="*/ 5 h 178"/>
                <a:gd name="T34" fmla="*/ 8 w 248"/>
                <a:gd name="T35" fmla="*/ 5 h 178"/>
                <a:gd name="T36" fmla="*/ 8 w 248"/>
                <a:gd name="T37" fmla="*/ 6 h 178"/>
                <a:gd name="T38" fmla="*/ 8 w 248"/>
                <a:gd name="T39" fmla="*/ 6 h 178"/>
                <a:gd name="T40" fmla="*/ 8 w 248"/>
                <a:gd name="T41" fmla="*/ 6 h 178"/>
                <a:gd name="T42" fmla="*/ 8 w 248"/>
                <a:gd name="T43" fmla="*/ 6 h 178"/>
                <a:gd name="T44" fmla="*/ 8 w 248"/>
                <a:gd name="T45" fmla="*/ 5 h 178"/>
                <a:gd name="T46" fmla="*/ 8 w 248"/>
                <a:gd name="T47" fmla="*/ 5 h 178"/>
                <a:gd name="T48" fmla="*/ 8 w 248"/>
                <a:gd name="T49" fmla="*/ 5 h 178"/>
                <a:gd name="T50" fmla="*/ 8 w 248"/>
                <a:gd name="T51" fmla="*/ 4 h 178"/>
                <a:gd name="T52" fmla="*/ 7 w 248"/>
                <a:gd name="T53" fmla="*/ 4 h 178"/>
                <a:gd name="T54" fmla="*/ 7 w 248"/>
                <a:gd name="T55" fmla="*/ 4 h 178"/>
                <a:gd name="T56" fmla="*/ 7 w 248"/>
                <a:gd name="T57" fmla="*/ 4 h 178"/>
                <a:gd name="T58" fmla="*/ 6 w 248"/>
                <a:gd name="T59" fmla="*/ 3 h 178"/>
                <a:gd name="T60" fmla="*/ 6 w 248"/>
                <a:gd name="T61" fmla="*/ 2 h 178"/>
                <a:gd name="T62" fmla="*/ 5 w 248"/>
                <a:gd name="T63" fmla="*/ 2 h 178"/>
                <a:gd name="T64" fmla="*/ 5 w 248"/>
                <a:gd name="T65" fmla="*/ 2 h 178"/>
                <a:gd name="T66" fmla="*/ 4 w 248"/>
                <a:gd name="T67" fmla="*/ 1 h 178"/>
                <a:gd name="T68" fmla="*/ 3 w 248"/>
                <a:gd name="T69" fmla="*/ 1 h 178"/>
                <a:gd name="T70" fmla="*/ 2 w 248"/>
                <a:gd name="T71" fmla="*/ 1 h 178"/>
                <a:gd name="T72" fmla="*/ 2 w 248"/>
                <a:gd name="T73" fmla="*/ 1 h 178"/>
                <a:gd name="T74" fmla="*/ 2 w 248"/>
                <a:gd name="T75" fmla="*/ 1 h 178"/>
                <a:gd name="T76" fmla="*/ 1 w 248"/>
                <a:gd name="T77" fmla="*/ 1 h 178"/>
                <a:gd name="T78" fmla="*/ 1 w 248"/>
                <a:gd name="T79" fmla="*/ 1 h 178"/>
                <a:gd name="T80" fmla="*/ 1 w 248"/>
                <a:gd name="T81" fmla="*/ 1 h 178"/>
                <a:gd name="T82" fmla="*/ 1 w 248"/>
                <a:gd name="T83" fmla="*/ 1 h 178"/>
                <a:gd name="T84" fmla="*/ 1 w 248"/>
                <a:gd name="T85" fmla="*/ 1 h 178"/>
                <a:gd name="T86" fmla="*/ 1 w 248"/>
                <a:gd name="T87" fmla="*/ 1 h 178"/>
                <a:gd name="T88" fmla="*/ 0 w 248"/>
                <a:gd name="T89" fmla="*/ 1 h 178"/>
                <a:gd name="T90" fmla="*/ 1 w 248"/>
                <a:gd name="T91" fmla="*/ 1 h 178"/>
                <a:gd name="T92" fmla="*/ 1 w 248"/>
                <a:gd name="T93" fmla="*/ 0 h 178"/>
                <a:gd name="T94" fmla="*/ 1 w 248"/>
                <a:gd name="T95" fmla="*/ 1 h 178"/>
                <a:gd name="T96" fmla="*/ 1 w 248"/>
                <a:gd name="T97" fmla="*/ 1 h 178"/>
                <a:gd name="T98" fmla="*/ 2 w 248"/>
                <a:gd name="T99" fmla="*/ 1 h 178"/>
                <a:gd name="T100" fmla="*/ 2 w 248"/>
                <a:gd name="T101" fmla="*/ 1 h 178"/>
                <a:gd name="T102" fmla="*/ 2 w 248"/>
                <a:gd name="T103" fmla="*/ 1 h 178"/>
                <a:gd name="T104" fmla="*/ 2 w 248"/>
                <a:gd name="T105" fmla="*/ 1 h 178"/>
                <a:gd name="T106" fmla="*/ 3 w 248"/>
                <a:gd name="T107" fmla="*/ 1 h 178"/>
                <a:gd name="T108" fmla="*/ 3 w 248"/>
                <a:gd name="T109" fmla="*/ 1 h 178"/>
                <a:gd name="T110" fmla="*/ 3 w 248"/>
                <a:gd name="T111" fmla="*/ 1 h 178"/>
                <a:gd name="T112" fmla="*/ 3 w 248"/>
                <a:gd name="T113" fmla="*/ 1 h 1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8" h="178">
                  <a:moveTo>
                    <a:pt x="95" y="23"/>
                  </a:moveTo>
                  <a:lnTo>
                    <a:pt x="106" y="24"/>
                  </a:lnTo>
                  <a:lnTo>
                    <a:pt x="116" y="27"/>
                  </a:lnTo>
                  <a:lnTo>
                    <a:pt x="126" y="32"/>
                  </a:lnTo>
                  <a:lnTo>
                    <a:pt x="136" y="36"/>
                  </a:lnTo>
                  <a:lnTo>
                    <a:pt x="146" y="42"/>
                  </a:lnTo>
                  <a:lnTo>
                    <a:pt x="156" y="47"/>
                  </a:lnTo>
                  <a:lnTo>
                    <a:pt x="165" y="53"/>
                  </a:lnTo>
                  <a:lnTo>
                    <a:pt x="176" y="57"/>
                  </a:lnTo>
                  <a:lnTo>
                    <a:pt x="187" y="64"/>
                  </a:lnTo>
                  <a:lnTo>
                    <a:pt x="198" y="73"/>
                  </a:lnTo>
                  <a:lnTo>
                    <a:pt x="207" y="83"/>
                  </a:lnTo>
                  <a:lnTo>
                    <a:pt x="216" y="93"/>
                  </a:lnTo>
                  <a:lnTo>
                    <a:pt x="225" y="103"/>
                  </a:lnTo>
                  <a:lnTo>
                    <a:pt x="232" y="115"/>
                  </a:lnTo>
                  <a:lnTo>
                    <a:pt x="238" y="127"/>
                  </a:lnTo>
                  <a:lnTo>
                    <a:pt x="243" y="139"/>
                  </a:lnTo>
                  <a:lnTo>
                    <a:pt x="245" y="151"/>
                  </a:lnTo>
                  <a:lnTo>
                    <a:pt x="248" y="160"/>
                  </a:lnTo>
                  <a:lnTo>
                    <a:pt x="248" y="169"/>
                  </a:lnTo>
                  <a:lnTo>
                    <a:pt x="239" y="178"/>
                  </a:lnTo>
                  <a:lnTo>
                    <a:pt x="238" y="167"/>
                  </a:lnTo>
                  <a:lnTo>
                    <a:pt x="237" y="155"/>
                  </a:lnTo>
                  <a:lnTo>
                    <a:pt x="235" y="144"/>
                  </a:lnTo>
                  <a:lnTo>
                    <a:pt x="231" y="133"/>
                  </a:lnTo>
                  <a:lnTo>
                    <a:pt x="227" y="123"/>
                  </a:lnTo>
                  <a:lnTo>
                    <a:pt x="221" y="114"/>
                  </a:lnTo>
                  <a:lnTo>
                    <a:pt x="214" y="104"/>
                  </a:lnTo>
                  <a:lnTo>
                    <a:pt x="205" y="96"/>
                  </a:lnTo>
                  <a:lnTo>
                    <a:pt x="189" y="79"/>
                  </a:lnTo>
                  <a:lnTo>
                    <a:pt x="169" y="64"/>
                  </a:lnTo>
                  <a:lnTo>
                    <a:pt x="149" y="51"/>
                  </a:lnTo>
                  <a:lnTo>
                    <a:pt x="129" y="41"/>
                  </a:lnTo>
                  <a:lnTo>
                    <a:pt x="106" y="32"/>
                  </a:lnTo>
                  <a:lnTo>
                    <a:pt x="84" y="24"/>
                  </a:lnTo>
                  <a:lnTo>
                    <a:pt x="61" y="18"/>
                  </a:lnTo>
                  <a:lnTo>
                    <a:pt x="38" y="13"/>
                  </a:lnTo>
                  <a:lnTo>
                    <a:pt x="34" y="10"/>
                  </a:lnTo>
                  <a:lnTo>
                    <a:pt x="30" y="8"/>
                  </a:lnTo>
                  <a:lnTo>
                    <a:pt x="25" y="6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4" y="4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7" y="3"/>
                  </a:lnTo>
                  <a:lnTo>
                    <a:pt x="35" y="5"/>
                  </a:lnTo>
                  <a:lnTo>
                    <a:pt x="44" y="6"/>
                  </a:lnTo>
                  <a:lnTo>
                    <a:pt x="54" y="9"/>
                  </a:lnTo>
                  <a:lnTo>
                    <a:pt x="63" y="10"/>
                  </a:lnTo>
                  <a:lnTo>
                    <a:pt x="71" y="12"/>
                  </a:lnTo>
                  <a:lnTo>
                    <a:pt x="80" y="15"/>
                  </a:lnTo>
                  <a:lnTo>
                    <a:pt x="88" y="18"/>
                  </a:lnTo>
                  <a:lnTo>
                    <a:pt x="95" y="2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0" name="Freeform 13"/>
            <p:cNvSpPr>
              <a:spLocks/>
            </p:cNvSpPr>
            <p:nvPr/>
          </p:nvSpPr>
          <p:spPr bwMode="auto">
            <a:xfrm>
              <a:off x="1397" y="493"/>
              <a:ext cx="150" cy="94"/>
            </a:xfrm>
            <a:custGeom>
              <a:avLst/>
              <a:gdLst>
                <a:gd name="T0" fmla="*/ 3 w 300"/>
                <a:gd name="T1" fmla="*/ 1 h 188"/>
                <a:gd name="T2" fmla="*/ 3 w 300"/>
                <a:gd name="T3" fmla="*/ 1 h 188"/>
                <a:gd name="T4" fmla="*/ 4 w 300"/>
                <a:gd name="T5" fmla="*/ 1 h 188"/>
                <a:gd name="T6" fmla="*/ 4 w 300"/>
                <a:gd name="T7" fmla="*/ 1 h 188"/>
                <a:gd name="T8" fmla="*/ 4 w 300"/>
                <a:gd name="T9" fmla="*/ 1 h 188"/>
                <a:gd name="T10" fmla="*/ 5 w 300"/>
                <a:gd name="T11" fmla="*/ 1 h 188"/>
                <a:gd name="T12" fmla="*/ 5 w 300"/>
                <a:gd name="T13" fmla="*/ 2 h 188"/>
                <a:gd name="T14" fmla="*/ 6 w 300"/>
                <a:gd name="T15" fmla="*/ 2 h 188"/>
                <a:gd name="T16" fmla="*/ 7 w 300"/>
                <a:gd name="T17" fmla="*/ 2 h 188"/>
                <a:gd name="T18" fmla="*/ 7 w 300"/>
                <a:gd name="T19" fmla="*/ 3 h 188"/>
                <a:gd name="T20" fmla="*/ 8 w 300"/>
                <a:gd name="T21" fmla="*/ 3 h 188"/>
                <a:gd name="T22" fmla="*/ 9 w 300"/>
                <a:gd name="T23" fmla="*/ 4 h 188"/>
                <a:gd name="T24" fmla="*/ 9 w 300"/>
                <a:gd name="T25" fmla="*/ 4 h 188"/>
                <a:gd name="T26" fmla="*/ 9 w 300"/>
                <a:gd name="T27" fmla="*/ 5 h 188"/>
                <a:gd name="T28" fmla="*/ 9 w 300"/>
                <a:gd name="T29" fmla="*/ 5 h 188"/>
                <a:gd name="T30" fmla="*/ 10 w 300"/>
                <a:gd name="T31" fmla="*/ 5 h 188"/>
                <a:gd name="T32" fmla="*/ 10 w 300"/>
                <a:gd name="T33" fmla="*/ 6 h 188"/>
                <a:gd name="T34" fmla="*/ 10 w 300"/>
                <a:gd name="T35" fmla="*/ 6 h 188"/>
                <a:gd name="T36" fmla="*/ 9 w 300"/>
                <a:gd name="T37" fmla="*/ 6 h 188"/>
                <a:gd name="T38" fmla="*/ 9 w 300"/>
                <a:gd name="T39" fmla="*/ 6 h 188"/>
                <a:gd name="T40" fmla="*/ 9 w 300"/>
                <a:gd name="T41" fmla="*/ 6 h 188"/>
                <a:gd name="T42" fmla="*/ 9 w 300"/>
                <a:gd name="T43" fmla="*/ 5 h 188"/>
                <a:gd name="T44" fmla="*/ 9 w 300"/>
                <a:gd name="T45" fmla="*/ 5 h 188"/>
                <a:gd name="T46" fmla="*/ 9 w 300"/>
                <a:gd name="T47" fmla="*/ 4 h 188"/>
                <a:gd name="T48" fmla="*/ 8 w 300"/>
                <a:gd name="T49" fmla="*/ 4 h 188"/>
                <a:gd name="T50" fmla="*/ 8 w 300"/>
                <a:gd name="T51" fmla="*/ 3 h 188"/>
                <a:gd name="T52" fmla="*/ 8 w 300"/>
                <a:gd name="T53" fmla="*/ 3 h 188"/>
                <a:gd name="T54" fmla="*/ 7 w 300"/>
                <a:gd name="T55" fmla="*/ 3 h 188"/>
                <a:gd name="T56" fmla="*/ 7 w 300"/>
                <a:gd name="T57" fmla="*/ 2 h 188"/>
                <a:gd name="T58" fmla="*/ 6 w 300"/>
                <a:gd name="T59" fmla="*/ 2 h 188"/>
                <a:gd name="T60" fmla="*/ 6 w 300"/>
                <a:gd name="T61" fmla="*/ 2 h 188"/>
                <a:gd name="T62" fmla="*/ 5 w 300"/>
                <a:gd name="T63" fmla="*/ 2 h 188"/>
                <a:gd name="T64" fmla="*/ 5 w 300"/>
                <a:gd name="T65" fmla="*/ 2 h 188"/>
                <a:gd name="T66" fmla="*/ 4 w 300"/>
                <a:gd name="T67" fmla="*/ 2 h 188"/>
                <a:gd name="T68" fmla="*/ 4 w 300"/>
                <a:gd name="T69" fmla="*/ 1 h 188"/>
                <a:gd name="T70" fmla="*/ 4 w 300"/>
                <a:gd name="T71" fmla="*/ 1 h 188"/>
                <a:gd name="T72" fmla="*/ 3 w 300"/>
                <a:gd name="T73" fmla="*/ 1 h 188"/>
                <a:gd name="T74" fmla="*/ 3 w 300"/>
                <a:gd name="T75" fmla="*/ 1 h 188"/>
                <a:gd name="T76" fmla="*/ 2 w 300"/>
                <a:gd name="T77" fmla="*/ 1 h 188"/>
                <a:gd name="T78" fmla="*/ 2 w 300"/>
                <a:gd name="T79" fmla="*/ 1 h 188"/>
                <a:gd name="T80" fmla="*/ 2 w 300"/>
                <a:gd name="T81" fmla="*/ 1 h 188"/>
                <a:gd name="T82" fmla="*/ 2 w 300"/>
                <a:gd name="T83" fmla="*/ 1 h 188"/>
                <a:gd name="T84" fmla="*/ 1 w 300"/>
                <a:gd name="T85" fmla="*/ 1 h 188"/>
                <a:gd name="T86" fmla="*/ 1 w 300"/>
                <a:gd name="T87" fmla="*/ 1 h 188"/>
                <a:gd name="T88" fmla="*/ 1 w 300"/>
                <a:gd name="T89" fmla="*/ 1 h 188"/>
                <a:gd name="T90" fmla="*/ 1 w 300"/>
                <a:gd name="T91" fmla="*/ 1 h 188"/>
                <a:gd name="T92" fmla="*/ 0 w 300"/>
                <a:gd name="T93" fmla="*/ 1 h 188"/>
                <a:gd name="T94" fmla="*/ 1 w 300"/>
                <a:gd name="T95" fmla="*/ 1 h 188"/>
                <a:gd name="T96" fmla="*/ 1 w 300"/>
                <a:gd name="T97" fmla="*/ 0 h 188"/>
                <a:gd name="T98" fmla="*/ 1 w 300"/>
                <a:gd name="T99" fmla="*/ 0 h 188"/>
                <a:gd name="T100" fmla="*/ 2 w 300"/>
                <a:gd name="T101" fmla="*/ 1 h 188"/>
                <a:gd name="T102" fmla="*/ 2 w 300"/>
                <a:gd name="T103" fmla="*/ 1 h 188"/>
                <a:gd name="T104" fmla="*/ 3 w 300"/>
                <a:gd name="T105" fmla="*/ 1 h 188"/>
                <a:gd name="T106" fmla="*/ 3 w 300"/>
                <a:gd name="T107" fmla="*/ 1 h 188"/>
                <a:gd name="T108" fmla="*/ 3 w 300"/>
                <a:gd name="T109" fmla="*/ 1 h 1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00" h="188">
                  <a:moveTo>
                    <a:pt x="89" y="9"/>
                  </a:moveTo>
                  <a:lnTo>
                    <a:pt x="92" y="11"/>
                  </a:lnTo>
                  <a:lnTo>
                    <a:pt x="98" y="14"/>
                  </a:lnTo>
                  <a:lnTo>
                    <a:pt x="104" y="15"/>
                  </a:lnTo>
                  <a:lnTo>
                    <a:pt x="110" y="15"/>
                  </a:lnTo>
                  <a:lnTo>
                    <a:pt x="132" y="25"/>
                  </a:lnTo>
                  <a:lnTo>
                    <a:pt x="155" y="35"/>
                  </a:lnTo>
                  <a:lnTo>
                    <a:pt x="178" y="44"/>
                  </a:lnTo>
                  <a:lnTo>
                    <a:pt x="201" y="55"/>
                  </a:lnTo>
                  <a:lnTo>
                    <a:pt x="223" y="67"/>
                  </a:lnTo>
                  <a:lnTo>
                    <a:pt x="242" y="82"/>
                  </a:lnTo>
                  <a:lnTo>
                    <a:pt x="258" y="100"/>
                  </a:lnTo>
                  <a:lnTo>
                    <a:pt x="272" y="121"/>
                  </a:lnTo>
                  <a:lnTo>
                    <a:pt x="280" y="134"/>
                  </a:lnTo>
                  <a:lnTo>
                    <a:pt x="286" y="146"/>
                  </a:lnTo>
                  <a:lnTo>
                    <a:pt x="292" y="159"/>
                  </a:lnTo>
                  <a:lnTo>
                    <a:pt x="296" y="172"/>
                  </a:lnTo>
                  <a:lnTo>
                    <a:pt x="300" y="172"/>
                  </a:lnTo>
                  <a:lnTo>
                    <a:pt x="284" y="188"/>
                  </a:lnTo>
                  <a:lnTo>
                    <a:pt x="280" y="174"/>
                  </a:lnTo>
                  <a:lnTo>
                    <a:pt x="276" y="161"/>
                  </a:lnTo>
                  <a:lnTo>
                    <a:pt x="272" y="149"/>
                  </a:lnTo>
                  <a:lnTo>
                    <a:pt x="271" y="136"/>
                  </a:lnTo>
                  <a:lnTo>
                    <a:pt x="261" y="121"/>
                  </a:lnTo>
                  <a:lnTo>
                    <a:pt x="249" y="108"/>
                  </a:lnTo>
                  <a:lnTo>
                    <a:pt x="238" y="96"/>
                  </a:lnTo>
                  <a:lnTo>
                    <a:pt x="225" y="84"/>
                  </a:lnTo>
                  <a:lnTo>
                    <a:pt x="211" y="74"/>
                  </a:lnTo>
                  <a:lnTo>
                    <a:pt x="196" y="63"/>
                  </a:lnTo>
                  <a:lnTo>
                    <a:pt x="181" y="55"/>
                  </a:lnTo>
                  <a:lnTo>
                    <a:pt x="165" y="47"/>
                  </a:lnTo>
                  <a:lnTo>
                    <a:pt x="151" y="43"/>
                  </a:lnTo>
                  <a:lnTo>
                    <a:pt x="138" y="38"/>
                  </a:lnTo>
                  <a:lnTo>
                    <a:pt x="125" y="33"/>
                  </a:lnTo>
                  <a:lnTo>
                    <a:pt x="112" y="29"/>
                  </a:lnTo>
                  <a:lnTo>
                    <a:pt x="99" y="24"/>
                  </a:lnTo>
                  <a:lnTo>
                    <a:pt x="85" y="21"/>
                  </a:lnTo>
                  <a:lnTo>
                    <a:pt x="73" y="17"/>
                  </a:lnTo>
                  <a:lnTo>
                    <a:pt x="60" y="15"/>
                  </a:lnTo>
                  <a:lnTo>
                    <a:pt x="52" y="14"/>
                  </a:lnTo>
                  <a:lnTo>
                    <a:pt x="44" y="13"/>
                  </a:lnTo>
                  <a:lnTo>
                    <a:pt x="37" y="11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15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11" y="3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54" y="3"/>
                  </a:lnTo>
                  <a:lnTo>
                    <a:pt x="66" y="7"/>
                  </a:lnTo>
                  <a:lnTo>
                    <a:pt x="77" y="9"/>
                  </a:lnTo>
                  <a:lnTo>
                    <a:pt x="89" y="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1" name="Freeform 14"/>
            <p:cNvSpPr>
              <a:spLocks/>
            </p:cNvSpPr>
            <p:nvPr/>
          </p:nvSpPr>
          <p:spPr bwMode="auto">
            <a:xfrm>
              <a:off x="1360" y="504"/>
              <a:ext cx="175" cy="101"/>
            </a:xfrm>
            <a:custGeom>
              <a:avLst/>
              <a:gdLst>
                <a:gd name="T0" fmla="*/ 4 w 351"/>
                <a:gd name="T1" fmla="*/ 1 h 202"/>
                <a:gd name="T2" fmla="*/ 4 w 351"/>
                <a:gd name="T3" fmla="*/ 1 h 202"/>
                <a:gd name="T4" fmla="*/ 5 w 351"/>
                <a:gd name="T5" fmla="*/ 1 h 202"/>
                <a:gd name="T6" fmla="*/ 7 w 351"/>
                <a:gd name="T7" fmla="*/ 2 h 202"/>
                <a:gd name="T8" fmla="*/ 9 w 351"/>
                <a:gd name="T9" fmla="*/ 3 h 202"/>
                <a:gd name="T10" fmla="*/ 10 w 351"/>
                <a:gd name="T11" fmla="*/ 4 h 202"/>
                <a:gd name="T12" fmla="*/ 10 w 351"/>
                <a:gd name="T13" fmla="*/ 5 h 202"/>
                <a:gd name="T14" fmla="*/ 10 w 351"/>
                <a:gd name="T15" fmla="*/ 6 h 202"/>
                <a:gd name="T16" fmla="*/ 9 w 351"/>
                <a:gd name="T17" fmla="*/ 7 h 202"/>
                <a:gd name="T18" fmla="*/ 9 w 351"/>
                <a:gd name="T19" fmla="*/ 6 h 202"/>
                <a:gd name="T20" fmla="*/ 9 w 351"/>
                <a:gd name="T21" fmla="*/ 5 h 202"/>
                <a:gd name="T22" fmla="*/ 8 w 351"/>
                <a:gd name="T23" fmla="*/ 4 h 202"/>
                <a:gd name="T24" fmla="*/ 7 w 351"/>
                <a:gd name="T25" fmla="*/ 4 h 202"/>
                <a:gd name="T26" fmla="*/ 7 w 351"/>
                <a:gd name="T27" fmla="*/ 3 h 202"/>
                <a:gd name="T28" fmla="*/ 6 w 351"/>
                <a:gd name="T29" fmla="*/ 3 h 202"/>
                <a:gd name="T30" fmla="*/ 6 w 351"/>
                <a:gd name="T31" fmla="*/ 3 h 202"/>
                <a:gd name="T32" fmla="*/ 5 w 351"/>
                <a:gd name="T33" fmla="*/ 3 h 202"/>
                <a:gd name="T34" fmla="*/ 4 w 351"/>
                <a:gd name="T35" fmla="*/ 2 h 202"/>
                <a:gd name="T36" fmla="*/ 3 w 351"/>
                <a:gd name="T37" fmla="*/ 2 h 202"/>
                <a:gd name="T38" fmla="*/ 2 w 351"/>
                <a:gd name="T39" fmla="*/ 2 h 202"/>
                <a:gd name="T40" fmla="*/ 1 w 351"/>
                <a:gd name="T41" fmla="*/ 2 h 202"/>
                <a:gd name="T42" fmla="*/ 1 w 351"/>
                <a:gd name="T43" fmla="*/ 2 h 202"/>
                <a:gd name="T44" fmla="*/ 0 w 351"/>
                <a:gd name="T45" fmla="*/ 2 h 202"/>
                <a:gd name="T46" fmla="*/ 0 w 351"/>
                <a:gd name="T47" fmla="*/ 1 h 202"/>
                <a:gd name="T48" fmla="*/ 0 w 351"/>
                <a:gd name="T49" fmla="*/ 1 h 202"/>
                <a:gd name="T50" fmla="*/ 1 w 351"/>
                <a:gd name="T51" fmla="*/ 1 h 202"/>
                <a:gd name="T52" fmla="*/ 2 w 351"/>
                <a:gd name="T53" fmla="*/ 1 h 202"/>
                <a:gd name="T54" fmla="*/ 3 w 351"/>
                <a:gd name="T55" fmla="*/ 1 h 202"/>
                <a:gd name="T56" fmla="*/ 4 w 351"/>
                <a:gd name="T57" fmla="*/ 2 h 202"/>
                <a:gd name="T58" fmla="*/ 5 w 351"/>
                <a:gd name="T59" fmla="*/ 2 h 202"/>
                <a:gd name="T60" fmla="*/ 6 w 351"/>
                <a:gd name="T61" fmla="*/ 2 h 202"/>
                <a:gd name="T62" fmla="*/ 7 w 351"/>
                <a:gd name="T63" fmla="*/ 3 h 202"/>
                <a:gd name="T64" fmla="*/ 8 w 351"/>
                <a:gd name="T65" fmla="*/ 3 h 202"/>
                <a:gd name="T66" fmla="*/ 8 w 351"/>
                <a:gd name="T67" fmla="*/ 4 h 202"/>
                <a:gd name="T68" fmla="*/ 9 w 351"/>
                <a:gd name="T69" fmla="*/ 5 h 202"/>
                <a:gd name="T70" fmla="*/ 9 w 351"/>
                <a:gd name="T71" fmla="*/ 5 h 202"/>
                <a:gd name="T72" fmla="*/ 10 w 351"/>
                <a:gd name="T73" fmla="*/ 6 h 202"/>
                <a:gd name="T74" fmla="*/ 10 w 351"/>
                <a:gd name="T75" fmla="*/ 6 h 202"/>
                <a:gd name="T76" fmla="*/ 10 w 351"/>
                <a:gd name="T77" fmla="*/ 6 h 202"/>
                <a:gd name="T78" fmla="*/ 10 w 351"/>
                <a:gd name="T79" fmla="*/ 5 h 202"/>
                <a:gd name="T80" fmla="*/ 9 w 351"/>
                <a:gd name="T81" fmla="*/ 4 h 202"/>
                <a:gd name="T82" fmla="*/ 9 w 351"/>
                <a:gd name="T83" fmla="*/ 3 h 202"/>
                <a:gd name="T84" fmla="*/ 8 w 351"/>
                <a:gd name="T85" fmla="*/ 3 h 202"/>
                <a:gd name="T86" fmla="*/ 7 w 351"/>
                <a:gd name="T87" fmla="*/ 2 h 202"/>
                <a:gd name="T88" fmla="*/ 6 w 351"/>
                <a:gd name="T89" fmla="*/ 2 h 202"/>
                <a:gd name="T90" fmla="*/ 5 w 351"/>
                <a:gd name="T91" fmla="*/ 2 h 202"/>
                <a:gd name="T92" fmla="*/ 5 w 351"/>
                <a:gd name="T93" fmla="*/ 2 h 202"/>
                <a:gd name="T94" fmla="*/ 5 w 351"/>
                <a:gd name="T95" fmla="*/ 1 h 202"/>
                <a:gd name="T96" fmla="*/ 4 w 351"/>
                <a:gd name="T97" fmla="*/ 1 h 202"/>
                <a:gd name="T98" fmla="*/ 3 w 351"/>
                <a:gd name="T99" fmla="*/ 1 h 202"/>
                <a:gd name="T100" fmla="*/ 3 w 351"/>
                <a:gd name="T101" fmla="*/ 1 h 202"/>
                <a:gd name="T102" fmla="*/ 2 w 351"/>
                <a:gd name="T103" fmla="*/ 1 h 202"/>
                <a:gd name="T104" fmla="*/ 2 w 351"/>
                <a:gd name="T105" fmla="*/ 1 h 202"/>
                <a:gd name="T106" fmla="*/ 1 w 351"/>
                <a:gd name="T107" fmla="*/ 1 h 202"/>
                <a:gd name="T108" fmla="*/ 1 w 351"/>
                <a:gd name="T109" fmla="*/ 1 h 202"/>
                <a:gd name="T110" fmla="*/ 1 w 351"/>
                <a:gd name="T111" fmla="*/ 1 h 202"/>
                <a:gd name="T112" fmla="*/ 1 w 351"/>
                <a:gd name="T113" fmla="*/ 0 h 202"/>
                <a:gd name="T114" fmla="*/ 2 w 351"/>
                <a:gd name="T115" fmla="*/ 1 h 202"/>
                <a:gd name="T116" fmla="*/ 2 w 351"/>
                <a:gd name="T117" fmla="*/ 1 h 202"/>
                <a:gd name="T118" fmla="*/ 3 w 351"/>
                <a:gd name="T119" fmla="*/ 1 h 202"/>
                <a:gd name="T120" fmla="*/ 3 w 351"/>
                <a:gd name="T121" fmla="*/ 1 h 202"/>
                <a:gd name="T122" fmla="*/ 3 w 351"/>
                <a:gd name="T123" fmla="*/ 1 h 202"/>
                <a:gd name="T124" fmla="*/ 4 w 351"/>
                <a:gd name="T125" fmla="*/ 1 h 2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1" h="202">
                  <a:moveTo>
                    <a:pt x="142" y="10"/>
                  </a:moveTo>
                  <a:lnTo>
                    <a:pt x="146" y="14"/>
                  </a:lnTo>
                  <a:lnTo>
                    <a:pt x="150" y="12"/>
                  </a:lnTo>
                  <a:lnTo>
                    <a:pt x="155" y="11"/>
                  </a:lnTo>
                  <a:lnTo>
                    <a:pt x="159" y="12"/>
                  </a:lnTo>
                  <a:lnTo>
                    <a:pt x="185" y="25"/>
                  </a:lnTo>
                  <a:lnTo>
                    <a:pt x="211" y="37"/>
                  </a:lnTo>
                  <a:lnTo>
                    <a:pt x="238" y="48"/>
                  </a:lnTo>
                  <a:lnTo>
                    <a:pt x="264" y="62"/>
                  </a:lnTo>
                  <a:lnTo>
                    <a:pt x="288" y="77"/>
                  </a:lnTo>
                  <a:lnTo>
                    <a:pt x="309" y="95"/>
                  </a:lnTo>
                  <a:lnTo>
                    <a:pt x="327" y="118"/>
                  </a:lnTo>
                  <a:lnTo>
                    <a:pt x="338" y="146"/>
                  </a:lnTo>
                  <a:lnTo>
                    <a:pt x="341" y="153"/>
                  </a:lnTo>
                  <a:lnTo>
                    <a:pt x="343" y="160"/>
                  </a:lnTo>
                  <a:lnTo>
                    <a:pt x="346" y="166"/>
                  </a:lnTo>
                  <a:lnTo>
                    <a:pt x="351" y="171"/>
                  </a:lnTo>
                  <a:lnTo>
                    <a:pt x="317" y="202"/>
                  </a:lnTo>
                  <a:lnTo>
                    <a:pt x="317" y="189"/>
                  </a:lnTo>
                  <a:lnTo>
                    <a:pt x="314" y="175"/>
                  </a:lnTo>
                  <a:lnTo>
                    <a:pt x="306" y="162"/>
                  </a:lnTo>
                  <a:lnTo>
                    <a:pt x="295" y="149"/>
                  </a:lnTo>
                  <a:lnTo>
                    <a:pt x="285" y="138"/>
                  </a:lnTo>
                  <a:lnTo>
                    <a:pt x="274" y="125"/>
                  </a:lnTo>
                  <a:lnTo>
                    <a:pt x="263" y="114"/>
                  </a:lnTo>
                  <a:lnTo>
                    <a:pt x="255" y="102"/>
                  </a:lnTo>
                  <a:lnTo>
                    <a:pt x="247" y="98"/>
                  </a:lnTo>
                  <a:lnTo>
                    <a:pt x="239" y="93"/>
                  </a:lnTo>
                  <a:lnTo>
                    <a:pt x="231" y="88"/>
                  </a:lnTo>
                  <a:lnTo>
                    <a:pt x="223" y="85"/>
                  </a:lnTo>
                  <a:lnTo>
                    <a:pt x="223" y="84"/>
                  </a:lnTo>
                  <a:lnTo>
                    <a:pt x="207" y="78"/>
                  </a:lnTo>
                  <a:lnTo>
                    <a:pt x="191" y="72"/>
                  </a:lnTo>
                  <a:lnTo>
                    <a:pt x="176" y="67"/>
                  </a:lnTo>
                  <a:lnTo>
                    <a:pt x="161" y="61"/>
                  </a:lnTo>
                  <a:lnTo>
                    <a:pt x="146" y="56"/>
                  </a:lnTo>
                  <a:lnTo>
                    <a:pt x="131" y="52"/>
                  </a:lnTo>
                  <a:lnTo>
                    <a:pt x="116" y="48"/>
                  </a:lnTo>
                  <a:lnTo>
                    <a:pt x="101" y="46"/>
                  </a:lnTo>
                  <a:lnTo>
                    <a:pt x="88" y="42"/>
                  </a:lnTo>
                  <a:lnTo>
                    <a:pt x="75" y="39"/>
                  </a:lnTo>
                  <a:lnTo>
                    <a:pt x="63" y="38"/>
                  </a:lnTo>
                  <a:lnTo>
                    <a:pt x="50" y="37"/>
                  </a:lnTo>
                  <a:lnTo>
                    <a:pt x="37" y="35"/>
                  </a:lnTo>
                  <a:lnTo>
                    <a:pt x="25" y="34"/>
                  </a:lnTo>
                  <a:lnTo>
                    <a:pt x="12" y="33"/>
                  </a:lnTo>
                  <a:lnTo>
                    <a:pt x="0" y="31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17" y="19"/>
                  </a:lnTo>
                  <a:lnTo>
                    <a:pt x="24" y="22"/>
                  </a:lnTo>
                  <a:lnTo>
                    <a:pt x="40" y="24"/>
                  </a:lnTo>
                  <a:lnTo>
                    <a:pt x="57" y="25"/>
                  </a:lnTo>
                  <a:lnTo>
                    <a:pt x="73" y="27"/>
                  </a:lnTo>
                  <a:lnTo>
                    <a:pt x="90" y="30"/>
                  </a:lnTo>
                  <a:lnTo>
                    <a:pt x="106" y="32"/>
                  </a:lnTo>
                  <a:lnTo>
                    <a:pt x="124" y="35"/>
                  </a:lnTo>
                  <a:lnTo>
                    <a:pt x="140" y="39"/>
                  </a:lnTo>
                  <a:lnTo>
                    <a:pt x="157" y="42"/>
                  </a:lnTo>
                  <a:lnTo>
                    <a:pt x="171" y="50"/>
                  </a:lnTo>
                  <a:lnTo>
                    <a:pt x="185" y="57"/>
                  </a:lnTo>
                  <a:lnTo>
                    <a:pt x="200" y="64"/>
                  </a:lnTo>
                  <a:lnTo>
                    <a:pt x="215" y="70"/>
                  </a:lnTo>
                  <a:lnTo>
                    <a:pt x="230" y="77"/>
                  </a:lnTo>
                  <a:lnTo>
                    <a:pt x="245" y="84"/>
                  </a:lnTo>
                  <a:lnTo>
                    <a:pt x="259" y="92"/>
                  </a:lnTo>
                  <a:lnTo>
                    <a:pt x="271" y="102"/>
                  </a:lnTo>
                  <a:lnTo>
                    <a:pt x="280" y="113"/>
                  </a:lnTo>
                  <a:lnTo>
                    <a:pt x="290" y="122"/>
                  </a:lnTo>
                  <a:lnTo>
                    <a:pt x="298" y="132"/>
                  </a:lnTo>
                  <a:lnTo>
                    <a:pt x="306" y="141"/>
                  </a:lnTo>
                  <a:lnTo>
                    <a:pt x="313" y="152"/>
                  </a:lnTo>
                  <a:lnTo>
                    <a:pt x="318" y="161"/>
                  </a:lnTo>
                  <a:lnTo>
                    <a:pt x="324" y="173"/>
                  </a:lnTo>
                  <a:lnTo>
                    <a:pt x="330" y="183"/>
                  </a:lnTo>
                  <a:lnTo>
                    <a:pt x="336" y="178"/>
                  </a:lnTo>
                  <a:lnTo>
                    <a:pt x="336" y="170"/>
                  </a:lnTo>
                  <a:lnTo>
                    <a:pt x="335" y="162"/>
                  </a:lnTo>
                  <a:lnTo>
                    <a:pt x="335" y="154"/>
                  </a:lnTo>
                  <a:lnTo>
                    <a:pt x="325" y="143"/>
                  </a:lnTo>
                  <a:lnTo>
                    <a:pt x="320" y="130"/>
                  </a:lnTo>
                  <a:lnTo>
                    <a:pt x="313" y="117"/>
                  </a:lnTo>
                  <a:lnTo>
                    <a:pt x="306" y="105"/>
                  </a:lnTo>
                  <a:lnTo>
                    <a:pt x="294" y="94"/>
                  </a:lnTo>
                  <a:lnTo>
                    <a:pt x="282" y="85"/>
                  </a:lnTo>
                  <a:lnTo>
                    <a:pt x="268" y="75"/>
                  </a:lnTo>
                  <a:lnTo>
                    <a:pt x="254" y="67"/>
                  </a:lnTo>
                  <a:lnTo>
                    <a:pt x="239" y="58"/>
                  </a:lnTo>
                  <a:lnTo>
                    <a:pt x="224" y="52"/>
                  </a:lnTo>
                  <a:lnTo>
                    <a:pt x="208" y="47"/>
                  </a:lnTo>
                  <a:lnTo>
                    <a:pt x="192" y="42"/>
                  </a:lnTo>
                  <a:lnTo>
                    <a:pt x="188" y="39"/>
                  </a:lnTo>
                  <a:lnTo>
                    <a:pt x="185" y="38"/>
                  </a:lnTo>
                  <a:lnTo>
                    <a:pt x="180" y="38"/>
                  </a:lnTo>
                  <a:lnTo>
                    <a:pt x="174" y="37"/>
                  </a:lnTo>
                  <a:lnTo>
                    <a:pt x="165" y="32"/>
                  </a:lnTo>
                  <a:lnTo>
                    <a:pt x="155" y="28"/>
                  </a:lnTo>
                  <a:lnTo>
                    <a:pt x="144" y="26"/>
                  </a:lnTo>
                  <a:lnTo>
                    <a:pt x="134" y="24"/>
                  </a:lnTo>
                  <a:lnTo>
                    <a:pt x="124" y="22"/>
                  </a:lnTo>
                  <a:lnTo>
                    <a:pt x="113" y="20"/>
                  </a:lnTo>
                  <a:lnTo>
                    <a:pt x="103" y="17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78" y="14"/>
                  </a:lnTo>
                  <a:lnTo>
                    <a:pt x="70" y="12"/>
                  </a:lnTo>
                  <a:lnTo>
                    <a:pt x="62" y="11"/>
                  </a:lnTo>
                  <a:lnTo>
                    <a:pt x="53" y="10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35" y="8"/>
                  </a:lnTo>
                  <a:lnTo>
                    <a:pt x="42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73" y="2"/>
                  </a:lnTo>
                  <a:lnTo>
                    <a:pt x="81" y="2"/>
                  </a:lnTo>
                  <a:lnTo>
                    <a:pt x="89" y="3"/>
                  </a:lnTo>
                  <a:lnTo>
                    <a:pt x="97" y="2"/>
                  </a:lnTo>
                  <a:lnTo>
                    <a:pt x="102" y="3"/>
                  </a:lnTo>
                  <a:lnTo>
                    <a:pt x="108" y="4"/>
                  </a:lnTo>
                  <a:lnTo>
                    <a:pt x="113" y="5"/>
                  </a:lnTo>
                  <a:lnTo>
                    <a:pt x="119" y="7"/>
                  </a:lnTo>
                  <a:lnTo>
                    <a:pt x="125" y="8"/>
                  </a:lnTo>
                  <a:lnTo>
                    <a:pt x="131" y="9"/>
                  </a:lnTo>
                  <a:lnTo>
                    <a:pt x="136" y="9"/>
                  </a:lnTo>
                  <a:lnTo>
                    <a:pt x="142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2" name="Freeform 15"/>
            <p:cNvSpPr>
              <a:spLocks/>
            </p:cNvSpPr>
            <p:nvPr/>
          </p:nvSpPr>
          <p:spPr bwMode="auto">
            <a:xfrm>
              <a:off x="1069" y="515"/>
              <a:ext cx="91" cy="140"/>
            </a:xfrm>
            <a:custGeom>
              <a:avLst/>
              <a:gdLst>
                <a:gd name="T0" fmla="*/ 5 w 183"/>
                <a:gd name="T1" fmla="*/ 3 h 280"/>
                <a:gd name="T2" fmla="*/ 4 w 183"/>
                <a:gd name="T3" fmla="*/ 4 h 280"/>
                <a:gd name="T4" fmla="*/ 4 w 183"/>
                <a:gd name="T5" fmla="*/ 4 h 280"/>
                <a:gd name="T6" fmla="*/ 5 w 183"/>
                <a:gd name="T7" fmla="*/ 4 h 280"/>
                <a:gd name="T8" fmla="*/ 4 w 183"/>
                <a:gd name="T9" fmla="*/ 4 h 280"/>
                <a:gd name="T10" fmla="*/ 4 w 183"/>
                <a:gd name="T11" fmla="*/ 5 h 280"/>
                <a:gd name="T12" fmla="*/ 4 w 183"/>
                <a:gd name="T13" fmla="*/ 5 h 280"/>
                <a:gd name="T14" fmla="*/ 5 w 183"/>
                <a:gd name="T15" fmla="*/ 5 h 280"/>
                <a:gd name="T16" fmla="*/ 4 w 183"/>
                <a:gd name="T17" fmla="*/ 5 h 280"/>
                <a:gd name="T18" fmla="*/ 3 w 183"/>
                <a:gd name="T19" fmla="*/ 5 h 280"/>
                <a:gd name="T20" fmla="*/ 3 w 183"/>
                <a:gd name="T21" fmla="*/ 5 h 280"/>
                <a:gd name="T22" fmla="*/ 3 w 183"/>
                <a:gd name="T23" fmla="*/ 6 h 280"/>
                <a:gd name="T24" fmla="*/ 4 w 183"/>
                <a:gd name="T25" fmla="*/ 6 h 280"/>
                <a:gd name="T26" fmla="*/ 4 w 183"/>
                <a:gd name="T27" fmla="*/ 6 h 280"/>
                <a:gd name="T28" fmla="*/ 3 w 183"/>
                <a:gd name="T29" fmla="*/ 6 h 280"/>
                <a:gd name="T30" fmla="*/ 2 w 183"/>
                <a:gd name="T31" fmla="*/ 6 h 280"/>
                <a:gd name="T32" fmla="*/ 3 w 183"/>
                <a:gd name="T33" fmla="*/ 7 h 280"/>
                <a:gd name="T34" fmla="*/ 3 w 183"/>
                <a:gd name="T35" fmla="*/ 6 h 280"/>
                <a:gd name="T36" fmla="*/ 4 w 183"/>
                <a:gd name="T37" fmla="*/ 6 h 280"/>
                <a:gd name="T38" fmla="*/ 4 w 183"/>
                <a:gd name="T39" fmla="*/ 7 h 280"/>
                <a:gd name="T40" fmla="*/ 4 w 183"/>
                <a:gd name="T41" fmla="*/ 7 h 280"/>
                <a:gd name="T42" fmla="*/ 3 w 183"/>
                <a:gd name="T43" fmla="*/ 7 h 280"/>
                <a:gd name="T44" fmla="*/ 2 w 183"/>
                <a:gd name="T45" fmla="*/ 7 h 280"/>
                <a:gd name="T46" fmla="*/ 2 w 183"/>
                <a:gd name="T47" fmla="*/ 7 h 280"/>
                <a:gd name="T48" fmla="*/ 3 w 183"/>
                <a:gd name="T49" fmla="*/ 7 h 280"/>
                <a:gd name="T50" fmla="*/ 3 w 183"/>
                <a:gd name="T51" fmla="*/ 7 h 280"/>
                <a:gd name="T52" fmla="*/ 3 w 183"/>
                <a:gd name="T53" fmla="*/ 8 h 280"/>
                <a:gd name="T54" fmla="*/ 2 w 183"/>
                <a:gd name="T55" fmla="*/ 8 h 280"/>
                <a:gd name="T56" fmla="*/ 1 w 183"/>
                <a:gd name="T57" fmla="*/ 8 h 280"/>
                <a:gd name="T58" fmla="*/ 2 w 183"/>
                <a:gd name="T59" fmla="*/ 8 h 280"/>
                <a:gd name="T60" fmla="*/ 3 w 183"/>
                <a:gd name="T61" fmla="*/ 8 h 280"/>
                <a:gd name="T62" fmla="*/ 3 w 183"/>
                <a:gd name="T63" fmla="*/ 8 h 280"/>
                <a:gd name="T64" fmla="*/ 2 w 183"/>
                <a:gd name="T65" fmla="*/ 9 h 280"/>
                <a:gd name="T66" fmla="*/ 2 w 183"/>
                <a:gd name="T67" fmla="*/ 9 h 280"/>
                <a:gd name="T68" fmla="*/ 2 w 183"/>
                <a:gd name="T69" fmla="*/ 9 h 280"/>
                <a:gd name="T70" fmla="*/ 1 w 183"/>
                <a:gd name="T71" fmla="*/ 9 h 280"/>
                <a:gd name="T72" fmla="*/ 1 w 183"/>
                <a:gd name="T73" fmla="*/ 7 h 280"/>
                <a:gd name="T74" fmla="*/ 2 w 183"/>
                <a:gd name="T75" fmla="*/ 6 h 280"/>
                <a:gd name="T76" fmla="*/ 3 w 183"/>
                <a:gd name="T77" fmla="*/ 5 h 280"/>
                <a:gd name="T78" fmla="*/ 3 w 183"/>
                <a:gd name="T79" fmla="*/ 4 h 280"/>
                <a:gd name="T80" fmla="*/ 3 w 183"/>
                <a:gd name="T81" fmla="*/ 4 h 280"/>
                <a:gd name="T82" fmla="*/ 2 w 183"/>
                <a:gd name="T83" fmla="*/ 3 h 280"/>
                <a:gd name="T84" fmla="*/ 2 w 183"/>
                <a:gd name="T85" fmla="*/ 4 h 280"/>
                <a:gd name="T86" fmla="*/ 2 w 183"/>
                <a:gd name="T87" fmla="*/ 4 h 280"/>
                <a:gd name="T88" fmla="*/ 1 w 183"/>
                <a:gd name="T89" fmla="*/ 4 h 280"/>
                <a:gd name="T90" fmla="*/ 2 w 183"/>
                <a:gd name="T91" fmla="*/ 4 h 280"/>
                <a:gd name="T92" fmla="*/ 2 w 183"/>
                <a:gd name="T93" fmla="*/ 4 h 280"/>
                <a:gd name="T94" fmla="*/ 1 w 183"/>
                <a:gd name="T95" fmla="*/ 5 h 280"/>
                <a:gd name="T96" fmla="*/ 1 w 183"/>
                <a:gd name="T97" fmla="*/ 5 h 280"/>
                <a:gd name="T98" fmla="*/ 1 w 183"/>
                <a:gd name="T99" fmla="*/ 5 h 280"/>
                <a:gd name="T100" fmla="*/ 0 w 183"/>
                <a:gd name="T101" fmla="*/ 6 h 280"/>
                <a:gd name="T102" fmla="*/ 1 w 183"/>
                <a:gd name="T103" fmla="*/ 6 h 280"/>
                <a:gd name="T104" fmla="*/ 1 w 183"/>
                <a:gd name="T105" fmla="*/ 6 h 280"/>
                <a:gd name="T106" fmla="*/ 1 w 183"/>
                <a:gd name="T107" fmla="*/ 6 h 280"/>
                <a:gd name="T108" fmla="*/ 1 w 183"/>
                <a:gd name="T109" fmla="*/ 6 h 280"/>
                <a:gd name="T110" fmla="*/ 1 w 183"/>
                <a:gd name="T111" fmla="*/ 7 h 280"/>
                <a:gd name="T112" fmla="*/ 0 w 183"/>
                <a:gd name="T113" fmla="*/ 7 h 280"/>
                <a:gd name="T114" fmla="*/ 0 w 183"/>
                <a:gd name="T115" fmla="*/ 6 h 280"/>
                <a:gd name="T116" fmla="*/ 0 w 183"/>
                <a:gd name="T117" fmla="*/ 4 h 280"/>
                <a:gd name="T118" fmla="*/ 0 w 183"/>
                <a:gd name="T119" fmla="*/ 2 h 280"/>
                <a:gd name="T120" fmla="*/ 2 w 183"/>
                <a:gd name="T121" fmla="*/ 1 h 280"/>
                <a:gd name="T122" fmla="*/ 4 w 183"/>
                <a:gd name="T123" fmla="*/ 1 h 280"/>
                <a:gd name="T124" fmla="*/ 5 w 183"/>
                <a:gd name="T125" fmla="*/ 1 h 2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3" h="280">
                  <a:moveTo>
                    <a:pt x="178" y="39"/>
                  </a:moveTo>
                  <a:lnTo>
                    <a:pt x="180" y="54"/>
                  </a:lnTo>
                  <a:lnTo>
                    <a:pt x="183" y="70"/>
                  </a:lnTo>
                  <a:lnTo>
                    <a:pt x="183" y="86"/>
                  </a:lnTo>
                  <a:lnTo>
                    <a:pt x="173" y="99"/>
                  </a:lnTo>
                  <a:lnTo>
                    <a:pt x="164" y="99"/>
                  </a:lnTo>
                  <a:lnTo>
                    <a:pt x="156" y="98"/>
                  </a:lnTo>
                  <a:lnTo>
                    <a:pt x="149" y="100"/>
                  </a:lnTo>
                  <a:lnTo>
                    <a:pt x="144" y="108"/>
                  </a:lnTo>
                  <a:lnTo>
                    <a:pt x="148" y="110"/>
                  </a:lnTo>
                  <a:lnTo>
                    <a:pt x="153" y="110"/>
                  </a:lnTo>
                  <a:lnTo>
                    <a:pt x="157" y="110"/>
                  </a:lnTo>
                  <a:lnTo>
                    <a:pt x="163" y="110"/>
                  </a:lnTo>
                  <a:lnTo>
                    <a:pt x="169" y="111"/>
                  </a:lnTo>
                  <a:lnTo>
                    <a:pt x="172" y="113"/>
                  </a:lnTo>
                  <a:lnTo>
                    <a:pt x="174" y="116"/>
                  </a:lnTo>
                  <a:lnTo>
                    <a:pt x="173" y="121"/>
                  </a:lnTo>
                  <a:lnTo>
                    <a:pt x="168" y="122"/>
                  </a:lnTo>
                  <a:lnTo>
                    <a:pt x="162" y="123"/>
                  </a:lnTo>
                  <a:lnTo>
                    <a:pt x="155" y="123"/>
                  </a:lnTo>
                  <a:lnTo>
                    <a:pt x="149" y="124"/>
                  </a:lnTo>
                  <a:lnTo>
                    <a:pt x="143" y="125"/>
                  </a:lnTo>
                  <a:lnTo>
                    <a:pt x="138" y="126"/>
                  </a:lnTo>
                  <a:lnTo>
                    <a:pt x="134" y="130"/>
                  </a:lnTo>
                  <a:lnTo>
                    <a:pt x="131" y="136"/>
                  </a:lnTo>
                  <a:lnTo>
                    <a:pt x="135" y="138"/>
                  </a:lnTo>
                  <a:lnTo>
                    <a:pt x="140" y="139"/>
                  </a:lnTo>
                  <a:lnTo>
                    <a:pt x="143" y="139"/>
                  </a:lnTo>
                  <a:lnTo>
                    <a:pt x="148" y="138"/>
                  </a:lnTo>
                  <a:lnTo>
                    <a:pt x="151" y="138"/>
                  </a:lnTo>
                  <a:lnTo>
                    <a:pt x="156" y="137"/>
                  </a:lnTo>
                  <a:lnTo>
                    <a:pt x="161" y="136"/>
                  </a:lnTo>
                  <a:lnTo>
                    <a:pt x="165" y="136"/>
                  </a:lnTo>
                  <a:lnTo>
                    <a:pt x="163" y="142"/>
                  </a:lnTo>
                  <a:lnTo>
                    <a:pt x="159" y="147"/>
                  </a:lnTo>
                  <a:lnTo>
                    <a:pt x="154" y="149"/>
                  </a:lnTo>
                  <a:lnTo>
                    <a:pt x="147" y="151"/>
                  </a:lnTo>
                  <a:lnTo>
                    <a:pt x="139" y="152"/>
                  </a:lnTo>
                  <a:lnTo>
                    <a:pt x="132" y="152"/>
                  </a:lnTo>
                  <a:lnTo>
                    <a:pt x="125" y="153"/>
                  </a:lnTo>
                  <a:lnTo>
                    <a:pt x="119" y="154"/>
                  </a:lnTo>
                  <a:lnTo>
                    <a:pt x="117" y="155"/>
                  </a:lnTo>
                  <a:lnTo>
                    <a:pt x="115" y="157"/>
                  </a:lnTo>
                  <a:lnTo>
                    <a:pt x="113" y="159"/>
                  </a:lnTo>
                  <a:lnTo>
                    <a:pt x="112" y="161"/>
                  </a:lnTo>
                  <a:lnTo>
                    <a:pt x="117" y="163"/>
                  </a:lnTo>
                  <a:lnTo>
                    <a:pt x="123" y="164"/>
                  </a:lnTo>
                  <a:lnTo>
                    <a:pt x="127" y="164"/>
                  </a:lnTo>
                  <a:lnTo>
                    <a:pt x="133" y="164"/>
                  </a:lnTo>
                  <a:lnTo>
                    <a:pt x="138" y="164"/>
                  </a:lnTo>
                  <a:lnTo>
                    <a:pt x="143" y="163"/>
                  </a:lnTo>
                  <a:lnTo>
                    <a:pt x="148" y="163"/>
                  </a:lnTo>
                  <a:lnTo>
                    <a:pt x="154" y="162"/>
                  </a:lnTo>
                  <a:lnTo>
                    <a:pt x="148" y="167"/>
                  </a:lnTo>
                  <a:lnTo>
                    <a:pt x="142" y="171"/>
                  </a:lnTo>
                  <a:lnTo>
                    <a:pt x="134" y="175"/>
                  </a:lnTo>
                  <a:lnTo>
                    <a:pt x="127" y="177"/>
                  </a:lnTo>
                  <a:lnTo>
                    <a:pt x="118" y="180"/>
                  </a:lnTo>
                  <a:lnTo>
                    <a:pt x="110" y="182"/>
                  </a:lnTo>
                  <a:lnTo>
                    <a:pt x="101" y="184"/>
                  </a:lnTo>
                  <a:lnTo>
                    <a:pt x="93" y="186"/>
                  </a:lnTo>
                  <a:lnTo>
                    <a:pt x="91" y="186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8" y="190"/>
                  </a:lnTo>
                  <a:lnTo>
                    <a:pt x="91" y="193"/>
                  </a:lnTo>
                  <a:lnTo>
                    <a:pt x="95" y="195"/>
                  </a:lnTo>
                  <a:lnTo>
                    <a:pt x="101" y="195"/>
                  </a:lnTo>
                  <a:lnTo>
                    <a:pt x="105" y="195"/>
                  </a:lnTo>
                  <a:lnTo>
                    <a:pt x="111" y="194"/>
                  </a:lnTo>
                  <a:lnTo>
                    <a:pt x="117" y="193"/>
                  </a:lnTo>
                  <a:lnTo>
                    <a:pt x="123" y="192"/>
                  </a:lnTo>
                  <a:lnTo>
                    <a:pt x="128" y="192"/>
                  </a:lnTo>
                  <a:lnTo>
                    <a:pt x="131" y="195"/>
                  </a:lnTo>
                  <a:lnTo>
                    <a:pt x="132" y="194"/>
                  </a:lnTo>
                  <a:lnTo>
                    <a:pt x="135" y="192"/>
                  </a:lnTo>
                  <a:lnTo>
                    <a:pt x="139" y="191"/>
                  </a:lnTo>
                  <a:lnTo>
                    <a:pt x="138" y="194"/>
                  </a:lnTo>
                  <a:lnTo>
                    <a:pt x="136" y="198"/>
                  </a:lnTo>
                  <a:lnTo>
                    <a:pt x="133" y="200"/>
                  </a:lnTo>
                  <a:lnTo>
                    <a:pt x="130" y="201"/>
                  </a:lnTo>
                  <a:lnTo>
                    <a:pt x="128" y="200"/>
                  </a:lnTo>
                  <a:lnTo>
                    <a:pt x="128" y="198"/>
                  </a:lnTo>
                  <a:lnTo>
                    <a:pt x="128" y="195"/>
                  </a:lnTo>
                  <a:lnTo>
                    <a:pt x="126" y="194"/>
                  </a:lnTo>
                  <a:lnTo>
                    <a:pt x="123" y="198"/>
                  </a:lnTo>
                  <a:lnTo>
                    <a:pt x="125" y="199"/>
                  </a:lnTo>
                  <a:lnTo>
                    <a:pt x="120" y="202"/>
                  </a:lnTo>
                  <a:lnTo>
                    <a:pt x="115" y="205"/>
                  </a:lnTo>
                  <a:lnTo>
                    <a:pt x="109" y="207"/>
                  </a:lnTo>
                  <a:lnTo>
                    <a:pt x="102" y="208"/>
                  </a:lnTo>
                  <a:lnTo>
                    <a:pt x="95" y="209"/>
                  </a:lnTo>
                  <a:lnTo>
                    <a:pt x="88" y="212"/>
                  </a:lnTo>
                  <a:lnTo>
                    <a:pt x="81" y="214"/>
                  </a:lnTo>
                  <a:lnTo>
                    <a:pt x="75" y="217"/>
                  </a:lnTo>
                  <a:lnTo>
                    <a:pt x="80" y="221"/>
                  </a:lnTo>
                  <a:lnTo>
                    <a:pt x="85" y="223"/>
                  </a:lnTo>
                  <a:lnTo>
                    <a:pt x="90" y="223"/>
                  </a:lnTo>
                  <a:lnTo>
                    <a:pt x="96" y="223"/>
                  </a:lnTo>
                  <a:lnTo>
                    <a:pt x="103" y="222"/>
                  </a:lnTo>
                  <a:lnTo>
                    <a:pt x="109" y="221"/>
                  </a:lnTo>
                  <a:lnTo>
                    <a:pt x="115" y="220"/>
                  </a:lnTo>
                  <a:lnTo>
                    <a:pt x="119" y="219"/>
                  </a:lnTo>
                  <a:lnTo>
                    <a:pt x="119" y="223"/>
                  </a:lnTo>
                  <a:lnTo>
                    <a:pt x="117" y="227"/>
                  </a:lnTo>
                  <a:lnTo>
                    <a:pt x="112" y="229"/>
                  </a:lnTo>
                  <a:lnTo>
                    <a:pt x="108" y="230"/>
                  </a:lnTo>
                  <a:lnTo>
                    <a:pt x="102" y="231"/>
                  </a:lnTo>
                  <a:lnTo>
                    <a:pt x="96" y="232"/>
                  </a:lnTo>
                  <a:lnTo>
                    <a:pt x="91" y="234"/>
                  </a:lnTo>
                  <a:lnTo>
                    <a:pt x="87" y="235"/>
                  </a:lnTo>
                  <a:lnTo>
                    <a:pt x="81" y="237"/>
                  </a:lnTo>
                  <a:lnTo>
                    <a:pt x="74" y="239"/>
                  </a:lnTo>
                  <a:lnTo>
                    <a:pt x="67" y="240"/>
                  </a:lnTo>
                  <a:lnTo>
                    <a:pt x="60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62" y="248"/>
                  </a:lnTo>
                  <a:lnTo>
                    <a:pt x="64" y="251"/>
                  </a:lnTo>
                  <a:lnTo>
                    <a:pt x="71" y="252"/>
                  </a:lnTo>
                  <a:lnTo>
                    <a:pt x="77" y="252"/>
                  </a:lnTo>
                  <a:lnTo>
                    <a:pt x="83" y="252"/>
                  </a:lnTo>
                  <a:lnTo>
                    <a:pt x="90" y="251"/>
                  </a:lnTo>
                  <a:lnTo>
                    <a:pt x="96" y="250"/>
                  </a:lnTo>
                  <a:lnTo>
                    <a:pt x="103" y="248"/>
                  </a:lnTo>
                  <a:lnTo>
                    <a:pt x="109" y="246"/>
                  </a:lnTo>
                  <a:lnTo>
                    <a:pt x="115" y="243"/>
                  </a:lnTo>
                  <a:lnTo>
                    <a:pt x="112" y="250"/>
                  </a:lnTo>
                  <a:lnTo>
                    <a:pt x="108" y="254"/>
                  </a:lnTo>
                  <a:lnTo>
                    <a:pt x="102" y="257"/>
                  </a:lnTo>
                  <a:lnTo>
                    <a:pt x="96" y="259"/>
                  </a:lnTo>
                  <a:lnTo>
                    <a:pt x="89" y="258"/>
                  </a:lnTo>
                  <a:lnTo>
                    <a:pt x="81" y="260"/>
                  </a:lnTo>
                  <a:lnTo>
                    <a:pt x="73" y="261"/>
                  </a:lnTo>
                  <a:lnTo>
                    <a:pt x="67" y="261"/>
                  </a:lnTo>
                  <a:lnTo>
                    <a:pt x="67" y="265"/>
                  </a:lnTo>
                  <a:lnTo>
                    <a:pt x="68" y="268"/>
                  </a:lnTo>
                  <a:lnTo>
                    <a:pt x="70" y="272"/>
                  </a:lnTo>
                  <a:lnTo>
                    <a:pt x="72" y="275"/>
                  </a:lnTo>
                  <a:lnTo>
                    <a:pt x="68" y="276"/>
                  </a:lnTo>
                  <a:lnTo>
                    <a:pt x="65" y="276"/>
                  </a:lnTo>
                  <a:lnTo>
                    <a:pt x="60" y="276"/>
                  </a:lnTo>
                  <a:lnTo>
                    <a:pt x="57" y="280"/>
                  </a:lnTo>
                  <a:lnTo>
                    <a:pt x="48" y="262"/>
                  </a:lnTo>
                  <a:lnTo>
                    <a:pt x="44" y="242"/>
                  </a:lnTo>
                  <a:lnTo>
                    <a:pt x="45" y="221"/>
                  </a:lnTo>
                  <a:lnTo>
                    <a:pt x="52" y="202"/>
                  </a:lnTo>
                  <a:lnTo>
                    <a:pt x="58" y="195"/>
                  </a:lnTo>
                  <a:lnTo>
                    <a:pt x="64" y="187"/>
                  </a:lnTo>
                  <a:lnTo>
                    <a:pt x="70" y="179"/>
                  </a:lnTo>
                  <a:lnTo>
                    <a:pt x="75" y="171"/>
                  </a:lnTo>
                  <a:lnTo>
                    <a:pt x="80" y="163"/>
                  </a:lnTo>
                  <a:lnTo>
                    <a:pt x="86" y="154"/>
                  </a:lnTo>
                  <a:lnTo>
                    <a:pt x="90" y="146"/>
                  </a:lnTo>
                  <a:lnTo>
                    <a:pt x="95" y="137"/>
                  </a:lnTo>
                  <a:lnTo>
                    <a:pt x="98" y="137"/>
                  </a:lnTo>
                  <a:lnTo>
                    <a:pt x="102" y="136"/>
                  </a:lnTo>
                  <a:lnTo>
                    <a:pt x="105" y="134"/>
                  </a:lnTo>
                  <a:lnTo>
                    <a:pt x="108" y="132"/>
                  </a:lnTo>
                  <a:lnTo>
                    <a:pt x="103" y="126"/>
                  </a:lnTo>
                  <a:lnTo>
                    <a:pt x="102" y="119"/>
                  </a:lnTo>
                  <a:lnTo>
                    <a:pt x="104" y="113"/>
                  </a:lnTo>
                  <a:lnTo>
                    <a:pt x="106" y="106"/>
                  </a:lnTo>
                  <a:lnTo>
                    <a:pt x="108" y="100"/>
                  </a:lnTo>
                  <a:lnTo>
                    <a:pt x="108" y="95"/>
                  </a:lnTo>
                  <a:lnTo>
                    <a:pt x="104" y="92"/>
                  </a:lnTo>
                  <a:lnTo>
                    <a:pt x="95" y="91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1" y="96"/>
                  </a:lnTo>
                  <a:lnTo>
                    <a:pt x="91" y="99"/>
                  </a:lnTo>
                  <a:lnTo>
                    <a:pt x="87" y="99"/>
                  </a:lnTo>
                  <a:lnTo>
                    <a:pt x="81" y="100"/>
                  </a:lnTo>
                  <a:lnTo>
                    <a:pt x="77" y="101"/>
                  </a:lnTo>
                  <a:lnTo>
                    <a:pt x="72" y="102"/>
                  </a:lnTo>
                  <a:lnTo>
                    <a:pt x="67" y="103"/>
                  </a:lnTo>
                  <a:lnTo>
                    <a:pt x="63" y="106"/>
                  </a:lnTo>
                  <a:lnTo>
                    <a:pt x="58" y="107"/>
                  </a:lnTo>
                  <a:lnTo>
                    <a:pt x="55" y="109"/>
                  </a:lnTo>
                  <a:lnTo>
                    <a:pt x="62" y="114"/>
                  </a:lnTo>
                  <a:lnTo>
                    <a:pt x="70" y="114"/>
                  </a:lnTo>
                  <a:lnTo>
                    <a:pt x="78" y="114"/>
                  </a:lnTo>
                  <a:lnTo>
                    <a:pt x="85" y="113"/>
                  </a:lnTo>
                  <a:lnTo>
                    <a:pt x="83" y="118"/>
                  </a:lnTo>
                  <a:lnTo>
                    <a:pt x="81" y="123"/>
                  </a:lnTo>
                  <a:lnTo>
                    <a:pt x="77" y="125"/>
                  </a:lnTo>
                  <a:lnTo>
                    <a:pt x="71" y="126"/>
                  </a:lnTo>
                  <a:lnTo>
                    <a:pt x="64" y="127"/>
                  </a:lnTo>
                  <a:lnTo>
                    <a:pt x="58" y="127"/>
                  </a:lnTo>
                  <a:lnTo>
                    <a:pt x="51" y="129"/>
                  </a:lnTo>
                  <a:lnTo>
                    <a:pt x="47" y="130"/>
                  </a:lnTo>
                  <a:lnTo>
                    <a:pt x="42" y="132"/>
                  </a:lnTo>
                  <a:lnTo>
                    <a:pt x="37" y="133"/>
                  </a:lnTo>
                  <a:lnTo>
                    <a:pt x="33" y="134"/>
                  </a:lnTo>
                  <a:lnTo>
                    <a:pt x="32" y="140"/>
                  </a:lnTo>
                  <a:lnTo>
                    <a:pt x="36" y="145"/>
                  </a:lnTo>
                  <a:lnTo>
                    <a:pt x="73" y="140"/>
                  </a:lnTo>
                  <a:lnTo>
                    <a:pt x="70" y="148"/>
                  </a:lnTo>
                  <a:lnTo>
                    <a:pt x="64" y="153"/>
                  </a:lnTo>
                  <a:lnTo>
                    <a:pt x="56" y="155"/>
                  </a:lnTo>
                  <a:lnTo>
                    <a:pt x="48" y="156"/>
                  </a:lnTo>
                  <a:lnTo>
                    <a:pt x="40" y="156"/>
                  </a:lnTo>
                  <a:lnTo>
                    <a:pt x="32" y="159"/>
                  </a:lnTo>
                  <a:lnTo>
                    <a:pt x="26" y="161"/>
                  </a:lnTo>
                  <a:lnTo>
                    <a:pt x="21" y="168"/>
                  </a:lnTo>
                  <a:lnTo>
                    <a:pt x="25" y="172"/>
                  </a:lnTo>
                  <a:lnTo>
                    <a:pt x="29" y="174"/>
                  </a:lnTo>
                  <a:lnTo>
                    <a:pt x="34" y="174"/>
                  </a:lnTo>
                  <a:lnTo>
                    <a:pt x="40" y="172"/>
                  </a:lnTo>
                  <a:lnTo>
                    <a:pt x="43" y="169"/>
                  </a:lnTo>
                  <a:lnTo>
                    <a:pt x="47" y="169"/>
                  </a:lnTo>
                  <a:lnTo>
                    <a:pt x="51" y="169"/>
                  </a:lnTo>
                  <a:lnTo>
                    <a:pt x="56" y="168"/>
                  </a:lnTo>
                  <a:lnTo>
                    <a:pt x="57" y="169"/>
                  </a:lnTo>
                  <a:lnTo>
                    <a:pt x="56" y="171"/>
                  </a:lnTo>
                  <a:lnTo>
                    <a:pt x="55" y="175"/>
                  </a:lnTo>
                  <a:lnTo>
                    <a:pt x="52" y="176"/>
                  </a:lnTo>
                  <a:lnTo>
                    <a:pt x="47" y="176"/>
                  </a:lnTo>
                  <a:lnTo>
                    <a:pt x="41" y="177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30" y="189"/>
                  </a:lnTo>
                  <a:lnTo>
                    <a:pt x="32" y="191"/>
                  </a:lnTo>
                  <a:lnTo>
                    <a:pt x="34" y="193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4" y="201"/>
                  </a:lnTo>
                  <a:lnTo>
                    <a:pt x="30" y="206"/>
                  </a:lnTo>
                  <a:lnTo>
                    <a:pt x="29" y="210"/>
                  </a:lnTo>
                  <a:lnTo>
                    <a:pt x="24" y="197"/>
                  </a:lnTo>
                  <a:lnTo>
                    <a:pt x="18" y="183"/>
                  </a:lnTo>
                  <a:lnTo>
                    <a:pt x="12" y="170"/>
                  </a:lnTo>
                  <a:lnTo>
                    <a:pt x="7" y="156"/>
                  </a:lnTo>
                  <a:lnTo>
                    <a:pt x="3" y="142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3" y="96"/>
                  </a:lnTo>
                  <a:lnTo>
                    <a:pt x="5" y="79"/>
                  </a:lnTo>
                  <a:lnTo>
                    <a:pt x="12" y="63"/>
                  </a:lnTo>
                  <a:lnTo>
                    <a:pt x="21" y="49"/>
                  </a:lnTo>
                  <a:lnTo>
                    <a:pt x="34" y="36"/>
                  </a:lnTo>
                  <a:lnTo>
                    <a:pt x="49" y="26"/>
                  </a:lnTo>
                  <a:lnTo>
                    <a:pt x="64" y="16"/>
                  </a:lnTo>
                  <a:lnTo>
                    <a:pt x="79" y="8"/>
                  </a:lnTo>
                  <a:lnTo>
                    <a:pt x="93" y="1"/>
                  </a:lnTo>
                  <a:lnTo>
                    <a:pt x="105" y="0"/>
                  </a:lnTo>
                  <a:lnTo>
                    <a:pt x="118" y="1"/>
                  </a:lnTo>
                  <a:lnTo>
                    <a:pt x="130" y="4"/>
                  </a:lnTo>
                  <a:lnTo>
                    <a:pt x="141" y="9"/>
                  </a:lnTo>
                  <a:lnTo>
                    <a:pt x="151" y="15"/>
                  </a:lnTo>
                  <a:lnTo>
                    <a:pt x="161" y="21"/>
                  </a:lnTo>
                  <a:lnTo>
                    <a:pt x="170" y="30"/>
                  </a:lnTo>
                  <a:lnTo>
                    <a:pt x="178" y="3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3" name="Freeform 16"/>
            <p:cNvSpPr>
              <a:spLocks/>
            </p:cNvSpPr>
            <p:nvPr/>
          </p:nvSpPr>
          <p:spPr bwMode="auto">
            <a:xfrm>
              <a:off x="1329" y="523"/>
              <a:ext cx="186" cy="101"/>
            </a:xfrm>
            <a:custGeom>
              <a:avLst/>
              <a:gdLst>
                <a:gd name="T0" fmla="*/ 8 w 372"/>
                <a:gd name="T1" fmla="*/ 2 h 200"/>
                <a:gd name="T2" fmla="*/ 8 w 372"/>
                <a:gd name="T3" fmla="*/ 2 h 200"/>
                <a:gd name="T4" fmla="*/ 9 w 372"/>
                <a:gd name="T5" fmla="*/ 3 h 200"/>
                <a:gd name="T6" fmla="*/ 10 w 372"/>
                <a:gd name="T7" fmla="*/ 3 h 200"/>
                <a:gd name="T8" fmla="*/ 11 w 372"/>
                <a:gd name="T9" fmla="*/ 4 h 200"/>
                <a:gd name="T10" fmla="*/ 12 w 372"/>
                <a:gd name="T11" fmla="*/ 5 h 200"/>
                <a:gd name="T12" fmla="*/ 11 w 372"/>
                <a:gd name="T13" fmla="*/ 7 h 200"/>
                <a:gd name="T14" fmla="*/ 11 w 372"/>
                <a:gd name="T15" fmla="*/ 6 h 200"/>
                <a:gd name="T16" fmla="*/ 11 w 372"/>
                <a:gd name="T17" fmla="*/ 6 h 200"/>
                <a:gd name="T18" fmla="*/ 10 w 372"/>
                <a:gd name="T19" fmla="*/ 5 h 200"/>
                <a:gd name="T20" fmla="*/ 10 w 372"/>
                <a:gd name="T21" fmla="*/ 5 h 200"/>
                <a:gd name="T22" fmla="*/ 9 w 372"/>
                <a:gd name="T23" fmla="*/ 4 h 200"/>
                <a:gd name="T24" fmla="*/ 9 w 372"/>
                <a:gd name="T25" fmla="*/ 4 h 200"/>
                <a:gd name="T26" fmla="*/ 8 w 372"/>
                <a:gd name="T27" fmla="*/ 3 h 200"/>
                <a:gd name="T28" fmla="*/ 7 w 372"/>
                <a:gd name="T29" fmla="*/ 3 h 200"/>
                <a:gd name="T30" fmla="*/ 7 w 372"/>
                <a:gd name="T31" fmla="*/ 3 h 200"/>
                <a:gd name="T32" fmla="*/ 6 w 372"/>
                <a:gd name="T33" fmla="*/ 3 h 200"/>
                <a:gd name="T34" fmla="*/ 5 w 372"/>
                <a:gd name="T35" fmla="*/ 2 h 200"/>
                <a:gd name="T36" fmla="*/ 4 w 372"/>
                <a:gd name="T37" fmla="*/ 2 h 200"/>
                <a:gd name="T38" fmla="*/ 4 w 372"/>
                <a:gd name="T39" fmla="*/ 2 h 200"/>
                <a:gd name="T40" fmla="*/ 3 w 372"/>
                <a:gd name="T41" fmla="*/ 2 h 200"/>
                <a:gd name="T42" fmla="*/ 3 w 372"/>
                <a:gd name="T43" fmla="*/ 2 h 200"/>
                <a:gd name="T44" fmla="*/ 2 w 372"/>
                <a:gd name="T45" fmla="*/ 2 h 200"/>
                <a:gd name="T46" fmla="*/ 1 w 372"/>
                <a:gd name="T47" fmla="*/ 2 h 200"/>
                <a:gd name="T48" fmla="*/ 1 w 372"/>
                <a:gd name="T49" fmla="*/ 2 h 200"/>
                <a:gd name="T50" fmla="*/ 0 w 372"/>
                <a:gd name="T51" fmla="*/ 2 h 200"/>
                <a:gd name="T52" fmla="*/ 1 w 372"/>
                <a:gd name="T53" fmla="*/ 1 h 200"/>
                <a:gd name="T54" fmla="*/ 1 w 372"/>
                <a:gd name="T55" fmla="*/ 1 h 200"/>
                <a:gd name="T56" fmla="*/ 2 w 372"/>
                <a:gd name="T57" fmla="*/ 1 h 200"/>
                <a:gd name="T58" fmla="*/ 2 w 372"/>
                <a:gd name="T59" fmla="*/ 0 h 200"/>
                <a:gd name="T60" fmla="*/ 4 w 372"/>
                <a:gd name="T61" fmla="*/ 1 h 200"/>
                <a:gd name="T62" fmla="*/ 5 w 372"/>
                <a:gd name="T63" fmla="*/ 1 h 200"/>
                <a:gd name="T64" fmla="*/ 6 w 372"/>
                <a:gd name="T65" fmla="*/ 1 h 200"/>
                <a:gd name="T66" fmla="*/ 8 w 372"/>
                <a:gd name="T67" fmla="*/ 2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2" h="200">
                  <a:moveTo>
                    <a:pt x="231" y="42"/>
                  </a:moveTo>
                  <a:lnTo>
                    <a:pt x="237" y="48"/>
                  </a:lnTo>
                  <a:lnTo>
                    <a:pt x="245" y="52"/>
                  </a:lnTo>
                  <a:lnTo>
                    <a:pt x="255" y="55"/>
                  </a:lnTo>
                  <a:lnTo>
                    <a:pt x="264" y="57"/>
                  </a:lnTo>
                  <a:lnTo>
                    <a:pt x="280" y="68"/>
                  </a:lnTo>
                  <a:lnTo>
                    <a:pt x="296" y="78"/>
                  </a:lnTo>
                  <a:lnTo>
                    <a:pt x="311" y="91"/>
                  </a:lnTo>
                  <a:lnTo>
                    <a:pt x="326" y="105"/>
                  </a:lnTo>
                  <a:lnTo>
                    <a:pt x="340" y="119"/>
                  </a:lnTo>
                  <a:lnTo>
                    <a:pt x="353" y="135"/>
                  </a:lnTo>
                  <a:lnTo>
                    <a:pt x="363" y="151"/>
                  </a:lnTo>
                  <a:lnTo>
                    <a:pt x="372" y="167"/>
                  </a:lnTo>
                  <a:lnTo>
                    <a:pt x="331" y="200"/>
                  </a:lnTo>
                  <a:lnTo>
                    <a:pt x="331" y="193"/>
                  </a:lnTo>
                  <a:lnTo>
                    <a:pt x="328" y="185"/>
                  </a:lnTo>
                  <a:lnTo>
                    <a:pt x="326" y="176"/>
                  </a:lnTo>
                  <a:lnTo>
                    <a:pt x="326" y="167"/>
                  </a:lnTo>
                  <a:lnTo>
                    <a:pt x="319" y="159"/>
                  </a:lnTo>
                  <a:lnTo>
                    <a:pt x="312" y="150"/>
                  </a:lnTo>
                  <a:lnTo>
                    <a:pt x="305" y="142"/>
                  </a:lnTo>
                  <a:lnTo>
                    <a:pt x="298" y="135"/>
                  </a:lnTo>
                  <a:lnTo>
                    <a:pt x="290" y="127"/>
                  </a:lnTo>
                  <a:lnTo>
                    <a:pt x="282" y="120"/>
                  </a:lnTo>
                  <a:lnTo>
                    <a:pt x="275" y="113"/>
                  </a:lnTo>
                  <a:lnTo>
                    <a:pt x="267" y="107"/>
                  </a:lnTo>
                  <a:lnTo>
                    <a:pt x="256" y="101"/>
                  </a:lnTo>
                  <a:lnTo>
                    <a:pt x="244" y="96"/>
                  </a:lnTo>
                  <a:lnTo>
                    <a:pt x="233" y="89"/>
                  </a:lnTo>
                  <a:lnTo>
                    <a:pt x="220" y="82"/>
                  </a:lnTo>
                  <a:lnTo>
                    <a:pt x="209" y="77"/>
                  </a:lnTo>
                  <a:lnTo>
                    <a:pt x="196" y="72"/>
                  </a:lnTo>
                  <a:lnTo>
                    <a:pt x="183" y="70"/>
                  </a:lnTo>
                  <a:lnTo>
                    <a:pt x="172" y="70"/>
                  </a:lnTo>
                  <a:lnTo>
                    <a:pt x="160" y="67"/>
                  </a:lnTo>
                  <a:lnTo>
                    <a:pt x="150" y="63"/>
                  </a:lnTo>
                  <a:lnTo>
                    <a:pt x="138" y="60"/>
                  </a:lnTo>
                  <a:lnTo>
                    <a:pt x="127" y="57"/>
                  </a:lnTo>
                  <a:lnTo>
                    <a:pt x="115" y="55"/>
                  </a:lnTo>
                  <a:lnTo>
                    <a:pt x="103" y="53"/>
                  </a:lnTo>
                  <a:lnTo>
                    <a:pt x="91" y="52"/>
                  </a:lnTo>
                  <a:lnTo>
                    <a:pt x="80" y="49"/>
                  </a:lnTo>
                  <a:lnTo>
                    <a:pt x="74" y="42"/>
                  </a:lnTo>
                  <a:lnTo>
                    <a:pt x="65" y="41"/>
                  </a:lnTo>
                  <a:lnTo>
                    <a:pt x="54" y="41"/>
                  </a:lnTo>
                  <a:lnTo>
                    <a:pt x="45" y="41"/>
                  </a:lnTo>
                  <a:lnTo>
                    <a:pt x="36" y="40"/>
                  </a:lnTo>
                  <a:lnTo>
                    <a:pt x="27" y="40"/>
                  </a:lnTo>
                  <a:lnTo>
                    <a:pt x="17" y="40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6" y="33"/>
                  </a:lnTo>
                  <a:lnTo>
                    <a:pt x="13" y="28"/>
                  </a:lnTo>
                  <a:lnTo>
                    <a:pt x="20" y="23"/>
                  </a:lnTo>
                  <a:lnTo>
                    <a:pt x="25" y="17"/>
                  </a:lnTo>
                  <a:lnTo>
                    <a:pt x="32" y="11"/>
                  </a:lnTo>
                  <a:lnTo>
                    <a:pt x="39" y="7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76" y="3"/>
                  </a:lnTo>
                  <a:lnTo>
                    <a:pt x="99" y="7"/>
                  </a:lnTo>
                  <a:lnTo>
                    <a:pt x="121" y="11"/>
                  </a:lnTo>
                  <a:lnTo>
                    <a:pt x="143" y="16"/>
                  </a:lnTo>
                  <a:lnTo>
                    <a:pt x="166" y="21"/>
                  </a:lnTo>
                  <a:lnTo>
                    <a:pt x="188" y="26"/>
                  </a:lnTo>
                  <a:lnTo>
                    <a:pt x="209" y="34"/>
                  </a:lnTo>
                  <a:lnTo>
                    <a:pt x="231" y="4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4" name="Freeform 17"/>
            <p:cNvSpPr>
              <a:spLocks/>
            </p:cNvSpPr>
            <p:nvPr/>
          </p:nvSpPr>
          <p:spPr bwMode="auto">
            <a:xfrm>
              <a:off x="1799" y="533"/>
              <a:ext cx="49" cy="58"/>
            </a:xfrm>
            <a:custGeom>
              <a:avLst/>
              <a:gdLst>
                <a:gd name="T0" fmla="*/ 1 w 99"/>
                <a:gd name="T1" fmla="*/ 0 h 117"/>
                <a:gd name="T2" fmla="*/ 1 w 99"/>
                <a:gd name="T3" fmla="*/ 0 h 117"/>
                <a:gd name="T4" fmla="*/ 1 w 99"/>
                <a:gd name="T5" fmla="*/ 0 h 117"/>
                <a:gd name="T6" fmla="*/ 1 w 99"/>
                <a:gd name="T7" fmla="*/ 0 h 117"/>
                <a:gd name="T8" fmla="*/ 1 w 99"/>
                <a:gd name="T9" fmla="*/ 0 h 117"/>
                <a:gd name="T10" fmla="*/ 1 w 99"/>
                <a:gd name="T11" fmla="*/ 0 h 117"/>
                <a:gd name="T12" fmla="*/ 1 w 99"/>
                <a:gd name="T13" fmla="*/ 1 h 117"/>
                <a:gd name="T14" fmla="*/ 2 w 99"/>
                <a:gd name="T15" fmla="*/ 1 h 117"/>
                <a:gd name="T16" fmla="*/ 2 w 99"/>
                <a:gd name="T17" fmla="*/ 1 h 117"/>
                <a:gd name="T18" fmla="*/ 2 w 99"/>
                <a:gd name="T19" fmla="*/ 1 h 117"/>
                <a:gd name="T20" fmla="*/ 3 w 99"/>
                <a:gd name="T21" fmla="*/ 2 h 117"/>
                <a:gd name="T22" fmla="*/ 2 w 99"/>
                <a:gd name="T23" fmla="*/ 2 h 117"/>
                <a:gd name="T24" fmla="*/ 3 w 99"/>
                <a:gd name="T25" fmla="*/ 2 h 117"/>
                <a:gd name="T26" fmla="*/ 3 w 99"/>
                <a:gd name="T27" fmla="*/ 2 h 117"/>
                <a:gd name="T28" fmla="*/ 3 w 99"/>
                <a:gd name="T29" fmla="*/ 2 h 117"/>
                <a:gd name="T30" fmla="*/ 3 w 99"/>
                <a:gd name="T31" fmla="*/ 2 h 117"/>
                <a:gd name="T32" fmla="*/ 3 w 99"/>
                <a:gd name="T33" fmla="*/ 3 h 117"/>
                <a:gd name="T34" fmla="*/ 3 w 99"/>
                <a:gd name="T35" fmla="*/ 3 h 117"/>
                <a:gd name="T36" fmla="*/ 2 w 99"/>
                <a:gd name="T37" fmla="*/ 3 h 117"/>
                <a:gd name="T38" fmla="*/ 2 w 99"/>
                <a:gd name="T39" fmla="*/ 3 h 117"/>
                <a:gd name="T40" fmla="*/ 2 w 99"/>
                <a:gd name="T41" fmla="*/ 2 h 117"/>
                <a:gd name="T42" fmla="*/ 2 w 99"/>
                <a:gd name="T43" fmla="*/ 2 h 117"/>
                <a:gd name="T44" fmla="*/ 2 w 99"/>
                <a:gd name="T45" fmla="*/ 1 h 117"/>
                <a:gd name="T46" fmla="*/ 2 w 99"/>
                <a:gd name="T47" fmla="*/ 1 h 117"/>
                <a:gd name="T48" fmla="*/ 2 w 99"/>
                <a:gd name="T49" fmla="*/ 1 h 117"/>
                <a:gd name="T50" fmla="*/ 2 w 99"/>
                <a:gd name="T51" fmla="*/ 1 h 117"/>
                <a:gd name="T52" fmla="*/ 1 w 99"/>
                <a:gd name="T53" fmla="*/ 1 h 117"/>
                <a:gd name="T54" fmla="*/ 1 w 99"/>
                <a:gd name="T55" fmla="*/ 1 h 117"/>
                <a:gd name="T56" fmla="*/ 1 w 99"/>
                <a:gd name="T57" fmla="*/ 1 h 117"/>
                <a:gd name="T58" fmla="*/ 1 w 99"/>
                <a:gd name="T59" fmla="*/ 0 h 117"/>
                <a:gd name="T60" fmla="*/ 0 w 99"/>
                <a:gd name="T61" fmla="*/ 0 h 117"/>
                <a:gd name="T62" fmla="*/ 0 w 99"/>
                <a:gd name="T63" fmla="*/ 0 h 117"/>
                <a:gd name="T64" fmla="*/ 0 w 99"/>
                <a:gd name="T65" fmla="*/ 0 h 117"/>
                <a:gd name="T66" fmla="*/ 0 w 99"/>
                <a:gd name="T67" fmla="*/ 0 h 117"/>
                <a:gd name="T68" fmla="*/ 0 w 99"/>
                <a:gd name="T69" fmla="*/ 0 h 117"/>
                <a:gd name="T70" fmla="*/ 0 w 99"/>
                <a:gd name="T71" fmla="*/ 0 h 117"/>
                <a:gd name="T72" fmla="*/ 0 w 99"/>
                <a:gd name="T73" fmla="*/ 0 h 117"/>
                <a:gd name="T74" fmla="*/ 0 w 99"/>
                <a:gd name="T75" fmla="*/ 0 h 117"/>
                <a:gd name="T76" fmla="*/ 0 w 99"/>
                <a:gd name="T77" fmla="*/ 0 h 117"/>
                <a:gd name="T78" fmla="*/ 0 w 99"/>
                <a:gd name="T79" fmla="*/ 0 h 117"/>
                <a:gd name="T80" fmla="*/ 0 w 99"/>
                <a:gd name="T81" fmla="*/ 0 h 117"/>
                <a:gd name="T82" fmla="*/ 0 w 99"/>
                <a:gd name="T83" fmla="*/ 0 h 117"/>
                <a:gd name="T84" fmla="*/ 1 w 99"/>
                <a:gd name="T85" fmla="*/ 0 h 117"/>
                <a:gd name="T86" fmla="*/ 1 w 99"/>
                <a:gd name="T87" fmla="*/ 0 h 1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9" h="117">
                  <a:moveTo>
                    <a:pt x="59" y="23"/>
                  </a:moveTo>
                  <a:lnTo>
                    <a:pt x="57" y="22"/>
                  </a:lnTo>
                  <a:lnTo>
                    <a:pt x="56" y="20"/>
                  </a:lnTo>
                  <a:lnTo>
                    <a:pt x="53" y="20"/>
                  </a:lnTo>
                  <a:lnTo>
                    <a:pt x="51" y="21"/>
                  </a:lnTo>
                  <a:lnTo>
                    <a:pt x="54" y="31"/>
                  </a:lnTo>
                  <a:lnTo>
                    <a:pt x="61" y="38"/>
                  </a:lnTo>
                  <a:lnTo>
                    <a:pt x="71" y="45"/>
                  </a:lnTo>
                  <a:lnTo>
                    <a:pt x="77" y="51"/>
                  </a:lnTo>
                  <a:lnTo>
                    <a:pt x="81" y="48"/>
                  </a:lnTo>
                  <a:lnTo>
                    <a:pt x="97" y="69"/>
                  </a:lnTo>
                  <a:lnTo>
                    <a:pt x="95" y="73"/>
                  </a:lnTo>
                  <a:lnTo>
                    <a:pt x="97" y="76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1"/>
                  </a:lnTo>
                  <a:lnTo>
                    <a:pt x="98" y="101"/>
                  </a:lnTo>
                  <a:lnTo>
                    <a:pt x="96" y="109"/>
                  </a:lnTo>
                  <a:lnTo>
                    <a:pt x="94" y="117"/>
                  </a:lnTo>
                  <a:lnTo>
                    <a:pt x="91" y="103"/>
                  </a:lnTo>
                  <a:lnTo>
                    <a:pt x="87" y="89"/>
                  </a:lnTo>
                  <a:lnTo>
                    <a:pt x="82" y="76"/>
                  </a:lnTo>
                  <a:lnTo>
                    <a:pt x="79" y="63"/>
                  </a:lnTo>
                  <a:lnTo>
                    <a:pt x="75" y="57"/>
                  </a:lnTo>
                  <a:lnTo>
                    <a:pt x="72" y="50"/>
                  </a:lnTo>
                  <a:lnTo>
                    <a:pt x="68" y="44"/>
                  </a:lnTo>
                  <a:lnTo>
                    <a:pt x="61" y="41"/>
                  </a:lnTo>
                  <a:lnTo>
                    <a:pt x="53" y="38"/>
                  </a:lnTo>
                  <a:lnTo>
                    <a:pt x="45" y="34"/>
                  </a:lnTo>
                  <a:lnTo>
                    <a:pt x="38" y="28"/>
                  </a:lnTo>
                  <a:lnTo>
                    <a:pt x="31" y="21"/>
                  </a:lnTo>
                  <a:lnTo>
                    <a:pt x="23" y="15"/>
                  </a:lnTo>
                  <a:lnTo>
                    <a:pt x="16" y="10"/>
                  </a:lnTo>
                  <a:lnTo>
                    <a:pt x="8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5" y="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5" name="Freeform 18"/>
            <p:cNvSpPr>
              <a:spLocks/>
            </p:cNvSpPr>
            <p:nvPr/>
          </p:nvSpPr>
          <p:spPr bwMode="auto">
            <a:xfrm>
              <a:off x="1777" y="533"/>
              <a:ext cx="64" cy="72"/>
            </a:xfrm>
            <a:custGeom>
              <a:avLst/>
              <a:gdLst>
                <a:gd name="T0" fmla="*/ 3 w 128"/>
                <a:gd name="T1" fmla="*/ 2 h 143"/>
                <a:gd name="T2" fmla="*/ 3 w 128"/>
                <a:gd name="T3" fmla="*/ 2 h 143"/>
                <a:gd name="T4" fmla="*/ 3 w 128"/>
                <a:gd name="T5" fmla="*/ 2 h 143"/>
                <a:gd name="T6" fmla="*/ 3 w 128"/>
                <a:gd name="T7" fmla="*/ 3 h 143"/>
                <a:gd name="T8" fmla="*/ 4 w 128"/>
                <a:gd name="T9" fmla="*/ 3 h 143"/>
                <a:gd name="T10" fmla="*/ 4 w 128"/>
                <a:gd name="T11" fmla="*/ 3 h 143"/>
                <a:gd name="T12" fmla="*/ 4 w 128"/>
                <a:gd name="T13" fmla="*/ 4 h 143"/>
                <a:gd name="T14" fmla="*/ 4 w 128"/>
                <a:gd name="T15" fmla="*/ 4 h 143"/>
                <a:gd name="T16" fmla="*/ 4 w 128"/>
                <a:gd name="T17" fmla="*/ 4 h 143"/>
                <a:gd name="T18" fmla="*/ 4 w 128"/>
                <a:gd name="T19" fmla="*/ 5 h 143"/>
                <a:gd name="T20" fmla="*/ 4 w 128"/>
                <a:gd name="T21" fmla="*/ 5 h 143"/>
                <a:gd name="T22" fmla="*/ 4 w 128"/>
                <a:gd name="T23" fmla="*/ 4 h 143"/>
                <a:gd name="T24" fmla="*/ 4 w 128"/>
                <a:gd name="T25" fmla="*/ 4 h 143"/>
                <a:gd name="T26" fmla="*/ 4 w 128"/>
                <a:gd name="T27" fmla="*/ 3 h 143"/>
                <a:gd name="T28" fmla="*/ 3 w 128"/>
                <a:gd name="T29" fmla="*/ 3 h 143"/>
                <a:gd name="T30" fmla="*/ 3 w 128"/>
                <a:gd name="T31" fmla="*/ 3 h 143"/>
                <a:gd name="T32" fmla="*/ 3 w 128"/>
                <a:gd name="T33" fmla="*/ 2 h 143"/>
                <a:gd name="T34" fmla="*/ 3 w 128"/>
                <a:gd name="T35" fmla="*/ 2 h 143"/>
                <a:gd name="T36" fmla="*/ 2 w 128"/>
                <a:gd name="T37" fmla="*/ 2 h 143"/>
                <a:gd name="T38" fmla="*/ 2 w 128"/>
                <a:gd name="T39" fmla="*/ 2 h 143"/>
                <a:gd name="T40" fmla="*/ 2 w 128"/>
                <a:gd name="T41" fmla="*/ 2 h 143"/>
                <a:gd name="T42" fmla="*/ 2 w 128"/>
                <a:gd name="T43" fmla="*/ 1 h 143"/>
                <a:gd name="T44" fmla="*/ 1 w 128"/>
                <a:gd name="T45" fmla="*/ 1 h 143"/>
                <a:gd name="T46" fmla="*/ 1 w 128"/>
                <a:gd name="T47" fmla="*/ 1 h 143"/>
                <a:gd name="T48" fmla="*/ 1 w 128"/>
                <a:gd name="T49" fmla="*/ 1 h 143"/>
                <a:gd name="T50" fmla="*/ 0 w 128"/>
                <a:gd name="T51" fmla="*/ 1 h 143"/>
                <a:gd name="T52" fmla="*/ 1 w 128"/>
                <a:gd name="T53" fmla="*/ 0 h 143"/>
                <a:gd name="T54" fmla="*/ 1 w 128"/>
                <a:gd name="T55" fmla="*/ 0 h 143"/>
                <a:gd name="T56" fmla="*/ 1 w 128"/>
                <a:gd name="T57" fmla="*/ 1 h 143"/>
                <a:gd name="T58" fmla="*/ 1 w 128"/>
                <a:gd name="T59" fmla="*/ 1 h 143"/>
                <a:gd name="T60" fmla="*/ 2 w 128"/>
                <a:gd name="T61" fmla="*/ 1 h 143"/>
                <a:gd name="T62" fmla="*/ 2 w 128"/>
                <a:gd name="T63" fmla="*/ 1 h 143"/>
                <a:gd name="T64" fmla="*/ 2 w 128"/>
                <a:gd name="T65" fmla="*/ 1 h 143"/>
                <a:gd name="T66" fmla="*/ 2 w 128"/>
                <a:gd name="T67" fmla="*/ 1 h 143"/>
                <a:gd name="T68" fmla="*/ 3 w 128"/>
                <a:gd name="T69" fmla="*/ 2 h 1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" h="143">
                  <a:moveTo>
                    <a:pt x="73" y="47"/>
                  </a:moveTo>
                  <a:lnTo>
                    <a:pt x="83" y="52"/>
                  </a:lnTo>
                  <a:lnTo>
                    <a:pt x="89" y="62"/>
                  </a:lnTo>
                  <a:lnTo>
                    <a:pt x="96" y="70"/>
                  </a:lnTo>
                  <a:lnTo>
                    <a:pt x="104" y="75"/>
                  </a:lnTo>
                  <a:lnTo>
                    <a:pt x="113" y="86"/>
                  </a:lnTo>
                  <a:lnTo>
                    <a:pt x="119" y="98"/>
                  </a:lnTo>
                  <a:lnTo>
                    <a:pt x="124" y="111"/>
                  </a:lnTo>
                  <a:lnTo>
                    <a:pt x="128" y="125"/>
                  </a:lnTo>
                  <a:lnTo>
                    <a:pt x="115" y="143"/>
                  </a:lnTo>
                  <a:lnTo>
                    <a:pt x="114" y="131"/>
                  </a:lnTo>
                  <a:lnTo>
                    <a:pt x="110" y="118"/>
                  </a:lnTo>
                  <a:lnTo>
                    <a:pt x="107" y="106"/>
                  </a:lnTo>
                  <a:lnTo>
                    <a:pt x="102" y="94"/>
                  </a:lnTo>
                  <a:lnTo>
                    <a:pt x="96" y="82"/>
                  </a:lnTo>
                  <a:lnTo>
                    <a:pt x="88" y="73"/>
                  </a:lnTo>
                  <a:lnTo>
                    <a:pt x="80" y="64"/>
                  </a:lnTo>
                  <a:lnTo>
                    <a:pt x="71" y="57"/>
                  </a:lnTo>
                  <a:lnTo>
                    <a:pt x="63" y="49"/>
                  </a:lnTo>
                  <a:lnTo>
                    <a:pt x="55" y="41"/>
                  </a:lnTo>
                  <a:lnTo>
                    <a:pt x="46" y="34"/>
                  </a:lnTo>
                  <a:lnTo>
                    <a:pt x="36" y="27"/>
                  </a:lnTo>
                  <a:lnTo>
                    <a:pt x="27" y="21"/>
                  </a:lnTo>
                  <a:lnTo>
                    <a:pt x="18" y="14"/>
                  </a:lnTo>
                  <a:lnTo>
                    <a:pt x="9" y="9"/>
                  </a:lnTo>
                  <a:lnTo>
                    <a:pt x="0" y="3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4" y="9"/>
                  </a:lnTo>
                  <a:lnTo>
                    <a:pt x="40" y="12"/>
                  </a:lnTo>
                  <a:lnTo>
                    <a:pt x="47" y="15"/>
                  </a:lnTo>
                  <a:lnTo>
                    <a:pt x="53" y="19"/>
                  </a:lnTo>
                  <a:lnTo>
                    <a:pt x="73" y="4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6" name="Freeform 19"/>
            <p:cNvSpPr>
              <a:spLocks/>
            </p:cNvSpPr>
            <p:nvPr/>
          </p:nvSpPr>
          <p:spPr bwMode="auto">
            <a:xfrm>
              <a:off x="1345" y="535"/>
              <a:ext cx="159" cy="77"/>
            </a:xfrm>
            <a:custGeom>
              <a:avLst/>
              <a:gdLst>
                <a:gd name="T0" fmla="*/ 8 w 316"/>
                <a:gd name="T1" fmla="*/ 2 h 154"/>
                <a:gd name="T2" fmla="*/ 8 w 316"/>
                <a:gd name="T3" fmla="*/ 2 h 154"/>
                <a:gd name="T4" fmla="*/ 9 w 316"/>
                <a:gd name="T5" fmla="*/ 3 h 154"/>
                <a:gd name="T6" fmla="*/ 9 w 316"/>
                <a:gd name="T7" fmla="*/ 3 h 154"/>
                <a:gd name="T8" fmla="*/ 10 w 316"/>
                <a:gd name="T9" fmla="*/ 4 h 154"/>
                <a:gd name="T10" fmla="*/ 10 w 316"/>
                <a:gd name="T11" fmla="*/ 4 h 154"/>
                <a:gd name="T12" fmla="*/ 10 w 316"/>
                <a:gd name="T13" fmla="*/ 5 h 154"/>
                <a:gd name="T14" fmla="*/ 10 w 316"/>
                <a:gd name="T15" fmla="*/ 5 h 154"/>
                <a:gd name="T16" fmla="*/ 10 w 316"/>
                <a:gd name="T17" fmla="*/ 5 h 154"/>
                <a:gd name="T18" fmla="*/ 10 w 316"/>
                <a:gd name="T19" fmla="*/ 5 h 154"/>
                <a:gd name="T20" fmla="*/ 10 w 316"/>
                <a:gd name="T21" fmla="*/ 4 h 154"/>
                <a:gd name="T22" fmla="*/ 9 w 316"/>
                <a:gd name="T23" fmla="*/ 3 h 154"/>
                <a:gd name="T24" fmla="*/ 8 w 316"/>
                <a:gd name="T25" fmla="*/ 3 h 154"/>
                <a:gd name="T26" fmla="*/ 7 w 316"/>
                <a:gd name="T27" fmla="*/ 2 h 154"/>
                <a:gd name="T28" fmla="*/ 6 w 316"/>
                <a:gd name="T29" fmla="*/ 2 h 154"/>
                <a:gd name="T30" fmla="*/ 6 w 316"/>
                <a:gd name="T31" fmla="*/ 2 h 154"/>
                <a:gd name="T32" fmla="*/ 6 w 316"/>
                <a:gd name="T33" fmla="*/ 2 h 154"/>
                <a:gd name="T34" fmla="*/ 5 w 316"/>
                <a:gd name="T35" fmla="*/ 1 h 154"/>
                <a:gd name="T36" fmla="*/ 5 w 316"/>
                <a:gd name="T37" fmla="*/ 1 h 154"/>
                <a:gd name="T38" fmla="*/ 4 w 316"/>
                <a:gd name="T39" fmla="*/ 1 h 154"/>
                <a:gd name="T40" fmla="*/ 4 w 316"/>
                <a:gd name="T41" fmla="*/ 1 h 154"/>
                <a:gd name="T42" fmla="*/ 3 w 316"/>
                <a:gd name="T43" fmla="*/ 1 h 154"/>
                <a:gd name="T44" fmla="*/ 2 w 316"/>
                <a:gd name="T45" fmla="*/ 1 h 154"/>
                <a:gd name="T46" fmla="*/ 1 w 316"/>
                <a:gd name="T47" fmla="*/ 1 h 154"/>
                <a:gd name="T48" fmla="*/ 0 w 316"/>
                <a:gd name="T49" fmla="*/ 1 h 154"/>
                <a:gd name="T50" fmla="*/ 1 w 316"/>
                <a:gd name="T51" fmla="*/ 0 h 154"/>
                <a:gd name="T52" fmla="*/ 2 w 316"/>
                <a:gd name="T53" fmla="*/ 1 h 154"/>
                <a:gd name="T54" fmla="*/ 2 w 316"/>
                <a:gd name="T55" fmla="*/ 1 h 154"/>
                <a:gd name="T56" fmla="*/ 3 w 316"/>
                <a:gd name="T57" fmla="*/ 1 h 154"/>
                <a:gd name="T58" fmla="*/ 4 w 316"/>
                <a:gd name="T59" fmla="*/ 1 h 154"/>
                <a:gd name="T60" fmla="*/ 5 w 316"/>
                <a:gd name="T61" fmla="*/ 1 h 154"/>
                <a:gd name="T62" fmla="*/ 6 w 316"/>
                <a:gd name="T63" fmla="*/ 1 h 154"/>
                <a:gd name="T64" fmla="*/ 7 w 316"/>
                <a:gd name="T65" fmla="*/ 2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6" h="154">
                  <a:moveTo>
                    <a:pt x="220" y="44"/>
                  </a:moveTo>
                  <a:lnTo>
                    <a:pt x="226" y="46"/>
                  </a:lnTo>
                  <a:lnTo>
                    <a:pt x="236" y="51"/>
                  </a:lnTo>
                  <a:lnTo>
                    <a:pt x="244" y="55"/>
                  </a:lnTo>
                  <a:lnTo>
                    <a:pt x="252" y="59"/>
                  </a:lnTo>
                  <a:lnTo>
                    <a:pt x="261" y="67"/>
                  </a:lnTo>
                  <a:lnTo>
                    <a:pt x="270" y="75"/>
                  </a:lnTo>
                  <a:lnTo>
                    <a:pt x="279" y="83"/>
                  </a:lnTo>
                  <a:lnTo>
                    <a:pt x="289" y="92"/>
                  </a:lnTo>
                  <a:lnTo>
                    <a:pt x="297" y="102"/>
                  </a:lnTo>
                  <a:lnTo>
                    <a:pt x="304" y="112"/>
                  </a:lnTo>
                  <a:lnTo>
                    <a:pt x="308" y="123"/>
                  </a:lnTo>
                  <a:lnTo>
                    <a:pt x="312" y="135"/>
                  </a:lnTo>
                  <a:lnTo>
                    <a:pt x="314" y="138"/>
                  </a:lnTo>
                  <a:lnTo>
                    <a:pt x="316" y="144"/>
                  </a:lnTo>
                  <a:lnTo>
                    <a:pt x="316" y="149"/>
                  </a:lnTo>
                  <a:lnTo>
                    <a:pt x="315" y="154"/>
                  </a:lnTo>
                  <a:lnTo>
                    <a:pt x="308" y="151"/>
                  </a:lnTo>
                  <a:lnTo>
                    <a:pt x="306" y="144"/>
                  </a:lnTo>
                  <a:lnTo>
                    <a:pt x="304" y="137"/>
                  </a:lnTo>
                  <a:lnTo>
                    <a:pt x="298" y="132"/>
                  </a:lnTo>
                  <a:lnTo>
                    <a:pt x="288" y="119"/>
                  </a:lnTo>
                  <a:lnTo>
                    <a:pt x="275" y="105"/>
                  </a:lnTo>
                  <a:lnTo>
                    <a:pt x="262" y="93"/>
                  </a:lnTo>
                  <a:lnTo>
                    <a:pt x="248" y="83"/>
                  </a:lnTo>
                  <a:lnTo>
                    <a:pt x="233" y="74"/>
                  </a:lnTo>
                  <a:lnTo>
                    <a:pt x="218" y="64"/>
                  </a:lnTo>
                  <a:lnTo>
                    <a:pt x="203" y="55"/>
                  </a:lnTo>
                  <a:lnTo>
                    <a:pt x="188" y="47"/>
                  </a:lnTo>
                  <a:lnTo>
                    <a:pt x="191" y="46"/>
                  </a:lnTo>
                  <a:lnTo>
                    <a:pt x="183" y="43"/>
                  </a:lnTo>
                  <a:lnTo>
                    <a:pt x="176" y="39"/>
                  </a:lnTo>
                  <a:lnTo>
                    <a:pt x="168" y="37"/>
                  </a:lnTo>
                  <a:lnTo>
                    <a:pt x="160" y="33"/>
                  </a:lnTo>
                  <a:lnTo>
                    <a:pt x="152" y="31"/>
                  </a:lnTo>
                  <a:lnTo>
                    <a:pt x="145" y="28"/>
                  </a:lnTo>
                  <a:lnTo>
                    <a:pt x="137" y="25"/>
                  </a:lnTo>
                  <a:lnTo>
                    <a:pt x="130" y="22"/>
                  </a:lnTo>
                  <a:lnTo>
                    <a:pt x="123" y="24"/>
                  </a:lnTo>
                  <a:lnTo>
                    <a:pt x="115" y="25"/>
                  </a:lnTo>
                  <a:lnTo>
                    <a:pt x="108" y="25"/>
                  </a:lnTo>
                  <a:lnTo>
                    <a:pt x="103" y="19"/>
                  </a:lnTo>
                  <a:lnTo>
                    <a:pt x="91" y="17"/>
                  </a:lnTo>
                  <a:lnTo>
                    <a:pt x="78" y="16"/>
                  </a:lnTo>
                  <a:lnTo>
                    <a:pt x="65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26" y="7"/>
                  </a:lnTo>
                  <a:lnTo>
                    <a:pt x="13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1"/>
                  </a:lnTo>
                  <a:lnTo>
                    <a:pt x="47" y="1"/>
                  </a:lnTo>
                  <a:lnTo>
                    <a:pt x="57" y="3"/>
                  </a:lnTo>
                  <a:lnTo>
                    <a:pt x="67" y="5"/>
                  </a:lnTo>
                  <a:lnTo>
                    <a:pt x="78" y="6"/>
                  </a:lnTo>
                  <a:lnTo>
                    <a:pt x="95" y="9"/>
                  </a:lnTo>
                  <a:lnTo>
                    <a:pt x="114" y="13"/>
                  </a:lnTo>
                  <a:lnTo>
                    <a:pt x="131" y="17"/>
                  </a:lnTo>
                  <a:lnTo>
                    <a:pt x="149" y="21"/>
                  </a:lnTo>
                  <a:lnTo>
                    <a:pt x="167" y="26"/>
                  </a:lnTo>
                  <a:lnTo>
                    <a:pt x="185" y="31"/>
                  </a:lnTo>
                  <a:lnTo>
                    <a:pt x="202" y="38"/>
                  </a:lnTo>
                  <a:lnTo>
                    <a:pt x="22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7" name="Freeform 20"/>
            <p:cNvSpPr>
              <a:spLocks/>
            </p:cNvSpPr>
            <p:nvPr/>
          </p:nvSpPr>
          <p:spPr bwMode="auto">
            <a:xfrm>
              <a:off x="1826" y="534"/>
              <a:ext cx="22" cy="19"/>
            </a:xfrm>
            <a:custGeom>
              <a:avLst/>
              <a:gdLst>
                <a:gd name="T0" fmla="*/ 1 w 45"/>
                <a:gd name="T1" fmla="*/ 1 h 37"/>
                <a:gd name="T2" fmla="*/ 1 w 45"/>
                <a:gd name="T3" fmla="*/ 2 h 37"/>
                <a:gd name="T4" fmla="*/ 1 w 45"/>
                <a:gd name="T5" fmla="*/ 1 h 37"/>
                <a:gd name="T6" fmla="*/ 1 w 45"/>
                <a:gd name="T7" fmla="*/ 1 h 37"/>
                <a:gd name="T8" fmla="*/ 1 w 45"/>
                <a:gd name="T9" fmla="*/ 1 h 37"/>
                <a:gd name="T10" fmla="*/ 0 w 45"/>
                <a:gd name="T11" fmla="*/ 1 h 37"/>
                <a:gd name="T12" fmla="*/ 0 w 45"/>
                <a:gd name="T13" fmla="*/ 1 h 37"/>
                <a:gd name="T14" fmla="*/ 0 w 45"/>
                <a:gd name="T15" fmla="*/ 0 h 37"/>
                <a:gd name="T16" fmla="*/ 0 w 45"/>
                <a:gd name="T17" fmla="*/ 0 h 37"/>
                <a:gd name="T18" fmla="*/ 0 w 45"/>
                <a:gd name="T19" fmla="*/ 1 h 37"/>
                <a:gd name="T20" fmla="*/ 0 w 45"/>
                <a:gd name="T21" fmla="*/ 1 h 37"/>
                <a:gd name="T22" fmla="*/ 0 w 45"/>
                <a:gd name="T23" fmla="*/ 1 h 37"/>
                <a:gd name="T24" fmla="*/ 0 w 45"/>
                <a:gd name="T25" fmla="*/ 1 h 37"/>
                <a:gd name="T26" fmla="*/ 1 w 45"/>
                <a:gd name="T27" fmla="*/ 1 h 37"/>
                <a:gd name="T28" fmla="*/ 1 w 45"/>
                <a:gd name="T29" fmla="*/ 1 h 37"/>
                <a:gd name="T30" fmla="*/ 1 w 45"/>
                <a:gd name="T31" fmla="*/ 1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" h="37">
                  <a:moveTo>
                    <a:pt x="43" y="25"/>
                  </a:moveTo>
                  <a:lnTo>
                    <a:pt x="45" y="37"/>
                  </a:lnTo>
                  <a:lnTo>
                    <a:pt x="42" y="32"/>
                  </a:lnTo>
                  <a:lnTo>
                    <a:pt x="38" y="25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23" y="2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9" y="3"/>
                  </a:lnTo>
                  <a:lnTo>
                    <a:pt x="25" y="8"/>
                  </a:lnTo>
                  <a:lnTo>
                    <a:pt x="29" y="12"/>
                  </a:lnTo>
                  <a:lnTo>
                    <a:pt x="34" y="17"/>
                  </a:lnTo>
                  <a:lnTo>
                    <a:pt x="38" y="2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8" name="Freeform 21"/>
            <p:cNvSpPr>
              <a:spLocks/>
            </p:cNvSpPr>
            <p:nvPr/>
          </p:nvSpPr>
          <p:spPr bwMode="auto">
            <a:xfrm>
              <a:off x="1754" y="536"/>
              <a:ext cx="76" cy="80"/>
            </a:xfrm>
            <a:custGeom>
              <a:avLst/>
              <a:gdLst>
                <a:gd name="T0" fmla="*/ 4 w 152"/>
                <a:gd name="T1" fmla="*/ 2 h 161"/>
                <a:gd name="T2" fmla="*/ 4 w 152"/>
                <a:gd name="T3" fmla="*/ 2 h 161"/>
                <a:gd name="T4" fmla="*/ 4 w 152"/>
                <a:gd name="T5" fmla="*/ 2 h 161"/>
                <a:gd name="T6" fmla="*/ 4 w 152"/>
                <a:gd name="T7" fmla="*/ 2 h 161"/>
                <a:gd name="T8" fmla="*/ 4 w 152"/>
                <a:gd name="T9" fmla="*/ 2 h 161"/>
                <a:gd name="T10" fmla="*/ 5 w 152"/>
                <a:gd name="T11" fmla="*/ 3 h 161"/>
                <a:gd name="T12" fmla="*/ 5 w 152"/>
                <a:gd name="T13" fmla="*/ 3 h 161"/>
                <a:gd name="T14" fmla="*/ 5 w 152"/>
                <a:gd name="T15" fmla="*/ 4 h 161"/>
                <a:gd name="T16" fmla="*/ 5 w 152"/>
                <a:gd name="T17" fmla="*/ 4 h 161"/>
                <a:gd name="T18" fmla="*/ 5 w 152"/>
                <a:gd name="T19" fmla="*/ 4 h 161"/>
                <a:gd name="T20" fmla="*/ 5 w 152"/>
                <a:gd name="T21" fmla="*/ 4 h 161"/>
                <a:gd name="T22" fmla="*/ 5 w 152"/>
                <a:gd name="T23" fmla="*/ 4 h 161"/>
                <a:gd name="T24" fmla="*/ 5 w 152"/>
                <a:gd name="T25" fmla="*/ 5 h 161"/>
                <a:gd name="T26" fmla="*/ 5 w 152"/>
                <a:gd name="T27" fmla="*/ 4 h 161"/>
                <a:gd name="T28" fmla="*/ 5 w 152"/>
                <a:gd name="T29" fmla="*/ 4 h 161"/>
                <a:gd name="T30" fmla="*/ 4 w 152"/>
                <a:gd name="T31" fmla="*/ 3 h 161"/>
                <a:gd name="T32" fmla="*/ 4 w 152"/>
                <a:gd name="T33" fmla="*/ 3 h 161"/>
                <a:gd name="T34" fmla="*/ 4 w 152"/>
                <a:gd name="T35" fmla="*/ 3 h 161"/>
                <a:gd name="T36" fmla="*/ 4 w 152"/>
                <a:gd name="T37" fmla="*/ 2 h 161"/>
                <a:gd name="T38" fmla="*/ 4 w 152"/>
                <a:gd name="T39" fmla="*/ 2 h 161"/>
                <a:gd name="T40" fmla="*/ 3 w 152"/>
                <a:gd name="T41" fmla="*/ 1 h 161"/>
                <a:gd name="T42" fmla="*/ 3 w 152"/>
                <a:gd name="T43" fmla="*/ 2 h 161"/>
                <a:gd name="T44" fmla="*/ 3 w 152"/>
                <a:gd name="T45" fmla="*/ 1 h 161"/>
                <a:gd name="T46" fmla="*/ 3 w 152"/>
                <a:gd name="T47" fmla="*/ 1 h 161"/>
                <a:gd name="T48" fmla="*/ 2 w 152"/>
                <a:gd name="T49" fmla="*/ 1 h 161"/>
                <a:gd name="T50" fmla="*/ 2 w 152"/>
                <a:gd name="T51" fmla="*/ 1 h 161"/>
                <a:gd name="T52" fmla="*/ 2 w 152"/>
                <a:gd name="T53" fmla="*/ 1 h 161"/>
                <a:gd name="T54" fmla="*/ 2 w 152"/>
                <a:gd name="T55" fmla="*/ 1 h 161"/>
                <a:gd name="T56" fmla="*/ 2 w 152"/>
                <a:gd name="T57" fmla="*/ 1 h 161"/>
                <a:gd name="T58" fmla="*/ 1 w 152"/>
                <a:gd name="T59" fmla="*/ 0 h 161"/>
                <a:gd name="T60" fmla="*/ 1 w 152"/>
                <a:gd name="T61" fmla="*/ 0 h 161"/>
                <a:gd name="T62" fmla="*/ 1 w 152"/>
                <a:gd name="T63" fmla="*/ 0 h 161"/>
                <a:gd name="T64" fmla="*/ 1 w 152"/>
                <a:gd name="T65" fmla="*/ 0 h 161"/>
                <a:gd name="T66" fmla="*/ 0 w 152"/>
                <a:gd name="T67" fmla="*/ 0 h 161"/>
                <a:gd name="T68" fmla="*/ 1 w 152"/>
                <a:gd name="T69" fmla="*/ 0 h 161"/>
                <a:gd name="T70" fmla="*/ 1 w 152"/>
                <a:gd name="T71" fmla="*/ 0 h 161"/>
                <a:gd name="T72" fmla="*/ 1 w 152"/>
                <a:gd name="T73" fmla="*/ 0 h 161"/>
                <a:gd name="T74" fmla="*/ 2 w 152"/>
                <a:gd name="T75" fmla="*/ 0 h 161"/>
                <a:gd name="T76" fmla="*/ 2 w 152"/>
                <a:gd name="T77" fmla="*/ 0 h 161"/>
                <a:gd name="T78" fmla="*/ 2 w 152"/>
                <a:gd name="T79" fmla="*/ 0 h 161"/>
                <a:gd name="T80" fmla="*/ 3 w 152"/>
                <a:gd name="T81" fmla="*/ 0 h 161"/>
                <a:gd name="T82" fmla="*/ 3 w 152"/>
                <a:gd name="T83" fmla="*/ 0 h 161"/>
                <a:gd name="T84" fmla="*/ 4 w 152"/>
                <a:gd name="T85" fmla="*/ 2 h 1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2" h="161">
                  <a:moveTo>
                    <a:pt x="116" y="73"/>
                  </a:moveTo>
                  <a:lnTo>
                    <a:pt x="114" y="78"/>
                  </a:lnTo>
                  <a:lnTo>
                    <a:pt x="118" y="82"/>
                  </a:lnTo>
                  <a:lnTo>
                    <a:pt x="123" y="84"/>
                  </a:lnTo>
                  <a:lnTo>
                    <a:pt x="125" y="86"/>
                  </a:lnTo>
                  <a:lnTo>
                    <a:pt x="132" y="101"/>
                  </a:lnTo>
                  <a:lnTo>
                    <a:pt x="141" y="115"/>
                  </a:lnTo>
                  <a:lnTo>
                    <a:pt x="148" y="130"/>
                  </a:lnTo>
                  <a:lnTo>
                    <a:pt x="152" y="146"/>
                  </a:lnTo>
                  <a:lnTo>
                    <a:pt x="150" y="150"/>
                  </a:lnTo>
                  <a:lnTo>
                    <a:pt x="148" y="153"/>
                  </a:lnTo>
                  <a:lnTo>
                    <a:pt x="144" y="158"/>
                  </a:lnTo>
                  <a:lnTo>
                    <a:pt x="141" y="161"/>
                  </a:lnTo>
                  <a:lnTo>
                    <a:pt x="136" y="149"/>
                  </a:lnTo>
                  <a:lnTo>
                    <a:pt x="132" y="136"/>
                  </a:lnTo>
                  <a:lnTo>
                    <a:pt x="126" y="123"/>
                  </a:lnTo>
                  <a:lnTo>
                    <a:pt x="120" y="111"/>
                  </a:lnTo>
                  <a:lnTo>
                    <a:pt x="114" y="97"/>
                  </a:lnTo>
                  <a:lnTo>
                    <a:pt x="106" y="85"/>
                  </a:lnTo>
                  <a:lnTo>
                    <a:pt x="98" y="74"/>
                  </a:lnTo>
                  <a:lnTo>
                    <a:pt x="89" y="63"/>
                  </a:lnTo>
                  <a:lnTo>
                    <a:pt x="81" y="65"/>
                  </a:lnTo>
                  <a:lnTo>
                    <a:pt x="75" y="60"/>
                  </a:lnTo>
                  <a:lnTo>
                    <a:pt x="68" y="54"/>
                  </a:lnTo>
                  <a:lnTo>
                    <a:pt x="63" y="50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3" y="37"/>
                  </a:lnTo>
                  <a:lnTo>
                    <a:pt x="37" y="32"/>
                  </a:lnTo>
                  <a:lnTo>
                    <a:pt x="30" y="29"/>
                  </a:lnTo>
                  <a:lnTo>
                    <a:pt x="28" y="20"/>
                  </a:lnTo>
                  <a:lnTo>
                    <a:pt x="20" y="15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38" y="6"/>
                  </a:lnTo>
                  <a:lnTo>
                    <a:pt x="48" y="12"/>
                  </a:lnTo>
                  <a:lnTo>
                    <a:pt x="57" y="17"/>
                  </a:lnTo>
                  <a:lnTo>
                    <a:pt x="65" y="22"/>
                  </a:lnTo>
                  <a:lnTo>
                    <a:pt x="74" y="27"/>
                  </a:lnTo>
                  <a:lnTo>
                    <a:pt x="116" y="7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9" name="Freeform 22"/>
            <p:cNvSpPr>
              <a:spLocks/>
            </p:cNvSpPr>
            <p:nvPr/>
          </p:nvSpPr>
          <p:spPr bwMode="auto">
            <a:xfrm>
              <a:off x="1736" y="542"/>
              <a:ext cx="6" cy="3"/>
            </a:xfrm>
            <a:custGeom>
              <a:avLst/>
              <a:gdLst>
                <a:gd name="T0" fmla="*/ 1 w 12"/>
                <a:gd name="T1" fmla="*/ 0 h 5"/>
                <a:gd name="T2" fmla="*/ 1 w 12"/>
                <a:gd name="T3" fmla="*/ 0 h 5"/>
                <a:gd name="T4" fmla="*/ 1 w 12"/>
                <a:gd name="T5" fmla="*/ 0 h 5"/>
                <a:gd name="T6" fmla="*/ 1 w 12"/>
                <a:gd name="T7" fmla="*/ 0 h 5"/>
                <a:gd name="T8" fmla="*/ 1 w 12"/>
                <a:gd name="T9" fmla="*/ 1 h 5"/>
                <a:gd name="T10" fmla="*/ 1 w 12"/>
                <a:gd name="T11" fmla="*/ 1 h 5"/>
                <a:gd name="T12" fmla="*/ 0 w 12"/>
                <a:gd name="T13" fmla="*/ 1 h 5"/>
                <a:gd name="T14" fmla="*/ 1 w 12"/>
                <a:gd name="T15" fmla="*/ 1 h 5"/>
                <a:gd name="T16" fmla="*/ 1 w 12"/>
                <a:gd name="T17" fmla="*/ 1 h 5"/>
                <a:gd name="T18" fmla="*/ 1 w 12"/>
                <a:gd name="T19" fmla="*/ 0 h 5"/>
                <a:gd name="T20" fmla="*/ 1 w 12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0" name="Freeform 23"/>
            <p:cNvSpPr>
              <a:spLocks/>
            </p:cNvSpPr>
            <p:nvPr/>
          </p:nvSpPr>
          <p:spPr bwMode="auto">
            <a:xfrm>
              <a:off x="1444" y="545"/>
              <a:ext cx="362" cy="223"/>
            </a:xfrm>
            <a:custGeom>
              <a:avLst/>
              <a:gdLst>
                <a:gd name="T0" fmla="*/ 22 w 724"/>
                <a:gd name="T1" fmla="*/ 5 h 446"/>
                <a:gd name="T2" fmla="*/ 19 w 724"/>
                <a:gd name="T3" fmla="*/ 2 h 446"/>
                <a:gd name="T4" fmla="*/ 22 w 724"/>
                <a:gd name="T5" fmla="*/ 6 h 446"/>
                <a:gd name="T6" fmla="*/ 20 w 724"/>
                <a:gd name="T7" fmla="*/ 4 h 446"/>
                <a:gd name="T8" fmla="*/ 18 w 724"/>
                <a:gd name="T9" fmla="*/ 2 h 446"/>
                <a:gd name="T10" fmla="*/ 21 w 724"/>
                <a:gd name="T11" fmla="*/ 7 h 446"/>
                <a:gd name="T12" fmla="*/ 19 w 724"/>
                <a:gd name="T13" fmla="*/ 4 h 446"/>
                <a:gd name="T14" fmla="*/ 19 w 724"/>
                <a:gd name="T15" fmla="*/ 4 h 446"/>
                <a:gd name="T16" fmla="*/ 20 w 724"/>
                <a:gd name="T17" fmla="*/ 8 h 446"/>
                <a:gd name="T18" fmla="*/ 18 w 724"/>
                <a:gd name="T19" fmla="*/ 5 h 446"/>
                <a:gd name="T20" fmla="*/ 19 w 724"/>
                <a:gd name="T21" fmla="*/ 6 h 446"/>
                <a:gd name="T22" fmla="*/ 19 w 724"/>
                <a:gd name="T23" fmla="*/ 8 h 446"/>
                <a:gd name="T24" fmla="*/ 16 w 724"/>
                <a:gd name="T25" fmla="*/ 5 h 446"/>
                <a:gd name="T26" fmla="*/ 19 w 724"/>
                <a:gd name="T27" fmla="*/ 9 h 446"/>
                <a:gd name="T28" fmla="*/ 17 w 724"/>
                <a:gd name="T29" fmla="*/ 7 h 446"/>
                <a:gd name="T30" fmla="*/ 16 w 724"/>
                <a:gd name="T31" fmla="*/ 6 h 446"/>
                <a:gd name="T32" fmla="*/ 18 w 724"/>
                <a:gd name="T33" fmla="*/ 10 h 446"/>
                <a:gd name="T34" fmla="*/ 17 w 724"/>
                <a:gd name="T35" fmla="*/ 9 h 446"/>
                <a:gd name="T36" fmla="*/ 14 w 724"/>
                <a:gd name="T37" fmla="*/ 6 h 446"/>
                <a:gd name="T38" fmla="*/ 16 w 724"/>
                <a:gd name="T39" fmla="*/ 9 h 446"/>
                <a:gd name="T40" fmla="*/ 15 w 724"/>
                <a:gd name="T41" fmla="*/ 8 h 446"/>
                <a:gd name="T42" fmla="*/ 13 w 724"/>
                <a:gd name="T43" fmla="*/ 6 h 446"/>
                <a:gd name="T44" fmla="*/ 13 w 724"/>
                <a:gd name="T45" fmla="*/ 7 h 446"/>
                <a:gd name="T46" fmla="*/ 16 w 724"/>
                <a:gd name="T47" fmla="*/ 11 h 446"/>
                <a:gd name="T48" fmla="*/ 15 w 724"/>
                <a:gd name="T49" fmla="*/ 9 h 446"/>
                <a:gd name="T50" fmla="*/ 11 w 724"/>
                <a:gd name="T51" fmla="*/ 6 h 446"/>
                <a:gd name="T52" fmla="*/ 14 w 724"/>
                <a:gd name="T53" fmla="*/ 9 h 446"/>
                <a:gd name="T54" fmla="*/ 15 w 724"/>
                <a:gd name="T55" fmla="*/ 12 h 446"/>
                <a:gd name="T56" fmla="*/ 13 w 724"/>
                <a:gd name="T57" fmla="*/ 9 h 446"/>
                <a:gd name="T58" fmla="*/ 11 w 724"/>
                <a:gd name="T59" fmla="*/ 7 h 446"/>
                <a:gd name="T60" fmla="*/ 13 w 724"/>
                <a:gd name="T61" fmla="*/ 10 h 446"/>
                <a:gd name="T62" fmla="*/ 9 w 724"/>
                <a:gd name="T63" fmla="*/ 7 h 446"/>
                <a:gd name="T64" fmla="*/ 12 w 724"/>
                <a:gd name="T65" fmla="*/ 10 h 446"/>
                <a:gd name="T66" fmla="*/ 12 w 724"/>
                <a:gd name="T67" fmla="*/ 10 h 446"/>
                <a:gd name="T68" fmla="*/ 8 w 724"/>
                <a:gd name="T69" fmla="*/ 7 h 446"/>
                <a:gd name="T70" fmla="*/ 11 w 724"/>
                <a:gd name="T71" fmla="*/ 11 h 446"/>
                <a:gd name="T72" fmla="*/ 9 w 724"/>
                <a:gd name="T73" fmla="*/ 10 h 446"/>
                <a:gd name="T74" fmla="*/ 9 w 724"/>
                <a:gd name="T75" fmla="*/ 11 h 446"/>
                <a:gd name="T76" fmla="*/ 6 w 724"/>
                <a:gd name="T77" fmla="*/ 8 h 446"/>
                <a:gd name="T78" fmla="*/ 9 w 724"/>
                <a:gd name="T79" fmla="*/ 11 h 446"/>
                <a:gd name="T80" fmla="*/ 8 w 724"/>
                <a:gd name="T81" fmla="*/ 11 h 446"/>
                <a:gd name="T82" fmla="*/ 5 w 724"/>
                <a:gd name="T83" fmla="*/ 9 h 446"/>
                <a:gd name="T84" fmla="*/ 9 w 724"/>
                <a:gd name="T85" fmla="*/ 13 h 446"/>
                <a:gd name="T86" fmla="*/ 3 w 724"/>
                <a:gd name="T87" fmla="*/ 9 h 446"/>
                <a:gd name="T88" fmla="*/ 7 w 724"/>
                <a:gd name="T89" fmla="*/ 12 h 446"/>
                <a:gd name="T90" fmla="*/ 5 w 724"/>
                <a:gd name="T91" fmla="*/ 11 h 446"/>
                <a:gd name="T92" fmla="*/ 6 w 724"/>
                <a:gd name="T93" fmla="*/ 12 h 446"/>
                <a:gd name="T94" fmla="*/ 4 w 724"/>
                <a:gd name="T95" fmla="*/ 11 h 446"/>
                <a:gd name="T96" fmla="*/ 2 w 724"/>
                <a:gd name="T97" fmla="*/ 10 h 446"/>
                <a:gd name="T98" fmla="*/ 6 w 724"/>
                <a:gd name="T99" fmla="*/ 14 h 446"/>
                <a:gd name="T100" fmla="*/ 3 w 724"/>
                <a:gd name="T101" fmla="*/ 12 h 446"/>
                <a:gd name="T102" fmla="*/ 2 w 724"/>
                <a:gd name="T103" fmla="*/ 12 h 446"/>
                <a:gd name="T104" fmla="*/ 4 w 724"/>
                <a:gd name="T105" fmla="*/ 14 h 446"/>
                <a:gd name="T106" fmla="*/ 1 w 724"/>
                <a:gd name="T107" fmla="*/ 12 h 446"/>
                <a:gd name="T108" fmla="*/ 4 w 724"/>
                <a:gd name="T109" fmla="*/ 8 h 446"/>
                <a:gd name="T110" fmla="*/ 8 w 724"/>
                <a:gd name="T111" fmla="*/ 6 h 446"/>
                <a:gd name="T112" fmla="*/ 11 w 724"/>
                <a:gd name="T113" fmla="*/ 3 h 446"/>
                <a:gd name="T114" fmla="*/ 15 w 724"/>
                <a:gd name="T115" fmla="*/ 2 h 446"/>
                <a:gd name="T116" fmla="*/ 15 w 724"/>
                <a:gd name="T117" fmla="*/ 1 h 446"/>
                <a:gd name="T118" fmla="*/ 17 w 724"/>
                <a:gd name="T119" fmla="*/ 2 h 446"/>
                <a:gd name="T120" fmla="*/ 18 w 724"/>
                <a:gd name="T121" fmla="*/ 1 h 446"/>
                <a:gd name="T122" fmla="*/ 19 w 724"/>
                <a:gd name="T123" fmla="*/ 1 h 4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4" h="446">
                  <a:moveTo>
                    <a:pt x="712" y="155"/>
                  </a:moveTo>
                  <a:lnTo>
                    <a:pt x="718" y="157"/>
                  </a:lnTo>
                  <a:lnTo>
                    <a:pt x="721" y="164"/>
                  </a:lnTo>
                  <a:lnTo>
                    <a:pt x="722" y="171"/>
                  </a:lnTo>
                  <a:lnTo>
                    <a:pt x="724" y="177"/>
                  </a:lnTo>
                  <a:lnTo>
                    <a:pt x="721" y="183"/>
                  </a:lnTo>
                  <a:lnTo>
                    <a:pt x="717" y="186"/>
                  </a:lnTo>
                  <a:lnTo>
                    <a:pt x="712" y="189"/>
                  </a:lnTo>
                  <a:lnTo>
                    <a:pt x="706" y="192"/>
                  </a:lnTo>
                  <a:lnTo>
                    <a:pt x="702" y="187"/>
                  </a:lnTo>
                  <a:lnTo>
                    <a:pt x="700" y="183"/>
                  </a:lnTo>
                  <a:lnTo>
                    <a:pt x="700" y="178"/>
                  </a:lnTo>
                  <a:lnTo>
                    <a:pt x="703" y="172"/>
                  </a:lnTo>
                  <a:lnTo>
                    <a:pt x="699" y="160"/>
                  </a:lnTo>
                  <a:lnTo>
                    <a:pt x="694" y="148"/>
                  </a:lnTo>
                  <a:lnTo>
                    <a:pt x="689" y="136"/>
                  </a:lnTo>
                  <a:lnTo>
                    <a:pt x="682" y="125"/>
                  </a:lnTo>
                  <a:lnTo>
                    <a:pt x="675" y="115"/>
                  </a:lnTo>
                  <a:lnTo>
                    <a:pt x="667" y="103"/>
                  </a:lnTo>
                  <a:lnTo>
                    <a:pt x="659" y="93"/>
                  </a:lnTo>
                  <a:lnTo>
                    <a:pt x="649" y="82"/>
                  </a:lnTo>
                  <a:lnTo>
                    <a:pt x="641" y="78"/>
                  </a:lnTo>
                  <a:lnTo>
                    <a:pt x="634" y="73"/>
                  </a:lnTo>
                  <a:lnTo>
                    <a:pt x="627" y="67"/>
                  </a:lnTo>
                  <a:lnTo>
                    <a:pt x="621" y="62"/>
                  </a:lnTo>
                  <a:lnTo>
                    <a:pt x="612" y="57"/>
                  </a:lnTo>
                  <a:lnTo>
                    <a:pt x="606" y="51"/>
                  </a:lnTo>
                  <a:lnTo>
                    <a:pt x="599" y="48"/>
                  </a:lnTo>
                  <a:lnTo>
                    <a:pt x="591" y="45"/>
                  </a:lnTo>
                  <a:lnTo>
                    <a:pt x="597" y="52"/>
                  </a:lnTo>
                  <a:lnTo>
                    <a:pt x="604" y="59"/>
                  </a:lnTo>
                  <a:lnTo>
                    <a:pt x="611" y="65"/>
                  </a:lnTo>
                  <a:lnTo>
                    <a:pt x="618" y="72"/>
                  </a:lnTo>
                  <a:lnTo>
                    <a:pt x="625" y="78"/>
                  </a:lnTo>
                  <a:lnTo>
                    <a:pt x="631" y="85"/>
                  </a:lnTo>
                  <a:lnTo>
                    <a:pt x="636" y="93"/>
                  </a:lnTo>
                  <a:lnTo>
                    <a:pt x="640" y="102"/>
                  </a:lnTo>
                  <a:lnTo>
                    <a:pt x="649" y="112"/>
                  </a:lnTo>
                  <a:lnTo>
                    <a:pt x="657" y="124"/>
                  </a:lnTo>
                  <a:lnTo>
                    <a:pt x="664" y="136"/>
                  </a:lnTo>
                  <a:lnTo>
                    <a:pt x="671" y="148"/>
                  </a:lnTo>
                  <a:lnTo>
                    <a:pt x="678" y="161"/>
                  </a:lnTo>
                  <a:lnTo>
                    <a:pt x="684" y="173"/>
                  </a:lnTo>
                  <a:lnTo>
                    <a:pt x="691" y="186"/>
                  </a:lnTo>
                  <a:lnTo>
                    <a:pt x="698" y="199"/>
                  </a:lnTo>
                  <a:lnTo>
                    <a:pt x="691" y="200"/>
                  </a:lnTo>
                  <a:lnTo>
                    <a:pt x="685" y="199"/>
                  </a:lnTo>
                  <a:lnTo>
                    <a:pt x="680" y="193"/>
                  </a:lnTo>
                  <a:lnTo>
                    <a:pt x="678" y="185"/>
                  </a:lnTo>
                  <a:lnTo>
                    <a:pt x="674" y="175"/>
                  </a:lnTo>
                  <a:lnTo>
                    <a:pt x="668" y="164"/>
                  </a:lnTo>
                  <a:lnTo>
                    <a:pt x="663" y="154"/>
                  </a:lnTo>
                  <a:lnTo>
                    <a:pt x="657" y="143"/>
                  </a:lnTo>
                  <a:lnTo>
                    <a:pt x="652" y="134"/>
                  </a:lnTo>
                  <a:lnTo>
                    <a:pt x="646" y="124"/>
                  </a:lnTo>
                  <a:lnTo>
                    <a:pt x="639" y="115"/>
                  </a:lnTo>
                  <a:lnTo>
                    <a:pt x="631" y="107"/>
                  </a:lnTo>
                  <a:lnTo>
                    <a:pt x="624" y="104"/>
                  </a:lnTo>
                  <a:lnTo>
                    <a:pt x="618" y="100"/>
                  </a:lnTo>
                  <a:lnTo>
                    <a:pt x="612" y="94"/>
                  </a:lnTo>
                  <a:lnTo>
                    <a:pt x="607" y="90"/>
                  </a:lnTo>
                  <a:lnTo>
                    <a:pt x="604" y="93"/>
                  </a:lnTo>
                  <a:lnTo>
                    <a:pt x="600" y="88"/>
                  </a:lnTo>
                  <a:lnTo>
                    <a:pt x="594" y="82"/>
                  </a:lnTo>
                  <a:lnTo>
                    <a:pt x="588" y="78"/>
                  </a:lnTo>
                  <a:lnTo>
                    <a:pt x="583" y="73"/>
                  </a:lnTo>
                  <a:lnTo>
                    <a:pt x="577" y="68"/>
                  </a:lnTo>
                  <a:lnTo>
                    <a:pt x="571" y="66"/>
                  </a:lnTo>
                  <a:lnTo>
                    <a:pt x="565" y="64"/>
                  </a:lnTo>
                  <a:lnTo>
                    <a:pt x="559" y="63"/>
                  </a:lnTo>
                  <a:lnTo>
                    <a:pt x="576" y="75"/>
                  </a:lnTo>
                  <a:lnTo>
                    <a:pt x="592" y="89"/>
                  </a:lnTo>
                  <a:lnTo>
                    <a:pt x="606" y="105"/>
                  </a:lnTo>
                  <a:lnTo>
                    <a:pt x="619" y="121"/>
                  </a:lnTo>
                  <a:lnTo>
                    <a:pt x="632" y="139"/>
                  </a:lnTo>
                  <a:lnTo>
                    <a:pt x="642" y="157"/>
                  </a:lnTo>
                  <a:lnTo>
                    <a:pt x="652" y="176"/>
                  </a:lnTo>
                  <a:lnTo>
                    <a:pt x="659" y="194"/>
                  </a:lnTo>
                  <a:lnTo>
                    <a:pt x="664" y="196"/>
                  </a:lnTo>
                  <a:lnTo>
                    <a:pt x="669" y="194"/>
                  </a:lnTo>
                  <a:lnTo>
                    <a:pt x="672" y="194"/>
                  </a:lnTo>
                  <a:lnTo>
                    <a:pt x="674" y="200"/>
                  </a:lnTo>
                  <a:lnTo>
                    <a:pt x="670" y="206"/>
                  </a:lnTo>
                  <a:lnTo>
                    <a:pt x="665" y="209"/>
                  </a:lnTo>
                  <a:lnTo>
                    <a:pt x="661" y="213"/>
                  </a:lnTo>
                  <a:lnTo>
                    <a:pt x="656" y="216"/>
                  </a:lnTo>
                  <a:lnTo>
                    <a:pt x="653" y="213"/>
                  </a:lnTo>
                  <a:lnTo>
                    <a:pt x="653" y="208"/>
                  </a:lnTo>
                  <a:lnTo>
                    <a:pt x="653" y="202"/>
                  </a:lnTo>
                  <a:lnTo>
                    <a:pt x="650" y="196"/>
                  </a:lnTo>
                  <a:lnTo>
                    <a:pt x="645" y="187"/>
                  </a:lnTo>
                  <a:lnTo>
                    <a:pt x="639" y="177"/>
                  </a:lnTo>
                  <a:lnTo>
                    <a:pt x="633" y="166"/>
                  </a:lnTo>
                  <a:lnTo>
                    <a:pt x="627" y="156"/>
                  </a:lnTo>
                  <a:lnTo>
                    <a:pt x="621" y="146"/>
                  </a:lnTo>
                  <a:lnTo>
                    <a:pt x="612" y="138"/>
                  </a:lnTo>
                  <a:lnTo>
                    <a:pt x="603" y="131"/>
                  </a:lnTo>
                  <a:lnTo>
                    <a:pt x="592" y="127"/>
                  </a:lnTo>
                  <a:lnTo>
                    <a:pt x="585" y="121"/>
                  </a:lnTo>
                  <a:lnTo>
                    <a:pt x="577" y="115"/>
                  </a:lnTo>
                  <a:lnTo>
                    <a:pt x="570" y="109"/>
                  </a:lnTo>
                  <a:lnTo>
                    <a:pt x="562" y="102"/>
                  </a:lnTo>
                  <a:lnTo>
                    <a:pt x="554" y="96"/>
                  </a:lnTo>
                  <a:lnTo>
                    <a:pt x="546" y="92"/>
                  </a:lnTo>
                  <a:lnTo>
                    <a:pt x="538" y="87"/>
                  </a:lnTo>
                  <a:lnTo>
                    <a:pt x="530" y="85"/>
                  </a:lnTo>
                  <a:lnTo>
                    <a:pt x="535" y="93"/>
                  </a:lnTo>
                  <a:lnTo>
                    <a:pt x="543" y="100"/>
                  </a:lnTo>
                  <a:lnTo>
                    <a:pt x="551" y="107"/>
                  </a:lnTo>
                  <a:lnTo>
                    <a:pt x="561" y="112"/>
                  </a:lnTo>
                  <a:lnTo>
                    <a:pt x="569" y="119"/>
                  </a:lnTo>
                  <a:lnTo>
                    <a:pt x="577" y="126"/>
                  </a:lnTo>
                  <a:lnTo>
                    <a:pt x="585" y="133"/>
                  </a:lnTo>
                  <a:lnTo>
                    <a:pt x="591" y="142"/>
                  </a:lnTo>
                  <a:lnTo>
                    <a:pt x="597" y="148"/>
                  </a:lnTo>
                  <a:lnTo>
                    <a:pt x="604" y="155"/>
                  </a:lnTo>
                  <a:lnTo>
                    <a:pt x="609" y="163"/>
                  </a:lnTo>
                  <a:lnTo>
                    <a:pt x="615" y="172"/>
                  </a:lnTo>
                  <a:lnTo>
                    <a:pt x="622" y="185"/>
                  </a:lnTo>
                  <a:lnTo>
                    <a:pt x="626" y="198"/>
                  </a:lnTo>
                  <a:lnTo>
                    <a:pt x="633" y="209"/>
                  </a:lnTo>
                  <a:lnTo>
                    <a:pt x="645" y="216"/>
                  </a:lnTo>
                  <a:lnTo>
                    <a:pt x="647" y="224"/>
                  </a:lnTo>
                  <a:lnTo>
                    <a:pt x="642" y="232"/>
                  </a:lnTo>
                  <a:lnTo>
                    <a:pt x="636" y="240"/>
                  </a:lnTo>
                  <a:lnTo>
                    <a:pt x="630" y="247"/>
                  </a:lnTo>
                  <a:lnTo>
                    <a:pt x="625" y="239"/>
                  </a:lnTo>
                  <a:lnTo>
                    <a:pt x="623" y="231"/>
                  </a:lnTo>
                  <a:lnTo>
                    <a:pt x="622" y="224"/>
                  </a:lnTo>
                  <a:lnTo>
                    <a:pt x="622" y="216"/>
                  </a:lnTo>
                  <a:lnTo>
                    <a:pt x="618" y="208"/>
                  </a:lnTo>
                  <a:lnTo>
                    <a:pt x="614" y="199"/>
                  </a:lnTo>
                  <a:lnTo>
                    <a:pt x="608" y="189"/>
                  </a:lnTo>
                  <a:lnTo>
                    <a:pt x="602" y="180"/>
                  </a:lnTo>
                  <a:lnTo>
                    <a:pt x="596" y="172"/>
                  </a:lnTo>
                  <a:lnTo>
                    <a:pt x="591" y="163"/>
                  </a:lnTo>
                  <a:lnTo>
                    <a:pt x="585" y="155"/>
                  </a:lnTo>
                  <a:lnTo>
                    <a:pt x="579" y="148"/>
                  </a:lnTo>
                  <a:lnTo>
                    <a:pt x="570" y="147"/>
                  </a:lnTo>
                  <a:lnTo>
                    <a:pt x="563" y="140"/>
                  </a:lnTo>
                  <a:lnTo>
                    <a:pt x="556" y="132"/>
                  </a:lnTo>
                  <a:lnTo>
                    <a:pt x="547" y="128"/>
                  </a:lnTo>
                  <a:lnTo>
                    <a:pt x="541" y="124"/>
                  </a:lnTo>
                  <a:lnTo>
                    <a:pt x="535" y="119"/>
                  </a:lnTo>
                  <a:lnTo>
                    <a:pt x="530" y="116"/>
                  </a:lnTo>
                  <a:lnTo>
                    <a:pt x="523" y="116"/>
                  </a:lnTo>
                  <a:lnTo>
                    <a:pt x="527" y="124"/>
                  </a:lnTo>
                  <a:lnTo>
                    <a:pt x="536" y="131"/>
                  </a:lnTo>
                  <a:lnTo>
                    <a:pt x="546" y="139"/>
                  </a:lnTo>
                  <a:lnTo>
                    <a:pt x="553" y="147"/>
                  </a:lnTo>
                  <a:lnTo>
                    <a:pt x="558" y="157"/>
                  </a:lnTo>
                  <a:lnTo>
                    <a:pt x="566" y="166"/>
                  </a:lnTo>
                  <a:lnTo>
                    <a:pt x="573" y="176"/>
                  </a:lnTo>
                  <a:lnTo>
                    <a:pt x="581" y="185"/>
                  </a:lnTo>
                  <a:lnTo>
                    <a:pt x="588" y="195"/>
                  </a:lnTo>
                  <a:lnTo>
                    <a:pt x="594" y="206"/>
                  </a:lnTo>
                  <a:lnTo>
                    <a:pt x="600" y="216"/>
                  </a:lnTo>
                  <a:lnTo>
                    <a:pt x="603" y="228"/>
                  </a:lnTo>
                  <a:lnTo>
                    <a:pt x="612" y="230"/>
                  </a:lnTo>
                  <a:lnTo>
                    <a:pt x="617" y="237"/>
                  </a:lnTo>
                  <a:lnTo>
                    <a:pt x="619" y="245"/>
                  </a:lnTo>
                  <a:lnTo>
                    <a:pt x="622" y="253"/>
                  </a:lnTo>
                  <a:lnTo>
                    <a:pt x="619" y="260"/>
                  </a:lnTo>
                  <a:lnTo>
                    <a:pt x="615" y="267"/>
                  </a:lnTo>
                  <a:lnTo>
                    <a:pt x="609" y="272"/>
                  </a:lnTo>
                  <a:lnTo>
                    <a:pt x="603" y="277"/>
                  </a:lnTo>
                  <a:lnTo>
                    <a:pt x="600" y="263"/>
                  </a:lnTo>
                  <a:lnTo>
                    <a:pt x="595" y="251"/>
                  </a:lnTo>
                  <a:lnTo>
                    <a:pt x="591" y="237"/>
                  </a:lnTo>
                  <a:lnTo>
                    <a:pt x="585" y="224"/>
                  </a:lnTo>
                  <a:lnTo>
                    <a:pt x="579" y="211"/>
                  </a:lnTo>
                  <a:lnTo>
                    <a:pt x="572" y="200"/>
                  </a:lnTo>
                  <a:lnTo>
                    <a:pt x="565" y="188"/>
                  </a:lnTo>
                  <a:lnTo>
                    <a:pt x="556" y="177"/>
                  </a:lnTo>
                  <a:lnTo>
                    <a:pt x="548" y="177"/>
                  </a:lnTo>
                  <a:lnTo>
                    <a:pt x="540" y="170"/>
                  </a:lnTo>
                  <a:lnTo>
                    <a:pt x="533" y="163"/>
                  </a:lnTo>
                  <a:lnTo>
                    <a:pt x="525" y="156"/>
                  </a:lnTo>
                  <a:lnTo>
                    <a:pt x="518" y="150"/>
                  </a:lnTo>
                  <a:lnTo>
                    <a:pt x="510" y="143"/>
                  </a:lnTo>
                  <a:lnTo>
                    <a:pt x="502" y="138"/>
                  </a:lnTo>
                  <a:lnTo>
                    <a:pt x="494" y="132"/>
                  </a:lnTo>
                  <a:lnTo>
                    <a:pt x="485" y="127"/>
                  </a:lnTo>
                  <a:lnTo>
                    <a:pt x="481" y="131"/>
                  </a:lnTo>
                  <a:lnTo>
                    <a:pt x="497" y="142"/>
                  </a:lnTo>
                  <a:lnTo>
                    <a:pt x="511" y="155"/>
                  </a:lnTo>
                  <a:lnTo>
                    <a:pt x="524" y="170"/>
                  </a:lnTo>
                  <a:lnTo>
                    <a:pt x="536" y="186"/>
                  </a:lnTo>
                  <a:lnTo>
                    <a:pt x="547" y="203"/>
                  </a:lnTo>
                  <a:lnTo>
                    <a:pt x="557" y="221"/>
                  </a:lnTo>
                  <a:lnTo>
                    <a:pt x="566" y="238"/>
                  </a:lnTo>
                  <a:lnTo>
                    <a:pt x="576" y="255"/>
                  </a:lnTo>
                  <a:lnTo>
                    <a:pt x="578" y="257"/>
                  </a:lnTo>
                  <a:lnTo>
                    <a:pt x="580" y="259"/>
                  </a:lnTo>
                  <a:lnTo>
                    <a:pt x="584" y="260"/>
                  </a:lnTo>
                  <a:lnTo>
                    <a:pt x="587" y="261"/>
                  </a:lnTo>
                  <a:lnTo>
                    <a:pt x="588" y="260"/>
                  </a:lnTo>
                  <a:lnTo>
                    <a:pt x="595" y="284"/>
                  </a:lnTo>
                  <a:lnTo>
                    <a:pt x="576" y="299"/>
                  </a:lnTo>
                  <a:lnTo>
                    <a:pt x="572" y="286"/>
                  </a:lnTo>
                  <a:lnTo>
                    <a:pt x="568" y="275"/>
                  </a:lnTo>
                  <a:lnTo>
                    <a:pt x="563" y="263"/>
                  </a:lnTo>
                  <a:lnTo>
                    <a:pt x="558" y="251"/>
                  </a:lnTo>
                  <a:lnTo>
                    <a:pt x="553" y="240"/>
                  </a:lnTo>
                  <a:lnTo>
                    <a:pt x="547" y="229"/>
                  </a:lnTo>
                  <a:lnTo>
                    <a:pt x="540" y="217"/>
                  </a:lnTo>
                  <a:lnTo>
                    <a:pt x="534" y="207"/>
                  </a:lnTo>
                  <a:lnTo>
                    <a:pt x="527" y="204"/>
                  </a:lnTo>
                  <a:lnTo>
                    <a:pt x="523" y="200"/>
                  </a:lnTo>
                  <a:lnTo>
                    <a:pt x="518" y="195"/>
                  </a:lnTo>
                  <a:lnTo>
                    <a:pt x="513" y="189"/>
                  </a:lnTo>
                  <a:lnTo>
                    <a:pt x="509" y="184"/>
                  </a:lnTo>
                  <a:lnTo>
                    <a:pt x="504" y="179"/>
                  </a:lnTo>
                  <a:lnTo>
                    <a:pt x="498" y="175"/>
                  </a:lnTo>
                  <a:lnTo>
                    <a:pt x="493" y="172"/>
                  </a:lnTo>
                  <a:lnTo>
                    <a:pt x="444" y="133"/>
                  </a:lnTo>
                  <a:lnTo>
                    <a:pt x="443" y="135"/>
                  </a:lnTo>
                  <a:lnTo>
                    <a:pt x="449" y="141"/>
                  </a:lnTo>
                  <a:lnTo>
                    <a:pt x="455" y="147"/>
                  </a:lnTo>
                  <a:lnTo>
                    <a:pt x="460" y="151"/>
                  </a:lnTo>
                  <a:lnTo>
                    <a:pt x="466" y="157"/>
                  </a:lnTo>
                  <a:lnTo>
                    <a:pt x="473" y="162"/>
                  </a:lnTo>
                  <a:lnTo>
                    <a:pt x="480" y="168"/>
                  </a:lnTo>
                  <a:lnTo>
                    <a:pt x="486" y="173"/>
                  </a:lnTo>
                  <a:lnTo>
                    <a:pt x="493" y="179"/>
                  </a:lnTo>
                  <a:lnTo>
                    <a:pt x="496" y="188"/>
                  </a:lnTo>
                  <a:lnTo>
                    <a:pt x="503" y="198"/>
                  </a:lnTo>
                  <a:lnTo>
                    <a:pt x="510" y="204"/>
                  </a:lnTo>
                  <a:lnTo>
                    <a:pt x="517" y="213"/>
                  </a:lnTo>
                  <a:lnTo>
                    <a:pt x="521" y="223"/>
                  </a:lnTo>
                  <a:lnTo>
                    <a:pt x="526" y="232"/>
                  </a:lnTo>
                  <a:lnTo>
                    <a:pt x="531" y="242"/>
                  </a:lnTo>
                  <a:lnTo>
                    <a:pt x="535" y="252"/>
                  </a:lnTo>
                  <a:lnTo>
                    <a:pt x="540" y="261"/>
                  </a:lnTo>
                  <a:lnTo>
                    <a:pt x="544" y="271"/>
                  </a:lnTo>
                  <a:lnTo>
                    <a:pt x="550" y="281"/>
                  </a:lnTo>
                  <a:lnTo>
                    <a:pt x="555" y="291"/>
                  </a:lnTo>
                  <a:lnTo>
                    <a:pt x="559" y="290"/>
                  </a:lnTo>
                  <a:lnTo>
                    <a:pt x="562" y="292"/>
                  </a:lnTo>
                  <a:lnTo>
                    <a:pt x="562" y="297"/>
                  </a:lnTo>
                  <a:lnTo>
                    <a:pt x="564" y="301"/>
                  </a:lnTo>
                  <a:lnTo>
                    <a:pt x="564" y="302"/>
                  </a:lnTo>
                  <a:lnTo>
                    <a:pt x="565" y="304"/>
                  </a:lnTo>
                  <a:lnTo>
                    <a:pt x="566" y="305"/>
                  </a:lnTo>
                  <a:lnTo>
                    <a:pt x="561" y="308"/>
                  </a:lnTo>
                  <a:lnTo>
                    <a:pt x="556" y="310"/>
                  </a:lnTo>
                  <a:lnTo>
                    <a:pt x="551" y="313"/>
                  </a:lnTo>
                  <a:lnTo>
                    <a:pt x="547" y="315"/>
                  </a:lnTo>
                  <a:lnTo>
                    <a:pt x="544" y="300"/>
                  </a:lnTo>
                  <a:lnTo>
                    <a:pt x="540" y="285"/>
                  </a:lnTo>
                  <a:lnTo>
                    <a:pt x="534" y="271"/>
                  </a:lnTo>
                  <a:lnTo>
                    <a:pt x="527" y="257"/>
                  </a:lnTo>
                  <a:lnTo>
                    <a:pt x="519" y="245"/>
                  </a:lnTo>
                  <a:lnTo>
                    <a:pt x="511" y="232"/>
                  </a:lnTo>
                  <a:lnTo>
                    <a:pt x="502" y="218"/>
                  </a:lnTo>
                  <a:lnTo>
                    <a:pt x="494" y="206"/>
                  </a:lnTo>
                  <a:lnTo>
                    <a:pt x="486" y="200"/>
                  </a:lnTo>
                  <a:lnTo>
                    <a:pt x="479" y="194"/>
                  </a:lnTo>
                  <a:lnTo>
                    <a:pt x="472" y="186"/>
                  </a:lnTo>
                  <a:lnTo>
                    <a:pt x="465" y="179"/>
                  </a:lnTo>
                  <a:lnTo>
                    <a:pt x="462" y="183"/>
                  </a:lnTo>
                  <a:lnTo>
                    <a:pt x="455" y="177"/>
                  </a:lnTo>
                  <a:lnTo>
                    <a:pt x="448" y="172"/>
                  </a:lnTo>
                  <a:lnTo>
                    <a:pt x="441" y="166"/>
                  </a:lnTo>
                  <a:lnTo>
                    <a:pt x="435" y="161"/>
                  </a:lnTo>
                  <a:lnTo>
                    <a:pt x="428" y="156"/>
                  </a:lnTo>
                  <a:lnTo>
                    <a:pt x="421" y="151"/>
                  </a:lnTo>
                  <a:lnTo>
                    <a:pt x="414" y="148"/>
                  </a:lnTo>
                  <a:lnTo>
                    <a:pt x="407" y="145"/>
                  </a:lnTo>
                  <a:lnTo>
                    <a:pt x="418" y="156"/>
                  </a:lnTo>
                  <a:lnTo>
                    <a:pt x="429" y="166"/>
                  </a:lnTo>
                  <a:lnTo>
                    <a:pt x="441" y="178"/>
                  </a:lnTo>
                  <a:lnTo>
                    <a:pt x="452" y="188"/>
                  </a:lnTo>
                  <a:lnTo>
                    <a:pt x="464" y="199"/>
                  </a:lnTo>
                  <a:lnTo>
                    <a:pt x="474" y="210"/>
                  </a:lnTo>
                  <a:lnTo>
                    <a:pt x="482" y="223"/>
                  </a:lnTo>
                  <a:lnTo>
                    <a:pt x="489" y="236"/>
                  </a:lnTo>
                  <a:lnTo>
                    <a:pt x="498" y="248"/>
                  </a:lnTo>
                  <a:lnTo>
                    <a:pt x="506" y="262"/>
                  </a:lnTo>
                  <a:lnTo>
                    <a:pt x="512" y="277"/>
                  </a:lnTo>
                  <a:lnTo>
                    <a:pt x="519" y="291"/>
                  </a:lnTo>
                  <a:lnTo>
                    <a:pt x="523" y="300"/>
                  </a:lnTo>
                  <a:lnTo>
                    <a:pt x="528" y="306"/>
                  </a:lnTo>
                  <a:lnTo>
                    <a:pt x="535" y="313"/>
                  </a:lnTo>
                  <a:lnTo>
                    <a:pt x="536" y="322"/>
                  </a:lnTo>
                  <a:lnTo>
                    <a:pt x="523" y="334"/>
                  </a:lnTo>
                  <a:lnTo>
                    <a:pt x="502" y="277"/>
                  </a:lnTo>
                  <a:lnTo>
                    <a:pt x="498" y="277"/>
                  </a:lnTo>
                  <a:lnTo>
                    <a:pt x="493" y="270"/>
                  </a:lnTo>
                  <a:lnTo>
                    <a:pt x="488" y="262"/>
                  </a:lnTo>
                  <a:lnTo>
                    <a:pt x="483" y="254"/>
                  </a:lnTo>
                  <a:lnTo>
                    <a:pt x="479" y="246"/>
                  </a:lnTo>
                  <a:lnTo>
                    <a:pt x="474" y="239"/>
                  </a:lnTo>
                  <a:lnTo>
                    <a:pt x="470" y="232"/>
                  </a:lnTo>
                  <a:lnTo>
                    <a:pt x="464" y="225"/>
                  </a:lnTo>
                  <a:lnTo>
                    <a:pt x="458" y="219"/>
                  </a:lnTo>
                  <a:lnTo>
                    <a:pt x="450" y="218"/>
                  </a:lnTo>
                  <a:lnTo>
                    <a:pt x="442" y="215"/>
                  </a:lnTo>
                  <a:lnTo>
                    <a:pt x="434" y="210"/>
                  </a:lnTo>
                  <a:lnTo>
                    <a:pt x="428" y="203"/>
                  </a:lnTo>
                  <a:lnTo>
                    <a:pt x="428" y="199"/>
                  </a:lnTo>
                  <a:lnTo>
                    <a:pt x="425" y="195"/>
                  </a:lnTo>
                  <a:lnTo>
                    <a:pt x="420" y="192"/>
                  </a:lnTo>
                  <a:lnTo>
                    <a:pt x="417" y="188"/>
                  </a:lnTo>
                  <a:lnTo>
                    <a:pt x="409" y="188"/>
                  </a:lnTo>
                  <a:lnTo>
                    <a:pt x="400" y="183"/>
                  </a:lnTo>
                  <a:lnTo>
                    <a:pt x="394" y="177"/>
                  </a:lnTo>
                  <a:lnTo>
                    <a:pt x="385" y="171"/>
                  </a:lnTo>
                  <a:lnTo>
                    <a:pt x="379" y="165"/>
                  </a:lnTo>
                  <a:lnTo>
                    <a:pt x="372" y="160"/>
                  </a:lnTo>
                  <a:lnTo>
                    <a:pt x="364" y="154"/>
                  </a:lnTo>
                  <a:lnTo>
                    <a:pt x="357" y="149"/>
                  </a:lnTo>
                  <a:lnTo>
                    <a:pt x="349" y="145"/>
                  </a:lnTo>
                  <a:lnTo>
                    <a:pt x="347" y="146"/>
                  </a:lnTo>
                  <a:lnTo>
                    <a:pt x="346" y="148"/>
                  </a:lnTo>
                  <a:lnTo>
                    <a:pt x="346" y="149"/>
                  </a:lnTo>
                  <a:lnTo>
                    <a:pt x="346" y="151"/>
                  </a:lnTo>
                  <a:lnTo>
                    <a:pt x="361" y="164"/>
                  </a:lnTo>
                  <a:lnTo>
                    <a:pt x="376" y="177"/>
                  </a:lnTo>
                  <a:lnTo>
                    <a:pt x="391" y="188"/>
                  </a:lnTo>
                  <a:lnTo>
                    <a:pt x="406" y="200"/>
                  </a:lnTo>
                  <a:lnTo>
                    <a:pt x="420" y="213"/>
                  </a:lnTo>
                  <a:lnTo>
                    <a:pt x="434" y="225"/>
                  </a:lnTo>
                  <a:lnTo>
                    <a:pt x="445" y="239"/>
                  </a:lnTo>
                  <a:lnTo>
                    <a:pt x="456" y="255"/>
                  </a:lnTo>
                  <a:lnTo>
                    <a:pt x="465" y="263"/>
                  </a:lnTo>
                  <a:lnTo>
                    <a:pt x="473" y="274"/>
                  </a:lnTo>
                  <a:lnTo>
                    <a:pt x="480" y="285"/>
                  </a:lnTo>
                  <a:lnTo>
                    <a:pt x="486" y="296"/>
                  </a:lnTo>
                  <a:lnTo>
                    <a:pt x="491" y="305"/>
                  </a:lnTo>
                  <a:lnTo>
                    <a:pt x="495" y="315"/>
                  </a:lnTo>
                  <a:lnTo>
                    <a:pt x="501" y="323"/>
                  </a:lnTo>
                  <a:lnTo>
                    <a:pt x="509" y="327"/>
                  </a:lnTo>
                  <a:lnTo>
                    <a:pt x="510" y="331"/>
                  </a:lnTo>
                  <a:lnTo>
                    <a:pt x="510" y="335"/>
                  </a:lnTo>
                  <a:lnTo>
                    <a:pt x="510" y="338"/>
                  </a:lnTo>
                  <a:lnTo>
                    <a:pt x="510" y="343"/>
                  </a:lnTo>
                  <a:lnTo>
                    <a:pt x="493" y="355"/>
                  </a:lnTo>
                  <a:lnTo>
                    <a:pt x="491" y="353"/>
                  </a:lnTo>
                  <a:lnTo>
                    <a:pt x="491" y="350"/>
                  </a:lnTo>
                  <a:lnTo>
                    <a:pt x="491" y="345"/>
                  </a:lnTo>
                  <a:lnTo>
                    <a:pt x="494" y="342"/>
                  </a:lnTo>
                  <a:lnTo>
                    <a:pt x="488" y="330"/>
                  </a:lnTo>
                  <a:lnTo>
                    <a:pt x="482" y="317"/>
                  </a:lnTo>
                  <a:lnTo>
                    <a:pt x="478" y="306"/>
                  </a:lnTo>
                  <a:lnTo>
                    <a:pt x="471" y="294"/>
                  </a:lnTo>
                  <a:lnTo>
                    <a:pt x="465" y="284"/>
                  </a:lnTo>
                  <a:lnTo>
                    <a:pt x="458" y="272"/>
                  </a:lnTo>
                  <a:lnTo>
                    <a:pt x="450" y="262"/>
                  </a:lnTo>
                  <a:lnTo>
                    <a:pt x="441" y="253"/>
                  </a:lnTo>
                  <a:lnTo>
                    <a:pt x="435" y="251"/>
                  </a:lnTo>
                  <a:lnTo>
                    <a:pt x="430" y="247"/>
                  </a:lnTo>
                  <a:lnTo>
                    <a:pt x="426" y="244"/>
                  </a:lnTo>
                  <a:lnTo>
                    <a:pt x="422" y="239"/>
                  </a:lnTo>
                  <a:lnTo>
                    <a:pt x="418" y="234"/>
                  </a:lnTo>
                  <a:lnTo>
                    <a:pt x="414" y="231"/>
                  </a:lnTo>
                  <a:lnTo>
                    <a:pt x="411" y="228"/>
                  </a:lnTo>
                  <a:lnTo>
                    <a:pt x="406" y="224"/>
                  </a:lnTo>
                  <a:lnTo>
                    <a:pt x="394" y="214"/>
                  </a:lnTo>
                  <a:lnTo>
                    <a:pt x="381" y="203"/>
                  </a:lnTo>
                  <a:lnTo>
                    <a:pt x="368" y="193"/>
                  </a:lnTo>
                  <a:lnTo>
                    <a:pt x="356" y="183"/>
                  </a:lnTo>
                  <a:lnTo>
                    <a:pt x="343" y="173"/>
                  </a:lnTo>
                  <a:lnTo>
                    <a:pt x="329" y="164"/>
                  </a:lnTo>
                  <a:lnTo>
                    <a:pt x="316" y="156"/>
                  </a:lnTo>
                  <a:lnTo>
                    <a:pt x="303" y="148"/>
                  </a:lnTo>
                  <a:lnTo>
                    <a:pt x="301" y="150"/>
                  </a:lnTo>
                  <a:lnTo>
                    <a:pt x="316" y="163"/>
                  </a:lnTo>
                  <a:lnTo>
                    <a:pt x="331" y="176"/>
                  </a:lnTo>
                  <a:lnTo>
                    <a:pt x="347" y="188"/>
                  </a:lnTo>
                  <a:lnTo>
                    <a:pt x="362" y="200"/>
                  </a:lnTo>
                  <a:lnTo>
                    <a:pt x="377" y="214"/>
                  </a:lnTo>
                  <a:lnTo>
                    <a:pt x="392" y="226"/>
                  </a:lnTo>
                  <a:lnTo>
                    <a:pt x="406" y="241"/>
                  </a:lnTo>
                  <a:lnTo>
                    <a:pt x="419" y="257"/>
                  </a:lnTo>
                  <a:lnTo>
                    <a:pt x="420" y="256"/>
                  </a:lnTo>
                  <a:lnTo>
                    <a:pt x="427" y="267"/>
                  </a:lnTo>
                  <a:lnTo>
                    <a:pt x="434" y="276"/>
                  </a:lnTo>
                  <a:lnTo>
                    <a:pt x="441" y="285"/>
                  </a:lnTo>
                  <a:lnTo>
                    <a:pt x="448" y="294"/>
                  </a:lnTo>
                  <a:lnTo>
                    <a:pt x="453" y="305"/>
                  </a:lnTo>
                  <a:lnTo>
                    <a:pt x="458" y="315"/>
                  </a:lnTo>
                  <a:lnTo>
                    <a:pt x="463" y="325"/>
                  </a:lnTo>
                  <a:lnTo>
                    <a:pt x="466" y="337"/>
                  </a:lnTo>
                  <a:lnTo>
                    <a:pt x="470" y="345"/>
                  </a:lnTo>
                  <a:lnTo>
                    <a:pt x="475" y="351"/>
                  </a:lnTo>
                  <a:lnTo>
                    <a:pt x="480" y="358"/>
                  </a:lnTo>
                  <a:lnTo>
                    <a:pt x="482" y="365"/>
                  </a:lnTo>
                  <a:lnTo>
                    <a:pt x="474" y="369"/>
                  </a:lnTo>
                  <a:lnTo>
                    <a:pt x="467" y="368"/>
                  </a:lnTo>
                  <a:lnTo>
                    <a:pt x="460" y="365"/>
                  </a:lnTo>
                  <a:lnTo>
                    <a:pt x="456" y="358"/>
                  </a:lnTo>
                  <a:lnTo>
                    <a:pt x="455" y="351"/>
                  </a:lnTo>
                  <a:lnTo>
                    <a:pt x="455" y="343"/>
                  </a:lnTo>
                  <a:lnTo>
                    <a:pt x="453" y="336"/>
                  </a:lnTo>
                  <a:lnTo>
                    <a:pt x="452" y="329"/>
                  </a:lnTo>
                  <a:lnTo>
                    <a:pt x="448" y="322"/>
                  </a:lnTo>
                  <a:lnTo>
                    <a:pt x="444" y="314"/>
                  </a:lnTo>
                  <a:lnTo>
                    <a:pt x="441" y="307"/>
                  </a:lnTo>
                  <a:lnTo>
                    <a:pt x="437" y="300"/>
                  </a:lnTo>
                  <a:lnTo>
                    <a:pt x="433" y="293"/>
                  </a:lnTo>
                  <a:lnTo>
                    <a:pt x="428" y="286"/>
                  </a:lnTo>
                  <a:lnTo>
                    <a:pt x="424" y="281"/>
                  </a:lnTo>
                  <a:lnTo>
                    <a:pt x="417" y="276"/>
                  </a:lnTo>
                  <a:lnTo>
                    <a:pt x="411" y="276"/>
                  </a:lnTo>
                  <a:lnTo>
                    <a:pt x="392" y="260"/>
                  </a:lnTo>
                  <a:lnTo>
                    <a:pt x="375" y="244"/>
                  </a:lnTo>
                  <a:lnTo>
                    <a:pt x="357" y="228"/>
                  </a:lnTo>
                  <a:lnTo>
                    <a:pt x="337" y="211"/>
                  </a:lnTo>
                  <a:lnTo>
                    <a:pt x="318" y="196"/>
                  </a:lnTo>
                  <a:lnTo>
                    <a:pt x="298" y="181"/>
                  </a:lnTo>
                  <a:lnTo>
                    <a:pt x="277" y="170"/>
                  </a:lnTo>
                  <a:lnTo>
                    <a:pt x="255" y="160"/>
                  </a:lnTo>
                  <a:lnTo>
                    <a:pt x="253" y="161"/>
                  </a:lnTo>
                  <a:lnTo>
                    <a:pt x="270" y="172"/>
                  </a:lnTo>
                  <a:lnTo>
                    <a:pt x="286" y="184"/>
                  </a:lnTo>
                  <a:lnTo>
                    <a:pt x="303" y="195"/>
                  </a:lnTo>
                  <a:lnTo>
                    <a:pt x="319" y="208"/>
                  </a:lnTo>
                  <a:lnTo>
                    <a:pt x="335" y="221"/>
                  </a:lnTo>
                  <a:lnTo>
                    <a:pt x="350" y="233"/>
                  </a:lnTo>
                  <a:lnTo>
                    <a:pt x="365" y="247"/>
                  </a:lnTo>
                  <a:lnTo>
                    <a:pt x="380" y="260"/>
                  </a:lnTo>
                  <a:lnTo>
                    <a:pt x="382" y="268"/>
                  </a:lnTo>
                  <a:lnTo>
                    <a:pt x="388" y="275"/>
                  </a:lnTo>
                  <a:lnTo>
                    <a:pt x="395" y="281"/>
                  </a:lnTo>
                  <a:lnTo>
                    <a:pt x="400" y="287"/>
                  </a:lnTo>
                  <a:lnTo>
                    <a:pt x="409" y="301"/>
                  </a:lnTo>
                  <a:lnTo>
                    <a:pt x="417" y="315"/>
                  </a:lnTo>
                  <a:lnTo>
                    <a:pt x="425" y="329"/>
                  </a:lnTo>
                  <a:lnTo>
                    <a:pt x="433" y="343"/>
                  </a:lnTo>
                  <a:lnTo>
                    <a:pt x="415" y="342"/>
                  </a:lnTo>
                  <a:lnTo>
                    <a:pt x="409" y="331"/>
                  </a:lnTo>
                  <a:lnTo>
                    <a:pt x="402" y="320"/>
                  </a:lnTo>
                  <a:lnTo>
                    <a:pt x="395" y="308"/>
                  </a:lnTo>
                  <a:lnTo>
                    <a:pt x="387" y="298"/>
                  </a:lnTo>
                  <a:lnTo>
                    <a:pt x="379" y="286"/>
                  </a:lnTo>
                  <a:lnTo>
                    <a:pt x="369" y="276"/>
                  </a:lnTo>
                  <a:lnTo>
                    <a:pt x="360" y="267"/>
                  </a:lnTo>
                  <a:lnTo>
                    <a:pt x="351" y="257"/>
                  </a:lnTo>
                  <a:lnTo>
                    <a:pt x="343" y="260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9" y="241"/>
                  </a:lnTo>
                  <a:lnTo>
                    <a:pt x="309" y="236"/>
                  </a:lnTo>
                  <a:lnTo>
                    <a:pt x="301" y="230"/>
                  </a:lnTo>
                  <a:lnTo>
                    <a:pt x="292" y="224"/>
                  </a:lnTo>
                  <a:lnTo>
                    <a:pt x="284" y="218"/>
                  </a:lnTo>
                  <a:lnTo>
                    <a:pt x="277" y="213"/>
                  </a:lnTo>
                  <a:lnTo>
                    <a:pt x="276" y="214"/>
                  </a:lnTo>
                  <a:lnTo>
                    <a:pt x="286" y="222"/>
                  </a:lnTo>
                  <a:lnTo>
                    <a:pt x="297" y="230"/>
                  </a:lnTo>
                  <a:lnTo>
                    <a:pt x="306" y="238"/>
                  </a:lnTo>
                  <a:lnTo>
                    <a:pt x="316" y="247"/>
                  </a:lnTo>
                  <a:lnTo>
                    <a:pt x="326" y="256"/>
                  </a:lnTo>
                  <a:lnTo>
                    <a:pt x="335" y="266"/>
                  </a:lnTo>
                  <a:lnTo>
                    <a:pt x="344" y="276"/>
                  </a:lnTo>
                  <a:lnTo>
                    <a:pt x="351" y="286"/>
                  </a:lnTo>
                  <a:lnTo>
                    <a:pt x="357" y="293"/>
                  </a:lnTo>
                  <a:lnTo>
                    <a:pt x="362" y="298"/>
                  </a:lnTo>
                  <a:lnTo>
                    <a:pt x="367" y="304"/>
                  </a:lnTo>
                  <a:lnTo>
                    <a:pt x="373" y="310"/>
                  </a:lnTo>
                  <a:lnTo>
                    <a:pt x="372" y="313"/>
                  </a:lnTo>
                  <a:lnTo>
                    <a:pt x="379" y="317"/>
                  </a:lnTo>
                  <a:lnTo>
                    <a:pt x="384" y="324"/>
                  </a:lnTo>
                  <a:lnTo>
                    <a:pt x="389" y="332"/>
                  </a:lnTo>
                  <a:lnTo>
                    <a:pt x="391" y="342"/>
                  </a:lnTo>
                  <a:lnTo>
                    <a:pt x="381" y="344"/>
                  </a:lnTo>
                  <a:lnTo>
                    <a:pt x="374" y="338"/>
                  </a:lnTo>
                  <a:lnTo>
                    <a:pt x="368" y="330"/>
                  </a:lnTo>
                  <a:lnTo>
                    <a:pt x="362" y="322"/>
                  </a:lnTo>
                  <a:lnTo>
                    <a:pt x="364" y="321"/>
                  </a:lnTo>
                  <a:lnTo>
                    <a:pt x="364" y="320"/>
                  </a:lnTo>
                  <a:lnTo>
                    <a:pt x="365" y="320"/>
                  </a:lnTo>
                  <a:lnTo>
                    <a:pt x="365" y="319"/>
                  </a:lnTo>
                  <a:lnTo>
                    <a:pt x="359" y="316"/>
                  </a:lnTo>
                  <a:lnTo>
                    <a:pt x="353" y="313"/>
                  </a:lnTo>
                  <a:lnTo>
                    <a:pt x="349" y="307"/>
                  </a:lnTo>
                  <a:lnTo>
                    <a:pt x="343" y="300"/>
                  </a:lnTo>
                  <a:lnTo>
                    <a:pt x="337" y="294"/>
                  </a:lnTo>
                  <a:lnTo>
                    <a:pt x="331" y="290"/>
                  </a:lnTo>
                  <a:lnTo>
                    <a:pt x="324" y="286"/>
                  </a:lnTo>
                  <a:lnTo>
                    <a:pt x="318" y="286"/>
                  </a:lnTo>
                  <a:lnTo>
                    <a:pt x="306" y="275"/>
                  </a:lnTo>
                  <a:lnTo>
                    <a:pt x="293" y="263"/>
                  </a:lnTo>
                  <a:lnTo>
                    <a:pt x="281" y="252"/>
                  </a:lnTo>
                  <a:lnTo>
                    <a:pt x="268" y="241"/>
                  </a:lnTo>
                  <a:lnTo>
                    <a:pt x="255" y="231"/>
                  </a:lnTo>
                  <a:lnTo>
                    <a:pt x="243" y="222"/>
                  </a:lnTo>
                  <a:lnTo>
                    <a:pt x="229" y="213"/>
                  </a:lnTo>
                  <a:lnTo>
                    <a:pt x="215" y="203"/>
                  </a:lnTo>
                  <a:lnTo>
                    <a:pt x="213" y="206"/>
                  </a:lnTo>
                  <a:lnTo>
                    <a:pt x="231" y="223"/>
                  </a:lnTo>
                  <a:lnTo>
                    <a:pt x="251" y="239"/>
                  </a:lnTo>
                  <a:lnTo>
                    <a:pt x="269" y="256"/>
                  </a:lnTo>
                  <a:lnTo>
                    <a:pt x="289" y="272"/>
                  </a:lnTo>
                  <a:lnTo>
                    <a:pt x="306" y="290"/>
                  </a:lnTo>
                  <a:lnTo>
                    <a:pt x="324" y="308"/>
                  </a:lnTo>
                  <a:lnTo>
                    <a:pt x="341" y="327"/>
                  </a:lnTo>
                  <a:lnTo>
                    <a:pt x="357" y="347"/>
                  </a:lnTo>
                  <a:lnTo>
                    <a:pt x="345" y="353"/>
                  </a:lnTo>
                  <a:lnTo>
                    <a:pt x="338" y="347"/>
                  </a:lnTo>
                  <a:lnTo>
                    <a:pt x="332" y="338"/>
                  </a:lnTo>
                  <a:lnTo>
                    <a:pt x="326" y="331"/>
                  </a:lnTo>
                  <a:lnTo>
                    <a:pt x="307" y="317"/>
                  </a:lnTo>
                  <a:lnTo>
                    <a:pt x="290" y="302"/>
                  </a:lnTo>
                  <a:lnTo>
                    <a:pt x="271" y="287"/>
                  </a:lnTo>
                  <a:lnTo>
                    <a:pt x="254" y="271"/>
                  </a:lnTo>
                  <a:lnTo>
                    <a:pt x="236" y="255"/>
                  </a:lnTo>
                  <a:lnTo>
                    <a:pt x="217" y="241"/>
                  </a:lnTo>
                  <a:lnTo>
                    <a:pt x="198" y="228"/>
                  </a:lnTo>
                  <a:lnTo>
                    <a:pt x="177" y="216"/>
                  </a:lnTo>
                  <a:lnTo>
                    <a:pt x="176" y="217"/>
                  </a:lnTo>
                  <a:lnTo>
                    <a:pt x="175" y="218"/>
                  </a:lnTo>
                  <a:lnTo>
                    <a:pt x="175" y="221"/>
                  </a:lnTo>
                  <a:lnTo>
                    <a:pt x="175" y="223"/>
                  </a:lnTo>
                  <a:lnTo>
                    <a:pt x="273" y="299"/>
                  </a:lnTo>
                  <a:lnTo>
                    <a:pt x="278" y="308"/>
                  </a:lnTo>
                  <a:lnTo>
                    <a:pt x="284" y="316"/>
                  </a:lnTo>
                  <a:lnTo>
                    <a:pt x="290" y="324"/>
                  </a:lnTo>
                  <a:lnTo>
                    <a:pt x="297" y="331"/>
                  </a:lnTo>
                  <a:lnTo>
                    <a:pt x="303" y="339"/>
                  </a:lnTo>
                  <a:lnTo>
                    <a:pt x="309" y="347"/>
                  </a:lnTo>
                  <a:lnTo>
                    <a:pt x="314" y="355"/>
                  </a:lnTo>
                  <a:lnTo>
                    <a:pt x="319" y="365"/>
                  </a:lnTo>
                  <a:lnTo>
                    <a:pt x="318" y="366"/>
                  </a:lnTo>
                  <a:lnTo>
                    <a:pt x="316" y="367"/>
                  </a:lnTo>
                  <a:lnTo>
                    <a:pt x="314" y="367"/>
                  </a:lnTo>
                  <a:lnTo>
                    <a:pt x="313" y="369"/>
                  </a:lnTo>
                  <a:lnTo>
                    <a:pt x="301" y="351"/>
                  </a:lnTo>
                  <a:lnTo>
                    <a:pt x="284" y="337"/>
                  </a:lnTo>
                  <a:lnTo>
                    <a:pt x="266" y="322"/>
                  </a:lnTo>
                  <a:lnTo>
                    <a:pt x="247" y="307"/>
                  </a:lnTo>
                  <a:lnTo>
                    <a:pt x="229" y="292"/>
                  </a:lnTo>
                  <a:lnTo>
                    <a:pt x="210" y="277"/>
                  </a:lnTo>
                  <a:lnTo>
                    <a:pt x="192" y="262"/>
                  </a:lnTo>
                  <a:lnTo>
                    <a:pt x="172" y="248"/>
                  </a:lnTo>
                  <a:lnTo>
                    <a:pt x="154" y="236"/>
                  </a:lnTo>
                  <a:lnTo>
                    <a:pt x="152" y="237"/>
                  </a:lnTo>
                  <a:lnTo>
                    <a:pt x="150" y="237"/>
                  </a:lnTo>
                  <a:lnTo>
                    <a:pt x="148" y="238"/>
                  </a:lnTo>
                  <a:lnTo>
                    <a:pt x="146" y="240"/>
                  </a:lnTo>
                  <a:lnTo>
                    <a:pt x="149" y="246"/>
                  </a:lnTo>
                  <a:lnTo>
                    <a:pt x="154" y="249"/>
                  </a:lnTo>
                  <a:lnTo>
                    <a:pt x="160" y="253"/>
                  </a:lnTo>
                  <a:lnTo>
                    <a:pt x="164" y="256"/>
                  </a:lnTo>
                  <a:lnTo>
                    <a:pt x="170" y="259"/>
                  </a:lnTo>
                  <a:lnTo>
                    <a:pt x="176" y="262"/>
                  </a:lnTo>
                  <a:lnTo>
                    <a:pt x="182" y="266"/>
                  </a:lnTo>
                  <a:lnTo>
                    <a:pt x="186" y="269"/>
                  </a:lnTo>
                  <a:lnTo>
                    <a:pt x="195" y="276"/>
                  </a:lnTo>
                  <a:lnTo>
                    <a:pt x="205" y="284"/>
                  </a:lnTo>
                  <a:lnTo>
                    <a:pt x="215" y="291"/>
                  </a:lnTo>
                  <a:lnTo>
                    <a:pt x="225" y="300"/>
                  </a:lnTo>
                  <a:lnTo>
                    <a:pt x="236" y="308"/>
                  </a:lnTo>
                  <a:lnTo>
                    <a:pt x="244" y="317"/>
                  </a:lnTo>
                  <a:lnTo>
                    <a:pt x="252" y="328"/>
                  </a:lnTo>
                  <a:lnTo>
                    <a:pt x="259" y="338"/>
                  </a:lnTo>
                  <a:lnTo>
                    <a:pt x="263" y="343"/>
                  </a:lnTo>
                  <a:lnTo>
                    <a:pt x="269" y="347"/>
                  </a:lnTo>
                  <a:lnTo>
                    <a:pt x="275" y="353"/>
                  </a:lnTo>
                  <a:lnTo>
                    <a:pt x="281" y="358"/>
                  </a:lnTo>
                  <a:lnTo>
                    <a:pt x="285" y="363"/>
                  </a:lnTo>
                  <a:lnTo>
                    <a:pt x="290" y="369"/>
                  </a:lnTo>
                  <a:lnTo>
                    <a:pt x="293" y="376"/>
                  </a:lnTo>
                  <a:lnTo>
                    <a:pt x="294" y="384"/>
                  </a:lnTo>
                  <a:lnTo>
                    <a:pt x="288" y="391"/>
                  </a:lnTo>
                  <a:lnTo>
                    <a:pt x="285" y="384"/>
                  </a:lnTo>
                  <a:lnTo>
                    <a:pt x="282" y="378"/>
                  </a:lnTo>
                  <a:lnTo>
                    <a:pt x="277" y="373"/>
                  </a:lnTo>
                  <a:lnTo>
                    <a:pt x="271" y="367"/>
                  </a:lnTo>
                  <a:lnTo>
                    <a:pt x="266" y="361"/>
                  </a:lnTo>
                  <a:lnTo>
                    <a:pt x="260" y="357"/>
                  </a:lnTo>
                  <a:lnTo>
                    <a:pt x="254" y="351"/>
                  </a:lnTo>
                  <a:lnTo>
                    <a:pt x="248" y="346"/>
                  </a:lnTo>
                  <a:lnTo>
                    <a:pt x="232" y="334"/>
                  </a:lnTo>
                  <a:lnTo>
                    <a:pt x="217" y="321"/>
                  </a:lnTo>
                  <a:lnTo>
                    <a:pt x="201" y="309"/>
                  </a:lnTo>
                  <a:lnTo>
                    <a:pt x="186" y="297"/>
                  </a:lnTo>
                  <a:lnTo>
                    <a:pt x="170" y="284"/>
                  </a:lnTo>
                  <a:lnTo>
                    <a:pt x="154" y="274"/>
                  </a:lnTo>
                  <a:lnTo>
                    <a:pt x="137" y="262"/>
                  </a:lnTo>
                  <a:lnTo>
                    <a:pt x="119" y="253"/>
                  </a:lnTo>
                  <a:lnTo>
                    <a:pt x="118" y="256"/>
                  </a:lnTo>
                  <a:lnTo>
                    <a:pt x="119" y="259"/>
                  </a:lnTo>
                  <a:lnTo>
                    <a:pt x="122" y="261"/>
                  </a:lnTo>
                  <a:lnTo>
                    <a:pt x="123" y="263"/>
                  </a:lnTo>
                  <a:lnTo>
                    <a:pt x="137" y="272"/>
                  </a:lnTo>
                  <a:lnTo>
                    <a:pt x="150" y="283"/>
                  </a:lnTo>
                  <a:lnTo>
                    <a:pt x="164" y="292"/>
                  </a:lnTo>
                  <a:lnTo>
                    <a:pt x="178" y="301"/>
                  </a:lnTo>
                  <a:lnTo>
                    <a:pt x="192" y="310"/>
                  </a:lnTo>
                  <a:lnTo>
                    <a:pt x="206" y="321"/>
                  </a:lnTo>
                  <a:lnTo>
                    <a:pt x="218" y="331"/>
                  </a:lnTo>
                  <a:lnTo>
                    <a:pt x="231" y="343"/>
                  </a:lnTo>
                  <a:lnTo>
                    <a:pt x="236" y="351"/>
                  </a:lnTo>
                  <a:lnTo>
                    <a:pt x="240" y="359"/>
                  </a:lnTo>
                  <a:lnTo>
                    <a:pt x="246" y="367"/>
                  </a:lnTo>
                  <a:lnTo>
                    <a:pt x="251" y="375"/>
                  </a:lnTo>
                  <a:lnTo>
                    <a:pt x="256" y="382"/>
                  </a:lnTo>
                  <a:lnTo>
                    <a:pt x="261" y="390"/>
                  </a:lnTo>
                  <a:lnTo>
                    <a:pt x="267" y="397"/>
                  </a:lnTo>
                  <a:lnTo>
                    <a:pt x="271" y="405"/>
                  </a:lnTo>
                  <a:lnTo>
                    <a:pt x="265" y="413"/>
                  </a:lnTo>
                  <a:lnTo>
                    <a:pt x="250" y="396"/>
                  </a:lnTo>
                  <a:lnTo>
                    <a:pt x="233" y="378"/>
                  </a:lnTo>
                  <a:lnTo>
                    <a:pt x="216" y="361"/>
                  </a:lnTo>
                  <a:lnTo>
                    <a:pt x="199" y="345"/>
                  </a:lnTo>
                  <a:lnTo>
                    <a:pt x="182" y="329"/>
                  </a:lnTo>
                  <a:lnTo>
                    <a:pt x="163" y="314"/>
                  </a:lnTo>
                  <a:lnTo>
                    <a:pt x="144" y="300"/>
                  </a:lnTo>
                  <a:lnTo>
                    <a:pt x="124" y="287"/>
                  </a:lnTo>
                  <a:lnTo>
                    <a:pt x="117" y="284"/>
                  </a:lnTo>
                  <a:lnTo>
                    <a:pt x="111" y="279"/>
                  </a:lnTo>
                  <a:lnTo>
                    <a:pt x="104" y="275"/>
                  </a:lnTo>
                  <a:lnTo>
                    <a:pt x="96" y="276"/>
                  </a:lnTo>
                  <a:lnTo>
                    <a:pt x="95" y="275"/>
                  </a:lnTo>
                  <a:lnTo>
                    <a:pt x="93" y="272"/>
                  </a:lnTo>
                  <a:lnTo>
                    <a:pt x="92" y="272"/>
                  </a:lnTo>
                  <a:lnTo>
                    <a:pt x="89" y="272"/>
                  </a:lnTo>
                  <a:lnTo>
                    <a:pt x="88" y="274"/>
                  </a:lnTo>
                  <a:lnTo>
                    <a:pt x="102" y="284"/>
                  </a:lnTo>
                  <a:lnTo>
                    <a:pt x="117" y="294"/>
                  </a:lnTo>
                  <a:lnTo>
                    <a:pt x="131" y="305"/>
                  </a:lnTo>
                  <a:lnTo>
                    <a:pt x="145" y="314"/>
                  </a:lnTo>
                  <a:lnTo>
                    <a:pt x="159" y="324"/>
                  </a:lnTo>
                  <a:lnTo>
                    <a:pt x="172" y="336"/>
                  </a:lnTo>
                  <a:lnTo>
                    <a:pt x="186" y="346"/>
                  </a:lnTo>
                  <a:lnTo>
                    <a:pt x="200" y="358"/>
                  </a:lnTo>
                  <a:lnTo>
                    <a:pt x="202" y="370"/>
                  </a:lnTo>
                  <a:lnTo>
                    <a:pt x="210" y="381"/>
                  </a:lnTo>
                  <a:lnTo>
                    <a:pt x="222" y="391"/>
                  </a:lnTo>
                  <a:lnTo>
                    <a:pt x="231" y="403"/>
                  </a:lnTo>
                  <a:lnTo>
                    <a:pt x="224" y="405"/>
                  </a:lnTo>
                  <a:lnTo>
                    <a:pt x="218" y="404"/>
                  </a:lnTo>
                  <a:lnTo>
                    <a:pt x="214" y="400"/>
                  </a:lnTo>
                  <a:lnTo>
                    <a:pt x="209" y="395"/>
                  </a:lnTo>
                  <a:lnTo>
                    <a:pt x="206" y="388"/>
                  </a:lnTo>
                  <a:lnTo>
                    <a:pt x="202" y="381"/>
                  </a:lnTo>
                  <a:lnTo>
                    <a:pt x="197" y="375"/>
                  </a:lnTo>
                  <a:lnTo>
                    <a:pt x="191" y="370"/>
                  </a:lnTo>
                  <a:lnTo>
                    <a:pt x="176" y="360"/>
                  </a:lnTo>
                  <a:lnTo>
                    <a:pt x="161" y="349"/>
                  </a:lnTo>
                  <a:lnTo>
                    <a:pt x="146" y="338"/>
                  </a:lnTo>
                  <a:lnTo>
                    <a:pt x="130" y="327"/>
                  </a:lnTo>
                  <a:lnTo>
                    <a:pt x="115" y="316"/>
                  </a:lnTo>
                  <a:lnTo>
                    <a:pt x="99" y="307"/>
                  </a:lnTo>
                  <a:lnTo>
                    <a:pt x="82" y="299"/>
                  </a:lnTo>
                  <a:lnTo>
                    <a:pt x="65" y="292"/>
                  </a:lnTo>
                  <a:lnTo>
                    <a:pt x="65" y="299"/>
                  </a:lnTo>
                  <a:lnTo>
                    <a:pt x="78" y="306"/>
                  </a:lnTo>
                  <a:lnTo>
                    <a:pt x="92" y="314"/>
                  </a:lnTo>
                  <a:lnTo>
                    <a:pt x="104" y="321"/>
                  </a:lnTo>
                  <a:lnTo>
                    <a:pt x="117" y="329"/>
                  </a:lnTo>
                  <a:lnTo>
                    <a:pt x="130" y="337"/>
                  </a:lnTo>
                  <a:lnTo>
                    <a:pt x="142" y="345"/>
                  </a:lnTo>
                  <a:lnTo>
                    <a:pt x="154" y="354"/>
                  </a:lnTo>
                  <a:lnTo>
                    <a:pt x="165" y="365"/>
                  </a:lnTo>
                  <a:lnTo>
                    <a:pt x="170" y="376"/>
                  </a:lnTo>
                  <a:lnTo>
                    <a:pt x="179" y="385"/>
                  </a:lnTo>
                  <a:lnTo>
                    <a:pt x="188" y="396"/>
                  </a:lnTo>
                  <a:lnTo>
                    <a:pt x="197" y="407"/>
                  </a:lnTo>
                  <a:lnTo>
                    <a:pt x="198" y="411"/>
                  </a:lnTo>
                  <a:lnTo>
                    <a:pt x="197" y="413"/>
                  </a:lnTo>
                  <a:lnTo>
                    <a:pt x="194" y="417"/>
                  </a:lnTo>
                  <a:lnTo>
                    <a:pt x="193" y="419"/>
                  </a:lnTo>
                  <a:lnTo>
                    <a:pt x="162" y="381"/>
                  </a:lnTo>
                  <a:lnTo>
                    <a:pt x="153" y="381"/>
                  </a:lnTo>
                  <a:lnTo>
                    <a:pt x="144" y="373"/>
                  </a:lnTo>
                  <a:lnTo>
                    <a:pt x="134" y="366"/>
                  </a:lnTo>
                  <a:lnTo>
                    <a:pt x="124" y="359"/>
                  </a:lnTo>
                  <a:lnTo>
                    <a:pt x="114" y="352"/>
                  </a:lnTo>
                  <a:lnTo>
                    <a:pt x="103" y="346"/>
                  </a:lnTo>
                  <a:lnTo>
                    <a:pt x="93" y="338"/>
                  </a:lnTo>
                  <a:lnTo>
                    <a:pt x="85" y="331"/>
                  </a:lnTo>
                  <a:lnTo>
                    <a:pt x="77" y="322"/>
                  </a:lnTo>
                  <a:lnTo>
                    <a:pt x="73" y="320"/>
                  </a:lnTo>
                  <a:lnTo>
                    <a:pt x="69" y="317"/>
                  </a:lnTo>
                  <a:lnTo>
                    <a:pt x="64" y="315"/>
                  </a:lnTo>
                  <a:lnTo>
                    <a:pt x="59" y="313"/>
                  </a:lnTo>
                  <a:lnTo>
                    <a:pt x="55" y="310"/>
                  </a:lnTo>
                  <a:lnTo>
                    <a:pt x="50" y="310"/>
                  </a:lnTo>
                  <a:lnTo>
                    <a:pt x="47" y="312"/>
                  </a:lnTo>
                  <a:lnTo>
                    <a:pt x="42" y="314"/>
                  </a:lnTo>
                  <a:lnTo>
                    <a:pt x="41" y="316"/>
                  </a:lnTo>
                  <a:lnTo>
                    <a:pt x="40" y="319"/>
                  </a:lnTo>
                  <a:lnTo>
                    <a:pt x="39" y="321"/>
                  </a:lnTo>
                  <a:lnTo>
                    <a:pt x="39" y="323"/>
                  </a:lnTo>
                  <a:lnTo>
                    <a:pt x="47" y="328"/>
                  </a:lnTo>
                  <a:lnTo>
                    <a:pt x="55" y="332"/>
                  </a:lnTo>
                  <a:lnTo>
                    <a:pt x="63" y="336"/>
                  </a:lnTo>
                  <a:lnTo>
                    <a:pt x="71" y="339"/>
                  </a:lnTo>
                  <a:lnTo>
                    <a:pt x="79" y="343"/>
                  </a:lnTo>
                  <a:lnTo>
                    <a:pt x="88" y="346"/>
                  </a:lnTo>
                  <a:lnTo>
                    <a:pt x="96" y="351"/>
                  </a:lnTo>
                  <a:lnTo>
                    <a:pt x="104" y="355"/>
                  </a:lnTo>
                  <a:lnTo>
                    <a:pt x="147" y="389"/>
                  </a:lnTo>
                  <a:lnTo>
                    <a:pt x="153" y="400"/>
                  </a:lnTo>
                  <a:lnTo>
                    <a:pt x="160" y="413"/>
                  </a:lnTo>
                  <a:lnTo>
                    <a:pt x="165" y="426"/>
                  </a:lnTo>
                  <a:lnTo>
                    <a:pt x="169" y="440"/>
                  </a:lnTo>
                  <a:lnTo>
                    <a:pt x="165" y="434"/>
                  </a:lnTo>
                  <a:lnTo>
                    <a:pt x="161" y="428"/>
                  </a:lnTo>
                  <a:lnTo>
                    <a:pt x="155" y="422"/>
                  </a:lnTo>
                  <a:lnTo>
                    <a:pt x="149" y="417"/>
                  </a:lnTo>
                  <a:lnTo>
                    <a:pt x="145" y="411"/>
                  </a:lnTo>
                  <a:lnTo>
                    <a:pt x="139" y="405"/>
                  </a:lnTo>
                  <a:lnTo>
                    <a:pt x="134" y="399"/>
                  </a:lnTo>
                  <a:lnTo>
                    <a:pt x="130" y="395"/>
                  </a:lnTo>
                  <a:lnTo>
                    <a:pt x="117" y="388"/>
                  </a:lnTo>
                  <a:lnTo>
                    <a:pt x="106" y="380"/>
                  </a:lnTo>
                  <a:lnTo>
                    <a:pt x="94" y="372"/>
                  </a:lnTo>
                  <a:lnTo>
                    <a:pt x="84" y="362"/>
                  </a:lnTo>
                  <a:lnTo>
                    <a:pt x="72" y="354"/>
                  </a:lnTo>
                  <a:lnTo>
                    <a:pt x="59" y="347"/>
                  </a:lnTo>
                  <a:lnTo>
                    <a:pt x="48" y="342"/>
                  </a:lnTo>
                  <a:lnTo>
                    <a:pt x="34" y="338"/>
                  </a:lnTo>
                  <a:lnTo>
                    <a:pt x="34" y="337"/>
                  </a:lnTo>
                  <a:lnTo>
                    <a:pt x="29" y="337"/>
                  </a:lnTo>
                  <a:lnTo>
                    <a:pt x="25" y="337"/>
                  </a:lnTo>
                  <a:lnTo>
                    <a:pt x="20" y="339"/>
                  </a:lnTo>
                  <a:lnTo>
                    <a:pt x="19" y="345"/>
                  </a:lnTo>
                  <a:lnTo>
                    <a:pt x="26" y="350"/>
                  </a:lnTo>
                  <a:lnTo>
                    <a:pt x="33" y="354"/>
                  </a:lnTo>
                  <a:lnTo>
                    <a:pt x="40" y="359"/>
                  </a:lnTo>
                  <a:lnTo>
                    <a:pt x="47" y="363"/>
                  </a:lnTo>
                  <a:lnTo>
                    <a:pt x="54" y="367"/>
                  </a:lnTo>
                  <a:lnTo>
                    <a:pt x="61" y="372"/>
                  </a:lnTo>
                  <a:lnTo>
                    <a:pt x="69" y="375"/>
                  </a:lnTo>
                  <a:lnTo>
                    <a:pt x="76" y="380"/>
                  </a:lnTo>
                  <a:lnTo>
                    <a:pt x="86" y="385"/>
                  </a:lnTo>
                  <a:lnTo>
                    <a:pt x="95" y="392"/>
                  </a:lnTo>
                  <a:lnTo>
                    <a:pt x="103" y="400"/>
                  </a:lnTo>
                  <a:lnTo>
                    <a:pt x="110" y="408"/>
                  </a:lnTo>
                  <a:lnTo>
                    <a:pt x="117" y="418"/>
                  </a:lnTo>
                  <a:lnTo>
                    <a:pt x="124" y="427"/>
                  </a:lnTo>
                  <a:lnTo>
                    <a:pt x="130" y="436"/>
                  </a:lnTo>
                  <a:lnTo>
                    <a:pt x="134" y="446"/>
                  </a:lnTo>
                  <a:lnTo>
                    <a:pt x="129" y="438"/>
                  </a:lnTo>
                  <a:lnTo>
                    <a:pt x="122" y="431"/>
                  </a:lnTo>
                  <a:lnTo>
                    <a:pt x="114" y="423"/>
                  </a:lnTo>
                  <a:lnTo>
                    <a:pt x="104" y="417"/>
                  </a:lnTo>
                  <a:lnTo>
                    <a:pt x="95" y="410"/>
                  </a:lnTo>
                  <a:lnTo>
                    <a:pt x="86" y="403"/>
                  </a:lnTo>
                  <a:lnTo>
                    <a:pt x="77" y="395"/>
                  </a:lnTo>
                  <a:lnTo>
                    <a:pt x="67" y="388"/>
                  </a:lnTo>
                  <a:lnTo>
                    <a:pt x="65" y="389"/>
                  </a:lnTo>
                  <a:lnTo>
                    <a:pt x="59" y="384"/>
                  </a:lnTo>
                  <a:lnTo>
                    <a:pt x="54" y="381"/>
                  </a:lnTo>
                  <a:lnTo>
                    <a:pt x="48" y="376"/>
                  </a:lnTo>
                  <a:lnTo>
                    <a:pt x="41" y="373"/>
                  </a:lnTo>
                  <a:lnTo>
                    <a:pt x="35" y="370"/>
                  </a:lnTo>
                  <a:lnTo>
                    <a:pt x="28" y="368"/>
                  </a:lnTo>
                  <a:lnTo>
                    <a:pt x="23" y="366"/>
                  </a:lnTo>
                  <a:lnTo>
                    <a:pt x="16" y="365"/>
                  </a:lnTo>
                  <a:lnTo>
                    <a:pt x="13" y="361"/>
                  </a:lnTo>
                  <a:lnTo>
                    <a:pt x="9" y="359"/>
                  </a:lnTo>
                  <a:lnTo>
                    <a:pt x="3" y="358"/>
                  </a:lnTo>
                  <a:lnTo>
                    <a:pt x="0" y="355"/>
                  </a:lnTo>
                  <a:lnTo>
                    <a:pt x="9" y="342"/>
                  </a:lnTo>
                  <a:lnTo>
                    <a:pt x="18" y="329"/>
                  </a:lnTo>
                  <a:lnTo>
                    <a:pt x="28" y="316"/>
                  </a:lnTo>
                  <a:lnTo>
                    <a:pt x="39" y="304"/>
                  </a:lnTo>
                  <a:lnTo>
                    <a:pt x="50" y="292"/>
                  </a:lnTo>
                  <a:lnTo>
                    <a:pt x="62" y="281"/>
                  </a:lnTo>
                  <a:lnTo>
                    <a:pt x="73" y="269"/>
                  </a:lnTo>
                  <a:lnTo>
                    <a:pt x="85" y="257"/>
                  </a:lnTo>
                  <a:lnTo>
                    <a:pt x="96" y="247"/>
                  </a:lnTo>
                  <a:lnTo>
                    <a:pt x="109" y="237"/>
                  </a:lnTo>
                  <a:lnTo>
                    <a:pt x="122" y="228"/>
                  </a:lnTo>
                  <a:lnTo>
                    <a:pt x="135" y="218"/>
                  </a:lnTo>
                  <a:lnTo>
                    <a:pt x="148" y="210"/>
                  </a:lnTo>
                  <a:lnTo>
                    <a:pt x="162" y="202"/>
                  </a:lnTo>
                  <a:lnTo>
                    <a:pt x="176" y="195"/>
                  </a:lnTo>
                  <a:lnTo>
                    <a:pt x="190" y="188"/>
                  </a:lnTo>
                  <a:lnTo>
                    <a:pt x="194" y="187"/>
                  </a:lnTo>
                  <a:lnTo>
                    <a:pt x="200" y="186"/>
                  </a:lnTo>
                  <a:lnTo>
                    <a:pt x="205" y="184"/>
                  </a:lnTo>
                  <a:lnTo>
                    <a:pt x="210" y="180"/>
                  </a:lnTo>
                  <a:lnTo>
                    <a:pt x="215" y="178"/>
                  </a:lnTo>
                  <a:lnTo>
                    <a:pt x="220" y="175"/>
                  </a:lnTo>
                  <a:lnTo>
                    <a:pt x="224" y="171"/>
                  </a:lnTo>
                  <a:lnTo>
                    <a:pt x="229" y="168"/>
                  </a:lnTo>
                  <a:lnTo>
                    <a:pt x="238" y="161"/>
                  </a:lnTo>
                  <a:lnTo>
                    <a:pt x="247" y="154"/>
                  </a:lnTo>
                  <a:lnTo>
                    <a:pt x="256" y="147"/>
                  </a:lnTo>
                  <a:lnTo>
                    <a:pt x="266" y="141"/>
                  </a:lnTo>
                  <a:lnTo>
                    <a:pt x="275" y="134"/>
                  </a:lnTo>
                  <a:lnTo>
                    <a:pt x="284" y="128"/>
                  </a:lnTo>
                  <a:lnTo>
                    <a:pt x="293" y="124"/>
                  </a:lnTo>
                  <a:lnTo>
                    <a:pt x="303" y="118"/>
                  </a:lnTo>
                  <a:lnTo>
                    <a:pt x="311" y="117"/>
                  </a:lnTo>
                  <a:lnTo>
                    <a:pt x="319" y="113"/>
                  </a:lnTo>
                  <a:lnTo>
                    <a:pt x="324" y="110"/>
                  </a:lnTo>
                  <a:lnTo>
                    <a:pt x="331" y="105"/>
                  </a:lnTo>
                  <a:lnTo>
                    <a:pt x="338" y="101"/>
                  </a:lnTo>
                  <a:lnTo>
                    <a:pt x="344" y="95"/>
                  </a:lnTo>
                  <a:lnTo>
                    <a:pt x="351" y="90"/>
                  </a:lnTo>
                  <a:lnTo>
                    <a:pt x="358" y="86"/>
                  </a:lnTo>
                  <a:lnTo>
                    <a:pt x="367" y="79"/>
                  </a:lnTo>
                  <a:lnTo>
                    <a:pt x="376" y="72"/>
                  </a:lnTo>
                  <a:lnTo>
                    <a:pt x="385" y="65"/>
                  </a:lnTo>
                  <a:lnTo>
                    <a:pt x="395" y="59"/>
                  </a:lnTo>
                  <a:lnTo>
                    <a:pt x="404" y="54"/>
                  </a:lnTo>
                  <a:lnTo>
                    <a:pt x="413" y="48"/>
                  </a:lnTo>
                  <a:lnTo>
                    <a:pt x="422" y="43"/>
                  </a:lnTo>
                  <a:lnTo>
                    <a:pt x="432" y="39"/>
                  </a:lnTo>
                  <a:lnTo>
                    <a:pt x="438" y="42"/>
                  </a:lnTo>
                  <a:lnTo>
                    <a:pt x="444" y="43"/>
                  </a:lnTo>
                  <a:lnTo>
                    <a:pt x="450" y="43"/>
                  </a:lnTo>
                  <a:lnTo>
                    <a:pt x="457" y="43"/>
                  </a:lnTo>
                  <a:lnTo>
                    <a:pt x="462" y="43"/>
                  </a:lnTo>
                  <a:lnTo>
                    <a:pt x="467" y="45"/>
                  </a:lnTo>
                  <a:lnTo>
                    <a:pt x="473" y="49"/>
                  </a:lnTo>
                  <a:lnTo>
                    <a:pt x="478" y="55"/>
                  </a:lnTo>
                  <a:lnTo>
                    <a:pt x="481" y="55"/>
                  </a:lnTo>
                  <a:lnTo>
                    <a:pt x="485" y="55"/>
                  </a:lnTo>
                  <a:lnTo>
                    <a:pt x="488" y="55"/>
                  </a:lnTo>
                  <a:lnTo>
                    <a:pt x="490" y="52"/>
                  </a:lnTo>
                  <a:lnTo>
                    <a:pt x="489" y="48"/>
                  </a:lnTo>
                  <a:lnTo>
                    <a:pt x="487" y="44"/>
                  </a:lnTo>
                  <a:lnTo>
                    <a:pt x="483" y="42"/>
                  </a:lnTo>
                  <a:lnTo>
                    <a:pt x="481" y="39"/>
                  </a:lnTo>
                  <a:lnTo>
                    <a:pt x="474" y="37"/>
                  </a:lnTo>
                  <a:lnTo>
                    <a:pt x="467" y="35"/>
                  </a:lnTo>
                  <a:lnTo>
                    <a:pt x="459" y="32"/>
                  </a:lnTo>
                  <a:lnTo>
                    <a:pt x="452" y="28"/>
                  </a:lnTo>
                  <a:lnTo>
                    <a:pt x="460" y="24"/>
                  </a:lnTo>
                  <a:lnTo>
                    <a:pt x="470" y="21"/>
                  </a:lnTo>
                  <a:lnTo>
                    <a:pt x="478" y="22"/>
                  </a:lnTo>
                  <a:lnTo>
                    <a:pt x="486" y="26"/>
                  </a:lnTo>
                  <a:lnTo>
                    <a:pt x="495" y="30"/>
                  </a:lnTo>
                  <a:lnTo>
                    <a:pt x="503" y="35"/>
                  </a:lnTo>
                  <a:lnTo>
                    <a:pt x="510" y="39"/>
                  </a:lnTo>
                  <a:lnTo>
                    <a:pt x="518" y="40"/>
                  </a:lnTo>
                  <a:lnTo>
                    <a:pt x="525" y="43"/>
                  </a:lnTo>
                  <a:lnTo>
                    <a:pt x="530" y="49"/>
                  </a:lnTo>
                  <a:lnTo>
                    <a:pt x="535" y="52"/>
                  </a:lnTo>
                  <a:lnTo>
                    <a:pt x="541" y="47"/>
                  </a:lnTo>
                  <a:lnTo>
                    <a:pt x="535" y="42"/>
                  </a:lnTo>
                  <a:lnTo>
                    <a:pt x="530" y="37"/>
                  </a:lnTo>
                  <a:lnTo>
                    <a:pt x="524" y="33"/>
                  </a:lnTo>
                  <a:lnTo>
                    <a:pt x="517" y="29"/>
                  </a:lnTo>
                  <a:lnTo>
                    <a:pt x="511" y="27"/>
                  </a:lnTo>
                  <a:lnTo>
                    <a:pt x="504" y="24"/>
                  </a:lnTo>
                  <a:lnTo>
                    <a:pt x="497" y="19"/>
                  </a:lnTo>
                  <a:lnTo>
                    <a:pt x="490" y="15"/>
                  </a:lnTo>
                  <a:lnTo>
                    <a:pt x="498" y="13"/>
                  </a:lnTo>
                  <a:lnTo>
                    <a:pt x="508" y="10"/>
                  </a:lnTo>
                  <a:lnTo>
                    <a:pt x="516" y="9"/>
                  </a:lnTo>
                  <a:lnTo>
                    <a:pt x="523" y="13"/>
                  </a:lnTo>
                  <a:lnTo>
                    <a:pt x="531" y="18"/>
                  </a:lnTo>
                  <a:lnTo>
                    <a:pt x="538" y="21"/>
                  </a:lnTo>
                  <a:lnTo>
                    <a:pt x="546" y="25"/>
                  </a:lnTo>
                  <a:lnTo>
                    <a:pt x="554" y="29"/>
                  </a:lnTo>
                  <a:lnTo>
                    <a:pt x="562" y="33"/>
                  </a:lnTo>
                  <a:lnTo>
                    <a:pt x="570" y="36"/>
                  </a:lnTo>
                  <a:lnTo>
                    <a:pt x="577" y="41"/>
                  </a:lnTo>
                  <a:lnTo>
                    <a:pt x="585" y="45"/>
                  </a:lnTo>
                  <a:lnTo>
                    <a:pt x="587" y="43"/>
                  </a:lnTo>
                  <a:lnTo>
                    <a:pt x="588" y="41"/>
                  </a:lnTo>
                  <a:lnTo>
                    <a:pt x="588" y="40"/>
                  </a:lnTo>
                  <a:lnTo>
                    <a:pt x="588" y="37"/>
                  </a:lnTo>
                  <a:lnTo>
                    <a:pt x="534" y="4"/>
                  </a:lnTo>
                  <a:lnTo>
                    <a:pt x="549" y="0"/>
                  </a:lnTo>
                  <a:lnTo>
                    <a:pt x="564" y="2"/>
                  </a:lnTo>
                  <a:lnTo>
                    <a:pt x="579" y="6"/>
                  </a:lnTo>
                  <a:lnTo>
                    <a:pt x="593" y="13"/>
                  </a:lnTo>
                  <a:lnTo>
                    <a:pt x="607" y="22"/>
                  </a:lnTo>
                  <a:lnTo>
                    <a:pt x="619" y="32"/>
                  </a:lnTo>
                  <a:lnTo>
                    <a:pt x="632" y="42"/>
                  </a:lnTo>
                  <a:lnTo>
                    <a:pt x="645" y="52"/>
                  </a:lnTo>
                  <a:lnTo>
                    <a:pt x="655" y="64"/>
                  </a:lnTo>
                  <a:lnTo>
                    <a:pt x="665" y="75"/>
                  </a:lnTo>
                  <a:lnTo>
                    <a:pt x="675" y="87"/>
                  </a:lnTo>
                  <a:lnTo>
                    <a:pt x="684" y="100"/>
                  </a:lnTo>
                  <a:lnTo>
                    <a:pt x="693" y="112"/>
                  </a:lnTo>
                  <a:lnTo>
                    <a:pt x="700" y="126"/>
                  </a:lnTo>
                  <a:lnTo>
                    <a:pt x="707" y="140"/>
                  </a:lnTo>
                  <a:lnTo>
                    <a:pt x="712" y="15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1" name="Freeform 24"/>
            <p:cNvSpPr>
              <a:spLocks/>
            </p:cNvSpPr>
            <p:nvPr/>
          </p:nvSpPr>
          <p:spPr bwMode="auto">
            <a:xfrm>
              <a:off x="1744" y="544"/>
              <a:ext cx="73" cy="84"/>
            </a:xfrm>
            <a:custGeom>
              <a:avLst/>
              <a:gdLst>
                <a:gd name="T0" fmla="*/ 3 w 146"/>
                <a:gd name="T1" fmla="*/ 1 h 169"/>
                <a:gd name="T2" fmla="*/ 3 w 146"/>
                <a:gd name="T3" fmla="*/ 1 h 169"/>
                <a:gd name="T4" fmla="*/ 3 w 146"/>
                <a:gd name="T5" fmla="*/ 1 h 169"/>
                <a:gd name="T6" fmla="*/ 3 w 146"/>
                <a:gd name="T7" fmla="*/ 1 h 169"/>
                <a:gd name="T8" fmla="*/ 3 w 146"/>
                <a:gd name="T9" fmla="*/ 2 h 169"/>
                <a:gd name="T10" fmla="*/ 4 w 146"/>
                <a:gd name="T11" fmla="*/ 2 h 169"/>
                <a:gd name="T12" fmla="*/ 4 w 146"/>
                <a:gd name="T13" fmla="*/ 2 h 169"/>
                <a:gd name="T14" fmla="*/ 4 w 146"/>
                <a:gd name="T15" fmla="*/ 2 h 169"/>
                <a:gd name="T16" fmla="*/ 4 w 146"/>
                <a:gd name="T17" fmla="*/ 2 h 169"/>
                <a:gd name="T18" fmla="*/ 4 w 146"/>
                <a:gd name="T19" fmla="*/ 2 h 169"/>
                <a:gd name="T20" fmla="*/ 4 w 146"/>
                <a:gd name="T21" fmla="*/ 2 h 169"/>
                <a:gd name="T22" fmla="*/ 4 w 146"/>
                <a:gd name="T23" fmla="*/ 2 h 169"/>
                <a:gd name="T24" fmla="*/ 4 w 146"/>
                <a:gd name="T25" fmla="*/ 2 h 169"/>
                <a:gd name="T26" fmla="*/ 4 w 146"/>
                <a:gd name="T27" fmla="*/ 3 h 169"/>
                <a:gd name="T28" fmla="*/ 4 w 146"/>
                <a:gd name="T29" fmla="*/ 3 h 169"/>
                <a:gd name="T30" fmla="*/ 5 w 146"/>
                <a:gd name="T31" fmla="*/ 3 h 169"/>
                <a:gd name="T32" fmla="*/ 5 w 146"/>
                <a:gd name="T33" fmla="*/ 4 h 169"/>
                <a:gd name="T34" fmla="*/ 5 w 146"/>
                <a:gd name="T35" fmla="*/ 4 h 169"/>
                <a:gd name="T36" fmla="*/ 5 w 146"/>
                <a:gd name="T37" fmla="*/ 4 h 169"/>
                <a:gd name="T38" fmla="*/ 5 w 146"/>
                <a:gd name="T39" fmla="*/ 4 h 169"/>
                <a:gd name="T40" fmla="*/ 5 w 146"/>
                <a:gd name="T41" fmla="*/ 4 h 169"/>
                <a:gd name="T42" fmla="*/ 5 w 146"/>
                <a:gd name="T43" fmla="*/ 4 h 169"/>
                <a:gd name="T44" fmla="*/ 5 w 146"/>
                <a:gd name="T45" fmla="*/ 5 h 169"/>
                <a:gd name="T46" fmla="*/ 5 w 146"/>
                <a:gd name="T47" fmla="*/ 5 h 169"/>
                <a:gd name="T48" fmla="*/ 5 w 146"/>
                <a:gd name="T49" fmla="*/ 5 h 169"/>
                <a:gd name="T50" fmla="*/ 5 w 146"/>
                <a:gd name="T51" fmla="*/ 4 h 169"/>
                <a:gd name="T52" fmla="*/ 4 w 146"/>
                <a:gd name="T53" fmla="*/ 4 h 169"/>
                <a:gd name="T54" fmla="*/ 4 w 146"/>
                <a:gd name="T55" fmla="*/ 3 h 169"/>
                <a:gd name="T56" fmla="*/ 4 w 146"/>
                <a:gd name="T57" fmla="*/ 3 h 169"/>
                <a:gd name="T58" fmla="*/ 4 w 146"/>
                <a:gd name="T59" fmla="*/ 3 h 169"/>
                <a:gd name="T60" fmla="*/ 3 w 146"/>
                <a:gd name="T61" fmla="*/ 2 h 169"/>
                <a:gd name="T62" fmla="*/ 3 w 146"/>
                <a:gd name="T63" fmla="*/ 2 h 169"/>
                <a:gd name="T64" fmla="*/ 3 w 146"/>
                <a:gd name="T65" fmla="*/ 1 h 169"/>
                <a:gd name="T66" fmla="*/ 3 w 146"/>
                <a:gd name="T67" fmla="*/ 2 h 169"/>
                <a:gd name="T68" fmla="*/ 2 w 146"/>
                <a:gd name="T69" fmla="*/ 1 h 169"/>
                <a:gd name="T70" fmla="*/ 2 w 146"/>
                <a:gd name="T71" fmla="*/ 1 h 169"/>
                <a:gd name="T72" fmla="*/ 2 w 146"/>
                <a:gd name="T73" fmla="*/ 1 h 169"/>
                <a:gd name="T74" fmla="*/ 2 w 146"/>
                <a:gd name="T75" fmla="*/ 1 h 169"/>
                <a:gd name="T76" fmla="*/ 1 w 146"/>
                <a:gd name="T77" fmla="*/ 1 h 169"/>
                <a:gd name="T78" fmla="*/ 1 w 146"/>
                <a:gd name="T79" fmla="*/ 0 h 169"/>
                <a:gd name="T80" fmla="*/ 1 w 146"/>
                <a:gd name="T81" fmla="*/ 0 h 169"/>
                <a:gd name="T82" fmla="*/ 1 w 146"/>
                <a:gd name="T83" fmla="*/ 0 h 169"/>
                <a:gd name="T84" fmla="*/ 1 w 146"/>
                <a:gd name="T85" fmla="*/ 0 h 169"/>
                <a:gd name="T86" fmla="*/ 1 w 146"/>
                <a:gd name="T87" fmla="*/ 0 h 169"/>
                <a:gd name="T88" fmla="*/ 1 w 146"/>
                <a:gd name="T89" fmla="*/ 0 h 169"/>
                <a:gd name="T90" fmla="*/ 0 w 146"/>
                <a:gd name="T91" fmla="*/ 0 h 169"/>
                <a:gd name="T92" fmla="*/ 1 w 146"/>
                <a:gd name="T93" fmla="*/ 0 h 169"/>
                <a:gd name="T94" fmla="*/ 1 w 146"/>
                <a:gd name="T95" fmla="*/ 0 h 169"/>
                <a:gd name="T96" fmla="*/ 1 w 146"/>
                <a:gd name="T97" fmla="*/ 0 h 169"/>
                <a:gd name="T98" fmla="*/ 1 w 146"/>
                <a:gd name="T99" fmla="*/ 0 h 169"/>
                <a:gd name="T100" fmla="*/ 1 w 146"/>
                <a:gd name="T101" fmla="*/ 0 h 169"/>
                <a:gd name="T102" fmla="*/ 1 w 146"/>
                <a:gd name="T103" fmla="*/ 0 h 169"/>
                <a:gd name="T104" fmla="*/ 2 w 146"/>
                <a:gd name="T105" fmla="*/ 0 h 169"/>
                <a:gd name="T106" fmla="*/ 2 w 146"/>
                <a:gd name="T107" fmla="*/ 0 h 169"/>
                <a:gd name="T108" fmla="*/ 2 w 146"/>
                <a:gd name="T109" fmla="*/ 0 h 169"/>
                <a:gd name="T110" fmla="*/ 2 w 146"/>
                <a:gd name="T111" fmla="*/ 0 h 169"/>
                <a:gd name="T112" fmla="*/ 3 w 146"/>
                <a:gd name="T113" fmla="*/ 1 h 169"/>
                <a:gd name="T114" fmla="*/ 3 w 146"/>
                <a:gd name="T115" fmla="*/ 1 h 1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" h="169">
                  <a:moveTo>
                    <a:pt x="74" y="38"/>
                  </a:moveTo>
                  <a:lnTo>
                    <a:pt x="77" y="45"/>
                  </a:lnTo>
                  <a:lnTo>
                    <a:pt x="82" y="51"/>
                  </a:lnTo>
                  <a:lnTo>
                    <a:pt x="86" y="58"/>
                  </a:lnTo>
                  <a:lnTo>
                    <a:pt x="91" y="65"/>
                  </a:lnTo>
                  <a:lnTo>
                    <a:pt x="97" y="72"/>
                  </a:lnTo>
                  <a:lnTo>
                    <a:pt x="102" y="79"/>
                  </a:lnTo>
                  <a:lnTo>
                    <a:pt x="107" y="84"/>
                  </a:lnTo>
                  <a:lnTo>
                    <a:pt x="112" y="91"/>
                  </a:lnTo>
                  <a:lnTo>
                    <a:pt x="113" y="93"/>
                  </a:lnTo>
                  <a:lnTo>
                    <a:pt x="115" y="94"/>
                  </a:lnTo>
                  <a:lnTo>
                    <a:pt x="116" y="94"/>
                  </a:lnTo>
                  <a:lnTo>
                    <a:pt x="118" y="94"/>
                  </a:lnTo>
                  <a:lnTo>
                    <a:pt x="122" y="105"/>
                  </a:lnTo>
                  <a:lnTo>
                    <a:pt x="125" y="116"/>
                  </a:lnTo>
                  <a:lnTo>
                    <a:pt x="130" y="125"/>
                  </a:lnTo>
                  <a:lnTo>
                    <a:pt x="136" y="134"/>
                  </a:lnTo>
                  <a:lnTo>
                    <a:pt x="139" y="136"/>
                  </a:lnTo>
                  <a:lnTo>
                    <a:pt x="143" y="141"/>
                  </a:lnTo>
                  <a:lnTo>
                    <a:pt x="145" y="146"/>
                  </a:lnTo>
                  <a:lnTo>
                    <a:pt x="146" y="151"/>
                  </a:lnTo>
                  <a:lnTo>
                    <a:pt x="146" y="157"/>
                  </a:lnTo>
                  <a:lnTo>
                    <a:pt x="143" y="162"/>
                  </a:lnTo>
                  <a:lnTo>
                    <a:pt x="138" y="165"/>
                  </a:lnTo>
                  <a:lnTo>
                    <a:pt x="135" y="169"/>
                  </a:lnTo>
                  <a:lnTo>
                    <a:pt x="131" y="154"/>
                  </a:lnTo>
                  <a:lnTo>
                    <a:pt x="127" y="140"/>
                  </a:lnTo>
                  <a:lnTo>
                    <a:pt x="121" y="126"/>
                  </a:lnTo>
                  <a:lnTo>
                    <a:pt x="114" y="112"/>
                  </a:lnTo>
                  <a:lnTo>
                    <a:pt x="105" y="98"/>
                  </a:lnTo>
                  <a:lnTo>
                    <a:pt x="95" y="86"/>
                  </a:lnTo>
                  <a:lnTo>
                    <a:pt x="85" y="74"/>
                  </a:lnTo>
                  <a:lnTo>
                    <a:pt x="74" y="63"/>
                  </a:lnTo>
                  <a:lnTo>
                    <a:pt x="70" y="66"/>
                  </a:lnTo>
                  <a:lnTo>
                    <a:pt x="64" y="58"/>
                  </a:lnTo>
                  <a:lnTo>
                    <a:pt x="56" y="52"/>
                  </a:lnTo>
                  <a:lnTo>
                    <a:pt x="48" y="46"/>
                  </a:lnTo>
                  <a:lnTo>
                    <a:pt x="40" y="41"/>
                  </a:lnTo>
                  <a:lnTo>
                    <a:pt x="32" y="35"/>
                  </a:lnTo>
                  <a:lnTo>
                    <a:pt x="24" y="28"/>
                  </a:lnTo>
                  <a:lnTo>
                    <a:pt x="17" y="2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2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2" y="7"/>
                  </a:lnTo>
                  <a:lnTo>
                    <a:pt x="39" y="12"/>
                  </a:lnTo>
                  <a:lnTo>
                    <a:pt x="46" y="18"/>
                  </a:lnTo>
                  <a:lnTo>
                    <a:pt x="53" y="22"/>
                  </a:lnTo>
                  <a:lnTo>
                    <a:pt x="60" y="28"/>
                  </a:lnTo>
                  <a:lnTo>
                    <a:pt x="67" y="34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2" name="Freeform 25"/>
            <p:cNvSpPr>
              <a:spLocks/>
            </p:cNvSpPr>
            <p:nvPr/>
          </p:nvSpPr>
          <p:spPr bwMode="auto">
            <a:xfrm>
              <a:off x="1313" y="546"/>
              <a:ext cx="177" cy="87"/>
            </a:xfrm>
            <a:custGeom>
              <a:avLst/>
              <a:gdLst>
                <a:gd name="T0" fmla="*/ 5 w 355"/>
                <a:gd name="T1" fmla="*/ 1 h 173"/>
                <a:gd name="T2" fmla="*/ 5 w 355"/>
                <a:gd name="T3" fmla="*/ 1 h 173"/>
                <a:gd name="T4" fmla="*/ 6 w 355"/>
                <a:gd name="T5" fmla="*/ 2 h 173"/>
                <a:gd name="T6" fmla="*/ 7 w 355"/>
                <a:gd name="T7" fmla="*/ 2 h 173"/>
                <a:gd name="T8" fmla="*/ 7 w 355"/>
                <a:gd name="T9" fmla="*/ 2 h 173"/>
                <a:gd name="T10" fmla="*/ 8 w 355"/>
                <a:gd name="T11" fmla="*/ 3 h 173"/>
                <a:gd name="T12" fmla="*/ 9 w 355"/>
                <a:gd name="T13" fmla="*/ 3 h 173"/>
                <a:gd name="T14" fmla="*/ 9 w 355"/>
                <a:gd name="T15" fmla="*/ 4 h 173"/>
                <a:gd name="T16" fmla="*/ 10 w 355"/>
                <a:gd name="T17" fmla="*/ 4 h 173"/>
                <a:gd name="T18" fmla="*/ 10 w 355"/>
                <a:gd name="T19" fmla="*/ 5 h 173"/>
                <a:gd name="T20" fmla="*/ 10 w 355"/>
                <a:gd name="T21" fmla="*/ 5 h 173"/>
                <a:gd name="T22" fmla="*/ 10 w 355"/>
                <a:gd name="T23" fmla="*/ 5 h 173"/>
                <a:gd name="T24" fmla="*/ 10 w 355"/>
                <a:gd name="T25" fmla="*/ 6 h 173"/>
                <a:gd name="T26" fmla="*/ 10 w 355"/>
                <a:gd name="T27" fmla="*/ 6 h 173"/>
                <a:gd name="T28" fmla="*/ 10 w 355"/>
                <a:gd name="T29" fmla="*/ 6 h 173"/>
                <a:gd name="T30" fmla="*/ 10 w 355"/>
                <a:gd name="T31" fmla="*/ 5 h 173"/>
                <a:gd name="T32" fmla="*/ 9 w 355"/>
                <a:gd name="T33" fmla="*/ 4 h 173"/>
                <a:gd name="T34" fmla="*/ 8 w 355"/>
                <a:gd name="T35" fmla="*/ 3 h 173"/>
                <a:gd name="T36" fmla="*/ 7 w 355"/>
                <a:gd name="T37" fmla="*/ 3 h 173"/>
                <a:gd name="T38" fmla="*/ 6 w 355"/>
                <a:gd name="T39" fmla="*/ 2 h 173"/>
                <a:gd name="T40" fmla="*/ 5 w 355"/>
                <a:gd name="T41" fmla="*/ 2 h 173"/>
                <a:gd name="T42" fmla="*/ 4 w 355"/>
                <a:gd name="T43" fmla="*/ 2 h 173"/>
                <a:gd name="T44" fmla="*/ 4 w 355"/>
                <a:gd name="T45" fmla="*/ 2 h 173"/>
                <a:gd name="T46" fmla="*/ 3 w 355"/>
                <a:gd name="T47" fmla="*/ 1 h 173"/>
                <a:gd name="T48" fmla="*/ 2 w 355"/>
                <a:gd name="T49" fmla="*/ 1 h 173"/>
                <a:gd name="T50" fmla="*/ 1 w 355"/>
                <a:gd name="T51" fmla="*/ 1 h 173"/>
                <a:gd name="T52" fmla="*/ 1 w 355"/>
                <a:gd name="T53" fmla="*/ 1 h 173"/>
                <a:gd name="T54" fmla="*/ 0 w 355"/>
                <a:gd name="T55" fmla="*/ 1 h 173"/>
                <a:gd name="T56" fmla="*/ 0 w 355"/>
                <a:gd name="T57" fmla="*/ 1 h 173"/>
                <a:gd name="T58" fmla="*/ 0 w 355"/>
                <a:gd name="T59" fmla="*/ 0 h 173"/>
                <a:gd name="T60" fmla="*/ 1 w 355"/>
                <a:gd name="T61" fmla="*/ 1 h 173"/>
                <a:gd name="T62" fmla="*/ 2 w 355"/>
                <a:gd name="T63" fmla="*/ 1 h 173"/>
                <a:gd name="T64" fmla="*/ 3 w 355"/>
                <a:gd name="T65" fmla="*/ 1 h 173"/>
                <a:gd name="T66" fmla="*/ 4 w 355"/>
                <a:gd name="T67" fmla="*/ 1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5" h="173">
                  <a:moveTo>
                    <a:pt x="168" y="26"/>
                  </a:moveTo>
                  <a:lnTo>
                    <a:pt x="171" y="29"/>
                  </a:lnTo>
                  <a:lnTo>
                    <a:pt x="175" y="29"/>
                  </a:lnTo>
                  <a:lnTo>
                    <a:pt x="180" y="29"/>
                  </a:lnTo>
                  <a:lnTo>
                    <a:pt x="184" y="30"/>
                  </a:lnTo>
                  <a:lnTo>
                    <a:pt x="199" y="37"/>
                  </a:lnTo>
                  <a:lnTo>
                    <a:pt x="213" y="44"/>
                  </a:lnTo>
                  <a:lnTo>
                    <a:pt x="228" y="50"/>
                  </a:lnTo>
                  <a:lnTo>
                    <a:pt x="242" y="56"/>
                  </a:lnTo>
                  <a:lnTo>
                    <a:pt x="255" y="64"/>
                  </a:lnTo>
                  <a:lnTo>
                    <a:pt x="268" y="71"/>
                  </a:lnTo>
                  <a:lnTo>
                    <a:pt x="282" y="81"/>
                  </a:lnTo>
                  <a:lnTo>
                    <a:pt x="296" y="90"/>
                  </a:lnTo>
                  <a:lnTo>
                    <a:pt x="302" y="96"/>
                  </a:lnTo>
                  <a:lnTo>
                    <a:pt x="308" y="101"/>
                  </a:lnTo>
                  <a:lnTo>
                    <a:pt x="315" y="106"/>
                  </a:lnTo>
                  <a:lnTo>
                    <a:pt x="321" y="112"/>
                  </a:lnTo>
                  <a:lnTo>
                    <a:pt x="327" y="117"/>
                  </a:lnTo>
                  <a:lnTo>
                    <a:pt x="332" y="124"/>
                  </a:lnTo>
                  <a:lnTo>
                    <a:pt x="336" y="131"/>
                  </a:lnTo>
                  <a:lnTo>
                    <a:pt x="339" y="139"/>
                  </a:lnTo>
                  <a:lnTo>
                    <a:pt x="344" y="143"/>
                  </a:lnTo>
                  <a:lnTo>
                    <a:pt x="347" y="149"/>
                  </a:lnTo>
                  <a:lnTo>
                    <a:pt x="350" y="154"/>
                  </a:lnTo>
                  <a:lnTo>
                    <a:pt x="355" y="159"/>
                  </a:lnTo>
                  <a:lnTo>
                    <a:pt x="350" y="162"/>
                  </a:lnTo>
                  <a:lnTo>
                    <a:pt x="347" y="166"/>
                  </a:lnTo>
                  <a:lnTo>
                    <a:pt x="343" y="169"/>
                  </a:lnTo>
                  <a:lnTo>
                    <a:pt x="339" y="173"/>
                  </a:lnTo>
                  <a:lnTo>
                    <a:pt x="335" y="165"/>
                  </a:lnTo>
                  <a:lnTo>
                    <a:pt x="331" y="157"/>
                  </a:lnTo>
                  <a:lnTo>
                    <a:pt x="328" y="147"/>
                  </a:lnTo>
                  <a:lnTo>
                    <a:pt x="327" y="138"/>
                  </a:lnTo>
                  <a:lnTo>
                    <a:pt x="315" y="122"/>
                  </a:lnTo>
                  <a:lnTo>
                    <a:pt x="300" y="107"/>
                  </a:lnTo>
                  <a:lnTo>
                    <a:pt x="283" y="93"/>
                  </a:lnTo>
                  <a:lnTo>
                    <a:pt x="265" y="81"/>
                  </a:lnTo>
                  <a:lnTo>
                    <a:pt x="247" y="69"/>
                  </a:lnTo>
                  <a:lnTo>
                    <a:pt x="227" y="61"/>
                  </a:lnTo>
                  <a:lnTo>
                    <a:pt x="207" y="54"/>
                  </a:lnTo>
                  <a:lnTo>
                    <a:pt x="189" y="51"/>
                  </a:lnTo>
                  <a:lnTo>
                    <a:pt x="179" y="47"/>
                  </a:lnTo>
                  <a:lnTo>
                    <a:pt x="168" y="44"/>
                  </a:lnTo>
                  <a:lnTo>
                    <a:pt x="157" y="40"/>
                  </a:lnTo>
                  <a:lnTo>
                    <a:pt x="145" y="38"/>
                  </a:lnTo>
                  <a:lnTo>
                    <a:pt x="134" y="36"/>
                  </a:lnTo>
                  <a:lnTo>
                    <a:pt x="122" y="33"/>
                  </a:lnTo>
                  <a:lnTo>
                    <a:pt x="111" y="31"/>
                  </a:lnTo>
                  <a:lnTo>
                    <a:pt x="98" y="30"/>
                  </a:lnTo>
                  <a:lnTo>
                    <a:pt x="86" y="28"/>
                  </a:lnTo>
                  <a:lnTo>
                    <a:pt x="74" y="26"/>
                  </a:lnTo>
                  <a:lnTo>
                    <a:pt x="62" y="25"/>
                  </a:lnTo>
                  <a:lnTo>
                    <a:pt x="50" y="25"/>
                  </a:lnTo>
                  <a:lnTo>
                    <a:pt x="37" y="24"/>
                  </a:lnTo>
                  <a:lnTo>
                    <a:pt x="24" y="24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8" y="16"/>
                  </a:lnTo>
                  <a:lnTo>
                    <a:pt x="16" y="6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51" y="7"/>
                  </a:lnTo>
                  <a:lnTo>
                    <a:pt x="67" y="8"/>
                  </a:lnTo>
                  <a:lnTo>
                    <a:pt x="84" y="10"/>
                  </a:lnTo>
                  <a:lnTo>
                    <a:pt x="101" y="13"/>
                  </a:lnTo>
                  <a:lnTo>
                    <a:pt x="118" y="16"/>
                  </a:lnTo>
                  <a:lnTo>
                    <a:pt x="135" y="18"/>
                  </a:lnTo>
                  <a:lnTo>
                    <a:pt x="151" y="22"/>
                  </a:lnTo>
                  <a:lnTo>
                    <a:pt x="168" y="2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3" name="Freeform 26"/>
            <p:cNvSpPr>
              <a:spLocks/>
            </p:cNvSpPr>
            <p:nvPr/>
          </p:nvSpPr>
          <p:spPr bwMode="auto">
            <a:xfrm>
              <a:off x="1108" y="551"/>
              <a:ext cx="13" cy="6"/>
            </a:xfrm>
            <a:custGeom>
              <a:avLst/>
              <a:gdLst>
                <a:gd name="T0" fmla="*/ 1 w 25"/>
                <a:gd name="T1" fmla="*/ 0 h 13"/>
                <a:gd name="T2" fmla="*/ 1 w 25"/>
                <a:gd name="T3" fmla="*/ 0 h 13"/>
                <a:gd name="T4" fmla="*/ 1 w 25"/>
                <a:gd name="T5" fmla="*/ 0 h 13"/>
                <a:gd name="T6" fmla="*/ 1 w 25"/>
                <a:gd name="T7" fmla="*/ 0 h 13"/>
                <a:gd name="T8" fmla="*/ 0 w 25"/>
                <a:gd name="T9" fmla="*/ 0 h 13"/>
                <a:gd name="T10" fmla="*/ 1 w 25"/>
                <a:gd name="T11" fmla="*/ 0 h 13"/>
                <a:gd name="T12" fmla="*/ 1 w 25"/>
                <a:gd name="T13" fmla="*/ 0 h 13"/>
                <a:gd name="T14" fmla="*/ 1 w 25"/>
                <a:gd name="T15" fmla="*/ 0 h 13"/>
                <a:gd name="T16" fmla="*/ 1 w 25"/>
                <a:gd name="T17" fmla="*/ 0 h 13"/>
                <a:gd name="T18" fmla="*/ 1 w 25"/>
                <a:gd name="T19" fmla="*/ 0 h 13"/>
                <a:gd name="T20" fmla="*/ 1 w 25"/>
                <a:gd name="T21" fmla="*/ 0 h 13"/>
                <a:gd name="T22" fmla="*/ 1 w 25"/>
                <a:gd name="T23" fmla="*/ 0 h 13"/>
                <a:gd name="T24" fmla="*/ 1 w 25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3">
                  <a:moveTo>
                    <a:pt x="25" y="12"/>
                  </a:moveTo>
                  <a:lnTo>
                    <a:pt x="18" y="13"/>
                  </a:lnTo>
                  <a:lnTo>
                    <a:pt x="12" y="12"/>
                  </a:lnTo>
                  <a:lnTo>
                    <a:pt x="7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4" name="Freeform 27"/>
            <p:cNvSpPr>
              <a:spLocks/>
            </p:cNvSpPr>
            <p:nvPr/>
          </p:nvSpPr>
          <p:spPr bwMode="auto">
            <a:xfrm>
              <a:off x="1146" y="555"/>
              <a:ext cx="5" cy="5"/>
            </a:xfrm>
            <a:custGeom>
              <a:avLst/>
              <a:gdLst>
                <a:gd name="T0" fmla="*/ 1 w 10"/>
                <a:gd name="T1" fmla="*/ 1 h 9"/>
                <a:gd name="T2" fmla="*/ 1 w 10"/>
                <a:gd name="T3" fmla="*/ 1 h 9"/>
                <a:gd name="T4" fmla="*/ 1 w 10"/>
                <a:gd name="T5" fmla="*/ 1 h 9"/>
                <a:gd name="T6" fmla="*/ 1 w 10"/>
                <a:gd name="T7" fmla="*/ 1 h 9"/>
                <a:gd name="T8" fmla="*/ 0 w 10"/>
                <a:gd name="T9" fmla="*/ 1 h 9"/>
                <a:gd name="T10" fmla="*/ 1 w 10"/>
                <a:gd name="T11" fmla="*/ 1 h 9"/>
                <a:gd name="T12" fmla="*/ 1 w 10"/>
                <a:gd name="T13" fmla="*/ 1 h 9"/>
                <a:gd name="T14" fmla="*/ 1 w 10"/>
                <a:gd name="T15" fmla="*/ 1 h 9"/>
                <a:gd name="T16" fmla="*/ 1 w 10"/>
                <a:gd name="T17" fmla="*/ 0 h 9"/>
                <a:gd name="T18" fmla="*/ 1 w 10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10" y="7"/>
                  </a:moveTo>
                  <a:lnTo>
                    <a:pt x="8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5" name="Freeform 28"/>
            <p:cNvSpPr>
              <a:spLocks/>
            </p:cNvSpPr>
            <p:nvPr/>
          </p:nvSpPr>
          <p:spPr bwMode="auto">
            <a:xfrm>
              <a:off x="1251" y="560"/>
              <a:ext cx="226" cy="130"/>
            </a:xfrm>
            <a:custGeom>
              <a:avLst/>
              <a:gdLst>
                <a:gd name="T0" fmla="*/ 7 w 451"/>
                <a:gd name="T1" fmla="*/ 1 h 259"/>
                <a:gd name="T2" fmla="*/ 8 w 451"/>
                <a:gd name="T3" fmla="*/ 1 h 259"/>
                <a:gd name="T4" fmla="*/ 8 w 451"/>
                <a:gd name="T5" fmla="*/ 1 h 259"/>
                <a:gd name="T6" fmla="*/ 9 w 451"/>
                <a:gd name="T7" fmla="*/ 1 h 259"/>
                <a:gd name="T8" fmla="*/ 10 w 451"/>
                <a:gd name="T9" fmla="*/ 2 h 259"/>
                <a:gd name="T10" fmla="*/ 11 w 451"/>
                <a:gd name="T11" fmla="*/ 2 h 259"/>
                <a:gd name="T12" fmla="*/ 11 w 451"/>
                <a:gd name="T13" fmla="*/ 2 h 259"/>
                <a:gd name="T14" fmla="*/ 12 w 451"/>
                <a:gd name="T15" fmla="*/ 2 h 259"/>
                <a:gd name="T16" fmla="*/ 12 w 451"/>
                <a:gd name="T17" fmla="*/ 3 h 259"/>
                <a:gd name="T18" fmla="*/ 13 w 451"/>
                <a:gd name="T19" fmla="*/ 3 h 259"/>
                <a:gd name="T20" fmla="*/ 14 w 451"/>
                <a:gd name="T21" fmla="*/ 4 h 259"/>
                <a:gd name="T22" fmla="*/ 14 w 451"/>
                <a:gd name="T23" fmla="*/ 4 h 259"/>
                <a:gd name="T24" fmla="*/ 14 w 451"/>
                <a:gd name="T25" fmla="*/ 5 h 259"/>
                <a:gd name="T26" fmla="*/ 14 w 451"/>
                <a:gd name="T27" fmla="*/ 5 h 259"/>
                <a:gd name="T28" fmla="*/ 14 w 451"/>
                <a:gd name="T29" fmla="*/ 5 h 259"/>
                <a:gd name="T30" fmla="*/ 14 w 451"/>
                <a:gd name="T31" fmla="*/ 6 h 259"/>
                <a:gd name="T32" fmla="*/ 14 w 451"/>
                <a:gd name="T33" fmla="*/ 6 h 259"/>
                <a:gd name="T34" fmla="*/ 13 w 451"/>
                <a:gd name="T35" fmla="*/ 6 h 259"/>
                <a:gd name="T36" fmla="*/ 13 w 451"/>
                <a:gd name="T37" fmla="*/ 7 h 259"/>
                <a:gd name="T38" fmla="*/ 11 w 451"/>
                <a:gd name="T39" fmla="*/ 9 h 259"/>
                <a:gd name="T40" fmla="*/ 11 w 451"/>
                <a:gd name="T41" fmla="*/ 8 h 259"/>
                <a:gd name="T42" fmla="*/ 10 w 451"/>
                <a:gd name="T43" fmla="*/ 7 h 259"/>
                <a:gd name="T44" fmla="*/ 9 w 451"/>
                <a:gd name="T45" fmla="*/ 7 h 259"/>
                <a:gd name="T46" fmla="*/ 8 w 451"/>
                <a:gd name="T47" fmla="*/ 6 h 259"/>
                <a:gd name="T48" fmla="*/ 7 w 451"/>
                <a:gd name="T49" fmla="*/ 6 h 259"/>
                <a:gd name="T50" fmla="*/ 6 w 451"/>
                <a:gd name="T51" fmla="*/ 5 h 259"/>
                <a:gd name="T52" fmla="*/ 5 w 451"/>
                <a:gd name="T53" fmla="*/ 5 h 259"/>
                <a:gd name="T54" fmla="*/ 4 w 451"/>
                <a:gd name="T55" fmla="*/ 5 h 259"/>
                <a:gd name="T56" fmla="*/ 3 w 451"/>
                <a:gd name="T57" fmla="*/ 5 h 259"/>
                <a:gd name="T58" fmla="*/ 2 w 451"/>
                <a:gd name="T59" fmla="*/ 4 h 259"/>
                <a:gd name="T60" fmla="*/ 1 w 451"/>
                <a:gd name="T61" fmla="*/ 4 h 259"/>
                <a:gd name="T62" fmla="*/ 1 w 451"/>
                <a:gd name="T63" fmla="*/ 4 h 259"/>
                <a:gd name="T64" fmla="*/ 1 w 451"/>
                <a:gd name="T65" fmla="*/ 4 h 259"/>
                <a:gd name="T66" fmla="*/ 0 w 451"/>
                <a:gd name="T67" fmla="*/ 4 h 259"/>
                <a:gd name="T68" fmla="*/ 1 w 451"/>
                <a:gd name="T69" fmla="*/ 3 h 259"/>
                <a:gd name="T70" fmla="*/ 2 w 451"/>
                <a:gd name="T71" fmla="*/ 2 h 259"/>
                <a:gd name="T72" fmla="*/ 3 w 451"/>
                <a:gd name="T73" fmla="*/ 1 h 259"/>
                <a:gd name="T74" fmla="*/ 4 w 451"/>
                <a:gd name="T75" fmla="*/ 0 h 259"/>
                <a:gd name="T76" fmla="*/ 5 w 451"/>
                <a:gd name="T77" fmla="*/ 1 h 259"/>
                <a:gd name="T78" fmla="*/ 5 w 451"/>
                <a:gd name="T79" fmla="*/ 1 h 259"/>
                <a:gd name="T80" fmla="*/ 6 w 451"/>
                <a:gd name="T81" fmla="*/ 1 h 259"/>
                <a:gd name="T82" fmla="*/ 6 w 451"/>
                <a:gd name="T83" fmla="*/ 1 h 2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1" h="259">
                  <a:moveTo>
                    <a:pt x="190" y="10"/>
                  </a:moveTo>
                  <a:lnTo>
                    <a:pt x="202" y="10"/>
                  </a:lnTo>
                  <a:lnTo>
                    <a:pt x="215" y="11"/>
                  </a:lnTo>
                  <a:lnTo>
                    <a:pt x="228" y="13"/>
                  </a:lnTo>
                  <a:lnTo>
                    <a:pt x="239" y="16"/>
                  </a:lnTo>
                  <a:lnTo>
                    <a:pt x="252" y="18"/>
                  </a:lnTo>
                  <a:lnTo>
                    <a:pt x="263" y="22"/>
                  </a:lnTo>
                  <a:lnTo>
                    <a:pt x="276" y="25"/>
                  </a:lnTo>
                  <a:lnTo>
                    <a:pt x="288" y="30"/>
                  </a:lnTo>
                  <a:lnTo>
                    <a:pt x="299" y="34"/>
                  </a:lnTo>
                  <a:lnTo>
                    <a:pt x="311" y="39"/>
                  </a:lnTo>
                  <a:lnTo>
                    <a:pt x="322" y="43"/>
                  </a:lnTo>
                  <a:lnTo>
                    <a:pt x="334" y="48"/>
                  </a:lnTo>
                  <a:lnTo>
                    <a:pt x="344" y="54"/>
                  </a:lnTo>
                  <a:lnTo>
                    <a:pt x="356" y="60"/>
                  </a:lnTo>
                  <a:lnTo>
                    <a:pt x="367" y="64"/>
                  </a:lnTo>
                  <a:lnTo>
                    <a:pt x="377" y="70"/>
                  </a:lnTo>
                  <a:lnTo>
                    <a:pt x="384" y="77"/>
                  </a:lnTo>
                  <a:lnTo>
                    <a:pt x="392" y="83"/>
                  </a:lnTo>
                  <a:lnTo>
                    <a:pt x="400" y="89"/>
                  </a:lnTo>
                  <a:lnTo>
                    <a:pt x="409" y="95"/>
                  </a:lnTo>
                  <a:lnTo>
                    <a:pt x="417" y="101"/>
                  </a:lnTo>
                  <a:lnTo>
                    <a:pt x="424" y="109"/>
                  </a:lnTo>
                  <a:lnTo>
                    <a:pt x="430" y="117"/>
                  </a:lnTo>
                  <a:lnTo>
                    <a:pt x="435" y="126"/>
                  </a:lnTo>
                  <a:lnTo>
                    <a:pt x="442" y="130"/>
                  </a:lnTo>
                  <a:lnTo>
                    <a:pt x="445" y="137"/>
                  </a:lnTo>
                  <a:lnTo>
                    <a:pt x="448" y="145"/>
                  </a:lnTo>
                  <a:lnTo>
                    <a:pt x="451" y="152"/>
                  </a:lnTo>
                  <a:lnTo>
                    <a:pt x="447" y="156"/>
                  </a:lnTo>
                  <a:lnTo>
                    <a:pt x="442" y="162"/>
                  </a:lnTo>
                  <a:lnTo>
                    <a:pt x="436" y="167"/>
                  </a:lnTo>
                  <a:lnTo>
                    <a:pt x="430" y="171"/>
                  </a:lnTo>
                  <a:lnTo>
                    <a:pt x="425" y="176"/>
                  </a:lnTo>
                  <a:lnTo>
                    <a:pt x="419" y="179"/>
                  </a:lnTo>
                  <a:lnTo>
                    <a:pt x="413" y="184"/>
                  </a:lnTo>
                  <a:lnTo>
                    <a:pt x="409" y="189"/>
                  </a:lnTo>
                  <a:lnTo>
                    <a:pt x="386" y="212"/>
                  </a:lnTo>
                  <a:lnTo>
                    <a:pt x="384" y="209"/>
                  </a:lnTo>
                  <a:lnTo>
                    <a:pt x="329" y="259"/>
                  </a:lnTo>
                  <a:lnTo>
                    <a:pt x="324" y="250"/>
                  </a:lnTo>
                  <a:lnTo>
                    <a:pt x="322" y="238"/>
                  </a:lnTo>
                  <a:lnTo>
                    <a:pt x="318" y="229"/>
                  </a:lnTo>
                  <a:lnTo>
                    <a:pt x="312" y="221"/>
                  </a:lnTo>
                  <a:lnTo>
                    <a:pt x="299" y="207"/>
                  </a:lnTo>
                  <a:lnTo>
                    <a:pt x="285" y="196"/>
                  </a:lnTo>
                  <a:lnTo>
                    <a:pt x="271" y="185"/>
                  </a:lnTo>
                  <a:lnTo>
                    <a:pt x="255" y="176"/>
                  </a:lnTo>
                  <a:lnTo>
                    <a:pt x="239" y="168"/>
                  </a:lnTo>
                  <a:lnTo>
                    <a:pt x="223" y="161"/>
                  </a:lnTo>
                  <a:lnTo>
                    <a:pt x="206" y="155"/>
                  </a:lnTo>
                  <a:lnTo>
                    <a:pt x="189" y="149"/>
                  </a:lnTo>
                  <a:lnTo>
                    <a:pt x="170" y="145"/>
                  </a:lnTo>
                  <a:lnTo>
                    <a:pt x="152" y="141"/>
                  </a:lnTo>
                  <a:lnTo>
                    <a:pt x="133" y="138"/>
                  </a:lnTo>
                  <a:lnTo>
                    <a:pt x="115" y="134"/>
                  </a:lnTo>
                  <a:lnTo>
                    <a:pt x="96" y="132"/>
                  </a:lnTo>
                  <a:lnTo>
                    <a:pt x="78" y="129"/>
                  </a:lnTo>
                  <a:lnTo>
                    <a:pt x="61" y="126"/>
                  </a:lnTo>
                  <a:lnTo>
                    <a:pt x="42" y="123"/>
                  </a:lnTo>
                  <a:lnTo>
                    <a:pt x="38" y="121"/>
                  </a:lnTo>
                  <a:lnTo>
                    <a:pt x="31" y="121"/>
                  </a:lnTo>
                  <a:lnTo>
                    <a:pt x="25" y="119"/>
                  </a:lnTo>
                  <a:lnTo>
                    <a:pt x="19" y="116"/>
                  </a:lnTo>
                  <a:lnTo>
                    <a:pt x="16" y="119"/>
                  </a:lnTo>
                  <a:lnTo>
                    <a:pt x="10" y="119"/>
                  </a:lnTo>
                  <a:lnTo>
                    <a:pt x="4" y="119"/>
                  </a:lnTo>
                  <a:lnTo>
                    <a:pt x="0" y="121"/>
                  </a:lnTo>
                  <a:lnTo>
                    <a:pt x="12" y="106"/>
                  </a:lnTo>
                  <a:lnTo>
                    <a:pt x="26" y="89"/>
                  </a:lnTo>
                  <a:lnTo>
                    <a:pt x="41" y="75"/>
                  </a:lnTo>
                  <a:lnTo>
                    <a:pt x="56" y="60"/>
                  </a:lnTo>
                  <a:lnTo>
                    <a:pt x="72" y="46"/>
                  </a:lnTo>
                  <a:lnTo>
                    <a:pt x="87" y="31"/>
                  </a:lnTo>
                  <a:lnTo>
                    <a:pt x="102" y="15"/>
                  </a:lnTo>
                  <a:lnTo>
                    <a:pt x="116" y="0"/>
                  </a:lnTo>
                  <a:lnTo>
                    <a:pt x="124" y="3"/>
                  </a:lnTo>
                  <a:lnTo>
                    <a:pt x="132" y="5"/>
                  </a:lnTo>
                  <a:lnTo>
                    <a:pt x="141" y="7"/>
                  </a:lnTo>
                  <a:lnTo>
                    <a:pt x="152" y="8"/>
                  </a:lnTo>
                  <a:lnTo>
                    <a:pt x="161" y="8"/>
                  </a:lnTo>
                  <a:lnTo>
                    <a:pt x="171" y="9"/>
                  </a:lnTo>
                  <a:lnTo>
                    <a:pt x="180" y="9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6" name="Freeform 29"/>
            <p:cNvSpPr>
              <a:spLocks/>
            </p:cNvSpPr>
            <p:nvPr/>
          </p:nvSpPr>
          <p:spPr bwMode="auto">
            <a:xfrm>
              <a:off x="1132" y="561"/>
              <a:ext cx="50" cy="86"/>
            </a:xfrm>
            <a:custGeom>
              <a:avLst/>
              <a:gdLst>
                <a:gd name="T0" fmla="*/ 3 w 101"/>
                <a:gd name="T1" fmla="*/ 3 h 172"/>
                <a:gd name="T2" fmla="*/ 2 w 101"/>
                <a:gd name="T3" fmla="*/ 3 h 172"/>
                <a:gd name="T4" fmla="*/ 2 w 101"/>
                <a:gd name="T5" fmla="*/ 3 h 172"/>
                <a:gd name="T6" fmla="*/ 2 w 101"/>
                <a:gd name="T7" fmla="*/ 3 h 172"/>
                <a:gd name="T8" fmla="*/ 2 w 101"/>
                <a:gd name="T9" fmla="*/ 3 h 172"/>
                <a:gd name="T10" fmla="*/ 1 w 101"/>
                <a:gd name="T11" fmla="*/ 3 h 172"/>
                <a:gd name="T12" fmla="*/ 1 w 101"/>
                <a:gd name="T13" fmla="*/ 4 h 172"/>
                <a:gd name="T14" fmla="*/ 1 w 101"/>
                <a:gd name="T15" fmla="*/ 4 h 172"/>
                <a:gd name="T16" fmla="*/ 2 w 101"/>
                <a:gd name="T17" fmla="*/ 4 h 172"/>
                <a:gd name="T18" fmla="*/ 2 w 101"/>
                <a:gd name="T19" fmla="*/ 4 h 172"/>
                <a:gd name="T20" fmla="*/ 2 w 101"/>
                <a:gd name="T21" fmla="*/ 4 h 172"/>
                <a:gd name="T22" fmla="*/ 2 w 101"/>
                <a:gd name="T23" fmla="*/ 4 h 172"/>
                <a:gd name="T24" fmla="*/ 2 w 101"/>
                <a:gd name="T25" fmla="*/ 4 h 172"/>
                <a:gd name="T26" fmla="*/ 1 w 101"/>
                <a:gd name="T27" fmla="*/ 4 h 172"/>
                <a:gd name="T28" fmla="*/ 1 w 101"/>
                <a:gd name="T29" fmla="*/ 4 h 172"/>
                <a:gd name="T30" fmla="*/ 1 w 101"/>
                <a:gd name="T31" fmla="*/ 4 h 172"/>
                <a:gd name="T32" fmla="*/ 1 w 101"/>
                <a:gd name="T33" fmla="*/ 5 h 172"/>
                <a:gd name="T34" fmla="*/ 1 w 101"/>
                <a:gd name="T35" fmla="*/ 5 h 172"/>
                <a:gd name="T36" fmla="*/ 1 w 101"/>
                <a:gd name="T37" fmla="*/ 5 h 172"/>
                <a:gd name="T38" fmla="*/ 2 w 101"/>
                <a:gd name="T39" fmla="*/ 4 h 172"/>
                <a:gd name="T40" fmla="*/ 2 w 101"/>
                <a:gd name="T41" fmla="*/ 5 h 172"/>
                <a:gd name="T42" fmla="*/ 2 w 101"/>
                <a:gd name="T43" fmla="*/ 5 h 172"/>
                <a:gd name="T44" fmla="*/ 1 w 101"/>
                <a:gd name="T45" fmla="*/ 5 h 172"/>
                <a:gd name="T46" fmla="*/ 1 w 101"/>
                <a:gd name="T47" fmla="*/ 5 h 172"/>
                <a:gd name="T48" fmla="*/ 1 w 101"/>
                <a:gd name="T49" fmla="*/ 5 h 172"/>
                <a:gd name="T50" fmla="*/ 0 w 101"/>
                <a:gd name="T51" fmla="*/ 5 h 172"/>
                <a:gd name="T52" fmla="*/ 0 w 101"/>
                <a:gd name="T53" fmla="*/ 5 h 172"/>
                <a:gd name="T54" fmla="*/ 1 w 101"/>
                <a:gd name="T55" fmla="*/ 5 h 172"/>
                <a:gd name="T56" fmla="*/ 1 w 101"/>
                <a:gd name="T57" fmla="*/ 5 h 172"/>
                <a:gd name="T58" fmla="*/ 2 w 101"/>
                <a:gd name="T59" fmla="*/ 5 h 172"/>
                <a:gd name="T60" fmla="*/ 2 w 101"/>
                <a:gd name="T61" fmla="*/ 5 h 172"/>
                <a:gd name="T62" fmla="*/ 1 w 101"/>
                <a:gd name="T63" fmla="*/ 6 h 172"/>
                <a:gd name="T64" fmla="*/ 0 w 101"/>
                <a:gd name="T65" fmla="*/ 6 h 172"/>
                <a:gd name="T66" fmla="*/ 0 w 101"/>
                <a:gd name="T67" fmla="*/ 6 h 172"/>
                <a:gd name="T68" fmla="*/ 0 w 101"/>
                <a:gd name="T69" fmla="*/ 6 h 172"/>
                <a:gd name="T70" fmla="*/ 0 w 101"/>
                <a:gd name="T71" fmla="*/ 5 h 172"/>
                <a:gd name="T72" fmla="*/ 0 w 101"/>
                <a:gd name="T73" fmla="*/ 5 h 172"/>
                <a:gd name="T74" fmla="*/ 0 w 101"/>
                <a:gd name="T75" fmla="*/ 4 h 172"/>
                <a:gd name="T76" fmla="*/ 0 w 101"/>
                <a:gd name="T77" fmla="*/ 4 h 172"/>
                <a:gd name="T78" fmla="*/ 0 w 101"/>
                <a:gd name="T79" fmla="*/ 4 h 172"/>
                <a:gd name="T80" fmla="*/ 1 w 101"/>
                <a:gd name="T81" fmla="*/ 4 h 172"/>
                <a:gd name="T82" fmla="*/ 1 w 101"/>
                <a:gd name="T83" fmla="*/ 3 h 172"/>
                <a:gd name="T84" fmla="*/ 1 w 101"/>
                <a:gd name="T85" fmla="*/ 2 h 172"/>
                <a:gd name="T86" fmla="*/ 2 w 101"/>
                <a:gd name="T87" fmla="*/ 1 h 172"/>
                <a:gd name="T88" fmla="*/ 2 w 101"/>
                <a:gd name="T89" fmla="*/ 1 h 172"/>
                <a:gd name="T90" fmla="*/ 2 w 101"/>
                <a:gd name="T91" fmla="*/ 1 h 172"/>
                <a:gd name="T92" fmla="*/ 3 w 101"/>
                <a:gd name="T93" fmla="*/ 2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172">
                  <a:moveTo>
                    <a:pt x="98" y="90"/>
                  </a:moveTo>
                  <a:lnTo>
                    <a:pt x="97" y="90"/>
                  </a:lnTo>
                  <a:lnTo>
                    <a:pt x="96" y="89"/>
                  </a:lnTo>
                  <a:lnTo>
                    <a:pt x="95" y="87"/>
                  </a:lnTo>
                  <a:lnTo>
                    <a:pt x="93" y="86"/>
                  </a:lnTo>
                  <a:lnTo>
                    <a:pt x="89" y="89"/>
                  </a:lnTo>
                  <a:lnTo>
                    <a:pt x="85" y="91"/>
                  </a:lnTo>
                  <a:lnTo>
                    <a:pt x="81" y="91"/>
                  </a:lnTo>
                  <a:lnTo>
                    <a:pt x="76" y="92"/>
                  </a:lnTo>
                  <a:lnTo>
                    <a:pt x="71" y="92"/>
                  </a:lnTo>
                  <a:lnTo>
                    <a:pt x="67" y="93"/>
                  </a:lnTo>
                  <a:lnTo>
                    <a:pt x="63" y="94"/>
                  </a:lnTo>
                  <a:lnTo>
                    <a:pt x="59" y="97"/>
                  </a:lnTo>
                  <a:lnTo>
                    <a:pt x="58" y="99"/>
                  </a:lnTo>
                  <a:lnTo>
                    <a:pt x="59" y="101"/>
                  </a:lnTo>
                  <a:lnTo>
                    <a:pt x="61" y="105"/>
                  </a:lnTo>
                  <a:lnTo>
                    <a:pt x="63" y="106"/>
                  </a:lnTo>
                  <a:lnTo>
                    <a:pt x="70" y="106"/>
                  </a:lnTo>
                  <a:lnTo>
                    <a:pt x="77" y="104"/>
                  </a:lnTo>
                  <a:lnTo>
                    <a:pt x="85" y="102"/>
                  </a:lnTo>
                  <a:lnTo>
                    <a:pt x="92" y="102"/>
                  </a:lnTo>
                  <a:lnTo>
                    <a:pt x="90" y="108"/>
                  </a:lnTo>
                  <a:lnTo>
                    <a:pt x="88" y="112"/>
                  </a:lnTo>
                  <a:lnTo>
                    <a:pt x="83" y="114"/>
                  </a:lnTo>
                  <a:lnTo>
                    <a:pt x="77" y="114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0" y="116"/>
                  </a:lnTo>
                  <a:lnTo>
                    <a:pt x="55" y="119"/>
                  </a:lnTo>
                  <a:lnTo>
                    <a:pt x="50" y="120"/>
                  </a:lnTo>
                  <a:lnTo>
                    <a:pt x="45" y="121"/>
                  </a:lnTo>
                  <a:lnTo>
                    <a:pt x="40" y="123"/>
                  </a:lnTo>
                  <a:lnTo>
                    <a:pt x="37" y="127"/>
                  </a:lnTo>
                  <a:lnTo>
                    <a:pt x="42" y="129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8" y="130"/>
                  </a:lnTo>
                  <a:lnTo>
                    <a:pt x="62" y="129"/>
                  </a:lnTo>
                  <a:lnTo>
                    <a:pt x="68" y="128"/>
                  </a:lnTo>
                  <a:lnTo>
                    <a:pt x="73" y="127"/>
                  </a:lnTo>
                  <a:lnTo>
                    <a:pt x="78" y="127"/>
                  </a:lnTo>
                  <a:lnTo>
                    <a:pt x="76" y="131"/>
                  </a:lnTo>
                  <a:lnTo>
                    <a:pt x="71" y="135"/>
                  </a:lnTo>
                  <a:lnTo>
                    <a:pt x="67" y="138"/>
                  </a:lnTo>
                  <a:lnTo>
                    <a:pt x="61" y="139"/>
                  </a:lnTo>
                  <a:lnTo>
                    <a:pt x="54" y="142"/>
                  </a:lnTo>
                  <a:lnTo>
                    <a:pt x="48" y="143"/>
                  </a:lnTo>
                  <a:lnTo>
                    <a:pt x="42" y="144"/>
                  </a:lnTo>
                  <a:lnTo>
                    <a:pt x="36" y="145"/>
                  </a:lnTo>
                  <a:lnTo>
                    <a:pt x="32" y="149"/>
                  </a:lnTo>
                  <a:lnTo>
                    <a:pt x="28" y="151"/>
                  </a:lnTo>
                  <a:lnTo>
                    <a:pt x="23" y="153"/>
                  </a:lnTo>
                  <a:lnTo>
                    <a:pt x="20" y="157"/>
                  </a:lnTo>
                  <a:lnTo>
                    <a:pt x="27" y="158"/>
                  </a:lnTo>
                  <a:lnTo>
                    <a:pt x="33" y="159"/>
                  </a:lnTo>
                  <a:lnTo>
                    <a:pt x="39" y="158"/>
                  </a:lnTo>
                  <a:lnTo>
                    <a:pt x="46" y="158"/>
                  </a:lnTo>
                  <a:lnTo>
                    <a:pt x="52" y="157"/>
                  </a:lnTo>
                  <a:lnTo>
                    <a:pt x="58" y="154"/>
                  </a:lnTo>
                  <a:lnTo>
                    <a:pt x="65" y="153"/>
                  </a:lnTo>
                  <a:lnTo>
                    <a:pt x="71" y="151"/>
                  </a:lnTo>
                  <a:lnTo>
                    <a:pt x="65" y="157"/>
                  </a:lnTo>
                  <a:lnTo>
                    <a:pt x="57" y="161"/>
                  </a:lnTo>
                  <a:lnTo>
                    <a:pt x="48" y="165"/>
                  </a:lnTo>
                  <a:lnTo>
                    <a:pt x="40" y="167"/>
                  </a:lnTo>
                  <a:lnTo>
                    <a:pt x="31" y="168"/>
                  </a:lnTo>
                  <a:lnTo>
                    <a:pt x="22" y="168"/>
                  </a:lnTo>
                  <a:lnTo>
                    <a:pt x="13" y="168"/>
                  </a:lnTo>
                  <a:lnTo>
                    <a:pt x="4" y="168"/>
                  </a:lnTo>
                  <a:lnTo>
                    <a:pt x="0" y="172"/>
                  </a:lnTo>
                  <a:lnTo>
                    <a:pt x="4" y="161"/>
                  </a:lnTo>
                  <a:lnTo>
                    <a:pt x="8" y="152"/>
                  </a:lnTo>
                  <a:lnTo>
                    <a:pt x="13" y="143"/>
                  </a:lnTo>
                  <a:lnTo>
                    <a:pt x="15" y="134"/>
                  </a:lnTo>
                  <a:lnTo>
                    <a:pt x="18" y="131"/>
                  </a:lnTo>
                  <a:lnTo>
                    <a:pt x="20" y="127"/>
                  </a:lnTo>
                  <a:lnTo>
                    <a:pt x="20" y="122"/>
                  </a:lnTo>
                  <a:lnTo>
                    <a:pt x="21" y="117"/>
                  </a:lnTo>
                  <a:lnTo>
                    <a:pt x="25" y="112"/>
                  </a:lnTo>
                  <a:lnTo>
                    <a:pt x="28" y="106"/>
                  </a:lnTo>
                  <a:lnTo>
                    <a:pt x="31" y="101"/>
                  </a:lnTo>
                  <a:lnTo>
                    <a:pt x="36" y="98"/>
                  </a:lnTo>
                  <a:lnTo>
                    <a:pt x="35" y="97"/>
                  </a:lnTo>
                  <a:lnTo>
                    <a:pt x="42" y="82"/>
                  </a:lnTo>
                  <a:lnTo>
                    <a:pt x="48" y="67"/>
                  </a:lnTo>
                  <a:lnTo>
                    <a:pt x="55" y="52"/>
                  </a:lnTo>
                  <a:lnTo>
                    <a:pt x="63" y="37"/>
                  </a:lnTo>
                  <a:lnTo>
                    <a:pt x="65" y="26"/>
                  </a:lnTo>
                  <a:lnTo>
                    <a:pt x="67" y="18"/>
                  </a:lnTo>
                  <a:lnTo>
                    <a:pt x="70" y="9"/>
                  </a:lnTo>
                  <a:lnTo>
                    <a:pt x="74" y="0"/>
                  </a:lnTo>
                  <a:lnTo>
                    <a:pt x="91" y="17"/>
                  </a:lnTo>
                  <a:lnTo>
                    <a:pt x="100" y="39"/>
                  </a:lnTo>
                  <a:lnTo>
                    <a:pt x="101" y="64"/>
                  </a:lnTo>
                  <a:lnTo>
                    <a:pt x="98" y="9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7" name="Freeform 30"/>
            <p:cNvSpPr>
              <a:spLocks/>
            </p:cNvSpPr>
            <p:nvPr/>
          </p:nvSpPr>
          <p:spPr bwMode="auto">
            <a:xfrm>
              <a:off x="1595" y="561"/>
              <a:ext cx="4" cy="6"/>
            </a:xfrm>
            <a:custGeom>
              <a:avLst/>
              <a:gdLst>
                <a:gd name="T0" fmla="*/ 0 w 10"/>
                <a:gd name="T1" fmla="*/ 1 h 11"/>
                <a:gd name="T2" fmla="*/ 0 w 10"/>
                <a:gd name="T3" fmla="*/ 1 h 11"/>
                <a:gd name="T4" fmla="*/ 0 w 10"/>
                <a:gd name="T5" fmla="*/ 0 h 11"/>
                <a:gd name="T6" fmla="*/ 0 w 10"/>
                <a:gd name="T7" fmla="*/ 0 h 11"/>
                <a:gd name="T8" fmla="*/ 0 w 10"/>
                <a:gd name="T9" fmla="*/ 1 h 11"/>
                <a:gd name="T10" fmla="*/ 0 w 10"/>
                <a:gd name="T11" fmla="*/ 1 h 11"/>
                <a:gd name="T12" fmla="*/ 0 w 10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1">
                  <a:moveTo>
                    <a:pt x="8" y="11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8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8" name="Freeform 31"/>
            <p:cNvSpPr>
              <a:spLocks/>
            </p:cNvSpPr>
            <p:nvPr/>
          </p:nvSpPr>
          <p:spPr bwMode="auto">
            <a:xfrm>
              <a:off x="1615" y="564"/>
              <a:ext cx="13" cy="10"/>
            </a:xfrm>
            <a:custGeom>
              <a:avLst/>
              <a:gdLst>
                <a:gd name="T0" fmla="*/ 1 w 25"/>
                <a:gd name="T1" fmla="*/ 1 h 18"/>
                <a:gd name="T2" fmla="*/ 1 w 25"/>
                <a:gd name="T3" fmla="*/ 1 h 18"/>
                <a:gd name="T4" fmla="*/ 1 w 25"/>
                <a:gd name="T5" fmla="*/ 1 h 18"/>
                <a:gd name="T6" fmla="*/ 1 w 25"/>
                <a:gd name="T7" fmla="*/ 1 h 18"/>
                <a:gd name="T8" fmla="*/ 1 w 25"/>
                <a:gd name="T9" fmla="*/ 1 h 18"/>
                <a:gd name="T10" fmla="*/ 1 w 25"/>
                <a:gd name="T11" fmla="*/ 1 h 18"/>
                <a:gd name="T12" fmla="*/ 1 w 25"/>
                <a:gd name="T13" fmla="*/ 1 h 18"/>
                <a:gd name="T14" fmla="*/ 1 w 25"/>
                <a:gd name="T15" fmla="*/ 1 h 18"/>
                <a:gd name="T16" fmla="*/ 0 w 25"/>
                <a:gd name="T17" fmla="*/ 0 h 18"/>
                <a:gd name="T18" fmla="*/ 1 w 25"/>
                <a:gd name="T19" fmla="*/ 0 h 18"/>
                <a:gd name="T20" fmla="*/ 1 w 25"/>
                <a:gd name="T21" fmla="*/ 0 h 18"/>
                <a:gd name="T22" fmla="*/ 1 w 25"/>
                <a:gd name="T23" fmla="*/ 1 h 18"/>
                <a:gd name="T24" fmla="*/ 1 w 25"/>
                <a:gd name="T25" fmla="*/ 1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8">
                  <a:moveTo>
                    <a:pt x="25" y="2"/>
                  </a:moveTo>
                  <a:lnTo>
                    <a:pt x="18" y="5"/>
                  </a:lnTo>
                  <a:lnTo>
                    <a:pt x="14" y="10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9"/>
                  </a:lnTo>
                  <a:lnTo>
                    <a:pt x="1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9" name="Freeform 32"/>
            <p:cNvSpPr>
              <a:spLocks/>
            </p:cNvSpPr>
            <p:nvPr/>
          </p:nvSpPr>
          <p:spPr bwMode="auto">
            <a:xfrm>
              <a:off x="1200" y="571"/>
              <a:ext cx="53" cy="12"/>
            </a:xfrm>
            <a:custGeom>
              <a:avLst/>
              <a:gdLst>
                <a:gd name="T0" fmla="*/ 4 w 105"/>
                <a:gd name="T1" fmla="*/ 1 h 23"/>
                <a:gd name="T2" fmla="*/ 4 w 105"/>
                <a:gd name="T3" fmla="*/ 1 h 23"/>
                <a:gd name="T4" fmla="*/ 3 w 105"/>
                <a:gd name="T5" fmla="*/ 1 h 23"/>
                <a:gd name="T6" fmla="*/ 3 w 105"/>
                <a:gd name="T7" fmla="*/ 1 h 23"/>
                <a:gd name="T8" fmla="*/ 3 w 105"/>
                <a:gd name="T9" fmla="*/ 1 h 23"/>
                <a:gd name="T10" fmla="*/ 2 w 105"/>
                <a:gd name="T11" fmla="*/ 1 h 23"/>
                <a:gd name="T12" fmla="*/ 2 w 105"/>
                <a:gd name="T13" fmla="*/ 1 h 23"/>
                <a:gd name="T14" fmla="*/ 1 w 105"/>
                <a:gd name="T15" fmla="*/ 1 h 23"/>
                <a:gd name="T16" fmla="*/ 1 w 105"/>
                <a:gd name="T17" fmla="*/ 1 h 23"/>
                <a:gd name="T18" fmla="*/ 0 w 105"/>
                <a:gd name="T19" fmla="*/ 1 h 23"/>
                <a:gd name="T20" fmla="*/ 1 w 105"/>
                <a:gd name="T21" fmla="*/ 1 h 23"/>
                <a:gd name="T22" fmla="*/ 1 w 105"/>
                <a:gd name="T23" fmla="*/ 1 h 23"/>
                <a:gd name="T24" fmla="*/ 1 w 105"/>
                <a:gd name="T25" fmla="*/ 1 h 23"/>
                <a:gd name="T26" fmla="*/ 1 w 105"/>
                <a:gd name="T27" fmla="*/ 1 h 23"/>
                <a:gd name="T28" fmla="*/ 1 w 105"/>
                <a:gd name="T29" fmla="*/ 1 h 23"/>
                <a:gd name="T30" fmla="*/ 1 w 105"/>
                <a:gd name="T31" fmla="*/ 1 h 23"/>
                <a:gd name="T32" fmla="*/ 1 w 105"/>
                <a:gd name="T33" fmla="*/ 1 h 23"/>
                <a:gd name="T34" fmla="*/ 2 w 105"/>
                <a:gd name="T35" fmla="*/ 1 h 23"/>
                <a:gd name="T36" fmla="*/ 2 w 105"/>
                <a:gd name="T37" fmla="*/ 1 h 23"/>
                <a:gd name="T38" fmla="*/ 2 w 105"/>
                <a:gd name="T39" fmla="*/ 1 h 23"/>
                <a:gd name="T40" fmla="*/ 2 w 105"/>
                <a:gd name="T41" fmla="*/ 1 h 23"/>
                <a:gd name="T42" fmla="*/ 3 w 105"/>
                <a:gd name="T43" fmla="*/ 1 h 23"/>
                <a:gd name="T44" fmla="*/ 3 w 105"/>
                <a:gd name="T45" fmla="*/ 0 h 23"/>
                <a:gd name="T46" fmla="*/ 3 w 105"/>
                <a:gd name="T47" fmla="*/ 0 h 23"/>
                <a:gd name="T48" fmla="*/ 4 w 105"/>
                <a:gd name="T49" fmla="*/ 1 h 23"/>
                <a:gd name="T50" fmla="*/ 4 w 105"/>
                <a:gd name="T51" fmla="*/ 1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23">
                  <a:moveTo>
                    <a:pt x="105" y="3"/>
                  </a:moveTo>
                  <a:lnTo>
                    <a:pt x="105" y="8"/>
                  </a:lnTo>
                  <a:lnTo>
                    <a:pt x="91" y="6"/>
                  </a:lnTo>
                  <a:lnTo>
                    <a:pt x="77" y="8"/>
                  </a:lnTo>
                  <a:lnTo>
                    <a:pt x="65" y="10"/>
                  </a:lnTo>
                  <a:lnTo>
                    <a:pt x="52" y="13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14" y="23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6" y="13"/>
                  </a:lnTo>
                  <a:lnTo>
                    <a:pt x="22" y="13"/>
                  </a:lnTo>
                  <a:lnTo>
                    <a:pt x="27" y="12"/>
                  </a:lnTo>
                  <a:lnTo>
                    <a:pt x="32" y="12"/>
                  </a:lnTo>
                  <a:lnTo>
                    <a:pt x="38" y="11"/>
                  </a:lnTo>
                  <a:lnTo>
                    <a:pt x="46" y="9"/>
                  </a:lnTo>
                  <a:lnTo>
                    <a:pt x="55" y="6"/>
                  </a:lnTo>
                  <a:lnTo>
                    <a:pt x="64" y="3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1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0" name="Freeform 33"/>
            <p:cNvSpPr>
              <a:spLocks/>
            </p:cNvSpPr>
            <p:nvPr/>
          </p:nvSpPr>
          <p:spPr bwMode="auto">
            <a:xfrm>
              <a:off x="1305" y="571"/>
              <a:ext cx="161" cy="72"/>
            </a:xfrm>
            <a:custGeom>
              <a:avLst/>
              <a:gdLst>
                <a:gd name="T0" fmla="*/ 2 w 322"/>
                <a:gd name="T1" fmla="*/ 1 h 144"/>
                <a:gd name="T2" fmla="*/ 2 w 322"/>
                <a:gd name="T3" fmla="*/ 1 h 144"/>
                <a:gd name="T4" fmla="*/ 3 w 322"/>
                <a:gd name="T5" fmla="*/ 1 h 144"/>
                <a:gd name="T6" fmla="*/ 3 w 322"/>
                <a:gd name="T7" fmla="*/ 1 h 144"/>
                <a:gd name="T8" fmla="*/ 4 w 322"/>
                <a:gd name="T9" fmla="*/ 1 h 144"/>
                <a:gd name="T10" fmla="*/ 4 w 322"/>
                <a:gd name="T11" fmla="*/ 1 h 144"/>
                <a:gd name="T12" fmla="*/ 4 w 322"/>
                <a:gd name="T13" fmla="*/ 1 h 144"/>
                <a:gd name="T14" fmla="*/ 5 w 322"/>
                <a:gd name="T15" fmla="*/ 1 h 144"/>
                <a:gd name="T16" fmla="*/ 5 w 322"/>
                <a:gd name="T17" fmla="*/ 1 h 144"/>
                <a:gd name="T18" fmla="*/ 5 w 322"/>
                <a:gd name="T19" fmla="*/ 1 h 144"/>
                <a:gd name="T20" fmla="*/ 6 w 322"/>
                <a:gd name="T21" fmla="*/ 1 h 144"/>
                <a:gd name="T22" fmla="*/ 6 w 322"/>
                <a:gd name="T23" fmla="*/ 1 h 144"/>
                <a:gd name="T24" fmla="*/ 6 w 322"/>
                <a:gd name="T25" fmla="*/ 2 h 144"/>
                <a:gd name="T26" fmla="*/ 7 w 322"/>
                <a:gd name="T27" fmla="*/ 2 h 144"/>
                <a:gd name="T28" fmla="*/ 7 w 322"/>
                <a:gd name="T29" fmla="*/ 2 h 144"/>
                <a:gd name="T30" fmla="*/ 7 w 322"/>
                <a:gd name="T31" fmla="*/ 2 h 144"/>
                <a:gd name="T32" fmla="*/ 8 w 322"/>
                <a:gd name="T33" fmla="*/ 2 h 144"/>
                <a:gd name="T34" fmla="*/ 8 w 322"/>
                <a:gd name="T35" fmla="*/ 2 h 144"/>
                <a:gd name="T36" fmla="*/ 8 w 322"/>
                <a:gd name="T37" fmla="*/ 2 h 144"/>
                <a:gd name="T38" fmla="*/ 9 w 322"/>
                <a:gd name="T39" fmla="*/ 3 h 144"/>
                <a:gd name="T40" fmla="*/ 9 w 322"/>
                <a:gd name="T41" fmla="*/ 3 h 144"/>
                <a:gd name="T42" fmla="*/ 9 w 322"/>
                <a:gd name="T43" fmla="*/ 3 h 144"/>
                <a:gd name="T44" fmla="*/ 10 w 322"/>
                <a:gd name="T45" fmla="*/ 3 h 144"/>
                <a:gd name="T46" fmla="*/ 10 w 322"/>
                <a:gd name="T47" fmla="*/ 3 h 144"/>
                <a:gd name="T48" fmla="*/ 10 w 322"/>
                <a:gd name="T49" fmla="*/ 4 h 144"/>
                <a:gd name="T50" fmla="*/ 10 w 322"/>
                <a:gd name="T51" fmla="*/ 4 h 144"/>
                <a:gd name="T52" fmla="*/ 10 w 322"/>
                <a:gd name="T53" fmla="*/ 4 h 144"/>
                <a:gd name="T54" fmla="*/ 11 w 322"/>
                <a:gd name="T55" fmla="*/ 5 h 144"/>
                <a:gd name="T56" fmla="*/ 10 w 322"/>
                <a:gd name="T57" fmla="*/ 5 h 144"/>
                <a:gd name="T58" fmla="*/ 10 w 322"/>
                <a:gd name="T59" fmla="*/ 5 h 144"/>
                <a:gd name="T60" fmla="*/ 10 w 322"/>
                <a:gd name="T61" fmla="*/ 4 h 144"/>
                <a:gd name="T62" fmla="*/ 10 w 322"/>
                <a:gd name="T63" fmla="*/ 4 h 144"/>
                <a:gd name="T64" fmla="*/ 10 w 322"/>
                <a:gd name="T65" fmla="*/ 4 h 144"/>
                <a:gd name="T66" fmla="*/ 9 w 322"/>
                <a:gd name="T67" fmla="*/ 4 h 144"/>
                <a:gd name="T68" fmla="*/ 9 w 322"/>
                <a:gd name="T69" fmla="*/ 3 h 144"/>
                <a:gd name="T70" fmla="*/ 8 w 322"/>
                <a:gd name="T71" fmla="*/ 3 h 144"/>
                <a:gd name="T72" fmla="*/ 8 w 322"/>
                <a:gd name="T73" fmla="*/ 3 h 144"/>
                <a:gd name="T74" fmla="*/ 7 w 322"/>
                <a:gd name="T75" fmla="*/ 2 h 144"/>
                <a:gd name="T76" fmla="*/ 7 w 322"/>
                <a:gd name="T77" fmla="*/ 2 h 144"/>
                <a:gd name="T78" fmla="*/ 6 w 322"/>
                <a:gd name="T79" fmla="*/ 2 h 144"/>
                <a:gd name="T80" fmla="*/ 6 w 322"/>
                <a:gd name="T81" fmla="*/ 2 h 144"/>
                <a:gd name="T82" fmla="*/ 5 w 322"/>
                <a:gd name="T83" fmla="*/ 2 h 144"/>
                <a:gd name="T84" fmla="*/ 5 w 322"/>
                <a:gd name="T85" fmla="*/ 1 h 144"/>
                <a:gd name="T86" fmla="*/ 4 w 322"/>
                <a:gd name="T87" fmla="*/ 1 h 144"/>
                <a:gd name="T88" fmla="*/ 3 w 322"/>
                <a:gd name="T89" fmla="*/ 1 h 144"/>
                <a:gd name="T90" fmla="*/ 3 w 322"/>
                <a:gd name="T91" fmla="*/ 1 h 144"/>
                <a:gd name="T92" fmla="*/ 2 w 322"/>
                <a:gd name="T93" fmla="*/ 1 h 144"/>
                <a:gd name="T94" fmla="*/ 1 w 322"/>
                <a:gd name="T95" fmla="*/ 1 h 144"/>
                <a:gd name="T96" fmla="*/ 0 w 322"/>
                <a:gd name="T97" fmla="*/ 1 h 144"/>
                <a:gd name="T98" fmla="*/ 1 w 322"/>
                <a:gd name="T99" fmla="*/ 1 h 144"/>
                <a:gd name="T100" fmla="*/ 1 w 322"/>
                <a:gd name="T101" fmla="*/ 1 h 144"/>
                <a:gd name="T102" fmla="*/ 1 w 322"/>
                <a:gd name="T103" fmla="*/ 1 h 144"/>
                <a:gd name="T104" fmla="*/ 1 w 322"/>
                <a:gd name="T105" fmla="*/ 0 h 144"/>
                <a:gd name="T106" fmla="*/ 1 w 322"/>
                <a:gd name="T107" fmla="*/ 1 h 144"/>
                <a:gd name="T108" fmla="*/ 1 w 322"/>
                <a:gd name="T109" fmla="*/ 1 h 144"/>
                <a:gd name="T110" fmla="*/ 1 w 322"/>
                <a:gd name="T111" fmla="*/ 1 h 144"/>
                <a:gd name="T112" fmla="*/ 1 w 322"/>
                <a:gd name="T113" fmla="*/ 1 h 144"/>
                <a:gd name="T114" fmla="*/ 2 w 322"/>
                <a:gd name="T115" fmla="*/ 1 h 144"/>
                <a:gd name="T116" fmla="*/ 2 w 322"/>
                <a:gd name="T117" fmla="*/ 1 h 144"/>
                <a:gd name="T118" fmla="*/ 2 w 322"/>
                <a:gd name="T119" fmla="*/ 1 h 144"/>
                <a:gd name="T120" fmla="*/ 2 w 322"/>
                <a:gd name="T121" fmla="*/ 1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2" h="144">
                  <a:moveTo>
                    <a:pt x="48" y="5"/>
                  </a:moveTo>
                  <a:lnTo>
                    <a:pt x="61" y="5"/>
                  </a:lnTo>
                  <a:lnTo>
                    <a:pt x="74" y="6"/>
                  </a:lnTo>
                  <a:lnTo>
                    <a:pt x="86" y="7"/>
                  </a:lnTo>
                  <a:lnTo>
                    <a:pt x="99" y="10"/>
                  </a:lnTo>
                  <a:lnTo>
                    <a:pt x="110" y="12"/>
                  </a:lnTo>
                  <a:lnTo>
                    <a:pt x="122" y="14"/>
                  </a:lnTo>
                  <a:lnTo>
                    <a:pt x="134" y="18"/>
                  </a:lnTo>
                  <a:lnTo>
                    <a:pt x="144" y="21"/>
                  </a:lnTo>
                  <a:lnTo>
                    <a:pt x="155" y="25"/>
                  </a:lnTo>
                  <a:lnTo>
                    <a:pt x="167" y="28"/>
                  </a:lnTo>
                  <a:lnTo>
                    <a:pt x="177" y="31"/>
                  </a:lnTo>
                  <a:lnTo>
                    <a:pt x="189" y="35"/>
                  </a:lnTo>
                  <a:lnTo>
                    <a:pt x="200" y="38"/>
                  </a:lnTo>
                  <a:lnTo>
                    <a:pt x="212" y="42"/>
                  </a:lnTo>
                  <a:lnTo>
                    <a:pt x="223" y="44"/>
                  </a:lnTo>
                  <a:lnTo>
                    <a:pt x="236" y="46"/>
                  </a:lnTo>
                  <a:lnTo>
                    <a:pt x="246" y="52"/>
                  </a:lnTo>
                  <a:lnTo>
                    <a:pt x="256" y="58"/>
                  </a:lnTo>
                  <a:lnTo>
                    <a:pt x="266" y="65"/>
                  </a:lnTo>
                  <a:lnTo>
                    <a:pt x="275" y="71"/>
                  </a:lnTo>
                  <a:lnTo>
                    <a:pt x="286" y="79"/>
                  </a:lnTo>
                  <a:lnTo>
                    <a:pt x="295" y="86"/>
                  </a:lnTo>
                  <a:lnTo>
                    <a:pt x="305" y="94"/>
                  </a:lnTo>
                  <a:lnTo>
                    <a:pt x="314" y="103"/>
                  </a:lnTo>
                  <a:lnTo>
                    <a:pt x="316" y="114"/>
                  </a:lnTo>
                  <a:lnTo>
                    <a:pt x="320" y="126"/>
                  </a:lnTo>
                  <a:lnTo>
                    <a:pt x="322" y="136"/>
                  </a:lnTo>
                  <a:lnTo>
                    <a:pt x="316" y="144"/>
                  </a:lnTo>
                  <a:lnTo>
                    <a:pt x="313" y="134"/>
                  </a:lnTo>
                  <a:lnTo>
                    <a:pt x="307" y="126"/>
                  </a:lnTo>
                  <a:lnTo>
                    <a:pt x="301" y="119"/>
                  </a:lnTo>
                  <a:lnTo>
                    <a:pt x="296" y="111"/>
                  </a:lnTo>
                  <a:lnTo>
                    <a:pt x="283" y="99"/>
                  </a:lnTo>
                  <a:lnTo>
                    <a:pt x="269" y="89"/>
                  </a:lnTo>
                  <a:lnTo>
                    <a:pt x="254" y="80"/>
                  </a:lnTo>
                  <a:lnTo>
                    <a:pt x="239" y="72"/>
                  </a:lnTo>
                  <a:lnTo>
                    <a:pt x="223" y="64"/>
                  </a:lnTo>
                  <a:lnTo>
                    <a:pt x="208" y="57"/>
                  </a:lnTo>
                  <a:lnTo>
                    <a:pt x="192" y="50"/>
                  </a:lnTo>
                  <a:lnTo>
                    <a:pt x="178" y="42"/>
                  </a:lnTo>
                  <a:lnTo>
                    <a:pt x="157" y="34"/>
                  </a:lnTo>
                  <a:lnTo>
                    <a:pt x="135" y="28"/>
                  </a:lnTo>
                  <a:lnTo>
                    <a:pt x="112" y="22"/>
                  </a:lnTo>
                  <a:lnTo>
                    <a:pt x="90" y="18"/>
                  </a:lnTo>
                  <a:lnTo>
                    <a:pt x="67" y="14"/>
                  </a:lnTo>
                  <a:lnTo>
                    <a:pt x="44" y="11"/>
                  </a:lnTo>
                  <a:lnTo>
                    <a:pt x="22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1" name="Freeform 34"/>
            <p:cNvSpPr>
              <a:spLocks/>
            </p:cNvSpPr>
            <p:nvPr/>
          </p:nvSpPr>
          <p:spPr bwMode="auto">
            <a:xfrm>
              <a:off x="1649" y="571"/>
              <a:ext cx="28" cy="13"/>
            </a:xfrm>
            <a:custGeom>
              <a:avLst/>
              <a:gdLst>
                <a:gd name="T0" fmla="*/ 2 w 55"/>
                <a:gd name="T1" fmla="*/ 0 h 27"/>
                <a:gd name="T2" fmla="*/ 2 w 55"/>
                <a:gd name="T3" fmla="*/ 0 h 27"/>
                <a:gd name="T4" fmla="*/ 2 w 55"/>
                <a:gd name="T5" fmla="*/ 0 h 27"/>
                <a:gd name="T6" fmla="*/ 2 w 55"/>
                <a:gd name="T7" fmla="*/ 0 h 27"/>
                <a:gd name="T8" fmla="*/ 1 w 55"/>
                <a:gd name="T9" fmla="*/ 0 h 27"/>
                <a:gd name="T10" fmla="*/ 1 w 55"/>
                <a:gd name="T11" fmla="*/ 0 h 27"/>
                <a:gd name="T12" fmla="*/ 1 w 55"/>
                <a:gd name="T13" fmla="*/ 0 h 27"/>
                <a:gd name="T14" fmla="*/ 1 w 55"/>
                <a:gd name="T15" fmla="*/ 0 h 27"/>
                <a:gd name="T16" fmla="*/ 0 w 55"/>
                <a:gd name="T17" fmla="*/ 0 h 27"/>
                <a:gd name="T18" fmla="*/ 1 w 55"/>
                <a:gd name="T19" fmla="*/ 0 h 27"/>
                <a:gd name="T20" fmla="*/ 1 w 55"/>
                <a:gd name="T21" fmla="*/ 0 h 27"/>
                <a:gd name="T22" fmla="*/ 1 w 55"/>
                <a:gd name="T23" fmla="*/ 0 h 27"/>
                <a:gd name="T24" fmla="*/ 1 w 55"/>
                <a:gd name="T25" fmla="*/ 0 h 27"/>
                <a:gd name="T26" fmla="*/ 2 w 55"/>
                <a:gd name="T27" fmla="*/ 0 h 27"/>
                <a:gd name="T28" fmla="*/ 2 w 55"/>
                <a:gd name="T29" fmla="*/ 0 h 27"/>
                <a:gd name="T30" fmla="*/ 2 w 55"/>
                <a:gd name="T31" fmla="*/ 0 h 27"/>
                <a:gd name="T32" fmla="*/ 2 w 55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27">
                  <a:moveTo>
                    <a:pt x="55" y="27"/>
                  </a:moveTo>
                  <a:lnTo>
                    <a:pt x="49" y="26"/>
                  </a:lnTo>
                  <a:lnTo>
                    <a:pt x="44" y="22"/>
                  </a:lnTo>
                  <a:lnTo>
                    <a:pt x="38" y="20"/>
                  </a:lnTo>
                  <a:lnTo>
                    <a:pt x="32" y="18"/>
                  </a:lnTo>
                  <a:lnTo>
                    <a:pt x="23" y="15"/>
                  </a:lnTo>
                  <a:lnTo>
                    <a:pt x="15" y="12"/>
                  </a:lnTo>
                  <a:lnTo>
                    <a:pt x="7" y="8"/>
                  </a:lnTo>
                  <a:lnTo>
                    <a:pt x="0" y="3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8"/>
                  </a:lnTo>
                  <a:lnTo>
                    <a:pt x="36" y="13"/>
                  </a:lnTo>
                  <a:lnTo>
                    <a:pt x="44" y="16"/>
                  </a:lnTo>
                  <a:lnTo>
                    <a:pt x="51" y="21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2" name="Freeform 35"/>
            <p:cNvSpPr>
              <a:spLocks/>
            </p:cNvSpPr>
            <p:nvPr/>
          </p:nvSpPr>
          <p:spPr bwMode="auto">
            <a:xfrm>
              <a:off x="1291" y="583"/>
              <a:ext cx="162" cy="70"/>
            </a:xfrm>
            <a:custGeom>
              <a:avLst/>
              <a:gdLst>
                <a:gd name="T0" fmla="*/ 6 w 325"/>
                <a:gd name="T1" fmla="*/ 2 h 139"/>
                <a:gd name="T2" fmla="*/ 7 w 325"/>
                <a:gd name="T3" fmla="*/ 2 h 139"/>
                <a:gd name="T4" fmla="*/ 7 w 325"/>
                <a:gd name="T5" fmla="*/ 2 h 139"/>
                <a:gd name="T6" fmla="*/ 8 w 325"/>
                <a:gd name="T7" fmla="*/ 2 h 139"/>
                <a:gd name="T8" fmla="*/ 8 w 325"/>
                <a:gd name="T9" fmla="*/ 3 h 139"/>
                <a:gd name="T10" fmla="*/ 9 w 325"/>
                <a:gd name="T11" fmla="*/ 3 h 139"/>
                <a:gd name="T12" fmla="*/ 9 w 325"/>
                <a:gd name="T13" fmla="*/ 3 h 139"/>
                <a:gd name="T14" fmla="*/ 9 w 325"/>
                <a:gd name="T15" fmla="*/ 4 h 139"/>
                <a:gd name="T16" fmla="*/ 10 w 325"/>
                <a:gd name="T17" fmla="*/ 4 h 139"/>
                <a:gd name="T18" fmla="*/ 10 w 325"/>
                <a:gd name="T19" fmla="*/ 4 h 139"/>
                <a:gd name="T20" fmla="*/ 10 w 325"/>
                <a:gd name="T21" fmla="*/ 5 h 139"/>
                <a:gd name="T22" fmla="*/ 9 w 325"/>
                <a:gd name="T23" fmla="*/ 5 h 139"/>
                <a:gd name="T24" fmla="*/ 9 w 325"/>
                <a:gd name="T25" fmla="*/ 4 h 139"/>
                <a:gd name="T26" fmla="*/ 9 w 325"/>
                <a:gd name="T27" fmla="*/ 4 h 139"/>
                <a:gd name="T28" fmla="*/ 9 w 325"/>
                <a:gd name="T29" fmla="*/ 4 h 139"/>
                <a:gd name="T30" fmla="*/ 8 w 325"/>
                <a:gd name="T31" fmla="*/ 3 h 139"/>
                <a:gd name="T32" fmla="*/ 7 w 325"/>
                <a:gd name="T33" fmla="*/ 3 h 139"/>
                <a:gd name="T34" fmla="*/ 6 w 325"/>
                <a:gd name="T35" fmla="*/ 2 h 139"/>
                <a:gd name="T36" fmla="*/ 5 w 325"/>
                <a:gd name="T37" fmla="*/ 2 h 139"/>
                <a:gd name="T38" fmla="*/ 3 w 325"/>
                <a:gd name="T39" fmla="*/ 1 h 139"/>
                <a:gd name="T40" fmla="*/ 2 w 325"/>
                <a:gd name="T41" fmla="*/ 1 h 139"/>
                <a:gd name="T42" fmla="*/ 2 w 325"/>
                <a:gd name="T43" fmla="*/ 1 h 139"/>
                <a:gd name="T44" fmla="*/ 1 w 325"/>
                <a:gd name="T45" fmla="*/ 1 h 139"/>
                <a:gd name="T46" fmla="*/ 1 w 325"/>
                <a:gd name="T47" fmla="*/ 1 h 139"/>
                <a:gd name="T48" fmla="*/ 0 w 325"/>
                <a:gd name="T49" fmla="*/ 1 h 139"/>
                <a:gd name="T50" fmla="*/ 0 w 325"/>
                <a:gd name="T51" fmla="*/ 1 h 139"/>
                <a:gd name="T52" fmla="*/ 0 w 325"/>
                <a:gd name="T53" fmla="*/ 0 h 139"/>
                <a:gd name="T54" fmla="*/ 1 w 325"/>
                <a:gd name="T55" fmla="*/ 1 h 139"/>
                <a:gd name="T56" fmla="*/ 1 w 325"/>
                <a:gd name="T57" fmla="*/ 1 h 139"/>
                <a:gd name="T58" fmla="*/ 2 w 325"/>
                <a:gd name="T59" fmla="*/ 1 h 139"/>
                <a:gd name="T60" fmla="*/ 3 w 325"/>
                <a:gd name="T61" fmla="*/ 1 h 139"/>
                <a:gd name="T62" fmla="*/ 4 w 325"/>
                <a:gd name="T63" fmla="*/ 1 h 139"/>
                <a:gd name="T64" fmla="*/ 5 w 325"/>
                <a:gd name="T65" fmla="*/ 1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5" h="139">
                  <a:moveTo>
                    <a:pt x="197" y="35"/>
                  </a:moveTo>
                  <a:lnTo>
                    <a:pt x="207" y="35"/>
                  </a:lnTo>
                  <a:lnTo>
                    <a:pt x="218" y="38"/>
                  </a:lnTo>
                  <a:lnTo>
                    <a:pt x="227" y="41"/>
                  </a:lnTo>
                  <a:lnTo>
                    <a:pt x="237" y="46"/>
                  </a:lnTo>
                  <a:lnTo>
                    <a:pt x="247" y="50"/>
                  </a:lnTo>
                  <a:lnTo>
                    <a:pt x="256" y="56"/>
                  </a:lnTo>
                  <a:lnTo>
                    <a:pt x="265" y="61"/>
                  </a:lnTo>
                  <a:lnTo>
                    <a:pt x="274" y="65"/>
                  </a:lnTo>
                  <a:lnTo>
                    <a:pt x="280" y="70"/>
                  </a:lnTo>
                  <a:lnTo>
                    <a:pt x="286" y="73"/>
                  </a:lnTo>
                  <a:lnTo>
                    <a:pt x="293" y="78"/>
                  </a:lnTo>
                  <a:lnTo>
                    <a:pt x="298" y="84"/>
                  </a:lnTo>
                  <a:lnTo>
                    <a:pt x="304" y="88"/>
                  </a:lnTo>
                  <a:lnTo>
                    <a:pt x="310" y="94"/>
                  </a:lnTo>
                  <a:lnTo>
                    <a:pt x="313" y="100"/>
                  </a:lnTo>
                  <a:lnTo>
                    <a:pt x="317" y="106"/>
                  </a:lnTo>
                  <a:lnTo>
                    <a:pt x="321" y="113"/>
                  </a:lnTo>
                  <a:lnTo>
                    <a:pt x="325" y="120"/>
                  </a:lnTo>
                  <a:lnTo>
                    <a:pt x="325" y="128"/>
                  </a:lnTo>
                  <a:lnTo>
                    <a:pt x="325" y="136"/>
                  </a:lnTo>
                  <a:lnTo>
                    <a:pt x="321" y="139"/>
                  </a:lnTo>
                  <a:lnTo>
                    <a:pt x="317" y="135"/>
                  </a:lnTo>
                  <a:lnTo>
                    <a:pt x="316" y="129"/>
                  </a:lnTo>
                  <a:lnTo>
                    <a:pt x="312" y="124"/>
                  </a:lnTo>
                  <a:lnTo>
                    <a:pt x="305" y="124"/>
                  </a:lnTo>
                  <a:lnTo>
                    <a:pt x="307" y="124"/>
                  </a:lnTo>
                  <a:lnTo>
                    <a:pt x="308" y="123"/>
                  </a:lnTo>
                  <a:lnTo>
                    <a:pt x="309" y="122"/>
                  </a:lnTo>
                  <a:lnTo>
                    <a:pt x="298" y="107"/>
                  </a:lnTo>
                  <a:lnTo>
                    <a:pt x="285" y="93"/>
                  </a:lnTo>
                  <a:lnTo>
                    <a:pt x="270" y="83"/>
                  </a:lnTo>
                  <a:lnTo>
                    <a:pt x="254" y="73"/>
                  </a:lnTo>
                  <a:lnTo>
                    <a:pt x="236" y="64"/>
                  </a:lnTo>
                  <a:lnTo>
                    <a:pt x="218" y="56"/>
                  </a:lnTo>
                  <a:lnTo>
                    <a:pt x="201" y="48"/>
                  </a:lnTo>
                  <a:lnTo>
                    <a:pt x="184" y="40"/>
                  </a:lnTo>
                  <a:lnTo>
                    <a:pt x="111" y="19"/>
                  </a:lnTo>
                  <a:lnTo>
                    <a:pt x="105" y="23"/>
                  </a:lnTo>
                  <a:lnTo>
                    <a:pt x="98" y="22"/>
                  </a:lnTo>
                  <a:lnTo>
                    <a:pt x="92" y="18"/>
                  </a:lnTo>
                  <a:lnTo>
                    <a:pt x="85" y="16"/>
                  </a:lnTo>
                  <a:lnTo>
                    <a:pt x="76" y="14"/>
                  </a:lnTo>
                  <a:lnTo>
                    <a:pt x="66" y="12"/>
                  </a:lnTo>
                  <a:lnTo>
                    <a:pt x="55" y="11"/>
                  </a:lnTo>
                  <a:lnTo>
                    <a:pt x="44" y="9"/>
                  </a:lnTo>
                  <a:lnTo>
                    <a:pt x="33" y="8"/>
                  </a:lnTo>
                  <a:lnTo>
                    <a:pt x="22" y="7"/>
                  </a:lnTo>
                  <a:lnTo>
                    <a:pt x="10" y="5"/>
                  </a:lnTo>
                  <a:lnTo>
                    <a:pt x="0" y="3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42" y="2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4"/>
                  </a:lnTo>
                  <a:lnTo>
                    <a:pt x="81" y="7"/>
                  </a:lnTo>
                  <a:lnTo>
                    <a:pt x="98" y="9"/>
                  </a:lnTo>
                  <a:lnTo>
                    <a:pt x="114" y="12"/>
                  </a:lnTo>
                  <a:lnTo>
                    <a:pt x="131" y="16"/>
                  </a:lnTo>
                  <a:lnTo>
                    <a:pt x="148" y="20"/>
                  </a:lnTo>
                  <a:lnTo>
                    <a:pt x="165" y="25"/>
                  </a:lnTo>
                  <a:lnTo>
                    <a:pt x="181" y="30"/>
                  </a:lnTo>
                  <a:lnTo>
                    <a:pt x="1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3" name="Freeform 36"/>
            <p:cNvSpPr>
              <a:spLocks/>
            </p:cNvSpPr>
            <p:nvPr/>
          </p:nvSpPr>
          <p:spPr bwMode="auto">
            <a:xfrm>
              <a:off x="1638" y="583"/>
              <a:ext cx="18" cy="8"/>
            </a:xfrm>
            <a:custGeom>
              <a:avLst/>
              <a:gdLst>
                <a:gd name="T0" fmla="*/ 2 w 36"/>
                <a:gd name="T1" fmla="*/ 1 h 15"/>
                <a:gd name="T2" fmla="*/ 1 w 36"/>
                <a:gd name="T3" fmla="*/ 1 h 15"/>
                <a:gd name="T4" fmla="*/ 1 w 36"/>
                <a:gd name="T5" fmla="*/ 1 h 15"/>
                <a:gd name="T6" fmla="*/ 1 w 36"/>
                <a:gd name="T7" fmla="*/ 1 h 15"/>
                <a:gd name="T8" fmla="*/ 1 w 36"/>
                <a:gd name="T9" fmla="*/ 1 h 15"/>
                <a:gd name="T10" fmla="*/ 0 w 36"/>
                <a:gd name="T11" fmla="*/ 0 h 15"/>
                <a:gd name="T12" fmla="*/ 1 w 36"/>
                <a:gd name="T13" fmla="*/ 1 h 15"/>
                <a:gd name="T14" fmla="*/ 1 w 36"/>
                <a:gd name="T15" fmla="*/ 1 h 15"/>
                <a:gd name="T16" fmla="*/ 1 w 36"/>
                <a:gd name="T17" fmla="*/ 1 h 15"/>
                <a:gd name="T18" fmla="*/ 1 w 36"/>
                <a:gd name="T19" fmla="*/ 1 h 15"/>
                <a:gd name="T20" fmla="*/ 1 w 36"/>
                <a:gd name="T21" fmla="*/ 1 h 15"/>
                <a:gd name="T22" fmla="*/ 1 w 36"/>
                <a:gd name="T23" fmla="*/ 1 h 15"/>
                <a:gd name="T24" fmla="*/ 1 w 36"/>
                <a:gd name="T25" fmla="*/ 1 h 15"/>
                <a:gd name="T26" fmla="*/ 2 w 36"/>
                <a:gd name="T27" fmla="*/ 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15">
                  <a:moveTo>
                    <a:pt x="36" y="15"/>
                  </a:moveTo>
                  <a:lnTo>
                    <a:pt x="29" y="14"/>
                  </a:lnTo>
                  <a:lnTo>
                    <a:pt x="20" y="11"/>
                  </a:lnTo>
                  <a:lnTo>
                    <a:pt x="11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8" y="9"/>
                  </a:lnTo>
                  <a:lnTo>
                    <a:pt x="31" y="11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4" name="Freeform 37"/>
            <p:cNvSpPr>
              <a:spLocks/>
            </p:cNvSpPr>
            <p:nvPr/>
          </p:nvSpPr>
          <p:spPr bwMode="auto">
            <a:xfrm>
              <a:off x="1170" y="585"/>
              <a:ext cx="5" cy="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1 h 9"/>
                <a:gd name="T4" fmla="*/ 1 w 9"/>
                <a:gd name="T5" fmla="*/ 1 h 9"/>
                <a:gd name="T6" fmla="*/ 1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1 w 9"/>
                <a:gd name="T15" fmla="*/ 1 h 9"/>
                <a:gd name="T16" fmla="*/ 1 w 9"/>
                <a:gd name="T17" fmla="*/ 0 h 9"/>
                <a:gd name="T18" fmla="*/ 1 w 9"/>
                <a:gd name="T19" fmla="*/ 1 h 9"/>
                <a:gd name="T20" fmla="*/ 1 w 9"/>
                <a:gd name="T21" fmla="*/ 1 h 9"/>
                <a:gd name="T22" fmla="*/ 1 w 9"/>
                <a:gd name="T23" fmla="*/ 1 h 9"/>
                <a:gd name="T24" fmla="*/ 1 w 9"/>
                <a:gd name="T25" fmla="*/ 1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7" y="8"/>
                  </a:lnTo>
                  <a:lnTo>
                    <a:pt x="5" y="8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5" name="Freeform 38"/>
            <p:cNvSpPr>
              <a:spLocks/>
            </p:cNvSpPr>
            <p:nvPr/>
          </p:nvSpPr>
          <p:spPr bwMode="auto">
            <a:xfrm>
              <a:off x="1556" y="588"/>
              <a:ext cx="6" cy="29"/>
            </a:xfrm>
            <a:custGeom>
              <a:avLst/>
              <a:gdLst>
                <a:gd name="T0" fmla="*/ 0 w 13"/>
                <a:gd name="T1" fmla="*/ 2 h 58"/>
                <a:gd name="T2" fmla="*/ 0 w 13"/>
                <a:gd name="T3" fmla="*/ 2 h 58"/>
                <a:gd name="T4" fmla="*/ 0 w 13"/>
                <a:gd name="T5" fmla="*/ 2 h 58"/>
                <a:gd name="T6" fmla="*/ 0 w 13"/>
                <a:gd name="T7" fmla="*/ 2 h 58"/>
                <a:gd name="T8" fmla="*/ 0 w 13"/>
                <a:gd name="T9" fmla="*/ 2 h 58"/>
                <a:gd name="T10" fmla="*/ 0 w 13"/>
                <a:gd name="T11" fmla="*/ 2 h 58"/>
                <a:gd name="T12" fmla="*/ 0 w 13"/>
                <a:gd name="T13" fmla="*/ 1 h 58"/>
                <a:gd name="T14" fmla="*/ 0 w 13"/>
                <a:gd name="T15" fmla="*/ 1 h 58"/>
                <a:gd name="T16" fmla="*/ 0 w 13"/>
                <a:gd name="T17" fmla="*/ 0 h 58"/>
                <a:gd name="T18" fmla="*/ 0 w 13"/>
                <a:gd name="T19" fmla="*/ 1 h 58"/>
                <a:gd name="T20" fmla="*/ 0 w 13"/>
                <a:gd name="T21" fmla="*/ 1 h 58"/>
                <a:gd name="T22" fmla="*/ 0 w 13"/>
                <a:gd name="T23" fmla="*/ 2 h 58"/>
                <a:gd name="T24" fmla="*/ 0 w 13"/>
                <a:gd name="T25" fmla="*/ 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58">
                  <a:moveTo>
                    <a:pt x="12" y="52"/>
                  </a:moveTo>
                  <a:lnTo>
                    <a:pt x="8" y="53"/>
                  </a:lnTo>
                  <a:lnTo>
                    <a:pt x="6" y="55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1" y="44"/>
                  </a:lnTo>
                  <a:lnTo>
                    <a:pt x="2" y="29"/>
                  </a:lnTo>
                  <a:lnTo>
                    <a:pt x="6" y="14"/>
                  </a:lnTo>
                  <a:lnTo>
                    <a:pt x="9" y="0"/>
                  </a:lnTo>
                  <a:lnTo>
                    <a:pt x="13" y="11"/>
                  </a:lnTo>
                  <a:lnTo>
                    <a:pt x="13" y="24"/>
                  </a:lnTo>
                  <a:lnTo>
                    <a:pt x="10" y="37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6" name="Freeform 39"/>
            <p:cNvSpPr>
              <a:spLocks/>
            </p:cNvSpPr>
            <p:nvPr/>
          </p:nvSpPr>
          <p:spPr bwMode="auto">
            <a:xfrm>
              <a:off x="1202" y="592"/>
              <a:ext cx="22" cy="6"/>
            </a:xfrm>
            <a:custGeom>
              <a:avLst/>
              <a:gdLst>
                <a:gd name="T0" fmla="*/ 2 w 43"/>
                <a:gd name="T1" fmla="*/ 0 h 13"/>
                <a:gd name="T2" fmla="*/ 2 w 43"/>
                <a:gd name="T3" fmla="*/ 0 h 13"/>
                <a:gd name="T4" fmla="*/ 2 w 43"/>
                <a:gd name="T5" fmla="*/ 0 h 13"/>
                <a:gd name="T6" fmla="*/ 2 w 43"/>
                <a:gd name="T7" fmla="*/ 0 h 13"/>
                <a:gd name="T8" fmla="*/ 1 w 43"/>
                <a:gd name="T9" fmla="*/ 0 h 13"/>
                <a:gd name="T10" fmla="*/ 1 w 43"/>
                <a:gd name="T11" fmla="*/ 0 h 13"/>
                <a:gd name="T12" fmla="*/ 1 w 43"/>
                <a:gd name="T13" fmla="*/ 0 h 13"/>
                <a:gd name="T14" fmla="*/ 1 w 43"/>
                <a:gd name="T15" fmla="*/ 0 h 13"/>
                <a:gd name="T16" fmla="*/ 1 w 43"/>
                <a:gd name="T17" fmla="*/ 0 h 13"/>
                <a:gd name="T18" fmla="*/ 1 w 43"/>
                <a:gd name="T19" fmla="*/ 0 h 13"/>
                <a:gd name="T20" fmla="*/ 1 w 43"/>
                <a:gd name="T21" fmla="*/ 0 h 13"/>
                <a:gd name="T22" fmla="*/ 1 w 43"/>
                <a:gd name="T23" fmla="*/ 0 h 13"/>
                <a:gd name="T24" fmla="*/ 0 w 43"/>
                <a:gd name="T25" fmla="*/ 0 h 13"/>
                <a:gd name="T26" fmla="*/ 1 w 43"/>
                <a:gd name="T27" fmla="*/ 0 h 13"/>
                <a:gd name="T28" fmla="*/ 1 w 43"/>
                <a:gd name="T29" fmla="*/ 0 h 13"/>
                <a:gd name="T30" fmla="*/ 1 w 43"/>
                <a:gd name="T31" fmla="*/ 0 h 13"/>
                <a:gd name="T32" fmla="*/ 1 w 43"/>
                <a:gd name="T33" fmla="*/ 0 h 13"/>
                <a:gd name="T34" fmla="*/ 1 w 43"/>
                <a:gd name="T35" fmla="*/ 0 h 13"/>
                <a:gd name="T36" fmla="*/ 2 w 43"/>
                <a:gd name="T37" fmla="*/ 0 h 13"/>
                <a:gd name="T38" fmla="*/ 2 w 43"/>
                <a:gd name="T39" fmla="*/ 0 h 13"/>
                <a:gd name="T40" fmla="*/ 2 w 43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" h="13">
                  <a:moveTo>
                    <a:pt x="43" y="2"/>
                  </a:moveTo>
                  <a:lnTo>
                    <a:pt x="41" y="7"/>
                  </a:lnTo>
                  <a:lnTo>
                    <a:pt x="39" y="8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5" y="9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2" y="5"/>
                  </a:lnTo>
                  <a:lnTo>
                    <a:pt x="8" y="2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7" name="Freeform 40"/>
            <p:cNvSpPr>
              <a:spLocks/>
            </p:cNvSpPr>
            <p:nvPr/>
          </p:nvSpPr>
          <p:spPr bwMode="auto">
            <a:xfrm>
              <a:off x="1539" y="594"/>
              <a:ext cx="9" cy="34"/>
            </a:xfrm>
            <a:custGeom>
              <a:avLst/>
              <a:gdLst>
                <a:gd name="T0" fmla="*/ 1 w 17"/>
                <a:gd name="T1" fmla="*/ 0 h 68"/>
                <a:gd name="T2" fmla="*/ 1 w 17"/>
                <a:gd name="T3" fmla="*/ 1 h 68"/>
                <a:gd name="T4" fmla="*/ 1 w 17"/>
                <a:gd name="T5" fmla="*/ 1 h 68"/>
                <a:gd name="T6" fmla="*/ 1 w 17"/>
                <a:gd name="T7" fmla="*/ 2 h 68"/>
                <a:gd name="T8" fmla="*/ 1 w 17"/>
                <a:gd name="T9" fmla="*/ 2 h 68"/>
                <a:gd name="T10" fmla="*/ 1 w 17"/>
                <a:gd name="T11" fmla="*/ 2 h 68"/>
                <a:gd name="T12" fmla="*/ 0 w 17"/>
                <a:gd name="T13" fmla="*/ 3 h 68"/>
                <a:gd name="T14" fmla="*/ 1 w 17"/>
                <a:gd name="T15" fmla="*/ 2 h 68"/>
                <a:gd name="T16" fmla="*/ 1 w 17"/>
                <a:gd name="T17" fmla="*/ 2 h 68"/>
                <a:gd name="T18" fmla="*/ 1 w 17"/>
                <a:gd name="T19" fmla="*/ 1 h 68"/>
                <a:gd name="T20" fmla="*/ 1 w 1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68">
                  <a:moveTo>
                    <a:pt x="17" y="0"/>
                  </a:moveTo>
                  <a:lnTo>
                    <a:pt x="14" y="14"/>
                  </a:lnTo>
                  <a:lnTo>
                    <a:pt x="11" y="28"/>
                  </a:lnTo>
                  <a:lnTo>
                    <a:pt x="8" y="43"/>
                  </a:lnTo>
                  <a:lnTo>
                    <a:pt x="6" y="57"/>
                  </a:lnTo>
                  <a:lnTo>
                    <a:pt x="9" y="63"/>
                  </a:lnTo>
                  <a:lnTo>
                    <a:pt x="0" y="68"/>
                  </a:lnTo>
                  <a:lnTo>
                    <a:pt x="1" y="51"/>
                  </a:lnTo>
                  <a:lnTo>
                    <a:pt x="3" y="33"/>
                  </a:lnTo>
                  <a:lnTo>
                    <a:pt x="7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8" name="Freeform 41"/>
            <p:cNvSpPr>
              <a:spLocks/>
            </p:cNvSpPr>
            <p:nvPr/>
          </p:nvSpPr>
          <p:spPr bwMode="auto">
            <a:xfrm>
              <a:off x="1165" y="595"/>
              <a:ext cx="14" cy="6"/>
            </a:xfrm>
            <a:custGeom>
              <a:avLst/>
              <a:gdLst>
                <a:gd name="T0" fmla="*/ 0 w 29"/>
                <a:gd name="T1" fmla="*/ 1 h 11"/>
                <a:gd name="T2" fmla="*/ 0 w 29"/>
                <a:gd name="T3" fmla="*/ 1 h 11"/>
                <a:gd name="T4" fmla="*/ 0 w 29"/>
                <a:gd name="T5" fmla="*/ 1 h 11"/>
                <a:gd name="T6" fmla="*/ 0 w 29"/>
                <a:gd name="T7" fmla="*/ 1 h 11"/>
                <a:gd name="T8" fmla="*/ 0 w 29"/>
                <a:gd name="T9" fmla="*/ 1 h 11"/>
                <a:gd name="T10" fmla="*/ 0 w 29"/>
                <a:gd name="T11" fmla="*/ 1 h 11"/>
                <a:gd name="T12" fmla="*/ 0 w 29"/>
                <a:gd name="T13" fmla="*/ 1 h 11"/>
                <a:gd name="T14" fmla="*/ 0 w 29"/>
                <a:gd name="T15" fmla="*/ 1 h 11"/>
                <a:gd name="T16" fmla="*/ 0 w 29"/>
                <a:gd name="T17" fmla="*/ 1 h 11"/>
                <a:gd name="T18" fmla="*/ 0 w 29"/>
                <a:gd name="T19" fmla="*/ 1 h 11"/>
                <a:gd name="T20" fmla="*/ 0 w 29"/>
                <a:gd name="T21" fmla="*/ 1 h 11"/>
                <a:gd name="T22" fmla="*/ 0 w 29"/>
                <a:gd name="T23" fmla="*/ 0 h 11"/>
                <a:gd name="T24" fmla="*/ 0 w 29"/>
                <a:gd name="T25" fmla="*/ 0 h 11"/>
                <a:gd name="T26" fmla="*/ 0 w 29"/>
                <a:gd name="T27" fmla="*/ 1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11">
                  <a:moveTo>
                    <a:pt x="28" y="2"/>
                  </a:moveTo>
                  <a:lnTo>
                    <a:pt x="29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9" name="Freeform 42"/>
            <p:cNvSpPr>
              <a:spLocks/>
            </p:cNvSpPr>
            <p:nvPr/>
          </p:nvSpPr>
          <p:spPr bwMode="auto">
            <a:xfrm>
              <a:off x="1286" y="597"/>
              <a:ext cx="155" cy="70"/>
            </a:xfrm>
            <a:custGeom>
              <a:avLst/>
              <a:gdLst>
                <a:gd name="T0" fmla="*/ 8 w 310"/>
                <a:gd name="T1" fmla="*/ 2 h 140"/>
                <a:gd name="T2" fmla="*/ 9 w 310"/>
                <a:gd name="T3" fmla="*/ 3 h 140"/>
                <a:gd name="T4" fmla="*/ 9 w 310"/>
                <a:gd name="T5" fmla="*/ 3 h 140"/>
                <a:gd name="T6" fmla="*/ 9 w 310"/>
                <a:gd name="T7" fmla="*/ 3 h 140"/>
                <a:gd name="T8" fmla="*/ 10 w 310"/>
                <a:gd name="T9" fmla="*/ 4 h 140"/>
                <a:gd name="T10" fmla="*/ 10 w 310"/>
                <a:gd name="T11" fmla="*/ 4 h 140"/>
                <a:gd name="T12" fmla="*/ 10 w 310"/>
                <a:gd name="T13" fmla="*/ 5 h 140"/>
                <a:gd name="T14" fmla="*/ 10 w 310"/>
                <a:gd name="T15" fmla="*/ 4 h 140"/>
                <a:gd name="T16" fmla="*/ 9 w 310"/>
                <a:gd name="T17" fmla="*/ 4 h 140"/>
                <a:gd name="T18" fmla="*/ 9 w 310"/>
                <a:gd name="T19" fmla="*/ 3 h 140"/>
                <a:gd name="T20" fmla="*/ 8 w 310"/>
                <a:gd name="T21" fmla="*/ 3 h 140"/>
                <a:gd name="T22" fmla="*/ 7 w 310"/>
                <a:gd name="T23" fmla="*/ 2 h 140"/>
                <a:gd name="T24" fmla="*/ 6 w 310"/>
                <a:gd name="T25" fmla="*/ 2 h 140"/>
                <a:gd name="T26" fmla="*/ 6 w 310"/>
                <a:gd name="T27" fmla="*/ 2 h 140"/>
                <a:gd name="T28" fmla="*/ 5 w 310"/>
                <a:gd name="T29" fmla="*/ 1 h 140"/>
                <a:gd name="T30" fmla="*/ 4 w 310"/>
                <a:gd name="T31" fmla="*/ 1 h 140"/>
                <a:gd name="T32" fmla="*/ 3 w 310"/>
                <a:gd name="T33" fmla="*/ 1 h 140"/>
                <a:gd name="T34" fmla="*/ 2 w 310"/>
                <a:gd name="T35" fmla="*/ 1 h 140"/>
                <a:gd name="T36" fmla="*/ 2 w 310"/>
                <a:gd name="T37" fmla="*/ 1 h 140"/>
                <a:gd name="T38" fmla="*/ 1 w 310"/>
                <a:gd name="T39" fmla="*/ 1 h 140"/>
                <a:gd name="T40" fmla="*/ 0 w 310"/>
                <a:gd name="T41" fmla="*/ 1 h 140"/>
                <a:gd name="T42" fmla="*/ 1 w 310"/>
                <a:gd name="T43" fmla="*/ 0 h 140"/>
                <a:gd name="T44" fmla="*/ 2 w 310"/>
                <a:gd name="T45" fmla="*/ 1 h 140"/>
                <a:gd name="T46" fmla="*/ 3 w 310"/>
                <a:gd name="T47" fmla="*/ 1 h 140"/>
                <a:gd name="T48" fmla="*/ 4 w 310"/>
                <a:gd name="T49" fmla="*/ 1 h 140"/>
                <a:gd name="T50" fmla="*/ 4 w 310"/>
                <a:gd name="T51" fmla="*/ 1 h 140"/>
                <a:gd name="T52" fmla="*/ 5 w 310"/>
                <a:gd name="T53" fmla="*/ 1 h 140"/>
                <a:gd name="T54" fmla="*/ 6 w 310"/>
                <a:gd name="T55" fmla="*/ 1 h 140"/>
                <a:gd name="T56" fmla="*/ 7 w 310"/>
                <a:gd name="T57" fmla="*/ 2 h 140"/>
                <a:gd name="T58" fmla="*/ 7 w 310"/>
                <a:gd name="T59" fmla="*/ 2 h 140"/>
                <a:gd name="T60" fmla="*/ 7 w 310"/>
                <a:gd name="T61" fmla="*/ 2 h 140"/>
                <a:gd name="T62" fmla="*/ 8 w 310"/>
                <a:gd name="T63" fmla="*/ 2 h 140"/>
                <a:gd name="T64" fmla="*/ 8 w 310"/>
                <a:gd name="T65" fmla="*/ 2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0" h="140">
                  <a:moveTo>
                    <a:pt x="245" y="55"/>
                  </a:moveTo>
                  <a:lnTo>
                    <a:pt x="251" y="59"/>
                  </a:lnTo>
                  <a:lnTo>
                    <a:pt x="257" y="64"/>
                  </a:lnTo>
                  <a:lnTo>
                    <a:pt x="264" y="67"/>
                  </a:lnTo>
                  <a:lnTo>
                    <a:pt x="271" y="72"/>
                  </a:lnTo>
                  <a:lnTo>
                    <a:pt x="276" y="76"/>
                  </a:lnTo>
                  <a:lnTo>
                    <a:pt x="282" y="82"/>
                  </a:lnTo>
                  <a:lnTo>
                    <a:pt x="287" y="88"/>
                  </a:lnTo>
                  <a:lnTo>
                    <a:pt x="289" y="95"/>
                  </a:lnTo>
                  <a:lnTo>
                    <a:pt x="296" y="103"/>
                  </a:lnTo>
                  <a:lnTo>
                    <a:pt x="302" y="112"/>
                  </a:lnTo>
                  <a:lnTo>
                    <a:pt x="306" y="123"/>
                  </a:lnTo>
                  <a:lnTo>
                    <a:pt x="310" y="134"/>
                  </a:lnTo>
                  <a:lnTo>
                    <a:pt x="304" y="140"/>
                  </a:lnTo>
                  <a:lnTo>
                    <a:pt x="300" y="133"/>
                  </a:lnTo>
                  <a:lnTo>
                    <a:pt x="296" y="125"/>
                  </a:lnTo>
                  <a:lnTo>
                    <a:pt x="291" y="119"/>
                  </a:lnTo>
                  <a:lnTo>
                    <a:pt x="285" y="119"/>
                  </a:lnTo>
                  <a:lnTo>
                    <a:pt x="275" y="105"/>
                  </a:lnTo>
                  <a:lnTo>
                    <a:pt x="265" y="94"/>
                  </a:lnTo>
                  <a:lnTo>
                    <a:pt x="253" y="84"/>
                  </a:lnTo>
                  <a:lnTo>
                    <a:pt x="242" y="76"/>
                  </a:lnTo>
                  <a:lnTo>
                    <a:pt x="230" y="70"/>
                  </a:lnTo>
                  <a:lnTo>
                    <a:pt x="217" y="63"/>
                  </a:lnTo>
                  <a:lnTo>
                    <a:pt x="203" y="57"/>
                  </a:lnTo>
                  <a:lnTo>
                    <a:pt x="189" y="51"/>
                  </a:lnTo>
                  <a:lnTo>
                    <a:pt x="177" y="43"/>
                  </a:lnTo>
                  <a:lnTo>
                    <a:pt x="165" y="37"/>
                  </a:lnTo>
                  <a:lnTo>
                    <a:pt x="151" y="31"/>
                  </a:lnTo>
                  <a:lnTo>
                    <a:pt x="137" y="28"/>
                  </a:lnTo>
                  <a:lnTo>
                    <a:pt x="122" y="25"/>
                  </a:lnTo>
                  <a:lnTo>
                    <a:pt x="107" y="22"/>
                  </a:lnTo>
                  <a:lnTo>
                    <a:pt x="92" y="19"/>
                  </a:lnTo>
                  <a:lnTo>
                    <a:pt x="77" y="15"/>
                  </a:lnTo>
                  <a:lnTo>
                    <a:pt x="69" y="14"/>
                  </a:lnTo>
                  <a:lnTo>
                    <a:pt x="60" y="13"/>
                  </a:lnTo>
                  <a:lnTo>
                    <a:pt x="50" y="1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20" y="7"/>
                  </a:lnTo>
                  <a:lnTo>
                    <a:pt x="9" y="6"/>
                  </a:lnTo>
                  <a:lnTo>
                    <a:pt x="0" y="4"/>
                  </a:lnTo>
                  <a:lnTo>
                    <a:pt x="13" y="2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1" y="2"/>
                  </a:lnTo>
                  <a:lnTo>
                    <a:pt x="62" y="3"/>
                  </a:lnTo>
                  <a:lnTo>
                    <a:pt x="75" y="5"/>
                  </a:lnTo>
                  <a:lnTo>
                    <a:pt x="88" y="8"/>
                  </a:lnTo>
                  <a:lnTo>
                    <a:pt x="100" y="11"/>
                  </a:lnTo>
                  <a:lnTo>
                    <a:pt x="113" y="14"/>
                  </a:lnTo>
                  <a:lnTo>
                    <a:pt x="124" y="18"/>
                  </a:lnTo>
                  <a:lnTo>
                    <a:pt x="137" y="21"/>
                  </a:lnTo>
                  <a:lnTo>
                    <a:pt x="150" y="25"/>
                  </a:lnTo>
                  <a:lnTo>
                    <a:pt x="161" y="28"/>
                  </a:lnTo>
                  <a:lnTo>
                    <a:pt x="174" y="30"/>
                  </a:lnTo>
                  <a:lnTo>
                    <a:pt x="185" y="33"/>
                  </a:lnTo>
                  <a:lnTo>
                    <a:pt x="197" y="34"/>
                  </a:lnTo>
                  <a:lnTo>
                    <a:pt x="204" y="35"/>
                  </a:lnTo>
                  <a:lnTo>
                    <a:pt x="210" y="37"/>
                  </a:lnTo>
                  <a:lnTo>
                    <a:pt x="215" y="40"/>
                  </a:lnTo>
                  <a:lnTo>
                    <a:pt x="222" y="42"/>
                  </a:lnTo>
                  <a:lnTo>
                    <a:pt x="228" y="45"/>
                  </a:lnTo>
                  <a:lnTo>
                    <a:pt x="234" y="49"/>
                  </a:lnTo>
                  <a:lnTo>
                    <a:pt x="240" y="51"/>
                  </a:lnTo>
                  <a:lnTo>
                    <a:pt x="24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0" name="Freeform 43"/>
            <p:cNvSpPr>
              <a:spLocks/>
            </p:cNvSpPr>
            <p:nvPr/>
          </p:nvSpPr>
          <p:spPr bwMode="auto">
            <a:xfrm>
              <a:off x="1625" y="597"/>
              <a:ext cx="17" cy="7"/>
            </a:xfrm>
            <a:custGeom>
              <a:avLst/>
              <a:gdLst>
                <a:gd name="T0" fmla="*/ 1 w 35"/>
                <a:gd name="T1" fmla="*/ 1 h 14"/>
                <a:gd name="T2" fmla="*/ 1 w 35"/>
                <a:gd name="T3" fmla="*/ 1 h 14"/>
                <a:gd name="T4" fmla="*/ 0 w 35"/>
                <a:gd name="T5" fmla="*/ 1 h 14"/>
                <a:gd name="T6" fmla="*/ 0 w 35"/>
                <a:gd name="T7" fmla="*/ 1 h 14"/>
                <a:gd name="T8" fmla="*/ 0 w 35"/>
                <a:gd name="T9" fmla="*/ 1 h 14"/>
                <a:gd name="T10" fmla="*/ 0 w 35"/>
                <a:gd name="T11" fmla="*/ 1 h 14"/>
                <a:gd name="T12" fmla="*/ 0 w 35"/>
                <a:gd name="T13" fmla="*/ 1 h 14"/>
                <a:gd name="T14" fmla="*/ 0 w 35"/>
                <a:gd name="T15" fmla="*/ 1 h 14"/>
                <a:gd name="T16" fmla="*/ 0 w 35"/>
                <a:gd name="T17" fmla="*/ 1 h 14"/>
                <a:gd name="T18" fmla="*/ 0 w 35"/>
                <a:gd name="T19" fmla="*/ 0 h 14"/>
                <a:gd name="T20" fmla="*/ 0 w 35"/>
                <a:gd name="T21" fmla="*/ 0 h 14"/>
                <a:gd name="T22" fmla="*/ 0 w 35"/>
                <a:gd name="T23" fmla="*/ 0 h 14"/>
                <a:gd name="T24" fmla="*/ 0 w 35"/>
                <a:gd name="T25" fmla="*/ 1 h 14"/>
                <a:gd name="T26" fmla="*/ 0 w 35"/>
                <a:gd name="T27" fmla="*/ 1 h 14"/>
                <a:gd name="T28" fmla="*/ 0 w 35"/>
                <a:gd name="T29" fmla="*/ 1 h 14"/>
                <a:gd name="T30" fmla="*/ 0 w 35"/>
                <a:gd name="T31" fmla="*/ 1 h 14"/>
                <a:gd name="T32" fmla="*/ 0 w 35"/>
                <a:gd name="T33" fmla="*/ 1 h 14"/>
                <a:gd name="T34" fmla="*/ 1 w 35"/>
                <a:gd name="T35" fmla="*/ 1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4">
                  <a:moveTo>
                    <a:pt x="35" y="11"/>
                  </a:moveTo>
                  <a:lnTo>
                    <a:pt x="35" y="13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1" name="Freeform 44"/>
            <p:cNvSpPr>
              <a:spLocks/>
            </p:cNvSpPr>
            <p:nvPr/>
          </p:nvSpPr>
          <p:spPr bwMode="auto">
            <a:xfrm>
              <a:off x="1610" y="605"/>
              <a:ext cx="9" cy="6"/>
            </a:xfrm>
            <a:custGeom>
              <a:avLst/>
              <a:gdLst>
                <a:gd name="T0" fmla="*/ 0 w 19"/>
                <a:gd name="T1" fmla="*/ 1 h 12"/>
                <a:gd name="T2" fmla="*/ 0 w 19"/>
                <a:gd name="T3" fmla="*/ 1 h 12"/>
                <a:gd name="T4" fmla="*/ 0 w 19"/>
                <a:gd name="T5" fmla="*/ 1 h 12"/>
                <a:gd name="T6" fmla="*/ 0 w 19"/>
                <a:gd name="T7" fmla="*/ 1 h 12"/>
                <a:gd name="T8" fmla="*/ 0 w 19"/>
                <a:gd name="T9" fmla="*/ 1 h 12"/>
                <a:gd name="T10" fmla="*/ 0 w 19"/>
                <a:gd name="T11" fmla="*/ 0 h 12"/>
                <a:gd name="T12" fmla="*/ 0 w 19"/>
                <a:gd name="T13" fmla="*/ 1 h 12"/>
                <a:gd name="T14" fmla="*/ 0 w 19"/>
                <a:gd name="T15" fmla="*/ 1 h 12"/>
                <a:gd name="T16" fmla="*/ 0 w 19"/>
                <a:gd name="T17" fmla="*/ 1 h 12"/>
                <a:gd name="T18" fmla="*/ 0 w 19"/>
                <a:gd name="T19" fmla="*/ 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2">
                  <a:moveTo>
                    <a:pt x="19" y="11"/>
                  </a:moveTo>
                  <a:lnTo>
                    <a:pt x="14" y="12"/>
                  </a:lnTo>
                  <a:lnTo>
                    <a:pt x="10" y="11"/>
                  </a:lnTo>
                  <a:lnTo>
                    <a:pt x="5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2" name="Freeform 45"/>
            <p:cNvSpPr>
              <a:spLocks/>
            </p:cNvSpPr>
            <p:nvPr/>
          </p:nvSpPr>
          <p:spPr bwMode="auto">
            <a:xfrm>
              <a:off x="1267" y="609"/>
              <a:ext cx="160" cy="68"/>
            </a:xfrm>
            <a:custGeom>
              <a:avLst/>
              <a:gdLst>
                <a:gd name="T0" fmla="*/ 7 w 319"/>
                <a:gd name="T1" fmla="*/ 2 h 136"/>
                <a:gd name="T2" fmla="*/ 8 w 319"/>
                <a:gd name="T3" fmla="*/ 2 h 136"/>
                <a:gd name="T4" fmla="*/ 8 w 319"/>
                <a:gd name="T5" fmla="*/ 2 h 136"/>
                <a:gd name="T6" fmla="*/ 9 w 319"/>
                <a:gd name="T7" fmla="*/ 2 h 136"/>
                <a:gd name="T8" fmla="*/ 9 w 319"/>
                <a:gd name="T9" fmla="*/ 3 h 136"/>
                <a:gd name="T10" fmla="*/ 9 w 319"/>
                <a:gd name="T11" fmla="*/ 3 h 136"/>
                <a:gd name="T12" fmla="*/ 10 w 319"/>
                <a:gd name="T13" fmla="*/ 3 h 136"/>
                <a:gd name="T14" fmla="*/ 10 w 319"/>
                <a:gd name="T15" fmla="*/ 4 h 136"/>
                <a:gd name="T16" fmla="*/ 10 w 319"/>
                <a:gd name="T17" fmla="*/ 4 h 136"/>
                <a:gd name="T18" fmla="*/ 10 w 319"/>
                <a:gd name="T19" fmla="*/ 4 h 136"/>
                <a:gd name="T20" fmla="*/ 10 w 319"/>
                <a:gd name="T21" fmla="*/ 4 h 136"/>
                <a:gd name="T22" fmla="*/ 10 w 319"/>
                <a:gd name="T23" fmla="*/ 5 h 136"/>
                <a:gd name="T24" fmla="*/ 10 w 319"/>
                <a:gd name="T25" fmla="*/ 5 h 136"/>
                <a:gd name="T26" fmla="*/ 10 w 319"/>
                <a:gd name="T27" fmla="*/ 5 h 136"/>
                <a:gd name="T28" fmla="*/ 10 w 319"/>
                <a:gd name="T29" fmla="*/ 5 h 136"/>
                <a:gd name="T30" fmla="*/ 10 w 319"/>
                <a:gd name="T31" fmla="*/ 4 h 136"/>
                <a:gd name="T32" fmla="*/ 10 w 319"/>
                <a:gd name="T33" fmla="*/ 4 h 136"/>
                <a:gd name="T34" fmla="*/ 10 w 319"/>
                <a:gd name="T35" fmla="*/ 4 h 136"/>
                <a:gd name="T36" fmla="*/ 10 w 319"/>
                <a:gd name="T37" fmla="*/ 4 h 136"/>
                <a:gd name="T38" fmla="*/ 9 w 319"/>
                <a:gd name="T39" fmla="*/ 4 h 136"/>
                <a:gd name="T40" fmla="*/ 9 w 319"/>
                <a:gd name="T41" fmla="*/ 4 h 136"/>
                <a:gd name="T42" fmla="*/ 9 w 319"/>
                <a:gd name="T43" fmla="*/ 4 h 136"/>
                <a:gd name="T44" fmla="*/ 9 w 319"/>
                <a:gd name="T45" fmla="*/ 3 h 136"/>
                <a:gd name="T46" fmla="*/ 9 w 319"/>
                <a:gd name="T47" fmla="*/ 3 h 136"/>
                <a:gd name="T48" fmla="*/ 9 w 319"/>
                <a:gd name="T49" fmla="*/ 3 h 136"/>
                <a:gd name="T50" fmla="*/ 8 w 319"/>
                <a:gd name="T51" fmla="*/ 3 h 136"/>
                <a:gd name="T52" fmla="*/ 8 w 319"/>
                <a:gd name="T53" fmla="*/ 3 h 136"/>
                <a:gd name="T54" fmla="*/ 8 w 319"/>
                <a:gd name="T55" fmla="*/ 3 h 136"/>
                <a:gd name="T56" fmla="*/ 8 w 319"/>
                <a:gd name="T57" fmla="*/ 2 h 136"/>
                <a:gd name="T58" fmla="*/ 7 w 319"/>
                <a:gd name="T59" fmla="*/ 2 h 136"/>
                <a:gd name="T60" fmla="*/ 7 w 319"/>
                <a:gd name="T61" fmla="*/ 2 h 136"/>
                <a:gd name="T62" fmla="*/ 7 w 319"/>
                <a:gd name="T63" fmla="*/ 2 h 136"/>
                <a:gd name="T64" fmla="*/ 6 w 319"/>
                <a:gd name="T65" fmla="*/ 2 h 136"/>
                <a:gd name="T66" fmla="*/ 6 w 319"/>
                <a:gd name="T67" fmla="*/ 2 h 136"/>
                <a:gd name="T68" fmla="*/ 6 w 319"/>
                <a:gd name="T69" fmla="*/ 2 h 136"/>
                <a:gd name="T70" fmla="*/ 5 w 319"/>
                <a:gd name="T71" fmla="*/ 2 h 136"/>
                <a:gd name="T72" fmla="*/ 5 w 319"/>
                <a:gd name="T73" fmla="*/ 1 h 136"/>
                <a:gd name="T74" fmla="*/ 4 w 319"/>
                <a:gd name="T75" fmla="*/ 1 h 136"/>
                <a:gd name="T76" fmla="*/ 4 w 319"/>
                <a:gd name="T77" fmla="*/ 1 h 136"/>
                <a:gd name="T78" fmla="*/ 4 w 319"/>
                <a:gd name="T79" fmla="*/ 1 h 136"/>
                <a:gd name="T80" fmla="*/ 3 w 319"/>
                <a:gd name="T81" fmla="*/ 1 h 136"/>
                <a:gd name="T82" fmla="*/ 2 w 319"/>
                <a:gd name="T83" fmla="*/ 1 h 136"/>
                <a:gd name="T84" fmla="*/ 2 w 319"/>
                <a:gd name="T85" fmla="*/ 1 h 136"/>
                <a:gd name="T86" fmla="*/ 1 w 319"/>
                <a:gd name="T87" fmla="*/ 1 h 136"/>
                <a:gd name="T88" fmla="*/ 1 w 319"/>
                <a:gd name="T89" fmla="*/ 1 h 136"/>
                <a:gd name="T90" fmla="*/ 1 w 319"/>
                <a:gd name="T91" fmla="*/ 1 h 136"/>
                <a:gd name="T92" fmla="*/ 0 w 319"/>
                <a:gd name="T93" fmla="*/ 1 h 136"/>
                <a:gd name="T94" fmla="*/ 1 w 319"/>
                <a:gd name="T95" fmla="*/ 0 h 136"/>
                <a:gd name="T96" fmla="*/ 1 w 319"/>
                <a:gd name="T97" fmla="*/ 0 h 136"/>
                <a:gd name="T98" fmla="*/ 2 w 319"/>
                <a:gd name="T99" fmla="*/ 1 h 136"/>
                <a:gd name="T100" fmla="*/ 2 w 319"/>
                <a:gd name="T101" fmla="*/ 1 h 136"/>
                <a:gd name="T102" fmla="*/ 3 w 319"/>
                <a:gd name="T103" fmla="*/ 1 h 136"/>
                <a:gd name="T104" fmla="*/ 3 w 319"/>
                <a:gd name="T105" fmla="*/ 1 h 136"/>
                <a:gd name="T106" fmla="*/ 4 w 319"/>
                <a:gd name="T107" fmla="*/ 1 h 136"/>
                <a:gd name="T108" fmla="*/ 4 w 319"/>
                <a:gd name="T109" fmla="*/ 1 h 136"/>
                <a:gd name="T110" fmla="*/ 5 w 319"/>
                <a:gd name="T111" fmla="*/ 1 h 136"/>
                <a:gd name="T112" fmla="*/ 5 w 319"/>
                <a:gd name="T113" fmla="*/ 1 h 136"/>
                <a:gd name="T114" fmla="*/ 5 w 319"/>
                <a:gd name="T115" fmla="*/ 1 h 136"/>
                <a:gd name="T116" fmla="*/ 6 w 319"/>
                <a:gd name="T117" fmla="*/ 1 h 136"/>
                <a:gd name="T118" fmla="*/ 6 w 319"/>
                <a:gd name="T119" fmla="*/ 1 h 136"/>
                <a:gd name="T120" fmla="*/ 7 w 319"/>
                <a:gd name="T121" fmla="*/ 1 h 136"/>
                <a:gd name="T122" fmla="*/ 7 w 319"/>
                <a:gd name="T123" fmla="*/ 2 h 136"/>
                <a:gd name="T124" fmla="*/ 7 w 319"/>
                <a:gd name="T125" fmla="*/ 2 h 1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19" h="136">
                  <a:moveTo>
                    <a:pt x="221" y="36"/>
                  </a:moveTo>
                  <a:lnTo>
                    <a:pt x="234" y="45"/>
                  </a:lnTo>
                  <a:lnTo>
                    <a:pt x="247" y="53"/>
                  </a:lnTo>
                  <a:lnTo>
                    <a:pt x="259" y="61"/>
                  </a:lnTo>
                  <a:lnTo>
                    <a:pt x="272" y="69"/>
                  </a:lnTo>
                  <a:lnTo>
                    <a:pt x="285" y="78"/>
                  </a:lnTo>
                  <a:lnTo>
                    <a:pt x="296" y="89"/>
                  </a:lnTo>
                  <a:lnTo>
                    <a:pt x="306" y="101"/>
                  </a:lnTo>
                  <a:lnTo>
                    <a:pt x="316" y="114"/>
                  </a:lnTo>
                  <a:lnTo>
                    <a:pt x="316" y="119"/>
                  </a:lnTo>
                  <a:lnTo>
                    <a:pt x="318" y="125"/>
                  </a:lnTo>
                  <a:lnTo>
                    <a:pt x="319" y="130"/>
                  </a:lnTo>
                  <a:lnTo>
                    <a:pt x="317" y="136"/>
                  </a:lnTo>
                  <a:lnTo>
                    <a:pt x="314" y="132"/>
                  </a:lnTo>
                  <a:lnTo>
                    <a:pt x="310" y="129"/>
                  </a:lnTo>
                  <a:lnTo>
                    <a:pt x="304" y="125"/>
                  </a:lnTo>
                  <a:lnTo>
                    <a:pt x="298" y="122"/>
                  </a:lnTo>
                  <a:lnTo>
                    <a:pt x="295" y="114"/>
                  </a:lnTo>
                  <a:lnTo>
                    <a:pt x="289" y="109"/>
                  </a:lnTo>
                  <a:lnTo>
                    <a:pt x="283" y="106"/>
                  </a:lnTo>
                  <a:lnTo>
                    <a:pt x="278" y="101"/>
                  </a:lnTo>
                  <a:lnTo>
                    <a:pt x="279" y="99"/>
                  </a:lnTo>
                  <a:lnTo>
                    <a:pt x="273" y="92"/>
                  </a:lnTo>
                  <a:lnTo>
                    <a:pt x="265" y="85"/>
                  </a:lnTo>
                  <a:lnTo>
                    <a:pt x="258" y="80"/>
                  </a:lnTo>
                  <a:lnTo>
                    <a:pt x="249" y="76"/>
                  </a:lnTo>
                  <a:lnTo>
                    <a:pt x="241" y="72"/>
                  </a:lnTo>
                  <a:lnTo>
                    <a:pt x="233" y="68"/>
                  </a:lnTo>
                  <a:lnTo>
                    <a:pt x="226" y="63"/>
                  </a:lnTo>
                  <a:lnTo>
                    <a:pt x="219" y="58"/>
                  </a:lnTo>
                  <a:lnTo>
                    <a:pt x="206" y="56"/>
                  </a:lnTo>
                  <a:lnTo>
                    <a:pt x="195" y="51"/>
                  </a:lnTo>
                  <a:lnTo>
                    <a:pt x="184" y="47"/>
                  </a:lnTo>
                  <a:lnTo>
                    <a:pt x="173" y="42"/>
                  </a:lnTo>
                  <a:lnTo>
                    <a:pt x="162" y="38"/>
                  </a:lnTo>
                  <a:lnTo>
                    <a:pt x="151" y="33"/>
                  </a:lnTo>
                  <a:lnTo>
                    <a:pt x="139" y="28"/>
                  </a:lnTo>
                  <a:lnTo>
                    <a:pt x="128" y="26"/>
                  </a:lnTo>
                  <a:lnTo>
                    <a:pt x="113" y="19"/>
                  </a:lnTo>
                  <a:lnTo>
                    <a:pt x="98" y="16"/>
                  </a:lnTo>
                  <a:lnTo>
                    <a:pt x="81" y="15"/>
                  </a:lnTo>
                  <a:lnTo>
                    <a:pt x="64" y="13"/>
                  </a:lnTo>
                  <a:lnTo>
                    <a:pt x="48" y="13"/>
                  </a:lnTo>
                  <a:lnTo>
                    <a:pt x="31" y="12"/>
                  </a:lnTo>
                  <a:lnTo>
                    <a:pt x="16" y="10"/>
                  </a:lnTo>
                  <a:lnTo>
                    <a:pt x="1" y="5"/>
                  </a:lnTo>
                  <a:lnTo>
                    <a:pt x="0" y="1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45" y="1"/>
                  </a:lnTo>
                  <a:lnTo>
                    <a:pt x="59" y="2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101" y="9"/>
                  </a:lnTo>
                  <a:lnTo>
                    <a:pt x="115" y="12"/>
                  </a:lnTo>
                  <a:lnTo>
                    <a:pt x="129" y="16"/>
                  </a:lnTo>
                  <a:lnTo>
                    <a:pt x="142" y="18"/>
                  </a:lnTo>
                  <a:lnTo>
                    <a:pt x="156" y="21"/>
                  </a:lnTo>
                  <a:lnTo>
                    <a:pt x="168" y="25"/>
                  </a:lnTo>
                  <a:lnTo>
                    <a:pt x="182" y="28"/>
                  </a:lnTo>
                  <a:lnTo>
                    <a:pt x="195" y="32"/>
                  </a:lnTo>
                  <a:lnTo>
                    <a:pt x="209" y="34"/>
                  </a:lnTo>
                  <a:lnTo>
                    <a:pt x="22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3" name="Freeform 46"/>
            <p:cNvSpPr>
              <a:spLocks/>
            </p:cNvSpPr>
            <p:nvPr/>
          </p:nvSpPr>
          <p:spPr bwMode="auto">
            <a:xfrm>
              <a:off x="1522" y="612"/>
              <a:ext cx="8" cy="24"/>
            </a:xfrm>
            <a:custGeom>
              <a:avLst/>
              <a:gdLst>
                <a:gd name="T0" fmla="*/ 1 w 16"/>
                <a:gd name="T1" fmla="*/ 0 h 49"/>
                <a:gd name="T2" fmla="*/ 1 w 16"/>
                <a:gd name="T3" fmla="*/ 0 h 49"/>
                <a:gd name="T4" fmla="*/ 1 w 16"/>
                <a:gd name="T5" fmla="*/ 0 h 49"/>
                <a:gd name="T6" fmla="*/ 1 w 16"/>
                <a:gd name="T7" fmla="*/ 1 h 49"/>
                <a:gd name="T8" fmla="*/ 0 w 16"/>
                <a:gd name="T9" fmla="*/ 1 h 49"/>
                <a:gd name="T10" fmla="*/ 1 w 16"/>
                <a:gd name="T11" fmla="*/ 1 h 49"/>
                <a:gd name="T12" fmla="*/ 1 w 16"/>
                <a:gd name="T13" fmla="*/ 1 h 49"/>
                <a:gd name="T14" fmla="*/ 1 w 16"/>
                <a:gd name="T15" fmla="*/ 0 h 49"/>
                <a:gd name="T16" fmla="*/ 1 w 16"/>
                <a:gd name="T17" fmla="*/ 0 h 49"/>
                <a:gd name="T18" fmla="*/ 1 w 16"/>
                <a:gd name="T19" fmla="*/ 0 h 49"/>
                <a:gd name="T20" fmla="*/ 1 w 16"/>
                <a:gd name="T21" fmla="*/ 0 h 49"/>
                <a:gd name="T22" fmla="*/ 1 w 16"/>
                <a:gd name="T23" fmla="*/ 0 h 49"/>
                <a:gd name="T24" fmla="*/ 1 w 16"/>
                <a:gd name="T25" fmla="*/ 0 h 49"/>
                <a:gd name="T26" fmla="*/ 1 w 16"/>
                <a:gd name="T27" fmla="*/ 0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49">
                  <a:moveTo>
                    <a:pt x="16" y="0"/>
                  </a:moveTo>
                  <a:lnTo>
                    <a:pt x="13" y="13"/>
                  </a:lnTo>
                  <a:lnTo>
                    <a:pt x="9" y="27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2" y="33"/>
                  </a:lnTo>
                  <a:lnTo>
                    <a:pt x="5" y="25"/>
                  </a:lnTo>
                  <a:lnTo>
                    <a:pt x="7" y="16"/>
                  </a:lnTo>
                  <a:lnTo>
                    <a:pt x="4" y="13"/>
                  </a:lnTo>
                  <a:lnTo>
                    <a:pt x="9" y="11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4" name="Freeform 47"/>
            <p:cNvSpPr>
              <a:spLocks/>
            </p:cNvSpPr>
            <p:nvPr/>
          </p:nvSpPr>
          <p:spPr bwMode="auto">
            <a:xfrm>
              <a:off x="1214" y="623"/>
              <a:ext cx="199" cy="106"/>
            </a:xfrm>
            <a:custGeom>
              <a:avLst/>
              <a:gdLst>
                <a:gd name="T0" fmla="*/ 5 w 397"/>
                <a:gd name="T1" fmla="*/ 0 h 213"/>
                <a:gd name="T2" fmla="*/ 6 w 397"/>
                <a:gd name="T3" fmla="*/ 0 h 213"/>
                <a:gd name="T4" fmla="*/ 7 w 397"/>
                <a:gd name="T5" fmla="*/ 0 h 213"/>
                <a:gd name="T6" fmla="*/ 7 w 397"/>
                <a:gd name="T7" fmla="*/ 0 h 213"/>
                <a:gd name="T8" fmla="*/ 7 w 397"/>
                <a:gd name="T9" fmla="*/ 0 h 213"/>
                <a:gd name="T10" fmla="*/ 8 w 397"/>
                <a:gd name="T11" fmla="*/ 1 h 213"/>
                <a:gd name="T12" fmla="*/ 9 w 397"/>
                <a:gd name="T13" fmla="*/ 1 h 213"/>
                <a:gd name="T14" fmla="*/ 10 w 397"/>
                <a:gd name="T15" fmla="*/ 2 h 213"/>
                <a:gd name="T16" fmla="*/ 12 w 397"/>
                <a:gd name="T17" fmla="*/ 3 h 213"/>
                <a:gd name="T18" fmla="*/ 12 w 397"/>
                <a:gd name="T19" fmla="*/ 3 h 213"/>
                <a:gd name="T20" fmla="*/ 13 w 397"/>
                <a:gd name="T21" fmla="*/ 4 h 213"/>
                <a:gd name="T22" fmla="*/ 11 w 397"/>
                <a:gd name="T23" fmla="*/ 5 h 213"/>
                <a:gd name="T24" fmla="*/ 10 w 397"/>
                <a:gd name="T25" fmla="*/ 4 h 213"/>
                <a:gd name="T26" fmla="*/ 10 w 397"/>
                <a:gd name="T27" fmla="*/ 3 h 213"/>
                <a:gd name="T28" fmla="*/ 9 w 397"/>
                <a:gd name="T29" fmla="*/ 3 h 213"/>
                <a:gd name="T30" fmla="*/ 9 w 397"/>
                <a:gd name="T31" fmla="*/ 3 h 213"/>
                <a:gd name="T32" fmla="*/ 8 w 397"/>
                <a:gd name="T33" fmla="*/ 2 h 213"/>
                <a:gd name="T34" fmla="*/ 7 w 397"/>
                <a:gd name="T35" fmla="*/ 2 h 213"/>
                <a:gd name="T36" fmla="*/ 7 w 397"/>
                <a:gd name="T37" fmla="*/ 2 h 213"/>
                <a:gd name="T38" fmla="*/ 6 w 397"/>
                <a:gd name="T39" fmla="*/ 2 h 213"/>
                <a:gd name="T40" fmla="*/ 6 w 397"/>
                <a:gd name="T41" fmla="*/ 2 h 213"/>
                <a:gd name="T42" fmla="*/ 4 w 397"/>
                <a:gd name="T43" fmla="*/ 1 h 213"/>
                <a:gd name="T44" fmla="*/ 3 w 397"/>
                <a:gd name="T45" fmla="*/ 1 h 213"/>
                <a:gd name="T46" fmla="*/ 2 w 397"/>
                <a:gd name="T47" fmla="*/ 1 h 213"/>
                <a:gd name="T48" fmla="*/ 3 w 397"/>
                <a:gd name="T49" fmla="*/ 1 h 213"/>
                <a:gd name="T50" fmla="*/ 4 w 397"/>
                <a:gd name="T51" fmla="*/ 2 h 213"/>
                <a:gd name="T52" fmla="*/ 5 w 397"/>
                <a:gd name="T53" fmla="*/ 2 h 213"/>
                <a:gd name="T54" fmla="*/ 6 w 397"/>
                <a:gd name="T55" fmla="*/ 2 h 213"/>
                <a:gd name="T56" fmla="*/ 7 w 397"/>
                <a:gd name="T57" fmla="*/ 2 h 213"/>
                <a:gd name="T58" fmla="*/ 8 w 397"/>
                <a:gd name="T59" fmla="*/ 3 h 213"/>
                <a:gd name="T60" fmla="*/ 8 w 397"/>
                <a:gd name="T61" fmla="*/ 3 h 213"/>
                <a:gd name="T62" fmla="*/ 9 w 397"/>
                <a:gd name="T63" fmla="*/ 3 h 213"/>
                <a:gd name="T64" fmla="*/ 10 w 397"/>
                <a:gd name="T65" fmla="*/ 4 h 213"/>
                <a:gd name="T66" fmla="*/ 10 w 397"/>
                <a:gd name="T67" fmla="*/ 4 h 213"/>
                <a:gd name="T68" fmla="*/ 11 w 397"/>
                <a:gd name="T69" fmla="*/ 5 h 213"/>
                <a:gd name="T70" fmla="*/ 11 w 397"/>
                <a:gd name="T71" fmla="*/ 5 h 213"/>
                <a:gd name="T72" fmla="*/ 10 w 397"/>
                <a:gd name="T73" fmla="*/ 6 h 213"/>
                <a:gd name="T74" fmla="*/ 10 w 397"/>
                <a:gd name="T75" fmla="*/ 6 h 213"/>
                <a:gd name="T76" fmla="*/ 9 w 397"/>
                <a:gd name="T77" fmla="*/ 5 h 213"/>
                <a:gd name="T78" fmla="*/ 8 w 397"/>
                <a:gd name="T79" fmla="*/ 5 h 213"/>
                <a:gd name="T80" fmla="*/ 7 w 397"/>
                <a:gd name="T81" fmla="*/ 4 h 213"/>
                <a:gd name="T82" fmla="*/ 6 w 397"/>
                <a:gd name="T83" fmla="*/ 4 h 213"/>
                <a:gd name="T84" fmla="*/ 6 w 397"/>
                <a:gd name="T85" fmla="*/ 4 h 213"/>
                <a:gd name="T86" fmla="*/ 5 w 397"/>
                <a:gd name="T87" fmla="*/ 4 h 213"/>
                <a:gd name="T88" fmla="*/ 4 w 397"/>
                <a:gd name="T89" fmla="*/ 3 h 213"/>
                <a:gd name="T90" fmla="*/ 2 w 397"/>
                <a:gd name="T91" fmla="*/ 3 h 213"/>
                <a:gd name="T92" fmla="*/ 1 w 397"/>
                <a:gd name="T93" fmla="*/ 2 h 213"/>
                <a:gd name="T94" fmla="*/ 1 w 397"/>
                <a:gd name="T95" fmla="*/ 1 h 213"/>
                <a:gd name="T96" fmla="*/ 2 w 397"/>
                <a:gd name="T97" fmla="*/ 1 h 213"/>
                <a:gd name="T98" fmla="*/ 3 w 397"/>
                <a:gd name="T99" fmla="*/ 0 h 213"/>
                <a:gd name="T100" fmla="*/ 3 w 397"/>
                <a:gd name="T101" fmla="*/ 0 h 213"/>
                <a:gd name="T102" fmla="*/ 4 w 397"/>
                <a:gd name="T103" fmla="*/ 0 h 2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7" h="213">
                  <a:moveTo>
                    <a:pt x="121" y="13"/>
                  </a:moveTo>
                  <a:lnTo>
                    <a:pt x="131" y="14"/>
                  </a:lnTo>
                  <a:lnTo>
                    <a:pt x="142" y="14"/>
                  </a:lnTo>
                  <a:lnTo>
                    <a:pt x="153" y="15"/>
                  </a:lnTo>
                  <a:lnTo>
                    <a:pt x="165" y="16"/>
                  </a:lnTo>
                  <a:lnTo>
                    <a:pt x="175" y="17"/>
                  </a:lnTo>
                  <a:lnTo>
                    <a:pt x="186" y="20"/>
                  </a:lnTo>
                  <a:lnTo>
                    <a:pt x="197" y="22"/>
                  </a:lnTo>
                  <a:lnTo>
                    <a:pt x="207" y="24"/>
                  </a:lnTo>
                  <a:lnTo>
                    <a:pt x="207" y="27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9"/>
                  </a:lnTo>
                  <a:lnTo>
                    <a:pt x="216" y="28"/>
                  </a:lnTo>
                  <a:lnTo>
                    <a:pt x="223" y="29"/>
                  </a:lnTo>
                  <a:lnTo>
                    <a:pt x="229" y="30"/>
                  </a:lnTo>
                  <a:lnTo>
                    <a:pt x="236" y="32"/>
                  </a:lnTo>
                  <a:lnTo>
                    <a:pt x="242" y="36"/>
                  </a:lnTo>
                  <a:lnTo>
                    <a:pt x="248" y="38"/>
                  </a:lnTo>
                  <a:lnTo>
                    <a:pt x="252" y="43"/>
                  </a:lnTo>
                  <a:lnTo>
                    <a:pt x="257" y="46"/>
                  </a:lnTo>
                  <a:lnTo>
                    <a:pt x="274" y="52"/>
                  </a:lnTo>
                  <a:lnTo>
                    <a:pt x="292" y="58"/>
                  </a:lnTo>
                  <a:lnTo>
                    <a:pt x="309" y="66"/>
                  </a:lnTo>
                  <a:lnTo>
                    <a:pt x="326" y="75"/>
                  </a:lnTo>
                  <a:lnTo>
                    <a:pt x="341" y="85"/>
                  </a:lnTo>
                  <a:lnTo>
                    <a:pt x="356" y="97"/>
                  </a:lnTo>
                  <a:lnTo>
                    <a:pt x="369" y="110"/>
                  </a:lnTo>
                  <a:lnTo>
                    <a:pt x="379" y="125"/>
                  </a:lnTo>
                  <a:lnTo>
                    <a:pt x="383" y="127"/>
                  </a:lnTo>
                  <a:lnTo>
                    <a:pt x="388" y="133"/>
                  </a:lnTo>
                  <a:lnTo>
                    <a:pt x="392" y="138"/>
                  </a:lnTo>
                  <a:lnTo>
                    <a:pt x="397" y="140"/>
                  </a:lnTo>
                  <a:lnTo>
                    <a:pt x="347" y="181"/>
                  </a:lnTo>
                  <a:lnTo>
                    <a:pt x="342" y="171"/>
                  </a:lnTo>
                  <a:lnTo>
                    <a:pt x="336" y="160"/>
                  </a:lnTo>
                  <a:lnTo>
                    <a:pt x="329" y="151"/>
                  </a:lnTo>
                  <a:lnTo>
                    <a:pt x="324" y="142"/>
                  </a:lnTo>
                  <a:lnTo>
                    <a:pt x="319" y="137"/>
                  </a:lnTo>
                  <a:lnTo>
                    <a:pt x="313" y="133"/>
                  </a:lnTo>
                  <a:lnTo>
                    <a:pt x="307" y="129"/>
                  </a:lnTo>
                  <a:lnTo>
                    <a:pt x="302" y="125"/>
                  </a:lnTo>
                  <a:lnTo>
                    <a:pt x="297" y="120"/>
                  </a:lnTo>
                  <a:lnTo>
                    <a:pt x="291" y="116"/>
                  </a:lnTo>
                  <a:lnTo>
                    <a:pt x="287" y="112"/>
                  </a:lnTo>
                  <a:lnTo>
                    <a:pt x="283" y="107"/>
                  </a:lnTo>
                  <a:lnTo>
                    <a:pt x="274" y="101"/>
                  </a:lnTo>
                  <a:lnTo>
                    <a:pt x="265" y="97"/>
                  </a:lnTo>
                  <a:lnTo>
                    <a:pt x="256" y="92"/>
                  </a:lnTo>
                  <a:lnTo>
                    <a:pt x="245" y="88"/>
                  </a:lnTo>
                  <a:lnTo>
                    <a:pt x="236" y="84"/>
                  </a:lnTo>
                  <a:lnTo>
                    <a:pt x="226" y="80"/>
                  </a:lnTo>
                  <a:lnTo>
                    <a:pt x="216" y="76"/>
                  </a:lnTo>
                  <a:lnTo>
                    <a:pt x="206" y="73"/>
                  </a:lnTo>
                  <a:lnTo>
                    <a:pt x="205" y="74"/>
                  </a:lnTo>
                  <a:lnTo>
                    <a:pt x="203" y="76"/>
                  </a:lnTo>
                  <a:lnTo>
                    <a:pt x="203" y="77"/>
                  </a:lnTo>
                  <a:lnTo>
                    <a:pt x="203" y="80"/>
                  </a:lnTo>
                  <a:lnTo>
                    <a:pt x="197" y="77"/>
                  </a:lnTo>
                  <a:lnTo>
                    <a:pt x="190" y="75"/>
                  </a:lnTo>
                  <a:lnTo>
                    <a:pt x="184" y="73"/>
                  </a:lnTo>
                  <a:lnTo>
                    <a:pt x="181" y="68"/>
                  </a:lnTo>
                  <a:lnTo>
                    <a:pt x="163" y="65"/>
                  </a:lnTo>
                  <a:lnTo>
                    <a:pt x="146" y="62"/>
                  </a:lnTo>
                  <a:lnTo>
                    <a:pt x="131" y="59"/>
                  </a:lnTo>
                  <a:lnTo>
                    <a:pt x="115" y="55"/>
                  </a:lnTo>
                  <a:lnTo>
                    <a:pt x="100" y="53"/>
                  </a:lnTo>
                  <a:lnTo>
                    <a:pt x="84" y="51"/>
                  </a:lnTo>
                  <a:lnTo>
                    <a:pt x="68" y="48"/>
                  </a:lnTo>
                  <a:lnTo>
                    <a:pt x="49" y="47"/>
                  </a:lnTo>
                  <a:lnTo>
                    <a:pt x="44" y="51"/>
                  </a:lnTo>
                  <a:lnTo>
                    <a:pt x="53" y="54"/>
                  </a:lnTo>
                  <a:lnTo>
                    <a:pt x="63" y="57"/>
                  </a:lnTo>
                  <a:lnTo>
                    <a:pt x="72" y="59"/>
                  </a:lnTo>
                  <a:lnTo>
                    <a:pt x="83" y="60"/>
                  </a:lnTo>
                  <a:lnTo>
                    <a:pt x="93" y="62"/>
                  </a:lnTo>
                  <a:lnTo>
                    <a:pt x="102" y="65"/>
                  </a:lnTo>
                  <a:lnTo>
                    <a:pt x="112" y="67"/>
                  </a:lnTo>
                  <a:lnTo>
                    <a:pt x="121" y="72"/>
                  </a:lnTo>
                  <a:lnTo>
                    <a:pt x="133" y="70"/>
                  </a:lnTo>
                  <a:lnTo>
                    <a:pt x="145" y="72"/>
                  </a:lnTo>
                  <a:lnTo>
                    <a:pt x="157" y="74"/>
                  </a:lnTo>
                  <a:lnTo>
                    <a:pt x="168" y="77"/>
                  </a:lnTo>
                  <a:lnTo>
                    <a:pt x="180" y="82"/>
                  </a:lnTo>
                  <a:lnTo>
                    <a:pt x="190" y="86"/>
                  </a:lnTo>
                  <a:lnTo>
                    <a:pt x="201" y="91"/>
                  </a:lnTo>
                  <a:lnTo>
                    <a:pt x="214" y="93"/>
                  </a:lnTo>
                  <a:lnTo>
                    <a:pt x="220" y="96"/>
                  </a:lnTo>
                  <a:lnTo>
                    <a:pt x="226" y="99"/>
                  </a:lnTo>
                  <a:lnTo>
                    <a:pt x="230" y="104"/>
                  </a:lnTo>
                  <a:lnTo>
                    <a:pt x="236" y="107"/>
                  </a:lnTo>
                  <a:lnTo>
                    <a:pt x="241" y="111"/>
                  </a:lnTo>
                  <a:lnTo>
                    <a:pt x="246" y="114"/>
                  </a:lnTo>
                  <a:lnTo>
                    <a:pt x="252" y="115"/>
                  </a:lnTo>
                  <a:lnTo>
                    <a:pt x="259" y="116"/>
                  </a:lnTo>
                  <a:lnTo>
                    <a:pt x="266" y="123"/>
                  </a:lnTo>
                  <a:lnTo>
                    <a:pt x="274" y="129"/>
                  </a:lnTo>
                  <a:lnTo>
                    <a:pt x="282" y="134"/>
                  </a:lnTo>
                  <a:lnTo>
                    <a:pt x="290" y="140"/>
                  </a:lnTo>
                  <a:lnTo>
                    <a:pt x="298" y="145"/>
                  </a:lnTo>
                  <a:lnTo>
                    <a:pt x="306" y="152"/>
                  </a:lnTo>
                  <a:lnTo>
                    <a:pt x="313" y="159"/>
                  </a:lnTo>
                  <a:lnTo>
                    <a:pt x="319" y="167"/>
                  </a:lnTo>
                  <a:lnTo>
                    <a:pt x="325" y="169"/>
                  </a:lnTo>
                  <a:lnTo>
                    <a:pt x="330" y="174"/>
                  </a:lnTo>
                  <a:lnTo>
                    <a:pt x="334" y="181"/>
                  </a:lnTo>
                  <a:lnTo>
                    <a:pt x="339" y="186"/>
                  </a:lnTo>
                  <a:lnTo>
                    <a:pt x="334" y="191"/>
                  </a:lnTo>
                  <a:lnTo>
                    <a:pt x="328" y="196"/>
                  </a:lnTo>
                  <a:lnTo>
                    <a:pt x="322" y="199"/>
                  </a:lnTo>
                  <a:lnTo>
                    <a:pt x="317" y="203"/>
                  </a:lnTo>
                  <a:lnTo>
                    <a:pt x="310" y="206"/>
                  </a:lnTo>
                  <a:lnTo>
                    <a:pt x="303" y="209"/>
                  </a:lnTo>
                  <a:lnTo>
                    <a:pt x="296" y="211"/>
                  </a:lnTo>
                  <a:lnTo>
                    <a:pt x="289" y="213"/>
                  </a:lnTo>
                  <a:lnTo>
                    <a:pt x="284" y="201"/>
                  </a:lnTo>
                  <a:lnTo>
                    <a:pt x="280" y="189"/>
                  </a:lnTo>
                  <a:lnTo>
                    <a:pt x="272" y="180"/>
                  </a:lnTo>
                  <a:lnTo>
                    <a:pt x="259" y="175"/>
                  </a:lnTo>
                  <a:lnTo>
                    <a:pt x="251" y="166"/>
                  </a:lnTo>
                  <a:lnTo>
                    <a:pt x="242" y="160"/>
                  </a:lnTo>
                  <a:lnTo>
                    <a:pt x="231" y="154"/>
                  </a:lnTo>
                  <a:lnTo>
                    <a:pt x="220" y="150"/>
                  </a:lnTo>
                  <a:lnTo>
                    <a:pt x="207" y="146"/>
                  </a:lnTo>
                  <a:lnTo>
                    <a:pt x="196" y="142"/>
                  </a:lnTo>
                  <a:lnTo>
                    <a:pt x="184" y="137"/>
                  </a:lnTo>
                  <a:lnTo>
                    <a:pt x="174" y="131"/>
                  </a:lnTo>
                  <a:lnTo>
                    <a:pt x="169" y="136"/>
                  </a:lnTo>
                  <a:lnTo>
                    <a:pt x="166" y="131"/>
                  </a:lnTo>
                  <a:lnTo>
                    <a:pt x="162" y="130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35" y="123"/>
                  </a:lnTo>
                  <a:lnTo>
                    <a:pt x="116" y="118"/>
                  </a:lnTo>
                  <a:lnTo>
                    <a:pt x="98" y="113"/>
                  </a:lnTo>
                  <a:lnTo>
                    <a:pt x="78" y="108"/>
                  </a:lnTo>
                  <a:lnTo>
                    <a:pt x="59" y="105"/>
                  </a:lnTo>
                  <a:lnTo>
                    <a:pt x="39" y="103"/>
                  </a:lnTo>
                  <a:lnTo>
                    <a:pt x="19" y="100"/>
                  </a:lnTo>
                  <a:lnTo>
                    <a:pt x="0" y="99"/>
                  </a:lnTo>
                  <a:lnTo>
                    <a:pt x="4" y="89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1" y="60"/>
                  </a:lnTo>
                  <a:lnTo>
                    <a:pt x="26" y="52"/>
                  </a:lnTo>
                  <a:lnTo>
                    <a:pt x="33" y="44"/>
                  </a:lnTo>
                  <a:lnTo>
                    <a:pt x="40" y="36"/>
                  </a:lnTo>
                  <a:lnTo>
                    <a:pt x="47" y="29"/>
                  </a:lnTo>
                  <a:lnTo>
                    <a:pt x="46" y="28"/>
                  </a:lnTo>
                  <a:lnTo>
                    <a:pt x="70" y="0"/>
                  </a:lnTo>
                  <a:lnTo>
                    <a:pt x="75" y="6"/>
                  </a:lnTo>
                  <a:lnTo>
                    <a:pt x="80" y="9"/>
                  </a:lnTo>
                  <a:lnTo>
                    <a:pt x="87" y="10"/>
                  </a:lnTo>
                  <a:lnTo>
                    <a:pt x="94" y="9"/>
                  </a:lnTo>
                  <a:lnTo>
                    <a:pt x="101" y="8"/>
                  </a:lnTo>
                  <a:lnTo>
                    <a:pt x="108" y="8"/>
                  </a:lnTo>
                  <a:lnTo>
                    <a:pt x="115" y="9"/>
                  </a:lnTo>
                  <a:lnTo>
                    <a:pt x="121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5" name="Freeform 48"/>
            <p:cNvSpPr>
              <a:spLocks/>
            </p:cNvSpPr>
            <p:nvPr/>
          </p:nvSpPr>
          <p:spPr bwMode="auto">
            <a:xfrm>
              <a:off x="1503" y="624"/>
              <a:ext cx="7" cy="23"/>
            </a:xfrm>
            <a:custGeom>
              <a:avLst/>
              <a:gdLst>
                <a:gd name="T0" fmla="*/ 1 w 14"/>
                <a:gd name="T1" fmla="*/ 1 h 46"/>
                <a:gd name="T2" fmla="*/ 1 w 14"/>
                <a:gd name="T3" fmla="*/ 1 h 46"/>
                <a:gd name="T4" fmla="*/ 1 w 14"/>
                <a:gd name="T5" fmla="*/ 1 h 46"/>
                <a:gd name="T6" fmla="*/ 1 w 14"/>
                <a:gd name="T7" fmla="*/ 2 h 46"/>
                <a:gd name="T8" fmla="*/ 0 w 14"/>
                <a:gd name="T9" fmla="*/ 2 h 46"/>
                <a:gd name="T10" fmla="*/ 1 w 14"/>
                <a:gd name="T11" fmla="*/ 1 h 46"/>
                <a:gd name="T12" fmla="*/ 1 w 14"/>
                <a:gd name="T13" fmla="*/ 0 h 46"/>
                <a:gd name="T14" fmla="*/ 1 w 14"/>
                <a:gd name="T15" fmla="*/ 1 h 46"/>
                <a:gd name="T16" fmla="*/ 1 w 14"/>
                <a:gd name="T17" fmla="*/ 1 h 46"/>
                <a:gd name="T18" fmla="*/ 1 w 14"/>
                <a:gd name="T19" fmla="*/ 1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6">
                  <a:moveTo>
                    <a:pt x="9" y="12"/>
                  </a:moveTo>
                  <a:lnTo>
                    <a:pt x="8" y="21"/>
                  </a:lnTo>
                  <a:lnTo>
                    <a:pt x="12" y="32"/>
                  </a:lnTo>
                  <a:lnTo>
                    <a:pt x="11" y="41"/>
                  </a:lnTo>
                  <a:lnTo>
                    <a:pt x="0" y="4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6" name="Freeform 49"/>
            <p:cNvSpPr>
              <a:spLocks/>
            </p:cNvSpPr>
            <p:nvPr/>
          </p:nvSpPr>
          <p:spPr bwMode="auto">
            <a:xfrm>
              <a:off x="1176" y="634"/>
              <a:ext cx="3" cy="8"/>
            </a:xfrm>
            <a:custGeom>
              <a:avLst/>
              <a:gdLst>
                <a:gd name="T0" fmla="*/ 0 w 6"/>
                <a:gd name="T1" fmla="*/ 1 h 15"/>
                <a:gd name="T2" fmla="*/ 1 w 6"/>
                <a:gd name="T3" fmla="*/ 0 h 15"/>
                <a:gd name="T4" fmla="*/ 1 w 6"/>
                <a:gd name="T5" fmla="*/ 1 h 15"/>
                <a:gd name="T6" fmla="*/ 0 w 6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5">
                  <a:moveTo>
                    <a:pt x="0" y="15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7" name="Freeform 50"/>
            <p:cNvSpPr>
              <a:spLocks/>
            </p:cNvSpPr>
            <p:nvPr/>
          </p:nvSpPr>
          <p:spPr bwMode="auto">
            <a:xfrm>
              <a:off x="1558" y="634"/>
              <a:ext cx="3" cy="2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8" name="Freeform 51"/>
            <p:cNvSpPr>
              <a:spLocks/>
            </p:cNvSpPr>
            <p:nvPr/>
          </p:nvSpPr>
          <p:spPr bwMode="auto">
            <a:xfrm>
              <a:off x="1248" y="635"/>
              <a:ext cx="153" cy="66"/>
            </a:xfrm>
            <a:custGeom>
              <a:avLst/>
              <a:gdLst>
                <a:gd name="T0" fmla="*/ 4 w 305"/>
                <a:gd name="T1" fmla="*/ 0 h 133"/>
                <a:gd name="T2" fmla="*/ 5 w 305"/>
                <a:gd name="T3" fmla="*/ 0 h 133"/>
                <a:gd name="T4" fmla="*/ 5 w 305"/>
                <a:gd name="T5" fmla="*/ 0 h 133"/>
                <a:gd name="T6" fmla="*/ 5 w 305"/>
                <a:gd name="T7" fmla="*/ 0 h 133"/>
                <a:gd name="T8" fmla="*/ 5 w 305"/>
                <a:gd name="T9" fmla="*/ 0 h 133"/>
                <a:gd name="T10" fmla="*/ 5 w 305"/>
                <a:gd name="T11" fmla="*/ 0 h 133"/>
                <a:gd name="T12" fmla="*/ 6 w 305"/>
                <a:gd name="T13" fmla="*/ 1 h 133"/>
                <a:gd name="T14" fmla="*/ 6 w 305"/>
                <a:gd name="T15" fmla="*/ 1 h 133"/>
                <a:gd name="T16" fmla="*/ 6 w 305"/>
                <a:gd name="T17" fmla="*/ 1 h 133"/>
                <a:gd name="T18" fmla="*/ 7 w 305"/>
                <a:gd name="T19" fmla="*/ 1 h 133"/>
                <a:gd name="T20" fmla="*/ 7 w 305"/>
                <a:gd name="T21" fmla="*/ 1 h 133"/>
                <a:gd name="T22" fmla="*/ 8 w 305"/>
                <a:gd name="T23" fmla="*/ 1 h 133"/>
                <a:gd name="T24" fmla="*/ 8 w 305"/>
                <a:gd name="T25" fmla="*/ 1 h 133"/>
                <a:gd name="T26" fmla="*/ 8 w 305"/>
                <a:gd name="T27" fmla="*/ 2 h 133"/>
                <a:gd name="T28" fmla="*/ 9 w 305"/>
                <a:gd name="T29" fmla="*/ 2 h 133"/>
                <a:gd name="T30" fmla="*/ 9 w 305"/>
                <a:gd name="T31" fmla="*/ 2 h 133"/>
                <a:gd name="T32" fmla="*/ 10 w 305"/>
                <a:gd name="T33" fmla="*/ 3 h 133"/>
                <a:gd name="T34" fmla="*/ 10 w 305"/>
                <a:gd name="T35" fmla="*/ 3 h 133"/>
                <a:gd name="T36" fmla="*/ 10 w 305"/>
                <a:gd name="T37" fmla="*/ 3 h 133"/>
                <a:gd name="T38" fmla="*/ 10 w 305"/>
                <a:gd name="T39" fmla="*/ 3 h 133"/>
                <a:gd name="T40" fmla="*/ 10 w 305"/>
                <a:gd name="T41" fmla="*/ 4 h 133"/>
                <a:gd name="T42" fmla="*/ 10 w 305"/>
                <a:gd name="T43" fmla="*/ 3 h 133"/>
                <a:gd name="T44" fmla="*/ 10 w 305"/>
                <a:gd name="T45" fmla="*/ 3 h 133"/>
                <a:gd name="T46" fmla="*/ 9 w 305"/>
                <a:gd name="T47" fmla="*/ 3 h 133"/>
                <a:gd name="T48" fmla="*/ 9 w 305"/>
                <a:gd name="T49" fmla="*/ 3 h 133"/>
                <a:gd name="T50" fmla="*/ 9 w 305"/>
                <a:gd name="T51" fmla="*/ 3 h 133"/>
                <a:gd name="T52" fmla="*/ 8 w 305"/>
                <a:gd name="T53" fmla="*/ 2 h 133"/>
                <a:gd name="T54" fmla="*/ 8 w 305"/>
                <a:gd name="T55" fmla="*/ 2 h 133"/>
                <a:gd name="T56" fmla="*/ 7 w 305"/>
                <a:gd name="T57" fmla="*/ 2 h 133"/>
                <a:gd name="T58" fmla="*/ 7 w 305"/>
                <a:gd name="T59" fmla="*/ 1 h 133"/>
                <a:gd name="T60" fmla="*/ 6 w 305"/>
                <a:gd name="T61" fmla="*/ 1 h 133"/>
                <a:gd name="T62" fmla="*/ 6 w 305"/>
                <a:gd name="T63" fmla="*/ 1 h 133"/>
                <a:gd name="T64" fmla="*/ 5 w 305"/>
                <a:gd name="T65" fmla="*/ 1 h 133"/>
                <a:gd name="T66" fmla="*/ 5 w 305"/>
                <a:gd name="T67" fmla="*/ 1 h 133"/>
                <a:gd name="T68" fmla="*/ 4 w 305"/>
                <a:gd name="T69" fmla="*/ 1 h 133"/>
                <a:gd name="T70" fmla="*/ 4 w 305"/>
                <a:gd name="T71" fmla="*/ 0 h 133"/>
                <a:gd name="T72" fmla="*/ 4 w 305"/>
                <a:gd name="T73" fmla="*/ 0 h 133"/>
                <a:gd name="T74" fmla="*/ 4 w 305"/>
                <a:gd name="T75" fmla="*/ 0 h 133"/>
                <a:gd name="T76" fmla="*/ 4 w 305"/>
                <a:gd name="T77" fmla="*/ 0 h 133"/>
                <a:gd name="T78" fmla="*/ 4 w 305"/>
                <a:gd name="T79" fmla="*/ 0 h 133"/>
                <a:gd name="T80" fmla="*/ 4 w 305"/>
                <a:gd name="T81" fmla="*/ 0 h 133"/>
                <a:gd name="T82" fmla="*/ 3 w 305"/>
                <a:gd name="T83" fmla="*/ 0 h 133"/>
                <a:gd name="T84" fmla="*/ 3 w 305"/>
                <a:gd name="T85" fmla="*/ 0 h 133"/>
                <a:gd name="T86" fmla="*/ 3 w 305"/>
                <a:gd name="T87" fmla="*/ 0 h 133"/>
                <a:gd name="T88" fmla="*/ 2 w 305"/>
                <a:gd name="T89" fmla="*/ 0 h 133"/>
                <a:gd name="T90" fmla="*/ 2 w 305"/>
                <a:gd name="T91" fmla="*/ 0 h 133"/>
                <a:gd name="T92" fmla="*/ 1 w 305"/>
                <a:gd name="T93" fmla="*/ 0 h 133"/>
                <a:gd name="T94" fmla="*/ 1 w 305"/>
                <a:gd name="T95" fmla="*/ 0 h 133"/>
                <a:gd name="T96" fmla="*/ 0 w 305"/>
                <a:gd name="T97" fmla="*/ 0 h 133"/>
                <a:gd name="T98" fmla="*/ 1 w 305"/>
                <a:gd name="T99" fmla="*/ 0 h 133"/>
                <a:gd name="T100" fmla="*/ 1 w 305"/>
                <a:gd name="T101" fmla="*/ 0 h 133"/>
                <a:gd name="T102" fmla="*/ 2 w 305"/>
                <a:gd name="T103" fmla="*/ 0 h 133"/>
                <a:gd name="T104" fmla="*/ 2 w 305"/>
                <a:gd name="T105" fmla="*/ 0 h 133"/>
                <a:gd name="T106" fmla="*/ 3 w 305"/>
                <a:gd name="T107" fmla="*/ 0 h 133"/>
                <a:gd name="T108" fmla="*/ 3 w 305"/>
                <a:gd name="T109" fmla="*/ 0 h 133"/>
                <a:gd name="T110" fmla="*/ 4 w 305"/>
                <a:gd name="T111" fmla="*/ 0 h 133"/>
                <a:gd name="T112" fmla="*/ 4 w 305"/>
                <a:gd name="T113" fmla="*/ 0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5" h="133">
                  <a:moveTo>
                    <a:pt x="122" y="20"/>
                  </a:moveTo>
                  <a:lnTo>
                    <a:pt x="129" y="22"/>
                  </a:lnTo>
                  <a:lnTo>
                    <a:pt x="137" y="24"/>
                  </a:lnTo>
                  <a:lnTo>
                    <a:pt x="144" y="27"/>
                  </a:lnTo>
                  <a:lnTo>
                    <a:pt x="152" y="29"/>
                  </a:lnTo>
                  <a:lnTo>
                    <a:pt x="159" y="31"/>
                  </a:lnTo>
                  <a:lnTo>
                    <a:pt x="167" y="34"/>
                  </a:lnTo>
                  <a:lnTo>
                    <a:pt x="174" y="34"/>
                  </a:lnTo>
                  <a:lnTo>
                    <a:pt x="181" y="33"/>
                  </a:lnTo>
                  <a:lnTo>
                    <a:pt x="197" y="37"/>
                  </a:lnTo>
                  <a:lnTo>
                    <a:pt x="212" y="44"/>
                  </a:lnTo>
                  <a:lnTo>
                    <a:pt x="226" y="53"/>
                  </a:lnTo>
                  <a:lnTo>
                    <a:pt x="240" y="62"/>
                  </a:lnTo>
                  <a:lnTo>
                    <a:pt x="252" y="72"/>
                  </a:lnTo>
                  <a:lnTo>
                    <a:pt x="266" y="82"/>
                  </a:lnTo>
                  <a:lnTo>
                    <a:pt x="279" y="91"/>
                  </a:lnTo>
                  <a:lnTo>
                    <a:pt x="291" y="101"/>
                  </a:lnTo>
                  <a:lnTo>
                    <a:pt x="294" y="110"/>
                  </a:lnTo>
                  <a:lnTo>
                    <a:pt x="302" y="118"/>
                  </a:lnTo>
                  <a:lnTo>
                    <a:pt x="305" y="126"/>
                  </a:lnTo>
                  <a:lnTo>
                    <a:pt x="297" y="133"/>
                  </a:lnTo>
                  <a:lnTo>
                    <a:pt x="295" y="127"/>
                  </a:lnTo>
                  <a:lnTo>
                    <a:pt x="291" y="121"/>
                  </a:lnTo>
                  <a:lnTo>
                    <a:pt x="287" y="118"/>
                  </a:lnTo>
                  <a:lnTo>
                    <a:pt x="281" y="118"/>
                  </a:lnTo>
                  <a:lnTo>
                    <a:pt x="266" y="104"/>
                  </a:lnTo>
                  <a:lnTo>
                    <a:pt x="250" y="91"/>
                  </a:lnTo>
                  <a:lnTo>
                    <a:pt x="233" y="80"/>
                  </a:lnTo>
                  <a:lnTo>
                    <a:pt x="217" y="69"/>
                  </a:lnTo>
                  <a:lnTo>
                    <a:pt x="198" y="60"/>
                  </a:lnTo>
                  <a:lnTo>
                    <a:pt x="180" y="51"/>
                  </a:lnTo>
                  <a:lnTo>
                    <a:pt x="161" y="44"/>
                  </a:lnTo>
                  <a:lnTo>
                    <a:pt x="142" y="37"/>
                  </a:lnTo>
                  <a:lnTo>
                    <a:pt x="136" y="34"/>
                  </a:lnTo>
                  <a:lnTo>
                    <a:pt x="128" y="33"/>
                  </a:lnTo>
                  <a:lnTo>
                    <a:pt x="121" y="31"/>
                  </a:lnTo>
                  <a:lnTo>
                    <a:pt x="116" y="31"/>
                  </a:lnTo>
                  <a:lnTo>
                    <a:pt x="115" y="28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08" y="26"/>
                  </a:lnTo>
                  <a:lnTo>
                    <a:pt x="94" y="22"/>
                  </a:lnTo>
                  <a:lnTo>
                    <a:pt x="81" y="20"/>
                  </a:lnTo>
                  <a:lnTo>
                    <a:pt x="67" y="18"/>
                  </a:lnTo>
                  <a:lnTo>
                    <a:pt x="53" y="14"/>
                  </a:lnTo>
                  <a:lnTo>
                    <a:pt x="39" y="12"/>
                  </a:lnTo>
                  <a:lnTo>
                    <a:pt x="25" y="8"/>
                  </a:lnTo>
                  <a:lnTo>
                    <a:pt x="13" y="5"/>
                  </a:lnTo>
                  <a:lnTo>
                    <a:pt x="0" y="0"/>
                  </a:lnTo>
                  <a:lnTo>
                    <a:pt x="15" y="1"/>
                  </a:lnTo>
                  <a:lnTo>
                    <a:pt x="30" y="4"/>
                  </a:lnTo>
                  <a:lnTo>
                    <a:pt x="45" y="6"/>
                  </a:lnTo>
                  <a:lnTo>
                    <a:pt x="61" y="8"/>
                  </a:lnTo>
                  <a:lnTo>
                    <a:pt x="77" y="11"/>
                  </a:lnTo>
                  <a:lnTo>
                    <a:pt x="92" y="14"/>
                  </a:lnTo>
                  <a:lnTo>
                    <a:pt x="107" y="16"/>
                  </a:lnTo>
                  <a:lnTo>
                    <a:pt x="1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9" name="Freeform 52"/>
            <p:cNvSpPr>
              <a:spLocks/>
            </p:cNvSpPr>
            <p:nvPr/>
          </p:nvSpPr>
          <p:spPr bwMode="auto">
            <a:xfrm>
              <a:off x="1484" y="636"/>
              <a:ext cx="10" cy="25"/>
            </a:xfrm>
            <a:custGeom>
              <a:avLst/>
              <a:gdLst>
                <a:gd name="T0" fmla="*/ 0 w 22"/>
                <a:gd name="T1" fmla="*/ 2 h 48"/>
                <a:gd name="T2" fmla="*/ 0 w 22"/>
                <a:gd name="T3" fmla="*/ 2 h 48"/>
                <a:gd name="T4" fmla="*/ 0 w 22"/>
                <a:gd name="T5" fmla="*/ 1 h 48"/>
                <a:gd name="T6" fmla="*/ 0 w 22"/>
                <a:gd name="T7" fmla="*/ 1 h 48"/>
                <a:gd name="T8" fmla="*/ 0 w 22"/>
                <a:gd name="T9" fmla="*/ 1 h 48"/>
                <a:gd name="T10" fmla="*/ 0 w 22"/>
                <a:gd name="T11" fmla="*/ 0 h 48"/>
                <a:gd name="T12" fmla="*/ 0 w 22"/>
                <a:gd name="T13" fmla="*/ 1 h 48"/>
                <a:gd name="T14" fmla="*/ 0 w 22"/>
                <a:gd name="T15" fmla="*/ 1 h 48"/>
                <a:gd name="T16" fmla="*/ 0 w 22"/>
                <a:gd name="T17" fmla="*/ 2 h 48"/>
                <a:gd name="T18" fmla="*/ 0 w 22"/>
                <a:gd name="T19" fmla="*/ 2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48">
                  <a:moveTo>
                    <a:pt x="0" y="48"/>
                  </a:moveTo>
                  <a:lnTo>
                    <a:pt x="1" y="40"/>
                  </a:lnTo>
                  <a:lnTo>
                    <a:pt x="5" y="31"/>
                  </a:lnTo>
                  <a:lnTo>
                    <a:pt x="7" y="23"/>
                  </a:lnTo>
                  <a:lnTo>
                    <a:pt x="5" y="15"/>
                  </a:lnTo>
                  <a:lnTo>
                    <a:pt x="22" y="0"/>
                  </a:lnTo>
                  <a:lnTo>
                    <a:pt x="16" y="12"/>
                  </a:lnTo>
                  <a:lnTo>
                    <a:pt x="15" y="27"/>
                  </a:lnTo>
                  <a:lnTo>
                    <a:pt x="13" y="39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0" name="Freeform 53"/>
            <p:cNvSpPr>
              <a:spLocks/>
            </p:cNvSpPr>
            <p:nvPr/>
          </p:nvSpPr>
          <p:spPr bwMode="auto">
            <a:xfrm>
              <a:off x="1569" y="642"/>
              <a:ext cx="12" cy="9"/>
            </a:xfrm>
            <a:custGeom>
              <a:avLst/>
              <a:gdLst>
                <a:gd name="T0" fmla="*/ 1 w 24"/>
                <a:gd name="T1" fmla="*/ 0 h 19"/>
                <a:gd name="T2" fmla="*/ 0 w 24"/>
                <a:gd name="T3" fmla="*/ 0 h 19"/>
                <a:gd name="T4" fmla="*/ 1 w 24"/>
                <a:gd name="T5" fmla="*/ 0 h 19"/>
                <a:gd name="T6" fmla="*/ 1 w 2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9">
                  <a:moveTo>
                    <a:pt x="24" y="19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1" name="Freeform 54"/>
            <p:cNvSpPr>
              <a:spLocks/>
            </p:cNvSpPr>
            <p:nvPr/>
          </p:nvSpPr>
          <p:spPr bwMode="auto">
            <a:xfrm>
              <a:off x="990" y="654"/>
              <a:ext cx="279" cy="202"/>
            </a:xfrm>
            <a:custGeom>
              <a:avLst/>
              <a:gdLst>
                <a:gd name="T0" fmla="*/ 13 w 556"/>
                <a:gd name="T1" fmla="*/ 0 h 405"/>
                <a:gd name="T2" fmla="*/ 13 w 556"/>
                <a:gd name="T3" fmla="*/ 1 h 405"/>
                <a:gd name="T4" fmla="*/ 12 w 556"/>
                <a:gd name="T5" fmla="*/ 1 h 405"/>
                <a:gd name="T6" fmla="*/ 13 w 556"/>
                <a:gd name="T7" fmla="*/ 2 h 405"/>
                <a:gd name="T8" fmla="*/ 13 w 556"/>
                <a:gd name="T9" fmla="*/ 2 h 405"/>
                <a:gd name="T10" fmla="*/ 11 w 556"/>
                <a:gd name="T11" fmla="*/ 1 h 405"/>
                <a:gd name="T12" fmla="*/ 11 w 556"/>
                <a:gd name="T13" fmla="*/ 0 h 405"/>
                <a:gd name="T14" fmla="*/ 13 w 556"/>
                <a:gd name="T15" fmla="*/ 0 h 405"/>
                <a:gd name="T16" fmla="*/ 9 w 556"/>
                <a:gd name="T17" fmla="*/ 0 h 405"/>
                <a:gd name="T18" fmla="*/ 8 w 556"/>
                <a:gd name="T19" fmla="*/ 0 h 405"/>
                <a:gd name="T20" fmla="*/ 10 w 556"/>
                <a:gd name="T21" fmla="*/ 0 h 405"/>
                <a:gd name="T22" fmla="*/ 8 w 556"/>
                <a:gd name="T23" fmla="*/ 1 h 405"/>
                <a:gd name="T24" fmla="*/ 5 w 556"/>
                <a:gd name="T25" fmla="*/ 2 h 405"/>
                <a:gd name="T26" fmla="*/ 6 w 556"/>
                <a:gd name="T27" fmla="*/ 2 h 405"/>
                <a:gd name="T28" fmla="*/ 10 w 556"/>
                <a:gd name="T29" fmla="*/ 3 h 405"/>
                <a:gd name="T30" fmla="*/ 14 w 556"/>
                <a:gd name="T31" fmla="*/ 6 h 405"/>
                <a:gd name="T32" fmla="*/ 10 w 556"/>
                <a:gd name="T33" fmla="*/ 5 h 405"/>
                <a:gd name="T34" fmla="*/ 5 w 556"/>
                <a:gd name="T35" fmla="*/ 2 h 405"/>
                <a:gd name="T36" fmla="*/ 3 w 556"/>
                <a:gd name="T37" fmla="*/ 3 h 405"/>
                <a:gd name="T38" fmla="*/ 6 w 556"/>
                <a:gd name="T39" fmla="*/ 3 h 405"/>
                <a:gd name="T40" fmla="*/ 6 w 556"/>
                <a:gd name="T41" fmla="*/ 3 h 405"/>
                <a:gd name="T42" fmla="*/ 3 w 556"/>
                <a:gd name="T43" fmla="*/ 4 h 405"/>
                <a:gd name="T44" fmla="*/ 5 w 556"/>
                <a:gd name="T45" fmla="*/ 4 h 405"/>
                <a:gd name="T46" fmla="*/ 8 w 556"/>
                <a:gd name="T47" fmla="*/ 4 h 405"/>
                <a:gd name="T48" fmla="*/ 6 w 556"/>
                <a:gd name="T49" fmla="*/ 4 h 405"/>
                <a:gd name="T50" fmla="*/ 3 w 556"/>
                <a:gd name="T51" fmla="*/ 5 h 405"/>
                <a:gd name="T52" fmla="*/ 2 w 556"/>
                <a:gd name="T53" fmla="*/ 5 h 405"/>
                <a:gd name="T54" fmla="*/ 6 w 556"/>
                <a:gd name="T55" fmla="*/ 5 h 405"/>
                <a:gd name="T56" fmla="*/ 9 w 556"/>
                <a:gd name="T57" fmla="*/ 5 h 405"/>
                <a:gd name="T58" fmla="*/ 6 w 556"/>
                <a:gd name="T59" fmla="*/ 5 h 405"/>
                <a:gd name="T60" fmla="*/ 5 w 556"/>
                <a:gd name="T61" fmla="*/ 5 h 405"/>
                <a:gd name="T62" fmla="*/ 4 w 556"/>
                <a:gd name="T63" fmla="*/ 5 h 405"/>
                <a:gd name="T64" fmla="*/ 6 w 556"/>
                <a:gd name="T65" fmla="*/ 6 h 405"/>
                <a:gd name="T66" fmla="*/ 5 w 556"/>
                <a:gd name="T67" fmla="*/ 7 h 405"/>
                <a:gd name="T68" fmla="*/ 4 w 556"/>
                <a:gd name="T69" fmla="*/ 6 h 405"/>
                <a:gd name="T70" fmla="*/ 2 w 556"/>
                <a:gd name="T71" fmla="*/ 7 h 405"/>
                <a:gd name="T72" fmla="*/ 3 w 556"/>
                <a:gd name="T73" fmla="*/ 7 h 405"/>
                <a:gd name="T74" fmla="*/ 3 w 556"/>
                <a:gd name="T75" fmla="*/ 7 h 405"/>
                <a:gd name="T76" fmla="*/ 2 w 556"/>
                <a:gd name="T77" fmla="*/ 8 h 405"/>
                <a:gd name="T78" fmla="*/ 2 w 556"/>
                <a:gd name="T79" fmla="*/ 8 h 405"/>
                <a:gd name="T80" fmla="*/ 1 w 556"/>
                <a:gd name="T81" fmla="*/ 9 h 405"/>
                <a:gd name="T82" fmla="*/ 3 w 556"/>
                <a:gd name="T83" fmla="*/ 9 h 405"/>
                <a:gd name="T84" fmla="*/ 3 w 556"/>
                <a:gd name="T85" fmla="*/ 9 h 405"/>
                <a:gd name="T86" fmla="*/ 2 w 556"/>
                <a:gd name="T87" fmla="*/ 10 h 405"/>
                <a:gd name="T88" fmla="*/ 4 w 556"/>
                <a:gd name="T89" fmla="*/ 10 h 405"/>
                <a:gd name="T90" fmla="*/ 2 w 556"/>
                <a:gd name="T91" fmla="*/ 10 h 405"/>
                <a:gd name="T92" fmla="*/ 5 w 556"/>
                <a:gd name="T93" fmla="*/ 11 h 405"/>
                <a:gd name="T94" fmla="*/ 5 w 556"/>
                <a:gd name="T95" fmla="*/ 11 h 405"/>
                <a:gd name="T96" fmla="*/ 3 w 556"/>
                <a:gd name="T97" fmla="*/ 11 h 405"/>
                <a:gd name="T98" fmla="*/ 5 w 556"/>
                <a:gd name="T99" fmla="*/ 11 h 405"/>
                <a:gd name="T100" fmla="*/ 7 w 556"/>
                <a:gd name="T101" fmla="*/ 12 h 405"/>
                <a:gd name="T102" fmla="*/ 11 w 556"/>
                <a:gd name="T103" fmla="*/ 12 h 405"/>
                <a:gd name="T104" fmla="*/ 14 w 556"/>
                <a:gd name="T105" fmla="*/ 11 h 405"/>
                <a:gd name="T106" fmla="*/ 18 w 556"/>
                <a:gd name="T107" fmla="*/ 12 h 405"/>
                <a:gd name="T108" fmla="*/ 15 w 556"/>
                <a:gd name="T109" fmla="*/ 12 h 405"/>
                <a:gd name="T110" fmla="*/ 11 w 556"/>
                <a:gd name="T111" fmla="*/ 12 h 405"/>
                <a:gd name="T112" fmla="*/ 7 w 556"/>
                <a:gd name="T113" fmla="*/ 12 h 405"/>
                <a:gd name="T114" fmla="*/ 4 w 556"/>
                <a:gd name="T115" fmla="*/ 12 h 405"/>
                <a:gd name="T116" fmla="*/ 2 w 556"/>
                <a:gd name="T117" fmla="*/ 11 h 405"/>
                <a:gd name="T118" fmla="*/ 1 w 556"/>
                <a:gd name="T119" fmla="*/ 5 h 405"/>
                <a:gd name="T120" fmla="*/ 5 w 556"/>
                <a:gd name="T121" fmla="*/ 1 h 405"/>
                <a:gd name="T122" fmla="*/ 9 w 556"/>
                <a:gd name="T123" fmla="*/ 0 h 405"/>
                <a:gd name="T124" fmla="*/ 12 w 556"/>
                <a:gd name="T125" fmla="*/ 0 h 4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405">
                  <a:moveTo>
                    <a:pt x="379" y="14"/>
                  </a:moveTo>
                  <a:lnTo>
                    <a:pt x="383" y="14"/>
                  </a:lnTo>
                  <a:lnTo>
                    <a:pt x="386" y="12"/>
                  </a:lnTo>
                  <a:lnTo>
                    <a:pt x="388" y="9"/>
                  </a:lnTo>
                  <a:lnTo>
                    <a:pt x="390" y="6"/>
                  </a:lnTo>
                  <a:lnTo>
                    <a:pt x="396" y="9"/>
                  </a:lnTo>
                  <a:lnTo>
                    <a:pt x="402" y="10"/>
                  </a:lnTo>
                  <a:lnTo>
                    <a:pt x="408" y="12"/>
                  </a:lnTo>
                  <a:lnTo>
                    <a:pt x="413" y="14"/>
                  </a:lnTo>
                  <a:lnTo>
                    <a:pt x="418" y="17"/>
                  </a:lnTo>
                  <a:lnTo>
                    <a:pt x="424" y="20"/>
                  </a:lnTo>
                  <a:lnTo>
                    <a:pt x="427" y="23"/>
                  </a:lnTo>
                  <a:lnTo>
                    <a:pt x="431" y="28"/>
                  </a:lnTo>
                  <a:lnTo>
                    <a:pt x="425" y="33"/>
                  </a:lnTo>
                  <a:lnTo>
                    <a:pt x="419" y="34"/>
                  </a:lnTo>
                  <a:lnTo>
                    <a:pt x="415" y="34"/>
                  </a:lnTo>
                  <a:lnTo>
                    <a:pt x="410" y="33"/>
                  </a:lnTo>
                  <a:lnTo>
                    <a:pt x="405" y="33"/>
                  </a:lnTo>
                  <a:lnTo>
                    <a:pt x="401" y="33"/>
                  </a:lnTo>
                  <a:lnTo>
                    <a:pt x="395" y="34"/>
                  </a:lnTo>
                  <a:lnTo>
                    <a:pt x="390" y="38"/>
                  </a:lnTo>
                  <a:lnTo>
                    <a:pt x="375" y="41"/>
                  </a:lnTo>
                  <a:lnTo>
                    <a:pt x="373" y="38"/>
                  </a:lnTo>
                  <a:lnTo>
                    <a:pt x="371" y="38"/>
                  </a:lnTo>
                  <a:lnTo>
                    <a:pt x="367" y="37"/>
                  </a:lnTo>
                  <a:lnTo>
                    <a:pt x="364" y="36"/>
                  </a:lnTo>
                  <a:lnTo>
                    <a:pt x="363" y="37"/>
                  </a:lnTo>
                  <a:lnTo>
                    <a:pt x="370" y="41"/>
                  </a:lnTo>
                  <a:lnTo>
                    <a:pt x="377" y="47"/>
                  </a:lnTo>
                  <a:lnTo>
                    <a:pt x="383" y="52"/>
                  </a:lnTo>
                  <a:lnTo>
                    <a:pt x="387" y="60"/>
                  </a:lnTo>
                  <a:lnTo>
                    <a:pt x="392" y="62"/>
                  </a:lnTo>
                  <a:lnTo>
                    <a:pt x="395" y="63"/>
                  </a:lnTo>
                  <a:lnTo>
                    <a:pt x="398" y="64"/>
                  </a:lnTo>
                  <a:lnTo>
                    <a:pt x="404" y="65"/>
                  </a:lnTo>
                  <a:lnTo>
                    <a:pt x="411" y="70"/>
                  </a:lnTo>
                  <a:lnTo>
                    <a:pt x="417" y="75"/>
                  </a:lnTo>
                  <a:lnTo>
                    <a:pt x="423" y="80"/>
                  </a:lnTo>
                  <a:lnTo>
                    <a:pt x="431" y="80"/>
                  </a:lnTo>
                  <a:lnTo>
                    <a:pt x="425" y="83"/>
                  </a:lnTo>
                  <a:lnTo>
                    <a:pt x="420" y="81"/>
                  </a:lnTo>
                  <a:lnTo>
                    <a:pt x="415" y="80"/>
                  </a:lnTo>
                  <a:lnTo>
                    <a:pt x="408" y="80"/>
                  </a:lnTo>
                  <a:lnTo>
                    <a:pt x="401" y="75"/>
                  </a:lnTo>
                  <a:lnTo>
                    <a:pt x="394" y="72"/>
                  </a:lnTo>
                  <a:lnTo>
                    <a:pt x="386" y="67"/>
                  </a:lnTo>
                  <a:lnTo>
                    <a:pt x="379" y="64"/>
                  </a:lnTo>
                  <a:lnTo>
                    <a:pt x="372" y="60"/>
                  </a:lnTo>
                  <a:lnTo>
                    <a:pt x="364" y="56"/>
                  </a:lnTo>
                  <a:lnTo>
                    <a:pt x="357" y="52"/>
                  </a:lnTo>
                  <a:lnTo>
                    <a:pt x="350" y="47"/>
                  </a:lnTo>
                  <a:lnTo>
                    <a:pt x="344" y="45"/>
                  </a:lnTo>
                  <a:lnTo>
                    <a:pt x="336" y="45"/>
                  </a:lnTo>
                  <a:lnTo>
                    <a:pt x="332" y="43"/>
                  </a:lnTo>
                  <a:lnTo>
                    <a:pt x="329" y="36"/>
                  </a:lnTo>
                  <a:lnTo>
                    <a:pt x="333" y="33"/>
                  </a:lnTo>
                  <a:lnTo>
                    <a:pt x="337" y="33"/>
                  </a:lnTo>
                  <a:lnTo>
                    <a:pt x="342" y="33"/>
                  </a:lnTo>
                  <a:lnTo>
                    <a:pt x="345" y="30"/>
                  </a:lnTo>
                  <a:lnTo>
                    <a:pt x="342" y="30"/>
                  </a:lnTo>
                  <a:lnTo>
                    <a:pt x="339" y="29"/>
                  </a:lnTo>
                  <a:lnTo>
                    <a:pt x="335" y="28"/>
                  </a:lnTo>
                  <a:lnTo>
                    <a:pt x="330" y="28"/>
                  </a:lnTo>
                  <a:lnTo>
                    <a:pt x="340" y="27"/>
                  </a:lnTo>
                  <a:lnTo>
                    <a:pt x="349" y="26"/>
                  </a:lnTo>
                  <a:lnTo>
                    <a:pt x="358" y="26"/>
                  </a:lnTo>
                  <a:lnTo>
                    <a:pt x="368" y="26"/>
                  </a:lnTo>
                  <a:lnTo>
                    <a:pt x="379" y="26"/>
                  </a:lnTo>
                  <a:lnTo>
                    <a:pt x="388" y="26"/>
                  </a:lnTo>
                  <a:lnTo>
                    <a:pt x="397" y="25"/>
                  </a:lnTo>
                  <a:lnTo>
                    <a:pt x="406" y="22"/>
                  </a:lnTo>
                  <a:lnTo>
                    <a:pt x="393" y="20"/>
                  </a:lnTo>
                  <a:lnTo>
                    <a:pt x="378" y="19"/>
                  </a:lnTo>
                  <a:lnTo>
                    <a:pt x="362" y="18"/>
                  </a:lnTo>
                  <a:lnTo>
                    <a:pt x="347" y="19"/>
                  </a:lnTo>
                  <a:lnTo>
                    <a:pt x="332" y="19"/>
                  </a:lnTo>
                  <a:lnTo>
                    <a:pt x="315" y="20"/>
                  </a:lnTo>
                  <a:lnTo>
                    <a:pt x="300" y="21"/>
                  </a:lnTo>
                  <a:lnTo>
                    <a:pt x="287" y="22"/>
                  </a:lnTo>
                  <a:lnTo>
                    <a:pt x="281" y="23"/>
                  </a:lnTo>
                  <a:lnTo>
                    <a:pt x="274" y="23"/>
                  </a:lnTo>
                  <a:lnTo>
                    <a:pt x="268" y="25"/>
                  </a:lnTo>
                  <a:lnTo>
                    <a:pt x="262" y="25"/>
                  </a:lnTo>
                  <a:lnTo>
                    <a:pt x="256" y="26"/>
                  </a:lnTo>
                  <a:lnTo>
                    <a:pt x="250" y="27"/>
                  </a:lnTo>
                  <a:lnTo>
                    <a:pt x="243" y="28"/>
                  </a:lnTo>
                  <a:lnTo>
                    <a:pt x="237" y="29"/>
                  </a:lnTo>
                  <a:lnTo>
                    <a:pt x="243" y="32"/>
                  </a:lnTo>
                  <a:lnTo>
                    <a:pt x="249" y="32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0" y="33"/>
                  </a:lnTo>
                  <a:lnTo>
                    <a:pt x="268" y="34"/>
                  </a:lnTo>
                  <a:lnTo>
                    <a:pt x="276" y="33"/>
                  </a:lnTo>
                  <a:lnTo>
                    <a:pt x="284" y="33"/>
                  </a:lnTo>
                  <a:lnTo>
                    <a:pt x="292" y="32"/>
                  </a:lnTo>
                  <a:lnTo>
                    <a:pt x="300" y="30"/>
                  </a:lnTo>
                  <a:lnTo>
                    <a:pt x="307" y="29"/>
                  </a:lnTo>
                  <a:lnTo>
                    <a:pt x="317" y="28"/>
                  </a:lnTo>
                  <a:lnTo>
                    <a:pt x="325" y="28"/>
                  </a:lnTo>
                  <a:lnTo>
                    <a:pt x="322" y="32"/>
                  </a:lnTo>
                  <a:lnTo>
                    <a:pt x="319" y="35"/>
                  </a:lnTo>
                  <a:lnTo>
                    <a:pt x="318" y="40"/>
                  </a:lnTo>
                  <a:lnTo>
                    <a:pt x="319" y="44"/>
                  </a:lnTo>
                  <a:lnTo>
                    <a:pt x="298" y="45"/>
                  </a:lnTo>
                  <a:lnTo>
                    <a:pt x="279" y="47"/>
                  </a:lnTo>
                  <a:lnTo>
                    <a:pt x="259" y="48"/>
                  </a:lnTo>
                  <a:lnTo>
                    <a:pt x="239" y="50"/>
                  </a:lnTo>
                  <a:lnTo>
                    <a:pt x="220" y="52"/>
                  </a:lnTo>
                  <a:lnTo>
                    <a:pt x="200" y="57"/>
                  </a:lnTo>
                  <a:lnTo>
                    <a:pt x="182" y="62"/>
                  </a:lnTo>
                  <a:lnTo>
                    <a:pt x="163" y="68"/>
                  </a:lnTo>
                  <a:lnTo>
                    <a:pt x="158" y="68"/>
                  </a:lnTo>
                  <a:lnTo>
                    <a:pt x="152" y="70"/>
                  </a:lnTo>
                  <a:lnTo>
                    <a:pt x="145" y="71"/>
                  </a:lnTo>
                  <a:lnTo>
                    <a:pt x="139" y="72"/>
                  </a:lnTo>
                  <a:lnTo>
                    <a:pt x="133" y="73"/>
                  </a:lnTo>
                  <a:lnTo>
                    <a:pt x="128" y="75"/>
                  </a:lnTo>
                  <a:lnTo>
                    <a:pt x="123" y="77"/>
                  </a:lnTo>
                  <a:lnTo>
                    <a:pt x="117" y="79"/>
                  </a:lnTo>
                  <a:lnTo>
                    <a:pt x="124" y="80"/>
                  </a:lnTo>
                  <a:lnTo>
                    <a:pt x="131" y="80"/>
                  </a:lnTo>
                  <a:lnTo>
                    <a:pt x="139" y="78"/>
                  </a:lnTo>
                  <a:lnTo>
                    <a:pt x="147" y="77"/>
                  </a:lnTo>
                  <a:lnTo>
                    <a:pt x="156" y="75"/>
                  </a:lnTo>
                  <a:lnTo>
                    <a:pt x="165" y="75"/>
                  </a:lnTo>
                  <a:lnTo>
                    <a:pt x="173" y="78"/>
                  </a:lnTo>
                  <a:lnTo>
                    <a:pt x="181" y="82"/>
                  </a:lnTo>
                  <a:lnTo>
                    <a:pt x="200" y="82"/>
                  </a:lnTo>
                  <a:lnTo>
                    <a:pt x="220" y="85"/>
                  </a:lnTo>
                  <a:lnTo>
                    <a:pt x="238" y="87"/>
                  </a:lnTo>
                  <a:lnTo>
                    <a:pt x="257" y="91"/>
                  </a:lnTo>
                  <a:lnTo>
                    <a:pt x="274" y="97"/>
                  </a:lnTo>
                  <a:lnTo>
                    <a:pt x="291" y="104"/>
                  </a:lnTo>
                  <a:lnTo>
                    <a:pt x="309" y="112"/>
                  </a:lnTo>
                  <a:lnTo>
                    <a:pt x="326" y="121"/>
                  </a:lnTo>
                  <a:lnTo>
                    <a:pt x="342" y="132"/>
                  </a:lnTo>
                  <a:lnTo>
                    <a:pt x="357" y="142"/>
                  </a:lnTo>
                  <a:lnTo>
                    <a:pt x="373" y="154"/>
                  </a:lnTo>
                  <a:lnTo>
                    <a:pt x="388" y="165"/>
                  </a:lnTo>
                  <a:lnTo>
                    <a:pt x="403" y="178"/>
                  </a:lnTo>
                  <a:lnTo>
                    <a:pt x="418" y="191"/>
                  </a:lnTo>
                  <a:lnTo>
                    <a:pt x="432" y="203"/>
                  </a:lnTo>
                  <a:lnTo>
                    <a:pt x="446" y="217"/>
                  </a:lnTo>
                  <a:lnTo>
                    <a:pt x="450" y="222"/>
                  </a:lnTo>
                  <a:lnTo>
                    <a:pt x="446" y="229"/>
                  </a:lnTo>
                  <a:lnTo>
                    <a:pt x="425" y="219"/>
                  </a:lnTo>
                  <a:lnTo>
                    <a:pt x="404" y="210"/>
                  </a:lnTo>
                  <a:lnTo>
                    <a:pt x="383" y="200"/>
                  </a:lnTo>
                  <a:lnTo>
                    <a:pt x="364" y="189"/>
                  </a:lnTo>
                  <a:lnTo>
                    <a:pt x="343" y="179"/>
                  </a:lnTo>
                  <a:lnTo>
                    <a:pt x="322" y="170"/>
                  </a:lnTo>
                  <a:lnTo>
                    <a:pt x="302" y="162"/>
                  </a:lnTo>
                  <a:lnTo>
                    <a:pt x="281" y="154"/>
                  </a:lnTo>
                  <a:lnTo>
                    <a:pt x="265" y="144"/>
                  </a:lnTo>
                  <a:lnTo>
                    <a:pt x="247" y="136"/>
                  </a:lnTo>
                  <a:lnTo>
                    <a:pt x="231" y="127"/>
                  </a:lnTo>
                  <a:lnTo>
                    <a:pt x="215" y="119"/>
                  </a:lnTo>
                  <a:lnTo>
                    <a:pt x="198" y="111"/>
                  </a:lnTo>
                  <a:lnTo>
                    <a:pt x="182" y="104"/>
                  </a:lnTo>
                  <a:lnTo>
                    <a:pt x="165" y="97"/>
                  </a:lnTo>
                  <a:lnTo>
                    <a:pt x="147" y="90"/>
                  </a:lnTo>
                  <a:lnTo>
                    <a:pt x="141" y="94"/>
                  </a:lnTo>
                  <a:lnTo>
                    <a:pt x="135" y="96"/>
                  </a:lnTo>
                  <a:lnTo>
                    <a:pt x="127" y="98"/>
                  </a:lnTo>
                  <a:lnTo>
                    <a:pt x="118" y="100"/>
                  </a:lnTo>
                  <a:lnTo>
                    <a:pt x="110" y="101"/>
                  </a:lnTo>
                  <a:lnTo>
                    <a:pt x="102" y="102"/>
                  </a:lnTo>
                  <a:lnTo>
                    <a:pt x="94" y="105"/>
                  </a:lnTo>
                  <a:lnTo>
                    <a:pt x="87" y="110"/>
                  </a:lnTo>
                  <a:lnTo>
                    <a:pt x="91" y="112"/>
                  </a:lnTo>
                  <a:lnTo>
                    <a:pt x="100" y="112"/>
                  </a:lnTo>
                  <a:lnTo>
                    <a:pt x="108" y="111"/>
                  </a:lnTo>
                  <a:lnTo>
                    <a:pt x="117" y="109"/>
                  </a:lnTo>
                  <a:lnTo>
                    <a:pt x="127" y="108"/>
                  </a:lnTo>
                  <a:lnTo>
                    <a:pt x="136" y="106"/>
                  </a:lnTo>
                  <a:lnTo>
                    <a:pt x="144" y="106"/>
                  </a:lnTo>
                  <a:lnTo>
                    <a:pt x="153" y="108"/>
                  </a:lnTo>
                  <a:lnTo>
                    <a:pt x="161" y="110"/>
                  </a:lnTo>
                  <a:lnTo>
                    <a:pt x="169" y="110"/>
                  </a:lnTo>
                  <a:lnTo>
                    <a:pt x="178" y="109"/>
                  </a:lnTo>
                  <a:lnTo>
                    <a:pt x="186" y="110"/>
                  </a:lnTo>
                  <a:lnTo>
                    <a:pt x="192" y="116"/>
                  </a:lnTo>
                  <a:lnTo>
                    <a:pt x="192" y="118"/>
                  </a:lnTo>
                  <a:lnTo>
                    <a:pt x="190" y="119"/>
                  </a:lnTo>
                  <a:lnTo>
                    <a:pt x="188" y="120"/>
                  </a:lnTo>
                  <a:lnTo>
                    <a:pt x="184" y="120"/>
                  </a:lnTo>
                  <a:lnTo>
                    <a:pt x="183" y="120"/>
                  </a:lnTo>
                  <a:lnTo>
                    <a:pt x="182" y="121"/>
                  </a:lnTo>
                  <a:lnTo>
                    <a:pt x="181" y="123"/>
                  </a:lnTo>
                  <a:lnTo>
                    <a:pt x="182" y="124"/>
                  </a:lnTo>
                  <a:lnTo>
                    <a:pt x="165" y="125"/>
                  </a:lnTo>
                  <a:lnTo>
                    <a:pt x="147" y="126"/>
                  </a:lnTo>
                  <a:lnTo>
                    <a:pt x="130" y="128"/>
                  </a:lnTo>
                  <a:lnTo>
                    <a:pt x="113" y="130"/>
                  </a:lnTo>
                  <a:lnTo>
                    <a:pt x="95" y="133"/>
                  </a:lnTo>
                  <a:lnTo>
                    <a:pt x="78" y="135"/>
                  </a:lnTo>
                  <a:lnTo>
                    <a:pt x="61" y="139"/>
                  </a:lnTo>
                  <a:lnTo>
                    <a:pt x="44" y="143"/>
                  </a:lnTo>
                  <a:lnTo>
                    <a:pt x="49" y="150"/>
                  </a:lnTo>
                  <a:lnTo>
                    <a:pt x="67" y="148"/>
                  </a:lnTo>
                  <a:lnTo>
                    <a:pt x="85" y="146"/>
                  </a:lnTo>
                  <a:lnTo>
                    <a:pt x="102" y="143"/>
                  </a:lnTo>
                  <a:lnTo>
                    <a:pt x="121" y="140"/>
                  </a:lnTo>
                  <a:lnTo>
                    <a:pt x="139" y="138"/>
                  </a:lnTo>
                  <a:lnTo>
                    <a:pt x="156" y="135"/>
                  </a:lnTo>
                  <a:lnTo>
                    <a:pt x="175" y="133"/>
                  </a:lnTo>
                  <a:lnTo>
                    <a:pt x="193" y="132"/>
                  </a:lnTo>
                  <a:lnTo>
                    <a:pt x="197" y="135"/>
                  </a:lnTo>
                  <a:lnTo>
                    <a:pt x="201" y="132"/>
                  </a:lnTo>
                  <a:lnTo>
                    <a:pt x="206" y="134"/>
                  </a:lnTo>
                  <a:lnTo>
                    <a:pt x="209" y="139"/>
                  </a:lnTo>
                  <a:lnTo>
                    <a:pt x="215" y="139"/>
                  </a:lnTo>
                  <a:lnTo>
                    <a:pt x="221" y="136"/>
                  </a:lnTo>
                  <a:lnTo>
                    <a:pt x="228" y="138"/>
                  </a:lnTo>
                  <a:lnTo>
                    <a:pt x="234" y="139"/>
                  </a:lnTo>
                  <a:lnTo>
                    <a:pt x="239" y="140"/>
                  </a:lnTo>
                  <a:lnTo>
                    <a:pt x="231" y="146"/>
                  </a:lnTo>
                  <a:lnTo>
                    <a:pt x="237" y="150"/>
                  </a:lnTo>
                  <a:lnTo>
                    <a:pt x="224" y="150"/>
                  </a:lnTo>
                  <a:lnTo>
                    <a:pt x="209" y="151"/>
                  </a:lnTo>
                  <a:lnTo>
                    <a:pt x="194" y="153"/>
                  </a:lnTo>
                  <a:lnTo>
                    <a:pt x="178" y="155"/>
                  </a:lnTo>
                  <a:lnTo>
                    <a:pt x="162" y="157"/>
                  </a:lnTo>
                  <a:lnTo>
                    <a:pt x="146" y="159"/>
                  </a:lnTo>
                  <a:lnTo>
                    <a:pt x="130" y="162"/>
                  </a:lnTo>
                  <a:lnTo>
                    <a:pt x="115" y="164"/>
                  </a:lnTo>
                  <a:lnTo>
                    <a:pt x="109" y="162"/>
                  </a:lnTo>
                  <a:lnTo>
                    <a:pt x="103" y="159"/>
                  </a:lnTo>
                  <a:lnTo>
                    <a:pt x="98" y="159"/>
                  </a:lnTo>
                  <a:lnTo>
                    <a:pt x="93" y="164"/>
                  </a:lnTo>
                  <a:lnTo>
                    <a:pt x="85" y="165"/>
                  </a:lnTo>
                  <a:lnTo>
                    <a:pt x="77" y="166"/>
                  </a:lnTo>
                  <a:lnTo>
                    <a:pt x="68" y="168"/>
                  </a:lnTo>
                  <a:lnTo>
                    <a:pt x="60" y="169"/>
                  </a:lnTo>
                  <a:lnTo>
                    <a:pt x="52" y="171"/>
                  </a:lnTo>
                  <a:lnTo>
                    <a:pt x="45" y="173"/>
                  </a:lnTo>
                  <a:lnTo>
                    <a:pt x="38" y="177"/>
                  </a:lnTo>
                  <a:lnTo>
                    <a:pt x="31" y="181"/>
                  </a:lnTo>
                  <a:lnTo>
                    <a:pt x="33" y="185"/>
                  </a:lnTo>
                  <a:lnTo>
                    <a:pt x="45" y="183"/>
                  </a:lnTo>
                  <a:lnTo>
                    <a:pt x="57" y="181"/>
                  </a:lnTo>
                  <a:lnTo>
                    <a:pt x="69" y="179"/>
                  </a:lnTo>
                  <a:lnTo>
                    <a:pt x="80" y="177"/>
                  </a:lnTo>
                  <a:lnTo>
                    <a:pt x="92" y="174"/>
                  </a:lnTo>
                  <a:lnTo>
                    <a:pt x="103" y="173"/>
                  </a:lnTo>
                  <a:lnTo>
                    <a:pt x="115" y="171"/>
                  </a:lnTo>
                  <a:lnTo>
                    <a:pt x="127" y="170"/>
                  </a:lnTo>
                  <a:lnTo>
                    <a:pt x="147" y="169"/>
                  </a:lnTo>
                  <a:lnTo>
                    <a:pt x="167" y="166"/>
                  </a:lnTo>
                  <a:lnTo>
                    <a:pt x="188" y="164"/>
                  </a:lnTo>
                  <a:lnTo>
                    <a:pt x="206" y="163"/>
                  </a:lnTo>
                  <a:lnTo>
                    <a:pt x="226" y="162"/>
                  </a:lnTo>
                  <a:lnTo>
                    <a:pt x="245" y="163"/>
                  </a:lnTo>
                  <a:lnTo>
                    <a:pt x="265" y="165"/>
                  </a:lnTo>
                  <a:lnTo>
                    <a:pt x="286" y="170"/>
                  </a:lnTo>
                  <a:lnTo>
                    <a:pt x="281" y="170"/>
                  </a:lnTo>
                  <a:lnTo>
                    <a:pt x="275" y="171"/>
                  </a:lnTo>
                  <a:lnTo>
                    <a:pt x="271" y="172"/>
                  </a:lnTo>
                  <a:lnTo>
                    <a:pt x="265" y="173"/>
                  </a:lnTo>
                  <a:lnTo>
                    <a:pt x="260" y="174"/>
                  </a:lnTo>
                  <a:lnTo>
                    <a:pt x="256" y="176"/>
                  </a:lnTo>
                  <a:lnTo>
                    <a:pt x="251" y="178"/>
                  </a:lnTo>
                  <a:lnTo>
                    <a:pt x="247" y="180"/>
                  </a:lnTo>
                  <a:lnTo>
                    <a:pt x="237" y="180"/>
                  </a:lnTo>
                  <a:lnTo>
                    <a:pt x="227" y="180"/>
                  </a:lnTo>
                  <a:lnTo>
                    <a:pt x="215" y="180"/>
                  </a:lnTo>
                  <a:lnTo>
                    <a:pt x="204" y="181"/>
                  </a:lnTo>
                  <a:lnTo>
                    <a:pt x="192" y="183"/>
                  </a:lnTo>
                  <a:lnTo>
                    <a:pt x="181" y="184"/>
                  </a:lnTo>
                  <a:lnTo>
                    <a:pt x="169" y="186"/>
                  </a:lnTo>
                  <a:lnTo>
                    <a:pt x="159" y="189"/>
                  </a:lnTo>
                  <a:lnTo>
                    <a:pt x="155" y="188"/>
                  </a:lnTo>
                  <a:lnTo>
                    <a:pt x="153" y="187"/>
                  </a:lnTo>
                  <a:lnTo>
                    <a:pt x="150" y="186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8"/>
                  </a:lnTo>
                  <a:lnTo>
                    <a:pt x="145" y="189"/>
                  </a:lnTo>
                  <a:lnTo>
                    <a:pt x="137" y="188"/>
                  </a:lnTo>
                  <a:lnTo>
                    <a:pt x="129" y="186"/>
                  </a:lnTo>
                  <a:lnTo>
                    <a:pt x="122" y="184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5" y="180"/>
                  </a:lnTo>
                  <a:lnTo>
                    <a:pt x="115" y="183"/>
                  </a:lnTo>
                  <a:lnTo>
                    <a:pt x="115" y="185"/>
                  </a:lnTo>
                  <a:lnTo>
                    <a:pt x="123" y="189"/>
                  </a:lnTo>
                  <a:lnTo>
                    <a:pt x="132" y="194"/>
                  </a:lnTo>
                  <a:lnTo>
                    <a:pt x="141" y="199"/>
                  </a:lnTo>
                  <a:lnTo>
                    <a:pt x="151" y="203"/>
                  </a:lnTo>
                  <a:lnTo>
                    <a:pt x="160" y="208"/>
                  </a:lnTo>
                  <a:lnTo>
                    <a:pt x="169" y="212"/>
                  </a:lnTo>
                  <a:lnTo>
                    <a:pt x="180" y="216"/>
                  </a:lnTo>
                  <a:lnTo>
                    <a:pt x="189" y="221"/>
                  </a:lnTo>
                  <a:lnTo>
                    <a:pt x="185" y="221"/>
                  </a:lnTo>
                  <a:lnTo>
                    <a:pt x="182" y="219"/>
                  </a:lnTo>
                  <a:lnTo>
                    <a:pt x="176" y="218"/>
                  </a:lnTo>
                  <a:lnTo>
                    <a:pt x="171" y="217"/>
                  </a:lnTo>
                  <a:lnTo>
                    <a:pt x="166" y="217"/>
                  </a:lnTo>
                  <a:lnTo>
                    <a:pt x="160" y="218"/>
                  </a:lnTo>
                  <a:lnTo>
                    <a:pt x="154" y="219"/>
                  </a:lnTo>
                  <a:lnTo>
                    <a:pt x="150" y="224"/>
                  </a:lnTo>
                  <a:lnTo>
                    <a:pt x="145" y="224"/>
                  </a:lnTo>
                  <a:lnTo>
                    <a:pt x="140" y="221"/>
                  </a:lnTo>
                  <a:lnTo>
                    <a:pt x="135" y="216"/>
                  </a:lnTo>
                  <a:lnTo>
                    <a:pt x="130" y="212"/>
                  </a:lnTo>
                  <a:lnTo>
                    <a:pt x="128" y="216"/>
                  </a:lnTo>
                  <a:lnTo>
                    <a:pt x="129" y="218"/>
                  </a:lnTo>
                  <a:lnTo>
                    <a:pt x="131" y="222"/>
                  </a:lnTo>
                  <a:lnTo>
                    <a:pt x="133" y="224"/>
                  </a:lnTo>
                  <a:lnTo>
                    <a:pt x="121" y="210"/>
                  </a:lnTo>
                  <a:lnTo>
                    <a:pt x="125" y="208"/>
                  </a:lnTo>
                  <a:lnTo>
                    <a:pt x="121" y="204"/>
                  </a:lnTo>
                  <a:lnTo>
                    <a:pt x="116" y="203"/>
                  </a:lnTo>
                  <a:lnTo>
                    <a:pt x="113" y="204"/>
                  </a:lnTo>
                  <a:lnTo>
                    <a:pt x="110" y="209"/>
                  </a:lnTo>
                  <a:lnTo>
                    <a:pt x="110" y="217"/>
                  </a:lnTo>
                  <a:lnTo>
                    <a:pt x="97" y="221"/>
                  </a:lnTo>
                  <a:lnTo>
                    <a:pt x="84" y="223"/>
                  </a:lnTo>
                  <a:lnTo>
                    <a:pt x="71" y="225"/>
                  </a:lnTo>
                  <a:lnTo>
                    <a:pt x="59" y="226"/>
                  </a:lnTo>
                  <a:lnTo>
                    <a:pt x="46" y="229"/>
                  </a:lnTo>
                  <a:lnTo>
                    <a:pt x="33" y="231"/>
                  </a:lnTo>
                  <a:lnTo>
                    <a:pt x="22" y="236"/>
                  </a:lnTo>
                  <a:lnTo>
                    <a:pt x="10" y="242"/>
                  </a:lnTo>
                  <a:lnTo>
                    <a:pt x="10" y="245"/>
                  </a:lnTo>
                  <a:lnTo>
                    <a:pt x="25" y="245"/>
                  </a:lnTo>
                  <a:lnTo>
                    <a:pt x="40" y="242"/>
                  </a:lnTo>
                  <a:lnTo>
                    <a:pt x="54" y="241"/>
                  </a:lnTo>
                  <a:lnTo>
                    <a:pt x="68" y="239"/>
                  </a:lnTo>
                  <a:lnTo>
                    <a:pt x="82" y="236"/>
                  </a:lnTo>
                  <a:lnTo>
                    <a:pt x="95" y="233"/>
                  </a:lnTo>
                  <a:lnTo>
                    <a:pt x="110" y="231"/>
                  </a:lnTo>
                  <a:lnTo>
                    <a:pt x="127" y="230"/>
                  </a:lnTo>
                  <a:lnTo>
                    <a:pt x="139" y="244"/>
                  </a:lnTo>
                  <a:lnTo>
                    <a:pt x="124" y="247"/>
                  </a:lnTo>
                  <a:lnTo>
                    <a:pt x="110" y="251"/>
                  </a:lnTo>
                  <a:lnTo>
                    <a:pt x="95" y="253"/>
                  </a:lnTo>
                  <a:lnTo>
                    <a:pt x="80" y="254"/>
                  </a:lnTo>
                  <a:lnTo>
                    <a:pt x="67" y="256"/>
                  </a:lnTo>
                  <a:lnTo>
                    <a:pt x="52" y="259"/>
                  </a:lnTo>
                  <a:lnTo>
                    <a:pt x="38" y="262"/>
                  </a:lnTo>
                  <a:lnTo>
                    <a:pt x="24" y="268"/>
                  </a:lnTo>
                  <a:lnTo>
                    <a:pt x="24" y="275"/>
                  </a:lnTo>
                  <a:lnTo>
                    <a:pt x="31" y="277"/>
                  </a:lnTo>
                  <a:lnTo>
                    <a:pt x="39" y="276"/>
                  </a:lnTo>
                  <a:lnTo>
                    <a:pt x="47" y="274"/>
                  </a:lnTo>
                  <a:lnTo>
                    <a:pt x="55" y="272"/>
                  </a:lnTo>
                  <a:lnTo>
                    <a:pt x="63" y="271"/>
                  </a:lnTo>
                  <a:lnTo>
                    <a:pt x="69" y="272"/>
                  </a:lnTo>
                  <a:lnTo>
                    <a:pt x="74" y="278"/>
                  </a:lnTo>
                  <a:lnTo>
                    <a:pt x="76" y="287"/>
                  </a:lnTo>
                  <a:lnTo>
                    <a:pt x="69" y="286"/>
                  </a:lnTo>
                  <a:lnTo>
                    <a:pt x="63" y="286"/>
                  </a:lnTo>
                  <a:lnTo>
                    <a:pt x="56" y="286"/>
                  </a:lnTo>
                  <a:lnTo>
                    <a:pt x="50" y="286"/>
                  </a:lnTo>
                  <a:lnTo>
                    <a:pt x="45" y="287"/>
                  </a:lnTo>
                  <a:lnTo>
                    <a:pt x="40" y="289"/>
                  </a:lnTo>
                  <a:lnTo>
                    <a:pt x="35" y="290"/>
                  </a:lnTo>
                  <a:lnTo>
                    <a:pt x="31" y="292"/>
                  </a:lnTo>
                  <a:lnTo>
                    <a:pt x="27" y="292"/>
                  </a:lnTo>
                  <a:lnTo>
                    <a:pt x="24" y="293"/>
                  </a:lnTo>
                  <a:lnTo>
                    <a:pt x="21" y="295"/>
                  </a:lnTo>
                  <a:lnTo>
                    <a:pt x="18" y="298"/>
                  </a:lnTo>
                  <a:lnTo>
                    <a:pt x="18" y="301"/>
                  </a:lnTo>
                  <a:lnTo>
                    <a:pt x="21" y="304"/>
                  </a:lnTo>
                  <a:lnTo>
                    <a:pt x="23" y="305"/>
                  </a:lnTo>
                  <a:lnTo>
                    <a:pt x="25" y="306"/>
                  </a:lnTo>
                  <a:lnTo>
                    <a:pt x="33" y="305"/>
                  </a:lnTo>
                  <a:lnTo>
                    <a:pt x="42" y="304"/>
                  </a:lnTo>
                  <a:lnTo>
                    <a:pt x="50" y="302"/>
                  </a:lnTo>
                  <a:lnTo>
                    <a:pt x="59" y="301"/>
                  </a:lnTo>
                  <a:lnTo>
                    <a:pt x="67" y="301"/>
                  </a:lnTo>
                  <a:lnTo>
                    <a:pt x="75" y="300"/>
                  </a:lnTo>
                  <a:lnTo>
                    <a:pt x="83" y="300"/>
                  </a:lnTo>
                  <a:lnTo>
                    <a:pt x="91" y="300"/>
                  </a:lnTo>
                  <a:lnTo>
                    <a:pt x="92" y="305"/>
                  </a:lnTo>
                  <a:lnTo>
                    <a:pt x="95" y="307"/>
                  </a:lnTo>
                  <a:lnTo>
                    <a:pt x="99" y="310"/>
                  </a:lnTo>
                  <a:lnTo>
                    <a:pt x="102" y="314"/>
                  </a:lnTo>
                  <a:lnTo>
                    <a:pt x="94" y="313"/>
                  </a:lnTo>
                  <a:lnTo>
                    <a:pt x="86" y="313"/>
                  </a:lnTo>
                  <a:lnTo>
                    <a:pt x="78" y="314"/>
                  </a:lnTo>
                  <a:lnTo>
                    <a:pt x="69" y="315"/>
                  </a:lnTo>
                  <a:lnTo>
                    <a:pt x="61" y="316"/>
                  </a:lnTo>
                  <a:lnTo>
                    <a:pt x="53" y="319"/>
                  </a:lnTo>
                  <a:lnTo>
                    <a:pt x="44" y="320"/>
                  </a:lnTo>
                  <a:lnTo>
                    <a:pt x="35" y="321"/>
                  </a:lnTo>
                  <a:lnTo>
                    <a:pt x="33" y="322"/>
                  </a:lnTo>
                  <a:lnTo>
                    <a:pt x="32" y="323"/>
                  </a:lnTo>
                  <a:lnTo>
                    <a:pt x="32" y="325"/>
                  </a:lnTo>
                  <a:lnTo>
                    <a:pt x="32" y="327"/>
                  </a:lnTo>
                  <a:lnTo>
                    <a:pt x="41" y="329"/>
                  </a:lnTo>
                  <a:lnTo>
                    <a:pt x="50" y="330"/>
                  </a:lnTo>
                  <a:lnTo>
                    <a:pt x="61" y="330"/>
                  </a:lnTo>
                  <a:lnTo>
                    <a:pt x="71" y="329"/>
                  </a:lnTo>
                  <a:lnTo>
                    <a:pt x="83" y="328"/>
                  </a:lnTo>
                  <a:lnTo>
                    <a:pt x="93" y="327"/>
                  </a:lnTo>
                  <a:lnTo>
                    <a:pt x="103" y="325"/>
                  </a:lnTo>
                  <a:lnTo>
                    <a:pt x="114" y="327"/>
                  </a:lnTo>
                  <a:lnTo>
                    <a:pt x="127" y="342"/>
                  </a:lnTo>
                  <a:lnTo>
                    <a:pt x="117" y="340"/>
                  </a:lnTo>
                  <a:lnTo>
                    <a:pt x="109" y="340"/>
                  </a:lnTo>
                  <a:lnTo>
                    <a:pt x="102" y="342"/>
                  </a:lnTo>
                  <a:lnTo>
                    <a:pt x="95" y="342"/>
                  </a:lnTo>
                  <a:lnTo>
                    <a:pt x="87" y="343"/>
                  </a:lnTo>
                  <a:lnTo>
                    <a:pt x="80" y="344"/>
                  </a:lnTo>
                  <a:lnTo>
                    <a:pt x="72" y="345"/>
                  </a:lnTo>
                  <a:lnTo>
                    <a:pt x="63" y="345"/>
                  </a:lnTo>
                  <a:lnTo>
                    <a:pt x="57" y="346"/>
                  </a:lnTo>
                  <a:lnTo>
                    <a:pt x="52" y="347"/>
                  </a:lnTo>
                  <a:lnTo>
                    <a:pt x="47" y="350"/>
                  </a:lnTo>
                  <a:lnTo>
                    <a:pt x="45" y="355"/>
                  </a:lnTo>
                  <a:lnTo>
                    <a:pt x="48" y="358"/>
                  </a:lnTo>
                  <a:lnTo>
                    <a:pt x="64" y="359"/>
                  </a:lnTo>
                  <a:lnTo>
                    <a:pt x="80" y="358"/>
                  </a:lnTo>
                  <a:lnTo>
                    <a:pt x="95" y="355"/>
                  </a:lnTo>
                  <a:lnTo>
                    <a:pt x="110" y="353"/>
                  </a:lnTo>
                  <a:lnTo>
                    <a:pt x="124" y="353"/>
                  </a:lnTo>
                  <a:lnTo>
                    <a:pt x="138" y="354"/>
                  </a:lnTo>
                  <a:lnTo>
                    <a:pt x="152" y="358"/>
                  </a:lnTo>
                  <a:lnTo>
                    <a:pt x="166" y="366"/>
                  </a:lnTo>
                  <a:lnTo>
                    <a:pt x="162" y="368"/>
                  </a:lnTo>
                  <a:lnTo>
                    <a:pt x="160" y="367"/>
                  </a:lnTo>
                  <a:lnTo>
                    <a:pt x="156" y="363"/>
                  </a:lnTo>
                  <a:lnTo>
                    <a:pt x="153" y="361"/>
                  </a:lnTo>
                  <a:lnTo>
                    <a:pt x="148" y="363"/>
                  </a:lnTo>
                  <a:lnTo>
                    <a:pt x="144" y="365"/>
                  </a:lnTo>
                  <a:lnTo>
                    <a:pt x="138" y="367"/>
                  </a:lnTo>
                  <a:lnTo>
                    <a:pt x="133" y="368"/>
                  </a:lnTo>
                  <a:lnTo>
                    <a:pt x="128" y="369"/>
                  </a:lnTo>
                  <a:lnTo>
                    <a:pt x="123" y="370"/>
                  </a:lnTo>
                  <a:lnTo>
                    <a:pt x="117" y="372"/>
                  </a:lnTo>
                  <a:lnTo>
                    <a:pt x="112" y="372"/>
                  </a:lnTo>
                  <a:lnTo>
                    <a:pt x="103" y="373"/>
                  </a:lnTo>
                  <a:lnTo>
                    <a:pt x="93" y="373"/>
                  </a:lnTo>
                  <a:lnTo>
                    <a:pt x="84" y="374"/>
                  </a:lnTo>
                  <a:lnTo>
                    <a:pt x="79" y="381"/>
                  </a:lnTo>
                  <a:lnTo>
                    <a:pt x="84" y="383"/>
                  </a:lnTo>
                  <a:lnTo>
                    <a:pt x="90" y="384"/>
                  </a:lnTo>
                  <a:lnTo>
                    <a:pt x="95" y="384"/>
                  </a:lnTo>
                  <a:lnTo>
                    <a:pt x="102" y="383"/>
                  </a:lnTo>
                  <a:lnTo>
                    <a:pt x="108" y="383"/>
                  </a:lnTo>
                  <a:lnTo>
                    <a:pt x="115" y="382"/>
                  </a:lnTo>
                  <a:lnTo>
                    <a:pt x="122" y="382"/>
                  </a:lnTo>
                  <a:lnTo>
                    <a:pt x="129" y="382"/>
                  </a:lnTo>
                  <a:lnTo>
                    <a:pt x="138" y="383"/>
                  </a:lnTo>
                  <a:lnTo>
                    <a:pt x="148" y="383"/>
                  </a:lnTo>
                  <a:lnTo>
                    <a:pt x="159" y="382"/>
                  </a:lnTo>
                  <a:lnTo>
                    <a:pt x="169" y="381"/>
                  </a:lnTo>
                  <a:lnTo>
                    <a:pt x="180" y="381"/>
                  </a:lnTo>
                  <a:lnTo>
                    <a:pt x="189" y="382"/>
                  </a:lnTo>
                  <a:lnTo>
                    <a:pt x="199" y="384"/>
                  </a:lnTo>
                  <a:lnTo>
                    <a:pt x="208" y="388"/>
                  </a:lnTo>
                  <a:lnTo>
                    <a:pt x="209" y="387"/>
                  </a:lnTo>
                  <a:lnTo>
                    <a:pt x="211" y="385"/>
                  </a:lnTo>
                  <a:lnTo>
                    <a:pt x="211" y="383"/>
                  </a:lnTo>
                  <a:lnTo>
                    <a:pt x="211" y="382"/>
                  </a:lnTo>
                  <a:lnTo>
                    <a:pt x="227" y="381"/>
                  </a:lnTo>
                  <a:lnTo>
                    <a:pt x="245" y="381"/>
                  </a:lnTo>
                  <a:lnTo>
                    <a:pt x="264" y="381"/>
                  </a:lnTo>
                  <a:lnTo>
                    <a:pt x="283" y="382"/>
                  </a:lnTo>
                  <a:lnTo>
                    <a:pt x="302" y="383"/>
                  </a:lnTo>
                  <a:lnTo>
                    <a:pt x="321" y="383"/>
                  </a:lnTo>
                  <a:lnTo>
                    <a:pt x="340" y="384"/>
                  </a:lnTo>
                  <a:lnTo>
                    <a:pt x="357" y="384"/>
                  </a:lnTo>
                  <a:lnTo>
                    <a:pt x="360" y="381"/>
                  </a:lnTo>
                  <a:lnTo>
                    <a:pt x="372" y="382"/>
                  </a:lnTo>
                  <a:lnTo>
                    <a:pt x="385" y="382"/>
                  </a:lnTo>
                  <a:lnTo>
                    <a:pt x="397" y="382"/>
                  </a:lnTo>
                  <a:lnTo>
                    <a:pt x="409" y="382"/>
                  </a:lnTo>
                  <a:lnTo>
                    <a:pt x="421" y="383"/>
                  </a:lnTo>
                  <a:lnTo>
                    <a:pt x="434" y="383"/>
                  </a:lnTo>
                  <a:lnTo>
                    <a:pt x="447" y="383"/>
                  </a:lnTo>
                  <a:lnTo>
                    <a:pt x="459" y="383"/>
                  </a:lnTo>
                  <a:lnTo>
                    <a:pt x="472" y="383"/>
                  </a:lnTo>
                  <a:lnTo>
                    <a:pt x="485" y="384"/>
                  </a:lnTo>
                  <a:lnTo>
                    <a:pt x="498" y="384"/>
                  </a:lnTo>
                  <a:lnTo>
                    <a:pt x="509" y="384"/>
                  </a:lnTo>
                  <a:lnTo>
                    <a:pt x="522" y="385"/>
                  </a:lnTo>
                  <a:lnTo>
                    <a:pt x="533" y="385"/>
                  </a:lnTo>
                  <a:lnTo>
                    <a:pt x="545" y="387"/>
                  </a:lnTo>
                  <a:lnTo>
                    <a:pt x="556" y="388"/>
                  </a:lnTo>
                  <a:lnTo>
                    <a:pt x="540" y="403"/>
                  </a:lnTo>
                  <a:lnTo>
                    <a:pt x="532" y="403"/>
                  </a:lnTo>
                  <a:lnTo>
                    <a:pt x="523" y="403"/>
                  </a:lnTo>
                  <a:lnTo>
                    <a:pt x="514" y="403"/>
                  </a:lnTo>
                  <a:lnTo>
                    <a:pt x="506" y="401"/>
                  </a:lnTo>
                  <a:lnTo>
                    <a:pt x="496" y="401"/>
                  </a:lnTo>
                  <a:lnTo>
                    <a:pt x="488" y="399"/>
                  </a:lnTo>
                  <a:lnTo>
                    <a:pt x="480" y="398"/>
                  </a:lnTo>
                  <a:lnTo>
                    <a:pt x="472" y="396"/>
                  </a:lnTo>
                  <a:lnTo>
                    <a:pt x="456" y="396"/>
                  </a:lnTo>
                  <a:lnTo>
                    <a:pt x="440" y="395"/>
                  </a:lnTo>
                  <a:lnTo>
                    <a:pt x="424" y="395"/>
                  </a:lnTo>
                  <a:lnTo>
                    <a:pt x="408" y="393"/>
                  </a:lnTo>
                  <a:lnTo>
                    <a:pt x="392" y="393"/>
                  </a:lnTo>
                  <a:lnTo>
                    <a:pt x="374" y="392"/>
                  </a:lnTo>
                  <a:lnTo>
                    <a:pt x="358" y="392"/>
                  </a:lnTo>
                  <a:lnTo>
                    <a:pt x="342" y="392"/>
                  </a:lnTo>
                  <a:lnTo>
                    <a:pt x="326" y="391"/>
                  </a:lnTo>
                  <a:lnTo>
                    <a:pt x="310" y="391"/>
                  </a:lnTo>
                  <a:lnTo>
                    <a:pt x="292" y="390"/>
                  </a:lnTo>
                  <a:lnTo>
                    <a:pt x="276" y="390"/>
                  </a:lnTo>
                  <a:lnTo>
                    <a:pt x="260" y="390"/>
                  </a:lnTo>
                  <a:lnTo>
                    <a:pt x="244" y="389"/>
                  </a:lnTo>
                  <a:lnTo>
                    <a:pt x="228" y="389"/>
                  </a:lnTo>
                  <a:lnTo>
                    <a:pt x="212" y="389"/>
                  </a:lnTo>
                  <a:lnTo>
                    <a:pt x="203" y="393"/>
                  </a:lnTo>
                  <a:lnTo>
                    <a:pt x="193" y="396"/>
                  </a:lnTo>
                  <a:lnTo>
                    <a:pt x="184" y="397"/>
                  </a:lnTo>
                  <a:lnTo>
                    <a:pt x="174" y="398"/>
                  </a:lnTo>
                  <a:lnTo>
                    <a:pt x="163" y="398"/>
                  </a:lnTo>
                  <a:lnTo>
                    <a:pt x="153" y="399"/>
                  </a:lnTo>
                  <a:lnTo>
                    <a:pt x="144" y="401"/>
                  </a:lnTo>
                  <a:lnTo>
                    <a:pt x="135" y="405"/>
                  </a:lnTo>
                  <a:lnTo>
                    <a:pt x="130" y="399"/>
                  </a:lnTo>
                  <a:lnTo>
                    <a:pt x="123" y="396"/>
                  </a:lnTo>
                  <a:lnTo>
                    <a:pt x="116" y="393"/>
                  </a:lnTo>
                  <a:lnTo>
                    <a:pt x="109" y="393"/>
                  </a:lnTo>
                  <a:lnTo>
                    <a:pt x="100" y="397"/>
                  </a:lnTo>
                  <a:lnTo>
                    <a:pt x="93" y="392"/>
                  </a:lnTo>
                  <a:lnTo>
                    <a:pt x="86" y="388"/>
                  </a:lnTo>
                  <a:lnTo>
                    <a:pt x="78" y="384"/>
                  </a:lnTo>
                  <a:lnTo>
                    <a:pt x="70" y="382"/>
                  </a:lnTo>
                  <a:lnTo>
                    <a:pt x="62" y="378"/>
                  </a:lnTo>
                  <a:lnTo>
                    <a:pt x="55" y="375"/>
                  </a:lnTo>
                  <a:lnTo>
                    <a:pt x="48" y="372"/>
                  </a:lnTo>
                  <a:lnTo>
                    <a:pt x="41" y="366"/>
                  </a:lnTo>
                  <a:lnTo>
                    <a:pt x="25" y="344"/>
                  </a:lnTo>
                  <a:lnTo>
                    <a:pt x="14" y="321"/>
                  </a:lnTo>
                  <a:lnTo>
                    <a:pt x="4" y="294"/>
                  </a:lnTo>
                  <a:lnTo>
                    <a:pt x="1" y="268"/>
                  </a:lnTo>
                  <a:lnTo>
                    <a:pt x="0" y="241"/>
                  </a:lnTo>
                  <a:lnTo>
                    <a:pt x="2" y="215"/>
                  </a:lnTo>
                  <a:lnTo>
                    <a:pt x="9" y="188"/>
                  </a:lnTo>
                  <a:lnTo>
                    <a:pt x="18" y="164"/>
                  </a:lnTo>
                  <a:lnTo>
                    <a:pt x="26" y="148"/>
                  </a:lnTo>
                  <a:lnTo>
                    <a:pt x="37" y="133"/>
                  </a:lnTo>
                  <a:lnTo>
                    <a:pt x="47" y="118"/>
                  </a:lnTo>
                  <a:lnTo>
                    <a:pt x="59" y="104"/>
                  </a:lnTo>
                  <a:lnTo>
                    <a:pt x="71" y="93"/>
                  </a:lnTo>
                  <a:lnTo>
                    <a:pt x="85" y="81"/>
                  </a:lnTo>
                  <a:lnTo>
                    <a:pt x="99" y="71"/>
                  </a:lnTo>
                  <a:lnTo>
                    <a:pt x="114" y="60"/>
                  </a:lnTo>
                  <a:lnTo>
                    <a:pt x="129" y="51"/>
                  </a:lnTo>
                  <a:lnTo>
                    <a:pt x="145" y="44"/>
                  </a:lnTo>
                  <a:lnTo>
                    <a:pt x="161" y="36"/>
                  </a:lnTo>
                  <a:lnTo>
                    <a:pt x="177" y="30"/>
                  </a:lnTo>
                  <a:lnTo>
                    <a:pt x="194" y="25"/>
                  </a:lnTo>
                  <a:lnTo>
                    <a:pt x="211" y="20"/>
                  </a:lnTo>
                  <a:lnTo>
                    <a:pt x="228" y="17"/>
                  </a:lnTo>
                  <a:lnTo>
                    <a:pt x="245" y="13"/>
                  </a:lnTo>
                  <a:lnTo>
                    <a:pt x="261" y="11"/>
                  </a:lnTo>
                  <a:lnTo>
                    <a:pt x="277" y="9"/>
                  </a:lnTo>
                  <a:lnTo>
                    <a:pt x="292" y="6"/>
                  </a:lnTo>
                  <a:lnTo>
                    <a:pt x="309" y="3"/>
                  </a:lnTo>
                  <a:lnTo>
                    <a:pt x="324" y="2"/>
                  </a:lnTo>
                  <a:lnTo>
                    <a:pt x="339" y="0"/>
                  </a:lnTo>
                  <a:lnTo>
                    <a:pt x="355" y="2"/>
                  </a:lnTo>
                  <a:lnTo>
                    <a:pt x="372" y="4"/>
                  </a:lnTo>
                  <a:lnTo>
                    <a:pt x="373" y="6"/>
                  </a:lnTo>
                  <a:lnTo>
                    <a:pt x="374" y="10"/>
                  </a:lnTo>
                  <a:lnTo>
                    <a:pt x="377" y="12"/>
                  </a:lnTo>
                  <a:lnTo>
                    <a:pt x="379" y="1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2" name="Freeform 55"/>
            <p:cNvSpPr>
              <a:spLocks/>
            </p:cNvSpPr>
            <p:nvPr/>
          </p:nvSpPr>
          <p:spPr bwMode="auto">
            <a:xfrm>
              <a:off x="1462" y="654"/>
              <a:ext cx="10" cy="26"/>
            </a:xfrm>
            <a:custGeom>
              <a:avLst/>
              <a:gdLst>
                <a:gd name="T0" fmla="*/ 1 w 20"/>
                <a:gd name="T1" fmla="*/ 2 h 52"/>
                <a:gd name="T2" fmla="*/ 0 w 20"/>
                <a:gd name="T3" fmla="*/ 2 h 52"/>
                <a:gd name="T4" fmla="*/ 1 w 20"/>
                <a:gd name="T5" fmla="*/ 2 h 52"/>
                <a:gd name="T6" fmla="*/ 1 w 20"/>
                <a:gd name="T7" fmla="*/ 1 h 52"/>
                <a:gd name="T8" fmla="*/ 1 w 20"/>
                <a:gd name="T9" fmla="*/ 1 h 52"/>
                <a:gd name="T10" fmla="*/ 1 w 20"/>
                <a:gd name="T11" fmla="*/ 0 h 52"/>
                <a:gd name="T12" fmla="*/ 1 w 20"/>
                <a:gd name="T13" fmla="*/ 1 h 52"/>
                <a:gd name="T14" fmla="*/ 1 w 20"/>
                <a:gd name="T15" fmla="*/ 1 h 52"/>
                <a:gd name="T16" fmla="*/ 1 w 20"/>
                <a:gd name="T17" fmla="*/ 2 h 52"/>
                <a:gd name="T18" fmla="*/ 1 w 20"/>
                <a:gd name="T19" fmla="*/ 2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2">
                  <a:moveTo>
                    <a:pt x="3" y="52"/>
                  </a:moveTo>
                  <a:lnTo>
                    <a:pt x="0" y="52"/>
                  </a:lnTo>
                  <a:lnTo>
                    <a:pt x="3" y="37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20" y="0"/>
                  </a:lnTo>
                  <a:lnTo>
                    <a:pt x="14" y="13"/>
                  </a:lnTo>
                  <a:lnTo>
                    <a:pt x="12" y="26"/>
                  </a:lnTo>
                  <a:lnTo>
                    <a:pt x="8" y="38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3" name="Freeform 56"/>
            <p:cNvSpPr>
              <a:spLocks/>
            </p:cNvSpPr>
            <p:nvPr/>
          </p:nvSpPr>
          <p:spPr bwMode="auto">
            <a:xfrm>
              <a:off x="1224" y="659"/>
              <a:ext cx="148" cy="63"/>
            </a:xfrm>
            <a:custGeom>
              <a:avLst/>
              <a:gdLst>
                <a:gd name="T0" fmla="*/ 5 w 297"/>
                <a:gd name="T1" fmla="*/ 2 h 126"/>
                <a:gd name="T2" fmla="*/ 5 w 297"/>
                <a:gd name="T3" fmla="*/ 2 h 126"/>
                <a:gd name="T4" fmla="*/ 5 w 297"/>
                <a:gd name="T5" fmla="*/ 2 h 126"/>
                <a:gd name="T6" fmla="*/ 6 w 297"/>
                <a:gd name="T7" fmla="*/ 2 h 126"/>
                <a:gd name="T8" fmla="*/ 6 w 297"/>
                <a:gd name="T9" fmla="*/ 2 h 126"/>
                <a:gd name="T10" fmla="*/ 6 w 297"/>
                <a:gd name="T11" fmla="*/ 2 h 126"/>
                <a:gd name="T12" fmla="*/ 6 w 297"/>
                <a:gd name="T13" fmla="*/ 2 h 126"/>
                <a:gd name="T14" fmla="*/ 7 w 297"/>
                <a:gd name="T15" fmla="*/ 2 h 126"/>
                <a:gd name="T16" fmla="*/ 7 w 297"/>
                <a:gd name="T17" fmla="*/ 2 h 126"/>
                <a:gd name="T18" fmla="*/ 7 w 297"/>
                <a:gd name="T19" fmla="*/ 2 h 126"/>
                <a:gd name="T20" fmla="*/ 7 w 297"/>
                <a:gd name="T21" fmla="*/ 3 h 126"/>
                <a:gd name="T22" fmla="*/ 7 w 297"/>
                <a:gd name="T23" fmla="*/ 3 h 126"/>
                <a:gd name="T24" fmla="*/ 8 w 297"/>
                <a:gd name="T25" fmla="*/ 3 h 126"/>
                <a:gd name="T26" fmla="*/ 8 w 297"/>
                <a:gd name="T27" fmla="*/ 3 h 126"/>
                <a:gd name="T28" fmla="*/ 8 w 297"/>
                <a:gd name="T29" fmla="*/ 3 h 126"/>
                <a:gd name="T30" fmla="*/ 8 w 297"/>
                <a:gd name="T31" fmla="*/ 3 h 126"/>
                <a:gd name="T32" fmla="*/ 8 w 297"/>
                <a:gd name="T33" fmla="*/ 3 h 126"/>
                <a:gd name="T34" fmla="*/ 8 w 297"/>
                <a:gd name="T35" fmla="*/ 4 h 126"/>
                <a:gd name="T36" fmla="*/ 9 w 297"/>
                <a:gd name="T37" fmla="*/ 4 h 126"/>
                <a:gd name="T38" fmla="*/ 9 w 297"/>
                <a:gd name="T39" fmla="*/ 4 h 126"/>
                <a:gd name="T40" fmla="*/ 9 w 297"/>
                <a:gd name="T41" fmla="*/ 4 h 126"/>
                <a:gd name="T42" fmla="*/ 9 w 297"/>
                <a:gd name="T43" fmla="*/ 4 h 126"/>
                <a:gd name="T44" fmla="*/ 8 w 297"/>
                <a:gd name="T45" fmla="*/ 4 h 126"/>
                <a:gd name="T46" fmla="*/ 8 w 297"/>
                <a:gd name="T47" fmla="*/ 4 h 126"/>
                <a:gd name="T48" fmla="*/ 8 w 297"/>
                <a:gd name="T49" fmla="*/ 4 h 126"/>
                <a:gd name="T50" fmla="*/ 8 w 297"/>
                <a:gd name="T51" fmla="*/ 4 h 126"/>
                <a:gd name="T52" fmla="*/ 7 w 297"/>
                <a:gd name="T53" fmla="*/ 3 h 126"/>
                <a:gd name="T54" fmla="*/ 6 w 297"/>
                <a:gd name="T55" fmla="*/ 3 h 126"/>
                <a:gd name="T56" fmla="*/ 6 w 297"/>
                <a:gd name="T57" fmla="*/ 2 h 126"/>
                <a:gd name="T58" fmla="*/ 5 w 297"/>
                <a:gd name="T59" fmla="*/ 2 h 126"/>
                <a:gd name="T60" fmla="*/ 4 w 297"/>
                <a:gd name="T61" fmla="*/ 2 h 126"/>
                <a:gd name="T62" fmla="*/ 4 w 297"/>
                <a:gd name="T63" fmla="*/ 1 h 126"/>
                <a:gd name="T64" fmla="*/ 3 w 297"/>
                <a:gd name="T65" fmla="*/ 1 h 126"/>
                <a:gd name="T66" fmla="*/ 3 w 297"/>
                <a:gd name="T67" fmla="*/ 1 h 126"/>
                <a:gd name="T68" fmla="*/ 2 w 297"/>
                <a:gd name="T69" fmla="*/ 1 h 126"/>
                <a:gd name="T70" fmla="*/ 2 w 297"/>
                <a:gd name="T71" fmla="*/ 1 h 126"/>
                <a:gd name="T72" fmla="*/ 2 w 297"/>
                <a:gd name="T73" fmla="*/ 1 h 126"/>
                <a:gd name="T74" fmla="*/ 2 w 297"/>
                <a:gd name="T75" fmla="*/ 1 h 126"/>
                <a:gd name="T76" fmla="*/ 1 w 297"/>
                <a:gd name="T77" fmla="*/ 1 h 126"/>
                <a:gd name="T78" fmla="*/ 1 w 297"/>
                <a:gd name="T79" fmla="*/ 1 h 126"/>
                <a:gd name="T80" fmla="*/ 1 w 297"/>
                <a:gd name="T81" fmla="*/ 1 h 126"/>
                <a:gd name="T82" fmla="*/ 1 w 297"/>
                <a:gd name="T83" fmla="*/ 1 h 126"/>
                <a:gd name="T84" fmla="*/ 0 w 297"/>
                <a:gd name="T85" fmla="*/ 1 h 126"/>
                <a:gd name="T86" fmla="*/ 0 w 297"/>
                <a:gd name="T87" fmla="*/ 1 h 126"/>
                <a:gd name="T88" fmla="*/ 0 w 297"/>
                <a:gd name="T89" fmla="*/ 1 h 126"/>
                <a:gd name="T90" fmla="*/ 0 w 297"/>
                <a:gd name="T91" fmla="*/ 1 h 126"/>
                <a:gd name="T92" fmla="*/ 0 w 297"/>
                <a:gd name="T93" fmla="*/ 1 h 126"/>
                <a:gd name="T94" fmla="*/ 0 w 297"/>
                <a:gd name="T95" fmla="*/ 1 h 126"/>
                <a:gd name="T96" fmla="*/ 0 w 297"/>
                <a:gd name="T97" fmla="*/ 0 h 126"/>
                <a:gd name="T98" fmla="*/ 0 w 297"/>
                <a:gd name="T99" fmla="*/ 1 h 126"/>
                <a:gd name="T100" fmla="*/ 1 w 297"/>
                <a:gd name="T101" fmla="*/ 1 h 126"/>
                <a:gd name="T102" fmla="*/ 2 w 297"/>
                <a:gd name="T103" fmla="*/ 1 h 126"/>
                <a:gd name="T104" fmla="*/ 2 w 297"/>
                <a:gd name="T105" fmla="*/ 1 h 126"/>
                <a:gd name="T106" fmla="*/ 3 w 297"/>
                <a:gd name="T107" fmla="*/ 1 h 126"/>
                <a:gd name="T108" fmla="*/ 3 w 297"/>
                <a:gd name="T109" fmla="*/ 1 h 126"/>
                <a:gd name="T110" fmla="*/ 4 w 297"/>
                <a:gd name="T111" fmla="*/ 1 h 126"/>
                <a:gd name="T112" fmla="*/ 5 w 297"/>
                <a:gd name="T113" fmla="*/ 2 h 1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7" h="126">
                  <a:moveTo>
                    <a:pt x="167" y="34"/>
                  </a:moveTo>
                  <a:lnTo>
                    <a:pt x="176" y="34"/>
                  </a:lnTo>
                  <a:lnTo>
                    <a:pt x="185" y="37"/>
                  </a:lnTo>
                  <a:lnTo>
                    <a:pt x="193" y="40"/>
                  </a:lnTo>
                  <a:lnTo>
                    <a:pt x="201" y="43"/>
                  </a:lnTo>
                  <a:lnTo>
                    <a:pt x="209" y="47"/>
                  </a:lnTo>
                  <a:lnTo>
                    <a:pt x="217" y="52"/>
                  </a:lnTo>
                  <a:lnTo>
                    <a:pt x="225" y="55"/>
                  </a:lnTo>
                  <a:lnTo>
                    <a:pt x="233" y="57"/>
                  </a:lnTo>
                  <a:lnTo>
                    <a:pt x="239" y="61"/>
                  </a:lnTo>
                  <a:lnTo>
                    <a:pt x="245" y="65"/>
                  </a:lnTo>
                  <a:lnTo>
                    <a:pt x="252" y="70"/>
                  </a:lnTo>
                  <a:lnTo>
                    <a:pt x="257" y="75"/>
                  </a:lnTo>
                  <a:lnTo>
                    <a:pt x="263" y="78"/>
                  </a:lnTo>
                  <a:lnTo>
                    <a:pt x="270" y="83"/>
                  </a:lnTo>
                  <a:lnTo>
                    <a:pt x="277" y="86"/>
                  </a:lnTo>
                  <a:lnTo>
                    <a:pt x="284" y="90"/>
                  </a:lnTo>
                  <a:lnTo>
                    <a:pt x="285" y="99"/>
                  </a:lnTo>
                  <a:lnTo>
                    <a:pt x="291" y="108"/>
                  </a:lnTo>
                  <a:lnTo>
                    <a:pt x="295" y="116"/>
                  </a:lnTo>
                  <a:lnTo>
                    <a:pt x="297" y="126"/>
                  </a:lnTo>
                  <a:lnTo>
                    <a:pt x="290" y="126"/>
                  </a:lnTo>
                  <a:lnTo>
                    <a:pt x="287" y="123"/>
                  </a:lnTo>
                  <a:lnTo>
                    <a:pt x="285" y="117"/>
                  </a:lnTo>
                  <a:lnTo>
                    <a:pt x="282" y="113"/>
                  </a:lnTo>
                  <a:lnTo>
                    <a:pt x="262" y="100"/>
                  </a:lnTo>
                  <a:lnTo>
                    <a:pt x="241" y="87"/>
                  </a:lnTo>
                  <a:lnTo>
                    <a:pt x="220" y="73"/>
                  </a:lnTo>
                  <a:lnTo>
                    <a:pt x="199" y="61"/>
                  </a:lnTo>
                  <a:lnTo>
                    <a:pt x="177" y="49"/>
                  </a:lnTo>
                  <a:lnTo>
                    <a:pt x="154" y="39"/>
                  </a:lnTo>
                  <a:lnTo>
                    <a:pt x="131" y="30"/>
                  </a:lnTo>
                  <a:lnTo>
                    <a:pt x="105" y="24"/>
                  </a:lnTo>
                  <a:lnTo>
                    <a:pt x="97" y="22"/>
                  </a:lnTo>
                  <a:lnTo>
                    <a:pt x="89" y="20"/>
                  </a:lnTo>
                  <a:lnTo>
                    <a:pt x="81" y="19"/>
                  </a:lnTo>
                  <a:lnTo>
                    <a:pt x="72" y="18"/>
                  </a:lnTo>
                  <a:lnTo>
                    <a:pt x="64" y="17"/>
                  </a:lnTo>
                  <a:lnTo>
                    <a:pt x="56" y="16"/>
                  </a:lnTo>
                  <a:lnTo>
                    <a:pt x="46" y="13"/>
                  </a:lnTo>
                  <a:lnTo>
                    <a:pt x="38" y="12"/>
                  </a:lnTo>
                  <a:lnTo>
                    <a:pt x="34" y="11"/>
                  </a:lnTo>
                  <a:lnTo>
                    <a:pt x="28" y="10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2" y="8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22" y="2"/>
                  </a:lnTo>
                  <a:lnTo>
                    <a:pt x="44" y="4"/>
                  </a:lnTo>
                  <a:lnTo>
                    <a:pt x="65" y="8"/>
                  </a:lnTo>
                  <a:lnTo>
                    <a:pt x="86" y="11"/>
                  </a:lnTo>
                  <a:lnTo>
                    <a:pt x="106" y="16"/>
                  </a:lnTo>
                  <a:lnTo>
                    <a:pt x="127" y="22"/>
                  </a:lnTo>
                  <a:lnTo>
                    <a:pt x="147" y="27"/>
                  </a:lnTo>
                  <a:lnTo>
                    <a:pt x="16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4" name="Freeform 57"/>
            <p:cNvSpPr>
              <a:spLocks/>
            </p:cNvSpPr>
            <p:nvPr/>
          </p:nvSpPr>
          <p:spPr bwMode="auto">
            <a:xfrm>
              <a:off x="1163" y="670"/>
              <a:ext cx="8" cy="2"/>
            </a:xfrm>
            <a:custGeom>
              <a:avLst/>
              <a:gdLst>
                <a:gd name="T0" fmla="*/ 1 w 15"/>
                <a:gd name="T1" fmla="*/ 1 h 3"/>
                <a:gd name="T2" fmla="*/ 0 w 15"/>
                <a:gd name="T3" fmla="*/ 0 h 3"/>
                <a:gd name="T4" fmla="*/ 1 w 15"/>
                <a:gd name="T5" fmla="*/ 0 h 3"/>
                <a:gd name="T6" fmla="*/ 1 w 15"/>
                <a:gd name="T7" fmla="*/ 0 h 3"/>
                <a:gd name="T8" fmla="*/ 1 w 15"/>
                <a:gd name="T9" fmla="*/ 1 h 3"/>
                <a:gd name="T10" fmla="*/ 1 w 15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">
                  <a:moveTo>
                    <a:pt x="15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5" name="Freeform 58"/>
            <p:cNvSpPr>
              <a:spLocks/>
            </p:cNvSpPr>
            <p:nvPr/>
          </p:nvSpPr>
          <p:spPr bwMode="auto">
            <a:xfrm>
              <a:off x="1444" y="673"/>
              <a:ext cx="7" cy="32"/>
            </a:xfrm>
            <a:custGeom>
              <a:avLst/>
              <a:gdLst>
                <a:gd name="T0" fmla="*/ 0 w 14"/>
                <a:gd name="T1" fmla="*/ 2 h 65"/>
                <a:gd name="T2" fmla="*/ 1 w 14"/>
                <a:gd name="T3" fmla="*/ 1 h 65"/>
                <a:gd name="T4" fmla="*/ 1 w 14"/>
                <a:gd name="T5" fmla="*/ 1 h 65"/>
                <a:gd name="T6" fmla="*/ 1 w 14"/>
                <a:gd name="T7" fmla="*/ 0 h 65"/>
                <a:gd name="T8" fmla="*/ 0 w 14"/>
                <a:gd name="T9" fmla="*/ 0 h 65"/>
                <a:gd name="T10" fmla="*/ 1 w 14"/>
                <a:gd name="T11" fmla="*/ 0 h 65"/>
                <a:gd name="T12" fmla="*/ 1 w 14"/>
                <a:gd name="T13" fmla="*/ 0 h 65"/>
                <a:gd name="T14" fmla="*/ 1 w 14"/>
                <a:gd name="T15" fmla="*/ 1 h 65"/>
                <a:gd name="T16" fmla="*/ 1 w 14"/>
                <a:gd name="T17" fmla="*/ 1 h 65"/>
                <a:gd name="T18" fmla="*/ 0 w 14"/>
                <a:gd name="T19" fmla="*/ 2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65">
                  <a:moveTo>
                    <a:pt x="0" y="65"/>
                  </a:moveTo>
                  <a:lnTo>
                    <a:pt x="1" y="51"/>
                  </a:lnTo>
                  <a:lnTo>
                    <a:pt x="2" y="37"/>
                  </a:lnTo>
                  <a:lnTo>
                    <a:pt x="3" y="25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11" y="16"/>
                  </a:lnTo>
                  <a:lnTo>
                    <a:pt x="8" y="33"/>
                  </a:lnTo>
                  <a:lnTo>
                    <a:pt x="4" y="4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6" name="Freeform 59"/>
            <p:cNvSpPr>
              <a:spLocks/>
            </p:cNvSpPr>
            <p:nvPr/>
          </p:nvSpPr>
          <p:spPr bwMode="auto">
            <a:xfrm>
              <a:off x="1212" y="677"/>
              <a:ext cx="140" cy="59"/>
            </a:xfrm>
            <a:custGeom>
              <a:avLst/>
              <a:gdLst>
                <a:gd name="T0" fmla="*/ 3 w 279"/>
                <a:gd name="T1" fmla="*/ 0 h 119"/>
                <a:gd name="T2" fmla="*/ 4 w 279"/>
                <a:gd name="T3" fmla="*/ 0 h 119"/>
                <a:gd name="T4" fmla="*/ 4 w 279"/>
                <a:gd name="T5" fmla="*/ 0 h 119"/>
                <a:gd name="T6" fmla="*/ 5 w 279"/>
                <a:gd name="T7" fmla="*/ 0 h 119"/>
                <a:gd name="T8" fmla="*/ 6 w 279"/>
                <a:gd name="T9" fmla="*/ 1 h 119"/>
                <a:gd name="T10" fmla="*/ 6 w 279"/>
                <a:gd name="T11" fmla="*/ 1 h 119"/>
                <a:gd name="T12" fmla="*/ 7 w 279"/>
                <a:gd name="T13" fmla="*/ 1 h 119"/>
                <a:gd name="T14" fmla="*/ 8 w 279"/>
                <a:gd name="T15" fmla="*/ 2 h 119"/>
                <a:gd name="T16" fmla="*/ 9 w 279"/>
                <a:gd name="T17" fmla="*/ 2 h 119"/>
                <a:gd name="T18" fmla="*/ 9 w 279"/>
                <a:gd name="T19" fmla="*/ 3 h 119"/>
                <a:gd name="T20" fmla="*/ 9 w 279"/>
                <a:gd name="T21" fmla="*/ 3 h 119"/>
                <a:gd name="T22" fmla="*/ 8 w 279"/>
                <a:gd name="T23" fmla="*/ 3 h 119"/>
                <a:gd name="T24" fmla="*/ 8 w 279"/>
                <a:gd name="T25" fmla="*/ 3 h 119"/>
                <a:gd name="T26" fmla="*/ 7 w 279"/>
                <a:gd name="T27" fmla="*/ 2 h 119"/>
                <a:gd name="T28" fmla="*/ 6 w 279"/>
                <a:gd name="T29" fmla="*/ 2 h 119"/>
                <a:gd name="T30" fmla="*/ 5 w 279"/>
                <a:gd name="T31" fmla="*/ 1 h 119"/>
                <a:gd name="T32" fmla="*/ 4 w 279"/>
                <a:gd name="T33" fmla="*/ 1 h 119"/>
                <a:gd name="T34" fmla="*/ 4 w 279"/>
                <a:gd name="T35" fmla="*/ 1 h 119"/>
                <a:gd name="T36" fmla="*/ 3 w 279"/>
                <a:gd name="T37" fmla="*/ 1 h 119"/>
                <a:gd name="T38" fmla="*/ 3 w 279"/>
                <a:gd name="T39" fmla="*/ 0 h 119"/>
                <a:gd name="T40" fmla="*/ 2 w 279"/>
                <a:gd name="T41" fmla="*/ 0 h 119"/>
                <a:gd name="T42" fmla="*/ 1 w 279"/>
                <a:gd name="T43" fmla="*/ 0 h 119"/>
                <a:gd name="T44" fmla="*/ 1 w 279"/>
                <a:gd name="T45" fmla="*/ 1 h 119"/>
                <a:gd name="T46" fmla="*/ 2 w 279"/>
                <a:gd name="T47" fmla="*/ 1 h 119"/>
                <a:gd name="T48" fmla="*/ 3 w 279"/>
                <a:gd name="T49" fmla="*/ 1 h 119"/>
                <a:gd name="T50" fmla="*/ 4 w 279"/>
                <a:gd name="T51" fmla="*/ 1 h 119"/>
                <a:gd name="T52" fmla="*/ 6 w 279"/>
                <a:gd name="T53" fmla="*/ 2 h 119"/>
                <a:gd name="T54" fmla="*/ 7 w 279"/>
                <a:gd name="T55" fmla="*/ 2 h 119"/>
                <a:gd name="T56" fmla="*/ 8 w 279"/>
                <a:gd name="T57" fmla="*/ 3 h 119"/>
                <a:gd name="T58" fmla="*/ 7 w 279"/>
                <a:gd name="T59" fmla="*/ 3 h 119"/>
                <a:gd name="T60" fmla="*/ 6 w 279"/>
                <a:gd name="T61" fmla="*/ 2 h 119"/>
                <a:gd name="T62" fmla="*/ 5 w 279"/>
                <a:gd name="T63" fmla="*/ 2 h 119"/>
                <a:gd name="T64" fmla="*/ 4 w 279"/>
                <a:gd name="T65" fmla="*/ 2 h 119"/>
                <a:gd name="T66" fmla="*/ 3 w 279"/>
                <a:gd name="T67" fmla="*/ 1 h 119"/>
                <a:gd name="T68" fmla="*/ 2 w 279"/>
                <a:gd name="T69" fmla="*/ 1 h 119"/>
                <a:gd name="T70" fmla="*/ 2 w 279"/>
                <a:gd name="T71" fmla="*/ 2 h 119"/>
                <a:gd name="T72" fmla="*/ 5 w 279"/>
                <a:gd name="T73" fmla="*/ 2 h 119"/>
                <a:gd name="T74" fmla="*/ 5 w 279"/>
                <a:gd name="T75" fmla="*/ 2 h 119"/>
                <a:gd name="T76" fmla="*/ 5 w 279"/>
                <a:gd name="T77" fmla="*/ 3 h 119"/>
                <a:gd name="T78" fmla="*/ 6 w 279"/>
                <a:gd name="T79" fmla="*/ 3 h 119"/>
                <a:gd name="T80" fmla="*/ 6 w 279"/>
                <a:gd name="T81" fmla="*/ 3 h 119"/>
                <a:gd name="T82" fmla="*/ 5 w 279"/>
                <a:gd name="T83" fmla="*/ 3 h 119"/>
                <a:gd name="T84" fmla="*/ 5 w 279"/>
                <a:gd name="T85" fmla="*/ 3 h 119"/>
                <a:gd name="T86" fmla="*/ 4 w 279"/>
                <a:gd name="T87" fmla="*/ 3 h 119"/>
                <a:gd name="T88" fmla="*/ 3 w 279"/>
                <a:gd name="T89" fmla="*/ 2 h 119"/>
                <a:gd name="T90" fmla="*/ 2 w 279"/>
                <a:gd name="T91" fmla="*/ 2 h 119"/>
                <a:gd name="T92" fmla="*/ 1 w 279"/>
                <a:gd name="T93" fmla="*/ 1 h 119"/>
                <a:gd name="T94" fmla="*/ 0 w 279"/>
                <a:gd name="T95" fmla="*/ 0 h 119"/>
                <a:gd name="T96" fmla="*/ 1 w 279"/>
                <a:gd name="T97" fmla="*/ 0 h 119"/>
                <a:gd name="T98" fmla="*/ 1 w 279"/>
                <a:gd name="T99" fmla="*/ 0 h 119"/>
                <a:gd name="T100" fmla="*/ 2 w 279"/>
                <a:gd name="T101" fmla="*/ 0 h 119"/>
                <a:gd name="T102" fmla="*/ 3 w 279"/>
                <a:gd name="T103" fmla="*/ 0 h 1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9" h="119">
                  <a:moveTo>
                    <a:pt x="81" y="13"/>
                  </a:moveTo>
                  <a:lnTo>
                    <a:pt x="84" y="19"/>
                  </a:lnTo>
                  <a:lnTo>
                    <a:pt x="89" y="18"/>
                  </a:lnTo>
                  <a:lnTo>
                    <a:pt x="95" y="17"/>
                  </a:lnTo>
                  <a:lnTo>
                    <a:pt x="101" y="18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3"/>
                  </a:lnTo>
                  <a:lnTo>
                    <a:pt x="124" y="25"/>
                  </a:lnTo>
                  <a:lnTo>
                    <a:pt x="129" y="27"/>
                  </a:lnTo>
                  <a:lnTo>
                    <a:pt x="136" y="29"/>
                  </a:lnTo>
                  <a:lnTo>
                    <a:pt x="144" y="30"/>
                  </a:lnTo>
                  <a:lnTo>
                    <a:pt x="151" y="33"/>
                  </a:lnTo>
                  <a:lnTo>
                    <a:pt x="159" y="35"/>
                  </a:lnTo>
                  <a:lnTo>
                    <a:pt x="166" y="37"/>
                  </a:lnTo>
                  <a:lnTo>
                    <a:pt x="173" y="41"/>
                  </a:lnTo>
                  <a:lnTo>
                    <a:pt x="179" y="45"/>
                  </a:lnTo>
                  <a:lnTo>
                    <a:pt x="185" y="50"/>
                  </a:lnTo>
                  <a:lnTo>
                    <a:pt x="190" y="51"/>
                  </a:lnTo>
                  <a:lnTo>
                    <a:pt x="199" y="53"/>
                  </a:lnTo>
                  <a:lnTo>
                    <a:pt x="208" y="58"/>
                  </a:lnTo>
                  <a:lnTo>
                    <a:pt x="215" y="63"/>
                  </a:lnTo>
                  <a:lnTo>
                    <a:pt x="223" y="67"/>
                  </a:lnTo>
                  <a:lnTo>
                    <a:pt x="232" y="73"/>
                  </a:lnTo>
                  <a:lnTo>
                    <a:pt x="241" y="78"/>
                  </a:lnTo>
                  <a:lnTo>
                    <a:pt x="250" y="83"/>
                  </a:lnTo>
                  <a:lnTo>
                    <a:pt x="258" y="89"/>
                  </a:lnTo>
                  <a:lnTo>
                    <a:pt x="267" y="95"/>
                  </a:lnTo>
                  <a:lnTo>
                    <a:pt x="273" y="102"/>
                  </a:lnTo>
                  <a:lnTo>
                    <a:pt x="279" y="109"/>
                  </a:lnTo>
                  <a:lnTo>
                    <a:pt x="273" y="111"/>
                  </a:lnTo>
                  <a:lnTo>
                    <a:pt x="268" y="113"/>
                  </a:lnTo>
                  <a:lnTo>
                    <a:pt x="262" y="114"/>
                  </a:lnTo>
                  <a:lnTo>
                    <a:pt x="256" y="116"/>
                  </a:lnTo>
                  <a:lnTo>
                    <a:pt x="255" y="111"/>
                  </a:lnTo>
                  <a:lnTo>
                    <a:pt x="253" y="110"/>
                  </a:lnTo>
                  <a:lnTo>
                    <a:pt x="248" y="109"/>
                  </a:lnTo>
                  <a:lnTo>
                    <a:pt x="246" y="106"/>
                  </a:lnTo>
                  <a:lnTo>
                    <a:pt x="239" y="99"/>
                  </a:lnTo>
                  <a:lnTo>
                    <a:pt x="228" y="94"/>
                  </a:lnTo>
                  <a:lnTo>
                    <a:pt x="220" y="88"/>
                  </a:lnTo>
                  <a:lnTo>
                    <a:pt x="215" y="79"/>
                  </a:lnTo>
                  <a:lnTo>
                    <a:pt x="205" y="73"/>
                  </a:lnTo>
                  <a:lnTo>
                    <a:pt x="195" y="68"/>
                  </a:lnTo>
                  <a:lnTo>
                    <a:pt x="185" y="64"/>
                  </a:lnTo>
                  <a:lnTo>
                    <a:pt x="175" y="59"/>
                  </a:lnTo>
                  <a:lnTo>
                    <a:pt x="165" y="56"/>
                  </a:lnTo>
                  <a:lnTo>
                    <a:pt x="155" y="52"/>
                  </a:lnTo>
                  <a:lnTo>
                    <a:pt x="143" y="49"/>
                  </a:lnTo>
                  <a:lnTo>
                    <a:pt x="133" y="45"/>
                  </a:lnTo>
                  <a:lnTo>
                    <a:pt x="127" y="43"/>
                  </a:lnTo>
                  <a:lnTo>
                    <a:pt x="120" y="42"/>
                  </a:lnTo>
                  <a:lnTo>
                    <a:pt x="113" y="41"/>
                  </a:lnTo>
                  <a:lnTo>
                    <a:pt x="108" y="38"/>
                  </a:lnTo>
                  <a:lnTo>
                    <a:pt x="102" y="38"/>
                  </a:lnTo>
                  <a:lnTo>
                    <a:pt x="97" y="36"/>
                  </a:lnTo>
                  <a:lnTo>
                    <a:pt x="93" y="34"/>
                  </a:lnTo>
                  <a:lnTo>
                    <a:pt x="88" y="32"/>
                  </a:lnTo>
                  <a:lnTo>
                    <a:pt x="79" y="30"/>
                  </a:lnTo>
                  <a:lnTo>
                    <a:pt x="69" y="29"/>
                  </a:lnTo>
                  <a:lnTo>
                    <a:pt x="60" y="28"/>
                  </a:lnTo>
                  <a:lnTo>
                    <a:pt x="51" y="27"/>
                  </a:lnTo>
                  <a:lnTo>
                    <a:pt x="42" y="26"/>
                  </a:lnTo>
                  <a:lnTo>
                    <a:pt x="33" y="25"/>
                  </a:lnTo>
                  <a:lnTo>
                    <a:pt x="23" y="23"/>
                  </a:lnTo>
                  <a:lnTo>
                    <a:pt x="14" y="23"/>
                  </a:lnTo>
                  <a:lnTo>
                    <a:pt x="14" y="29"/>
                  </a:lnTo>
                  <a:lnTo>
                    <a:pt x="19" y="30"/>
                  </a:lnTo>
                  <a:lnTo>
                    <a:pt x="25" y="33"/>
                  </a:lnTo>
                  <a:lnTo>
                    <a:pt x="29" y="35"/>
                  </a:lnTo>
                  <a:lnTo>
                    <a:pt x="41" y="37"/>
                  </a:lnTo>
                  <a:lnTo>
                    <a:pt x="52" y="40"/>
                  </a:lnTo>
                  <a:lnTo>
                    <a:pt x="65" y="42"/>
                  </a:lnTo>
                  <a:lnTo>
                    <a:pt x="76" y="45"/>
                  </a:lnTo>
                  <a:lnTo>
                    <a:pt x="88" y="48"/>
                  </a:lnTo>
                  <a:lnTo>
                    <a:pt x="101" y="50"/>
                  </a:lnTo>
                  <a:lnTo>
                    <a:pt x="112" y="53"/>
                  </a:lnTo>
                  <a:lnTo>
                    <a:pt x="125" y="56"/>
                  </a:lnTo>
                  <a:lnTo>
                    <a:pt x="136" y="60"/>
                  </a:lnTo>
                  <a:lnTo>
                    <a:pt x="149" y="64"/>
                  </a:lnTo>
                  <a:lnTo>
                    <a:pt x="161" y="68"/>
                  </a:lnTo>
                  <a:lnTo>
                    <a:pt x="172" y="73"/>
                  </a:lnTo>
                  <a:lnTo>
                    <a:pt x="184" y="79"/>
                  </a:lnTo>
                  <a:lnTo>
                    <a:pt x="195" y="85"/>
                  </a:lnTo>
                  <a:lnTo>
                    <a:pt x="207" y="91"/>
                  </a:lnTo>
                  <a:lnTo>
                    <a:pt x="217" y="98"/>
                  </a:lnTo>
                  <a:lnTo>
                    <a:pt x="241" y="116"/>
                  </a:lnTo>
                  <a:lnTo>
                    <a:pt x="228" y="118"/>
                  </a:lnTo>
                  <a:lnTo>
                    <a:pt x="217" y="116"/>
                  </a:lnTo>
                  <a:lnTo>
                    <a:pt x="205" y="111"/>
                  </a:lnTo>
                  <a:lnTo>
                    <a:pt x="195" y="104"/>
                  </a:lnTo>
                  <a:lnTo>
                    <a:pt x="184" y="96"/>
                  </a:lnTo>
                  <a:lnTo>
                    <a:pt x="172" y="89"/>
                  </a:lnTo>
                  <a:lnTo>
                    <a:pt x="161" y="83"/>
                  </a:lnTo>
                  <a:lnTo>
                    <a:pt x="148" y="79"/>
                  </a:lnTo>
                  <a:lnTo>
                    <a:pt x="136" y="73"/>
                  </a:lnTo>
                  <a:lnTo>
                    <a:pt x="125" y="70"/>
                  </a:lnTo>
                  <a:lnTo>
                    <a:pt x="113" y="66"/>
                  </a:lnTo>
                  <a:lnTo>
                    <a:pt x="102" y="64"/>
                  </a:lnTo>
                  <a:lnTo>
                    <a:pt x="90" y="61"/>
                  </a:lnTo>
                  <a:lnTo>
                    <a:pt x="79" y="59"/>
                  </a:lnTo>
                  <a:lnTo>
                    <a:pt x="66" y="57"/>
                  </a:lnTo>
                  <a:lnTo>
                    <a:pt x="53" y="53"/>
                  </a:lnTo>
                  <a:lnTo>
                    <a:pt x="40" y="55"/>
                  </a:lnTo>
                  <a:lnTo>
                    <a:pt x="42" y="61"/>
                  </a:lnTo>
                  <a:lnTo>
                    <a:pt x="45" y="64"/>
                  </a:lnTo>
                  <a:lnTo>
                    <a:pt x="52" y="65"/>
                  </a:lnTo>
                  <a:lnTo>
                    <a:pt x="58" y="66"/>
                  </a:lnTo>
                  <a:lnTo>
                    <a:pt x="125" y="87"/>
                  </a:lnTo>
                  <a:lnTo>
                    <a:pt x="128" y="86"/>
                  </a:lnTo>
                  <a:lnTo>
                    <a:pt x="133" y="87"/>
                  </a:lnTo>
                  <a:lnTo>
                    <a:pt x="137" y="88"/>
                  </a:lnTo>
                  <a:lnTo>
                    <a:pt x="142" y="89"/>
                  </a:lnTo>
                  <a:lnTo>
                    <a:pt x="146" y="91"/>
                  </a:lnTo>
                  <a:lnTo>
                    <a:pt x="150" y="94"/>
                  </a:lnTo>
                  <a:lnTo>
                    <a:pt x="155" y="96"/>
                  </a:lnTo>
                  <a:lnTo>
                    <a:pt x="159" y="97"/>
                  </a:lnTo>
                  <a:lnTo>
                    <a:pt x="166" y="103"/>
                  </a:lnTo>
                  <a:lnTo>
                    <a:pt x="174" y="109"/>
                  </a:lnTo>
                  <a:lnTo>
                    <a:pt x="184" y="113"/>
                  </a:lnTo>
                  <a:lnTo>
                    <a:pt x="193" y="119"/>
                  </a:lnTo>
                  <a:lnTo>
                    <a:pt x="185" y="119"/>
                  </a:lnTo>
                  <a:lnTo>
                    <a:pt x="177" y="119"/>
                  </a:lnTo>
                  <a:lnTo>
                    <a:pt x="170" y="119"/>
                  </a:lnTo>
                  <a:lnTo>
                    <a:pt x="162" y="118"/>
                  </a:lnTo>
                  <a:lnTo>
                    <a:pt x="155" y="116"/>
                  </a:lnTo>
                  <a:lnTo>
                    <a:pt x="148" y="113"/>
                  </a:lnTo>
                  <a:lnTo>
                    <a:pt x="142" y="110"/>
                  </a:lnTo>
                  <a:lnTo>
                    <a:pt x="136" y="106"/>
                  </a:lnTo>
                  <a:lnTo>
                    <a:pt x="129" y="105"/>
                  </a:lnTo>
                  <a:lnTo>
                    <a:pt x="121" y="105"/>
                  </a:lnTo>
                  <a:lnTo>
                    <a:pt x="112" y="103"/>
                  </a:lnTo>
                  <a:lnTo>
                    <a:pt x="104" y="101"/>
                  </a:lnTo>
                  <a:lnTo>
                    <a:pt x="90" y="96"/>
                  </a:lnTo>
                  <a:lnTo>
                    <a:pt x="76" y="91"/>
                  </a:lnTo>
                  <a:lnTo>
                    <a:pt x="64" y="87"/>
                  </a:lnTo>
                  <a:lnTo>
                    <a:pt x="51" y="81"/>
                  </a:lnTo>
                  <a:lnTo>
                    <a:pt x="40" y="74"/>
                  </a:lnTo>
                  <a:lnTo>
                    <a:pt x="28" y="65"/>
                  </a:lnTo>
                  <a:lnTo>
                    <a:pt x="19" y="55"/>
                  </a:lnTo>
                  <a:lnTo>
                    <a:pt x="11" y="42"/>
                  </a:lnTo>
                  <a:lnTo>
                    <a:pt x="6" y="35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15" y="3"/>
                  </a:lnTo>
                  <a:lnTo>
                    <a:pt x="25" y="4"/>
                  </a:lnTo>
                  <a:lnTo>
                    <a:pt x="34" y="6"/>
                  </a:lnTo>
                  <a:lnTo>
                    <a:pt x="44" y="8"/>
                  </a:lnTo>
                  <a:lnTo>
                    <a:pt x="53" y="10"/>
                  </a:lnTo>
                  <a:lnTo>
                    <a:pt x="63" y="11"/>
                  </a:lnTo>
                  <a:lnTo>
                    <a:pt x="72" y="12"/>
                  </a:lnTo>
                  <a:lnTo>
                    <a:pt x="81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7" name="Freeform 60"/>
            <p:cNvSpPr>
              <a:spLocks/>
            </p:cNvSpPr>
            <p:nvPr/>
          </p:nvSpPr>
          <p:spPr bwMode="auto">
            <a:xfrm>
              <a:off x="1192" y="677"/>
              <a:ext cx="12" cy="6"/>
            </a:xfrm>
            <a:custGeom>
              <a:avLst/>
              <a:gdLst>
                <a:gd name="T0" fmla="*/ 1 w 24"/>
                <a:gd name="T1" fmla="*/ 1 h 11"/>
                <a:gd name="T2" fmla="*/ 1 w 24"/>
                <a:gd name="T3" fmla="*/ 1 h 11"/>
                <a:gd name="T4" fmla="*/ 1 w 24"/>
                <a:gd name="T5" fmla="*/ 1 h 11"/>
                <a:gd name="T6" fmla="*/ 1 w 24"/>
                <a:gd name="T7" fmla="*/ 1 h 11"/>
                <a:gd name="T8" fmla="*/ 1 w 24"/>
                <a:gd name="T9" fmla="*/ 1 h 11"/>
                <a:gd name="T10" fmla="*/ 1 w 24"/>
                <a:gd name="T11" fmla="*/ 1 h 11"/>
                <a:gd name="T12" fmla="*/ 1 w 24"/>
                <a:gd name="T13" fmla="*/ 1 h 11"/>
                <a:gd name="T14" fmla="*/ 1 w 24"/>
                <a:gd name="T15" fmla="*/ 1 h 11"/>
                <a:gd name="T16" fmla="*/ 0 w 24"/>
                <a:gd name="T17" fmla="*/ 0 h 11"/>
                <a:gd name="T18" fmla="*/ 1 w 24"/>
                <a:gd name="T19" fmla="*/ 1 h 11"/>
                <a:gd name="T20" fmla="*/ 1 w 24"/>
                <a:gd name="T21" fmla="*/ 1 h 11"/>
                <a:gd name="T22" fmla="*/ 1 w 24"/>
                <a:gd name="T23" fmla="*/ 1 h 11"/>
                <a:gd name="T24" fmla="*/ 1 w 24"/>
                <a:gd name="T25" fmla="*/ 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1">
                  <a:moveTo>
                    <a:pt x="23" y="5"/>
                  </a:moveTo>
                  <a:lnTo>
                    <a:pt x="23" y="6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17" y="9"/>
                  </a:lnTo>
                  <a:lnTo>
                    <a:pt x="10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8" name="Freeform 61"/>
            <p:cNvSpPr>
              <a:spLocks/>
            </p:cNvSpPr>
            <p:nvPr/>
          </p:nvSpPr>
          <p:spPr bwMode="auto">
            <a:xfrm>
              <a:off x="1088" y="681"/>
              <a:ext cx="80" cy="11"/>
            </a:xfrm>
            <a:custGeom>
              <a:avLst/>
              <a:gdLst>
                <a:gd name="T0" fmla="*/ 5 w 160"/>
                <a:gd name="T1" fmla="*/ 1 h 22"/>
                <a:gd name="T2" fmla="*/ 5 w 160"/>
                <a:gd name="T3" fmla="*/ 1 h 22"/>
                <a:gd name="T4" fmla="*/ 5 w 160"/>
                <a:gd name="T5" fmla="*/ 1 h 22"/>
                <a:gd name="T6" fmla="*/ 4 w 160"/>
                <a:gd name="T7" fmla="*/ 1 h 22"/>
                <a:gd name="T8" fmla="*/ 4 w 160"/>
                <a:gd name="T9" fmla="*/ 1 h 22"/>
                <a:gd name="T10" fmla="*/ 3 w 160"/>
                <a:gd name="T11" fmla="*/ 1 h 22"/>
                <a:gd name="T12" fmla="*/ 3 w 160"/>
                <a:gd name="T13" fmla="*/ 1 h 22"/>
                <a:gd name="T14" fmla="*/ 2 w 160"/>
                <a:gd name="T15" fmla="*/ 1 h 22"/>
                <a:gd name="T16" fmla="*/ 2 w 160"/>
                <a:gd name="T17" fmla="*/ 1 h 22"/>
                <a:gd name="T18" fmla="*/ 1 w 160"/>
                <a:gd name="T19" fmla="*/ 1 h 22"/>
                <a:gd name="T20" fmla="*/ 1 w 160"/>
                <a:gd name="T21" fmla="*/ 1 h 22"/>
                <a:gd name="T22" fmla="*/ 1 w 160"/>
                <a:gd name="T23" fmla="*/ 1 h 22"/>
                <a:gd name="T24" fmla="*/ 1 w 160"/>
                <a:gd name="T25" fmla="*/ 1 h 22"/>
                <a:gd name="T26" fmla="*/ 1 w 160"/>
                <a:gd name="T27" fmla="*/ 1 h 22"/>
                <a:gd name="T28" fmla="*/ 1 w 160"/>
                <a:gd name="T29" fmla="*/ 1 h 22"/>
                <a:gd name="T30" fmla="*/ 1 w 160"/>
                <a:gd name="T31" fmla="*/ 1 h 22"/>
                <a:gd name="T32" fmla="*/ 0 w 160"/>
                <a:gd name="T33" fmla="*/ 1 h 22"/>
                <a:gd name="T34" fmla="*/ 1 w 160"/>
                <a:gd name="T35" fmla="*/ 1 h 22"/>
                <a:gd name="T36" fmla="*/ 1 w 160"/>
                <a:gd name="T37" fmla="*/ 1 h 22"/>
                <a:gd name="T38" fmla="*/ 2 w 160"/>
                <a:gd name="T39" fmla="*/ 1 h 22"/>
                <a:gd name="T40" fmla="*/ 3 w 160"/>
                <a:gd name="T41" fmla="*/ 1 h 22"/>
                <a:gd name="T42" fmla="*/ 3 w 160"/>
                <a:gd name="T43" fmla="*/ 1 h 22"/>
                <a:gd name="T44" fmla="*/ 4 w 160"/>
                <a:gd name="T45" fmla="*/ 1 h 22"/>
                <a:gd name="T46" fmla="*/ 4 w 160"/>
                <a:gd name="T47" fmla="*/ 0 h 22"/>
                <a:gd name="T48" fmla="*/ 5 w 160"/>
                <a:gd name="T49" fmla="*/ 0 h 22"/>
                <a:gd name="T50" fmla="*/ 5 w 160"/>
                <a:gd name="T51" fmla="*/ 1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0" h="22">
                  <a:moveTo>
                    <a:pt x="160" y="14"/>
                  </a:moveTo>
                  <a:lnTo>
                    <a:pt x="146" y="14"/>
                  </a:lnTo>
                  <a:lnTo>
                    <a:pt x="131" y="14"/>
                  </a:lnTo>
                  <a:lnTo>
                    <a:pt x="115" y="14"/>
                  </a:lnTo>
                  <a:lnTo>
                    <a:pt x="100" y="15"/>
                  </a:lnTo>
                  <a:lnTo>
                    <a:pt x="84" y="17"/>
                  </a:lnTo>
                  <a:lnTo>
                    <a:pt x="68" y="19"/>
                  </a:lnTo>
                  <a:lnTo>
                    <a:pt x="51" y="20"/>
                  </a:lnTo>
                  <a:lnTo>
                    <a:pt x="37" y="22"/>
                  </a:lnTo>
                  <a:lnTo>
                    <a:pt x="32" y="22"/>
                  </a:lnTo>
                  <a:lnTo>
                    <a:pt x="27" y="22"/>
                  </a:lnTo>
                  <a:lnTo>
                    <a:pt x="23" y="22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0" y="20"/>
                  </a:lnTo>
                  <a:lnTo>
                    <a:pt x="13" y="14"/>
                  </a:lnTo>
                  <a:lnTo>
                    <a:pt x="30" y="10"/>
                  </a:lnTo>
                  <a:lnTo>
                    <a:pt x="47" y="6"/>
                  </a:lnTo>
                  <a:lnTo>
                    <a:pt x="66" y="4"/>
                  </a:lnTo>
                  <a:lnTo>
                    <a:pt x="85" y="3"/>
                  </a:lnTo>
                  <a:lnTo>
                    <a:pt x="103" y="2"/>
                  </a:lnTo>
                  <a:lnTo>
                    <a:pt x="122" y="0"/>
                  </a:lnTo>
                  <a:lnTo>
                    <a:pt x="139" y="0"/>
                  </a:lnTo>
                  <a:lnTo>
                    <a:pt x="160" y="1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9" name="Freeform 62"/>
            <p:cNvSpPr>
              <a:spLocks/>
            </p:cNvSpPr>
            <p:nvPr/>
          </p:nvSpPr>
          <p:spPr bwMode="auto">
            <a:xfrm>
              <a:off x="1134" y="692"/>
              <a:ext cx="50" cy="8"/>
            </a:xfrm>
            <a:custGeom>
              <a:avLst/>
              <a:gdLst>
                <a:gd name="T0" fmla="*/ 4 w 100"/>
                <a:gd name="T1" fmla="*/ 1 h 16"/>
                <a:gd name="T2" fmla="*/ 1 w 100"/>
                <a:gd name="T3" fmla="*/ 1 h 16"/>
                <a:gd name="T4" fmla="*/ 1 w 100"/>
                <a:gd name="T5" fmla="*/ 1 h 16"/>
                <a:gd name="T6" fmla="*/ 1 w 100"/>
                <a:gd name="T7" fmla="*/ 1 h 16"/>
                <a:gd name="T8" fmla="*/ 1 w 100"/>
                <a:gd name="T9" fmla="*/ 1 h 16"/>
                <a:gd name="T10" fmla="*/ 0 w 100"/>
                <a:gd name="T11" fmla="*/ 1 h 16"/>
                <a:gd name="T12" fmla="*/ 1 w 100"/>
                <a:gd name="T13" fmla="*/ 1 h 16"/>
                <a:gd name="T14" fmla="*/ 1 w 100"/>
                <a:gd name="T15" fmla="*/ 1 h 16"/>
                <a:gd name="T16" fmla="*/ 1 w 100"/>
                <a:gd name="T17" fmla="*/ 1 h 16"/>
                <a:gd name="T18" fmla="*/ 2 w 100"/>
                <a:gd name="T19" fmla="*/ 1 h 16"/>
                <a:gd name="T20" fmla="*/ 2 w 100"/>
                <a:gd name="T21" fmla="*/ 1 h 16"/>
                <a:gd name="T22" fmla="*/ 2 w 100"/>
                <a:gd name="T23" fmla="*/ 1 h 16"/>
                <a:gd name="T24" fmla="*/ 3 w 100"/>
                <a:gd name="T25" fmla="*/ 1 h 16"/>
                <a:gd name="T26" fmla="*/ 3 w 100"/>
                <a:gd name="T27" fmla="*/ 1 h 16"/>
                <a:gd name="T28" fmla="*/ 3 w 100"/>
                <a:gd name="T29" fmla="*/ 0 h 16"/>
                <a:gd name="T30" fmla="*/ 3 w 100"/>
                <a:gd name="T31" fmla="*/ 1 h 16"/>
                <a:gd name="T32" fmla="*/ 3 w 100"/>
                <a:gd name="T33" fmla="*/ 1 h 16"/>
                <a:gd name="T34" fmla="*/ 3 w 100"/>
                <a:gd name="T35" fmla="*/ 1 h 16"/>
                <a:gd name="T36" fmla="*/ 4 w 100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" h="16">
                  <a:moveTo>
                    <a:pt x="100" y="8"/>
                  </a:moveTo>
                  <a:lnTo>
                    <a:pt x="18" y="16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3" y="11"/>
                  </a:lnTo>
                  <a:lnTo>
                    <a:pt x="0" y="7"/>
                  </a:lnTo>
                  <a:lnTo>
                    <a:pt x="10" y="6"/>
                  </a:lnTo>
                  <a:lnTo>
                    <a:pt x="19" y="5"/>
                  </a:lnTo>
                  <a:lnTo>
                    <a:pt x="30" y="5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61" y="3"/>
                  </a:lnTo>
                  <a:lnTo>
                    <a:pt x="71" y="3"/>
                  </a:lnTo>
                  <a:lnTo>
                    <a:pt x="81" y="4"/>
                  </a:lnTo>
                  <a:lnTo>
                    <a:pt x="84" y="0"/>
                  </a:lnTo>
                  <a:lnTo>
                    <a:pt x="87" y="3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0" name="Freeform 63"/>
            <p:cNvSpPr>
              <a:spLocks/>
            </p:cNvSpPr>
            <p:nvPr/>
          </p:nvSpPr>
          <p:spPr bwMode="auto">
            <a:xfrm>
              <a:off x="1426" y="695"/>
              <a:ext cx="6" cy="27"/>
            </a:xfrm>
            <a:custGeom>
              <a:avLst/>
              <a:gdLst>
                <a:gd name="T0" fmla="*/ 0 w 11"/>
                <a:gd name="T1" fmla="*/ 2 h 54"/>
                <a:gd name="T2" fmla="*/ 0 w 11"/>
                <a:gd name="T3" fmla="*/ 2 h 54"/>
                <a:gd name="T4" fmla="*/ 0 w 11"/>
                <a:gd name="T5" fmla="*/ 1 h 54"/>
                <a:gd name="T6" fmla="*/ 1 w 11"/>
                <a:gd name="T7" fmla="*/ 1 h 54"/>
                <a:gd name="T8" fmla="*/ 1 w 11"/>
                <a:gd name="T9" fmla="*/ 0 h 54"/>
                <a:gd name="T10" fmla="*/ 1 w 11"/>
                <a:gd name="T11" fmla="*/ 1 h 54"/>
                <a:gd name="T12" fmla="*/ 1 w 11"/>
                <a:gd name="T13" fmla="*/ 1 h 54"/>
                <a:gd name="T14" fmla="*/ 1 w 11"/>
                <a:gd name="T15" fmla="*/ 2 h 54"/>
                <a:gd name="T16" fmla="*/ 0 w 11"/>
                <a:gd name="T17" fmla="*/ 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54">
                  <a:moveTo>
                    <a:pt x="0" y="54"/>
                  </a:moveTo>
                  <a:lnTo>
                    <a:pt x="0" y="41"/>
                  </a:lnTo>
                  <a:lnTo>
                    <a:pt x="0" y="26"/>
                  </a:lnTo>
                  <a:lnTo>
                    <a:pt x="3" y="11"/>
                  </a:lnTo>
                  <a:lnTo>
                    <a:pt x="11" y="0"/>
                  </a:lnTo>
                  <a:lnTo>
                    <a:pt x="10" y="14"/>
                  </a:lnTo>
                  <a:lnTo>
                    <a:pt x="8" y="27"/>
                  </a:lnTo>
                  <a:lnTo>
                    <a:pt x="3" y="4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1" name="Freeform 64"/>
            <p:cNvSpPr>
              <a:spLocks/>
            </p:cNvSpPr>
            <p:nvPr/>
          </p:nvSpPr>
          <p:spPr bwMode="auto">
            <a:xfrm>
              <a:off x="1087" y="700"/>
              <a:ext cx="21" cy="5"/>
            </a:xfrm>
            <a:custGeom>
              <a:avLst/>
              <a:gdLst>
                <a:gd name="T0" fmla="*/ 1 w 43"/>
                <a:gd name="T1" fmla="*/ 0 h 11"/>
                <a:gd name="T2" fmla="*/ 1 w 43"/>
                <a:gd name="T3" fmla="*/ 0 h 11"/>
                <a:gd name="T4" fmla="*/ 1 w 43"/>
                <a:gd name="T5" fmla="*/ 0 h 11"/>
                <a:gd name="T6" fmla="*/ 1 w 43"/>
                <a:gd name="T7" fmla="*/ 0 h 11"/>
                <a:gd name="T8" fmla="*/ 0 w 43"/>
                <a:gd name="T9" fmla="*/ 0 h 11"/>
                <a:gd name="T10" fmla="*/ 0 w 43"/>
                <a:gd name="T11" fmla="*/ 0 h 11"/>
                <a:gd name="T12" fmla="*/ 0 w 43"/>
                <a:gd name="T13" fmla="*/ 0 h 11"/>
                <a:gd name="T14" fmla="*/ 0 w 43"/>
                <a:gd name="T15" fmla="*/ 0 h 11"/>
                <a:gd name="T16" fmla="*/ 0 w 43"/>
                <a:gd name="T17" fmla="*/ 0 h 11"/>
                <a:gd name="T18" fmla="*/ 0 w 43"/>
                <a:gd name="T19" fmla="*/ 0 h 11"/>
                <a:gd name="T20" fmla="*/ 0 w 43"/>
                <a:gd name="T21" fmla="*/ 0 h 11"/>
                <a:gd name="T22" fmla="*/ 0 w 43"/>
                <a:gd name="T23" fmla="*/ 0 h 11"/>
                <a:gd name="T24" fmla="*/ 0 w 43"/>
                <a:gd name="T25" fmla="*/ 0 h 11"/>
                <a:gd name="T26" fmla="*/ 0 w 43"/>
                <a:gd name="T27" fmla="*/ 0 h 11"/>
                <a:gd name="T28" fmla="*/ 0 w 43"/>
                <a:gd name="T29" fmla="*/ 0 h 11"/>
                <a:gd name="T30" fmla="*/ 0 w 43"/>
                <a:gd name="T31" fmla="*/ 0 h 11"/>
                <a:gd name="T32" fmla="*/ 1 w 43"/>
                <a:gd name="T33" fmla="*/ 0 h 11"/>
                <a:gd name="T34" fmla="*/ 1 w 4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11">
                  <a:moveTo>
                    <a:pt x="37" y="4"/>
                  </a:moveTo>
                  <a:lnTo>
                    <a:pt x="43" y="9"/>
                  </a:lnTo>
                  <a:lnTo>
                    <a:pt x="37" y="10"/>
                  </a:lnTo>
                  <a:lnTo>
                    <a:pt x="32" y="11"/>
                  </a:lnTo>
                  <a:lnTo>
                    <a:pt x="27" y="11"/>
                  </a:lnTo>
                  <a:lnTo>
                    <a:pt x="22" y="10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6" y="5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2" name="Freeform 65"/>
            <p:cNvSpPr>
              <a:spLocks/>
            </p:cNvSpPr>
            <p:nvPr/>
          </p:nvSpPr>
          <p:spPr bwMode="auto">
            <a:xfrm>
              <a:off x="1153" y="703"/>
              <a:ext cx="45" cy="8"/>
            </a:xfrm>
            <a:custGeom>
              <a:avLst/>
              <a:gdLst>
                <a:gd name="T0" fmla="*/ 3 w 90"/>
                <a:gd name="T1" fmla="*/ 0 h 18"/>
                <a:gd name="T2" fmla="*/ 3 w 90"/>
                <a:gd name="T3" fmla="*/ 0 h 18"/>
                <a:gd name="T4" fmla="*/ 3 w 90"/>
                <a:gd name="T5" fmla="*/ 0 h 18"/>
                <a:gd name="T6" fmla="*/ 2 w 90"/>
                <a:gd name="T7" fmla="*/ 0 h 18"/>
                <a:gd name="T8" fmla="*/ 2 w 90"/>
                <a:gd name="T9" fmla="*/ 0 h 18"/>
                <a:gd name="T10" fmla="*/ 1 w 90"/>
                <a:gd name="T11" fmla="*/ 0 h 18"/>
                <a:gd name="T12" fmla="*/ 1 w 90"/>
                <a:gd name="T13" fmla="*/ 0 h 18"/>
                <a:gd name="T14" fmla="*/ 1 w 90"/>
                <a:gd name="T15" fmla="*/ 0 h 18"/>
                <a:gd name="T16" fmla="*/ 0 w 90"/>
                <a:gd name="T17" fmla="*/ 0 h 18"/>
                <a:gd name="T18" fmla="*/ 1 w 90"/>
                <a:gd name="T19" fmla="*/ 0 h 18"/>
                <a:gd name="T20" fmla="*/ 1 w 90"/>
                <a:gd name="T21" fmla="*/ 0 h 18"/>
                <a:gd name="T22" fmla="*/ 2 w 90"/>
                <a:gd name="T23" fmla="*/ 0 h 18"/>
                <a:gd name="T24" fmla="*/ 2 w 90"/>
                <a:gd name="T25" fmla="*/ 0 h 18"/>
                <a:gd name="T26" fmla="*/ 2 w 90"/>
                <a:gd name="T27" fmla="*/ 0 h 18"/>
                <a:gd name="T28" fmla="*/ 3 w 90"/>
                <a:gd name="T29" fmla="*/ 0 h 18"/>
                <a:gd name="T30" fmla="*/ 3 w 90"/>
                <a:gd name="T31" fmla="*/ 0 h 18"/>
                <a:gd name="T32" fmla="*/ 3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18">
                  <a:moveTo>
                    <a:pt x="90" y="13"/>
                  </a:moveTo>
                  <a:lnTo>
                    <a:pt x="78" y="13"/>
                  </a:lnTo>
                  <a:lnTo>
                    <a:pt x="67" y="14"/>
                  </a:lnTo>
                  <a:lnTo>
                    <a:pt x="54" y="16"/>
                  </a:lnTo>
                  <a:lnTo>
                    <a:pt x="42" y="18"/>
                  </a:lnTo>
                  <a:lnTo>
                    <a:pt x="30" y="18"/>
                  </a:lnTo>
                  <a:lnTo>
                    <a:pt x="19" y="16"/>
                  </a:lnTo>
                  <a:lnTo>
                    <a:pt x="9" y="12"/>
                  </a:lnTo>
                  <a:lnTo>
                    <a:pt x="0" y="5"/>
                  </a:lnTo>
                  <a:lnTo>
                    <a:pt x="10" y="1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56" y="5"/>
                  </a:lnTo>
                  <a:lnTo>
                    <a:pt x="68" y="7"/>
                  </a:lnTo>
                  <a:lnTo>
                    <a:pt x="79" y="11"/>
                  </a:lnTo>
                  <a:lnTo>
                    <a:pt x="90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3" name="Freeform 66"/>
            <p:cNvSpPr>
              <a:spLocks/>
            </p:cNvSpPr>
            <p:nvPr/>
          </p:nvSpPr>
          <p:spPr bwMode="auto">
            <a:xfrm>
              <a:off x="1412" y="706"/>
              <a:ext cx="4" cy="16"/>
            </a:xfrm>
            <a:custGeom>
              <a:avLst/>
              <a:gdLst>
                <a:gd name="T0" fmla="*/ 1 w 8"/>
                <a:gd name="T1" fmla="*/ 1 h 31"/>
                <a:gd name="T2" fmla="*/ 1 w 8"/>
                <a:gd name="T3" fmla="*/ 1 h 31"/>
                <a:gd name="T4" fmla="*/ 0 w 8"/>
                <a:gd name="T5" fmla="*/ 1 h 31"/>
                <a:gd name="T6" fmla="*/ 0 w 8"/>
                <a:gd name="T7" fmla="*/ 1 h 31"/>
                <a:gd name="T8" fmla="*/ 1 w 8"/>
                <a:gd name="T9" fmla="*/ 0 h 31"/>
                <a:gd name="T10" fmla="*/ 1 w 8"/>
                <a:gd name="T11" fmla="*/ 1 h 31"/>
                <a:gd name="T12" fmla="*/ 1 w 8"/>
                <a:gd name="T13" fmla="*/ 1 h 31"/>
                <a:gd name="T14" fmla="*/ 1 w 8"/>
                <a:gd name="T15" fmla="*/ 1 h 31"/>
                <a:gd name="T16" fmla="*/ 1 w 8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1">
                  <a:moveTo>
                    <a:pt x="4" y="31"/>
                  </a:moveTo>
                  <a:lnTo>
                    <a:pt x="2" y="23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0"/>
                  </a:lnTo>
                  <a:lnTo>
                    <a:pt x="8" y="7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4" name="Freeform 67"/>
            <p:cNvSpPr>
              <a:spLocks/>
            </p:cNvSpPr>
            <p:nvPr/>
          </p:nvSpPr>
          <p:spPr bwMode="auto">
            <a:xfrm>
              <a:off x="1200" y="707"/>
              <a:ext cx="4" cy="3"/>
            </a:xfrm>
            <a:custGeom>
              <a:avLst/>
              <a:gdLst>
                <a:gd name="T0" fmla="*/ 1 w 7"/>
                <a:gd name="T1" fmla="*/ 1 h 5"/>
                <a:gd name="T2" fmla="*/ 1 w 7"/>
                <a:gd name="T3" fmla="*/ 1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7" y="4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5" name="Freeform 68"/>
            <p:cNvSpPr>
              <a:spLocks/>
            </p:cNvSpPr>
            <p:nvPr/>
          </p:nvSpPr>
          <p:spPr bwMode="auto">
            <a:xfrm>
              <a:off x="1113" y="710"/>
              <a:ext cx="24" cy="5"/>
            </a:xfrm>
            <a:custGeom>
              <a:avLst/>
              <a:gdLst>
                <a:gd name="T0" fmla="*/ 1 w 50"/>
                <a:gd name="T1" fmla="*/ 1 h 10"/>
                <a:gd name="T2" fmla="*/ 1 w 50"/>
                <a:gd name="T3" fmla="*/ 1 h 10"/>
                <a:gd name="T4" fmla="*/ 1 w 50"/>
                <a:gd name="T5" fmla="*/ 1 h 10"/>
                <a:gd name="T6" fmla="*/ 0 w 50"/>
                <a:gd name="T7" fmla="*/ 1 h 10"/>
                <a:gd name="T8" fmla="*/ 0 w 50"/>
                <a:gd name="T9" fmla="*/ 1 h 10"/>
                <a:gd name="T10" fmla="*/ 0 w 50"/>
                <a:gd name="T11" fmla="*/ 1 h 10"/>
                <a:gd name="T12" fmla="*/ 0 w 50"/>
                <a:gd name="T13" fmla="*/ 1 h 10"/>
                <a:gd name="T14" fmla="*/ 0 w 50"/>
                <a:gd name="T15" fmla="*/ 1 h 10"/>
                <a:gd name="T16" fmla="*/ 0 w 50"/>
                <a:gd name="T17" fmla="*/ 1 h 10"/>
                <a:gd name="T18" fmla="*/ 0 w 50"/>
                <a:gd name="T19" fmla="*/ 1 h 10"/>
                <a:gd name="T20" fmla="*/ 0 w 50"/>
                <a:gd name="T21" fmla="*/ 1 h 10"/>
                <a:gd name="T22" fmla="*/ 0 w 50"/>
                <a:gd name="T23" fmla="*/ 1 h 10"/>
                <a:gd name="T24" fmla="*/ 0 w 50"/>
                <a:gd name="T25" fmla="*/ 1 h 10"/>
                <a:gd name="T26" fmla="*/ 0 w 50"/>
                <a:gd name="T27" fmla="*/ 0 h 10"/>
                <a:gd name="T28" fmla="*/ 0 w 50"/>
                <a:gd name="T29" fmla="*/ 0 h 10"/>
                <a:gd name="T30" fmla="*/ 0 w 50"/>
                <a:gd name="T31" fmla="*/ 0 h 10"/>
                <a:gd name="T32" fmla="*/ 0 w 50"/>
                <a:gd name="T33" fmla="*/ 0 h 10"/>
                <a:gd name="T34" fmla="*/ 0 w 50"/>
                <a:gd name="T35" fmla="*/ 1 h 10"/>
                <a:gd name="T36" fmla="*/ 1 w 50"/>
                <a:gd name="T37" fmla="*/ 1 h 10"/>
                <a:gd name="T38" fmla="*/ 1 w 50"/>
                <a:gd name="T39" fmla="*/ 1 h 10"/>
                <a:gd name="T40" fmla="*/ 1 w 50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" h="10">
                  <a:moveTo>
                    <a:pt x="50" y="8"/>
                  </a:moveTo>
                  <a:lnTo>
                    <a:pt x="44" y="9"/>
                  </a:lnTo>
                  <a:lnTo>
                    <a:pt x="38" y="10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7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6" name="Freeform 69"/>
            <p:cNvSpPr>
              <a:spLocks/>
            </p:cNvSpPr>
            <p:nvPr/>
          </p:nvSpPr>
          <p:spPr bwMode="auto">
            <a:xfrm>
              <a:off x="1175" y="716"/>
              <a:ext cx="45" cy="7"/>
            </a:xfrm>
            <a:custGeom>
              <a:avLst/>
              <a:gdLst>
                <a:gd name="T0" fmla="*/ 3 w 90"/>
                <a:gd name="T1" fmla="*/ 0 h 14"/>
                <a:gd name="T2" fmla="*/ 3 w 90"/>
                <a:gd name="T3" fmla="*/ 1 h 14"/>
                <a:gd name="T4" fmla="*/ 3 w 90"/>
                <a:gd name="T5" fmla="*/ 1 h 14"/>
                <a:gd name="T6" fmla="*/ 3 w 90"/>
                <a:gd name="T7" fmla="*/ 1 h 14"/>
                <a:gd name="T8" fmla="*/ 2 w 90"/>
                <a:gd name="T9" fmla="*/ 1 h 14"/>
                <a:gd name="T10" fmla="*/ 2 w 90"/>
                <a:gd name="T11" fmla="*/ 1 h 14"/>
                <a:gd name="T12" fmla="*/ 1 w 90"/>
                <a:gd name="T13" fmla="*/ 1 h 14"/>
                <a:gd name="T14" fmla="*/ 1 w 90"/>
                <a:gd name="T15" fmla="*/ 1 h 14"/>
                <a:gd name="T16" fmla="*/ 1 w 90"/>
                <a:gd name="T17" fmla="*/ 1 h 14"/>
                <a:gd name="T18" fmla="*/ 0 w 90"/>
                <a:gd name="T19" fmla="*/ 1 h 14"/>
                <a:gd name="T20" fmla="*/ 1 w 90"/>
                <a:gd name="T21" fmla="*/ 1 h 14"/>
                <a:gd name="T22" fmla="*/ 1 w 90"/>
                <a:gd name="T23" fmla="*/ 0 h 14"/>
                <a:gd name="T24" fmla="*/ 1 w 90"/>
                <a:gd name="T25" fmla="*/ 0 h 14"/>
                <a:gd name="T26" fmla="*/ 1 w 90"/>
                <a:gd name="T27" fmla="*/ 1 h 14"/>
                <a:gd name="T28" fmla="*/ 1 w 90"/>
                <a:gd name="T29" fmla="*/ 1 h 14"/>
                <a:gd name="T30" fmla="*/ 1 w 90"/>
                <a:gd name="T31" fmla="*/ 1 h 14"/>
                <a:gd name="T32" fmla="*/ 2 w 90"/>
                <a:gd name="T33" fmla="*/ 1 h 14"/>
                <a:gd name="T34" fmla="*/ 2 w 90"/>
                <a:gd name="T35" fmla="*/ 1 h 14"/>
                <a:gd name="T36" fmla="*/ 3 w 90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" h="14">
                  <a:moveTo>
                    <a:pt x="78" y="0"/>
                  </a:moveTo>
                  <a:lnTo>
                    <a:pt x="90" y="12"/>
                  </a:lnTo>
                  <a:lnTo>
                    <a:pt x="80" y="10"/>
                  </a:lnTo>
                  <a:lnTo>
                    <a:pt x="68" y="10"/>
                  </a:lnTo>
                  <a:lnTo>
                    <a:pt x="56" y="11"/>
                  </a:lnTo>
                  <a:lnTo>
                    <a:pt x="44" y="12"/>
                  </a:lnTo>
                  <a:lnTo>
                    <a:pt x="32" y="14"/>
                  </a:lnTo>
                  <a:lnTo>
                    <a:pt x="20" y="12"/>
                  </a:lnTo>
                  <a:lnTo>
                    <a:pt x="10" y="9"/>
                  </a:lnTo>
                  <a:lnTo>
                    <a:pt x="0" y="3"/>
                  </a:lnTo>
                  <a:lnTo>
                    <a:pt x="4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6" y="3"/>
                  </a:lnTo>
                  <a:lnTo>
                    <a:pt x="41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7" name="Freeform 70"/>
            <p:cNvSpPr>
              <a:spLocks/>
            </p:cNvSpPr>
            <p:nvPr/>
          </p:nvSpPr>
          <p:spPr bwMode="auto">
            <a:xfrm>
              <a:off x="1393" y="721"/>
              <a:ext cx="5" cy="6"/>
            </a:xfrm>
            <a:custGeom>
              <a:avLst/>
              <a:gdLst>
                <a:gd name="T0" fmla="*/ 1 w 9"/>
                <a:gd name="T1" fmla="*/ 0 h 13"/>
                <a:gd name="T2" fmla="*/ 0 w 9"/>
                <a:gd name="T3" fmla="*/ 0 h 13"/>
                <a:gd name="T4" fmla="*/ 1 w 9"/>
                <a:gd name="T5" fmla="*/ 0 h 13"/>
                <a:gd name="T6" fmla="*/ 1 w 9"/>
                <a:gd name="T7" fmla="*/ 0 h 13"/>
                <a:gd name="T8" fmla="*/ 1 w 9"/>
                <a:gd name="T9" fmla="*/ 0 h 13"/>
                <a:gd name="T10" fmla="*/ 1 w 9"/>
                <a:gd name="T11" fmla="*/ 0 h 13"/>
                <a:gd name="T12" fmla="*/ 1 w 9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6"/>
                  </a:lnTo>
                  <a:lnTo>
                    <a:pt x="9" y="9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8" name="Freeform 71"/>
            <p:cNvSpPr>
              <a:spLocks/>
            </p:cNvSpPr>
            <p:nvPr/>
          </p:nvSpPr>
          <p:spPr bwMode="auto">
            <a:xfrm>
              <a:off x="1141" y="722"/>
              <a:ext cx="12" cy="5"/>
            </a:xfrm>
            <a:custGeom>
              <a:avLst/>
              <a:gdLst>
                <a:gd name="T0" fmla="*/ 1 w 23"/>
                <a:gd name="T1" fmla="*/ 1 h 10"/>
                <a:gd name="T2" fmla="*/ 1 w 23"/>
                <a:gd name="T3" fmla="*/ 1 h 10"/>
                <a:gd name="T4" fmla="*/ 1 w 23"/>
                <a:gd name="T5" fmla="*/ 1 h 10"/>
                <a:gd name="T6" fmla="*/ 1 w 23"/>
                <a:gd name="T7" fmla="*/ 1 h 10"/>
                <a:gd name="T8" fmla="*/ 0 w 23"/>
                <a:gd name="T9" fmla="*/ 0 h 10"/>
                <a:gd name="T10" fmla="*/ 1 w 23"/>
                <a:gd name="T11" fmla="*/ 1 h 10"/>
                <a:gd name="T12" fmla="*/ 1 w 23"/>
                <a:gd name="T13" fmla="*/ 1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0">
                  <a:moveTo>
                    <a:pt x="20" y="10"/>
                  </a:moveTo>
                  <a:lnTo>
                    <a:pt x="15" y="8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3" y="3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9" name="Freeform 72"/>
            <p:cNvSpPr>
              <a:spLocks/>
            </p:cNvSpPr>
            <p:nvPr/>
          </p:nvSpPr>
          <p:spPr bwMode="auto">
            <a:xfrm>
              <a:off x="1437" y="724"/>
              <a:ext cx="59" cy="52"/>
            </a:xfrm>
            <a:custGeom>
              <a:avLst/>
              <a:gdLst>
                <a:gd name="T0" fmla="*/ 1 w 117"/>
                <a:gd name="T1" fmla="*/ 0 h 105"/>
                <a:gd name="T2" fmla="*/ 2 w 117"/>
                <a:gd name="T3" fmla="*/ 0 h 105"/>
                <a:gd name="T4" fmla="*/ 2 w 117"/>
                <a:gd name="T5" fmla="*/ 1 h 105"/>
                <a:gd name="T6" fmla="*/ 3 w 117"/>
                <a:gd name="T7" fmla="*/ 1 h 105"/>
                <a:gd name="T8" fmla="*/ 3 w 117"/>
                <a:gd name="T9" fmla="*/ 1 h 105"/>
                <a:gd name="T10" fmla="*/ 3 w 117"/>
                <a:gd name="T11" fmla="*/ 2 h 105"/>
                <a:gd name="T12" fmla="*/ 4 w 117"/>
                <a:gd name="T13" fmla="*/ 2 h 105"/>
                <a:gd name="T14" fmla="*/ 4 w 117"/>
                <a:gd name="T15" fmla="*/ 2 h 105"/>
                <a:gd name="T16" fmla="*/ 4 w 117"/>
                <a:gd name="T17" fmla="*/ 3 h 105"/>
                <a:gd name="T18" fmla="*/ 4 w 117"/>
                <a:gd name="T19" fmla="*/ 2 h 105"/>
                <a:gd name="T20" fmla="*/ 3 w 117"/>
                <a:gd name="T21" fmla="*/ 2 h 105"/>
                <a:gd name="T22" fmla="*/ 3 w 117"/>
                <a:gd name="T23" fmla="*/ 2 h 105"/>
                <a:gd name="T24" fmla="*/ 2 w 117"/>
                <a:gd name="T25" fmla="*/ 1 h 105"/>
                <a:gd name="T26" fmla="*/ 2 w 117"/>
                <a:gd name="T27" fmla="*/ 1 h 105"/>
                <a:gd name="T28" fmla="*/ 1 w 117"/>
                <a:gd name="T29" fmla="*/ 1 h 105"/>
                <a:gd name="T30" fmla="*/ 1 w 117"/>
                <a:gd name="T31" fmla="*/ 0 h 105"/>
                <a:gd name="T32" fmla="*/ 0 w 117"/>
                <a:gd name="T33" fmla="*/ 0 h 105"/>
                <a:gd name="T34" fmla="*/ 0 w 117"/>
                <a:gd name="T35" fmla="*/ 0 h 105"/>
                <a:gd name="T36" fmla="*/ 1 w 117"/>
                <a:gd name="T37" fmla="*/ 0 h 105"/>
                <a:gd name="T38" fmla="*/ 1 w 117"/>
                <a:gd name="T39" fmla="*/ 0 h 105"/>
                <a:gd name="T40" fmla="*/ 1 w 117"/>
                <a:gd name="T41" fmla="*/ 0 h 105"/>
                <a:gd name="T42" fmla="*/ 1 w 117"/>
                <a:gd name="T43" fmla="*/ 0 h 105"/>
                <a:gd name="T44" fmla="*/ 1 w 117"/>
                <a:gd name="T45" fmla="*/ 0 h 105"/>
                <a:gd name="T46" fmla="*/ 1 w 117"/>
                <a:gd name="T47" fmla="*/ 0 h 105"/>
                <a:gd name="T48" fmla="*/ 1 w 117"/>
                <a:gd name="T49" fmla="*/ 0 h 1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7" h="105">
                  <a:moveTo>
                    <a:pt x="26" y="21"/>
                  </a:moveTo>
                  <a:lnTo>
                    <a:pt x="41" y="26"/>
                  </a:lnTo>
                  <a:lnTo>
                    <a:pt x="55" y="34"/>
                  </a:lnTo>
                  <a:lnTo>
                    <a:pt x="68" y="44"/>
                  </a:lnTo>
                  <a:lnTo>
                    <a:pt x="79" y="54"/>
                  </a:lnTo>
                  <a:lnTo>
                    <a:pt x="89" y="66"/>
                  </a:lnTo>
                  <a:lnTo>
                    <a:pt x="99" y="78"/>
                  </a:lnTo>
                  <a:lnTo>
                    <a:pt x="108" y="91"/>
                  </a:lnTo>
                  <a:lnTo>
                    <a:pt x="117" y="105"/>
                  </a:lnTo>
                  <a:lnTo>
                    <a:pt x="105" y="92"/>
                  </a:lnTo>
                  <a:lnTo>
                    <a:pt x="91" y="79"/>
                  </a:lnTo>
                  <a:lnTo>
                    <a:pt x="77" y="67"/>
                  </a:lnTo>
                  <a:lnTo>
                    <a:pt x="63" y="54"/>
                  </a:lnTo>
                  <a:lnTo>
                    <a:pt x="48" y="44"/>
                  </a:lnTo>
                  <a:lnTo>
                    <a:pt x="32" y="34"/>
                  </a:lnTo>
                  <a:lnTo>
                    <a:pt x="16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7" y="6"/>
                  </a:lnTo>
                  <a:lnTo>
                    <a:pt x="10" y="0"/>
                  </a:lnTo>
                  <a:lnTo>
                    <a:pt x="11" y="7"/>
                  </a:lnTo>
                  <a:lnTo>
                    <a:pt x="15" y="11"/>
                  </a:lnTo>
                  <a:lnTo>
                    <a:pt x="21" y="16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0" name="Freeform 73"/>
            <p:cNvSpPr>
              <a:spLocks/>
            </p:cNvSpPr>
            <p:nvPr/>
          </p:nvSpPr>
          <p:spPr bwMode="auto">
            <a:xfrm>
              <a:off x="1560" y="726"/>
              <a:ext cx="118" cy="106"/>
            </a:xfrm>
            <a:custGeom>
              <a:avLst/>
              <a:gdLst>
                <a:gd name="T0" fmla="*/ 8 w 235"/>
                <a:gd name="T1" fmla="*/ 2 h 212"/>
                <a:gd name="T2" fmla="*/ 8 w 235"/>
                <a:gd name="T3" fmla="*/ 3 h 212"/>
                <a:gd name="T4" fmla="*/ 7 w 235"/>
                <a:gd name="T5" fmla="*/ 4 h 212"/>
                <a:gd name="T6" fmla="*/ 6 w 235"/>
                <a:gd name="T7" fmla="*/ 4 h 212"/>
                <a:gd name="T8" fmla="*/ 5 w 235"/>
                <a:gd name="T9" fmla="*/ 4 h 212"/>
                <a:gd name="T10" fmla="*/ 5 w 235"/>
                <a:gd name="T11" fmla="*/ 5 h 212"/>
                <a:gd name="T12" fmla="*/ 5 w 235"/>
                <a:gd name="T13" fmla="*/ 5 h 212"/>
                <a:gd name="T14" fmla="*/ 7 w 235"/>
                <a:gd name="T15" fmla="*/ 5 h 212"/>
                <a:gd name="T16" fmla="*/ 5 w 235"/>
                <a:gd name="T17" fmla="*/ 5 h 212"/>
                <a:gd name="T18" fmla="*/ 4 w 235"/>
                <a:gd name="T19" fmla="*/ 5 h 212"/>
                <a:gd name="T20" fmla="*/ 4 w 235"/>
                <a:gd name="T21" fmla="*/ 5 h 212"/>
                <a:gd name="T22" fmla="*/ 4 w 235"/>
                <a:gd name="T23" fmla="*/ 6 h 212"/>
                <a:gd name="T24" fmla="*/ 5 w 235"/>
                <a:gd name="T25" fmla="*/ 3 h 212"/>
                <a:gd name="T26" fmla="*/ 5 w 235"/>
                <a:gd name="T27" fmla="*/ 3 h 212"/>
                <a:gd name="T28" fmla="*/ 5 w 235"/>
                <a:gd name="T29" fmla="*/ 2 h 212"/>
                <a:gd name="T30" fmla="*/ 4 w 235"/>
                <a:gd name="T31" fmla="*/ 2 h 212"/>
                <a:gd name="T32" fmla="*/ 4 w 235"/>
                <a:gd name="T33" fmla="*/ 3 h 212"/>
                <a:gd name="T34" fmla="*/ 3 w 235"/>
                <a:gd name="T35" fmla="*/ 3 h 212"/>
                <a:gd name="T36" fmla="*/ 4 w 235"/>
                <a:gd name="T37" fmla="*/ 3 h 212"/>
                <a:gd name="T38" fmla="*/ 3 w 235"/>
                <a:gd name="T39" fmla="*/ 4 h 212"/>
                <a:gd name="T40" fmla="*/ 3 w 235"/>
                <a:gd name="T41" fmla="*/ 4 h 212"/>
                <a:gd name="T42" fmla="*/ 2 w 235"/>
                <a:gd name="T43" fmla="*/ 4 h 212"/>
                <a:gd name="T44" fmla="*/ 4 w 235"/>
                <a:gd name="T45" fmla="*/ 4 h 212"/>
                <a:gd name="T46" fmla="*/ 3 w 235"/>
                <a:gd name="T47" fmla="*/ 5 h 212"/>
                <a:gd name="T48" fmla="*/ 1 w 235"/>
                <a:gd name="T49" fmla="*/ 5 h 212"/>
                <a:gd name="T50" fmla="*/ 2 w 235"/>
                <a:gd name="T51" fmla="*/ 5 h 212"/>
                <a:gd name="T52" fmla="*/ 3 w 235"/>
                <a:gd name="T53" fmla="*/ 5 h 212"/>
                <a:gd name="T54" fmla="*/ 3 w 235"/>
                <a:gd name="T55" fmla="*/ 5 h 212"/>
                <a:gd name="T56" fmla="*/ 2 w 235"/>
                <a:gd name="T57" fmla="*/ 5 h 212"/>
                <a:gd name="T58" fmla="*/ 1 w 235"/>
                <a:gd name="T59" fmla="*/ 5 h 212"/>
                <a:gd name="T60" fmla="*/ 2 w 235"/>
                <a:gd name="T61" fmla="*/ 6 h 212"/>
                <a:gd name="T62" fmla="*/ 3 w 235"/>
                <a:gd name="T63" fmla="*/ 6 h 212"/>
                <a:gd name="T64" fmla="*/ 3 w 235"/>
                <a:gd name="T65" fmla="*/ 6 h 212"/>
                <a:gd name="T66" fmla="*/ 3 w 235"/>
                <a:gd name="T67" fmla="*/ 6 h 212"/>
                <a:gd name="T68" fmla="*/ 2 w 235"/>
                <a:gd name="T69" fmla="*/ 6 h 212"/>
                <a:gd name="T70" fmla="*/ 1 w 235"/>
                <a:gd name="T71" fmla="*/ 6 h 212"/>
                <a:gd name="T72" fmla="*/ 1 w 235"/>
                <a:gd name="T73" fmla="*/ 7 h 212"/>
                <a:gd name="T74" fmla="*/ 2 w 235"/>
                <a:gd name="T75" fmla="*/ 7 h 212"/>
                <a:gd name="T76" fmla="*/ 3 w 235"/>
                <a:gd name="T77" fmla="*/ 7 h 212"/>
                <a:gd name="T78" fmla="*/ 3 w 235"/>
                <a:gd name="T79" fmla="*/ 7 h 212"/>
                <a:gd name="T80" fmla="*/ 2 w 235"/>
                <a:gd name="T81" fmla="*/ 7 h 212"/>
                <a:gd name="T82" fmla="*/ 1 w 235"/>
                <a:gd name="T83" fmla="*/ 7 h 212"/>
                <a:gd name="T84" fmla="*/ 1 w 235"/>
                <a:gd name="T85" fmla="*/ 5 h 212"/>
                <a:gd name="T86" fmla="*/ 2 w 235"/>
                <a:gd name="T87" fmla="*/ 3 h 212"/>
                <a:gd name="T88" fmla="*/ 3 w 235"/>
                <a:gd name="T89" fmla="*/ 2 h 212"/>
                <a:gd name="T90" fmla="*/ 4 w 235"/>
                <a:gd name="T91" fmla="*/ 1 h 212"/>
                <a:gd name="T92" fmla="*/ 6 w 235"/>
                <a:gd name="T93" fmla="*/ 1 h 212"/>
                <a:gd name="T94" fmla="*/ 7 w 235"/>
                <a:gd name="T95" fmla="*/ 1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5" h="212">
                  <a:moveTo>
                    <a:pt x="211" y="12"/>
                  </a:moveTo>
                  <a:lnTo>
                    <a:pt x="219" y="18"/>
                  </a:lnTo>
                  <a:lnTo>
                    <a:pt x="221" y="27"/>
                  </a:lnTo>
                  <a:lnTo>
                    <a:pt x="225" y="37"/>
                  </a:lnTo>
                  <a:lnTo>
                    <a:pt x="233" y="42"/>
                  </a:lnTo>
                  <a:lnTo>
                    <a:pt x="235" y="51"/>
                  </a:lnTo>
                  <a:lnTo>
                    <a:pt x="235" y="59"/>
                  </a:lnTo>
                  <a:lnTo>
                    <a:pt x="234" y="67"/>
                  </a:lnTo>
                  <a:lnTo>
                    <a:pt x="233" y="78"/>
                  </a:lnTo>
                  <a:lnTo>
                    <a:pt x="231" y="90"/>
                  </a:lnTo>
                  <a:lnTo>
                    <a:pt x="226" y="102"/>
                  </a:lnTo>
                  <a:lnTo>
                    <a:pt x="220" y="113"/>
                  </a:lnTo>
                  <a:lnTo>
                    <a:pt x="212" y="125"/>
                  </a:lnTo>
                  <a:lnTo>
                    <a:pt x="206" y="116"/>
                  </a:lnTo>
                  <a:lnTo>
                    <a:pt x="197" y="117"/>
                  </a:lnTo>
                  <a:lnTo>
                    <a:pt x="188" y="118"/>
                  </a:lnTo>
                  <a:lnTo>
                    <a:pt x="179" y="119"/>
                  </a:lnTo>
                  <a:lnTo>
                    <a:pt x="170" y="120"/>
                  </a:lnTo>
                  <a:lnTo>
                    <a:pt x="160" y="121"/>
                  </a:lnTo>
                  <a:lnTo>
                    <a:pt x="151" y="122"/>
                  </a:lnTo>
                  <a:lnTo>
                    <a:pt x="143" y="125"/>
                  </a:lnTo>
                  <a:lnTo>
                    <a:pt x="134" y="127"/>
                  </a:lnTo>
                  <a:lnTo>
                    <a:pt x="132" y="129"/>
                  </a:lnTo>
                  <a:lnTo>
                    <a:pt x="130" y="132"/>
                  </a:lnTo>
                  <a:lnTo>
                    <a:pt x="129" y="134"/>
                  </a:lnTo>
                  <a:lnTo>
                    <a:pt x="130" y="136"/>
                  </a:lnTo>
                  <a:lnTo>
                    <a:pt x="136" y="140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5" y="135"/>
                  </a:lnTo>
                  <a:lnTo>
                    <a:pt x="209" y="128"/>
                  </a:lnTo>
                  <a:lnTo>
                    <a:pt x="202" y="137"/>
                  </a:lnTo>
                  <a:lnTo>
                    <a:pt x="193" y="143"/>
                  </a:lnTo>
                  <a:lnTo>
                    <a:pt x="183" y="146"/>
                  </a:lnTo>
                  <a:lnTo>
                    <a:pt x="172" y="146"/>
                  </a:lnTo>
                  <a:lnTo>
                    <a:pt x="160" y="146"/>
                  </a:lnTo>
                  <a:lnTo>
                    <a:pt x="150" y="144"/>
                  </a:lnTo>
                  <a:lnTo>
                    <a:pt x="139" y="144"/>
                  </a:lnTo>
                  <a:lnTo>
                    <a:pt x="129" y="147"/>
                  </a:lnTo>
                  <a:lnTo>
                    <a:pt x="128" y="149"/>
                  </a:lnTo>
                  <a:lnTo>
                    <a:pt x="127" y="151"/>
                  </a:lnTo>
                  <a:lnTo>
                    <a:pt x="127" y="154"/>
                  </a:lnTo>
                  <a:lnTo>
                    <a:pt x="127" y="156"/>
                  </a:lnTo>
                  <a:lnTo>
                    <a:pt x="128" y="157"/>
                  </a:lnTo>
                  <a:lnTo>
                    <a:pt x="130" y="159"/>
                  </a:lnTo>
                  <a:lnTo>
                    <a:pt x="132" y="159"/>
                  </a:lnTo>
                  <a:lnTo>
                    <a:pt x="134" y="159"/>
                  </a:lnTo>
                  <a:lnTo>
                    <a:pt x="105" y="176"/>
                  </a:lnTo>
                  <a:lnTo>
                    <a:pt x="112" y="155"/>
                  </a:lnTo>
                  <a:lnTo>
                    <a:pt x="119" y="134"/>
                  </a:lnTo>
                  <a:lnTo>
                    <a:pt x="126" y="112"/>
                  </a:lnTo>
                  <a:lnTo>
                    <a:pt x="130" y="90"/>
                  </a:lnTo>
                  <a:lnTo>
                    <a:pt x="133" y="93"/>
                  </a:lnTo>
                  <a:lnTo>
                    <a:pt x="135" y="83"/>
                  </a:lnTo>
                  <a:lnTo>
                    <a:pt x="136" y="75"/>
                  </a:lnTo>
                  <a:lnTo>
                    <a:pt x="136" y="67"/>
                  </a:lnTo>
                  <a:lnTo>
                    <a:pt x="140" y="58"/>
                  </a:lnTo>
                  <a:lnTo>
                    <a:pt x="140" y="56"/>
                  </a:lnTo>
                  <a:lnTo>
                    <a:pt x="140" y="53"/>
                  </a:lnTo>
                  <a:lnTo>
                    <a:pt x="139" y="51"/>
                  </a:lnTo>
                  <a:lnTo>
                    <a:pt x="137" y="50"/>
                  </a:lnTo>
                  <a:lnTo>
                    <a:pt x="133" y="53"/>
                  </a:lnTo>
                  <a:lnTo>
                    <a:pt x="129" y="59"/>
                  </a:lnTo>
                  <a:lnTo>
                    <a:pt x="126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3" y="75"/>
                  </a:lnTo>
                  <a:lnTo>
                    <a:pt x="107" y="75"/>
                  </a:lnTo>
                  <a:lnTo>
                    <a:pt x="100" y="71"/>
                  </a:lnTo>
                  <a:lnTo>
                    <a:pt x="98" y="74"/>
                  </a:lnTo>
                  <a:lnTo>
                    <a:pt x="96" y="78"/>
                  </a:lnTo>
                  <a:lnTo>
                    <a:pt x="94" y="81"/>
                  </a:lnTo>
                  <a:lnTo>
                    <a:pt x="94" y="86"/>
                  </a:lnTo>
                  <a:lnTo>
                    <a:pt x="97" y="89"/>
                  </a:lnTo>
                  <a:lnTo>
                    <a:pt x="103" y="89"/>
                  </a:lnTo>
                  <a:lnTo>
                    <a:pt x="107" y="87"/>
                  </a:lnTo>
                  <a:lnTo>
                    <a:pt x="111" y="86"/>
                  </a:lnTo>
                  <a:lnTo>
                    <a:pt x="110" y="97"/>
                  </a:lnTo>
                  <a:lnTo>
                    <a:pt x="102" y="98"/>
                  </a:lnTo>
                  <a:lnTo>
                    <a:pt x="95" y="98"/>
                  </a:lnTo>
                  <a:lnTo>
                    <a:pt x="88" y="99"/>
                  </a:lnTo>
                  <a:lnTo>
                    <a:pt x="82" y="99"/>
                  </a:lnTo>
                  <a:lnTo>
                    <a:pt x="75" y="99"/>
                  </a:lnTo>
                  <a:lnTo>
                    <a:pt x="69" y="99"/>
                  </a:lnTo>
                  <a:lnTo>
                    <a:pt x="64" y="101"/>
                  </a:lnTo>
                  <a:lnTo>
                    <a:pt x="58" y="102"/>
                  </a:lnTo>
                  <a:lnTo>
                    <a:pt x="57" y="105"/>
                  </a:lnTo>
                  <a:lnTo>
                    <a:pt x="59" y="108"/>
                  </a:lnTo>
                  <a:lnTo>
                    <a:pt x="62" y="110"/>
                  </a:lnTo>
                  <a:lnTo>
                    <a:pt x="66" y="111"/>
                  </a:lnTo>
                  <a:lnTo>
                    <a:pt x="106" y="112"/>
                  </a:lnTo>
                  <a:lnTo>
                    <a:pt x="102" y="120"/>
                  </a:lnTo>
                  <a:lnTo>
                    <a:pt x="96" y="126"/>
                  </a:lnTo>
                  <a:lnTo>
                    <a:pt x="87" y="129"/>
                  </a:lnTo>
                  <a:lnTo>
                    <a:pt x="76" y="129"/>
                  </a:lnTo>
                  <a:lnTo>
                    <a:pt x="66" y="131"/>
                  </a:lnTo>
                  <a:lnTo>
                    <a:pt x="54" y="129"/>
                  </a:lnTo>
                  <a:lnTo>
                    <a:pt x="43" y="129"/>
                  </a:lnTo>
                  <a:lnTo>
                    <a:pt x="33" y="131"/>
                  </a:lnTo>
                  <a:lnTo>
                    <a:pt x="31" y="131"/>
                  </a:lnTo>
                  <a:lnTo>
                    <a:pt x="31" y="133"/>
                  </a:lnTo>
                  <a:lnTo>
                    <a:pt x="31" y="134"/>
                  </a:lnTo>
                  <a:lnTo>
                    <a:pt x="31" y="136"/>
                  </a:lnTo>
                  <a:lnTo>
                    <a:pt x="38" y="140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2" y="141"/>
                  </a:lnTo>
                  <a:lnTo>
                    <a:pt x="72" y="140"/>
                  </a:lnTo>
                  <a:lnTo>
                    <a:pt x="80" y="140"/>
                  </a:lnTo>
                  <a:lnTo>
                    <a:pt x="89" y="140"/>
                  </a:lnTo>
                  <a:lnTo>
                    <a:pt x="97" y="141"/>
                  </a:lnTo>
                  <a:lnTo>
                    <a:pt x="95" y="149"/>
                  </a:lnTo>
                  <a:lnTo>
                    <a:pt x="86" y="151"/>
                  </a:lnTo>
                  <a:lnTo>
                    <a:pt x="76" y="152"/>
                  </a:lnTo>
                  <a:lnTo>
                    <a:pt x="66" y="154"/>
                  </a:lnTo>
                  <a:lnTo>
                    <a:pt x="56" y="154"/>
                  </a:lnTo>
                  <a:lnTo>
                    <a:pt x="46" y="155"/>
                  </a:lnTo>
                  <a:lnTo>
                    <a:pt x="37" y="155"/>
                  </a:lnTo>
                  <a:lnTo>
                    <a:pt x="28" y="157"/>
                  </a:lnTo>
                  <a:lnTo>
                    <a:pt x="20" y="159"/>
                  </a:lnTo>
                  <a:lnTo>
                    <a:pt x="23" y="164"/>
                  </a:lnTo>
                  <a:lnTo>
                    <a:pt x="29" y="166"/>
                  </a:lnTo>
                  <a:lnTo>
                    <a:pt x="35" y="169"/>
                  </a:lnTo>
                  <a:lnTo>
                    <a:pt x="43" y="169"/>
                  </a:lnTo>
                  <a:lnTo>
                    <a:pt x="50" y="169"/>
                  </a:lnTo>
                  <a:lnTo>
                    <a:pt x="58" y="167"/>
                  </a:lnTo>
                  <a:lnTo>
                    <a:pt x="65" y="166"/>
                  </a:lnTo>
                  <a:lnTo>
                    <a:pt x="71" y="166"/>
                  </a:lnTo>
                  <a:lnTo>
                    <a:pt x="75" y="164"/>
                  </a:lnTo>
                  <a:lnTo>
                    <a:pt x="80" y="165"/>
                  </a:lnTo>
                  <a:lnTo>
                    <a:pt x="86" y="165"/>
                  </a:lnTo>
                  <a:lnTo>
                    <a:pt x="90" y="164"/>
                  </a:lnTo>
                  <a:lnTo>
                    <a:pt x="87" y="169"/>
                  </a:lnTo>
                  <a:lnTo>
                    <a:pt x="86" y="172"/>
                  </a:lnTo>
                  <a:lnTo>
                    <a:pt x="86" y="177"/>
                  </a:lnTo>
                  <a:lnTo>
                    <a:pt x="82" y="181"/>
                  </a:lnTo>
                  <a:lnTo>
                    <a:pt x="74" y="181"/>
                  </a:lnTo>
                  <a:lnTo>
                    <a:pt x="66" y="182"/>
                  </a:lnTo>
                  <a:lnTo>
                    <a:pt x="57" y="182"/>
                  </a:lnTo>
                  <a:lnTo>
                    <a:pt x="49" y="184"/>
                  </a:lnTo>
                  <a:lnTo>
                    <a:pt x="41" y="184"/>
                  </a:lnTo>
                  <a:lnTo>
                    <a:pt x="33" y="185"/>
                  </a:lnTo>
                  <a:lnTo>
                    <a:pt x="26" y="184"/>
                  </a:lnTo>
                  <a:lnTo>
                    <a:pt x="19" y="182"/>
                  </a:lnTo>
                  <a:lnTo>
                    <a:pt x="14" y="185"/>
                  </a:lnTo>
                  <a:lnTo>
                    <a:pt x="11" y="188"/>
                  </a:lnTo>
                  <a:lnTo>
                    <a:pt x="9" y="192"/>
                  </a:lnTo>
                  <a:lnTo>
                    <a:pt x="12" y="196"/>
                  </a:lnTo>
                  <a:lnTo>
                    <a:pt x="12" y="197"/>
                  </a:lnTo>
                  <a:lnTo>
                    <a:pt x="19" y="197"/>
                  </a:lnTo>
                  <a:lnTo>
                    <a:pt x="27" y="197"/>
                  </a:lnTo>
                  <a:lnTo>
                    <a:pt x="34" y="197"/>
                  </a:lnTo>
                  <a:lnTo>
                    <a:pt x="43" y="196"/>
                  </a:lnTo>
                  <a:lnTo>
                    <a:pt x="51" y="196"/>
                  </a:lnTo>
                  <a:lnTo>
                    <a:pt x="59" y="196"/>
                  </a:lnTo>
                  <a:lnTo>
                    <a:pt x="67" y="196"/>
                  </a:lnTo>
                  <a:lnTo>
                    <a:pt x="74" y="197"/>
                  </a:lnTo>
                  <a:lnTo>
                    <a:pt x="74" y="199"/>
                  </a:lnTo>
                  <a:lnTo>
                    <a:pt x="75" y="200"/>
                  </a:lnTo>
                  <a:lnTo>
                    <a:pt x="76" y="201"/>
                  </a:lnTo>
                  <a:lnTo>
                    <a:pt x="77" y="202"/>
                  </a:lnTo>
                  <a:lnTo>
                    <a:pt x="71" y="205"/>
                  </a:lnTo>
                  <a:lnTo>
                    <a:pt x="62" y="208"/>
                  </a:lnTo>
                  <a:lnTo>
                    <a:pt x="54" y="209"/>
                  </a:lnTo>
                  <a:lnTo>
                    <a:pt x="45" y="210"/>
                  </a:lnTo>
                  <a:lnTo>
                    <a:pt x="37" y="210"/>
                  </a:lnTo>
                  <a:lnTo>
                    <a:pt x="29" y="211"/>
                  </a:lnTo>
                  <a:lnTo>
                    <a:pt x="21" y="211"/>
                  </a:lnTo>
                  <a:lnTo>
                    <a:pt x="13" y="212"/>
                  </a:lnTo>
                  <a:lnTo>
                    <a:pt x="0" y="209"/>
                  </a:lnTo>
                  <a:lnTo>
                    <a:pt x="4" y="184"/>
                  </a:lnTo>
                  <a:lnTo>
                    <a:pt x="9" y="158"/>
                  </a:lnTo>
                  <a:lnTo>
                    <a:pt x="15" y="133"/>
                  </a:lnTo>
                  <a:lnTo>
                    <a:pt x="20" y="108"/>
                  </a:lnTo>
                  <a:lnTo>
                    <a:pt x="27" y="98"/>
                  </a:lnTo>
                  <a:lnTo>
                    <a:pt x="34" y="87"/>
                  </a:lnTo>
                  <a:lnTo>
                    <a:pt x="42" y="75"/>
                  </a:lnTo>
                  <a:lnTo>
                    <a:pt x="49" y="65"/>
                  </a:lnTo>
                  <a:lnTo>
                    <a:pt x="60" y="56"/>
                  </a:lnTo>
                  <a:lnTo>
                    <a:pt x="71" y="45"/>
                  </a:lnTo>
                  <a:lnTo>
                    <a:pt x="82" y="36"/>
                  </a:lnTo>
                  <a:lnTo>
                    <a:pt x="94" y="27"/>
                  </a:lnTo>
                  <a:lnTo>
                    <a:pt x="105" y="19"/>
                  </a:lnTo>
                  <a:lnTo>
                    <a:pt x="117" y="12"/>
                  </a:lnTo>
                  <a:lnTo>
                    <a:pt x="130" y="6"/>
                  </a:lnTo>
                  <a:lnTo>
                    <a:pt x="145" y="4"/>
                  </a:lnTo>
                  <a:lnTo>
                    <a:pt x="153" y="3"/>
                  </a:lnTo>
                  <a:lnTo>
                    <a:pt x="162" y="1"/>
                  </a:lnTo>
                  <a:lnTo>
                    <a:pt x="171" y="0"/>
                  </a:lnTo>
                  <a:lnTo>
                    <a:pt x="181" y="0"/>
                  </a:lnTo>
                  <a:lnTo>
                    <a:pt x="190" y="1"/>
                  </a:lnTo>
                  <a:lnTo>
                    <a:pt x="198" y="4"/>
                  </a:lnTo>
                  <a:lnTo>
                    <a:pt x="205" y="7"/>
                  </a:lnTo>
                  <a:lnTo>
                    <a:pt x="211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1" name="Freeform 74"/>
            <p:cNvSpPr>
              <a:spLocks/>
            </p:cNvSpPr>
            <p:nvPr/>
          </p:nvSpPr>
          <p:spPr bwMode="auto">
            <a:xfrm>
              <a:off x="1240" y="729"/>
              <a:ext cx="61" cy="77"/>
            </a:xfrm>
            <a:custGeom>
              <a:avLst/>
              <a:gdLst>
                <a:gd name="T0" fmla="*/ 2 w 122"/>
                <a:gd name="T1" fmla="*/ 2 h 155"/>
                <a:gd name="T2" fmla="*/ 2 w 122"/>
                <a:gd name="T3" fmla="*/ 3 h 155"/>
                <a:gd name="T4" fmla="*/ 2 w 122"/>
                <a:gd name="T5" fmla="*/ 2 h 155"/>
                <a:gd name="T6" fmla="*/ 2 w 122"/>
                <a:gd name="T7" fmla="*/ 1 h 155"/>
                <a:gd name="T8" fmla="*/ 2 w 122"/>
                <a:gd name="T9" fmla="*/ 1 h 155"/>
                <a:gd name="T10" fmla="*/ 2 w 122"/>
                <a:gd name="T11" fmla="*/ 0 h 155"/>
                <a:gd name="T12" fmla="*/ 2 w 122"/>
                <a:gd name="T13" fmla="*/ 0 h 155"/>
                <a:gd name="T14" fmla="*/ 2 w 122"/>
                <a:gd name="T15" fmla="*/ 1 h 155"/>
                <a:gd name="T16" fmla="*/ 2 w 122"/>
                <a:gd name="T17" fmla="*/ 2 h 155"/>
                <a:gd name="T18" fmla="*/ 2 w 122"/>
                <a:gd name="T19" fmla="*/ 3 h 155"/>
                <a:gd name="T20" fmla="*/ 3 w 122"/>
                <a:gd name="T21" fmla="*/ 3 h 155"/>
                <a:gd name="T22" fmla="*/ 3 w 122"/>
                <a:gd name="T23" fmla="*/ 3 h 155"/>
                <a:gd name="T24" fmla="*/ 3 w 122"/>
                <a:gd name="T25" fmla="*/ 3 h 155"/>
                <a:gd name="T26" fmla="*/ 3 w 122"/>
                <a:gd name="T27" fmla="*/ 1 h 155"/>
                <a:gd name="T28" fmla="*/ 3 w 122"/>
                <a:gd name="T29" fmla="*/ 0 h 155"/>
                <a:gd name="T30" fmla="*/ 3 w 122"/>
                <a:gd name="T31" fmla="*/ 1 h 155"/>
                <a:gd name="T32" fmla="*/ 3 w 122"/>
                <a:gd name="T33" fmla="*/ 3 h 155"/>
                <a:gd name="T34" fmla="*/ 4 w 122"/>
                <a:gd name="T35" fmla="*/ 4 h 155"/>
                <a:gd name="T36" fmla="*/ 4 w 122"/>
                <a:gd name="T37" fmla="*/ 4 h 155"/>
                <a:gd name="T38" fmla="*/ 4 w 122"/>
                <a:gd name="T39" fmla="*/ 3 h 155"/>
                <a:gd name="T40" fmla="*/ 3 w 122"/>
                <a:gd name="T41" fmla="*/ 1 h 155"/>
                <a:gd name="T42" fmla="*/ 4 w 122"/>
                <a:gd name="T43" fmla="*/ 0 h 155"/>
                <a:gd name="T44" fmla="*/ 4 w 122"/>
                <a:gd name="T45" fmla="*/ 1 h 155"/>
                <a:gd name="T46" fmla="*/ 4 w 122"/>
                <a:gd name="T47" fmla="*/ 1 h 155"/>
                <a:gd name="T48" fmla="*/ 4 w 122"/>
                <a:gd name="T49" fmla="*/ 3 h 155"/>
                <a:gd name="T50" fmla="*/ 4 w 122"/>
                <a:gd name="T51" fmla="*/ 4 h 155"/>
                <a:gd name="T52" fmla="*/ 4 w 122"/>
                <a:gd name="T53" fmla="*/ 4 h 155"/>
                <a:gd name="T54" fmla="*/ 4 w 122"/>
                <a:gd name="T55" fmla="*/ 4 h 155"/>
                <a:gd name="T56" fmla="*/ 2 w 122"/>
                <a:gd name="T57" fmla="*/ 3 h 155"/>
                <a:gd name="T58" fmla="*/ 1 w 122"/>
                <a:gd name="T59" fmla="*/ 3 h 155"/>
                <a:gd name="T60" fmla="*/ 1 w 122"/>
                <a:gd name="T61" fmla="*/ 2 h 155"/>
                <a:gd name="T62" fmla="*/ 1 w 122"/>
                <a:gd name="T63" fmla="*/ 1 h 155"/>
                <a:gd name="T64" fmla="*/ 1 w 122"/>
                <a:gd name="T65" fmla="*/ 0 h 155"/>
                <a:gd name="T66" fmla="*/ 1 w 122"/>
                <a:gd name="T67" fmla="*/ 0 h 155"/>
                <a:gd name="T68" fmla="*/ 1 w 122"/>
                <a:gd name="T69" fmla="*/ 0 h 155"/>
                <a:gd name="T70" fmla="*/ 1 w 122"/>
                <a:gd name="T71" fmla="*/ 0 h 155"/>
                <a:gd name="T72" fmla="*/ 1 w 122"/>
                <a:gd name="T73" fmla="*/ 1 h 155"/>
                <a:gd name="T74" fmla="*/ 1 w 122"/>
                <a:gd name="T75" fmla="*/ 2 h 1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2" h="155">
                  <a:moveTo>
                    <a:pt x="32" y="83"/>
                  </a:moveTo>
                  <a:lnTo>
                    <a:pt x="34" y="89"/>
                  </a:lnTo>
                  <a:lnTo>
                    <a:pt x="37" y="97"/>
                  </a:lnTo>
                  <a:lnTo>
                    <a:pt x="39" y="104"/>
                  </a:lnTo>
                  <a:lnTo>
                    <a:pt x="45" y="109"/>
                  </a:lnTo>
                  <a:lnTo>
                    <a:pt x="45" y="92"/>
                  </a:lnTo>
                  <a:lnTo>
                    <a:pt x="43" y="77"/>
                  </a:lnTo>
                  <a:lnTo>
                    <a:pt x="41" y="61"/>
                  </a:lnTo>
                  <a:lnTo>
                    <a:pt x="41" y="46"/>
                  </a:lnTo>
                  <a:lnTo>
                    <a:pt x="39" y="37"/>
                  </a:lnTo>
                  <a:lnTo>
                    <a:pt x="37" y="29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53" y="19"/>
                  </a:lnTo>
                  <a:lnTo>
                    <a:pt x="53" y="33"/>
                  </a:lnTo>
                  <a:lnTo>
                    <a:pt x="53" y="49"/>
                  </a:lnTo>
                  <a:lnTo>
                    <a:pt x="54" y="64"/>
                  </a:lnTo>
                  <a:lnTo>
                    <a:pt x="57" y="75"/>
                  </a:lnTo>
                  <a:lnTo>
                    <a:pt x="58" y="88"/>
                  </a:lnTo>
                  <a:lnTo>
                    <a:pt x="61" y="102"/>
                  </a:lnTo>
                  <a:lnTo>
                    <a:pt x="64" y="114"/>
                  </a:lnTo>
                  <a:lnTo>
                    <a:pt x="71" y="125"/>
                  </a:lnTo>
                  <a:lnTo>
                    <a:pt x="76" y="120"/>
                  </a:lnTo>
                  <a:lnTo>
                    <a:pt x="76" y="114"/>
                  </a:lnTo>
                  <a:lnTo>
                    <a:pt x="75" y="110"/>
                  </a:lnTo>
                  <a:lnTo>
                    <a:pt x="72" y="105"/>
                  </a:lnTo>
                  <a:lnTo>
                    <a:pt x="70" y="83"/>
                  </a:lnTo>
                  <a:lnTo>
                    <a:pt x="66" y="62"/>
                  </a:lnTo>
                  <a:lnTo>
                    <a:pt x="64" y="42"/>
                  </a:lnTo>
                  <a:lnTo>
                    <a:pt x="65" y="22"/>
                  </a:lnTo>
                  <a:lnTo>
                    <a:pt x="77" y="23"/>
                  </a:lnTo>
                  <a:lnTo>
                    <a:pt x="83" y="50"/>
                  </a:lnTo>
                  <a:lnTo>
                    <a:pt x="85" y="77"/>
                  </a:lnTo>
                  <a:lnTo>
                    <a:pt x="88" y="106"/>
                  </a:lnTo>
                  <a:lnTo>
                    <a:pt x="95" y="134"/>
                  </a:lnTo>
                  <a:lnTo>
                    <a:pt x="99" y="134"/>
                  </a:lnTo>
                  <a:lnTo>
                    <a:pt x="100" y="133"/>
                  </a:lnTo>
                  <a:lnTo>
                    <a:pt x="102" y="132"/>
                  </a:lnTo>
                  <a:lnTo>
                    <a:pt x="103" y="129"/>
                  </a:lnTo>
                  <a:lnTo>
                    <a:pt x="101" y="105"/>
                  </a:lnTo>
                  <a:lnTo>
                    <a:pt x="98" y="80"/>
                  </a:lnTo>
                  <a:lnTo>
                    <a:pt x="94" y="54"/>
                  </a:lnTo>
                  <a:lnTo>
                    <a:pt x="96" y="30"/>
                  </a:lnTo>
                  <a:lnTo>
                    <a:pt x="101" y="31"/>
                  </a:lnTo>
                  <a:lnTo>
                    <a:pt x="106" y="31"/>
                  </a:lnTo>
                  <a:lnTo>
                    <a:pt x="109" y="33"/>
                  </a:lnTo>
                  <a:lnTo>
                    <a:pt x="110" y="36"/>
                  </a:lnTo>
                  <a:lnTo>
                    <a:pt x="113" y="61"/>
                  </a:lnTo>
                  <a:lnTo>
                    <a:pt x="115" y="89"/>
                  </a:lnTo>
                  <a:lnTo>
                    <a:pt x="117" y="117"/>
                  </a:lnTo>
                  <a:lnTo>
                    <a:pt x="122" y="141"/>
                  </a:lnTo>
                  <a:lnTo>
                    <a:pt x="118" y="144"/>
                  </a:lnTo>
                  <a:lnTo>
                    <a:pt x="116" y="150"/>
                  </a:lnTo>
                  <a:lnTo>
                    <a:pt x="114" y="155"/>
                  </a:lnTo>
                  <a:lnTo>
                    <a:pt x="108" y="154"/>
                  </a:lnTo>
                  <a:lnTo>
                    <a:pt x="110" y="152"/>
                  </a:lnTo>
                  <a:lnTo>
                    <a:pt x="49" y="133"/>
                  </a:lnTo>
                  <a:lnTo>
                    <a:pt x="40" y="121"/>
                  </a:lnTo>
                  <a:lnTo>
                    <a:pt x="30" y="110"/>
                  </a:lnTo>
                  <a:lnTo>
                    <a:pt x="23" y="97"/>
                  </a:lnTo>
                  <a:lnTo>
                    <a:pt x="20" y="82"/>
                  </a:lnTo>
                  <a:lnTo>
                    <a:pt x="16" y="72"/>
                  </a:lnTo>
                  <a:lnTo>
                    <a:pt x="15" y="59"/>
                  </a:lnTo>
                  <a:lnTo>
                    <a:pt x="15" y="46"/>
                  </a:lnTo>
                  <a:lnTo>
                    <a:pt x="11" y="35"/>
                  </a:lnTo>
                  <a:lnTo>
                    <a:pt x="10" y="26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0" y="11"/>
                  </a:lnTo>
                  <a:lnTo>
                    <a:pt x="25" y="21"/>
                  </a:lnTo>
                  <a:lnTo>
                    <a:pt x="27" y="34"/>
                  </a:lnTo>
                  <a:lnTo>
                    <a:pt x="28" y="46"/>
                  </a:lnTo>
                  <a:lnTo>
                    <a:pt x="28" y="60"/>
                  </a:lnTo>
                  <a:lnTo>
                    <a:pt x="30" y="73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2" name="Freeform 75"/>
            <p:cNvSpPr>
              <a:spLocks/>
            </p:cNvSpPr>
            <p:nvPr/>
          </p:nvSpPr>
          <p:spPr bwMode="auto">
            <a:xfrm>
              <a:off x="1193" y="731"/>
              <a:ext cx="36" cy="5"/>
            </a:xfrm>
            <a:custGeom>
              <a:avLst/>
              <a:gdLst>
                <a:gd name="T0" fmla="*/ 2 w 74"/>
                <a:gd name="T1" fmla="*/ 1 h 10"/>
                <a:gd name="T2" fmla="*/ 2 w 74"/>
                <a:gd name="T3" fmla="*/ 1 h 10"/>
                <a:gd name="T4" fmla="*/ 1 w 74"/>
                <a:gd name="T5" fmla="*/ 1 h 10"/>
                <a:gd name="T6" fmla="*/ 1 w 74"/>
                <a:gd name="T7" fmla="*/ 1 h 10"/>
                <a:gd name="T8" fmla="*/ 1 w 74"/>
                <a:gd name="T9" fmla="*/ 1 h 10"/>
                <a:gd name="T10" fmla="*/ 1 w 74"/>
                <a:gd name="T11" fmla="*/ 1 h 10"/>
                <a:gd name="T12" fmla="*/ 0 w 74"/>
                <a:gd name="T13" fmla="*/ 1 h 10"/>
                <a:gd name="T14" fmla="*/ 0 w 74"/>
                <a:gd name="T15" fmla="*/ 1 h 10"/>
                <a:gd name="T16" fmla="*/ 0 w 74"/>
                <a:gd name="T17" fmla="*/ 1 h 10"/>
                <a:gd name="T18" fmla="*/ 0 w 74"/>
                <a:gd name="T19" fmla="*/ 0 h 10"/>
                <a:gd name="T20" fmla="*/ 2 w 7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" h="10">
                  <a:moveTo>
                    <a:pt x="74" y="3"/>
                  </a:moveTo>
                  <a:lnTo>
                    <a:pt x="66" y="7"/>
                  </a:lnTo>
                  <a:lnTo>
                    <a:pt x="58" y="9"/>
                  </a:lnTo>
                  <a:lnTo>
                    <a:pt x="51" y="10"/>
                  </a:lnTo>
                  <a:lnTo>
                    <a:pt x="43" y="10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8" y="10"/>
                  </a:lnTo>
                  <a:lnTo>
                    <a:pt x="0" y="0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3" name="Freeform 76"/>
            <p:cNvSpPr>
              <a:spLocks/>
            </p:cNvSpPr>
            <p:nvPr/>
          </p:nvSpPr>
          <p:spPr bwMode="auto">
            <a:xfrm>
              <a:off x="1374" y="734"/>
              <a:ext cx="4" cy="2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1 h 3"/>
                <a:gd name="T4" fmla="*/ 1 w 7"/>
                <a:gd name="T5" fmla="*/ 1 h 3"/>
                <a:gd name="T6" fmla="*/ 1 w 7"/>
                <a:gd name="T7" fmla="*/ 1 h 3"/>
                <a:gd name="T8" fmla="*/ 1 w 7"/>
                <a:gd name="T9" fmla="*/ 1 h 3"/>
                <a:gd name="T10" fmla="*/ 0 w 7"/>
                <a:gd name="T11" fmla="*/ 1 h 3"/>
                <a:gd name="T12" fmla="*/ 1 w 7"/>
                <a:gd name="T13" fmla="*/ 1 h 3"/>
                <a:gd name="T14" fmla="*/ 1 w 7"/>
                <a:gd name="T15" fmla="*/ 0 h 3"/>
                <a:gd name="T16" fmla="*/ 1 w 7"/>
                <a:gd name="T17" fmla="*/ 0 h 3"/>
                <a:gd name="T18" fmla="*/ 1 w 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4" name="Freeform 77"/>
            <p:cNvSpPr>
              <a:spLocks/>
            </p:cNvSpPr>
            <p:nvPr/>
          </p:nvSpPr>
          <p:spPr bwMode="auto">
            <a:xfrm>
              <a:off x="1356" y="740"/>
              <a:ext cx="4" cy="2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1 h 4"/>
                <a:gd name="T4" fmla="*/ 1 w 8"/>
                <a:gd name="T5" fmla="*/ 1 h 4"/>
                <a:gd name="T6" fmla="*/ 1 w 8"/>
                <a:gd name="T7" fmla="*/ 1 h 4"/>
                <a:gd name="T8" fmla="*/ 0 w 8"/>
                <a:gd name="T9" fmla="*/ 1 h 4"/>
                <a:gd name="T10" fmla="*/ 1 w 8"/>
                <a:gd name="T11" fmla="*/ 1 h 4"/>
                <a:gd name="T12" fmla="*/ 1 w 8"/>
                <a:gd name="T13" fmla="*/ 1 h 4"/>
                <a:gd name="T14" fmla="*/ 1 w 8"/>
                <a:gd name="T15" fmla="*/ 0 h 4"/>
                <a:gd name="T16" fmla="*/ 1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5" name="Freeform 78"/>
            <p:cNvSpPr>
              <a:spLocks/>
            </p:cNvSpPr>
            <p:nvPr/>
          </p:nvSpPr>
          <p:spPr bwMode="auto">
            <a:xfrm>
              <a:off x="1342" y="743"/>
              <a:ext cx="6" cy="6"/>
            </a:xfrm>
            <a:custGeom>
              <a:avLst/>
              <a:gdLst>
                <a:gd name="T0" fmla="*/ 1 w 11"/>
                <a:gd name="T1" fmla="*/ 1 h 11"/>
                <a:gd name="T2" fmla="*/ 0 w 11"/>
                <a:gd name="T3" fmla="*/ 1 h 11"/>
                <a:gd name="T4" fmla="*/ 1 w 11"/>
                <a:gd name="T5" fmla="*/ 0 h 11"/>
                <a:gd name="T6" fmla="*/ 1 w 11"/>
                <a:gd name="T7" fmla="*/ 1 h 11"/>
                <a:gd name="T8" fmla="*/ 1 w 11"/>
                <a:gd name="T9" fmla="*/ 1 h 11"/>
                <a:gd name="T10" fmla="*/ 1 w 11"/>
                <a:gd name="T11" fmla="*/ 1 h 11"/>
                <a:gd name="T12" fmla="*/ 1 w 11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0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6" name="Freeform 79"/>
            <p:cNvSpPr>
              <a:spLocks/>
            </p:cNvSpPr>
            <p:nvPr/>
          </p:nvSpPr>
          <p:spPr bwMode="auto">
            <a:xfrm>
              <a:off x="1300" y="744"/>
              <a:ext cx="194" cy="133"/>
            </a:xfrm>
            <a:custGeom>
              <a:avLst/>
              <a:gdLst>
                <a:gd name="T0" fmla="*/ 9 w 390"/>
                <a:gd name="T1" fmla="*/ 1 h 265"/>
                <a:gd name="T2" fmla="*/ 10 w 390"/>
                <a:gd name="T3" fmla="*/ 2 h 265"/>
                <a:gd name="T4" fmla="*/ 11 w 390"/>
                <a:gd name="T5" fmla="*/ 7 h 265"/>
                <a:gd name="T6" fmla="*/ 10 w 390"/>
                <a:gd name="T7" fmla="*/ 9 h 265"/>
                <a:gd name="T8" fmla="*/ 10 w 390"/>
                <a:gd name="T9" fmla="*/ 7 h 265"/>
                <a:gd name="T10" fmla="*/ 11 w 390"/>
                <a:gd name="T11" fmla="*/ 8 h 265"/>
                <a:gd name="T12" fmla="*/ 11 w 390"/>
                <a:gd name="T13" fmla="*/ 7 h 265"/>
                <a:gd name="T14" fmla="*/ 9 w 390"/>
                <a:gd name="T15" fmla="*/ 6 h 265"/>
                <a:gd name="T16" fmla="*/ 8 w 390"/>
                <a:gd name="T17" fmla="*/ 5 h 265"/>
                <a:gd name="T18" fmla="*/ 6 w 390"/>
                <a:gd name="T19" fmla="*/ 4 h 265"/>
                <a:gd name="T20" fmla="*/ 6 w 390"/>
                <a:gd name="T21" fmla="*/ 4 h 265"/>
                <a:gd name="T22" fmla="*/ 3 w 390"/>
                <a:gd name="T23" fmla="*/ 3 h 265"/>
                <a:gd name="T24" fmla="*/ 2 w 390"/>
                <a:gd name="T25" fmla="*/ 4 h 265"/>
                <a:gd name="T26" fmla="*/ 3 w 390"/>
                <a:gd name="T27" fmla="*/ 4 h 265"/>
                <a:gd name="T28" fmla="*/ 5 w 390"/>
                <a:gd name="T29" fmla="*/ 4 h 265"/>
                <a:gd name="T30" fmla="*/ 5 w 390"/>
                <a:gd name="T31" fmla="*/ 5 h 265"/>
                <a:gd name="T32" fmla="*/ 2 w 390"/>
                <a:gd name="T33" fmla="*/ 4 h 265"/>
                <a:gd name="T34" fmla="*/ 1 w 390"/>
                <a:gd name="T35" fmla="*/ 5 h 265"/>
                <a:gd name="T36" fmla="*/ 2 w 390"/>
                <a:gd name="T37" fmla="*/ 5 h 265"/>
                <a:gd name="T38" fmla="*/ 2 w 390"/>
                <a:gd name="T39" fmla="*/ 5 h 265"/>
                <a:gd name="T40" fmla="*/ 3 w 390"/>
                <a:gd name="T41" fmla="*/ 5 h 265"/>
                <a:gd name="T42" fmla="*/ 6 w 390"/>
                <a:gd name="T43" fmla="*/ 6 h 265"/>
                <a:gd name="T44" fmla="*/ 7 w 390"/>
                <a:gd name="T45" fmla="*/ 6 h 265"/>
                <a:gd name="T46" fmla="*/ 7 w 390"/>
                <a:gd name="T47" fmla="*/ 6 h 265"/>
                <a:gd name="T48" fmla="*/ 3 w 390"/>
                <a:gd name="T49" fmla="*/ 6 h 265"/>
                <a:gd name="T50" fmla="*/ 3 w 390"/>
                <a:gd name="T51" fmla="*/ 5 h 265"/>
                <a:gd name="T52" fmla="*/ 2 w 390"/>
                <a:gd name="T53" fmla="*/ 5 h 265"/>
                <a:gd name="T54" fmla="*/ 1 w 390"/>
                <a:gd name="T55" fmla="*/ 5 h 265"/>
                <a:gd name="T56" fmla="*/ 0 w 390"/>
                <a:gd name="T57" fmla="*/ 6 h 265"/>
                <a:gd name="T58" fmla="*/ 2 w 390"/>
                <a:gd name="T59" fmla="*/ 6 h 265"/>
                <a:gd name="T60" fmla="*/ 5 w 390"/>
                <a:gd name="T61" fmla="*/ 6 h 265"/>
                <a:gd name="T62" fmla="*/ 5 w 390"/>
                <a:gd name="T63" fmla="*/ 6 h 265"/>
                <a:gd name="T64" fmla="*/ 6 w 390"/>
                <a:gd name="T65" fmla="*/ 7 h 265"/>
                <a:gd name="T66" fmla="*/ 7 w 390"/>
                <a:gd name="T67" fmla="*/ 7 h 265"/>
                <a:gd name="T68" fmla="*/ 8 w 390"/>
                <a:gd name="T69" fmla="*/ 8 h 265"/>
                <a:gd name="T70" fmla="*/ 7 w 390"/>
                <a:gd name="T71" fmla="*/ 8 h 265"/>
                <a:gd name="T72" fmla="*/ 6 w 390"/>
                <a:gd name="T73" fmla="*/ 7 h 265"/>
                <a:gd name="T74" fmla="*/ 4 w 390"/>
                <a:gd name="T75" fmla="*/ 7 h 265"/>
                <a:gd name="T76" fmla="*/ 4 w 390"/>
                <a:gd name="T77" fmla="*/ 6 h 265"/>
                <a:gd name="T78" fmla="*/ 3 w 390"/>
                <a:gd name="T79" fmla="*/ 7 h 265"/>
                <a:gd name="T80" fmla="*/ 2 w 390"/>
                <a:gd name="T81" fmla="*/ 6 h 265"/>
                <a:gd name="T82" fmla="*/ 2 w 390"/>
                <a:gd name="T83" fmla="*/ 6 h 265"/>
                <a:gd name="T84" fmla="*/ 0 w 390"/>
                <a:gd name="T85" fmla="*/ 6 h 265"/>
                <a:gd name="T86" fmla="*/ 1 w 390"/>
                <a:gd name="T87" fmla="*/ 7 h 265"/>
                <a:gd name="T88" fmla="*/ 1 w 390"/>
                <a:gd name="T89" fmla="*/ 7 h 265"/>
                <a:gd name="T90" fmla="*/ 3 w 390"/>
                <a:gd name="T91" fmla="*/ 7 h 265"/>
                <a:gd name="T92" fmla="*/ 4 w 390"/>
                <a:gd name="T93" fmla="*/ 7 h 265"/>
                <a:gd name="T94" fmla="*/ 2 w 390"/>
                <a:gd name="T95" fmla="*/ 7 h 265"/>
                <a:gd name="T96" fmla="*/ 0 w 390"/>
                <a:gd name="T97" fmla="*/ 8 h 265"/>
                <a:gd name="T98" fmla="*/ 1 w 390"/>
                <a:gd name="T99" fmla="*/ 8 h 265"/>
                <a:gd name="T100" fmla="*/ 0 w 390"/>
                <a:gd name="T101" fmla="*/ 8 h 265"/>
                <a:gd name="T102" fmla="*/ 0 w 390"/>
                <a:gd name="T103" fmla="*/ 9 h 265"/>
                <a:gd name="T104" fmla="*/ 0 w 390"/>
                <a:gd name="T105" fmla="*/ 7 h 265"/>
                <a:gd name="T106" fmla="*/ 1 w 390"/>
                <a:gd name="T107" fmla="*/ 3 h 265"/>
                <a:gd name="T108" fmla="*/ 5 w 390"/>
                <a:gd name="T109" fmla="*/ 1 h 265"/>
                <a:gd name="T110" fmla="*/ 7 w 390"/>
                <a:gd name="T111" fmla="*/ 1 h 2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0" h="265">
                  <a:moveTo>
                    <a:pt x="259" y="16"/>
                  </a:moveTo>
                  <a:lnTo>
                    <a:pt x="276" y="16"/>
                  </a:lnTo>
                  <a:lnTo>
                    <a:pt x="279" y="19"/>
                  </a:lnTo>
                  <a:lnTo>
                    <a:pt x="284" y="20"/>
                  </a:lnTo>
                  <a:lnTo>
                    <a:pt x="289" y="21"/>
                  </a:lnTo>
                  <a:lnTo>
                    <a:pt x="294" y="24"/>
                  </a:lnTo>
                  <a:lnTo>
                    <a:pt x="303" y="28"/>
                  </a:lnTo>
                  <a:lnTo>
                    <a:pt x="312" y="31"/>
                  </a:lnTo>
                  <a:lnTo>
                    <a:pt x="321" y="35"/>
                  </a:lnTo>
                  <a:lnTo>
                    <a:pt x="329" y="39"/>
                  </a:lnTo>
                  <a:lnTo>
                    <a:pt x="337" y="45"/>
                  </a:lnTo>
                  <a:lnTo>
                    <a:pt x="344" y="51"/>
                  </a:lnTo>
                  <a:lnTo>
                    <a:pt x="351" y="58"/>
                  </a:lnTo>
                  <a:lnTo>
                    <a:pt x="358" y="65"/>
                  </a:lnTo>
                  <a:lnTo>
                    <a:pt x="384" y="122"/>
                  </a:lnTo>
                  <a:lnTo>
                    <a:pt x="390" y="185"/>
                  </a:lnTo>
                  <a:lnTo>
                    <a:pt x="386" y="195"/>
                  </a:lnTo>
                  <a:lnTo>
                    <a:pt x="382" y="205"/>
                  </a:lnTo>
                  <a:lnTo>
                    <a:pt x="377" y="215"/>
                  </a:lnTo>
                  <a:lnTo>
                    <a:pt x="373" y="225"/>
                  </a:lnTo>
                  <a:lnTo>
                    <a:pt x="367" y="234"/>
                  </a:lnTo>
                  <a:lnTo>
                    <a:pt x="360" y="243"/>
                  </a:lnTo>
                  <a:lnTo>
                    <a:pt x="353" y="253"/>
                  </a:lnTo>
                  <a:lnTo>
                    <a:pt x="345" y="260"/>
                  </a:lnTo>
                  <a:lnTo>
                    <a:pt x="337" y="249"/>
                  </a:lnTo>
                  <a:lnTo>
                    <a:pt x="332" y="236"/>
                  </a:lnTo>
                  <a:lnTo>
                    <a:pt x="327" y="224"/>
                  </a:lnTo>
                  <a:lnTo>
                    <a:pt x="316" y="212"/>
                  </a:lnTo>
                  <a:lnTo>
                    <a:pt x="322" y="205"/>
                  </a:lnTo>
                  <a:lnTo>
                    <a:pt x="324" y="210"/>
                  </a:lnTo>
                  <a:lnTo>
                    <a:pt x="328" y="216"/>
                  </a:lnTo>
                  <a:lnTo>
                    <a:pt x="332" y="220"/>
                  </a:lnTo>
                  <a:lnTo>
                    <a:pt x="337" y="224"/>
                  </a:lnTo>
                  <a:lnTo>
                    <a:pt x="343" y="228"/>
                  </a:lnTo>
                  <a:lnTo>
                    <a:pt x="348" y="233"/>
                  </a:lnTo>
                  <a:lnTo>
                    <a:pt x="353" y="239"/>
                  </a:lnTo>
                  <a:lnTo>
                    <a:pt x="358" y="243"/>
                  </a:lnTo>
                  <a:lnTo>
                    <a:pt x="360" y="232"/>
                  </a:lnTo>
                  <a:lnTo>
                    <a:pt x="359" y="224"/>
                  </a:lnTo>
                  <a:lnTo>
                    <a:pt x="355" y="216"/>
                  </a:lnTo>
                  <a:lnTo>
                    <a:pt x="350" y="205"/>
                  </a:lnTo>
                  <a:lnTo>
                    <a:pt x="353" y="202"/>
                  </a:lnTo>
                  <a:lnTo>
                    <a:pt x="345" y="197"/>
                  </a:lnTo>
                  <a:lnTo>
                    <a:pt x="338" y="190"/>
                  </a:lnTo>
                  <a:lnTo>
                    <a:pt x="331" y="185"/>
                  </a:lnTo>
                  <a:lnTo>
                    <a:pt x="325" y="177"/>
                  </a:lnTo>
                  <a:lnTo>
                    <a:pt x="318" y="171"/>
                  </a:lnTo>
                  <a:lnTo>
                    <a:pt x="312" y="165"/>
                  </a:lnTo>
                  <a:lnTo>
                    <a:pt x="303" y="159"/>
                  </a:lnTo>
                  <a:lnTo>
                    <a:pt x="297" y="153"/>
                  </a:lnTo>
                  <a:lnTo>
                    <a:pt x="290" y="149"/>
                  </a:lnTo>
                  <a:lnTo>
                    <a:pt x="282" y="143"/>
                  </a:lnTo>
                  <a:lnTo>
                    <a:pt x="275" y="140"/>
                  </a:lnTo>
                  <a:lnTo>
                    <a:pt x="268" y="135"/>
                  </a:lnTo>
                  <a:lnTo>
                    <a:pt x="260" y="134"/>
                  </a:lnTo>
                  <a:lnTo>
                    <a:pt x="252" y="130"/>
                  </a:lnTo>
                  <a:lnTo>
                    <a:pt x="242" y="127"/>
                  </a:lnTo>
                  <a:lnTo>
                    <a:pt x="234" y="124"/>
                  </a:lnTo>
                  <a:lnTo>
                    <a:pt x="230" y="122"/>
                  </a:lnTo>
                  <a:lnTo>
                    <a:pt x="224" y="121"/>
                  </a:lnTo>
                  <a:lnTo>
                    <a:pt x="218" y="120"/>
                  </a:lnTo>
                  <a:lnTo>
                    <a:pt x="212" y="119"/>
                  </a:lnTo>
                  <a:lnTo>
                    <a:pt x="208" y="117"/>
                  </a:lnTo>
                  <a:lnTo>
                    <a:pt x="202" y="114"/>
                  </a:lnTo>
                  <a:lnTo>
                    <a:pt x="198" y="112"/>
                  </a:lnTo>
                  <a:lnTo>
                    <a:pt x="194" y="107"/>
                  </a:lnTo>
                  <a:lnTo>
                    <a:pt x="177" y="103"/>
                  </a:lnTo>
                  <a:lnTo>
                    <a:pt x="161" y="99"/>
                  </a:lnTo>
                  <a:lnTo>
                    <a:pt x="146" y="96"/>
                  </a:lnTo>
                  <a:lnTo>
                    <a:pt x="131" y="94"/>
                  </a:lnTo>
                  <a:lnTo>
                    <a:pt x="115" y="91"/>
                  </a:lnTo>
                  <a:lnTo>
                    <a:pt x="100" y="90"/>
                  </a:lnTo>
                  <a:lnTo>
                    <a:pt x="83" y="90"/>
                  </a:lnTo>
                  <a:lnTo>
                    <a:pt x="66" y="91"/>
                  </a:lnTo>
                  <a:lnTo>
                    <a:pt x="65" y="94"/>
                  </a:lnTo>
                  <a:lnTo>
                    <a:pt x="64" y="95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70" y="102"/>
                  </a:lnTo>
                  <a:lnTo>
                    <a:pt x="75" y="102"/>
                  </a:lnTo>
                  <a:lnTo>
                    <a:pt x="81" y="103"/>
                  </a:lnTo>
                  <a:lnTo>
                    <a:pt x="87" y="103"/>
                  </a:lnTo>
                  <a:lnTo>
                    <a:pt x="94" y="103"/>
                  </a:lnTo>
                  <a:lnTo>
                    <a:pt x="101" y="103"/>
                  </a:lnTo>
                  <a:lnTo>
                    <a:pt x="108" y="103"/>
                  </a:lnTo>
                  <a:lnTo>
                    <a:pt x="116" y="103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69" y="120"/>
                  </a:lnTo>
                  <a:lnTo>
                    <a:pt x="166" y="121"/>
                  </a:lnTo>
                  <a:lnTo>
                    <a:pt x="164" y="124"/>
                  </a:lnTo>
                  <a:lnTo>
                    <a:pt x="163" y="126"/>
                  </a:lnTo>
                  <a:lnTo>
                    <a:pt x="163" y="128"/>
                  </a:lnTo>
                  <a:lnTo>
                    <a:pt x="162" y="132"/>
                  </a:lnTo>
                  <a:lnTo>
                    <a:pt x="163" y="134"/>
                  </a:lnTo>
                  <a:lnTo>
                    <a:pt x="164" y="135"/>
                  </a:lnTo>
                  <a:lnTo>
                    <a:pt x="148" y="134"/>
                  </a:lnTo>
                  <a:lnTo>
                    <a:pt x="132" y="132"/>
                  </a:lnTo>
                  <a:lnTo>
                    <a:pt x="116" y="128"/>
                  </a:lnTo>
                  <a:lnTo>
                    <a:pt x="98" y="126"/>
                  </a:lnTo>
                  <a:lnTo>
                    <a:pt x="81" y="124"/>
                  </a:lnTo>
                  <a:lnTo>
                    <a:pt x="64" y="124"/>
                  </a:lnTo>
                  <a:lnTo>
                    <a:pt x="47" y="126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41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3" y="142"/>
                  </a:lnTo>
                  <a:lnTo>
                    <a:pt x="44" y="141"/>
                  </a:lnTo>
                  <a:lnTo>
                    <a:pt x="47" y="139"/>
                  </a:lnTo>
                  <a:lnTo>
                    <a:pt x="43" y="130"/>
                  </a:lnTo>
                  <a:lnTo>
                    <a:pt x="78" y="134"/>
                  </a:lnTo>
                  <a:lnTo>
                    <a:pt x="75" y="137"/>
                  </a:lnTo>
                  <a:lnTo>
                    <a:pt x="72" y="141"/>
                  </a:lnTo>
                  <a:lnTo>
                    <a:pt x="68" y="143"/>
                  </a:lnTo>
                  <a:lnTo>
                    <a:pt x="70" y="149"/>
                  </a:lnTo>
                  <a:lnTo>
                    <a:pt x="73" y="152"/>
                  </a:lnTo>
                  <a:lnTo>
                    <a:pt x="77" y="155"/>
                  </a:lnTo>
                  <a:lnTo>
                    <a:pt x="80" y="156"/>
                  </a:lnTo>
                  <a:lnTo>
                    <a:pt x="85" y="153"/>
                  </a:lnTo>
                  <a:lnTo>
                    <a:pt x="88" y="149"/>
                  </a:lnTo>
                  <a:lnTo>
                    <a:pt x="93" y="147"/>
                  </a:lnTo>
                  <a:lnTo>
                    <a:pt x="96" y="143"/>
                  </a:lnTo>
                  <a:lnTo>
                    <a:pt x="96" y="137"/>
                  </a:lnTo>
                  <a:lnTo>
                    <a:pt x="115" y="139"/>
                  </a:lnTo>
                  <a:lnTo>
                    <a:pt x="133" y="142"/>
                  </a:lnTo>
                  <a:lnTo>
                    <a:pt x="151" y="144"/>
                  </a:lnTo>
                  <a:lnTo>
                    <a:pt x="170" y="149"/>
                  </a:lnTo>
                  <a:lnTo>
                    <a:pt x="188" y="155"/>
                  </a:lnTo>
                  <a:lnTo>
                    <a:pt x="206" y="163"/>
                  </a:lnTo>
                  <a:lnTo>
                    <a:pt x="222" y="171"/>
                  </a:lnTo>
                  <a:lnTo>
                    <a:pt x="238" y="181"/>
                  </a:lnTo>
                  <a:lnTo>
                    <a:pt x="244" y="183"/>
                  </a:lnTo>
                  <a:lnTo>
                    <a:pt x="247" y="187"/>
                  </a:lnTo>
                  <a:lnTo>
                    <a:pt x="252" y="189"/>
                  </a:lnTo>
                  <a:lnTo>
                    <a:pt x="256" y="189"/>
                  </a:lnTo>
                  <a:lnTo>
                    <a:pt x="255" y="194"/>
                  </a:lnTo>
                  <a:lnTo>
                    <a:pt x="256" y="200"/>
                  </a:lnTo>
                  <a:lnTo>
                    <a:pt x="260" y="204"/>
                  </a:lnTo>
                  <a:lnTo>
                    <a:pt x="264" y="208"/>
                  </a:lnTo>
                  <a:lnTo>
                    <a:pt x="247" y="197"/>
                  </a:lnTo>
                  <a:lnTo>
                    <a:pt x="229" y="189"/>
                  </a:lnTo>
                  <a:lnTo>
                    <a:pt x="209" y="182"/>
                  </a:lnTo>
                  <a:lnTo>
                    <a:pt x="189" y="177"/>
                  </a:lnTo>
                  <a:lnTo>
                    <a:pt x="169" y="172"/>
                  </a:lnTo>
                  <a:lnTo>
                    <a:pt x="148" y="167"/>
                  </a:lnTo>
                  <a:lnTo>
                    <a:pt x="127" y="164"/>
                  </a:lnTo>
                  <a:lnTo>
                    <a:pt x="105" y="162"/>
                  </a:lnTo>
                  <a:lnTo>
                    <a:pt x="106" y="160"/>
                  </a:lnTo>
                  <a:lnTo>
                    <a:pt x="108" y="158"/>
                  </a:lnTo>
                  <a:lnTo>
                    <a:pt x="106" y="157"/>
                  </a:lnTo>
                  <a:lnTo>
                    <a:pt x="105" y="156"/>
                  </a:lnTo>
                  <a:lnTo>
                    <a:pt x="103" y="153"/>
                  </a:lnTo>
                  <a:lnTo>
                    <a:pt x="102" y="151"/>
                  </a:lnTo>
                  <a:lnTo>
                    <a:pt x="100" y="150"/>
                  </a:lnTo>
                  <a:lnTo>
                    <a:pt x="97" y="150"/>
                  </a:lnTo>
                  <a:lnTo>
                    <a:pt x="96" y="151"/>
                  </a:lnTo>
                  <a:lnTo>
                    <a:pt x="95" y="152"/>
                  </a:lnTo>
                  <a:lnTo>
                    <a:pt x="94" y="153"/>
                  </a:lnTo>
                  <a:lnTo>
                    <a:pt x="94" y="156"/>
                  </a:lnTo>
                  <a:lnTo>
                    <a:pt x="100" y="160"/>
                  </a:lnTo>
                  <a:lnTo>
                    <a:pt x="88" y="159"/>
                  </a:lnTo>
                  <a:lnTo>
                    <a:pt x="78" y="158"/>
                  </a:lnTo>
                  <a:lnTo>
                    <a:pt x="66" y="156"/>
                  </a:lnTo>
                  <a:lnTo>
                    <a:pt x="55" y="155"/>
                  </a:lnTo>
                  <a:lnTo>
                    <a:pt x="44" y="153"/>
                  </a:lnTo>
                  <a:lnTo>
                    <a:pt x="34" y="153"/>
                  </a:lnTo>
                  <a:lnTo>
                    <a:pt x="25" y="156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5" y="162"/>
                  </a:lnTo>
                  <a:lnTo>
                    <a:pt x="15" y="164"/>
                  </a:lnTo>
                  <a:lnTo>
                    <a:pt x="14" y="165"/>
                  </a:lnTo>
                  <a:lnTo>
                    <a:pt x="28" y="167"/>
                  </a:lnTo>
                  <a:lnTo>
                    <a:pt x="42" y="170"/>
                  </a:lnTo>
                  <a:lnTo>
                    <a:pt x="57" y="170"/>
                  </a:lnTo>
                  <a:lnTo>
                    <a:pt x="73" y="171"/>
                  </a:lnTo>
                  <a:lnTo>
                    <a:pt x="89" y="171"/>
                  </a:lnTo>
                  <a:lnTo>
                    <a:pt x="105" y="172"/>
                  </a:lnTo>
                  <a:lnTo>
                    <a:pt x="121" y="174"/>
                  </a:lnTo>
                  <a:lnTo>
                    <a:pt x="136" y="178"/>
                  </a:lnTo>
                  <a:lnTo>
                    <a:pt x="145" y="179"/>
                  </a:lnTo>
                  <a:lnTo>
                    <a:pt x="153" y="180"/>
                  </a:lnTo>
                  <a:lnTo>
                    <a:pt x="161" y="182"/>
                  </a:lnTo>
                  <a:lnTo>
                    <a:pt x="164" y="189"/>
                  </a:lnTo>
                  <a:lnTo>
                    <a:pt x="169" y="194"/>
                  </a:lnTo>
                  <a:lnTo>
                    <a:pt x="173" y="196"/>
                  </a:lnTo>
                  <a:lnTo>
                    <a:pt x="178" y="195"/>
                  </a:lnTo>
                  <a:lnTo>
                    <a:pt x="184" y="194"/>
                  </a:lnTo>
                  <a:lnTo>
                    <a:pt x="184" y="189"/>
                  </a:lnTo>
                  <a:lnTo>
                    <a:pt x="187" y="190"/>
                  </a:lnTo>
                  <a:lnTo>
                    <a:pt x="191" y="193"/>
                  </a:lnTo>
                  <a:lnTo>
                    <a:pt x="194" y="195"/>
                  </a:lnTo>
                  <a:lnTo>
                    <a:pt x="198" y="194"/>
                  </a:lnTo>
                  <a:lnTo>
                    <a:pt x="202" y="198"/>
                  </a:lnTo>
                  <a:lnTo>
                    <a:pt x="206" y="202"/>
                  </a:lnTo>
                  <a:lnTo>
                    <a:pt x="211" y="205"/>
                  </a:lnTo>
                  <a:lnTo>
                    <a:pt x="216" y="208"/>
                  </a:lnTo>
                  <a:lnTo>
                    <a:pt x="221" y="210"/>
                  </a:lnTo>
                  <a:lnTo>
                    <a:pt x="226" y="212"/>
                  </a:lnTo>
                  <a:lnTo>
                    <a:pt x="231" y="215"/>
                  </a:lnTo>
                  <a:lnTo>
                    <a:pt x="237" y="217"/>
                  </a:lnTo>
                  <a:lnTo>
                    <a:pt x="242" y="220"/>
                  </a:lnTo>
                  <a:lnTo>
                    <a:pt x="248" y="224"/>
                  </a:lnTo>
                  <a:lnTo>
                    <a:pt x="254" y="227"/>
                  </a:lnTo>
                  <a:lnTo>
                    <a:pt x="259" y="231"/>
                  </a:lnTo>
                  <a:lnTo>
                    <a:pt x="264" y="235"/>
                  </a:lnTo>
                  <a:lnTo>
                    <a:pt x="269" y="240"/>
                  </a:lnTo>
                  <a:lnTo>
                    <a:pt x="275" y="245"/>
                  </a:lnTo>
                  <a:lnTo>
                    <a:pt x="279" y="250"/>
                  </a:lnTo>
                  <a:lnTo>
                    <a:pt x="274" y="245"/>
                  </a:lnTo>
                  <a:lnTo>
                    <a:pt x="267" y="242"/>
                  </a:lnTo>
                  <a:lnTo>
                    <a:pt x="259" y="242"/>
                  </a:lnTo>
                  <a:lnTo>
                    <a:pt x="250" y="243"/>
                  </a:lnTo>
                  <a:lnTo>
                    <a:pt x="244" y="235"/>
                  </a:lnTo>
                  <a:lnTo>
                    <a:pt x="236" y="228"/>
                  </a:lnTo>
                  <a:lnTo>
                    <a:pt x="227" y="223"/>
                  </a:lnTo>
                  <a:lnTo>
                    <a:pt x="218" y="218"/>
                  </a:lnTo>
                  <a:lnTo>
                    <a:pt x="208" y="215"/>
                  </a:lnTo>
                  <a:lnTo>
                    <a:pt x="199" y="212"/>
                  </a:lnTo>
                  <a:lnTo>
                    <a:pt x="188" y="210"/>
                  </a:lnTo>
                  <a:lnTo>
                    <a:pt x="178" y="208"/>
                  </a:lnTo>
                  <a:lnTo>
                    <a:pt x="173" y="207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6" y="204"/>
                  </a:lnTo>
                  <a:lnTo>
                    <a:pt x="151" y="202"/>
                  </a:lnTo>
                  <a:lnTo>
                    <a:pt x="147" y="200"/>
                  </a:lnTo>
                  <a:lnTo>
                    <a:pt x="143" y="196"/>
                  </a:lnTo>
                  <a:lnTo>
                    <a:pt x="142" y="192"/>
                  </a:lnTo>
                  <a:lnTo>
                    <a:pt x="139" y="190"/>
                  </a:lnTo>
                  <a:lnTo>
                    <a:pt x="135" y="189"/>
                  </a:lnTo>
                  <a:lnTo>
                    <a:pt x="131" y="188"/>
                  </a:lnTo>
                  <a:lnTo>
                    <a:pt x="126" y="188"/>
                  </a:lnTo>
                  <a:lnTo>
                    <a:pt x="124" y="193"/>
                  </a:lnTo>
                  <a:lnTo>
                    <a:pt x="120" y="196"/>
                  </a:lnTo>
                  <a:lnTo>
                    <a:pt x="116" y="196"/>
                  </a:lnTo>
                  <a:lnTo>
                    <a:pt x="111" y="196"/>
                  </a:lnTo>
                  <a:lnTo>
                    <a:pt x="105" y="195"/>
                  </a:lnTo>
                  <a:lnTo>
                    <a:pt x="100" y="194"/>
                  </a:lnTo>
                  <a:lnTo>
                    <a:pt x="94" y="193"/>
                  </a:lnTo>
                  <a:lnTo>
                    <a:pt x="89" y="192"/>
                  </a:lnTo>
                  <a:lnTo>
                    <a:pt x="90" y="188"/>
                  </a:lnTo>
                  <a:lnTo>
                    <a:pt x="89" y="186"/>
                  </a:lnTo>
                  <a:lnTo>
                    <a:pt x="87" y="183"/>
                  </a:lnTo>
                  <a:lnTo>
                    <a:pt x="85" y="181"/>
                  </a:lnTo>
                  <a:lnTo>
                    <a:pt x="79" y="181"/>
                  </a:lnTo>
                  <a:lnTo>
                    <a:pt x="73" y="183"/>
                  </a:lnTo>
                  <a:lnTo>
                    <a:pt x="68" y="186"/>
                  </a:lnTo>
                  <a:lnTo>
                    <a:pt x="64" y="189"/>
                  </a:lnTo>
                  <a:lnTo>
                    <a:pt x="56" y="188"/>
                  </a:lnTo>
                  <a:lnTo>
                    <a:pt x="47" y="188"/>
                  </a:lnTo>
                  <a:lnTo>
                    <a:pt x="40" y="186"/>
                  </a:lnTo>
                  <a:lnTo>
                    <a:pt x="35" y="180"/>
                  </a:lnTo>
                  <a:lnTo>
                    <a:pt x="28" y="185"/>
                  </a:lnTo>
                  <a:lnTo>
                    <a:pt x="20" y="188"/>
                  </a:lnTo>
                  <a:lnTo>
                    <a:pt x="13" y="192"/>
                  </a:lnTo>
                  <a:lnTo>
                    <a:pt x="11" y="200"/>
                  </a:lnTo>
                  <a:lnTo>
                    <a:pt x="17" y="201"/>
                  </a:lnTo>
                  <a:lnTo>
                    <a:pt x="22" y="201"/>
                  </a:lnTo>
                  <a:lnTo>
                    <a:pt x="27" y="201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43" y="201"/>
                  </a:lnTo>
                  <a:lnTo>
                    <a:pt x="49" y="201"/>
                  </a:lnTo>
                  <a:lnTo>
                    <a:pt x="56" y="201"/>
                  </a:lnTo>
                  <a:lnTo>
                    <a:pt x="57" y="205"/>
                  </a:lnTo>
                  <a:lnTo>
                    <a:pt x="59" y="209"/>
                  </a:lnTo>
                  <a:lnTo>
                    <a:pt x="63" y="211"/>
                  </a:lnTo>
                  <a:lnTo>
                    <a:pt x="66" y="212"/>
                  </a:lnTo>
                  <a:lnTo>
                    <a:pt x="74" y="207"/>
                  </a:lnTo>
                  <a:lnTo>
                    <a:pt x="83" y="204"/>
                  </a:lnTo>
                  <a:lnTo>
                    <a:pt x="94" y="204"/>
                  </a:lnTo>
                  <a:lnTo>
                    <a:pt x="103" y="207"/>
                  </a:lnTo>
                  <a:lnTo>
                    <a:pt x="113" y="210"/>
                  </a:lnTo>
                  <a:lnTo>
                    <a:pt x="123" y="212"/>
                  </a:lnTo>
                  <a:lnTo>
                    <a:pt x="132" y="213"/>
                  </a:lnTo>
                  <a:lnTo>
                    <a:pt x="141" y="212"/>
                  </a:lnTo>
                  <a:lnTo>
                    <a:pt x="149" y="217"/>
                  </a:lnTo>
                  <a:lnTo>
                    <a:pt x="158" y="220"/>
                  </a:lnTo>
                  <a:lnTo>
                    <a:pt x="164" y="225"/>
                  </a:lnTo>
                  <a:lnTo>
                    <a:pt x="163" y="235"/>
                  </a:lnTo>
                  <a:lnTo>
                    <a:pt x="145" y="231"/>
                  </a:lnTo>
                  <a:lnTo>
                    <a:pt x="125" y="226"/>
                  </a:lnTo>
                  <a:lnTo>
                    <a:pt x="106" y="223"/>
                  </a:lnTo>
                  <a:lnTo>
                    <a:pt x="88" y="220"/>
                  </a:lnTo>
                  <a:lnTo>
                    <a:pt x="68" y="219"/>
                  </a:lnTo>
                  <a:lnTo>
                    <a:pt x="50" y="219"/>
                  </a:lnTo>
                  <a:lnTo>
                    <a:pt x="30" y="220"/>
                  </a:lnTo>
                  <a:lnTo>
                    <a:pt x="11" y="223"/>
                  </a:lnTo>
                  <a:lnTo>
                    <a:pt x="11" y="227"/>
                  </a:lnTo>
                  <a:lnTo>
                    <a:pt x="14" y="230"/>
                  </a:lnTo>
                  <a:lnTo>
                    <a:pt x="19" y="231"/>
                  </a:lnTo>
                  <a:lnTo>
                    <a:pt x="24" y="231"/>
                  </a:lnTo>
                  <a:lnTo>
                    <a:pt x="58" y="235"/>
                  </a:lnTo>
                  <a:lnTo>
                    <a:pt x="56" y="250"/>
                  </a:lnTo>
                  <a:lnTo>
                    <a:pt x="52" y="250"/>
                  </a:lnTo>
                  <a:lnTo>
                    <a:pt x="48" y="249"/>
                  </a:lnTo>
                  <a:lnTo>
                    <a:pt x="43" y="248"/>
                  </a:lnTo>
                  <a:lnTo>
                    <a:pt x="39" y="248"/>
                  </a:lnTo>
                  <a:lnTo>
                    <a:pt x="33" y="248"/>
                  </a:lnTo>
                  <a:lnTo>
                    <a:pt x="28" y="249"/>
                  </a:lnTo>
                  <a:lnTo>
                    <a:pt x="24" y="251"/>
                  </a:lnTo>
                  <a:lnTo>
                    <a:pt x="20" y="254"/>
                  </a:lnTo>
                  <a:lnTo>
                    <a:pt x="22" y="262"/>
                  </a:lnTo>
                  <a:lnTo>
                    <a:pt x="20" y="262"/>
                  </a:lnTo>
                  <a:lnTo>
                    <a:pt x="18" y="263"/>
                  </a:lnTo>
                  <a:lnTo>
                    <a:pt x="15" y="263"/>
                  </a:lnTo>
                  <a:lnTo>
                    <a:pt x="14" y="265"/>
                  </a:lnTo>
                  <a:lnTo>
                    <a:pt x="14" y="261"/>
                  </a:lnTo>
                  <a:lnTo>
                    <a:pt x="13" y="257"/>
                  </a:lnTo>
                  <a:lnTo>
                    <a:pt x="11" y="255"/>
                  </a:lnTo>
                  <a:lnTo>
                    <a:pt x="7" y="254"/>
                  </a:lnTo>
                  <a:lnTo>
                    <a:pt x="4" y="234"/>
                  </a:lnTo>
                  <a:lnTo>
                    <a:pt x="2" y="215"/>
                  </a:lnTo>
                  <a:lnTo>
                    <a:pt x="0" y="195"/>
                  </a:lnTo>
                  <a:lnTo>
                    <a:pt x="2" y="175"/>
                  </a:lnTo>
                  <a:lnTo>
                    <a:pt x="5" y="157"/>
                  </a:lnTo>
                  <a:lnTo>
                    <a:pt x="12" y="139"/>
                  </a:lnTo>
                  <a:lnTo>
                    <a:pt x="20" y="120"/>
                  </a:lnTo>
                  <a:lnTo>
                    <a:pt x="30" y="104"/>
                  </a:lnTo>
                  <a:lnTo>
                    <a:pt x="44" y="82"/>
                  </a:lnTo>
                  <a:lnTo>
                    <a:pt x="60" y="64"/>
                  </a:lnTo>
                  <a:lnTo>
                    <a:pt x="79" y="46"/>
                  </a:lnTo>
                  <a:lnTo>
                    <a:pt x="100" y="32"/>
                  </a:lnTo>
                  <a:lnTo>
                    <a:pt x="121" y="20"/>
                  </a:lnTo>
                  <a:lnTo>
                    <a:pt x="145" y="11"/>
                  </a:lnTo>
                  <a:lnTo>
                    <a:pt x="168" y="4"/>
                  </a:lnTo>
                  <a:lnTo>
                    <a:pt x="192" y="0"/>
                  </a:lnTo>
                  <a:lnTo>
                    <a:pt x="200" y="1"/>
                  </a:lnTo>
                  <a:lnTo>
                    <a:pt x="209" y="3"/>
                  </a:lnTo>
                  <a:lnTo>
                    <a:pt x="217" y="4"/>
                  </a:lnTo>
                  <a:lnTo>
                    <a:pt x="225" y="5"/>
                  </a:lnTo>
                  <a:lnTo>
                    <a:pt x="234" y="7"/>
                  </a:lnTo>
                  <a:lnTo>
                    <a:pt x="242" y="9"/>
                  </a:lnTo>
                  <a:lnTo>
                    <a:pt x="250" y="13"/>
                  </a:lnTo>
                  <a:lnTo>
                    <a:pt x="259" y="1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7" name="Freeform 80"/>
            <p:cNvSpPr>
              <a:spLocks/>
            </p:cNvSpPr>
            <p:nvPr/>
          </p:nvSpPr>
          <p:spPr bwMode="auto">
            <a:xfrm>
              <a:off x="1304" y="746"/>
              <a:ext cx="7" cy="40"/>
            </a:xfrm>
            <a:custGeom>
              <a:avLst/>
              <a:gdLst>
                <a:gd name="T0" fmla="*/ 0 w 15"/>
                <a:gd name="T1" fmla="*/ 2 h 79"/>
                <a:gd name="T2" fmla="*/ 0 w 15"/>
                <a:gd name="T3" fmla="*/ 3 h 79"/>
                <a:gd name="T4" fmla="*/ 0 w 15"/>
                <a:gd name="T5" fmla="*/ 3 h 79"/>
                <a:gd name="T6" fmla="*/ 0 w 15"/>
                <a:gd name="T7" fmla="*/ 3 h 79"/>
                <a:gd name="T8" fmla="*/ 0 w 15"/>
                <a:gd name="T9" fmla="*/ 3 h 79"/>
                <a:gd name="T10" fmla="*/ 0 w 15"/>
                <a:gd name="T11" fmla="*/ 2 h 79"/>
                <a:gd name="T12" fmla="*/ 0 w 15"/>
                <a:gd name="T13" fmla="*/ 2 h 79"/>
                <a:gd name="T14" fmla="*/ 0 w 15"/>
                <a:gd name="T15" fmla="*/ 2 h 79"/>
                <a:gd name="T16" fmla="*/ 0 w 15"/>
                <a:gd name="T17" fmla="*/ 1 h 79"/>
                <a:gd name="T18" fmla="*/ 0 w 15"/>
                <a:gd name="T19" fmla="*/ 1 h 79"/>
                <a:gd name="T20" fmla="*/ 0 w 15"/>
                <a:gd name="T21" fmla="*/ 1 h 79"/>
                <a:gd name="T22" fmla="*/ 0 w 15"/>
                <a:gd name="T23" fmla="*/ 1 h 79"/>
                <a:gd name="T24" fmla="*/ 0 w 15"/>
                <a:gd name="T25" fmla="*/ 0 h 79"/>
                <a:gd name="T26" fmla="*/ 0 w 15"/>
                <a:gd name="T27" fmla="*/ 1 h 79"/>
                <a:gd name="T28" fmla="*/ 0 w 15"/>
                <a:gd name="T29" fmla="*/ 1 h 79"/>
                <a:gd name="T30" fmla="*/ 0 w 15"/>
                <a:gd name="T31" fmla="*/ 2 h 79"/>
                <a:gd name="T32" fmla="*/ 0 w 15"/>
                <a:gd name="T33" fmla="*/ 2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79">
                  <a:moveTo>
                    <a:pt x="15" y="64"/>
                  </a:moveTo>
                  <a:lnTo>
                    <a:pt x="12" y="69"/>
                  </a:lnTo>
                  <a:lnTo>
                    <a:pt x="11" y="72"/>
                  </a:lnTo>
                  <a:lnTo>
                    <a:pt x="9" y="76"/>
                  </a:lnTo>
                  <a:lnTo>
                    <a:pt x="6" y="79"/>
                  </a:lnTo>
                  <a:lnTo>
                    <a:pt x="4" y="64"/>
                  </a:lnTo>
                  <a:lnTo>
                    <a:pt x="2" y="48"/>
                  </a:lnTo>
                  <a:lnTo>
                    <a:pt x="2" y="3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5" y="0"/>
                  </a:lnTo>
                  <a:lnTo>
                    <a:pt x="11" y="16"/>
                  </a:lnTo>
                  <a:lnTo>
                    <a:pt x="12" y="32"/>
                  </a:lnTo>
                  <a:lnTo>
                    <a:pt x="11" y="48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8" name="Freeform 81"/>
            <p:cNvSpPr>
              <a:spLocks/>
            </p:cNvSpPr>
            <p:nvPr/>
          </p:nvSpPr>
          <p:spPr bwMode="auto">
            <a:xfrm>
              <a:off x="1330" y="746"/>
              <a:ext cx="5" cy="13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1 h 25"/>
                <a:gd name="T4" fmla="*/ 0 w 12"/>
                <a:gd name="T5" fmla="*/ 1 h 25"/>
                <a:gd name="T6" fmla="*/ 0 w 12"/>
                <a:gd name="T7" fmla="*/ 1 h 25"/>
                <a:gd name="T8" fmla="*/ 0 w 12"/>
                <a:gd name="T9" fmla="*/ 1 h 25"/>
                <a:gd name="T10" fmla="*/ 0 w 12"/>
                <a:gd name="T11" fmla="*/ 0 h 25"/>
                <a:gd name="T12" fmla="*/ 0 w 12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5">
                  <a:moveTo>
                    <a:pt x="11" y="0"/>
                  </a:moveTo>
                  <a:lnTo>
                    <a:pt x="11" y="8"/>
                  </a:lnTo>
                  <a:lnTo>
                    <a:pt x="12" y="15"/>
                  </a:lnTo>
                  <a:lnTo>
                    <a:pt x="10" y="20"/>
                  </a:lnTo>
                  <a:lnTo>
                    <a:pt x="3" y="25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9" name="Freeform 82"/>
            <p:cNvSpPr>
              <a:spLocks/>
            </p:cNvSpPr>
            <p:nvPr/>
          </p:nvSpPr>
          <p:spPr bwMode="auto">
            <a:xfrm>
              <a:off x="1211" y="747"/>
              <a:ext cx="24" cy="6"/>
            </a:xfrm>
            <a:custGeom>
              <a:avLst/>
              <a:gdLst>
                <a:gd name="T0" fmla="*/ 2 w 47"/>
                <a:gd name="T1" fmla="*/ 1 h 12"/>
                <a:gd name="T2" fmla="*/ 2 w 47"/>
                <a:gd name="T3" fmla="*/ 1 h 12"/>
                <a:gd name="T4" fmla="*/ 2 w 47"/>
                <a:gd name="T5" fmla="*/ 1 h 12"/>
                <a:gd name="T6" fmla="*/ 2 w 47"/>
                <a:gd name="T7" fmla="*/ 1 h 12"/>
                <a:gd name="T8" fmla="*/ 1 w 47"/>
                <a:gd name="T9" fmla="*/ 1 h 12"/>
                <a:gd name="T10" fmla="*/ 1 w 47"/>
                <a:gd name="T11" fmla="*/ 1 h 12"/>
                <a:gd name="T12" fmla="*/ 1 w 47"/>
                <a:gd name="T13" fmla="*/ 1 h 12"/>
                <a:gd name="T14" fmla="*/ 1 w 47"/>
                <a:gd name="T15" fmla="*/ 1 h 12"/>
                <a:gd name="T16" fmla="*/ 1 w 47"/>
                <a:gd name="T17" fmla="*/ 1 h 12"/>
                <a:gd name="T18" fmla="*/ 0 w 47"/>
                <a:gd name="T19" fmla="*/ 0 h 12"/>
                <a:gd name="T20" fmla="*/ 1 w 47"/>
                <a:gd name="T21" fmla="*/ 0 h 12"/>
                <a:gd name="T22" fmla="*/ 1 w 47"/>
                <a:gd name="T23" fmla="*/ 0 h 12"/>
                <a:gd name="T24" fmla="*/ 1 w 47"/>
                <a:gd name="T25" fmla="*/ 0 h 12"/>
                <a:gd name="T26" fmla="*/ 1 w 47"/>
                <a:gd name="T27" fmla="*/ 0 h 12"/>
                <a:gd name="T28" fmla="*/ 1 w 47"/>
                <a:gd name="T29" fmla="*/ 1 h 12"/>
                <a:gd name="T30" fmla="*/ 2 w 47"/>
                <a:gd name="T31" fmla="*/ 1 h 12"/>
                <a:gd name="T32" fmla="*/ 2 w 47"/>
                <a:gd name="T33" fmla="*/ 1 h 12"/>
                <a:gd name="T34" fmla="*/ 2 w 47"/>
                <a:gd name="T35" fmla="*/ 1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" h="12">
                  <a:moveTo>
                    <a:pt x="47" y="7"/>
                  </a:moveTo>
                  <a:lnTo>
                    <a:pt x="45" y="9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6" y="2"/>
                  </a:lnTo>
                  <a:lnTo>
                    <a:pt x="42" y="5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0" name="Freeform 83"/>
            <p:cNvSpPr>
              <a:spLocks/>
            </p:cNvSpPr>
            <p:nvPr/>
          </p:nvSpPr>
          <p:spPr bwMode="auto">
            <a:xfrm>
              <a:off x="1317" y="746"/>
              <a:ext cx="6" cy="26"/>
            </a:xfrm>
            <a:custGeom>
              <a:avLst/>
              <a:gdLst>
                <a:gd name="T0" fmla="*/ 0 w 13"/>
                <a:gd name="T1" fmla="*/ 0 h 51"/>
                <a:gd name="T2" fmla="*/ 0 w 13"/>
                <a:gd name="T3" fmla="*/ 1 h 51"/>
                <a:gd name="T4" fmla="*/ 0 w 13"/>
                <a:gd name="T5" fmla="*/ 1 h 51"/>
                <a:gd name="T6" fmla="*/ 0 w 13"/>
                <a:gd name="T7" fmla="*/ 2 h 51"/>
                <a:gd name="T8" fmla="*/ 0 w 13"/>
                <a:gd name="T9" fmla="*/ 2 h 51"/>
                <a:gd name="T10" fmla="*/ 0 w 13"/>
                <a:gd name="T11" fmla="*/ 0 h 51"/>
                <a:gd name="T12" fmla="*/ 0 w 13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51">
                  <a:moveTo>
                    <a:pt x="9" y="0"/>
                  </a:moveTo>
                  <a:lnTo>
                    <a:pt x="8" y="14"/>
                  </a:lnTo>
                  <a:lnTo>
                    <a:pt x="13" y="29"/>
                  </a:lnTo>
                  <a:lnTo>
                    <a:pt x="13" y="41"/>
                  </a:lnTo>
                  <a:lnTo>
                    <a:pt x="1" y="51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1" name="Freeform 84"/>
            <p:cNvSpPr>
              <a:spLocks/>
            </p:cNvSpPr>
            <p:nvPr/>
          </p:nvSpPr>
          <p:spPr bwMode="auto">
            <a:xfrm>
              <a:off x="1644" y="746"/>
              <a:ext cx="14" cy="7"/>
            </a:xfrm>
            <a:custGeom>
              <a:avLst/>
              <a:gdLst>
                <a:gd name="T0" fmla="*/ 1 w 28"/>
                <a:gd name="T1" fmla="*/ 1 h 14"/>
                <a:gd name="T2" fmla="*/ 1 w 28"/>
                <a:gd name="T3" fmla="*/ 1 h 14"/>
                <a:gd name="T4" fmla="*/ 1 w 28"/>
                <a:gd name="T5" fmla="*/ 1 h 14"/>
                <a:gd name="T6" fmla="*/ 1 w 28"/>
                <a:gd name="T7" fmla="*/ 1 h 14"/>
                <a:gd name="T8" fmla="*/ 1 w 28"/>
                <a:gd name="T9" fmla="*/ 1 h 14"/>
                <a:gd name="T10" fmla="*/ 1 w 28"/>
                <a:gd name="T11" fmla="*/ 1 h 14"/>
                <a:gd name="T12" fmla="*/ 1 w 28"/>
                <a:gd name="T13" fmla="*/ 1 h 14"/>
                <a:gd name="T14" fmla="*/ 1 w 28"/>
                <a:gd name="T15" fmla="*/ 1 h 14"/>
                <a:gd name="T16" fmla="*/ 0 w 28"/>
                <a:gd name="T17" fmla="*/ 1 h 14"/>
                <a:gd name="T18" fmla="*/ 1 w 28"/>
                <a:gd name="T19" fmla="*/ 0 h 14"/>
                <a:gd name="T20" fmla="*/ 1 w 28"/>
                <a:gd name="T21" fmla="*/ 0 h 14"/>
                <a:gd name="T22" fmla="*/ 1 w 28"/>
                <a:gd name="T23" fmla="*/ 1 h 14"/>
                <a:gd name="T24" fmla="*/ 1 w 28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14">
                  <a:moveTo>
                    <a:pt x="27" y="3"/>
                  </a:moveTo>
                  <a:lnTo>
                    <a:pt x="27" y="4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3" y="13"/>
                  </a:lnTo>
                  <a:lnTo>
                    <a:pt x="5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2" name="Freeform 85"/>
            <p:cNvSpPr>
              <a:spLocks/>
            </p:cNvSpPr>
            <p:nvPr/>
          </p:nvSpPr>
          <p:spPr bwMode="auto">
            <a:xfrm>
              <a:off x="1080" y="749"/>
              <a:ext cx="78" cy="14"/>
            </a:xfrm>
            <a:custGeom>
              <a:avLst/>
              <a:gdLst>
                <a:gd name="T0" fmla="*/ 4 w 157"/>
                <a:gd name="T1" fmla="*/ 0 h 29"/>
                <a:gd name="T2" fmla="*/ 4 w 157"/>
                <a:gd name="T3" fmla="*/ 0 h 29"/>
                <a:gd name="T4" fmla="*/ 4 w 157"/>
                <a:gd name="T5" fmla="*/ 0 h 29"/>
                <a:gd name="T6" fmla="*/ 4 w 157"/>
                <a:gd name="T7" fmla="*/ 0 h 29"/>
                <a:gd name="T8" fmla="*/ 4 w 157"/>
                <a:gd name="T9" fmla="*/ 0 h 29"/>
                <a:gd name="T10" fmla="*/ 4 w 157"/>
                <a:gd name="T11" fmla="*/ 0 h 29"/>
                <a:gd name="T12" fmla="*/ 4 w 157"/>
                <a:gd name="T13" fmla="*/ 0 h 29"/>
                <a:gd name="T14" fmla="*/ 4 w 157"/>
                <a:gd name="T15" fmla="*/ 0 h 29"/>
                <a:gd name="T16" fmla="*/ 3 w 157"/>
                <a:gd name="T17" fmla="*/ 0 h 29"/>
                <a:gd name="T18" fmla="*/ 3 w 157"/>
                <a:gd name="T19" fmla="*/ 0 h 29"/>
                <a:gd name="T20" fmla="*/ 3 w 157"/>
                <a:gd name="T21" fmla="*/ 0 h 29"/>
                <a:gd name="T22" fmla="*/ 2 w 157"/>
                <a:gd name="T23" fmla="*/ 0 h 29"/>
                <a:gd name="T24" fmla="*/ 2 w 157"/>
                <a:gd name="T25" fmla="*/ 0 h 29"/>
                <a:gd name="T26" fmla="*/ 2 w 157"/>
                <a:gd name="T27" fmla="*/ 0 h 29"/>
                <a:gd name="T28" fmla="*/ 1 w 157"/>
                <a:gd name="T29" fmla="*/ 0 h 29"/>
                <a:gd name="T30" fmla="*/ 0 w 157"/>
                <a:gd name="T31" fmla="*/ 0 h 29"/>
                <a:gd name="T32" fmla="*/ 0 w 157"/>
                <a:gd name="T33" fmla="*/ 0 h 29"/>
                <a:gd name="T34" fmla="*/ 0 w 157"/>
                <a:gd name="T35" fmla="*/ 0 h 29"/>
                <a:gd name="T36" fmla="*/ 0 w 157"/>
                <a:gd name="T37" fmla="*/ 0 h 29"/>
                <a:gd name="T38" fmla="*/ 0 w 157"/>
                <a:gd name="T39" fmla="*/ 0 h 29"/>
                <a:gd name="T40" fmla="*/ 0 w 157"/>
                <a:gd name="T41" fmla="*/ 0 h 29"/>
                <a:gd name="T42" fmla="*/ 0 w 157"/>
                <a:gd name="T43" fmla="*/ 0 h 29"/>
                <a:gd name="T44" fmla="*/ 0 w 157"/>
                <a:gd name="T45" fmla="*/ 0 h 29"/>
                <a:gd name="T46" fmla="*/ 0 w 157"/>
                <a:gd name="T47" fmla="*/ 0 h 29"/>
                <a:gd name="T48" fmla="*/ 0 w 157"/>
                <a:gd name="T49" fmla="*/ 0 h 29"/>
                <a:gd name="T50" fmla="*/ 0 w 157"/>
                <a:gd name="T51" fmla="*/ 0 h 29"/>
                <a:gd name="T52" fmla="*/ 0 w 157"/>
                <a:gd name="T53" fmla="*/ 0 h 29"/>
                <a:gd name="T54" fmla="*/ 0 w 157"/>
                <a:gd name="T55" fmla="*/ 0 h 29"/>
                <a:gd name="T56" fmla="*/ 0 w 157"/>
                <a:gd name="T57" fmla="*/ 0 h 29"/>
                <a:gd name="T58" fmla="*/ 0 w 157"/>
                <a:gd name="T59" fmla="*/ 0 h 29"/>
                <a:gd name="T60" fmla="*/ 0 w 157"/>
                <a:gd name="T61" fmla="*/ 0 h 29"/>
                <a:gd name="T62" fmla="*/ 1 w 157"/>
                <a:gd name="T63" fmla="*/ 0 h 29"/>
                <a:gd name="T64" fmla="*/ 2 w 157"/>
                <a:gd name="T65" fmla="*/ 0 h 29"/>
                <a:gd name="T66" fmla="*/ 2 w 157"/>
                <a:gd name="T67" fmla="*/ 0 h 29"/>
                <a:gd name="T68" fmla="*/ 3 w 157"/>
                <a:gd name="T69" fmla="*/ 0 h 29"/>
                <a:gd name="T70" fmla="*/ 3 w 157"/>
                <a:gd name="T71" fmla="*/ 0 h 29"/>
                <a:gd name="T72" fmla="*/ 4 w 157"/>
                <a:gd name="T73" fmla="*/ 0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7" h="29">
                  <a:moveTo>
                    <a:pt x="136" y="4"/>
                  </a:moveTo>
                  <a:lnTo>
                    <a:pt x="142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6" y="7"/>
                  </a:lnTo>
                  <a:lnTo>
                    <a:pt x="157" y="9"/>
                  </a:lnTo>
                  <a:lnTo>
                    <a:pt x="149" y="10"/>
                  </a:lnTo>
                  <a:lnTo>
                    <a:pt x="139" y="11"/>
                  </a:lnTo>
                  <a:lnTo>
                    <a:pt x="127" y="11"/>
                  </a:lnTo>
                  <a:lnTo>
                    <a:pt x="116" y="11"/>
                  </a:lnTo>
                  <a:lnTo>
                    <a:pt x="104" y="12"/>
                  </a:lnTo>
                  <a:lnTo>
                    <a:pt x="93" y="13"/>
                  </a:lnTo>
                  <a:lnTo>
                    <a:pt x="81" y="15"/>
                  </a:lnTo>
                  <a:lnTo>
                    <a:pt x="71" y="20"/>
                  </a:lnTo>
                  <a:lnTo>
                    <a:pt x="33" y="21"/>
                  </a:lnTo>
                  <a:lnTo>
                    <a:pt x="29" y="29"/>
                  </a:lnTo>
                  <a:lnTo>
                    <a:pt x="23" y="25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0" y="9"/>
                  </a:lnTo>
                  <a:lnTo>
                    <a:pt x="14" y="9"/>
                  </a:lnTo>
                  <a:lnTo>
                    <a:pt x="30" y="7"/>
                  </a:lnTo>
                  <a:lnTo>
                    <a:pt x="48" y="5"/>
                  </a:lnTo>
                  <a:lnTo>
                    <a:pt x="65" y="3"/>
                  </a:lnTo>
                  <a:lnTo>
                    <a:pt x="83" y="2"/>
                  </a:lnTo>
                  <a:lnTo>
                    <a:pt x="102" y="0"/>
                  </a:lnTo>
                  <a:lnTo>
                    <a:pt x="120" y="2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3" name="Freeform 86"/>
            <p:cNvSpPr>
              <a:spLocks/>
            </p:cNvSpPr>
            <p:nvPr/>
          </p:nvSpPr>
          <p:spPr bwMode="auto">
            <a:xfrm>
              <a:off x="1381" y="750"/>
              <a:ext cx="6" cy="8"/>
            </a:xfrm>
            <a:custGeom>
              <a:avLst/>
              <a:gdLst>
                <a:gd name="T0" fmla="*/ 1 w 11"/>
                <a:gd name="T1" fmla="*/ 1 h 16"/>
                <a:gd name="T2" fmla="*/ 1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0 w 11"/>
                <a:gd name="T17" fmla="*/ 1 h 16"/>
                <a:gd name="T18" fmla="*/ 1 w 11"/>
                <a:gd name="T19" fmla="*/ 0 h 16"/>
                <a:gd name="T20" fmla="*/ 1 w 11"/>
                <a:gd name="T21" fmla="*/ 1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16">
                  <a:moveTo>
                    <a:pt x="11" y="1"/>
                  </a:move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4" name="Freeform 87"/>
            <p:cNvSpPr>
              <a:spLocks/>
            </p:cNvSpPr>
            <p:nvPr/>
          </p:nvSpPr>
          <p:spPr bwMode="auto">
            <a:xfrm>
              <a:off x="1394" y="752"/>
              <a:ext cx="90" cy="47"/>
            </a:xfrm>
            <a:custGeom>
              <a:avLst/>
              <a:gdLst>
                <a:gd name="T0" fmla="*/ 5 w 180"/>
                <a:gd name="T1" fmla="*/ 1 h 95"/>
                <a:gd name="T2" fmla="*/ 5 w 180"/>
                <a:gd name="T3" fmla="*/ 1 h 95"/>
                <a:gd name="T4" fmla="*/ 5 w 180"/>
                <a:gd name="T5" fmla="*/ 1 h 95"/>
                <a:gd name="T6" fmla="*/ 5 w 180"/>
                <a:gd name="T7" fmla="*/ 1 h 95"/>
                <a:gd name="T8" fmla="*/ 6 w 180"/>
                <a:gd name="T9" fmla="*/ 1 h 95"/>
                <a:gd name="T10" fmla="*/ 6 w 180"/>
                <a:gd name="T11" fmla="*/ 2 h 95"/>
                <a:gd name="T12" fmla="*/ 6 w 180"/>
                <a:gd name="T13" fmla="*/ 2 h 95"/>
                <a:gd name="T14" fmla="*/ 6 w 180"/>
                <a:gd name="T15" fmla="*/ 2 h 95"/>
                <a:gd name="T16" fmla="*/ 6 w 180"/>
                <a:gd name="T17" fmla="*/ 2 h 95"/>
                <a:gd name="T18" fmla="*/ 6 w 180"/>
                <a:gd name="T19" fmla="*/ 2 h 95"/>
                <a:gd name="T20" fmla="*/ 6 w 180"/>
                <a:gd name="T21" fmla="*/ 2 h 95"/>
                <a:gd name="T22" fmla="*/ 6 w 180"/>
                <a:gd name="T23" fmla="*/ 2 h 95"/>
                <a:gd name="T24" fmla="*/ 5 w 180"/>
                <a:gd name="T25" fmla="*/ 2 h 95"/>
                <a:gd name="T26" fmla="*/ 5 w 180"/>
                <a:gd name="T27" fmla="*/ 2 h 95"/>
                <a:gd name="T28" fmla="*/ 5 w 180"/>
                <a:gd name="T29" fmla="*/ 2 h 95"/>
                <a:gd name="T30" fmla="*/ 5 w 180"/>
                <a:gd name="T31" fmla="*/ 1 h 95"/>
                <a:gd name="T32" fmla="*/ 5 w 180"/>
                <a:gd name="T33" fmla="*/ 1 h 95"/>
                <a:gd name="T34" fmla="*/ 4 w 180"/>
                <a:gd name="T35" fmla="*/ 1 h 95"/>
                <a:gd name="T36" fmla="*/ 4 w 180"/>
                <a:gd name="T37" fmla="*/ 1 h 95"/>
                <a:gd name="T38" fmla="*/ 4 w 180"/>
                <a:gd name="T39" fmla="*/ 1 h 95"/>
                <a:gd name="T40" fmla="*/ 4 w 180"/>
                <a:gd name="T41" fmla="*/ 1 h 95"/>
                <a:gd name="T42" fmla="*/ 4 w 180"/>
                <a:gd name="T43" fmla="*/ 1 h 95"/>
                <a:gd name="T44" fmla="*/ 3 w 180"/>
                <a:gd name="T45" fmla="*/ 1 h 95"/>
                <a:gd name="T46" fmla="*/ 3 w 180"/>
                <a:gd name="T47" fmla="*/ 1 h 95"/>
                <a:gd name="T48" fmla="*/ 3 w 180"/>
                <a:gd name="T49" fmla="*/ 0 h 95"/>
                <a:gd name="T50" fmla="*/ 3 w 180"/>
                <a:gd name="T51" fmla="*/ 0 h 95"/>
                <a:gd name="T52" fmla="*/ 3 w 180"/>
                <a:gd name="T53" fmla="*/ 1 h 95"/>
                <a:gd name="T54" fmla="*/ 3 w 180"/>
                <a:gd name="T55" fmla="*/ 1 h 95"/>
                <a:gd name="T56" fmla="*/ 3 w 180"/>
                <a:gd name="T57" fmla="*/ 1 h 95"/>
                <a:gd name="T58" fmla="*/ 3 w 180"/>
                <a:gd name="T59" fmla="*/ 1 h 95"/>
                <a:gd name="T60" fmla="*/ 3 w 180"/>
                <a:gd name="T61" fmla="*/ 0 h 95"/>
                <a:gd name="T62" fmla="*/ 3 w 180"/>
                <a:gd name="T63" fmla="*/ 0 h 95"/>
                <a:gd name="T64" fmla="*/ 2 w 180"/>
                <a:gd name="T65" fmla="*/ 0 h 95"/>
                <a:gd name="T66" fmla="*/ 2 w 180"/>
                <a:gd name="T67" fmla="*/ 0 h 95"/>
                <a:gd name="T68" fmla="*/ 2 w 180"/>
                <a:gd name="T69" fmla="*/ 0 h 95"/>
                <a:gd name="T70" fmla="*/ 1 w 180"/>
                <a:gd name="T71" fmla="*/ 0 h 95"/>
                <a:gd name="T72" fmla="*/ 1 w 180"/>
                <a:gd name="T73" fmla="*/ 0 h 95"/>
                <a:gd name="T74" fmla="*/ 1 w 180"/>
                <a:gd name="T75" fmla="*/ 0 h 95"/>
                <a:gd name="T76" fmla="*/ 1 w 180"/>
                <a:gd name="T77" fmla="*/ 0 h 95"/>
                <a:gd name="T78" fmla="*/ 1 w 180"/>
                <a:gd name="T79" fmla="*/ 0 h 95"/>
                <a:gd name="T80" fmla="*/ 1 w 180"/>
                <a:gd name="T81" fmla="*/ 0 h 95"/>
                <a:gd name="T82" fmla="*/ 1 w 180"/>
                <a:gd name="T83" fmla="*/ 0 h 95"/>
                <a:gd name="T84" fmla="*/ 1 w 180"/>
                <a:gd name="T85" fmla="*/ 0 h 95"/>
                <a:gd name="T86" fmla="*/ 1 w 180"/>
                <a:gd name="T87" fmla="*/ 0 h 95"/>
                <a:gd name="T88" fmla="*/ 1 w 180"/>
                <a:gd name="T89" fmla="*/ 0 h 95"/>
                <a:gd name="T90" fmla="*/ 1 w 180"/>
                <a:gd name="T91" fmla="*/ 0 h 95"/>
                <a:gd name="T92" fmla="*/ 1 w 180"/>
                <a:gd name="T93" fmla="*/ 0 h 95"/>
                <a:gd name="T94" fmla="*/ 0 w 180"/>
                <a:gd name="T95" fmla="*/ 0 h 95"/>
                <a:gd name="T96" fmla="*/ 1 w 180"/>
                <a:gd name="T97" fmla="*/ 0 h 95"/>
                <a:gd name="T98" fmla="*/ 1 w 180"/>
                <a:gd name="T99" fmla="*/ 0 h 95"/>
                <a:gd name="T100" fmla="*/ 2 w 180"/>
                <a:gd name="T101" fmla="*/ 0 h 95"/>
                <a:gd name="T102" fmla="*/ 2 w 180"/>
                <a:gd name="T103" fmla="*/ 0 h 95"/>
                <a:gd name="T104" fmla="*/ 3 w 180"/>
                <a:gd name="T105" fmla="*/ 0 h 95"/>
                <a:gd name="T106" fmla="*/ 3 w 180"/>
                <a:gd name="T107" fmla="*/ 0 h 95"/>
                <a:gd name="T108" fmla="*/ 4 w 180"/>
                <a:gd name="T109" fmla="*/ 0 h 95"/>
                <a:gd name="T110" fmla="*/ 5 w 180"/>
                <a:gd name="T111" fmla="*/ 1 h 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0" h="95">
                  <a:moveTo>
                    <a:pt x="129" y="33"/>
                  </a:moveTo>
                  <a:lnTo>
                    <a:pt x="139" y="37"/>
                  </a:lnTo>
                  <a:lnTo>
                    <a:pt x="147" y="44"/>
                  </a:lnTo>
                  <a:lnTo>
                    <a:pt x="155" y="51"/>
                  </a:lnTo>
                  <a:lnTo>
                    <a:pt x="161" y="58"/>
                  </a:lnTo>
                  <a:lnTo>
                    <a:pt x="166" y="67"/>
                  </a:lnTo>
                  <a:lnTo>
                    <a:pt x="172" y="75"/>
                  </a:lnTo>
                  <a:lnTo>
                    <a:pt x="176" y="83"/>
                  </a:lnTo>
                  <a:lnTo>
                    <a:pt x="180" y="91"/>
                  </a:lnTo>
                  <a:lnTo>
                    <a:pt x="177" y="95"/>
                  </a:lnTo>
                  <a:lnTo>
                    <a:pt x="172" y="88"/>
                  </a:lnTo>
                  <a:lnTo>
                    <a:pt x="166" y="82"/>
                  </a:lnTo>
                  <a:lnTo>
                    <a:pt x="159" y="76"/>
                  </a:lnTo>
                  <a:lnTo>
                    <a:pt x="154" y="72"/>
                  </a:lnTo>
                  <a:lnTo>
                    <a:pt x="146" y="67"/>
                  </a:lnTo>
                  <a:lnTo>
                    <a:pt x="139" y="63"/>
                  </a:lnTo>
                  <a:lnTo>
                    <a:pt x="133" y="57"/>
                  </a:lnTo>
                  <a:lnTo>
                    <a:pt x="126" y="52"/>
                  </a:lnTo>
                  <a:lnTo>
                    <a:pt x="118" y="50"/>
                  </a:lnTo>
                  <a:lnTo>
                    <a:pt x="112" y="44"/>
                  </a:lnTo>
                  <a:lnTo>
                    <a:pt x="106" y="38"/>
                  </a:lnTo>
                  <a:lnTo>
                    <a:pt x="98" y="37"/>
                  </a:lnTo>
                  <a:lnTo>
                    <a:pt x="95" y="34"/>
                  </a:lnTo>
                  <a:lnTo>
                    <a:pt x="91" y="33"/>
                  </a:lnTo>
                  <a:lnTo>
                    <a:pt x="88" y="30"/>
                  </a:lnTo>
                  <a:lnTo>
                    <a:pt x="83" y="29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5" y="37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66" y="25"/>
                  </a:lnTo>
                  <a:lnTo>
                    <a:pt x="58" y="21"/>
                  </a:lnTo>
                  <a:lnTo>
                    <a:pt x="48" y="19"/>
                  </a:lnTo>
                  <a:lnTo>
                    <a:pt x="40" y="14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7" y="25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22" y="14"/>
                  </a:lnTo>
                  <a:lnTo>
                    <a:pt x="21" y="10"/>
                  </a:lnTo>
                  <a:lnTo>
                    <a:pt x="15" y="7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2" y="5"/>
                  </a:lnTo>
                  <a:lnTo>
                    <a:pt x="48" y="10"/>
                  </a:lnTo>
                  <a:lnTo>
                    <a:pt x="64" y="14"/>
                  </a:lnTo>
                  <a:lnTo>
                    <a:pt x="80" y="20"/>
                  </a:lnTo>
                  <a:lnTo>
                    <a:pt x="96" y="25"/>
                  </a:lnTo>
                  <a:lnTo>
                    <a:pt x="112" y="29"/>
                  </a:lnTo>
                  <a:lnTo>
                    <a:pt x="12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5" name="Freeform 88"/>
            <p:cNvSpPr>
              <a:spLocks/>
            </p:cNvSpPr>
            <p:nvPr/>
          </p:nvSpPr>
          <p:spPr bwMode="auto">
            <a:xfrm>
              <a:off x="1519" y="756"/>
              <a:ext cx="49" cy="85"/>
            </a:xfrm>
            <a:custGeom>
              <a:avLst/>
              <a:gdLst>
                <a:gd name="T0" fmla="*/ 2 w 99"/>
                <a:gd name="T1" fmla="*/ 1 h 170"/>
                <a:gd name="T2" fmla="*/ 2 w 99"/>
                <a:gd name="T3" fmla="*/ 2 h 170"/>
                <a:gd name="T4" fmla="*/ 2 w 99"/>
                <a:gd name="T5" fmla="*/ 2 h 170"/>
                <a:gd name="T6" fmla="*/ 1 w 99"/>
                <a:gd name="T7" fmla="*/ 2 h 170"/>
                <a:gd name="T8" fmla="*/ 1 w 99"/>
                <a:gd name="T9" fmla="*/ 2 h 170"/>
                <a:gd name="T10" fmla="*/ 1 w 99"/>
                <a:gd name="T11" fmla="*/ 2 h 170"/>
                <a:gd name="T12" fmla="*/ 2 w 99"/>
                <a:gd name="T13" fmla="*/ 2 h 170"/>
                <a:gd name="T14" fmla="*/ 2 w 99"/>
                <a:gd name="T15" fmla="*/ 3 h 170"/>
                <a:gd name="T16" fmla="*/ 2 w 99"/>
                <a:gd name="T17" fmla="*/ 3 h 170"/>
                <a:gd name="T18" fmla="*/ 1 w 99"/>
                <a:gd name="T19" fmla="*/ 3 h 170"/>
                <a:gd name="T20" fmla="*/ 1 w 99"/>
                <a:gd name="T21" fmla="*/ 3 h 170"/>
                <a:gd name="T22" fmla="*/ 1 w 99"/>
                <a:gd name="T23" fmla="*/ 3 h 170"/>
                <a:gd name="T24" fmla="*/ 0 w 99"/>
                <a:gd name="T25" fmla="*/ 3 h 170"/>
                <a:gd name="T26" fmla="*/ 0 w 99"/>
                <a:gd name="T27" fmla="*/ 3 h 170"/>
                <a:gd name="T28" fmla="*/ 0 w 99"/>
                <a:gd name="T29" fmla="*/ 3 h 170"/>
                <a:gd name="T30" fmla="*/ 1 w 99"/>
                <a:gd name="T31" fmla="*/ 3 h 170"/>
                <a:gd name="T32" fmla="*/ 1 w 99"/>
                <a:gd name="T33" fmla="*/ 3 h 170"/>
                <a:gd name="T34" fmla="*/ 2 w 99"/>
                <a:gd name="T35" fmla="*/ 3 h 170"/>
                <a:gd name="T36" fmla="*/ 2 w 99"/>
                <a:gd name="T37" fmla="*/ 3 h 170"/>
                <a:gd name="T38" fmla="*/ 2 w 99"/>
                <a:gd name="T39" fmla="*/ 4 h 170"/>
                <a:gd name="T40" fmla="*/ 2 w 99"/>
                <a:gd name="T41" fmla="*/ 4 h 170"/>
                <a:gd name="T42" fmla="*/ 1 w 99"/>
                <a:gd name="T43" fmla="*/ 4 h 170"/>
                <a:gd name="T44" fmla="*/ 1 w 99"/>
                <a:gd name="T45" fmla="*/ 4 h 170"/>
                <a:gd name="T46" fmla="*/ 0 w 99"/>
                <a:gd name="T47" fmla="*/ 4 h 170"/>
                <a:gd name="T48" fmla="*/ 0 w 99"/>
                <a:gd name="T49" fmla="*/ 4 h 170"/>
                <a:gd name="T50" fmla="*/ 0 w 99"/>
                <a:gd name="T51" fmla="*/ 4 h 170"/>
                <a:gd name="T52" fmla="*/ 0 w 99"/>
                <a:gd name="T53" fmla="*/ 4 h 170"/>
                <a:gd name="T54" fmla="*/ 0 w 99"/>
                <a:gd name="T55" fmla="*/ 4 h 170"/>
                <a:gd name="T56" fmla="*/ 0 w 99"/>
                <a:gd name="T57" fmla="*/ 4 h 170"/>
                <a:gd name="T58" fmla="*/ 2 w 99"/>
                <a:gd name="T59" fmla="*/ 4 h 170"/>
                <a:gd name="T60" fmla="*/ 1 w 99"/>
                <a:gd name="T61" fmla="*/ 5 h 170"/>
                <a:gd name="T62" fmla="*/ 1 w 99"/>
                <a:gd name="T63" fmla="*/ 5 h 170"/>
                <a:gd name="T64" fmla="*/ 0 w 99"/>
                <a:gd name="T65" fmla="*/ 5 h 170"/>
                <a:gd name="T66" fmla="*/ 0 w 99"/>
                <a:gd name="T67" fmla="*/ 5 h 170"/>
                <a:gd name="T68" fmla="*/ 0 w 99"/>
                <a:gd name="T69" fmla="*/ 5 h 170"/>
                <a:gd name="T70" fmla="*/ 0 w 99"/>
                <a:gd name="T71" fmla="*/ 5 h 170"/>
                <a:gd name="T72" fmla="*/ 0 w 99"/>
                <a:gd name="T73" fmla="*/ 5 h 170"/>
                <a:gd name="T74" fmla="*/ 1 w 99"/>
                <a:gd name="T75" fmla="*/ 5 h 170"/>
                <a:gd name="T76" fmla="*/ 1 w 99"/>
                <a:gd name="T77" fmla="*/ 5 h 170"/>
                <a:gd name="T78" fmla="*/ 1 w 99"/>
                <a:gd name="T79" fmla="*/ 5 h 170"/>
                <a:gd name="T80" fmla="*/ 1 w 99"/>
                <a:gd name="T81" fmla="*/ 5 h 170"/>
                <a:gd name="T82" fmla="*/ 1 w 99"/>
                <a:gd name="T83" fmla="*/ 6 h 170"/>
                <a:gd name="T84" fmla="*/ 1 w 99"/>
                <a:gd name="T85" fmla="*/ 6 h 170"/>
                <a:gd name="T86" fmla="*/ 0 w 99"/>
                <a:gd name="T87" fmla="*/ 6 h 170"/>
                <a:gd name="T88" fmla="*/ 0 w 99"/>
                <a:gd name="T89" fmla="*/ 6 h 170"/>
                <a:gd name="T90" fmla="*/ 0 w 99"/>
                <a:gd name="T91" fmla="*/ 6 h 170"/>
                <a:gd name="T92" fmla="*/ 0 w 99"/>
                <a:gd name="T93" fmla="*/ 4 h 170"/>
                <a:gd name="T94" fmla="*/ 0 w 99"/>
                <a:gd name="T95" fmla="*/ 2 h 170"/>
                <a:gd name="T96" fmla="*/ 1 w 99"/>
                <a:gd name="T97" fmla="*/ 1 h 170"/>
                <a:gd name="T98" fmla="*/ 1 w 99"/>
                <a:gd name="T99" fmla="*/ 1 h 170"/>
                <a:gd name="T100" fmla="*/ 1 w 99"/>
                <a:gd name="T101" fmla="*/ 1 h 170"/>
                <a:gd name="T102" fmla="*/ 2 w 99"/>
                <a:gd name="T103" fmla="*/ 0 h 170"/>
                <a:gd name="T104" fmla="*/ 2 w 99"/>
                <a:gd name="T105" fmla="*/ 1 h 170"/>
                <a:gd name="T106" fmla="*/ 3 w 99"/>
                <a:gd name="T107" fmla="*/ 1 h 1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9" h="170">
                  <a:moveTo>
                    <a:pt x="99" y="13"/>
                  </a:moveTo>
                  <a:lnTo>
                    <a:pt x="92" y="25"/>
                  </a:lnTo>
                  <a:lnTo>
                    <a:pt x="87" y="38"/>
                  </a:lnTo>
                  <a:lnTo>
                    <a:pt x="81" y="48"/>
                  </a:lnTo>
                  <a:lnTo>
                    <a:pt x="67" y="47"/>
                  </a:lnTo>
                  <a:lnTo>
                    <a:pt x="64" y="47"/>
                  </a:lnTo>
                  <a:lnTo>
                    <a:pt x="61" y="48"/>
                  </a:lnTo>
                  <a:lnTo>
                    <a:pt x="59" y="51"/>
                  </a:lnTo>
                  <a:lnTo>
                    <a:pt x="57" y="53"/>
                  </a:lnTo>
                  <a:lnTo>
                    <a:pt x="57" y="56"/>
                  </a:lnTo>
                  <a:lnTo>
                    <a:pt x="58" y="58"/>
                  </a:lnTo>
                  <a:lnTo>
                    <a:pt x="60" y="60"/>
                  </a:lnTo>
                  <a:lnTo>
                    <a:pt x="63" y="63"/>
                  </a:lnTo>
                  <a:lnTo>
                    <a:pt x="82" y="56"/>
                  </a:lnTo>
                  <a:lnTo>
                    <a:pt x="81" y="60"/>
                  </a:lnTo>
                  <a:lnTo>
                    <a:pt x="81" y="66"/>
                  </a:lnTo>
                  <a:lnTo>
                    <a:pt x="80" y="71"/>
                  </a:lnTo>
                  <a:lnTo>
                    <a:pt x="75" y="74"/>
                  </a:lnTo>
                  <a:lnTo>
                    <a:pt x="69" y="75"/>
                  </a:lnTo>
                  <a:lnTo>
                    <a:pt x="63" y="76"/>
                  </a:lnTo>
                  <a:lnTo>
                    <a:pt x="56" y="78"/>
                  </a:lnTo>
                  <a:lnTo>
                    <a:pt x="49" y="78"/>
                  </a:lnTo>
                  <a:lnTo>
                    <a:pt x="43" y="79"/>
                  </a:lnTo>
                  <a:lnTo>
                    <a:pt x="36" y="79"/>
                  </a:lnTo>
                  <a:lnTo>
                    <a:pt x="30" y="79"/>
                  </a:lnTo>
                  <a:lnTo>
                    <a:pt x="24" y="79"/>
                  </a:lnTo>
                  <a:lnTo>
                    <a:pt x="22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2" y="90"/>
                  </a:lnTo>
                  <a:lnTo>
                    <a:pt x="30" y="94"/>
                  </a:lnTo>
                  <a:lnTo>
                    <a:pt x="37" y="91"/>
                  </a:lnTo>
                  <a:lnTo>
                    <a:pt x="45" y="90"/>
                  </a:lnTo>
                  <a:lnTo>
                    <a:pt x="53" y="90"/>
                  </a:lnTo>
                  <a:lnTo>
                    <a:pt x="58" y="89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5" y="87"/>
                  </a:lnTo>
                  <a:lnTo>
                    <a:pt x="75" y="91"/>
                  </a:lnTo>
                  <a:lnTo>
                    <a:pt x="75" y="97"/>
                  </a:lnTo>
                  <a:lnTo>
                    <a:pt x="73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53" y="106"/>
                  </a:lnTo>
                  <a:lnTo>
                    <a:pt x="48" y="108"/>
                  </a:lnTo>
                  <a:lnTo>
                    <a:pt x="41" y="108"/>
                  </a:lnTo>
                  <a:lnTo>
                    <a:pt x="35" y="109"/>
                  </a:lnTo>
                  <a:lnTo>
                    <a:pt x="29" y="109"/>
                  </a:lnTo>
                  <a:lnTo>
                    <a:pt x="22" y="109"/>
                  </a:lnTo>
                  <a:lnTo>
                    <a:pt x="16" y="108"/>
                  </a:lnTo>
                  <a:lnTo>
                    <a:pt x="15" y="111"/>
                  </a:lnTo>
                  <a:lnTo>
                    <a:pt x="14" y="115"/>
                  </a:lnTo>
                  <a:lnTo>
                    <a:pt x="13" y="118"/>
                  </a:lnTo>
                  <a:lnTo>
                    <a:pt x="13" y="121"/>
                  </a:lnTo>
                  <a:lnTo>
                    <a:pt x="18" y="124"/>
                  </a:lnTo>
                  <a:lnTo>
                    <a:pt x="22" y="125"/>
                  </a:lnTo>
                  <a:lnTo>
                    <a:pt x="26" y="124"/>
                  </a:lnTo>
                  <a:lnTo>
                    <a:pt x="29" y="121"/>
                  </a:lnTo>
                  <a:lnTo>
                    <a:pt x="71" y="117"/>
                  </a:lnTo>
                  <a:lnTo>
                    <a:pt x="71" y="127"/>
                  </a:lnTo>
                  <a:lnTo>
                    <a:pt x="65" y="133"/>
                  </a:lnTo>
                  <a:lnTo>
                    <a:pt x="57" y="138"/>
                  </a:lnTo>
                  <a:lnTo>
                    <a:pt x="48" y="140"/>
                  </a:lnTo>
                  <a:lnTo>
                    <a:pt x="42" y="141"/>
                  </a:lnTo>
                  <a:lnTo>
                    <a:pt x="36" y="142"/>
                  </a:lnTo>
                  <a:lnTo>
                    <a:pt x="29" y="141"/>
                  </a:lnTo>
                  <a:lnTo>
                    <a:pt x="22" y="141"/>
                  </a:lnTo>
                  <a:lnTo>
                    <a:pt x="16" y="141"/>
                  </a:lnTo>
                  <a:lnTo>
                    <a:pt x="11" y="142"/>
                  </a:lnTo>
                  <a:lnTo>
                    <a:pt x="7" y="146"/>
                  </a:lnTo>
                  <a:lnTo>
                    <a:pt x="5" y="153"/>
                  </a:lnTo>
                  <a:lnTo>
                    <a:pt x="10" y="155"/>
                  </a:lnTo>
                  <a:lnTo>
                    <a:pt x="15" y="156"/>
                  </a:lnTo>
                  <a:lnTo>
                    <a:pt x="21" y="155"/>
                  </a:lnTo>
                  <a:lnTo>
                    <a:pt x="27" y="154"/>
                  </a:lnTo>
                  <a:lnTo>
                    <a:pt x="33" y="153"/>
                  </a:lnTo>
                  <a:lnTo>
                    <a:pt x="38" y="151"/>
                  </a:lnTo>
                  <a:lnTo>
                    <a:pt x="43" y="151"/>
                  </a:lnTo>
                  <a:lnTo>
                    <a:pt x="49" y="153"/>
                  </a:lnTo>
                  <a:lnTo>
                    <a:pt x="52" y="151"/>
                  </a:lnTo>
                  <a:lnTo>
                    <a:pt x="57" y="150"/>
                  </a:lnTo>
                  <a:lnTo>
                    <a:pt x="60" y="150"/>
                  </a:lnTo>
                  <a:lnTo>
                    <a:pt x="64" y="148"/>
                  </a:lnTo>
                  <a:lnTo>
                    <a:pt x="60" y="162"/>
                  </a:lnTo>
                  <a:lnTo>
                    <a:pt x="52" y="163"/>
                  </a:lnTo>
                  <a:lnTo>
                    <a:pt x="44" y="164"/>
                  </a:lnTo>
                  <a:lnTo>
                    <a:pt x="37" y="166"/>
                  </a:lnTo>
                  <a:lnTo>
                    <a:pt x="30" y="168"/>
                  </a:lnTo>
                  <a:lnTo>
                    <a:pt x="22" y="169"/>
                  </a:lnTo>
                  <a:lnTo>
                    <a:pt x="15" y="169"/>
                  </a:lnTo>
                  <a:lnTo>
                    <a:pt x="8" y="170"/>
                  </a:lnTo>
                  <a:lnTo>
                    <a:pt x="0" y="170"/>
                  </a:lnTo>
                  <a:lnTo>
                    <a:pt x="3" y="138"/>
                  </a:lnTo>
                  <a:lnTo>
                    <a:pt x="6" y="105"/>
                  </a:lnTo>
                  <a:lnTo>
                    <a:pt x="14" y="73"/>
                  </a:lnTo>
                  <a:lnTo>
                    <a:pt x="26" y="43"/>
                  </a:lnTo>
                  <a:lnTo>
                    <a:pt x="31" y="37"/>
                  </a:lnTo>
                  <a:lnTo>
                    <a:pt x="38" y="32"/>
                  </a:lnTo>
                  <a:lnTo>
                    <a:pt x="44" y="25"/>
                  </a:lnTo>
                  <a:lnTo>
                    <a:pt x="50" y="18"/>
                  </a:lnTo>
                  <a:lnTo>
                    <a:pt x="56" y="12"/>
                  </a:lnTo>
                  <a:lnTo>
                    <a:pt x="63" y="7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6" y="8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6" name="Freeform 89"/>
            <p:cNvSpPr>
              <a:spLocks/>
            </p:cNvSpPr>
            <p:nvPr/>
          </p:nvSpPr>
          <p:spPr bwMode="auto">
            <a:xfrm>
              <a:off x="1629" y="760"/>
              <a:ext cx="35" cy="8"/>
            </a:xfrm>
            <a:custGeom>
              <a:avLst/>
              <a:gdLst>
                <a:gd name="T0" fmla="*/ 2 w 71"/>
                <a:gd name="T1" fmla="*/ 1 h 16"/>
                <a:gd name="T2" fmla="*/ 2 w 71"/>
                <a:gd name="T3" fmla="*/ 1 h 16"/>
                <a:gd name="T4" fmla="*/ 1 w 71"/>
                <a:gd name="T5" fmla="*/ 1 h 16"/>
                <a:gd name="T6" fmla="*/ 1 w 71"/>
                <a:gd name="T7" fmla="*/ 1 h 16"/>
                <a:gd name="T8" fmla="*/ 1 w 71"/>
                <a:gd name="T9" fmla="*/ 1 h 16"/>
                <a:gd name="T10" fmla="*/ 1 w 71"/>
                <a:gd name="T11" fmla="*/ 1 h 16"/>
                <a:gd name="T12" fmla="*/ 1 w 71"/>
                <a:gd name="T13" fmla="*/ 1 h 16"/>
                <a:gd name="T14" fmla="*/ 1 w 71"/>
                <a:gd name="T15" fmla="*/ 1 h 16"/>
                <a:gd name="T16" fmla="*/ 0 w 71"/>
                <a:gd name="T17" fmla="*/ 1 h 16"/>
                <a:gd name="T18" fmla="*/ 0 w 71"/>
                <a:gd name="T19" fmla="*/ 1 h 16"/>
                <a:gd name="T20" fmla="*/ 0 w 71"/>
                <a:gd name="T21" fmla="*/ 1 h 16"/>
                <a:gd name="T22" fmla="*/ 0 w 71"/>
                <a:gd name="T23" fmla="*/ 1 h 16"/>
                <a:gd name="T24" fmla="*/ 0 w 71"/>
                <a:gd name="T25" fmla="*/ 1 h 16"/>
                <a:gd name="T26" fmla="*/ 0 w 71"/>
                <a:gd name="T27" fmla="*/ 1 h 16"/>
                <a:gd name="T28" fmla="*/ 0 w 71"/>
                <a:gd name="T29" fmla="*/ 1 h 16"/>
                <a:gd name="T30" fmla="*/ 0 w 71"/>
                <a:gd name="T31" fmla="*/ 1 h 16"/>
                <a:gd name="T32" fmla="*/ 0 w 71"/>
                <a:gd name="T33" fmla="*/ 1 h 16"/>
                <a:gd name="T34" fmla="*/ 0 w 71"/>
                <a:gd name="T35" fmla="*/ 1 h 16"/>
                <a:gd name="T36" fmla="*/ 0 w 71"/>
                <a:gd name="T37" fmla="*/ 1 h 16"/>
                <a:gd name="T38" fmla="*/ 1 w 71"/>
                <a:gd name="T39" fmla="*/ 1 h 16"/>
                <a:gd name="T40" fmla="*/ 1 w 71"/>
                <a:gd name="T41" fmla="*/ 1 h 16"/>
                <a:gd name="T42" fmla="*/ 1 w 71"/>
                <a:gd name="T43" fmla="*/ 1 h 16"/>
                <a:gd name="T44" fmla="*/ 1 w 71"/>
                <a:gd name="T45" fmla="*/ 0 h 16"/>
                <a:gd name="T46" fmla="*/ 2 w 71"/>
                <a:gd name="T47" fmla="*/ 0 h 16"/>
                <a:gd name="T48" fmla="*/ 2 w 71"/>
                <a:gd name="T49" fmla="*/ 1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" h="16">
                  <a:moveTo>
                    <a:pt x="71" y="5"/>
                  </a:moveTo>
                  <a:lnTo>
                    <a:pt x="67" y="10"/>
                  </a:lnTo>
                  <a:lnTo>
                    <a:pt x="63" y="10"/>
                  </a:lnTo>
                  <a:lnTo>
                    <a:pt x="57" y="8"/>
                  </a:lnTo>
                  <a:lnTo>
                    <a:pt x="51" y="10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3" y="12"/>
                  </a:lnTo>
                  <a:lnTo>
                    <a:pt x="27" y="12"/>
                  </a:lnTo>
                  <a:lnTo>
                    <a:pt x="20" y="13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21" y="4"/>
                  </a:lnTo>
                  <a:lnTo>
                    <a:pt x="28" y="5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9" y="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7" name="Freeform 90"/>
            <p:cNvSpPr>
              <a:spLocks/>
            </p:cNvSpPr>
            <p:nvPr/>
          </p:nvSpPr>
          <p:spPr bwMode="auto">
            <a:xfrm>
              <a:off x="1363" y="762"/>
              <a:ext cx="128" cy="69"/>
            </a:xfrm>
            <a:custGeom>
              <a:avLst/>
              <a:gdLst>
                <a:gd name="T0" fmla="*/ 3 w 257"/>
                <a:gd name="T1" fmla="*/ 1 h 137"/>
                <a:gd name="T2" fmla="*/ 3 w 257"/>
                <a:gd name="T3" fmla="*/ 1 h 137"/>
                <a:gd name="T4" fmla="*/ 3 w 257"/>
                <a:gd name="T5" fmla="*/ 1 h 137"/>
                <a:gd name="T6" fmla="*/ 3 w 257"/>
                <a:gd name="T7" fmla="*/ 1 h 137"/>
                <a:gd name="T8" fmla="*/ 3 w 257"/>
                <a:gd name="T9" fmla="*/ 1 h 137"/>
                <a:gd name="T10" fmla="*/ 3 w 257"/>
                <a:gd name="T11" fmla="*/ 1 h 137"/>
                <a:gd name="T12" fmla="*/ 4 w 257"/>
                <a:gd name="T13" fmla="*/ 1 h 137"/>
                <a:gd name="T14" fmla="*/ 4 w 257"/>
                <a:gd name="T15" fmla="*/ 1 h 137"/>
                <a:gd name="T16" fmla="*/ 4 w 257"/>
                <a:gd name="T17" fmla="*/ 2 h 137"/>
                <a:gd name="T18" fmla="*/ 4 w 257"/>
                <a:gd name="T19" fmla="*/ 1 h 137"/>
                <a:gd name="T20" fmla="*/ 4 w 257"/>
                <a:gd name="T21" fmla="*/ 1 h 137"/>
                <a:gd name="T22" fmla="*/ 4 w 257"/>
                <a:gd name="T23" fmla="*/ 1 h 137"/>
                <a:gd name="T24" fmla="*/ 5 w 257"/>
                <a:gd name="T25" fmla="*/ 1 h 137"/>
                <a:gd name="T26" fmla="*/ 5 w 257"/>
                <a:gd name="T27" fmla="*/ 2 h 137"/>
                <a:gd name="T28" fmla="*/ 5 w 257"/>
                <a:gd name="T29" fmla="*/ 2 h 137"/>
                <a:gd name="T30" fmla="*/ 5 w 257"/>
                <a:gd name="T31" fmla="*/ 2 h 137"/>
                <a:gd name="T32" fmla="*/ 5 w 257"/>
                <a:gd name="T33" fmla="*/ 2 h 137"/>
                <a:gd name="T34" fmla="*/ 5 w 257"/>
                <a:gd name="T35" fmla="*/ 2 h 137"/>
                <a:gd name="T36" fmla="*/ 5 w 257"/>
                <a:gd name="T37" fmla="*/ 2 h 137"/>
                <a:gd name="T38" fmla="*/ 5 w 257"/>
                <a:gd name="T39" fmla="*/ 2 h 137"/>
                <a:gd name="T40" fmla="*/ 5 w 257"/>
                <a:gd name="T41" fmla="*/ 2 h 137"/>
                <a:gd name="T42" fmla="*/ 6 w 257"/>
                <a:gd name="T43" fmla="*/ 2 h 137"/>
                <a:gd name="T44" fmla="*/ 6 w 257"/>
                <a:gd name="T45" fmla="*/ 3 h 137"/>
                <a:gd name="T46" fmla="*/ 6 w 257"/>
                <a:gd name="T47" fmla="*/ 3 h 137"/>
                <a:gd name="T48" fmla="*/ 7 w 257"/>
                <a:gd name="T49" fmla="*/ 3 h 137"/>
                <a:gd name="T50" fmla="*/ 7 w 257"/>
                <a:gd name="T51" fmla="*/ 3 h 137"/>
                <a:gd name="T52" fmla="*/ 7 w 257"/>
                <a:gd name="T53" fmla="*/ 3 h 137"/>
                <a:gd name="T54" fmla="*/ 7 w 257"/>
                <a:gd name="T55" fmla="*/ 4 h 137"/>
                <a:gd name="T56" fmla="*/ 7 w 257"/>
                <a:gd name="T57" fmla="*/ 4 h 137"/>
                <a:gd name="T58" fmla="*/ 7 w 257"/>
                <a:gd name="T59" fmla="*/ 4 h 137"/>
                <a:gd name="T60" fmla="*/ 8 w 257"/>
                <a:gd name="T61" fmla="*/ 4 h 137"/>
                <a:gd name="T62" fmla="*/ 8 w 257"/>
                <a:gd name="T63" fmla="*/ 5 h 137"/>
                <a:gd name="T64" fmla="*/ 8 w 257"/>
                <a:gd name="T65" fmla="*/ 5 h 137"/>
                <a:gd name="T66" fmla="*/ 7 w 257"/>
                <a:gd name="T67" fmla="*/ 5 h 137"/>
                <a:gd name="T68" fmla="*/ 7 w 257"/>
                <a:gd name="T69" fmla="*/ 4 h 137"/>
                <a:gd name="T70" fmla="*/ 7 w 257"/>
                <a:gd name="T71" fmla="*/ 4 h 137"/>
                <a:gd name="T72" fmla="*/ 7 w 257"/>
                <a:gd name="T73" fmla="*/ 4 h 137"/>
                <a:gd name="T74" fmla="*/ 7 w 257"/>
                <a:gd name="T75" fmla="*/ 4 h 137"/>
                <a:gd name="T76" fmla="*/ 6 w 257"/>
                <a:gd name="T77" fmla="*/ 3 h 137"/>
                <a:gd name="T78" fmla="*/ 6 w 257"/>
                <a:gd name="T79" fmla="*/ 3 h 137"/>
                <a:gd name="T80" fmla="*/ 6 w 257"/>
                <a:gd name="T81" fmla="*/ 3 h 137"/>
                <a:gd name="T82" fmla="*/ 5 w 257"/>
                <a:gd name="T83" fmla="*/ 3 h 137"/>
                <a:gd name="T84" fmla="*/ 5 w 257"/>
                <a:gd name="T85" fmla="*/ 3 h 137"/>
                <a:gd name="T86" fmla="*/ 5 w 257"/>
                <a:gd name="T87" fmla="*/ 2 h 137"/>
                <a:gd name="T88" fmla="*/ 4 w 257"/>
                <a:gd name="T89" fmla="*/ 2 h 137"/>
                <a:gd name="T90" fmla="*/ 4 w 257"/>
                <a:gd name="T91" fmla="*/ 2 h 137"/>
                <a:gd name="T92" fmla="*/ 3 w 257"/>
                <a:gd name="T93" fmla="*/ 2 h 137"/>
                <a:gd name="T94" fmla="*/ 3 w 257"/>
                <a:gd name="T95" fmla="*/ 1 h 137"/>
                <a:gd name="T96" fmla="*/ 2 w 257"/>
                <a:gd name="T97" fmla="*/ 1 h 137"/>
                <a:gd name="T98" fmla="*/ 1 w 257"/>
                <a:gd name="T99" fmla="*/ 1 h 137"/>
                <a:gd name="T100" fmla="*/ 1 w 257"/>
                <a:gd name="T101" fmla="*/ 1 h 137"/>
                <a:gd name="T102" fmla="*/ 0 w 257"/>
                <a:gd name="T103" fmla="*/ 1 h 137"/>
                <a:gd name="T104" fmla="*/ 0 w 257"/>
                <a:gd name="T105" fmla="*/ 0 h 137"/>
                <a:gd name="T106" fmla="*/ 0 w 257"/>
                <a:gd name="T107" fmla="*/ 0 h 137"/>
                <a:gd name="T108" fmla="*/ 0 w 257"/>
                <a:gd name="T109" fmla="*/ 0 h 137"/>
                <a:gd name="T110" fmla="*/ 1 w 257"/>
                <a:gd name="T111" fmla="*/ 1 h 137"/>
                <a:gd name="T112" fmla="*/ 1 w 257"/>
                <a:gd name="T113" fmla="*/ 1 h 137"/>
                <a:gd name="T114" fmla="*/ 1 w 257"/>
                <a:gd name="T115" fmla="*/ 1 h 137"/>
                <a:gd name="T116" fmla="*/ 2 w 257"/>
                <a:gd name="T117" fmla="*/ 1 h 137"/>
                <a:gd name="T118" fmla="*/ 2 w 257"/>
                <a:gd name="T119" fmla="*/ 1 h 137"/>
                <a:gd name="T120" fmla="*/ 2 w 257"/>
                <a:gd name="T121" fmla="*/ 1 h 137"/>
                <a:gd name="T122" fmla="*/ 3 w 257"/>
                <a:gd name="T123" fmla="*/ 1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7" h="137">
                  <a:moveTo>
                    <a:pt x="112" y="21"/>
                  </a:moveTo>
                  <a:lnTo>
                    <a:pt x="115" y="20"/>
                  </a:lnTo>
                  <a:lnTo>
                    <a:pt x="119" y="20"/>
                  </a:lnTo>
                  <a:lnTo>
                    <a:pt x="121" y="17"/>
                  </a:lnTo>
                  <a:lnTo>
                    <a:pt x="122" y="14"/>
                  </a:lnTo>
                  <a:lnTo>
                    <a:pt x="124" y="21"/>
                  </a:lnTo>
                  <a:lnTo>
                    <a:pt x="129" y="26"/>
                  </a:lnTo>
                  <a:lnTo>
                    <a:pt x="135" y="31"/>
                  </a:lnTo>
                  <a:lnTo>
                    <a:pt x="142" y="35"/>
                  </a:lnTo>
                  <a:lnTo>
                    <a:pt x="145" y="30"/>
                  </a:lnTo>
                  <a:lnTo>
                    <a:pt x="151" y="29"/>
                  </a:lnTo>
                  <a:lnTo>
                    <a:pt x="157" y="30"/>
                  </a:lnTo>
                  <a:lnTo>
                    <a:pt x="160" y="31"/>
                  </a:lnTo>
                  <a:lnTo>
                    <a:pt x="163" y="33"/>
                  </a:lnTo>
                  <a:lnTo>
                    <a:pt x="161" y="37"/>
                  </a:lnTo>
                  <a:lnTo>
                    <a:pt x="161" y="40"/>
                  </a:lnTo>
                  <a:lnTo>
                    <a:pt x="165" y="43"/>
                  </a:lnTo>
                  <a:lnTo>
                    <a:pt x="173" y="40"/>
                  </a:lnTo>
                  <a:lnTo>
                    <a:pt x="179" y="45"/>
                  </a:lnTo>
                  <a:lnTo>
                    <a:pt x="184" y="51"/>
                  </a:lnTo>
                  <a:lnTo>
                    <a:pt x="190" y="54"/>
                  </a:lnTo>
                  <a:lnTo>
                    <a:pt x="199" y="60"/>
                  </a:lnTo>
                  <a:lnTo>
                    <a:pt x="209" y="66"/>
                  </a:lnTo>
                  <a:lnTo>
                    <a:pt x="218" y="73"/>
                  </a:lnTo>
                  <a:lnTo>
                    <a:pt x="227" y="78"/>
                  </a:lnTo>
                  <a:lnTo>
                    <a:pt x="235" y="85"/>
                  </a:lnTo>
                  <a:lnTo>
                    <a:pt x="242" y="93"/>
                  </a:lnTo>
                  <a:lnTo>
                    <a:pt x="247" y="103"/>
                  </a:lnTo>
                  <a:lnTo>
                    <a:pt x="248" y="113"/>
                  </a:lnTo>
                  <a:lnTo>
                    <a:pt x="252" y="119"/>
                  </a:lnTo>
                  <a:lnTo>
                    <a:pt x="256" y="124"/>
                  </a:lnTo>
                  <a:lnTo>
                    <a:pt x="257" y="130"/>
                  </a:lnTo>
                  <a:lnTo>
                    <a:pt x="256" y="137"/>
                  </a:lnTo>
                  <a:lnTo>
                    <a:pt x="250" y="134"/>
                  </a:lnTo>
                  <a:lnTo>
                    <a:pt x="245" y="126"/>
                  </a:lnTo>
                  <a:lnTo>
                    <a:pt x="241" y="117"/>
                  </a:lnTo>
                  <a:lnTo>
                    <a:pt x="236" y="111"/>
                  </a:lnTo>
                  <a:lnTo>
                    <a:pt x="227" y="104"/>
                  </a:lnTo>
                  <a:lnTo>
                    <a:pt x="218" y="96"/>
                  </a:lnTo>
                  <a:lnTo>
                    <a:pt x="209" y="89"/>
                  </a:lnTo>
                  <a:lnTo>
                    <a:pt x="199" y="81"/>
                  </a:lnTo>
                  <a:lnTo>
                    <a:pt x="189" y="74"/>
                  </a:lnTo>
                  <a:lnTo>
                    <a:pt x="179" y="68"/>
                  </a:lnTo>
                  <a:lnTo>
                    <a:pt x="168" y="62"/>
                  </a:lnTo>
                  <a:lnTo>
                    <a:pt x="158" y="58"/>
                  </a:lnTo>
                  <a:lnTo>
                    <a:pt x="141" y="45"/>
                  </a:lnTo>
                  <a:lnTo>
                    <a:pt x="122" y="36"/>
                  </a:lnTo>
                  <a:lnTo>
                    <a:pt x="103" y="28"/>
                  </a:lnTo>
                  <a:lnTo>
                    <a:pt x="83" y="21"/>
                  </a:lnTo>
                  <a:lnTo>
                    <a:pt x="62" y="15"/>
                  </a:lnTo>
                  <a:lnTo>
                    <a:pt x="42" y="10"/>
                  </a:lnTo>
                  <a:lnTo>
                    <a:pt x="21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55" y="6"/>
                  </a:lnTo>
                  <a:lnTo>
                    <a:pt x="67" y="8"/>
                  </a:lnTo>
                  <a:lnTo>
                    <a:pt x="78" y="10"/>
                  </a:lnTo>
                  <a:lnTo>
                    <a:pt x="89" y="13"/>
                  </a:lnTo>
                  <a:lnTo>
                    <a:pt x="11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8" name="Freeform 91"/>
            <p:cNvSpPr>
              <a:spLocks/>
            </p:cNvSpPr>
            <p:nvPr/>
          </p:nvSpPr>
          <p:spPr bwMode="auto">
            <a:xfrm>
              <a:off x="1227" y="763"/>
              <a:ext cx="11" cy="5"/>
            </a:xfrm>
            <a:custGeom>
              <a:avLst/>
              <a:gdLst>
                <a:gd name="T0" fmla="*/ 1 w 21"/>
                <a:gd name="T1" fmla="*/ 1 h 10"/>
                <a:gd name="T2" fmla="*/ 1 w 21"/>
                <a:gd name="T3" fmla="*/ 1 h 10"/>
                <a:gd name="T4" fmla="*/ 1 w 21"/>
                <a:gd name="T5" fmla="*/ 1 h 10"/>
                <a:gd name="T6" fmla="*/ 1 w 21"/>
                <a:gd name="T7" fmla="*/ 1 h 10"/>
                <a:gd name="T8" fmla="*/ 1 w 21"/>
                <a:gd name="T9" fmla="*/ 1 h 10"/>
                <a:gd name="T10" fmla="*/ 1 w 21"/>
                <a:gd name="T11" fmla="*/ 1 h 10"/>
                <a:gd name="T12" fmla="*/ 1 w 21"/>
                <a:gd name="T13" fmla="*/ 1 h 10"/>
                <a:gd name="T14" fmla="*/ 1 w 21"/>
                <a:gd name="T15" fmla="*/ 1 h 10"/>
                <a:gd name="T16" fmla="*/ 0 w 21"/>
                <a:gd name="T17" fmla="*/ 1 h 10"/>
                <a:gd name="T18" fmla="*/ 1 w 21"/>
                <a:gd name="T19" fmla="*/ 0 h 10"/>
                <a:gd name="T20" fmla="*/ 1 w 21"/>
                <a:gd name="T21" fmla="*/ 0 h 10"/>
                <a:gd name="T22" fmla="*/ 1 w 21"/>
                <a:gd name="T23" fmla="*/ 0 h 10"/>
                <a:gd name="T24" fmla="*/ 1 w 21"/>
                <a:gd name="T25" fmla="*/ 1 h 10"/>
                <a:gd name="T26" fmla="*/ 1 w 21"/>
                <a:gd name="T27" fmla="*/ 1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10">
                  <a:moveTo>
                    <a:pt x="21" y="5"/>
                  </a:moveTo>
                  <a:lnTo>
                    <a:pt x="18" y="7"/>
                  </a:lnTo>
                  <a:lnTo>
                    <a:pt x="14" y="6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0" y="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9" name="Freeform 92"/>
            <p:cNvSpPr>
              <a:spLocks/>
            </p:cNvSpPr>
            <p:nvPr/>
          </p:nvSpPr>
          <p:spPr bwMode="auto">
            <a:xfrm>
              <a:off x="1102" y="764"/>
              <a:ext cx="93" cy="8"/>
            </a:xfrm>
            <a:custGeom>
              <a:avLst/>
              <a:gdLst>
                <a:gd name="T0" fmla="*/ 4 w 186"/>
                <a:gd name="T1" fmla="*/ 0 h 17"/>
                <a:gd name="T2" fmla="*/ 4 w 186"/>
                <a:gd name="T3" fmla="*/ 0 h 17"/>
                <a:gd name="T4" fmla="*/ 4 w 186"/>
                <a:gd name="T5" fmla="*/ 0 h 17"/>
                <a:gd name="T6" fmla="*/ 5 w 186"/>
                <a:gd name="T7" fmla="*/ 0 h 17"/>
                <a:gd name="T8" fmla="*/ 5 w 186"/>
                <a:gd name="T9" fmla="*/ 0 h 17"/>
                <a:gd name="T10" fmla="*/ 5 w 186"/>
                <a:gd name="T11" fmla="*/ 0 h 17"/>
                <a:gd name="T12" fmla="*/ 5 w 186"/>
                <a:gd name="T13" fmla="*/ 0 h 17"/>
                <a:gd name="T14" fmla="*/ 5 w 186"/>
                <a:gd name="T15" fmla="*/ 0 h 17"/>
                <a:gd name="T16" fmla="*/ 5 w 186"/>
                <a:gd name="T17" fmla="*/ 0 h 17"/>
                <a:gd name="T18" fmla="*/ 6 w 186"/>
                <a:gd name="T19" fmla="*/ 0 h 17"/>
                <a:gd name="T20" fmla="*/ 6 w 186"/>
                <a:gd name="T21" fmla="*/ 0 h 17"/>
                <a:gd name="T22" fmla="*/ 6 w 186"/>
                <a:gd name="T23" fmla="*/ 0 h 17"/>
                <a:gd name="T24" fmla="*/ 6 w 186"/>
                <a:gd name="T25" fmla="*/ 0 h 17"/>
                <a:gd name="T26" fmla="*/ 6 w 186"/>
                <a:gd name="T27" fmla="*/ 0 h 17"/>
                <a:gd name="T28" fmla="*/ 5 w 186"/>
                <a:gd name="T29" fmla="*/ 0 h 17"/>
                <a:gd name="T30" fmla="*/ 4 w 186"/>
                <a:gd name="T31" fmla="*/ 0 h 17"/>
                <a:gd name="T32" fmla="*/ 4 w 186"/>
                <a:gd name="T33" fmla="*/ 0 h 17"/>
                <a:gd name="T34" fmla="*/ 3 w 186"/>
                <a:gd name="T35" fmla="*/ 0 h 17"/>
                <a:gd name="T36" fmla="*/ 2 w 186"/>
                <a:gd name="T37" fmla="*/ 0 h 17"/>
                <a:gd name="T38" fmla="*/ 2 w 186"/>
                <a:gd name="T39" fmla="*/ 0 h 17"/>
                <a:gd name="T40" fmla="*/ 1 w 186"/>
                <a:gd name="T41" fmla="*/ 0 h 17"/>
                <a:gd name="T42" fmla="*/ 1 w 186"/>
                <a:gd name="T43" fmla="*/ 0 h 17"/>
                <a:gd name="T44" fmla="*/ 1 w 186"/>
                <a:gd name="T45" fmla="*/ 0 h 17"/>
                <a:gd name="T46" fmla="*/ 1 w 186"/>
                <a:gd name="T47" fmla="*/ 0 h 17"/>
                <a:gd name="T48" fmla="*/ 0 w 186"/>
                <a:gd name="T49" fmla="*/ 0 h 17"/>
                <a:gd name="T50" fmla="*/ 1 w 186"/>
                <a:gd name="T51" fmla="*/ 0 h 17"/>
                <a:gd name="T52" fmla="*/ 1 w 186"/>
                <a:gd name="T53" fmla="*/ 0 h 17"/>
                <a:gd name="T54" fmla="*/ 2 w 186"/>
                <a:gd name="T55" fmla="*/ 0 h 17"/>
                <a:gd name="T56" fmla="*/ 2 w 186"/>
                <a:gd name="T57" fmla="*/ 0 h 17"/>
                <a:gd name="T58" fmla="*/ 3 w 186"/>
                <a:gd name="T59" fmla="*/ 0 h 17"/>
                <a:gd name="T60" fmla="*/ 3 w 186"/>
                <a:gd name="T61" fmla="*/ 0 h 17"/>
                <a:gd name="T62" fmla="*/ 4 w 186"/>
                <a:gd name="T63" fmla="*/ 0 h 17"/>
                <a:gd name="T64" fmla="*/ 4 w 186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6" h="17">
                  <a:moveTo>
                    <a:pt x="112" y="6"/>
                  </a:moveTo>
                  <a:lnTo>
                    <a:pt x="118" y="6"/>
                  </a:lnTo>
                  <a:lnTo>
                    <a:pt x="124" y="5"/>
                  </a:lnTo>
                  <a:lnTo>
                    <a:pt x="130" y="5"/>
                  </a:lnTo>
                  <a:lnTo>
                    <a:pt x="136" y="4"/>
                  </a:lnTo>
                  <a:lnTo>
                    <a:pt x="143" y="4"/>
                  </a:lnTo>
                  <a:lnTo>
                    <a:pt x="149" y="5"/>
                  </a:lnTo>
                  <a:lnTo>
                    <a:pt x="155" y="7"/>
                  </a:lnTo>
                  <a:lnTo>
                    <a:pt x="160" y="11"/>
                  </a:lnTo>
                  <a:lnTo>
                    <a:pt x="167" y="10"/>
                  </a:lnTo>
                  <a:lnTo>
                    <a:pt x="174" y="10"/>
                  </a:lnTo>
                  <a:lnTo>
                    <a:pt x="180" y="12"/>
                  </a:lnTo>
                  <a:lnTo>
                    <a:pt x="186" y="17"/>
                  </a:lnTo>
                  <a:lnTo>
                    <a:pt x="166" y="15"/>
                  </a:lnTo>
                  <a:lnTo>
                    <a:pt x="145" y="14"/>
                  </a:lnTo>
                  <a:lnTo>
                    <a:pt x="125" y="13"/>
                  </a:lnTo>
                  <a:lnTo>
                    <a:pt x="104" y="13"/>
                  </a:lnTo>
                  <a:lnTo>
                    <a:pt x="83" y="13"/>
                  </a:lnTo>
                  <a:lnTo>
                    <a:pt x="61" y="13"/>
                  </a:lnTo>
                  <a:lnTo>
                    <a:pt x="42" y="14"/>
                  </a:lnTo>
                  <a:lnTo>
                    <a:pt x="21" y="17"/>
                  </a:lnTo>
                  <a:lnTo>
                    <a:pt x="16" y="13"/>
                  </a:lnTo>
                  <a:lnTo>
                    <a:pt x="11" y="10"/>
                  </a:lnTo>
                  <a:lnTo>
                    <a:pt x="6" y="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27" y="2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72" y="2"/>
                  </a:lnTo>
                  <a:lnTo>
                    <a:pt x="86" y="2"/>
                  </a:lnTo>
                  <a:lnTo>
                    <a:pt x="99" y="4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0" name="Freeform 93"/>
            <p:cNvSpPr>
              <a:spLocks/>
            </p:cNvSpPr>
            <p:nvPr/>
          </p:nvSpPr>
          <p:spPr bwMode="auto">
            <a:xfrm>
              <a:off x="1068" y="767"/>
              <a:ext cx="95" cy="60"/>
            </a:xfrm>
            <a:custGeom>
              <a:avLst/>
              <a:gdLst>
                <a:gd name="T0" fmla="*/ 6 w 190"/>
                <a:gd name="T1" fmla="*/ 4 h 120"/>
                <a:gd name="T2" fmla="*/ 6 w 190"/>
                <a:gd name="T3" fmla="*/ 4 h 120"/>
                <a:gd name="T4" fmla="*/ 6 w 190"/>
                <a:gd name="T5" fmla="*/ 4 h 120"/>
                <a:gd name="T6" fmla="*/ 6 w 190"/>
                <a:gd name="T7" fmla="*/ 4 h 120"/>
                <a:gd name="T8" fmla="*/ 6 w 190"/>
                <a:gd name="T9" fmla="*/ 4 h 120"/>
                <a:gd name="T10" fmla="*/ 6 w 190"/>
                <a:gd name="T11" fmla="*/ 4 h 120"/>
                <a:gd name="T12" fmla="*/ 5 w 190"/>
                <a:gd name="T13" fmla="*/ 4 h 120"/>
                <a:gd name="T14" fmla="*/ 4 w 190"/>
                <a:gd name="T15" fmla="*/ 3 h 120"/>
                <a:gd name="T16" fmla="*/ 4 w 190"/>
                <a:gd name="T17" fmla="*/ 3 h 120"/>
                <a:gd name="T18" fmla="*/ 3 w 190"/>
                <a:gd name="T19" fmla="*/ 3 h 120"/>
                <a:gd name="T20" fmla="*/ 2 w 190"/>
                <a:gd name="T21" fmla="*/ 2 h 120"/>
                <a:gd name="T22" fmla="*/ 2 w 190"/>
                <a:gd name="T23" fmla="*/ 2 h 120"/>
                <a:gd name="T24" fmla="*/ 1 w 190"/>
                <a:gd name="T25" fmla="*/ 1 h 120"/>
                <a:gd name="T26" fmla="*/ 1 w 190"/>
                <a:gd name="T27" fmla="*/ 1 h 120"/>
                <a:gd name="T28" fmla="*/ 0 w 190"/>
                <a:gd name="T29" fmla="*/ 1 h 120"/>
                <a:gd name="T30" fmla="*/ 1 w 190"/>
                <a:gd name="T31" fmla="*/ 1 h 120"/>
                <a:gd name="T32" fmla="*/ 1 w 190"/>
                <a:gd name="T33" fmla="*/ 1 h 120"/>
                <a:gd name="T34" fmla="*/ 1 w 190"/>
                <a:gd name="T35" fmla="*/ 1 h 120"/>
                <a:gd name="T36" fmla="*/ 1 w 190"/>
                <a:gd name="T37" fmla="*/ 1 h 120"/>
                <a:gd name="T38" fmla="*/ 1 w 190"/>
                <a:gd name="T39" fmla="*/ 1 h 120"/>
                <a:gd name="T40" fmla="*/ 2 w 190"/>
                <a:gd name="T41" fmla="*/ 1 h 120"/>
                <a:gd name="T42" fmla="*/ 2 w 190"/>
                <a:gd name="T43" fmla="*/ 1 h 120"/>
                <a:gd name="T44" fmla="*/ 2 w 190"/>
                <a:gd name="T45" fmla="*/ 0 h 120"/>
                <a:gd name="T46" fmla="*/ 2 w 190"/>
                <a:gd name="T47" fmla="*/ 1 h 120"/>
                <a:gd name="T48" fmla="*/ 3 w 190"/>
                <a:gd name="T49" fmla="*/ 1 h 120"/>
                <a:gd name="T50" fmla="*/ 3 w 190"/>
                <a:gd name="T51" fmla="*/ 2 h 120"/>
                <a:gd name="T52" fmla="*/ 4 w 190"/>
                <a:gd name="T53" fmla="*/ 2 h 120"/>
                <a:gd name="T54" fmla="*/ 5 w 190"/>
                <a:gd name="T55" fmla="*/ 2 h 120"/>
                <a:gd name="T56" fmla="*/ 5 w 190"/>
                <a:gd name="T57" fmla="*/ 3 h 120"/>
                <a:gd name="T58" fmla="*/ 6 w 190"/>
                <a:gd name="T59" fmla="*/ 3 h 120"/>
                <a:gd name="T60" fmla="*/ 6 w 190"/>
                <a:gd name="T61" fmla="*/ 4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0" h="120">
                  <a:moveTo>
                    <a:pt x="181" y="97"/>
                  </a:moveTo>
                  <a:lnTo>
                    <a:pt x="178" y="104"/>
                  </a:lnTo>
                  <a:lnTo>
                    <a:pt x="182" y="108"/>
                  </a:lnTo>
                  <a:lnTo>
                    <a:pt x="187" y="113"/>
                  </a:lnTo>
                  <a:lnTo>
                    <a:pt x="190" y="120"/>
                  </a:lnTo>
                  <a:lnTo>
                    <a:pt x="168" y="112"/>
                  </a:lnTo>
                  <a:lnTo>
                    <a:pt x="146" y="102"/>
                  </a:lnTo>
                  <a:lnTo>
                    <a:pt x="126" y="90"/>
                  </a:lnTo>
                  <a:lnTo>
                    <a:pt x="104" y="79"/>
                  </a:lnTo>
                  <a:lnTo>
                    <a:pt x="83" y="65"/>
                  </a:lnTo>
                  <a:lnTo>
                    <a:pt x="64" y="52"/>
                  </a:lnTo>
                  <a:lnTo>
                    <a:pt x="45" y="37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0" y="5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24" y="6"/>
                  </a:lnTo>
                  <a:lnTo>
                    <a:pt x="30" y="7"/>
                  </a:lnTo>
                  <a:lnTo>
                    <a:pt x="35" y="6"/>
                  </a:lnTo>
                  <a:lnTo>
                    <a:pt x="39" y="5"/>
                  </a:lnTo>
                  <a:lnTo>
                    <a:pt x="42" y="0"/>
                  </a:lnTo>
                  <a:lnTo>
                    <a:pt x="60" y="11"/>
                  </a:lnTo>
                  <a:lnTo>
                    <a:pt x="77" y="22"/>
                  </a:lnTo>
                  <a:lnTo>
                    <a:pt x="96" y="34"/>
                  </a:lnTo>
                  <a:lnTo>
                    <a:pt x="113" y="45"/>
                  </a:lnTo>
                  <a:lnTo>
                    <a:pt x="132" y="58"/>
                  </a:lnTo>
                  <a:lnTo>
                    <a:pt x="148" y="70"/>
                  </a:lnTo>
                  <a:lnTo>
                    <a:pt x="165" y="83"/>
                  </a:lnTo>
                  <a:lnTo>
                    <a:pt x="181" y="9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1" name="Freeform 94"/>
            <p:cNvSpPr>
              <a:spLocks/>
            </p:cNvSpPr>
            <p:nvPr/>
          </p:nvSpPr>
          <p:spPr bwMode="auto">
            <a:xfrm>
              <a:off x="1625" y="772"/>
              <a:ext cx="41" cy="8"/>
            </a:xfrm>
            <a:custGeom>
              <a:avLst/>
              <a:gdLst>
                <a:gd name="T0" fmla="*/ 3 w 82"/>
                <a:gd name="T1" fmla="*/ 1 h 15"/>
                <a:gd name="T2" fmla="*/ 3 w 82"/>
                <a:gd name="T3" fmla="*/ 1 h 15"/>
                <a:gd name="T4" fmla="*/ 2 w 82"/>
                <a:gd name="T5" fmla="*/ 1 h 15"/>
                <a:gd name="T6" fmla="*/ 2 w 82"/>
                <a:gd name="T7" fmla="*/ 1 h 15"/>
                <a:gd name="T8" fmla="*/ 2 w 82"/>
                <a:gd name="T9" fmla="*/ 1 h 15"/>
                <a:gd name="T10" fmla="*/ 1 w 82"/>
                <a:gd name="T11" fmla="*/ 1 h 15"/>
                <a:gd name="T12" fmla="*/ 1 w 82"/>
                <a:gd name="T13" fmla="*/ 1 h 15"/>
                <a:gd name="T14" fmla="*/ 1 w 82"/>
                <a:gd name="T15" fmla="*/ 1 h 15"/>
                <a:gd name="T16" fmla="*/ 0 w 82"/>
                <a:gd name="T17" fmla="*/ 1 h 15"/>
                <a:gd name="T18" fmla="*/ 1 w 82"/>
                <a:gd name="T19" fmla="*/ 1 h 15"/>
                <a:gd name="T20" fmla="*/ 1 w 82"/>
                <a:gd name="T21" fmla="*/ 1 h 15"/>
                <a:gd name="T22" fmla="*/ 1 w 82"/>
                <a:gd name="T23" fmla="*/ 1 h 15"/>
                <a:gd name="T24" fmla="*/ 1 w 82"/>
                <a:gd name="T25" fmla="*/ 1 h 15"/>
                <a:gd name="T26" fmla="*/ 2 w 82"/>
                <a:gd name="T27" fmla="*/ 1 h 15"/>
                <a:gd name="T28" fmla="*/ 2 w 82"/>
                <a:gd name="T29" fmla="*/ 1 h 15"/>
                <a:gd name="T30" fmla="*/ 2 w 82"/>
                <a:gd name="T31" fmla="*/ 1 h 15"/>
                <a:gd name="T32" fmla="*/ 2 w 82"/>
                <a:gd name="T33" fmla="*/ 1 h 15"/>
                <a:gd name="T34" fmla="*/ 2 w 82"/>
                <a:gd name="T35" fmla="*/ 1 h 15"/>
                <a:gd name="T36" fmla="*/ 3 w 82"/>
                <a:gd name="T37" fmla="*/ 0 h 15"/>
                <a:gd name="T38" fmla="*/ 3 w 82"/>
                <a:gd name="T39" fmla="*/ 1 h 15"/>
                <a:gd name="T40" fmla="*/ 3 w 82"/>
                <a:gd name="T41" fmla="*/ 1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2" h="15">
                  <a:moveTo>
                    <a:pt x="82" y="3"/>
                  </a:moveTo>
                  <a:lnTo>
                    <a:pt x="73" y="7"/>
                  </a:lnTo>
                  <a:lnTo>
                    <a:pt x="64" y="10"/>
                  </a:lnTo>
                  <a:lnTo>
                    <a:pt x="53" y="12"/>
                  </a:lnTo>
                  <a:lnTo>
                    <a:pt x="42" y="14"/>
                  </a:lnTo>
                  <a:lnTo>
                    <a:pt x="32" y="15"/>
                  </a:lnTo>
                  <a:lnTo>
                    <a:pt x="21" y="15"/>
                  </a:lnTo>
                  <a:lnTo>
                    <a:pt x="11" y="15"/>
                  </a:lnTo>
                  <a:lnTo>
                    <a:pt x="0" y="15"/>
                  </a:lnTo>
                  <a:lnTo>
                    <a:pt x="5" y="8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1" y="4"/>
                  </a:lnTo>
                  <a:lnTo>
                    <a:pt x="48" y="3"/>
                  </a:lnTo>
                  <a:lnTo>
                    <a:pt x="56" y="1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2" name="Freeform 95"/>
            <p:cNvSpPr>
              <a:spLocks/>
            </p:cNvSpPr>
            <p:nvPr/>
          </p:nvSpPr>
          <p:spPr bwMode="auto">
            <a:xfrm>
              <a:off x="1344" y="775"/>
              <a:ext cx="144" cy="75"/>
            </a:xfrm>
            <a:custGeom>
              <a:avLst/>
              <a:gdLst>
                <a:gd name="T0" fmla="*/ 7 w 288"/>
                <a:gd name="T1" fmla="*/ 2 h 150"/>
                <a:gd name="T2" fmla="*/ 8 w 288"/>
                <a:gd name="T3" fmla="*/ 3 h 150"/>
                <a:gd name="T4" fmla="*/ 9 w 288"/>
                <a:gd name="T5" fmla="*/ 3 h 150"/>
                <a:gd name="T6" fmla="*/ 9 w 288"/>
                <a:gd name="T7" fmla="*/ 4 h 150"/>
                <a:gd name="T8" fmla="*/ 9 w 288"/>
                <a:gd name="T9" fmla="*/ 4 h 150"/>
                <a:gd name="T10" fmla="*/ 9 w 288"/>
                <a:gd name="T11" fmla="*/ 5 h 150"/>
                <a:gd name="T12" fmla="*/ 9 w 288"/>
                <a:gd name="T13" fmla="*/ 5 h 150"/>
                <a:gd name="T14" fmla="*/ 9 w 288"/>
                <a:gd name="T15" fmla="*/ 5 h 150"/>
                <a:gd name="T16" fmla="*/ 9 w 288"/>
                <a:gd name="T17" fmla="*/ 4 h 150"/>
                <a:gd name="T18" fmla="*/ 8 w 288"/>
                <a:gd name="T19" fmla="*/ 4 h 150"/>
                <a:gd name="T20" fmla="*/ 8 w 288"/>
                <a:gd name="T21" fmla="*/ 4 h 150"/>
                <a:gd name="T22" fmla="*/ 8 w 288"/>
                <a:gd name="T23" fmla="*/ 3 h 150"/>
                <a:gd name="T24" fmla="*/ 8 w 288"/>
                <a:gd name="T25" fmla="*/ 3 h 150"/>
                <a:gd name="T26" fmla="*/ 7 w 288"/>
                <a:gd name="T27" fmla="*/ 3 h 150"/>
                <a:gd name="T28" fmla="*/ 7 w 288"/>
                <a:gd name="T29" fmla="*/ 3 h 150"/>
                <a:gd name="T30" fmla="*/ 7 w 288"/>
                <a:gd name="T31" fmla="*/ 3 h 150"/>
                <a:gd name="T32" fmla="*/ 7 w 288"/>
                <a:gd name="T33" fmla="*/ 3 h 150"/>
                <a:gd name="T34" fmla="*/ 7 w 288"/>
                <a:gd name="T35" fmla="*/ 3 h 150"/>
                <a:gd name="T36" fmla="*/ 6 w 288"/>
                <a:gd name="T37" fmla="*/ 2 h 150"/>
                <a:gd name="T38" fmla="*/ 6 w 288"/>
                <a:gd name="T39" fmla="*/ 2 h 150"/>
                <a:gd name="T40" fmla="*/ 6 w 288"/>
                <a:gd name="T41" fmla="*/ 2 h 150"/>
                <a:gd name="T42" fmla="*/ 6 w 288"/>
                <a:gd name="T43" fmla="*/ 2 h 150"/>
                <a:gd name="T44" fmla="*/ 6 w 288"/>
                <a:gd name="T45" fmla="*/ 2 h 150"/>
                <a:gd name="T46" fmla="*/ 5 w 288"/>
                <a:gd name="T47" fmla="*/ 2 h 150"/>
                <a:gd name="T48" fmla="*/ 5 w 288"/>
                <a:gd name="T49" fmla="*/ 2 h 150"/>
                <a:gd name="T50" fmla="*/ 5 w 288"/>
                <a:gd name="T51" fmla="*/ 2 h 150"/>
                <a:gd name="T52" fmla="*/ 5 w 288"/>
                <a:gd name="T53" fmla="*/ 2 h 150"/>
                <a:gd name="T54" fmla="*/ 5 w 288"/>
                <a:gd name="T55" fmla="*/ 2 h 150"/>
                <a:gd name="T56" fmla="*/ 4 w 288"/>
                <a:gd name="T57" fmla="*/ 1 h 150"/>
                <a:gd name="T58" fmla="*/ 3 w 288"/>
                <a:gd name="T59" fmla="*/ 1 h 150"/>
                <a:gd name="T60" fmla="*/ 3 w 288"/>
                <a:gd name="T61" fmla="*/ 1 h 150"/>
                <a:gd name="T62" fmla="*/ 3 w 288"/>
                <a:gd name="T63" fmla="*/ 1 h 150"/>
                <a:gd name="T64" fmla="*/ 2 w 288"/>
                <a:gd name="T65" fmla="*/ 1 h 150"/>
                <a:gd name="T66" fmla="*/ 2 w 288"/>
                <a:gd name="T67" fmla="*/ 1 h 150"/>
                <a:gd name="T68" fmla="*/ 2 w 288"/>
                <a:gd name="T69" fmla="*/ 1 h 150"/>
                <a:gd name="T70" fmla="*/ 2 w 288"/>
                <a:gd name="T71" fmla="*/ 1 h 150"/>
                <a:gd name="T72" fmla="*/ 1 w 288"/>
                <a:gd name="T73" fmla="*/ 1 h 150"/>
                <a:gd name="T74" fmla="*/ 1 w 288"/>
                <a:gd name="T75" fmla="*/ 1 h 150"/>
                <a:gd name="T76" fmla="*/ 1 w 288"/>
                <a:gd name="T77" fmla="*/ 1 h 150"/>
                <a:gd name="T78" fmla="*/ 1 w 288"/>
                <a:gd name="T79" fmla="*/ 1 h 150"/>
                <a:gd name="T80" fmla="*/ 1 w 288"/>
                <a:gd name="T81" fmla="*/ 1 h 150"/>
                <a:gd name="T82" fmla="*/ 1 w 288"/>
                <a:gd name="T83" fmla="*/ 1 h 150"/>
                <a:gd name="T84" fmla="*/ 1 w 288"/>
                <a:gd name="T85" fmla="*/ 1 h 150"/>
                <a:gd name="T86" fmla="*/ 1 w 288"/>
                <a:gd name="T87" fmla="*/ 1 h 150"/>
                <a:gd name="T88" fmla="*/ 0 w 288"/>
                <a:gd name="T89" fmla="*/ 0 h 150"/>
                <a:gd name="T90" fmla="*/ 1 w 288"/>
                <a:gd name="T91" fmla="*/ 0 h 150"/>
                <a:gd name="T92" fmla="*/ 2 w 288"/>
                <a:gd name="T93" fmla="*/ 1 h 150"/>
                <a:gd name="T94" fmla="*/ 3 w 288"/>
                <a:gd name="T95" fmla="*/ 1 h 150"/>
                <a:gd name="T96" fmla="*/ 4 w 288"/>
                <a:gd name="T97" fmla="*/ 1 h 150"/>
                <a:gd name="T98" fmla="*/ 5 w 288"/>
                <a:gd name="T99" fmla="*/ 1 h 150"/>
                <a:gd name="T100" fmla="*/ 5 w 288"/>
                <a:gd name="T101" fmla="*/ 2 h 150"/>
                <a:gd name="T102" fmla="*/ 6 w 288"/>
                <a:gd name="T103" fmla="*/ 2 h 150"/>
                <a:gd name="T104" fmla="*/ 7 w 288"/>
                <a:gd name="T105" fmla="*/ 2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8" h="150">
                  <a:moveTo>
                    <a:pt x="211" y="56"/>
                  </a:moveTo>
                  <a:lnTo>
                    <a:pt x="221" y="62"/>
                  </a:lnTo>
                  <a:lnTo>
                    <a:pt x="232" y="67"/>
                  </a:lnTo>
                  <a:lnTo>
                    <a:pt x="242" y="74"/>
                  </a:lnTo>
                  <a:lnTo>
                    <a:pt x="251" y="82"/>
                  </a:lnTo>
                  <a:lnTo>
                    <a:pt x="259" y="91"/>
                  </a:lnTo>
                  <a:lnTo>
                    <a:pt x="267" y="101"/>
                  </a:lnTo>
                  <a:lnTo>
                    <a:pt x="275" y="110"/>
                  </a:lnTo>
                  <a:lnTo>
                    <a:pt x="282" y="119"/>
                  </a:lnTo>
                  <a:lnTo>
                    <a:pt x="281" y="127"/>
                  </a:lnTo>
                  <a:lnTo>
                    <a:pt x="286" y="136"/>
                  </a:lnTo>
                  <a:lnTo>
                    <a:pt x="288" y="143"/>
                  </a:lnTo>
                  <a:lnTo>
                    <a:pt x="282" y="150"/>
                  </a:lnTo>
                  <a:lnTo>
                    <a:pt x="280" y="143"/>
                  </a:lnTo>
                  <a:lnTo>
                    <a:pt x="277" y="139"/>
                  </a:lnTo>
                  <a:lnTo>
                    <a:pt x="273" y="133"/>
                  </a:lnTo>
                  <a:lnTo>
                    <a:pt x="268" y="130"/>
                  </a:lnTo>
                  <a:lnTo>
                    <a:pt x="263" y="125"/>
                  </a:lnTo>
                  <a:lnTo>
                    <a:pt x="257" y="121"/>
                  </a:lnTo>
                  <a:lnTo>
                    <a:pt x="252" y="118"/>
                  </a:lnTo>
                  <a:lnTo>
                    <a:pt x="247" y="113"/>
                  </a:lnTo>
                  <a:lnTo>
                    <a:pt x="245" y="106"/>
                  </a:lnTo>
                  <a:lnTo>
                    <a:pt x="241" y="101"/>
                  </a:lnTo>
                  <a:lnTo>
                    <a:pt x="235" y="96"/>
                  </a:lnTo>
                  <a:lnTo>
                    <a:pt x="228" y="91"/>
                  </a:lnTo>
                  <a:lnTo>
                    <a:pt x="227" y="94"/>
                  </a:lnTo>
                  <a:lnTo>
                    <a:pt x="226" y="94"/>
                  </a:lnTo>
                  <a:lnTo>
                    <a:pt x="222" y="94"/>
                  </a:lnTo>
                  <a:lnTo>
                    <a:pt x="219" y="95"/>
                  </a:lnTo>
                  <a:lnTo>
                    <a:pt x="217" y="93"/>
                  </a:lnTo>
                  <a:lnTo>
                    <a:pt x="215" y="89"/>
                  </a:lnTo>
                  <a:lnTo>
                    <a:pt x="215" y="86"/>
                  </a:lnTo>
                  <a:lnTo>
                    <a:pt x="215" y="82"/>
                  </a:lnTo>
                  <a:lnTo>
                    <a:pt x="209" y="79"/>
                  </a:lnTo>
                  <a:lnTo>
                    <a:pt x="203" y="74"/>
                  </a:lnTo>
                  <a:lnTo>
                    <a:pt x="197" y="70"/>
                  </a:lnTo>
                  <a:lnTo>
                    <a:pt x="191" y="65"/>
                  </a:lnTo>
                  <a:lnTo>
                    <a:pt x="186" y="60"/>
                  </a:lnTo>
                  <a:lnTo>
                    <a:pt x="179" y="56"/>
                  </a:lnTo>
                  <a:lnTo>
                    <a:pt x="172" y="52"/>
                  </a:lnTo>
                  <a:lnTo>
                    <a:pt x="165" y="49"/>
                  </a:lnTo>
                  <a:lnTo>
                    <a:pt x="164" y="52"/>
                  </a:lnTo>
                  <a:lnTo>
                    <a:pt x="166" y="55"/>
                  </a:lnTo>
                  <a:lnTo>
                    <a:pt x="168" y="58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60" y="65"/>
                  </a:lnTo>
                  <a:lnTo>
                    <a:pt x="156" y="63"/>
                  </a:lnTo>
                  <a:lnTo>
                    <a:pt x="153" y="58"/>
                  </a:lnTo>
                  <a:lnTo>
                    <a:pt x="154" y="55"/>
                  </a:lnTo>
                  <a:lnTo>
                    <a:pt x="157" y="53"/>
                  </a:lnTo>
                  <a:lnTo>
                    <a:pt x="160" y="52"/>
                  </a:lnTo>
                  <a:lnTo>
                    <a:pt x="164" y="50"/>
                  </a:lnTo>
                  <a:lnTo>
                    <a:pt x="152" y="43"/>
                  </a:lnTo>
                  <a:lnTo>
                    <a:pt x="142" y="38"/>
                  </a:lnTo>
                  <a:lnTo>
                    <a:pt x="129" y="34"/>
                  </a:lnTo>
                  <a:lnTo>
                    <a:pt x="118" y="29"/>
                  </a:lnTo>
                  <a:lnTo>
                    <a:pt x="105" y="26"/>
                  </a:lnTo>
                  <a:lnTo>
                    <a:pt x="93" y="22"/>
                  </a:lnTo>
                  <a:lnTo>
                    <a:pt x="81" y="19"/>
                  </a:lnTo>
                  <a:lnTo>
                    <a:pt x="68" y="15"/>
                  </a:lnTo>
                  <a:lnTo>
                    <a:pt x="67" y="17"/>
                  </a:lnTo>
                  <a:lnTo>
                    <a:pt x="66" y="18"/>
                  </a:lnTo>
                  <a:lnTo>
                    <a:pt x="66" y="20"/>
                  </a:lnTo>
                  <a:lnTo>
                    <a:pt x="65" y="21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3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47" y="9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6"/>
                  </a:lnTo>
                  <a:lnTo>
                    <a:pt x="27" y="6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5" y="20"/>
                  </a:lnTo>
                  <a:lnTo>
                    <a:pt x="10" y="19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3" y="2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9"/>
                  </a:lnTo>
                  <a:lnTo>
                    <a:pt x="96" y="12"/>
                  </a:lnTo>
                  <a:lnTo>
                    <a:pt x="108" y="15"/>
                  </a:lnTo>
                  <a:lnTo>
                    <a:pt x="121" y="20"/>
                  </a:lnTo>
                  <a:lnTo>
                    <a:pt x="134" y="25"/>
                  </a:lnTo>
                  <a:lnTo>
                    <a:pt x="146" y="29"/>
                  </a:lnTo>
                  <a:lnTo>
                    <a:pt x="160" y="35"/>
                  </a:lnTo>
                  <a:lnTo>
                    <a:pt x="173" y="40"/>
                  </a:lnTo>
                  <a:lnTo>
                    <a:pt x="186" y="45"/>
                  </a:lnTo>
                  <a:lnTo>
                    <a:pt x="198" y="50"/>
                  </a:lnTo>
                  <a:lnTo>
                    <a:pt x="21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3" name="Freeform 96"/>
            <p:cNvSpPr>
              <a:spLocks/>
            </p:cNvSpPr>
            <p:nvPr/>
          </p:nvSpPr>
          <p:spPr bwMode="auto">
            <a:xfrm>
              <a:off x="1043" y="780"/>
              <a:ext cx="32" cy="11"/>
            </a:xfrm>
            <a:custGeom>
              <a:avLst/>
              <a:gdLst>
                <a:gd name="T0" fmla="*/ 2 w 63"/>
                <a:gd name="T1" fmla="*/ 1 h 21"/>
                <a:gd name="T2" fmla="*/ 2 w 63"/>
                <a:gd name="T3" fmla="*/ 1 h 21"/>
                <a:gd name="T4" fmla="*/ 2 w 63"/>
                <a:gd name="T5" fmla="*/ 1 h 21"/>
                <a:gd name="T6" fmla="*/ 2 w 63"/>
                <a:gd name="T7" fmla="*/ 1 h 21"/>
                <a:gd name="T8" fmla="*/ 2 w 63"/>
                <a:gd name="T9" fmla="*/ 1 h 21"/>
                <a:gd name="T10" fmla="*/ 1 w 63"/>
                <a:gd name="T11" fmla="*/ 1 h 21"/>
                <a:gd name="T12" fmla="*/ 1 w 63"/>
                <a:gd name="T13" fmla="*/ 1 h 21"/>
                <a:gd name="T14" fmla="*/ 1 w 63"/>
                <a:gd name="T15" fmla="*/ 1 h 21"/>
                <a:gd name="T16" fmla="*/ 1 w 63"/>
                <a:gd name="T17" fmla="*/ 1 h 21"/>
                <a:gd name="T18" fmla="*/ 1 w 63"/>
                <a:gd name="T19" fmla="*/ 1 h 21"/>
                <a:gd name="T20" fmla="*/ 1 w 63"/>
                <a:gd name="T21" fmla="*/ 1 h 21"/>
                <a:gd name="T22" fmla="*/ 1 w 63"/>
                <a:gd name="T23" fmla="*/ 1 h 21"/>
                <a:gd name="T24" fmla="*/ 0 w 63"/>
                <a:gd name="T25" fmla="*/ 1 h 21"/>
                <a:gd name="T26" fmla="*/ 1 w 63"/>
                <a:gd name="T27" fmla="*/ 1 h 21"/>
                <a:gd name="T28" fmla="*/ 1 w 63"/>
                <a:gd name="T29" fmla="*/ 1 h 21"/>
                <a:gd name="T30" fmla="*/ 1 w 63"/>
                <a:gd name="T31" fmla="*/ 1 h 21"/>
                <a:gd name="T32" fmla="*/ 1 w 63"/>
                <a:gd name="T33" fmla="*/ 1 h 21"/>
                <a:gd name="T34" fmla="*/ 1 w 63"/>
                <a:gd name="T35" fmla="*/ 1 h 21"/>
                <a:gd name="T36" fmla="*/ 1 w 63"/>
                <a:gd name="T37" fmla="*/ 1 h 21"/>
                <a:gd name="T38" fmla="*/ 2 w 63"/>
                <a:gd name="T39" fmla="*/ 1 h 21"/>
                <a:gd name="T40" fmla="*/ 2 w 63"/>
                <a:gd name="T41" fmla="*/ 1 h 21"/>
                <a:gd name="T42" fmla="*/ 2 w 63"/>
                <a:gd name="T43" fmla="*/ 0 h 21"/>
                <a:gd name="T44" fmla="*/ 2 w 63"/>
                <a:gd name="T45" fmla="*/ 1 h 21"/>
                <a:gd name="T46" fmla="*/ 2 w 63"/>
                <a:gd name="T47" fmla="*/ 1 h 21"/>
                <a:gd name="T48" fmla="*/ 2 w 63"/>
                <a:gd name="T49" fmla="*/ 1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" h="21">
                  <a:moveTo>
                    <a:pt x="63" y="10"/>
                  </a:moveTo>
                  <a:lnTo>
                    <a:pt x="57" y="10"/>
                  </a:lnTo>
                  <a:lnTo>
                    <a:pt x="52" y="10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1" y="14"/>
                  </a:lnTo>
                  <a:lnTo>
                    <a:pt x="24" y="15"/>
                  </a:lnTo>
                  <a:lnTo>
                    <a:pt x="17" y="18"/>
                  </a:lnTo>
                  <a:lnTo>
                    <a:pt x="11" y="21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4" y="9"/>
                  </a:lnTo>
                  <a:lnTo>
                    <a:pt x="8" y="7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7" y="6"/>
                  </a:lnTo>
                  <a:lnTo>
                    <a:pt x="63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4" name="Freeform 97"/>
            <p:cNvSpPr>
              <a:spLocks/>
            </p:cNvSpPr>
            <p:nvPr/>
          </p:nvSpPr>
          <p:spPr bwMode="auto">
            <a:xfrm>
              <a:off x="1125" y="780"/>
              <a:ext cx="118" cy="7"/>
            </a:xfrm>
            <a:custGeom>
              <a:avLst/>
              <a:gdLst>
                <a:gd name="T0" fmla="*/ 4 w 236"/>
                <a:gd name="T1" fmla="*/ 1 h 13"/>
                <a:gd name="T2" fmla="*/ 4 w 236"/>
                <a:gd name="T3" fmla="*/ 1 h 13"/>
                <a:gd name="T4" fmla="*/ 5 w 236"/>
                <a:gd name="T5" fmla="*/ 1 h 13"/>
                <a:gd name="T6" fmla="*/ 5 w 236"/>
                <a:gd name="T7" fmla="*/ 1 h 13"/>
                <a:gd name="T8" fmla="*/ 6 w 236"/>
                <a:gd name="T9" fmla="*/ 1 h 13"/>
                <a:gd name="T10" fmla="*/ 6 w 236"/>
                <a:gd name="T11" fmla="*/ 1 h 13"/>
                <a:gd name="T12" fmla="*/ 7 w 236"/>
                <a:gd name="T13" fmla="*/ 1 h 13"/>
                <a:gd name="T14" fmla="*/ 7 w 236"/>
                <a:gd name="T15" fmla="*/ 1 h 13"/>
                <a:gd name="T16" fmla="*/ 8 w 236"/>
                <a:gd name="T17" fmla="*/ 1 h 13"/>
                <a:gd name="T18" fmla="*/ 8 w 236"/>
                <a:gd name="T19" fmla="*/ 1 h 13"/>
                <a:gd name="T20" fmla="*/ 8 w 236"/>
                <a:gd name="T21" fmla="*/ 1 h 13"/>
                <a:gd name="T22" fmla="*/ 7 w 236"/>
                <a:gd name="T23" fmla="*/ 1 h 13"/>
                <a:gd name="T24" fmla="*/ 7 w 236"/>
                <a:gd name="T25" fmla="*/ 1 h 13"/>
                <a:gd name="T26" fmla="*/ 7 w 236"/>
                <a:gd name="T27" fmla="*/ 1 h 13"/>
                <a:gd name="T28" fmla="*/ 7 w 236"/>
                <a:gd name="T29" fmla="*/ 1 h 13"/>
                <a:gd name="T30" fmla="*/ 7 w 236"/>
                <a:gd name="T31" fmla="*/ 1 h 13"/>
                <a:gd name="T32" fmla="*/ 7 w 236"/>
                <a:gd name="T33" fmla="*/ 1 h 13"/>
                <a:gd name="T34" fmla="*/ 6 w 236"/>
                <a:gd name="T35" fmla="*/ 1 h 13"/>
                <a:gd name="T36" fmla="*/ 5 w 236"/>
                <a:gd name="T37" fmla="*/ 1 h 13"/>
                <a:gd name="T38" fmla="*/ 5 w 236"/>
                <a:gd name="T39" fmla="*/ 1 h 13"/>
                <a:gd name="T40" fmla="*/ 4 w 236"/>
                <a:gd name="T41" fmla="*/ 1 h 13"/>
                <a:gd name="T42" fmla="*/ 3 w 236"/>
                <a:gd name="T43" fmla="*/ 1 h 13"/>
                <a:gd name="T44" fmla="*/ 3 w 236"/>
                <a:gd name="T45" fmla="*/ 1 h 13"/>
                <a:gd name="T46" fmla="*/ 2 w 236"/>
                <a:gd name="T47" fmla="*/ 1 h 13"/>
                <a:gd name="T48" fmla="*/ 1 w 236"/>
                <a:gd name="T49" fmla="*/ 1 h 13"/>
                <a:gd name="T50" fmla="*/ 1 w 236"/>
                <a:gd name="T51" fmla="*/ 1 h 13"/>
                <a:gd name="T52" fmla="*/ 1 w 236"/>
                <a:gd name="T53" fmla="*/ 1 h 13"/>
                <a:gd name="T54" fmla="*/ 1 w 236"/>
                <a:gd name="T55" fmla="*/ 1 h 13"/>
                <a:gd name="T56" fmla="*/ 0 w 236"/>
                <a:gd name="T57" fmla="*/ 1 h 13"/>
                <a:gd name="T58" fmla="*/ 1 w 236"/>
                <a:gd name="T59" fmla="*/ 1 h 13"/>
                <a:gd name="T60" fmla="*/ 1 w 236"/>
                <a:gd name="T61" fmla="*/ 1 h 13"/>
                <a:gd name="T62" fmla="*/ 1 w 236"/>
                <a:gd name="T63" fmla="*/ 1 h 13"/>
                <a:gd name="T64" fmla="*/ 1 w 236"/>
                <a:gd name="T65" fmla="*/ 1 h 13"/>
                <a:gd name="T66" fmla="*/ 2 w 236"/>
                <a:gd name="T67" fmla="*/ 1 h 13"/>
                <a:gd name="T68" fmla="*/ 2 w 236"/>
                <a:gd name="T69" fmla="*/ 1 h 13"/>
                <a:gd name="T70" fmla="*/ 2 w 236"/>
                <a:gd name="T71" fmla="*/ 1 h 13"/>
                <a:gd name="T72" fmla="*/ 3 w 236"/>
                <a:gd name="T73" fmla="*/ 1 h 13"/>
                <a:gd name="T74" fmla="*/ 3 w 236"/>
                <a:gd name="T75" fmla="*/ 0 h 13"/>
                <a:gd name="T76" fmla="*/ 3 w 236"/>
                <a:gd name="T77" fmla="*/ 1 h 13"/>
                <a:gd name="T78" fmla="*/ 4 w 236"/>
                <a:gd name="T79" fmla="*/ 1 h 13"/>
                <a:gd name="T80" fmla="*/ 4 w 236"/>
                <a:gd name="T81" fmla="*/ 1 h 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13">
                  <a:moveTo>
                    <a:pt x="109" y="2"/>
                  </a:moveTo>
                  <a:lnTo>
                    <a:pt x="124" y="2"/>
                  </a:lnTo>
                  <a:lnTo>
                    <a:pt x="140" y="3"/>
                  </a:lnTo>
                  <a:lnTo>
                    <a:pt x="156" y="3"/>
                  </a:lnTo>
                  <a:lnTo>
                    <a:pt x="173" y="3"/>
                  </a:lnTo>
                  <a:lnTo>
                    <a:pt x="189" y="3"/>
                  </a:lnTo>
                  <a:lnTo>
                    <a:pt x="205" y="4"/>
                  </a:lnTo>
                  <a:lnTo>
                    <a:pt x="221" y="4"/>
                  </a:lnTo>
                  <a:lnTo>
                    <a:pt x="236" y="5"/>
                  </a:lnTo>
                  <a:lnTo>
                    <a:pt x="232" y="7"/>
                  </a:lnTo>
                  <a:lnTo>
                    <a:pt x="227" y="8"/>
                  </a:lnTo>
                  <a:lnTo>
                    <a:pt x="221" y="8"/>
                  </a:lnTo>
                  <a:lnTo>
                    <a:pt x="216" y="8"/>
                  </a:lnTo>
                  <a:lnTo>
                    <a:pt x="210" y="8"/>
                  </a:lnTo>
                  <a:lnTo>
                    <a:pt x="205" y="9"/>
                  </a:lnTo>
                  <a:lnTo>
                    <a:pt x="200" y="9"/>
                  </a:lnTo>
                  <a:lnTo>
                    <a:pt x="196" y="10"/>
                  </a:lnTo>
                  <a:lnTo>
                    <a:pt x="175" y="11"/>
                  </a:lnTo>
                  <a:lnTo>
                    <a:pt x="155" y="11"/>
                  </a:lnTo>
                  <a:lnTo>
                    <a:pt x="134" y="11"/>
                  </a:lnTo>
                  <a:lnTo>
                    <a:pt x="113" y="10"/>
                  </a:lnTo>
                  <a:lnTo>
                    <a:pt x="94" y="10"/>
                  </a:lnTo>
                  <a:lnTo>
                    <a:pt x="73" y="9"/>
                  </a:lnTo>
                  <a:lnTo>
                    <a:pt x="52" y="10"/>
                  </a:lnTo>
                  <a:lnTo>
                    <a:pt x="30" y="11"/>
                  </a:lnTo>
                  <a:lnTo>
                    <a:pt x="22" y="13"/>
                  </a:lnTo>
                  <a:lnTo>
                    <a:pt x="15" y="11"/>
                  </a:lnTo>
                  <a:lnTo>
                    <a:pt x="8" y="7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1"/>
                  </a:lnTo>
                  <a:lnTo>
                    <a:pt x="24" y="2"/>
                  </a:lnTo>
                  <a:lnTo>
                    <a:pt x="32" y="3"/>
                  </a:lnTo>
                  <a:lnTo>
                    <a:pt x="42" y="2"/>
                  </a:lnTo>
                  <a:lnTo>
                    <a:pt x="50" y="2"/>
                  </a:lnTo>
                  <a:lnTo>
                    <a:pt x="59" y="1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8" y="1"/>
                  </a:lnTo>
                  <a:lnTo>
                    <a:pt x="98" y="1"/>
                  </a:lnTo>
                  <a:lnTo>
                    <a:pt x="109" y="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5" name="Freeform 98"/>
            <p:cNvSpPr>
              <a:spLocks/>
            </p:cNvSpPr>
            <p:nvPr/>
          </p:nvSpPr>
          <p:spPr bwMode="auto">
            <a:xfrm>
              <a:off x="1100" y="783"/>
              <a:ext cx="12" cy="5"/>
            </a:xfrm>
            <a:custGeom>
              <a:avLst/>
              <a:gdLst>
                <a:gd name="T0" fmla="*/ 1 w 23"/>
                <a:gd name="T1" fmla="*/ 1 h 9"/>
                <a:gd name="T2" fmla="*/ 1 w 23"/>
                <a:gd name="T3" fmla="*/ 1 h 9"/>
                <a:gd name="T4" fmla="*/ 0 w 23"/>
                <a:gd name="T5" fmla="*/ 1 h 9"/>
                <a:gd name="T6" fmla="*/ 0 w 23"/>
                <a:gd name="T7" fmla="*/ 0 h 9"/>
                <a:gd name="T8" fmla="*/ 1 w 23"/>
                <a:gd name="T9" fmla="*/ 1 h 9"/>
                <a:gd name="T10" fmla="*/ 1 w 23"/>
                <a:gd name="T11" fmla="*/ 1 h 9"/>
                <a:gd name="T12" fmla="*/ 1 w 23"/>
                <a:gd name="T13" fmla="*/ 1 h 9"/>
                <a:gd name="T14" fmla="*/ 1 w 23"/>
                <a:gd name="T15" fmla="*/ 1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9">
                  <a:moveTo>
                    <a:pt x="23" y="3"/>
                  </a:moveTo>
                  <a:lnTo>
                    <a:pt x="2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6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6" name="Freeform 99"/>
            <p:cNvSpPr>
              <a:spLocks/>
            </p:cNvSpPr>
            <p:nvPr/>
          </p:nvSpPr>
          <p:spPr bwMode="auto">
            <a:xfrm>
              <a:off x="1323" y="786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1 w 7"/>
                <a:gd name="T5" fmla="*/ 0 h 7"/>
                <a:gd name="T6" fmla="*/ 1 w 7"/>
                <a:gd name="T7" fmla="*/ 0 h 7"/>
                <a:gd name="T8" fmla="*/ 0 w 7"/>
                <a:gd name="T9" fmla="*/ 0 h 7"/>
                <a:gd name="T10" fmla="*/ 1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7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7" name="Freeform 100"/>
            <p:cNvSpPr>
              <a:spLocks/>
            </p:cNvSpPr>
            <p:nvPr/>
          </p:nvSpPr>
          <p:spPr bwMode="auto">
            <a:xfrm>
              <a:off x="1033" y="790"/>
              <a:ext cx="124" cy="46"/>
            </a:xfrm>
            <a:custGeom>
              <a:avLst/>
              <a:gdLst>
                <a:gd name="T0" fmla="*/ 2 w 248"/>
                <a:gd name="T1" fmla="*/ 1 h 92"/>
                <a:gd name="T2" fmla="*/ 2 w 248"/>
                <a:gd name="T3" fmla="*/ 1 h 92"/>
                <a:gd name="T4" fmla="*/ 2 w 248"/>
                <a:gd name="T5" fmla="*/ 2 h 92"/>
                <a:gd name="T6" fmla="*/ 3 w 248"/>
                <a:gd name="T7" fmla="*/ 2 h 92"/>
                <a:gd name="T8" fmla="*/ 3 w 248"/>
                <a:gd name="T9" fmla="*/ 2 h 92"/>
                <a:gd name="T10" fmla="*/ 4 w 248"/>
                <a:gd name="T11" fmla="*/ 2 h 92"/>
                <a:gd name="T12" fmla="*/ 4 w 248"/>
                <a:gd name="T13" fmla="*/ 2 h 92"/>
                <a:gd name="T14" fmla="*/ 4 w 248"/>
                <a:gd name="T15" fmla="*/ 2 h 92"/>
                <a:gd name="T16" fmla="*/ 4 w 248"/>
                <a:gd name="T17" fmla="*/ 2 h 92"/>
                <a:gd name="T18" fmla="*/ 5 w 248"/>
                <a:gd name="T19" fmla="*/ 2 h 92"/>
                <a:gd name="T20" fmla="*/ 5 w 248"/>
                <a:gd name="T21" fmla="*/ 2 h 92"/>
                <a:gd name="T22" fmla="*/ 5 w 248"/>
                <a:gd name="T23" fmla="*/ 2 h 92"/>
                <a:gd name="T24" fmla="*/ 6 w 248"/>
                <a:gd name="T25" fmla="*/ 2 h 92"/>
                <a:gd name="T26" fmla="*/ 6 w 248"/>
                <a:gd name="T27" fmla="*/ 2 h 92"/>
                <a:gd name="T28" fmla="*/ 6 w 248"/>
                <a:gd name="T29" fmla="*/ 2 h 92"/>
                <a:gd name="T30" fmla="*/ 6 w 248"/>
                <a:gd name="T31" fmla="*/ 2 h 92"/>
                <a:gd name="T32" fmla="*/ 6 w 248"/>
                <a:gd name="T33" fmla="*/ 2 h 92"/>
                <a:gd name="T34" fmla="*/ 5 w 248"/>
                <a:gd name="T35" fmla="*/ 2 h 92"/>
                <a:gd name="T36" fmla="*/ 5 w 248"/>
                <a:gd name="T37" fmla="*/ 2 h 92"/>
                <a:gd name="T38" fmla="*/ 5 w 248"/>
                <a:gd name="T39" fmla="*/ 2 h 92"/>
                <a:gd name="T40" fmla="*/ 4 w 248"/>
                <a:gd name="T41" fmla="*/ 2 h 92"/>
                <a:gd name="T42" fmla="*/ 4 w 248"/>
                <a:gd name="T43" fmla="*/ 2 h 92"/>
                <a:gd name="T44" fmla="*/ 4 w 248"/>
                <a:gd name="T45" fmla="*/ 3 h 92"/>
                <a:gd name="T46" fmla="*/ 4 w 248"/>
                <a:gd name="T47" fmla="*/ 3 h 92"/>
                <a:gd name="T48" fmla="*/ 4 w 248"/>
                <a:gd name="T49" fmla="*/ 3 h 92"/>
                <a:gd name="T50" fmla="*/ 4 w 248"/>
                <a:gd name="T51" fmla="*/ 3 h 92"/>
                <a:gd name="T52" fmla="*/ 4 w 248"/>
                <a:gd name="T53" fmla="*/ 3 h 92"/>
                <a:gd name="T54" fmla="*/ 4 w 248"/>
                <a:gd name="T55" fmla="*/ 3 h 92"/>
                <a:gd name="T56" fmla="*/ 5 w 248"/>
                <a:gd name="T57" fmla="*/ 3 h 92"/>
                <a:gd name="T58" fmla="*/ 5 w 248"/>
                <a:gd name="T59" fmla="*/ 3 h 92"/>
                <a:gd name="T60" fmla="*/ 6 w 248"/>
                <a:gd name="T61" fmla="*/ 3 h 92"/>
                <a:gd name="T62" fmla="*/ 6 w 248"/>
                <a:gd name="T63" fmla="*/ 3 h 92"/>
                <a:gd name="T64" fmla="*/ 7 w 248"/>
                <a:gd name="T65" fmla="*/ 3 h 92"/>
                <a:gd name="T66" fmla="*/ 7 w 248"/>
                <a:gd name="T67" fmla="*/ 3 h 92"/>
                <a:gd name="T68" fmla="*/ 8 w 248"/>
                <a:gd name="T69" fmla="*/ 3 h 92"/>
                <a:gd name="T70" fmla="*/ 8 w 248"/>
                <a:gd name="T71" fmla="*/ 3 h 92"/>
                <a:gd name="T72" fmla="*/ 8 w 248"/>
                <a:gd name="T73" fmla="*/ 3 h 92"/>
                <a:gd name="T74" fmla="*/ 8 w 248"/>
                <a:gd name="T75" fmla="*/ 3 h 92"/>
                <a:gd name="T76" fmla="*/ 8 w 248"/>
                <a:gd name="T77" fmla="*/ 3 h 92"/>
                <a:gd name="T78" fmla="*/ 7 w 248"/>
                <a:gd name="T79" fmla="*/ 3 h 92"/>
                <a:gd name="T80" fmla="*/ 4 w 248"/>
                <a:gd name="T81" fmla="*/ 3 h 92"/>
                <a:gd name="T82" fmla="*/ 4 w 248"/>
                <a:gd name="T83" fmla="*/ 3 h 92"/>
                <a:gd name="T84" fmla="*/ 3 w 248"/>
                <a:gd name="T85" fmla="*/ 3 h 92"/>
                <a:gd name="T86" fmla="*/ 3 w 248"/>
                <a:gd name="T87" fmla="*/ 3 h 92"/>
                <a:gd name="T88" fmla="*/ 2 w 248"/>
                <a:gd name="T89" fmla="*/ 2 h 92"/>
                <a:gd name="T90" fmla="*/ 2 w 248"/>
                <a:gd name="T91" fmla="*/ 2 h 92"/>
                <a:gd name="T92" fmla="*/ 1 w 248"/>
                <a:gd name="T93" fmla="*/ 1 h 92"/>
                <a:gd name="T94" fmla="*/ 1 w 248"/>
                <a:gd name="T95" fmla="*/ 1 h 92"/>
                <a:gd name="T96" fmla="*/ 0 w 248"/>
                <a:gd name="T97" fmla="*/ 0 h 92"/>
                <a:gd name="T98" fmla="*/ 1 w 248"/>
                <a:gd name="T99" fmla="*/ 1 h 92"/>
                <a:gd name="T100" fmla="*/ 1 w 248"/>
                <a:gd name="T101" fmla="*/ 1 h 92"/>
                <a:gd name="T102" fmla="*/ 1 w 248"/>
                <a:gd name="T103" fmla="*/ 1 h 92"/>
                <a:gd name="T104" fmla="*/ 1 w 248"/>
                <a:gd name="T105" fmla="*/ 1 h 92"/>
                <a:gd name="T106" fmla="*/ 1 w 248"/>
                <a:gd name="T107" fmla="*/ 1 h 92"/>
                <a:gd name="T108" fmla="*/ 2 w 248"/>
                <a:gd name="T109" fmla="*/ 1 h 92"/>
                <a:gd name="T110" fmla="*/ 2 w 248"/>
                <a:gd name="T111" fmla="*/ 1 h 92"/>
                <a:gd name="T112" fmla="*/ 2 w 248"/>
                <a:gd name="T113" fmla="*/ 1 h 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8" h="92">
                  <a:moveTo>
                    <a:pt x="50" y="20"/>
                  </a:moveTo>
                  <a:lnTo>
                    <a:pt x="52" y="27"/>
                  </a:lnTo>
                  <a:lnTo>
                    <a:pt x="58" y="33"/>
                  </a:lnTo>
                  <a:lnTo>
                    <a:pt x="66" y="36"/>
                  </a:lnTo>
                  <a:lnTo>
                    <a:pt x="73" y="39"/>
                  </a:lnTo>
                  <a:lnTo>
                    <a:pt x="104" y="54"/>
                  </a:lnTo>
                  <a:lnTo>
                    <a:pt x="108" y="46"/>
                  </a:lnTo>
                  <a:lnTo>
                    <a:pt x="118" y="46"/>
                  </a:lnTo>
                  <a:lnTo>
                    <a:pt x="127" y="46"/>
                  </a:lnTo>
                  <a:lnTo>
                    <a:pt x="137" y="44"/>
                  </a:lnTo>
                  <a:lnTo>
                    <a:pt x="148" y="43"/>
                  </a:lnTo>
                  <a:lnTo>
                    <a:pt x="157" y="43"/>
                  </a:lnTo>
                  <a:lnTo>
                    <a:pt x="166" y="44"/>
                  </a:lnTo>
                  <a:lnTo>
                    <a:pt x="175" y="49"/>
                  </a:lnTo>
                  <a:lnTo>
                    <a:pt x="182" y="56"/>
                  </a:lnTo>
                  <a:lnTo>
                    <a:pt x="173" y="57"/>
                  </a:lnTo>
                  <a:lnTo>
                    <a:pt x="164" y="56"/>
                  </a:lnTo>
                  <a:lnTo>
                    <a:pt x="153" y="56"/>
                  </a:lnTo>
                  <a:lnTo>
                    <a:pt x="143" y="56"/>
                  </a:lnTo>
                  <a:lnTo>
                    <a:pt x="133" y="56"/>
                  </a:lnTo>
                  <a:lnTo>
                    <a:pt x="122" y="57"/>
                  </a:lnTo>
                  <a:lnTo>
                    <a:pt x="113" y="60"/>
                  </a:lnTo>
                  <a:lnTo>
                    <a:pt x="105" y="66"/>
                  </a:lnTo>
                  <a:lnTo>
                    <a:pt x="105" y="69"/>
                  </a:lnTo>
                  <a:lnTo>
                    <a:pt x="105" y="72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24" y="77"/>
                  </a:lnTo>
                  <a:lnTo>
                    <a:pt x="141" y="79"/>
                  </a:lnTo>
                  <a:lnTo>
                    <a:pt x="157" y="79"/>
                  </a:lnTo>
                  <a:lnTo>
                    <a:pt x="173" y="80"/>
                  </a:lnTo>
                  <a:lnTo>
                    <a:pt x="188" y="81"/>
                  </a:lnTo>
                  <a:lnTo>
                    <a:pt x="204" y="81"/>
                  </a:lnTo>
                  <a:lnTo>
                    <a:pt x="220" y="82"/>
                  </a:lnTo>
                  <a:lnTo>
                    <a:pt x="236" y="82"/>
                  </a:lnTo>
                  <a:lnTo>
                    <a:pt x="248" y="89"/>
                  </a:lnTo>
                  <a:lnTo>
                    <a:pt x="243" y="92"/>
                  </a:lnTo>
                  <a:lnTo>
                    <a:pt x="236" y="91"/>
                  </a:lnTo>
                  <a:lnTo>
                    <a:pt x="227" y="90"/>
                  </a:lnTo>
                  <a:lnTo>
                    <a:pt x="218" y="89"/>
                  </a:lnTo>
                  <a:lnTo>
                    <a:pt x="114" y="92"/>
                  </a:lnTo>
                  <a:lnTo>
                    <a:pt x="98" y="84"/>
                  </a:lnTo>
                  <a:lnTo>
                    <a:pt x="83" y="75"/>
                  </a:lnTo>
                  <a:lnTo>
                    <a:pt x="67" y="65"/>
                  </a:lnTo>
                  <a:lnTo>
                    <a:pt x="52" y="53"/>
                  </a:lnTo>
                  <a:lnTo>
                    <a:pt x="37" y="42"/>
                  </a:lnTo>
                  <a:lnTo>
                    <a:pt x="23" y="28"/>
                  </a:lnTo>
                  <a:lnTo>
                    <a:pt x="10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4" y="5"/>
                  </a:lnTo>
                  <a:lnTo>
                    <a:pt x="20" y="8"/>
                  </a:lnTo>
                  <a:lnTo>
                    <a:pt x="25" y="12"/>
                  </a:lnTo>
                  <a:lnTo>
                    <a:pt x="30" y="14"/>
                  </a:lnTo>
                  <a:lnTo>
                    <a:pt x="36" y="16"/>
                  </a:lnTo>
                  <a:lnTo>
                    <a:pt x="43" y="19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8" name="Freeform 101"/>
            <p:cNvSpPr>
              <a:spLocks/>
            </p:cNvSpPr>
            <p:nvPr/>
          </p:nvSpPr>
          <p:spPr bwMode="auto">
            <a:xfrm>
              <a:off x="1500" y="791"/>
              <a:ext cx="15" cy="13"/>
            </a:xfrm>
            <a:custGeom>
              <a:avLst/>
              <a:gdLst>
                <a:gd name="T0" fmla="*/ 1 w 29"/>
                <a:gd name="T1" fmla="*/ 1 h 25"/>
                <a:gd name="T2" fmla="*/ 1 w 29"/>
                <a:gd name="T3" fmla="*/ 1 h 25"/>
                <a:gd name="T4" fmla="*/ 1 w 29"/>
                <a:gd name="T5" fmla="*/ 1 h 25"/>
                <a:gd name="T6" fmla="*/ 1 w 29"/>
                <a:gd name="T7" fmla="*/ 1 h 25"/>
                <a:gd name="T8" fmla="*/ 0 w 29"/>
                <a:gd name="T9" fmla="*/ 1 h 25"/>
                <a:gd name="T10" fmla="*/ 1 w 29"/>
                <a:gd name="T11" fmla="*/ 1 h 25"/>
                <a:gd name="T12" fmla="*/ 1 w 29"/>
                <a:gd name="T13" fmla="*/ 1 h 25"/>
                <a:gd name="T14" fmla="*/ 1 w 29"/>
                <a:gd name="T15" fmla="*/ 1 h 25"/>
                <a:gd name="T16" fmla="*/ 1 w 29"/>
                <a:gd name="T17" fmla="*/ 0 h 25"/>
                <a:gd name="T18" fmla="*/ 1 w 29"/>
                <a:gd name="T19" fmla="*/ 1 h 25"/>
                <a:gd name="T20" fmla="*/ 1 w 29"/>
                <a:gd name="T21" fmla="*/ 1 h 25"/>
                <a:gd name="T22" fmla="*/ 1 w 29"/>
                <a:gd name="T23" fmla="*/ 1 h 25"/>
                <a:gd name="T24" fmla="*/ 1 w 29"/>
                <a:gd name="T25" fmla="*/ 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25">
                  <a:moveTo>
                    <a:pt x="14" y="24"/>
                  </a:moveTo>
                  <a:lnTo>
                    <a:pt x="6" y="25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0" y="9"/>
                  </a:lnTo>
                  <a:lnTo>
                    <a:pt x="8" y="10"/>
                  </a:lnTo>
                  <a:lnTo>
                    <a:pt x="15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7" y="15"/>
                  </a:lnTo>
                  <a:lnTo>
                    <a:pt x="22" y="20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9" name="Freeform 102"/>
            <p:cNvSpPr>
              <a:spLocks/>
            </p:cNvSpPr>
            <p:nvPr/>
          </p:nvSpPr>
          <p:spPr bwMode="auto">
            <a:xfrm>
              <a:off x="1060" y="794"/>
              <a:ext cx="38" cy="9"/>
            </a:xfrm>
            <a:custGeom>
              <a:avLst/>
              <a:gdLst>
                <a:gd name="T0" fmla="*/ 2 w 77"/>
                <a:gd name="T1" fmla="*/ 0 h 19"/>
                <a:gd name="T2" fmla="*/ 2 w 77"/>
                <a:gd name="T3" fmla="*/ 0 h 19"/>
                <a:gd name="T4" fmla="*/ 1 w 77"/>
                <a:gd name="T5" fmla="*/ 0 h 19"/>
                <a:gd name="T6" fmla="*/ 1 w 77"/>
                <a:gd name="T7" fmla="*/ 0 h 19"/>
                <a:gd name="T8" fmla="*/ 1 w 77"/>
                <a:gd name="T9" fmla="*/ 0 h 19"/>
                <a:gd name="T10" fmla="*/ 0 w 77"/>
                <a:gd name="T11" fmla="*/ 0 h 19"/>
                <a:gd name="T12" fmla="*/ 0 w 77"/>
                <a:gd name="T13" fmla="*/ 0 h 19"/>
                <a:gd name="T14" fmla="*/ 0 w 77"/>
                <a:gd name="T15" fmla="*/ 0 h 19"/>
                <a:gd name="T16" fmla="*/ 0 w 77"/>
                <a:gd name="T17" fmla="*/ 0 h 19"/>
                <a:gd name="T18" fmla="*/ 0 w 77"/>
                <a:gd name="T19" fmla="*/ 0 h 19"/>
                <a:gd name="T20" fmla="*/ 0 w 77"/>
                <a:gd name="T21" fmla="*/ 0 h 19"/>
                <a:gd name="T22" fmla="*/ 0 w 77"/>
                <a:gd name="T23" fmla="*/ 0 h 19"/>
                <a:gd name="T24" fmla="*/ 1 w 77"/>
                <a:gd name="T25" fmla="*/ 0 h 19"/>
                <a:gd name="T26" fmla="*/ 1 w 77"/>
                <a:gd name="T27" fmla="*/ 0 h 19"/>
                <a:gd name="T28" fmla="*/ 1 w 77"/>
                <a:gd name="T29" fmla="*/ 0 h 19"/>
                <a:gd name="T30" fmla="*/ 1 w 77"/>
                <a:gd name="T31" fmla="*/ 0 h 19"/>
                <a:gd name="T32" fmla="*/ 2 w 77"/>
                <a:gd name="T33" fmla="*/ 0 h 19"/>
                <a:gd name="T34" fmla="*/ 2 w 77"/>
                <a:gd name="T35" fmla="*/ 0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7" h="19">
                  <a:moveTo>
                    <a:pt x="77" y="15"/>
                  </a:moveTo>
                  <a:lnTo>
                    <a:pt x="67" y="14"/>
                  </a:lnTo>
                  <a:lnTo>
                    <a:pt x="58" y="14"/>
                  </a:lnTo>
                  <a:lnTo>
                    <a:pt x="47" y="17"/>
                  </a:lnTo>
                  <a:lnTo>
                    <a:pt x="37" y="18"/>
                  </a:lnTo>
                  <a:lnTo>
                    <a:pt x="28" y="19"/>
                  </a:lnTo>
                  <a:lnTo>
                    <a:pt x="18" y="19"/>
                  </a:lnTo>
                  <a:lnTo>
                    <a:pt x="9" y="15"/>
                  </a:lnTo>
                  <a:lnTo>
                    <a:pt x="0" y="10"/>
                  </a:lnTo>
                  <a:lnTo>
                    <a:pt x="1" y="3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1" y="3"/>
                  </a:lnTo>
                  <a:lnTo>
                    <a:pt x="69" y="7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0" name="Freeform 103"/>
            <p:cNvSpPr>
              <a:spLocks/>
            </p:cNvSpPr>
            <p:nvPr/>
          </p:nvSpPr>
          <p:spPr bwMode="auto">
            <a:xfrm>
              <a:off x="1146" y="795"/>
              <a:ext cx="113" cy="10"/>
            </a:xfrm>
            <a:custGeom>
              <a:avLst/>
              <a:gdLst>
                <a:gd name="T0" fmla="*/ 4 w 226"/>
                <a:gd name="T1" fmla="*/ 0 h 19"/>
                <a:gd name="T2" fmla="*/ 4 w 226"/>
                <a:gd name="T3" fmla="*/ 1 h 19"/>
                <a:gd name="T4" fmla="*/ 4 w 226"/>
                <a:gd name="T5" fmla="*/ 1 h 19"/>
                <a:gd name="T6" fmla="*/ 4 w 226"/>
                <a:gd name="T7" fmla="*/ 1 h 19"/>
                <a:gd name="T8" fmla="*/ 4 w 226"/>
                <a:gd name="T9" fmla="*/ 0 h 19"/>
                <a:gd name="T10" fmla="*/ 8 w 226"/>
                <a:gd name="T11" fmla="*/ 1 h 19"/>
                <a:gd name="T12" fmla="*/ 7 w 226"/>
                <a:gd name="T13" fmla="*/ 1 h 19"/>
                <a:gd name="T14" fmla="*/ 7 w 226"/>
                <a:gd name="T15" fmla="*/ 1 h 19"/>
                <a:gd name="T16" fmla="*/ 6 w 226"/>
                <a:gd name="T17" fmla="*/ 1 h 19"/>
                <a:gd name="T18" fmla="*/ 6 w 226"/>
                <a:gd name="T19" fmla="*/ 1 h 19"/>
                <a:gd name="T20" fmla="*/ 5 w 226"/>
                <a:gd name="T21" fmla="*/ 1 h 19"/>
                <a:gd name="T22" fmla="*/ 5 w 226"/>
                <a:gd name="T23" fmla="*/ 1 h 19"/>
                <a:gd name="T24" fmla="*/ 5 w 226"/>
                <a:gd name="T25" fmla="*/ 1 h 19"/>
                <a:gd name="T26" fmla="*/ 4 w 226"/>
                <a:gd name="T27" fmla="*/ 1 h 19"/>
                <a:gd name="T28" fmla="*/ 4 w 226"/>
                <a:gd name="T29" fmla="*/ 1 h 19"/>
                <a:gd name="T30" fmla="*/ 3 w 226"/>
                <a:gd name="T31" fmla="*/ 1 h 19"/>
                <a:gd name="T32" fmla="*/ 3 w 226"/>
                <a:gd name="T33" fmla="*/ 1 h 19"/>
                <a:gd name="T34" fmla="*/ 2 w 226"/>
                <a:gd name="T35" fmla="*/ 1 h 19"/>
                <a:gd name="T36" fmla="*/ 2 w 226"/>
                <a:gd name="T37" fmla="*/ 1 h 19"/>
                <a:gd name="T38" fmla="*/ 2 w 226"/>
                <a:gd name="T39" fmla="*/ 1 h 19"/>
                <a:gd name="T40" fmla="*/ 1 w 226"/>
                <a:gd name="T41" fmla="*/ 1 h 19"/>
                <a:gd name="T42" fmla="*/ 1 w 226"/>
                <a:gd name="T43" fmla="*/ 1 h 19"/>
                <a:gd name="T44" fmla="*/ 0 w 226"/>
                <a:gd name="T45" fmla="*/ 0 h 19"/>
                <a:gd name="T46" fmla="*/ 1 w 226"/>
                <a:gd name="T47" fmla="*/ 1 h 19"/>
                <a:gd name="T48" fmla="*/ 1 w 226"/>
                <a:gd name="T49" fmla="*/ 1 h 19"/>
                <a:gd name="T50" fmla="*/ 2 w 226"/>
                <a:gd name="T51" fmla="*/ 1 h 19"/>
                <a:gd name="T52" fmla="*/ 2 w 226"/>
                <a:gd name="T53" fmla="*/ 1 h 19"/>
                <a:gd name="T54" fmla="*/ 3 w 226"/>
                <a:gd name="T55" fmla="*/ 0 h 19"/>
                <a:gd name="T56" fmla="*/ 3 w 226"/>
                <a:gd name="T57" fmla="*/ 0 h 19"/>
                <a:gd name="T58" fmla="*/ 4 w 226"/>
                <a:gd name="T59" fmla="*/ 0 h 19"/>
                <a:gd name="T60" fmla="*/ 4 w 226"/>
                <a:gd name="T61" fmla="*/ 0 h 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6" h="19">
                  <a:moveTo>
                    <a:pt x="120" y="0"/>
                  </a:moveTo>
                  <a:lnTo>
                    <a:pt x="122" y="1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226" y="19"/>
                  </a:lnTo>
                  <a:lnTo>
                    <a:pt x="212" y="18"/>
                  </a:lnTo>
                  <a:lnTo>
                    <a:pt x="199" y="17"/>
                  </a:lnTo>
                  <a:lnTo>
                    <a:pt x="185" y="17"/>
                  </a:lnTo>
                  <a:lnTo>
                    <a:pt x="172" y="16"/>
                  </a:lnTo>
                  <a:lnTo>
                    <a:pt x="159" y="15"/>
                  </a:lnTo>
                  <a:lnTo>
                    <a:pt x="145" y="14"/>
                  </a:lnTo>
                  <a:lnTo>
                    <a:pt x="131" y="12"/>
                  </a:lnTo>
                  <a:lnTo>
                    <a:pt x="117" y="11"/>
                  </a:lnTo>
                  <a:lnTo>
                    <a:pt x="104" y="11"/>
                  </a:lnTo>
                  <a:lnTo>
                    <a:pt x="90" y="10"/>
                  </a:lnTo>
                  <a:lnTo>
                    <a:pt x="77" y="10"/>
                  </a:lnTo>
                  <a:lnTo>
                    <a:pt x="63" y="10"/>
                  </a:lnTo>
                  <a:lnTo>
                    <a:pt x="49" y="10"/>
                  </a:lnTo>
                  <a:lnTo>
                    <a:pt x="37" y="10"/>
                  </a:lnTo>
                  <a:lnTo>
                    <a:pt x="24" y="10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15" y="1"/>
                  </a:lnTo>
                  <a:lnTo>
                    <a:pt x="29" y="1"/>
                  </a:lnTo>
                  <a:lnTo>
                    <a:pt x="44" y="1"/>
                  </a:lnTo>
                  <a:lnTo>
                    <a:pt x="59" y="1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1" name="Freeform 104"/>
            <p:cNvSpPr>
              <a:spLocks/>
            </p:cNvSpPr>
            <p:nvPr/>
          </p:nvSpPr>
          <p:spPr bwMode="auto">
            <a:xfrm>
              <a:off x="1390" y="804"/>
              <a:ext cx="62" cy="40"/>
            </a:xfrm>
            <a:custGeom>
              <a:avLst/>
              <a:gdLst>
                <a:gd name="T0" fmla="*/ 4 w 124"/>
                <a:gd name="T1" fmla="*/ 2 h 80"/>
                <a:gd name="T2" fmla="*/ 4 w 124"/>
                <a:gd name="T3" fmla="*/ 3 h 80"/>
                <a:gd name="T4" fmla="*/ 4 w 124"/>
                <a:gd name="T5" fmla="*/ 3 h 80"/>
                <a:gd name="T6" fmla="*/ 4 w 124"/>
                <a:gd name="T7" fmla="*/ 3 h 80"/>
                <a:gd name="T8" fmla="*/ 4 w 124"/>
                <a:gd name="T9" fmla="*/ 3 h 80"/>
                <a:gd name="T10" fmla="*/ 4 w 124"/>
                <a:gd name="T11" fmla="*/ 3 h 80"/>
                <a:gd name="T12" fmla="*/ 4 w 124"/>
                <a:gd name="T13" fmla="*/ 3 h 80"/>
                <a:gd name="T14" fmla="*/ 4 w 124"/>
                <a:gd name="T15" fmla="*/ 3 h 80"/>
                <a:gd name="T16" fmla="*/ 4 w 124"/>
                <a:gd name="T17" fmla="*/ 3 h 80"/>
                <a:gd name="T18" fmla="*/ 4 w 124"/>
                <a:gd name="T19" fmla="*/ 2 h 80"/>
                <a:gd name="T20" fmla="*/ 3 w 124"/>
                <a:gd name="T21" fmla="*/ 2 h 80"/>
                <a:gd name="T22" fmla="*/ 3 w 124"/>
                <a:gd name="T23" fmla="*/ 2 h 80"/>
                <a:gd name="T24" fmla="*/ 3 w 124"/>
                <a:gd name="T25" fmla="*/ 2 h 80"/>
                <a:gd name="T26" fmla="*/ 3 w 124"/>
                <a:gd name="T27" fmla="*/ 2 h 80"/>
                <a:gd name="T28" fmla="*/ 3 w 124"/>
                <a:gd name="T29" fmla="*/ 2 h 80"/>
                <a:gd name="T30" fmla="*/ 3 w 124"/>
                <a:gd name="T31" fmla="*/ 2 h 80"/>
                <a:gd name="T32" fmla="*/ 3 w 124"/>
                <a:gd name="T33" fmla="*/ 2 h 80"/>
                <a:gd name="T34" fmla="*/ 3 w 124"/>
                <a:gd name="T35" fmla="*/ 2 h 80"/>
                <a:gd name="T36" fmla="*/ 2 w 124"/>
                <a:gd name="T37" fmla="*/ 2 h 80"/>
                <a:gd name="T38" fmla="*/ 2 w 124"/>
                <a:gd name="T39" fmla="*/ 2 h 80"/>
                <a:gd name="T40" fmla="*/ 2 w 124"/>
                <a:gd name="T41" fmla="*/ 2 h 80"/>
                <a:gd name="T42" fmla="*/ 2 w 124"/>
                <a:gd name="T43" fmla="*/ 2 h 80"/>
                <a:gd name="T44" fmla="*/ 2 w 124"/>
                <a:gd name="T45" fmla="*/ 1 h 80"/>
                <a:gd name="T46" fmla="*/ 2 w 124"/>
                <a:gd name="T47" fmla="*/ 1 h 80"/>
                <a:gd name="T48" fmla="*/ 2 w 124"/>
                <a:gd name="T49" fmla="*/ 1 h 80"/>
                <a:gd name="T50" fmla="*/ 2 w 124"/>
                <a:gd name="T51" fmla="*/ 1 h 80"/>
                <a:gd name="T52" fmla="*/ 1 w 124"/>
                <a:gd name="T53" fmla="*/ 1 h 80"/>
                <a:gd name="T54" fmla="*/ 1 w 124"/>
                <a:gd name="T55" fmla="*/ 1 h 80"/>
                <a:gd name="T56" fmla="*/ 1 w 124"/>
                <a:gd name="T57" fmla="*/ 1 h 80"/>
                <a:gd name="T58" fmla="*/ 1 w 124"/>
                <a:gd name="T59" fmla="*/ 1 h 80"/>
                <a:gd name="T60" fmla="*/ 1 w 124"/>
                <a:gd name="T61" fmla="*/ 1 h 80"/>
                <a:gd name="T62" fmla="*/ 1 w 124"/>
                <a:gd name="T63" fmla="*/ 1 h 80"/>
                <a:gd name="T64" fmla="*/ 1 w 124"/>
                <a:gd name="T65" fmla="*/ 1 h 80"/>
                <a:gd name="T66" fmla="*/ 1 w 124"/>
                <a:gd name="T67" fmla="*/ 1 h 80"/>
                <a:gd name="T68" fmla="*/ 0 w 124"/>
                <a:gd name="T69" fmla="*/ 0 h 80"/>
                <a:gd name="T70" fmla="*/ 1 w 124"/>
                <a:gd name="T71" fmla="*/ 1 h 80"/>
                <a:gd name="T72" fmla="*/ 1 w 124"/>
                <a:gd name="T73" fmla="*/ 1 h 80"/>
                <a:gd name="T74" fmla="*/ 2 w 124"/>
                <a:gd name="T75" fmla="*/ 1 h 80"/>
                <a:gd name="T76" fmla="*/ 2 w 124"/>
                <a:gd name="T77" fmla="*/ 1 h 80"/>
                <a:gd name="T78" fmla="*/ 3 w 124"/>
                <a:gd name="T79" fmla="*/ 1 h 80"/>
                <a:gd name="T80" fmla="*/ 3 w 124"/>
                <a:gd name="T81" fmla="*/ 2 h 80"/>
                <a:gd name="T82" fmla="*/ 4 w 124"/>
                <a:gd name="T83" fmla="*/ 2 h 80"/>
                <a:gd name="T84" fmla="*/ 4 w 124"/>
                <a:gd name="T85" fmla="*/ 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4" h="80">
                  <a:moveTo>
                    <a:pt x="114" y="61"/>
                  </a:moveTo>
                  <a:lnTo>
                    <a:pt x="116" y="67"/>
                  </a:lnTo>
                  <a:lnTo>
                    <a:pt x="120" y="72"/>
                  </a:lnTo>
                  <a:lnTo>
                    <a:pt x="124" y="75"/>
                  </a:lnTo>
                  <a:lnTo>
                    <a:pt x="121" y="80"/>
                  </a:lnTo>
                  <a:lnTo>
                    <a:pt x="117" y="75"/>
                  </a:lnTo>
                  <a:lnTo>
                    <a:pt x="112" y="72"/>
                  </a:lnTo>
                  <a:lnTo>
                    <a:pt x="108" y="68"/>
                  </a:lnTo>
                  <a:lnTo>
                    <a:pt x="103" y="65"/>
                  </a:lnTo>
                  <a:lnTo>
                    <a:pt x="98" y="62"/>
                  </a:lnTo>
                  <a:lnTo>
                    <a:pt x="94" y="60"/>
                  </a:lnTo>
                  <a:lnTo>
                    <a:pt x="88" y="58"/>
                  </a:lnTo>
                  <a:lnTo>
                    <a:pt x="83" y="55"/>
                  </a:lnTo>
                  <a:lnTo>
                    <a:pt x="88" y="50"/>
                  </a:lnTo>
                  <a:lnTo>
                    <a:pt x="87" y="44"/>
                  </a:lnTo>
                  <a:lnTo>
                    <a:pt x="83" y="38"/>
                  </a:lnTo>
                  <a:lnTo>
                    <a:pt x="78" y="36"/>
                  </a:lnTo>
                  <a:lnTo>
                    <a:pt x="69" y="38"/>
                  </a:lnTo>
                  <a:lnTo>
                    <a:pt x="63" y="43"/>
                  </a:lnTo>
                  <a:lnTo>
                    <a:pt x="57" y="45"/>
                  </a:lnTo>
                  <a:lnTo>
                    <a:pt x="51" y="37"/>
                  </a:lnTo>
                  <a:lnTo>
                    <a:pt x="45" y="35"/>
                  </a:lnTo>
                  <a:lnTo>
                    <a:pt x="44" y="29"/>
                  </a:lnTo>
                  <a:lnTo>
                    <a:pt x="43" y="23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5" y="9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10"/>
                  </a:lnTo>
                  <a:lnTo>
                    <a:pt x="45" y="17"/>
                  </a:lnTo>
                  <a:lnTo>
                    <a:pt x="60" y="24"/>
                  </a:lnTo>
                  <a:lnTo>
                    <a:pt x="74" y="32"/>
                  </a:lnTo>
                  <a:lnTo>
                    <a:pt x="88" y="42"/>
                  </a:lnTo>
                  <a:lnTo>
                    <a:pt x="102" y="51"/>
                  </a:lnTo>
                  <a:lnTo>
                    <a:pt x="114" y="6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2" name="Freeform 105"/>
            <p:cNvSpPr>
              <a:spLocks/>
            </p:cNvSpPr>
            <p:nvPr/>
          </p:nvSpPr>
          <p:spPr bwMode="auto">
            <a:xfrm>
              <a:off x="1504" y="809"/>
              <a:ext cx="8" cy="8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1 h 16"/>
                <a:gd name="T4" fmla="*/ 0 w 18"/>
                <a:gd name="T5" fmla="*/ 1 h 16"/>
                <a:gd name="T6" fmla="*/ 0 w 18"/>
                <a:gd name="T7" fmla="*/ 1 h 16"/>
                <a:gd name="T8" fmla="*/ 0 w 18"/>
                <a:gd name="T9" fmla="*/ 1 h 16"/>
                <a:gd name="T10" fmla="*/ 0 w 18"/>
                <a:gd name="T11" fmla="*/ 1 h 16"/>
                <a:gd name="T12" fmla="*/ 0 w 18"/>
                <a:gd name="T13" fmla="*/ 1 h 16"/>
                <a:gd name="T14" fmla="*/ 0 w 18"/>
                <a:gd name="T15" fmla="*/ 1 h 16"/>
                <a:gd name="T16" fmla="*/ 0 w 18"/>
                <a:gd name="T17" fmla="*/ 1 h 16"/>
                <a:gd name="T18" fmla="*/ 0 w 18"/>
                <a:gd name="T19" fmla="*/ 1 h 16"/>
                <a:gd name="T20" fmla="*/ 0 w 18"/>
                <a:gd name="T21" fmla="*/ 1 h 16"/>
                <a:gd name="T22" fmla="*/ 0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0 w 18"/>
                <a:gd name="T29" fmla="*/ 1 h 16"/>
                <a:gd name="T30" fmla="*/ 0 w 18"/>
                <a:gd name="T31" fmla="*/ 0 h 16"/>
                <a:gd name="T32" fmla="*/ 0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3" name="Freeform 106"/>
            <p:cNvSpPr>
              <a:spLocks/>
            </p:cNvSpPr>
            <p:nvPr/>
          </p:nvSpPr>
          <p:spPr bwMode="auto">
            <a:xfrm>
              <a:off x="1168" y="812"/>
              <a:ext cx="118" cy="16"/>
            </a:xfrm>
            <a:custGeom>
              <a:avLst/>
              <a:gdLst>
                <a:gd name="T0" fmla="*/ 4 w 236"/>
                <a:gd name="T1" fmla="*/ 1 h 32"/>
                <a:gd name="T2" fmla="*/ 4 w 236"/>
                <a:gd name="T3" fmla="*/ 1 h 32"/>
                <a:gd name="T4" fmla="*/ 4 w 236"/>
                <a:gd name="T5" fmla="*/ 1 h 32"/>
                <a:gd name="T6" fmla="*/ 4 w 236"/>
                <a:gd name="T7" fmla="*/ 1 h 32"/>
                <a:gd name="T8" fmla="*/ 4 w 236"/>
                <a:gd name="T9" fmla="*/ 1 h 32"/>
                <a:gd name="T10" fmla="*/ 4 w 236"/>
                <a:gd name="T11" fmla="*/ 1 h 32"/>
                <a:gd name="T12" fmla="*/ 5 w 236"/>
                <a:gd name="T13" fmla="*/ 1 h 32"/>
                <a:gd name="T14" fmla="*/ 5 w 236"/>
                <a:gd name="T15" fmla="*/ 1 h 32"/>
                <a:gd name="T16" fmla="*/ 5 w 236"/>
                <a:gd name="T17" fmla="*/ 1 h 32"/>
                <a:gd name="T18" fmla="*/ 5 w 236"/>
                <a:gd name="T19" fmla="*/ 1 h 32"/>
                <a:gd name="T20" fmla="*/ 6 w 236"/>
                <a:gd name="T21" fmla="*/ 1 h 32"/>
                <a:gd name="T22" fmla="*/ 6 w 236"/>
                <a:gd name="T23" fmla="*/ 1 h 32"/>
                <a:gd name="T24" fmla="*/ 6 w 236"/>
                <a:gd name="T25" fmla="*/ 1 h 32"/>
                <a:gd name="T26" fmla="*/ 7 w 236"/>
                <a:gd name="T27" fmla="*/ 1 h 32"/>
                <a:gd name="T28" fmla="*/ 7 w 236"/>
                <a:gd name="T29" fmla="*/ 1 h 32"/>
                <a:gd name="T30" fmla="*/ 7 w 236"/>
                <a:gd name="T31" fmla="*/ 1 h 32"/>
                <a:gd name="T32" fmla="*/ 8 w 236"/>
                <a:gd name="T33" fmla="*/ 1 h 32"/>
                <a:gd name="T34" fmla="*/ 8 w 236"/>
                <a:gd name="T35" fmla="*/ 1 h 32"/>
                <a:gd name="T36" fmla="*/ 8 w 236"/>
                <a:gd name="T37" fmla="*/ 1 h 32"/>
                <a:gd name="T38" fmla="*/ 7 w 236"/>
                <a:gd name="T39" fmla="*/ 1 h 32"/>
                <a:gd name="T40" fmla="*/ 7 w 236"/>
                <a:gd name="T41" fmla="*/ 1 h 32"/>
                <a:gd name="T42" fmla="*/ 7 w 236"/>
                <a:gd name="T43" fmla="*/ 1 h 32"/>
                <a:gd name="T44" fmla="*/ 7 w 236"/>
                <a:gd name="T45" fmla="*/ 1 h 32"/>
                <a:gd name="T46" fmla="*/ 7 w 236"/>
                <a:gd name="T47" fmla="*/ 1 h 32"/>
                <a:gd name="T48" fmla="*/ 6 w 236"/>
                <a:gd name="T49" fmla="*/ 1 h 32"/>
                <a:gd name="T50" fmla="*/ 6 w 236"/>
                <a:gd name="T51" fmla="*/ 1 h 32"/>
                <a:gd name="T52" fmla="*/ 6 w 236"/>
                <a:gd name="T53" fmla="*/ 1 h 32"/>
                <a:gd name="T54" fmla="*/ 5 w 236"/>
                <a:gd name="T55" fmla="*/ 1 h 32"/>
                <a:gd name="T56" fmla="*/ 4 w 236"/>
                <a:gd name="T57" fmla="*/ 1 h 32"/>
                <a:gd name="T58" fmla="*/ 3 w 236"/>
                <a:gd name="T59" fmla="*/ 1 h 32"/>
                <a:gd name="T60" fmla="*/ 3 w 236"/>
                <a:gd name="T61" fmla="*/ 1 h 32"/>
                <a:gd name="T62" fmla="*/ 2 w 236"/>
                <a:gd name="T63" fmla="*/ 1 h 32"/>
                <a:gd name="T64" fmla="*/ 1 w 236"/>
                <a:gd name="T65" fmla="*/ 1 h 32"/>
                <a:gd name="T66" fmla="*/ 1 w 236"/>
                <a:gd name="T67" fmla="*/ 1 h 32"/>
                <a:gd name="T68" fmla="*/ 1 w 236"/>
                <a:gd name="T69" fmla="*/ 1 h 32"/>
                <a:gd name="T70" fmla="*/ 1 w 236"/>
                <a:gd name="T71" fmla="*/ 1 h 32"/>
                <a:gd name="T72" fmla="*/ 1 w 236"/>
                <a:gd name="T73" fmla="*/ 1 h 32"/>
                <a:gd name="T74" fmla="*/ 1 w 236"/>
                <a:gd name="T75" fmla="*/ 1 h 32"/>
                <a:gd name="T76" fmla="*/ 0 w 236"/>
                <a:gd name="T77" fmla="*/ 1 h 32"/>
                <a:gd name="T78" fmla="*/ 1 w 236"/>
                <a:gd name="T79" fmla="*/ 1 h 32"/>
                <a:gd name="T80" fmla="*/ 1 w 236"/>
                <a:gd name="T81" fmla="*/ 1 h 32"/>
                <a:gd name="T82" fmla="*/ 2 w 236"/>
                <a:gd name="T83" fmla="*/ 0 h 32"/>
                <a:gd name="T84" fmla="*/ 2 w 236"/>
                <a:gd name="T85" fmla="*/ 1 h 32"/>
                <a:gd name="T86" fmla="*/ 3 w 236"/>
                <a:gd name="T87" fmla="*/ 1 h 32"/>
                <a:gd name="T88" fmla="*/ 3 w 236"/>
                <a:gd name="T89" fmla="*/ 1 h 32"/>
                <a:gd name="T90" fmla="*/ 3 w 236"/>
                <a:gd name="T91" fmla="*/ 1 h 32"/>
                <a:gd name="T92" fmla="*/ 4 w 236"/>
                <a:gd name="T93" fmla="*/ 1 h 32"/>
                <a:gd name="T94" fmla="*/ 4 w 236"/>
                <a:gd name="T95" fmla="*/ 1 h 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6" h="32">
                  <a:moveTo>
                    <a:pt x="106" y="4"/>
                  </a:moveTo>
                  <a:lnTo>
                    <a:pt x="108" y="2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1" y="6"/>
                  </a:lnTo>
                  <a:lnTo>
                    <a:pt x="127" y="2"/>
                  </a:lnTo>
                  <a:lnTo>
                    <a:pt x="133" y="2"/>
                  </a:lnTo>
                  <a:lnTo>
                    <a:pt x="140" y="4"/>
                  </a:lnTo>
                  <a:lnTo>
                    <a:pt x="148" y="4"/>
                  </a:lnTo>
                  <a:lnTo>
                    <a:pt x="159" y="6"/>
                  </a:lnTo>
                  <a:lnTo>
                    <a:pt x="169" y="7"/>
                  </a:lnTo>
                  <a:lnTo>
                    <a:pt x="181" y="8"/>
                  </a:lnTo>
                  <a:lnTo>
                    <a:pt x="191" y="9"/>
                  </a:lnTo>
                  <a:lnTo>
                    <a:pt x="203" y="10"/>
                  </a:lnTo>
                  <a:lnTo>
                    <a:pt x="214" y="13"/>
                  </a:lnTo>
                  <a:lnTo>
                    <a:pt x="224" y="15"/>
                  </a:lnTo>
                  <a:lnTo>
                    <a:pt x="236" y="18"/>
                  </a:lnTo>
                  <a:lnTo>
                    <a:pt x="233" y="32"/>
                  </a:lnTo>
                  <a:lnTo>
                    <a:pt x="227" y="30"/>
                  </a:lnTo>
                  <a:lnTo>
                    <a:pt x="221" y="28"/>
                  </a:lnTo>
                  <a:lnTo>
                    <a:pt x="215" y="25"/>
                  </a:lnTo>
                  <a:lnTo>
                    <a:pt x="209" y="23"/>
                  </a:lnTo>
                  <a:lnTo>
                    <a:pt x="203" y="22"/>
                  </a:lnTo>
                  <a:lnTo>
                    <a:pt x="197" y="21"/>
                  </a:lnTo>
                  <a:lnTo>
                    <a:pt x="190" y="21"/>
                  </a:lnTo>
                  <a:lnTo>
                    <a:pt x="183" y="21"/>
                  </a:lnTo>
                  <a:lnTo>
                    <a:pt x="162" y="18"/>
                  </a:lnTo>
                  <a:lnTo>
                    <a:pt x="140" y="16"/>
                  </a:lnTo>
                  <a:lnTo>
                    <a:pt x="118" y="15"/>
                  </a:lnTo>
                  <a:lnTo>
                    <a:pt x="95" y="14"/>
                  </a:lnTo>
                  <a:lnTo>
                    <a:pt x="74" y="14"/>
                  </a:lnTo>
                  <a:lnTo>
                    <a:pt x="52" y="13"/>
                  </a:lnTo>
                  <a:lnTo>
                    <a:pt x="30" y="12"/>
                  </a:lnTo>
                  <a:lnTo>
                    <a:pt x="8" y="10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11" y="2"/>
                  </a:lnTo>
                  <a:lnTo>
                    <a:pt x="24" y="1"/>
                  </a:lnTo>
                  <a:lnTo>
                    <a:pt x="37" y="0"/>
                  </a:lnTo>
                  <a:lnTo>
                    <a:pt x="52" y="1"/>
                  </a:lnTo>
                  <a:lnTo>
                    <a:pt x="65" y="2"/>
                  </a:lnTo>
                  <a:lnTo>
                    <a:pt x="79" y="2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4" name="Freeform 107"/>
            <p:cNvSpPr>
              <a:spLocks/>
            </p:cNvSpPr>
            <p:nvPr/>
          </p:nvSpPr>
          <p:spPr bwMode="auto">
            <a:xfrm>
              <a:off x="1506" y="822"/>
              <a:ext cx="3" cy="9"/>
            </a:xfrm>
            <a:custGeom>
              <a:avLst/>
              <a:gdLst>
                <a:gd name="T0" fmla="*/ 0 w 7"/>
                <a:gd name="T1" fmla="*/ 1 h 16"/>
                <a:gd name="T2" fmla="*/ 0 w 7"/>
                <a:gd name="T3" fmla="*/ 1 h 16"/>
                <a:gd name="T4" fmla="*/ 0 w 7"/>
                <a:gd name="T5" fmla="*/ 1 h 16"/>
                <a:gd name="T6" fmla="*/ 0 w 7"/>
                <a:gd name="T7" fmla="*/ 1 h 16"/>
                <a:gd name="T8" fmla="*/ 0 w 7"/>
                <a:gd name="T9" fmla="*/ 1 h 16"/>
                <a:gd name="T10" fmla="*/ 0 w 7"/>
                <a:gd name="T11" fmla="*/ 0 h 16"/>
                <a:gd name="T12" fmla="*/ 0 w 7"/>
                <a:gd name="T13" fmla="*/ 0 h 16"/>
                <a:gd name="T14" fmla="*/ 0 w 7"/>
                <a:gd name="T15" fmla="*/ 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6">
                  <a:moveTo>
                    <a:pt x="6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5" name="Freeform 108"/>
            <p:cNvSpPr>
              <a:spLocks/>
            </p:cNvSpPr>
            <p:nvPr/>
          </p:nvSpPr>
          <p:spPr bwMode="auto">
            <a:xfrm>
              <a:off x="1176" y="828"/>
              <a:ext cx="104" cy="15"/>
            </a:xfrm>
            <a:custGeom>
              <a:avLst/>
              <a:gdLst>
                <a:gd name="T0" fmla="*/ 5 w 207"/>
                <a:gd name="T1" fmla="*/ 1 h 29"/>
                <a:gd name="T2" fmla="*/ 5 w 207"/>
                <a:gd name="T3" fmla="*/ 1 h 29"/>
                <a:gd name="T4" fmla="*/ 5 w 207"/>
                <a:gd name="T5" fmla="*/ 1 h 29"/>
                <a:gd name="T6" fmla="*/ 6 w 207"/>
                <a:gd name="T7" fmla="*/ 1 h 29"/>
                <a:gd name="T8" fmla="*/ 6 w 207"/>
                <a:gd name="T9" fmla="*/ 1 h 29"/>
                <a:gd name="T10" fmla="*/ 6 w 207"/>
                <a:gd name="T11" fmla="*/ 1 h 29"/>
                <a:gd name="T12" fmla="*/ 6 w 207"/>
                <a:gd name="T13" fmla="*/ 1 h 29"/>
                <a:gd name="T14" fmla="*/ 6 w 207"/>
                <a:gd name="T15" fmla="*/ 1 h 29"/>
                <a:gd name="T16" fmla="*/ 7 w 207"/>
                <a:gd name="T17" fmla="*/ 1 h 29"/>
                <a:gd name="T18" fmla="*/ 7 w 207"/>
                <a:gd name="T19" fmla="*/ 1 h 29"/>
                <a:gd name="T20" fmla="*/ 7 w 207"/>
                <a:gd name="T21" fmla="*/ 1 h 29"/>
                <a:gd name="T22" fmla="*/ 7 w 207"/>
                <a:gd name="T23" fmla="*/ 1 h 29"/>
                <a:gd name="T24" fmla="*/ 6 w 207"/>
                <a:gd name="T25" fmla="*/ 1 h 29"/>
                <a:gd name="T26" fmla="*/ 6 w 207"/>
                <a:gd name="T27" fmla="*/ 1 h 29"/>
                <a:gd name="T28" fmla="*/ 6 w 207"/>
                <a:gd name="T29" fmla="*/ 1 h 29"/>
                <a:gd name="T30" fmla="*/ 6 w 207"/>
                <a:gd name="T31" fmla="*/ 1 h 29"/>
                <a:gd name="T32" fmla="*/ 5 w 207"/>
                <a:gd name="T33" fmla="*/ 1 h 29"/>
                <a:gd name="T34" fmla="*/ 5 w 207"/>
                <a:gd name="T35" fmla="*/ 1 h 29"/>
                <a:gd name="T36" fmla="*/ 5 w 207"/>
                <a:gd name="T37" fmla="*/ 1 h 29"/>
                <a:gd name="T38" fmla="*/ 4 w 207"/>
                <a:gd name="T39" fmla="*/ 1 h 29"/>
                <a:gd name="T40" fmla="*/ 4 w 207"/>
                <a:gd name="T41" fmla="*/ 1 h 29"/>
                <a:gd name="T42" fmla="*/ 3 w 207"/>
                <a:gd name="T43" fmla="*/ 1 h 29"/>
                <a:gd name="T44" fmla="*/ 3 w 207"/>
                <a:gd name="T45" fmla="*/ 1 h 29"/>
                <a:gd name="T46" fmla="*/ 2 w 207"/>
                <a:gd name="T47" fmla="*/ 1 h 29"/>
                <a:gd name="T48" fmla="*/ 2 w 207"/>
                <a:gd name="T49" fmla="*/ 1 h 29"/>
                <a:gd name="T50" fmla="*/ 1 w 207"/>
                <a:gd name="T51" fmla="*/ 1 h 29"/>
                <a:gd name="T52" fmla="*/ 0 w 207"/>
                <a:gd name="T53" fmla="*/ 1 h 29"/>
                <a:gd name="T54" fmla="*/ 1 w 207"/>
                <a:gd name="T55" fmla="*/ 1 h 29"/>
                <a:gd name="T56" fmla="*/ 0 w 207"/>
                <a:gd name="T57" fmla="*/ 1 h 29"/>
                <a:gd name="T58" fmla="*/ 0 w 207"/>
                <a:gd name="T59" fmla="*/ 1 h 29"/>
                <a:gd name="T60" fmla="*/ 1 w 207"/>
                <a:gd name="T61" fmla="*/ 0 h 29"/>
                <a:gd name="T62" fmla="*/ 1 w 207"/>
                <a:gd name="T63" fmla="*/ 0 h 29"/>
                <a:gd name="T64" fmla="*/ 2 w 207"/>
                <a:gd name="T65" fmla="*/ 0 h 29"/>
                <a:gd name="T66" fmla="*/ 2 w 207"/>
                <a:gd name="T67" fmla="*/ 0 h 29"/>
                <a:gd name="T68" fmla="*/ 3 w 207"/>
                <a:gd name="T69" fmla="*/ 1 h 29"/>
                <a:gd name="T70" fmla="*/ 3 w 207"/>
                <a:gd name="T71" fmla="*/ 1 h 29"/>
                <a:gd name="T72" fmla="*/ 4 w 207"/>
                <a:gd name="T73" fmla="*/ 1 h 29"/>
                <a:gd name="T74" fmla="*/ 4 w 207"/>
                <a:gd name="T75" fmla="*/ 1 h 29"/>
                <a:gd name="T76" fmla="*/ 5 w 207"/>
                <a:gd name="T77" fmla="*/ 1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7" h="29">
                  <a:moveTo>
                    <a:pt x="145" y="4"/>
                  </a:moveTo>
                  <a:lnTo>
                    <a:pt x="148" y="7"/>
                  </a:lnTo>
                  <a:lnTo>
                    <a:pt x="156" y="6"/>
                  </a:lnTo>
                  <a:lnTo>
                    <a:pt x="163" y="6"/>
                  </a:lnTo>
                  <a:lnTo>
                    <a:pt x="170" y="5"/>
                  </a:lnTo>
                  <a:lnTo>
                    <a:pt x="177" y="5"/>
                  </a:lnTo>
                  <a:lnTo>
                    <a:pt x="184" y="5"/>
                  </a:lnTo>
                  <a:lnTo>
                    <a:pt x="191" y="5"/>
                  </a:lnTo>
                  <a:lnTo>
                    <a:pt x="199" y="6"/>
                  </a:lnTo>
                  <a:lnTo>
                    <a:pt x="207" y="9"/>
                  </a:lnTo>
                  <a:lnTo>
                    <a:pt x="204" y="20"/>
                  </a:lnTo>
                  <a:lnTo>
                    <a:pt x="198" y="27"/>
                  </a:lnTo>
                  <a:lnTo>
                    <a:pt x="191" y="29"/>
                  </a:lnTo>
                  <a:lnTo>
                    <a:pt x="182" y="28"/>
                  </a:lnTo>
                  <a:lnTo>
                    <a:pt x="171" y="26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21"/>
                  </a:lnTo>
                  <a:lnTo>
                    <a:pt x="143" y="20"/>
                  </a:lnTo>
                  <a:lnTo>
                    <a:pt x="125" y="18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71" y="15"/>
                  </a:lnTo>
                  <a:lnTo>
                    <a:pt x="53" y="15"/>
                  </a:lnTo>
                  <a:lnTo>
                    <a:pt x="34" y="14"/>
                  </a:lnTo>
                  <a:lnTo>
                    <a:pt x="17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5" y="2"/>
                  </a:lnTo>
                  <a:lnTo>
                    <a:pt x="91" y="2"/>
                  </a:lnTo>
                  <a:lnTo>
                    <a:pt x="108" y="3"/>
                  </a:lnTo>
                  <a:lnTo>
                    <a:pt x="127" y="3"/>
                  </a:lnTo>
                  <a:lnTo>
                    <a:pt x="145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6" name="Freeform 109"/>
            <p:cNvSpPr>
              <a:spLocks/>
            </p:cNvSpPr>
            <p:nvPr/>
          </p:nvSpPr>
          <p:spPr bwMode="auto">
            <a:xfrm>
              <a:off x="1436" y="844"/>
              <a:ext cx="12" cy="14"/>
            </a:xfrm>
            <a:custGeom>
              <a:avLst/>
              <a:gdLst>
                <a:gd name="T0" fmla="*/ 0 w 25"/>
                <a:gd name="T1" fmla="*/ 1 h 26"/>
                <a:gd name="T2" fmla="*/ 0 w 25"/>
                <a:gd name="T3" fmla="*/ 1 h 26"/>
                <a:gd name="T4" fmla="*/ 0 w 25"/>
                <a:gd name="T5" fmla="*/ 1 h 26"/>
                <a:gd name="T6" fmla="*/ 0 w 25"/>
                <a:gd name="T7" fmla="*/ 1 h 26"/>
                <a:gd name="T8" fmla="*/ 0 w 25"/>
                <a:gd name="T9" fmla="*/ 1 h 26"/>
                <a:gd name="T10" fmla="*/ 0 w 25"/>
                <a:gd name="T11" fmla="*/ 1 h 26"/>
                <a:gd name="T12" fmla="*/ 0 w 25"/>
                <a:gd name="T13" fmla="*/ 1 h 26"/>
                <a:gd name="T14" fmla="*/ 0 w 25"/>
                <a:gd name="T15" fmla="*/ 1 h 26"/>
                <a:gd name="T16" fmla="*/ 0 w 25"/>
                <a:gd name="T17" fmla="*/ 1 h 26"/>
                <a:gd name="T18" fmla="*/ 0 w 25"/>
                <a:gd name="T19" fmla="*/ 0 h 26"/>
                <a:gd name="T20" fmla="*/ 0 w 25"/>
                <a:gd name="T21" fmla="*/ 1 h 26"/>
                <a:gd name="T22" fmla="*/ 0 w 25"/>
                <a:gd name="T23" fmla="*/ 1 h 26"/>
                <a:gd name="T24" fmla="*/ 0 w 25"/>
                <a:gd name="T25" fmla="*/ 1 h 26"/>
                <a:gd name="T26" fmla="*/ 0 w 25"/>
                <a:gd name="T27" fmla="*/ 1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26">
                  <a:moveTo>
                    <a:pt x="25" y="19"/>
                  </a:moveTo>
                  <a:lnTo>
                    <a:pt x="21" y="19"/>
                  </a:lnTo>
                  <a:lnTo>
                    <a:pt x="19" y="20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0" y="22"/>
                  </a:lnTo>
                  <a:lnTo>
                    <a:pt x="8" y="15"/>
                  </a:lnTo>
                  <a:lnTo>
                    <a:pt x="6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4"/>
                  </a:lnTo>
                  <a:lnTo>
                    <a:pt x="14" y="9"/>
                  </a:lnTo>
                  <a:lnTo>
                    <a:pt x="19" y="15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0" name="Rectangle 264"/>
          <p:cNvSpPr>
            <a:spLocks noChangeArrowheads="1"/>
          </p:cNvSpPr>
          <p:nvPr/>
        </p:nvSpPr>
        <p:spPr bwMode="auto">
          <a:xfrm>
            <a:off x="5076825" y="2379663"/>
            <a:ext cx="1235075" cy="2759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7500" b="1" dirty="0">
                <a:solidFill>
                  <a:srgbClr val="FF3300"/>
                </a:solidFill>
                <a:latin typeface="Bwgrkl" charset="0"/>
                <a:cs typeface="+mn-cs"/>
              </a:rPr>
              <a:t>s</a:t>
            </a:r>
            <a:endParaRPr lang="en-US" sz="17500" b="1" dirty="0">
              <a:solidFill>
                <a:srgbClr val="FF3300"/>
              </a:solidFill>
              <a:latin typeface="Bwgrkl" charset="0"/>
              <a:cs typeface="+mn-cs"/>
            </a:endParaRPr>
          </a:p>
        </p:txBody>
      </p:sp>
      <p:sp>
        <p:nvSpPr>
          <p:cNvPr id="48132" name="Freeform 111"/>
          <p:cNvSpPr>
            <a:spLocks/>
          </p:cNvSpPr>
          <p:nvPr/>
        </p:nvSpPr>
        <p:spPr bwMode="auto">
          <a:xfrm>
            <a:off x="2171700" y="4371975"/>
            <a:ext cx="1449388" cy="1138238"/>
          </a:xfrm>
          <a:custGeom>
            <a:avLst/>
            <a:gdLst>
              <a:gd name="T0" fmla="*/ 0 w 913"/>
              <a:gd name="T1" fmla="*/ 2147483647 h 717"/>
              <a:gd name="T2" fmla="*/ 2147483647 w 913"/>
              <a:gd name="T3" fmla="*/ 2147483647 h 717"/>
              <a:gd name="T4" fmla="*/ 2147483647 w 913"/>
              <a:gd name="T5" fmla="*/ 0 h 717"/>
              <a:gd name="T6" fmla="*/ 0 w 913"/>
              <a:gd name="T7" fmla="*/ 0 h 717"/>
              <a:gd name="T8" fmla="*/ 0 w 913"/>
              <a:gd name="T9" fmla="*/ 2147483647 h 717"/>
              <a:gd name="T10" fmla="*/ 0 w 913"/>
              <a:gd name="T11" fmla="*/ 2147483647 h 7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3" h="717">
                <a:moveTo>
                  <a:pt x="0" y="717"/>
                </a:moveTo>
                <a:lnTo>
                  <a:pt x="913" y="717"/>
                </a:lnTo>
                <a:lnTo>
                  <a:pt x="913" y="0"/>
                </a:lnTo>
                <a:lnTo>
                  <a:pt x="0" y="0"/>
                </a:lnTo>
                <a:lnTo>
                  <a:pt x="0" y="717"/>
                </a:lnTo>
                <a:close/>
              </a:path>
            </a:pathLst>
          </a:custGeom>
          <a:solidFill>
            <a:srgbClr val="AB5E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Freeform 112"/>
          <p:cNvSpPr>
            <a:spLocks/>
          </p:cNvSpPr>
          <p:nvPr/>
        </p:nvSpPr>
        <p:spPr bwMode="auto">
          <a:xfrm>
            <a:off x="2178050" y="4410075"/>
            <a:ext cx="1293813" cy="971550"/>
          </a:xfrm>
          <a:custGeom>
            <a:avLst/>
            <a:gdLst>
              <a:gd name="T0" fmla="*/ 0 w 815"/>
              <a:gd name="T1" fmla="*/ 2147483647 h 612"/>
              <a:gd name="T2" fmla="*/ 2147483647 w 815"/>
              <a:gd name="T3" fmla="*/ 2147483647 h 612"/>
              <a:gd name="T4" fmla="*/ 2147483647 w 815"/>
              <a:gd name="T5" fmla="*/ 0 h 612"/>
              <a:gd name="T6" fmla="*/ 0 w 815"/>
              <a:gd name="T7" fmla="*/ 0 h 612"/>
              <a:gd name="T8" fmla="*/ 0 w 815"/>
              <a:gd name="T9" fmla="*/ 2147483647 h 612"/>
              <a:gd name="T10" fmla="*/ 0 w 815"/>
              <a:gd name="T11" fmla="*/ 2147483647 h 6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5" h="612">
                <a:moveTo>
                  <a:pt x="0" y="612"/>
                </a:moveTo>
                <a:lnTo>
                  <a:pt x="815" y="612"/>
                </a:lnTo>
                <a:lnTo>
                  <a:pt x="815" y="0"/>
                </a:lnTo>
                <a:lnTo>
                  <a:pt x="0" y="0"/>
                </a:lnTo>
                <a:lnTo>
                  <a:pt x="0" y="612"/>
                </a:lnTo>
                <a:close/>
              </a:path>
            </a:pathLst>
          </a:custGeom>
          <a:solidFill>
            <a:srgbClr val="AB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Freeform 113"/>
          <p:cNvSpPr>
            <a:spLocks/>
          </p:cNvSpPr>
          <p:nvPr/>
        </p:nvSpPr>
        <p:spPr bwMode="auto">
          <a:xfrm>
            <a:off x="2117725" y="3411538"/>
            <a:ext cx="1509713" cy="998537"/>
          </a:xfrm>
          <a:custGeom>
            <a:avLst/>
            <a:gdLst>
              <a:gd name="T0" fmla="*/ 2147483647 w 951"/>
              <a:gd name="T1" fmla="*/ 2147483647 h 629"/>
              <a:gd name="T2" fmla="*/ 2147483647 w 951"/>
              <a:gd name="T3" fmla="*/ 2147483647 h 629"/>
              <a:gd name="T4" fmla="*/ 2147483647 w 951"/>
              <a:gd name="T5" fmla="*/ 2147483647 h 629"/>
              <a:gd name="T6" fmla="*/ 2147483647 w 951"/>
              <a:gd name="T7" fmla="*/ 2147483647 h 629"/>
              <a:gd name="T8" fmla="*/ 2147483647 w 951"/>
              <a:gd name="T9" fmla="*/ 2147483647 h 629"/>
              <a:gd name="T10" fmla="*/ 2147483647 w 951"/>
              <a:gd name="T11" fmla="*/ 2147483647 h 629"/>
              <a:gd name="T12" fmla="*/ 2147483647 w 951"/>
              <a:gd name="T13" fmla="*/ 2147483647 h 629"/>
              <a:gd name="T14" fmla="*/ 2147483647 w 951"/>
              <a:gd name="T15" fmla="*/ 2147483647 h 629"/>
              <a:gd name="T16" fmla="*/ 2147483647 w 951"/>
              <a:gd name="T17" fmla="*/ 2147483647 h 629"/>
              <a:gd name="T18" fmla="*/ 2147483647 w 951"/>
              <a:gd name="T19" fmla="*/ 2147483647 h 629"/>
              <a:gd name="T20" fmla="*/ 2147483647 w 951"/>
              <a:gd name="T21" fmla="*/ 2147483647 h 629"/>
              <a:gd name="T22" fmla="*/ 2147483647 w 951"/>
              <a:gd name="T23" fmla="*/ 2147483647 h 629"/>
              <a:gd name="T24" fmla="*/ 2147483647 w 951"/>
              <a:gd name="T25" fmla="*/ 2147483647 h 629"/>
              <a:gd name="T26" fmla="*/ 2147483647 w 951"/>
              <a:gd name="T27" fmla="*/ 2147483647 h 629"/>
              <a:gd name="T28" fmla="*/ 2147483647 w 951"/>
              <a:gd name="T29" fmla="*/ 2147483647 h 629"/>
              <a:gd name="T30" fmla="*/ 2147483647 w 951"/>
              <a:gd name="T31" fmla="*/ 2147483647 h 629"/>
              <a:gd name="T32" fmla="*/ 2147483647 w 951"/>
              <a:gd name="T33" fmla="*/ 0 h 629"/>
              <a:gd name="T34" fmla="*/ 2147483647 w 951"/>
              <a:gd name="T35" fmla="*/ 0 h 629"/>
              <a:gd name="T36" fmla="*/ 2147483647 w 951"/>
              <a:gd name="T37" fmla="*/ 0 h 629"/>
              <a:gd name="T38" fmla="*/ 2147483647 w 951"/>
              <a:gd name="T39" fmla="*/ 2147483647 h 629"/>
              <a:gd name="T40" fmla="*/ 2147483647 w 951"/>
              <a:gd name="T41" fmla="*/ 2147483647 h 629"/>
              <a:gd name="T42" fmla="*/ 2147483647 w 951"/>
              <a:gd name="T43" fmla="*/ 2147483647 h 629"/>
              <a:gd name="T44" fmla="*/ 2147483647 w 951"/>
              <a:gd name="T45" fmla="*/ 2147483647 h 629"/>
              <a:gd name="T46" fmla="*/ 2147483647 w 951"/>
              <a:gd name="T47" fmla="*/ 2147483647 h 629"/>
              <a:gd name="T48" fmla="*/ 2147483647 w 951"/>
              <a:gd name="T49" fmla="*/ 2147483647 h 629"/>
              <a:gd name="T50" fmla="*/ 0 w 951"/>
              <a:gd name="T51" fmla="*/ 2147483647 h 629"/>
              <a:gd name="T52" fmla="*/ 0 w 951"/>
              <a:gd name="T53" fmla="*/ 2147483647 h 629"/>
              <a:gd name="T54" fmla="*/ 2147483647 w 951"/>
              <a:gd name="T55" fmla="*/ 2147483647 h 629"/>
              <a:gd name="T56" fmla="*/ 2147483647 w 951"/>
              <a:gd name="T57" fmla="*/ 2147483647 h 629"/>
              <a:gd name="T58" fmla="*/ 2147483647 w 951"/>
              <a:gd name="T59" fmla="*/ 2147483647 h 629"/>
              <a:gd name="T60" fmla="*/ 2147483647 w 951"/>
              <a:gd name="T61" fmla="*/ 2147483647 h 629"/>
              <a:gd name="T62" fmla="*/ 2147483647 w 951"/>
              <a:gd name="T63" fmla="*/ 2147483647 h 629"/>
              <a:gd name="T64" fmla="*/ 2147483647 w 951"/>
              <a:gd name="T65" fmla="*/ 2147483647 h 629"/>
              <a:gd name="T66" fmla="*/ 2147483647 w 951"/>
              <a:gd name="T67" fmla="*/ 2147483647 h 629"/>
              <a:gd name="T68" fmla="*/ 2147483647 w 951"/>
              <a:gd name="T69" fmla="*/ 2147483647 h 6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1" h="629">
                <a:moveTo>
                  <a:pt x="92" y="629"/>
                </a:moveTo>
                <a:lnTo>
                  <a:pt x="859" y="629"/>
                </a:lnTo>
                <a:lnTo>
                  <a:pt x="867" y="629"/>
                </a:lnTo>
                <a:lnTo>
                  <a:pt x="875" y="627"/>
                </a:lnTo>
                <a:lnTo>
                  <a:pt x="885" y="623"/>
                </a:lnTo>
                <a:lnTo>
                  <a:pt x="893" y="621"/>
                </a:lnTo>
                <a:lnTo>
                  <a:pt x="901" y="617"/>
                </a:lnTo>
                <a:lnTo>
                  <a:pt x="907" y="613"/>
                </a:lnTo>
                <a:lnTo>
                  <a:pt x="915" y="607"/>
                </a:lnTo>
                <a:lnTo>
                  <a:pt x="923" y="603"/>
                </a:lnTo>
                <a:lnTo>
                  <a:pt x="927" y="595"/>
                </a:lnTo>
                <a:lnTo>
                  <a:pt x="933" y="587"/>
                </a:lnTo>
                <a:lnTo>
                  <a:pt x="937" y="581"/>
                </a:lnTo>
                <a:lnTo>
                  <a:pt x="941" y="573"/>
                </a:lnTo>
                <a:lnTo>
                  <a:pt x="945" y="565"/>
                </a:lnTo>
                <a:lnTo>
                  <a:pt x="947" y="555"/>
                </a:lnTo>
                <a:lnTo>
                  <a:pt x="949" y="547"/>
                </a:lnTo>
                <a:lnTo>
                  <a:pt x="951" y="539"/>
                </a:lnTo>
                <a:lnTo>
                  <a:pt x="951" y="88"/>
                </a:lnTo>
                <a:lnTo>
                  <a:pt x="949" y="78"/>
                </a:lnTo>
                <a:lnTo>
                  <a:pt x="947" y="70"/>
                </a:lnTo>
                <a:lnTo>
                  <a:pt x="945" y="60"/>
                </a:lnTo>
                <a:lnTo>
                  <a:pt x="941" y="52"/>
                </a:lnTo>
                <a:lnTo>
                  <a:pt x="937" y="44"/>
                </a:lnTo>
                <a:lnTo>
                  <a:pt x="933" y="36"/>
                </a:lnTo>
                <a:lnTo>
                  <a:pt x="927" y="30"/>
                </a:lnTo>
                <a:lnTo>
                  <a:pt x="923" y="24"/>
                </a:lnTo>
                <a:lnTo>
                  <a:pt x="915" y="18"/>
                </a:lnTo>
                <a:lnTo>
                  <a:pt x="907" y="12"/>
                </a:lnTo>
                <a:lnTo>
                  <a:pt x="901" y="8"/>
                </a:lnTo>
                <a:lnTo>
                  <a:pt x="893" y="6"/>
                </a:lnTo>
                <a:lnTo>
                  <a:pt x="885" y="2"/>
                </a:lnTo>
                <a:lnTo>
                  <a:pt x="875" y="0"/>
                </a:lnTo>
                <a:lnTo>
                  <a:pt x="867" y="0"/>
                </a:lnTo>
                <a:lnTo>
                  <a:pt x="859" y="0"/>
                </a:lnTo>
                <a:lnTo>
                  <a:pt x="92" y="0"/>
                </a:lnTo>
                <a:lnTo>
                  <a:pt x="82" y="0"/>
                </a:lnTo>
                <a:lnTo>
                  <a:pt x="72" y="0"/>
                </a:lnTo>
                <a:lnTo>
                  <a:pt x="62" y="2"/>
                </a:lnTo>
                <a:lnTo>
                  <a:pt x="56" y="6"/>
                </a:lnTo>
                <a:lnTo>
                  <a:pt x="48" y="8"/>
                </a:lnTo>
                <a:lnTo>
                  <a:pt x="40" y="12"/>
                </a:lnTo>
                <a:lnTo>
                  <a:pt x="32" y="18"/>
                </a:lnTo>
                <a:lnTo>
                  <a:pt x="26" y="24"/>
                </a:lnTo>
                <a:lnTo>
                  <a:pt x="18" y="30"/>
                </a:lnTo>
                <a:lnTo>
                  <a:pt x="14" y="36"/>
                </a:lnTo>
                <a:lnTo>
                  <a:pt x="10" y="44"/>
                </a:lnTo>
                <a:lnTo>
                  <a:pt x="6" y="52"/>
                </a:lnTo>
                <a:lnTo>
                  <a:pt x="2" y="60"/>
                </a:lnTo>
                <a:lnTo>
                  <a:pt x="2" y="70"/>
                </a:lnTo>
                <a:lnTo>
                  <a:pt x="0" y="78"/>
                </a:lnTo>
                <a:lnTo>
                  <a:pt x="0" y="88"/>
                </a:lnTo>
                <a:lnTo>
                  <a:pt x="0" y="539"/>
                </a:lnTo>
                <a:lnTo>
                  <a:pt x="0" y="547"/>
                </a:lnTo>
                <a:lnTo>
                  <a:pt x="2" y="555"/>
                </a:lnTo>
                <a:lnTo>
                  <a:pt x="2" y="565"/>
                </a:lnTo>
                <a:lnTo>
                  <a:pt x="6" y="573"/>
                </a:lnTo>
                <a:lnTo>
                  <a:pt x="10" y="581"/>
                </a:lnTo>
                <a:lnTo>
                  <a:pt x="14" y="587"/>
                </a:lnTo>
                <a:lnTo>
                  <a:pt x="18" y="595"/>
                </a:lnTo>
                <a:lnTo>
                  <a:pt x="26" y="603"/>
                </a:lnTo>
                <a:lnTo>
                  <a:pt x="32" y="607"/>
                </a:lnTo>
                <a:lnTo>
                  <a:pt x="40" y="613"/>
                </a:lnTo>
                <a:lnTo>
                  <a:pt x="48" y="617"/>
                </a:lnTo>
                <a:lnTo>
                  <a:pt x="56" y="621"/>
                </a:lnTo>
                <a:lnTo>
                  <a:pt x="62" y="623"/>
                </a:lnTo>
                <a:lnTo>
                  <a:pt x="72" y="627"/>
                </a:lnTo>
                <a:lnTo>
                  <a:pt x="82" y="629"/>
                </a:lnTo>
                <a:lnTo>
                  <a:pt x="92" y="629"/>
                </a:lnTo>
                <a:close/>
              </a:path>
            </a:pathLst>
          </a:custGeom>
          <a:solidFill>
            <a:srgbClr val="298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Freeform 114"/>
          <p:cNvSpPr>
            <a:spLocks/>
          </p:cNvSpPr>
          <p:nvPr/>
        </p:nvSpPr>
        <p:spPr bwMode="auto">
          <a:xfrm>
            <a:off x="2282825" y="3563938"/>
            <a:ext cx="1144588" cy="725487"/>
          </a:xfrm>
          <a:custGeom>
            <a:avLst/>
            <a:gdLst>
              <a:gd name="T0" fmla="*/ 2147483647 w 721"/>
              <a:gd name="T1" fmla="*/ 2147483647 h 457"/>
              <a:gd name="T2" fmla="*/ 2147483647 w 721"/>
              <a:gd name="T3" fmla="*/ 2147483647 h 457"/>
              <a:gd name="T4" fmla="*/ 2147483647 w 721"/>
              <a:gd name="T5" fmla="*/ 2147483647 h 457"/>
              <a:gd name="T6" fmla="*/ 2147483647 w 721"/>
              <a:gd name="T7" fmla="*/ 2147483647 h 457"/>
              <a:gd name="T8" fmla="*/ 2147483647 w 721"/>
              <a:gd name="T9" fmla="*/ 2147483647 h 457"/>
              <a:gd name="T10" fmla="*/ 2147483647 w 721"/>
              <a:gd name="T11" fmla="*/ 2147483647 h 457"/>
              <a:gd name="T12" fmla="*/ 2147483647 w 721"/>
              <a:gd name="T13" fmla="*/ 2147483647 h 457"/>
              <a:gd name="T14" fmla="*/ 2147483647 w 721"/>
              <a:gd name="T15" fmla="*/ 2147483647 h 457"/>
              <a:gd name="T16" fmla="*/ 2147483647 w 721"/>
              <a:gd name="T17" fmla="*/ 2147483647 h 457"/>
              <a:gd name="T18" fmla="*/ 2147483647 w 721"/>
              <a:gd name="T19" fmla="*/ 2147483647 h 457"/>
              <a:gd name="T20" fmla="*/ 2147483647 w 721"/>
              <a:gd name="T21" fmla="*/ 2147483647 h 457"/>
              <a:gd name="T22" fmla="*/ 2147483647 w 721"/>
              <a:gd name="T23" fmla="*/ 2147483647 h 457"/>
              <a:gd name="T24" fmla="*/ 2147483647 w 721"/>
              <a:gd name="T25" fmla="*/ 2147483647 h 457"/>
              <a:gd name="T26" fmla="*/ 2147483647 w 721"/>
              <a:gd name="T27" fmla="*/ 2147483647 h 457"/>
              <a:gd name="T28" fmla="*/ 2147483647 w 721"/>
              <a:gd name="T29" fmla="*/ 2147483647 h 457"/>
              <a:gd name="T30" fmla="*/ 2147483647 w 721"/>
              <a:gd name="T31" fmla="*/ 2147483647 h 457"/>
              <a:gd name="T32" fmla="*/ 2147483647 w 721"/>
              <a:gd name="T33" fmla="*/ 0 h 457"/>
              <a:gd name="T34" fmla="*/ 2147483647 w 721"/>
              <a:gd name="T35" fmla="*/ 0 h 457"/>
              <a:gd name="T36" fmla="*/ 2147483647 w 721"/>
              <a:gd name="T37" fmla="*/ 2147483647 h 457"/>
              <a:gd name="T38" fmla="*/ 2147483647 w 721"/>
              <a:gd name="T39" fmla="*/ 2147483647 h 457"/>
              <a:gd name="T40" fmla="*/ 2147483647 w 721"/>
              <a:gd name="T41" fmla="*/ 2147483647 h 457"/>
              <a:gd name="T42" fmla="*/ 2147483647 w 721"/>
              <a:gd name="T43" fmla="*/ 2147483647 h 457"/>
              <a:gd name="T44" fmla="*/ 2147483647 w 721"/>
              <a:gd name="T45" fmla="*/ 2147483647 h 457"/>
              <a:gd name="T46" fmla="*/ 2147483647 w 721"/>
              <a:gd name="T47" fmla="*/ 2147483647 h 457"/>
              <a:gd name="T48" fmla="*/ 0 w 721"/>
              <a:gd name="T49" fmla="*/ 2147483647 h 457"/>
              <a:gd name="T50" fmla="*/ 0 w 721"/>
              <a:gd name="T51" fmla="*/ 2147483647 h 457"/>
              <a:gd name="T52" fmla="*/ 0 w 721"/>
              <a:gd name="T53" fmla="*/ 2147483647 h 457"/>
              <a:gd name="T54" fmla="*/ 2147483647 w 721"/>
              <a:gd name="T55" fmla="*/ 2147483647 h 457"/>
              <a:gd name="T56" fmla="*/ 2147483647 w 721"/>
              <a:gd name="T57" fmla="*/ 2147483647 h 457"/>
              <a:gd name="T58" fmla="*/ 2147483647 w 721"/>
              <a:gd name="T59" fmla="*/ 2147483647 h 457"/>
              <a:gd name="T60" fmla="*/ 2147483647 w 721"/>
              <a:gd name="T61" fmla="*/ 2147483647 h 457"/>
              <a:gd name="T62" fmla="*/ 2147483647 w 721"/>
              <a:gd name="T63" fmla="*/ 2147483647 h 457"/>
              <a:gd name="T64" fmla="*/ 2147483647 w 721"/>
              <a:gd name="T65" fmla="*/ 2147483647 h 457"/>
              <a:gd name="T66" fmla="*/ 2147483647 w 721"/>
              <a:gd name="T67" fmla="*/ 2147483647 h 457"/>
              <a:gd name="T68" fmla="*/ 2147483647 w 721"/>
              <a:gd name="T69" fmla="*/ 2147483647 h 4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21" h="457">
                <a:moveTo>
                  <a:pt x="90" y="457"/>
                </a:moveTo>
                <a:lnTo>
                  <a:pt x="631" y="457"/>
                </a:lnTo>
                <a:lnTo>
                  <a:pt x="639" y="457"/>
                </a:lnTo>
                <a:lnTo>
                  <a:pt x="647" y="455"/>
                </a:lnTo>
                <a:lnTo>
                  <a:pt x="655" y="451"/>
                </a:lnTo>
                <a:lnTo>
                  <a:pt x="665" y="449"/>
                </a:lnTo>
                <a:lnTo>
                  <a:pt x="671" y="445"/>
                </a:lnTo>
                <a:lnTo>
                  <a:pt x="679" y="441"/>
                </a:lnTo>
                <a:lnTo>
                  <a:pt x="687" y="435"/>
                </a:lnTo>
                <a:lnTo>
                  <a:pt x="693" y="431"/>
                </a:lnTo>
                <a:lnTo>
                  <a:pt x="699" y="423"/>
                </a:lnTo>
                <a:lnTo>
                  <a:pt x="705" y="417"/>
                </a:lnTo>
                <a:lnTo>
                  <a:pt x="709" y="409"/>
                </a:lnTo>
                <a:lnTo>
                  <a:pt x="713" y="401"/>
                </a:lnTo>
                <a:lnTo>
                  <a:pt x="715" y="391"/>
                </a:lnTo>
                <a:lnTo>
                  <a:pt x="719" y="383"/>
                </a:lnTo>
                <a:lnTo>
                  <a:pt x="721" y="375"/>
                </a:lnTo>
                <a:lnTo>
                  <a:pt x="721" y="365"/>
                </a:lnTo>
                <a:lnTo>
                  <a:pt x="721" y="92"/>
                </a:lnTo>
                <a:lnTo>
                  <a:pt x="721" y="82"/>
                </a:lnTo>
                <a:lnTo>
                  <a:pt x="719" y="74"/>
                </a:lnTo>
                <a:lnTo>
                  <a:pt x="715" y="64"/>
                </a:lnTo>
                <a:lnTo>
                  <a:pt x="713" y="56"/>
                </a:lnTo>
                <a:lnTo>
                  <a:pt x="709" y="48"/>
                </a:lnTo>
                <a:lnTo>
                  <a:pt x="705" y="40"/>
                </a:lnTo>
                <a:lnTo>
                  <a:pt x="699" y="32"/>
                </a:lnTo>
                <a:lnTo>
                  <a:pt x="693" y="26"/>
                </a:lnTo>
                <a:lnTo>
                  <a:pt x="687" y="20"/>
                </a:lnTo>
                <a:lnTo>
                  <a:pt x="679" y="14"/>
                </a:lnTo>
                <a:lnTo>
                  <a:pt x="671" y="10"/>
                </a:lnTo>
                <a:lnTo>
                  <a:pt x="665" y="6"/>
                </a:lnTo>
                <a:lnTo>
                  <a:pt x="655" y="2"/>
                </a:lnTo>
                <a:lnTo>
                  <a:pt x="647" y="2"/>
                </a:lnTo>
                <a:lnTo>
                  <a:pt x="639" y="0"/>
                </a:lnTo>
                <a:lnTo>
                  <a:pt x="631" y="0"/>
                </a:lnTo>
                <a:lnTo>
                  <a:pt x="90" y="0"/>
                </a:lnTo>
                <a:lnTo>
                  <a:pt x="80" y="0"/>
                </a:lnTo>
                <a:lnTo>
                  <a:pt x="72" y="2"/>
                </a:lnTo>
                <a:lnTo>
                  <a:pt x="62" y="2"/>
                </a:lnTo>
                <a:lnTo>
                  <a:pt x="54" y="6"/>
                </a:lnTo>
                <a:lnTo>
                  <a:pt x="46" y="10"/>
                </a:lnTo>
                <a:lnTo>
                  <a:pt x="38" y="14"/>
                </a:lnTo>
                <a:lnTo>
                  <a:pt x="32" y="20"/>
                </a:lnTo>
                <a:lnTo>
                  <a:pt x="24" y="26"/>
                </a:lnTo>
                <a:lnTo>
                  <a:pt x="18" y="32"/>
                </a:lnTo>
                <a:lnTo>
                  <a:pt x="12" y="40"/>
                </a:lnTo>
                <a:lnTo>
                  <a:pt x="8" y="48"/>
                </a:lnTo>
                <a:lnTo>
                  <a:pt x="6" y="56"/>
                </a:lnTo>
                <a:lnTo>
                  <a:pt x="2" y="64"/>
                </a:lnTo>
                <a:lnTo>
                  <a:pt x="0" y="74"/>
                </a:lnTo>
                <a:lnTo>
                  <a:pt x="0" y="82"/>
                </a:lnTo>
                <a:lnTo>
                  <a:pt x="0" y="92"/>
                </a:lnTo>
                <a:lnTo>
                  <a:pt x="0" y="365"/>
                </a:lnTo>
                <a:lnTo>
                  <a:pt x="0" y="375"/>
                </a:lnTo>
                <a:lnTo>
                  <a:pt x="0" y="383"/>
                </a:lnTo>
                <a:lnTo>
                  <a:pt x="2" y="391"/>
                </a:lnTo>
                <a:lnTo>
                  <a:pt x="6" y="401"/>
                </a:lnTo>
                <a:lnTo>
                  <a:pt x="8" y="409"/>
                </a:lnTo>
                <a:lnTo>
                  <a:pt x="12" y="417"/>
                </a:lnTo>
                <a:lnTo>
                  <a:pt x="18" y="423"/>
                </a:lnTo>
                <a:lnTo>
                  <a:pt x="24" y="431"/>
                </a:lnTo>
                <a:lnTo>
                  <a:pt x="32" y="435"/>
                </a:lnTo>
                <a:lnTo>
                  <a:pt x="38" y="441"/>
                </a:lnTo>
                <a:lnTo>
                  <a:pt x="46" y="445"/>
                </a:lnTo>
                <a:lnTo>
                  <a:pt x="54" y="449"/>
                </a:lnTo>
                <a:lnTo>
                  <a:pt x="62" y="451"/>
                </a:lnTo>
                <a:lnTo>
                  <a:pt x="72" y="455"/>
                </a:lnTo>
                <a:lnTo>
                  <a:pt x="80" y="457"/>
                </a:lnTo>
                <a:lnTo>
                  <a:pt x="90" y="457"/>
                </a:lnTo>
                <a:close/>
              </a:path>
            </a:pathLst>
          </a:custGeom>
          <a:solidFill>
            <a:srgbClr val="7AC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Freeform 115"/>
          <p:cNvSpPr>
            <a:spLocks/>
          </p:cNvSpPr>
          <p:nvPr/>
        </p:nvSpPr>
        <p:spPr bwMode="auto">
          <a:xfrm>
            <a:off x="614363" y="4305300"/>
            <a:ext cx="1633537" cy="1192213"/>
          </a:xfrm>
          <a:custGeom>
            <a:avLst/>
            <a:gdLst>
              <a:gd name="T0" fmla="*/ 2147483647 w 1029"/>
              <a:gd name="T1" fmla="*/ 2147483647 h 751"/>
              <a:gd name="T2" fmla="*/ 2147483647 w 1029"/>
              <a:gd name="T3" fmla="*/ 2147483647 h 751"/>
              <a:gd name="T4" fmla="*/ 2147483647 w 1029"/>
              <a:gd name="T5" fmla="*/ 2147483647 h 751"/>
              <a:gd name="T6" fmla="*/ 2147483647 w 1029"/>
              <a:gd name="T7" fmla="*/ 2147483647 h 751"/>
              <a:gd name="T8" fmla="*/ 2147483647 w 1029"/>
              <a:gd name="T9" fmla="*/ 2147483647 h 751"/>
              <a:gd name="T10" fmla="*/ 2147483647 w 1029"/>
              <a:gd name="T11" fmla="*/ 2147483647 h 751"/>
              <a:gd name="T12" fmla="*/ 2147483647 w 1029"/>
              <a:gd name="T13" fmla="*/ 2147483647 h 751"/>
              <a:gd name="T14" fmla="*/ 2147483647 w 1029"/>
              <a:gd name="T15" fmla="*/ 2147483647 h 751"/>
              <a:gd name="T16" fmla="*/ 2147483647 w 1029"/>
              <a:gd name="T17" fmla="*/ 2147483647 h 751"/>
              <a:gd name="T18" fmla="*/ 2147483647 w 1029"/>
              <a:gd name="T19" fmla="*/ 2147483647 h 751"/>
              <a:gd name="T20" fmla="*/ 2147483647 w 1029"/>
              <a:gd name="T21" fmla="*/ 2147483647 h 751"/>
              <a:gd name="T22" fmla="*/ 2147483647 w 1029"/>
              <a:gd name="T23" fmla="*/ 2147483647 h 751"/>
              <a:gd name="T24" fmla="*/ 2147483647 w 1029"/>
              <a:gd name="T25" fmla="*/ 2147483647 h 751"/>
              <a:gd name="T26" fmla="*/ 2147483647 w 1029"/>
              <a:gd name="T27" fmla="*/ 2147483647 h 751"/>
              <a:gd name="T28" fmla="*/ 2147483647 w 1029"/>
              <a:gd name="T29" fmla="*/ 2147483647 h 751"/>
              <a:gd name="T30" fmla="*/ 2147483647 w 1029"/>
              <a:gd name="T31" fmla="*/ 2147483647 h 751"/>
              <a:gd name="T32" fmla="*/ 2147483647 w 1029"/>
              <a:gd name="T33" fmla="*/ 2147483647 h 751"/>
              <a:gd name="T34" fmla="*/ 2147483647 w 1029"/>
              <a:gd name="T35" fmla="*/ 2147483647 h 751"/>
              <a:gd name="T36" fmla="*/ 2147483647 w 1029"/>
              <a:gd name="T37" fmla="*/ 2147483647 h 751"/>
              <a:gd name="T38" fmla="*/ 2147483647 w 1029"/>
              <a:gd name="T39" fmla="*/ 2147483647 h 751"/>
              <a:gd name="T40" fmla="*/ 2147483647 w 1029"/>
              <a:gd name="T41" fmla="*/ 2147483647 h 751"/>
              <a:gd name="T42" fmla="*/ 2147483647 w 1029"/>
              <a:gd name="T43" fmla="*/ 2147483647 h 751"/>
              <a:gd name="T44" fmla="*/ 2147483647 w 1029"/>
              <a:gd name="T45" fmla="*/ 2147483647 h 751"/>
              <a:gd name="T46" fmla="*/ 2147483647 w 1029"/>
              <a:gd name="T47" fmla="*/ 2147483647 h 751"/>
              <a:gd name="T48" fmla="*/ 2147483647 w 1029"/>
              <a:gd name="T49" fmla="*/ 2147483647 h 751"/>
              <a:gd name="T50" fmla="*/ 2147483647 w 1029"/>
              <a:gd name="T51" fmla="*/ 2147483647 h 751"/>
              <a:gd name="T52" fmla="*/ 2147483647 w 1029"/>
              <a:gd name="T53" fmla="*/ 2147483647 h 751"/>
              <a:gd name="T54" fmla="*/ 2147483647 w 1029"/>
              <a:gd name="T55" fmla="*/ 2147483647 h 751"/>
              <a:gd name="T56" fmla="*/ 2147483647 w 1029"/>
              <a:gd name="T57" fmla="*/ 2147483647 h 751"/>
              <a:gd name="T58" fmla="*/ 2147483647 w 1029"/>
              <a:gd name="T59" fmla="*/ 2147483647 h 751"/>
              <a:gd name="T60" fmla="*/ 2147483647 w 1029"/>
              <a:gd name="T61" fmla="*/ 2147483647 h 751"/>
              <a:gd name="T62" fmla="*/ 2147483647 w 1029"/>
              <a:gd name="T63" fmla="*/ 2147483647 h 751"/>
              <a:gd name="T64" fmla="*/ 2147483647 w 1029"/>
              <a:gd name="T65" fmla="*/ 2147483647 h 751"/>
              <a:gd name="T66" fmla="*/ 2147483647 w 1029"/>
              <a:gd name="T67" fmla="*/ 2147483647 h 751"/>
              <a:gd name="T68" fmla="*/ 0 w 1029"/>
              <a:gd name="T69" fmla="*/ 2147483647 h 751"/>
              <a:gd name="T70" fmla="*/ 2147483647 w 1029"/>
              <a:gd name="T71" fmla="*/ 2147483647 h 751"/>
              <a:gd name="T72" fmla="*/ 2147483647 w 1029"/>
              <a:gd name="T73" fmla="*/ 2147483647 h 751"/>
              <a:gd name="T74" fmla="*/ 2147483647 w 1029"/>
              <a:gd name="T75" fmla="*/ 2147483647 h 751"/>
              <a:gd name="T76" fmla="*/ 2147483647 w 1029"/>
              <a:gd name="T77" fmla="*/ 2147483647 h 751"/>
              <a:gd name="T78" fmla="*/ 2147483647 w 1029"/>
              <a:gd name="T79" fmla="*/ 0 h 751"/>
              <a:gd name="T80" fmla="*/ 2147483647 w 1029"/>
              <a:gd name="T81" fmla="*/ 2147483647 h 751"/>
              <a:gd name="T82" fmla="*/ 2147483647 w 1029"/>
              <a:gd name="T83" fmla="*/ 2147483647 h 751"/>
              <a:gd name="T84" fmla="*/ 2147483647 w 1029"/>
              <a:gd name="T85" fmla="*/ 2147483647 h 751"/>
              <a:gd name="T86" fmla="*/ 2147483647 w 1029"/>
              <a:gd name="T87" fmla="*/ 2147483647 h 751"/>
              <a:gd name="T88" fmla="*/ 2147483647 w 1029"/>
              <a:gd name="T89" fmla="*/ 2147483647 h 751"/>
              <a:gd name="T90" fmla="*/ 2147483647 w 1029"/>
              <a:gd name="T91" fmla="*/ 2147483647 h 751"/>
              <a:gd name="T92" fmla="*/ 2147483647 w 1029"/>
              <a:gd name="T93" fmla="*/ 2147483647 h 751"/>
              <a:gd name="T94" fmla="*/ 2147483647 w 1029"/>
              <a:gd name="T95" fmla="*/ 2147483647 h 751"/>
              <a:gd name="T96" fmla="*/ 2147483647 w 1029"/>
              <a:gd name="T97" fmla="*/ 2147483647 h 7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9" h="751">
                <a:moveTo>
                  <a:pt x="891" y="751"/>
                </a:moveTo>
                <a:lnTo>
                  <a:pt x="887" y="741"/>
                </a:lnTo>
                <a:lnTo>
                  <a:pt x="885" y="733"/>
                </a:lnTo>
                <a:lnTo>
                  <a:pt x="883" y="724"/>
                </a:lnTo>
                <a:lnTo>
                  <a:pt x="881" y="716"/>
                </a:lnTo>
                <a:lnTo>
                  <a:pt x="877" y="706"/>
                </a:lnTo>
                <a:lnTo>
                  <a:pt x="875" y="696"/>
                </a:lnTo>
                <a:lnTo>
                  <a:pt x="873" y="686"/>
                </a:lnTo>
                <a:lnTo>
                  <a:pt x="871" y="680"/>
                </a:lnTo>
                <a:lnTo>
                  <a:pt x="867" y="670"/>
                </a:lnTo>
                <a:lnTo>
                  <a:pt x="863" y="662"/>
                </a:lnTo>
                <a:lnTo>
                  <a:pt x="859" y="654"/>
                </a:lnTo>
                <a:lnTo>
                  <a:pt x="855" y="646"/>
                </a:lnTo>
                <a:lnTo>
                  <a:pt x="851" y="638"/>
                </a:lnTo>
                <a:lnTo>
                  <a:pt x="847" y="630"/>
                </a:lnTo>
                <a:lnTo>
                  <a:pt x="843" y="622"/>
                </a:lnTo>
                <a:lnTo>
                  <a:pt x="841" y="614"/>
                </a:lnTo>
                <a:lnTo>
                  <a:pt x="833" y="606"/>
                </a:lnTo>
                <a:lnTo>
                  <a:pt x="829" y="598"/>
                </a:lnTo>
                <a:lnTo>
                  <a:pt x="825" y="592"/>
                </a:lnTo>
                <a:lnTo>
                  <a:pt x="819" y="584"/>
                </a:lnTo>
                <a:lnTo>
                  <a:pt x="813" y="576"/>
                </a:lnTo>
                <a:lnTo>
                  <a:pt x="809" y="570"/>
                </a:lnTo>
                <a:lnTo>
                  <a:pt x="803" y="562"/>
                </a:lnTo>
                <a:lnTo>
                  <a:pt x="799" y="556"/>
                </a:lnTo>
                <a:lnTo>
                  <a:pt x="791" y="548"/>
                </a:lnTo>
                <a:lnTo>
                  <a:pt x="787" y="542"/>
                </a:lnTo>
                <a:lnTo>
                  <a:pt x="779" y="536"/>
                </a:lnTo>
                <a:lnTo>
                  <a:pt x="773" y="530"/>
                </a:lnTo>
                <a:lnTo>
                  <a:pt x="761" y="516"/>
                </a:lnTo>
                <a:lnTo>
                  <a:pt x="749" y="506"/>
                </a:lnTo>
                <a:lnTo>
                  <a:pt x="741" y="498"/>
                </a:lnTo>
                <a:lnTo>
                  <a:pt x="733" y="494"/>
                </a:lnTo>
                <a:lnTo>
                  <a:pt x="727" y="488"/>
                </a:lnTo>
                <a:lnTo>
                  <a:pt x="719" y="482"/>
                </a:lnTo>
                <a:lnTo>
                  <a:pt x="711" y="478"/>
                </a:lnTo>
                <a:lnTo>
                  <a:pt x="705" y="472"/>
                </a:lnTo>
                <a:lnTo>
                  <a:pt x="697" y="468"/>
                </a:lnTo>
                <a:lnTo>
                  <a:pt x="689" y="464"/>
                </a:lnTo>
                <a:lnTo>
                  <a:pt x="681" y="460"/>
                </a:lnTo>
                <a:lnTo>
                  <a:pt x="673" y="454"/>
                </a:lnTo>
                <a:lnTo>
                  <a:pt x="665" y="450"/>
                </a:lnTo>
                <a:lnTo>
                  <a:pt x="657" y="448"/>
                </a:lnTo>
                <a:lnTo>
                  <a:pt x="649" y="444"/>
                </a:lnTo>
                <a:lnTo>
                  <a:pt x="641" y="440"/>
                </a:lnTo>
                <a:lnTo>
                  <a:pt x="633" y="436"/>
                </a:lnTo>
                <a:lnTo>
                  <a:pt x="625" y="434"/>
                </a:lnTo>
                <a:lnTo>
                  <a:pt x="615" y="430"/>
                </a:lnTo>
                <a:lnTo>
                  <a:pt x="607" y="426"/>
                </a:lnTo>
                <a:lnTo>
                  <a:pt x="597" y="424"/>
                </a:lnTo>
                <a:lnTo>
                  <a:pt x="589" y="422"/>
                </a:lnTo>
                <a:lnTo>
                  <a:pt x="579" y="418"/>
                </a:lnTo>
                <a:lnTo>
                  <a:pt x="571" y="416"/>
                </a:lnTo>
                <a:lnTo>
                  <a:pt x="563" y="414"/>
                </a:lnTo>
                <a:lnTo>
                  <a:pt x="555" y="414"/>
                </a:lnTo>
                <a:lnTo>
                  <a:pt x="545" y="412"/>
                </a:lnTo>
                <a:lnTo>
                  <a:pt x="535" y="410"/>
                </a:lnTo>
                <a:lnTo>
                  <a:pt x="525" y="410"/>
                </a:lnTo>
                <a:lnTo>
                  <a:pt x="517" y="410"/>
                </a:lnTo>
                <a:lnTo>
                  <a:pt x="507" y="408"/>
                </a:lnTo>
                <a:lnTo>
                  <a:pt x="497" y="408"/>
                </a:lnTo>
                <a:lnTo>
                  <a:pt x="487" y="408"/>
                </a:lnTo>
                <a:lnTo>
                  <a:pt x="479" y="408"/>
                </a:lnTo>
                <a:lnTo>
                  <a:pt x="469" y="408"/>
                </a:lnTo>
                <a:lnTo>
                  <a:pt x="459" y="408"/>
                </a:lnTo>
                <a:lnTo>
                  <a:pt x="449" y="408"/>
                </a:lnTo>
                <a:lnTo>
                  <a:pt x="441" y="410"/>
                </a:lnTo>
                <a:lnTo>
                  <a:pt x="431" y="410"/>
                </a:lnTo>
                <a:lnTo>
                  <a:pt x="421" y="410"/>
                </a:lnTo>
                <a:lnTo>
                  <a:pt x="413" y="412"/>
                </a:lnTo>
                <a:lnTo>
                  <a:pt x="403" y="414"/>
                </a:lnTo>
                <a:lnTo>
                  <a:pt x="393" y="414"/>
                </a:lnTo>
                <a:lnTo>
                  <a:pt x="385" y="416"/>
                </a:lnTo>
                <a:lnTo>
                  <a:pt x="375" y="418"/>
                </a:lnTo>
                <a:lnTo>
                  <a:pt x="367" y="422"/>
                </a:lnTo>
                <a:lnTo>
                  <a:pt x="359" y="424"/>
                </a:lnTo>
                <a:lnTo>
                  <a:pt x="349" y="426"/>
                </a:lnTo>
                <a:lnTo>
                  <a:pt x="341" y="430"/>
                </a:lnTo>
                <a:lnTo>
                  <a:pt x="333" y="434"/>
                </a:lnTo>
                <a:lnTo>
                  <a:pt x="325" y="436"/>
                </a:lnTo>
                <a:lnTo>
                  <a:pt x="315" y="440"/>
                </a:lnTo>
                <a:lnTo>
                  <a:pt x="307" y="444"/>
                </a:lnTo>
                <a:lnTo>
                  <a:pt x="300" y="448"/>
                </a:lnTo>
                <a:lnTo>
                  <a:pt x="292" y="450"/>
                </a:lnTo>
                <a:lnTo>
                  <a:pt x="284" y="454"/>
                </a:lnTo>
                <a:lnTo>
                  <a:pt x="278" y="460"/>
                </a:lnTo>
                <a:lnTo>
                  <a:pt x="270" y="464"/>
                </a:lnTo>
                <a:lnTo>
                  <a:pt x="262" y="468"/>
                </a:lnTo>
                <a:lnTo>
                  <a:pt x="254" y="472"/>
                </a:lnTo>
                <a:lnTo>
                  <a:pt x="246" y="478"/>
                </a:lnTo>
                <a:lnTo>
                  <a:pt x="240" y="482"/>
                </a:lnTo>
                <a:lnTo>
                  <a:pt x="232" y="488"/>
                </a:lnTo>
                <a:lnTo>
                  <a:pt x="224" y="494"/>
                </a:lnTo>
                <a:lnTo>
                  <a:pt x="218" y="498"/>
                </a:lnTo>
                <a:lnTo>
                  <a:pt x="212" y="506"/>
                </a:lnTo>
                <a:lnTo>
                  <a:pt x="206" y="510"/>
                </a:lnTo>
                <a:lnTo>
                  <a:pt x="198" y="516"/>
                </a:lnTo>
                <a:lnTo>
                  <a:pt x="192" y="522"/>
                </a:lnTo>
                <a:lnTo>
                  <a:pt x="186" y="530"/>
                </a:lnTo>
                <a:lnTo>
                  <a:pt x="178" y="536"/>
                </a:lnTo>
                <a:lnTo>
                  <a:pt x="172" y="542"/>
                </a:lnTo>
                <a:lnTo>
                  <a:pt x="166" y="548"/>
                </a:lnTo>
                <a:lnTo>
                  <a:pt x="162" y="556"/>
                </a:lnTo>
                <a:lnTo>
                  <a:pt x="154" y="562"/>
                </a:lnTo>
                <a:lnTo>
                  <a:pt x="150" y="568"/>
                </a:lnTo>
                <a:lnTo>
                  <a:pt x="144" y="576"/>
                </a:lnTo>
                <a:lnTo>
                  <a:pt x="138" y="582"/>
                </a:lnTo>
                <a:lnTo>
                  <a:pt x="134" y="590"/>
                </a:lnTo>
                <a:lnTo>
                  <a:pt x="128" y="598"/>
                </a:lnTo>
                <a:lnTo>
                  <a:pt x="124" y="604"/>
                </a:lnTo>
                <a:lnTo>
                  <a:pt x="120" y="614"/>
                </a:lnTo>
                <a:lnTo>
                  <a:pt x="116" y="620"/>
                </a:lnTo>
                <a:lnTo>
                  <a:pt x="110" y="628"/>
                </a:lnTo>
                <a:lnTo>
                  <a:pt x="106" y="636"/>
                </a:lnTo>
                <a:lnTo>
                  <a:pt x="102" y="644"/>
                </a:lnTo>
                <a:lnTo>
                  <a:pt x="98" y="652"/>
                </a:lnTo>
                <a:lnTo>
                  <a:pt x="94" y="660"/>
                </a:lnTo>
                <a:lnTo>
                  <a:pt x="90" y="668"/>
                </a:lnTo>
                <a:lnTo>
                  <a:pt x="88" y="678"/>
                </a:lnTo>
                <a:lnTo>
                  <a:pt x="84" y="686"/>
                </a:lnTo>
                <a:lnTo>
                  <a:pt x="80" y="694"/>
                </a:lnTo>
                <a:lnTo>
                  <a:pt x="78" y="702"/>
                </a:lnTo>
                <a:lnTo>
                  <a:pt x="78" y="712"/>
                </a:lnTo>
                <a:lnTo>
                  <a:pt x="74" y="722"/>
                </a:lnTo>
                <a:lnTo>
                  <a:pt x="72" y="729"/>
                </a:lnTo>
                <a:lnTo>
                  <a:pt x="70" y="739"/>
                </a:lnTo>
                <a:lnTo>
                  <a:pt x="70" y="749"/>
                </a:lnTo>
                <a:lnTo>
                  <a:pt x="62" y="745"/>
                </a:lnTo>
                <a:lnTo>
                  <a:pt x="54" y="743"/>
                </a:lnTo>
                <a:lnTo>
                  <a:pt x="46" y="739"/>
                </a:lnTo>
                <a:lnTo>
                  <a:pt x="40" y="737"/>
                </a:lnTo>
                <a:lnTo>
                  <a:pt x="30" y="728"/>
                </a:lnTo>
                <a:lnTo>
                  <a:pt x="20" y="718"/>
                </a:lnTo>
                <a:lnTo>
                  <a:pt x="14" y="712"/>
                </a:lnTo>
                <a:lnTo>
                  <a:pt x="12" y="706"/>
                </a:lnTo>
                <a:lnTo>
                  <a:pt x="8" y="698"/>
                </a:lnTo>
                <a:lnTo>
                  <a:pt x="6" y="692"/>
                </a:lnTo>
                <a:lnTo>
                  <a:pt x="2" y="684"/>
                </a:lnTo>
                <a:lnTo>
                  <a:pt x="0" y="676"/>
                </a:lnTo>
                <a:lnTo>
                  <a:pt x="0" y="668"/>
                </a:lnTo>
                <a:lnTo>
                  <a:pt x="0" y="662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38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40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0" y="0"/>
                </a:lnTo>
                <a:lnTo>
                  <a:pt x="937" y="0"/>
                </a:lnTo>
                <a:lnTo>
                  <a:pt x="947" y="0"/>
                </a:lnTo>
                <a:lnTo>
                  <a:pt x="955" y="2"/>
                </a:lnTo>
                <a:lnTo>
                  <a:pt x="963" y="2"/>
                </a:lnTo>
                <a:lnTo>
                  <a:pt x="971" y="6"/>
                </a:lnTo>
                <a:lnTo>
                  <a:pt x="979" y="10"/>
                </a:lnTo>
                <a:lnTo>
                  <a:pt x="987" y="14"/>
                </a:lnTo>
                <a:lnTo>
                  <a:pt x="995" y="18"/>
                </a:lnTo>
                <a:lnTo>
                  <a:pt x="1001" y="26"/>
                </a:lnTo>
                <a:lnTo>
                  <a:pt x="1007" y="32"/>
                </a:lnTo>
                <a:lnTo>
                  <a:pt x="1013" y="38"/>
                </a:lnTo>
                <a:lnTo>
                  <a:pt x="1017" y="46"/>
                </a:lnTo>
                <a:lnTo>
                  <a:pt x="1021" y="54"/>
                </a:lnTo>
                <a:lnTo>
                  <a:pt x="1023" y="62"/>
                </a:lnTo>
                <a:lnTo>
                  <a:pt x="1027" y="72"/>
                </a:lnTo>
                <a:lnTo>
                  <a:pt x="1029" y="80"/>
                </a:lnTo>
                <a:lnTo>
                  <a:pt x="1029" y="90"/>
                </a:lnTo>
                <a:lnTo>
                  <a:pt x="1029" y="662"/>
                </a:lnTo>
                <a:lnTo>
                  <a:pt x="1029" y="670"/>
                </a:lnTo>
                <a:lnTo>
                  <a:pt x="1027" y="678"/>
                </a:lnTo>
                <a:lnTo>
                  <a:pt x="1023" y="686"/>
                </a:lnTo>
                <a:lnTo>
                  <a:pt x="1021" y="696"/>
                </a:lnTo>
                <a:lnTo>
                  <a:pt x="1017" y="702"/>
                </a:lnTo>
                <a:lnTo>
                  <a:pt x="1013" y="710"/>
                </a:lnTo>
                <a:lnTo>
                  <a:pt x="1007" y="718"/>
                </a:lnTo>
                <a:lnTo>
                  <a:pt x="1001" y="724"/>
                </a:lnTo>
                <a:lnTo>
                  <a:pt x="995" y="729"/>
                </a:lnTo>
                <a:lnTo>
                  <a:pt x="987" y="735"/>
                </a:lnTo>
                <a:lnTo>
                  <a:pt x="979" y="739"/>
                </a:lnTo>
                <a:lnTo>
                  <a:pt x="971" y="743"/>
                </a:lnTo>
                <a:lnTo>
                  <a:pt x="963" y="745"/>
                </a:lnTo>
                <a:lnTo>
                  <a:pt x="955" y="749"/>
                </a:lnTo>
                <a:lnTo>
                  <a:pt x="947" y="751"/>
                </a:lnTo>
                <a:lnTo>
                  <a:pt x="937" y="751"/>
                </a:lnTo>
                <a:lnTo>
                  <a:pt x="935" y="751"/>
                </a:lnTo>
                <a:lnTo>
                  <a:pt x="925" y="751"/>
                </a:lnTo>
                <a:lnTo>
                  <a:pt x="917" y="751"/>
                </a:lnTo>
                <a:lnTo>
                  <a:pt x="909" y="751"/>
                </a:lnTo>
                <a:lnTo>
                  <a:pt x="899" y="751"/>
                </a:lnTo>
                <a:lnTo>
                  <a:pt x="891" y="751"/>
                </a:lnTo>
                <a:close/>
              </a:path>
            </a:pathLst>
          </a:custGeom>
          <a:solidFill>
            <a:srgbClr val="2B6B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Freeform 116"/>
          <p:cNvSpPr>
            <a:spLocks/>
          </p:cNvSpPr>
          <p:nvPr/>
        </p:nvSpPr>
        <p:spPr bwMode="auto">
          <a:xfrm>
            <a:off x="652463" y="4902200"/>
            <a:ext cx="1449387" cy="604838"/>
          </a:xfrm>
          <a:custGeom>
            <a:avLst/>
            <a:gdLst>
              <a:gd name="T0" fmla="*/ 2147483647 w 913"/>
              <a:gd name="T1" fmla="*/ 2147483647 h 381"/>
              <a:gd name="T2" fmla="*/ 2147483647 w 913"/>
              <a:gd name="T3" fmla="*/ 2147483647 h 381"/>
              <a:gd name="T4" fmla="*/ 2147483647 w 913"/>
              <a:gd name="T5" fmla="*/ 2147483647 h 381"/>
              <a:gd name="T6" fmla="*/ 2147483647 w 913"/>
              <a:gd name="T7" fmla="*/ 2147483647 h 381"/>
              <a:gd name="T8" fmla="*/ 2147483647 w 913"/>
              <a:gd name="T9" fmla="*/ 2147483647 h 381"/>
              <a:gd name="T10" fmla="*/ 2147483647 w 913"/>
              <a:gd name="T11" fmla="*/ 2147483647 h 381"/>
              <a:gd name="T12" fmla="*/ 2147483647 w 913"/>
              <a:gd name="T13" fmla="*/ 2147483647 h 381"/>
              <a:gd name="T14" fmla="*/ 2147483647 w 913"/>
              <a:gd name="T15" fmla="*/ 2147483647 h 381"/>
              <a:gd name="T16" fmla="*/ 2147483647 w 913"/>
              <a:gd name="T17" fmla="*/ 2147483647 h 381"/>
              <a:gd name="T18" fmla="*/ 2147483647 w 913"/>
              <a:gd name="T19" fmla="*/ 2147483647 h 381"/>
              <a:gd name="T20" fmla="*/ 2147483647 w 913"/>
              <a:gd name="T21" fmla="*/ 2147483647 h 381"/>
              <a:gd name="T22" fmla="*/ 2147483647 w 913"/>
              <a:gd name="T23" fmla="*/ 2147483647 h 381"/>
              <a:gd name="T24" fmla="*/ 2147483647 w 913"/>
              <a:gd name="T25" fmla="*/ 2147483647 h 381"/>
              <a:gd name="T26" fmla="*/ 2147483647 w 913"/>
              <a:gd name="T27" fmla="*/ 2147483647 h 381"/>
              <a:gd name="T28" fmla="*/ 2147483647 w 913"/>
              <a:gd name="T29" fmla="*/ 2147483647 h 381"/>
              <a:gd name="T30" fmla="*/ 2147483647 w 913"/>
              <a:gd name="T31" fmla="*/ 2147483647 h 381"/>
              <a:gd name="T32" fmla="*/ 2147483647 w 913"/>
              <a:gd name="T33" fmla="*/ 2147483647 h 381"/>
              <a:gd name="T34" fmla="*/ 2147483647 w 913"/>
              <a:gd name="T35" fmla="*/ 2147483647 h 381"/>
              <a:gd name="T36" fmla="*/ 2147483647 w 913"/>
              <a:gd name="T37" fmla="*/ 2147483647 h 381"/>
              <a:gd name="T38" fmla="*/ 2147483647 w 913"/>
              <a:gd name="T39" fmla="*/ 2147483647 h 381"/>
              <a:gd name="T40" fmla="*/ 2147483647 w 913"/>
              <a:gd name="T41" fmla="*/ 0 h 381"/>
              <a:gd name="T42" fmla="*/ 2147483647 w 913"/>
              <a:gd name="T43" fmla="*/ 2147483647 h 381"/>
              <a:gd name="T44" fmla="*/ 2147483647 w 913"/>
              <a:gd name="T45" fmla="*/ 2147483647 h 381"/>
              <a:gd name="T46" fmla="*/ 2147483647 w 913"/>
              <a:gd name="T47" fmla="*/ 2147483647 h 381"/>
              <a:gd name="T48" fmla="*/ 2147483647 w 913"/>
              <a:gd name="T49" fmla="*/ 2147483647 h 381"/>
              <a:gd name="T50" fmla="*/ 2147483647 w 913"/>
              <a:gd name="T51" fmla="*/ 2147483647 h 381"/>
              <a:gd name="T52" fmla="*/ 2147483647 w 913"/>
              <a:gd name="T53" fmla="*/ 2147483647 h 381"/>
              <a:gd name="T54" fmla="*/ 2147483647 w 913"/>
              <a:gd name="T55" fmla="*/ 2147483647 h 381"/>
              <a:gd name="T56" fmla="*/ 2147483647 w 913"/>
              <a:gd name="T57" fmla="*/ 2147483647 h 381"/>
              <a:gd name="T58" fmla="*/ 2147483647 w 913"/>
              <a:gd name="T59" fmla="*/ 2147483647 h 381"/>
              <a:gd name="T60" fmla="*/ 2147483647 w 913"/>
              <a:gd name="T61" fmla="*/ 2147483647 h 381"/>
              <a:gd name="T62" fmla="*/ 2147483647 w 913"/>
              <a:gd name="T63" fmla="*/ 2147483647 h 381"/>
              <a:gd name="T64" fmla="*/ 2147483647 w 913"/>
              <a:gd name="T65" fmla="*/ 2147483647 h 381"/>
              <a:gd name="T66" fmla="*/ 2147483647 w 913"/>
              <a:gd name="T67" fmla="*/ 2147483647 h 381"/>
              <a:gd name="T68" fmla="*/ 2147483647 w 913"/>
              <a:gd name="T69" fmla="*/ 2147483647 h 381"/>
              <a:gd name="T70" fmla="*/ 2147483647 w 913"/>
              <a:gd name="T71" fmla="*/ 2147483647 h 381"/>
              <a:gd name="T72" fmla="*/ 2147483647 w 913"/>
              <a:gd name="T73" fmla="*/ 2147483647 h 381"/>
              <a:gd name="T74" fmla="*/ 2147483647 w 913"/>
              <a:gd name="T75" fmla="*/ 2147483647 h 381"/>
              <a:gd name="T76" fmla="*/ 2147483647 w 913"/>
              <a:gd name="T77" fmla="*/ 2147483647 h 381"/>
              <a:gd name="T78" fmla="*/ 2147483647 w 913"/>
              <a:gd name="T79" fmla="*/ 2147483647 h 381"/>
              <a:gd name="T80" fmla="*/ 2147483647 w 913"/>
              <a:gd name="T81" fmla="*/ 2147483647 h 381"/>
              <a:gd name="T82" fmla="*/ 2147483647 w 913"/>
              <a:gd name="T83" fmla="*/ 2147483647 h 381"/>
              <a:gd name="T84" fmla="*/ 2147483647 w 913"/>
              <a:gd name="T85" fmla="*/ 2147483647 h 381"/>
              <a:gd name="T86" fmla="*/ 2147483647 w 913"/>
              <a:gd name="T87" fmla="*/ 2147483647 h 381"/>
              <a:gd name="T88" fmla="*/ 2147483647 w 913"/>
              <a:gd name="T89" fmla="*/ 2147483647 h 381"/>
              <a:gd name="T90" fmla="*/ 2147483647 w 913"/>
              <a:gd name="T91" fmla="*/ 2147483647 h 381"/>
              <a:gd name="T92" fmla="*/ 2147483647 w 913"/>
              <a:gd name="T93" fmla="*/ 2147483647 h 381"/>
              <a:gd name="T94" fmla="*/ 2147483647 w 913"/>
              <a:gd name="T95" fmla="*/ 2147483647 h 381"/>
              <a:gd name="T96" fmla="*/ 2147483647 w 913"/>
              <a:gd name="T97" fmla="*/ 2147483647 h 381"/>
              <a:gd name="T98" fmla="*/ 2147483647 w 913"/>
              <a:gd name="T99" fmla="*/ 2147483647 h 381"/>
              <a:gd name="T100" fmla="*/ 2147483647 w 913"/>
              <a:gd name="T101" fmla="*/ 2147483647 h 381"/>
              <a:gd name="T102" fmla="*/ 2147483647 w 913"/>
              <a:gd name="T103" fmla="*/ 2147483647 h 381"/>
              <a:gd name="T104" fmla="*/ 2147483647 w 913"/>
              <a:gd name="T105" fmla="*/ 2147483647 h 381"/>
              <a:gd name="T106" fmla="*/ 2147483647 w 913"/>
              <a:gd name="T107" fmla="*/ 2147483647 h 381"/>
              <a:gd name="T108" fmla="*/ 2147483647 w 913"/>
              <a:gd name="T109" fmla="*/ 2147483647 h 381"/>
              <a:gd name="T110" fmla="*/ 2147483647 w 913"/>
              <a:gd name="T111" fmla="*/ 2147483647 h 381"/>
              <a:gd name="T112" fmla="*/ 2147483647 w 913"/>
              <a:gd name="T113" fmla="*/ 2147483647 h 381"/>
              <a:gd name="T114" fmla="*/ 2147483647 w 913"/>
              <a:gd name="T115" fmla="*/ 2147483647 h 381"/>
              <a:gd name="T116" fmla="*/ 2147483647 w 913"/>
              <a:gd name="T117" fmla="*/ 2147483647 h 381"/>
              <a:gd name="T118" fmla="*/ 2147483647 w 913"/>
              <a:gd name="T119" fmla="*/ 2147483647 h 381"/>
              <a:gd name="T120" fmla="*/ 2147483647 w 913"/>
              <a:gd name="T121" fmla="*/ 2147483647 h 3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13" h="381">
                <a:moveTo>
                  <a:pt x="759" y="381"/>
                </a:moveTo>
                <a:lnTo>
                  <a:pt x="769" y="381"/>
                </a:lnTo>
                <a:lnTo>
                  <a:pt x="779" y="381"/>
                </a:lnTo>
                <a:lnTo>
                  <a:pt x="789" y="381"/>
                </a:lnTo>
                <a:lnTo>
                  <a:pt x="801" y="381"/>
                </a:lnTo>
                <a:lnTo>
                  <a:pt x="809" y="381"/>
                </a:lnTo>
                <a:lnTo>
                  <a:pt x="819" y="381"/>
                </a:lnTo>
                <a:lnTo>
                  <a:pt x="829" y="381"/>
                </a:lnTo>
                <a:lnTo>
                  <a:pt x="841" y="381"/>
                </a:lnTo>
                <a:lnTo>
                  <a:pt x="849" y="381"/>
                </a:lnTo>
                <a:lnTo>
                  <a:pt x="859" y="381"/>
                </a:lnTo>
                <a:lnTo>
                  <a:pt x="867" y="381"/>
                </a:lnTo>
                <a:lnTo>
                  <a:pt x="877" y="381"/>
                </a:lnTo>
                <a:lnTo>
                  <a:pt x="885" y="381"/>
                </a:lnTo>
                <a:lnTo>
                  <a:pt x="895" y="381"/>
                </a:lnTo>
                <a:lnTo>
                  <a:pt x="905" y="381"/>
                </a:lnTo>
                <a:lnTo>
                  <a:pt x="913" y="381"/>
                </a:lnTo>
                <a:lnTo>
                  <a:pt x="907" y="369"/>
                </a:lnTo>
                <a:lnTo>
                  <a:pt x="903" y="359"/>
                </a:lnTo>
                <a:lnTo>
                  <a:pt x="897" y="348"/>
                </a:lnTo>
                <a:lnTo>
                  <a:pt x="891" y="340"/>
                </a:lnTo>
                <a:lnTo>
                  <a:pt x="885" y="326"/>
                </a:lnTo>
                <a:lnTo>
                  <a:pt x="879" y="314"/>
                </a:lnTo>
                <a:lnTo>
                  <a:pt x="873" y="302"/>
                </a:lnTo>
                <a:lnTo>
                  <a:pt x="867" y="288"/>
                </a:lnTo>
                <a:lnTo>
                  <a:pt x="863" y="282"/>
                </a:lnTo>
                <a:lnTo>
                  <a:pt x="859" y="276"/>
                </a:lnTo>
                <a:lnTo>
                  <a:pt x="855" y="268"/>
                </a:lnTo>
                <a:lnTo>
                  <a:pt x="853" y="262"/>
                </a:lnTo>
                <a:lnTo>
                  <a:pt x="845" y="248"/>
                </a:lnTo>
                <a:lnTo>
                  <a:pt x="839" y="236"/>
                </a:lnTo>
                <a:lnTo>
                  <a:pt x="831" y="222"/>
                </a:lnTo>
                <a:lnTo>
                  <a:pt x="825" y="210"/>
                </a:lnTo>
                <a:lnTo>
                  <a:pt x="819" y="198"/>
                </a:lnTo>
                <a:lnTo>
                  <a:pt x="813" y="186"/>
                </a:lnTo>
                <a:lnTo>
                  <a:pt x="807" y="172"/>
                </a:lnTo>
                <a:lnTo>
                  <a:pt x="801" y="160"/>
                </a:lnTo>
                <a:lnTo>
                  <a:pt x="795" y="150"/>
                </a:lnTo>
                <a:lnTo>
                  <a:pt x="789" y="138"/>
                </a:lnTo>
                <a:lnTo>
                  <a:pt x="783" y="128"/>
                </a:lnTo>
                <a:lnTo>
                  <a:pt x="779" y="118"/>
                </a:lnTo>
                <a:lnTo>
                  <a:pt x="773" y="108"/>
                </a:lnTo>
                <a:lnTo>
                  <a:pt x="769" y="100"/>
                </a:lnTo>
                <a:lnTo>
                  <a:pt x="765" y="92"/>
                </a:lnTo>
                <a:lnTo>
                  <a:pt x="761" y="86"/>
                </a:lnTo>
                <a:lnTo>
                  <a:pt x="759" y="78"/>
                </a:lnTo>
                <a:lnTo>
                  <a:pt x="757" y="74"/>
                </a:lnTo>
                <a:lnTo>
                  <a:pt x="753" y="68"/>
                </a:lnTo>
                <a:lnTo>
                  <a:pt x="753" y="66"/>
                </a:lnTo>
                <a:lnTo>
                  <a:pt x="743" y="52"/>
                </a:lnTo>
                <a:lnTo>
                  <a:pt x="735" y="42"/>
                </a:lnTo>
                <a:lnTo>
                  <a:pt x="721" y="30"/>
                </a:lnTo>
                <a:lnTo>
                  <a:pt x="711" y="24"/>
                </a:lnTo>
                <a:lnTo>
                  <a:pt x="703" y="18"/>
                </a:lnTo>
                <a:lnTo>
                  <a:pt x="697" y="14"/>
                </a:lnTo>
                <a:lnTo>
                  <a:pt x="691" y="12"/>
                </a:lnTo>
                <a:lnTo>
                  <a:pt x="683" y="10"/>
                </a:lnTo>
                <a:lnTo>
                  <a:pt x="677" y="8"/>
                </a:lnTo>
                <a:lnTo>
                  <a:pt x="669" y="6"/>
                </a:lnTo>
                <a:lnTo>
                  <a:pt x="663" y="6"/>
                </a:lnTo>
                <a:lnTo>
                  <a:pt x="657" y="6"/>
                </a:lnTo>
                <a:lnTo>
                  <a:pt x="274" y="0"/>
                </a:lnTo>
                <a:lnTo>
                  <a:pt x="266" y="0"/>
                </a:lnTo>
                <a:lnTo>
                  <a:pt x="258" y="0"/>
                </a:lnTo>
                <a:lnTo>
                  <a:pt x="252" y="2"/>
                </a:lnTo>
                <a:lnTo>
                  <a:pt x="246" y="4"/>
                </a:lnTo>
                <a:lnTo>
                  <a:pt x="238" y="6"/>
                </a:lnTo>
                <a:lnTo>
                  <a:pt x="230" y="8"/>
                </a:lnTo>
                <a:lnTo>
                  <a:pt x="222" y="12"/>
                </a:lnTo>
                <a:lnTo>
                  <a:pt x="216" y="16"/>
                </a:lnTo>
                <a:lnTo>
                  <a:pt x="204" y="24"/>
                </a:lnTo>
                <a:lnTo>
                  <a:pt x="192" y="34"/>
                </a:lnTo>
                <a:lnTo>
                  <a:pt x="182" y="46"/>
                </a:lnTo>
                <a:lnTo>
                  <a:pt x="176" y="58"/>
                </a:lnTo>
                <a:lnTo>
                  <a:pt x="174" y="60"/>
                </a:lnTo>
                <a:lnTo>
                  <a:pt x="170" y="68"/>
                </a:lnTo>
                <a:lnTo>
                  <a:pt x="166" y="72"/>
                </a:lnTo>
                <a:lnTo>
                  <a:pt x="164" y="80"/>
                </a:lnTo>
                <a:lnTo>
                  <a:pt x="160" y="86"/>
                </a:lnTo>
                <a:lnTo>
                  <a:pt x="156" y="96"/>
                </a:lnTo>
                <a:lnTo>
                  <a:pt x="150" y="102"/>
                </a:lnTo>
                <a:lnTo>
                  <a:pt x="144" y="114"/>
                </a:lnTo>
                <a:lnTo>
                  <a:pt x="138" y="124"/>
                </a:lnTo>
                <a:lnTo>
                  <a:pt x="132" y="136"/>
                </a:lnTo>
                <a:lnTo>
                  <a:pt x="126" y="146"/>
                </a:lnTo>
                <a:lnTo>
                  <a:pt x="120" y="160"/>
                </a:lnTo>
                <a:lnTo>
                  <a:pt x="112" y="172"/>
                </a:lnTo>
                <a:lnTo>
                  <a:pt x="106" y="184"/>
                </a:lnTo>
                <a:lnTo>
                  <a:pt x="100" y="198"/>
                </a:lnTo>
                <a:lnTo>
                  <a:pt x="92" y="210"/>
                </a:lnTo>
                <a:lnTo>
                  <a:pt x="88" y="216"/>
                </a:lnTo>
                <a:lnTo>
                  <a:pt x="84" y="222"/>
                </a:lnTo>
                <a:lnTo>
                  <a:pt x="82" y="230"/>
                </a:lnTo>
                <a:lnTo>
                  <a:pt x="78" y="238"/>
                </a:lnTo>
                <a:lnTo>
                  <a:pt x="74" y="244"/>
                </a:lnTo>
                <a:lnTo>
                  <a:pt x="70" y="250"/>
                </a:lnTo>
                <a:lnTo>
                  <a:pt x="66" y="258"/>
                </a:lnTo>
                <a:lnTo>
                  <a:pt x="62" y="264"/>
                </a:lnTo>
                <a:lnTo>
                  <a:pt x="60" y="270"/>
                </a:lnTo>
                <a:lnTo>
                  <a:pt x="56" y="278"/>
                </a:lnTo>
                <a:lnTo>
                  <a:pt x="52" y="284"/>
                </a:lnTo>
                <a:lnTo>
                  <a:pt x="50" y="292"/>
                </a:lnTo>
                <a:lnTo>
                  <a:pt x="42" y="304"/>
                </a:lnTo>
                <a:lnTo>
                  <a:pt x="34" y="316"/>
                </a:lnTo>
                <a:lnTo>
                  <a:pt x="28" y="328"/>
                </a:lnTo>
                <a:lnTo>
                  <a:pt x="22" y="340"/>
                </a:lnTo>
                <a:lnTo>
                  <a:pt x="16" y="352"/>
                </a:lnTo>
                <a:lnTo>
                  <a:pt x="10" y="361"/>
                </a:lnTo>
                <a:lnTo>
                  <a:pt x="4" y="371"/>
                </a:lnTo>
                <a:lnTo>
                  <a:pt x="0" y="381"/>
                </a:lnTo>
                <a:lnTo>
                  <a:pt x="8" y="381"/>
                </a:lnTo>
                <a:lnTo>
                  <a:pt x="16" y="381"/>
                </a:lnTo>
                <a:lnTo>
                  <a:pt x="24" y="381"/>
                </a:lnTo>
                <a:lnTo>
                  <a:pt x="34" y="381"/>
                </a:lnTo>
                <a:lnTo>
                  <a:pt x="40" y="381"/>
                </a:lnTo>
                <a:lnTo>
                  <a:pt x="50" y="381"/>
                </a:lnTo>
                <a:lnTo>
                  <a:pt x="58" y="381"/>
                </a:lnTo>
                <a:lnTo>
                  <a:pt x="68" y="381"/>
                </a:lnTo>
                <a:lnTo>
                  <a:pt x="76" y="381"/>
                </a:lnTo>
                <a:lnTo>
                  <a:pt x="84" y="381"/>
                </a:lnTo>
                <a:lnTo>
                  <a:pt x="92" y="381"/>
                </a:lnTo>
                <a:lnTo>
                  <a:pt x="100" y="381"/>
                </a:lnTo>
                <a:lnTo>
                  <a:pt x="110" y="381"/>
                </a:lnTo>
                <a:lnTo>
                  <a:pt x="118" y="381"/>
                </a:lnTo>
                <a:lnTo>
                  <a:pt x="126" y="381"/>
                </a:lnTo>
                <a:lnTo>
                  <a:pt x="136" y="381"/>
                </a:lnTo>
                <a:lnTo>
                  <a:pt x="140" y="373"/>
                </a:lnTo>
                <a:lnTo>
                  <a:pt x="144" y="365"/>
                </a:lnTo>
                <a:lnTo>
                  <a:pt x="148" y="357"/>
                </a:lnTo>
                <a:lnTo>
                  <a:pt x="150" y="352"/>
                </a:lnTo>
                <a:lnTo>
                  <a:pt x="154" y="344"/>
                </a:lnTo>
                <a:lnTo>
                  <a:pt x="158" y="336"/>
                </a:lnTo>
                <a:lnTo>
                  <a:pt x="162" y="330"/>
                </a:lnTo>
                <a:lnTo>
                  <a:pt x="166" y="324"/>
                </a:lnTo>
                <a:lnTo>
                  <a:pt x="170" y="316"/>
                </a:lnTo>
                <a:lnTo>
                  <a:pt x="174" y="308"/>
                </a:lnTo>
                <a:lnTo>
                  <a:pt x="178" y="302"/>
                </a:lnTo>
                <a:lnTo>
                  <a:pt x="182" y="294"/>
                </a:lnTo>
                <a:lnTo>
                  <a:pt x="188" y="282"/>
                </a:lnTo>
                <a:lnTo>
                  <a:pt x="196" y="270"/>
                </a:lnTo>
                <a:lnTo>
                  <a:pt x="200" y="258"/>
                </a:lnTo>
                <a:lnTo>
                  <a:pt x="208" y="248"/>
                </a:lnTo>
                <a:lnTo>
                  <a:pt x="212" y="240"/>
                </a:lnTo>
                <a:lnTo>
                  <a:pt x="216" y="232"/>
                </a:lnTo>
                <a:lnTo>
                  <a:pt x="222" y="222"/>
                </a:lnTo>
                <a:lnTo>
                  <a:pt x="226" y="220"/>
                </a:lnTo>
                <a:lnTo>
                  <a:pt x="230" y="208"/>
                </a:lnTo>
                <a:lnTo>
                  <a:pt x="238" y="200"/>
                </a:lnTo>
                <a:lnTo>
                  <a:pt x="246" y="192"/>
                </a:lnTo>
                <a:lnTo>
                  <a:pt x="258" y="184"/>
                </a:lnTo>
                <a:lnTo>
                  <a:pt x="268" y="178"/>
                </a:lnTo>
                <a:lnTo>
                  <a:pt x="278" y="174"/>
                </a:lnTo>
                <a:lnTo>
                  <a:pt x="287" y="172"/>
                </a:lnTo>
                <a:lnTo>
                  <a:pt x="301" y="172"/>
                </a:lnTo>
                <a:lnTo>
                  <a:pt x="603" y="176"/>
                </a:lnTo>
                <a:lnTo>
                  <a:pt x="611" y="176"/>
                </a:lnTo>
                <a:lnTo>
                  <a:pt x="623" y="178"/>
                </a:lnTo>
                <a:lnTo>
                  <a:pt x="633" y="182"/>
                </a:lnTo>
                <a:lnTo>
                  <a:pt x="645" y="190"/>
                </a:lnTo>
                <a:lnTo>
                  <a:pt x="653" y="196"/>
                </a:lnTo>
                <a:lnTo>
                  <a:pt x="663" y="204"/>
                </a:lnTo>
                <a:lnTo>
                  <a:pt x="671" y="212"/>
                </a:lnTo>
                <a:lnTo>
                  <a:pt x="677" y="224"/>
                </a:lnTo>
                <a:lnTo>
                  <a:pt x="679" y="226"/>
                </a:lnTo>
                <a:lnTo>
                  <a:pt x="683" y="238"/>
                </a:lnTo>
                <a:lnTo>
                  <a:pt x="687" y="244"/>
                </a:lnTo>
                <a:lnTo>
                  <a:pt x="691" y="252"/>
                </a:lnTo>
                <a:lnTo>
                  <a:pt x="697" y="262"/>
                </a:lnTo>
                <a:lnTo>
                  <a:pt x="703" y="274"/>
                </a:lnTo>
                <a:lnTo>
                  <a:pt x="707" y="284"/>
                </a:lnTo>
                <a:lnTo>
                  <a:pt x="713" y="296"/>
                </a:lnTo>
                <a:lnTo>
                  <a:pt x="717" y="302"/>
                </a:lnTo>
                <a:lnTo>
                  <a:pt x="721" y="308"/>
                </a:lnTo>
                <a:lnTo>
                  <a:pt x="725" y="316"/>
                </a:lnTo>
                <a:lnTo>
                  <a:pt x="729" y="324"/>
                </a:lnTo>
                <a:lnTo>
                  <a:pt x="731" y="330"/>
                </a:lnTo>
                <a:lnTo>
                  <a:pt x="735" y="338"/>
                </a:lnTo>
                <a:lnTo>
                  <a:pt x="739" y="346"/>
                </a:lnTo>
                <a:lnTo>
                  <a:pt x="743" y="352"/>
                </a:lnTo>
                <a:lnTo>
                  <a:pt x="747" y="359"/>
                </a:lnTo>
                <a:lnTo>
                  <a:pt x="749" y="367"/>
                </a:lnTo>
                <a:lnTo>
                  <a:pt x="753" y="373"/>
                </a:lnTo>
                <a:lnTo>
                  <a:pt x="759" y="381"/>
                </a:lnTo>
                <a:close/>
              </a:path>
            </a:pathLst>
          </a:custGeom>
          <a:solidFill>
            <a:srgbClr val="DB0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Freeform 119"/>
          <p:cNvSpPr>
            <a:spLocks/>
          </p:cNvSpPr>
          <p:nvPr/>
        </p:nvSpPr>
        <p:spPr bwMode="auto">
          <a:xfrm>
            <a:off x="4130675" y="3906838"/>
            <a:ext cx="88900" cy="528637"/>
          </a:xfrm>
          <a:custGeom>
            <a:avLst/>
            <a:gdLst>
              <a:gd name="T0" fmla="*/ 0 w 56"/>
              <a:gd name="T1" fmla="*/ 2147483647 h 333"/>
              <a:gd name="T2" fmla="*/ 2147483647 w 56"/>
              <a:gd name="T3" fmla="*/ 2147483647 h 333"/>
              <a:gd name="T4" fmla="*/ 2147483647 w 56"/>
              <a:gd name="T5" fmla="*/ 0 h 333"/>
              <a:gd name="T6" fmla="*/ 0 w 56"/>
              <a:gd name="T7" fmla="*/ 0 h 333"/>
              <a:gd name="T8" fmla="*/ 0 w 56"/>
              <a:gd name="T9" fmla="*/ 2147483647 h 333"/>
              <a:gd name="T10" fmla="*/ 0 w 5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33">
                <a:moveTo>
                  <a:pt x="0" y="333"/>
                </a:moveTo>
                <a:lnTo>
                  <a:pt x="56" y="333"/>
                </a:lnTo>
                <a:lnTo>
                  <a:pt x="5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Freeform 120"/>
          <p:cNvSpPr>
            <a:spLocks/>
          </p:cNvSpPr>
          <p:nvPr/>
        </p:nvSpPr>
        <p:spPr bwMode="auto">
          <a:xfrm>
            <a:off x="413702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Freeform 121"/>
          <p:cNvSpPr>
            <a:spLocks/>
          </p:cNvSpPr>
          <p:nvPr/>
        </p:nvSpPr>
        <p:spPr bwMode="auto">
          <a:xfrm>
            <a:off x="414655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Freeform 122"/>
          <p:cNvSpPr>
            <a:spLocks/>
          </p:cNvSpPr>
          <p:nvPr/>
        </p:nvSpPr>
        <p:spPr bwMode="auto">
          <a:xfrm>
            <a:off x="4156075" y="3906838"/>
            <a:ext cx="38100" cy="528637"/>
          </a:xfrm>
          <a:custGeom>
            <a:avLst/>
            <a:gdLst>
              <a:gd name="T0" fmla="*/ 0 w 24"/>
              <a:gd name="T1" fmla="*/ 2147483647 h 333"/>
              <a:gd name="T2" fmla="*/ 2147483647 w 24"/>
              <a:gd name="T3" fmla="*/ 2147483647 h 333"/>
              <a:gd name="T4" fmla="*/ 2147483647 w 24"/>
              <a:gd name="T5" fmla="*/ 0 h 333"/>
              <a:gd name="T6" fmla="*/ 0 w 24"/>
              <a:gd name="T7" fmla="*/ 0 h 333"/>
              <a:gd name="T8" fmla="*/ 0 w 24"/>
              <a:gd name="T9" fmla="*/ 2147483647 h 333"/>
              <a:gd name="T10" fmla="*/ 0 w 2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33">
                <a:moveTo>
                  <a:pt x="0" y="333"/>
                </a:moveTo>
                <a:lnTo>
                  <a:pt x="24" y="333"/>
                </a:lnTo>
                <a:lnTo>
                  <a:pt x="2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Freeform 123"/>
          <p:cNvSpPr>
            <a:spLocks/>
          </p:cNvSpPr>
          <p:nvPr/>
        </p:nvSpPr>
        <p:spPr bwMode="auto">
          <a:xfrm>
            <a:off x="415925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Freeform 124"/>
          <p:cNvSpPr>
            <a:spLocks/>
          </p:cNvSpPr>
          <p:nvPr/>
        </p:nvSpPr>
        <p:spPr bwMode="auto">
          <a:xfrm>
            <a:off x="416877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Freeform 125"/>
          <p:cNvSpPr>
            <a:spLocks/>
          </p:cNvSpPr>
          <p:nvPr/>
        </p:nvSpPr>
        <p:spPr bwMode="auto">
          <a:xfrm>
            <a:off x="4730750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Freeform 126"/>
          <p:cNvSpPr>
            <a:spLocks/>
          </p:cNvSpPr>
          <p:nvPr/>
        </p:nvSpPr>
        <p:spPr bwMode="auto">
          <a:xfrm>
            <a:off x="4740275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Freeform 127"/>
          <p:cNvSpPr>
            <a:spLocks/>
          </p:cNvSpPr>
          <p:nvPr/>
        </p:nvSpPr>
        <p:spPr bwMode="auto">
          <a:xfrm>
            <a:off x="47498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Freeform 128"/>
          <p:cNvSpPr>
            <a:spLocks/>
          </p:cNvSpPr>
          <p:nvPr/>
        </p:nvSpPr>
        <p:spPr bwMode="auto">
          <a:xfrm>
            <a:off x="4752975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Freeform 129"/>
          <p:cNvSpPr>
            <a:spLocks/>
          </p:cNvSpPr>
          <p:nvPr/>
        </p:nvSpPr>
        <p:spPr bwMode="auto">
          <a:xfrm>
            <a:off x="4762500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Freeform 130"/>
          <p:cNvSpPr>
            <a:spLocks/>
          </p:cNvSpPr>
          <p:nvPr/>
        </p:nvSpPr>
        <p:spPr bwMode="auto">
          <a:xfrm>
            <a:off x="4772025" y="3906838"/>
            <a:ext cx="9525" cy="528637"/>
          </a:xfrm>
          <a:custGeom>
            <a:avLst/>
            <a:gdLst>
              <a:gd name="T0" fmla="*/ 0 w 6"/>
              <a:gd name="T1" fmla="*/ 2147483647 h 333"/>
              <a:gd name="T2" fmla="*/ 2147483647 w 6"/>
              <a:gd name="T3" fmla="*/ 2147483647 h 333"/>
              <a:gd name="T4" fmla="*/ 2147483647 w 6"/>
              <a:gd name="T5" fmla="*/ 0 h 333"/>
              <a:gd name="T6" fmla="*/ 0 w 6"/>
              <a:gd name="T7" fmla="*/ 0 h 333"/>
              <a:gd name="T8" fmla="*/ 0 w 6"/>
              <a:gd name="T9" fmla="*/ 2147483647 h 333"/>
              <a:gd name="T10" fmla="*/ 0 w 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33">
                <a:moveTo>
                  <a:pt x="0" y="333"/>
                </a:moveTo>
                <a:lnTo>
                  <a:pt x="6" y="333"/>
                </a:lnTo>
                <a:lnTo>
                  <a:pt x="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Freeform 131"/>
          <p:cNvSpPr>
            <a:spLocks/>
          </p:cNvSpPr>
          <p:nvPr/>
        </p:nvSpPr>
        <p:spPr bwMode="auto">
          <a:xfrm>
            <a:off x="5330825" y="3906838"/>
            <a:ext cx="85725" cy="528637"/>
          </a:xfrm>
          <a:custGeom>
            <a:avLst/>
            <a:gdLst>
              <a:gd name="T0" fmla="*/ 0 w 54"/>
              <a:gd name="T1" fmla="*/ 2147483647 h 333"/>
              <a:gd name="T2" fmla="*/ 2147483647 w 54"/>
              <a:gd name="T3" fmla="*/ 2147483647 h 333"/>
              <a:gd name="T4" fmla="*/ 2147483647 w 54"/>
              <a:gd name="T5" fmla="*/ 0 h 333"/>
              <a:gd name="T6" fmla="*/ 0 w 54"/>
              <a:gd name="T7" fmla="*/ 0 h 333"/>
              <a:gd name="T8" fmla="*/ 0 w 54"/>
              <a:gd name="T9" fmla="*/ 2147483647 h 333"/>
              <a:gd name="T10" fmla="*/ 0 w 5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33">
                <a:moveTo>
                  <a:pt x="0" y="333"/>
                </a:moveTo>
                <a:lnTo>
                  <a:pt x="54" y="333"/>
                </a:lnTo>
                <a:lnTo>
                  <a:pt x="5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Freeform 132"/>
          <p:cNvSpPr>
            <a:spLocks/>
          </p:cNvSpPr>
          <p:nvPr/>
        </p:nvSpPr>
        <p:spPr bwMode="auto">
          <a:xfrm>
            <a:off x="533717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Freeform 133"/>
          <p:cNvSpPr>
            <a:spLocks/>
          </p:cNvSpPr>
          <p:nvPr/>
        </p:nvSpPr>
        <p:spPr bwMode="auto">
          <a:xfrm>
            <a:off x="53467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Freeform 134"/>
          <p:cNvSpPr>
            <a:spLocks/>
          </p:cNvSpPr>
          <p:nvPr/>
        </p:nvSpPr>
        <p:spPr bwMode="auto">
          <a:xfrm>
            <a:off x="5353050" y="3906838"/>
            <a:ext cx="41275" cy="528637"/>
          </a:xfrm>
          <a:custGeom>
            <a:avLst/>
            <a:gdLst>
              <a:gd name="T0" fmla="*/ 0 w 26"/>
              <a:gd name="T1" fmla="*/ 2147483647 h 333"/>
              <a:gd name="T2" fmla="*/ 2147483647 w 26"/>
              <a:gd name="T3" fmla="*/ 2147483647 h 333"/>
              <a:gd name="T4" fmla="*/ 2147483647 w 26"/>
              <a:gd name="T5" fmla="*/ 0 h 333"/>
              <a:gd name="T6" fmla="*/ 0 w 26"/>
              <a:gd name="T7" fmla="*/ 0 h 333"/>
              <a:gd name="T8" fmla="*/ 0 w 26"/>
              <a:gd name="T9" fmla="*/ 2147483647 h 333"/>
              <a:gd name="T10" fmla="*/ 0 w 2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33">
                <a:moveTo>
                  <a:pt x="0" y="333"/>
                </a:moveTo>
                <a:lnTo>
                  <a:pt x="26" y="333"/>
                </a:lnTo>
                <a:lnTo>
                  <a:pt x="2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Freeform 135"/>
          <p:cNvSpPr>
            <a:spLocks/>
          </p:cNvSpPr>
          <p:nvPr/>
        </p:nvSpPr>
        <p:spPr bwMode="auto">
          <a:xfrm>
            <a:off x="535940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Freeform 136"/>
          <p:cNvSpPr>
            <a:spLocks/>
          </p:cNvSpPr>
          <p:nvPr/>
        </p:nvSpPr>
        <p:spPr bwMode="auto">
          <a:xfrm>
            <a:off x="536892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Freeform 137"/>
          <p:cNvSpPr>
            <a:spLocks/>
          </p:cNvSpPr>
          <p:nvPr/>
        </p:nvSpPr>
        <p:spPr bwMode="auto">
          <a:xfrm>
            <a:off x="3579813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Freeform 138"/>
          <p:cNvSpPr>
            <a:spLocks/>
          </p:cNvSpPr>
          <p:nvPr/>
        </p:nvSpPr>
        <p:spPr bwMode="auto">
          <a:xfrm>
            <a:off x="3589338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Freeform 139"/>
          <p:cNvSpPr>
            <a:spLocks/>
          </p:cNvSpPr>
          <p:nvPr/>
        </p:nvSpPr>
        <p:spPr bwMode="auto">
          <a:xfrm>
            <a:off x="3595688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9" name="Freeform 140"/>
          <p:cNvSpPr>
            <a:spLocks/>
          </p:cNvSpPr>
          <p:nvPr/>
        </p:nvSpPr>
        <p:spPr bwMode="auto">
          <a:xfrm>
            <a:off x="3602038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0" name="Freeform 141"/>
          <p:cNvSpPr>
            <a:spLocks/>
          </p:cNvSpPr>
          <p:nvPr/>
        </p:nvSpPr>
        <p:spPr bwMode="auto">
          <a:xfrm>
            <a:off x="3611563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Freeform 142"/>
          <p:cNvSpPr>
            <a:spLocks/>
          </p:cNvSpPr>
          <p:nvPr/>
        </p:nvSpPr>
        <p:spPr bwMode="auto">
          <a:xfrm>
            <a:off x="3617913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Freeform 143"/>
          <p:cNvSpPr>
            <a:spLocks/>
          </p:cNvSpPr>
          <p:nvPr/>
        </p:nvSpPr>
        <p:spPr bwMode="auto">
          <a:xfrm>
            <a:off x="3602038" y="4406900"/>
            <a:ext cx="2387600" cy="1090613"/>
          </a:xfrm>
          <a:custGeom>
            <a:avLst/>
            <a:gdLst>
              <a:gd name="T0" fmla="*/ 2147483647 w 1504"/>
              <a:gd name="T1" fmla="*/ 2147483647 h 687"/>
              <a:gd name="T2" fmla="*/ 2147483647 w 1504"/>
              <a:gd name="T3" fmla="*/ 2147483647 h 687"/>
              <a:gd name="T4" fmla="*/ 2147483647 w 1504"/>
              <a:gd name="T5" fmla="*/ 2147483647 h 687"/>
              <a:gd name="T6" fmla="*/ 2147483647 w 1504"/>
              <a:gd name="T7" fmla="*/ 2147483647 h 687"/>
              <a:gd name="T8" fmla="*/ 2147483647 w 1504"/>
              <a:gd name="T9" fmla="*/ 2147483647 h 687"/>
              <a:gd name="T10" fmla="*/ 2147483647 w 1504"/>
              <a:gd name="T11" fmla="*/ 2147483647 h 687"/>
              <a:gd name="T12" fmla="*/ 2147483647 w 1504"/>
              <a:gd name="T13" fmla="*/ 2147483647 h 687"/>
              <a:gd name="T14" fmla="*/ 2147483647 w 1504"/>
              <a:gd name="T15" fmla="*/ 2147483647 h 687"/>
              <a:gd name="T16" fmla="*/ 2147483647 w 1504"/>
              <a:gd name="T17" fmla="*/ 2147483647 h 687"/>
              <a:gd name="T18" fmla="*/ 2147483647 w 1504"/>
              <a:gd name="T19" fmla="*/ 2147483647 h 687"/>
              <a:gd name="T20" fmla="*/ 0 w 1504"/>
              <a:gd name="T21" fmla="*/ 2147483647 h 687"/>
              <a:gd name="T22" fmla="*/ 2147483647 w 1504"/>
              <a:gd name="T23" fmla="*/ 2147483647 h 687"/>
              <a:gd name="T24" fmla="*/ 2147483647 w 1504"/>
              <a:gd name="T25" fmla="*/ 2147483647 h 687"/>
              <a:gd name="T26" fmla="*/ 2147483647 w 1504"/>
              <a:gd name="T27" fmla="*/ 2147483647 h 687"/>
              <a:gd name="T28" fmla="*/ 2147483647 w 1504"/>
              <a:gd name="T29" fmla="*/ 2147483647 h 687"/>
              <a:gd name="T30" fmla="*/ 2147483647 w 1504"/>
              <a:gd name="T31" fmla="*/ 2147483647 h 687"/>
              <a:gd name="T32" fmla="*/ 2147483647 w 1504"/>
              <a:gd name="T33" fmla="*/ 2147483647 h 687"/>
              <a:gd name="T34" fmla="*/ 2147483647 w 1504"/>
              <a:gd name="T35" fmla="*/ 2147483647 h 687"/>
              <a:gd name="T36" fmla="*/ 2147483647 w 1504"/>
              <a:gd name="T37" fmla="*/ 2147483647 h 687"/>
              <a:gd name="T38" fmla="*/ 2147483647 w 1504"/>
              <a:gd name="T39" fmla="*/ 2147483647 h 687"/>
              <a:gd name="T40" fmla="*/ 2147483647 w 1504"/>
              <a:gd name="T41" fmla="*/ 2147483647 h 687"/>
              <a:gd name="T42" fmla="*/ 2147483647 w 1504"/>
              <a:gd name="T43" fmla="*/ 2147483647 h 687"/>
              <a:gd name="T44" fmla="*/ 2147483647 w 1504"/>
              <a:gd name="T45" fmla="*/ 2147483647 h 687"/>
              <a:gd name="T46" fmla="*/ 2147483647 w 1504"/>
              <a:gd name="T47" fmla="*/ 2147483647 h 687"/>
              <a:gd name="T48" fmla="*/ 2147483647 w 1504"/>
              <a:gd name="T49" fmla="*/ 2147483647 h 687"/>
              <a:gd name="T50" fmla="*/ 2147483647 w 1504"/>
              <a:gd name="T51" fmla="*/ 2147483647 h 687"/>
              <a:gd name="T52" fmla="*/ 2147483647 w 1504"/>
              <a:gd name="T53" fmla="*/ 2147483647 h 687"/>
              <a:gd name="T54" fmla="*/ 2147483647 w 1504"/>
              <a:gd name="T55" fmla="*/ 2147483647 h 687"/>
              <a:gd name="T56" fmla="*/ 2147483647 w 1504"/>
              <a:gd name="T57" fmla="*/ 2147483647 h 687"/>
              <a:gd name="T58" fmla="*/ 2147483647 w 1504"/>
              <a:gd name="T59" fmla="*/ 2147483647 h 687"/>
              <a:gd name="T60" fmla="*/ 2147483647 w 1504"/>
              <a:gd name="T61" fmla="*/ 2147483647 h 687"/>
              <a:gd name="T62" fmla="*/ 2147483647 w 1504"/>
              <a:gd name="T63" fmla="*/ 2147483647 h 687"/>
              <a:gd name="T64" fmla="*/ 2147483647 w 1504"/>
              <a:gd name="T65" fmla="*/ 2147483647 h 687"/>
              <a:gd name="T66" fmla="*/ 2147483647 w 1504"/>
              <a:gd name="T67" fmla="*/ 2147483647 h 687"/>
              <a:gd name="T68" fmla="*/ 2147483647 w 1504"/>
              <a:gd name="T69" fmla="*/ 2147483647 h 687"/>
              <a:gd name="T70" fmla="*/ 2147483647 w 1504"/>
              <a:gd name="T71" fmla="*/ 2147483647 h 687"/>
              <a:gd name="T72" fmla="*/ 2147483647 w 1504"/>
              <a:gd name="T73" fmla="*/ 2147483647 h 687"/>
              <a:gd name="T74" fmla="*/ 2147483647 w 1504"/>
              <a:gd name="T75" fmla="*/ 2147483647 h 687"/>
              <a:gd name="T76" fmla="*/ 2147483647 w 1504"/>
              <a:gd name="T77" fmla="*/ 2147483647 h 687"/>
              <a:gd name="T78" fmla="*/ 2147483647 w 1504"/>
              <a:gd name="T79" fmla="*/ 2147483647 h 687"/>
              <a:gd name="T80" fmla="*/ 2147483647 w 1504"/>
              <a:gd name="T81" fmla="*/ 2147483647 h 687"/>
              <a:gd name="T82" fmla="*/ 2147483647 w 1504"/>
              <a:gd name="T83" fmla="*/ 2147483647 h 687"/>
              <a:gd name="T84" fmla="*/ 2147483647 w 1504"/>
              <a:gd name="T85" fmla="*/ 2147483647 h 687"/>
              <a:gd name="T86" fmla="*/ 2147483647 w 1504"/>
              <a:gd name="T87" fmla="*/ 2147483647 h 687"/>
              <a:gd name="T88" fmla="*/ 2147483647 w 1504"/>
              <a:gd name="T89" fmla="*/ 2147483647 h 687"/>
              <a:gd name="T90" fmla="*/ 2147483647 w 1504"/>
              <a:gd name="T91" fmla="*/ 2147483647 h 687"/>
              <a:gd name="T92" fmla="*/ 2147483647 w 1504"/>
              <a:gd name="T93" fmla="*/ 2147483647 h 687"/>
              <a:gd name="T94" fmla="*/ 2147483647 w 1504"/>
              <a:gd name="T95" fmla="*/ 2147483647 h 687"/>
              <a:gd name="T96" fmla="*/ 2147483647 w 1504"/>
              <a:gd name="T97" fmla="*/ 2147483647 h 687"/>
              <a:gd name="T98" fmla="*/ 2147483647 w 1504"/>
              <a:gd name="T99" fmla="*/ 2147483647 h 687"/>
              <a:gd name="T100" fmla="*/ 2147483647 w 1504"/>
              <a:gd name="T101" fmla="*/ 2147483647 h 6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504" h="687">
                <a:moveTo>
                  <a:pt x="1165" y="681"/>
                </a:moveTo>
                <a:lnTo>
                  <a:pt x="1165" y="685"/>
                </a:lnTo>
                <a:lnTo>
                  <a:pt x="1169" y="687"/>
                </a:lnTo>
                <a:lnTo>
                  <a:pt x="1177" y="687"/>
                </a:lnTo>
                <a:lnTo>
                  <a:pt x="1187" y="687"/>
                </a:lnTo>
                <a:lnTo>
                  <a:pt x="1193" y="687"/>
                </a:lnTo>
                <a:lnTo>
                  <a:pt x="1202" y="687"/>
                </a:lnTo>
                <a:lnTo>
                  <a:pt x="1212" y="687"/>
                </a:lnTo>
                <a:lnTo>
                  <a:pt x="1214" y="687"/>
                </a:lnTo>
                <a:lnTo>
                  <a:pt x="1224" y="687"/>
                </a:lnTo>
                <a:lnTo>
                  <a:pt x="1232" y="685"/>
                </a:lnTo>
                <a:lnTo>
                  <a:pt x="1240" y="683"/>
                </a:lnTo>
                <a:lnTo>
                  <a:pt x="1248" y="681"/>
                </a:lnTo>
                <a:lnTo>
                  <a:pt x="1258" y="681"/>
                </a:lnTo>
                <a:lnTo>
                  <a:pt x="1268" y="681"/>
                </a:lnTo>
                <a:lnTo>
                  <a:pt x="1278" y="681"/>
                </a:lnTo>
                <a:lnTo>
                  <a:pt x="1288" y="681"/>
                </a:lnTo>
                <a:lnTo>
                  <a:pt x="1298" y="681"/>
                </a:lnTo>
                <a:lnTo>
                  <a:pt x="1310" y="681"/>
                </a:lnTo>
                <a:lnTo>
                  <a:pt x="1320" y="681"/>
                </a:lnTo>
                <a:lnTo>
                  <a:pt x="1330" y="681"/>
                </a:lnTo>
                <a:lnTo>
                  <a:pt x="1340" y="681"/>
                </a:lnTo>
                <a:lnTo>
                  <a:pt x="1352" y="681"/>
                </a:lnTo>
                <a:lnTo>
                  <a:pt x="1362" y="681"/>
                </a:lnTo>
                <a:lnTo>
                  <a:pt x="1372" y="681"/>
                </a:lnTo>
                <a:lnTo>
                  <a:pt x="1382" y="681"/>
                </a:lnTo>
                <a:lnTo>
                  <a:pt x="1394" y="681"/>
                </a:lnTo>
                <a:lnTo>
                  <a:pt x="1404" y="681"/>
                </a:lnTo>
                <a:lnTo>
                  <a:pt x="1414" y="681"/>
                </a:lnTo>
                <a:lnTo>
                  <a:pt x="1422" y="681"/>
                </a:lnTo>
                <a:lnTo>
                  <a:pt x="1432" y="681"/>
                </a:lnTo>
                <a:lnTo>
                  <a:pt x="1440" y="681"/>
                </a:lnTo>
                <a:lnTo>
                  <a:pt x="1450" y="681"/>
                </a:lnTo>
                <a:lnTo>
                  <a:pt x="1456" y="681"/>
                </a:lnTo>
                <a:lnTo>
                  <a:pt x="1462" y="681"/>
                </a:lnTo>
                <a:lnTo>
                  <a:pt x="1470" y="681"/>
                </a:lnTo>
                <a:lnTo>
                  <a:pt x="1478" y="681"/>
                </a:lnTo>
                <a:lnTo>
                  <a:pt x="1488" y="681"/>
                </a:lnTo>
                <a:lnTo>
                  <a:pt x="1498" y="681"/>
                </a:lnTo>
                <a:lnTo>
                  <a:pt x="1502" y="681"/>
                </a:lnTo>
                <a:lnTo>
                  <a:pt x="1504" y="681"/>
                </a:lnTo>
                <a:lnTo>
                  <a:pt x="1504" y="0"/>
                </a:lnTo>
                <a:lnTo>
                  <a:pt x="0" y="4"/>
                </a:lnTo>
                <a:lnTo>
                  <a:pt x="0" y="685"/>
                </a:lnTo>
                <a:lnTo>
                  <a:pt x="2" y="685"/>
                </a:lnTo>
                <a:lnTo>
                  <a:pt x="10" y="685"/>
                </a:lnTo>
                <a:lnTo>
                  <a:pt x="14" y="685"/>
                </a:lnTo>
                <a:lnTo>
                  <a:pt x="22" y="685"/>
                </a:lnTo>
                <a:lnTo>
                  <a:pt x="28" y="685"/>
                </a:lnTo>
                <a:lnTo>
                  <a:pt x="38" y="685"/>
                </a:lnTo>
                <a:lnTo>
                  <a:pt x="48" y="685"/>
                </a:lnTo>
                <a:lnTo>
                  <a:pt x="58" y="685"/>
                </a:lnTo>
                <a:lnTo>
                  <a:pt x="70" y="685"/>
                </a:lnTo>
                <a:lnTo>
                  <a:pt x="82" y="685"/>
                </a:lnTo>
                <a:lnTo>
                  <a:pt x="92" y="685"/>
                </a:lnTo>
                <a:lnTo>
                  <a:pt x="106" y="685"/>
                </a:lnTo>
                <a:lnTo>
                  <a:pt x="112" y="685"/>
                </a:lnTo>
                <a:lnTo>
                  <a:pt x="118" y="685"/>
                </a:lnTo>
                <a:lnTo>
                  <a:pt x="126" y="685"/>
                </a:lnTo>
                <a:lnTo>
                  <a:pt x="132" y="685"/>
                </a:lnTo>
                <a:lnTo>
                  <a:pt x="146" y="685"/>
                </a:lnTo>
                <a:lnTo>
                  <a:pt x="158" y="685"/>
                </a:lnTo>
                <a:lnTo>
                  <a:pt x="164" y="685"/>
                </a:lnTo>
                <a:lnTo>
                  <a:pt x="172" y="685"/>
                </a:lnTo>
                <a:lnTo>
                  <a:pt x="180" y="685"/>
                </a:lnTo>
                <a:lnTo>
                  <a:pt x="186" y="685"/>
                </a:lnTo>
                <a:lnTo>
                  <a:pt x="192" y="685"/>
                </a:lnTo>
                <a:lnTo>
                  <a:pt x="200" y="685"/>
                </a:lnTo>
                <a:lnTo>
                  <a:pt x="206" y="685"/>
                </a:lnTo>
                <a:lnTo>
                  <a:pt x="214" y="685"/>
                </a:lnTo>
                <a:lnTo>
                  <a:pt x="220" y="685"/>
                </a:lnTo>
                <a:lnTo>
                  <a:pt x="226" y="685"/>
                </a:lnTo>
                <a:lnTo>
                  <a:pt x="234" y="685"/>
                </a:lnTo>
                <a:lnTo>
                  <a:pt x="240" y="685"/>
                </a:lnTo>
                <a:lnTo>
                  <a:pt x="252" y="685"/>
                </a:lnTo>
                <a:lnTo>
                  <a:pt x="264" y="685"/>
                </a:lnTo>
                <a:lnTo>
                  <a:pt x="275" y="685"/>
                </a:lnTo>
                <a:lnTo>
                  <a:pt x="285" y="685"/>
                </a:lnTo>
                <a:lnTo>
                  <a:pt x="295" y="685"/>
                </a:lnTo>
                <a:lnTo>
                  <a:pt x="305" y="685"/>
                </a:lnTo>
                <a:lnTo>
                  <a:pt x="313" y="685"/>
                </a:lnTo>
                <a:lnTo>
                  <a:pt x="321" y="685"/>
                </a:lnTo>
                <a:lnTo>
                  <a:pt x="323" y="685"/>
                </a:lnTo>
                <a:lnTo>
                  <a:pt x="329" y="685"/>
                </a:lnTo>
                <a:lnTo>
                  <a:pt x="335" y="685"/>
                </a:lnTo>
                <a:lnTo>
                  <a:pt x="337" y="685"/>
                </a:lnTo>
                <a:lnTo>
                  <a:pt x="339" y="685"/>
                </a:lnTo>
                <a:lnTo>
                  <a:pt x="339" y="679"/>
                </a:lnTo>
                <a:lnTo>
                  <a:pt x="339" y="669"/>
                </a:lnTo>
                <a:lnTo>
                  <a:pt x="339" y="662"/>
                </a:lnTo>
                <a:lnTo>
                  <a:pt x="339" y="652"/>
                </a:lnTo>
                <a:lnTo>
                  <a:pt x="339" y="642"/>
                </a:lnTo>
                <a:lnTo>
                  <a:pt x="339" y="630"/>
                </a:lnTo>
                <a:lnTo>
                  <a:pt x="341" y="622"/>
                </a:lnTo>
                <a:lnTo>
                  <a:pt x="345" y="616"/>
                </a:lnTo>
                <a:lnTo>
                  <a:pt x="347" y="608"/>
                </a:lnTo>
                <a:lnTo>
                  <a:pt x="351" y="600"/>
                </a:lnTo>
                <a:lnTo>
                  <a:pt x="357" y="588"/>
                </a:lnTo>
                <a:lnTo>
                  <a:pt x="365" y="576"/>
                </a:lnTo>
                <a:lnTo>
                  <a:pt x="373" y="562"/>
                </a:lnTo>
                <a:lnTo>
                  <a:pt x="381" y="550"/>
                </a:lnTo>
                <a:lnTo>
                  <a:pt x="389" y="538"/>
                </a:lnTo>
                <a:lnTo>
                  <a:pt x="401" y="526"/>
                </a:lnTo>
                <a:lnTo>
                  <a:pt x="411" y="514"/>
                </a:lnTo>
                <a:lnTo>
                  <a:pt x="421" y="504"/>
                </a:lnTo>
                <a:lnTo>
                  <a:pt x="431" y="492"/>
                </a:lnTo>
                <a:lnTo>
                  <a:pt x="443" y="482"/>
                </a:lnTo>
                <a:lnTo>
                  <a:pt x="455" y="472"/>
                </a:lnTo>
                <a:lnTo>
                  <a:pt x="467" y="462"/>
                </a:lnTo>
                <a:lnTo>
                  <a:pt x="473" y="458"/>
                </a:lnTo>
                <a:lnTo>
                  <a:pt x="479" y="452"/>
                </a:lnTo>
                <a:lnTo>
                  <a:pt x="487" y="450"/>
                </a:lnTo>
                <a:lnTo>
                  <a:pt x="493" y="446"/>
                </a:lnTo>
                <a:lnTo>
                  <a:pt x="505" y="436"/>
                </a:lnTo>
                <a:lnTo>
                  <a:pt x="519" y="428"/>
                </a:lnTo>
                <a:lnTo>
                  <a:pt x="527" y="424"/>
                </a:lnTo>
                <a:lnTo>
                  <a:pt x="533" y="422"/>
                </a:lnTo>
                <a:lnTo>
                  <a:pt x="541" y="418"/>
                </a:lnTo>
                <a:lnTo>
                  <a:pt x="549" y="414"/>
                </a:lnTo>
                <a:lnTo>
                  <a:pt x="555" y="412"/>
                </a:lnTo>
                <a:lnTo>
                  <a:pt x="563" y="408"/>
                </a:lnTo>
                <a:lnTo>
                  <a:pt x="571" y="406"/>
                </a:lnTo>
                <a:lnTo>
                  <a:pt x="577" y="402"/>
                </a:lnTo>
                <a:lnTo>
                  <a:pt x="585" y="398"/>
                </a:lnTo>
                <a:lnTo>
                  <a:pt x="593" y="396"/>
                </a:lnTo>
                <a:lnTo>
                  <a:pt x="601" y="394"/>
                </a:lnTo>
                <a:lnTo>
                  <a:pt x="609" y="392"/>
                </a:lnTo>
                <a:lnTo>
                  <a:pt x="617" y="390"/>
                </a:lnTo>
                <a:lnTo>
                  <a:pt x="625" y="388"/>
                </a:lnTo>
                <a:lnTo>
                  <a:pt x="631" y="386"/>
                </a:lnTo>
                <a:lnTo>
                  <a:pt x="641" y="384"/>
                </a:lnTo>
                <a:lnTo>
                  <a:pt x="647" y="382"/>
                </a:lnTo>
                <a:lnTo>
                  <a:pt x="657" y="380"/>
                </a:lnTo>
                <a:lnTo>
                  <a:pt x="665" y="378"/>
                </a:lnTo>
                <a:lnTo>
                  <a:pt x="675" y="378"/>
                </a:lnTo>
                <a:lnTo>
                  <a:pt x="681" y="376"/>
                </a:lnTo>
                <a:lnTo>
                  <a:pt x="691" y="376"/>
                </a:lnTo>
                <a:lnTo>
                  <a:pt x="699" y="374"/>
                </a:lnTo>
                <a:lnTo>
                  <a:pt x="707" y="374"/>
                </a:lnTo>
                <a:lnTo>
                  <a:pt x="715" y="374"/>
                </a:lnTo>
                <a:lnTo>
                  <a:pt x="725" y="374"/>
                </a:lnTo>
                <a:lnTo>
                  <a:pt x="735" y="374"/>
                </a:lnTo>
                <a:lnTo>
                  <a:pt x="745" y="374"/>
                </a:lnTo>
                <a:lnTo>
                  <a:pt x="753" y="374"/>
                </a:lnTo>
                <a:lnTo>
                  <a:pt x="763" y="374"/>
                </a:lnTo>
                <a:lnTo>
                  <a:pt x="771" y="374"/>
                </a:lnTo>
                <a:lnTo>
                  <a:pt x="781" y="374"/>
                </a:lnTo>
                <a:lnTo>
                  <a:pt x="789" y="374"/>
                </a:lnTo>
                <a:lnTo>
                  <a:pt x="799" y="376"/>
                </a:lnTo>
                <a:lnTo>
                  <a:pt x="809" y="376"/>
                </a:lnTo>
                <a:lnTo>
                  <a:pt x="819" y="380"/>
                </a:lnTo>
                <a:lnTo>
                  <a:pt x="827" y="380"/>
                </a:lnTo>
                <a:lnTo>
                  <a:pt x="835" y="382"/>
                </a:lnTo>
                <a:lnTo>
                  <a:pt x="845" y="384"/>
                </a:lnTo>
                <a:lnTo>
                  <a:pt x="855" y="386"/>
                </a:lnTo>
                <a:lnTo>
                  <a:pt x="863" y="388"/>
                </a:lnTo>
                <a:lnTo>
                  <a:pt x="871" y="390"/>
                </a:lnTo>
                <a:lnTo>
                  <a:pt x="879" y="392"/>
                </a:lnTo>
                <a:lnTo>
                  <a:pt x="889" y="396"/>
                </a:lnTo>
                <a:lnTo>
                  <a:pt x="897" y="398"/>
                </a:lnTo>
                <a:lnTo>
                  <a:pt x="905" y="402"/>
                </a:lnTo>
                <a:lnTo>
                  <a:pt x="913" y="404"/>
                </a:lnTo>
                <a:lnTo>
                  <a:pt x="921" y="408"/>
                </a:lnTo>
                <a:lnTo>
                  <a:pt x="929" y="412"/>
                </a:lnTo>
                <a:lnTo>
                  <a:pt x="937" y="414"/>
                </a:lnTo>
                <a:lnTo>
                  <a:pt x="945" y="418"/>
                </a:lnTo>
                <a:lnTo>
                  <a:pt x="955" y="424"/>
                </a:lnTo>
                <a:lnTo>
                  <a:pt x="961" y="428"/>
                </a:lnTo>
                <a:lnTo>
                  <a:pt x="969" y="430"/>
                </a:lnTo>
                <a:lnTo>
                  <a:pt x="977" y="436"/>
                </a:lnTo>
                <a:lnTo>
                  <a:pt x="985" y="440"/>
                </a:lnTo>
                <a:lnTo>
                  <a:pt x="993" y="444"/>
                </a:lnTo>
                <a:lnTo>
                  <a:pt x="999" y="450"/>
                </a:lnTo>
                <a:lnTo>
                  <a:pt x="1007" y="454"/>
                </a:lnTo>
                <a:lnTo>
                  <a:pt x="1015" y="460"/>
                </a:lnTo>
                <a:lnTo>
                  <a:pt x="1027" y="470"/>
                </a:lnTo>
                <a:lnTo>
                  <a:pt x="1039" y="480"/>
                </a:lnTo>
                <a:lnTo>
                  <a:pt x="1053" y="492"/>
                </a:lnTo>
                <a:lnTo>
                  <a:pt x="1065" y="504"/>
                </a:lnTo>
                <a:lnTo>
                  <a:pt x="1075" y="514"/>
                </a:lnTo>
                <a:lnTo>
                  <a:pt x="1087" y="528"/>
                </a:lnTo>
                <a:lnTo>
                  <a:pt x="1091" y="534"/>
                </a:lnTo>
                <a:lnTo>
                  <a:pt x="1097" y="540"/>
                </a:lnTo>
                <a:lnTo>
                  <a:pt x="1103" y="546"/>
                </a:lnTo>
                <a:lnTo>
                  <a:pt x="1109" y="554"/>
                </a:lnTo>
                <a:lnTo>
                  <a:pt x="1111" y="560"/>
                </a:lnTo>
                <a:lnTo>
                  <a:pt x="1117" y="568"/>
                </a:lnTo>
                <a:lnTo>
                  <a:pt x="1121" y="574"/>
                </a:lnTo>
                <a:lnTo>
                  <a:pt x="1125" y="582"/>
                </a:lnTo>
                <a:lnTo>
                  <a:pt x="1129" y="588"/>
                </a:lnTo>
                <a:lnTo>
                  <a:pt x="1133" y="596"/>
                </a:lnTo>
                <a:lnTo>
                  <a:pt x="1137" y="604"/>
                </a:lnTo>
                <a:lnTo>
                  <a:pt x="1141" y="612"/>
                </a:lnTo>
                <a:lnTo>
                  <a:pt x="1143" y="620"/>
                </a:lnTo>
                <a:lnTo>
                  <a:pt x="1147" y="626"/>
                </a:lnTo>
                <a:lnTo>
                  <a:pt x="1149" y="634"/>
                </a:lnTo>
                <a:lnTo>
                  <a:pt x="1153" y="642"/>
                </a:lnTo>
                <a:lnTo>
                  <a:pt x="1155" y="650"/>
                </a:lnTo>
                <a:lnTo>
                  <a:pt x="1159" y="658"/>
                </a:lnTo>
                <a:lnTo>
                  <a:pt x="1161" y="665"/>
                </a:lnTo>
                <a:lnTo>
                  <a:pt x="1165" y="675"/>
                </a:lnTo>
                <a:lnTo>
                  <a:pt x="1165" y="679"/>
                </a:lnTo>
                <a:lnTo>
                  <a:pt x="1165" y="681"/>
                </a:lnTo>
                <a:close/>
              </a:path>
            </a:pathLst>
          </a:custGeom>
          <a:solidFill>
            <a:srgbClr val="AB8A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3" name="Freeform 144"/>
          <p:cNvSpPr>
            <a:spLocks/>
          </p:cNvSpPr>
          <p:nvPr/>
        </p:nvSpPr>
        <p:spPr bwMode="auto">
          <a:xfrm>
            <a:off x="369888" y="5076825"/>
            <a:ext cx="377825" cy="455613"/>
          </a:xfrm>
          <a:custGeom>
            <a:avLst/>
            <a:gdLst>
              <a:gd name="T0" fmla="*/ 2147483647 w 238"/>
              <a:gd name="T1" fmla="*/ 2147483647 h 287"/>
              <a:gd name="T2" fmla="*/ 2147483647 w 238"/>
              <a:gd name="T3" fmla="*/ 2147483647 h 287"/>
              <a:gd name="T4" fmla="*/ 2147483647 w 238"/>
              <a:gd name="T5" fmla="*/ 2147483647 h 287"/>
              <a:gd name="T6" fmla="*/ 2147483647 w 238"/>
              <a:gd name="T7" fmla="*/ 2147483647 h 287"/>
              <a:gd name="T8" fmla="*/ 0 w 238"/>
              <a:gd name="T9" fmla="*/ 2147483647 h 287"/>
              <a:gd name="T10" fmla="*/ 0 w 238"/>
              <a:gd name="T11" fmla="*/ 2147483647 h 287"/>
              <a:gd name="T12" fmla="*/ 0 w 238"/>
              <a:gd name="T13" fmla="*/ 2147483647 h 287"/>
              <a:gd name="T14" fmla="*/ 2147483647 w 238"/>
              <a:gd name="T15" fmla="*/ 2147483647 h 287"/>
              <a:gd name="T16" fmla="*/ 2147483647 w 238"/>
              <a:gd name="T17" fmla="*/ 2147483647 h 287"/>
              <a:gd name="T18" fmla="*/ 2147483647 w 238"/>
              <a:gd name="T19" fmla="*/ 2147483647 h 287"/>
              <a:gd name="T20" fmla="*/ 2147483647 w 238"/>
              <a:gd name="T21" fmla="*/ 0 h 287"/>
              <a:gd name="T22" fmla="*/ 2147483647 w 238"/>
              <a:gd name="T23" fmla="*/ 0 h 287"/>
              <a:gd name="T24" fmla="*/ 2147483647 w 238"/>
              <a:gd name="T25" fmla="*/ 0 h 287"/>
              <a:gd name="T26" fmla="*/ 2147483647 w 238"/>
              <a:gd name="T27" fmla="*/ 0 h 287"/>
              <a:gd name="T28" fmla="*/ 2147483647 w 238"/>
              <a:gd name="T29" fmla="*/ 0 h 287"/>
              <a:gd name="T30" fmla="*/ 2147483647 w 238"/>
              <a:gd name="T31" fmla="*/ 2147483647 h 287"/>
              <a:gd name="T32" fmla="*/ 2147483647 w 238"/>
              <a:gd name="T33" fmla="*/ 2147483647 h 287"/>
              <a:gd name="T34" fmla="*/ 2147483647 w 238"/>
              <a:gd name="T35" fmla="*/ 2147483647 h 287"/>
              <a:gd name="T36" fmla="*/ 2147483647 w 238"/>
              <a:gd name="T37" fmla="*/ 2147483647 h 287"/>
              <a:gd name="T38" fmla="*/ 2147483647 w 238"/>
              <a:gd name="T39" fmla="*/ 2147483647 h 287"/>
              <a:gd name="T40" fmla="*/ 2147483647 w 238"/>
              <a:gd name="T41" fmla="*/ 2147483647 h 287"/>
              <a:gd name="T42" fmla="*/ 2147483647 w 238"/>
              <a:gd name="T43" fmla="*/ 2147483647 h 287"/>
              <a:gd name="T44" fmla="*/ 2147483647 w 238"/>
              <a:gd name="T45" fmla="*/ 2147483647 h 287"/>
              <a:gd name="T46" fmla="*/ 2147483647 w 238"/>
              <a:gd name="T47" fmla="*/ 2147483647 h 287"/>
              <a:gd name="T48" fmla="*/ 2147483647 w 238"/>
              <a:gd name="T49" fmla="*/ 2147483647 h 287"/>
              <a:gd name="T50" fmla="*/ 2147483647 w 238"/>
              <a:gd name="T51" fmla="*/ 2147483647 h 287"/>
              <a:gd name="T52" fmla="*/ 2147483647 w 238"/>
              <a:gd name="T53" fmla="*/ 2147483647 h 287"/>
              <a:gd name="T54" fmla="*/ 2147483647 w 238"/>
              <a:gd name="T55" fmla="*/ 2147483647 h 287"/>
              <a:gd name="T56" fmla="*/ 2147483647 w 238"/>
              <a:gd name="T57" fmla="*/ 2147483647 h 287"/>
              <a:gd name="T58" fmla="*/ 2147483647 w 238"/>
              <a:gd name="T59" fmla="*/ 2147483647 h 287"/>
              <a:gd name="T60" fmla="*/ 2147483647 w 238"/>
              <a:gd name="T61" fmla="*/ 2147483647 h 287"/>
              <a:gd name="T62" fmla="*/ 2147483647 w 238"/>
              <a:gd name="T63" fmla="*/ 2147483647 h 287"/>
              <a:gd name="T64" fmla="*/ 2147483647 w 238"/>
              <a:gd name="T65" fmla="*/ 2147483647 h 287"/>
              <a:gd name="T66" fmla="*/ 2147483647 w 238"/>
              <a:gd name="T67" fmla="*/ 2147483647 h 287"/>
              <a:gd name="T68" fmla="*/ 2147483647 w 238"/>
              <a:gd name="T69" fmla="*/ 2147483647 h 287"/>
              <a:gd name="T70" fmla="*/ 2147483647 w 238"/>
              <a:gd name="T71" fmla="*/ 2147483647 h 287"/>
              <a:gd name="T72" fmla="*/ 2147483647 w 238"/>
              <a:gd name="T73" fmla="*/ 2147483647 h 287"/>
              <a:gd name="T74" fmla="*/ 2147483647 w 238"/>
              <a:gd name="T75" fmla="*/ 2147483647 h 2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8" h="287">
                <a:moveTo>
                  <a:pt x="64" y="287"/>
                </a:moveTo>
                <a:lnTo>
                  <a:pt x="58" y="287"/>
                </a:lnTo>
                <a:lnTo>
                  <a:pt x="50" y="285"/>
                </a:lnTo>
                <a:lnTo>
                  <a:pt x="44" y="283"/>
                </a:lnTo>
                <a:lnTo>
                  <a:pt x="38" y="281"/>
                </a:lnTo>
                <a:lnTo>
                  <a:pt x="26" y="275"/>
                </a:lnTo>
                <a:lnTo>
                  <a:pt x="16" y="269"/>
                </a:lnTo>
                <a:lnTo>
                  <a:pt x="8" y="257"/>
                </a:lnTo>
                <a:lnTo>
                  <a:pt x="2" y="247"/>
                </a:lnTo>
                <a:lnTo>
                  <a:pt x="0" y="236"/>
                </a:lnTo>
                <a:lnTo>
                  <a:pt x="0" y="224"/>
                </a:lnTo>
                <a:lnTo>
                  <a:pt x="0" y="66"/>
                </a:lnTo>
                <a:lnTo>
                  <a:pt x="0" y="58"/>
                </a:lnTo>
                <a:lnTo>
                  <a:pt x="0" y="50"/>
                </a:lnTo>
                <a:lnTo>
                  <a:pt x="0" y="44"/>
                </a:lnTo>
                <a:lnTo>
                  <a:pt x="2" y="40"/>
                </a:lnTo>
                <a:lnTo>
                  <a:pt x="8" y="28"/>
                </a:lnTo>
                <a:lnTo>
                  <a:pt x="16" y="18"/>
                </a:lnTo>
                <a:lnTo>
                  <a:pt x="26" y="10"/>
                </a:lnTo>
                <a:lnTo>
                  <a:pt x="38" y="6"/>
                </a:lnTo>
                <a:lnTo>
                  <a:pt x="44" y="2"/>
                </a:lnTo>
                <a:lnTo>
                  <a:pt x="50" y="0"/>
                </a:lnTo>
                <a:lnTo>
                  <a:pt x="58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86" y="0"/>
                </a:lnTo>
                <a:lnTo>
                  <a:pt x="96" y="0"/>
                </a:lnTo>
                <a:lnTo>
                  <a:pt x="108" y="0"/>
                </a:lnTo>
                <a:lnTo>
                  <a:pt x="118" y="0"/>
                </a:lnTo>
                <a:lnTo>
                  <a:pt x="130" y="0"/>
                </a:lnTo>
                <a:lnTo>
                  <a:pt x="130" y="8"/>
                </a:lnTo>
                <a:lnTo>
                  <a:pt x="130" y="18"/>
                </a:lnTo>
                <a:lnTo>
                  <a:pt x="130" y="24"/>
                </a:lnTo>
                <a:lnTo>
                  <a:pt x="130" y="32"/>
                </a:lnTo>
                <a:lnTo>
                  <a:pt x="130" y="42"/>
                </a:lnTo>
                <a:lnTo>
                  <a:pt x="130" y="46"/>
                </a:lnTo>
                <a:lnTo>
                  <a:pt x="130" y="58"/>
                </a:lnTo>
                <a:lnTo>
                  <a:pt x="136" y="70"/>
                </a:lnTo>
                <a:lnTo>
                  <a:pt x="142" y="80"/>
                </a:lnTo>
                <a:lnTo>
                  <a:pt x="150" y="90"/>
                </a:lnTo>
                <a:lnTo>
                  <a:pt x="160" y="96"/>
                </a:lnTo>
                <a:lnTo>
                  <a:pt x="172" y="102"/>
                </a:lnTo>
                <a:lnTo>
                  <a:pt x="178" y="104"/>
                </a:lnTo>
                <a:lnTo>
                  <a:pt x="184" y="106"/>
                </a:lnTo>
                <a:lnTo>
                  <a:pt x="190" y="108"/>
                </a:lnTo>
                <a:lnTo>
                  <a:pt x="198" y="110"/>
                </a:lnTo>
                <a:lnTo>
                  <a:pt x="200" y="110"/>
                </a:lnTo>
                <a:lnTo>
                  <a:pt x="210" y="110"/>
                </a:lnTo>
                <a:lnTo>
                  <a:pt x="214" y="110"/>
                </a:lnTo>
                <a:lnTo>
                  <a:pt x="222" y="110"/>
                </a:lnTo>
                <a:lnTo>
                  <a:pt x="228" y="110"/>
                </a:lnTo>
                <a:lnTo>
                  <a:pt x="238" y="110"/>
                </a:lnTo>
                <a:lnTo>
                  <a:pt x="238" y="116"/>
                </a:lnTo>
                <a:lnTo>
                  <a:pt x="238" y="126"/>
                </a:lnTo>
                <a:lnTo>
                  <a:pt x="238" y="136"/>
                </a:lnTo>
                <a:lnTo>
                  <a:pt x="238" y="146"/>
                </a:lnTo>
                <a:lnTo>
                  <a:pt x="238" y="156"/>
                </a:lnTo>
                <a:lnTo>
                  <a:pt x="238" y="166"/>
                </a:lnTo>
                <a:lnTo>
                  <a:pt x="238" y="174"/>
                </a:lnTo>
                <a:lnTo>
                  <a:pt x="238" y="184"/>
                </a:lnTo>
                <a:lnTo>
                  <a:pt x="238" y="192"/>
                </a:lnTo>
                <a:lnTo>
                  <a:pt x="238" y="198"/>
                </a:lnTo>
                <a:lnTo>
                  <a:pt x="238" y="204"/>
                </a:lnTo>
                <a:lnTo>
                  <a:pt x="238" y="212"/>
                </a:lnTo>
                <a:lnTo>
                  <a:pt x="238" y="220"/>
                </a:lnTo>
                <a:lnTo>
                  <a:pt x="238" y="224"/>
                </a:lnTo>
                <a:lnTo>
                  <a:pt x="234" y="236"/>
                </a:lnTo>
                <a:lnTo>
                  <a:pt x="232" y="247"/>
                </a:lnTo>
                <a:lnTo>
                  <a:pt x="226" y="257"/>
                </a:lnTo>
                <a:lnTo>
                  <a:pt x="218" y="269"/>
                </a:lnTo>
                <a:lnTo>
                  <a:pt x="206" y="275"/>
                </a:lnTo>
                <a:lnTo>
                  <a:pt x="196" y="281"/>
                </a:lnTo>
                <a:lnTo>
                  <a:pt x="184" y="285"/>
                </a:lnTo>
                <a:lnTo>
                  <a:pt x="172" y="287"/>
                </a:lnTo>
                <a:lnTo>
                  <a:pt x="64" y="287"/>
                </a:lnTo>
                <a:close/>
              </a:path>
            </a:pathLst>
          </a:custGeom>
          <a:solidFill>
            <a:srgbClr val="03C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4" name="Freeform 145"/>
          <p:cNvSpPr>
            <a:spLocks/>
          </p:cNvSpPr>
          <p:nvPr/>
        </p:nvSpPr>
        <p:spPr bwMode="auto">
          <a:xfrm>
            <a:off x="379413" y="5099050"/>
            <a:ext cx="346075" cy="414338"/>
          </a:xfrm>
          <a:custGeom>
            <a:avLst/>
            <a:gdLst>
              <a:gd name="T0" fmla="*/ 2147483647 w 218"/>
              <a:gd name="T1" fmla="*/ 2147483647 h 261"/>
              <a:gd name="T2" fmla="*/ 2147483647 w 218"/>
              <a:gd name="T3" fmla="*/ 2147483647 h 261"/>
              <a:gd name="T4" fmla="*/ 2147483647 w 218"/>
              <a:gd name="T5" fmla="*/ 2147483647 h 261"/>
              <a:gd name="T6" fmla="*/ 0 w 218"/>
              <a:gd name="T7" fmla="*/ 2147483647 h 261"/>
              <a:gd name="T8" fmla="*/ 0 w 218"/>
              <a:gd name="T9" fmla="*/ 2147483647 h 261"/>
              <a:gd name="T10" fmla="*/ 2147483647 w 218"/>
              <a:gd name="T11" fmla="*/ 2147483647 h 261"/>
              <a:gd name="T12" fmla="*/ 2147483647 w 218"/>
              <a:gd name="T13" fmla="*/ 2147483647 h 261"/>
              <a:gd name="T14" fmla="*/ 2147483647 w 218"/>
              <a:gd name="T15" fmla="*/ 2147483647 h 261"/>
              <a:gd name="T16" fmla="*/ 2147483647 w 218"/>
              <a:gd name="T17" fmla="*/ 0 h 261"/>
              <a:gd name="T18" fmla="*/ 2147483647 w 218"/>
              <a:gd name="T19" fmla="*/ 0 h 261"/>
              <a:gd name="T20" fmla="*/ 2147483647 w 218"/>
              <a:gd name="T21" fmla="*/ 0 h 261"/>
              <a:gd name="T22" fmla="*/ 2147483647 w 218"/>
              <a:gd name="T23" fmla="*/ 0 h 261"/>
              <a:gd name="T24" fmla="*/ 2147483647 w 218"/>
              <a:gd name="T25" fmla="*/ 2147483647 h 261"/>
              <a:gd name="T26" fmla="*/ 2147483647 w 218"/>
              <a:gd name="T27" fmla="*/ 2147483647 h 261"/>
              <a:gd name="T28" fmla="*/ 2147483647 w 218"/>
              <a:gd name="T29" fmla="*/ 2147483647 h 261"/>
              <a:gd name="T30" fmla="*/ 2147483647 w 218"/>
              <a:gd name="T31" fmla="*/ 2147483647 h 261"/>
              <a:gd name="T32" fmla="*/ 2147483647 w 218"/>
              <a:gd name="T33" fmla="*/ 2147483647 h 261"/>
              <a:gd name="T34" fmla="*/ 2147483647 w 218"/>
              <a:gd name="T35" fmla="*/ 2147483647 h 261"/>
              <a:gd name="T36" fmla="*/ 2147483647 w 218"/>
              <a:gd name="T37" fmla="*/ 2147483647 h 261"/>
              <a:gd name="T38" fmla="*/ 2147483647 w 218"/>
              <a:gd name="T39" fmla="*/ 2147483647 h 261"/>
              <a:gd name="T40" fmla="*/ 2147483647 w 218"/>
              <a:gd name="T41" fmla="*/ 2147483647 h 261"/>
              <a:gd name="T42" fmla="*/ 2147483647 w 218"/>
              <a:gd name="T43" fmla="*/ 2147483647 h 261"/>
              <a:gd name="T44" fmla="*/ 2147483647 w 218"/>
              <a:gd name="T45" fmla="*/ 2147483647 h 261"/>
              <a:gd name="T46" fmla="*/ 2147483647 w 218"/>
              <a:gd name="T47" fmla="*/ 2147483647 h 261"/>
              <a:gd name="T48" fmla="*/ 2147483647 w 218"/>
              <a:gd name="T49" fmla="*/ 2147483647 h 261"/>
              <a:gd name="T50" fmla="*/ 2147483647 w 218"/>
              <a:gd name="T51" fmla="*/ 2147483647 h 261"/>
              <a:gd name="T52" fmla="*/ 2147483647 w 218"/>
              <a:gd name="T53" fmla="*/ 2147483647 h 261"/>
              <a:gd name="T54" fmla="*/ 2147483647 w 218"/>
              <a:gd name="T55" fmla="*/ 2147483647 h 261"/>
              <a:gd name="T56" fmla="*/ 2147483647 w 218"/>
              <a:gd name="T57" fmla="*/ 2147483647 h 261"/>
              <a:gd name="T58" fmla="*/ 2147483647 w 218"/>
              <a:gd name="T59" fmla="*/ 2147483647 h 261"/>
              <a:gd name="T60" fmla="*/ 2147483647 w 218"/>
              <a:gd name="T61" fmla="*/ 2147483647 h 261"/>
              <a:gd name="T62" fmla="*/ 2147483647 w 218"/>
              <a:gd name="T63" fmla="*/ 2147483647 h 261"/>
              <a:gd name="T64" fmla="*/ 2147483647 w 218"/>
              <a:gd name="T65" fmla="*/ 2147483647 h 261"/>
              <a:gd name="T66" fmla="*/ 2147483647 w 218"/>
              <a:gd name="T67" fmla="*/ 2147483647 h 261"/>
              <a:gd name="T68" fmla="*/ 2147483647 w 218"/>
              <a:gd name="T69" fmla="*/ 2147483647 h 26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8" h="261">
                <a:moveTo>
                  <a:pt x="60" y="261"/>
                </a:moveTo>
                <a:lnTo>
                  <a:pt x="46" y="257"/>
                </a:lnTo>
                <a:lnTo>
                  <a:pt x="36" y="255"/>
                </a:lnTo>
                <a:lnTo>
                  <a:pt x="24" y="249"/>
                </a:lnTo>
                <a:lnTo>
                  <a:pt x="18" y="243"/>
                </a:lnTo>
                <a:lnTo>
                  <a:pt x="8" y="235"/>
                </a:lnTo>
                <a:lnTo>
                  <a:pt x="4" y="226"/>
                </a:lnTo>
                <a:lnTo>
                  <a:pt x="0" y="216"/>
                </a:lnTo>
                <a:lnTo>
                  <a:pt x="0" y="206"/>
                </a:lnTo>
                <a:lnTo>
                  <a:pt x="0" y="58"/>
                </a:lnTo>
                <a:lnTo>
                  <a:pt x="0" y="44"/>
                </a:lnTo>
                <a:lnTo>
                  <a:pt x="4" y="34"/>
                </a:lnTo>
                <a:lnTo>
                  <a:pt x="8" y="22"/>
                </a:lnTo>
                <a:lnTo>
                  <a:pt x="18" y="16"/>
                </a:lnTo>
                <a:lnTo>
                  <a:pt x="24" y="8"/>
                </a:lnTo>
                <a:lnTo>
                  <a:pt x="36" y="4"/>
                </a:lnTo>
                <a:lnTo>
                  <a:pt x="46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80" y="0"/>
                </a:lnTo>
                <a:lnTo>
                  <a:pt x="88" y="0"/>
                </a:lnTo>
                <a:lnTo>
                  <a:pt x="100" y="0"/>
                </a:lnTo>
                <a:lnTo>
                  <a:pt x="110" y="0"/>
                </a:lnTo>
                <a:lnTo>
                  <a:pt x="122" y="0"/>
                </a:lnTo>
                <a:lnTo>
                  <a:pt x="122" y="6"/>
                </a:lnTo>
                <a:lnTo>
                  <a:pt x="122" y="14"/>
                </a:lnTo>
                <a:lnTo>
                  <a:pt x="122" y="20"/>
                </a:lnTo>
                <a:lnTo>
                  <a:pt x="122" y="28"/>
                </a:lnTo>
                <a:lnTo>
                  <a:pt x="122" y="36"/>
                </a:lnTo>
                <a:lnTo>
                  <a:pt x="122" y="40"/>
                </a:lnTo>
                <a:lnTo>
                  <a:pt x="122" y="52"/>
                </a:lnTo>
                <a:lnTo>
                  <a:pt x="124" y="62"/>
                </a:lnTo>
                <a:lnTo>
                  <a:pt x="130" y="72"/>
                </a:lnTo>
                <a:lnTo>
                  <a:pt x="138" y="82"/>
                </a:lnTo>
                <a:lnTo>
                  <a:pt x="146" y="88"/>
                </a:lnTo>
                <a:lnTo>
                  <a:pt x="158" y="94"/>
                </a:lnTo>
                <a:lnTo>
                  <a:pt x="162" y="96"/>
                </a:lnTo>
                <a:lnTo>
                  <a:pt x="168" y="96"/>
                </a:lnTo>
                <a:lnTo>
                  <a:pt x="176" y="98"/>
                </a:lnTo>
                <a:lnTo>
                  <a:pt x="184" y="98"/>
                </a:lnTo>
                <a:lnTo>
                  <a:pt x="186" y="98"/>
                </a:lnTo>
                <a:lnTo>
                  <a:pt x="194" y="98"/>
                </a:lnTo>
                <a:lnTo>
                  <a:pt x="196" y="98"/>
                </a:lnTo>
                <a:lnTo>
                  <a:pt x="204" y="98"/>
                </a:lnTo>
                <a:lnTo>
                  <a:pt x="210" y="98"/>
                </a:lnTo>
                <a:lnTo>
                  <a:pt x="218" y="98"/>
                </a:lnTo>
                <a:lnTo>
                  <a:pt x="218" y="106"/>
                </a:lnTo>
                <a:lnTo>
                  <a:pt x="218" y="114"/>
                </a:lnTo>
                <a:lnTo>
                  <a:pt x="218" y="124"/>
                </a:lnTo>
                <a:lnTo>
                  <a:pt x="218" y="134"/>
                </a:lnTo>
                <a:lnTo>
                  <a:pt x="218" y="142"/>
                </a:lnTo>
                <a:lnTo>
                  <a:pt x="218" y="150"/>
                </a:lnTo>
                <a:lnTo>
                  <a:pt x="218" y="158"/>
                </a:lnTo>
                <a:lnTo>
                  <a:pt x="218" y="168"/>
                </a:lnTo>
                <a:lnTo>
                  <a:pt x="218" y="174"/>
                </a:lnTo>
                <a:lnTo>
                  <a:pt x="218" y="182"/>
                </a:lnTo>
                <a:lnTo>
                  <a:pt x="218" y="188"/>
                </a:lnTo>
                <a:lnTo>
                  <a:pt x="218" y="194"/>
                </a:lnTo>
                <a:lnTo>
                  <a:pt x="218" y="202"/>
                </a:lnTo>
                <a:lnTo>
                  <a:pt x="218" y="206"/>
                </a:lnTo>
                <a:lnTo>
                  <a:pt x="216" y="216"/>
                </a:lnTo>
                <a:lnTo>
                  <a:pt x="212" y="226"/>
                </a:lnTo>
                <a:lnTo>
                  <a:pt x="206" y="235"/>
                </a:lnTo>
                <a:lnTo>
                  <a:pt x="200" y="243"/>
                </a:lnTo>
                <a:lnTo>
                  <a:pt x="190" y="249"/>
                </a:lnTo>
                <a:lnTo>
                  <a:pt x="180" y="255"/>
                </a:lnTo>
                <a:lnTo>
                  <a:pt x="168" y="257"/>
                </a:lnTo>
                <a:lnTo>
                  <a:pt x="158" y="261"/>
                </a:lnTo>
                <a:lnTo>
                  <a:pt x="60" y="261"/>
                </a:lnTo>
                <a:close/>
              </a:path>
            </a:pathLst>
          </a:custGeom>
          <a:solidFill>
            <a:srgbClr val="00A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5" name="Freeform 146"/>
          <p:cNvSpPr>
            <a:spLocks/>
          </p:cNvSpPr>
          <p:nvPr/>
        </p:nvSpPr>
        <p:spPr bwMode="auto">
          <a:xfrm>
            <a:off x="392113" y="5118100"/>
            <a:ext cx="314325" cy="376238"/>
          </a:xfrm>
          <a:custGeom>
            <a:avLst/>
            <a:gdLst>
              <a:gd name="T0" fmla="*/ 2147483647 w 198"/>
              <a:gd name="T1" fmla="*/ 2147483647 h 237"/>
              <a:gd name="T2" fmla="*/ 2147483647 w 198"/>
              <a:gd name="T3" fmla="*/ 2147483647 h 237"/>
              <a:gd name="T4" fmla="*/ 2147483647 w 198"/>
              <a:gd name="T5" fmla="*/ 2147483647 h 237"/>
              <a:gd name="T6" fmla="*/ 0 w 198"/>
              <a:gd name="T7" fmla="*/ 2147483647 h 237"/>
              <a:gd name="T8" fmla="*/ 0 w 198"/>
              <a:gd name="T9" fmla="*/ 2147483647 h 237"/>
              <a:gd name="T10" fmla="*/ 2147483647 w 198"/>
              <a:gd name="T11" fmla="*/ 2147483647 h 237"/>
              <a:gd name="T12" fmla="*/ 2147483647 w 198"/>
              <a:gd name="T13" fmla="*/ 2147483647 h 237"/>
              <a:gd name="T14" fmla="*/ 2147483647 w 198"/>
              <a:gd name="T15" fmla="*/ 2147483647 h 237"/>
              <a:gd name="T16" fmla="*/ 2147483647 w 198"/>
              <a:gd name="T17" fmla="*/ 0 h 237"/>
              <a:gd name="T18" fmla="*/ 2147483647 w 198"/>
              <a:gd name="T19" fmla="*/ 0 h 237"/>
              <a:gd name="T20" fmla="*/ 2147483647 w 198"/>
              <a:gd name="T21" fmla="*/ 0 h 237"/>
              <a:gd name="T22" fmla="*/ 2147483647 w 198"/>
              <a:gd name="T23" fmla="*/ 0 h 237"/>
              <a:gd name="T24" fmla="*/ 2147483647 w 198"/>
              <a:gd name="T25" fmla="*/ 2147483647 h 237"/>
              <a:gd name="T26" fmla="*/ 2147483647 w 198"/>
              <a:gd name="T27" fmla="*/ 2147483647 h 237"/>
              <a:gd name="T28" fmla="*/ 2147483647 w 198"/>
              <a:gd name="T29" fmla="*/ 2147483647 h 237"/>
              <a:gd name="T30" fmla="*/ 2147483647 w 198"/>
              <a:gd name="T31" fmla="*/ 2147483647 h 237"/>
              <a:gd name="T32" fmla="*/ 2147483647 w 198"/>
              <a:gd name="T33" fmla="*/ 2147483647 h 237"/>
              <a:gd name="T34" fmla="*/ 2147483647 w 198"/>
              <a:gd name="T35" fmla="*/ 2147483647 h 237"/>
              <a:gd name="T36" fmla="*/ 2147483647 w 198"/>
              <a:gd name="T37" fmla="*/ 2147483647 h 237"/>
              <a:gd name="T38" fmla="*/ 2147483647 w 198"/>
              <a:gd name="T39" fmla="*/ 2147483647 h 237"/>
              <a:gd name="T40" fmla="*/ 2147483647 w 198"/>
              <a:gd name="T41" fmla="*/ 2147483647 h 237"/>
              <a:gd name="T42" fmla="*/ 2147483647 w 198"/>
              <a:gd name="T43" fmla="*/ 2147483647 h 237"/>
              <a:gd name="T44" fmla="*/ 2147483647 w 198"/>
              <a:gd name="T45" fmla="*/ 2147483647 h 237"/>
              <a:gd name="T46" fmla="*/ 2147483647 w 198"/>
              <a:gd name="T47" fmla="*/ 2147483647 h 237"/>
              <a:gd name="T48" fmla="*/ 2147483647 w 198"/>
              <a:gd name="T49" fmla="*/ 2147483647 h 237"/>
              <a:gd name="T50" fmla="*/ 2147483647 w 198"/>
              <a:gd name="T51" fmla="*/ 2147483647 h 237"/>
              <a:gd name="T52" fmla="*/ 2147483647 w 198"/>
              <a:gd name="T53" fmla="*/ 2147483647 h 237"/>
              <a:gd name="T54" fmla="*/ 2147483647 w 198"/>
              <a:gd name="T55" fmla="*/ 2147483647 h 237"/>
              <a:gd name="T56" fmla="*/ 2147483647 w 198"/>
              <a:gd name="T57" fmla="*/ 2147483647 h 237"/>
              <a:gd name="T58" fmla="*/ 2147483647 w 198"/>
              <a:gd name="T59" fmla="*/ 2147483647 h 237"/>
              <a:gd name="T60" fmla="*/ 2147483647 w 198"/>
              <a:gd name="T61" fmla="*/ 2147483647 h 237"/>
              <a:gd name="T62" fmla="*/ 2147483647 w 198"/>
              <a:gd name="T63" fmla="*/ 2147483647 h 237"/>
              <a:gd name="T64" fmla="*/ 2147483647 w 198"/>
              <a:gd name="T65" fmla="*/ 2147483647 h 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8" h="237">
                <a:moveTo>
                  <a:pt x="54" y="237"/>
                </a:moveTo>
                <a:lnTo>
                  <a:pt x="44" y="235"/>
                </a:lnTo>
                <a:lnTo>
                  <a:pt x="32" y="233"/>
                </a:lnTo>
                <a:lnTo>
                  <a:pt x="22" y="227"/>
                </a:lnTo>
                <a:lnTo>
                  <a:pt x="16" y="221"/>
                </a:lnTo>
                <a:lnTo>
                  <a:pt x="8" y="214"/>
                </a:lnTo>
                <a:lnTo>
                  <a:pt x="4" y="206"/>
                </a:lnTo>
                <a:lnTo>
                  <a:pt x="0" y="196"/>
                </a:lnTo>
                <a:lnTo>
                  <a:pt x="0" y="186"/>
                </a:lnTo>
                <a:lnTo>
                  <a:pt x="0" y="54"/>
                </a:lnTo>
                <a:lnTo>
                  <a:pt x="0" y="42"/>
                </a:lnTo>
                <a:lnTo>
                  <a:pt x="4" y="32"/>
                </a:lnTo>
                <a:lnTo>
                  <a:pt x="8" y="24"/>
                </a:lnTo>
                <a:lnTo>
                  <a:pt x="16" y="16"/>
                </a:lnTo>
                <a:lnTo>
                  <a:pt x="22" y="8"/>
                </a:lnTo>
                <a:lnTo>
                  <a:pt x="32" y="4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64" y="0"/>
                </a:lnTo>
                <a:lnTo>
                  <a:pt x="72" y="0"/>
                </a:lnTo>
                <a:lnTo>
                  <a:pt x="80" y="0"/>
                </a:lnTo>
                <a:lnTo>
                  <a:pt x="90" y="0"/>
                </a:lnTo>
                <a:lnTo>
                  <a:pt x="100" y="0"/>
                </a:lnTo>
                <a:lnTo>
                  <a:pt x="110" y="0"/>
                </a:lnTo>
                <a:lnTo>
                  <a:pt x="110" y="8"/>
                </a:lnTo>
                <a:lnTo>
                  <a:pt x="110" y="14"/>
                </a:lnTo>
                <a:lnTo>
                  <a:pt x="110" y="20"/>
                </a:lnTo>
                <a:lnTo>
                  <a:pt x="110" y="26"/>
                </a:lnTo>
                <a:lnTo>
                  <a:pt x="110" y="32"/>
                </a:lnTo>
                <a:lnTo>
                  <a:pt x="110" y="36"/>
                </a:lnTo>
                <a:lnTo>
                  <a:pt x="110" y="46"/>
                </a:lnTo>
                <a:lnTo>
                  <a:pt x="114" y="58"/>
                </a:lnTo>
                <a:lnTo>
                  <a:pt x="118" y="66"/>
                </a:lnTo>
                <a:lnTo>
                  <a:pt x="126" y="74"/>
                </a:lnTo>
                <a:lnTo>
                  <a:pt x="132" y="80"/>
                </a:lnTo>
                <a:lnTo>
                  <a:pt x="144" y="86"/>
                </a:lnTo>
                <a:lnTo>
                  <a:pt x="154" y="88"/>
                </a:lnTo>
                <a:lnTo>
                  <a:pt x="166" y="90"/>
                </a:lnTo>
                <a:lnTo>
                  <a:pt x="168" y="90"/>
                </a:lnTo>
                <a:lnTo>
                  <a:pt x="174" y="90"/>
                </a:lnTo>
                <a:lnTo>
                  <a:pt x="184" y="90"/>
                </a:lnTo>
                <a:lnTo>
                  <a:pt x="198" y="90"/>
                </a:lnTo>
                <a:lnTo>
                  <a:pt x="198" y="96"/>
                </a:lnTo>
                <a:lnTo>
                  <a:pt x="198" y="104"/>
                </a:lnTo>
                <a:lnTo>
                  <a:pt x="198" y="112"/>
                </a:lnTo>
                <a:lnTo>
                  <a:pt x="198" y="122"/>
                </a:lnTo>
                <a:lnTo>
                  <a:pt x="198" y="128"/>
                </a:lnTo>
                <a:lnTo>
                  <a:pt x="198" y="136"/>
                </a:lnTo>
                <a:lnTo>
                  <a:pt x="198" y="144"/>
                </a:lnTo>
                <a:lnTo>
                  <a:pt x="198" y="152"/>
                </a:lnTo>
                <a:lnTo>
                  <a:pt x="198" y="158"/>
                </a:lnTo>
                <a:lnTo>
                  <a:pt x="198" y="166"/>
                </a:lnTo>
                <a:lnTo>
                  <a:pt x="198" y="170"/>
                </a:lnTo>
                <a:lnTo>
                  <a:pt x="198" y="176"/>
                </a:lnTo>
                <a:lnTo>
                  <a:pt x="198" y="182"/>
                </a:lnTo>
                <a:lnTo>
                  <a:pt x="198" y="186"/>
                </a:lnTo>
                <a:lnTo>
                  <a:pt x="196" y="196"/>
                </a:lnTo>
                <a:lnTo>
                  <a:pt x="192" y="206"/>
                </a:lnTo>
                <a:lnTo>
                  <a:pt x="186" y="214"/>
                </a:lnTo>
                <a:lnTo>
                  <a:pt x="180" y="221"/>
                </a:lnTo>
                <a:lnTo>
                  <a:pt x="172" y="227"/>
                </a:lnTo>
                <a:lnTo>
                  <a:pt x="164" y="233"/>
                </a:lnTo>
                <a:lnTo>
                  <a:pt x="152" y="235"/>
                </a:lnTo>
                <a:lnTo>
                  <a:pt x="142" y="237"/>
                </a:lnTo>
                <a:lnTo>
                  <a:pt x="54" y="237"/>
                </a:lnTo>
                <a:close/>
              </a:path>
            </a:pathLst>
          </a:custGeom>
          <a:solidFill>
            <a:srgbClr val="007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6" name="Freeform 147"/>
          <p:cNvSpPr>
            <a:spLocks/>
          </p:cNvSpPr>
          <p:nvPr/>
        </p:nvSpPr>
        <p:spPr bwMode="auto">
          <a:xfrm>
            <a:off x="401638" y="5140325"/>
            <a:ext cx="285750" cy="334963"/>
          </a:xfrm>
          <a:custGeom>
            <a:avLst/>
            <a:gdLst>
              <a:gd name="T0" fmla="*/ 2147483647 w 180"/>
              <a:gd name="T1" fmla="*/ 2147483647 h 211"/>
              <a:gd name="T2" fmla="*/ 2147483647 w 180"/>
              <a:gd name="T3" fmla="*/ 2147483647 h 211"/>
              <a:gd name="T4" fmla="*/ 2147483647 w 180"/>
              <a:gd name="T5" fmla="*/ 2147483647 h 211"/>
              <a:gd name="T6" fmla="*/ 2147483647 w 180"/>
              <a:gd name="T7" fmla="*/ 2147483647 h 211"/>
              <a:gd name="T8" fmla="*/ 2147483647 w 180"/>
              <a:gd name="T9" fmla="*/ 2147483647 h 211"/>
              <a:gd name="T10" fmla="*/ 2147483647 w 180"/>
              <a:gd name="T11" fmla="*/ 2147483647 h 211"/>
              <a:gd name="T12" fmla="*/ 2147483647 w 180"/>
              <a:gd name="T13" fmla="*/ 2147483647 h 211"/>
              <a:gd name="T14" fmla="*/ 0 w 180"/>
              <a:gd name="T15" fmla="*/ 2147483647 h 211"/>
              <a:gd name="T16" fmla="*/ 0 w 180"/>
              <a:gd name="T17" fmla="*/ 2147483647 h 211"/>
              <a:gd name="T18" fmla="*/ 0 w 180"/>
              <a:gd name="T19" fmla="*/ 2147483647 h 211"/>
              <a:gd name="T20" fmla="*/ 0 w 180"/>
              <a:gd name="T21" fmla="*/ 2147483647 h 211"/>
              <a:gd name="T22" fmla="*/ 2147483647 w 180"/>
              <a:gd name="T23" fmla="*/ 2147483647 h 211"/>
              <a:gd name="T24" fmla="*/ 2147483647 w 180"/>
              <a:gd name="T25" fmla="*/ 2147483647 h 211"/>
              <a:gd name="T26" fmla="*/ 2147483647 w 180"/>
              <a:gd name="T27" fmla="*/ 2147483647 h 211"/>
              <a:gd name="T28" fmla="*/ 2147483647 w 180"/>
              <a:gd name="T29" fmla="*/ 2147483647 h 211"/>
              <a:gd name="T30" fmla="*/ 2147483647 w 180"/>
              <a:gd name="T31" fmla="*/ 2147483647 h 211"/>
              <a:gd name="T32" fmla="*/ 2147483647 w 180"/>
              <a:gd name="T33" fmla="*/ 0 h 211"/>
              <a:gd name="T34" fmla="*/ 2147483647 w 180"/>
              <a:gd name="T35" fmla="*/ 0 h 211"/>
              <a:gd name="T36" fmla="*/ 2147483647 w 180"/>
              <a:gd name="T37" fmla="*/ 0 h 211"/>
              <a:gd name="T38" fmla="*/ 2147483647 w 180"/>
              <a:gd name="T39" fmla="*/ 0 h 211"/>
              <a:gd name="T40" fmla="*/ 2147483647 w 180"/>
              <a:gd name="T41" fmla="*/ 0 h 211"/>
              <a:gd name="T42" fmla="*/ 2147483647 w 180"/>
              <a:gd name="T43" fmla="*/ 0 h 211"/>
              <a:gd name="T44" fmla="*/ 2147483647 w 180"/>
              <a:gd name="T45" fmla="*/ 0 h 211"/>
              <a:gd name="T46" fmla="*/ 2147483647 w 180"/>
              <a:gd name="T47" fmla="*/ 0 h 211"/>
              <a:gd name="T48" fmla="*/ 2147483647 w 180"/>
              <a:gd name="T49" fmla="*/ 0 h 211"/>
              <a:gd name="T50" fmla="*/ 2147483647 w 180"/>
              <a:gd name="T51" fmla="*/ 2147483647 h 211"/>
              <a:gd name="T52" fmla="*/ 2147483647 w 180"/>
              <a:gd name="T53" fmla="*/ 2147483647 h 211"/>
              <a:gd name="T54" fmla="*/ 2147483647 w 180"/>
              <a:gd name="T55" fmla="*/ 2147483647 h 211"/>
              <a:gd name="T56" fmla="*/ 2147483647 w 180"/>
              <a:gd name="T57" fmla="*/ 2147483647 h 211"/>
              <a:gd name="T58" fmla="*/ 2147483647 w 180"/>
              <a:gd name="T59" fmla="*/ 2147483647 h 211"/>
              <a:gd name="T60" fmla="*/ 2147483647 w 180"/>
              <a:gd name="T61" fmla="*/ 2147483647 h 211"/>
              <a:gd name="T62" fmla="*/ 2147483647 w 180"/>
              <a:gd name="T63" fmla="*/ 2147483647 h 211"/>
              <a:gd name="T64" fmla="*/ 2147483647 w 180"/>
              <a:gd name="T65" fmla="*/ 2147483647 h 211"/>
              <a:gd name="T66" fmla="*/ 2147483647 w 180"/>
              <a:gd name="T67" fmla="*/ 2147483647 h 211"/>
              <a:gd name="T68" fmla="*/ 2147483647 w 180"/>
              <a:gd name="T69" fmla="*/ 2147483647 h 211"/>
              <a:gd name="T70" fmla="*/ 2147483647 w 180"/>
              <a:gd name="T71" fmla="*/ 2147483647 h 211"/>
              <a:gd name="T72" fmla="*/ 2147483647 w 180"/>
              <a:gd name="T73" fmla="*/ 2147483647 h 211"/>
              <a:gd name="T74" fmla="*/ 2147483647 w 180"/>
              <a:gd name="T75" fmla="*/ 2147483647 h 211"/>
              <a:gd name="T76" fmla="*/ 2147483647 w 180"/>
              <a:gd name="T77" fmla="*/ 2147483647 h 211"/>
              <a:gd name="T78" fmla="*/ 2147483647 w 180"/>
              <a:gd name="T79" fmla="*/ 2147483647 h 211"/>
              <a:gd name="T80" fmla="*/ 2147483647 w 180"/>
              <a:gd name="T81" fmla="*/ 2147483647 h 211"/>
              <a:gd name="T82" fmla="*/ 2147483647 w 180"/>
              <a:gd name="T83" fmla="*/ 2147483647 h 211"/>
              <a:gd name="T84" fmla="*/ 2147483647 w 180"/>
              <a:gd name="T85" fmla="*/ 2147483647 h 211"/>
              <a:gd name="T86" fmla="*/ 2147483647 w 180"/>
              <a:gd name="T87" fmla="*/ 2147483647 h 211"/>
              <a:gd name="T88" fmla="*/ 2147483647 w 180"/>
              <a:gd name="T89" fmla="*/ 2147483647 h 211"/>
              <a:gd name="T90" fmla="*/ 2147483647 w 180"/>
              <a:gd name="T91" fmla="*/ 2147483647 h 211"/>
              <a:gd name="T92" fmla="*/ 2147483647 w 180"/>
              <a:gd name="T93" fmla="*/ 2147483647 h 211"/>
              <a:gd name="T94" fmla="*/ 2147483647 w 180"/>
              <a:gd name="T95" fmla="*/ 2147483647 h 211"/>
              <a:gd name="T96" fmla="*/ 2147483647 w 180"/>
              <a:gd name="T97" fmla="*/ 2147483647 h 211"/>
              <a:gd name="T98" fmla="*/ 2147483647 w 180"/>
              <a:gd name="T99" fmla="*/ 2147483647 h 211"/>
              <a:gd name="T100" fmla="*/ 2147483647 w 180"/>
              <a:gd name="T101" fmla="*/ 2147483647 h 211"/>
              <a:gd name="T102" fmla="*/ 2147483647 w 180"/>
              <a:gd name="T103" fmla="*/ 2147483647 h 211"/>
              <a:gd name="T104" fmla="*/ 2147483647 w 180"/>
              <a:gd name="T105" fmla="*/ 2147483647 h 211"/>
              <a:gd name="T106" fmla="*/ 2147483647 w 180"/>
              <a:gd name="T107" fmla="*/ 2147483647 h 211"/>
              <a:gd name="T108" fmla="*/ 2147483647 w 180"/>
              <a:gd name="T109" fmla="*/ 2147483647 h 211"/>
              <a:gd name="T110" fmla="*/ 2147483647 w 180"/>
              <a:gd name="T111" fmla="*/ 2147483647 h 211"/>
              <a:gd name="T112" fmla="*/ 2147483647 w 180"/>
              <a:gd name="T113" fmla="*/ 2147483647 h 211"/>
              <a:gd name="T114" fmla="*/ 2147483647 w 180"/>
              <a:gd name="T115" fmla="*/ 2147483647 h 211"/>
              <a:gd name="T116" fmla="*/ 2147483647 w 180"/>
              <a:gd name="T117" fmla="*/ 2147483647 h 211"/>
              <a:gd name="T118" fmla="*/ 2147483647 w 180"/>
              <a:gd name="T119" fmla="*/ 2147483647 h 211"/>
              <a:gd name="T120" fmla="*/ 2147483647 w 180"/>
              <a:gd name="T121" fmla="*/ 2147483647 h 211"/>
              <a:gd name="T122" fmla="*/ 2147483647 w 180"/>
              <a:gd name="T123" fmla="*/ 2147483647 h 211"/>
              <a:gd name="T124" fmla="*/ 2147483647 w 180"/>
              <a:gd name="T125" fmla="*/ 2147483647 h 2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0" h="211">
                <a:moveTo>
                  <a:pt x="50" y="211"/>
                </a:moveTo>
                <a:lnTo>
                  <a:pt x="38" y="209"/>
                </a:lnTo>
                <a:lnTo>
                  <a:pt x="30" y="207"/>
                </a:lnTo>
                <a:lnTo>
                  <a:pt x="22" y="202"/>
                </a:lnTo>
                <a:lnTo>
                  <a:pt x="16" y="198"/>
                </a:lnTo>
                <a:lnTo>
                  <a:pt x="8" y="190"/>
                </a:lnTo>
                <a:lnTo>
                  <a:pt x="4" y="182"/>
                </a:lnTo>
                <a:lnTo>
                  <a:pt x="0" y="174"/>
                </a:lnTo>
                <a:lnTo>
                  <a:pt x="0" y="166"/>
                </a:lnTo>
                <a:lnTo>
                  <a:pt x="0" y="48"/>
                </a:lnTo>
                <a:lnTo>
                  <a:pt x="0" y="36"/>
                </a:lnTo>
                <a:lnTo>
                  <a:pt x="4" y="28"/>
                </a:lnTo>
                <a:lnTo>
                  <a:pt x="8" y="18"/>
                </a:lnTo>
                <a:lnTo>
                  <a:pt x="16" y="12"/>
                </a:lnTo>
                <a:lnTo>
                  <a:pt x="22" y="6"/>
                </a:lnTo>
                <a:lnTo>
                  <a:pt x="30" y="2"/>
                </a:lnTo>
                <a:lnTo>
                  <a:pt x="38" y="0"/>
                </a:lnTo>
                <a:lnTo>
                  <a:pt x="50" y="0"/>
                </a:lnTo>
                <a:lnTo>
                  <a:pt x="54" y="0"/>
                </a:lnTo>
                <a:lnTo>
                  <a:pt x="58" y="0"/>
                </a:lnTo>
                <a:lnTo>
                  <a:pt x="66" y="0"/>
                </a:lnTo>
                <a:lnTo>
                  <a:pt x="74" y="0"/>
                </a:lnTo>
                <a:lnTo>
                  <a:pt x="82" y="0"/>
                </a:lnTo>
                <a:lnTo>
                  <a:pt x="90" y="0"/>
                </a:lnTo>
                <a:lnTo>
                  <a:pt x="100" y="0"/>
                </a:lnTo>
                <a:lnTo>
                  <a:pt x="100" y="12"/>
                </a:lnTo>
                <a:lnTo>
                  <a:pt x="100" y="22"/>
                </a:lnTo>
                <a:lnTo>
                  <a:pt x="100" y="28"/>
                </a:lnTo>
                <a:lnTo>
                  <a:pt x="100" y="32"/>
                </a:lnTo>
                <a:lnTo>
                  <a:pt x="100" y="42"/>
                </a:lnTo>
                <a:lnTo>
                  <a:pt x="104" y="50"/>
                </a:lnTo>
                <a:lnTo>
                  <a:pt x="108" y="56"/>
                </a:lnTo>
                <a:lnTo>
                  <a:pt x="114" y="66"/>
                </a:lnTo>
                <a:lnTo>
                  <a:pt x="122" y="70"/>
                </a:lnTo>
                <a:lnTo>
                  <a:pt x="130" y="76"/>
                </a:lnTo>
                <a:lnTo>
                  <a:pt x="140" y="78"/>
                </a:lnTo>
                <a:lnTo>
                  <a:pt x="152" y="80"/>
                </a:lnTo>
                <a:lnTo>
                  <a:pt x="158" y="80"/>
                </a:lnTo>
                <a:lnTo>
                  <a:pt x="168" y="80"/>
                </a:lnTo>
                <a:lnTo>
                  <a:pt x="180" y="80"/>
                </a:lnTo>
                <a:lnTo>
                  <a:pt x="180" y="86"/>
                </a:lnTo>
                <a:lnTo>
                  <a:pt x="180" y="92"/>
                </a:lnTo>
                <a:lnTo>
                  <a:pt x="180" y="100"/>
                </a:lnTo>
                <a:lnTo>
                  <a:pt x="180" y="108"/>
                </a:lnTo>
                <a:lnTo>
                  <a:pt x="180" y="114"/>
                </a:lnTo>
                <a:lnTo>
                  <a:pt x="180" y="120"/>
                </a:lnTo>
                <a:lnTo>
                  <a:pt x="180" y="128"/>
                </a:lnTo>
                <a:lnTo>
                  <a:pt x="180" y="136"/>
                </a:lnTo>
                <a:lnTo>
                  <a:pt x="180" y="146"/>
                </a:lnTo>
                <a:lnTo>
                  <a:pt x="180" y="156"/>
                </a:lnTo>
                <a:lnTo>
                  <a:pt x="180" y="162"/>
                </a:lnTo>
                <a:lnTo>
                  <a:pt x="180" y="166"/>
                </a:lnTo>
                <a:lnTo>
                  <a:pt x="178" y="174"/>
                </a:lnTo>
                <a:lnTo>
                  <a:pt x="176" y="182"/>
                </a:lnTo>
                <a:lnTo>
                  <a:pt x="170" y="190"/>
                </a:lnTo>
                <a:lnTo>
                  <a:pt x="164" y="198"/>
                </a:lnTo>
                <a:lnTo>
                  <a:pt x="156" y="202"/>
                </a:lnTo>
                <a:lnTo>
                  <a:pt x="148" y="207"/>
                </a:lnTo>
                <a:lnTo>
                  <a:pt x="138" y="209"/>
                </a:lnTo>
                <a:lnTo>
                  <a:pt x="130" y="211"/>
                </a:lnTo>
                <a:lnTo>
                  <a:pt x="50" y="211"/>
                </a:lnTo>
                <a:close/>
              </a:path>
            </a:pathLst>
          </a:custGeom>
          <a:solidFill>
            <a:srgbClr val="005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7" name="Freeform 148"/>
          <p:cNvSpPr>
            <a:spLocks/>
          </p:cNvSpPr>
          <p:nvPr/>
        </p:nvSpPr>
        <p:spPr bwMode="auto">
          <a:xfrm>
            <a:off x="417513" y="5159375"/>
            <a:ext cx="250825" cy="301625"/>
          </a:xfrm>
          <a:custGeom>
            <a:avLst/>
            <a:gdLst>
              <a:gd name="T0" fmla="*/ 2147483647 w 158"/>
              <a:gd name="T1" fmla="*/ 2147483647 h 190"/>
              <a:gd name="T2" fmla="*/ 2147483647 w 158"/>
              <a:gd name="T3" fmla="*/ 2147483647 h 190"/>
              <a:gd name="T4" fmla="*/ 2147483647 w 158"/>
              <a:gd name="T5" fmla="*/ 2147483647 h 190"/>
              <a:gd name="T6" fmla="*/ 2147483647 w 158"/>
              <a:gd name="T7" fmla="*/ 2147483647 h 190"/>
              <a:gd name="T8" fmla="*/ 2147483647 w 158"/>
              <a:gd name="T9" fmla="*/ 2147483647 h 190"/>
              <a:gd name="T10" fmla="*/ 2147483647 w 158"/>
              <a:gd name="T11" fmla="*/ 2147483647 h 190"/>
              <a:gd name="T12" fmla="*/ 2147483647 w 158"/>
              <a:gd name="T13" fmla="*/ 2147483647 h 190"/>
              <a:gd name="T14" fmla="*/ 0 w 158"/>
              <a:gd name="T15" fmla="*/ 2147483647 h 190"/>
              <a:gd name="T16" fmla="*/ 0 w 158"/>
              <a:gd name="T17" fmla="*/ 2147483647 h 190"/>
              <a:gd name="T18" fmla="*/ 0 w 158"/>
              <a:gd name="T19" fmla="*/ 2147483647 h 190"/>
              <a:gd name="T20" fmla="*/ 0 w 158"/>
              <a:gd name="T21" fmla="*/ 2147483647 h 190"/>
              <a:gd name="T22" fmla="*/ 2147483647 w 158"/>
              <a:gd name="T23" fmla="*/ 2147483647 h 190"/>
              <a:gd name="T24" fmla="*/ 2147483647 w 158"/>
              <a:gd name="T25" fmla="*/ 2147483647 h 190"/>
              <a:gd name="T26" fmla="*/ 2147483647 w 158"/>
              <a:gd name="T27" fmla="*/ 2147483647 h 190"/>
              <a:gd name="T28" fmla="*/ 2147483647 w 158"/>
              <a:gd name="T29" fmla="*/ 2147483647 h 190"/>
              <a:gd name="T30" fmla="*/ 2147483647 w 158"/>
              <a:gd name="T31" fmla="*/ 2147483647 h 190"/>
              <a:gd name="T32" fmla="*/ 2147483647 w 158"/>
              <a:gd name="T33" fmla="*/ 0 h 190"/>
              <a:gd name="T34" fmla="*/ 2147483647 w 158"/>
              <a:gd name="T35" fmla="*/ 0 h 190"/>
              <a:gd name="T36" fmla="*/ 2147483647 w 158"/>
              <a:gd name="T37" fmla="*/ 0 h 190"/>
              <a:gd name="T38" fmla="*/ 2147483647 w 158"/>
              <a:gd name="T39" fmla="*/ 0 h 190"/>
              <a:gd name="T40" fmla="*/ 2147483647 w 158"/>
              <a:gd name="T41" fmla="*/ 0 h 190"/>
              <a:gd name="T42" fmla="*/ 2147483647 w 158"/>
              <a:gd name="T43" fmla="*/ 0 h 190"/>
              <a:gd name="T44" fmla="*/ 2147483647 w 158"/>
              <a:gd name="T45" fmla="*/ 0 h 190"/>
              <a:gd name="T46" fmla="*/ 2147483647 w 158"/>
              <a:gd name="T47" fmla="*/ 0 h 190"/>
              <a:gd name="T48" fmla="*/ 2147483647 w 158"/>
              <a:gd name="T49" fmla="*/ 2147483647 h 190"/>
              <a:gd name="T50" fmla="*/ 2147483647 w 158"/>
              <a:gd name="T51" fmla="*/ 2147483647 h 190"/>
              <a:gd name="T52" fmla="*/ 2147483647 w 158"/>
              <a:gd name="T53" fmla="*/ 2147483647 h 190"/>
              <a:gd name="T54" fmla="*/ 2147483647 w 158"/>
              <a:gd name="T55" fmla="*/ 2147483647 h 190"/>
              <a:gd name="T56" fmla="*/ 2147483647 w 158"/>
              <a:gd name="T57" fmla="*/ 2147483647 h 190"/>
              <a:gd name="T58" fmla="*/ 2147483647 w 158"/>
              <a:gd name="T59" fmla="*/ 2147483647 h 190"/>
              <a:gd name="T60" fmla="*/ 2147483647 w 158"/>
              <a:gd name="T61" fmla="*/ 2147483647 h 190"/>
              <a:gd name="T62" fmla="*/ 2147483647 w 158"/>
              <a:gd name="T63" fmla="*/ 2147483647 h 190"/>
              <a:gd name="T64" fmla="*/ 2147483647 w 158"/>
              <a:gd name="T65" fmla="*/ 2147483647 h 190"/>
              <a:gd name="T66" fmla="*/ 2147483647 w 158"/>
              <a:gd name="T67" fmla="*/ 2147483647 h 190"/>
              <a:gd name="T68" fmla="*/ 2147483647 w 158"/>
              <a:gd name="T69" fmla="*/ 2147483647 h 190"/>
              <a:gd name="T70" fmla="*/ 2147483647 w 158"/>
              <a:gd name="T71" fmla="*/ 2147483647 h 190"/>
              <a:gd name="T72" fmla="*/ 2147483647 w 158"/>
              <a:gd name="T73" fmla="*/ 2147483647 h 190"/>
              <a:gd name="T74" fmla="*/ 2147483647 w 158"/>
              <a:gd name="T75" fmla="*/ 2147483647 h 190"/>
              <a:gd name="T76" fmla="*/ 2147483647 w 158"/>
              <a:gd name="T77" fmla="*/ 2147483647 h 190"/>
              <a:gd name="T78" fmla="*/ 2147483647 w 158"/>
              <a:gd name="T79" fmla="*/ 2147483647 h 190"/>
              <a:gd name="T80" fmla="*/ 2147483647 w 158"/>
              <a:gd name="T81" fmla="*/ 2147483647 h 190"/>
              <a:gd name="T82" fmla="*/ 2147483647 w 158"/>
              <a:gd name="T83" fmla="*/ 2147483647 h 190"/>
              <a:gd name="T84" fmla="*/ 2147483647 w 158"/>
              <a:gd name="T85" fmla="*/ 2147483647 h 190"/>
              <a:gd name="T86" fmla="*/ 2147483647 w 158"/>
              <a:gd name="T87" fmla="*/ 2147483647 h 190"/>
              <a:gd name="T88" fmla="*/ 2147483647 w 158"/>
              <a:gd name="T89" fmla="*/ 2147483647 h 190"/>
              <a:gd name="T90" fmla="*/ 2147483647 w 158"/>
              <a:gd name="T91" fmla="*/ 2147483647 h 190"/>
              <a:gd name="T92" fmla="*/ 2147483647 w 158"/>
              <a:gd name="T93" fmla="*/ 2147483647 h 190"/>
              <a:gd name="T94" fmla="*/ 2147483647 w 158"/>
              <a:gd name="T95" fmla="*/ 2147483647 h 190"/>
              <a:gd name="T96" fmla="*/ 2147483647 w 158"/>
              <a:gd name="T97" fmla="*/ 2147483647 h 190"/>
              <a:gd name="T98" fmla="*/ 2147483647 w 158"/>
              <a:gd name="T99" fmla="*/ 2147483647 h 190"/>
              <a:gd name="T100" fmla="*/ 2147483647 w 158"/>
              <a:gd name="T101" fmla="*/ 2147483647 h 190"/>
              <a:gd name="T102" fmla="*/ 2147483647 w 158"/>
              <a:gd name="T103" fmla="*/ 2147483647 h 190"/>
              <a:gd name="T104" fmla="*/ 2147483647 w 158"/>
              <a:gd name="T105" fmla="*/ 2147483647 h 190"/>
              <a:gd name="T106" fmla="*/ 2147483647 w 158"/>
              <a:gd name="T107" fmla="*/ 2147483647 h 190"/>
              <a:gd name="T108" fmla="*/ 2147483647 w 158"/>
              <a:gd name="T109" fmla="*/ 2147483647 h 190"/>
              <a:gd name="T110" fmla="*/ 2147483647 w 158"/>
              <a:gd name="T111" fmla="*/ 2147483647 h 190"/>
              <a:gd name="T112" fmla="*/ 2147483647 w 158"/>
              <a:gd name="T113" fmla="*/ 2147483647 h 190"/>
              <a:gd name="T114" fmla="*/ 2147483647 w 158"/>
              <a:gd name="T115" fmla="*/ 2147483647 h 1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190">
                <a:moveTo>
                  <a:pt x="44" y="190"/>
                </a:moveTo>
                <a:lnTo>
                  <a:pt x="32" y="188"/>
                </a:lnTo>
                <a:lnTo>
                  <a:pt x="26" y="186"/>
                </a:lnTo>
                <a:lnTo>
                  <a:pt x="16" y="180"/>
                </a:lnTo>
                <a:lnTo>
                  <a:pt x="12" y="178"/>
                </a:lnTo>
                <a:lnTo>
                  <a:pt x="6" y="170"/>
                </a:lnTo>
                <a:lnTo>
                  <a:pt x="2" y="162"/>
                </a:lnTo>
                <a:lnTo>
                  <a:pt x="0" y="154"/>
                </a:lnTo>
                <a:lnTo>
                  <a:pt x="0" y="146"/>
                </a:lnTo>
                <a:lnTo>
                  <a:pt x="0" y="42"/>
                </a:lnTo>
                <a:lnTo>
                  <a:pt x="0" y="32"/>
                </a:lnTo>
                <a:lnTo>
                  <a:pt x="2" y="26"/>
                </a:lnTo>
                <a:lnTo>
                  <a:pt x="6" y="16"/>
                </a:lnTo>
                <a:lnTo>
                  <a:pt x="12" y="12"/>
                </a:lnTo>
                <a:lnTo>
                  <a:pt x="16" y="6"/>
                </a:lnTo>
                <a:lnTo>
                  <a:pt x="26" y="2"/>
                </a:lnTo>
                <a:lnTo>
                  <a:pt x="32" y="0"/>
                </a:lnTo>
                <a:lnTo>
                  <a:pt x="44" y="0"/>
                </a:lnTo>
                <a:lnTo>
                  <a:pt x="48" y="0"/>
                </a:lnTo>
                <a:lnTo>
                  <a:pt x="58" y="0"/>
                </a:lnTo>
                <a:lnTo>
                  <a:pt x="64" y="0"/>
                </a:lnTo>
                <a:lnTo>
                  <a:pt x="72" y="0"/>
                </a:lnTo>
                <a:lnTo>
                  <a:pt x="78" y="0"/>
                </a:lnTo>
                <a:lnTo>
                  <a:pt x="88" y="0"/>
                </a:lnTo>
                <a:lnTo>
                  <a:pt x="88" y="10"/>
                </a:lnTo>
                <a:lnTo>
                  <a:pt x="88" y="20"/>
                </a:lnTo>
                <a:lnTo>
                  <a:pt x="88" y="26"/>
                </a:lnTo>
                <a:lnTo>
                  <a:pt x="88" y="30"/>
                </a:lnTo>
                <a:lnTo>
                  <a:pt x="88" y="36"/>
                </a:lnTo>
                <a:lnTo>
                  <a:pt x="90" y="44"/>
                </a:lnTo>
                <a:lnTo>
                  <a:pt x="94" y="52"/>
                </a:lnTo>
                <a:lnTo>
                  <a:pt x="100" y="60"/>
                </a:lnTo>
                <a:lnTo>
                  <a:pt x="104" y="64"/>
                </a:lnTo>
                <a:lnTo>
                  <a:pt x="114" y="68"/>
                </a:lnTo>
                <a:lnTo>
                  <a:pt x="120" y="70"/>
                </a:lnTo>
                <a:lnTo>
                  <a:pt x="130" y="72"/>
                </a:lnTo>
                <a:lnTo>
                  <a:pt x="132" y="72"/>
                </a:lnTo>
                <a:lnTo>
                  <a:pt x="138" y="72"/>
                </a:lnTo>
                <a:lnTo>
                  <a:pt x="146" y="72"/>
                </a:lnTo>
                <a:lnTo>
                  <a:pt x="158" y="72"/>
                </a:lnTo>
                <a:lnTo>
                  <a:pt x="158" y="82"/>
                </a:lnTo>
                <a:lnTo>
                  <a:pt x="158" y="96"/>
                </a:lnTo>
                <a:lnTo>
                  <a:pt x="158" y="108"/>
                </a:lnTo>
                <a:lnTo>
                  <a:pt x="158" y="120"/>
                </a:lnTo>
                <a:lnTo>
                  <a:pt x="158" y="130"/>
                </a:lnTo>
                <a:lnTo>
                  <a:pt x="158" y="138"/>
                </a:lnTo>
                <a:lnTo>
                  <a:pt x="158" y="144"/>
                </a:lnTo>
                <a:lnTo>
                  <a:pt x="158" y="146"/>
                </a:lnTo>
                <a:lnTo>
                  <a:pt x="156" y="154"/>
                </a:lnTo>
                <a:lnTo>
                  <a:pt x="154" y="162"/>
                </a:lnTo>
                <a:lnTo>
                  <a:pt x="148" y="170"/>
                </a:lnTo>
                <a:lnTo>
                  <a:pt x="144" y="178"/>
                </a:lnTo>
                <a:lnTo>
                  <a:pt x="136" y="180"/>
                </a:lnTo>
                <a:lnTo>
                  <a:pt x="130" y="186"/>
                </a:lnTo>
                <a:lnTo>
                  <a:pt x="122" y="188"/>
                </a:lnTo>
                <a:lnTo>
                  <a:pt x="114" y="190"/>
                </a:lnTo>
                <a:lnTo>
                  <a:pt x="44" y="190"/>
                </a:lnTo>
                <a:close/>
              </a:path>
            </a:pathLst>
          </a:custGeom>
          <a:solidFill>
            <a:srgbClr val="003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8" name="Freeform 149"/>
          <p:cNvSpPr>
            <a:spLocks/>
          </p:cNvSpPr>
          <p:nvPr/>
        </p:nvSpPr>
        <p:spPr bwMode="auto">
          <a:xfrm>
            <a:off x="427038" y="5181600"/>
            <a:ext cx="219075" cy="257175"/>
          </a:xfrm>
          <a:custGeom>
            <a:avLst/>
            <a:gdLst>
              <a:gd name="T0" fmla="*/ 2147483647 w 138"/>
              <a:gd name="T1" fmla="*/ 2147483647 h 162"/>
              <a:gd name="T2" fmla="*/ 2147483647 w 138"/>
              <a:gd name="T3" fmla="*/ 2147483647 h 162"/>
              <a:gd name="T4" fmla="*/ 2147483647 w 138"/>
              <a:gd name="T5" fmla="*/ 2147483647 h 162"/>
              <a:gd name="T6" fmla="*/ 2147483647 w 138"/>
              <a:gd name="T7" fmla="*/ 2147483647 h 162"/>
              <a:gd name="T8" fmla="*/ 2147483647 w 138"/>
              <a:gd name="T9" fmla="*/ 2147483647 h 162"/>
              <a:gd name="T10" fmla="*/ 2147483647 w 138"/>
              <a:gd name="T11" fmla="*/ 2147483647 h 162"/>
              <a:gd name="T12" fmla="*/ 0 w 138"/>
              <a:gd name="T13" fmla="*/ 2147483647 h 162"/>
              <a:gd name="T14" fmla="*/ 0 w 138"/>
              <a:gd name="T15" fmla="*/ 2147483647 h 162"/>
              <a:gd name="T16" fmla="*/ 0 w 138"/>
              <a:gd name="T17" fmla="*/ 2147483647 h 162"/>
              <a:gd name="T18" fmla="*/ 2147483647 w 138"/>
              <a:gd name="T19" fmla="*/ 2147483647 h 162"/>
              <a:gd name="T20" fmla="*/ 2147483647 w 138"/>
              <a:gd name="T21" fmla="*/ 2147483647 h 162"/>
              <a:gd name="T22" fmla="*/ 2147483647 w 138"/>
              <a:gd name="T23" fmla="*/ 2147483647 h 162"/>
              <a:gd name="T24" fmla="*/ 2147483647 w 138"/>
              <a:gd name="T25" fmla="*/ 2147483647 h 162"/>
              <a:gd name="T26" fmla="*/ 2147483647 w 138"/>
              <a:gd name="T27" fmla="*/ 2147483647 h 162"/>
              <a:gd name="T28" fmla="*/ 2147483647 w 138"/>
              <a:gd name="T29" fmla="*/ 0 h 162"/>
              <a:gd name="T30" fmla="*/ 2147483647 w 138"/>
              <a:gd name="T31" fmla="*/ 0 h 162"/>
              <a:gd name="T32" fmla="*/ 2147483647 w 138"/>
              <a:gd name="T33" fmla="*/ 0 h 162"/>
              <a:gd name="T34" fmla="*/ 2147483647 w 138"/>
              <a:gd name="T35" fmla="*/ 0 h 162"/>
              <a:gd name="T36" fmla="*/ 2147483647 w 138"/>
              <a:gd name="T37" fmla="*/ 0 h 162"/>
              <a:gd name="T38" fmla="*/ 2147483647 w 138"/>
              <a:gd name="T39" fmla="*/ 0 h 162"/>
              <a:gd name="T40" fmla="*/ 2147483647 w 138"/>
              <a:gd name="T41" fmla="*/ 0 h 162"/>
              <a:gd name="T42" fmla="*/ 2147483647 w 138"/>
              <a:gd name="T43" fmla="*/ 0 h 162"/>
              <a:gd name="T44" fmla="*/ 2147483647 w 138"/>
              <a:gd name="T45" fmla="*/ 2147483647 h 162"/>
              <a:gd name="T46" fmla="*/ 2147483647 w 138"/>
              <a:gd name="T47" fmla="*/ 2147483647 h 162"/>
              <a:gd name="T48" fmla="*/ 2147483647 w 138"/>
              <a:gd name="T49" fmla="*/ 2147483647 h 162"/>
              <a:gd name="T50" fmla="*/ 2147483647 w 138"/>
              <a:gd name="T51" fmla="*/ 2147483647 h 162"/>
              <a:gd name="T52" fmla="*/ 2147483647 w 138"/>
              <a:gd name="T53" fmla="*/ 2147483647 h 162"/>
              <a:gd name="T54" fmla="*/ 2147483647 w 138"/>
              <a:gd name="T55" fmla="*/ 2147483647 h 162"/>
              <a:gd name="T56" fmla="*/ 2147483647 w 138"/>
              <a:gd name="T57" fmla="*/ 2147483647 h 162"/>
              <a:gd name="T58" fmla="*/ 2147483647 w 138"/>
              <a:gd name="T59" fmla="*/ 2147483647 h 162"/>
              <a:gd name="T60" fmla="*/ 2147483647 w 138"/>
              <a:gd name="T61" fmla="*/ 2147483647 h 162"/>
              <a:gd name="T62" fmla="*/ 2147483647 w 138"/>
              <a:gd name="T63" fmla="*/ 2147483647 h 162"/>
              <a:gd name="T64" fmla="*/ 2147483647 w 138"/>
              <a:gd name="T65" fmla="*/ 2147483647 h 162"/>
              <a:gd name="T66" fmla="*/ 2147483647 w 138"/>
              <a:gd name="T67" fmla="*/ 2147483647 h 162"/>
              <a:gd name="T68" fmla="*/ 2147483647 w 138"/>
              <a:gd name="T69" fmla="*/ 2147483647 h 162"/>
              <a:gd name="T70" fmla="*/ 2147483647 w 138"/>
              <a:gd name="T71" fmla="*/ 2147483647 h 162"/>
              <a:gd name="T72" fmla="*/ 2147483647 w 138"/>
              <a:gd name="T73" fmla="*/ 2147483647 h 162"/>
              <a:gd name="T74" fmla="*/ 2147483647 w 138"/>
              <a:gd name="T75" fmla="*/ 2147483647 h 162"/>
              <a:gd name="T76" fmla="*/ 2147483647 w 138"/>
              <a:gd name="T77" fmla="*/ 2147483647 h 162"/>
              <a:gd name="T78" fmla="*/ 2147483647 w 138"/>
              <a:gd name="T79" fmla="*/ 2147483647 h 162"/>
              <a:gd name="T80" fmla="*/ 2147483647 w 138"/>
              <a:gd name="T81" fmla="*/ 2147483647 h 162"/>
              <a:gd name="T82" fmla="*/ 2147483647 w 138"/>
              <a:gd name="T83" fmla="*/ 2147483647 h 162"/>
              <a:gd name="T84" fmla="*/ 2147483647 w 138"/>
              <a:gd name="T85" fmla="*/ 2147483647 h 162"/>
              <a:gd name="T86" fmla="*/ 2147483647 w 138"/>
              <a:gd name="T87" fmla="*/ 2147483647 h 162"/>
              <a:gd name="T88" fmla="*/ 2147483647 w 138"/>
              <a:gd name="T89" fmla="*/ 2147483647 h 162"/>
              <a:gd name="T90" fmla="*/ 2147483647 w 138"/>
              <a:gd name="T91" fmla="*/ 2147483647 h 162"/>
              <a:gd name="T92" fmla="*/ 2147483647 w 138"/>
              <a:gd name="T93" fmla="*/ 2147483647 h 162"/>
              <a:gd name="T94" fmla="*/ 2147483647 w 138"/>
              <a:gd name="T95" fmla="*/ 2147483647 h 162"/>
              <a:gd name="T96" fmla="*/ 2147483647 w 138"/>
              <a:gd name="T97" fmla="*/ 2147483647 h 162"/>
              <a:gd name="T98" fmla="*/ 2147483647 w 138"/>
              <a:gd name="T99" fmla="*/ 2147483647 h 162"/>
              <a:gd name="T100" fmla="*/ 2147483647 w 138"/>
              <a:gd name="T101" fmla="*/ 2147483647 h 162"/>
              <a:gd name="T102" fmla="*/ 2147483647 w 138"/>
              <a:gd name="T103" fmla="*/ 2147483647 h 162"/>
              <a:gd name="T104" fmla="*/ 2147483647 w 138"/>
              <a:gd name="T105" fmla="*/ 2147483647 h 162"/>
              <a:gd name="T106" fmla="*/ 2147483647 w 138"/>
              <a:gd name="T107" fmla="*/ 2147483647 h 1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8" h="162">
                <a:moveTo>
                  <a:pt x="40" y="162"/>
                </a:moveTo>
                <a:lnTo>
                  <a:pt x="32" y="160"/>
                </a:lnTo>
                <a:lnTo>
                  <a:pt x="24" y="158"/>
                </a:lnTo>
                <a:lnTo>
                  <a:pt x="16" y="154"/>
                </a:lnTo>
                <a:lnTo>
                  <a:pt x="12" y="150"/>
                </a:lnTo>
                <a:lnTo>
                  <a:pt x="4" y="140"/>
                </a:lnTo>
                <a:lnTo>
                  <a:pt x="0" y="128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6" y="4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lnTo>
                  <a:pt x="42" y="0"/>
                </a:lnTo>
                <a:lnTo>
                  <a:pt x="50" y="0"/>
                </a:lnTo>
                <a:lnTo>
                  <a:pt x="56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78" y="8"/>
                </a:lnTo>
                <a:lnTo>
                  <a:pt x="78" y="18"/>
                </a:lnTo>
                <a:lnTo>
                  <a:pt x="78" y="22"/>
                </a:lnTo>
                <a:lnTo>
                  <a:pt x="78" y="24"/>
                </a:lnTo>
                <a:lnTo>
                  <a:pt x="78" y="30"/>
                </a:lnTo>
                <a:lnTo>
                  <a:pt x="80" y="38"/>
                </a:lnTo>
                <a:lnTo>
                  <a:pt x="82" y="44"/>
                </a:lnTo>
                <a:lnTo>
                  <a:pt x="88" y="50"/>
                </a:lnTo>
                <a:lnTo>
                  <a:pt x="92" y="54"/>
                </a:lnTo>
                <a:lnTo>
                  <a:pt x="100" y="58"/>
                </a:lnTo>
                <a:lnTo>
                  <a:pt x="108" y="60"/>
                </a:lnTo>
                <a:lnTo>
                  <a:pt x="114" y="62"/>
                </a:lnTo>
                <a:lnTo>
                  <a:pt x="116" y="62"/>
                </a:lnTo>
                <a:lnTo>
                  <a:pt x="120" y="62"/>
                </a:lnTo>
                <a:lnTo>
                  <a:pt x="128" y="62"/>
                </a:lnTo>
                <a:lnTo>
                  <a:pt x="138" y="62"/>
                </a:lnTo>
                <a:lnTo>
                  <a:pt x="138" y="72"/>
                </a:lnTo>
                <a:lnTo>
                  <a:pt x="138" y="82"/>
                </a:lnTo>
                <a:lnTo>
                  <a:pt x="138" y="92"/>
                </a:lnTo>
                <a:lnTo>
                  <a:pt x="138" y="104"/>
                </a:lnTo>
                <a:lnTo>
                  <a:pt x="138" y="112"/>
                </a:lnTo>
                <a:lnTo>
                  <a:pt x="138" y="120"/>
                </a:lnTo>
                <a:lnTo>
                  <a:pt x="138" y="126"/>
                </a:lnTo>
                <a:lnTo>
                  <a:pt x="138" y="128"/>
                </a:lnTo>
                <a:lnTo>
                  <a:pt x="136" y="140"/>
                </a:lnTo>
                <a:lnTo>
                  <a:pt x="126" y="150"/>
                </a:lnTo>
                <a:lnTo>
                  <a:pt x="120" y="154"/>
                </a:lnTo>
                <a:lnTo>
                  <a:pt x="114" y="158"/>
                </a:lnTo>
                <a:lnTo>
                  <a:pt x="106" y="160"/>
                </a:lnTo>
                <a:lnTo>
                  <a:pt x="100" y="162"/>
                </a:lnTo>
                <a:lnTo>
                  <a:pt x="40" y="162"/>
                </a:lnTo>
                <a:close/>
              </a:path>
            </a:pathLst>
          </a:custGeom>
          <a:solidFill>
            <a:srgbClr val="001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9" name="Freeform 150"/>
          <p:cNvSpPr>
            <a:spLocks/>
          </p:cNvSpPr>
          <p:nvPr/>
        </p:nvSpPr>
        <p:spPr bwMode="auto">
          <a:xfrm>
            <a:off x="538163" y="4371975"/>
            <a:ext cx="104775" cy="609600"/>
          </a:xfrm>
          <a:custGeom>
            <a:avLst/>
            <a:gdLst>
              <a:gd name="T0" fmla="*/ 2147483647 w 66"/>
              <a:gd name="T1" fmla="*/ 2147483647 h 384"/>
              <a:gd name="T2" fmla="*/ 2147483647 w 66"/>
              <a:gd name="T3" fmla="*/ 2147483647 h 384"/>
              <a:gd name="T4" fmla="*/ 2147483647 w 66"/>
              <a:gd name="T5" fmla="*/ 2147483647 h 384"/>
              <a:gd name="T6" fmla="*/ 2147483647 w 66"/>
              <a:gd name="T7" fmla="*/ 2147483647 h 384"/>
              <a:gd name="T8" fmla="*/ 2147483647 w 66"/>
              <a:gd name="T9" fmla="*/ 2147483647 h 384"/>
              <a:gd name="T10" fmla="*/ 2147483647 w 66"/>
              <a:gd name="T11" fmla="*/ 2147483647 h 384"/>
              <a:gd name="T12" fmla="*/ 2147483647 w 66"/>
              <a:gd name="T13" fmla="*/ 2147483647 h 384"/>
              <a:gd name="T14" fmla="*/ 0 w 66"/>
              <a:gd name="T15" fmla="*/ 2147483647 h 384"/>
              <a:gd name="T16" fmla="*/ 0 w 66"/>
              <a:gd name="T17" fmla="*/ 2147483647 h 384"/>
              <a:gd name="T18" fmla="*/ 0 w 66"/>
              <a:gd name="T19" fmla="*/ 2147483647 h 384"/>
              <a:gd name="T20" fmla="*/ 0 w 66"/>
              <a:gd name="T21" fmla="*/ 2147483647 h 384"/>
              <a:gd name="T22" fmla="*/ 2147483647 w 66"/>
              <a:gd name="T23" fmla="*/ 2147483647 h 384"/>
              <a:gd name="T24" fmla="*/ 2147483647 w 66"/>
              <a:gd name="T25" fmla="*/ 2147483647 h 384"/>
              <a:gd name="T26" fmla="*/ 2147483647 w 66"/>
              <a:gd name="T27" fmla="*/ 2147483647 h 384"/>
              <a:gd name="T28" fmla="*/ 2147483647 w 66"/>
              <a:gd name="T29" fmla="*/ 2147483647 h 384"/>
              <a:gd name="T30" fmla="*/ 2147483647 w 66"/>
              <a:gd name="T31" fmla="*/ 2147483647 h 384"/>
              <a:gd name="T32" fmla="*/ 2147483647 w 66"/>
              <a:gd name="T33" fmla="*/ 0 h 384"/>
              <a:gd name="T34" fmla="*/ 2147483647 w 66"/>
              <a:gd name="T35" fmla="*/ 0 h 384"/>
              <a:gd name="T36" fmla="*/ 2147483647 w 66"/>
              <a:gd name="T37" fmla="*/ 0 h 384"/>
              <a:gd name="T38" fmla="*/ 2147483647 w 66"/>
              <a:gd name="T39" fmla="*/ 0 h 384"/>
              <a:gd name="T40" fmla="*/ 2147483647 w 66"/>
              <a:gd name="T41" fmla="*/ 2147483647 h 384"/>
              <a:gd name="T42" fmla="*/ 2147483647 w 66"/>
              <a:gd name="T43" fmla="*/ 2147483647 h 384"/>
              <a:gd name="T44" fmla="*/ 2147483647 w 66"/>
              <a:gd name="T45" fmla="*/ 2147483647 h 384"/>
              <a:gd name="T46" fmla="*/ 2147483647 w 66"/>
              <a:gd name="T47" fmla="*/ 2147483647 h 384"/>
              <a:gd name="T48" fmla="*/ 2147483647 w 66"/>
              <a:gd name="T49" fmla="*/ 2147483647 h 384"/>
              <a:gd name="T50" fmla="*/ 2147483647 w 66"/>
              <a:gd name="T51" fmla="*/ 2147483647 h 384"/>
              <a:gd name="T52" fmla="*/ 2147483647 w 66"/>
              <a:gd name="T53" fmla="*/ 2147483647 h 384"/>
              <a:gd name="T54" fmla="*/ 2147483647 w 66"/>
              <a:gd name="T55" fmla="*/ 2147483647 h 384"/>
              <a:gd name="T56" fmla="*/ 2147483647 w 66"/>
              <a:gd name="T57" fmla="*/ 2147483647 h 384"/>
              <a:gd name="T58" fmla="*/ 2147483647 w 66"/>
              <a:gd name="T59" fmla="*/ 2147483647 h 384"/>
              <a:gd name="T60" fmla="*/ 2147483647 w 66"/>
              <a:gd name="T61" fmla="*/ 2147483647 h 384"/>
              <a:gd name="T62" fmla="*/ 2147483647 w 66"/>
              <a:gd name="T63" fmla="*/ 2147483647 h 384"/>
              <a:gd name="T64" fmla="*/ 2147483647 w 66"/>
              <a:gd name="T65" fmla="*/ 2147483647 h 384"/>
              <a:gd name="T66" fmla="*/ 2147483647 w 66"/>
              <a:gd name="T67" fmla="*/ 2147483647 h 384"/>
              <a:gd name="T68" fmla="*/ 2147483647 w 66"/>
              <a:gd name="T69" fmla="*/ 2147483647 h 384"/>
              <a:gd name="T70" fmla="*/ 2147483647 w 66"/>
              <a:gd name="T71" fmla="*/ 2147483647 h 384"/>
              <a:gd name="T72" fmla="*/ 2147483647 w 66"/>
              <a:gd name="T73" fmla="*/ 2147483647 h 384"/>
              <a:gd name="T74" fmla="*/ 2147483647 w 66"/>
              <a:gd name="T75" fmla="*/ 2147483647 h 384"/>
              <a:gd name="T76" fmla="*/ 2147483647 w 66"/>
              <a:gd name="T77" fmla="*/ 2147483647 h 384"/>
              <a:gd name="T78" fmla="*/ 2147483647 w 66"/>
              <a:gd name="T79" fmla="*/ 2147483647 h 384"/>
              <a:gd name="T80" fmla="*/ 2147483647 w 66"/>
              <a:gd name="T81" fmla="*/ 2147483647 h 384"/>
              <a:gd name="T82" fmla="*/ 2147483647 w 66"/>
              <a:gd name="T83" fmla="*/ 2147483647 h 384"/>
              <a:gd name="T84" fmla="*/ 2147483647 w 66"/>
              <a:gd name="T85" fmla="*/ 2147483647 h 384"/>
              <a:gd name="T86" fmla="*/ 2147483647 w 66"/>
              <a:gd name="T87" fmla="*/ 2147483647 h 384"/>
              <a:gd name="T88" fmla="*/ 2147483647 w 66"/>
              <a:gd name="T89" fmla="*/ 2147483647 h 384"/>
              <a:gd name="T90" fmla="*/ 2147483647 w 66"/>
              <a:gd name="T91" fmla="*/ 2147483647 h 384"/>
              <a:gd name="T92" fmla="*/ 2147483647 w 66"/>
              <a:gd name="T93" fmla="*/ 2147483647 h 384"/>
              <a:gd name="T94" fmla="*/ 2147483647 w 66"/>
              <a:gd name="T95" fmla="*/ 2147483647 h 384"/>
              <a:gd name="T96" fmla="*/ 2147483647 w 66"/>
              <a:gd name="T97" fmla="*/ 2147483647 h 384"/>
              <a:gd name="T98" fmla="*/ 2147483647 w 66"/>
              <a:gd name="T99" fmla="*/ 2147483647 h 384"/>
              <a:gd name="T100" fmla="*/ 2147483647 w 66"/>
              <a:gd name="T101" fmla="*/ 2147483647 h 384"/>
              <a:gd name="T102" fmla="*/ 2147483647 w 66"/>
              <a:gd name="T103" fmla="*/ 2147483647 h 384"/>
              <a:gd name="T104" fmla="*/ 2147483647 w 66"/>
              <a:gd name="T105" fmla="*/ 2147483647 h 384"/>
              <a:gd name="T106" fmla="*/ 2147483647 w 66"/>
              <a:gd name="T107" fmla="*/ 2147483647 h 384"/>
              <a:gd name="T108" fmla="*/ 2147483647 w 66"/>
              <a:gd name="T109" fmla="*/ 2147483647 h 384"/>
              <a:gd name="T110" fmla="*/ 2147483647 w 66"/>
              <a:gd name="T111" fmla="*/ 2147483647 h 384"/>
              <a:gd name="T112" fmla="*/ 2147483647 w 66"/>
              <a:gd name="T113" fmla="*/ 2147483647 h 384"/>
              <a:gd name="T114" fmla="*/ 2147483647 w 66"/>
              <a:gd name="T115" fmla="*/ 2147483647 h 384"/>
              <a:gd name="T116" fmla="*/ 2147483647 w 66"/>
              <a:gd name="T117" fmla="*/ 2147483647 h 384"/>
              <a:gd name="T118" fmla="*/ 2147483647 w 66"/>
              <a:gd name="T119" fmla="*/ 2147483647 h 384"/>
              <a:gd name="T120" fmla="*/ 2147483647 w 66"/>
              <a:gd name="T121" fmla="*/ 2147483647 h 384"/>
              <a:gd name="T122" fmla="*/ 2147483647 w 66"/>
              <a:gd name="T123" fmla="*/ 2147483647 h 384"/>
              <a:gd name="T124" fmla="*/ 2147483647 w 66"/>
              <a:gd name="T125" fmla="*/ 2147483647 h 38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384">
                <a:moveTo>
                  <a:pt x="50" y="384"/>
                </a:moveTo>
                <a:lnTo>
                  <a:pt x="40" y="382"/>
                </a:lnTo>
                <a:lnTo>
                  <a:pt x="30" y="380"/>
                </a:lnTo>
                <a:lnTo>
                  <a:pt x="20" y="374"/>
                </a:lnTo>
                <a:lnTo>
                  <a:pt x="14" y="370"/>
                </a:lnTo>
                <a:lnTo>
                  <a:pt x="6" y="362"/>
                </a:lnTo>
                <a:lnTo>
                  <a:pt x="2" y="352"/>
                </a:lnTo>
                <a:lnTo>
                  <a:pt x="0" y="342"/>
                </a:lnTo>
                <a:lnTo>
                  <a:pt x="0" y="334"/>
                </a:lnTo>
                <a:lnTo>
                  <a:pt x="0" y="52"/>
                </a:lnTo>
                <a:lnTo>
                  <a:pt x="0" y="40"/>
                </a:lnTo>
                <a:lnTo>
                  <a:pt x="2" y="30"/>
                </a:lnTo>
                <a:lnTo>
                  <a:pt x="6" y="20"/>
                </a:lnTo>
                <a:lnTo>
                  <a:pt x="14" y="14"/>
                </a:lnTo>
                <a:lnTo>
                  <a:pt x="20" y="8"/>
                </a:lnTo>
                <a:lnTo>
                  <a:pt x="30" y="4"/>
                </a:lnTo>
                <a:lnTo>
                  <a:pt x="40" y="0"/>
                </a:lnTo>
                <a:lnTo>
                  <a:pt x="50" y="0"/>
                </a:lnTo>
                <a:lnTo>
                  <a:pt x="56" y="0"/>
                </a:lnTo>
                <a:lnTo>
                  <a:pt x="66" y="0"/>
                </a:lnTo>
                <a:lnTo>
                  <a:pt x="66" y="8"/>
                </a:lnTo>
                <a:lnTo>
                  <a:pt x="66" y="18"/>
                </a:lnTo>
                <a:lnTo>
                  <a:pt x="66" y="26"/>
                </a:lnTo>
                <a:lnTo>
                  <a:pt x="66" y="36"/>
                </a:lnTo>
                <a:lnTo>
                  <a:pt x="66" y="46"/>
                </a:lnTo>
                <a:lnTo>
                  <a:pt x="66" y="58"/>
                </a:lnTo>
                <a:lnTo>
                  <a:pt x="66" y="68"/>
                </a:lnTo>
                <a:lnTo>
                  <a:pt x="66" y="80"/>
                </a:lnTo>
                <a:lnTo>
                  <a:pt x="66" y="90"/>
                </a:lnTo>
                <a:lnTo>
                  <a:pt x="66" y="102"/>
                </a:lnTo>
                <a:lnTo>
                  <a:pt x="66" y="114"/>
                </a:lnTo>
                <a:lnTo>
                  <a:pt x="66" y="126"/>
                </a:lnTo>
                <a:lnTo>
                  <a:pt x="66" y="138"/>
                </a:lnTo>
                <a:lnTo>
                  <a:pt x="66" y="150"/>
                </a:lnTo>
                <a:lnTo>
                  <a:pt x="66" y="162"/>
                </a:lnTo>
                <a:lnTo>
                  <a:pt x="66" y="176"/>
                </a:lnTo>
                <a:lnTo>
                  <a:pt x="66" y="186"/>
                </a:lnTo>
                <a:lnTo>
                  <a:pt x="66" y="200"/>
                </a:lnTo>
                <a:lnTo>
                  <a:pt x="66" y="212"/>
                </a:lnTo>
                <a:lnTo>
                  <a:pt x="66" y="226"/>
                </a:lnTo>
                <a:lnTo>
                  <a:pt x="66" y="238"/>
                </a:lnTo>
                <a:lnTo>
                  <a:pt x="66" y="250"/>
                </a:lnTo>
                <a:lnTo>
                  <a:pt x="66" y="258"/>
                </a:lnTo>
                <a:lnTo>
                  <a:pt x="66" y="264"/>
                </a:lnTo>
                <a:lnTo>
                  <a:pt x="66" y="270"/>
                </a:lnTo>
                <a:lnTo>
                  <a:pt x="66" y="278"/>
                </a:lnTo>
                <a:lnTo>
                  <a:pt x="66" y="290"/>
                </a:lnTo>
                <a:lnTo>
                  <a:pt x="66" y="304"/>
                </a:lnTo>
                <a:lnTo>
                  <a:pt x="66" y="310"/>
                </a:lnTo>
                <a:lnTo>
                  <a:pt x="66" y="316"/>
                </a:lnTo>
                <a:lnTo>
                  <a:pt x="66" y="324"/>
                </a:lnTo>
                <a:lnTo>
                  <a:pt x="66" y="330"/>
                </a:lnTo>
                <a:lnTo>
                  <a:pt x="66" y="336"/>
                </a:lnTo>
                <a:lnTo>
                  <a:pt x="66" y="342"/>
                </a:lnTo>
                <a:lnTo>
                  <a:pt x="66" y="350"/>
                </a:lnTo>
                <a:lnTo>
                  <a:pt x="66" y="358"/>
                </a:lnTo>
                <a:lnTo>
                  <a:pt x="66" y="364"/>
                </a:lnTo>
                <a:lnTo>
                  <a:pt x="66" y="370"/>
                </a:lnTo>
                <a:lnTo>
                  <a:pt x="66" y="376"/>
                </a:lnTo>
                <a:lnTo>
                  <a:pt x="66" y="384"/>
                </a:lnTo>
                <a:lnTo>
                  <a:pt x="56" y="384"/>
                </a:lnTo>
                <a:lnTo>
                  <a:pt x="50" y="38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0" name="Freeform 151"/>
          <p:cNvSpPr>
            <a:spLocks/>
          </p:cNvSpPr>
          <p:nvPr/>
        </p:nvSpPr>
        <p:spPr bwMode="auto">
          <a:xfrm>
            <a:off x="531813" y="4365625"/>
            <a:ext cx="111125" cy="263525"/>
          </a:xfrm>
          <a:custGeom>
            <a:avLst/>
            <a:gdLst>
              <a:gd name="T0" fmla="*/ 2147483647 w 70"/>
              <a:gd name="T1" fmla="*/ 2147483647 h 166"/>
              <a:gd name="T2" fmla="*/ 2147483647 w 70"/>
              <a:gd name="T3" fmla="*/ 2147483647 h 166"/>
              <a:gd name="T4" fmla="*/ 2147483647 w 70"/>
              <a:gd name="T5" fmla="*/ 2147483647 h 166"/>
              <a:gd name="T6" fmla="*/ 2147483647 w 70"/>
              <a:gd name="T7" fmla="*/ 2147483647 h 166"/>
              <a:gd name="T8" fmla="*/ 2147483647 w 70"/>
              <a:gd name="T9" fmla="*/ 2147483647 h 166"/>
              <a:gd name="T10" fmla="*/ 2147483647 w 70"/>
              <a:gd name="T11" fmla="*/ 2147483647 h 166"/>
              <a:gd name="T12" fmla="*/ 2147483647 w 70"/>
              <a:gd name="T13" fmla="*/ 2147483647 h 166"/>
              <a:gd name="T14" fmla="*/ 2147483647 w 70"/>
              <a:gd name="T15" fmla="*/ 2147483647 h 166"/>
              <a:gd name="T16" fmla="*/ 0 w 70"/>
              <a:gd name="T17" fmla="*/ 2147483647 h 166"/>
              <a:gd name="T18" fmla="*/ 0 w 70"/>
              <a:gd name="T19" fmla="*/ 2147483647 h 166"/>
              <a:gd name="T20" fmla="*/ 0 w 70"/>
              <a:gd name="T21" fmla="*/ 2147483647 h 166"/>
              <a:gd name="T22" fmla="*/ 0 w 70"/>
              <a:gd name="T23" fmla="*/ 2147483647 h 166"/>
              <a:gd name="T24" fmla="*/ 0 w 70"/>
              <a:gd name="T25" fmla="*/ 2147483647 h 166"/>
              <a:gd name="T26" fmla="*/ 0 w 70"/>
              <a:gd name="T27" fmla="*/ 2147483647 h 166"/>
              <a:gd name="T28" fmla="*/ 0 w 70"/>
              <a:gd name="T29" fmla="*/ 2147483647 h 166"/>
              <a:gd name="T30" fmla="*/ 0 w 70"/>
              <a:gd name="T31" fmla="*/ 2147483647 h 166"/>
              <a:gd name="T32" fmla="*/ 0 w 70"/>
              <a:gd name="T33" fmla="*/ 2147483647 h 166"/>
              <a:gd name="T34" fmla="*/ 0 w 70"/>
              <a:gd name="T35" fmla="*/ 2147483647 h 166"/>
              <a:gd name="T36" fmla="*/ 0 w 70"/>
              <a:gd name="T37" fmla="*/ 2147483647 h 166"/>
              <a:gd name="T38" fmla="*/ 0 w 70"/>
              <a:gd name="T39" fmla="*/ 2147483647 h 166"/>
              <a:gd name="T40" fmla="*/ 0 w 70"/>
              <a:gd name="T41" fmla="*/ 2147483647 h 166"/>
              <a:gd name="T42" fmla="*/ 0 w 70"/>
              <a:gd name="T43" fmla="*/ 2147483647 h 166"/>
              <a:gd name="T44" fmla="*/ 0 w 70"/>
              <a:gd name="T45" fmla="*/ 2147483647 h 166"/>
              <a:gd name="T46" fmla="*/ 0 w 70"/>
              <a:gd name="T47" fmla="*/ 2147483647 h 166"/>
              <a:gd name="T48" fmla="*/ 2147483647 w 70"/>
              <a:gd name="T49" fmla="*/ 2147483647 h 166"/>
              <a:gd name="T50" fmla="*/ 2147483647 w 70"/>
              <a:gd name="T51" fmla="*/ 2147483647 h 166"/>
              <a:gd name="T52" fmla="*/ 2147483647 w 70"/>
              <a:gd name="T53" fmla="*/ 2147483647 h 166"/>
              <a:gd name="T54" fmla="*/ 2147483647 w 70"/>
              <a:gd name="T55" fmla="*/ 2147483647 h 166"/>
              <a:gd name="T56" fmla="*/ 2147483647 w 70"/>
              <a:gd name="T57" fmla="*/ 2147483647 h 166"/>
              <a:gd name="T58" fmla="*/ 2147483647 w 70"/>
              <a:gd name="T59" fmla="*/ 0 h 166"/>
              <a:gd name="T60" fmla="*/ 2147483647 w 70"/>
              <a:gd name="T61" fmla="*/ 0 h 166"/>
              <a:gd name="T62" fmla="*/ 2147483647 w 70"/>
              <a:gd name="T63" fmla="*/ 0 h 166"/>
              <a:gd name="T64" fmla="*/ 2147483647 w 70"/>
              <a:gd name="T65" fmla="*/ 0 h 166"/>
              <a:gd name="T66" fmla="*/ 2147483647 w 70"/>
              <a:gd name="T67" fmla="*/ 2147483647 h 166"/>
              <a:gd name="T68" fmla="*/ 2147483647 w 70"/>
              <a:gd name="T69" fmla="*/ 2147483647 h 166"/>
              <a:gd name="T70" fmla="*/ 2147483647 w 70"/>
              <a:gd name="T71" fmla="*/ 2147483647 h 166"/>
              <a:gd name="T72" fmla="*/ 2147483647 w 70"/>
              <a:gd name="T73" fmla="*/ 2147483647 h 166"/>
              <a:gd name="T74" fmla="*/ 2147483647 w 70"/>
              <a:gd name="T75" fmla="*/ 2147483647 h 166"/>
              <a:gd name="T76" fmla="*/ 2147483647 w 70"/>
              <a:gd name="T77" fmla="*/ 2147483647 h 166"/>
              <a:gd name="T78" fmla="*/ 2147483647 w 70"/>
              <a:gd name="T79" fmla="*/ 2147483647 h 166"/>
              <a:gd name="T80" fmla="*/ 2147483647 w 70"/>
              <a:gd name="T81" fmla="*/ 2147483647 h 166"/>
              <a:gd name="T82" fmla="*/ 2147483647 w 70"/>
              <a:gd name="T83" fmla="*/ 2147483647 h 166"/>
              <a:gd name="T84" fmla="*/ 2147483647 w 70"/>
              <a:gd name="T85" fmla="*/ 2147483647 h 166"/>
              <a:gd name="T86" fmla="*/ 2147483647 w 70"/>
              <a:gd name="T87" fmla="*/ 2147483647 h 166"/>
              <a:gd name="T88" fmla="*/ 2147483647 w 70"/>
              <a:gd name="T89" fmla="*/ 2147483647 h 166"/>
              <a:gd name="T90" fmla="*/ 2147483647 w 70"/>
              <a:gd name="T91" fmla="*/ 2147483647 h 166"/>
              <a:gd name="T92" fmla="*/ 2147483647 w 70"/>
              <a:gd name="T93" fmla="*/ 2147483647 h 166"/>
              <a:gd name="T94" fmla="*/ 2147483647 w 70"/>
              <a:gd name="T95" fmla="*/ 2147483647 h 166"/>
              <a:gd name="T96" fmla="*/ 2147483647 w 70"/>
              <a:gd name="T97" fmla="*/ 2147483647 h 166"/>
              <a:gd name="T98" fmla="*/ 2147483647 w 70"/>
              <a:gd name="T99" fmla="*/ 2147483647 h 1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0" h="166">
                <a:moveTo>
                  <a:pt x="70" y="166"/>
                </a:moveTo>
                <a:lnTo>
                  <a:pt x="60" y="166"/>
                </a:lnTo>
                <a:lnTo>
                  <a:pt x="50" y="166"/>
                </a:lnTo>
                <a:lnTo>
                  <a:pt x="40" y="166"/>
                </a:lnTo>
                <a:lnTo>
                  <a:pt x="32" y="166"/>
                </a:lnTo>
                <a:lnTo>
                  <a:pt x="22" y="166"/>
                </a:lnTo>
                <a:lnTo>
                  <a:pt x="14" y="166"/>
                </a:lnTo>
                <a:lnTo>
                  <a:pt x="6" y="166"/>
                </a:lnTo>
                <a:lnTo>
                  <a:pt x="0" y="166"/>
                </a:lnTo>
                <a:lnTo>
                  <a:pt x="0" y="154"/>
                </a:lnTo>
                <a:lnTo>
                  <a:pt x="0" y="142"/>
                </a:lnTo>
                <a:lnTo>
                  <a:pt x="0" y="132"/>
                </a:lnTo>
                <a:lnTo>
                  <a:pt x="0" y="122"/>
                </a:lnTo>
                <a:lnTo>
                  <a:pt x="0" y="110"/>
                </a:lnTo>
                <a:lnTo>
                  <a:pt x="0" y="102"/>
                </a:lnTo>
                <a:lnTo>
                  <a:pt x="0" y="94"/>
                </a:lnTo>
                <a:lnTo>
                  <a:pt x="0" y="86"/>
                </a:lnTo>
                <a:lnTo>
                  <a:pt x="0" y="78"/>
                </a:lnTo>
                <a:lnTo>
                  <a:pt x="0" y="72"/>
                </a:lnTo>
                <a:lnTo>
                  <a:pt x="0" y="64"/>
                </a:lnTo>
                <a:lnTo>
                  <a:pt x="0" y="60"/>
                </a:lnTo>
                <a:lnTo>
                  <a:pt x="0" y="52"/>
                </a:lnTo>
                <a:lnTo>
                  <a:pt x="0" y="40"/>
                </a:lnTo>
                <a:lnTo>
                  <a:pt x="4" y="30"/>
                </a:lnTo>
                <a:lnTo>
                  <a:pt x="10" y="22"/>
                </a:lnTo>
                <a:lnTo>
                  <a:pt x="16" y="16"/>
                </a:lnTo>
                <a:lnTo>
                  <a:pt x="24" y="8"/>
                </a:lnTo>
                <a:lnTo>
                  <a:pt x="34" y="4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70" y="0"/>
                </a:lnTo>
                <a:lnTo>
                  <a:pt x="70" y="8"/>
                </a:lnTo>
                <a:lnTo>
                  <a:pt x="70" y="18"/>
                </a:lnTo>
                <a:lnTo>
                  <a:pt x="70" y="26"/>
                </a:lnTo>
                <a:lnTo>
                  <a:pt x="70" y="36"/>
                </a:lnTo>
                <a:lnTo>
                  <a:pt x="70" y="46"/>
                </a:lnTo>
                <a:lnTo>
                  <a:pt x="70" y="56"/>
                </a:lnTo>
                <a:lnTo>
                  <a:pt x="70" y="66"/>
                </a:lnTo>
                <a:lnTo>
                  <a:pt x="70" y="76"/>
                </a:lnTo>
                <a:lnTo>
                  <a:pt x="70" y="86"/>
                </a:lnTo>
                <a:lnTo>
                  <a:pt x="70" y="98"/>
                </a:lnTo>
                <a:lnTo>
                  <a:pt x="70" y="108"/>
                </a:lnTo>
                <a:lnTo>
                  <a:pt x="70" y="118"/>
                </a:lnTo>
                <a:lnTo>
                  <a:pt x="70" y="130"/>
                </a:lnTo>
                <a:lnTo>
                  <a:pt x="70" y="142"/>
                </a:lnTo>
                <a:lnTo>
                  <a:pt x="70" y="154"/>
                </a:lnTo>
                <a:lnTo>
                  <a:pt x="70" y="166"/>
                </a:lnTo>
                <a:close/>
              </a:path>
            </a:pathLst>
          </a:custGeom>
          <a:solidFill>
            <a:srgbClr val="96DE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1" name="Freeform 152"/>
          <p:cNvSpPr>
            <a:spLocks/>
          </p:cNvSpPr>
          <p:nvPr/>
        </p:nvSpPr>
        <p:spPr bwMode="auto">
          <a:xfrm>
            <a:off x="538163" y="4378325"/>
            <a:ext cx="95250" cy="231775"/>
          </a:xfrm>
          <a:custGeom>
            <a:avLst/>
            <a:gdLst>
              <a:gd name="T0" fmla="*/ 2147483647 w 60"/>
              <a:gd name="T1" fmla="*/ 2147483647 h 146"/>
              <a:gd name="T2" fmla="*/ 2147483647 w 60"/>
              <a:gd name="T3" fmla="*/ 2147483647 h 146"/>
              <a:gd name="T4" fmla="*/ 2147483647 w 60"/>
              <a:gd name="T5" fmla="*/ 2147483647 h 146"/>
              <a:gd name="T6" fmla="*/ 2147483647 w 60"/>
              <a:gd name="T7" fmla="*/ 2147483647 h 146"/>
              <a:gd name="T8" fmla="*/ 2147483647 w 60"/>
              <a:gd name="T9" fmla="*/ 2147483647 h 146"/>
              <a:gd name="T10" fmla="*/ 2147483647 w 60"/>
              <a:gd name="T11" fmla="*/ 2147483647 h 146"/>
              <a:gd name="T12" fmla="*/ 2147483647 w 60"/>
              <a:gd name="T13" fmla="*/ 2147483647 h 146"/>
              <a:gd name="T14" fmla="*/ 2147483647 w 60"/>
              <a:gd name="T15" fmla="*/ 2147483647 h 146"/>
              <a:gd name="T16" fmla="*/ 0 w 60"/>
              <a:gd name="T17" fmla="*/ 2147483647 h 146"/>
              <a:gd name="T18" fmla="*/ 0 w 60"/>
              <a:gd name="T19" fmla="*/ 2147483647 h 146"/>
              <a:gd name="T20" fmla="*/ 0 w 60"/>
              <a:gd name="T21" fmla="*/ 2147483647 h 146"/>
              <a:gd name="T22" fmla="*/ 0 w 60"/>
              <a:gd name="T23" fmla="*/ 2147483647 h 146"/>
              <a:gd name="T24" fmla="*/ 0 w 60"/>
              <a:gd name="T25" fmla="*/ 2147483647 h 146"/>
              <a:gd name="T26" fmla="*/ 0 w 60"/>
              <a:gd name="T27" fmla="*/ 2147483647 h 146"/>
              <a:gd name="T28" fmla="*/ 0 w 60"/>
              <a:gd name="T29" fmla="*/ 2147483647 h 146"/>
              <a:gd name="T30" fmla="*/ 0 w 60"/>
              <a:gd name="T31" fmla="*/ 2147483647 h 146"/>
              <a:gd name="T32" fmla="*/ 0 w 60"/>
              <a:gd name="T33" fmla="*/ 2147483647 h 146"/>
              <a:gd name="T34" fmla="*/ 0 w 60"/>
              <a:gd name="T35" fmla="*/ 2147483647 h 146"/>
              <a:gd name="T36" fmla="*/ 0 w 60"/>
              <a:gd name="T37" fmla="*/ 2147483647 h 146"/>
              <a:gd name="T38" fmla="*/ 0 w 60"/>
              <a:gd name="T39" fmla="*/ 2147483647 h 146"/>
              <a:gd name="T40" fmla="*/ 0 w 60"/>
              <a:gd name="T41" fmla="*/ 2147483647 h 146"/>
              <a:gd name="T42" fmla="*/ 0 w 60"/>
              <a:gd name="T43" fmla="*/ 2147483647 h 146"/>
              <a:gd name="T44" fmla="*/ 0 w 60"/>
              <a:gd name="T45" fmla="*/ 2147483647 h 146"/>
              <a:gd name="T46" fmla="*/ 0 w 60"/>
              <a:gd name="T47" fmla="*/ 2147483647 h 146"/>
              <a:gd name="T48" fmla="*/ 2147483647 w 60"/>
              <a:gd name="T49" fmla="*/ 2147483647 h 146"/>
              <a:gd name="T50" fmla="*/ 2147483647 w 60"/>
              <a:gd name="T51" fmla="*/ 2147483647 h 146"/>
              <a:gd name="T52" fmla="*/ 2147483647 w 60"/>
              <a:gd name="T53" fmla="*/ 2147483647 h 146"/>
              <a:gd name="T54" fmla="*/ 2147483647 w 60"/>
              <a:gd name="T55" fmla="*/ 2147483647 h 146"/>
              <a:gd name="T56" fmla="*/ 2147483647 w 60"/>
              <a:gd name="T57" fmla="*/ 2147483647 h 146"/>
              <a:gd name="T58" fmla="*/ 2147483647 w 60"/>
              <a:gd name="T59" fmla="*/ 0 h 146"/>
              <a:gd name="T60" fmla="*/ 2147483647 w 60"/>
              <a:gd name="T61" fmla="*/ 0 h 146"/>
              <a:gd name="T62" fmla="*/ 2147483647 w 60"/>
              <a:gd name="T63" fmla="*/ 0 h 146"/>
              <a:gd name="T64" fmla="*/ 2147483647 w 60"/>
              <a:gd name="T65" fmla="*/ 0 h 146"/>
              <a:gd name="T66" fmla="*/ 2147483647 w 60"/>
              <a:gd name="T67" fmla="*/ 0 h 146"/>
              <a:gd name="T68" fmla="*/ 2147483647 w 60"/>
              <a:gd name="T69" fmla="*/ 0 h 146"/>
              <a:gd name="T70" fmla="*/ 2147483647 w 60"/>
              <a:gd name="T71" fmla="*/ 2147483647 h 146"/>
              <a:gd name="T72" fmla="*/ 2147483647 w 60"/>
              <a:gd name="T73" fmla="*/ 2147483647 h 146"/>
              <a:gd name="T74" fmla="*/ 2147483647 w 60"/>
              <a:gd name="T75" fmla="*/ 2147483647 h 146"/>
              <a:gd name="T76" fmla="*/ 2147483647 w 60"/>
              <a:gd name="T77" fmla="*/ 2147483647 h 146"/>
              <a:gd name="T78" fmla="*/ 2147483647 w 60"/>
              <a:gd name="T79" fmla="*/ 2147483647 h 146"/>
              <a:gd name="T80" fmla="*/ 2147483647 w 60"/>
              <a:gd name="T81" fmla="*/ 2147483647 h 146"/>
              <a:gd name="T82" fmla="*/ 2147483647 w 60"/>
              <a:gd name="T83" fmla="*/ 2147483647 h 146"/>
              <a:gd name="T84" fmla="*/ 2147483647 w 60"/>
              <a:gd name="T85" fmla="*/ 2147483647 h 146"/>
              <a:gd name="T86" fmla="*/ 2147483647 w 60"/>
              <a:gd name="T87" fmla="*/ 2147483647 h 146"/>
              <a:gd name="T88" fmla="*/ 2147483647 w 60"/>
              <a:gd name="T89" fmla="*/ 2147483647 h 146"/>
              <a:gd name="T90" fmla="*/ 2147483647 w 60"/>
              <a:gd name="T91" fmla="*/ 2147483647 h 146"/>
              <a:gd name="T92" fmla="*/ 2147483647 w 60"/>
              <a:gd name="T93" fmla="*/ 2147483647 h 146"/>
              <a:gd name="T94" fmla="*/ 2147483647 w 60"/>
              <a:gd name="T95" fmla="*/ 2147483647 h 146"/>
              <a:gd name="T96" fmla="*/ 2147483647 w 60"/>
              <a:gd name="T97" fmla="*/ 2147483647 h 146"/>
              <a:gd name="T98" fmla="*/ 2147483647 w 60"/>
              <a:gd name="T99" fmla="*/ 2147483647 h 146"/>
              <a:gd name="T100" fmla="*/ 2147483647 w 60"/>
              <a:gd name="T101" fmla="*/ 2147483647 h 146"/>
              <a:gd name="T102" fmla="*/ 2147483647 w 60"/>
              <a:gd name="T103" fmla="*/ 2147483647 h 1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" h="146">
                <a:moveTo>
                  <a:pt x="60" y="146"/>
                </a:moveTo>
                <a:lnTo>
                  <a:pt x="50" y="146"/>
                </a:lnTo>
                <a:lnTo>
                  <a:pt x="42" y="146"/>
                </a:lnTo>
                <a:lnTo>
                  <a:pt x="34" y="146"/>
                </a:lnTo>
                <a:lnTo>
                  <a:pt x="26" y="146"/>
                </a:lnTo>
                <a:lnTo>
                  <a:pt x="18" y="146"/>
                </a:lnTo>
                <a:lnTo>
                  <a:pt x="12" y="146"/>
                </a:lnTo>
                <a:lnTo>
                  <a:pt x="4" y="146"/>
                </a:lnTo>
                <a:lnTo>
                  <a:pt x="0" y="146"/>
                </a:lnTo>
                <a:lnTo>
                  <a:pt x="0" y="136"/>
                </a:lnTo>
                <a:lnTo>
                  <a:pt x="0" y="126"/>
                </a:lnTo>
                <a:lnTo>
                  <a:pt x="0" y="116"/>
                </a:lnTo>
                <a:lnTo>
                  <a:pt x="0" y="108"/>
                </a:lnTo>
                <a:lnTo>
                  <a:pt x="0" y="98"/>
                </a:lnTo>
                <a:lnTo>
                  <a:pt x="0" y="90"/>
                </a:lnTo>
                <a:lnTo>
                  <a:pt x="0" y="82"/>
                </a:lnTo>
                <a:lnTo>
                  <a:pt x="0" y="76"/>
                </a:lnTo>
                <a:lnTo>
                  <a:pt x="0" y="68"/>
                </a:lnTo>
                <a:lnTo>
                  <a:pt x="0" y="62"/>
                </a:lnTo>
                <a:lnTo>
                  <a:pt x="0" y="58"/>
                </a:lnTo>
                <a:lnTo>
                  <a:pt x="0" y="54"/>
                </a:lnTo>
                <a:lnTo>
                  <a:pt x="0" y="48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18" y="6"/>
                </a:lnTo>
                <a:lnTo>
                  <a:pt x="26" y="2"/>
                </a:lnTo>
                <a:lnTo>
                  <a:pt x="34" y="0"/>
                </a:lnTo>
                <a:lnTo>
                  <a:pt x="44" y="0"/>
                </a:lnTo>
                <a:lnTo>
                  <a:pt x="46" y="0"/>
                </a:lnTo>
                <a:lnTo>
                  <a:pt x="50" y="0"/>
                </a:lnTo>
                <a:lnTo>
                  <a:pt x="54" y="0"/>
                </a:lnTo>
                <a:lnTo>
                  <a:pt x="60" y="0"/>
                </a:lnTo>
                <a:lnTo>
                  <a:pt x="60" y="8"/>
                </a:lnTo>
                <a:lnTo>
                  <a:pt x="60" y="14"/>
                </a:lnTo>
                <a:lnTo>
                  <a:pt x="60" y="22"/>
                </a:lnTo>
                <a:lnTo>
                  <a:pt x="60" y="32"/>
                </a:lnTo>
                <a:lnTo>
                  <a:pt x="60" y="38"/>
                </a:lnTo>
                <a:lnTo>
                  <a:pt x="60" y="48"/>
                </a:lnTo>
                <a:lnTo>
                  <a:pt x="60" y="58"/>
                </a:lnTo>
                <a:lnTo>
                  <a:pt x="60" y="66"/>
                </a:lnTo>
                <a:lnTo>
                  <a:pt x="60" y="76"/>
                </a:lnTo>
                <a:lnTo>
                  <a:pt x="60" y="86"/>
                </a:lnTo>
                <a:lnTo>
                  <a:pt x="60" y="94"/>
                </a:lnTo>
                <a:lnTo>
                  <a:pt x="60" y="104"/>
                </a:lnTo>
                <a:lnTo>
                  <a:pt x="60" y="114"/>
                </a:lnTo>
                <a:lnTo>
                  <a:pt x="60" y="124"/>
                </a:lnTo>
                <a:lnTo>
                  <a:pt x="60" y="136"/>
                </a:lnTo>
                <a:lnTo>
                  <a:pt x="60" y="146"/>
                </a:lnTo>
                <a:close/>
              </a:path>
            </a:pathLst>
          </a:custGeom>
          <a:solidFill>
            <a:srgbClr val="B0BF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2" name="Freeform 153"/>
          <p:cNvSpPr>
            <a:spLocks/>
          </p:cNvSpPr>
          <p:nvPr/>
        </p:nvSpPr>
        <p:spPr bwMode="auto">
          <a:xfrm>
            <a:off x="538163" y="4391025"/>
            <a:ext cx="82550" cy="200025"/>
          </a:xfrm>
          <a:custGeom>
            <a:avLst/>
            <a:gdLst>
              <a:gd name="T0" fmla="*/ 2147483647 w 52"/>
              <a:gd name="T1" fmla="*/ 2147483647 h 126"/>
              <a:gd name="T2" fmla="*/ 2147483647 w 52"/>
              <a:gd name="T3" fmla="*/ 2147483647 h 126"/>
              <a:gd name="T4" fmla="*/ 2147483647 w 52"/>
              <a:gd name="T5" fmla="*/ 2147483647 h 126"/>
              <a:gd name="T6" fmla="*/ 2147483647 w 52"/>
              <a:gd name="T7" fmla="*/ 2147483647 h 126"/>
              <a:gd name="T8" fmla="*/ 2147483647 w 52"/>
              <a:gd name="T9" fmla="*/ 2147483647 h 126"/>
              <a:gd name="T10" fmla="*/ 2147483647 w 52"/>
              <a:gd name="T11" fmla="*/ 2147483647 h 126"/>
              <a:gd name="T12" fmla="*/ 0 w 52"/>
              <a:gd name="T13" fmla="*/ 2147483647 h 126"/>
              <a:gd name="T14" fmla="*/ 0 w 52"/>
              <a:gd name="T15" fmla="*/ 2147483647 h 126"/>
              <a:gd name="T16" fmla="*/ 0 w 52"/>
              <a:gd name="T17" fmla="*/ 2147483647 h 126"/>
              <a:gd name="T18" fmla="*/ 0 w 52"/>
              <a:gd name="T19" fmla="*/ 2147483647 h 126"/>
              <a:gd name="T20" fmla="*/ 0 w 52"/>
              <a:gd name="T21" fmla="*/ 2147483647 h 126"/>
              <a:gd name="T22" fmla="*/ 0 w 52"/>
              <a:gd name="T23" fmla="*/ 2147483647 h 126"/>
              <a:gd name="T24" fmla="*/ 0 w 52"/>
              <a:gd name="T25" fmla="*/ 2147483647 h 126"/>
              <a:gd name="T26" fmla="*/ 0 w 52"/>
              <a:gd name="T27" fmla="*/ 2147483647 h 126"/>
              <a:gd name="T28" fmla="*/ 0 w 52"/>
              <a:gd name="T29" fmla="*/ 2147483647 h 126"/>
              <a:gd name="T30" fmla="*/ 0 w 52"/>
              <a:gd name="T31" fmla="*/ 2147483647 h 126"/>
              <a:gd name="T32" fmla="*/ 0 w 52"/>
              <a:gd name="T33" fmla="*/ 2147483647 h 126"/>
              <a:gd name="T34" fmla="*/ 0 w 52"/>
              <a:gd name="T35" fmla="*/ 2147483647 h 126"/>
              <a:gd name="T36" fmla="*/ 0 w 52"/>
              <a:gd name="T37" fmla="*/ 2147483647 h 126"/>
              <a:gd name="T38" fmla="*/ 0 w 52"/>
              <a:gd name="T39" fmla="*/ 2147483647 h 126"/>
              <a:gd name="T40" fmla="*/ 2147483647 w 52"/>
              <a:gd name="T41" fmla="*/ 2147483647 h 126"/>
              <a:gd name="T42" fmla="*/ 2147483647 w 52"/>
              <a:gd name="T43" fmla="*/ 2147483647 h 126"/>
              <a:gd name="T44" fmla="*/ 2147483647 w 52"/>
              <a:gd name="T45" fmla="*/ 2147483647 h 126"/>
              <a:gd name="T46" fmla="*/ 2147483647 w 52"/>
              <a:gd name="T47" fmla="*/ 2147483647 h 126"/>
              <a:gd name="T48" fmla="*/ 2147483647 w 52"/>
              <a:gd name="T49" fmla="*/ 2147483647 h 126"/>
              <a:gd name="T50" fmla="*/ 2147483647 w 52"/>
              <a:gd name="T51" fmla="*/ 0 h 126"/>
              <a:gd name="T52" fmla="*/ 2147483647 w 52"/>
              <a:gd name="T53" fmla="*/ 0 h 126"/>
              <a:gd name="T54" fmla="*/ 2147483647 w 52"/>
              <a:gd name="T55" fmla="*/ 0 h 126"/>
              <a:gd name="T56" fmla="*/ 2147483647 w 52"/>
              <a:gd name="T57" fmla="*/ 0 h 126"/>
              <a:gd name="T58" fmla="*/ 2147483647 w 52"/>
              <a:gd name="T59" fmla="*/ 2147483647 h 126"/>
              <a:gd name="T60" fmla="*/ 2147483647 w 52"/>
              <a:gd name="T61" fmla="*/ 2147483647 h 126"/>
              <a:gd name="T62" fmla="*/ 2147483647 w 52"/>
              <a:gd name="T63" fmla="*/ 2147483647 h 126"/>
              <a:gd name="T64" fmla="*/ 2147483647 w 52"/>
              <a:gd name="T65" fmla="*/ 2147483647 h 126"/>
              <a:gd name="T66" fmla="*/ 2147483647 w 52"/>
              <a:gd name="T67" fmla="*/ 2147483647 h 126"/>
              <a:gd name="T68" fmla="*/ 2147483647 w 52"/>
              <a:gd name="T69" fmla="*/ 2147483647 h 126"/>
              <a:gd name="T70" fmla="*/ 2147483647 w 52"/>
              <a:gd name="T71" fmla="*/ 2147483647 h 126"/>
              <a:gd name="T72" fmla="*/ 2147483647 w 52"/>
              <a:gd name="T73" fmla="*/ 2147483647 h 126"/>
              <a:gd name="T74" fmla="*/ 2147483647 w 52"/>
              <a:gd name="T75" fmla="*/ 2147483647 h 126"/>
              <a:gd name="T76" fmla="*/ 2147483647 w 52"/>
              <a:gd name="T77" fmla="*/ 2147483647 h 126"/>
              <a:gd name="T78" fmla="*/ 2147483647 w 52"/>
              <a:gd name="T79" fmla="*/ 2147483647 h 126"/>
              <a:gd name="T80" fmla="*/ 2147483647 w 52"/>
              <a:gd name="T81" fmla="*/ 2147483647 h 126"/>
              <a:gd name="T82" fmla="*/ 2147483647 w 52"/>
              <a:gd name="T83" fmla="*/ 2147483647 h 126"/>
              <a:gd name="T84" fmla="*/ 2147483647 w 52"/>
              <a:gd name="T85" fmla="*/ 2147483647 h 126"/>
              <a:gd name="T86" fmla="*/ 2147483647 w 52"/>
              <a:gd name="T87" fmla="*/ 2147483647 h 126"/>
              <a:gd name="T88" fmla="*/ 2147483647 w 52"/>
              <a:gd name="T89" fmla="*/ 2147483647 h 126"/>
              <a:gd name="T90" fmla="*/ 2147483647 w 52"/>
              <a:gd name="T91" fmla="*/ 2147483647 h 1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2" h="126">
                <a:moveTo>
                  <a:pt x="52" y="126"/>
                </a:moveTo>
                <a:lnTo>
                  <a:pt x="44" y="126"/>
                </a:lnTo>
                <a:lnTo>
                  <a:pt x="38" y="126"/>
                </a:lnTo>
                <a:lnTo>
                  <a:pt x="30" y="126"/>
                </a:lnTo>
                <a:lnTo>
                  <a:pt x="24" y="126"/>
                </a:lnTo>
                <a:lnTo>
                  <a:pt x="12" y="126"/>
                </a:lnTo>
                <a:lnTo>
                  <a:pt x="0" y="126"/>
                </a:lnTo>
                <a:lnTo>
                  <a:pt x="0" y="116"/>
                </a:lnTo>
                <a:lnTo>
                  <a:pt x="0" y="108"/>
                </a:lnTo>
                <a:lnTo>
                  <a:pt x="0" y="100"/>
                </a:lnTo>
                <a:lnTo>
                  <a:pt x="0" y="92"/>
                </a:lnTo>
                <a:lnTo>
                  <a:pt x="0" y="84"/>
                </a:lnTo>
                <a:lnTo>
                  <a:pt x="0" y="78"/>
                </a:lnTo>
                <a:lnTo>
                  <a:pt x="0" y="70"/>
                </a:lnTo>
                <a:lnTo>
                  <a:pt x="0" y="66"/>
                </a:lnTo>
                <a:lnTo>
                  <a:pt x="0" y="52"/>
                </a:lnTo>
                <a:lnTo>
                  <a:pt x="0" y="46"/>
                </a:lnTo>
                <a:lnTo>
                  <a:pt x="0" y="40"/>
                </a:lnTo>
                <a:lnTo>
                  <a:pt x="0" y="30"/>
                </a:lnTo>
                <a:lnTo>
                  <a:pt x="2" y="22"/>
                </a:lnTo>
                <a:lnTo>
                  <a:pt x="6" y="14"/>
                </a:lnTo>
                <a:lnTo>
                  <a:pt x="12" y="10"/>
                </a:lnTo>
                <a:lnTo>
                  <a:pt x="16" y="4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lnTo>
                  <a:pt x="44" y="0"/>
                </a:lnTo>
                <a:lnTo>
                  <a:pt x="52" y="0"/>
                </a:lnTo>
                <a:lnTo>
                  <a:pt x="52" y="6"/>
                </a:lnTo>
                <a:lnTo>
                  <a:pt x="52" y="12"/>
                </a:lnTo>
                <a:lnTo>
                  <a:pt x="52" y="18"/>
                </a:lnTo>
                <a:lnTo>
                  <a:pt x="52" y="26"/>
                </a:lnTo>
                <a:lnTo>
                  <a:pt x="52" y="34"/>
                </a:lnTo>
                <a:lnTo>
                  <a:pt x="52" y="40"/>
                </a:lnTo>
                <a:lnTo>
                  <a:pt x="52" y="50"/>
                </a:lnTo>
                <a:lnTo>
                  <a:pt x="52" y="58"/>
                </a:lnTo>
                <a:lnTo>
                  <a:pt x="52" y="66"/>
                </a:lnTo>
                <a:lnTo>
                  <a:pt x="52" y="72"/>
                </a:lnTo>
                <a:lnTo>
                  <a:pt x="52" y="82"/>
                </a:lnTo>
                <a:lnTo>
                  <a:pt x="52" y="90"/>
                </a:lnTo>
                <a:lnTo>
                  <a:pt x="52" y="98"/>
                </a:lnTo>
                <a:lnTo>
                  <a:pt x="52" y="108"/>
                </a:lnTo>
                <a:lnTo>
                  <a:pt x="52" y="116"/>
                </a:lnTo>
                <a:lnTo>
                  <a:pt x="52" y="126"/>
                </a:lnTo>
                <a:close/>
              </a:path>
            </a:pathLst>
          </a:custGeom>
          <a:solidFill>
            <a:srgbClr val="CCA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3" name="Freeform 154"/>
          <p:cNvSpPr>
            <a:spLocks/>
          </p:cNvSpPr>
          <p:nvPr/>
        </p:nvSpPr>
        <p:spPr bwMode="auto">
          <a:xfrm>
            <a:off x="541338" y="4400550"/>
            <a:ext cx="69850" cy="174625"/>
          </a:xfrm>
          <a:custGeom>
            <a:avLst/>
            <a:gdLst>
              <a:gd name="T0" fmla="*/ 2147483647 w 44"/>
              <a:gd name="T1" fmla="*/ 2147483647 h 110"/>
              <a:gd name="T2" fmla="*/ 2147483647 w 44"/>
              <a:gd name="T3" fmla="*/ 2147483647 h 110"/>
              <a:gd name="T4" fmla="*/ 2147483647 w 44"/>
              <a:gd name="T5" fmla="*/ 2147483647 h 110"/>
              <a:gd name="T6" fmla="*/ 2147483647 w 44"/>
              <a:gd name="T7" fmla="*/ 2147483647 h 110"/>
              <a:gd name="T8" fmla="*/ 0 w 44"/>
              <a:gd name="T9" fmla="*/ 2147483647 h 110"/>
              <a:gd name="T10" fmla="*/ 0 w 44"/>
              <a:gd name="T11" fmla="*/ 2147483647 h 110"/>
              <a:gd name="T12" fmla="*/ 0 w 44"/>
              <a:gd name="T13" fmla="*/ 2147483647 h 110"/>
              <a:gd name="T14" fmla="*/ 0 w 44"/>
              <a:gd name="T15" fmla="*/ 2147483647 h 110"/>
              <a:gd name="T16" fmla="*/ 0 w 44"/>
              <a:gd name="T17" fmla="*/ 2147483647 h 110"/>
              <a:gd name="T18" fmla="*/ 0 w 44"/>
              <a:gd name="T19" fmla="*/ 2147483647 h 110"/>
              <a:gd name="T20" fmla="*/ 0 w 44"/>
              <a:gd name="T21" fmla="*/ 2147483647 h 110"/>
              <a:gd name="T22" fmla="*/ 0 w 44"/>
              <a:gd name="T23" fmla="*/ 2147483647 h 110"/>
              <a:gd name="T24" fmla="*/ 0 w 44"/>
              <a:gd name="T25" fmla="*/ 2147483647 h 110"/>
              <a:gd name="T26" fmla="*/ 0 w 44"/>
              <a:gd name="T27" fmla="*/ 2147483647 h 110"/>
              <a:gd name="T28" fmla="*/ 0 w 44"/>
              <a:gd name="T29" fmla="*/ 2147483647 h 110"/>
              <a:gd name="T30" fmla="*/ 2147483647 w 44"/>
              <a:gd name="T31" fmla="*/ 2147483647 h 110"/>
              <a:gd name="T32" fmla="*/ 2147483647 w 44"/>
              <a:gd name="T33" fmla="*/ 2147483647 h 110"/>
              <a:gd name="T34" fmla="*/ 2147483647 w 44"/>
              <a:gd name="T35" fmla="*/ 2147483647 h 110"/>
              <a:gd name="T36" fmla="*/ 2147483647 w 44"/>
              <a:gd name="T37" fmla="*/ 2147483647 h 110"/>
              <a:gd name="T38" fmla="*/ 2147483647 w 44"/>
              <a:gd name="T39" fmla="*/ 2147483647 h 110"/>
              <a:gd name="T40" fmla="*/ 2147483647 w 44"/>
              <a:gd name="T41" fmla="*/ 0 h 110"/>
              <a:gd name="T42" fmla="*/ 2147483647 w 44"/>
              <a:gd name="T43" fmla="*/ 0 h 110"/>
              <a:gd name="T44" fmla="*/ 2147483647 w 44"/>
              <a:gd name="T45" fmla="*/ 0 h 110"/>
              <a:gd name="T46" fmla="*/ 2147483647 w 44"/>
              <a:gd name="T47" fmla="*/ 0 h 110"/>
              <a:gd name="T48" fmla="*/ 2147483647 w 44"/>
              <a:gd name="T49" fmla="*/ 2147483647 h 110"/>
              <a:gd name="T50" fmla="*/ 2147483647 w 44"/>
              <a:gd name="T51" fmla="*/ 2147483647 h 110"/>
              <a:gd name="T52" fmla="*/ 2147483647 w 44"/>
              <a:gd name="T53" fmla="*/ 2147483647 h 110"/>
              <a:gd name="T54" fmla="*/ 2147483647 w 44"/>
              <a:gd name="T55" fmla="*/ 2147483647 h 110"/>
              <a:gd name="T56" fmla="*/ 2147483647 w 44"/>
              <a:gd name="T57" fmla="*/ 2147483647 h 110"/>
              <a:gd name="T58" fmla="*/ 2147483647 w 44"/>
              <a:gd name="T59" fmla="*/ 2147483647 h 110"/>
              <a:gd name="T60" fmla="*/ 2147483647 w 44"/>
              <a:gd name="T61" fmla="*/ 2147483647 h 110"/>
              <a:gd name="T62" fmla="*/ 2147483647 w 44"/>
              <a:gd name="T63" fmla="*/ 2147483647 h 110"/>
              <a:gd name="T64" fmla="*/ 2147483647 w 44"/>
              <a:gd name="T65" fmla="*/ 2147483647 h 110"/>
              <a:gd name="T66" fmla="*/ 2147483647 w 44"/>
              <a:gd name="T67" fmla="*/ 2147483647 h 110"/>
              <a:gd name="T68" fmla="*/ 2147483647 w 44"/>
              <a:gd name="T69" fmla="*/ 2147483647 h 110"/>
              <a:gd name="T70" fmla="*/ 2147483647 w 44"/>
              <a:gd name="T71" fmla="*/ 2147483647 h 110"/>
              <a:gd name="T72" fmla="*/ 2147483647 w 44"/>
              <a:gd name="T73" fmla="*/ 2147483647 h 110"/>
              <a:gd name="T74" fmla="*/ 2147483647 w 44"/>
              <a:gd name="T75" fmla="*/ 2147483647 h 110"/>
              <a:gd name="T76" fmla="*/ 2147483647 w 44"/>
              <a:gd name="T77" fmla="*/ 2147483647 h 1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4" h="110">
                <a:moveTo>
                  <a:pt x="44" y="110"/>
                </a:moveTo>
                <a:lnTo>
                  <a:pt x="32" y="110"/>
                </a:lnTo>
                <a:lnTo>
                  <a:pt x="20" y="110"/>
                </a:lnTo>
                <a:lnTo>
                  <a:pt x="10" y="110"/>
                </a:lnTo>
                <a:lnTo>
                  <a:pt x="0" y="110"/>
                </a:lnTo>
                <a:lnTo>
                  <a:pt x="0" y="102"/>
                </a:lnTo>
                <a:lnTo>
                  <a:pt x="0" y="94"/>
                </a:lnTo>
                <a:lnTo>
                  <a:pt x="0" y="88"/>
                </a:lnTo>
                <a:lnTo>
                  <a:pt x="0" y="82"/>
                </a:lnTo>
                <a:lnTo>
                  <a:pt x="0" y="68"/>
                </a:lnTo>
                <a:lnTo>
                  <a:pt x="0" y="58"/>
                </a:lnTo>
                <a:lnTo>
                  <a:pt x="0" y="48"/>
                </a:lnTo>
                <a:lnTo>
                  <a:pt x="0" y="40"/>
                </a:lnTo>
                <a:lnTo>
                  <a:pt x="0" y="36"/>
                </a:lnTo>
                <a:lnTo>
                  <a:pt x="0" y="28"/>
                </a:lnTo>
                <a:lnTo>
                  <a:pt x="4" y="22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38" y="0"/>
                </a:lnTo>
                <a:lnTo>
                  <a:pt x="44" y="0"/>
                </a:lnTo>
                <a:lnTo>
                  <a:pt x="44" y="12"/>
                </a:lnTo>
                <a:lnTo>
                  <a:pt x="44" y="24"/>
                </a:lnTo>
                <a:lnTo>
                  <a:pt x="44" y="30"/>
                </a:lnTo>
                <a:lnTo>
                  <a:pt x="44" y="36"/>
                </a:lnTo>
                <a:lnTo>
                  <a:pt x="44" y="44"/>
                </a:lnTo>
                <a:lnTo>
                  <a:pt x="44" y="50"/>
                </a:lnTo>
                <a:lnTo>
                  <a:pt x="44" y="56"/>
                </a:lnTo>
                <a:lnTo>
                  <a:pt x="44" y="64"/>
                </a:lnTo>
                <a:lnTo>
                  <a:pt x="44" y="72"/>
                </a:lnTo>
                <a:lnTo>
                  <a:pt x="44" y="78"/>
                </a:lnTo>
                <a:lnTo>
                  <a:pt x="44" y="86"/>
                </a:lnTo>
                <a:lnTo>
                  <a:pt x="44" y="94"/>
                </a:lnTo>
                <a:lnTo>
                  <a:pt x="44" y="100"/>
                </a:lnTo>
                <a:lnTo>
                  <a:pt x="44" y="110"/>
                </a:lnTo>
                <a:close/>
              </a:path>
            </a:pathLst>
          </a:custGeom>
          <a:solidFill>
            <a:srgbClr val="E685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4" name="Freeform 155"/>
          <p:cNvSpPr>
            <a:spLocks/>
          </p:cNvSpPr>
          <p:nvPr/>
        </p:nvSpPr>
        <p:spPr bwMode="auto">
          <a:xfrm>
            <a:off x="544513" y="4416425"/>
            <a:ext cx="57150" cy="136525"/>
          </a:xfrm>
          <a:custGeom>
            <a:avLst/>
            <a:gdLst>
              <a:gd name="T0" fmla="*/ 2147483647 w 36"/>
              <a:gd name="T1" fmla="*/ 2147483647 h 86"/>
              <a:gd name="T2" fmla="*/ 2147483647 w 36"/>
              <a:gd name="T3" fmla="*/ 2147483647 h 86"/>
              <a:gd name="T4" fmla="*/ 2147483647 w 36"/>
              <a:gd name="T5" fmla="*/ 2147483647 h 86"/>
              <a:gd name="T6" fmla="*/ 2147483647 w 36"/>
              <a:gd name="T7" fmla="*/ 2147483647 h 86"/>
              <a:gd name="T8" fmla="*/ 0 w 36"/>
              <a:gd name="T9" fmla="*/ 2147483647 h 86"/>
              <a:gd name="T10" fmla="*/ 0 w 36"/>
              <a:gd name="T11" fmla="*/ 2147483647 h 86"/>
              <a:gd name="T12" fmla="*/ 0 w 36"/>
              <a:gd name="T13" fmla="*/ 2147483647 h 86"/>
              <a:gd name="T14" fmla="*/ 0 w 36"/>
              <a:gd name="T15" fmla="*/ 2147483647 h 86"/>
              <a:gd name="T16" fmla="*/ 0 w 36"/>
              <a:gd name="T17" fmla="*/ 2147483647 h 86"/>
              <a:gd name="T18" fmla="*/ 0 w 36"/>
              <a:gd name="T19" fmla="*/ 2147483647 h 86"/>
              <a:gd name="T20" fmla="*/ 0 w 36"/>
              <a:gd name="T21" fmla="*/ 2147483647 h 86"/>
              <a:gd name="T22" fmla="*/ 0 w 36"/>
              <a:gd name="T23" fmla="*/ 2147483647 h 86"/>
              <a:gd name="T24" fmla="*/ 2147483647 w 36"/>
              <a:gd name="T25" fmla="*/ 2147483647 h 86"/>
              <a:gd name="T26" fmla="*/ 2147483647 w 36"/>
              <a:gd name="T27" fmla="*/ 2147483647 h 86"/>
              <a:gd name="T28" fmla="*/ 2147483647 w 36"/>
              <a:gd name="T29" fmla="*/ 2147483647 h 86"/>
              <a:gd name="T30" fmla="*/ 2147483647 w 36"/>
              <a:gd name="T31" fmla="*/ 0 h 86"/>
              <a:gd name="T32" fmla="*/ 2147483647 w 36"/>
              <a:gd name="T33" fmla="*/ 0 h 86"/>
              <a:gd name="T34" fmla="*/ 2147483647 w 36"/>
              <a:gd name="T35" fmla="*/ 0 h 86"/>
              <a:gd name="T36" fmla="*/ 2147483647 w 36"/>
              <a:gd name="T37" fmla="*/ 2147483647 h 86"/>
              <a:gd name="T38" fmla="*/ 2147483647 w 36"/>
              <a:gd name="T39" fmla="*/ 2147483647 h 86"/>
              <a:gd name="T40" fmla="*/ 2147483647 w 36"/>
              <a:gd name="T41" fmla="*/ 2147483647 h 86"/>
              <a:gd name="T42" fmla="*/ 2147483647 w 36"/>
              <a:gd name="T43" fmla="*/ 2147483647 h 86"/>
              <a:gd name="T44" fmla="*/ 2147483647 w 36"/>
              <a:gd name="T45" fmla="*/ 2147483647 h 86"/>
              <a:gd name="T46" fmla="*/ 2147483647 w 36"/>
              <a:gd name="T47" fmla="*/ 2147483647 h 86"/>
              <a:gd name="T48" fmla="*/ 2147483647 w 36"/>
              <a:gd name="T49" fmla="*/ 2147483647 h 86"/>
              <a:gd name="T50" fmla="*/ 2147483647 w 36"/>
              <a:gd name="T51" fmla="*/ 2147483647 h 86"/>
              <a:gd name="T52" fmla="*/ 2147483647 w 36"/>
              <a:gd name="T53" fmla="*/ 2147483647 h 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" h="86">
                <a:moveTo>
                  <a:pt x="36" y="86"/>
                </a:moveTo>
                <a:lnTo>
                  <a:pt x="26" y="86"/>
                </a:lnTo>
                <a:lnTo>
                  <a:pt x="16" y="86"/>
                </a:lnTo>
                <a:lnTo>
                  <a:pt x="8" y="86"/>
                </a:lnTo>
                <a:lnTo>
                  <a:pt x="0" y="86"/>
                </a:lnTo>
                <a:lnTo>
                  <a:pt x="0" y="74"/>
                </a:lnTo>
                <a:lnTo>
                  <a:pt x="0" y="62"/>
                </a:lnTo>
                <a:lnTo>
                  <a:pt x="0" y="52"/>
                </a:lnTo>
                <a:lnTo>
                  <a:pt x="0" y="44"/>
                </a:lnTo>
                <a:lnTo>
                  <a:pt x="0" y="36"/>
                </a:lnTo>
                <a:lnTo>
                  <a:pt x="0" y="30"/>
                </a:lnTo>
                <a:lnTo>
                  <a:pt x="0" y="28"/>
                </a:lnTo>
                <a:lnTo>
                  <a:pt x="2" y="14"/>
                </a:lnTo>
                <a:lnTo>
                  <a:pt x="8" y="8"/>
                </a:lnTo>
                <a:lnTo>
                  <a:pt x="18" y="2"/>
                </a:lnTo>
                <a:lnTo>
                  <a:pt x="28" y="0"/>
                </a:lnTo>
                <a:lnTo>
                  <a:pt x="30" y="0"/>
                </a:lnTo>
                <a:lnTo>
                  <a:pt x="36" y="0"/>
                </a:lnTo>
                <a:lnTo>
                  <a:pt x="36" y="8"/>
                </a:lnTo>
                <a:lnTo>
                  <a:pt x="36" y="18"/>
                </a:lnTo>
                <a:lnTo>
                  <a:pt x="36" y="28"/>
                </a:lnTo>
                <a:lnTo>
                  <a:pt x="36" y="40"/>
                </a:lnTo>
                <a:lnTo>
                  <a:pt x="36" y="50"/>
                </a:lnTo>
                <a:lnTo>
                  <a:pt x="36" y="60"/>
                </a:lnTo>
                <a:lnTo>
                  <a:pt x="36" y="72"/>
                </a:lnTo>
                <a:lnTo>
                  <a:pt x="36" y="86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5" name="Freeform 156"/>
          <p:cNvSpPr>
            <a:spLocks/>
          </p:cNvSpPr>
          <p:nvPr/>
        </p:nvSpPr>
        <p:spPr bwMode="auto">
          <a:xfrm>
            <a:off x="5945188" y="5140325"/>
            <a:ext cx="219075" cy="334963"/>
          </a:xfrm>
          <a:custGeom>
            <a:avLst/>
            <a:gdLst>
              <a:gd name="T0" fmla="*/ 0 w 138"/>
              <a:gd name="T1" fmla="*/ 2147483647 h 211"/>
              <a:gd name="T2" fmla="*/ 2147483647 w 138"/>
              <a:gd name="T3" fmla="*/ 2147483647 h 211"/>
              <a:gd name="T4" fmla="*/ 2147483647 w 138"/>
              <a:gd name="T5" fmla="*/ 0 h 211"/>
              <a:gd name="T6" fmla="*/ 0 w 138"/>
              <a:gd name="T7" fmla="*/ 0 h 211"/>
              <a:gd name="T8" fmla="*/ 0 w 138"/>
              <a:gd name="T9" fmla="*/ 2147483647 h 211"/>
              <a:gd name="T10" fmla="*/ 0 w 138"/>
              <a:gd name="T11" fmla="*/ 2147483647 h 2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8" h="211">
                <a:moveTo>
                  <a:pt x="0" y="211"/>
                </a:moveTo>
                <a:lnTo>
                  <a:pt x="138" y="211"/>
                </a:lnTo>
                <a:lnTo>
                  <a:pt x="138" y="0"/>
                </a:lnTo>
                <a:lnTo>
                  <a:pt x="0" y="0"/>
                </a:lnTo>
                <a:lnTo>
                  <a:pt x="0" y="211"/>
                </a:lnTo>
                <a:close/>
              </a:path>
            </a:pathLst>
          </a:custGeom>
          <a:solidFill>
            <a:srgbClr val="EDF2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6" name="Freeform 157"/>
          <p:cNvSpPr>
            <a:spLocks/>
          </p:cNvSpPr>
          <p:nvPr/>
        </p:nvSpPr>
        <p:spPr bwMode="auto">
          <a:xfrm>
            <a:off x="5954713" y="5184775"/>
            <a:ext cx="203200" cy="287338"/>
          </a:xfrm>
          <a:custGeom>
            <a:avLst/>
            <a:gdLst>
              <a:gd name="T0" fmla="*/ 0 w 128"/>
              <a:gd name="T1" fmla="*/ 2147483647 h 181"/>
              <a:gd name="T2" fmla="*/ 2147483647 w 128"/>
              <a:gd name="T3" fmla="*/ 2147483647 h 181"/>
              <a:gd name="T4" fmla="*/ 2147483647 w 128"/>
              <a:gd name="T5" fmla="*/ 0 h 181"/>
              <a:gd name="T6" fmla="*/ 0 w 128"/>
              <a:gd name="T7" fmla="*/ 0 h 181"/>
              <a:gd name="T8" fmla="*/ 0 w 128"/>
              <a:gd name="T9" fmla="*/ 2147483647 h 181"/>
              <a:gd name="T10" fmla="*/ 0 w 128"/>
              <a:gd name="T11" fmla="*/ 2147483647 h 1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" h="181">
                <a:moveTo>
                  <a:pt x="0" y="181"/>
                </a:moveTo>
                <a:lnTo>
                  <a:pt x="128" y="181"/>
                </a:lnTo>
                <a:lnTo>
                  <a:pt x="128" y="0"/>
                </a:lnTo>
                <a:lnTo>
                  <a:pt x="0" y="0"/>
                </a:lnTo>
                <a:lnTo>
                  <a:pt x="0" y="181"/>
                </a:lnTo>
                <a:close/>
              </a:path>
            </a:pathLst>
          </a:custGeom>
          <a:solidFill>
            <a:srgbClr val="F0C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7" name="Freeform 158"/>
          <p:cNvSpPr>
            <a:spLocks/>
          </p:cNvSpPr>
          <p:nvPr/>
        </p:nvSpPr>
        <p:spPr bwMode="auto">
          <a:xfrm>
            <a:off x="5961063" y="5232400"/>
            <a:ext cx="193675" cy="233363"/>
          </a:xfrm>
          <a:custGeom>
            <a:avLst/>
            <a:gdLst>
              <a:gd name="T0" fmla="*/ 0 w 122"/>
              <a:gd name="T1" fmla="*/ 2147483647 h 147"/>
              <a:gd name="T2" fmla="*/ 2147483647 w 122"/>
              <a:gd name="T3" fmla="*/ 2147483647 h 147"/>
              <a:gd name="T4" fmla="*/ 2147483647 w 122"/>
              <a:gd name="T5" fmla="*/ 0 h 147"/>
              <a:gd name="T6" fmla="*/ 0 w 122"/>
              <a:gd name="T7" fmla="*/ 0 h 147"/>
              <a:gd name="T8" fmla="*/ 0 w 122"/>
              <a:gd name="T9" fmla="*/ 2147483647 h 147"/>
              <a:gd name="T10" fmla="*/ 0 w 122"/>
              <a:gd name="T11" fmla="*/ 2147483647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2" h="147">
                <a:moveTo>
                  <a:pt x="0" y="147"/>
                </a:moveTo>
                <a:lnTo>
                  <a:pt x="122" y="147"/>
                </a:lnTo>
                <a:lnTo>
                  <a:pt x="122" y="0"/>
                </a:lnTo>
                <a:lnTo>
                  <a:pt x="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F59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8" name="Freeform 159"/>
          <p:cNvSpPr>
            <a:spLocks/>
          </p:cNvSpPr>
          <p:nvPr/>
        </p:nvSpPr>
        <p:spPr bwMode="auto">
          <a:xfrm>
            <a:off x="5967413" y="5273675"/>
            <a:ext cx="180975" cy="188913"/>
          </a:xfrm>
          <a:custGeom>
            <a:avLst/>
            <a:gdLst>
              <a:gd name="T0" fmla="*/ 0 w 114"/>
              <a:gd name="T1" fmla="*/ 2147483647 h 119"/>
              <a:gd name="T2" fmla="*/ 2147483647 w 114"/>
              <a:gd name="T3" fmla="*/ 2147483647 h 119"/>
              <a:gd name="T4" fmla="*/ 2147483647 w 114"/>
              <a:gd name="T5" fmla="*/ 0 h 119"/>
              <a:gd name="T6" fmla="*/ 0 w 114"/>
              <a:gd name="T7" fmla="*/ 0 h 119"/>
              <a:gd name="T8" fmla="*/ 0 w 114"/>
              <a:gd name="T9" fmla="*/ 2147483647 h 119"/>
              <a:gd name="T10" fmla="*/ 0 w 114"/>
              <a:gd name="T11" fmla="*/ 2147483647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4" h="119">
                <a:moveTo>
                  <a:pt x="0" y="119"/>
                </a:moveTo>
                <a:lnTo>
                  <a:pt x="114" y="119"/>
                </a:lnTo>
                <a:lnTo>
                  <a:pt x="114" y="0"/>
                </a:lnTo>
                <a:lnTo>
                  <a:pt x="0" y="0"/>
                </a:lnTo>
                <a:lnTo>
                  <a:pt x="0" y="119"/>
                </a:lnTo>
                <a:close/>
              </a:path>
            </a:pathLst>
          </a:custGeom>
          <a:solidFill>
            <a:srgbClr val="F761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9" name="Freeform 160"/>
          <p:cNvSpPr>
            <a:spLocks/>
          </p:cNvSpPr>
          <p:nvPr/>
        </p:nvSpPr>
        <p:spPr bwMode="auto">
          <a:xfrm>
            <a:off x="5973763" y="5321300"/>
            <a:ext cx="174625" cy="139700"/>
          </a:xfrm>
          <a:custGeom>
            <a:avLst/>
            <a:gdLst>
              <a:gd name="T0" fmla="*/ 0 w 110"/>
              <a:gd name="T1" fmla="*/ 2147483647 h 88"/>
              <a:gd name="T2" fmla="*/ 2147483647 w 110"/>
              <a:gd name="T3" fmla="*/ 2147483647 h 88"/>
              <a:gd name="T4" fmla="*/ 2147483647 w 110"/>
              <a:gd name="T5" fmla="*/ 0 h 88"/>
              <a:gd name="T6" fmla="*/ 0 w 110"/>
              <a:gd name="T7" fmla="*/ 0 h 88"/>
              <a:gd name="T8" fmla="*/ 0 w 110"/>
              <a:gd name="T9" fmla="*/ 2147483647 h 88"/>
              <a:gd name="T10" fmla="*/ 0 w 110"/>
              <a:gd name="T11" fmla="*/ 2147483647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" h="88">
                <a:moveTo>
                  <a:pt x="0" y="88"/>
                </a:moveTo>
                <a:lnTo>
                  <a:pt x="110" y="88"/>
                </a:lnTo>
                <a:lnTo>
                  <a:pt x="110" y="0"/>
                </a:lnTo>
                <a:lnTo>
                  <a:pt x="0" y="0"/>
                </a:lnTo>
                <a:lnTo>
                  <a:pt x="0" y="88"/>
                </a:lnTo>
                <a:close/>
              </a:path>
            </a:pathLst>
          </a:custGeom>
          <a:solidFill>
            <a:srgbClr val="FC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0" name="Freeform 161"/>
          <p:cNvSpPr>
            <a:spLocks/>
          </p:cNvSpPr>
          <p:nvPr/>
        </p:nvSpPr>
        <p:spPr bwMode="auto">
          <a:xfrm>
            <a:off x="5980113" y="5365750"/>
            <a:ext cx="161925" cy="88900"/>
          </a:xfrm>
          <a:custGeom>
            <a:avLst/>
            <a:gdLst>
              <a:gd name="T0" fmla="*/ 0 w 102"/>
              <a:gd name="T1" fmla="*/ 2147483647 h 56"/>
              <a:gd name="T2" fmla="*/ 2147483647 w 102"/>
              <a:gd name="T3" fmla="*/ 2147483647 h 56"/>
              <a:gd name="T4" fmla="*/ 2147483647 w 102"/>
              <a:gd name="T5" fmla="*/ 0 h 56"/>
              <a:gd name="T6" fmla="*/ 0 w 102"/>
              <a:gd name="T7" fmla="*/ 0 h 56"/>
              <a:gd name="T8" fmla="*/ 0 w 102"/>
              <a:gd name="T9" fmla="*/ 2147483647 h 56"/>
              <a:gd name="T10" fmla="*/ 0 w 102"/>
              <a:gd name="T11" fmla="*/ 2147483647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2" h="56">
                <a:moveTo>
                  <a:pt x="0" y="56"/>
                </a:moveTo>
                <a:lnTo>
                  <a:pt x="102" y="56"/>
                </a:lnTo>
                <a:lnTo>
                  <a:pt x="102" y="0"/>
                </a:lnTo>
                <a:lnTo>
                  <a:pt x="0" y="0"/>
                </a:lnTo>
                <a:lnTo>
                  <a:pt x="0" y="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1" name="Freeform 162"/>
          <p:cNvSpPr>
            <a:spLocks/>
          </p:cNvSpPr>
          <p:nvPr/>
        </p:nvSpPr>
        <p:spPr bwMode="auto">
          <a:xfrm>
            <a:off x="2308225" y="3884613"/>
            <a:ext cx="274638" cy="388937"/>
          </a:xfrm>
          <a:custGeom>
            <a:avLst/>
            <a:gdLst>
              <a:gd name="T0" fmla="*/ 2147483647 w 173"/>
              <a:gd name="T1" fmla="*/ 2147483647 h 245"/>
              <a:gd name="T2" fmla="*/ 2147483647 w 173"/>
              <a:gd name="T3" fmla="*/ 2147483647 h 245"/>
              <a:gd name="T4" fmla="*/ 2147483647 w 173"/>
              <a:gd name="T5" fmla="*/ 2147483647 h 245"/>
              <a:gd name="T6" fmla="*/ 2147483647 w 173"/>
              <a:gd name="T7" fmla="*/ 2147483647 h 245"/>
              <a:gd name="T8" fmla="*/ 2147483647 w 173"/>
              <a:gd name="T9" fmla="*/ 2147483647 h 245"/>
              <a:gd name="T10" fmla="*/ 2147483647 w 173"/>
              <a:gd name="T11" fmla="*/ 2147483647 h 245"/>
              <a:gd name="T12" fmla="*/ 2147483647 w 173"/>
              <a:gd name="T13" fmla="*/ 2147483647 h 245"/>
              <a:gd name="T14" fmla="*/ 2147483647 w 173"/>
              <a:gd name="T15" fmla="*/ 2147483647 h 245"/>
              <a:gd name="T16" fmla="*/ 2147483647 w 173"/>
              <a:gd name="T17" fmla="*/ 2147483647 h 245"/>
              <a:gd name="T18" fmla="*/ 2147483647 w 173"/>
              <a:gd name="T19" fmla="*/ 0 h 245"/>
              <a:gd name="T20" fmla="*/ 2147483647 w 173"/>
              <a:gd name="T21" fmla="*/ 0 h 245"/>
              <a:gd name="T22" fmla="*/ 2147483647 w 173"/>
              <a:gd name="T23" fmla="*/ 2147483647 h 245"/>
              <a:gd name="T24" fmla="*/ 2147483647 w 173"/>
              <a:gd name="T25" fmla="*/ 2147483647 h 245"/>
              <a:gd name="T26" fmla="*/ 2147483647 w 173"/>
              <a:gd name="T27" fmla="*/ 2147483647 h 245"/>
              <a:gd name="T28" fmla="*/ 0 w 173"/>
              <a:gd name="T29" fmla="*/ 2147483647 h 245"/>
              <a:gd name="T30" fmla="*/ 2147483647 w 173"/>
              <a:gd name="T31" fmla="*/ 2147483647 h 245"/>
              <a:gd name="T32" fmla="*/ 2147483647 w 173"/>
              <a:gd name="T33" fmla="*/ 2147483647 h 245"/>
              <a:gd name="T34" fmla="*/ 2147483647 w 173"/>
              <a:gd name="T35" fmla="*/ 2147483647 h 245"/>
              <a:gd name="T36" fmla="*/ 2147483647 w 173"/>
              <a:gd name="T37" fmla="*/ 2147483647 h 245"/>
              <a:gd name="T38" fmla="*/ 2147483647 w 173"/>
              <a:gd name="T39" fmla="*/ 2147483647 h 245"/>
              <a:gd name="T40" fmla="*/ 2147483647 w 173"/>
              <a:gd name="T41" fmla="*/ 2147483647 h 245"/>
              <a:gd name="T42" fmla="*/ 2147483647 w 173"/>
              <a:gd name="T43" fmla="*/ 2147483647 h 245"/>
              <a:gd name="T44" fmla="*/ 2147483647 w 173"/>
              <a:gd name="T45" fmla="*/ 2147483647 h 245"/>
              <a:gd name="T46" fmla="*/ 2147483647 w 173"/>
              <a:gd name="T47" fmla="*/ 2147483647 h 2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3" h="245">
                <a:moveTo>
                  <a:pt x="160" y="241"/>
                </a:moveTo>
                <a:lnTo>
                  <a:pt x="167" y="231"/>
                </a:lnTo>
                <a:lnTo>
                  <a:pt x="173" y="221"/>
                </a:lnTo>
                <a:lnTo>
                  <a:pt x="173" y="213"/>
                </a:lnTo>
                <a:lnTo>
                  <a:pt x="173" y="207"/>
                </a:lnTo>
                <a:lnTo>
                  <a:pt x="171" y="199"/>
                </a:lnTo>
                <a:lnTo>
                  <a:pt x="169" y="193"/>
                </a:lnTo>
                <a:lnTo>
                  <a:pt x="64" y="16"/>
                </a:lnTo>
                <a:lnTo>
                  <a:pt x="54" y="6"/>
                </a:lnTo>
                <a:lnTo>
                  <a:pt x="42" y="0"/>
                </a:lnTo>
                <a:lnTo>
                  <a:pt x="28" y="0"/>
                </a:lnTo>
                <a:lnTo>
                  <a:pt x="18" y="6"/>
                </a:lnTo>
                <a:lnTo>
                  <a:pt x="6" y="14"/>
                </a:lnTo>
                <a:lnTo>
                  <a:pt x="2" y="26"/>
                </a:lnTo>
                <a:lnTo>
                  <a:pt x="0" y="38"/>
                </a:lnTo>
                <a:lnTo>
                  <a:pt x="6" y="52"/>
                </a:lnTo>
                <a:lnTo>
                  <a:pt x="112" y="229"/>
                </a:lnTo>
                <a:lnTo>
                  <a:pt x="118" y="239"/>
                </a:lnTo>
                <a:lnTo>
                  <a:pt x="132" y="245"/>
                </a:lnTo>
                <a:lnTo>
                  <a:pt x="138" y="245"/>
                </a:lnTo>
                <a:lnTo>
                  <a:pt x="144" y="245"/>
                </a:lnTo>
                <a:lnTo>
                  <a:pt x="152" y="243"/>
                </a:lnTo>
                <a:lnTo>
                  <a:pt x="160" y="241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2" name="Freeform 163"/>
          <p:cNvSpPr>
            <a:spLocks/>
          </p:cNvSpPr>
          <p:nvPr/>
        </p:nvSpPr>
        <p:spPr bwMode="auto">
          <a:xfrm>
            <a:off x="2295525" y="4498975"/>
            <a:ext cx="334963" cy="95250"/>
          </a:xfrm>
          <a:custGeom>
            <a:avLst/>
            <a:gdLst>
              <a:gd name="T0" fmla="*/ 2147483647 w 211"/>
              <a:gd name="T1" fmla="*/ 2147483647 h 60"/>
              <a:gd name="T2" fmla="*/ 2147483647 w 211"/>
              <a:gd name="T3" fmla="*/ 2147483647 h 60"/>
              <a:gd name="T4" fmla="*/ 2147483647 w 211"/>
              <a:gd name="T5" fmla="*/ 2147483647 h 60"/>
              <a:gd name="T6" fmla="*/ 2147483647 w 211"/>
              <a:gd name="T7" fmla="*/ 2147483647 h 60"/>
              <a:gd name="T8" fmla="*/ 2147483647 w 211"/>
              <a:gd name="T9" fmla="*/ 2147483647 h 60"/>
              <a:gd name="T10" fmla="*/ 2147483647 w 211"/>
              <a:gd name="T11" fmla="*/ 2147483647 h 60"/>
              <a:gd name="T12" fmla="*/ 2147483647 w 211"/>
              <a:gd name="T13" fmla="*/ 2147483647 h 60"/>
              <a:gd name="T14" fmla="*/ 2147483647 w 211"/>
              <a:gd name="T15" fmla="*/ 2147483647 h 60"/>
              <a:gd name="T16" fmla="*/ 2147483647 w 211"/>
              <a:gd name="T17" fmla="*/ 2147483647 h 60"/>
              <a:gd name="T18" fmla="*/ 2147483647 w 211"/>
              <a:gd name="T19" fmla="*/ 0 h 60"/>
              <a:gd name="T20" fmla="*/ 2147483647 w 211"/>
              <a:gd name="T21" fmla="*/ 0 h 60"/>
              <a:gd name="T22" fmla="*/ 2147483647 w 211"/>
              <a:gd name="T23" fmla="*/ 0 h 60"/>
              <a:gd name="T24" fmla="*/ 2147483647 w 211"/>
              <a:gd name="T25" fmla="*/ 0 h 60"/>
              <a:gd name="T26" fmla="*/ 2147483647 w 211"/>
              <a:gd name="T27" fmla="*/ 2147483647 h 60"/>
              <a:gd name="T28" fmla="*/ 0 w 211"/>
              <a:gd name="T29" fmla="*/ 2147483647 h 60"/>
              <a:gd name="T30" fmla="*/ 0 w 211"/>
              <a:gd name="T31" fmla="*/ 2147483647 h 60"/>
              <a:gd name="T32" fmla="*/ 0 w 211"/>
              <a:gd name="T33" fmla="*/ 2147483647 h 60"/>
              <a:gd name="T34" fmla="*/ 0 w 211"/>
              <a:gd name="T35" fmla="*/ 2147483647 h 60"/>
              <a:gd name="T36" fmla="*/ 2147483647 w 211"/>
              <a:gd name="T37" fmla="*/ 2147483647 h 60"/>
              <a:gd name="T38" fmla="*/ 2147483647 w 211"/>
              <a:gd name="T39" fmla="*/ 2147483647 h 60"/>
              <a:gd name="T40" fmla="*/ 2147483647 w 211"/>
              <a:gd name="T41" fmla="*/ 2147483647 h 60"/>
              <a:gd name="T42" fmla="*/ 2147483647 w 21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1" h="60">
                <a:moveTo>
                  <a:pt x="26" y="60"/>
                </a:moveTo>
                <a:lnTo>
                  <a:pt x="185" y="60"/>
                </a:lnTo>
                <a:lnTo>
                  <a:pt x="195" y="58"/>
                </a:lnTo>
                <a:lnTo>
                  <a:pt x="203" y="52"/>
                </a:lnTo>
                <a:lnTo>
                  <a:pt x="209" y="44"/>
                </a:lnTo>
                <a:lnTo>
                  <a:pt x="211" y="34"/>
                </a:lnTo>
                <a:lnTo>
                  <a:pt x="211" y="22"/>
                </a:lnTo>
                <a:lnTo>
                  <a:pt x="209" y="14"/>
                </a:lnTo>
                <a:lnTo>
                  <a:pt x="203" y="6"/>
                </a:lnTo>
                <a:lnTo>
                  <a:pt x="195" y="0"/>
                </a:lnTo>
                <a:lnTo>
                  <a:pt x="185" y="0"/>
                </a:lnTo>
                <a:lnTo>
                  <a:pt x="26" y="0"/>
                </a:lnTo>
                <a:lnTo>
                  <a:pt x="14" y="0"/>
                </a:lnTo>
                <a:lnTo>
                  <a:pt x="8" y="6"/>
                </a:lnTo>
                <a:lnTo>
                  <a:pt x="0" y="14"/>
                </a:lnTo>
                <a:lnTo>
                  <a:pt x="0" y="22"/>
                </a:lnTo>
                <a:lnTo>
                  <a:pt x="0" y="34"/>
                </a:lnTo>
                <a:lnTo>
                  <a:pt x="0" y="44"/>
                </a:lnTo>
                <a:lnTo>
                  <a:pt x="8" y="52"/>
                </a:lnTo>
                <a:lnTo>
                  <a:pt x="14" y="58"/>
                </a:lnTo>
                <a:lnTo>
                  <a:pt x="26" y="60"/>
                </a:lnTo>
                <a:close/>
              </a:path>
            </a:pathLst>
          </a:custGeom>
          <a:solidFill>
            <a:srgbClr val="00BA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3" name="Freeform 164"/>
          <p:cNvSpPr>
            <a:spLocks/>
          </p:cNvSpPr>
          <p:nvPr/>
        </p:nvSpPr>
        <p:spPr bwMode="auto">
          <a:xfrm>
            <a:off x="2339975" y="4514850"/>
            <a:ext cx="203200" cy="53975"/>
          </a:xfrm>
          <a:custGeom>
            <a:avLst/>
            <a:gdLst>
              <a:gd name="T0" fmla="*/ 0 w 128"/>
              <a:gd name="T1" fmla="*/ 2147483647 h 34"/>
              <a:gd name="T2" fmla="*/ 2147483647 w 128"/>
              <a:gd name="T3" fmla="*/ 2147483647 h 34"/>
              <a:gd name="T4" fmla="*/ 2147483647 w 128"/>
              <a:gd name="T5" fmla="*/ 2147483647 h 34"/>
              <a:gd name="T6" fmla="*/ 2147483647 w 128"/>
              <a:gd name="T7" fmla="*/ 2147483647 h 34"/>
              <a:gd name="T8" fmla="*/ 2147483647 w 128"/>
              <a:gd name="T9" fmla="*/ 0 h 34"/>
              <a:gd name="T10" fmla="*/ 0 w 128"/>
              <a:gd name="T11" fmla="*/ 0 h 34"/>
              <a:gd name="T12" fmla="*/ 0 w 128"/>
              <a:gd name="T13" fmla="*/ 2147483647 h 34"/>
              <a:gd name="T14" fmla="*/ 0 w 128"/>
              <a:gd name="T15" fmla="*/ 2147483647 h 34"/>
              <a:gd name="T16" fmla="*/ 0 w 128"/>
              <a:gd name="T17" fmla="*/ 2147483647 h 34"/>
              <a:gd name="T18" fmla="*/ 0 w 128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128" y="34"/>
                </a:lnTo>
                <a:lnTo>
                  <a:pt x="128" y="32"/>
                </a:lnTo>
                <a:lnTo>
                  <a:pt x="128" y="0"/>
                </a:lnTo>
                <a:lnTo>
                  <a:pt x="0" y="0"/>
                </a:lnTo>
                <a:lnTo>
                  <a:pt x="0" y="32"/>
                </a:lnTo>
                <a:lnTo>
                  <a:pt x="0" y="34"/>
                </a:lnTo>
                <a:close/>
              </a:path>
            </a:pathLst>
          </a:custGeom>
          <a:solidFill>
            <a:srgbClr val="008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4" name="Freeform 165"/>
          <p:cNvSpPr>
            <a:spLocks/>
          </p:cNvSpPr>
          <p:nvPr/>
        </p:nvSpPr>
        <p:spPr bwMode="auto">
          <a:xfrm>
            <a:off x="2333625" y="4635500"/>
            <a:ext cx="63500" cy="63500"/>
          </a:xfrm>
          <a:custGeom>
            <a:avLst/>
            <a:gdLst>
              <a:gd name="T0" fmla="*/ 2147483647 w 40"/>
              <a:gd name="T1" fmla="*/ 2147483647 h 40"/>
              <a:gd name="T2" fmla="*/ 2147483647 w 40"/>
              <a:gd name="T3" fmla="*/ 2147483647 h 40"/>
              <a:gd name="T4" fmla="*/ 2147483647 w 40"/>
              <a:gd name="T5" fmla="*/ 2147483647 h 40"/>
              <a:gd name="T6" fmla="*/ 2147483647 w 40"/>
              <a:gd name="T7" fmla="*/ 2147483647 h 40"/>
              <a:gd name="T8" fmla="*/ 2147483647 w 40"/>
              <a:gd name="T9" fmla="*/ 2147483647 h 40"/>
              <a:gd name="T10" fmla="*/ 2147483647 w 40"/>
              <a:gd name="T11" fmla="*/ 2147483647 h 40"/>
              <a:gd name="T12" fmla="*/ 2147483647 w 40"/>
              <a:gd name="T13" fmla="*/ 2147483647 h 40"/>
              <a:gd name="T14" fmla="*/ 2147483647 w 40"/>
              <a:gd name="T15" fmla="*/ 0 h 40"/>
              <a:gd name="T16" fmla="*/ 2147483647 w 40"/>
              <a:gd name="T17" fmla="*/ 0 h 40"/>
              <a:gd name="T18" fmla="*/ 2147483647 w 40"/>
              <a:gd name="T19" fmla="*/ 0 h 40"/>
              <a:gd name="T20" fmla="*/ 2147483647 w 40"/>
              <a:gd name="T21" fmla="*/ 2147483647 h 40"/>
              <a:gd name="T22" fmla="*/ 0 w 40"/>
              <a:gd name="T23" fmla="*/ 2147483647 h 40"/>
              <a:gd name="T24" fmla="*/ 0 w 40"/>
              <a:gd name="T25" fmla="*/ 2147483647 h 40"/>
              <a:gd name="T26" fmla="*/ 0 w 40"/>
              <a:gd name="T27" fmla="*/ 2147483647 h 40"/>
              <a:gd name="T28" fmla="*/ 2147483647 w 40"/>
              <a:gd name="T29" fmla="*/ 2147483647 h 40"/>
              <a:gd name="T30" fmla="*/ 2147483647 w 40"/>
              <a:gd name="T31" fmla="*/ 2147483647 h 40"/>
              <a:gd name="T32" fmla="*/ 2147483647 w 40"/>
              <a:gd name="T33" fmla="*/ 2147483647 h 40"/>
              <a:gd name="T34" fmla="*/ 2147483647 w 40"/>
              <a:gd name="T35" fmla="*/ 2147483647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40">
                <a:moveTo>
                  <a:pt x="20" y="40"/>
                </a:moveTo>
                <a:lnTo>
                  <a:pt x="26" y="38"/>
                </a:lnTo>
                <a:lnTo>
                  <a:pt x="34" y="34"/>
                </a:lnTo>
                <a:lnTo>
                  <a:pt x="38" y="26"/>
                </a:lnTo>
                <a:lnTo>
                  <a:pt x="40" y="20"/>
                </a:lnTo>
                <a:lnTo>
                  <a:pt x="38" y="12"/>
                </a:lnTo>
                <a:lnTo>
                  <a:pt x="34" y="6"/>
                </a:lnTo>
                <a:lnTo>
                  <a:pt x="26" y="0"/>
                </a:lnTo>
                <a:lnTo>
                  <a:pt x="20" y="0"/>
                </a:lnTo>
                <a:lnTo>
                  <a:pt x="12" y="0"/>
                </a:lnTo>
                <a:lnTo>
                  <a:pt x="6" y="6"/>
                </a:lnTo>
                <a:lnTo>
                  <a:pt x="0" y="12"/>
                </a:lnTo>
                <a:lnTo>
                  <a:pt x="0" y="20"/>
                </a:lnTo>
                <a:lnTo>
                  <a:pt x="0" y="26"/>
                </a:lnTo>
                <a:lnTo>
                  <a:pt x="6" y="34"/>
                </a:lnTo>
                <a:lnTo>
                  <a:pt x="12" y="38"/>
                </a:lnTo>
                <a:lnTo>
                  <a:pt x="20" y="40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5" name="Freeform 166"/>
          <p:cNvSpPr>
            <a:spLocks/>
          </p:cNvSpPr>
          <p:nvPr/>
        </p:nvSpPr>
        <p:spPr bwMode="auto">
          <a:xfrm>
            <a:off x="636588" y="4216400"/>
            <a:ext cx="1487487" cy="212725"/>
          </a:xfrm>
          <a:custGeom>
            <a:avLst/>
            <a:gdLst>
              <a:gd name="T0" fmla="*/ 2147483647 w 937"/>
              <a:gd name="T1" fmla="*/ 2147483647 h 134"/>
              <a:gd name="T2" fmla="*/ 2147483647 w 937"/>
              <a:gd name="T3" fmla="*/ 2147483647 h 134"/>
              <a:gd name="T4" fmla="*/ 2147483647 w 937"/>
              <a:gd name="T5" fmla="*/ 2147483647 h 134"/>
              <a:gd name="T6" fmla="*/ 2147483647 w 937"/>
              <a:gd name="T7" fmla="*/ 2147483647 h 134"/>
              <a:gd name="T8" fmla="*/ 2147483647 w 937"/>
              <a:gd name="T9" fmla="*/ 2147483647 h 134"/>
              <a:gd name="T10" fmla="*/ 2147483647 w 937"/>
              <a:gd name="T11" fmla="*/ 2147483647 h 134"/>
              <a:gd name="T12" fmla="*/ 2147483647 w 937"/>
              <a:gd name="T13" fmla="*/ 2147483647 h 134"/>
              <a:gd name="T14" fmla="*/ 2147483647 w 937"/>
              <a:gd name="T15" fmla="*/ 2147483647 h 134"/>
              <a:gd name="T16" fmla="*/ 2147483647 w 937"/>
              <a:gd name="T17" fmla="*/ 2147483647 h 134"/>
              <a:gd name="T18" fmla="*/ 2147483647 w 937"/>
              <a:gd name="T19" fmla="*/ 2147483647 h 134"/>
              <a:gd name="T20" fmla="*/ 2147483647 w 937"/>
              <a:gd name="T21" fmla="*/ 2147483647 h 134"/>
              <a:gd name="T22" fmla="*/ 2147483647 w 937"/>
              <a:gd name="T23" fmla="*/ 2147483647 h 134"/>
              <a:gd name="T24" fmla="*/ 2147483647 w 937"/>
              <a:gd name="T25" fmla="*/ 2147483647 h 134"/>
              <a:gd name="T26" fmla="*/ 2147483647 w 937"/>
              <a:gd name="T27" fmla="*/ 2147483647 h 134"/>
              <a:gd name="T28" fmla="*/ 2147483647 w 937"/>
              <a:gd name="T29" fmla="*/ 2147483647 h 134"/>
              <a:gd name="T30" fmla="*/ 2147483647 w 937"/>
              <a:gd name="T31" fmla="*/ 2147483647 h 134"/>
              <a:gd name="T32" fmla="*/ 2147483647 w 937"/>
              <a:gd name="T33" fmla="*/ 2147483647 h 134"/>
              <a:gd name="T34" fmla="*/ 2147483647 w 937"/>
              <a:gd name="T35" fmla="*/ 2147483647 h 134"/>
              <a:gd name="T36" fmla="*/ 2147483647 w 937"/>
              <a:gd name="T37" fmla="*/ 2147483647 h 134"/>
              <a:gd name="T38" fmla="*/ 2147483647 w 937"/>
              <a:gd name="T39" fmla="*/ 2147483647 h 134"/>
              <a:gd name="T40" fmla="*/ 2147483647 w 937"/>
              <a:gd name="T41" fmla="*/ 2147483647 h 134"/>
              <a:gd name="T42" fmla="*/ 2147483647 w 937"/>
              <a:gd name="T43" fmla="*/ 2147483647 h 134"/>
              <a:gd name="T44" fmla="*/ 2147483647 w 937"/>
              <a:gd name="T45" fmla="*/ 2147483647 h 134"/>
              <a:gd name="T46" fmla="*/ 2147483647 w 937"/>
              <a:gd name="T47" fmla="*/ 2147483647 h 134"/>
              <a:gd name="T48" fmla="*/ 2147483647 w 937"/>
              <a:gd name="T49" fmla="*/ 2147483647 h 134"/>
              <a:gd name="T50" fmla="*/ 2147483647 w 937"/>
              <a:gd name="T51" fmla="*/ 2147483647 h 134"/>
              <a:gd name="T52" fmla="*/ 2147483647 w 937"/>
              <a:gd name="T53" fmla="*/ 2147483647 h 134"/>
              <a:gd name="T54" fmla="*/ 2147483647 w 937"/>
              <a:gd name="T55" fmla="*/ 2147483647 h 134"/>
              <a:gd name="T56" fmla="*/ 2147483647 w 937"/>
              <a:gd name="T57" fmla="*/ 2147483647 h 134"/>
              <a:gd name="T58" fmla="*/ 2147483647 w 937"/>
              <a:gd name="T59" fmla="*/ 2147483647 h 134"/>
              <a:gd name="T60" fmla="*/ 2147483647 w 937"/>
              <a:gd name="T61" fmla="*/ 2147483647 h 134"/>
              <a:gd name="T62" fmla="*/ 2147483647 w 937"/>
              <a:gd name="T63" fmla="*/ 2147483647 h 134"/>
              <a:gd name="T64" fmla="*/ 0 w 937"/>
              <a:gd name="T65" fmla="*/ 2147483647 h 134"/>
              <a:gd name="T66" fmla="*/ 0 w 937"/>
              <a:gd name="T67" fmla="*/ 2147483647 h 134"/>
              <a:gd name="T68" fmla="*/ 2147483647 w 937"/>
              <a:gd name="T69" fmla="*/ 2147483647 h 134"/>
              <a:gd name="T70" fmla="*/ 2147483647 w 937"/>
              <a:gd name="T71" fmla="*/ 2147483647 h 134"/>
              <a:gd name="T72" fmla="*/ 2147483647 w 937"/>
              <a:gd name="T73" fmla="*/ 2147483647 h 134"/>
              <a:gd name="T74" fmla="*/ 2147483647 w 937"/>
              <a:gd name="T75" fmla="*/ 2147483647 h 134"/>
              <a:gd name="T76" fmla="*/ 2147483647 w 937"/>
              <a:gd name="T77" fmla="*/ 2147483647 h 134"/>
              <a:gd name="T78" fmla="*/ 2147483647 w 937"/>
              <a:gd name="T79" fmla="*/ 0 h 134"/>
              <a:gd name="T80" fmla="*/ 2147483647 w 937"/>
              <a:gd name="T81" fmla="*/ 2147483647 h 134"/>
              <a:gd name="T82" fmla="*/ 2147483647 w 937"/>
              <a:gd name="T83" fmla="*/ 2147483647 h 134"/>
              <a:gd name="T84" fmla="*/ 2147483647 w 937"/>
              <a:gd name="T85" fmla="*/ 2147483647 h 134"/>
              <a:gd name="T86" fmla="*/ 2147483647 w 937"/>
              <a:gd name="T87" fmla="*/ 2147483647 h 134"/>
              <a:gd name="T88" fmla="*/ 2147483647 w 937"/>
              <a:gd name="T89" fmla="*/ 2147483647 h 134"/>
              <a:gd name="T90" fmla="*/ 2147483647 w 937"/>
              <a:gd name="T91" fmla="*/ 2147483647 h 134"/>
              <a:gd name="T92" fmla="*/ 2147483647 w 937"/>
              <a:gd name="T93" fmla="*/ 2147483647 h 134"/>
              <a:gd name="T94" fmla="*/ 2147483647 w 937"/>
              <a:gd name="T95" fmla="*/ 2147483647 h 134"/>
              <a:gd name="T96" fmla="*/ 2147483647 w 937"/>
              <a:gd name="T97" fmla="*/ 2147483647 h 134"/>
              <a:gd name="T98" fmla="*/ 2147483647 w 937"/>
              <a:gd name="T99" fmla="*/ 2147483647 h 134"/>
              <a:gd name="T100" fmla="*/ 2147483647 w 937"/>
              <a:gd name="T101" fmla="*/ 2147483647 h 1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37" h="134">
                <a:moveTo>
                  <a:pt x="937" y="134"/>
                </a:moveTo>
                <a:lnTo>
                  <a:pt x="921" y="134"/>
                </a:lnTo>
                <a:lnTo>
                  <a:pt x="905" y="134"/>
                </a:lnTo>
                <a:lnTo>
                  <a:pt x="889" y="134"/>
                </a:lnTo>
                <a:lnTo>
                  <a:pt x="873" y="134"/>
                </a:lnTo>
                <a:lnTo>
                  <a:pt x="857" y="134"/>
                </a:lnTo>
                <a:lnTo>
                  <a:pt x="841" y="134"/>
                </a:lnTo>
                <a:lnTo>
                  <a:pt x="825" y="134"/>
                </a:lnTo>
                <a:lnTo>
                  <a:pt x="809" y="134"/>
                </a:lnTo>
                <a:lnTo>
                  <a:pt x="791" y="134"/>
                </a:lnTo>
                <a:lnTo>
                  <a:pt x="775" y="134"/>
                </a:lnTo>
                <a:lnTo>
                  <a:pt x="757" y="134"/>
                </a:lnTo>
                <a:lnTo>
                  <a:pt x="741" y="134"/>
                </a:lnTo>
                <a:lnTo>
                  <a:pt x="725" y="134"/>
                </a:lnTo>
                <a:lnTo>
                  <a:pt x="709" y="134"/>
                </a:lnTo>
                <a:lnTo>
                  <a:pt x="691" y="134"/>
                </a:lnTo>
                <a:lnTo>
                  <a:pt x="675" y="134"/>
                </a:lnTo>
                <a:lnTo>
                  <a:pt x="657" y="134"/>
                </a:lnTo>
                <a:lnTo>
                  <a:pt x="641" y="134"/>
                </a:lnTo>
                <a:lnTo>
                  <a:pt x="623" y="134"/>
                </a:lnTo>
                <a:lnTo>
                  <a:pt x="607" y="134"/>
                </a:lnTo>
                <a:lnTo>
                  <a:pt x="591" y="134"/>
                </a:lnTo>
                <a:lnTo>
                  <a:pt x="573" y="134"/>
                </a:lnTo>
                <a:lnTo>
                  <a:pt x="555" y="134"/>
                </a:lnTo>
                <a:lnTo>
                  <a:pt x="541" y="134"/>
                </a:lnTo>
                <a:lnTo>
                  <a:pt x="521" y="134"/>
                </a:lnTo>
                <a:lnTo>
                  <a:pt x="505" y="134"/>
                </a:lnTo>
                <a:lnTo>
                  <a:pt x="489" y="134"/>
                </a:lnTo>
                <a:lnTo>
                  <a:pt x="473" y="134"/>
                </a:lnTo>
                <a:lnTo>
                  <a:pt x="455" y="134"/>
                </a:lnTo>
                <a:lnTo>
                  <a:pt x="439" y="134"/>
                </a:lnTo>
                <a:lnTo>
                  <a:pt x="423" y="134"/>
                </a:lnTo>
                <a:lnTo>
                  <a:pt x="407" y="134"/>
                </a:lnTo>
                <a:lnTo>
                  <a:pt x="391" y="134"/>
                </a:lnTo>
                <a:lnTo>
                  <a:pt x="375" y="134"/>
                </a:lnTo>
                <a:lnTo>
                  <a:pt x="357" y="134"/>
                </a:lnTo>
                <a:lnTo>
                  <a:pt x="343" y="134"/>
                </a:lnTo>
                <a:lnTo>
                  <a:pt x="327" y="134"/>
                </a:lnTo>
                <a:lnTo>
                  <a:pt x="311" y="134"/>
                </a:lnTo>
                <a:lnTo>
                  <a:pt x="297" y="134"/>
                </a:lnTo>
                <a:lnTo>
                  <a:pt x="284" y="134"/>
                </a:lnTo>
                <a:lnTo>
                  <a:pt x="268" y="134"/>
                </a:lnTo>
                <a:lnTo>
                  <a:pt x="254" y="134"/>
                </a:lnTo>
                <a:lnTo>
                  <a:pt x="240" y="134"/>
                </a:lnTo>
                <a:lnTo>
                  <a:pt x="224" y="134"/>
                </a:lnTo>
                <a:lnTo>
                  <a:pt x="210" y="134"/>
                </a:lnTo>
                <a:lnTo>
                  <a:pt x="196" y="134"/>
                </a:lnTo>
                <a:lnTo>
                  <a:pt x="182" y="134"/>
                </a:lnTo>
                <a:lnTo>
                  <a:pt x="170" y="134"/>
                </a:lnTo>
                <a:lnTo>
                  <a:pt x="156" y="134"/>
                </a:lnTo>
                <a:lnTo>
                  <a:pt x="144" y="134"/>
                </a:lnTo>
                <a:lnTo>
                  <a:pt x="130" y="134"/>
                </a:lnTo>
                <a:lnTo>
                  <a:pt x="120" y="134"/>
                </a:lnTo>
                <a:lnTo>
                  <a:pt x="108" y="134"/>
                </a:lnTo>
                <a:lnTo>
                  <a:pt x="96" y="134"/>
                </a:lnTo>
                <a:lnTo>
                  <a:pt x="86" y="134"/>
                </a:lnTo>
                <a:lnTo>
                  <a:pt x="74" y="134"/>
                </a:lnTo>
                <a:lnTo>
                  <a:pt x="64" y="134"/>
                </a:lnTo>
                <a:lnTo>
                  <a:pt x="52" y="134"/>
                </a:lnTo>
                <a:lnTo>
                  <a:pt x="42" y="134"/>
                </a:lnTo>
                <a:lnTo>
                  <a:pt x="34" y="134"/>
                </a:lnTo>
                <a:lnTo>
                  <a:pt x="24" y="134"/>
                </a:lnTo>
                <a:lnTo>
                  <a:pt x="16" y="134"/>
                </a:lnTo>
                <a:lnTo>
                  <a:pt x="8" y="134"/>
                </a:lnTo>
                <a:lnTo>
                  <a:pt x="0" y="134"/>
                </a:lnTo>
                <a:lnTo>
                  <a:pt x="0" y="124"/>
                </a:lnTo>
                <a:lnTo>
                  <a:pt x="0" y="122"/>
                </a:lnTo>
                <a:lnTo>
                  <a:pt x="0" y="110"/>
                </a:lnTo>
                <a:lnTo>
                  <a:pt x="6" y="100"/>
                </a:lnTo>
                <a:lnTo>
                  <a:pt x="12" y="88"/>
                </a:lnTo>
                <a:lnTo>
                  <a:pt x="22" y="80"/>
                </a:lnTo>
                <a:lnTo>
                  <a:pt x="32" y="72"/>
                </a:lnTo>
                <a:lnTo>
                  <a:pt x="44" y="64"/>
                </a:lnTo>
                <a:lnTo>
                  <a:pt x="50" y="62"/>
                </a:lnTo>
                <a:lnTo>
                  <a:pt x="58" y="60"/>
                </a:lnTo>
                <a:lnTo>
                  <a:pt x="64" y="60"/>
                </a:lnTo>
                <a:lnTo>
                  <a:pt x="72" y="60"/>
                </a:lnTo>
                <a:lnTo>
                  <a:pt x="863" y="2"/>
                </a:lnTo>
                <a:lnTo>
                  <a:pt x="869" y="0"/>
                </a:lnTo>
                <a:lnTo>
                  <a:pt x="877" y="0"/>
                </a:lnTo>
                <a:lnTo>
                  <a:pt x="883" y="0"/>
                </a:lnTo>
                <a:lnTo>
                  <a:pt x="891" y="2"/>
                </a:lnTo>
                <a:lnTo>
                  <a:pt x="897" y="4"/>
                </a:lnTo>
                <a:lnTo>
                  <a:pt x="903" y="6"/>
                </a:lnTo>
                <a:lnTo>
                  <a:pt x="909" y="10"/>
                </a:lnTo>
                <a:lnTo>
                  <a:pt x="915" y="14"/>
                </a:lnTo>
                <a:lnTo>
                  <a:pt x="923" y="20"/>
                </a:lnTo>
                <a:lnTo>
                  <a:pt x="931" y="30"/>
                </a:lnTo>
                <a:lnTo>
                  <a:pt x="935" y="40"/>
                </a:lnTo>
                <a:lnTo>
                  <a:pt x="937" y="52"/>
                </a:lnTo>
                <a:lnTo>
                  <a:pt x="937" y="54"/>
                </a:lnTo>
                <a:lnTo>
                  <a:pt x="937" y="60"/>
                </a:lnTo>
                <a:lnTo>
                  <a:pt x="937" y="68"/>
                </a:lnTo>
                <a:lnTo>
                  <a:pt x="937" y="78"/>
                </a:lnTo>
                <a:lnTo>
                  <a:pt x="937" y="84"/>
                </a:lnTo>
                <a:lnTo>
                  <a:pt x="937" y="90"/>
                </a:lnTo>
                <a:lnTo>
                  <a:pt x="937" y="96"/>
                </a:lnTo>
                <a:lnTo>
                  <a:pt x="937" y="104"/>
                </a:lnTo>
                <a:lnTo>
                  <a:pt x="937" y="112"/>
                </a:lnTo>
                <a:lnTo>
                  <a:pt x="937" y="118"/>
                </a:lnTo>
                <a:lnTo>
                  <a:pt x="937" y="126"/>
                </a:lnTo>
                <a:lnTo>
                  <a:pt x="937" y="134"/>
                </a:lnTo>
                <a:close/>
              </a:path>
            </a:pathLst>
          </a:custGeom>
          <a:solidFill>
            <a:srgbClr val="008A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6" name="Freeform 167"/>
          <p:cNvSpPr>
            <a:spLocks/>
          </p:cNvSpPr>
          <p:nvPr/>
        </p:nvSpPr>
        <p:spPr bwMode="auto">
          <a:xfrm>
            <a:off x="661988" y="4235450"/>
            <a:ext cx="1446212" cy="187325"/>
          </a:xfrm>
          <a:custGeom>
            <a:avLst/>
            <a:gdLst>
              <a:gd name="T0" fmla="*/ 2147483647 w 911"/>
              <a:gd name="T1" fmla="*/ 2147483647 h 118"/>
              <a:gd name="T2" fmla="*/ 2147483647 w 911"/>
              <a:gd name="T3" fmla="*/ 2147483647 h 118"/>
              <a:gd name="T4" fmla="*/ 2147483647 w 911"/>
              <a:gd name="T5" fmla="*/ 2147483647 h 118"/>
              <a:gd name="T6" fmla="*/ 2147483647 w 911"/>
              <a:gd name="T7" fmla="*/ 2147483647 h 118"/>
              <a:gd name="T8" fmla="*/ 2147483647 w 911"/>
              <a:gd name="T9" fmla="*/ 2147483647 h 118"/>
              <a:gd name="T10" fmla="*/ 2147483647 w 911"/>
              <a:gd name="T11" fmla="*/ 2147483647 h 118"/>
              <a:gd name="T12" fmla="*/ 2147483647 w 911"/>
              <a:gd name="T13" fmla="*/ 2147483647 h 118"/>
              <a:gd name="T14" fmla="*/ 2147483647 w 911"/>
              <a:gd name="T15" fmla="*/ 2147483647 h 118"/>
              <a:gd name="T16" fmla="*/ 2147483647 w 911"/>
              <a:gd name="T17" fmla="*/ 2147483647 h 118"/>
              <a:gd name="T18" fmla="*/ 2147483647 w 911"/>
              <a:gd name="T19" fmla="*/ 2147483647 h 118"/>
              <a:gd name="T20" fmla="*/ 2147483647 w 911"/>
              <a:gd name="T21" fmla="*/ 2147483647 h 118"/>
              <a:gd name="T22" fmla="*/ 2147483647 w 911"/>
              <a:gd name="T23" fmla="*/ 2147483647 h 118"/>
              <a:gd name="T24" fmla="*/ 2147483647 w 911"/>
              <a:gd name="T25" fmla="*/ 2147483647 h 118"/>
              <a:gd name="T26" fmla="*/ 2147483647 w 911"/>
              <a:gd name="T27" fmla="*/ 2147483647 h 118"/>
              <a:gd name="T28" fmla="*/ 2147483647 w 911"/>
              <a:gd name="T29" fmla="*/ 2147483647 h 118"/>
              <a:gd name="T30" fmla="*/ 2147483647 w 911"/>
              <a:gd name="T31" fmla="*/ 2147483647 h 118"/>
              <a:gd name="T32" fmla="*/ 2147483647 w 911"/>
              <a:gd name="T33" fmla="*/ 2147483647 h 118"/>
              <a:gd name="T34" fmla="*/ 2147483647 w 911"/>
              <a:gd name="T35" fmla="*/ 2147483647 h 118"/>
              <a:gd name="T36" fmla="*/ 2147483647 w 911"/>
              <a:gd name="T37" fmla="*/ 2147483647 h 118"/>
              <a:gd name="T38" fmla="*/ 2147483647 w 911"/>
              <a:gd name="T39" fmla="*/ 2147483647 h 118"/>
              <a:gd name="T40" fmla="*/ 2147483647 w 911"/>
              <a:gd name="T41" fmla="*/ 2147483647 h 118"/>
              <a:gd name="T42" fmla="*/ 2147483647 w 911"/>
              <a:gd name="T43" fmla="*/ 2147483647 h 118"/>
              <a:gd name="T44" fmla="*/ 2147483647 w 911"/>
              <a:gd name="T45" fmla="*/ 2147483647 h 118"/>
              <a:gd name="T46" fmla="*/ 2147483647 w 911"/>
              <a:gd name="T47" fmla="*/ 2147483647 h 118"/>
              <a:gd name="T48" fmla="*/ 2147483647 w 911"/>
              <a:gd name="T49" fmla="*/ 2147483647 h 118"/>
              <a:gd name="T50" fmla="*/ 2147483647 w 911"/>
              <a:gd name="T51" fmla="*/ 2147483647 h 118"/>
              <a:gd name="T52" fmla="*/ 2147483647 w 911"/>
              <a:gd name="T53" fmla="*/ 2147483647 h 118"/>
              <a:gd name="T54" fmla="*/ 2147483647 w 911"/>
              <a:gd name="T55" fmla="*/ 2147483647 h 118"/>
              <a:gd name="T56" fmla="*/ 2147483647 w 911"/>
              <a:gd name="T57" fmla="*/ 2147483647 h 118"/>
              <a:gd name="T58" fmla="*/ 2147483647 w 911"/>
              <a:gd name="T59" fmla="*/ 2147483647 h 118"/>
              <a:gd name="T60" fmla="*/ 2147483647 w 911"/>
              <a:gd name="T61" fmla="*/ 2147483647 h 118"/>
              <a:gd name="T62" fmla="*/ 2147483647 w 911"/>
              <a:gd name="T63" fmla="*/ 2147483647 h 118"/>
              <a:gd name="T64" fmla="*/ 0 w 911"/>
              <a:gd name="T65" fmla="*/ 2147483647 h 118"/>
              <a:gd name="T66" fmla="*/ 0 w 911"/>
              <a:gd name="T67" fmla="*/ 2147483647 h 118"/>
              <a:gd name="T68" fmla="*/ 2147483647 w 911"/>
              <a:gd name="T69" fmla="*/ 2147483647 h 118"/>
              <a:gd name="T70" fmla="*/ 2147483647 w 911"/>
              <a:gd name="T71" fmla="*/ 2147483647 h 118"/>
              <a:gd name="T72" fmla="*/ 2147483647 w 911"/>
              <a:gd name="T73" fmla="*/ 2147483647 h 118"/>
              <a:gd name="T74" fmla="*/ 2147483647 w 911"/>
              <a:gd name="T75" fmla="*/ 2147483647 h 118"/>
              <a:gd name="T76" fmla="*/ 2147483647 w 911"/>
              <a:gd name="T77" fmla="*/ 2147483647 h 118"/>
              <a:gd name="T78" fmla="*/ 2147483647 w 911"/>
              <a:gd name="T79" fmla="*/ 2147483647 h 118"/>
              <a:gd name="T80" fmla="*/ 2147483647 w 911"/>
              <a:gd name="T81" fmla="*/ 2147483647 h 118"/>
              <a:gd name="T82" fmla="*/ 2147483647 w 911"/>
              <a:gd name="T83" fmla="*/ 2147483647 h 118"/>
              <a:gd name="T84" fmla="*/ 2147483647 w 911"/>
              <a:gd name="T85" fmla="*/ 2147483647 h 118"/>
              <a:gd name="T86" fmla="*/ 2147483647 w 911"/>
              <a:gd name="T87" fmla="*/ 2147483647 h 118"/>
              <a:gd name="T88" fmla="*/ 2147483647 w 911"/>
              <a:gd name="T89" fmla="*/ 2147483647 h 118"/>
              <a:gd name="T90" fmla="*/ 2147483647 w 911"/>
              <a:gd name="T91" fmla="*/ 2147483647 h 118"/>
              <a:gd name="T92" fmla="*/ 2147483647 w 911"/>
              <a:gd name="T93" fmla="*/ 2147483647 h 1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11" h="118">
                <a:moveTo>
                  <a:pt x="911" y="118"/>
                </a:moveTo>
                <a:lnTo>
                  <a:pt x="895" y="118"/>
                </a:lnTo>
                <a:lnTo>
                  <a:pt x="879" y="118"/>
                </a:lnTo>
                <a:lnTo>
                  <a:pt x="863" y="118"/>
                </a:lnTo>
                <a:lnTo>
                  <a:pt x="847" y="118"/>
                </a:lnTo>
                <a:lnTo>
                  <a:pt x="831" y="118"/>
                </a:lnTo>
                <a:lnTo>
                  <a:pt x="817" y="118"/>
                </a:lnTo>
                <a:lnTo>
                  <a:pt x="801" y="118"/>
                </a:lnTo>
                <a:lnTo>
                  <a:pt x="785" y="118"/>
                </a:lnTo>
                <a:lnTo>
                  <a:pt x="769" y="118"/>
                </a:lnTo>
                <a:lnTo>
                  <a:pt x="753" y="118"/>
                </a:lnTo>
                <a:lnTo>
                  <a:pt x="737" y="118"/>
                </a:lnTo>
                <a:lnTo>
                  <a:pt x="721" y="118"/>
                </a:lnTo>
                <a:lnTo>
                  <a:pt x="703" y="118"/>
                </a:lnTo>
                <a:lnTo>
                  <a:pt x="687" y="118"/>
                </a:lnTo>
                <a:lnTo>
                  <a:pt x="671" y="118"/>
                </a:lnTo>
                <a:lnTo>
                  <a:pt x="655" y="118"/>
                </a:lnTo>
                <a:lnTo>
                  <a:pt x="639" y="118"/>
                </a:lnTo>
                <a:lnTo>
                  <a:pt x="623" y="118"/>
                </a:lnTo>
                <a:lnTo>
                  <a:pt x="605" y="118"/>
                </a:lnTo>
                <a:lnTo>
                  <a:pt x="591" y="118"/>
                </a:lnTo>
                <a:lnTo>
                  <a:pt x="573" y="118"/>
                </a:lnTo>
                <a:lnTo>
                  <a:pt x="557" y="118"/>
                </a:lnTo>
                <a:lnTo>
                  <a:pt x="539" y="118"/>
                </a:lnTo>
                <a:lnTo>
                  <a:pt x="525" y="118"/>
                </a:lnTo>
                <a:lnTo>
                  <a:pt x="507" y="118"/>
                </a:lnTo>
                <a:lnTo>
                  <a:pt x="491" y="118"/>
                </a:lnTo>
                <a:lnTo>
                  <a:pt x="473" y="118"/>
                </a:lnTo>
                <a:lnTo>
                  <a:pt x="457" y="118"/>
                </a:lnTo>
                <a:lnTo>
                  <a:pt x="443" y="118"/>
                </a:lnTo>
                <a:lnTo>
                  <a:pt x="427" y="118"/>
                </a:lnTo>
                <a:lnTo>
                  <a:pt x="411" y="118"/>
                </a:lnTo>
                <a:lnTo>
                  <a:pt x="395" y="118"/>
                </a:lnTo>
                <a:lnTo>
                  <a:pt x="379" y="118"/>
                </a:lnTo>
                <a:lnTo>
                  <a:pt x="363" y="118"/>
                </a:lnTo>
                <a:lnTo>
                  <a:pt x="347" y="118"/>
                </a:lnTo>
                <a:lnTo>
                  <a:pt x="333" y="118"/>
                </a:lnTo>
                <a:lnTo>
                  <a:pt x="317" y="118"/>
                </a:lnTo>
                <a:lnTo>
                  <a:pt x="303" y="118"/>
                </a:lnTo>
                <a:lnTo>
                  <a:pt x="289" y="118"/>
                </a:lnTo>
                <a:lnTo>
                  <a:pt x="274" y="118"/>
                </a:lnTo>
                <a:lnTo>
                  <a:pt x="260" y="118"/>
                </a:lnTo>
                <a:lnTo>
                  <a:pt x="246" y="118"/>
                </a:lnTo>
                <a:lnTo>
                  <a:pt x="232" y="118"/>
                </a:lnTo>
                <a:lnTo>
                  <a:pt x="218" y="118"/>
                </a:lnTo>
                <a:lnTo>
                  <a:pt x="204" y="118"/>
                </a:lnTo>
                <a:lnTo>
                  <a:pt x="192" y="118"/>
                </a:lnTo>
                <a:lnTo>
                  <a:pt x="178" y="118"/>
                </a:lnTo>
                <a:lnTo>
                  <a:pt x="166" y="118"/>
                </a:lnTo>
                <a:lnTo>
                  <a:pt x="152" y="118"/>
                </a:lnTo>
                <a:lnTo>
                  <a:pt x="140" y="118"/>
                </a:lnTo>
                <a:lnTo>
                  <a:pt x="126" y="118"/>
                </a:lnTo>
                <a:lnTo>
                  <a:pt x="116" y="118"/>
                </a:lnTo>
                <a:lnTo>
                  <a:pt x="104" y="118"/>
                </a:lnTo>
                <a:lnTo>
                  <a:pt x="92" y="118"/>
                </a:lnTo>
                <a:lnTo>
                  <a:pt x="82" y="118"/>
                </a:lnTo>
                <a:lnTo>
                  <a:pt x="72" y="118"/>
                </a:lnTo>
                <a:lnTo>
                  <a:pt x="60" y="118"/>
                </a:lnTo>
                <a:lnTo>
                  <a:pt x="50" y="118"/>
                </a:lnTo>
                <a:lnTo>
                  <a:pt x="40" y="118"/>
                </a:lnTo>
                <a:lnTo>
                  <a:pt x="32" y="118"/>
                </a:lnTo>
                <a:lnTo>
                  <a:pt x="22" y="118"/>
                </a:lnTo>
                <a:lnTo>
                  <a:pt x="14" y="118"/>
                </a:lnTo>
                <a:lnTo>
                  <a:pt x="6" y="118"/>
                </a:lnTo>
                <a:lnTo>
                  <a:pt x="0" y="118"/>
                </a:lnTo>
                <a:lnTo>
                  <a:pt x="0" y="112"/>
                </a:lnTo>
                <a:lnTo>
                  <a:pt x="0" y="110"/>
                </a:lnTo>
                <a:lnTo>
                  <a:pt x="0" y="100"/>
                </a:lnTo>
                <a:lnTo>
                  <a:pt x="4" y="88"/>
                </a:lnTo>
                <a:lnTo>
                  <a:pt x="10" y="78"/>
                </a:lnTo>
                <a:lnTo>
                  <a:pt x="18" y="72"/>
                </a:lnTo>
                <a:lnTo>
                  <a:pt x="28" y="64"/>
                </a:lnTo>
                <a:lnTo>
                  <a:pt x="42" y="58"/>
                </a:lnTo>
                <a:lnTo>
                  <a:pt x="48" y="56"/>
                </a:lnTo>
                <a:lnTo>
                  <a:pt x="54" y="54"/>
                </a:lnTo>
                <a:lnTo>
                  <a:pt x="62" y="52"/>
                </a:lnTo>
                <a:lnTo>
                  <a:pt x="70" y="52"/>
                </a:lnTo>
                <a:lnTo>
                  <a:pt x="841" y="2"/>
                </a:lnTo>
                <a:lnTo>
                  <a:pt x="853" y="0"/>
                </a:lnTo>
                <a:lnTo>
                  <a:pt x="867" y="4"/>
                </a:lnTo>
                <a:lnTo>
                  <a:pt x="877" y="6"/>
                </a:lnTo>
                <a:lnTo>
                  <a:pt x="889" y="14"/>
                </a:lnTo>
                <a:lnTo>
                  <a:pt x="897" y="20"/>
                </a:lnTo>
                <a:lnTo>
                  <a:pt x="905" y="28"/>
                </a:lnTo>
                <a:lnTo>
                  <a:pt x="907" y="36"/>
                </a:lnTo>
                <a:lnTo>
                  <a:pt x="911" y="48"/>
                </a:lnTo>
                <a:lnTo>
                  <a:pt x="911" y="50"/>
                </a:lnTo>
                <a:lnTo>
                  <a:pt x="911" y="54"/>
                </a:lnTo>
                <a:lnTo>
                  <a:pt x="911" y="60"/>
                </a:lnTo>
                <a:lnTo>
                  <a:pt x="911" y="72"/>
                </a:lnTo>
                <a:lnTo>
                  <a:pt x="911" y="82"/>
                </a:lnTo>
                <a:lnTo>
                  <a:pt x="911" y="94"/>
                </a:lnTo>
                <a:lnTo>
                  <a:pt x="911" y="106"/>
                </a:lnTo>
                <a:lnTo>
                  <a:pt x="911" y="118"/>
                </a:lnTo>
                <a:close/>
              </a:path>
            </a:pathLst>
          </a:custGeom>
          <a:solidFill>
            <a:srgbClr val="149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7" name="Freeform 168"/>
          <p:cNvSpPr>
            <a:spLocks/>
          </p:cNvSpPr>
          <p:nvPr/>
        </p:nvSpPr>
        <p:spPr bwMode="auto">
          <a:xfrm>
            <a:off x="684213" y="4260850"/>
            <a:ext cx="1408112" cy="161925"/>
          </a:xfrm>
          <a:custGeom>
            <a:avLst/>
            <a:gdLst>
              <a:gd name="T0" fmla="*/ 2147483647 w 887"/>
              <a:gd name="T1" fmla="*/ 2147483647 h 102"/>
              <a:gd name="T2" fmla="*/ 2147483647 w 887"/>
              <a:gd name="T3" fmla="*/ 2147483647 h 102"/>
              <a:gd name="T4" fmla="*/ 2147483647 w 887"/>
              <a:gd name="T5" fmla="*/ 2147483647 h 102"/>
              <a:gd name="T6" fmla="*/ 2147483647 w 887"/>
              <a:gd name="T7" fmla="*/ 2147483647 h 102"/>
              <a:gd name="T8" fmla="*/ 2147483647 w 887"/>
              <a:gd name="T9" fmla="*/ 2147483647 h 102"/>
              <a:gd name="T10" fmla="*/ 2147483647 w 887"/>
              <a:gd name="T11" fmla="*/ 2147483647 h 102"/>
              <a:gd name="T12" fmla="*/ 2147483647 w 887"/>
              <a:gd name="T13" fmla="*/ 2147483647 h 102"/>
              <a:gd name="T14" fmla="*/ 2147483647 w 887"/>
              <a:gd name="T15" fmla="*/ 2147483647 h 102"/>
              <a:gd name="T16" fmla="*/ 2147483647 w 887"/>
              <a:gd name="T17" fmla="*/ 2147483647 h 102"/>
              <a:gd name="T18" fmla="*/ 2147483647 w 887"/>
              <a:gd name="T19" fmla="*/ 2147483647 h 102"/>
              <a:gd name="T20" fmla="*/ 2147483647 w 887"/>
              <a:gd name="T21" fmla="*/ 2147483647 h 102"/>
              <a:gd name="T22" fmla="*/ 2147483647 w 887"/>
              <a:gd name="T23" fmla="*/ 2147483647 h 102"/>
              <a:gd name="T24" fmla="*/ 2147483647 w 887"/>
              <a:gd name="T25" fmla="*/ 2147483647 h 102"/>
              <a:gd name="T26" fmla="*/ 2147483647 w 887"/>
              <a:gd name="T27" fmla="*/ 2147483647 h 102"/>
              <a:gd name="T28" fmla="*/ 2147483647 w 887"/>
              <a:gd name="T29" fmla="*/ 2147483647 h 102"/>
              <a:gd name="T30" fmla="*/ 2147483647 w 887"/>
              <a:gd name="T31" fmla="*/ 2147483647 h 102"/>
              <a:gd name="T32" fmla="*/ 2147483647 w 887"/>
              <a:gd name="T33" fmla="*/ 2147483647 h 102"/>
              <a:gd name="T34" fmla="*/ 2147483647 w 887"/>
              <a:gd name="T35" fmla="*/ 2147483647 h 102"/>
              <a:gd name="T36" fmla="*/ 2147483647 w 887"/>
              <a:gd name="T37" fmla="*/ 2147483647 h 102"/>
              <a:gd name="T38" fmla="*/ 2147483647 w 887"/>
              <a:gd name="T39" fmla="*/ 2147483647 h 102"/>
              <a:gd name="T40" fmla="*/ 2147483647 w 887"/>
              <a:gd name="T41" fmla="*/ 2147483647 h 102"/>
              <a:gd name="T42" fmla="*/ 2147483647 w 887"/>
              <a:gd name="T43" fmla="*/ 2147483647 h 102"/>
              <a:gd name="T44" fmla="*/ 2147483647 w 887"/>
              <a:gd name="T45" fmla="*/ 2147483647 h 102"/>
              <a:gd name="T46" fmla="*/ 2147483647 w 887"/>
              <a:gd name="T47" fmla="*/ 2147483647 h 102"/>
              <a:gd name="T48" fmla="*/ 2147483647 w 887"/>
              <a:gd name="T49" fmla="*/ 2147483647 h 102"/>
              <a:gd name="T50" fmla="*/ 2147483647 w 887"/>
              <a:gd name="T51" fmla="*/ 2147483647 h 102"/>
              <a:gd name="T52" fmla="*/ 2147483647 w 887"/>
              <a:gd name="T53" fmla="*/ 2147483647 h 102"/>
              <a:gd name="T54" fmla="*/ 2147483647 w 887"/>
              <a:gd name="T55" fmla="*/ 2147483647 h 102"/>
              <a:gd name="T56" fmla="*/ 2147483647 w 887"/>
              <a:gd name="T57" fmla="*/ 2147483647 h 102"/>
              <a:gd name="T58" fmla="*/ 2147483647 w 887"/>
              <a:gd name="T59" fmla="*/ 2147483647 h 102"/>
              <a:gd name="T60" fmla="*/ 2147483647 w 887"/>
              <a:gd name="T61" fmla="*/ 2147483647 h 102"/>
              <a:gd name="T62" fmla="*/ 2147483647 w 887"/>
              <a:gd name="T63" fmla="*/ 2147483647 h 102"/>
              <a:gd name="T64" fmla="*/ 0 w 887"/>
              <a:gd name="T65" fmla="*/ 2147483647 h 102"/>
              <a:gd name="T66" fmla="*/ 0 w 887"/>
              <a:gd name="T67" fmla="*/ 2147483647 h 102"/>
              <a:gd name="T68" fmla="*/ 2147483647 w 887"/>
              <a:gd name="T69" fmla="*/ 2147483647 h 102"/>
              <a:gd name="T70" fmla="*/ 2147483647 w 887"/>
              <a:gd name="T71" fmla="*/ 2147483647 h 102"/>
              <a:gd name="T72" fmla="*/ 2147483647 w 887"/>
              <a:gd name="T73" fmla="*/ 2147483647 h 102"/>
              <a:gd name="T74" fmla="*/ 2147483647 w 887"/>
              <a:gd name="T75" fmla="*/ 2147483647 h 102"/>
              <a:gd name="T76" fmla="*/ 2147483647 w 887"/>
              <a:gd name="T77" fmla="*/ 0 h 102"/>
              <a:gd name="T78" fmla="*/ 2147483647 w 887"/>
              <a:gd name="T79" fmla="*/ 0 h 102"/>
              <a:gd name="T80" fmla="*/ 2147483647 w 887"/>
              <a:gd name="T81" fmla="*/ 0 h 102"/>
              <a:gd name="T82" fmla="*/ 2147483647 w 887"/>
              <a:gd name="T83" fmla="*/ 2147483647 h 102"/>
              <a:gd name="T84" fmla="*/ 2147483647 w 887"/>
              <a:gd name="T85" fmla="*/ 2147483647 h 102"/>
              <a:gd name="T86" fmla="*/ 2147483647 w 887"/>
              <a:gd name="T87" fmla="*/ 2147483647 h 102"/>
              <a:gd name="T88" fmla="*/ 2147483647 w 887"/>
              <a:gd name="T89" fmla="*/ 2147483647 h 102"/>
              <a:gd name="T90" fmla="*/ 2147483647 w 887"/>
              <a:gd name="T91" fmla="*/ 2147483647 h 102"/>
              <a:gd name="T92" fmla="*/ 2147483647 w 887"/>
              <a:gd name="T93" fmla="*/ 2147483647 h 102"/>
              <a:gd name="T94" fmla="*/ 2147483647 w 887"/>
              <a:gd name="T95" fmla="*/ 2147483647 h 1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87" h="102">
                <a:moveTo>
                  <a:pt x="887" y="102"/>
                </a:moveTo>
                <a:lnTo>
                  <a:pt x="871" y="102"/>
                </a:lnTo>
                <a:lnTo>
                  <a:pt x="855" y="102"/>
                </a:lnTo>
                <a:lnTo>
                  <a:pt x="839" y="102"/>
                </a:lnTo>
                <a:lnTo>
                  <a:pt x="825" y="102"/>
                </a:lnTo>
                <a:lnTo>
                  <a:pt x="809" y="102"/>
                </a:lnTo>
                <a:lnTo>
                  <a:pt x="795" y="102"/>
                </a:lnTo>
                <a:lnTo>
                  <a:pt x="779" y="102"/>
                </a:lnTo>
                <a:lnTo>
                  <a:pt x="765" y="102"/>
                </a:lnTo>
                <a:lnTo>
                  <a:pt x="749" y="102"/>
                </a:lnTo>
                <a:lnTo>
                  <a:pt x="733" y="102"/>
                </a:lnTo>
                <a:lnTo>
                  <a:pt x="717" y="102"/>
                </a:lnTo>
                <a:lnTo>
                  <a:pt x="701" y="102"/>
                </a:lnTo>
                <a:lnTo>
                  <a:pt x="685" y="102"/>
                </a:lnTo>
                <a:lnTo>
                  <a:pt x="669" y="102"/>
                </a:lnTo>
                <a:lnTo>
                  <a:pt x="653" y="102"/>
                </a:lnTo>
                <a:lnTo>
                  <a:pt x="639" y="102"/>
                </a:lnTo>
                <a:lnTo>
                  <a:pt x="621" y="102"/>
                </a:lnTo>
                <a:lnTo>
                  <a:pt x="605" y="102"/>
                </a:lnTo>
                <a:lnTo>
                  <a:pt x="589" y="102"/>
                </a:lnTo>
                <a:lnTo>
                  <a:pt x="573" y="102"/>
                </a:lnTo>
                <a:lnTo>
                  <a:pt x="557" y="102"/>
                </a:lnTo>
                <a:lnTo>
                  <a:pt x="541" y="102"/>
                </a:lnTo>
                <a:lnTo>
                  <a:pt x="525" y="102"/>
                </a:lnTo>
                <a:lnTo>
                  <a:pt x="511" y="102"/>
                </a:lnTo>
                <a:lnTo>
                  <a:pt x="493" y="102"/>
                </a:lnTo>
                <a:lnTo>
                  <a:pt x="477" y="102"/>
                </a:lnTo>
                <a:lnTo>
                  <a:pt x="461" y="102"/>
                </a:lnTo>
                <a:lnTo>
                  <a:pt x="447" y="102"/>
                </a:lnTo>
                <a:lnTo>
                  <a:pt x="431" y="102"/>
                </a:lnTo>
                <a:lnTo>
                  <a:pt x="415" y="102"/>
                </a:lnTo>
                <a:lnTo>
                  <a:pt x="401" y="102"/>
                </a:lnTo>
                <a:lnTo>
                  <a:pt x="385" y="102"/>
                </a:lnTo>
                <a:lnTo>
                  <a:pt x="369" y="102"/>
                </a:lnTo>
                <a:lnTo>
                  <a:pt x="353" y="102"/>
                </a:lnTo>
                <a:lnTo>
                  <a:pt x="339" y="102"/>
                </a:lnTo>
                <a:lnTo>
                  <a:pt x="325" y="102"/>
                </a:lnTo>
                <a:lnTo>
                  <a:pt x="309" y="102"/>
                </a:lnTo>
                <a:lnTo>
                  <a:pt x="295" y="102"/>
                </a:lnTo>
                <a:lnTo>
                  <a:pt x="281" y="102"/>
                </a:lnTo>
                <a:lnTo>
                  <a:pt x="267" y="102"/>
                </a:lnTo>
                <a:lnTo>
                  <a:pt x="254" y="102"/>
                </a:lnTo>
                <a:lnTo>
                  <a:pt x="238" y="102"/>
                </a:lnTo>
                <a:lnTo>
                  <a:pt x="226" y="102"/>
                </a:lnTo>
                <a:lnTo>
                  <a:pt x="212" y="102"/>
                </a:lnTo>
                <a:lnTo>
                  <a:pt x="196" y="102"/>
                </a:lnTo>
                <a:lnTo>
                  <a:pt x="184" y="102"/>
                </a:lnTo>
                <a:lnTo>
                  <a:pt x="172" y="102"/>
                </a:lnTo>
                <a:lnTo>
                  <a:pt x="160" y="102"/>
                </a:lnTo>
                <a:lnTo>
                  <a:pt x="146" y="102"/>
                </a:lnTo>
                <a:lnTo>
                  <a:pt x="134" y="102"/>
                </a:lnTo>
                <a:lnTo>
                  <a:pt x="124" y="102"/>
                </a:lnTo>
                <a:lnTo>
                  <a:pt x="112" y="102"/>
                </a:lnTo>
                <a:lnTo>
                  <a:pt x="100" y="102"/>
                </a:lnTo>
                <a:lnTo>
                  <a:pt x="90" y="102"/>
                </a:lnTo>
                <a:lnTo>
                  <a:pt x="80" y="102"/>
                </a:lnTo>
                <a:lnTo>
                  <a:pt x="70" y="102"/>
                </a:lnTo>
                <a:lnTo>
                  <a:pt x="58" y="102"/>
                </a:lnTo>
                <a:lnTo>
                  <a:pt x="50" y="102"/>
                </a:lnTo>
                <a:lnTo>
                  <a:pt x="40" y="102"/>
                </a:lnTo>
                <a:lnTo>
                  <a:pt x="32" y="102"/>
                </a:lnTo>
                <a:lnTo>
                  <a:pt x="22" y="102"/>
                </a:lnTo>
                <a:lnTo>
                  <a:pt x="14" y="102"/>
                </a:lnTo>
                <a:lnTo>
                  <a:pt x="8" y="102"/>
                </a:lnTo>
                <a:lnTo>
                  <a:pt x="0" y="102"/>
                </a:lnTo>
                <a:lnTo>
                  <a:pt x="0" y="94"/>
                </a:lnTo>
                <a:lnTo>
                  <a:pt x="0" y="92"/>
                </a:lnTo>
                <a:lnTo>
                  <a:pt x="0" y="82"/>
                </a:lnTo>
                <a:lnTo>
                  <a:pt x="4" y="74"/>
                </a:lnTo>
                <a:lnTo>
                  <a:pt x="12" y="66"/>
                </a:lnTo>
                <a:lnTo>
                  <a:pt x="20" y="60"/>
                </a:lnTo>
                <a:lnTo>
                  <a:pt x="30" y="52"/>
                </a:lnTo>
                <a:lnTo>
                  <a:pt x="42" y="50"/>
                </a:lnTo>
                <a:lnTo>
                  <a:pt x="48" y="46"/>
                </a:lnTo>
                <a:lnTo>
                  <a:pt x="56" y="46"/>
                </a:lnTo>
                <a:lnTo>
                  <a:pt x="62" y="44"/>
                </a:lnTo>
                <a:lnTo>
                  <a:pt x="70" y="44"/>
                </a:lnTo>
                <a:lnTo>
                  <a:pt x="817" y="0"/>
                </a:lnTo>
                <a:lnTo>
                  <a:pt x="823" y="0"/>
                </a:lnTo>
                <a:lnTo>
                  <a:pt x="831" y="0"/>
                </a:lnTo>
                <a:lnTo>
                  <a:pt x="837" y="0"/>
                </a:lnTo>
                <a:lnTo>
                  <a:pt x="843" y="0"/>
                </a:lnTo>
                <a:lnTo>
                  <a:pt x="855" y="2"/>
                </a:lnTo>
                <a:lnTo>
                  <a:pt x="865" y="8"/>
                </a:lnTo>
                <a:lnTo>
                  <a:pt x="873" y="14"/>
                </a:lnTo>
                <a:lnTo>
                  <a:pt x="881" y="22"/>
                </a:lnTo>
                <a:lnTo>
                  <a:pt x="885" y="30"/>
                </a:lnTo>
                <a:lnTo>
                  <a:pt x="887" y="40"/>
                </a:lnTo>
                <a:lnTo>
                  <a:pt x="887" y="44"/>
                </a:lnTo>
                <a:lnTo>
                  <a:pt x="887" y="50"/>
                </a:lnTo>
                <a:lnTo>
                  <a:pt x="887" y="60"/>
                </a:lnTo>
                <a:lnTo>
                  <a:pt x="887" y="68"/>
                </a:lnTo>
                <a:lnTo>
                  <a:pt x="887" y="78"/>
                </a:lnTo>
                <a:lnTo>
                  <a:pt x="887" y="90"/>
                </a:lnTo>
                <a:lnTo>
                  <a:pt x="887" y="102"/>
                </a:lnTo>
                <a:close/>
              </a:path>
            </a:pathLst>
          </a:custGeom>
          <a:solidFill>
            <a:srgbClr val="33A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8" name="Freeform 169"/>
          <p:cNvSpPr>
            <a:spLocks/>
          </p:cNvSpPr>
          <p:nvPr/>
        </p:nvSpPr>
        <p:spPr bwMode="auto">
          <a:xfrm>
            <a:off x="712788" y="4279900"/>
            <a:ext cx="1360487" cy="139700"/>
          </a:xfrm>
          <a:custGeom>
            <a:avLst/>
            <a:gdLst>
              <a:gd name="T0" fmla="*/ 2147483647 w 857"/>
              <a:gd name="T1" fmla="*/ 2147483647 h 88"/>
              <a:gd name="T2" fmla="*/ 2147483647 w 857"/>
              <a:gd name="T3" fmla="*/ 2147483647 h 88"/>
              <a:gd name="T4" fmla="*/ 2147483647 w 857"/>
              <a:gd name="T5" fmla="*/ 2147483647 h 88"/>
              <a:gd name="T6" fmla="*/ 2147483647 w 857"/>
              <a:gd name="T7" fmla="*/ 2147483647 h 88"/>
              <a:gd name="T8" fmla="*/ 2147483647 w 857"/>
              <a:gd name="T9" fmla="*/ 2147483647 h 88"/>
              <a:gd name="T10" fmla="*/ 2147483647 w 857"/>
              <a:gd name="T11" fmla="*/ 2147483647 h 88"/>
              <a:gd name="T12" fmla="*/ 2147483647 w 857"/>
              <a:gd name="T13" fmla="*/ 2147483647 h 88"/>
              <a:gd name="T14" fmla="*/ 2147483647 w 857"/>
              <a:gd name="T15" fmla="*/ 2147483647 h 88"/>
              <a:gd name="T16" fmla="*/ 2147483647 w 857"/>
              <a:gd name="T17" fmla="*/ 2147483647 h 88"/>
              <a:gd name="T18" fmla="*/ 2147483647 w 857"/>
              <a:gd name="T19" fmla="*/ 2147483647 h 88"/>
              <a:gd name="T20" fmla="*/ 2147483647 w 857"/>
              <a:gd name="T21" fmla="*/ 2147483647 h 88"/>
              <a:gd name="T22" fmla="*/ 2147483647 w 857"/>
              <a:gd name="T23" fmla="*/ 2147483647 h 88"/>
              <a:gd name="T24" fmla="*/ 2147483647 w 857"/>
              <a:gd name="T25" fmla="*/ 2147483647 h 88"/>
              <a:gd name="T26" fmla="*/ 2147483647 w 857"/>
              <a:gd name="T27" fmla="*/ 2147483647 h 88"/>
              <a:gd name="T28" fmla="*/ 2147483647 w 857"/>
              <a:gd name="T29" fmla="*/ 2147483647 h 88"/>
              <a:gd name="T30" fmla="*/ 2147483647 w 857"/>
              <a:gd name="T31" fmla="*/ 2147483647 h 88"/>
              <a:gd name="T32" fmla="*/ 2147483647 w 857"/>
              <a:gd name="T33" fmla="*/ 2147483647 h 88"/>
              <a:gd name="T34" fmla="*/ 2147483647 w 857"/>
              <a:gd name="T35" fmla="*/ 2147483647 h 88"/>
              <a:gd name="T36" fmla="*/ 2147483647 w 857"/>
              <a:gd name="T37" fmla="*/ 2147483647 h 88"/>
              <a:gd name="T38" fmla="*/ 2147483647 w 857"/>
              <a:gd name="T39" fmla="*/ 2147483647 h 88"/>
              <a:gd name="T40" fmla="*/ 2147483647 w 857"/>
              <a:gd name="T41" fmla="*/ 2147483647 h 88"/>
              <a:gd name="T42" fmla="*/ 2147483647 w 857"/>
              <a:gd name="T43" fmla="*/ 2147483647 h 88"/>
              <a:gd name="T44" fmla="*/ 2147483647 w 857"/>
              <a:gd name="T45" fmla="*/ 2147483647 h 88"/>
              <a:gd name="T46" fmla="*/ 2147483647 w 857"/>
              <a:gd name="T47" fmla="*/ 2147483647 h 88"/>
              <a:gd name="T48" fmla="*/ 2147483647 w 857"/>
              <a:gd name="T49" fmla="*/ 2147483647 h 88"/>
              <a:gd name="T50" fmla="*/ 2147483647 w 857"/>
              <a:gd name="T51" fmla="*/ 2147483647 h 88"/>
              <a:gd name="T52" fmla="*/ 2147483647 w 857"/>
              <a:gd name="T53" fmla="*/ 2147483647 h 88"/>
              <a:gd name="T54" fmla="*/ 2147483647 w 857"/>
              <a:gd name="T55" fmla="*/ 2147483647 h 88"/>
              <a:gd name="T56" fmla="*/ 2147483647 w 857"/>
              <a:gd name="T57" fmla="*/ 2147483647 h 88"/>
              <a:gd name="T58" fmla="*/ 2147483647 w 857"/>
              <a:gd name="T59" fmla="*/ 2147483647 h 88"/>
              <a:gd name="T60" fmla="*/ 2147483647 w 857"/>
              <a:gd name="T61" fmla="*/ 2147483647 h 88"/>
              <a:gd name="T62" fmla="*/ 2147483647 w 857"/>
              <a:gd name="T63" fmla="*/ 2147483647 h 88"/>
              <a:gd name="T64" fmla="*/ 0 w 857"/>
              <a:gd name="T65" fmla="*/ 2147483647 h 88"/>
              <a:gd name="T66" fmla="*/ 0 w 857"/>
              <a:gd name="T67" fmla="*/ 2147483647 h 88"/>
              <a:gd name="T68" fmla="*/ 2147483647 w 857"/>
              <a:gd name="T69" fmla="*/ 2147483647 h 88"/>
              <a:gd name="T70" fmla="*/ 2147483647 w 857"/>
              <a:gd name="T71" fmla="*/ 2147483647 h 88"/>
              <a:gd name="T72" fmla="*/ 2147483647 w 857"/>
              <a:gd name="T73" fmla="*/ 2147483647 h 88"/>
              <a:gd name="T74" fmla="*/ 2147483647 w 857"/>
              <a:gd name="T75" fmla="*/ 2147483647 h 88"/>
              <a:gd name="T76" fmla="*/ 2147483647 w 857"/>
              <a:gd name="T77" fmla="*/ 2147483647 h 88"/>
              <a:gd name="T78" fmla="*/ 2147483647 w 857"/>
              <a:gd name="T79" fmla="*/ 2147483647 h 88"/>
              <a:gd name="T80" fmla="*/ 2147483647 w 857"/>
              <a:gd name="T81" fmla="*/ 2147483647 h 88"/>
              <a:gd name="T82" fmla="*/ 2147483647 w 857"/>
              <a:gd name="T83" fmla="*/ 2147483647 h 88"/>
              <a:gd name="T84" fmla="*/ 2147483647 w 857"/>
              <a:gd name="T85" fmla="*/ 2147483647 h 88"/>
              <a:gd name="T86" fmla="*/ 2147483647 w 857"/>
              <a:gd name="T87" fmla="*/ 2147483647 h 88"/>
              <a:gd name="T88" fmla="*/ 2147483647 w 857"/>
              <a:gd name="T89" fmla="*/ 2147483647 h 88"/>
              <a:gd name="T90" fmla="*/ 2147483647 w 857"/>
              <a:gd name="T91" fmla="*/ 2147483647 h 88"/>
              <a:gd name="T92" fmla="*/ 2147483647 w 857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57" h="88">
                <a:moveTo>
                  <a:pt x="857" y="88"/>
                </a:moveTo>
                <a:lnTo>
                  <a:pt x="843" y="88"/>
                </a:lnTo>
                <a:lnTo>
                  <a:pt x="829" y="88"/>
                </a:lnTo>
                <a:lnTo>
                  <a:pt x="813" y="88"/>
                </a:lnTo>
                <a:lnTo>
                  <a:pt x="799" y="88"/>
                </a:lnTo>
                <a:lnTo>
                  <a:pt x="785" y="88"/>
                </a:lnTo>
                <a:lnTo>
                  <a:pt x="769" y="88"/>
                </a:lnTo>
                <a:lnTo>
                  <a:pt x="755" y="88"/>
                </a:lnTo>
                <a:lnTo>
                  <a:pt x="741" y="88"/>
                </a:lnTo>
                <a:lnTo>
                  <a:pt x="725" y="88"/>
                </a:lnTo>
                <a:lnTo>
                  <a:pt x="709" y="88"/>
                </a:lnTo>
                <a:lnTo>
                  <a:pt x="693" y="88"/>
                </a:lnTo>
                <a:lnTo>
                  <a:pt x="679" y="88"/>
                </a:lnTo>
                <a:lnTo>
                  <a:pt x="663" y="88"/>
                </a:lnTo>
                <a:lnTo>
                  <a:pt x="649" y="88"/>
                </a:lnTo>
                <a:lnTo>
                  <a:pt x="633" y="88"/>
                </a:lnTo>
                <a:lnTo>
                  <a:pt x="617" y="88"/>
                </a:lnTo>
                <a:lnTo>
                  <a:pt x="603" y="88"/>
                </a:lnTo>
                <a:lnTo>
                  <a:pt x="587" y="88"/>
                </a:lnTo>
                <a:lnTo>
                  <a:pt x="571" y="88"/>
                </a:lnTo>
                <a:lnTo>
                  <a:pt x="555" y="88"/>
                </a:lnTo>
                <a:lnTo>
                  <a:pt x="539" y="88"/>
                </a:lnTo>
                <a:lnTo>
                  <a:pt x="523" y="88"/>
                </a:lnTo>
                <a:lnTo>
                  <a:pt x="507" y="88"/>
                </a:lnTo>
                <a:lnTo>
                  <a:pt x="493" y="88"/>
                </a:lnTo>
                <a:lnTo>
                  <a:pt x="477" y="88"/>
                </a:lnTo>
                <a:lnTo>
                  <a:pt x="461" y="88"/>
                </a:lnTo>
                <a:lnTo>
                  <a:pt x="445" y="88"/>
                </a:lnTo>
                <a:lnTo>
                  <a:pt x="431" y="88"/>
                </a:lnTo>
                <a:lnTo>
                  <a:pt x="417" y="88"/>
                </a:lnTo>
                <a:lnTo>
                  <a:pt x="401" y="88"/>
                </a:lnTo>
                <a:lnTo>
                  <a:pt x="387" y="88"/>
                </a:lnTo>
                <a:lnTo>
                  <a:pt x="373" y="88"/>
                </a:lnTo>
                <a:lnTo>
                  <a:pt x="357" y="88"/>
                </a:lnTo>
                <a:lnTo>
                  <a:pt x="341" y="88"/>
                </a:lnTo>
                <a:lnTo>
                  <a:pt x="327" y="88"/>
                </a:lnTo>
                <a:lnTo>
                  <a:pt x="313" y="88"/>
                </a:lnTo>
                <a:lnTo>
                  <a:pt x="297" y="88"/>
                </a:lnTo>
                <a:lnTo>
                  <a:pt x="285" y="88"/>
                </a:lnTo>
                <a:lnTo>
                  <a:pt x="271" y="88"/>
                </a:lnTo>
                <a:lnTo>
                  <a:pt x="257" y="88"/>
                </a:lnTo>
                <a:lnTo>
                  <a:pt x="244" y="88"/>
                </a:lnTo>
                <a:lnTo>
                  <a:pt x="230" y="88"/>
                </a:lnTo>
                <a:lnTo>
                  <a:pt x="216" y="88"/>
                </a:lnTo>
                <a:lnTo>
                  <a:pt x="204" y="88"/>
                </a:lnTo>
                <a:lnTo>
                  <a:pt x="190" y="88"/>
                </a:lnTo>
                <a:lnTo>
                  <a:pt x="178" y="88"/>
                </a:lnTo>
                <a:lnTo>
                  <a:pt x="166" y="88"/>
                </a:lnTo>
                <a:lnTo>
                  <a:pt x="154" y="88"/>
                </a:lnTo>
                <a:lnTo>
                  <a:pt x="142" y="88"/>
                </a:lnTo>
                <a:lnTo>
                  <a:pt x="130" y="88"/>
                </a:lnTo>
                <a:lnTo>
                  <a:pt x="120" y="88"/>
                </a:lnTo>
                <a:lnTo>
                  <a:pt x="108" y="88"/>
                </a:lnTo>
                <a:lnTo>
                  <a:pt x="96" y="88"/>
                </a:lnTo>
                <a:lnTo>
                  <a:pt x="86" y="88"/>
                </a:lnTo>
                <a:lnTo>
                  <a:pt x="76" y="88"/>
                </a:lnTo>
                <a:lnTo>
                  <a:pt x="66" y="88"/>
                </a:lnTo>
                <a:lnTo>
                  <a:pt x="56" y="88"/>
                </a:lnTo>
                <a:lnTo>
                  <a:pt x="46" y="88"/>
                </a:lnTo>
                <a:lnTo>
                  <a:pt x="38" y="88"/>
                </a:lnTo>
                <a:lnTo>
                  <a:pt x="30" y="88"/>
                </a:lnTo>
                <a:lnTo>
                  <a:pt x="22" y="88"/>
                </a:lnTo>
                <a:lnTo>
                  <a:pt x="12" y="88"/>
                </a:lnTo>
                <a:lnTo>
                  <a:pt x="6" y="88"/>
                </a:lnTo>
                <a:lnTo>
                  <a:pt x="0" y="88"/>
                </a:lnTo>
                <a:lnTo>
                  <a:pt x="0" y="82"/>
                </a:lnTo>
                <a:lnTo>
                  <a:pt x="0" y="80"/>
                </a:lnTo>
                <a:lnTo>
                  <a:pt x="0" y="72"/>
                </a:lnTo>
                <a:lnTo>
                  <a:pt x="4" y="64"/>
                </a:lnTo>
                <a:lnTo>
                  <a:pt x="10" y="56"/>
                </a:lnTo>
                <a:lnTo>
                  <a:pt x="18" y="52"/>
                </a:lnTo>
                <a:lnTo>
                  <a:pt x="28" y="46"/>
                </a:lnTo>
                <a:lnTo>
                  <a:pt x="38" y="42"/>
                </a:lnTo>
                <a:lnTo>
                  <a:pt x="44" y="40"/>
                </a:lnTo>
                <a:lnTo>
                  <a:pt x="50" y="38"/>
                </a:lnTo>
                <a:lnTo>
                  <a:pt x="58" y="38"/>
                </a:lnTo>
                <a:lnTo>
                  <a:pt x="66" y="38"/>
                </a:lnTo>
                <a:lnTo>
                  <a:pt x="791" y="2"/>
                </a:lnTo>
                <a:lnTo>
                  <a:pt x="803" y="0"/>
                </a:lnTo>
                <a:lnTo>
                  <a:pt x="815" y="2"/>
                </a:lnTo>
                <a:lnTo>
                  <a:pt x="827" y="4"/>
                </a:lnTo>
                <a:lnTo>
                  <a:pt x="837" y="8"/>
                </a:lnTo>
                <a:lnTo>
                  <a:pt x="845" y="12"/>
                </a:lnTo>
                <a:lnTo>
                  <a:pt x="851" y="20"/>
                </a:lnTo>
                <a:lnTo>
                  <a:pt x="855" y="26"/>
                </a:lnTo>
                <a:lnTo>
                  <a:pt x="857" y="34"/>
                </a:lnTo>
                <a:lnTo>
                  <a:pt x="857" y="40"/>
                </a:lnTo>
                <a:lnTo>
                  <a:pt x="857" y="44"/>
                </a:lnTo>
                <a:lnTo>
                  <a:pt x="857" y="52"/>
                </a:lnTo>
                <a:lnTo>
                  <a:pt x="857" y="60"/>
                </a:lnTo>
                <a:lnTo>
                  <a:pt x="857" y="68"/>
                </a:lnTo>
                <a:lnTo>
                  <a:pt x="857" y="78"/>
                </a:lnTo>
                <a:lnTo>
                  <a:pt x="857" y="88"/>
                </a:lnTo>
                <a:close/>
              </a:path>
            </a:pathLst>
          </a:custGeom>
          <a:solidFill>
            <a:srgbClr val="4FB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9" name="Freeform 170"/>
          <p:cNvSpPr>
            <a:spLocks/>
          </p:cNvSpPr>
          <p:nvPr/>
        </p:nvSpPr>
        <p:spPr bwMode="auto">
          <a:xfrm>
            <a:off x="735013" y="4302125"/>
            <a:ext cx="1322387" cy="111125"/>
          </a:xfrm>
          <a:custGeom>
            <a:avLst/>
            <a:gdLst>
              <a:gd name="T0" fmla="*/ 2147483647 w 833"/>
              <a:gd name="T1" fmla="*/ 2147483647 h 70"/>
              <a:gd name="T2" fmla="*/ 2147483647 w 833"/>
              <a:gd name="T3" fmla="*/ 2147483647 h 70"/>
              <a:gd name="T4" fmla="*/ 2147483647 w 833"/>
              <a:gd name="T5" fmla="*/ 2147483647 h 70"/>
              <a:gd name="T6" fmla="*/ 2147483647 w 833"/>
              <a:gd name="T7" fmla="*/ 2147483647 h 70"/>
              <a:gd name="T8" fmla="*/ 2147483647 w 833"/>
              <a:gd name="T9" fmla="*/ 2147483647 h 70"/>
              <a:gd name="T10" fmla="*/ 2147483647 w 833"/>
              <a:gd name="T11" fmla="*/ 2147483647 h 70"/>
              <a:gd name="T12" fmla="*/ 2147483647 w 833"/>
              <a:gd name="T13" fmla="*/ 2147483647 h 70"/>
              <a:gd name="T14" fmla="*/ 2147483647 w 833"/>
              <a:gd name="T15" fmla="*/ 2147483647 h 70"/>
              <a:gd name="T16" fmla="*/ 2147483647 w 833"/>
              <a:gd name="T17" fmla="*/ 2147483647 h 70"/>
              <a:gd name="T18" fmla="*/ 2147483647 w 833"/>
              <a:gd name="T19" fmla="*/ 2147483647 h 70"/>
              <a:gd name="T20" fmla="*/ 2147483647 w 833"/>
              <a:gd name="T21" fmla="*/ 2147483647 h 70"/>
              <a:gd name="T22" fmla="*/ 2147483647 w 833"/>
              <a:gd name="T23" fmla="*/ 2147483647 h 70"/>
              <a:gd name="T24" fmla="*/ 2147483647 w 833"/>
              <a:gd name="T25" fmla="*/ 2147483647 h 70"/>
              <a:gd name="T26" fmla="*/ 2147483647 w 833"/>
              <a:gd name="T27" fmla="*/ 2147483647 h 70"/>
              <a:gd name="T28" fmla="*/ 2147483647 w 833"/>
              <a:gd name="T29" fmla="*/ 2147483647 h 70"/>
              <a:gd name="T30" fmla="*/ 2147483647 w 833"/>
              <a:gd name="T31" fmla="*/ 2147483647 h 70"/>
              <a:gd name="T32" fmla="*/ 2147483647 w 833"/>
              <a:gd name="T33" fmla="*/ 2147483647 h 70"/>
              <a:gd name="T34" fmla="*/ 2147483647 w 833"/>
              <a:gd name="T35" fmla="*/ 2147483647 h 70"/>
              <a:gd name="T36" fmla="*/ 2147483647 w 833"/>
              <a:gd name="T37" fmla="*/ 2147483647 h 70"/>
              <a:gd name="T38" fmla="*/ 2147483647 w 833"/>
              <a:gd name="T39" fmla="*/ 2147483647 h 70"/>
              <a:gd name="T40" fmla="*/ 2147483647 w 833"/>
              <a:gd name="T41" fmla="*/ 2147483647 h 70"/>
              <a:gd name="T42" fmla="*/ 2147483647 w 833"/>
              <a:gd name="T43" fmla="*/ 2147483647 h 70"/>
              <a:gd name="T44" fmla="*/ 2147483647 w 833"/>
              <a:gd name="T45" fmla="*/ 2147483647 h 70"/>
              <a:gd name="T46" fmla="*/ 2147483647 w 833"/>
              <a:gd name="T47" fmla="*/ 2147483647 h 70"/>
              <a:gd name="T48" fmla="*/ 2147483647 w 833"/>
              <a:gd name="T49" fmla="*/ 2147483647 h 70"/>
              <a:gd name="T50" fmla="*/ 2147483647 w 833"/>
              <a:gd name="T51" fmla="*/ 2147483647 h 70"/>
              <a:gd name="T52" fmla="*/ 2147483647 w 833"/>
              <a:gd name="T53" fmla="*/ 2147483647 h 70"/>
              <a:gd name="T54" fmla="*/ 2147483647 w 833"/>
              <a:gd name="T55" fmla="*/ 2147483647 h 70"/>
              <a:gd name="T56" fmla="*/ 2147483647 w 833"/>
              <a:gd name="T57" fmla="*/ 2147483647 h 70"/>
              <a:gd name="T58" fmla="*/ 2147483647 w 833"/>
              <a:gd name="T59" fmla="*/ 2147483647 h 70"/>
              <a:gd name="T60" fmla="*/ 2147483647 w 833"/>
              <a:gd name="T61" fmla="*/ 2147483647 h 70"/>
              <a:gd name="T62" fmla="*/ 2147483647 w 833"/>
              <a:gd name="T63" fmla="*/ 2147483647 h 70"/>
              <a:gd name="T64" fmla="*/ 0 w 833"/>
              <a:gd name="T65" fmla="*/ 2147483647 h 70"/>
              <a:gd name="T66" fmla="*/ 2147483647 w 833"/>
              <a:gd name="T67" fmla="*/ 2147483647 h 70"/>
              <a:gd name="T68" fmla="*/ 2147483647 w 833"/>
              <a:gd name="T69" fmla="*/ 2147483647 h 70"/>
              <a:gd name="T70" fmla="*/ 2147483647 w 833"/>
              <a:gd name="T71" fmla="*/ 2147483647 h 70"/>
              <a:gd name="T72" fmla="*/ 2147483647 w 833"/>
              <a:gd name="T73" fmla="*/ 2147483647 h 70"/>
              <a:gd name="T74" fmla="*/ 2147483647 w 833"/>
              <a:gd name="T75" fmla="*/ 0 h 70"/>
              <a:gd name="T76" fmla="*/ 2147483647 w 833"/>
              <a:gd name="T77" fmla="*/ 2147483647 h 70"/>
              <a:gd name="T78" fmla="*/ 2147483647 w 833"/>
              <a:gd name="T79" fmla="*/ 2147483647 h 70"/>
              <a:gd name="T80" fmla="*/ 2147483647 w 833"/>
              <a:gd name="T81" fmla="*/ 2147483647 h 70"/>
              <a:gd name="T82" fmla="*/ 2147483647 w 833"/>
              <a:gd name="T83" fmla="*/ 2147483647 h 70"/>
              <a:gd name="T84" fmla="*/ 2147483647 w 833"/>
              <a:gd name="T85" fmla="*/ 2147483647 h 70"/>
              <a:gd name="T86" fmla="*/ 2147483647 w 833"/>
              <a:gd name="T87" fmla="*/ 2147483647 h 70"/>
              <a:gd name="T88" fmla="*/ 2147483647 w 833"/>
              <a:gd name="T89" fmla="*/ 2147483647 h 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33" h="70">
                <a:moveTo>
                  <a:pt x="833" y="70"/>
                </a:moveTo>
                <a:lnTo>
                  <a:pt x="817" y="70"/>
                </a:lnTo>
                <a:lnTo>
                  <a:pt x="803" y="70"/>
                </a:lnTo>
                <a:lnTo>
                  <a:pt x="789" y="70"/>
                </a:lnTo>
                <a:lnTo>
                  <a:pt x="775" y="70"/>
                </a:lnTo>
                <a:lnTo>
                  <a:pt x="761" y="70"/>
                </a:lnTo>
                <a:lnTo>
                  <a:pt x="745" y="70"/>
                </a:lnTo>
                <a:lnTo>
                  <a:pt x="731" y="70"/>
                </a:lnTo>
                <a:lnTo>
                  <a:pt x="717" y="70"/>
                </a:lnTo>
                <a:lnTo>
                  <a:pt x="703" y="70"/>
                </a:lnTo>
                <a:lnTo>
                  <a:pt x="689" y="70"/>
                </a:lnTo>
                <a:lnTo>
                  <a:pt x="673" y="70"/>
                </a:lnTo>
                <a:lnTo>
                  <a:pt x="659" y="70"/>
                </a:lnTo>
                <a:lnTo>
                  <a:pt x="645" y="70"/>
                </a:lnTo>
                <a:lnTo>
                  <a:pt x="629" y="70"/>
                </a:lnTo>
                <a:lnTo>
                  <a:pt x="615" y="70"/>
                </a:lnTo>
                <a:lnTo>
                  <a:pt x="601" y="70"/>
                </a:lnTo>
                <a:lnTo>
                  <a:pt x="585" y="70"/>
                </a:lnTo>
                <a:lnTo>
                  <a:pt x="569" y="70"/>
                </a:lnTo>
                <a:lnTo>
                  <a:pt x="553" y="70"/>
                </a:lnTo>
                <a:lnTo>
                  <a:pt x="539" y="70"/>
                </a:lnTo>
                <a:lnTo>
                  <a:pt x="523" y="70"/>
                </a:lnTo>
                <a:lnTo>
                  <a:pt x="509" y="70"/>
                </a:lnTo>
                <a:lnTo>
                  <a:pt x="493" y="70"/>
                </a:lnTo>
                <a:lnTo>
                  <a:pt x="479" y="70"/>
                </a:lnTo>
                <a:lnTo>
                  <a:pt x="463" y="70"/>
                </a:lnTo>
                <a:lnTo>
                  <a:pt x="449" y="70"/>
                </a:lnTo>
                <a:lnTo>
                  <a:pt x="433" y="70"/>
                </a:lnTo>
                <a:lnTo>
                  <a:pt x="419" y="70"/>
                </a:lnTo>
                <a:lnTo>
                  <a:pt x="405" y="70"/>
                </a:lnTo>
                <a:lnTo>
                  <a:pt x="391" y="70"/>
                </a:lnTo>
                <a:lnTo>
                  <a:pt x="375" y="70"/>
                </a:lnTo>
                <a:lnTo>
                  <a:pt x="361" y="70"/>
                </a:lnTo>
                <a:lnTo>
                  <a:pt x="347" y="70"/>
                </a:lnTo>
                <a:lnTo>
                  <a:pt x="333" y="70"/>
                </a:lnTo>
                <a:lnTo>
                  <a:pt x="317" y="70"/>
                </a:lnTo>
                <a:lnTo>
                  <a:pt x="303" y="70"/>
                </a:lnTo>
                <a:lnTo>
                  <a:pt x="289" y="70"/>
                </a:lnTo>
                <a:lnTo>
                  <a:pt x="275" y="70"/>
                </a:lnTo>
                <a:lnTo>
                  <a:pt x="261" y="70"/>
                </a:lnTo>
                <a:lnTo>
                  <a:pt x="249" y="70"/>
                </a:lnTo>
                <a:lnTo>
                  <a:pt x="235" y="70"/>
                </a:lnTo>
                <a:lnTo>
                  <a:pt x="224" y="70"/>
                </a:lnTo>
                <a:lnTo>
                  <a:pt x="210" y="70"/>
                </a:lnTo>
                <a:lnTo>
                  <a:pt x="198" y="70"/>
                </a:lnTo>
                <a:lnTo>
                  <a:pt x="184" y="70"/>
                </a:lnTo>
                <a:lnTo>
                  <a:pt x="172" y="70"/>
                </a:lnTo>
                <a:lnTo>
                  <a:pt x="162" y="70"/>
                </a:lnTo>
                <a:lnTo>
                  <a:pt x="150" y="70"/>
                </a:lnTo>
                <a:lnTo>
                  <a:pt x="138" y="70"/>
                </a:lnTo>
                <a:lnTo>
                  <a:pt x="126" y="70"/>
                </a:lnTo>
                <a:lnTo>
                  <a:pt x="114" y="70"/>
                </a:lnTo>
                <a:lnTo>
                  <a:pt x="106" y="70"/>
                </a:lnTo>
                <a:lnTo>
                  <a:pt x="94" y="70"/>
                </a:lnTo>
                <a:lnTo>
                  <a:pt x="82" y="70"/>
                </a:lnTo>
                <a:lnTo>
                  <a:pt x="74" y="70"/>
                </a:lnTo>
                <a:lnTo>
                  <a:pt x="64" y="70"/>
                </a:lnTo>
                <a:lnTo>
                  <a:pt x="54" y="70"/>
                </a:lnTo>
                <a:lnTo>
                  <a:pt x="46" y="70"/>
                </a:lnTo>
                <a:lnTo>
                  <a:pt x="36" y="70"/>
                </a:lnTo>
                <a:lnTo>
                  <a:pt x="30" y="70"/>
                </a:lnTo>
                <a:lnTo>
                  <a:pt x="20" y="70"/>
                </a:lnTo>
                <a:lnTo>
                  <a:pt x="14" y="70"/>
                </a:lnTo>
                <a:lnTo>
                  <a:pt x="6" y="70"/>
                </a:lnTo>
                <a:lnTo>
                  <a:pt x="0" y="70"/>
                </a:lnTo>
                <a:lnTo>
                  <a:pt x="0" y="64"/>
                </a:lnTo>
                <a:lnTo>
                  <a:pt x="0" y="58"/>
                </a:lnTo>
                <a:lnTo>
                  <a:pt x="4" y="52"/>
                </a:lnTo>
                <a:lnTo>
                  <a:pt x="10" y="46"/>
                </a:lnTo>
                <a:lnTo>
                  <a:pt x="18" y="42"/>
                </a:lnTo>
                <a:lnTo>
                  <a:pt x="26" y="36"/>
                </a:lnTo>
                <a:lnTo>
                  <a:pt x="40" y="34"/>
                </a:lnTo>
                <a:lnTo>
                  <a:pt x="50" y="32"/>
                </a:lnTo>
                <a:lnTo>
                  <a:pt x="64" y="32"/>
                </a:lnTo>
                <a:lnTo>
                  <a:pt x="769" y="0"/>
                </a:lnTo>
                <a:lnTo>
                  <a:pt x="781" y="0"/>
                </a:lnTo>
                <a:lnTo>
                  <a:pt x="793" y="2"/>
                </a:lnTo>
                <a:lnTo>
                  <a:pt x="805" y="4"/>
                </a:lnTo>
                <a:lnTo>
                  <a:pt x="815" y="8"/>
                </a:lnTo>
                <a:lnTo>
                  <a:pt x="821" y="10"/>
                </a:lnTo>
                <a:lnTo>
                  <a:pt x="827" y="16"/>
                </a:lnTo>
                <a:lnTo>
                  <a:pt x="831" y="20"/>
                </a:lnTo>
                <a:lnTo>
                  <a:pt x="833" y="28"/>
                </a:lnTo>
                <a:lnTo>
                  <a:pt x="833" y="30"/>
                </a:lnTo>
                <a:lnTo>
                  <a:pt x="833" y="42"/>
                </a:lnTo>
                <a:lnTo>
                  <a:pt x="833" y="48"/>
                </a:lnTo>
                <a:lnTo>
                  <a:pt x="833" y="56"/>
                </a:lnTo>
                <a:lnTo>
                  <a:pt x="833" y="62"/>
                </a:lnTo>
                <a:lnTo>
                  <a:pt x="833" y="70"/>
                </a:lnTo>
                <a:close/>
              </a:path>
            </a:pathLst>
          </a:custGeom>
          <a:solidFill>
            <a:srgbClr val="6EC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0" name="Freeform 171"/>
          <p:cNvSpPr>
            <a:spLocks/>
          </p:cNvSpPr>
          <p:nvPr/>
        </p:nvSpPr>
        <p:spPr bwMode="auto">
          <a:xfrm>
            <a:off x="757238" y="4324350"/>
            <a:ext cx="1284287" cy="85725"/>
          </a:xfrm>
          <a:custGeom>
            <a:avLst/>
            <a:gdLst>
              <a:gd name="T0" fmla="*/ 2147483647 w 809"/>
              <a:gd name="T1" fmla="*/ 2147483647 h 54"/>
              <a:gd name="T2" fmla="*/ 2147483647 w 809"/>
              <a:gd name="T3" fmla="*/ 2147483647 h 54"/>
              <a:gd name="T4" fmla="*/ 2147483647 w 809"/>
              <a:gd name="T5" fmla="*/ 2147483647 h 54"/>
              <a:gd name="T6" fmla="*/ 2147483647 w 809"/>
              <a:gd name="T7" fmla="*/ 2147483647 h 54"/>
              <a:gd name="T8" fmla="*/ 2147483647 w 809"/>
              <a:gd name="T9" fmla="*/ 2147483647 h 54"/>
              <a:gd name="T10" fmla="*/ 2147483647 w 809"/>
              <a:gd name="T11" fmla="*/ 2147483647 h 54"/>
              <a:gd name="T12" fmla="*/ 2147483647 w 809"/>
              <a:gd name="T13" fmla="*/ 2147483647 h 54"/>
              <a:gd name="T14" fmla="*/ 2147483647 w 809"/>
              <a:gd name="T15" fmla="*/ 2147483647 h 54"/>
              <a:gd name="T16" fmla="*/ 2147483647 w 809"/>
              <a:gd name="T17" fmla="*/ 2147483647 h 54"/>
              <a:gd name="T18" fmla="*/ 2147483647 w 809"/>
              <a:gd name="T19" fmla="*/ 2147483647 h 54"/>
              <a:gd name="T20" fmla="*/ 2147483647 w 809"/>
              <a:gd name="T21" fmla="*/ 2147483647 h 54"/>
              <a:gd name="T22" fmla="*/ 2147483647 w 809"/>
              <a:gd name="T23" fmla="*/ 2147483647 h 54"/>
              <a:gd name="T24" fmla="*/ 2147483647 w 809"/>
              <a:gd name="T25" fmla="*/ 2147483647 h 54"/>
              <a:gd name="T26" fmla="*/ 2147483647 w 809"/>
              <a:gd name="T27" fmla="*/ 2147483647 h 54"/>
              <a:gd name="T28" fmla="*/ 2147483647 w 809"/>
              <a:gd name="T29" fmla="*/ 2147483647 h 54"/>
              <a:gd name="T30" fmla="*/ 2147483647 w 809"/>
              <a:gd name="T31" fmla="*/ 2147483647 h 54"/>
              <a:gd name="T32" fmla="*/ 2147483647 w 809"/>
              <a:gd name="T33" fmla="*/ 2147483647 h 54"/>
              <a:gd name="T34" fmla="*/ 2147483647 w 809"/>
              <a:gd name="T35" fmla="*/ 2147483647 h 54"/>
              <a:gd name="T36" fmla="*/ 2147483647 w 809"/>
              <a:gd name="T37" fmla="*/ 2147483647 h 54"/>
              <a:gd name="T38" fmla="*/ 2147483647 w 809"/>
              <a:gd name="T39" fmla="*/ 2147483647 h 54"/>
              <a:gd name="T40" fmla="*/ 2147483647 w 809"/>
              <a:gd name="T41" fmla="*/ 2147483647 h 54"/>
              <a:gd name="T42" fmla="*/ 2147483647 w 809"/>
              <a:gd name="T43" fmla="*/ 2147483647 h 54"/>
              <a:gd name="T44" fmla="*/ 2147483647 w 809"/>
              <a:gd name="T45" fmla="*/ 2147483647 h 54"/>
              <a:gd name="T46" fmla="*/ 2147483647 w 809"/>
              <a:gd name="T47" fmla="*/ 2147483647 h 54"/>
              <a:gd name="T48" fmla="*/ 2147483647 w 809"/>
              <a:gd name="T49" fmla="*/ 2147483647 h 54"/>
              <a:gd name="T50" fmla="*/ 2147483647 w 809"/>
              <a:gd name="T51" fmla="*/ 2147483647 h 54"/>
              <a:gd name="T52" fmla="*/ 2147483647 w 809"/>
              <a:gd name="T53" fmla="*/ 2147483647 h 54"/>
              <a:gd name="T54" fmla="*/ 2147483647 w 809"/>
              <a:gd name="T55" fmla="*/ 2147483647 h 54"/>
              <a:gd name="T56" fmla="*/ 2147483647 w 809"/>
              <a:gd name="T57" fmla="*/ 2147483647 h 54"/>
              <a:gd name="T58" fmla="*/ 2147483647 w 809"/>
              <a:gd name="T59" fmla="*/ 2147483647 h 54"/>
              <a:gd name="T60" fmla="*/ 2147483647 w 809"/>
              <a:gd name="T61" fmla="*/ 2147483647 h 54"/>
              <a:gd name="T62" fmla="*/ 2147483647 w 809"/>
              <a:gd name="T63" fmla="*/ 2147483647 h 54"/>
              <a:gd name="T64" fmla="*/ 0 w 809"/>
              <a:gd name="T65" fmla="*/ 2147483647 h 54"/>
              <a:gd name="T66" fmla="*/ 0 w 809"/>
              <a:gd name="T67" fmla="*/ 2147483647 h 54"/>
              <a:gd name="T68" fmla="*/ 2147483647 w 809"/>
              <a:gd name="T69" fmla="*/ 2147483647 h 54"/>
              <a:gd name="T70" fmla="*/ 2147483647 w 809"/>
              <a:gd name="T71" fmla="*/ 2147483647 h 54"/>
              <a:gd name="T72" fmla="*/ 2147483647 w 809"/>
              <a:gd name="T73" fmla="*/ 2147483647 h 54"/>
              <a:gd name="T74" fmla="*/ 2147483647 w 809"/>
              <a:gd name="T75" fmla="*/ 2147483647 h 54"/>
              <a:gd name="T76" fmla="*/ 2147483647 w 809"/>
              <a:gd name="T77" fmla="*/ 0 h 54"/>
              <a:gd name="T78" fmla="*/ 2147483647 w 809"/>
              <a:gd name="T79" fmla="*/ 0 h 54"/>
              <a:gd name="T80" fmla="*/ 2147483647 w 809"/>
              <a:gd name="T81" fmla="*/ 2147483647 h 54"/>
              <a:gd name="T82" fmla="*/ 2147483647 w 809"/>
              <a:gd name="T83" fmla="*/ 2147483647 h 54"/>
              <a:gd name="T84" fmla="*/ 2147483647 w 809"/>
              <a:gd name="T85" fmla="*/ 2147483647 h 54"/>
              <a:gd name="T86" fmla="*/ 2147483647 w 809"/>
              <a:gd name="T87" fmla="*/ 2147483647 h 54"/>
              <a:gd name="T88" fmla="*/ 2147483647 w 809"/>
              <a:gd name="T89" fmla="*/ 2147483647 h 5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09" h="54">
                <a:moveTo>
                  <a:pt x="809" y="54"/>
                </a:moveTo>
                <a:lnTo>
                  <a:pt x="795" y="54"/>
                </a:lnTo>
                <a:lnTo>
                  <a:pt x="781" y="54"/>
                </a:lnTo>
                <a:lnTo>
                  <a:pt x="769" y="54"/>
                </a:lnTo>
                <a:lnTo>
                  <a:pt x="755" y="54"/>
                </a:lnTo>
                <a:lnTo>
                  <a:pt x="741" y="54"/>
                </a:lnTo>
                <a:lnTo>
                  <a:pt x="727" y="54"/>
                </a:lnTo>
                <a:lnTo>
                  <a:pt x="713" y="54"/>
                </a:lnTo>
                <a:lnTo>
                  <a:pt x="699" y="54"/>
                </a:lnTo>
                <a:lnTo>
                  <a:pt x="683" y="54"/>
                </a:lnTo>
                <a:lnTo>
                  <a:pt x="669" y="54"/>
                </a:lnTo>
                <a:lnTo>
                  <a:pt x="655" y="54"/>
                </a:lnTo>
                <a:lnTo>
                  <a:pt x="641" y="54"/>
                </a:lnTo>
                <a:lnTo>
                  <a:pt x="627" y="54"/>
                </a:lnTo>
                <a:lnTo>
                  <a:pt x="611" y="54"/>
                </a:lnTo>
                <a:lnTo>
                  <a:pt x="597" y="54"/>
                </a:lnTo>
                <a:lnTo>
                  <a:pt x="583" y="54"/>
                </a:lnTo>
                <a:lnTo>
                  <a:pt x="569" y="54"/>
                </a:lnTo>
                <a:lnTo>
                  <a:pt x="555" y="54"/>
                </a:lnTo>
                <a:lnTo>
                  <a:pt x="539" y="54"/>
                </a:lnTo>
                <a:lnTo>
                  <a:pt x="525" y="54"/>
                </a:lnTo>
                <a:lnTo>
                  <a:pt x="511" y="54"/>
                </a:lnTo>
                <a:lnTo>
                  <a:pt x="495" y="54"/>
                </a:lnTo>
                <a:lnTo>
                  <a:pt x="481" y="54"/>
                </a:lnTo>
                <a:lnTo>
                  <a:pt x="467" y="54"/>
                </a:lnTo>
                <a:lnTo>
                  <a:pt x="451" y="54"/>
                </a:lnTo>
                <a:lnTo>
                  <a:pt x="437" y="54"/>
                </a:lnTo>
                <a:lnTo>
                  <a:pt x="423" y="54"/>
                </a:lnTo>
                <a:lnTo>
                  <a:pt x="407" y="54"/>
                </a:lnTo>
                <a:lnTo>
                  <a:pt x="393" y="54"/>
                </a:lnTo>
                <a:lnTo>
                  <a:pt x="379" y="54"/>
                </a:lnTo>
                <a:lnTo>
                  <a:pt x="367" y="54"/>
                </a:lnTo>
                <a:lnTo>
                  <a:pt x="353" y="54"/>
                </a:lnTo>
                <a:lnTo>
                  <a:pt x="339" y="54"/>
                </a:lnTo>
                <a:lnTo>
                  <a:pt x="323" y="54"/>
                </a:lnTo>
                <a:lnTo>
                  <a:pt x="309" y="54"/>
                </a:lnTo>
                <a:lnTo>
                  <a:pt x="297" y="54"/>
                </a:lnTo>
                <a:lnTo>
                  <a:pt x="281" y="54"/>
                </a:lnTo>
                <a:lnTo>
                  <a:pt x="269" y="54"/>
                </a:lnTo>
                <a:lnTo>
                  <a:pt x="257" y="54"/>
                </a:lnTo>
                <a:lnTo>
                  <a:pt x="243" y="54"/>
                </a:lnTo>
                <a:lnTo>
                  <a:pt x="231" y="54"/>
                </a:lnTo>
                <a:lnTo>
                  <a:pt x="219" y="54"/>
                </a:lnTo>
                <a:lnTo>
                  <a:pt x="206" y="54"/>
                </a:lnTo>
                <a:lnTo>
                  <a:pt x="194" y="54"/>
                </a:lnTo>
                <a:lnTo>
                  <a:pt x="182" y="54"/>
                </a:lnTo>
                <a:lnTo>
                  <a:pt x="170" y="54"/>
                </a:lnTo>
                <a:lnTo>
                  <a:pt x="158" y="54"/>
                </a:lnTo>
                <a:lnTo>
                  <a:pt x="148" y="54"/>
                </a:lnTo>
                <a:lnTo>
                  <a:pt x="134" y="54"/>
                </a:lnTo>
                <a:lnTo>
                  <a:pt x="124" y="54"/>
                </a:lnTo>
                <a:lnTo>
                  <a:pt x="114" y="54"/>
                </a:lnTo>
                <a:lnTo>
                  <a:pt x="104" y="54"/>
                </a:lnTo>
                <a:lnTo>
                  <a:pt x="92" y="54"/>
                </a:lnTo>
                <a:lnTo>
                  <a:pt x="82" y="54"/>
                </a:lnTo>
                <a:lnTo>
                  <a:pt x="72" y="54"/>
                </a:lnTo>
                <a:lnTo>
                  <a:pt x="64" y="54"/>
                </a:lnTo>
                <a:lnTo>
                  <a:pt x="54" y="54"/>
                </a:lnTo>
                <a:lnTo>
                  <a:pt x="46" y="54"/>
                </a:lnTo>
                <a:lnTo>
                  <a:pt x="36" y="54"/>
                </a:lnTo>
                <a:lnTo>
                  <a:pt x="28" y="54"/>
                </a:lnTo>
                <a:lnTo>
                  <a:pt x="22" y="54"/>
                </a:lnTo>
                <a:lnTo>
                  <a:pt x="14" y="54"/>
                </a:lnTo>
                <a:lnTo>
                  <a:pt x="6" y="54"/>
                </a:lnTo>
                <a:lnTo>
                  <a:pt x="0" y="54"/>
                </a:lnTo>
                <a:lnTo>
                  <a:pt x="0" y="50"/>
                </a:lnTo>
                <a:lnTo>
                  <a:pt x="0" y="48"/>
                </a:lnTo>
                <a:lnTo>
                  <a:pt x="0" y="44"/>
                </a:lnTo>
                <a:lnTo>
                  <a:pt x="4" y="38"/>
                </a:lnTo>
                <a:lnTo>
                  <a:pt x="10" y="34"/>
                </a:lnTo>
                <a:lnTo>
                  <a:pt x="18" y="32"/>
                </a:lnTo>
                <a:lnTo>
                  <a:pt x="26" y="28"/>
                </a:lnTo>
                <a:lnTo>
                  <a:pt x="38" y="26"/>
                </a:lnTo>
                <a:lnTo>
                  <a:pt x="42" y="26"/>
                </a:lnTo>
                <a:lnTo>
                  <a:pt x="48" y="26"/>
                </a:lnTo>
                <a:lnTo>
                  <a:pt x="56" y="26"/>
                </a:lnTo>
                <a:lnTo>
                  <a:pt x="62" y="26"/>
                </a:lnTo>
                <a:lnTo>
                  <a:pt x="747" y="0"/>
                </a:lnTo>
                <a:lnTo>
                  <a:pt x="759" y="0"/>
                </a:lnTo>
                <a:lnTo>
                  <a:pt x="771" y="0"/>
                </a:lnTo>
                <a:lnTo>
                  <a:pt x="781" y="2"/>
                </a:lnTo>
                <a:lnTo>
                  <a:pt x="791" y="6"/>
                </a:lnTo>
                <a:lnTo>
                  <a:pt x="797" y="8"/>
                </a:lnTo>
                <a:lnTo>
                  <a:pt x="803" y="12"/>
                </a:lnTo>
                <a:lnTo>
                  <a:pt x="807" y="16"/>
                </a:lnTo>
                <a:lnTo>
                  <a:pt x="809" y="22"/>
                </a:lnTo>
                <a:lnTo>
                  <a:pt x="809" y="24"/>
                </a:lnTo>
                <a:lnTo>
                  <a:pt x="809" y="32"/>
                </a:lnTo>
                <a:lnTo>
                  <a:pt x="809" y="42"/>
                </a:lnTo>
                <a:lnTo>
                  <a:pt x="809" y="54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1" name="Freeform 172"/>
          <p:cNvSpPr>
            <a:spLocks/>
          </p:cNvSpPr>
          <p:nvPr/>
        </p:nvSpPr>
        <p:spPr bwMode="auto">
          <a:xfrm>
            <a:off x="4105275" y="4959350"/>
            <a:ext cx="1371600" cy="554038"/>
          </a:xfrm>
          <a:custGeom>
            <a:avLst/>
            <a:gdLst>
              <a:gd name="T0" fmla="*/ 2147483647 w 864"/>
              <a:gd name="T1" fmla="*/ 2147483647 h 349"/>
              <a:gd name="T2" fmla="*/ 2147483647 w 864"/>
              <a:gd name="T3" fmla="*/ 2147483647 h 349"/>
              <a:gd name="T4" fmla="*/ 2147483647 w 864"/>
              <a:gd name="T5" fmla="*/ 2147483647 h 349"/>
              <a:gd name="T6" fmla="*/ 2147483647 w 864"/>
              <a:gd name="T7" fmla="*/ 2147483647 h 349"/>
              <a:gd name="T8" fmla="*/ 2147483647 w 864"/>
              <a:gd name="T9" fmla="*/ 2147483647 h 349"/>
              <a:gd name="T10" fmla="*/ 2147483647 w 864"/>
              <a:gd name="T11" fmla="*/ 2147483647 h 349"/>
              <a:gd name="T12" fmla="*/ 2147483647 w 864"/>
              <a:gd name="T13" fmla="*/ 2147483647 h 349"/>
              <a:gd name="T14" fmla="*/ 2147483647 w 864"/>
              <a:gd name="T15" fmla="*/ 2147483647 h 349"/>
              <a:gd name="T16" fmla="*/ 2147483647 w 864"/>
              <a:gd name="T17" fmla="*/ 2147483647 h 349"/>
              <a:gd name="T18" fmla="*/ 2147483647 w 864"/>
              <a:gd name="T19" fmla="*/ 2147483647 h 349"/>
              <a:gd name="T20" fmla="*/ 2147483647 w 864"/>
              <a:gd name="T21" fmla="*/ 2147483647 h 349"/>
              <a:gd name="T22" fmla="*/ 2147483647 w 864"/>
              <a:gd name="T23" fmla="*/ 2147483647 h 349"/>
              <a:gd name="T24" fmla="*/ 2147483647 w 864"/>
              <a:gd name="T25" fmla="*/ 2147483647 h 349"/>
              <a:gd name="T26" fmla="*/ 2147483647 w 864"/>
              <a:gd name="T27" fmla="*/ 2147483647 h 349"/>
              <a:gd name="T28" fmla="*/ 2147483647 w 864"/>
              <a:gd name="T29" fmla="*/ 2147483647 h 349"/>
              <a:gd name="T30" fmla="*/ 2147483647 w 864"/>
              <a:gd name="T31" fmla="*/ 2147483647 h 349"/>
              <a:gd name="T32" fmla="*/ 2147483647 w 864"/>
              <a:gd name="T33" fmla="*/ 2147483647 h 349"/>
              <a:gd name="T34" fmla="*/ 2147483647 w 864"/>
              <a:gd name="T35" fmla="*/ 2147483647 h 349"/>
              <a:gd name="T36" fmla="*/ 2147483647 w 864"/>
              <a:gd name="T37" fmla="*/ 0 h 349"/>
              <a:gd name="T38" fmla="*/ 2147483647 w 864"/>
              <a:gd name="T39" fmla="*/ 0 h 349"/>
              <a:gd name="T40" fmla="*/ 2147483647 w 864"/>
              <a:gd name="T41" fmla="*/ 2147483647 h 349"/>
              <a:gd name="T42" fmla="*/ 2147483647 w 864"/>
              <a:gd name="T43" fmla="*/ 2147483647 h 349"/>
              <a:gd name="T44" fmla="*/ 2147483647 w 864"/>
              <a:gd name="T45" fmla="*/ 2147483647 h 349"/>
              <a:gd name="T46" fmla="*/ 2147483647 w 864"/>
              <a:gd name="T47" fmla="*/ 2147483647 h 349"/>
              <a:gd name="T48" fmla="*/ 2147483647 w 864"/>
              <a:gd name="T49" fmla="*/ 2147483647 h 349"/>
              <a:gd name="T50" fmla="*/ 2147483647 w 864"/>
              <a:gd name="T51" fmla="*/ 2147483647 h 349"/>
              <a:gd name="T52" fmla="*/ 2147483647 w 864"/>
              <a:gd name="T53" fmla="*/ 2147483647 h 349"/>
              <a:gd name="T54" fmla="*/ 2147483647 w 864"/>
              <a:gd name="T55" fmla="*/ 2147483647 h 349"/>
              <a:gd name="T56" fmla="*/ 2147483647 w 864"/>
              <a:gd name="T57" fmla="*/ 2147483647 h 349"/>
              <a:gd name="T58" fmla="*/ 2147483647 w 864"/>
              <a:gd name="T59" fmla="*/ 2147483647 h 349"/>
              <a:gd name="T60" fmla="*/ 2147483647 w 864"/>
              <a:gd name="T61" fmla="*/ 2147483647 h 349"/>
              <a:gd name="T62" fmla="*/ 2147483647 w 864"/>
              <a:gd name="T63" fmla="*/ 2147483647 h 349"/>
              <a:gd name="T64" fmla="*/ 2147483647 w 864"/>
              <a:gd name="T65" fmla="*/ 2147483647 h 349"/>
              <a:gd name="T66" fmla="*/ 2147483647 w 864"/>
              <a:gd name="T67" fmla="*/ 2147483647 h 349"/>
              <a:gd name="T68" fmla="*/ 2147483647 w 864"/>
              <a:gd name="T69" fmla="*/ 2147483647 h 349"/>
              <a:gd name="T70" fmla="*/ 2147483647 w 864"/>
              <a:gd name="T71" fmla="*/ 2147483647 h 349"/>
              <a:gd name="T72" fmla="*/ 2147483647 w 864"/>
              <a:gd name="T73" fmla="*/ 2147483647 h 349"/>
              <a:gd name="T74" fmla="*/ 2147483647 w 864"/>
              <a:gd name="T75" fmla="*/ 2147483647 h 349"/>
              <a:gd name="T76" fmla="*/ 2147483647 w 864"/>
              <a:gd name="T77" fmla="*/ 2147483647 h 349"/>
              <a:gd name="T78" fmla="*/ 2147483647 w 864"/>
              <a:gd name="T79" fmla="*/ 2147483647 h 349"/>
              <a:gd name="T80" fmla="*/ 2147483647 w 864"/>
              <a:gd name="T81" fmla="*/ 2147483647 h 349"/>
              <a:gd name="T82" fmla="*/ 2147483647 w 864"/>
              <a:gd name="T83" fmla="*/ 2147483647 h 349"/>
              <a:gd name="T84" fmla="*/ 2147483647 w 864"/>
              <a:gd name="T85" fmla="*/ 2147483647 h 349"/>
              <a:gd name="T86" fmla="*/ 2147483647 w 864"/>
              <a:gd name="T87" fmla="*/ 2147483647 h 349"/>
              <a:gd name="T88" fmla="*/ 2147483647 w 864"/>
              <a:gd name="T89" fmla="*/ 2147483647 h 349"/>
              <a:gd name="T90" fmla="*/ 2147483647 w 864"/>
              <a:gd name="T91" fmla="*/ 2147483647 h 349"/>
              <a:gd name="T92" fmla="*/ 2147483647 w 864"/>
              <a:gd name="T93" fmla="*/ 2147483647 h 349"/>
              <a:gd name="T94" fmla="*/ 2147483647 w 864"/>
              <a:gd name="T95" fmla="*/ 2147483647 h 349"/>
              <a:gd name="T96" fmla="*/ 2147483647 w 864"/>
              <a:gd name="T97" fmla="*/ 2147483647 h 349"/>
              <a:gd name="T98" fmla="*/ 2147483647 w 864"/>
              <a:gd name="T99" fmla="*/ 2147483647 h 349"/>
              <a:gd name="T100" fmla="*/ 2147483647 w 864"/>
              <a:gd name="T101" fmla="*/ 2147483647 h 349"/>
              <a:gd name="T102" fmla="*/ 2147483647 w 864"/>
              <a:gd name="T103" fmla="*/ 2147483647 h 349"/>
              <a:gd name="T104" fmla="*/ 2147483647 w 864"/>
              <a:gd name="T105" fmla="*/ 2147483647 h 349"/>
              <a:gd name="T106" fmla="*/ 2147483647 w 864"/>
              <a:gd name="T107" fmla="*/ 2147483647 h 349"/>
              <a:gd name="T108" fmla="*/ 2147483647 w 864"/>
              <a:gd name="T109" fmla="*/ 2147483647 h 349"/>
              <a:gd name="T110" fmla="*/ 2147483647 w 864"/>
              <a:gd name="T111" fmla="*/ 2147483647 h 349"/>
              <a:gd name="T112" fmla="*/ 2147483647 w 864"/>
              <a:gd name="T113" fmla="*/ 2147483647 h 349"/>
              <a:gd name="T114" fmla="*/ 2147483647 w 864"/>
              <a:gd name="T115" fmla="*/ 2147483647 h 349"/>
              <a:gd name="T116" fmla="*/ 2147483647 w 864"/>
              <a:gd name="T117" fmla="*/ 2147483647 h 34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64" h="349">
                <a:moveTo>
                  <a:pt x="106" y="349"/>
                </a:moveTo>
                <a:lnTo>
                  <a:pt x="98" y="349"/>
                </a:lnTo>
                <a:lnTo>
                  <a:pt x="92" y="349"/>
                </a:lnTo>
                <a:lnTo>
                  <a:pt x="84" y="349"/>
                </a:lnTo>
                <a:lnTo>
                  <a:pt x="76" y="349"/>
                </a:lnTo>
                <a:lnTo>
                  <a:pt x="68" y="349"/>
                </a:lnTo>
                <a:lnTo>
                  <a:pt x="62" y="349"/>
                </a:lnTo>
                <a:lnTo>
                  <a:pt x="56" y="349"/>
                </a:lnTo>
                <a:lnTo>
                  <a:pt x="50" y="349"/>
                </a:lnTo>
                <a:lnTo>
                  <a:pt x="42" y="349"/>
                </a:lnTo>
                <a:lnTo>
                  <a:pt x="34" y="349"/>
                </a:lnTo>
                <a:lnTo>
                  <a:pt x="28" y="349"/>
                </a:lnTo>
                <a:lnTo>
                  <a:pt x="22" y="349"/>
                </a:lnTo>
                <a:lnTo>
                  <a:pt x="12" y="349"/>
                </a:lnTo>
                <a:lnTo>
                  <a:pt x="0" y="349"/>
                </a:lnTo>
                <a:lnTo>
                  <a:pt x="2" y="337"/>
                </a:lnTo>
                <a:lnTo>
                  <a:pt x="4" y="329"/>
                </a:lnTo>
                <a:lnTo>
                  <a:pt x="6" y="319"/>
                </a:lnTo>
                <a:lnTo>
                  <a:pt x="10" y="312"/>
                </a:lnTo>
                <a:lnTo>
                  <a:pt x="12" y="302"/>
                </a:lnTo>
                <a:lnTo>
                  <a:pt x="16" y="294"/>
                </a:lnTo>
                <a:lnTo>
                  <a:pt x="18" y="284"/>
                </a:lnTo>
                <a:lnTo>
                  <a:pt x="22" y="276"/>
                </a:lnTo>
                <a:lnTo>
                  <a:pt x="24" y="266"/>
                </a:lnTo>
                <a:lnTo>
                  <a:pt x="28" y="258"/>
                </a:lnTo>
                <a:lnTo>
                  <a:pt x="32" y="250"/>
                </a:lnTo>
                <a:lnTo>
                  <a:pt x="38" y="242"/>
                </a:lnTo>
                <a:lnTo>
                  <a:pt x="40" y="234"/>
                </a:lnTo>
                <a:lnTo>
                  <a:pt x="46" y="224"/>
                </a:lnTo>
                <a:lnTo>
                  <a:pt x="50" y="218"/>
                </a:lnTo>
                <a:lnTo>
                  <a:pt x="56" y="210"/>
                </a:lnTo>
                <a:lnTo>
                  <a:pt x="60" y="202"/>
                </a:lnTo>
                <a:lnTo>
                  <a:pt x="66" y="194"/>
                </a:lnTo>
                <a:lnTo>
                  <a:pt x="70" y="186"/>
                </a:lnTo>
                <a:lnTo>
                  <a:pt x="76" y="178"/>
                </a:lnTo>
                <a:lnTo>
                  <a:pt x="82" y="170"/>
                </a:lnTo>
                <a:lnTo>
                  <a:pt x="88" y="164"/>
                </a:lnTo>
                <a:lnTo>
                  <a:pt x="92" y="156"/>
                </a:lnTo>
                <a:lnTo>
                  <a:pt x="100" y="150"/>
                </a:lnTo>
                <a:lnTo>
                  <a:pt x="106" y="142"/>
                </a:lnTo>
                <a:lnTo>
                  <a:pt x="112" y="136"/>
                </a:lnTo>
                <a:lnTo>
                  <a:pt x="118" y="130"/>
                </a:lnTo>
                <a:lnTo>
                  <a:pt x="126" y="124"/>
                </a:lnTo>
                <a:lnTo>
                  <a:pt x="132" y="116"/>
                </a:lnTo>
                <a:lnTo>
                  <a:pt x="138" y="110"/>
                </a:lnTo>
                <a:lnTo>
                  <a:pt x="146" y="104"/>
                </a:lnTo>
                <a:lnTo>
                  <a:pt x="154" y="100"/>
                </a:lnTo>
                <a:lnTo>
                  <a:pt x="160" y="92"/>
                </a:lnTo>
                <a:lnTo>
                  <a:pt x="166" y="88"/>
                </a:lnTo>
                <a:lnTo>
                  <a:pt x="174" y="82"/>
                </a:lnTo>
                <a:lnTo>
                  <a:pt x="182" y="76"/>
                </a:lnTo>
                <a:lnTo>
                  <a:pt x="188" y="70"/>
                </a:lnTo>
                <a:lnTo>
                  <a:pt x="198" y="66"/>
                </a:lnTo>
                <a:lnTo>
                  <a:pt x="204" y="60"/>
                </a:lnTo>
                <a:lnTo>
                  <a:pt x="214" y="58"/>
                </a:lnTo>
                <a:lnTo>
                  <a:pt x="220" y="52"/>
                </a:lnTo>
                <a:lnTo>
                  <a:pt x="230" y="48"/>
                </a:lnTo>
                <a:lnTo>
                  <a:pt x="238" y="44"/>
                </a:lnTo>
                <a:lnTo>
                  <a:pt x="246" y="40"/>
                </a:lnTo>
                <a:lnTo>
                  <a:pt x="254" y="36"/>
                </a:lnTo>
                <a:lnTo>
                  <a:pt x="264" y="32"/>
                </a:lnTo>
                <a:lnTo>
                  <a:pt x="272" y="28"/>
                </a:lnTo>
                <a:lnTo>
                  <a:pt x="282" y="26"/>
                </a:lnTo>
                <a:lnTo>
                  <a:pt x="288" y="22"/>
                </a:lnTo>
                <a:lnTo>
                  <a:pt x="298" y="20"/>
                </a:lnTo>
                <a:lnTo>
                  <a:pt x="308" y="16"/>
                </a:lnTo>
                <a:lnTo>
                  <a:pt x="318" y="14"/>
                </a:lnTo>
                <a:lnTo>
                  <a:pt x="326" y="10"/>
                </a:lnTo>
                <a:lnTo>
                  <a:pt x="336" y="10"/>
                </a:lnTo>
                <a:lnTo>
                  <a:pt x="344" y="6"/>
                </a:lnTo>
                <a:lnTo>
                  <a:pt x="354" y="6"/>
                </a:lnTo>
                <a:lnTo>
                  <a:pt x="362" y="4"/>
                </a:lnTo>
                <a:lnTo>
                  <a:pt x="372" y="4"/>
                </a:lnTo>
                <a:lnTo>
                  <a:pt x="382" y="2"/>
                </a:lnTo>
                <a:lnTo>
                  <a:pt x="392" y="2"/>
                </a:lnTo>
                <a:lnTo>
                  <a:pt x="402" y="0"/>
                </a:lnTo>
                <a:lnTo>
                  <a:pt x="412" y="0"/>
                </a:lnTo>
                <a:lnTo>
                  <a:pt x="422" y="0"/>
                </a:lnTo>
                <a:lnTo>
                  <a:pt x="434" y="0"/>
                </a:lnTo>
                <a:lnTo>
                  <a:pt x="442" y="0"/>
                </a:lnTo>
                <a:lnTo>
                  <a:pt x="452" y="0"/>
                </a:lnTo>
                <a:lnTo>
                  <a:pt x="462" y="0"/>
                </a:lnTo>
                <a:lnTo>
                  <a:pt x="470" y="2"/>
                </a:lnTo>
                <a:lnTo>
                  <a:pt x="480" y="2"/>
                </a:lnTo>
                <a:lnTo>
                  <a:pt x="490" y="4"/>
                </a:lnTo>
                <a:lnTo>
                  <a:pt x="500" y="4"/>
                </a:lnTo>
                <a:lnTo>
                  <a:pt x="508" y="6"/>
                </a:lnTo>
                <a:lnTo>
                  <a:pt x="518" y="6"/>
                </a:lnTo>
                <a:lnTo>
                  <a:pt x="528" y="10"/>
                </a:lnTo>
                <a:lnTo>
                  <a:pt x="536" y="10"/>
                </a:lnTo>
                <a:lnTo>
                  <a:pt x="546" y="14"/>
                </a:lnTo>
                <a:lnTo>
                  <a:pt x="554" y="16"/>
                </a:lnTo>
                <a:lnTo>
                  <a:pt x="564" y="20"/>
                </a:lnTo>
                <a:lnTo>
                  <a:pt x="572" y="22"/>
                </a:lnTo>
                <a:lnTo>
                  <a:pt x="582" y="26"/>
                </a:lnTo>
                <a:lnTo>
                  <a:pt x="590" y="28"/>
                </a:lnTo>
                <a:lnTo>
                  <a:pt x="598" y="32"/>
                </a:lnTo>
                <a:lnTo>
                  <a:pt x="606" y="36"/>
                </a:lnTo>
                <a:lnTo>
                  <a:pt x="616" y="40"/>
                </a:lnTo>
                <a:lnTo>
                  <a:pt x="624" y="44"/>
                </a:lnTo>
                <a:lnTo>
                  <a:pt x="632" y="48"/>
                </a:lnTo>
                <a:lnTo>
                  <a:pt x="642" y="52"/>
                </a:lnTo>
                <a:lnTo>
                  <a:pt x="650" y="58"/>
                </a:lnTo>
                <a:lnTo>
                  <a:pt x="656" y="60"/>
                </a:lnTo>
                <a:lnTo>
                  <a:pt x="664" y="66"/>
                </a:lnTo>
                <a:lnTo>
                  <a:pt x="672" y="70"/>
                </a:lnTo>
                <a:lnTo>
                  <a:pt x="680" y="76"/>
                </a:lnTo>
                <a:lnTo>
                  <a:pt x="688" y="82"/>
                </a:lnTo>
                <a:lnTo>
                  <a:pt x="694" y="88"/>
                </a:lnTo>
                <a:lnTo>
                  <a:pt x="702" y="92"/>
                </a:lnTo>
                <a:lnTo>
                  <a:pt x="710" y="100"/>
                </a:lnTo>
                <a:lnTo>
                  <a:pt x="722" y="110"/>
                </a:lnTo>
                <a:lnTo>
                  <a:pt x="736" y="124"/>
                </a:lnTo>
                <a:lnTo>
                  <a:pt x="742" y="130"/>
                </a:lnTo>
                <a:lnTo>
                  <a:pt x="748" y="136"/>
                </a:lnTo>
                <a:lnTo>
                  <a:pt x="754" y="142"/>
                </a:lnTo>
                <a:lnTo>
                  <a:pt x="762" y="150"/>
                </a:lnTo>
                <a:lnTo>
                  <a:pt x="766" y="156"/>
                </a:lnTo>
                <a:lnTo>
                  <a:pt x="772" y="164"/>
                </a:lnTo>
                <a:lnTo>
                  <a:pt x="780" y="170"/>
                </a:lnTo>
                <a:lnTo>
                  <a:pt x="786" y="178"/>
                </a:lnTo>
                <a:lnTo>
                  <a:pt x="790" y="186"/>
                </a:lnTo>
                <a:lnTo>
                  <a:pt x="796" y="194"/>
                </a:lnTo>
                <a:lnTo>
                  <a:pt x="802" y="202"/>
                </a:lnTo>
                <a:lnTo>
                  <a:pt x="808" y="210"/>
                </a:lnTo>
                <a:lnTo>
                  <a:pt x="810" y="218"/>
                </a:lnTo>
                <a:lnTo>
                  <a:pt x="816" y="224"/>
                </a:lnTo>
                <a:lnTo>
                  <a:pt x="820" y="234"/>
                </a:lnTo>
                <a:lnTo>
                  <a:pt x="824" y="242"/>
                </a:lnTo>
                <a:lnTo>
                  <a:pt x="828" y="250"/>
                </a:lnTo>
                <a:lnTo>
                  <a:pt x="832" y="258"/>
                </a:lnTo>
                <a:lnTo>
                  <a:pt x="836" y="266"/>
                </a:lnTo>
                <a:lnTo>
                  <a:pt x="840" y="276"/>
                </a:lnTo>
                <a:lnTo>
                  <a:pt x="842" y="284"/>
                </a:lnTo>
                <a:lnTo>
                  <a:pt x="846" y="294"/>
                </a:lnTo>
                <a:lnTo>
                  <a:pt x="848" y="302"/>
                </a:lnTo>
                <a:lnTo>
                  <a:pt x="852" y="312"/>
                </a:lnTo>
                <a:lnTo>
                  <a:pt x="854" y="319"/>
                </a:lnTo>
                <a:lnTo>
                  <a:pt x="858" y="329"/>
                </a:lnTo>
                <a:lnTo>
                  <a:pt x="860" y="337"/>
                </a:lnTo>
                <a:lnTo>
                  <a:pt x="864" y="349"/>
                </a:lnTo>
                <a:lnTo>
                  <a:pt x="856" y="349"/>
                </a:lnTo>
                <a:lnTo>
                  <a:pt x="850" y="349"/>
                </a:lnTo>
                <a:lnTo>
                  <a:pt x="842" y="349"/>
                </a:lnTo>
                <a:lnTo>
                  <a:pt x="836" y="349"/>
                </a:lnTo>
                <a:lnTo>
                  <a:pt x="830" y="349"/>
                </a:lnTo>
                <a:lnTo>
                  <a:pt x="824" y="349"/>
                </a:lnTo>
                <a:lnTo>
                  <a:pt x="816" y="349"/>
                </a:lnTo>
                <a:lnTo>
                  <a:pt x="810" y="349"/>
                </a:lnTo>
                <a:lnTo>
                  <a:pt x="802" y="349"/>
                </a:lnTo>
                <a:lnTo>
                  <a:pt x="796" y="349"/>
                </a:lnTo>
                <a:lnTo>
                  <a:pt x="788" y="349"/>
                </a:lnTo>
                <a:lnTo>
                  <a:pt x="782" y="349"/>
                </a:lnTo>
                <a:lnTo>
                  <a:pt x="770" y="349"/>
                </a:lnTo>
                <a:lnTo>
                  <a:pt x="758" y="349"/>
                </a:lnTo>
                <a:lnTo>
                  <a:pt x="754" y="341"/>
                </a:lnTo>
                <a:lnTo>
                  <a:pt x="752" y="333"/>
                </a:lnTo>
                <a:lnTo>
                  <a:pt x="748" y="327"/>
                </a:lnTo>
                <a:lnTo>
                  <a:pt x="748" y="321"/>
                </a:lnTo>
                <a:lnTo>
                  <a:pt x="742" y="310"/>
                </a:lnTo>
                <a:lnTo>
                  <a:pt x="736" y="298"/>
                </a:lnTo>
                <a:lnTo>
                  <a:pt x="730" y="284"/>
                </a:lnTo>
                <a:lnTo>
                  <a:pt x="722" y="272"/>
                </a:lnTo>
                <a:lnTo>
                  <a:pt x="716" y="262"/>
                </a:lnTo>
                <a:lnTo>
                  <a:pt x="710" y="250"/>
                </a:lnTo>
                <a:lnTo>
                  <a:pt x="700" y="240"/>
                </a:lnTo>
                <a:lnTo>
                  <a:pt x="692" y="228"/>
                </a:lnTo>
                <a:lnTo>
                  <a:pt x="684" y="218"/>
                </a:lnTo>
                <a:lnTo>
                  <a:pt x="676" y="208"/>
                </a:lnTo>
                <a:lnTo>
                  <a:pt x="666" y="198"/>
                </a:lnTo>
                <a:lnTo>
                  <a:pt x="656" y="190"/>
                </a:lnTo>
                <a:lnTo>
                  <a:pt x="646" y="182"/>
                </a:lnTo>
                <a:lnTo>
                  <a:pt x="636" y="174"/>
                </a:lnTo>
                <a:lnTo>
                  <a:pt x="624" y="166"/>
                </a:lnTo>
                <a:lnTo>
                  <a:pt x="612" y="158"/>
                </a:lnTo>
                <a:lnTo>
                  <a:pt x="600" y="152"/>
                </a:lnTo>
                <a:lnTo>
                  <a:pt x="590" y="146"/>
                </a:lnTo>
                <a:lnTo>
                  <a:pt x="578" y="138"/>
                </a:lnTo>
                <a:lnTo>
                  <a:pt x="566" y="132"/>
                </a:lnTo>
                <a:lnTo>
                  <a:pt x="554" y="126"/>
                </a:lnTo>
                <a:lnTo>
                  <a:pt x="540" y="124"/>
                </a:lnTo>
                <a:lnTo>
                  <a:pt x="534" y="120"/>
                </a:lnTo>
                <a:lnTo>
                  <a:pt x="528" y="118"/>
                </a:lnTo>
                <a:lnTo>
                  <a:pt x="520" y="116"/>
                </a:lnTo>
                <a:lnTo>
                  <a:pt x="514" y="114"/>
                </a:lnTo>
                <a:lnTo>
                  <a:pt x="500" y="112"/>
                </a:lnTo>
                <a:lnTo>
                  <a:pt x="488" y="110"/>
                </a:lnTo>
                <a:lnTo>
                  <a:pt x="480" y="108"/>
                </a:lnTo>
                <a:lnTo>
                  <a:pt x="474" y="108"/>
                </a:lnTo>
                <a:lnTo>
                  <a:pt x="466" y="106"/>
                </a:lnTo>
                <a:lnTo>
                  <a:pt x="460" y="106"/>
                </a:lnTo>
                <a:lnTo>
                  <a:pt x="452" y="106"/>
                </a:lnTo>
                <a:lnTo>
                  <a:pt x="446" y="106"/>
                </a:lnTo>
                <a:lnTo>
                  <a:pt x="440" y="106"/>
                </a:lnTo>
                <a:lnTo>
                  <a:pt x="434" y="106"/>
                </a:lnTo>
                <a:lnTo>
                  <a:pt x="426" y="106"/>
                </a:lnTo>
                <a:lnTo>
                  <a:pt x="418" y="106"/>
                </a:lnTo>
                <a:lnTo>
                  <a:pt x="412" y="106"/>
                </a:lnTo>
                <a:lnTo>
                  <a:pt x="404" y="106"/>
                </a:lnTo>
                <a:lnTo>
                  <a:pt x="396" y="106"/>
                </a:lnTo>
                <a:lnTo>
                  <a:pt x="390" y="108"/>
                </a:lnTo>
                <a:lnTo>
                  <a:pt x="382" y="108"/>
                </a:lnTo>
                <a:lnTo>
                  <a:pt x="376" y="110"/>
                </a:lnTo>
                <a:lnTo>
                  <a:pt x="368" y="110"/>
                </a:lnTo>
                <a:lnTo>
                  <a:pt x="362" y="112"/>
                </a:lnTo>
                <a:lnTo>
                  <a:pt x="354" y="112"/>
                </a:lnTo>
                <a:lnTo>
                  <a:pt x="348" y="114"/>
                </a:lnTo>
                <a:lnTo>
                  <a:pt x="334" y="118"/>
                </a:lnTo>
                <a:lnTo>
                  <a:pt x="322" y="124"/>
                </a:lnTo>
                <a:lnTo>
                  <a:pt x="308" y="126"/>
                </a:lnTo>
                <a:lnTo>
                  <a:pt x="296" y="132"/>
                </a:lnTo>
                <a:lnTo>
                  <a:pt x="282" y="138"/>
                </a:lnTo>
                <a:lnTo>
                  <a:pt x="272" y="146"/>
                </a:lnTo>
                <a:lnTo>
                  <a:pt x="260" y="152"/>
                </a:lnTo>
                <a:lnTo>
                  <a:pt x="248" y="158"/>
                </a:lnTo>
                <a:lnTo>
                  <a:pt x="238" y="166"/>
                </a:lnTo>
                <a:lnTo>
                  <a:pt x="228" y="174"/>
                </a:lnTo>
                <a:lnTo>
                  <a:pt x="216" y="182"/>
                </a:lnTo>
                <a:lnTo>
                  <a:pt x="206" y="190"/>
                </a:lnTo>
                <a:lnTo>
                  <a:pt x="196" y="198"/>
                </a:lnTo>
                <a:lnTo>
                  <a:pt x="186" y="208"/>
                </a:lnTo>
                <a:lnTo>
                  <a:pt x="176" y="218"/>
                </a:lnTo>
                <a:lnTo>
                  <a:pt x="168" y="228"/>
                </a:lnTo>
                <a:lnTo>
                  <a:pt x="160" y="240"/>
                </a:lnTo>
                <a:lnTo>
                  <a:pt x="154" y="250"/>
                </a:lnTo>
                <a:lnTo>
                  <a:pt x="144" y="262"/>
                </a:lnTo>
                <a:lnTo>
                  <a:pt x="138" y="272"/>
                </a:lnTo>
                <a:lnTo>
                  <a:pt x="132" y="284"/>
                </a:lnTo>
                <a:lnTo>
                  <a:pt x="126" y="298"/>
                </a:lnTo>
                <a:lnTo>
                  <a:pt x="120" y="310"/>
                </a:lnTo>
                <a:lnTo>
                  <a:pt x="114" y="321"/>
                </a:lnTo>
                <a:lnTo>
                  <a:pt x="112" y="327"/>
                </a:lnTo>
                <a:lnTo>
                  <a:pt x="110" y="333"/>
                </a:lnTo>
                <a:lnTo>
                  <a:pt x="108" y="341"/>
                </a:lnTo>
                <a:lnTo>
                  <a:pt x="106" y="349"/>
                </a:lnTo>
                <a:close/>
              </a:path>
            </a:pathLst>
          </a:custGeom>
          <a:solidFill>
            <a:srgbClr val="F54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2" name="Freeform 173"/>
          <p:cNvSpPr>
            <a:spLocks/>
          </p:cNvSpPr>
          <p:nvPr/>
        </p:nvSpPr>
        <p:spPr bwMode="auto">
          <a:xfrm>
            <a:off x="795338" y="4498975"/>
            <a:ext cx="369887" cy="127000"/>
          </a:xfrm>
          <a:custGeom>
            <a:avLst/>
            <a:gdLst>
              <a:gd name="T0" fmla="*/ 2147483647 w 233"/>
              <a:gd name="T1" fmla="*/ 2147483647 h 80"/>
              <a:gd name="T2" fmla="*/ 2147483647 w 233"/>
              <a:gd name="T3" fmla="*/ 2147483647 h 80"/>
              <a:gd name="T4" fmla="*/ 2147483647 w 233"/>
              <a:gd name="T5" fmla="*/ 2147483647 h 80"/>
              <a:gd name="T6" fmla="*/ 2147483647 w 233"/>
              <a:gd name="T7" fmla="*/ 2147483647 h 80"/>
              <a:gd name="T8" fmla="*/ 2147483647 w 233"/>
              <a:gd name="T9" fmla="*/ 2147483647 h 80"/>
              <a:gd name="T10" fmla="*/ 2147483647 w 233"/>
              <a:gd name="T11" fmla="*/ 2147483647 h 80"/>
              <a:gd name="T12" fmla="*/ 2147483647 w 233"/>
              <a:gd name="T13" fmla="*/ 2147483647 h 80"/>
              <a:gd name="T14" fmla="*/ 2147483647 w 233"/>
              <a:gd name="T15" fmla="*/ 2147483647 h 80"/>
              <a:gd name="T16" fmla="*/ 2147483647 w 233"/>
              <a:gd name="T17" fmla="*/ 2147483647 h 80"/>
              <a:gd name="T18" fmla="*/ 2147483647 w 233"/>
              <a:gd name="T19" fmla="*/ 2147483647 h 80"/>
              <a:gd name="T20" fmla="*/ 2147483647 w 233"/>
              <a:gd name="T21" fmla="*/ 2147483647 h 80"/>
              <a:gd name="T22" fmla="*/ 2147483647 w 233"/>
              <a:gd name="T23" fmla="*/ 2147483647 h 80"/>
              <a:gd name="T24" fmla="*/ 2147483647 w 233"/>
              <a:gd name="T25" fmla="*/ 2147483647 h 80"/>
              <a:gd name="T26" fmla="*/ 2147483647 w 233"/>
              <a:gd name="T27" fmla="*/ 2147483647 h 80"/>
              <a:gd name="T28" fmla="*/ 2147483647 w 233"/>
              <a:gd name="T29" fmla="*/ 2147483647 h 80"/>
              <a:gd name="T30" fmla="*/ 2147483647 w 233"/>
              <a:gd name="T31" fmla="*/ 2147483647 h 80"/>
              <a:gd name="T32" fmla="*/ 2147483647 w 233"/>
              <a:gd name="T33" fmla="*/ 2147483647 h 80"/>
              <a:gd name="T34" fmla="*/ 2147483647 w 233"/>
              <a:gd name="T35" fmla="*/ 2147483647 h 80"/>
              <a:gd name="T36" fmla="*/ 2147483647 w 233"/>
              <a:gd name="T37" fmla="*/ 2147483647 h 80"/>
              <a:gd name="T38" fmla="*/ 2147483647 w 233"/>
              <a:gd name="T39" fmla="*/ 2147483647 h 80"/>
              <a:gd name="T40" fmla="*/ 2147483647 w 233"/>
              <a:gd name="T41" fmla="*/ 2147483647 h 80"/>
              <a:gd name="T42" fmla="*/ 2147483647 w 233"/>
              <a:gd name="T43" fmla="*/ 2147483647 h 80"/>
              <a:gd name="T44" fmla="*/ 2147483647 w 233"/>
              <a:gd name="T45" fmla="*/ 2147483647 h 80"/>
              <a:gd name="T46" fmla="*/ 2147483647 w 233"/>
              <a:gd name="T47" fmla="*/ 2147483647 h 80"/>
              <a:gd name="T48" fmla="*/ 2147483647 w 233"/>
              <a:gd name="T49" fmla="*/ 2147483647 h 80"/>
              <a:gd name="T50" fmla="*/ 2147483647 w 233"/>
              <a:gd name="T51" fmla="*/ 0 h 80"/>
              <a:gd name="T52" fmla="*/ 2147483647 w 233"/>
              <a:gd name="T53" fmla="*/ 0 h 80"/>
              <a:gd name="T54" fmla="*/ 2147483647 w 233"/>
              <a:gd name="T55" fmla="*/ 0 h 80"/>
              <a:gd name="T56" fmla="*/ 2147483647 w 233"/>
              <a:gd name="T57" fmla="*/ 0 h 80"/>
              <a:gd name="T58" fmla="*/ 2147483647 w 233"/>
              <a:gd name="T59" fmla="*/ 0 h 80"/>
              <a:gd name="T60" fmla="*/ 2147483647 w 233"/>
              <a:gd name="T61" fmla="*/ 0 h 80"/>
              <a:gd name="T62" fmla="*/ 2147483647 w 233"/>
              <a:gd name="T63" fmla="*/ 0 h 80"/>
              <a:gd name="T64" fmla="*/ 2147483647 w 233"/>
              <a:gd name="T65" fmla="*/ 2147483647 h 80"/>
              <a:gd name="T66" fmla="*/ 2147483647 w 233"/>
              <a:gd name="T67" fmla="*/ 2147483647 h 80"/>
              <a:gd name="T68" fmla="*/ 2147483647 w 233"/>
              <a:gd name="T69" fmla="*/ 2147483647 h 80"/>
              <a:gd name="T70" fmla="*/ 2147483647 w 233"/>
              <a:gd name="T71" fmla="*/ 2147483647 h 80"/>
              <a:gd name="T72" fmla="*/ 2147483647 w 233"/>
              <a:gd name="T73" fmla="*/ 2147483647 h 80"/>
              <a:gd name="T74" fmla="*/ 2147483647 w 233"/>
              <a:gd name="T75" fmla="*/ 2147483647 h 80"/>
              <a:gd name="T76" fmla="*/ 2147483647 w 233"/>
              <a:gd name="T77" fmla="*/ 2147483647 h 80"/>
              <a:gd name="T78" fmla="*/ 2147483647 w 233"/>
              <a:gd name="T79" fmla="*/ 2147483647 h 80"/>
              <a:gd name="T80" fmla="*/ 2147483647 w 233"/>
              <a:gd name="T81" fmla="*/ 2147483647 h 80"/>
              <a:gd name="T82" fmla="*/ 2147483647 w 233"/>
              <a:gd name="T83" fmla="*/ 2147483647 h 80"/>
              <a:gd name="T84" fmla="*/ 0 w 233"/>
              <a:gd name="T85" fmla="*/ 2147483647 h 80"/>
              <a:gd name="T86" fmla="*/ 2147483647 w 233"/>
              <a:gd name="T87" fmla="*/ 2147483647 h 80"/>
              <a:gd name="T88" fmla="*/ 2147483647 w 233"/>
              <a:gd name="T89" fmla="*/ 2147483647 h 80"/>
              <a:gd name="T90" fmla="*/ 2147483647 w 233"/>
              <a:gd name="T91" fmla="*/ 2147483647 h 80"/>
              <a:gd name="T92" fmla="*/ 2147483647 w 233"/>
              <a:gd name="T93" fmla="*/ 2147483647 h 80"/>
              <a:gd name="T94" fmla="*/ 2147483647 w 233"/>
              <a:gd name="T95" fmla="*/ 2147483647 h 80"/>
              <a:gd name="T96" fmla="*/ 2147483647 w 233"/>
              <a:gd name="T97" fmla="*/ 2147483647 h 80"/>
              <a:gd name="T98" fmla="*/ 2147483647 w 233"/>
              <a:gd name="T99" fmla="*/ 2147483647 h 80"/>
              <a:gd name="T100" fmla="*/ 2147483647 w 233"/>
              <a:gd name="T101" fmla="*/ 2147483647 h 80"/>
              <a:gd name="T102" fmla="*/ 2147483647 w 233"/>
              <a:gd name="T103" fmla="*/ 2147483647 h 80"/>
              <a:gd name="T104" fmla="*/ 2147483647 w 233"/>
              <a:gd name="T105" fmla="*/ 2147483647 h 80"/>
              <a:gd name="T106" fmla="*/ 2147483647 w 233"/>
              <a:gd name="T107" fmla="*/ 2147483647 h 80"/>
              <a:gd name="T108" fmla="*/ 2147483647 w 233"/>
              <a:gd name="T109" fmla="*/ 2147483647 h 80"/>
              <a:gd name="T110" fmla="*/ 2147483647 w 233"/>
              <a:gd name="T111" fmla="*/ 2147483647 h 80"/>
              <a:gd name="T112" fmla="*/ 2147483647 w 233"/>
              <a:gd name="T113" fmla="*/ 2147483647 h 80"/>
              <a:gd name="T114" fmla="*/ 2147483647 w 233"/>
              <a:gd name="T115" fmla="*/ 2147483647 h 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33" h="80">
                <a:moveTo>
                  <a:pt x="118" y="80"/>
                </a:moveTo>
                <a:lnTo>
                  <a:pt x="128" y="80"/>
                </a:lnTo>
                <a:lnTo>
                  <a:pt x="140" y="80"/>
                </a:lnTo>
                <a:lnTo>
                  <a:pt x="150" y="78"/>
                </a:lnTo>
                <a:lnTo>
                  <a:pt x="162" y="76"/>
                </a:lnTo>
                <a:lnTo>
                  <a:pt x="170" y="74"/>
                </a:lnTo>
                <a:lnTo>
                  <a:pt x="180" y="72"/>
                </a:lnTo>
                <a:lnTo>
                  <a:pt x="190" y="70"/>
                </a:lnTo>
                <a:lnTo>
                  <a:pt x="197" y="68"/>
                </a:lnTo>
                <a:lnTo>
                  <a:pt x="205" y="64"/>
                </a:lnTo>
                <a:lnTo>
                  <a:pt x="213" y="60"/>
                </a:lnTo>
                <a:lnTo>
                  <a:pt x="217" y="58"/>
                </a:lnTo>
                <a:lnTo>
                  <a:pt x="223" y="54"/>
                </a:lnTo>
                <a:lnTo>
                  <a:pt x="229" y="48"/>
                </a:lnTo>
                <a:lnTo>
                  <a:pt x="233" y="40"/>
                </a:lnTo>
                <a:lnTo>
                  <a:pt x="229" y="32"/>
                </a:lnTo>
                <a:lnTo>
                  <a:pt x="223" y="24"/>
                </a:lnTo>
                <a:lnTo>
                  <a:pt x="217" y="20"/>
                </a:lnTo>
                <a:lnTo>
                  <a:pt x="213" y="16"/>
                </a:lnTo>
                <a:lnTo>
                  <a:pt x="205" y="14"/>
                </a:lnTo>
                <a:lnTo>
                  <a:pt x="197" y="12"/>
                </a:lnTo>
                <a:lnTo>
                  <a:pt x="190" y="8"/>
                </a:lnTo>
                <a:lnTo>
                  <a:pt x="180" y="6"/>
                </a:lnTo>
                <a:lnTo>
                  <a:pt x="170" y="4"/>
                </a:lnTo>
                <a:lnTo>
                  <a:pt x="162" y="4"/>
                </a:lnTo>
                <a:lnTo>
                  <a:pt x="150" y="0"/>
                </a:lnTo>
                <a:lnTo>
                  <a:pt x="140" y="0"/>
                </a:lnTo>
                <a:lnTo>
                  <a:pt x="128" y="0"/>
                </a:lnTo>
                <a:lnTo>
                  <a:pt x="118" y="0"/>
                </a:lnTo>
                <a:lnTo>
                  <a:pt x="104" y="0"/>
                </a:lnTo>
                <a:lnTo>
                  <a:pt x="92" y="0"/>
                </a:lnTo>
                <a:lnTo>
                  <a:pt x="82" y="0"/>
                </a:lnTo>
                <a:lnTo>
                  <a:pt x="72" y="4"/>
                </a:lnTo>
                <a:lnTo>
                  <a:pt x="60" y="4"/>
                </a:lnTo>
                <a:lnTo>
                  <a:pt x="52" y="6"/>
                </a:lnTo>
                <a:lnTo>
                  <a:pt x="42" y="8"/>
                </a:lnTo>
                <a:lnTo>
                  <a:pt x="34" y="12"/>
                </a:lnTo>
                <a:lnTo>
                  <a:pt x="26" y="14"/>
                </a:lnTo>
                <a:lnTo>
                  <a:pt x="20" y="16"/>
                </a:lnTo>
                <a:lnTo>
                  <a:pt x="12" y="20"/>
                </a:lnTo>
                <a:lnTo>
                  <a:pt x="8" y="24"/>
                </a:lnTo>
                <a:lnTo>
                  <a:pt x="2" y="32"/>
                </a:lnTo>
                <a:lnTo>
                  <a:pt x="0" y="40"/>
                </a:lnTo>
                <a:lnTo>
                  <a:pt x="2" y="48"/>
                </a:lnTo>
                <a:lnTo>
                  <a:pt x="8" y="54"/>
                </a:lnTo>
                <a:lnTo>
                  <a:pt x="12" y="58"/>
                </a:lnTo>
                <a:lnTo>
                  <a:pt x="20" y="60"/>
                </a:lnTo>
                <a:lnTo>
                  <a:pt x="26" y="64"/>
                </a:lnTo>
                <a:lnTo>
                  <a:pt x="34" y="68"/>
                </a:lnTo>
                <a:lnTo>
                  <a:pt x="42" y="70"/>
                </a:lnTo>
                <a:lnTo>
                  <a:pt x="52" y="72"/>
                </a:lnTo>
                <a:lnTo>
                  <a:pt x="60" y="74"/>
                </a:lnTo>
                <a:lnTo>
                  <a:pt x="72" y="76"/>
                </a:lnTo>
                <a:lnTo>
                  <a:pt x="82" y="78"/>
                </a:lnTo>
                <a:lnTo>
                  <a:pt x="92" y="80"/>
                </a:lnTo>
                <a:lnTo>
                  <a:pt x="104" y="80"/>
                </a:lnTo>
                <a:lnTo>
                  <a:pt x="118" y="80"/>
                </a:lnTo>
                <a:close/>
              </a:path>
            </a:pathLst>
          </a:custGeom>
          <a:solidFill>
            <a:srgbClr val="FFB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3" name="Freeform 174"/>
          <p:cNvSpPr>
            <a:spLocks/>
          </p:cNvSpPr>
          <p:nvPr/>
        </p:nvSpPr>
        <p:spPr bwMode="auto">
          <a:xfrm>
            <a:off x="855663" y="4533900"/>
            <a:ext cx="215900" cy="69850"/>
          </a:xfrm>
          <a:custGeom>
            <a:avLst/>
            <a:gdLst>
              <a:gd name="T0" fmla="*/ 2147483647 w 136"/>
              <a:gd name="T1" fmla="*/ 2147483647 h 44"/>
              <a:gd name="T2" fmla="*/ 2147483647 w 136"/>
              <a:gd name="T3" fmla="*/ 2147483647 h 44"/>
              <a:gd name="T4" fmla="*/ 2147483647 w 136"/>
              <a:gd name="T5" fmla="*/ 2147483647 h 44"/>
              <a:gd name="T6" fmla="*/ 2147483647 w 136"/>
              <a:gd name="T7" fmla="*/ 2147483647 h 44"/>
              <a:gd name="T8" fmla="*/ 2147483647 w 136"/>
              <a:gd name="T9" fmla="*/ 2147483647 h 44"/>
              <a:gd name="T10" fmla="*/ 2147483647 w 136"/>
              <a:gd name="T11" fmla="*/ 2147483647 h 44"/>
              <a:gd name="T12" fmla="*/ 2147483647 w 136"/>
              <a:gd name="T13" fmla="*/ 2147483647 h 44"/>
              <a:gd name="T14" fmla="*/ 2147483647 w 136"/>
              <a:gd name="T15" fmla="*/ 2147483647 h 44"/>
              <a:gd name="T16" fmla="*/ 2147483647 w 136"/>
              <a:gd name="T17" fmla="*/ 2147483647 h 44"/>
              <a:gd name="T18" fmla="*/ 2147483647 w 136"/>
              <a:gd name="T19" fmla="*/ 2147483647 h 44"/>
              <a:gd name="T20" fmla="*/ 2147483647 w 136"/>
              <a:gd name="T21" fmla="*/ 2147483647 h 44"/>
              <a:gd name="T22" fmla="*/ 2147483647 w 136"/>
              <a:gd name="T23" fmla="*/ 2147483647 h 44"/>
              <a:gd name="T24" fmla="*/ 2147483647 w 136"/>
              <a:gd name="T25" fmla="*/ 2147483647 h 44"/>
              <a:gd name="T26" fmla="*/ 2147483647 w 136"/>
              <a:gd name="T27" fmla="*/ 0 h 44"/>
              <a:gd name="T28" fmla="*/ 2147483647 w 136"/>
              <a:gd name="T29" fmla="*/ 0 h 44"/>
              <a:gd name="T30" fmla="*/ 2147483647 w 136"/>
              <a:gd name="T31" fmla="*/ 0 h 44"/>
              <a:gd name="T32" fmla="*/ 2147483647 w 136"/>
              <a:gd name="T33" fmla="*/ 0 h 44"/>
              <a:gd name="T34" fmla="*/ 2147483647 w 136"/>
              <a:gd name="T35" fmla="*/ 0 h 44"/>
              <a:gd name="T36" fmla="*/ 2147483647 w 136"/>
              <a:gd name="T37" fmla="*/ 0 h 44"/>
              <a:gd name="T38" fmla="*/ 2147483647 w 136"/>
              <a:gd name="T39" fmla="*/ 0 h 44"/>
              <a:gd name="T40" fmla="*/ 2147483647 w 136"/>
              <a:gd name="T41" fmla="*/ 0 h 44"/>
              <a:gd name="T42" fmla="*/ 2147483647 w 136"/>
              <a:gd name="T43" fmla="*/ 0 h 44"/>
              <a:gd name="T44" fmla="*/ 2147483647 w 136"/>
              <a:gd name="T45" fmla="*/ 2147483647 h 44"/>
              <a:gd name="T46" fmla="*/ 2147483647 w 136"/>
              <a:gd name="T47" fmla="*/ 2147483647 h 44"/>
              <a:gd name="T48" fmla="*/ 2147483647 w 136"/>
              <a:gd name="T49" fmla="*/ 2147483647 h 44"/>
              <a:gd name="T50" fmla="*/ 0 w 136"/>
              <a:gd name="T51" fmla="*/ 2147483647 h 44"/>
              <a:gd name="T52" fmla="*/ 0 w 136"/>
              <a:gd name="T53" fmla="*/ 2147483647 h 44"/>
              <a:gd name="T54" fmla="*/ 0 w 136"/>
              <a:gd name="T55" fmla="*/ 2147483647 h 44"/>
              <a:gd name="T56" fmla="*/ 2147483647 w 136"/>
              <a:gd name="T57" fmla="*/ 2147483647 h 44"/>
              <a:gd name="T58" fmla="*/ 2147483647 w 136"/>
              <a:gd name="T59" fmla="*/ 2147483647 h 44"/>
              <a:gd name="T60" fmla="*/ 2147483647 w 136"/>
              <a:gd name="T61" fmla="*/ 2147483647 h 44"/>
              <a:gd name="T62" fmla="*/ 2147483647 w 136"/>
              <a:gd name="T63" fmla="*/ 2147483647 h 44"/>
              <a:gd name="T64" fmla="*/ 2147483647 w 136"/>
              <a:gd name="T65" fmla="*/ 2147483647 h 44"/>
              <a:gd name="T66" fmla="*/ 2147483647 w 136"/>
              <a:gd name="T67" fmla="*/ 2147483647 h 44"/>
              <a:gd name="T68" fmla="*/ 2147483647 w 136"/>
              <a:gd name="T69" fmla="*/ 2147483647 h 44"/>
              <a:gd name="T70" fmla="*/ 2147483647 w 136"/>
              <a:gd name="T71" fmla="*/ 2147483647 h 44"/>
              <a:gd name="T72" fmla="*/ 2147483647 w 136"/>
              <a:gd name="T73" fmla="*/ 2147483647 h 44"/>
              <a:gd name="T74" fmla="*/ 2147483647 w 136"/>
              <a:gd name="T75" fmla="*/ 2147483647 h 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" h="44">
                <a:moveTo>
                  <a:pt x="68" y="44"/>
                </a:moveTo>
                <a:lnTo>
                  <a:pt x="80" y="44"/>
                </a:lnTo>
                <a:lnTo>
                  <a:pt x="94" y="42"/>
                </a:lnTo>
                <a:lnTo>
                  <a:pt x="104" y="40"/>
                </a:lnTo>
                <a:lnTo>
                  <a:pt x="116" y="38"/>
                </a:lnTo>
                <a:lnTo>
                  <a:pt x="124" y="32"/>
                </a:lnTo>
                <a:lnTo>
                  <a:pt x="130" y="28"/>
                </a:lnTo>
                <a:lnTo>
                  <a:pt x="134" y="26"/>
                </a:lnTo>
                <a:lnTo>
                  <a:pt x="136" y="22"/>
                </a:lnTo>
                <a:lnTo>
                  <a:pt x="134" y="16"/>
                </a:lnTo>
                <a:lnTo>
                  <a:pt x="130" y="12"/>
                </a:lnTo>
                <a:lnTo>
                  <a:pt x="124" y="8"/>
                </a:lnTo>
                <a:lnTo>
                  <a:pt x="116" y="4"/>
                </a:lnTo>
                <a:lnTo>
                  <a:pt x="104" y="0"/>
                </a:lnTo>
                <a:lnTo>
                  <a:pt x="94" y="0"/>
                </a:lnTo>
                <a:lnTo>
                  <a:pt x="80" y="0"/>
                </a:lnTo>
                <a:lnTo>
                  <a:pt x="68" y="0"/>
                </a:lnTo>
                <a:lnTo>
                  <a:pt x="60" y="0"/>
                </a:lnTo>
                <a:lnTo>
                  <a:pt x="54" y="0"/>
                </a:lnTo>
                <a:lnTo>
                  <a:pt x="46" y="0"/>
                </a:lnTo>
                <a:lnTo>
                  <a:pt x="40" y="0"/>
                </a:lnTo>
                <a:lnTo>
                  <a:pt x="30" y="0"/>
                </a:lnTo>
                <a:lnTo>
                  <a:pt x="20" y="4"/>
                </a:lnTo>
                <a:lnTo>
                  <a:pt x="10" y="8"/>
                </a:lnTo>
                <a:lnTo>
                  <a:pt x="6" y="12"/>
                </a:lnTo>
                <a:lnTo>
                  <a:pt x="0" y="16"/>
                </a:lnTo>
                <a:lnTo>
                  <a:pt x="0" y="22"/>
                </a:lnTo>
                <a:lnTo>
                  <a:pt x="0" y="26"/>
                </a:lnTo>
                <a:lnTo>
                  <a:pt x="6" y="28"/>
                </a:lnTo>
                <a:lnTo>
                  <a:pt x="10" y="32"/>
                </a:lnTo>
                <a:lnTo>
                  <a:pt x="20" y="38"/>
                </a:lnTo>
                <a:lnTo>
                  <a:pt x="30" y="40"/>
                </a:lnTo>
                <a:lnTo>
                  <a:pt x="40" y="42"/>
                </a:lnTo>
                <a:lnTo>
                  <a:pt x="46" y="42"/>
                </a:lnTo>
                <a:lnTo>
                  <a:pt x="54" y="44"/>
                </a:lnTo>
                <a:lnTo>
                  <a:pt x="60" y="44"/>
                </a:lnTo>
                <a:lnTo>
                  <a:pt x="68" y="44"/>
                </a:lnTo>
                <a:close/>
              </a:path>
            </a:pathLst>
          </a:custGeom>
          <a:solidFill>
            <a:srgbClr val="FF99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4" name="Freeform 175"/>
          <p:cNvSpPr>
            <a:spLocks/>
          </p:cNvSpPr>
          <p:nvPr/>
        </p:nvSpPr>
        <p:spPr bwMode="auto">
          <a:xfrm>
            <a:off x="3579813" y="4387850"/>
            <a:ext cx="2428875" cy="196850"/>
          </a:xfrm>
          <a:custGeom>
            <a:avLst/>
            <a:gdLst>
              <a:gd name="T0" fmla="*/ 0 w 1530"/>
              <a:gd name="T1" fmla="*/ 2147483647 h 124"/>
              <a:gd name="T2" fmla="*/ 2147483647 w 1530"/>
              <a:gd name="T3" fmla="*/ 2147483647 h 124"/>
              <a:gd name="T4" fmla="*/ 2147483647 w 1530"/>
              <a:gd name="T5" fmla="*/ 0 h 124"/>
              <a:gd name="T6" fmla="*/ 0 w 1530"/>
              <a:gd name="T7" fmla="*/ 0 h 124"/>
              <a:gd name="T8" fmla="*/ 0 w 1530"/>
              <a:gd name="T9" fmla="*/ 2147483647 h 124"/>
              <a:gd name="T10" fmla="*/ 0 w 1530"/>
              <a:gd name="T11" fmla="*/ 2147483647 h 1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0" h="124">
                <a:moveTo>
                  <a:pt x="0" y="124"/>
                </a:moveTo>
                <a:lnTo>
                  <a:pt x="1530" y="124"/>
                </a:lnTo>
                <a:lnTo>
                  <a:pt x="1530" y="0"/>
                </a:lnTo>
                <a:lnTo>
                  <a:pt x="0" y="0"/>
                </a:lnTo>
                <a:lnTo>
                  <a:pt x="0" y="124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5" name="Freeform 178"/>
          <p:cNvSpPr>
            <a:spLocks/>
          </p:cNvSpPr>
          <p:nvPr/>
        </p:nvSpPr>
        <p:spPr bwMode="auto">
          <a:xfrm>
            <a:off x="3697288" y="4645025"/>
            <a:ext cx="2171700" cy="720725"/>
          </a:xfrm>
          <a:custGeom>
            <a:avLst/>
            <a:gdLst>
              <a:gd name="T0" fmla="*/ 2147483647 w 1368"/>
              <a:gd name="T1" fmla="*/ 0 h 454"/>
              <a:gd name="T2" fmla="*/ 2147483647 w 1368"/>
              <a:gd name="T3" fmla="*/ 2147483647 h 454"/>
              <a:gd name="T4" fmla="*/ 2147483647 w 1368"/>
              <a:gd name="T5" fmla="*/ 2147483647 h 454"/>
              <a:gd name="T6" fmla="*/ 2147483647 w 1368"/>
              <a:gd name="T7" fmla="*/ 2147483647 h 454"/>
              <a:gd name="T8" fmla="*/ 2147483647 w 1368"/>
              <a:gd name="T9" fmla="*/ 2147483647 h 454"/>
              <a:gd name="T10" fmla="*/ 2147483647 w 1368"/>
              <a:gd name="T11" fmla="*/ 2147483647 h 454"/>
              <a:gd name="T12" fmla="*/ 2147483647 w 1368"/>
              <a:gd name="T13" fmla="*/ 2147483647 h 454"/>
              <a:gd name="T14" fmla="*/ 2147483647 w 1368"/>
              <a:gd name="T15" fmla="*/ 2147483647 h 454"/>
              <a:gd name="T16" fmla="*/ 2147483647 w 1368"/>
              <a:gd name="T17" fmla="*/ 2147483647 h 454"/>
              <a:gd name="T18" fmla="*/ 2147483647 w 1368"/>
              <a:gd name="T19" fmla="*/ 2147483647 h 454"/>
              <a:gd name="T20" fmla="*/ 2147483647 w 1368"/>
              <a:gd name="T21" fmla="*/ 2147483647 h 454"/>
              <a:gd name="T22" fmla="*/ 2147483647 w 1368"/>
              <a:gd name="T23" fmla="*/ 2147483647 h 454"/>
              <a:gd name="T24" fmla="*/ 2147483647 w 1368"/>
              <a:gd name="T25" fmla="*/ 2147483647 h 454"/>
              <a:gd name="T26" fmla="*/ 2147483647 w 1368"/>
              <a:gd name="T27" fmla="*/ 2147483647 h 454"/>
              <a:gd name="T28" fmla="*/ 2147483647 w 1368"/>
              <a:gd name="T29" fmla="*/ 2147483647 h 454"/>
              <a:gd name="T30" fmla="*/ 2147483647 w 1368"/>
              <a:gd name="T31" fmla="*/ 2147483647 h 454"/>
              <a:gd name="T32" fmla="*/ 2147483647 w 1368"/>
              <a:gd name="T33" fmla="*/ 2147483647 h 454"/>
              <a:gd name="T34" fmla="*/ 2147483647 w 1368"/>
              <a:gd name="T35" fmla="*/ 2147483647 h 454"/>
              <a:gd name="T36" fmla="*/ 2147483647 w 1368"/>
              <a:gd name="T37" fmla="*/ 2147483647 h 454"/>
              <a:gd name="T38" fmla="*/ 2147483647 w 1368"/>
              <a:gd name="T39" fmla="*/ 2147483647 h 454"/>
              <a:gd name="T40" fmla="*/ 2147483647 w 1368"/>
              <a:gd name="T41" fmla="*/ 2147483647 h 454"/>
              <a:gd name="T42" fmla="*/ 2147483647 w 1368"/>
              <a:gd name="T43" fmla="*/ 2147483647 h 454"/>
              <a:gd name="T44" fmla="*/ 2147483647 w 1368"/>
              <a:gd name="T45" fmla="*/ 2147483647 h 454"/>
              <a:gd name="T46" fmla="*/ 2147483647 w 1368"/>
              <a:gd name="T47" fmla="*/ 2147483647 h 454"/>
              <a:gd name="T48" fmla="*/ 2147483647 w 1368"/>
              <a:gd name="T49" fmla="*/ 2147483647 h 454"/>
              <a:gd name="T50" fmla="*/ 2147483647 w 1368"/>
              <a:gd name="T51" fmla="*/ 2147483647 h 454"/>
              <a:gd name="T52" fmla="*/ 2147483647 w 1368"/>
              <a:gd name="T53" fmla="*/ 2147483647 h 454"/>
              <a:gd name="T54" fmla="*/ 2147483647 w 1368"/>
              <a:gd name="T55" fmla="*/ 2147483647 h 454"/>
              <a:gd name="T56" fmla="*/ 2147483647 w 1368"/>
              <a:gd name="T57" fmla="*/ 2147483647 h 454"/>
              <a:gd name="T58" fmla="*/ 2147483647 w 1368"/>
              <a:gd name="T59" fmla="*/ 2147483647 h 454"/>
              <a:gd name="T60" fmla="*/ 2147483647 w 1368"/>
              <a:gd name="T61" fmla="*/ 2147483647 h 454"/>
              <a:gd name="T62" fmla="*/ 2147483647 w 1368"/>
              <a:gd name="T63" fmla="*/ 2147483647 h 454"/>
              <a:gd name="T64" fmla="*/ 2147483647 w 1368"/>
              <a:gd name="T65" fmla="*/ 2147483647 h 454"/>
              <a:gd name="T66" fmla="*/ 2147483647 w 1368"/>
              <a:gd name="T67" fmla="*/ 2147483647 h 454"/>
              <a:gd name="T68" fmla="*/ 2147483647 w 1368"/>
              <a:gd name="T69" fmla="*/ 2147483647 h 454"/>
              <a:gd name="T70" fmla="*/ 2147483647 w 1368"/>
              <a:gd name="T71" fmla="*/ 2147483647 h 454"/>
              <a:gd name="T72" fmla="*/ 2147483647 w 1368"/>
              <a:gd name="T73" fmla="*/ 2147483647 h 454"/>
              <a:gd name="T74" fmla="*/ 2147483647 w 1368"/>
              <a:gd name="T75" fmla="*/ 2147483647 h 454"/>
              <a:gd name="T76" fmla="*/ 2147483647 w 1368"/>
              <a:gd name="T77" fmla="*/ 2147483647 h 454"/>
              <a:gd name="T78" fmla="*/ 2147483647 w 1368"/>
              <a:gd name="T79" fmla="*/ 2147483647 h 454"/>
              <a:gd name="T80" fmla="*/ 2147483647 w 1368"/>
              <a:gd name="T81" fmla="*/ 2147483647 h 454"/>
              <a:gd name="T82" fmla="*/ 2147483647 w 1368"/>
              <a:gd name="T83" fmla="*/ 2147483647 h 454"/>
              <a:gd name="T84" fmla="*/ 2147483647 w 1368"/>
              <a:gd name="T85" fmla="*/ 2147483647 h 454"/>
              <a:gd name="T86" fmla="*/ 2147483647 w 1368"/>
              <a:gd name="T87" fmla="*/ 2147483647 h 454"/>
              <a:gd name="T88" fmla="*/ 2147483647 w 1368"/>
              <a:gd name="T89" fmla="*/ 2147483647 h 454"/>
              <a:gd name="T90" fmla="*/ 2147483647 w 1368"/>
              <a:gd name="T91" fmla="*/ 2147483647 h 454"/>
              <a:gd name="T92" fmla="*/ 2147483647 w 1368"/>
              <a:gd name="T93" fmla="*/ 2147483647 h 454"/>
              <a:gd name="T94" fmla="*/ 2147483647 w 1368"/>
              <a:gd name="T95" fmla="*/ 2147483647 h 454"/>
              <a:gd name="T96" fmla="*/ 2147483647 w 1368"/>
              <a:gd name="T97" fmla="*/ 2147483647 h 454"/>
              <a:gd name="T98" fmla="*/ 2147483647 w 1368"/>
              <a:gd name="T99" fmla="*/ 2147483647 h 454"/>
              <a:gd name="T100" fmla="*/ 2147483647 w 1368"/>
              <a:gd name="T101" fmla="*/ 2147483647 h 454"/>
              <a:gd name="T102" fmla="*/ 2147483647 w 1368"/>
              <a:gd name="T103" fmla="*/ 2147483647 h 454"/>
              <a:gd name="T104" fmla="*/ 2147483647 w 1368"/>
              <a:gd name="T105" fmla="*/ 2147483647 h 454"/>
              <a:gd name="T106" fmla="*/ 2147483647 w 1368"/>
              <a:gd name="T107" fmla="*/ 2147483647 h 454"/>
              <a:gd name="T108" fmla="*/ 2147483647 w 1368"/>
              <a:gd name="T109" fmla="*/ 2147483647 h 454"/>
              <a:gd name="T110" fmla="*/ 2147483647 w 1368"/>
              <a:gd name="T111" fmla="*/ 2147483647 h 454"/>
              <a:gd name="T112" fmla="*/ 2147483647 w 1368"/>
              <a:gd name="T113" fmla="*/ 2147483647 h 454"/>
              <a:gd name="T114" fmla="*/ 2147483647 w 1368"/>
              <a:gd name="T115" fmla="*/ 2147483647 h 454"/>
              <a:gd name="T116" fmla="*/ 0 w 1368"/>
              <a:gd name="T117" fmla="*/ 2147483647 h 4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68" h="454">
                <a:moveTo>
                  <a:pt x="0" y="454"/>
                </a:moveTo>
                <a:lnTo>
                  <a:pt x="0" y="0"/>
                </a:lnTo>
                <a:lnTo>
                  <a:pt x="1368" y="0"/>
                </a:lnTo>
                <a:lnTo>
                  <a:pt x="1368" y="454"/>
                </a:lnTo>
                <a:lnTo>
                  <a:pt x="1366" y="454"/>
                </a:lnTo>
                <a:lnTo>
                  <a:pt x="1362" y="454"/>
                </a:lnTo>
                <a:lnTo>
                  <a:pt x="1356" y="454"/>
                </a:lnTo>
                <a:lnTo>
                  <a:pt x="1348" y="454"/>
                </a:lnTo>
                <a:lnTo>
                  <a:pt x="1342" y="454"/>
                </a:lnTo>
                <a:lnTo>
                  <a:pt x="1336" y="454"/>
                </a:lnTo>
                <a:lnTo>
                  <a:pt x="1328" y="454"/>
                </a:lnTo>
                <a:lnTo>
                  <a:pt x="1322" y="454"/>
                </a:lnTo>
                <a:lnTo>
                  <a:pt x="1314" y="454"/>
                </a:lnTo>
                <a:lnTo>
                  <a:pt x="1308" y="454"/>
                </a:lnTo>
                <a:lnTo>
                  <a:pt x="1300" y="454"/>
                </a:lnTo>
                <a:lnTo>
                  <a:pt x="1290" y="454"/>
                </a:lnTo>
                <a:lnTo>
                  <a:pt x="1280" y="454"/>
                </a:lnTo>
                <a:lnTo>
                  <a:pt x="1270" y="454"/>
                </a:lnTo>
                <a:lnTo>
                  <a:pt x="1258" y="454"/>
                </a:lnTo>
                <a:lnTo>
                  <a:pt x="1250" y="454"/>
                </a:lnTo>
                <a:lnTo>
                  <a:pt x="1236" y="454"/>
                </a:lnTo>
                <a:lnTo>
                  <a:pt x="1226" y="454"/>
                </a:lnTo>
                <a:lnTo>
                  <a:pt x="1214" y="454"/>
                </a:lnTo>
                <a:lnTo>
                  <a:pt x="1202" y="454"/>
                </a:lnTo>
                <a:lnTo>
                  <a:pt x="1194" y="454"/>
                </a:lnTo>
                <a:lnTo>
                  <a:pt x="1188" y="454"/>
                </a:lnTo>
                <a:lnTo>
                  <a:pt x="1180" y="454"/>
                </a:lnTo>
                <a:lnTo>
                  <a:pt x="1174" y="454"/>
                </a:lnTo>
                <a:lnTo>
                  <a:pt x="1168" y="454"/>
                </a:lnTo>
                <a:lnTo>
                  <a:pt x="1160" y="454"/>
                </a:lnTo>
                <a:lnTo>
                  <a:pt x="1152" y="454"/>
                </a:lnTo>
                <a:lnTo>
                  <a:pt x="1146" y="454"/>
                </a:lnTo>
                <a:lnTo>
                  <a:pt x="1138" y="454"/>
                </a:lnTo>
                <a:lnTo>
                  <a:pt x="1133" y="454"/>
                </a:lnTo>
                <a:lnTo>
                  <a:pt x="1125" y="454"/>
                </a:lnTo>
                <a:lnTo>
                  <a:pt x="1117" y="454"/>
                </a:lnTo>
                <a:lnTo>
                  <a:pt x="1111" y="454"/>
                </a:lnTo>
                <a:lnTo>
                  <a:pt x="1103" y="454"/>
                </a:lnTo>
                <a:lnTo>
                  <a:pt x="1095" y="454"/>
                </a:lnTo>
                <a:lnTo>
                  <a:pt x="1089" y="454"/>
                </a:lnTo>
                <a:lnTo>
                  <a:pt x="1085" y="448"/>
                </a:lnTo>
                <a:lnTo>
                  <a:pt x="1081" y="440"/>
                </a:lnTo>
                <a:lnTo>
                  <a:pt x="1077" y="432"/>
                </a:lnTo>
                <a:lnTo>
                  <a:pt x="1075" y="426"/>
                </a:lnTo>
                <a:lnTo>
                  <a:pt x="1065" y="412"/>
                </a:lnTo>
                <a:lnTo>
                  <a:pt x="1059" y="400"/>
                </a:lnTo>
                <a:lnTo>
                  <a:pt x="1049" y="386"/>
                </a:lnTo>
                <a:lnTo>
                  <a:pt x="1039" y="374"/>
                </a:lnTo>
                <a:lnTo>
                  <a:pt x="1029" y="362"/>
                </a:lnTo>
                <a:lnTo>
                  <a:pt x="1021" y="350"/>
                </a:lnTo>
                <a:lnTo>
                  <a:pt x="1009" y="338"/>
                </a:lnTo>
                <a:lnTo>
                  <a:pt x="999" y="328"/>
                </a:lnTo>
                <a:lnTo>
                  <a:pt x="987" y="316"/>
                </a:lnTo>
                <a:lnTo>
                  <a:pt x="977" y="306"/>
                </a:lnTo>
                <a:lnTo>
                  <a:pt x="963" y="296"/>
                </a:lnTo>
                <a:lnTo>
                  <a:pt x="953" y="288"/>
                </a:lnTo>
                <a:lnTo>
                  <a:pt x="941" y="278"/>
                </a:lnTo>
                <a:lnTo>
                  <a:pt x="929" y="272"/>
                </a:lnTo>
                <a:lnTo>
                  <a:pt x="921" y="266"/>
                </a:lnTo>
                <a:lnTo>
                  <a:pt x="915" y="262"/>
                </a:lnTo>
                <a:lnTo>
                  <a:pt x="907" y="258"/>
                </a:lnTo>
                <a:lnTo>
                  <a:pt x="901" y="254"/>
                </a:lnTo>
                <a:lnTo>
                  <a:pt x="895" y="250"/>
                </a:lnTo>
                <a:lnTo>
                  <a:pt x="887" y="246"/>
                </a:lnTo>
                <a:lnTo>
                  <a:pt x="879" y="242"/>
                </a:lnTo>
                <a:lnTo>
                  <a:pt x="873" y="240"/>
                </a:lnTo>
                <a:lnTo>
                  <a:pt x="867" y="236"/>
                </a:lnTo>
                <a:lnTo>
                  <a:pt x="859" y="234"/>
                </a:lnTo>
                <a:lnTo>
                  <a:pt x="851" y="230"/>
                </a:lnTo>
                <a:lnTo>
                  <a:pt x="845" y="228"/>
                </a:lnTo>
                <a:lnTo>
                  <a:pt x="837" y="224"/>
                </a:lnTo>
                <a:lnTo>
                  <a:pt x="829" y="224"/>
                </a:lnTo>
                <a:lnTo>
                  <a:pt x="823" y="220"/>
                </a:lnTo>
                <a:lnTo>
                  <a:pt x="817" y="220"/>
                </a:lnTo>
                <a:lnTo>
                  <a:pt x="807" y="216"/>
                </a:lnTo>
                <a:lnTo>
                  <a:pt x="801" y="214"/>
                </a:lnTo>
                <a:lnTo>
                  <a:pt x="791" y="212"/>
                </a:lnTo>
                <a:lnTo>
                  <a:pt x="785" y="210"/>
                </a:lnTo>
                <a:lnTo>
                  <a:pt x="775" y="208"/>
                </a:lnTo>
                <a:lnTo>
                  <a:pt x="769" y="208"/>
                </a:lnTo>
                <a:lnTo>
                  <a:pt x="761" y="204"/>
                </a:lnTo>
                <a:lnTo>
                  <a:pt x="753" y="204"/>
                </a:lnTo>
                <a:lnTo>
                  <a:pt x="745" y="204"/>
                </a:lnTo>
                <a:lnTo>
                  <a:pt x="737" y="202"/>
                </a:lnTo>
                <a:lnTo>
                  <a:pt x="729" y="202"/>
                </a:lnTo>
                <a:lnTo>
                  <a:pt x="721" y="202"/>
                </a:lnTo>
                <a:lnTo>
                  <a:pt x="713" y="202"/>
                </a:lnTo>
                <a:lnTo>
                  <a:pt x="707" y="202"/>
                </a:lnTo>
                <a:lnTo>
                  <a:pt x="697" y="202"/>
                </a:lnTo>
                <a:lnTo>
                  <a:pt x="691" y="202"/>
                </a:lnTo>
                <a:lnTo>
                  <a:pt x="681" y="202"/>
                </a:lnTo>
                <a:lnTo>
                  <a:pt x="671" y="202"/>
                </a:lnTo>
                <a:lnTo>
                  <a:pt x="663" y="202"/>
                </a:lnTo>
                <a:lnTo>
                  <a:pt x="655" y="202"/>
                </a:lnTo>
                <a:lnTo>
                  <a:pt x="647" y="202"/>
                </a:lnTo>
                <a:lnTo>
                  <a:pt x="639" y="202"/>
                </a:lnTo>
                <a:lnTo>
                  <a:pt x="631" y="204"/>
                </a:lnTo>
                <a:lnTo>
                  <a:pt x="625" y="204"/>
                </a:lnTo>
                <a:lnTo>
                  <a:pt x="615" y="204"/>
                </a:lnTo>
                <a:lnTo>
                  <a:pt x="607" y="208"/>
                </a:lnTo>
                <a:lnTo>
                  <a:pt x="599" y="208"/>
                </a:lnTo>
                <a:lnTo>
                  <a:pt x="591" y="210"/>
                </a:lnTo>
                <a:lnTo>
                  <a:pt x="583" y="212"/>
                </a:lnTo>
                <a:lnTo>
                  <a:pt x="577" y="214"/>
                </a:lnTo>
                <a:lnTo>
                  <a:pt x="569" y="216"/>
                </a:lnTo>
                <a:lnTo>
                  <a:pt x="561" y="220"/>
                </a:lnTo>
                <a:lnTo>
                  <a:pt x="553" y="220"/>
                </a:lnTo>
                <a:lnTo>
                  <a:pt x="545" y="224"/>
                </a:lnTo>
                <a:lnTo>
                  <a:pt x="539" y="224"/>
                </a:lnTo>
                <a:lnTo>
                  <a:pt x="531" y="228"/>
                </a:lnTo>
                <a:lnTo>
                  <a:pt x="525" y="230"/>
                </a:lnTo>
                <a:lnTo>
                  <a:pt x="517" y="234"/>
                </a:lnTo>
                <a:lnTo>
                  <a:pt x="509" y="236"/>
                </a:lnTo>
                <a:lnTo>
                  <a:pt x="503" y="240"/>
                </a:lnTo>
                <a:lnTo>
                  <a:pt x="495" y="242"/>
                </a:lnTo>
                <a:lnTo>
                  <a:pt x="489" y="246"/>
                </a:lnTo>
                <a:lnTo>
                  <a:pt x="481" y="250"/>
                </a:lnTo>
                <a:lnTo>
                  <a:pt x="475" y="254"/>
                </a:lnTo>
                <a:lnTo>
                  <a:pt x="461" y="262"/>
                </a:lnTo>
                <a:lnTo>
                  <a:pt x="449" y="272"/>
                </a:lnTo>
                <a:lnTo>
                  <a:pt x="443" y="274"/>
                </a:lnTo>
                <a:lnTo>
                  <a:pt x="435" y="278"/>
                </a:lnTo>
                <a:lnTo>
                  <a:pt x="429" y="284"/>
                </a:lnTo>
                <a:lnTo>
                  <a:pt x="423" y="288"/>
                </a:lnTo>
                <a:lnTo>
                  <a:pt x="411" y="296"/>
                </a:lnTo>
                <a:lnTo>
                  <a:pt x="399" y="306"/>
                </a:lnTo>
                <a:lnTo>
                  <a:pt x="387" y="316"/>
                </a:lnTo>
                <a:lnTo>
                  <a:pt x="377" y="328"/>
                </a:lnTo>
                <a:lnTo>
                  <a:pt x="367" y="338"/>
                </a:lnTo>
                <a:lnTo>
                  <a:pt x="357" y="350"/>
                </a:lnTo>
                <a:lnTo>
                  <a:pt x="345" y="362"/>
                </a:lnTo>
                <a:lnTo>
                  <a:pt x="337" y="374"/>
                </a:lnTo>
                <a:lnTo>
                  <a:pt x="327" y="386"/>
                </a:lnTo>
                <a:lnTo>
                  <a:pt x="319" y="400"/>
                </a:lnTo>
                <a:lnTo>
                  <a:pt x="311" y="412"/>
                </a:lnTo>
                <a:lnTo>
                  <a:pt x="303" y="426"/>
                </a:lnTo>
                <a:lnTo>
                  <a:pt x="301" y="432"/>
                </a:lnTo>
                <a:lnTo>
                  <a:pt x="297" y="440"/>
                </a:lnTo>
                <a:lnTo>
                  <a:pt x="293" y="448"/>
                </a:lnTo>
                <a:lnTo>
                  <a:pt x="291" y="454"/>
                </a:lnTo>
                <a:lnTo>
                  <a:pt x="281" y="454"/>
                </a:lnTo>
                <a:lnTo>
                  <a:pt x="273" y="454"/>
                </a:lnTo>
                <a:lnTo>
                  <a:pt x="265" y="454"/>
                </a:lnTo>
                <a:lnTo>
                  <a:pt x="257" y="454"/>
                </a:lnTo>
                <a:lnTo>
                  <a:pt x="251" y="454"/>
                </a:lnTo>
                <a:lnTo>
                  <a:pt x="243" y="454"/>
                </a:lnTo>
                <a:lnTo>
                  <a:pt x="235" y="454"/>
                </a:lnTo>
                <a:lnTo>
                  <a:pt x="229" y="454"/>
                </a:lnTo>
                <a:lnTo>
                  <a:pt x="221" y="454"/>
                </a:lnTo>
                <a:lnTo>
                  <a:pt x="213" y="454"/>
                </a:lnTo>
                <a:lnTo>
                  <a:pt x="208" y="454"/>
                </a:lnTo>
                <a:lnTo>
                  <a:pt x="200" y="454"/>
                </a:lnTo>
                <a:lnTo>
                  <a:pt x="192" y="454"/>
                </a:lnTo>
                <a:lnTo>
                  <a:pt x="186" y="454"/>
                </a:lnTo>
                <a:lnTo>
                  <a:pt x="180" y="454"/>
                </a:lnTo>
                <a:lnTo>
                  <a:pt x="174" y="454"/>
                </a:lnTo>
                <a:lnTo>
                  <a:pt x="166" y="454"/>
                </a:lnTo>
                <a:lnTo>
                  <a:pt x="158" y="454"/>
                </a:lnTo>
                <a:lnTo>
                  <a:pt x="152" y="454"/>
                </a:lnTo>
                <a:lnTo>
                  <a:pt x="146" y="454"/>
                </a:lnTo>
                <a:lnTo>
                  <a:pt x="134" y="454"/>
                </a:lnTo>
                <a:lnTo>
                  <a:pt x="122" y="454"/>
                </a:lnTo>
                <a:lnTo>
                  <a:pt x="112" y="454"/>
                </a:lnTo>
                <a:lnTo>
                  <a:pt x="100" y="454"/>
                </a:lnTo>
                <a:lnTo>
                  <a:pt x="90" y="454"/>
                </a:lnTo>
                <a:lnTo>
                  <a:pt x="82" y="454"/>
                </a:lnTo>
                <a:lnTo>
                  <a:pt x="70" y="454"/>
                </a:lnTo>
                <a:lnTo>
                  <a:pt x="62" y="454"/>
                </a:lnTo>
                <a:lnTo>
                  <a:pt x="52" y="454"/>
                </a:lnTo>
                <a:lnTo>
                  <a:pt x="44" y="454"/>
                </a:lnTo>
                <a:lnTo>
                  <a:pt x="38" y="454"/>
                </a:lnTo>
                <a:lnTo>
                  <a:pt x="30" y="454"/>
                </a:lnTo>
                <a:lnTo>
                  <a:pt x="24" y="454"/>
                </a:lnTo>
                <a:lnTo>
                  <a:pt x="20" y="454"/>
                </a:lnTo>
                <a:lnTo>
                  <a:pt x="10" y="454"/>
                </a:lnTo>
                <a:lnTo>
                  <a:pt x="4" y="454"/>
                </a:lnTo>
                <a:lnTo>
                  <a:pt x="0" y="454"/>
                </a:lnTo>
                <a:close/>
              </a:path>
            </a:pathLst>
          </a:custGeom>
          <a:solidFill>
            <a:srgbClr val="597D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6" name="Freeform 176"/>
          <p:cNvSpPr>
            <a:spLocks/>
          </p:cNvSpPr>
          <p:nvPr/>
        </p:nvSpPr>
        <p:spPr bwMode="auto">
          <a:xfrm>
            <a:off x="2038350" y="4422775"/>
            <a:ext cx="107950" cy="92075"/>
          </a:xfrm>
          <a:custGeom>
            <a:avLst/>
            <a:gdLst>
              <a:gd name="T0" fmla="*/ 2147483647 w 68"/>
              <a:gd name="T1" fmla="*/ 2147483647 h 58"/>
              <a:gd name="T2" fmla="*/ 2147483647 w 68"/>
              <a:gd name="T3" fmla="*/ 2147483647 h 58"/>
              <a:gd name="T4" fmla="*/ 2147483647 w 68"/>
              <a:gd name="T5" fmla="*/ 2147483647 h 58"/>
              <a:gd name="T6" fmla="*/ 2147483647 w 68"/>
              <a:gd name="T7" fmla="*/ 2147483647 h 58"/>
              <a:gd name="T8" fmla="*/ 2147483647 w 68"/>
              <a:gd name="T9" fmla="*/ 2147483647 h 58"/>
              <a:gd name="T10" fmla="*/ 2147483647 w 68"/>
              <a:gd name="T11" fmla="*/ 2147483647 h 58"/>
              <a:gd name="T12" fmla="*/ 2147483647 w 68"/>
              <a:gd name="T13" fmla="*/ 2147483647 h 58"/>
              <a:gd name="T14" fmla="*/ 2147483647 w 68"/>
              <a:gd name="T15" fmla="*/ 2147483647 h 58"/>
              <a:gd name="T16" fmla="*/ 2147483647 w 68"/>
              <a:gd name="T17" fmla="*/ 2147483647 h 58"/>
              <a:gd name="T18" fmla="*/ 2147483647 w 68"/>
              <a:gd name="T19" fmla="*/ 0 h 58"/>
              <a:gd name="T20" fmla="*/ 2147483647 w 68"/>
              <a:gd name="T21" fmla="*/ 0 h 58"/>
              <a:gd name="T22" fmla="*/ 2147483647 w 68"/>
              <a:gd name="T23" fmla="*/ 0 h 58"/>
              <a:gd name="T24" fmla="*/ 2147483647 w 68"/>
              <a:gd name="T25" fmla="*/ 0 h 58"/>
              <a:gd name="T26" fmla="*/ 2147483647 w 68"/>
              <a:gd name="T27" fmla="*/ 2147483647 h 58"/>
              <a:gd name="T28" fmla="*/ 2147483647 w 68"/>
              <a:gd name="T29" fmla="*/ 2147483647 h 58"/>
              <a:gd name="T30" fmla="*/ 0 w 68"/>
              <a:gd name="T31" fmla="*/ 2147483647 h 58"/>
              <a:gd name="T32" fmla="*/ 0 w 68"/>
              <a:gd name="T33" fmla="*/ 2147483647 h 58"/>
              <a:gd name="T34" fmla="*/ 2147483647 w 68"/>
              <a:gd name="T35" fmla="*/ 2147483647 h 58"/>
              <a:gd name="T36" fmla="*/ 2147483647 w 68"/>
              <a:gd name="T37" fmla="*/ 2147483647 h 58"/>
              <a:gd name="T38" fmla="*/ 2147483647 w 68"/>
              <a:gd name="T39" fmla="*/ 2147483647 h 58"/>
              <a:gd name="T40" fmla="*/ 2147483647 w 68"/>
              <a:gd name="T41" fmla="*/ 2147483647 h 58"/>
              <a:gd name="T42" fmla="*/ 2147483647 w 68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8" h="58">
                <a:moveTo>
                  <a:pt x="22" y="58"/>
                </a:moveTo>
                <a:lnTo>
                  <a:pt x="46" y="58"/>
                </a:lnTo>
                <a:lnTo>
                  <a:pt x="54" y="56"/>
                </a:lnTo>
                <a:lnTo>
                  <a:pt x="62" y="52"/>
                </a:lnTo>
                <a:lnTo>
                  <a:pt x="66" y="44"/>
                </a:lnTo>
                <a:lnTo>
                  <a:pt x="68" y="36"/>
                </a:lnTo>
                <a:lnTo>
                  <a:pt x="68" y="20"/>
                </a:lnTo>
                <a:lnTo>
                  <a:pt x="66" y="10"/>
                </a:lnTo>
                <a:lnTo>
                  <a:pt x="62" y="4"/>
                </a:lnTo>
                <a:lnTo>
                  <a:pt x="54" y="0"/>
                </a:lnTo>
                <a:lnTo>
                  <a:pt x="46" y="0"/>
                </a:lnTo>
                <a:lnTo>
                  <a:pt x="22" y="0"/>
                </a:lnTo>
                <a:lnTo>
                  <a:pt x="12" y="0"/>
                </a:lnTo>
                <a:lnTo>
                  <a:pt x="6" y="4"/>
                </a:lnTo>
                <a:lnTo>
                  <a:pt x="2" y="10"/>
                </a:lnTo>
                <a:lnTo>
                  <a:pt x="0" y="20"/>
                </a:lnTo>
                <a:lnTo>
                  <a:pt x="0" y="36"/>
                </a:lnTo>
                <a:lnTo>
                  <a:pt x="2" y="44"/>
                </a:lnTo>
                <a:lnTo>
                  <a:pt x="6" y="52"/>
                </a:lnTo>
                <a:lnTo>
                  <a:pt x="12" y="56"/>
                </a:lnTo>
                <a:lnTo>
                  <a:pt x="22" y="58"/>
                </a:lnTo>
                <a:close/>
              </a:path>
            </a:pathLst>
          </a:custGeom>
          <a:solidFill>
            <a:srgbClr val="F0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8" name="Freeform 177"/>
          <p:cNvSpPr>
            <a:spLocks/>
          </p:cNvSpPr>
          <p:nvPr/>
        </p:nvSpPr>
        <p:spPr bwMode="auto">
          <a:xfrm>
            <a:off x="2187575" y="4140200"/>
            <a:ext cx="200025" cy="219075"/>
          </a:xfrm>
          <a:custGeom>
            <a:avLst/>
            <a:gdLst>
              <a:gd name="T0" fmla="*/ 2147483647 w 126"/>
              <a:gd name="T1" fmla="*/ 2147483647 h 138"/>
              <a:gd name="T2" fmla="*/ 2147483647 w 126"/>
              <a:gd name="T3" fmla="*/ 2147483647 h 138"/>
              <a:gd name="T4" fmla="*/ 2147483647 w 126"/>
              <a:gd name="T5" fmla="*/ 2147483647 h 138"/>
              <a:gd name="T6" fmla="*/ 2147483647 w 126"/>
              <a:gd name="T7" fmla="*/ 2147483647 h 138"/>
              <a:gd name="T8" fmla="*/ 2147483647 w 126"/>
              <a:gd name="T9" fmla="*/ 2147483647 h 138"/>
              <a:gd name="T10" fmla="*/ 2147483647 w 126"/>
              <a:gd name="T11" fmla="*/ 2147483647 h 138"/>
              <a:gd name="T12" fmla="*/ 2147483647 w 126"/>
              <a:gd name="T13" fmla="*/ 2147483647 h 138"/>
              <a:gd name="T14" fmla="*/ 2147483647 w 126"/>
              <a:gd name="T15" fmla="*/ 2147483647 h 138"/>
              <a:gd name="T16" fmla="*/ 2147483647 w 126"/>
              <a:gd name="T17" fmla="*/ 2147483647 h 138"/>
              <a:gd name="T18" fmla="*/ 2147483647 w 126"/>
              <a:gd name="T19" fmla="*/ 2147483647 h 138"/>
              <a:gd name="T20" fmla="*/ 2147483647 w 126"/>
              <a:gd name="T21" fmla="*/ 2147483647 h 138"/>
              <a:gd name="T22" fmla="*/ 2147483647 w 126"/>
              <a:gd name="T23" fmla="*/ 2147483647 h 138"/>
              <a:gd name="T24" fmla="*/ 2147483647 w 126"/>
              <a:gd name="T25" fmla="*/ 2147483647 h 138"/>
              <a:gd name="T26" fmla="*/ 2147483647 w 126"/>
              <a:gd name="T27" fmla="*/ 2147483647 h 138"/>
              <a:gd name="T28" fmla="*/ 2147483647 w 126"/>
              <a:gd name="T29" fmla="*/ 2147483647 h 138"/>
              <a:gd name="T30" fmla="*/ 2147483647 w 126"/>
              <a:gd name="T31" fmla="*/ 2147483647 h 138"/>
              <a:gd name="T32" fmla="*/ 2147483647 w 126"/>
              <a:gd name="T33" fmla="*/ 2147483647 h 138"/>
              <a:gd name="T34" fmla="*/ 2147483647 w 126"/>
              <a:gd name="T35" fmla="*/ 0 h 138"/>
              <a:gd name="T36" fmla="*/ 2147483647 w 126"/>
              <a:gd name="T37" fmla="*/ 0 h 138"/>
              <a:gd name="T38" fmla="*/ 2147483647 w 126"/>
              <a:gd name="T39" fmla="*/ 0 h 138"/>
              <a:gd name="T40" fmla="*/ 2147483647 w 126"/>
              <a:gd name="T41" fmla="*/ 0 h 138"/>
              <a:gd name="T42" fmla="*/ 2147483647 w 126"/>
              <a:gd name="T43" fmla="*/ 2147483647 h 138"/>
              <a:gd name="T44" fmla="*/ 2147483647 w 126"/>
              <a:gd name="T45" fmla="*/ 2147483647 h 138"/>
              <a:gd name="T46" fmla="*/ 2147483647 w 126"/>
              <a:gd name="T47" fmla="*/ 2147483647 h 138"/>
              <a:gd name="T48" fmla="*/ 2147483647 w 126"/>
              <a:gd name="T49" fmla="*/ 2147483647 h 138"/>
              <a:gd name="T50" fmla="*/ 2147483647 w 126"/>
              <a:gd name="T51" fmla="*/ 2147483647 h 138"/>
              <a:gd name="T52" fmla="*/ 0 w 126"/>
              <a:gd name="T53" fmla="*/ 2147483647 h 138"/>
              <a:gd name="T54" fmla="*/ 0 w 126"/>
              <a:gd name="T55" fmla="*/ 2147483647 h 138"/>
              <a:gd name="T56" fmla="*/ 0 w 126"/>
              <a:gd name="T57" fmla="*/ 2147483647 h 138"/>
              <a:gd name="T58" fmla="*/ 0 w 126"/>
              <a:gd name="T59" fmla="*/ 2147483647 h 138"/>
              <a:gd name="T60" fmla="*/ 2147483647 w 126"/>
              <a:gd name="T61" fmla="*/ 2147483647 h 138"/>
              <a:gd name="T62" fmla="*/ 2147483647 w 126"/>
              <a:gd name="T63" fmla="*/ 2147483647 h 138"/>
              <a:gd name="T64" fmla="*/ 2147483647 w 126"/>
              <a:gd name="T65" fmla="*/ 2147483647 h 138"/>
              <a:gd name="T66" fmla="*/ 2147483647 w 126"/>
              <a:gd name="T67" fmla="*/ 2147483647 h 138"/>
              <a:gd name="T68" fmla="*/ 2147483647 w 126"/>
              <a:gd name="T69" fmla="*/ 2147483647 h 138"/>
              <a:gd name="T70" fmla="*/ 2147483647 w 126"/>
              <a:gd name="T71" fmla="*/ 2147483647 h 138"/>
              <a:gd name="T72" fmla="*/ 2147483647 w 126"/>
              <a:gd name="T73" fmla="*/ 2147483647 h 138"/>
              <a:gd name="T74" fmla="*/ 2147483647 w 126"/>
              <a:gd name="T75" fmla="*/ 2147483647 h 1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6" h="138">
                <a:moveTo>
                  <a:pt x="40" y="138"/>
                </a:moveTo>
                <a:lnTo>
                  <a:pt x="86" y="138"/>
                </a:lnTo>
                <a:lnTo>
                  <a:pt x="94" y="138"/>
                </a:lnTo>
                <a:lnTo>
                  <a:pt x="100" y="136"/>
                </a:lnTo>
                <a:lnTo>
                  <a:pt x="106" y="132"/>
                </a:lnTo>
                <a:lnTo>
                  <a:pt x="114" y="128"/>
                </a:lnTo>
                <a:lnTo>
                  <a:pt x="118" y="122"/>
                </a:lnTo>
                <a:lnTo>
                  <a:pt x="122" y="116"/>
                </a:lnTo>
                <a:lnTo>
                  <a:pt x="126" y="108"/>
                </a:lnTo>
                <a:lnTo>
                  <a:pt x="126" y="100"/>
                </a:lnTo>
                <a:lnTo>
                  <a:pt x="126" y="38"/>
                </a:lnTo>
                <a:lnTo>
                  <a:pt x="126" y="30"/>
                </a:lnTo>
                <a:lnTo>
                  <a:pt x="122" y="22"/>
                </a:lnTo>
                <a:lnTo>
                  <a:pt x="118" y="16"/>
                </a:lnTo>
                <a:lnTo>
                  <a:pt x="114" y="10"/>
                </a:lnTo>
                <a:lnTo>
                  <a:pt x="106" y="4"/>
                </a:lnTo>
                <a:lnTo>
                  <a:pt x="100" y="2"/>
                </a:lnTo>
                <a:lnTo>
                  <a:pt x="94" y="0"/>
                </a:lnTo>
                <a:lnTo>
                  <a:pt x="86" y="0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4"/>
                </a:lnTo>
                <a:lnTo>
                  <a:pt x="12" y="10"/>
                </a:lnTo>
                <a:lnTo>
                  <a:pt x="6" y="16"/>
                </a:lnTo>
                <a:lnTo>
                  <a:pt x="4" y="22"/>
                </a:lnTo>
                <a:lnTo>
                  <a:pt x="0" y="30"/>
                </a:lnTo>
                <a:lnTo>
                  <a:pt x="0" y="38"/>
                </a:lnTo>
                <a:lnTo>
                  <a:pt x="0" y="100"/>
                </a:lnTo>
                <a:lnTo>
                  <a:pt x="0" y="108"/>
                </a:lnTo>
                <a:lnTo>
                  <a:pt x="4" y="116"/>
                </a:lnTo>
                <a:lnTo>
                  <a:pt x="6" y="122"/>
                </a:lnTo>
                <a:lnTo>
                  <a:pt x="12" y="128"/>
                </a:lnTo>
                <a:lnTo>
                  <a:pt x="16" y="132"/>
                </a:lnTo>
                <a:lnTo>
                  <a:pt x="24" y="136"/>
                </a:lnTo>
                <a:lnTo>
                  <a:pt x="32" y="138"/>
                </a:lnTo>
                <a:lnTo>
                  <a:pt x="40" y="138"/>
                </a:lnTo>
                <a:close/>
              </a:path>
            </a:pathLst>
          </a:custGeom>
          <a:solidFill>
            <a:srgbClr val="7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9" name="Freeform 179"/>
          <p:cNvSpPr>
            <a:spLocks/>
          </p:cNvSpPr>
          <p:nvPr/>
        </p:nvSpPr>
        <p:spPr bwMode="auto">
          <a:xfrm>
            <a:off x="2155825" y="4137025"/>
            <a:ext cx="203200" cy="222250"/>
          </a:xfrm>
          <a:custGeom>
            <a:avLst/>
            <a:gdLst>
              <a:gd name="T0" fmla="*/ 2147483647 w 128"/>
              <a:gd name="T1" fmla="*/ 2147483647 h 140"/>
              <a:gd name="T2" fmla="*/ 2147483647 w 128"/>
              <a:gd name="T3" fmla="*/ 2147483647 h 140"/>
              <a:gd name="T4" fmla="*/ 2147483647 w 128"/>
              <a:gd name="T5" fmla="*/ 2147483647 h 140"/>
              <a:gd name="T6" fmla="*/ 2147483647 w 128"/>
              <a:gd name="T7" fmla="*/ 2147483647 h 140"/>
              <a:gd name="T8" fmla="*/ 2147483647 w 128"/>
              <a:gd name="T9" fmla="*/ 2147483647 h 140"/>
              <a:gd name="T10" fmla="*/ 2147483647 w 128"/>
              <a:gd name="T11" fmla="*/ 2147483647 h 140"/>
              <a:gd name="T12" fmla="*/ 2147483647 w 128"/>
              <a:gd name="T13" fmla="*/ 2147483647 h 140"/>
              <a:gd name="T14" fmla="*/ 2147483647 w 128"/>
              <a:gd name="T15" fmla="*/ 2147483647 h 140"/>
              <a:gd name="T16" fmla="*/ 2147483647 w 128"/>
              <a:gd name="T17" fmla="*/ 2147483647 h 140"/>
              <a:gd name="T18" fmla="*/ 2147483647 w 128"/>
              <a:gd name="T19" fmla="*/ 2147483647 h 140"/>
              <a:gd name="T20" fmla="*/ 2147483647 w 128"/>
              <a:gd name="T21" fmla="*/ 2147483647 h 140"/>
              <a:gd name="T22" fmla="*/ 2147483647 w 128"/>
              <a:gd name="T23" fmla="*/ 2147483647 h 140"/>
              <a:gd name="T24" fmla="*/ 2147483647 w 128"/>
              <a:gd name="T25" fmla="*/ 2147483647 h 140"/>
              <a:gd name="T26" fmla="*/ 2147483647 w 128"/>
              <a:gd name="T27" fmla="*/ 2147483647 h 140"/>
              <a:gd name="T28" fmla="*/ 2147483647 w 128"/>
              <a:gd name="T29" fmla="*/ 2147483647 h 140"/>
              <a:gd name="T30" fmla="*/ 2147483647 w 128"/>
              <a:gd name="T31" fmla="*/ 2147483647 h 140"/>
              <a:gd name="T32" fmla="*/ 2147483647 w 128"/>
              <a:gd name="T33" fmla="*/ 2147483647 h 140"/>
              <a:gd name="T34" fmla="*/ 2147483647 w 128"/>
              <a:gd name="T35" fmla="*/ 0 h 140"/>
              <a:gd name="T36" fmla="*/ 2147483647 w 128"/>
              <a:gd name="T37" fmla="*/ 0 h 140"/>
              <a:gd name="T38" fmla="*/ 2147483647 w 128"/>
              <a:gd name="T39" fmla="*/ 0 h 140"/>
              <a:gd name="T40" fmla="*/ 2147483647 w 128"/>
              <a:gd name="T41" fmla="*/ 0 h 140"/>
              <a:gd name="T42" fmla="*/ 2147483647 w 128"/>
              <a:gd name="T43" fmla="*/ 2147483647 h 140"/>
              <a:gd name="T44" fmla="*/ 2147483647 w 128"/>
              <a:gd name="T45" fmla="*/ 2147483647 h 140"/>
              <a:gd name="T46" fmla="*/ 2147483647 w 128"/>
              <a:gd name="T47" fmla="*/ 2147483647 h 140"/>
              <a:gd name="T48" fmla="*/ 2147483647 w 128"/>
              <a:gd name="T49" fmla="*/ 2147483647 h 140"/>
              <a:gd name="T50" fmla="*/ 2147483647 w 128"/>
              <a:gd name="T51" fmla="*/ 2147483647 h 140"/>
              <a:gd name="T52" fmla="*/ 0 w 128"/>
              <a:gd name="T53" fmla="*/ 2147483647 h 140"/>
              <a:gd name="T54" fmla="*/ 0 w 128"/>
              <a:gd name="T55" fmla="*/ 2147483647 h 140"/>
              <a:gd name="T56" fmla="*/ 0 w 128"/>
              <a:gd name="T57" fmla="*/ 2147483647 h 140"/>
              <a:gd name="T58" fmla="*/ 0 w 128"/>
              <a:gd name="T59" fmla="*/ 2147483647 h 140"/>
              <a:gd name="T60" fmla="*/ 2147483647 w 128"/>
              <a:gd name="T61" fmla="*/ 2147483647 h 140"/>
              <a:gd name="T62" fmla="*/ 2147483647 w 128"/>
              <a:gd name="T63" fmla="*/ 2147483647 h 140"/>
              <a:gd name="T64" fmla="*/ 2147483647 w 128"/>
              <a:gd name="T65" fmla="*/ 2147483647 h 140"/>
              <a:gd name="T66" fmla="*/ 2147483647 w 128"/>
              <a:gd name="T67" fmla="*/ 2147483647 h 140"/>
              <a:gd name="T68" fmla="*/ 2147483647 w 128"/>
              <a:gd name="T69" fmla="*/ 2147483647 h 140"/>
              <a:gd name="T70" fmla="*/ 2147483647 w 128"/>
              <a:gd name="T71" fmla="*/ 2147483647 h 140"/>
              <a:gd name="T72" fmla="*/ 2147483647 w 128"/>
              <a:gd name="T73" fmla="*/ 2147483647 h 140"/>
              <a:gd name="T74" fmla="*/ 2147483647 w 128"/>
              <a:gd name="T75" fmla="*/ 2147483647 h 1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8" h="140">
                <a:moveTo>
                  <a:pt x="40" y="140"/>
                </a:moveTo>
                <a:lnTo>
                  <a:pt x="88" y="140"/>
                </a:lnTo>
                <a:lnTo>
                  <a:pt x="96" y="140"/>
                </a:lnTo>
                <a:lnTo>
                  <a:pt x="102" y="138"/>
                </a:lnTo>
                <a:lnTo>
                  <a:pt x="108" y="134"/>
                </a:lnTo>
                <a:lnTo>
                  <a:pt x="116" y="130"/>
                </a:lnTo>
                <a:lnTo>
                  <a:pt x="120" y="124"/>
                </a:lnTo>
                <a:lnTo>
                  <a:pt x="124" y="118"/>
                </a:lnTo>
                <a:lnTo>
                  <a:pt x="126" y="110"/>
                </a:lnTo>
                <a:lnTo>
                  <a:pt x="128" y="102"/>
                </a:lnTo>
                <a:lnTo>
                  <a:pt x="128" y="40"/>
                </a:lnTo>
                <a:lnTo>
                  <a:pt x="126" y="32"/>
                </a:lnTo>
                <a:lnTo>
                  <a:pt x="124" y="24"/>
                </a:lnTo>
                <a:lnTo>
                  <a:pt x="120" y="16"/>
                </a:lnTo>
                <a:lnTo>
                  <a:pt x="116" y="10"/>
                </a:lnTo>
                <a:lnTo>
                  <a:pt x="108" y="4"/>
                </a:lnTo>
                <a:lnTo>
                  <a:pt x="102" y="2"/>
                </a:lnTo>
                <a:lnTo>
                  <a:pt x="96" y="0"/>
                </a:lnTo>
                <a:lnTo>
                  <a:pt x="88" y="0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4"/>
                </a:lnTo>
                <a:lnTo>
                  <a:pt x="10" y="10"/>
                </a:lnTo>
                <a:lnTo>
                  <a:pt x="4" y="16"/>
                </a:lnTo>
                <a:lnTo>
                  <a:pt x="2" y="24"/>
                </a:lnTo>
                <a:lnTo>
                  <a:pt x="0" y="32"/>
                </a:lnTo>
                <a:lnTo>
                  <a:pt x="0" y="40"/>
                </a:lnTo>
                <a:lnTo>
                  <a:pt x="0" y="102"/>
                </a:lnTo>
                <a:lnTo>
                  <a:pt x="0" y="110"/>
                </a:lnTo>
                <a:lnTo>
                  <a:pt x="2" y="118"/>
                </a:lnTo>
                <a:lnTo>
                  <a:pt x="4" y="124"/>
                </a:lnTo>
                <a:lnTo>
                  <a:pt x="10" y="130"/>
                </a:lnTo>
                <a:lnTo>
                  <a:pt x="16" y="134"/>
                </a:lnTo>
                <a:lnTo>
                  <a:pt x="24" y="138"/>
                </a:lnTo>
                <a:lnTo>
                  <a:pt x="32" y="140"/>
                </a:lnTo>
                <a:lnTo>
                  <a:pt x="40" y="140"/>
                </a:lnTo>
                <a:close/>
              </a:path>
            </a:pathLst>
          </a:custGeom>
          <a:solidFill>
            <a:srgbClr val="AB3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0" name="Freeform 180"/>
          <p:cNvSpPr>
            <a:spLocks/>
          </p:cNvSpPr>
          <p:nvPr/>
        </p:nvSpPr>
        <p:spPr bwMode="auto">
          <a:xfrm>
            <a:off x="2073275" y="4241800"/>
            <a:ext cx="158750" cy="228600"/>
          </a:xfrm>
          <a:custGeom>
            <a:avLst/>
            <a:gdLst>
              <a:gd name="T0" fmla="*/ 2147483647 w 100"/>
              <a:gd name="T1" fmla="*/ 2147483647 h 144"/>
              <a:gd name="T2" fmla="*/ 2147483647 w 100"/>
              <a:gd name="T3" fmla="*/ 2147483647 h 144"/>
              <a:gd name="T4" fmla="*/ 2147483647 w 100"/>
              <a:gd name="T5" fmla="*/ 2147483647 h 144"/>
              <a:gd name="T6" fmla="*/ 2147483647 w 100"/>
              <a:gd name="T7" fmla="*/ 2147483647 h 144"/>
              <a:gd name="T8" fmla="*/ 2147483647 w 100"/>
              <a:gd name="T9" fmla="*/ 2147483647 h 144"/>
              <a:gd name="T10" fmla="*/ 2147483647 w 100"/>
              <a:gd name="T11" fmla="*/ 2147483647 h 144"/>
              <a:gd name="T12" fmla="*/ 2147483647 w 100"/>
              <a:gd name="T13" fmla="*/ 2147483647 h 144"/>
              <a:gd name="T14" fmla="*/ 2147483647 w 100"/>
              <a:gd name="T15" fmla="*/ 0 h 144"/>
              <a:gd name="T16" fmla="*/ 2147483647 w 100"/>
              <a:gd name="T17" fmla="*/ 2147483647 h 144"/>
              <a:gd name="T18" fmla="*/ 2147483647 w 100"/>
              <a:gd name="T19" fmla="*/ 2147483647 h 144"/>
              <a:gd name="T20" fmla="*/ 0 w 100"/>
              <a:gd name="T21" fmla="*/ 2147483647 h 144"/>
              <a:gd name="T22" fmla="*/ 0 w 100"/>
              <a:gd name="T23" fmla="*/ 2147483647 h 144"/>
              <a:gd name="T24" fmla="*/ 2147483647 w 100"/>
              <a:gd name="T25" fmla="*/ 2147483647 h 144"/>
              <a:gd name="T26" fmla="*/ 2147483647 w 100"/>
              <a:gd name="T27" fmla="*/ 2147483647 h 1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" h="144">
                <a:moveTo>
                  <a:pt x="6" y="144"/>
                </a:moveTo>
                <a:lnTo>
                  <a:pt x="10" y="144"/>
                </a:lnTo>
                <a:lnTo>
                  <a:pt x="16" y="142"/>
                </a:lnTo>
                <a:lnTo>
                  <a:pt x="18" y="138"/>
                </a:lnTo>
                <a:lnTo>
                  <a:pt x="22" y="136"/>
                </a:lnTo>
                <a:lnTo>
                  <a:pt x="100" y="12"/>
                </a:lnTo>
                <a:lnTo>
                  <a:pt x="100" y="2"/>
                </a:lnTo>
                <a:lnTo>
                  <a:pt x="94" y="0"/>
                </a:lnTo>
                <a:lnTo>
                  <a:pt x="84" y="2"/>
                </a:lnTo>
                <a:lnTo>
                  <a:pt x="78" y="12"/>
                </a:lnTo>
                <a:lnTo>
                  <a:pt x="0" y="136"/>
                </a:lnTo>
                <a:lnTo>
                  <a:pt x="0" y="142"/>
                </a:lnTo>
                <a:lnTo>
                  <a:pt x="6" y="144"/>
                </a:lnTo>
                <a:close/>
              </a:path>
            </a:pathLst>
          </a:custGeom>
          <a:solidFill>
            <a:srgbClr val="001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1" name="Freeform 181"/>
          <p:cNvSpPr>
            <a:spLocks/>
          </p:cNvSpPr>
          <p:nvPr/>
        </p:nvSpPr>
        <p:spPr bwMode="auto">
          <a:xfrm>
            <a:off x="741363" y="4975225"/>
            <a:ext cx="1274762" cy="528638"/>
          </a:xfrm>
          <a:custGeom>
            <a:avLst/>
            <a:gdLst>
              <a:gd name="T0" fmla="*/ 2147483647 w 803"/>
              <a:gd name="T1" fmla="*/ 2147483647 h 333"/>
              <a:gd name="T2" fmla="*/ 2147483647 w 803"/>
              <a:gd name="T3" fmla="*/ 2147483647 h 333"/>
              <a:gd name="T4" fmla="*/ 2147483647 w 803"/>
              <a:gd name="T5" fmla="*/ 2147483647 h 333"/>
              <a:gd name="T6" fmla="*/ 2147483647 w 803"/>
              <a:gd name="T7" fmla="*/ 2147483647 h 333"/>
              <a:gd name="T8" fmla="*/ 2147483647 w 803"/>
              <a:gd name="T9" fmla="*/ 2147483647 h 333"/>
              <a:gd name="T10" fmla="*/ 2147483647 w 803"/>
              <a:gd name="T11" fmla="*/ 2147483647 h 333"/>
              <a:gd name="T12" fmla="*/ 2147483647 w 803"/>
              <a:gd name="T13" fmla="*/ 2147483647 h 333"/>
              <a:gd name="T14" fmla="*/ 2147483647 w 803"/>
              <a:gd name="T15" fmla="*/ 2147483647 h 333"/>
              <a:gd name="T16" fmla="*/ 2147483647 w 803"/>
              <a:gd name="T17" fmla="*/ 2147483647 h 333"/>
              <a:gd name="T18" fmla="*/ 2147483647 w 803"/>
              <a:gd name="T19" fmla="*/ 2147483647 h 333"/>
              <a:gd name="T20" fmla="*/ 2147483647 w 803"/>
              <a:gd name="T21" fmla="*/ 2147483647 h 333"/>
              <a:gd name="T22" fmla="*/ 2147483647 w 803"/>
              <a:gd name="T23" fmla="*/ 2147483647 h 333"/>
              <a:gd name="T24" fmla="*/ 2147483647 w 803"/>
              <a:gd name="T25" fmla="*/ 2147483647 h 333"/>
              <a:gd name="T26" fmla="*/ 2147483647 w 803"/>
              <a:gd name="T27" fmla="*/ 2147483647 h 333"/>
              <a:gd name="T28" fmla="*/ 2147483647 w 803"/>
              <a:gd name="T29" fmla="*/ 2147483647 h 333"/>
              <a:gd name="T30" fmla="*/ 2147483647 w 803"/>
              <a:gd name="T31" fmla="*/ 2147483647 h 333"/>
              <a:gd name="T32" fmla="*/ 2147483647 w 803"/>
              <a:gd name="T33" fmla="*/ 2147483647 h 333"/>
              <a:gd name="T34" fmla="*/ 2147483647 w 803"/>
              <a:gd name="T35" fmla="*/ 2147483647 h 333"/>
              <a:gd name="T36" fmla="*/ 2147483647 w 803"/>
              <a:gd name="T37" fmla="*/ 0 h 333"/>
              <a:gd name="T38" fmla="*/ 2147483647 w 803"/>
              <a:gd name="T39" fmla="*/ 2147483647 h 333"/>
              <a:gd name="T40" fmla="*/ 2147483647 w 803"/>
              <a:gd name="T41" fmla="*/ 2147483647 h 333"/>
              <a:gd name="T42" fmla="*/ 2147483647 w 803"/>
              <a:gd name="T43" fmla="*/ 2147483647 h 333"/>
              <a:gd name="T44" fmla="*/ 2147483647 w 803"/>
              <a:gd name="T45" fmla="*/ 2147483647 h 333"/>
              <a:gd name="T46" fmla="*/ 2147483647 w 803"/>
              <a:gd name="T47" fmla="*/ 2147483647 h 333"/>
              <a:gd name="T48" fmla="*/ 2147483647 w 803"/>
              <a:gd name="T49" fmla="*/ 2147483647 h 333"/>
              <a:gd name="T50" fmla="*/ 2147483647 w 803"/>
              <a:gd name="T51" fmla="*/ 2147483647 h 333"/>
              <a:gd name="T52" fmla="*/ 2147483647 w 803"/>
              <a:gd name="T53" fmla="*/ 2147483647 h 333"/>
              <a:gd name="T54" fmla="*/ 2147483647 w 803"/>
              <a:gd name="T55" fmla="*/ 2147483647 h 333"/>
              <a:gd name="T56" fmla="*/ 2147483647 w 803"/>
              <a:gd name="T57" fmla="*/ 2147483647 h 333"/>
              <a:gd name="T58" fmla="*/ 2147483647 w 803"/>
              <a:gd name="T59" fmla="*/ 2147483647 h 333"/>
              <a:gd name="T60" fmla="*/ 2147483647 w 803"/>
              <a:gd name="T61" fmla="*/ 2147483647 h 333"/>
              <a:gd name="T62" fmla="*/ 2147483647 w 803"/>
              <a:gd name="T63" fmla="*/ 2147483647 h 333"/>
              <a:gd name="T64" fmla="*/ 2147483647 w 803"/>
              <a:gd name="T65" fmla="*/ 2147483647 h 333"/>
              <a:gd name="T66" fmla="*/ 2147483647 w 803"/>
              <a:gd name="T67" fmla="*/ 2147483647 h 333"/>
              <a:gd name="T68" fmla="*/ 2147483647 w 803"/>
              <a:gd name="T69" fmla="*/ 2147483647 h 333"/>
              <a:gd name="T70" fmla="*/ 2147483647 w 803"/>
              <a:gd name="T71" fmla="*/ 2147483647 h 333"/>
              <a:gd name="T72" fmla="*/ 2147483647 w 803"/>
              <a:gd name="T73" fmla="*/ 2147483647 h 333"/>
              <a:gd name="T74" fmla="*/ 2147483647 w 803"/>
              <a:gd name="T75" fmla="*/ 2147483647 h 333"/>
              <a:gd name="T76" fmla="*/ 2147483647 w 803"/>
              <a:gd name="T77" fmla="*/ 2147483647 h 333"/>
              <a:gd name="T78" fmla="*/ 2147483647 w 803"/>
              <a:gd name="T79" fmla="*/ 2147483647 h 333"/>
              <a:gd name="T80" fmla="*/ 2147483647 w 803"/>
              <a:gd name="T81" fmla="*/ 2147483647 h 333"/>
              <a:gd name="T82" fmla="*/ 2147483647 w 803"/>
              <a:gd name="T83" fmla="*/ 2147483647 h 333"/>
              <a:gd name="T84" fmla="*/ 2147483647 w 803"/>
              <a:gd name="T85" fmla="*/ 2147483647 h 333"/>
              <a:gd name="T86" fmla="*/ 2147483647 w 803"/>
              <a:gd name="T87" fmla="*/ 2147483647 h 333"/>
              <a:gd name="T88" fmla="*/ 2147483647 w 803"/>
              <a:gd name="T89" fmla="*/ 2147483647 h 333"/>
              <a:gd name="T90" fmla="*/ 2147483647 w 803"/>
              <a:gd name="T91" fmla="*/ 2147483647 h 333"/>
              <a:gd name="T92" fmla="*/ 2147483647 w 803"/>
              <a:gd name="T93" fmla="*/ 2147483647 h 333"/>
              <a:gd name="T94" fmla="*/ 2147483647 w 803"/>
              <a:gd name="T95" fmla="*/ 2147483647 h 333"/>
              <a:gd name="T96" fmla="*/ 2147483647 w 803"/>
              <a:gd name="T97" fmla="*/ 2147483647 h 333"/>
              <a:gd name="T98" fmla="*/ 2147483647 w 803"/>
              <a:gd name="T99" fmla="*/ 2147483647 h 333"/>
              <a:gd name="T100" fmla="*/ 2147483647 w 803"/>
              <a:gd name="T101" fmla="*/ 2147483647 h 333"/>
              <a:gd name="T102" fmla="*/ 2147483647 w 803"/>
              <a:gd name="T103" fmla="*/ 2147483647 h 3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03" h="333">
                <a:moveTo>
                  <a:pt x="665" y="333"/>
                </a:moveTo>
                <a:lnTo>
                  <a:pt x="675" y="333"/>
                </a:lnTo>
                <a:lnTo>
                  <a:pt x="685" y="333"/>
                </a:lnTo>
                <a:lnTo>
                  <a:pt x="693" y="333"/>
                </a:lnTo>
                <a:lnTo>
                  <a:pt x="703" y="333"/>
                </a:lnTo>
                <a:lnTo>
                  <a:pt x="711" y="333"/>
                </a:lnTo>
                <a:lnTo>
                  <a:pt x="719" y="333"/>
                </a:lnTo>
                <a:lnTo>
                  <a:pt x="729" y="333"/>
                </a:lnTo>
                <a:lnTo>
                  <a:pt x="739" y="333"/>
                </a:lnTo>
                <a:lnTo>
                  <a:pt x="745" y="333"/>
                </a:lnTo>
                <a:lnTo>
                  <a:pt x="753" y="333"/>
                </a:lnTo>
                <a:lnTo>
                  <a:pt x="763" y="333"/>
                </a:lnTo>
                <a:lnTo>
                  <a:pt x="771" y="333"/>
                </a:lnTo>
                <a:lnTo>
                  <a:pt x="779" y="333"/>
                </a:lnTo>
                <a:lnTo>
                  <a:pt x="787" y="333"/>
                </a:lnTo>
                <a:lnTo>
                  <a:pt x="795" y="333"/>
                </a:lnTo>
                <a:lnTo>
                  <a:pt x="803" y="333"/>
                </a:lnTo>
                <a:lnTo>
                  <a:pt x="797" y="323"/>
                </a:lnTo>
                <a:lnTo>
                  <a:pt x="791" y="315"/>
                </a:lnTo>
                <a:lnTo>
                  <a:pt x="787" y="306"/>
                </a:lnTo>
                <a:lnTo>
                  <a:pt x="781" y="296"/>
                </a:lnTo>
                <a:lnTo>
                  <a:pt x="775" y="286"/>
                </a:lnTo>
                <a:lnTo>
                  <a:pt x="771" y="274"/>
                </a:lnTo>
                <a:lnTo>
                  <a:pt x="765" y="264"/>
                </a:lnTo>
                <a:lnTo>
                  <a:pt x="761" y="254"/>
                </a:lnTo>
                <a:lnTo>
                  <a:pt x="753" y="242"/>
                </a:lnTo>
                <a:lnTo>
                  <a:pt x="747" y="230"/>
                </a:lnTo>
                <a:lnTo>
                  <a:pt x="741" y="218"/>
                </a:lnTo>
                <a:lnTo>
                  <a:pt x="737" y="208"/>
                </a:lnTo>
                <a:lnTo>
                  <a:pt x="729" y="196"/>
                </a:lnTo>
                <a:lnTo>
                  <a:pt x="725" y="184"/>
                </a:lnTo>
                <a:lnTo>
                  <a:pt x="719" y="174"/>
                </a:lnTo>
                <a:lnTo>
                  <a:pt x="713" y="164"/>
                </a:lnTo>
                <a:lnTo>
                  <a:pt x="707" y="152"/>
                </a:lnTo>
                <a:lnTo>
                  <a:pt x="703" y="142"/>
                </a:lnTo>
                <a:lnTo>
                  <a:pt x="697" y="130"/>
                </a:lnTo>
                <a:lnTo>
                  <a:pt x="693" y="122"/>
                </a:lnTo>
                <a:lnTo>
                  <a:pt x="687" y="112"/>
                </a:lnTo>
                <a:lnTo>
                  <a:pt x="683" y="104"/>
                </a:lnTo>
                <a:lnTo>
                  <a:pt x="679" y="96"/>
                </a:lnTo>
                <a:lnTo>
                  <a:pt x="675" y="88"/>
                </a:lnTo>
                <a:lnTo>
                  <a:pt x="673" y="82"/>
                </a:lnTo>
                <a:lnTo>
                  <a:pt x="669" y="76"/>
                </a:lnTo>
                <a:lnTo>
                  <a:pt x="665" y="70"/>
                </a:lnTo>
                <a:lnTo>
                  <a:pt x="663" y="66"/>
                </a:lnTo>
                <a:lnTo>
                  <a:pt x="659" y="60"/>
                </a:lnTo>
                <a:lnTo>
                  <a:pt x="653" y="48"/>
                </a:lnTo>
                <a:lnTo>
                  <a:pt x="643" y="38"/>
                </a:lnTo>
                <a:lnTo>
                  <a:pt x="635" y="28"/>
                </a:lnTo>
                <a:lnTo>
                  <a:pt x="625" y="20"/>
                </a:lnTo>
                <a:lnTo>
                  <a:pt x="613" y="12"/>
                </a:lnTo>
                <a:lnTo>
                  <a:pt x="601" y="8"/>
                </a:lnTo>
                <a:lnTo>
                  <a:pt x="589" y="4"/>
                </a:lnTo>
                <a:lnTo>
                  <a:pt x="577" y="4"/>
                </a:lnTo>
                <a:lnTo>
                  <a:pt x="241" y="0"/>
                </a:lnTo>
                <a:lnTo>
                  <a:pt x="227" y="0"/>
                </a:lnTo>
                <a:lnTo>
                  <a:pt x="216" y="4"/>
                </a:lnTo>
                <a:lnTo>
                  <a:pt x="204" y="8"/>
                </a:lnTo>
                <a:lnTo>
                  <a:pt x="192" y="16"/>
                </a:lnTo>
                <a:lnTo>
                  <a:pt x="180" y="22"/>
                </a:lnTo>
                <a:lnTo>
                  <a:pt x="170" y="32"/>
                </a:lnTo>
                <a:lnTo>
                  <a:pt x="160" y="40"/>
                </a:lnTo>
                <a:lnTo>
                  <a:pt x="154" y="52"/>
                </a:lnTo>
                <a:lnTo>
                  <a:pt x="152" y="54"/>
                </a:lnTo>
                <a:lnTo>
                  <a:pt x="148" y="60"/>
                </a:lnTo>
                <a:lnTo>
                  <a:pt x="144" y="64"/>
                </a:lnTo>
                <a:lnTo>
                  <a:pt x="142" y="70"/>
                </a:lnTo>
                <a:lnTo>
                  <a:pt x="138" y="76"/>
                </a:lnTo>
                <a:lnTo>
                  <a:pt x="136" y="84"/>
                </a:lnTo>
                <a:lnTo>
                  <a:pt x="132" y="92"/>
                </a:lnTo>
                <a:lnTo>
                  <a:pt x="126" y="98"/>
                </a:lnTo>
                <a:lnTo>
                  <a:pt x="122" y="108"/>
                </a:lnTo>
                <a:lnTo>
                  <a:pt x="116" y="118"/>
                </a:lnTo>
                <a:lnTo>
                  <a:pt x="110" y="128"/>
                </a:lnTo>
                <a:lnTo>
                  <a:pt x="106" y="138"/>
                </a:lnTo>
                <a:lnTo>
                  <a:pt x="100" y="150"/>
                </a:lnTo>
                <a:lnTo>
                  <a:pt x="94" y="162"/>
                </a:lnTo>
                <a:lnTo>
                  <a:pt x="88" y="174"/>
                </a:lnTo>
                <a:lnTo>
                  <a:pt x="82" y="184"/>
                </a:lnTo>
                <a:lnTo>
                  <a:pt x="76" y="196"/>
                </a:lnTo>
                <a:lnTo>
                  <a:pt x="70" y="208"/>
                </a:lnTo>
                <a:lnTo>
                  <a:pt x="62" y="218"/>
                </a:lnTo>
                <a:lnTo>
                  <a:pt x="56" y="230"/>
                </a:lnTo>
                <a:lnTo>
                  <a:pt x="50" y="242"/>
                </a:lnTo>
                <a:lnTo>
                  <a:pt x="44" y="256"/>
                </a:lnTo>
                <a:lnTo>
                  <a:pt x="36" y="264"/>
                </a:lnTo>
                <a:lnTo>
                  <a:pt x="32" y="276"/>
                </a:lnTo>
                <a:lnTo>
                  <a:pt x="26" y="286"/>
                </a:lnTo>
                <a:lnTo>
                  <a:pt x="20" y="298"/>
                </a:lnTo>
                <a:lnTo>
                  <a:pt x="14" y="306"/>
                </a:lnTo>
                <a:lnTo>
                  <a:pt x="10" y="315"/>
                </a:lnTo>
                <a:lnTo>
                  <a:pt x="4" y="323"/>
                </a:lnTo>
                <a:lnTo>
                  <a:pt x="0" y="333"/>
                </a:lnTo>
                <a:lnTo>
                  <a:pt x="8" y="333"/>
                </a:lnTo>
                <a:lnTo>
                  <a:pt x="16" y="333"/>
                </a:lnTo>
                <a:lnTo>
                  <a:pt x="22" y="333"/>
                </a:lnTo>
                <a:lnTo>
                  <a:pt x="30" y="333"/>
                </a:lnTo>
                <a:lnTo>
                  <a:pt x="38" y="333"/>
                </a:lnTo>
                <a:lnTo>
                  <a:pt x="44" y="333"/>
                </a:lnTo>
                <a:lnTo>
                  <a:pt x="52" y="333"/>
                </a:lnTo>
                <a:lnTo>
                  <a:pt x="60" y="333"/>
                </a:lnTo>
                <a:lnTo>
                  <a:pt x="68" y="333"/>
                </a:lnTo>
                <a:lnTo>
                  <a:pt x="76" y="333"/>
                </a:lnTo>
                <a:lnTo>
                  <a:pt x="82" y="333"/>
                </a:lnTo>
                <a:lnTo>
                  <a:pt x="90" y="333"/>
                </a:lnTo>
                <a:lnTo>
                  <a:pt x="98" y="333"/>
                </a:lnTo>
                <a:lnTo>
                  <a:pt x="104" y="333"/>
                </a:lnTo>
                <a:lnTo>
                  <a:pt x="112" y="333"/>
                </a:lnTo>
                <a:lnTo>
                  <a:pt x="120" y="333"/>
                </a:lnTo>
                <a:lnTo>
                  <a:pt x="124" y="327"/>
                </a:lnTo>
                <a:lnTo>
                  <a:pt x="126" y="321"/>
                </a:lnTo>
                <a:lnTo>
                  <a:pt x="130" y="313"/>
                </a:lnTo>
                <a:lnTo>
                  <a:pt x="134" y="307"/>
                </a:lnTo>
                <a:lnTo>
                  <a:pt x="140" y="294"/>
                </a:lnTo>
                <a:lnTo>
                  <a:pt x="148" y="282"/>
                </a:lnTo>
                <a:lnTo>
                  <a:pt x="154" y="270"/>
                </a:lnTo>
                <a:lnTo>
                  <a:pt x="160" y="258"/>
                </a:lnTo>
                <a:lnTo>
                  <a:pt x="166" y="246"/>
                </a:lnTo>
                <a:lnTo>
                  <a:pt x="174" y="236"/>
                </a:lnTo>
                <a:lnTo>
                  <a:pt x="178" y="226"/>
                </a:lnTo>
                <a:lnTo>
                  <a:pt x="182" y="218"/>
                </a:lnTo>
                <a:lnTo>
                  <a:pt x="186" y="210"/>
                </a:lnTo>
                <a:lnTo>
                  <a:pt x="192" y="204"/>
                </a:lnTo>
                <a:lnTo>
                  <a:pt x="196" y="194"/>
                </a:lnTo>
                <a:lnTo>
                  <a:pt x="198" y="192"/>
                </a:lnTo>
                <a:lnTo>
                  <a:pt x="204" y="182"/>
                </a:lnTo>
                <a:lnTo>
                  <a:pt x="212" y="174"/>
                </a:lnTo>
                <a:lnTo>
                  <a:pt x="218" y="166"/>
                </a:lnTo>
                <a:lnTo>
                  <a:pt x="227" y="162"/>
                </a:lnTo>
                <a:lnTo>
                  <a:pt x="235" y="156"/>
                </a:lnTo>
                <a:lnTo>
                  <a:pt x="245" y="154"/>
                </a:lnTo>
                <a:lnTo>
                  <a:pt x="253" y="152"/>
                </a:lnTo>
                <a:lnTo>
                  <a:pt x="263" y="152"/>
                </a:lnTo>
                <a:lnTo>
                  <a:pt x="531" y="154"/>
                </a:lnTo>
                <a:lnTo>
                  <a:pt x="537" y="154"/>
                </a:lnTo>
                <a:lnTo>
                  <a:pt x="547" y="158"/>
                </a:lnTo>
                <a:lnTo>
                  <a:pt x="555" y="160"/>
                </a:lnTo>
                <a:lnTo>
                  <a:pt x="565" y="166"/>
                </a:lnTo>
                <a:lnTo>
                  <a:pt x="573" y="172"/>
                </a:lnTo>
                <a:lnTo>
                  <a:pt x="581" y="180"/>
                </a:lnTo>
                <a:lnTo>
                  <a:pt x="587" y="186"/>
                </a:lnTo>
                <a:lnTo>
                  <a:pt x="593" y="196"/>
                </a:lnTo>
                <a:lnTo>
                  <a:pt x="593" y="198"/>
                </a:lnTo>
                <a:lnTo>
                  <a:pt x="599" y="208"/>
                </a:lnTo>
                <a:lnTo>
                  <a:pt x="603" y="214"/>
                </a:lnTo>
                <a:lnTo>
                  <a:pt x="605" y="222"/>
                </a:lnTo>
                <a:lnTo>
                  <a:pt x="609" y="230"/>
                </a:lnTo>
                <a:lnTo>
                  <a:pt x="615" y="240"/>
                </a:lnTo>
                <a:lnTo>
                  <a:pt x="619" y="248"/>
                </a:lnTo>
                <a:lnTo>
                  <a:pt x="625" y="260"/>
                </a:lnTo>
                <a:lnTo>
                  <a:pt x="631" y="272"/>
                </a:lnTo>
                <a:lnTo>
                  <a:pt x="639" y="284"/>
                </a:lnTo>
                <a:lnTo>
                  <a:pt x="645" y="296"/>
                </a:lnTo>
                <a:lnTo>
                  <a:pt x="651" y="307"/>
                </a:lnTo>
                <a:lnTo>
                  <a:pt x="659" y="321"/>
                </a:lnTo>
                <a:lnTo>
                  <a:pt x="665" y="333"/>
                </a:lnTo>
                <a:close/>
              </a:path>
            </a:pathLst>
          </a:custGeom>
          <a:solidFill>
            <a:srgbClr val="949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2" name="Freeform 182"/>
          <p:cNvSpPr>
            <a:spLocks/>
          </p:cNvSpPr>
          <p:nvPr/>
        </p:nvSpPr>
        <p:spPr bwMode="auto">
          <a:xfrm>
            <a:off x="852488" y="5041900"/>
            <a:ext cx="1039812" cy="1042988"/>
          </a:xfrm>
          <a:custGeom>
            <a:avLst/>
            <a:gdLst>
              <a:gd name="T0" fmla="*/ 2147483647 w 655"/>
              <a:gd name="T1" fmla="*/ 2147483647 h 657"/>
              <a:gd name="T2" fmla="*/ 2147483647 w 655"/>
              <a:gd name="T3" fmla="*/ 2147483647 h 657"/>
              <a:gd name="T4" fmla="*/ 2147483647 w 655"/>
              <a:gd name="T5" fmla="*/ 2147483647 h 657"/>
              <a:gd name="T6" fmla="*/ 2147483647 w 655"/>
              <a:gd name="T7" fmla="*/ 2147483647 h 657"/>
              <a:gd name="T8" fmla="*/ 2147483647 w 655"/>
              <a:gd name="T9" fmla="*/ 2147483647 h 657"/>
              <a:gd name="T10" fmla="*/ 2147483647 w 655"/>
              <a:gd name="T11" fmla="*/ 2147483647 h 657"/>
              <a:gd name="T12" fmla="*/ 2147483647 w 655"/>
              <a:gd name="T13" fmla="*/ 2147483647 h 657"/>
              <a:gd name="T14" fmla="*/ 2147483647 w 655"/>
              <a:gd name="T15" fmla="*/ 2147483647 h 657"/>
              <a:gd name="T16" fmla="*/ 2147483647 w 655"/>
              <a:gd name="T17" fmla="*/ 2147483647 h 657"/>
              <a:gd name="T18" fmla="*/ 2147483647 w 655"/>
              <a:gd name="T19" fmla="*/ 2147483647 h 657"/>
              <a:gd name="T20" fmla="*/ 2147483647 w 655"/>
              <a:gd name="T21" fmla="*/ 2147483647 h 657"/>
              <a:gd name="T22" fmla="*/ 2147483647 w 655"/>
              <a:gd name="T23" fmla="*/ 2147483647 h 657"/>
              <a:gd name="T24" fmla="*/ 2147483647 w 655"/>
              <a:gd name="T25" fmla="*/ 2147483647 h 657"/>
              <a:gd name="T26" fmla="*/ 2147483647 w 655"/>
              <a:gd name="T27" fmla="*/ 2147483647 h 657"/>
              <a:gd name="T28" fmla="*/ 2147483647 w 655"/>
              <a:gd name="T29" fmla="*/ 2147483647 h 657"/>
              <a:gd name="T30" fmla="*/ 2147483647 w 655"/>
              <a:gd name="T31" fmla="*/ 2147483647 h 657"/>
              <a:gd name="T32" fmla="*/ 2147483647 w 655"/>
              <a:gd name="T33" fmla="*/ 2147483647 h 657"/>
              <a:gd name="T34" fmla="*/ 2147483647 w 655"/>
              <a:gd name="T35" fmla="*/ 2147483647 h 657"/>
              <a:gd name="T36" fmla="*/ 2147483647 w 655"/>
              <a:gd name="T37" fmla="*/ 2147483647 h 657"/>
              <a:gd name="T38" fmla="*/ 2147483647 w 655"/>
              <a:gd name="T39" fmla="*/ 2147483647 h 657"/>
              <a:gd name="T40" fmla="*/ 2147483647 w 655"/>
              <a:gd name="T41" fmla="*/ 2147483647 h 657"/>
              <a:gd name="T42" fmla="*/ 2147483647 w 655"/>
              <a:gd name="T43" fmla="*/ 2147483647 h 657"/>
              <a:gd name="T44" fmla="*/ 2147483647 w 655"/>
              <a:gd name="T45" fmla="*/ 2147483647 h 657"/>
              <a:gd name="T46" fmla="*/ 2147483647 w 655"/>
              <a:gd name="T47" fmla="*/ 2147483647 h 657"/>
              <a:gd name="T48" fmla="*/ 2147483647 w 655"/>
              <a:gd name="T49" fmla="*/ 2147483647 h 657"/>
              <a:gd name="T50" fmla="*/ 2147483647 w 655"/>
              <a:gd name="T51" fmla="*/ 2147483647 h 657"/>
              <a:gd name="T52" fmla="*/ 2147483647 w 655"/>
              <a:gd name="T53" fmla="*/ 2147483647 h 657"/>
              <a:gd name="T54" fmla="*/ 2147483647 w 655"/>
              <a:gd name="T55" fmla="*/ 0 h 657"/>
              <a:gd name="T56" fmla="*/ 2147483647 w 655"/>
              <a:gd name="T57" fmla="*/ 0 h 657"/>
              <a:gd name="T58" fmla="*/ 2147483647 w 655"/>
              <a:gd name="T59" fmla="*/ 2147483647 h 657"/>
              <a:gd name="T60" fmla="*/ 2147483647 w 655"/>
              <a:gd name="T61" fmla="*/ 2147483647 h 657"/>
              <a:gd name="T62" fmla="*/ 2147483647 w 655"/>
              <a:gd name="T63" fmla="*/ 2147483647 h 657"/>
              <a:gd name="T64" fmla="*/ 2147483647 w 655"/>
              <a:gd name="T65" fmla="*/ 2147483647 h 657"/>
              <a:gd name="T66" fmla="*/ 2147483647 w 655"/>
              <a:gd name="T67" fmla="*/ 2147483647 h 657"/>
              <a:gd name="T68" fmla="*/ 2147483647 w 655"/>
              <a:gd name="T69" fmla="*/ 2147483647 h 657"/>
              <a:gd name="T70" fmla="*/ 2147483647 w 655"/>
              <a:gd name="T71" fmla="*/ 2147483647 h 657"/>
              <a:gd name="T72" fmla="*/ 2147483647 w 655"/>
              <a:gd name="T73" fmla="*/ 2147483647 h 657"/>
              <a:gd name="T74" fmla="*/ 2147483647 w 655"/>
              <a:gd name="T75" fmla="*/ 2147483647 h 657"/>
              <a:gd name="T76" fmla="*/ 2147483647 w 655"/>
              <a:gd name="T77" fmla="*/ 2147483647 h 657"/>
              <a:gd name="T78" fmla="*/ 2147483647 w 655"/>
              <a:gd name="T79" fmla="*/ 2147483647 h 657"/>
              <a:gd name="T80" fmla="*/ 0 w 655"/>
              <a:gd name="T81" fmla="*/ 2147483647 h 657"/>
              <a:gd name="T82" fmla="*/ 0 w 655"/>
              <a:gd name="T83" fmla="*/ 2147483647 h 657"/>
              <a:gd name="T84" fmla="*/ 0 w 655"/>
              <a:gd name="T85" fmla="*/ 2147483647 h 657"/>
              <a:gd name="T86" fmla="*/ 2147483647 w 655"/>
              <a:gd name="T87" fmla="*/ 2147483647 h 657"/>
              <a:gd name="T88" fmla="*/ 2147483647 w 655"/>
              <a:gd name="T89" fmla="*/ 2147483647 h 657"/>
              <a:gd name="T90" fmla="*/ 2147483647 w 655"/>
              <a:gd name="T91" fmla="*/ 2147483647 h 657"/>
              <a:gd name="T92" fmla="*/ 2147483647 w 655"/>
              <a:gd name="T93" fmla="*/ 2147483647 h 657"/>
              <a:gd name="T94" fmla="*/ 2147483647 w 655"/>
              <a:gd name="T95" fmla="*/ 2147483647 h 657"/>
              <a:gd name="T96" fmla="*/ 2147483647 w 655"/>
              <a:gd name="T97" fmla="*/ 2147483647 h 657"/>
              <a:gd name="T98" fmla="*/ 2147483647 w 655"/>
              <a:gd name="T99" fmla="*/ 2147483647 h 657"/>
              <a:gd name="T100" fmla="*/ 2147483647 w 655"/>
              <a:gd name="T101" fmla="*/ 2147483647 h 657"/>
              <a:gd name="T102" fmla="*/ 2147483647 w 655"/>
              <a:gd name="T103" fmla="*/ 2147483647 h 657"/>
              <a:gd name="T104" fmla="*/ 2147483647 w 655"/>
              <a:gd name="T105" fmla="*/ 2147483647 h 657"/>
              <a:gd name="T106" fmla="*/ 2147483647 w 655"/>
              <a:gd name="T107" fmla="*/ 2147483647 h 657"/>
              <a:gd name="T108" fmla="*/ 2147483647 w 655"/>
              <a:gd name="T109" fmla="*/ 2147483647 h 657"/>
              <a:gd name="T110" fmla="*/ 2147483647 w 655"/>
              <a:gd name="T111" fmla="*/ 2147483647 h 6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5" h="657">
                <a:moveTo>
                  <a:pt x="325" y="657"/>
                </a:moveTo>
                <a:lnTo>
                  <a:pt x="333" y="655"/>
                </a:lnTo>
                <a:lnTo>
                  <a:pt x="341" y="655"/>
                </a:lnTo>
                <a:lnTo>
                  <a:pt x="349" y="653"/>
                </a:lnTo>
                <a:lnTo>
                  <a:pt x="357" y="653"/>
                </a:lnTo>
                <a:lnTo>
                  <a:pt x="365" y="653"/>
                </a:lnTo>
                <a:lnTo>
                  <a:pt x="373" y="651"/>
                </a:lnTo>
                <a:lnTo>
                  <a:pt x="383" y="651"/>
                </a:lnTo>
                <a:lnTo>
                  <a:pt x="391" y="649"/>
                </a:lnTo>
                <a:lnTo>
                  <a:pt x="397" y="647"/>
                </a:lnTo>
                <a:lnTo>
                  <a:pt x="405" y="643"/>
                </a:lnTo>
                <a:lnTo>
                  <a:pt x="413" y="641"/>
                </a:lnTo>
                <a:lnTo>
                  <a:pt x="421" y="641"/>
                </a:lnTo>
                <a:lnTo>
                  <a:pt x="429" y="637"/>
                </a:lnTo>
                <a:lnTo>
                  <a:pt x="435" y="635"/>
                </a:lnTo>
                <a:lnTo>
                  <a:pt x="443" y="631"/>
                </a:lnTo>
                <a:lnTo>
                  <a:pt x="451" y="629"/>
                </a:lnTo>
                <a:lnTo>
                  <a:pt x="457" y="625"/>
                </a:lnTo>
                <a:lnTo>
                  <a:pt x="465" y="623"/>
                </a:lnTo>
                <a:lnTo>
                  <a:pt x="473" y="619"/>
                </a:lnTo>
                <a:lnTo>
                  <a:pt x="479" y="615"/>
                </a:lnTo>
                <a:lnTo>
                  <a:pt x="485" y="609"/>
                </a:lnTo>
                <a:lnTo>
                  <a:pt x="493" y="607"/>
                </a:lnTo>
                <a:lnTo>
                  <a:pt x="499" y="603"/>
                </a:lnTo>
                <a:lnTo>
                  <a:pt x="507" y="599"/>
                </a:lnTo>
                <a:lnTo>
                  <a:pt x="519" y="589"/>
                </a:lnTo>
                <a:lnTo>
                  <a:pt x="533" y="581"/>
                </a:lnTo>
                <a:lnTo>
                  <a:pt x="545" y="569"/>
                </a:lnTo>
                <a:lnTo>
                  <a:pt x="557" y="559"/>
                </a:lnTo>
                <a:lnTo>
                  <a:pt x="567" y="547"/>
                </a:lnTo>
                <a:lnTo>
                  <a:pt x="577" y="535"/>
                </a:lnTo>
                <a:lnTo>
                  <a:pt x="587" y="523"/>
                </a:lnTo>
                <a:lnTo>
                  <a:pt x="595" y="511"/>
                </a:lnTo>
                <a:lnTo>
                  <a:pt x="599" y="503"/>
                </a:lnTo>
                <a:lnTo>
                  <a:pt x="605" y="497"/>
                </a:lnTo>
                <a:lnTo>
                  <a:pt x="609" y="489"/>
                </a:lnTo>
                <a:lnTo>
                  <a:pt x="613" y="483"/>
                </a:lnTo>
                <a:lnTo>
                  <a:pt x="617" y="477"/>
                </a:lnTo>
                <a:lnTo>
                  <a:pt x="621" y="469"/>
                </a:lnTo>
                <a:lnTo>
                  <a:pt x="623" y="461"/>
                </a:lnTo>
                <a:lnTo>
                  <a:pt x="627" y="455"/>
                </a:lnTo>
                <a:lnTo>
                  <a:pt x="631" y="447"/>
                </a:lnTo>
                <a:lnTo>
                  <a:pt x="633" y="439"/>
                </a:lnTo>
                <a:lnTo>
                  <a:pt x="635" y="433"/>
                </a:lnTo>
                <a:lnTo>
                  <a:pt x="639" y="425"/>
                </a:lnTo>
                <a:lnTo>
                  <a:pt x="639" y="417"/>
                </a:lnTo>
                <a:lnTo>
                  <a:pt x="643" y="409"/>
                </a:lnTo>
                <a:lnTo>
                  <a:pt x="645" y="401"/>
                </a:lnTo>
                <a:lnTo>
                  <a:pt x="647" y="393"/>
                </a:lnTo>
                <a:lnTo>
                  <a:pt x="649" y="385"/>
                </a:lnTo>
                <a:lnTo>
                  <a:pt x="649" y="375"/>
                </a:lnTo>
                <a:lnTo>
                  <a:pt x="651" y="367"/>
                </a:lnTo>
                <a:lnTo>
                  <a:pt x="653" y="361"/>
                </a:lnTo>
                <a:lnTo>
                  <a:pt x="653" y="351"/>
                </a:lnTo>
                <a:lnTo>
                  <a:pt x="653" y="345"/>
                </a:lnTo>
                <a:lnTo>
                  <a:pt x="653" y="335"/>
                </a:lnTo>
                <a:lnTo>
                  <a:pt x="655" y="329"/>
                </a:lnTo>
                <a:lnTo>
                  <a:pt x="653" y="319"/>
                </a:lnTo>
                <a:lnTo>
                  <a:pt x="653" y="309"/>
                </a:lnTo>
                <a:lnTo>
                  <a:pt x="653" y="301"/>
                </a:lnTo>
                <a:lnTo>
                  <a:pt x="653" y="293"/>
                </a:lnTo>
                <a:lnTo>
                  <a:pt x="651" y="285"/>
                </a:lnTo>
                <a:lnTo>
                  <a:pt x="649" y="275"/>
                </a:lnTo>
                <a:lnTo>
                  <a:pt x="649" y="269"/>
                </a:lnTo>
                <a:lnTo>
                  <a:pt x="647" y="262"/>
                </a:lnTo>
                <a:lnTo>
                  <a:pt x="645" y="254"/>
                </a:lnTo>
                <a:lnTo>
                  <a:pt x="643" y="244"/>
                </a:lnTo>
                <a:lnTo>
                  <a:pt x="639" y="236"/>
                </a:lnTo>
                <a:lnTo>
                  <a:pt x="639" y="228"/>
                </a:lnTo>
                <a:lnTo>
                  <a:pt x="635" y="222"/>
                </a:lnTo>
                <a:lnTo>
                  <a:pt x="633" y="214"/>
                </a:lnTo>
                <a:lnTo>
                  <a:pt x="631" y="206"/>
                </a:lnTo>
                <a:lnTo>
                  <a:pt x="627" y="200"/>
                </a:lnTo>
                <a:lnTo>
                  <a:pt x="623" y="192"/>
                </a:lnTo>
                <a:lnTo>
                  <a:pt x="621" y="186"/>
                </a:lnTo>
                <a:lnTo>
                  <a:pt x="617" y="178"/>
                </a:lnTo>
                <a:lnTo>
                  <a:pt x="613" y="170"/>
                </a:lnTo>
                <a:lnTo>
                  <a:pt x="609" y="162"/>
                </a:lnTo>
                <a:lnTo>
                  <a:pt x="605" y="156"/>
                </a:lnTo>
                <a:lnTo>
                  <a:pt x="599" y="150"/>
                </a:lnTo>
                <a:lnTo>
                  <a:pt x="595" y="144"/>
                </a:lnTo>
                <a:lnTo>
                  <a:pt x="587" y="130"/>
                </a:lnTo>
                <a:lnTo>
                  <a:pt x="577" y="118"/>
                </a:lnTo>
                <a:lnTo>
                  <a:pt x="567" y="106"/>
                </a:lnTo>
                <a:lnTo>
                  <a:pt x="557" y="96"/>
                </a:lnTo>
                <a:lnTo>
                  <a:pt x="545" y="84"/>
                </a:lnTo>
                <a:lnTo>
                  <a:pt x="533" y="74"/>
                </a:lnTo>
                <a:lnTo>
                  <a:pt x="519" y="64"/>
                </a:lnTo>
                <a:lnTo>
                  <a:pt x="507" y="56"/>
                </a:lnTo>
                <a:lnTo>
                  <a:pt x="499" y="50"/>
                </a:lnTo>
                <a:lnTo>
                  <a:pt x="493" y="46"/>
                </a:lnTo>
                <a:lnTo>
                  <a:pt x="485" y="42"/>
                </a:lnTo>
                <a:lnTo>
                  <a:pt x="479" y="38"/>
                </a:lnTo>
                <a:lnTo>
                  <a:pt x="473" y="34"/>
                </a:lnTo>
                <a:lnTo>
                  <a:pt x="465" y="30"/>
                </a:lnTo>
                <a:lnTo>
                  <a:pt x="457" y="28"/>
                </a:lnTo>
                <a:lnTo>
                  <a:pt x="451" y="26"/>
                </a:lnTo>
                <a:lnTo>
                  <a:pt x="443" y="22"/>
                </a:lnTo>
                <a:lnTo>
                  <a:pt x="435" y="18"/>
                </a:lnTo>
                <a:lnTo>
                  <a:pt x="429" y="16"/>
                </a:lnTo>
                <a:lnTo>
                  <a:pt x="421" y="14"/>
                </a:lnTo>
                <a:lnTo>
                  <a:pt x="413" y="10"/>
                </a:lnTo>
                <a:lnTo>
                  <a:pt x="405" y="8"/>
                </a:lnTo>
                <a:lnTo>
                  <a:pt x="397" y="6"/>
                </a:lnTo>
                <a:lnTo>
                  <a:pt x="391" y="6"/>
                </a:lnTo>
                <a:lnTo>
                  <a:pt x="383" y="4"/>
                </a:lnTo>
                <a:lnTo>
                  <a:pt x="373" y="2"/>
                </a:lnTo>
                <a:lnTo>
                  <a:pt x="365" y="2"/>
                </a:lnTo>
                <a:lnTo>
                  <a:pt x="357" y="2"/>
                </a:lnTo>
                <a:lnTo>
                  <a:pt x="349" y="0"/>
                </a:lnTo>
                <a:lnTo>
                  <a:pt x="341" y="0"/>
                </a:lnTo>
                <a:lnTo>
                  <a:pt x="333" y="0"/>
                </a:lnTo>
                <a:lnTo>
                  <a:pt x="325" y="0"/>
                </a:lnTo>
                <a:lnTo>
                  <a:pt x="317" y="0"/>
                </a:lnTo>
                <a:lnTo>
                  <a:pt x="307" y="0"/>
                </a:lnTo>
                <a:lnTo>
                  <a:pt x="299" y="0"/>
                </a:lnTo>
                <a:lnTo>
                  <a:pt x="291" y="2"/>
                </a:lnTo>
                <a:lnTo>
                  <a:pt x="283" y="2"/>
                </a:lnTo>
                <a:lnTo>
                  <a:pt x="275" y="2"/>
                </a:lnTo>
                <a:lnTo>
                  <a:pt x="265" y="4"/>
                </a:lnTo>
                <a:lnTo>
                  <a:pt x="259" y="6"/>
                </a:lnTo>
                <a:lnTo>
                  <a:pt x="249" y="6"/>
                </a:lnTo>
                <a:lnTo>
                  <a:pt x="243" y="8"/>
                </a:lnTo>
                <a:lnTo>
                  <a:pt x="235" y="10"/>
                </a:lnTo>
                <a:lnTo>
                  <a:pt x="227" y="14"/>
                </a:lnTo>
                <a:lnTo>
                  <a:pt x="219" y="16"/>
                </a:lnTo>
                <a:lnTo>
                  <a:pt x="213" y="18"/>
                </a:lnTo>
                <a:lnTo>
                  <a:pt x="205" y="22"/>
                </a:lnTo>
                <a:lnTo>
                  <a:pt x="197" y="26"/>
                </a:lnTo>
                <a:lnTo>
                  <a:pt x="191" y="28"/>
                </a:lnTo>
                <a:lnTo>
                  <a:pt x="183" y="30"/>
                </a:lnTo>
                <a:lnTo>
                  <a:pt x="175" y="34"/>
                </a:lnTo>
                <a:lnTo>
                  <a:pt x="169" y="38"/>
                </a:lnTo>
                <a:lnTo>
                  <a:pt x="161" y="42"/>
                </a:lnTo>
                <a:lnTo>
                  <a:pt x="154" y="46"/>
                </a:lnTo>
                <a:lnTo>
                  <a:pt x="148" y="50"/>
                </a:lnTo>
                <a:lnTo>
                  <a:pt x="142" y="56"/>
                </a:lnTo>
                <a:lnTo>
                  <a:pt x="128" y="64"/>
                </a:lnTo>
                <a:lnTo>
                  <a:pt x="116" y="74"/>
                </a:lnTo>
                <a:lnTo>
                  <a:pt x="106" y="84"/>
                </a:lnTo>
                <a:lnTo>
                  <a:pt x="94" y="96"/>
                </a:lnTo>
                <a:lnTo>
                  <a:pt x="84" y="106"/>
                </a:lnTo>
                <a:lnTo>
                  <a:pt x="72" y="118"/>
                </a:lnTo>
                <a:lnTo>
                  <a:pt x="62" y="130"/>
                </a:lnTo>
                <a:lnTo>
                  <a:pt x="54" y="144"/>
                </a:lnTo>
                <a:lnTo>
                  <a:pt x="50" y="150"/>
                </a:lnTo>
                <a:lnTo>
                  <a:pt x="44" y="156"/>
                </a:lnTo>
                <a:lnTo>
                  <a:pt x="40" y="162"/>
                </a:lnTo>
                <a:lnTo>
                  <a:pt x="38" y="170"/>
                </a:lnTo>
                <a:lnTo>
                  <a:pt x="34" y="178"/>
                </a:lnTo>
                <a:lnTo>
                  <a:pt x="30" y="186"/>
                </a:lnTo>
                <a:lnTo>
                  <a:pt x="28" y="192"/>
                </a:lnTo>
                <a:lnTo>
                  <a:pt x="24" y="200"/>
                </a:lnTo>
                <a:lnTo>
                  <a:pt x="22" y="206"/>
                </a:lnTo>
                <a:lnTo>
                  <a:pt x="18" y="214"/>
                </a:lnTo>
                <a:lnTo>
                  <a:pt x="16" y="222"/>
                </a:lnTo>
                <a:lnTo>
                  <a:pt x="12" y="228"/>
                </a:lnTo>
                <a:lnTo>
                  <a:pt x="8" y="236"/>
                </a:lnTo>
                <a:lnTo>
                  <a:pt x="8" y="244"/>
                </a:lnTo>
                <a:lnTo>
                  <a:pt x="6" y="254"/>
                </a:lnTo>
                <a:lnTo>
                  <a:pt x="6" y="262"/>
                </a:lnTo>
                <a:lnTo>
                  <a:pt x="2" y="269"/>
                </a:lnTo>
                <a:lnTo>
                  <a:pt x="2" y="275"/>
                </a:lnTo>
                <a:lnTo>
                  <a:pt x="0" y="285"/>
                </a:lnTo>
                <a:lnTo>
                  <a:pt x="0" y="293"/>
                </a:lnTo>
                <a:lnTo>
                  <a:pt x="0" y="301"/>
                </a:lnTo>
                <a:lnTo>
                  <a:pt x="0" y="309"/>
                </a:lnTo>
                <a:lnTo>
                  <a:pt x="0" y="319"/>
                </a:lnTo>
                <a:lnTo>
                  <a:pt x="0" y="329"/>
                </a:lnTo>
                <a:lnTo>
                  <a:pt x="0" y="335"/>
                </a:lnTo>
                <a:lnTo>
                  <a:pt x="0" y="345"/>
                </a:lnTo>
                <a:lnTo>
                  <a:pt x="0" y="351"/>
                </a:lnTo>
                <a:lnTo>
                  <a:pt x="0" y="361"/>
                </a:lnTo>
                <a:lnTo>
                  <a:pt x="0" y="367"/>
                </a:lnTo>
                <a:lnTo>
                  <a:pt x="2" y="375"/>
                </a:lnTo>
                <a:lnTo>
                  <a:pt x="2" y="385"/>
                </a:lnTo>
                <a:lnTo>
                  <a:pt x="6" y="393"/>
                </a:lnTo>
                <a:lnTo>
                  <a:pt x="6" y="401"/>
                </a:lnTo>
                <a:lnTo>
                  <a:pt x="8" y="409"/>
                </a:lnTo>
                <a:lnTo>
                  <a:pt x="8" y="417"/>
                </a:lnTo>
                <a:lnTo>
                  <a:pt x="12" y="425"/>
                </a:lnTo>
                <a:lnTo>
                  <a:pt x="16" y="433"/>
                </a:lnTo>
                <a:lnTo>
                  <a:pt x="18" y="439"/>
                </a:lnTo>
                <a:lnTo>
                  <a:pt x="22" y="447"/>
                </a:lnTo>
                <a:lnTo>
                  <a:pt x="24" y="455"/>
                </a:lnTo>
                <a:lnTo>
                  <a:pt x="28" y="461"/>
                </a:lnTo>
                <a:lnTo>
                  <a:pt x="30" y="469"/>
                </a:lnTo>
                <a:lnTo>
                  <a:pt x="34" y="477"/>
                </a:lnTo>
                <a:lnTo>
                  <a:pt x="38" y="483"/>
                </a:lnTo>
                <a:lnTo>
                  <a:pt x="40" y="489"/>
                </a:lnTo>
                <a:lnTo>
                  <a:pt x="44" y="497"/>
                </a:lnTo>
                <a:lnTo>
                  <a:pt x="50" y="503"/>
                </a:lnTo>
                <a:lnTo>
                  <a:pt x="54" y="511"/>
                </a:lnTo>
                <a:lnTo>
                  <a:pt x="62" y="523"/>
                </a:lnTo>
                <a:lnTo>
                  <a:pt x="72" y="535"/>
                </a:lnTo>
                <a:lnTo>
                  <a:pt x="84" y="547"/>
                </a:lnTo>
                <a:lnTo>
                  <a:pt x="94" y="559"/>
                </a:lnTo>
                <a:lnTo>
                  <a:pt x="106" y="569"/>
                </a:lnTo>
                <a:lnTo>
                  <a:pt x="116" y="581"/>
                </a:lnTo>
                <a:lnTo>
                  <a:pt x="128" y="589"/>
                </a:lnTo>
                <a:lnTo>
                  <a:pt x="142" y="599"/>
                </a:lnTo>
                <a:lnTo>
                  <a:pt x="148" y="603"/>
                </a:lnTo>
                <a:lnTo>
                  <a:pt x="154" y="607"/>
                </a:lnTo>
                <a:lnTo>
                  <a:pt x="161" y="609"/>
                </a:lnTo>
                <a:lnTo>
                  <a:pt x="169" y="615"/>
                </a:lnTo>
                <a:lnTo>
                  <a:pt x="175" y="619"/>
                </a:lnTo>
                <a:lnTo>
                  <a:pt x="183" y="623"/>
                </a:lnTo>
                <a:lnTo>
                  <a:pt x="191" y="625"/>
                </a:lnTo>
                <a:lnTo>
                  <a:pt x="197" y="629"/>
                </a:lnTo>
                <a:lnTo>
                  <a:pt x="205" y="631"/>
                </a:lnTo>
                <a:lnTo>
                  <a:pt x="213" y="635"/>
                </a:lnTo>
                <a:lnTo>
                  <a:pt x="219" y="637"/>
                </a:lnTo>
                <a:lnTo>
                  <a:pt x="227" y="641"/>
                </a:lnTo>
                <a:lnTo>
                  <a:pt x="235" y="641"/>
                </a:lnTo>
                <a:lnTo>
                  <a:pt x="243" y="643"/>
                </a:lnTo>
                <a:lnTo>
                  <a:pt x="249" y="647"/>
                </a:lnTo>
                <a:lnTo>
                  <a:pt x="259" y="649"/>
                </a:lnTo>
                <a:lnTo>
                  <a:pt x="265" y="651"/>
                </a:lnTo>
                <a:lnTo>
                  <a:pt x="275" y="651"/>
                </a:lnTo>
                <a:lnTo>
                  <a:pt x="283" y="653"/>
                </a:lnTo>
                <a:lnTo>
                  <a:pt x="291" y="653"/>
                </a:lnTo>
                <a:lnTo>
                  <a:pt x="299" y="653"/>
                </a:lnTo>
                <a:lnTo>
                  <a:pt x="307" y="655"/>
                </a:lnTo>
                <a:lnTo>
                  <a:pt x="317" y="655"/>
                </a:lnTo>
                <a:lnTo>
                  <a:pt x="325" y="657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3" name="Freeform 183"/>
          <p:cNvSpPr>
            <a:spLocks/>
          </p:cNvSpPr>
          <p:nvPr/>
        </p:nvSpPr>
        <p:spPr bwMode="auto">
          <a:xfrm>
            <a:off x="852488" y="5045075"/>
            <a:ext cx="1033462" cy="1036638"/>
          </a:xfrm>
          <a:custGeom>
            <a:avLst/>
            <a:gdLst>
              <a:gd name="T0" fmla="*/ 2147483647 w 651"/>
              <a:gd name="T1" fmla="*/ 2147483647 h 653"/>
              <a:gd name="T2" fmla="*/ 2147483647 w 651"/>
              <a:gd name="T3" fmla="*/ 2147483647 h 653"/>
              <a:gd name="T4" fmla="*/ 2147483647 w 651"/>
              <a:gd name="T5" fmla="*/ 2147483647 h 653"/>
              <a:gd name="T6" fmla="*/ 2147483647 w 651"/>
              <a:gd name="T7" fmla="*/ 2147483647 h 653"/>
              <a:gd name="T8" fmla="*/ 2147483647 w 651"/>
              <a:gd name="T9" fmla="*/ 2147483647 h 653"/>
              <a:gd name="T10" fmla="*/ 2147483647 w 651"/>
              <a:gd name="T11" fmla="*/ 2147483647 h 653"/>
              <a:gd name="T12" fmla="*/ 2147483647 w 651"/>
              <a:gd name="T13" fmla="*/ 2147483647 h 653"/>
              <a:gd name="T14" fmla="*/ 2147483647 w 651"/>
              <a:gd name="T15" fmla="*/ 2147483647 h 653"/>
              <a:gd name="T16" fmla="*/ 2147483647 w 651"/>
              <a:gd name="T17" fmla="*/ 2147483647 h 653"/>
              <a:gd name="T18" fmla="*/ 2147483647 w 651"/>
              <a:gd name="T19" fmla="*/ 2147483647 h 653"/>
              <a:gd name="T20" fmla="*/ 2147483647 w 651"/>
              <a:gd name="T21" fmla="*/ 2147483647 h 653"/>
              <a:gd name="T22" fmla="*/ 2147483647 w 651"/>
              <a:gd name="T23" fmla="*/ 2147483647 h 653"/>
              <a:gd name="T24" fmla="*/ 2147483647 w 651"/>
              <a:gd name="T25" fmla="*/ 2147483647 h 653"/>
              <a:gd name="T26" fmla="*/ 2147483647 w 651"/>
              <a:gd name="T27" fmla="*/ 2147483647 h 653"/>
              <a:gd name="T28" fmla="*/ 2147483647 w 651"/>
              <a:gd name="T29" fmla="*/ 2147483647 h 653"/>
              <a:gd name="T30" fmla="*/ 2147483647 w 651"/>
              <a:gd name="T31" fmla="*/ 2147483647 h 653"/>
              <a:gd name="T32" fmla="*/ 2147483647 w 651"/>
              <a:gd name="T33" fmla="*/ 2147483647 h 653"/>
              <a:gd name="T34" fmla="*/ 2147483647 w 651"/>
              <a:gd name="T35" fmla="*/ 2147483647 h 653"/>
              <a:gd name="T36" fmla="*/ 2147483647 w 651"/>
              <a:gd name="T37" fmla="*/ 2147483647 h 653"/>
              <a:gd name="T38" fmla="*/ 2147483647 w 651"/>
              <a:gd name="T39" fmla="*/ 2147483647 h 653"/>
              <a:gd name="T40" fmla="*/ 2147483647 w 651"/>
              <a:gd name="T41" fmla="*/ 2147483647 h 653"/>
              <a:gd name="T42" fmla="*/ 2147483647 w 651"/>
              <a:gd name="T43" fmla="*/ 2147483647 h 653"/>
              <a:gd name="T44" fmla="*/ 2147483647 w 651"/>
              <a:gd name="T45" fmla="*/ 2147483647 h 653"/>
              <a:gd name="T46" fmla="*/ 2147483647 w 651"/>
              <a:gd name="T47" fmla="*/ 2147483647 h 653"/>
              <a:gd name="T48" fmla="*/ 2147483647 w 651"/>
              <a:gd name="T49" fmla="*/ 2147483647 h 653"/>
              <a:gd name="T50" fmla="*/ 2147483647 w 651"/>
              <a:gd name="T51" fmla="*/ 2147483647 h 653"/>
              <a:gd name="T52" fmla="*/ 2147483647 w 651"/>
              <a:gd name="T53" fmla="*/ 2147483647 h 653"/>
              <a:gd name="T54" fmla="*/ 2147483647 w 651"/>
              <a:gd name="T55" fmla="*/ 2147483647 h 653"/>
              <a:gd name="T56" fmla="*/ 2147483647 w 651"/>
              <a:gd name="T57" fmla="*/ 2147483647 h 653"/>
              <a:gd name="T58" fmla="*/ 2147483647 w 651"/>
              <a:gd name="T59" fmla="*/ 2147483647 h 653"/>
              <a:gd name="T60" fmla="*/ 2147483647 w 651"/>
              <a:gd name="T61" fmla="*/ 2147483647 h 653"/>
              <a:gd name="T62" fmla="*/ 2147483647 w 651"/>
              <a:gd name="T63" fmla="*/ 2147483647 h 653"/>
              <a:gd name="T64" fmla="*/ 2147483647 w 651"/>
              <a:gd name="T65" fmla="*/ 2147483647 h 653"/>
              <a:gd name="T66" fmla="*/ 2147483647 w 651"/>
              <a:gd name="T67" fmla="*/ 2147483647 h 653"/>
              <a:gd name="T68" fmla="*/ 2147483647 w 651"/>
              <a:gd name="T69" fmla="*/ 2147483647 h 653"/>
              <a:gd name="T70" fmla="*/ 2147483647 w 651"/>
              <a:gd name="T71" fmla="*/ 2147483647 h 653"/>
              <a:gd name="T72" fmla="*/ 2147483647 w 651"/>
              <a:gd name="T73" fmla="*/ 2147483647 h 653"/>
              <a:gd name="T74" fmla="*/ 2147483647 w 651"/>
              <a:gd name="T75" fmla="*/ 2147483647 h 653"/>
              <a:gd name="T76" fmla="*/ 2147483647 w 651"/>
              <a:gd name="T77" fmla="*/ 2147483647 h 653"/>
              <a:gd name="T78" fmla="*/ 2147483647 w 651"/>
              <a:gd name="T79" fmla="*/ 2147483647 h 653"/>
              <a:gd name="T80" fmla="*/ 2147483647 w 651"/>
              <a:gd name="T81" fmla="*/ 2147483647 h 653"/>
              <a:gd name="T82" fmla="*/ 2147483647 w 651"/>
              <a:gd name="T83" fmla="*/ 2147483647 h 653"/>
              <a:gd name="T84" fmla="*/ 2147483647 w 651"/>
              <a:gd name="T85" fmla="*/ 2147483647 h 653"/>
              <a:gd name="T86" fmla="*/ 2147483647 w 651"/>
              <a:gd name="T87" fmla="*/ 2147483647 h 653"/>
              <a:gd name="T88" fmla="*/ 2147483647 w 651"/>
              <a:gd name="T89" fmla="*/ 2147483647 h 653"/>
              <a:gd name="T90" fmla="*/ 2147483647 w 651"/>
              <a:gd name="T91" fmla="*/ 2147483647 h 653"/>
              <a:gd name="T92" fmla="*/ 2147483647 w 651"/>
              <a:gd name="T93" fmla="*/ 2147483647 h 653"/>
              <a:gd name="T94" fmla="*/ 2147483647 w 651"/>
              <a:gd name="T95" fmla="*/ 2147483647 h 653"/>
              <a:gd name="T96" fmla="*/ 2147483647 w 651"/>
              <a:gd name="T97" fmla="*/ 2147483647 h 653"/>
              <a:gd name="T98" fmla="*/ 2147483647 w 651"/>
              <a:gd name="T99" fmla="*/ 2147483647 h 653"/>
              <a:gd name="T100" fmla="*/ 2147483647 w 651"/>
              <a:gd name="T101" fmla="*/ 2147483647 h 653"/>
              <a:gd name="T102" fmla="*/ 2147483647 w 651"/>
              <a:gd name="T103" fmla="*/ 2147483647 h 653"/>
              <a:gd name="T104" fmla="*/ 2147483647 w 651"/>
              <a:gd name="T105" fmla="*/ 2147483647 h 653"/>
              <a:gd name="T106" fmla="*/ 2147483647 w 651"/>
              <a:gd name="T107" fmla="*/ 2147483647 h 653"/>
              <a:gd name="T108" fmla="*/ 2147483647 w 651"/>
              <a:gd name="T109" fmla="*/ 2147483647 h 653"/>
              <a:gd name="T110" fmla="*/ 2147483647 w 651"/>
              <a:gd name="T111" fmla="*/ 2147483647 h 653"/>
              <a:gd name="T112" fmla="*/ 2147483647 w 651"/>
              <a:gd name="T113" fmla="*/ 2147483647 h 6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1" h="653">
                <a:moveTo>
                  <a:pt x="325" y="591"/>
                </a:moveTo>
                <a:lnTo>
                  <a:pt x="337" y="591"/>
                </a:lnTo>
                <a:lnTo>
                  <a:pt x="351" y="589"/>
                </a:lnTo>
                <a:lnTo>
                  <a:pt x="357" y="589"/>
                </a:lnTo>
                <a:lnTo>
                  <a:pt x="365" y="587"/>
                </a:lnTo>
                <a:lnTo>
                  <a:pt x="371" y="585"/>
                </a:lnTo>
                <a:lnTo>
                  <a:pt x="379" y="585"/>
                </a:lnTo>
                <a:lnTo>
                  <a:pt x="391" y="583"/>
                </a:lnTo>
                <a:lnTo>
                  <a:pt x="403" y="579"/>
                </a:lnTo>
                <a:lnTo>
                  <a:pt x="415" y="573"/>
                </a:lnTo>
                <a:lnTo>
                  <a:pt x="429" y="569"/>
                </a:lnTo>
                <a:lnTo>
                  <a:pt x="439" y="563"/>
                </a:lnTo>
                <a:lnTo>
                  <a:pt x="451" y="557"/>
                </a:lnTo>
                <a:lnTo>
                  <a:pt x="461" y="551"/>
                </a:lnTo>
                <a:lnTo>
                  <a:pt x="473" y="545"/>
                </a:lnTo>
                <a:lnTo>
                  <a:pt x="483" y="537"/>
                </a:lnTo>
                <a:lnTo>
                  <a:pt x="495" y="529"/>
                </a:lnTo>
                <a:lnTo>
                  <a:pt x="505" y="521"/>
                </a:lnTo>
                <a:lnTo>
                  <a:pt x="515" y="513"/>
                </a:lnTo>
                <a:lnTo>
                  <a:pt x="521" y="503"/>
                </a:lnTo>
                <a:lnTo>
                  <a:pt x="529" y="493"/>
                </a:lnTo>
                <a:lnTo>
                  <a:pt x="537" y="483"/>
                </a:lnTo>
                <a:lnTo>
                  <a:pt x="545" y="473"/>
                </a:lnTo>
                <a:lnTo>
                  <a:pt x="551" y="463"/>
                </a:lnTo>
                <a:lnTo>
                  <a:pt x="557" y="451"/>
                </a:lnTo>
                <a:lnTo>
                  <a:pt x="565" y="441"/>
                </a:lnTo>
                <a:lnTo>
                  <a:pt x="571" y="429"/>
                </a:lnTo>
                <a:lnTo>
                  <a:pt x="573" y="415"/>
                </a:lnTo>
                <a:lnTo>
                  <a:pt x="579" y="403"/>
                </a:lnTo>
                <a:lnTo>
                  <a:pt x="583" y="391"/>
                </a:lnTo>
                <a:lnTo>
                  <a:pt x="587" y="379"/>
                </a:lnTo>
                <a:lnTo>
                  <a:pt x="587" y="371"/>
                </a:lnTo>
                <a:lnTo>
                  <a:pt x="587" y="365"/>
                </a:lnTo>
                <a:lnTo>
                  <a:pt x="589" y="359"/>
                </a:lnTo>
                <a:lnTo>
                  <a:pt x="589" y="353"/>
                </a:lnTo>
                <a:lnTo>
                  <a:pt x="591" y="339"/>
                </a:lnTo>
                <a:lnTo>
                  <a:pt x="593" y="327"/>
                </a:lnTo>
                <a:lnTo>
                  <a:pt x="591" y="313"/>
                </a:lnTo>
                <a:lnTo>
                  <a:pt x="589" y="301"/>
                </a:lnTo>
                <a:lnTo>
                  <a:pt x="589" y="289"/>
                </a:lnTo>
                <a:lnTo>
                  <a:pt x="587" y="277"/>
                </a:lnTo>
                <a:lnTo>
                  <a:pt x="583" y="265"/>
                </a:lnTo>
                <a:lnTo>
                  <a:pt x="581" y="256"/>
                </a:lnTo>
                <a:lnTo>
                  <a:pt x="577" y="244"/>
                </a:lnTo>
                <a:lnTo>
                  <a:pt x="573" y="234"/>
                </a:lnTo>
                <a:lnTo>
                  <a:pt x="569" y="222"/>
                </a:lnTo>
                <a:lnTo>
                  <a:pt x="565" y="212"/>
                </a:lnTo>
                <a:lnTo>
                  <a:pt x="557" y="200"/>
                </a:lnTo>
                <a:lnTo>
                  <a:pt x="553" y="192"/>
                </a:lnTo>
                <a:lnTo>
                  <a:pt x="547" y="180"/>
                </a:lnTo>
                <a:lnTo>
                  <a:pt x="541" y="172"/>
                </a:lnTo>
                <a:lnTo>
                  <a:pt x="533" y="162"/>
                </a:lnTo>
                <a:lnTo>
                  <a:pt x="527" y="154"/>
                </a:lnTo>
                <a:lnTo>
                  <a:pt x="519" y="144"/>
                </a:lnTo>
                <a:lnTo>
                  <a:pt x="511" y="136"/>
                </a:lnTo>
                <a:lnTo>
                  <a:pt x="501" y="130"/>
                </a:lnTo>
                <a:lnTo>
                  <a:pt x="493" y="122"/>
                </a:lnTo>
                <a:lnTo>
                  <a:pt x="483" y="114"/>
                </a:lnTo>
                <a:lnTo>
                  <a:pt x="475" y="108"/>
                </a:lnTo>
                <a:lnTo>
                  <a:pt x="465" y="102"/>
                </a:lnTo>
                <a:lnTo>
                  <a:pt x="457" y="96"/>
                </a:lnTo>
                <a:lnTo>
                  <a:pt x="445" y="88"/>
                </a:lnTo>
                <a:lnTo>
                  <a:pt x="435" y="84"/>
                </a:lnTo>
                <a:lnTo>
                  <a:pt x="423" y="78"/>
                </a:lnTo>
                <a:lnTo>
                  <a:pt x="413" y="76"/>
                </a:lnTo>
                <a:lnTo>
                  <a:pt x="403" y="72"/>
                </a:lnTo>
                <a:lnTo>
                  <a:pt x="391" y="68"/>
                </a:lnTo>
                <a:lnTo>
                  <a:pt x="381" y="66"/>
                </a:lnTo>
                <a:lnTo>
                  <a:pt x="369" y="64"/>
                </a:lnTo>
                <a:lnTo>
                  <a:pt x="371" y="56"/>
                </a:lnTo>
                <a:lnTo>
                  <a:pt x="373" y="48"/>
                </a:lnTo>
                <a:lnTo>
                  <a:pt x="373" y="38"/>
                </a:lnTo>
                <a:lnTo>
                  <a:pt x="375" y="32"/>
                </a:lnTo>
                <a:lnTo>
                  <a:pt x="377" y="32"/>
                </a:lnTo>
                <a:lnTo>
                  <a:pt x="381" y="28"/>
                </a:lnTo>
                <a:lnTo>
                  <a:pt x="385" y="26"/>
                </a:lnTo>
                <a:lnTo>
                  <a:pt x="395" y="16"/>
                </a:lnTo>
                <a:lnTo>
                  <a:pt x="397" y="10"/>
                </a:lnTo>
                <a:lnTo>
                  <a:pt x="403" y="10"/>
                </a:lnTo>
                <a:lnTo>
                  <a:pt x="411" y="10"/>
                </a:lnTo>
                <a:lnTo>
                  <a:pt x="417" y="20"/>
                </a:lnTo>
                <a:lnTo>
                  <a:pt x="419" y="34"/>
                </a:lnTo>
                <a:lnTo>
                  <a:pt x="421" y="40"/>
                </a:lnTo>
                <a:lnTo>
                  <a:pt x="425" y="44"/>
                </a:lnTo>
                <a:lnTo>
                  <a:pt x="431" y="48"/>
                </a:lnTo>
                <a:lnTo>
                  <a:pt x="439" y="48"/>
                </a:lnTo>
                <a:lnTo>
                  <a:pt x="441" y="46"/>
                </a:lnTo>
                <a:lnTo>
                  <a:pt x="445" y="44"/>
                </a:lnTo>
                <a:lnTo>
                  <a:pt x="457" y="34"/>
                </a:lnTo>
                <a:lnTo>
                  <a:pt x="461" y="32"/>
                </a:lnTo>
                <a:lnTo>
                  <a:pt x="467" y="32"/>
                </a:lnTo>
                <a:lnTo>
                  <a:pt x="477" y="36"/>
                </a:lnTo>
                <a:lnTo>
                  <a:pt x="479" y="46"/>
                </a:lnTo>
                <a:lnTo>
                  <a:pt x="479" y="60"/>
                </a:lnTo>
                <a:lnTo>
                  <a:pt x="479" y="66"/>
                </a:lnTo>
                <a:lnTo>
                  <a:pt x="483" y="72"/>
                </a:lnTo>
                <a:lnTo>
                  <a:pt x="485" y="76"/>
                </a:lnTo>
                <a:lnTo>
                  <a:pt x="493" y="78"/>
                </a:lnTo>
                <a:lnTo>
                  <a:pt x="497" y="78"/>
                </a:lnTo>
                <a:lnTo>
                  <a:pt x="501" y="76"/>
                </a:lnTo>
                <a:lnTo>
                  <a:pt x="515" y="70"/>
                </a:lnTo>
                <a:lnTo>
                  <a:pt x="519" y="66"/>
                </a:lnTo>
                <a:lnTo>
                  <a:pt x="523" y="68"/>
                </a:lnTo>
                <a:lnTo>
                  <a:pt x="533" y="74"/>
                </a:lnTo>
                <a:lnTo>
                  <a:pt x="533" y="86"/>
                </a:lnTo>
                <a:lnTo>
                  <a:pt x="529" y="98"/>
                </a:lnTo>
                <a:lnTo>
                  <a:pt x="529" y="104"/>
                </a:lnTo>
                <a:lnTo>
                  <a:pt x="531" y="110"/>
                </a:lnTo>
                <a:lnTo>
                  <a:pt x="535" y="114"/>
                </a:lnTo>
                <a:lnTo>
                  <a:pt x="541" y="118"/>
                </a:lnTo>
                <a:lnTo>
                  <a:pt x="545" y="118"/>
                </a:lnTo>
                <a:lnTo>
                  <a:pt x="549" y="118"/>
                </a:lnTo>
                <a:lnTo>
                  <a:pt x="565" y="114"/>
                </a:lnTo>
                <a:lnTo>
                  <a:pt x="569" y="114"/>
                </a:lnTo>
                <a:lnTo>
                  <a:pt x="573" y="116"/>
                </a:lnTo>
                <a:lnTo>
                  <a:pt x="581" y="122"/>
                </a:lnTo>
                <a:lnTo>
                  <a:pt x="579" y="134"/>
                </a:lnTo>
                <a:lnTo>
                  <a:pt x="573" y="144"/>
                </a:lnTo>
                <a:lnTo>
                  <a:pt x="571" y="152"/>
                </a:lnTo>
                <a:lnTo>
                  <a:pt x="571" y="158"/>
                </a:lnTo>
                <a:lnTo>
                  <a:pt x="573" y="162"/>
                </a:lnTo>
                <a:lnTo>
                  <a:pt x="579" y="168"/>
                </a:lnTo>
                <a:lnTo>
                  <a:pt x="583" y="168"/>
                </a:lnTo>
                <a:lnTo>
                  <a:pt x="589" y="170"/>
                </a:lnTo>
                <a:lnTo>
                  <a:pt x="603" y="170"/>
                </a:lnTo>
                <a:lnTo>
                  <a:pt x="609" y="168"/>
                </a:lnTo>
                <a:lnTo>
                  <a:pt x="611" y="170"/>
                </a:lnTo>
                <a:lnTo>
                  <a:pt x="617" y="180"/>
                </a:lnTo>
                <a:lnTo>
                  <a:pt x="615" y="192"/>
                </a:lnTo>
                <a:lnTo>
                  <a:pt x="605" y="202"/>
                </a:lnTo>
                <a:lnTo>
                  <a:pt x="601" y="206"/>
                </a:lnTo>
                <a:lnTo>
                  <a:pt x="601" y="212"/>
                </a:lnTo>
                <a:lnTo>
                  <a:pt x="603" y="218"/>
                </a:lnTo>
                <a:lnTo>
                  <a:pt x="607" y="224"/>
                </a:lnTo>
                <a:lnTo>
                  <a:pt x="611" y="226"/>
                </a:lnTo>
                <a:lnTo>
                  <a:pt x="615" y="228"/>
                </a:lnTo>
                <a:lnTo>
                  <a:pt x="631" y="230"/>
                </a:lnTo>
                <a:lnTo>
                  <a:pt x="635" y="230"/>
                </a:lnTo>
                <a:lnTo>
                  <a:pt x="639" y="236"/>
                </a:lnTo>
                <a:lnTo>
                  <a:pt x="641" y="240"/>
                </a:lnTo>
                <a:lnTo>
                  <a:pt x="641" y="244"/>
                </a:lnTo>
                <a:lnTo>
                  <a:pt x="639" y="250"/>
                </a:lnTo>
                <a:lnTo>
                  <a:pt x="637" y="254"/>
                </a:lnTo>
                <a:lnTo>
                  <a:pt x="625" y="262"/>
                </a:lnTo>
                <a:lnTo>
                  <a:pt x="619" y="271"/>
                </a:lnTo>
                <a:lnTo>
                  <a:pt x="623" y="283"/>
                </a:lnTo>
                <a:lnTo>
                  <a:pt x="625" y="287"/>
                </a:lnTo>
                <a:lnTo>
                  <a:pt x="631" y="289"/>
                </a:lnTo>
                <a:lnTo>
                  <a:pt x="643" y="295"/>
                </a:lnTo>
                <a:lnTo>
                  <a:pt x="649" y="295"/>
                </a:lnTo>
                <a:lnTo>
                  <a:pt x="651" y="301"/>
                </a:lnTo>
                <a:lnTo>
                  <a:pt x="651" y="311"/>
                </a:lnTo>
                <a:lnTo>
                  <a:pt x="645" y="319"/>
                </a:lnTo>
                <a:lnTo>
                  <a:pt x="633" y="327"/>
                </a:lnTo>
                <a:lnTo>
                  <a:pt x="623" y="333"/>
                </a:lnTo>
                <a:lnTo>
                  <a:pt x="625" y="345"/>
                </a:lnTo>
                <a:lnTo>
                  <a:pt x="627" y="349"/>
                </a:lnTo>
                <a:lnTo>
                  <a:pt x="631" y="353"/>
                </a:lnTo>
                <a:lnTo>
                  <a:pt x="643" y="361"/>
                </a:lnTo>
                <a:lnTo>
                  <a:pt x="645" y="365"/>
                </a:lnTo>
                <a:lnTo>
                  <a:pt x="649" y="371"/>
                </a:lnTo>
                <a:lnTo>
                  <a:pt x="647" y="377"/>
                </a:lnTo>
                <a:lnTo>
                  <a:pt x="639" y="385"/>
                </a:lnTo>
                <a:lnTo>
                  <a:pt x="625" y="389"/>
                </a:lnTo>
                <a:lnTo>
                  <a:pt x="619" y="389"/>
                </a:lnTo>
                <a:lnTo>
                  <a:pt x="615" y="395"/>
                </a:lnTo>
                <a:lnTo>
                  <a:pt x="613" y="401"/>
                </a:lnTo>
                <a:lnTo>
                  <a:pt x="615" y="409"/>
                </a:lnTo>
                <a:lnTo>
                  <a:pt x="615" y="413"/>
                </a:lnTo>
                <a:lnTo>
                  <a:pt x="619" y="415"/>
                </a:lnTo>
                <a:lnTo>
                  <a:pt x="629" y="427"/>
                </a:lnTo>
                <a:lnTo>
                  <a:pt x="633" y="431"/>
                </a:lnTo>
                <a:lnTo>
                  <a:pt x="633" y="437"/>
                </a:lnTo>
                <a:lnTo>
                  <a:pt x="631" y="445"/>
                </a:lnTo>
                <a:lnTo>
                  <a:pt x="621" y="449"/>
                </a:lnTo>
                <a:lnTo>
                  <a:pt x="607" y="451"/>
                </a:lnTo>
                <a:lnTo>
                  <a:pt x="599" y="451"/>
                </a:lnTo>
                <a:lnTo>
                  <a:pt x="595" y="455"/>
                </a:lnTo>
                <a:lnTo>
                  <a:pt x="589" y="459"/>
                </a:lnTo>
                <a:lnTo>
                  <a:pt x="589" y="467"/>
                </a:lnTo>
                <a:lnTo>
                  <a:pt x="591" y="471"/>
                </a:lnTo>
                <a:lnTo>
                  <a:pt x="593" y="475"/>
                </a:lnTo>
                <a:lnTo>
                  <a:pt x="601" y="487"/>
                </a:lnTo>
                <a:lnTo>
                  <a:pt x="603" y="491"/>
                </a:lnTo>
                <a:lnTo>
                  <a:pt x="605" y="497"/>
                </a:lnTo>
                <a:lnTo>
                  <a:pt x="599" y="505"/>
                </a:lnTo>
                <a:lnTo>
                  <a:pt x="589" y="507"/>
                </a:lnTo>
                <a:lnTo>
                  <a:pt x="573" y="507"/>
                </a:lnTo>
                <a:lnTo>
                  <a:pt x="567" y="505"/>
                </a:lnTo>
                <a:lnTo>
                  <a:pt x="561" y="507"/>
                </a:lnTo>
                <a:lnTo>
                  <a:pt x="557" y="511"/>
                </a:lnTo>
                <a:lnTo>
                  <a:pt x="555" y="519"/>
                </a:lnTo>
                <a:lnTo>
                  <a:pt x="555" y="523"/>
                </a:lnTo>
                <a:lnTo>
                  <a:pt x="557" y="529"/>
                </a:lnTo>
                <a:lnTo>
                  <a:pt x="563" y="541"/>
                </a:lnTo>
                <a:lnTo>
                  <a:pt x="563" y="545"/>
                </a:lnTo>
                <a:lnTo>
                  <a:pt x="563" y="551"/>
                </a:lnTo>
                <a:lnTo>
                  <a:pt x="555" y="559"/>
                </a:lnTo>
                <a:lnTo>
                  <a:pt x="545" y="559"/>
                </a:lnTo>
                <a:lnTo>
                  <a:pt x="531" y="553"/>
                </a:lnTo>
                <a:lnTo>
                  <a:pt x="519" y="553"/>
                </a:lnTo>
                <a:lnTo>
                  <a:pt x="511" y="563"/>
                </a:lnTo>
                <a:lnTo>
                  <a:pt x="509" y="567"/>
                </a:lnTo>
                <a:lnTo>
                  <a:pt x="509" y="573"/>
                </a:lnTo>
                <a:lnTo>
                  <a:pt x="513" y="585"/>
                </a:lnTo>
                <a:lnTo>
                  <a:pt x="511" y="591"/>
                </a:lnTo>
                <a:lnTo>
                  <a:pt x="511" y="595"/>
                </a:lnTo>
                <a:lnTo>
                  <a:pt x="501" y="601"/>
                </a:lnTo>
                <a:lnTo>
                  <a:pt x="491" y="599"/>
                </a:lnTo>
                <a:lnTo>
                  <a:pt x="479" y="591"/>
                </a:lnTo>
                <a:lnTo>
                  <a:pt x="473" y="589"/>
                </a:lnTo>
                <a:lnTo>
                  <a:pt x="467" y="589"/>
                </a:lnTo>
                <a:lnTo>
                  <a:pt x="461" y="591"/>
                </a:lnTo>
                <a:lnTo>
                  <a:pt x="457" y="595"/>
                </a:lnTo>
                <a:lnTo>
                  <a:pt x="455" y="599"/>
                </a:lnTo>
                <a:lnTo>
                  <a:pt x="455" y="605"/>
                </a:lnTo>
                <a:lnTo>
                  <a:pt x="455" y="621"/>
                </a:lnTo>
                <a:lnTo>
                  <a:pt x="453" y="623"/>
                </a:lnTo>
                <a:lnTo>
                  <a:pt x="451" y="629"/>
                </a:lnTo>
                <a:lnTo>
                  <a:pt x="445" y="631"/>
                </a:lnTo>
                <a:lnTo>
                  <a:pt x="441" y="633"/>
                </a:lnTo>
                <a:lnTo>
                  <a:pt x="435" y="631"/>
                </a:lnTo>
                <a:lnTo>
                  <a:pt x="431" y="629"/>
                </a:lnTo>
                <a:lnTo>
                  <a:pt x="421" y="617"/>
                </a:lnTo>
                <a:lnTo>
                  <a:pt x="415" y="613"/>
                </a:lnTo>
                <a:lnTo>
                  <a:pt x="411" y="613"/>
                </a:lnTo>
                <a:lnTo>
                  <a:pt x="405" y="613"/>
                </a:lnTo>
                <a:lnTo>
                  <a:pt x="399" y="617"/>
                </a:lnTo>
                <a:lnTo>
                  <a:pt x="395" y="621"/>
                </a:lnTo>
                <a:lnTo>
                  <a:pt x="395" y="625"/>
                </a:lnTo>
                <a:lnTo>
                  <a:pt x="391" y="639"/>
                </a:lnTo>
                <a:lnTo>
                  <a:pt x="389" y="643"/>
                </a:lnTo>
                <a:lnTo>
                  <a:pt x="385" y="647"/>
                </a:lnTo>
                <a:lnTo>
                  <a:pt x="379" y="649"/>
                </a:lnTo>
                <a:lnTo>
                  <a:pt x="375" y="649"/>
                </a:lnTo>
                <a:lnTo>
                  <a:pt x="369" y="645"/>
                </a:lnTo>
                <a:lnTo>
                  <a:pt x="367" y="643"/>
                </a:lnTo>
                <a:lnTo>
                  <a:pt x="359" y="631"/>
                </a:lnTo>
                <a:lnTo>
                  <a:pt x="353" y="627"/>
                </a:lnTo>
                <a:lnTo>
                  <a:pt x="347" y="623"/>
                </a:lnTo>
                <a:lnTo>
                  <a:pt x="341" y="623"/>
                </a:lnTo>
                <a:lnTo>
                  <a:pt x="337" y="627"/>
                </a:lnTo>
                <a:lnTo>
                  <a:pt x="333" y="629"/>
                </a:lnTo>
                <a:lnTo>
                  <a:pt x="329" y="633"/>
                </a:lnTo>
                <a:lnTo>
                  <a:pt x="325" y="645"/>
                </a:lnTo>
                <a:lnTo>
                  <a:pt x="321" y="651"/>
                </a:lnTo>
                <a:lnTo>
                  <a:pt x="317" y="653"/>
                </a:lnTo>
                <a:lnTo>
                  <a:pt x="307" y="653"/>
                </a:lnTo>
                <a:lnTo>
                  <a:pt x="301" y="645"/>
                </a:lnTo>
                <a:lnTo>
                  <a:pt x="295" y="633"/>
                </a:lnTo>
                <a:lnTo>
                  <a:pt x="291" y="627"/>
                </a:lnTo>
                <a:lnTo>
                  <a:pt x="285" y="623"/>
                </a:lnTo>
                <a:lnTo>
                  <a:pt x="279" y="621"/>
                </a:lnTo>
                <a:lnTo>
                  <a:pt x="275" y="621"/>
                </a:lnTo>
                <a:lnTo>
                  <a:pt x="269" y="623"/>
                </a:lnTo>
                <a:lnTo>
                  <a:pt x="267" y="627"/>
                </a:lnTo>
                <a:lnTo>
                  <a:pt x="259" y="639"/>
                </a:lnTo>
                <a:lnTo>
                  <a:pt x="253" y="641"/>
                </a:lnTo>
                <a:lnTo>
                  <a:pt x="249" y="643"/>
                </a:lnTo>
                <a:lnTo>
                  <a:pt x="237" y="641"/>
                </a:lnTo>
                <a:lnTo>
                  <a:pt x="235" y="633"/>
                </a:lnTo>
                <a:lnTo>
                  <a:pt x="233" y="617"/>
                </a:lnTo>
                <a:lnTo>
                  <a:pt x="225" y="607"/>
                </a:lnTo>
                <a:lnTo>
                  <a:pt x="215" y="605"/>
                </a:lnTo>
                <a:lnTo>
                  <a:pt x="209" y="605"/>
                </a:lnTo>
                <a:lnTo>
                  <a:pt x="205" y="609"/>
                </a:lnTo>
                <a:lnTo>
                  <a:pt x="193" y="617"/>
                </a:lnTo>
                <a:lnTo>
                  <a:pt x="191" y="621"/>
                </a:lnTo>
                <a:lnTo>
                  <a:pt x="185" y="621"/>
                </a:lnTo>
                <a:lnTo>
                  <a:pt x="175" y="617"/>
                </a:lnTo>
                <a:lnTo>
                  <a:pt x="171" y="607"/>
                </a:lnTo>
                <a:lnTo>
                  <a:pt x="175" y="591"/>
                </a:lnTo>
                <a:lnTo>
                  <a:pt x="169" y="579"/>
                </a:lnTo>
                <a:lnTo>
                  <a:pt x="159" y="575"/>
                </a:lnTo>
                <a:lnTo>
                  <a:pt x="154" y="575"/>
                </a:lnTo>
                <a:lnTo>
                  <a:pt x="150" y="577"/>
                </a:lnTo>
                <a:lnTo>
                  <a:pt x="138" y="585"/>
                </a:lnTo>
                <a:lnTo>
                  <a:pt x="132" y="585"/>
                </a:lnTo>
                <a:lnTo>
                  <a:pt x="128" y="585"/>
                </a:lnTo>
                <a:lnTo>
                  <a:pt x="120" y="579"/>
                </a:lnTo>
                <a:lnTo>
                  <a:pt x="118" y="569"/>
                </a:lnTo>
                <a:lnTo>
                  <a:pt x="122" y="555"/>
                </a:lnTo>
                <a:lnTo>
                  <a:pt x="122" y="547"/>
                </a:lnTo>
                <a:lnTo>
                  <a:pt x="120" y="541"/>
                </a:lnTo>
                <a:lnTo>
                  <a:pt x="116" y="537"/>
                </a:lnTo>
                <a:lnTo>
                  <a:pt x="110" y="535"/>
                </a:lnTo>
                <a:lnTo>
                  <a:pt x="106" y="535"/>
                </a:lnTo>
                <a:lnTo>
                  <a:pt x="102" y="535"/>
                </a:lnTo>
                <a:lnTo>
                  <a:pt x="88" y="539"/>
                </a:lnTo>
                <a:lnTo>
                  <a:pt x="82" y="539"/>
                </a:lnTo>
                <a:lnTo>
                  <a:pt x="78" y="539"/>
                </a:lnTo>
                <a:lnTo>
                  <a:pt x="74" y="535"/>
                </a:lnTo>
                <a:lnTo>
                  <a:pt x="72" y="529"/>
                </a:lnTo>
                <a:lnTo>
                  <a:pt x="70" y="525"/>
                </a:lnTo>
                <a:lnTo>
                  <a:pt x="72" y="521"/>
                </a:lnTo>
                <a:lnTo>
                  <a:pt x="80" y="507"/>
                </a:lnTo>
                <a:lnTo>
                  <a:pt x="80" y="501"/>
                </a:lnTo>
                <a:lnTo>
                  <a:pt x="80" y="493"/>
                </a:lnTo>
                <a:lnTo>
                  <a:pt x="76" y="487"/>
                </a:lnTo>
                <a:lnTo>
                  <a:pt x="72" y="485"/>
                </a:lnTo>
                <a:lnTo>
                  <a:pt x="68" y="485"/>
                </a:lnTo>
                <a:lnTo>
                  <a:pt x="62" y="485"/>
                </a:lnTo>
                <a:lnTo>
                  <a:pt x="50" y="485"/>
                </a:lnTo>
                <a:lnTo>
                  <a:pt x="44" y="485"/>
                </a:lnTo>
                <a:lnTo>
                  <a:pt x="40" y="481"/>
                </a:lnTo>
                <a:lnTo>
                  <a:pt x="34" y="471"/>
                </a:lnTo>
                <a:lnTo>
                  <a:pt x="38" y="463"/>
                </a:lnTo>
                <a:lnTo>
                  <a:pt x="46" y="453"/>
                </a:lnTo>
                <a:lnTo>
                  <a:pt x="50" y="445"/>
                </a:lnTo>
                <a:lnTo>
                  <a:pt x="50" y="439"/>
                </a:lnTo>
                <a:lnTo>
                  <a:pt x="48" y="433"/>
                </a:lnTo>
                <a:lnTo>
                  <a:pt x="44" y="429"/>
                </a:lnTo>
                <a:lnTo>
                  <a:pt x="40" y="425"/>
                </a:lnTo>
                <a:lnTo>
                  <a:pt x="38" y="425"/>
                </a:lnTo>
                <a:lnTo>
                  <a:pt x="22" y="423"/>
                </a:lnTo>
                <a:lnTo>
                  <a:pt x="16" y="421"/>
                </a:lnTo>
                <a:lnTo>
                  <a:pt x="14" y="419"/>
                </a:lnTo>
                <a:lnTo>
                  <a:pt x="10" y="409"/>
                </a:lnTo>
                <a:lnTo>
                  <a:pt x="16" y="399"/>
                </a:lnTo>
                <a:lnTo>
                  <a:pt x="26" y="389"/>
                </a:lnTo>
                <a:lnTo>
                  <a:pt x="30" y="385"/>
                </a:lnTo>
                <a:lnTo>
                  <a:pt x="32" y="379"/>
                </a:lnTo>
                <a:lnTo>
                  <a:pt x="32" y="373"/>
                </a:lnTo>
                <a:lnTo>
                  <a:pt x="30" y="369"/>
                </a:lnTo>
                <a:lnTo>
                  <a:pt x="26" y="365"/>
                </a:lnTo>
                <a:lnTo>
                  <a:pt x="22" y="363"/>
                </a:lnTo>
                <a:lnTo>
                  <a:pt x="8" y="359"/>
                </a:lnTo>
                <a:lnTo>
                  <a:pt x="4" y="355"/>
                </a:lnTo>
                <a:lnTo>
                  <a:pt x="0" y="353"/>
                </a:lnTo>
                <a:lnTo>
                  <a:pt x="0" y="341"/>
                </a:lnTo>
                <a:lnTo>
                  <a:pt x="8" y="333"/>
                </a:lnTo>
                <a:lnTo>
                  <a:pt x="22" y="327"/>
                </a:lnTo>
                <a:lnTo>
                  <a:pt x="24" y="323"/>
                </a:lnTo>
                <a:lnTo>
                  <a:pt x="28" y="317"/>
                </a:lnTo>
                <a:lnTo>
                  <a:pt x="28" y="311"/>
                </a:lnTo>
                <a:lnTo>
                  <a:pt x="28" y="305"/>
                </a:lnTo>
                <a:lnTo>
                  <a:pt x="24" y="301"/>
                </a:lnTo>
                <a:lnTo>
                  <a:pt x="22" y="299"/>
                </a:lnTo>
                <a:lnTo>
                  <a:pt x="10" y="291"/>
                </a:lnTo>
                <a:lnTo>
                  <a:pt x="6" y="287"/>
                </a:lnTo>
                <a:lnTo>
                  <a:pt x="2" y="283"/>
                </a:lnTo>
                <a:lnTo>
                  <a:pt x="4" y="273"/>
                </a:lnTo>
                <a:lnTo>
                  <a:pt x="14" y="267"/>
                </a:lnTo>
                <a:lnTo>
                  <a:pt x="26" y="263"/>
                </a:lnTo>
                <a:lnTo>
                  <a:pt x="32" y="262"/>
                </a:lnTo>
                <a:lnTo>
                  <a:pt x="36" y="256"/>
                </a:lnTo>
                <a:lnTo>
                  <a:pt x="38" y="250"/>
                </a:lnTo>
                <a:lnTo>
                  <a:pt x="40" y="244"/>
                </a:lnTo>
                <a:lnTo>
                  <a:pt x="36" y="240"/>
                </a:lnTo>
                <a:lnTo>
                  <a:pt x="34" y="236"/>
                </a:lnTo>
                <a:lnTo>
                  <a:pt x="22" y="228"/>
                </a:lnTo>
                <a:lnTo>
                  <a:pt x="20" y="222"/>
                </a:lnTo>
                <a:lnTo>
                  <a:pt x="18" y="218"/>
                </a:lnTo>
                <a:lnTo>
                  <a:pt x="22" y="208"/>
                </a:lnTo>
                <a:lnTo>
                  <a:pt x="32" y="204"/>
                </a:lnTo>
                <a:lnTo>
                  <a:pt x="46" y="204"/>
                </a:lnTo>
                <a:lnTo>
                  <a:pt x="56" y="198"/>
                </a:lnTo>
                <a:lnTo>
                  <a:pt x="62" y="188"/>
                </a:lnTo>
                <a:lnTo>
                  <a:pt x="60" y="182"/>
                </a:lnTo>
                <a:lnTo>
                  <a:pt x="60" y="178"/>
                </a:lnTo>
                <a:lnTo>
                  <a:pt x="50" y="166"/>
                </a:lnTo>
                <a:lnTo>
                  <a:pt x="48" y="160"/>
                </a:lnTo>
                <a:lnTo>
                  <a:pt x="48" y="156"/>
                </a:lnTo>
                <a:lnTo>
                  <a:pt x="54" y="146"/>
                </a:lnTo>
                <a:lnTo>
                  <a:pt x="66" y="144"/>
                </a:lnTo>
                <a:lnTo>
                  <a:pt x="78" y="148"/>
                </a:lnTo>
                <a:lnTo>
                  <a:pt x="84" y="146"/>
                </a:lnTo>
                <a:lnTo>
                  <a:pt x="90" y="144"/>
                </a:lnTo>
                <a:lnTo>
                  <a:pt x="94" y="140"/>
                </a:lnTo>
                <a:lnTo>
                  <a:pt x="96" y="134"/>
                </a:lnTo>
                <a:lnTo>
                  <a:pt x="96" y="130"/>
                </a:lnTo>
                <a:lnTo>
                  <a:pt x="96" y="126"/>
                </a:lnTo>
                <a:lnTo>
                  <a:pt x="90" y="112"/>
                </a:lnTo>
                <a:lnTo>
                  <a:pt x="88" y="106"/>
                </a:lnTo>
                <a:lnTo>
                  <a:pt x="90" y="102"/>
                </a:lnTo>
                <a:lnTo>
                  <a:pt x="92" y="98"/>
                </a:lnTo>
                <a:lnTo>
                  <a:pt x="96" y="94"/>
                </a:lnTo>
                <a:lnTo>
                  <a:pt x="102" y="92"/>
                </a:lnTo>
                <a:lnTo>
                  <a:pt x="106" y="94"/>
                </a:lnTo>
                <a:lnTo>
                  <a:pt x="120" y="100"/>
                </a:lnTo>
                <a:lnTo>
                  <a:pt x="126" y="100"/>
                </a:lnTo>
                <a:lnTo>
                  <a:pt x="132" y="100"/>
                </a:lnTo>
                <a:lnTo>
                  <a:pt x="138" y="94"/>
                </a:lnTo>
                <a:lnTo>
                  <a:pt x="142" y="90"/>
                </a:lnTo>
                <a:lnTo>
                  <a:pt x="142" y="86"/>
                </a:lnTo>
                <a:lnTo>
                  <a:pt x="142" y="82"/>
                </a:lnTo>
                <a:lnTo>
                  <a:pt x="140" y="68"/>
                </a:lnTo>
                <a:lnTo>
                  <a:pt x="140" y="62"/>
                </a:lnTo>
                <a:lnTo>
                  <a:pt x="142" y="56"/>
                </a:lnTo>
                <a:lnTo>
                  <a:pt x="150" y="50"/>
                </a:lnTo>
                <a:lnTo>
                  <a:pt x="159" y="54"/>
                </a:lnTo>
                <a:lnTo>
                  <a:pt x="171" y="64"/>
                </a:lnTo>
                <a:lnTo>
                  <a:pt x="177" y="64"/>
                </a:lnTo>
                <a:lnTo>
                  <a:pt x="183" y="64"/>
                </a:lnTo>
                <a:lnTo>
                  <a:pt x="189" y="60"/>
                </a:lnTo>
                <a:lnTo>
                  <a:pt x="193" y="56"/>
                </a:lnTo>
                <a:lnTo>
                  <a:pt x="195" y="54"/>
                </a:lnTo>
                <a:lnTo>
                  <a:pt x="197" y="48"/>
                </a:lnTo>
                <a:lnTo>
                  <a:pt x="197" y="34"/>
                </a:lnTo>
                <a:lnTo>
                  <a:pt x="199" y="28"/>
                </a:lnTo>
                <a:lnTo>
                  <a:pt x="201" y="24"/>
                </a:lnTo>
                <a:lnTo>
                  <a:pt x="209" y="22"/>
                </a:lnTo>
                <a:lnTo>
                  <a:pt x="219" y="26"/>
                </a:lnTo>
                <a:lnTo>
                  <a:pt x="231" y="34"/>
                </a:lnTo>
                <a:lnTo>
                  <a:pt x="235" y="38"/>
                </a:lnTo>
                <a:lnTo>
                  <a:pt x="241" y="40"/>
                </a:lnTo>
                <a:lnTo>
                  <a:pt x="247" y="38"/>
                </a:lnTo>
                <a:lnTo>
                  <a:pt x="253" y="34"/>
                </a:lnTo>
                <a:lnTo>
                  <a:pt x="255" y="32"/>
                </a:lnTo>
                <a:lnTo>
                  <a:pt x="259" y="28"/>
                </a:lnTo>
                <a:lnTo>
                  <a:pt x="259" y="16"/>
                </a:lnTo>
                <a:lnTo>
                  <a:pt x="263" y="10"/>
                </a:lnTo>
                <a:lnTo>
                  <a:pt x="267" y="6"/>
                </a:lnTo>
                <a:lnTo>
                  <a:pt x="277" y="4"/>
                </a:lnTo>
                <a:lnTo>
                  <a:pt x="285" y="10"/>
                </a:lnTo>
                <a:lnTo>
                  <a:pt x="293" y="22"/>
                </a:lnTo>
                <a:lnTo>
                  <a:pt x="295" y="26"/>
                </a:lnTo>
                <a:lnTo>
                  <a:pt x="301" y="28"/>
                </a:lnTo>
                <a:lnTo>
                  <a:pt x="307" y="28"/>
                </a:lnTo>
                <a:lnTo>
                  <a:pt x="315" y="28"/>
                </a:lnTo>
                <a:lnTo>
                  <a:pt x="319" y="24"/>
                </a:lnTo>
                <a:lnTo>
                  <a:pt x="321" y="20"/>
                </a:lnTo>
                <a:lnTo>
                  <a:pt x="325" y="8"/>
                </a:lnTo>
                <a:lnTo>
                  <a:pt x="329" y="4"/>
                </a:lnTo>
                <a:lnTo>
                  <a:pt x="335" y="0"/>
                </a:lnTo>
                <a:lnTo>
                  <a:pt x="339" y="0"/>
                </a:lnTo>
                <a:lnTo>
                  <a:pt x="345" y="0"/>
                </a:lnTo>
                <a:lnTo>
                  <a:pt x="347" y="4"/>
                </a:lnTo>
                <a:lnTo>
                  <a:pt x="351" y="8"/>
                </a:lnTo>
                <a:lnTo>
                  <a:pt x="357" y="22"/>
                </a:lnTo>
                <a:lnTo>
                  <a:pt x="359" y="28"/>
                </a:lnTo>
                <a:lnTo>
                  <a:pt x="365" y="32"/>
                </a:lnTo>
                <a:lnTo>
                  <a:pt x="363" y="38"/>
                </a:lnTo>
                <a:lnTo>
                  <a:pt x="363" y="48"/>
                </a:lnTo>
                <a:lnTo>
                  <a:pt x="361" y="54"/>
                </a:lnTo>
                <a:lnTo>
                  <a:pt x="361" y="64"/>
                </a:lnTo>
                <a:lnTo>
                  <a:pt x="351" y="62"/>
                </a:lnTo>
                <a:lnTo>
                  <a:pt x="343" y="62"/>
                </a:lnTo>
                <a:lnTo>
                  <a:pt x="333" y="60"/>
                </a:lnTo>
                <a:lnTo>
                  <a:pt x="325" y="60"/>
                </a:lnTo>
                <a:lnTo>
                  <a:pt x="319" y="60"/>
                </a:lnTo>
                <a:lnTo>
                  <a:pt x="311" y="60"/>
                </a:lnTo>
                <a:lnTo>
                  <a:pt x="303" y="60"/>
                </a:lnTo>
                <a:lnTo>
                  <a:pt x="297" y="60"/>
                </a:lnTo>
                <a:lnTo>
                  <a:pt x="285" y="62"/>
                </a:lnTo>
                <a:lnTo>
                  <a:pt x="271" y="66"/>
                </a:lnTo>
                <a:lnTo>
                  <a:pt x="265" y="66"/>
                </a:lnTo>
                <a:lnTo>
                  <a:pt x="257" y="68"/>
                </a:lnTo>
                <a:lnTo>
                  <a:pt x="251" y="70"/>
                </a:lnTo>
                <a:lnTo>
                  <a:pt x="245" y="72"/>
                </a:lnTo>
                <a:lnTo>
                  <a:pt x="233" y="76"/>
                </a:lnTo>
                <a:lnTo>
                  <a:pt x="221" y="82"/>
                </a:lnTo>
                <a:lnTo>
                  <a:pt x="209" y="86"/>
                </a:lnTo>
                <a:lnTo>
                  <a:pt x="197" y="92"/>
                </a:lnTo>
                <a:lnTo>
                  <a:pt x="187" y="98"/>
                </a:lnTo>
                <a:lnTo>
                  <a:pt x="175" y="106"/>
                </a:lnTo>
                <a:lnTo>
                  <a:pt x="165" y="114"/>
                </a:lnTo>
                <a:lnTo>
                  <a:pt x="156" y="120"/>
                </a:lnTo>
                <a:lnTo>
                  <a:pt x="146" y="130"/>
                </a:lnTo>
                <a:lnTo>
                  <a:pt x="138" y="138"/>
                </a:lnTo>
                <a:lnTo>
                  <a:pt x="128" y="146"/>
                </a:lnTo>
                <a:lnTo>
                  <a:pt x="120" y="156"/>
                </a:lnTo>
                <a:lnTo>
                  <a:pt x="112" y="166"/>
                </a:lnTo>
                <a:lnTo>
                  <a:pt x="106" y="176"/>
                </a:lnTo>
                <a:lnTo>
                  <a:pt x="98" y="188"/>
                </a:lnTo>
                <a:lnTo>
                  <a:pt x="90" y="198"/>
                </a:lnTo>
                <a:lnTo>
                  <a:pt x="84" y="212"/>
                </a:lnTo>
                <a:lnTo>
                  <a:pt x="82" y="224"/>
                </a:lnTo>
                <a:lnTo>
                  <a:pt x="76" y="234"/>
                </a:lnTo>
                <a:lnTo>
                  <a:pt x="72" y="246"/>
                </a:lnTo>
                <a:lnTo>
                  <a:pt x="70" y="252"/>
                </a:lnTo>
                <a:lnTo>
                  <a:pt x="68" y="258"/>
                </a:lnTo>
                <a:lnTo>
                  <a:pt x="66" y="265"/>
                </a:lnTo>
                <a:lnTo>
                  <a:pt x="66" y="273"/>
                </a:lnTo>
                <a:lnTo>
                  <a:pt x="62" y="285"/>
                </a:lnTo>
                <a:lnTo>
                  <a:pt x="62" y="299"/>
                </a:lnTo>
                <a:lnTo>
                  <a:pt x="62" y="305"/>
                </a:lnTo>
                <a:lnTo>
                  <a:pt x="62" y="311"/>
                </a:lnTo>
                <a:lnTo>
                  <a:pt x="62" y="319"/>
                </a:lnTo>
                <a:lnTo>
                  <a:pt x="62" y="327"/>
                </a:lnTo>
                <a:lnTo>
                  <a:pt x="62" y="339"/>
                </a:lnTo>
                <a:lnTo>
                  <a:pt x="62" y="353"/>
                </a:lnTo>
                <a:lnTo>
                  <a:pt x="62" y="359"/>
                </a:lnTo>
                <a:lnTo>
                  <a:pt x="62" y="365"/>
                </a:lnTo>
                <a:lnTo>
                  <a:pt x="64" y="371"/>
                </a:lnTo>
                <a:lnTo>
                  <a:pt x="66" y="379"/>
                </a:lnTo>
                <a:lnTo>
                  <a:pt x="68" y="391"/>
                </a:lnTo>
                <a:lnTo>
                  <a:pt x="72" y="403"/>
                </a:lnTo>
                <a:lnTo>
                  <a:pt x="76" y="415"/>
                </a:lnTo>
                <a:lnTo>
                  <a:pt x="82" y="429"/>
                </a:lnTo>
                <a:lnTo>
                  <a:pt x="84" y="441"/>
                </a:lnTo>
                <a:lnTo>
                  <a:pt x="90" y="451"/>
                </a:lnTo>
                <a:lnTo>
                  <a:pt x="98" y="463"/>
                </a:lnTo>
                <a:lnTo>
                  <a:pt x="106" y="473"/>
                </a:lnTo>
                <a:lnTo>
                  <a:pt x="112" y="483"/>
                </a:lnTo>
                <a:lnTo>
                  <a:pt x="120" y="493"/>
                </a:lnTo>
                <a:lnTo>
                  <a:pt x="128" y="503"/>
                </a:lnTo>
                <a:lnTo>
                  <a:pt x="138" y="513"/>
                </a:lnTo>
                <a:lnTo>
                  <a:pt x="146" y="521"/>
                </a:lnTo>
                <a:lnTo>
                  <a:pt x="156" y="529"/>
                </a:lnTo>
                <a:lnTo>
                  <a:pt x="165" y="537"/>
                </a:lnTo>
                <a:lnTo>
                  <a:pt x="175" y="545"/>
                </a:lnTo>
                <a:lnTo>
                  <a:pt x="187" y="551"/>
                </a:lnTo>
                <a:lnTo>
                  <a:pt x="197" y="557"/>
                </a:lnTo>
                <a:lnTo>
                  <a:pt x="209" y="563"/>
                </a:lnTo>
                <a:lnTo>
                  <a:pt x="221" y="569"/>
                </a:lnTo>
                <a:lnTo>
                  <a:pt x="233" y="573"/>
                </a:lnTo>
                <a:lnTo>
                  <a:pt x="245" y="579"/>
                </a:lnTo>
                <a:lnTo>
                  <a:pt x="251" y="579"/>
                </a:lnTo>
                <a:lnTo>
                  <a:pt x="257" y="583"/>
                </a:lnTo>
                <a:lnTo>
                  <a:pt x="265" y="583"/>
                </a:lnTo>
                <a:lnTo>
                  <a:pt x="271" y="585"/>
                </a:lnTo>
                <a:lnTo>
                  <a:pt x="285" y="587"/>
                </a:lnTo>
                <a:lnTo>
                  <a:pt x="297" y="589"/>
                </a:lnTo>
                <a:lnTo>
                  <a:pt x="303" y="589"/>
                </a:lnTo>
                <a:lnTo>
                  <a:pt x="311" y="591"/>
                </a:lnTo>
                <a:lnTo>
                  <a:pt x="319" y="591"/>
                </a:lnTo>
                <a:lnTo>
                  <a:pt x="325" y="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4" name="Freeform 184"/>
          <p:cNvSpPr>
            <a:spLocks/>
          </p:cNvSpPr>
          <p:nvPr/>
        </p:nvSpPr>
        <p:spPr bwMode="auto">
          <a:xfrm>
            <a:off x="1412875" y="5095875"/>
            <a:ext cx="44450" cy="50800"/>
          </a:xfrm>
          <a:custGeom>
            <a:avLst/>
            <a:gdLst>
              <a:gd name="T0" fmla="*/ 2147483647 w 28"/>
              <a:gd name="T1" fmla="*/ 0 h 32"/>
              <a:gd name="T2" fmla="*/ 2147483647 w 28"/>
              <a:gd name="T3" fmla="*/ 0 h 32"/>
              <a:gd name="T4" fmla="*/ 2147483647 w 28"/>
              <a:gd name="T5" fmla="*/ 2147483647 h 32"/>
              <a:gd name="T6" fmla="*/ 2147483647 w 28"/>
              <a:gd name="T7" fmla="*/ 2147483647 h 32"/>
              <a:gd name="T8" fmla="*/ 2147483647 w 28"/>
              <a:gd name="T9" fmla="*/ 2147483647 h 32"/>
              <a:gd name="T10" fmla="*/ 0 w 28"/>
              <a:gd name="T11" fmla="*/ 2147483647 h 32"/>
              <a:gd name="T12" fmla="*/ 2147483647 w 28"/>
              <a:gd name="T13" fmla="*/ 0 h 32"/>
              <a:gd name="T14" fmla="*/ 2147483647 w 28"/>
              <a:gd name="T15" fmla="*/ 0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" h="32">
                <a:moveTo>
                  <a:pt x="12" y="0"/>
                </a:moveTo>
                <a:lnTo>
                  <a:pt x="22" y="0"/>
                </a:lnTo>
                <a:lnTo>
                  <a:pt x="28" y="12"/>
                </a:lnTo>
                <a:lnTo>
                  <a:pt x="16" y="32"/>
                </a:lnTo>
                <a:lnTo>
                  <a:pt x="6" y="32"/>
                </a:lnTo>
                <a:lnTo>
                  <a:pt x="0" y="14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5" name="Freeform 185"/>
          <p:cNvSpPr>
            <a:spLocks/>
          </p:cNvSpPr>
          <p:nvPr/>
        </p:nvSpPr>
        <p:spPr bwMode="auto">
          <a:xfrm>
            <a:off x="979488" y="5168900"/>
            <a:ext cx="782637" cy="785813"/>
          </a:xfrm>
          <a:custGeom>
            <a:avLst/>
            <a:gdLst>
              <a:gd name="T0" fmla="*/ 2147483647 w 493"/>
              <a:gd name="T1" fmla="*/ 2147483647 h 495"/>
              <a:gd name="T2" fmla="*/ 2147483647 w 493"/>
              <a:gd name="T3" fmla="*/ 2147483647 h 495"/>
              <a:gd name="T4" fmla="*/ 2147483647 w 493"/>
              <a:gd name="T5" fmla="*/ 2147483647 h 495"/>
              <a:gd name="T6" fmla="*/ 2147483647 w 493"/>
              <a:gd name="T7" fmla="*/ 2147483647 h 495"/>
              <a:gd name="T8" fmla="*/ 2147483647 w 493"/>
              <a:gd name="T9" fmla="*/ 2147483647 h 495"/>
              <a:gd name="T10" fmla="*/ 2147483647 w 493"/>
              <a:gd name="T11" fmla="*/ 2147483647 h 495"/>
              <a:gd name="T12" fmla="*/ 2147483647 w 493"/>
              <a:gd name="T13" fmla="*/ 2147483647 h 495"/>
              <a:gd name="T14" fmla="*/ 2147483647 w 493"/>
              <a:gd name="T15" fmla="*/ 2147483647 h 495"/>
              <a:gd name="T16" fmla="*/ 2147483647 w 493"/>
              <a:gd name="T17" fmla="*/ 2147483647 h 495"/>
              <a:gd name="T18" fmla="*/ 2147483647 w 493"/>
              <a:gd name="T19" fmla="*/ 2147483647 h 495"/>
              <a:gd name="T20" fmla="*/ 2147483647 w 493"/>
              <a:gd name="T21" fmla="*/ 2147483647 h 495"/>
              <a:gd name="T22" fmla="*/ 2147483647 w 493"/>
              <a:gd name="T23" fmla="*/ 2147483647 h 495"/>
              <a:gd name="T24" fmla="*/ 2147483647 w 493"/>
              <a:gd name="T25" fmla="*/ 2147483647 h 495"/>
              <a:gd name="T26" fmla="*/ 2147483647 w 493"/>
              <a:gd name="T27" fmla="*/ 2147483647 h 495"/>
              <a:gd name="T28" fmla="*/ 2147483647 w 493"/>
              <a:gd name="T29" fmla="*/ 2147483647 h 495"/>
              <a:gd name="T30" fmla="*/ 2147483647 w 493"/>
              <a:gd name="T31" fmla="*/ 2147483647 h 495"/>
              <a:gd name="T32" fmla="*/ 2147483647 w 493"/>
              <a:gd name="T33" fmla="*/ 2147483647 h 495"/>
              <a:gd name="T34" fmla="*/ 2147483647 w 493"/>
              <a:gd name="T35" fmla="*/ 2147483647 h 495"/>
              <a:gd name="T36" fmla="*/ 2147483647 w 493"/>
              <a:gd name="T37" fmla="*/ 2147483647 h 495"/>
              <a:gd name="T38" fmla="*/ 2147483647 w 493"/>
              <a:gd name="T39" fmla="*/ 2147483647 h 495"/>
              <a:gd name="T40" fmla="*/ 2147483647 w 493"/>
              <a:gd name="T41" fmla="*/ 0 h 495"/>
              <a:gd name="T42" fmla="*/ 2147483647 w 493"/>
              <a:gd name="T43" fmla="*/ 0 h 495"/>
              <a:gd name="T44" fmla="*/ 2147483647 w 493"/>
              <a:gd name="T45" fmla="*/ 2147483647 h 495"/>
              <a:gd name="T46" fmla="*/ 2147483647 w 493"/>
              <a:gd name="T47" fmla="*/ 2147483647 h 495"/>
              <a:gd name="T48" fmla="*/ 2147483647 w 493"/>
              <a:gd name="T49" fmla="*/ 2147483647 h 495"/>
              <a:gd name="T50" fmla="*/ 2147483647 w 493"/>
              <a:gd name="T51" fmla="*/ 2147483647 h 495"/>
              <a:gd name="T52" fmla="*/ 2147483647 w 493"/>
              <a:gd name="T53" fmla="*/ 2147483647 h 495"/>
              <a:gd name="T54" fmla="*/ 2147483647 w 493"/>
              <a:gd name="T55" fmla="*/ 2147483647 h 495"/>
              <a:gd name="T56" fmla="*/ 2147483647 w 493"/>
              <a:gd name="T57" fmla="*/ 2147483647 h 495"/>
              <a:gd name="T58" fmla="*/ 2147483647 w 493"/>
              <a:gd name="T59" fmla="*/ 2147483647 h 495"/>
              <a:gd name="T60" fmla="*/ 2147483647 w 493"/>
              <a:gd name="T61" fmla="*/ 2147483647 h 495"/>
              <a:gd name="T62" fmla="*/ 0 w 493"/>
              <a:gd name="T63" fmla="*/ 2147483647 h 495"/>
              <a:gd name="T64" fmla="*/ 0 w 493"/>
              <a:gd name="T65" fmla="*/ 2147483647 h 495"/>
              <a:gd name="T66" fmla="*/ 2147483647 w 493"/>
              <a:gd name="T67" fmla="*/ 2147483647 h 495"/>
              <a:gd name="T68" fmla="*/ 2147483647 w 493"/>
              <a:gd name="T69" fmla="*/ 2147483647 h 495"/>
              <a:gd name="T70" fmla="*/ 2147483647 w 493"/>
              <a:gd name="T71" fmla="*/ 2147483647 h 495"/>
              <a:gd name="T72" fmla="*/ 2147483647 w 493"/>
              <a:gd name="T73" fmla="*/ 2147483647 h 495"/>
              <a:gd name="T74" fmla="*/ 2147483647 w 493"/>
              <a:gd name="T75" fmla="*/ 2147483647 h 495"/>
              <a:gd name="T76" fmla="*/ 2147483647 w 493"/>
              <a:gd name="T77" fmla="*/ 2147483647 h 495"/>
              <a:gd name="T78" fmla="*/ 2147483647 w 493"/>
              <a:gd name="T79" fmla="*/ 2147483647 h 495"/>
              <a:gd name="T80" fmla="*/ 2147483647 w 493"/>
              <a:gd name="T81" fmla="*/ 2147483647 h 495"/>
              <a:gd name="T82" fmla="*/ 2147483647 w 493"/>
              <a:gd name="T83" fmla="*/ 2147483647 h 495"/>
              <a:gd name="T84" fmla="*/ 2147483647 w 493"/>
              <a:gd name="T85" fmla="*/ 2147483647 h 4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3" h="495">
                <a:moveTo>
                  <a:pt x="245" y="495"/>
                </a:moveTo>
                <a:lnTo>
                  <a:pt x="257" y="495"/>
                </a:lnTo>
                <a:lnTo>
                  <a:pt x="271" y="493"/>
                </a:lnTo>
                <a:lnTo>
                  <a:pt x="281" y="491"/>
                </a:lnTo>
                <a:lnTo>
                  <a:pt x="295" y="489"/>
                </a:lnTo>
                <a:lnTo>
                  <a:pt x="305" y="485"/>
                </a:lnTo>
                <a:lnTo>
                  <a:pt x="317" y="483"/>
                </a:lnTo>
                <a:lnTo>
                  <a:pt x="329" y="479"/>
                </a:lnTo>
                <a:lnTo>
                  <a:pt x="341" y="475"/>
                </a:lnTo>
                <a:lnTo>
                  <a:pt x="351" y="469"/>
                </a:lnTo>
                <a:lnTo>
                  <a:pt x="361" y="463"/>
                </a:lnTo>
                <a:lnTo>
                  <a:pt x="371" y="457"/>
                </a:lnTo>
                <a:lnTo>
                  <a:pt x="383" y="453"/>
                </a:lnTo>
                <a:lnTo>
                  <a:pt x="391" y="445"/>
                </a:lnTo>
                <a:lnTo>
                  <a:pt x="401" y="439"/>
                </a:lnTo>
                <a:lnTo>
                  <a:pt x="411" y="431"/>
                </a:lnTo>
                <a:lnTo>
                  <a:pt x="421" y="423"/>
                </a:lnTo>
                <a:lnTo>
                  <a:pt x="427" y="413"/>
                </a:lnTo>
                <a:lnTo>
                  <a:pt x="435" y="403"/>
                </a:lnTo>
                <a:lnTo>
                  <a:pt x="443" y="393"/>
                </a:lnTo>
                <a:lnTo>
                  <a:pt x="449" y="385"/>
                </a:lnTo>
                <a:lnTo>
                  <a:pt x="455" y="375"/>
                </a:lnTo>
                <a:lnTo>
                  <a:pt x="463" y="365"/>
                </a:lnTo>
                <a:lnTo>
                  <a:pt x="467" y="353"/>
                </a:lnTo>
                <a:lnTo>
                  <a:pt x="473" y="343"/>
                </a:lnTo>
                <a:lnTo>
                  <a:pt x="477" y="331"/>
                </a:lnTo>
                <a:lnTo>
                  <a:pt x="481" y="321"/>
                </a:lnTo>
                <a:lnTo>
                  <a:pt x="485" y="309"/>
                </a:lnTo>
                <a:lnTo>
                  <a:pt x="487" y="297"/>
                </a:lnTo>
                <a:lnTo>
                  <a:pt x="489" y="285"/>
                </a:lnTo>
                <a:lnTo>
                  <a:pt x="491" y="273"/>
                </a:lnTo>
                <a:lnTo>
                  <a:pt x="493" y="261"/>
                </a:lnTo>
                <a:lnTo>
                  <a:pt x="493" y="249"/>
                </a:lnTo>
                <a:lnTo>
                  <a:pt x="493" y="235"/>
                </a:lnTo>
                <a:lnTo>
                  <a:pt x="491" y="223"/>
                </a:lnTo>
                <a:lnTo>
                  <a:pt x="489" y="209"/>
                </a:lnTo>
                <a:lnTo>
                  <a:pt x="487" y="197"/>
                </a:lnTo>
                <a:lnTo>
                  <a:pt x="485" y="185"/>
                </a:lnTo>
                <a:lnTo>
                  <a:pt x="481" y="174"/>
                </a:lnTo>
                <a:lnTo>
                  <a:pt x="477" y="162"/>
                </a:lnTo>
                <a:lnTo>
                  <a:pt x="473" y="152"/>
                </a:lnTo>
                <a:lnTo>
                  <a:pt x="467" y="140"/>
                </a:lnTo>
                <a:lnTo>
                  <a:pt x="463" y="130"/>
                </a:lnTo>
                <a:lnTo>
                  <a:pt x="455" y="118"/>
                </a:lnTo>
                <a:lnTo>
                  <a:pt x="449" y="108"/>
                </a:lnTo>
                <a:lnTo>
                  <a:pt x="443" y="98"/>
                </a:lnTo>
                <a:lnTo>
                  <a:pt x="435" y="90"/>
                </a:lnTo>
                <a:lnTo>
                  <a:pt x="427" y="80"/>
                </a:lnTo>
                <a:lnTo>
                  <a:pt x="421" y="74"/>
                </a:lnTo>
                <a:lnTo>
                  <a:pt x="411" y="64"/>
                </a:lnTo>
                <a:lnTo>
                  <a:pt x="401" y="56"/>
                </a:lnTo>
                <a:lnTo>
                  <a:pt x="391" y="48"/>
                </a:lnTo>
                <a:lnTo>
                  <a:pt x="383" y="42"/>
                </a:lnTo>
                <a:lnTo>
                  <a:pt x="371" y="36"/>
                </a:lnTo>
                <a:lnTo>
                  <a:pt x="361" y="30"/>
                </a:lnTo>
                <a:lnTo>
                  <a:pt x="351" y="24"/>
                </a:lnTo>
                <a:lnTo>
                  <a:pt x="341" y="20"/>
                </a:lnTo>
                <a:lnTo>
                  <a:pt x="329" y="14"/>
                </a:lnTo>
                <a:lnTo>
                  <a:pt x="317" y="10"/>
                </a:lnTo>
                <a:lnTo>
                  <a:pt x="305" y="8"/>
                </a:lnTo>
                <a:lnTo>
                  <a:pt x="295" y="4"/>
                </a:lnTo>
                <a:lnTo>
                  <a:pt x="281" y="2"/>
                </a:lnTo>
                <a:lnTo>
                  <a:pt x="271" y="0"/>
                </a:lnTo>
                <a:lnTo>
                  <a:pt x="257" y="0"/>
                </a:lnTo>
                <a:lnTo>
                  <a:pt x="245" y="0"/>
                </a:lnTo>
                <a:lnTo>
                  <a:pt x="233" y="0"/>
                </a:lnTo>
                <a:lnTo>
                  <a:pt x="221" y="0"/>
                </a:lnTo>
                <a:lnTo>
                  <a:pt x="207" y="2"/>
                </a:lnTo>
                <a:lnTo>
                  <a:pt x="195" y="4"/>
                </a:lnTo>
                <a:lnTo>
                  <a:pt x="183" y="8"/>
                </a:lnTo>
                <a:lnTo>
                  <a:pt x="171" y="10"/>
                </a:lnTo>
                <a:lnTo>
                  <a:pt x="161" y="14"/>
                </a:lnTo>
                <a:lnTo>
                  <a:pt x="149" y="20"/>
                </a:lnTo>
                <a:lnTo>
                  <a:pt x="137" y="24"/>
                </a:lnTo>
                <a:lnTo>
                  <a:pt x="127" y="30"/>
                </a:lnTo>
                <a:lnTo>
                  <a:pt x="117" y="36"/>
                </a:lnTo>
                <a:lnTo>
                  <a:pt x="107" y="42"/>
                </a:lnTo>
                <a:lnTo>
                  <a:pt x="95" y="48"/>
                </a:lnTo>
                <a:lnTo>
                  <a:pt x="87" y="56"/>
                </a:lnTo>
                <a:lnTo>
                  <a:pt x="79" y="64"/>
                </a:lnTo>
                <a:lnTo>
                  <a:pt x="72" y="74"/>
                </a:lnTo>
                <a:lnTo>
                  <a:pt x="62" y="80"/>
                </a:lnTo>
                <a:lnTo>
                  <a:pt x="54" y="90"/>
                </a:lnTo>
                <a:lnTo>
                  <a:pt x="48" y="98"/>
                </a:lnTo>
                <a:lnTo>
                  <a:pt x="40" y="108"/>
                </a:lnTo>
                <a:lnTo>
                  <a:pt x="32" y="118"/>
                </a:lnTo>
                <a:lnTo>
                  <a:pt x="28" y="130"/>
                </a:lnTo>
                <a:lnTo>
                  <a:pt x="22" y="140"/>
                </a:lnTo>
                <a:lnTo>
                  <a:pt x="18" y="152"/>
                </a:lnTo>
                <a:lnTo>
                  <a:pt x="14" y="162"/>
                </a:lnTo>
                <a:lnTo>
                  <a:pt x="10" y="174"/>
                </a:lnTo>
                <a:lnTo>
                  <a:pt x="6" y="185"/>
                </a:lnTo>
                <a:lnTo>
                  <a:pt x="4" y="197"/>
                </a:lnTo>
                <a:lnTo>
                  <a:pt x="2" y="209"/>
                </a:lnTo>
                <a:lnTo>
                  <a:pt x="0" y="223"/>
                </a:lnTo>
                <a:lnTo>
                  <a:pt x="0" y="235"/>
                </a:lnTo>
                <a:lnTo>
                  <a:pt x="0" y="249"/>
                </a:lnTo>
                <a:lnTo>
                  <a:pt x="0" y="261"/>
                </a:lnTo>
                <a:lnTo>
                  <a:pt x="0" y="273"/>
                </a:lnTo>
                <a:lnTo>
                  <a:pt x="2" y="285"/>
                </a:lnTo>
                <a:lnTo>
                  <a:pt x="4" y="297"/>
                </a:lnTo>
                <a:lnTo>
                  <a:pt x="6" y="309"/>
                </a:lnTo>
                <a:lnTo>
                  <a:pt x="10" y="321"/>
                </a:lnTo>
                <a:lnTo>
                  <a:pt x="14" y="331"/>
                </a:lnTo>
                <a:lnTo>
                  <a:pt x="18" y="343"/>
                </a:lnTo>
                <a:lnTo>
                  <a:pt x="22" y="353"/>
                </a:lnTo>
                <a:lnTo>
                  <a:pt x="28" y="365"/>
                </a:lnTo>
                <a:lnTo>
                  <a:pt x="32" y="375"/>
                </a:lnTo>
                <a:lnTo>
                  <a:pt x="40" y="385"/>
                </a:lnTo>
                <a:lnTo>
                  <a:pt x="48" y="393"/>
                </a:lnTo>
                <a:lnTo>
                  <a:pt x="54" y="403"/>
                </a:lnTo>
                <a:lnTo>
                  <a:pt x="62" y="413"/>
                </a:lnTo>
                <a:lnTo>
                  <a:pt x="72" y="423"/>
                </a:lnTo>
                <a:lnTo>
                  <a:pt x="79" y="431"/>
                </a:lnTo>
                <a:lnTo>
                  <a:pt x="87" y="439"/>
                </a:lnTo>
                <a:lnTo>
                  <a:pt x="95" y="445"/>
                </a:lnTo>
                <a:lnTo>
                  <a:pt x="107" y="453"/>
                </a:lnTo>
                <a:lnTo>
                  <a:pt x="117" y="457"/>
                </a:lnTo>
                <a:lnTo>
                  <a:pt x="127" y="463"/>
                </a:lnTo>
                <a:lnTo>
                  <a:pt x="137" y="469"/>
                </a:lnTo>
                <a:lnTo>
                  <a:pt x="149" y="475"/>
                </a:lnTo>
                <a:lnTo>
                  <a:pt x="161" y="479"/>
                </a:lnTo>
                <a:lnTo>
                  <a:pt x="171" y="483"/>
                </a:lnTo>
                <a:lnTo>
                  <a:pt x="183" y="485"/>
                </a:lnTo>
                <a:lnTo>
                  <a:pt x="195" y="489"/>
                </a:lnTo>
                <a:lnTo>
                  <a:pt x="207" y="491"/>
                </a:lnTo>
                <a:lnTo>
                  <a:pt x="221" y="493"/>
                </a:lnTo>
                <a:lnTo>
                  <a:pt x="233" y="495"/>
                </a:lnTo>
                <a:lnTo>
                  <a:pt x="245" y="495"/>
                </a:lnTo>
                <a:close/>
              </a:path>
            </a:pathLst>
          </a:custGeom>
          <a:solidFill>
            <a:srgbClr val="0A8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6" name="Freeform 186"/>
          <p:cNvSpPr>
            <a:spLocks/>
          </p:cNvSpPr>
          <p:nvPr/>
        </p:nvSpPr>
        <p:spPr bwMode="auto">
          <a:xfrm>
            <a:off x="1077913" y="5260975"/>
            <a:ext cx="595312" cy="595313"/>
          </a:xfrm>
          <a:custGeom>
            <a:avLst/>
            <a:gdLst>
              <a:gd name="T0" fmla="*/ 2147483647 w 375"/>
              <a:gd name="T1" fmla="*/ 2147483647 h 375"/>
              <a:gd name="T2" fmla="*/ 2147483647 w 375"/>
              <a:gd name="T3" fmla="*/ 2147483647 h 375"/>
              <a:gd name="T4" fmla="*/ 2147483647 w 375"/>
              <a:gd name="T5" fmla="*/ 2147483647 h 375"/>
              <a:gd name="T6" fmla="*/ 2147483647 w 375"/>
              <a:gd name="T7" fmla="*/ 2147483647 h 375"/>
              <a:gd name="T8" fmla="*/ 2147483647 w 375"/>
              <a:gd name="T9" fmla="*/ 2147483647 h 375"/>
              <a:gd name="T10" fmla="*/ 2147483647 w 375"/>
              <a:gd name="T11" fmla="*/ 2147483647 h 375"/>
              <a:gd name="T12" fmla="*/ 2147483647 w 375"/>
              <a:gd name="T13" fmla="*/ 2147483647 h 375"/>
              <a:gd name="T14" fmla="*/ 2147483647 w 375"/>
              <a:gd name="T15" fmla="*/ 2147483647 h 375"/>
              <a:gd name="T16" fmla="*/ 2147483647 w 375"/>
              <a:gd name="T17" fmla="*/ 2147483647 h 375"/>
              <a:gd name="T18" fmla="*/ 2147483647 w 375"/>
              <a:gd name="T19" fmla="*/ 2147483647 h 375"/>
              <a:gd name="T20" fmla="*/ 2147483647 w 375"/>
              <a:gd name="T21" fmla="*/ 2147483647 h 375"/>
              <a:gd name="T22" fmla="*/ 2147483647 w 375"/>
              <a:gd name="T23" fmla="*/ 2147483647 h 375"/>
              <a:gd name="T24" fmla="*/ 2147483647 w 375"/>
              <a:gd name="T25" fmla="*/ 2147483647 h 375"/>
              <a:gd name="T26" fmla="*/ 2147483647 w 375"/>
              <a:gd name="T27" fmla="*/ 2147483647 h 375"/>
              <a:gd name="T28" fmla="*/ 2147483647 w 375"/>
              <a:gd name="T29" fmla="*/ 2147483647 h 375"/>
              <a:gd name="T30" fmla="*/ 2147483647 w 375"/>
              <a:gd name="T31" fmla="*/ 2147483647 h 375"/>
              <a:gd name="T32" fmla="*/ 2147483647 w 375"/>
              <a:gd name="T33" fmla="*/ 2147483647 h 375"/>
              <a:gd name="T34" fmla="*/ 2147483647 w 375"/>
              <a:gd name="T35" fmla="*/ 2147483647 h 375"/>
              <a:gd name="T36" fmla="*/ 2147483647 w 375"/>
              <a:gd name="T37" fmla="*/ 2147483647 h 375"/>
              <a:gd name="T38" fmla="*/ 2147483647 w 375"/>
              <a:gd name="T39" fmla="*/ 2147483647 h 375"/>
              <a:gd name="T40" fmla="*/ 2147483647 w 375"/>
              <a:gd name="T41" fmla="*/ 0 h 375"/>
              <a:gd name="T42" fmla="*/ 2147483647 w 375"/>
              <a:gd name="T43" fmla="*/ 0 h 375"/>
              <a:gd name="T44" fmla="*/ 2147483647 w 375"/>
              <a:gd name="T45" fmla="*/ 2147483647 h 375"/>
              <a:gd name="T46" fmla="*/ 2147483647 w 375"/>
              <a:gd name="T47" fmla="*/ 2147483647 h 375"/>
              <a:gd name="T48" fmla="*/ 2147483647 w 375"/>
              <a:gd name="T49" fmla="*/ 2147483647 h 375"/>
              <a:gd name="T50" fmla="*/ 2147483647 w 375"/>
              <a:gd name="T51" fmla="*/ 2147483647 h 375"/>
              <a:gd name="T52" fmla="*/ 2147483647 w 375"/>
              <a:gd name="T53" fmla="*/ 2147483647 h 375"/>
              <a:gd name="T54" fmla="*/ 2147483647 w 375"/>
              <a:gd name="T55" fmla="*/ 2147483647 h 375"/>
              <a:gd name="T56" fmla="*/ 2147483647 w 375"/>
              <a:gd name="T57" fmla="*/ 2147483647 h 375"/>
              <a:gd name="T58" fmla="*/ 2147483647 w 375"/>
              <a:gd name="T59" fmla="*/ 2147483647 h 375"/>
              <a:gd name="T60" fmla="*/ 2147483647 w 375"/>
              <a:gd name="T61" fmla="*/ 2147483647 h 375"/>
              <a:gd name="T62" fmla="*/ 0 w 375"/>
              <a:gd name="T63" fmla="*/ 2147483647 h 375"/>
              <a:gd name="T64" fmla="*/ 0 w 375"/>
              <a:gd name="T65" fmla="*/ 2147483647 h 375"/>
              <a:gd name="T66" fmla="*/ 2147483647 w 375"/>
              <a:gd name="T67" fmla="*/ 2147483647 h 375"/>
              <a:gd name="T68" fmla="*/ 2147483647 w 375"/>
              <a:gd name="T69" fmla="*/ 2147483647 h 375"/>
              <a:gd name="T70" fmla="*/ 2147483647 w 375"/>
              <a:gd name="T71" fmla="*/ 2147483647 h 375"/>
              <a:gd name="T72" fmla="*/ 2147483647 w 375"/>
              <a:gd name="T73" fmla="*/ 2147483647 h 375"/>
              <a:gd name="T74" fmla="*/ 2147483647 w 375"/>
              <a:gd name="T75" fmla="*/ 2147483647 h 375"/>
              <a:gd name="T76" fmla="*/ 2147483647 w 375"/>
              <a:gd name="T77" fmla="*/ 2147483647 h 375"/>
              <a:gd name="T78" fmla="*/ 2147483647 w 375"/>
              <a:gd name="T79" fmla="*/ 2147483647 h 375"/>
              <a:gd name="T80" fmla="*/ 2147483647 w 375"/>
              <a:gd name="T81" fmla="*/ 2147483647 h 375"/>
              <a:gd name="T82" fmla="*/ 2147483647 w 375"/>
              <a:gd name="T83" fmla="*/ 2147483647 h 375"/>
              <a:gd name="T84" fmla="*/ 2147483647 w 375"/>
              <a:gd name="T85" fmla="*/ 2147483647 h 3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5" h="375">
                <a:moveTo>
                  <a:pt x="187" y="375"/>
                </a:moveTo>
                <a:lnTo>
                  <a:pt x="195" y="373"/>
                </a:lnTo>
                <a:lnTo>
                  <a:pt x="205" y="373"/>
                </a:lnTo>
                <a:lnTo>
                  <a:pt x="213" y="371"/>
                </a:lnTo>
                <a:lnTo>
                  <a:pt x="223" y="371"/>
                </a:lnTo>
                <a:lnTo>
                  <a:pt x="231" y="367"/>
                </a:lnTo>
                <a:lnTo>
                  <a:pt x="241" y="365"/>
                </a:lnTo>
                <a:lnTo>
                  <a:pt x="249" y="361"/>
                </a:lnTo>
                <a:lnTo>
                  <a:pt x="259" y="359"/>
                </a:lnTo>
                <a:lnTo>
                  <a:pt x="265" y="355"/>
                </a:lnTo>
                <a:lnTo>
                  <a:pt x="275" y="351"/>
                </a:lnTo>
                <a:lnTo>
                  <a:pt x="281" y="345"/>
                </a:lnTo>
                <a:lnTo>
                  <a:pt x="291" y="341"/>
                </a:lnTo>
                <a:lnTo>
                  <a:pt x="297" y="335"/>
                </a:lnTo>
                <a:lnTo>
                  <a:pt x="303" y="329"/>
                </a:lnTo>
                <a:lnTo>
                  <a:pt x="311" y="325"/>
                </a:lnTo>
                <a:lnTo>
                  <a:pt x="319" y="321"/>
                </a:lnTo>
                <a:lnTo>
                  <a:pt x="323" y="313"/>
                </a:lnTo>
                <a:lnTo>
                  <a:pt x="329" y="305"/>
                </a:lnTo>
                <a:lnTo>
                  <a:pt x="335" y="299"/>
                </a:lnTo>
                <a:lnTo>
                  <a:pt x="341" y="291"/>
                </a:lnTo>
                <a:lnTo>
                  <a:pt x="345" y="283"/>
                </a:lnTo>
                <a:lnTo>
                  <a:pt x="351" y="277"/>
                </a:lnTo>
                <a:lnTo>
                  <a:pt x="353" y="267"/>
                </a:lnTo>
                <a:lnTo>
                  <a:pt x="359" y="261"/>
                </a:lnTo>
                <a:lnTo>
                  <a:pt x="361" y="251"/>
                </a:lnTo>
                <a:lnTo>
                  <a:pt x="365" y="241"/>
                </a:lnTo>
                <a:lnTo>
                  <a:pt x="367" y="233"/>
                </a:lnTo>
                <a:lnTo>
                  <a:pt x="369" y="225"/>
                </a:lnTo>
                <a:lnTo>
                  <a:pt x="371" y="215"/>
                </a:lnTo>
                <a:lnTo>
                  <a:pt x="373" y="207"/>
                </a:lnTo>
                <a:lnTo>
                  <a:pt x="373" y="197"/>
                </a:lnTo>
                <a:lnTo>
                  <a:pt x="375" y="187"/>
                </a:lnTo>
                <a:lnTo>
                  <a:pt x="373" y="177"/>
                </a:lnTo>
                <a:lnTo>
                  <a:pt x="373" y="167"/>
                </a:lnTo>
                <a:lnTo>
                  <a:pt x="371" y="157"/>
                </a:lnTo>
                <a:lnTo>
                  <a:pt x="369" y="149"/>
                </a:lnTo>
                <a:lnTo>
                  <a:pt x="367" y="139"/>
                </a:lnTo>
                <a:lnTo>
                  <a:pt x="365" y="131"/>
                </a:lnTo>
                <a:lnTo>
                  <a:pt x="361" y="122"/>
                </a:lnTo>
                <a:lnTo>
                  <a:pt x="359" y="114"/>
                </a:lnTo>
                <a:lnTo>
                  <a:pt x="353" y="106"/>
                </a:lnTo>
                <a:lnTo>
                  <a:pt x="351" y="98"/>
                </a:lnTo>
                <a:lnTo>
                  <a:pt x="345" y="90"/>
                </a:lnTo>
                <a:lnTo>
                  <a:pt x="341" y="82"/>
                </a:lnTo>
                <a:lnTo>
                  <a:pt x="335" y="76"/>
                </a:lnTo>
                <a:lnTo>
                  <a:pt x="329" y="68"/>
                </a:lnTo>
                <a:lnTo>
                  <a:pt x="323" y="62"/>
                </a:lnTo>
                <a:lnTo>
                  <a:pt x="319" y="56"/>
                </a:lnTo>
                <a:lnTo>
                  <a:pt x="311" y="48"/>
                </a:lnTo>
                <a:lnTo>
                  <a:pt x="303" y="42"/>
                </a:lnTo>
                <a:lnTo>
                  <a:pt x="297" y="36"/>
                </a:lnTo>
                <a:lnTo>
                  <a:pt x="291" y="32"/>
                </a:lnTo>
                <a:lnTo>
                  <a:pt x="281" y="26"/>
                </a:lnTo>
                <a:lnTo>
                  <a:pt x="275" y="22"/>
                </a:lnTo>
                <a:lnTo>
                  <a:pt x="265" y="18"/>
                </a:lnTo>
                <a:lnTo>
                  <a:pt x="259" y="16"/>
                </a:lnTo>
                <a:lnTo>
                  <a:pt x="249" y="12"/>
                </a:lnTo>
                <a:lnTo>
                  <a:pt x="241" y="8"/>
                </a:lnTo>
                <a:lnTo>
                  <a:pt x="231" y="6"/>
                </a:lnTo>
                <a:lnTo>
                  <a:pt x="223" y="4"/>
                </a:lnTo>
                <a:lnTo>
                  <a:pt x="213" y="2"/>
                </a:lnTo>
                <a:lnTo>
                  <a:pt x="205" y="0"/>
                </a:lnTo>
                <a:lnTo>
                  <a:pt x="195" y="0"/>
                </a:lnTo>
                <a:lnTo>
                  <a:pt x="187" y="0"/>
                </a:lnTo>
                <a:lnTo>
                  <a:pt x="175" y="0"/>
                </a:lnTo>
                <a:lnTo>
                  <a:pt x="167" y="0"/>
                </a:lnTo>
                <a:lnTo>
                  <a:pt x="155" y="2"/>
                </a:lnTo>
                <a:lnTo>
                  <a:pt x="147" y="4"/>
                </a:lnTo>
                <a:lnTo>
                  <a:pt x="137" y="6"/>
                </a:lnTo>
                <a:lnTo>
                  <a:pt x="129" y="8"/>
                </a:lnTo>
                <a:lnTo>
                  <a:pt x="121" y="12"/>
                </a:lnTo>
                <a:lnTo>
                  <a:pt x="113" y="16"/>
                </a:lnTo>
                <a:lnTo>
                  <a:pt x="105" y="18"/>
                </a:lnTo>
                <a:lnTo>
                  <a:pt x="95" y="22"/>
                </a:lnTo>
                <a:lnTo>
                  <a:pt x="89" y="26"/>
                </a:lnTo>
                <a:lnTo>
                  <a:pt x="81" y="32"/>
                </a:lnTo>
                <a:lnTo>
                  <a:pt x="73" y="36"/>
                </a:lnTo>
                <a:lnTo>
                  <a:pt x="67" y="42"/>
                </a:lnTo>
                <a:lnTo>
                  <a:pt x="59" y="48"/>
                </a:lnTo>
                <a:lnTo>
                  <a:pt x="55" y="56"/>
                </a:lnTo>
                <a:lnTo>
                  <a:pt x="47" y="62"/>
                </a:lnTo>
                <a:lnTo>
                  <a:pt x="41" y="68"/>
                </a:lnTo>
                <a:lnTo>
                  <a:pt x="35" y="76"/>
                </a:lnTo>
                <a:lnTo>
                  <a:pt x="29" y="82"/>
                </a:lnTo>
                <a:lnTo>
                  <a:pt x="25" y="90"/>
                </a:lnTo>
                <a:lnTo>
                  <a:pt x="19" y="98"/>
                </a:lnTo>
                <a:lnTo>
                  <a:pt x="17" y="106"/>
                </a:lnTo>
                <a:lnTo>
                  <a:pt x="14" y="114"/>
                </a:lnTo>
                <a:lnTo>
                  <a:pt x="12" y="122"/>
                </a:lnTo>
                <a:lnTo>
                  <a:pt x="8" y="131"/>
                </a:lnTo>
                <a:lnTo>
                  <a:pt x="6" y="139"/>
                </a:lnTo>
                <a:lnTo>
                  <a:pt x="4" y="149"/>
                </a:lnTo>
                <a:lnTo>
                  <a:pt x="2" y="157"/>
                </a:lnTo>
                <a:lnTo>
                  <a:pt x="0" y="167"/>
                </a:lnTo>
                <a:lnTo>
                  <a:pt x="0" y="177"/>
                </a:lnTo>
                <a:lnTo>
                  <a:pt x="0" y="187"/>
                </a:lnTo>
                <a:lnTo>
                  <a:pt x="0" y="197"/>
                </a:lnTo>
                <a:lnTo>
                  <a:pt x="0" y="207"/>
                </a:lnTo>
                <a:lnTo>
                  <a:pt x="2" y="215"/>
                </a:lnTo>
                <a:lnTo>
                  <a:pt x="4" y="225"/>
                </a:lnTo>
                <a:lnTo>
                  <a:pt x="6" y="233"/>
                </a:lnTo>
                <a:lnTo>
                  <a:pt x="8" y="241"/>
                </a:lnTo>
                <a:lnTo>
                  <a:pt x="12" y="251"/>
                </a:lnTo>
                <a:lnTo>
                  <a:pt x="14" y="261"/>
                </a:lnTo>
                <a:lnTo>
                  <a:pt x="17" y="267"/>
                </a:lnTo>
                <a:lnTo>
                  <a:pt x="19" y="277"/>
                </a:lnTo>
                <a:lnTo>
                  <a:pt x="25" y="283"/>
                </a:lnTo>
                <a:lnTo>
                  <a:pt x="29" y="291"/>
                </a:lnTo>
                <a:lnTo>
                  <a:pt x="35" y="299"/>
                </a:lnTo>
                <a:lnTo>
                  <a:pt x="41" y="305"/>
                </a:lnTo>
                <a:lnTo>
                  <a:pt x="47" y="313"/>
                </a:lnTo>
                <a:lnTo>
                  <a:pt x="55" y="321"/>
                </a:lnTo>
                <a:lnTo>
                  <a:pt x="59" y="325"/>
                </a:lnTo>
                <a:lnTo>
                  <a:pt x="67" y="329"/>
                </a:lnTo>
                <a:lnTo>
                  <a:pt x="73" y="335"/>
                </a:lnTo>
                <a:lnTo>
                  <a:pt x="81" y="341"/>
                </a:lnTo>
                <a:lnTo>
                  <a:pt x="89" y="345"/>
                </a:lnTo>
                <a:lnTo>
                  <a:pt x="95" y="351"/>
                </a:lnTo>
                <a:lnTo>
                  <a:pt x="105" y="355"/>
                </a:lnTo>
                <a:lnTo>
                  <a:pt x="113" y="359"/>
                </a:lnTo>
                <a:lnTo>
                  <a:pt x="121" y="361"/>
                </a:lnTo>
                <a:lnTo>
                  <a:pt x="129" y="365"/>
                </a:lnTo>
                <a:lnTo>
                  <a:pt x="137" y="367"/>
                </a:lnTo>
                <a:lnTo>
                  <a:pt x="147" y="371"/>
                </a:lnTo>
                <a:lnTo>
                  <a:pt x="155" y="371"/>
                </a:lnTo>
                <a:lnTo>
                  <a:pt x="167" y="373"/>
                </a:lnTo>
                <a:lnTo>
                  <a:pt x="175" y="373"/>
                </a:lnTo>
                <a:lnTo>
                  <a:pt x="187" y="375"/>
                </a:lnTo>
                <a:close/>
              </a:path>
            </a:pathLst>
          </a:custGeom>
          <a:solidFill>
            <a:srgbClr val="ABA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7" name="Freeform 187"/>
          <p:cNvSpPr>
            <a:spLocks/>
          </p:cNvSpPr>
          <p:nvPr/>
        </p:nvSpPr>
        <p:spPr bwMode="auto">
          <a:xfrm>
            <a:off x="1068388" y="5267325"/>
            <a:ext cx="614362" cy="582613"/>
          </a:xfrm>
          <a:custGeom>
            <a:avLst/>
            <a:gdLst>
              <a:gd name="T0" fmla="*/ 2147483647 w 387"/>
              <a:gd name="T1" fmla="*/ 2147483647 h 367"/>
              <a:gd name="T2" fmla="*/ 2147483647 w 387"/>
              <a:gd name="T3" fmla="*/ 2147483647 h 367"/>
              <a:gd name="T4" fmla="*/ 2147483647 w 387"/>
              <a:gd name="T5" fmla="*/ 2147483647 h 367"/>
              <a:gd name="T6" fmla="*/ 2147483647 w 387"/>
              <a:gd name="T7" fmla="*/ 2147483647 h 367"/>
              <a:gd name="T8" fmla="*/ 2147483647 w 387"/>
              <a:gd name="T9" fmla="*/ 2147483647 h 367"/>
              <a:gd name="T10" fmla="*/ 2147483647 w 387"/>
              <a:gd name="T11" fmla="*/ 2147483647 h 367"/>
              <a:gd name="T12" fmla="*/ 2147483647 w 387"/>
              <a:gd name="T13" fmla="*/ 2147483647 h 367"/>
              <a:gd name="T14" fmla="*/ 2147483647 w 387"/>
              <a:gd name="T15" fmla="*/ 2147483647 h 367"/>
              <a:gd name="T16" fmla="*/ 2147483647 w 387"/>
              <a:gd name="T17" fmla="*/ 2147483647 h 367"/>
              <a:gd name="T18" fmla="*/ 2147483647 w 387"/>
              <a:gd name="T19" fmla="*/ 2147483647 h 367"/>
              <a:gd name="T20" fmla="*/ 2147483647 w 387"/>
              <a:gd name="T21" fmla="*/ 2147483647 h 367"/>
              <a:gd name="T22" fmla="*/ 2147483647 w 387"/>
              <a:gd name="T23" fmla="*/ 2147483647 h 367"/>
              <a:gd name="T24" fmla="*/ 2147483647 w 387"/>
              <a:gd name="T25" fmla="*/ 2147483647 h 367"/>
              <a:gd name="T26" fmla="*/ 2147483647 w 387"/>
              <a:gd name="T27" fmla="*/ 2147483647 h 367"/>
              <a:gd name="T28" fmla="*/ 2147483647 w 387"/>
              <a:gd name="T29" fmla="*/ 2147483647 h 367"/>
              <a:gd name="T30" fmla="*/ 2147483647 w 387"/>
              <a:gd name="T31" fmla="*/ 2147483647 h 367"/>
              <a:gd name="T32" fmla="*/ 2147483647 w 387"/>
              <a:gd name="T33" fmla="*/ 2147483647 h 367"/>
              <a:gd name="T34" fmla="*/ 2147483647 w 387"/>
              <a:gd name="T35" fmla="*/ 2147483647 h 367"/>
              <a:gd name="T36" fmla="*/ 2147483647 w 387"/>
              <a:gd name="T37" fmla="*/ 2147483647 h 367"/>
              <a:gd name="T38" fmla="*/ 2147483647 w 387"/>
              <a:gd name="T39" fmla="*/ 2147483647 h 367"/>
              <a:gd name="T40" fmla="*/ 2147483647 w 387"/>
              <a:gd name="T41" fmla="*/ 2147483647 h 367"/>
              <a:gd name="T42" fmla="*/ 2147483647 w 387"/>
              <a:gd name="T43" fmla="*/ 2147483647 h 367"/>
              <a:gd name="T44" fmla="*/ 2147483647 w 387"/>
              <a:gd name="T45" fmla="*/ 2147483647 h 367"/>
              <a:gd name="T46" fmla="*/ 2147483647 w 387"/>
              <a:gd name="T47" fmla="*/ 2147483647 h 367"/>
              <a:gd name="T48" fmla="*/ 2147483647 w 387"/>
              <a:gd name="T49" fmla="*/ 2147483647 h 367"/>
              <a:gd name="T50" fmla="*/ 2147483647 w 387"/>
              <a:gd name="T51" fmla="*/ 0 h 367"/>
              <a:gd name="T52" fmla="*/ 2147483647 w 387"/>
              <a:gd name="T53" fmla="*/ 2147483647 h 367"/>
              <a:gd name="T54" fmla="*/ 2147483647 w 387"/>
              <a:gd name="T55" fmla="*/ 2147483647 h 367"/>
              <a:gd name="T56" fmla="*/ 2147483647 w 387"/>
              <a:gd name="T57" fmla="*/ 2147483647 h 367"/>
              <a:gd name="T58" fmla="*/ 2147483647 w 387"/>
              <a:gd name="T59" fmla="*/ 2147483647 h 367"/>
              <a:gd name="T60" fmla="*/ 2147483647 w 387"/>
              <a:gd name="T61" fmla="*/ 2147483647 h 367"/>
              <a:gd name="T62" fmla="*/ 2147483647 w 387"/>
              <a:gd name="T63" fmla="*/ 2147483647 h 367"/>
              <a:gd name="T64" fmla="*/ 2147483647 w 387"/>
              <a:gd name="T65" fmla="*/ 2147483647 h 367"/>
              <a:gd name="T66" fmla="*/ 2147483647 w 387"/>
              <a:gd name="T67" fmla="*/ 2147483647 h 367"/>
              <a:gd name="T68" fmla="*/ 2147483647 w 387"/>
              <a:gd name="T69" fmla="*/ 2147483647 h 367"/>
              <a:gd name="T70" fmla="*/ 2147483647 w 387"/>
              <a:gd name="T71" fmla="*/ 2147483647 h 367"/>
              <a:gd name="T72" fmla="*/ 2147483647 w 387"/>
              <a:gd name="T73" fmla="*/ 2147483647 h 367"/>
              <a:gd name="T74" fmla="*/ 2147483647 w 387"/>
              <a:gd name="T75" fmla="*/ 2147483647 h 367"/>
              <a:gd name="T76" fmla="*/ 2147483647 w 387"/>
              <a:gd name="T77" fmla="*/ 2147483647 h 367"/>
              <a:gd name="T78" fmla="*/ 2147483647 w 387"/>
              <a:gd name="T79" fmla="*/ 2147483647 h 367"/>
              <a:gd name="T80" fmla="*/ 2147483647 w 387"/>
              <a:gd name="T81" fmla="*/ 2147483647 h 367"/>
              <a:gd name="T82" fmla="*/ 2147483647 w 387"/>
              <a:gd name="T83" fmla="*/ 2147483647 h 367"/>
              <a:gd name="T84" fmla="*/ 2147483647 w 387"/>
              <a:gd name="T85" fmla="*/ 2147483647 h 367"/>
              <a:gd name="T86" fmla="*/ 2147483647 w 387"/>
              <a:gd name="T87" fmla="*/ 2147483647 h 367"/>
              <a:gd name="T88" fmla="*/ 2147483647 w 387"/>
              <a:gd name="T89" fmla="*/ 2147483647 h 367"/>
              <a:gd name="T90" fmla="*/ 2147483647 w 387"/>
              <a:gd name="T91" fmla="*/ 2147483647 h 367"/>
              <a:gd name="T92" fmla="*/ 2147483647 w 387"/>
              <a:gd name="T93" fmla="*/ 2147483647 h 367"/>
              <a:gd name="T94" fmla="*/ 2147483647 w 387"/>
              <a:gd name="T95" fmla="*/ 2147483647 h 367"/>
              <a:gd name="T96" fmla="*/ 2147483647 w 387"/>
              <a:gd name="T97" fmla="*/ 2147483647 h 367"/>
              <a:gd name="T98" fmla="*/ 2147483647 w 387"/>
              <a:gd name="T99" fmla="*/ 2147483647 h 367"/>
              <a:gd name="T100" fmla="*/ 2147483647 w 387"/>
              <a:gd name="T101" fmla="*/ 2147483647 h 367"/>
              <a:gd name="T102" fmla="*/ 2147483647 w 387"/>
              <a:gd name="T103" fmla="*/ 2147483647 h 367"/>
              <a:gd name="T104" fmla="*/ 2147483647 w 387"/>
              <a:gd name="T105" fmla="*/ 2147483647 h 367"/>
              <a:gd name="T106" fmla="*/ 2147483647 w 387"/>
              <a:gd name="T107" fmla="*/ 2147483647 h 367"/>
              <a:gd name="T108" fmla="*/ 2147483647 w 387"/>
              <a:gd name="T109" fmla="*/ 2147483647 h 367"/>
              <a:gd name="T110" fmla="*/ 2147483647 w 387"/>
              <a:gd name="T111" fmla="*/ 2147483647 h 367"/>
              <a:gd name="T112" fmla="*/ 2147483647 w 387"/>
              <a:gd name="T113" fmla="*/ 2147483647 h 367"/>
              <a:gd name="T114" fmla="*/ 2147483647 w 387"/>
              <a:gd name="T115" fmla="*/ 2147483647 h 367"/>
              <a:gd name="T116" fmla="*/ 2147483647 w 387"/>
              <a:gd name="T117" fmla="*/ 2147483647 h 367"/>
              <a:gd name="T118" fmla="*/ 2147483647 w 387"/>
              <a:gd name="T119" fmla="*/ 2147483647 h 367"/>
              <a:gd name="T120" fmla="*/ 2147483647 w 387"/>
              <a:gd name="T121" fmla="*/ 2147483647 h 3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87" h="367">
                <a:moveTo>
                  <a:pt x="179" y="281"/>
                </a:moveTo>
                <a:lnTo>
                  <a:pt x="175" y="281"/>
                </a:lnTo>
                <a:lnTo>
                  <a:pt x="169" y="287"/>
                </a:lnTo>
                <a:lnTo>
                  <a:pt x="159" y="293"/>
                </a:lnTo>
                <a:lnTo>
                  <a:pt x="145" y="303"/>
                </a:lnTo>
                <a:lnTo>
                  <a:pt x="137" y="307"/>
                </a:lnTo>
                <a:lnTo>
                  <a:pt x="129" y="311"/>
                </a:lnTo>
                <a:lnTo>
                  <a:pt x="121" y="317"/>
                </a:lnTo>
                <a:lnTo>
                  <a:pt x="113" y="323"/>
                </a:lnTo>
                <a:lnTo>
                  <a:pt x="105" y="327"/>
                </a:lnTo>
                <a:lnTo>
                  <a:pt x="99" y="333"/>
                </a:lnTo>
                <a:lnTo>
                  <a:pt x="91" y="339"/>
                </a:lnTo>
                <a:lnTo>
                  <a:pt x="83" y="345"/>
                </a:lnTo>
                <a:lnTo>
                  <a:pt x="73" y="337"/>
                </a:lnTo>
                <a:lnTo>
                  <a:pt x="61" y="327"/>
                </a:lnTo>
                <a:lnTo>
                  <a:pt x="63" y="317"/>
                </a:lnTo>
                <a:lnTo>
                  <a:pt x="67" y="309"/>
                </a:lnTo>
                <a:lnTo>
                  <a:pt x="71" y="301"/>
                </a:lnTo>
                <a:lnTo>
                  <a:pt x="73" y="291"/>
                </a:lnTo>
                <a:lnTo>
                  <a:pt x="77" y="281"/>
                </a:lnTo>
                <a:lnTo>
                  <a:pt x="79" y="273"/>
                </a:lnTo>
                <a:lnTo>
                  <a:pt x="83" y="265"/>
                </a:lnTo>
                <a:lnTo>
                  <a:pt x="87" y="257"/>
                </a:lnTo>
                <a:lnTo>
                  <a:pt x="89" y="249"/>
                </a:lnTo>
                <a:lnTo>
                  <a:pt x="91" y="241"/>
                </a:lnTo>
                <a:lnTo>
                  <a:pt x="93" y="233"/>
                </a:lnTo>
                <a:lnTo>
                  <a:pt x="95" y="231"/>
                </a:lnTo>
                <a:lnTo>
                  <a:pt x="99" y="223"/>
                </a:lnTo>
                <a:lnTo>
                  <a:pt x="101" y="221"/>
                </a:lnTo>
                <a:lnTo>
                  <a:pt x="97" y="219"/>
                </a:lnTo>
                <a:lnTo>
                  <a:pt x="89" y="215"/>
                </a:lnTo>
                <a:lnTo>
                  <a:pt x="83" y="211"/>
                </a:lnTo>
                <a:lnTo>
                  <a:pt x="77" y="209"/>
                </a:lnTo>
                <a:lnTo>
                  <a:pt x="71" y="205"/>
                </a:lnTo>
                <a:lnTo>
                  <a:pt x="63" y="203"/>
                </a:lnTo>
                <a:lnTo>
                  <a:pt x="55" y="197"/>
                </a:lnTo>
                <a:lnTo>
                  <a:pt x="47" y="193"/>
                </a:lnTo>
                <a:lnTo>
                  <a:pt x="39" y="189"/>
                </a:lnTo>
                <a:lnTo>
                  <a:pt x="31" y="185"/>
                </a:lnTo>
                <a:lnTo>
                  <a:pt x="23" y="181"/>
                </a:lnTo>
                <a:lnTo>
                  <a:pt x="14" y="177"/>
                </a:lnTo>
                <a:lnTo>
                  <a:pt x="8" y="173"/>
                </a:lnTo>
                <a:lnTo>
                  <a:pt x="0" y="169"/>
                </a:lnTo>
                <a:lnTo>
                  <a:pt x="0" y="161"/>
                </a:lnTo>
                <a:lnTo>
                  <a:pt x="2" y="155"/>
                </a:lnTo>
                <a:lnTo>
                  <a:pt x="2" y="149"/>
                </a:lnTo>
                <a:lnTo>
                  <a:pt x="4" y="143"/>
                </a:lnTo>
                <a:lnTo>
                  <a:pt x="12" y="141"/>
                </a:lnTo>
                <a:lnTo>
                  <a:pt x="20" y="139"/>
                </a:lnTo>
                <a:lnTo>
                  <a:pt x="29" y="137"/>
                </a:lnTo>
                <a:lnTo>
                  <a:pt x="39" y="137"/>
                </a:lnTo>
                <a:lnTo>
                  <a:pt x="47" y="133"/>
                </a:lnTo>
                <a:lnTo>
                  <a:pt x="57" y="133"/>
                </a:lnTo>
                <a:lnTo>
                  <a:pt x="67" y="131"/>
                </a:lnTo>
                <a:lnTo>
                  <a:pt x="77" y="131"/>
                </a:lnTo>
                <a:lnTo>
                  <a:pt x="83" y="127"/>
                </a:lnTo>
                <a:lnTo>
                  <a:pt x="91" y="127"/>
                </a:lnTo>
                <a:lnTo>
                  <a:pt x="97" y="125"/>
                </a:lnTo>
                <a:lnTo>
                  <a:pt x="103" y="125"/>
                </a:lnTo>
                <a:lnTo>
                  <a:pt x="111" y="123"/>
                </a:lnTo>
                <a:lnTo>
                  <a:pt x="115" y="123"/>
                </a:lnTo>
                <a:lnTo>
                  <a:pt x="113" y="122"/>
                </a:lnTo>
                <a:lnTo>
                  <a:pt x="113" y="112"/>
                </a:lnTo>
                <a:lnTo>
                  <a:pt x="113" y="106"/>
                </a:lnTo>
                <a:lnTo>
                  <a:pt x="113" y="100"/>
                </a:lnTo>
                <a:lnTo>
                  <a:pt x="113" y="92"/>
                </a:lnTo>
                <a:lnTo>
                  <a:pt x="113" y="84"/>
                </a:lnTo>
                <a:lnTo>
                  <a:pt x="111" y="74"/>
                </a:lnTo>
                <a:lnTo>
                  <a:pt x="111" y="64"/>
                </a:lnTo>
                <a:lnTo>
                  <a:pt x="111" y="56"/>
                </a:lnTo>
                <a:lnTo>
                  <a:pt x="111" y="46"/>
                </a:lnTo>
                <a:lnTo>
                  <a:pt x="109" y="36"/>
                </a:lnTo>
                <a:lnTo>
                  <a:pt x="107" y="26"/>
                </a:lnTo>
                <a:lnTo>
                  <a:pt x="107" y="16"/>
                </a:lnTo>
                <a:lnTo>
                  <a:pt x="107" y="8"/>
                </a:lnTo>
                <a:lnTo>
                  <a:pt x="113" y="4"/>
                </a:lnTo>
                <a:lnTo>
                  <a:pt x="119" y="2"/>
                </a:lnTo>
                <a:lnTo>
                  <a:pt x="127" y="0"/>
                </a:lnTo>
                <a:lnTo>
                  <a:pt x="133" y="0"/>
                </a:lnTo>
                <a:lnTo>
                  <a:pt x="139" y="6"/>
                </a:lnTo>
                <a:lnTo>
                  <a:pt x="145" y="12"/>
                </a:lnTo>
                <a:lnTo>
                  <a:pt x="149" y="20"/>
                </a:lnTo>
                <a:lnTo>
                  <a:pt x="157" y="28"/>
                </a:lnTo>
                <a:lnTo>
                  <a:pt x="163" y="34"/>
                </a:lnTo>
                <a:lnTo>
                  <a:pt x="169" y="40"/>
                </a:lnTo>
                <a:lnTo>
                  <a:pt x="175" y="48"/>
                </a:lnTo>
                <a:lnTo>
                  <a:pt x="181" y="56"/>
                </a:lnTo>
                <a:lnTo>
                  <a:pt x="191" y="66"/>
                </a:lnTo>
                <a:lnTo>
                  <a:pt x="199" y="76"/>
                </a:lnTo>
                <a:lnTo>
                  <a:pt x="205" y="82"/>
                </a:lnTo>
                <a:lnTo>
                  <a:pt x="207" y="86"/>
                </a:lnTo>
                <a:lnTo>
                  <a:pt x="209" y="84"/>
                </a:lnTo>
                <a:lnTo>
                  <a:pt x="215" y="78"/>
                </a:lnTo>
                <a:lnTo>
                  <a:pt x="219" y="74"/>
                </a:lnTo>
                <a:lnTo>
                  <a:pt x="225" y="72"/>
                </a:lnTo>
                <a:lnTo>
                  <a:pt x="233" y="68"/>
                </a:lnTo>
                <a:lnTo>
                  <a:pt x="239" y="64"/>
                </a:lnTo>
                <a:lnTo>
                  <a:pt x="247" y="58"/>
                </a:lnTo>
                <a:lnTo>
                  <a:pt x="253" y="52"/>
                </a:lnTo>
                <a:lnTo>
                  <a:pt x="261" y="48"/>
                </a:lnTo>
                <a:lnTo>
                  <a:pt x="271" y="44"/>
                </a:lnTo>
                <a:lnTo>
                  <a:pt x="277" y="36"/>
                </a:lnTo>
                <a:lnTo>
                  <a:pt x="287" y="32"/>
                </a:lnTo>
                <a:lnTo>
                  <a:pt x="293" y="28"/>
                </a:lnTo>
                <a:lnTo>
                  <a:pt x="303" y="24"/>
                </a:lnTo>
                <a:lnTo>
                  <a:pt x="311" y="32"/>
                </a:lnTo>
                <a:lnTo>
                  <a:pt x="321" y="40"/>
                </a:lnTo>
                <a:lnTo>
                  <a:pt x="319" y="48"/>
                </a:lnTo>
                <a:lnTo>
                  <a:pt x="315" y="58"/>
                </a:lnTo>
                <a:lnTo>
                  <a:pt x="311" y="64"/>
                </a:lnTo>
                <a:lnTo>
                  <a:pt x="309" y="74"/>
                </a:lnTo>
                <a:lnTo>
                  <a:pt x="305" y="84"/>
                </a:lnTo>
                <a:lnTo>
                  <a:pt x="303" y="92"/>
                </a:lnTo>
                <a:lnTo>
                  <a:pt x="299" y="100"/>
                </a:lnTo>
                <a:lnTo>
                  <a:pt x="297" y="110"/>
                </a:lnTo>
                <a:lnTo>
                  <a:pt x="293" y="118"/>
                </a:lnTo>
                <a:lnTo>
                  <a:pt x="289" y="123"/>
                </a:lnTo>
                <a:lnTo>
                  <a:pt x="287" y="131"/>
                </a:lnTo>
                <a:lnTo>
                  <a:pt x="287" y="137"/>
                </a:lnTo>
                <a:lnTo>
                  <a:pt x="283" y="143"/>
                </a:lnTo>
                <a:lnTo>
                  <a:pt x="283" y="147"/>
                </a:lnTo>
                <a:lnTo>
                  <a:pt x="287" y="147"/>
                </a:lnTo>
                <a:lnTo>
                  <a:pt x="293" y="151"/>
                </a:lnTo>
                <a:lnTo>
                  <a:pt x="297" y="153"/>
                </a:lnTo>
                <a:lnTo>
                  <a:pt x="303" y="157"/>
                </a:lnTo>
                <a:lnTo>
                  <a:pt x="311" y="161"/>
                </a:lnTo>
                <a:lnTo>
                  <a:pt x="319" y="165"/>
                </a:lnTo>
                <a:lnTo>
                  <a:pt x="325" y="167"/>
                </a:lnTo>
                <a:lnTo>
                  <a:pt x="335" y="171"/>
                </a:lnTo>
                <a:lnTo>
                  <a:pt x="341" y="175"/>
                </a:lnTo>
                <a:lnTo>
                  <a:pt x="351" y="181"/>
                </a:lnTo>
                <a:lnTo>
                  <a:pt x="359" y="183"/>
                </a:lnTo>
                <a:lnTo>
                  <a:pt x="369" y="187"/>
                </a:lnTo>
                <a:lnTo>
                  <a:pt x="377" y="193"/>
                </a:lnTo>
                <a:lnTo>
                  <a:pt x="387" y="197"/>
                </a:lnTo>
                <a:lnTo>
                  <a:pt x="385" y="203"/>
                </a:lnTo>
                <a:lnTo>
                  <a:pt x="385" y="211"/>
                </a:lnTo>
                <a:lnTo>
                  <a:pt x="383" y="217"/>
                </a:lnTo>
                <a:lnTo>
                  <a:pt x="383" y="225"/>
                </a:lnTo>
                <a:lnTo>
                  <a:pt x="373" y="225"/>
                </a:lnTo>
                <a:lnTo>
                  <a:pt x="363" y="227"/>
                </a:lnTo>
                <a:lnTo>
                  <a:pt x="353" y="229"/>
                </a:lnTo>
                <a:lnTo>
                  <a:pt x="345" y="231"/>
                </a:lnTo>
                <a:lnTo>
                  <a:pt x="335" y="231"/>
                </a:lnTo>
                <a:lnTo>
                  <a:pt x="325" y="233"/>
                </a:lnTo>
                <a:lnTo>
                  <a:pt x="315" y="233"/>
                </a:lnTo>
                <a:lnTo>
                  <a:pt x="309" y="237"/>
                </a:lnTo>
                <a:lnTo>
                  <a:pt x="299" y="237"/>
                </a:lnTo>
                <a:lnTo>
                  <a:pt x="293" y="239"/>
                </a:lnTo>
                <a:lnTo>
                  <a:pt x="285" y="241"/>
                </a:lnTo>
                <a:lnTo>
                  <a:pt x="281" y="243"/>
                </a:lnTo>
                <a:lnTo>
                  <a:pt x="273" y="243"/>
                </a:lnTo>
                <a:lnTo>
                  <a:pt x="271" y="245"/>
                </a:lnTo>
                <a:lnTo>
                  <a:pt x="271" y="247"/>
                </a:lnTo>
                <a:lnTo>
                  <a:pt x="271" y="255"/>
                </a:lnTo>
                <a:lnTo>
                  <a:pt x="271" y="259"/>
                </a:lnTo>
                <a:lnTo>
                  <a:pt x="271" y="267"/>
                </a:lnTo>
                <a:lnTo>
                  <a:pt x="271" y="275"/>
                </a:lnTo>
                <a:lnTo>
                  <a:pt x="271" y="285"/>
                </a:lnTo>
                <a:lnTo>
                  <a:pt x="271" y="291"/>
                </a:lnTo>
                <a:lnTo>
                  <a:pt x="273" y="301"/>
                </a:lnTo>
                <a:lnTo>
                  <a:pt x="273" y="311"/>
                </a:lnTo>
                <a:lnTo>
                  <a:pt x="275" y="321"/>
                </a:lnTo>
                <a:lnTo>
                  <a:pt x="275" y="329"/>
                </a:lnTo>
                <a:lnTo>
                  <a:pt x="275" y="339"/>
                </a:lnTo>
                <a:lnTo>
                  <a:pt x="277" y="349"/>
                </a:lnTo>
                <a:lnTo>
                  <a:pt x="277" y="359"/>
                </a:lnTo>
                <a:lnTo>
                  <a:pt x="271" y="361"/>
                </a:lnTo>
                <a:lnTo>
                  <a:pt x="265" y="363"/>
                </a:lnTo>
                <a:lnTo>
                  <a:pt x="259" y="365"/>
                </a:lnTo>
                <a:lnTo>
                  <a:pt x="253" y="367"/>
                </a:lnTo>
                <a:lnTo>
                  <a:pt x="247" y="361"/>
                </a:lnTo>
                <a:lnTo>
                  <a:pt x="239" y="353"/>
                </a:lnTo>
                <a:lnTo>
                  <a:pt x="233" y="345"/>
                </a:lnTo>
                <a:lnTo>
                  <a:pt x="227" y="339"/>
                </a:lnTo>
                <a:lnTo>
                  <a:pt x="221" y="331"/>
                </a:lnTo>
                <a:lnTo>
                  <a:pt x="215" y="325"/>
                </a:lnTo>
                <a:lnTo>
                  <a:pt x="209" y="317"/>
                </a:lnTo>
                <a:lnTo>
                  <a:pt x="205" y="311"/>
                </a:lnTo>
                <a:lnTo>
                  <a:pt x="193" y="299"/>
                </a:lnTo>
                <a:lnTo>
                  <a:pt x="187" y="289"/>
                </a:lnTo>
                <a:lnTo>
                  <a:pt x="181" y="283"/>
                </a:lnTo>
                <a:lnTo>
                  <a:pt x="179" y="281"/>
                </a:lnTo>
                <a:close/>
              </a:path>
            </a:pathLst>
          </a:custGeom>
          <a:solidFill>
            <a:srgbClr val="03B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8" name="Freeform 188"/>
          <p:cNvSpPr>
            <a:spLocks/>
          </p:cNvSpPr>
          <p:nvPr/>
        </p:nvSpPr>
        <p:spPr bwMode="auto">
          <a:xfrm>
            <a:off x="1062038" y="5245100"/>
            <a:ext cx="627062" cy="630238"/>
          </a:xfrm>
          <a:custGeom>
            <a:avLst/>
            <a:gdLst>
              <a:gd name="T0" fmla="*/ 2147483647 w 395"/>
              <a:gd name="T1" fmla="*/ 2147483647 h 397"/>
              <a:gd name="T2" fmla="*/ 2147483647 w 395"/>
              <a:gd name="T3" fmla="*/ 2147483647 h 397"/>
              <a:gd name="T4" fmla="*/ 2147483647 w 395"/>
              <a:gd name="T5" fmla="*/ 2147483647 h 397"/>
              <a:gd name="T6" fmla="*/ 2147483647 w 395"/>
              <a:gd name="T7" fmla="*/ 2147483647 h 397"/>
              <a:gd name="T8" fmla="*/ 2147483647 w 395"/>
              <a:gd name="T9" fmla="*/ 2147483647 h 397"/>
              <a:gd name="T10" fmla="*/ 2147483647 w 395"/>
              <a:gd name="T11" fmla="*/ 2147483647 h 397"/>
              <a:gd name="T12" fmla="*/ 2147483647 w 395"/>
              <a:gd name="T13" fmla="*/ 2147483647 h 397"/>
              <a:gd name="T14" fmla="*/ 2147483647 w 395"/>
              <a:gd name="T15" fmla="*/ 2147483647 h 397"/>
              <a:gd name="T16" fmla="*/ 2147483647 w 395"/>
              <a:gd name="T17" fmla="*/ 2147483647 h 397"/>
              <a:gd name="T18" fmla="*/ 2147483647 w 395"/>
              <a:gd name="T19" fmla="*/ 2147483647 h 397"/>
              <a:gd name="T20" fmla="*/ 2147483647 w 395"/>
              <a:gd name="T21" fmla="*/ 2147483647 h 397"/>
              <a:gd name="T22" fmla="*/ 2147483647 w 395"/>
              <a:gd name="T23" fmla="*/ 2147483647 h 397"/>
              <a:gd name="T24" fmla="*/ 2147483647 w 395"/>
              <a:gd name="T25" fmla="*/ 0 h 397"/>
              <a:gd name="T26" fmla="*/ 2147483647 w 395"/>
              <a:gd name="T27" fmla="*/ 2147483647 h 397"/>
              <a:gd name="T28" fmla="*/ 2147483647 w 395"/>
              <a:gd name="T29" fmla="*/ 2147483647 h 397"/>
              <a:gd name="T30" fmla="*/ 2147483647 w 395"/>
              <a:gd name="T31" fmla="*/ 2147483647 h 397"/>
              <a:gd name="T32" fmla="*/ 2147483647 w 395"/>
              <a:gd name="T33" fmla="*/ 2147483647 h 397"/>
              <a:gd name="T34" fmla="*/ 2147483647 w 395"/>
              <a:gd name="T35" fmla="*/ 2147483647 h 397"/>
              <a:gd name="T36" fmla="*/ 2147483647 w 395"/>
              <a:gd name="T37" fmla="*/ 2147483647 h 397"/>
              <a:gd name="T38" fmla="*/ 2147483647 w 395"/>
              <a:gd name="T39" fmla="*/ 2147483647 h 397"/>
              <a:gd name="T40" fmla="*/ 2147483647 w 395"/>
              <a:gd name="T41" fmla="*/ 2147483647 h 397"/>
              <a:gd name="T42" fmla="*/ 2147483647 w 395"/>
              <a:gd name="T43" fmla="*/ 2147483647 h 397"/>
              <a:gd name="T44" fmla="*/ 2147483647 w 395"/>
              <a:gd name="T45" fmla="*/ 2147483647 h 397"/>
              <a:gd name="T46" fmla="*/ 2147483647 w 395"/>
              <a:gd name="T47" fmla="*/ 2147483647 h 397"/>
              <a:gd name="T48" fmla="*/ 2147483647 w 395"/>
              <a:gd name="T49" fmla="*/ 2147483647 h 397"/>
              <a:gd name="T50" fmla="*/ 2147483647 w 395"/>
              <a:gd name="T51" fmla="*/ 2147483647 h 397"/>
              <a:gd name="T52" fmla="*/ 2147483647 w 395"/>
              <a:gd name="T53" fmla="*/ 2147483647 h 397"/>
              <a:gd name="T54" fmla="*/ 2147483647 w 395"/>
              <a:gd name="T55" fmla="*/ 2147483647 h 397"/>
              <a:gd name="T56" fmla="*/ 2147483647 w 395"/>
              <a:gd name="T57" fmla="*/ 2147483647 h 397"/>
              <a:gd name="T58" fmla="*/ 2147483647 w 395"/>
              <a:gd name="T59" fmla="*/ 2147483647 h 397"/>
              <a:gd name="T60" fmla="*/ 2147483647 w 395"/>
              <a:gd name="T61" fmla="*/ 2147483647 h 397"/>
              <a:gd name="T62" fmla="*/ 0 w 395"/>
              <a:gd name="T63" fmla="*/ 2147483647 h 397"/>
              <a:gd name="T64" fmla="*/ 2147483647 w 395"/>
              <a:gd name="T65" fmla="*/ 2147483647 h 397"/>
              <a:gd name="T66" fmla="*/ 2147483647 w 395"/>
              <a:gd name="T67" fmla="*/ 2147483647 h 397"/>
              <a:gd name="T68" fmla="*/ 2147483647 w 395"/>
              <a:gd name="T69" fmla="*/ 2147483647 h 397"/>
              <a:gd name="T70" fmla="*/ 2147483647 w 395"/>
              <a:gd name="T71" fmla="*/ 2147483647 h 397"/>
              <a:gd name="T72" fmla="*/ 2147483647 w 395"/>
              <a:gd name="T73" fmla="*/ 2147483647 h 397"/>
              <a:gd name="T74" fmla="*/ 2147483647 w 395"/>
              <a:gd name="T75" fmla="*/ 0 h 397"/>
              <a:gd name="T76" fmla="*/ 2147483647 w 395"/>
              <a:gd name="T77" fmla="*/ 0 h 397"/>
              <a:gd name="T78" fmla="*/ 2147483647 w 395"/>
              <a:gd name="T79" fmla="*/ 2147483647 h 397"/>
              <a:gd name="T80" fmla="*/ 2147483647 w 395"/>
              <a:gd name="T81" fmla="*/ 2147483647 h 397"/>
              <a:gd name="T82" fmla="*/ 2147483647 w 395"/>
              <a:gd name="T83" fmla="*/ 2147483647 h 397"/>
              <a:gd name="T84" fmla="*/ 2147483647 w 395"/>
              <a:gd name="T85" fmla="*/ 2147483647 h 397"/>
              <a:gd name="T86" fmla="*/ 2147483647 w 395"/>
              <a:gd name="T87" fmla="*/ 2147483647 h 397"/>
              <a:gd name="T88" fmla="*/ 2147483647 w 395"/>
              <a:gd name="T89" fmla="*/ 2147483647 h 397"/>
              <a:gd name="T90" fmla="*/ 2147483647 w 395"/>
              <a:gd name="T91" fmla="*/ 2147483647 h 397"/>
              <a:gd name="T92" fmla="*/ 2147483647 w 395"/>
              <a:gd name="T93" fmla="*/ 2147483647 h 397"/>
              <a:gd name="T94" fmla="*/ 2147483647 w 395"/>
              <a:gd name="T95" fmla="*/ 2147483647 h 397"/>
              <a:gd name="T96" fmla="*/ 2147483647 w 395"/>
              <a:gd name="T97" fmla="*/ 2147483647 h 397"/>
              <a:gd name="T98" fmla="*/ 2147483647 w 395"/>
              <a:gd name="T99" fmla="*/ 2147483647 h 397"/>
              <a:gd name="T100" fmla="*/ 2147483647 w 395"/>
              <a:gd name="T101" fmla="*/ 2147483647 h 397"/>
              <a:gd name="T102" fmla="*/ 2147483647 w 395"/>
              <a:gd name="T103" fmla="*/ 2147483647 h 3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5" h="397">
                <a:moveTo>
                  <a:pt x="197" y="375"/>
                </a:moveTo>
                <a:lnTo>
                  <a:pt x="203" y="373"/>
                </a:lnTo>
                <a:lnTo>
                  <a:pt x="213" y="373"/>
                </a:lnTo>
                <a:lnTo>
                  <a:pt x="221" y="371"/>
                </a:lnTo>
                <a:lnTo>
                  <a:pt x="231" y="371"/>
                </a:lnTo>
                <a:lnTo>
                  <a:pt x="237" y="367"/>
                </a:lnTo>
                <a:lnTo>
                  <a:pt x="247" y="365"/>
                </a:lnTo>
                <a:lnTo>
                  <a:pt x="255" y="361"/>
                </a:lnTo>
                <a:lnTo>
                  <a:pt x="263" y="359"/>
                </a:lnTo>
                <a:lnTo>
                  <a:pt x="271" y="355"/>
                </a:lnTo>
                <a:lnTo>
                  <a:pt x="279" y="351"/>
                </a:lnTo>
                <a:lnTo>
                  <a:pt x="285" y="347"/>
                </a:lnTo>
                <a:lnTo>
                  <a:pt x="293" y="343"/>
                </a:lnTo>
                <a:lnTo>
                  <a:pt x="299" y="337"/>
                </a:lnTo>
                <a:lnTo>
                  <a:pt x="307" y="333"/>
                </a:lnTo>
                <a:lnTo>
                  <a:pt x="313" y="327"/>
                </a:lnTo>
                <a:lnTo>
                  <a:pt x="319" y="323"/>
                </a:lnTo>
                <a:lnTo>
                  <a:pt x="325" y="315"/>
                </a:lnTo>
                <a:lnTo>
                  <a:pt x="329" y="309"/>
                </a:lnTo>
                <a:lnTo>
                  <a:pt x="335" y="301"/>
                </a:lnTo>
                <a:lnTo>
                  <a:pt x="341" y="295"/>
                </a:lnTo>
                <a:lnTo>
                  <a:pt x="345" y="289"/>
                </a:lnTo>
                <a:lnTo>
                  <a:pt x="349" y="281"/>
                </a:lnTo>
                <a:lnTo>
                  <a:pt x="353" y="273"/>
                </a:lnTo>
                <a:lnTo>
                  <a:pt x="357" y="267"/>
                </a:lnTo>
                <a:lnTo>
                  <a:pt x="361" y="257"/>
                </a:lnTo>
                <a:lnTo>
                  <a:pt x="363" y="249"/>
                </a:lnTo>
                <a:lnTo>
                  <a:pt x="365" y="241"/>
                </a:lnTo>
                <a:lnTo>
                  <a:pt x="367" y="233"/>
                </a:lnTo>
                <a:lnTo>
                  <a:pt x="369" y="223"/>
                </a:lnTo>
                <a:lnTo>
                  <a:pt x="369" y="215"/>
                </a:lnTo>
                <a:lnTo>
                  <a:pt x="371" y="207"/>
                </a:lnTo>
                <a:lnTo>
                  <a:pt x="373" y="197"/>
                </a:lnTo>
                <a:lnTo>
                  <a:pt x="371" y="189"/>
                </a:lnTo>
                <a:lnTo>
                  <a:pt x="371" y="179"/>
                </a:lnTo>
                <a:lnTo>
                  <a:pt x="369" y="171"/>
                </a:lnTo>
                <a:lnTo>
                  <a:pt x="369" y="163"/>
                </a:lnTo>
                <a:lnTo>
                  <a:pt x="367" y="153"/>
                </a:lnTo>
                <a:lnTo>
                  <a:pt x="363" y="147"/>
                </a:lnTo>
                <a:lnTo>
                  <a:pt x="361" y="139"/>
                </a:lnTo>
                <a:lnTo>
                  <a:pt x="359" y="132"/>
                </a:lnTo>
                <a:lnTo>
                  <a:pt x="353" y="124"/>
                </a:lnTo>
                <a:lnTo>
                  <a:pt x="351" y="116"/>
                </a:lnTo>
                <a:lnTo>
                  <a:pt x="347" y="110"/>
                </a:lnTo>
                <a:lnTo>
                  <a:pt x="343" y="104"/>
                </a:lnTo>
                <a:lnTo>
                  <a:pt x="339" y="96"/>
                </a:lnTo>
                <a:lnTo>
                  <a:pt x="335" y="88"/>
                </a:lnTo>
                <a:lnTo>
                  <a:pt x="329" y="82"/>
                </a:lnTo>
                <a:lnTo>
                  <a:pt x="325" y="78"/>
                </a:lnTo>
                <a:lnTo>
                  <a:pt x="313" y="66"/>
                </a:lnTo>
                <a:lnTo>
                  <a:pt x="301" y="56"/>
                </a:lnTo>
                <a:lnTo>
                  <a:pt x="293" y="50"/>
                </a:lnTo>
                <a:lnTo>
                  <a:pt x="285" y="46"/>
                </a:lnTo>
                <a:lnTo>
                  <a:pt x="279" y="42"/>
                </a:lnTo>
                <a:lnTo>
                  <a:pt x="273" y="38"/>
                </a:lnTo>
                <a:lnTo>
                  <a:pt x="263" y="34"/>
                </a:lnTo>
                <a:lnTo>
                  <a:pt x="257" y="32"/>
                </a:lnTo>
                <a:lnTo>
                  <a:pt x="247" y="28"/>
                </a:lnTo>
                <a:lnTo>
                  <a:pt x="241" y="26"/>
                </a:lnTo>
                <a:lnTo>
                  <a:pt x="231" y="24"/>
                </a:lnTo>
                <a:lnTo>
                  <a:pt x="225" y="22"/>
                </a:lnTo>
                <a:lnTo>
                  <a:pt x="215" y="22"/>
                </a:lnTo>
                <a:lnTo>
                  <a:pt x="209" y="22"/>
                </a:lnTo>
                <a:lnTo>
                  <a:pt x="209" y="10"/>
                </a:lnTo>
                <a:lnTo>
                  <a:pt x="209" y="0"/>
                </a:lnTo>
                <a:lnTo>
                  <a:pt x="217" y="0"/>
                </a:lnTo>
                <a:lnTo>
                  <a:pt x="227" y="0"/>
                </a:lnTo>
                <a:lnTo>
                  <a:pt x="235" y="2"/>
                </a:lnTo>
                <a:lnTo>
                  <a:pt x="245" y="4"/>
                </a:lnTo>
                <a:lnTo>
                  <a:pt x="253" y="6"/>
                </a:lnTo>
                <a:lnTo>
                  <a:pt x="263" y="10"/>
                </a:lnTo>
                <a:lnTo>
                  <a:pt x="273" y="14"/>
                </a:lnTo>
                <a:lnTo>
                  <a:pt x="281" y="18"/>
                </a:lnTo>
                <a:lnTo>
                  <a:pt x="289" y="22"/>
                </a:lnTo>
                <a:lnTo>
                  <a:pt x="297" y="26"/>
                </a:lnTo>
                <a:lnTo>
                  <a:pt x="303" y="30"/>
                </a:lnTo>
                <a:lnTo>
                  <a:pt x="313" y="36"/>
                </a:lnTo>
                <a:lnTo>
                  <a:pt x="319" y="42"/>
                </a:lnTo>
                <a:lnTo>
                  <a:pt x="325" y="48"/>
                </a:lnTo>
                <a:lnTo>
                  <a:pt x="333" y="54"/>
                </a:lnTo>
                <a:lnTo>
                  <a:pt x="341" y="62"/>
                </a:lnTo>
                <a:lnTo>
                  <a:pt x="345" y="68"/>
                </a:lnTo>
                <a:lnTo>
                  <a:pt x="351" y="74"/>
                </a:lnTo>
                <a:lnTo>
                  <a:pt x="357" y="82"/>
                </a:lnTo>
                <a:lnTo>
                  <a:pt x="363" y="90"/>
                </a:lnTo>
                <a:lnTo>
                  <a:pt x="367" y="98"/>
                </a:lnTo>
                <a:lnTo>
                  <a:pt x="373" y="104"/>
                </a:lnTo>
                <a:lnTo>
                  <a:pt x="375" y="114"/>
                </a:lnTo>
                <a:lnTo>
                  <a:pt x="381" y="124"/>
                </a:lnTo>
                <a:lnTo>
                  <a:pt x="383" y="130"/>
                </a:lnTo>
                <a:lnTo>
                  <a:pt x="385" y="139"/>
                </a:lnTo>
                <a:lnTo>
                  <a:pt x="389" y="147"/>
                </a:lnTo>
                <a:lnTo>
                  <a:pt x="391" y="157"/>
                </a:lnTo>
                <a:lnTo>
                  <a:pt x="391" y="167"/>
                </a:lnTo>
                <a:lnTo>
                  <a:pt x="393" y="177"/>
                </a:lnTo>
                <a:lnTo>
                  <a:pt x="395" y="187"/>
                </a:lnTo>
                <a:lnTo>
                  <a:pt x="395" y="197"/>
                </a:lnTo>
                <a:lnTo>
                  <a:pt x="395" y="207"/>
                </a:lnTo>
                <a:lnTo>
                  <a:pt x="393" y="217"/>
                </a:lnTo>
                <a:lnTo>
                  <a:pt x="391" y="227"/>
                </a:lnTo>
                <a:lnTo>
                  <a:pt x="391" y="237"/>
                </a:lnTo>
                <a:lnTo>
                  <a:pt x="387" y="245"/>
                </a:lnTo>
                <a:lnTo>
                  <a:pt x="385" y="255"/>
                </a:lnTo>
                <a:lnTo>
                  <a:pt x="381" y="265"/>
                </a:lnTo>
                <a:lnTo>
                  <a:pt x="379" y="275"/>
                </a:lnTo>
                <a:lnTo>
                  <a:pt x="373" y="283"/>
                </a:lnTo>
                <a:lnTo>
                  <a:pt x="369" y="291"/>
                </a:lnTo>
                <a:lnTo>
                  <a:pt x="365" y="299"/>
                </a:lnTo>
                <a:lnTo>
                  <a:pt x="361" y="309"/>
                </a:lnTo>
                <a:lnTo>
                  <a:pt x="353" y="315"/>
                </a:lnTo>
                <a:lnTo>
                  <a:pt x="347" y="323"/>
                </a:lnTo>
                <a:lnTo>
                  <a:pt x="341" y="331"/>
                </a:lnTo>
                <a:lnTo>
                  <a:pt x="337" y="337"/>
                </a:lnTo>
                <a:lnTo>
                  <a:pt x="329" y="343"/>
                </a:lnTo>
                <a:lnTo>
                  <a:pt x="321" y="349"/>
                </a:lnTo>
                <a:lnTo>
                  <a:pt x="313" y="355"/>
                </a:lnTo>
                <a:lnTo>
                  <a:pt x="307" y="361"/>
                </a:lnTo>
                <a:lnTo>
                  <a:pt x="297" y="367"/>
                </a:lnTo>
                <a:lnTo>
                  <a:pt x="289" y="371"/>
                </a:lnTo>
                <a:lnTo>
                  <a:pt x="281" y="375"/>
                </a:lnTo>
                <a:lnTo>
                  <a:pt x="273" y="381"/>
                </a:lnTo>
                <a:lnTo>
                  <a:pt x="263" y="383"/>
                </a:lnTo>
                <a:lnTo>
                  <a:pt x="253" y="387"/>
                </a:lnTo>
                <a:lnTo>
                  <a:pt x="243" y="389"/>
                </a:lnTo>
                <a:lnTo>
                  <a:pt x="235" y="391"/>
                </a:lnTo>
                <a:lnTo>
                  <a:pt x="225" y="393"/>
                </a:lnTo>
                <a:lnTo>
                  <a:pt x="215" y="393"/>
                </a:lnTo>
                <a:lnTo>
                  <a:pt x="205" y="395"/>
                </a:lnTo>
                <a:lnTo>
                  <a:pt x="197" y="397"/>
                </a:lnTo>
                <a:lnTo>
                  <a:pt x="185" y="395"/>
                </a:lnTo>
                <a:lnTo>
                  <a:pt x="175" y="393"/>
                </a:lnTo>
                <a:lnTo>
                  <a:pt x="165" y="393"/>
                </a:lnTo>
                <a:lnTo>
                  <a:pt x="155" y="391"/>
                </a:lnTo>
                <a:lnTo>
                  <a:pt x="145" y="389"/>
                </a:lnTo>
                <a:lnTo>
                  <a:pt x="137" y="387"/>
                </a:lnTo>
                <a:lnTo>
                  <a:pt x="127" y="383"/>
                </a:lnTo>
                <a:lnTo>
                  <a:pt x="117" y="381"/>
                </a:lnTo>
                <a:lnTo>
                  <a:pt x="109" y="375"/>
                </a:lnTo>
                <a:lnTo>
                  <a:pt x="99" y="371"/>
                </a:lnTo>
                <a:lnTo>
                  <a:pt x="91" y="367"/>
                </a:lnTo>
                <a:lnTo>
                  <a:pt x="83" y="361"/>
                </a:lnTo>
                <a:lnTo>
                  <a:pt x="77" y="355"/>
                </a:lnTo>
                <a:lnTo>
                  <a:pt x="69" y="349"/>
                </a:lnTo>
                <a:lnTo>
                  <a:pt x="61" y="343"/>
                </a:lnTo>
                <a:lnTo>
                  <a:pt x="55" y="337"/>
                </a:lnTo>
                <a:lnTo>
                  <a:pt x="49" y="331"/>
                </a:lnTo>
                <a:lnTo>
                  <a:pt x="41" y="323"/>
                </a:lnTo>
                <a:lnTo>
                  <a:pt x="35" y="315"/>
                </a:lnTo>
                <a:lnTo>
                  <a:pt x="29" y="309"/>
                </a:lnTo>
                <a:lnTo>
                  <a:pt x="25" y="299"/>
                </a:lnTo>
                <a:lnTo>
                  <a:pt x="22" y="291"/>
                </a:lnTo>
                <a:lnTo>
                  <a:pt x="18" y="283"/>
                </a:lnTo>
                <a:lnTo>
                  <a:pt x="14" y="275"/>
                </a:lnTo>
                <a:lnTo>
                  <a:pt x="10" y="265"/>
                </a:lnTo>
                <a:lnTo>
                  <a:pt x="6" y="255"/>
                </a:lnTo>
                <a:lnTo>
                  <a:pt x="4" y="245"/>
                </a:lnTo>
                <a:lnTo>
                  <a:pt x="2" y="237"/>
                </a:lnTo>
                <a:lnTo>
                  <a:pt x="0" y="227"/>
                </a:lnTo>
                <a:lnTo>
                  <a:pt x="0" y="217"/>
                </a:lnTo>
                <a:lnTo>
                  <a:pt x="0" y="207"/>
                </a:lnTo>
                <a:lnTo>
                  <a:pt x="0" y="197"/>
                </a:lnTo>
                <a:lnTo>
                  <a:pt x="0" y="187"/>
                </a:lnTo>
                <a:lnTo>
                  <a:pt x="0" y="175"/>
                </a:lnTo>
                <a:lnTo>
                  <a:pt x="0" y="165"/>
                </a:lnTo>
                <a:lnTo>
                  <a:pt x="2" y="157"/>
                </a:lnTo>
                <a:lnTo>
                  <a:pt x="4" y="147"/>
                </a:lnTo>
                <a:lnTo>
                  <a:pt x="6" y="137"/>
                </a:lnTo>
                <a:lnTo>
                  <a:pt x="10" y="130"/>
                </a:lnTo>
                <a:lnTo>
                  <a:pt x="14" y="120"/>
                </a:lnTo>
                <a:lnTo>
                  <a:pt x="18" y="110"/>
                </a:lnTo>
                <a:lnTo>
                  <a:pt x="22" y="102"/>
                </a:lnTo>
                <a:lnTo>
                  <a:pt x="25" y="94"/>
                </a:lnTo>
                <a:lnTo>
                  <a:pt x="29" y="86"/>
                </a:lnTo>
                <a:lnTo>
                  <a:pt x="35" y="78"/>
                </a:lnTo>
                <a:lnTo>
                  <a:pt x="41" y="70"/>
                </a:lnTo>
                <a:lnTo>
                  <a:pt x="49" y="64"/>
                </a:lnTo>
                <a:lnTo>
                  <a:pt x="55" y="58"/>
                </a:lnTo>
                <a:lnTo>
                  <a:pt x="61" y="50"/>
                </a:lnTo>
                <a:lnTo>
                  <a:pt x="69" y="42"/>
                </a:lnTo>
                <a:lnTo>
                  <a:pt x="77" y="36"/>
                </a:lnTo>
                <a:lnTo>
                  <a:pt x="83" y="32"/>
                </a:lnTo>
                <a:lnTo>
                  <a:pt x="91" y="26"/>
                </a:lnTo>
                <a:lnTo>
                  <a:pt x="99" y="22"/>
                </a:lnTo>
                <a:lnTo>
                  <a:pt x="109" y="18"/>
                </a:lnTo>
                <a:lnTo>
                  <a:pt x="117" y="14"/>
                </a:lnTo>
                <a:lnTo>
                  <a:pt x="127" y="10"/>
                </a:lnTo>
                <a:lnTo>
                  <a:pt x="137" y="6"/>
                </a:lnTo>
                <a:lnTo>
                  <a:pt x="145" y="4"/>
                </a:lnTo>
                <a:lnTo>
                  <a:pt x="155" y="4"/>
                </a:lnTo>
                <a:lnTo>
                  <a:pt x="165" y="0"/>
                </a:lnTo>
                <a:lnTo>
                  <a:pt x="175" y="0"/>
                </a:lnTo>
                <a:lnTo>
                  <a:pt x="185" y="0"/>
                </a:lnTo>
                <a:lnTo>
                  <a:pt x="197" y="0"/>
                </a:lnTo>
                <a:lnTo>
                  <a:pt x="199" y="0"/>
                </a:lnTo>
                <a:lnTo>
                  <a:pt x="201" y="0"/>
                </a:lnTo>
                <a:lnTo>
                  <a:pt x="201" y="10"/>
                </a:lnTo>
                <a:lnTo>
                  <a:pt x="201" y="22"/>
                </a:lnTo>
                <a:lnTo>
                  <a:pt x="199" y="22"/>
                </a:lnTo>
                <a:lnTo>
                  <a:pt x="197" y="22"/>
                </a:lnTo>
                <a:lnTo>
                  <a:pt x="187" y="22"/>
                </a:lnTo>
                <a:lnTo>
                  <a:pt x="177" y="22"/>
                </a:lnTo>
                <a:lnTo>
                  <a:pt x="169" y="24"/>
                </a:lnTo>
                <a:lnTo>
                  <a:pt x="159" y="26"/>
                </a:lnTo>
                <a:lnTo>
                  <a:pt x="151" y="26"/>
                </a:lnTo>
                <a:lnTo>
                  <a:pt x="143" y="28"/>
                </a:lnTo>
                <a:lnTo>
                  <a:pt x="133" y="32"/>
                </a:lnTo>
                <a:lnTo>
                  <a:pt x="127" y="36"/>
                </a:lnTo>
                <a:lnTo>
                  <a:pt x="117" y="38"/>
                </a:lnTo>
                <a:lnTo>
                  <a:pt x="111" y="42"/>
                </a:lnTo>
                <a:lnTo>
                  <a:pt x="103" y="48"/>
                </a:lnTo>
                <a:lnTo>
                  <a:pt x="97" y="52"/>
                </a:lnTo>
                <a:lnTo>
                  <a:pt x="89" y="56"/>
                </a:lnTo>
                <a:lnTo>
                  <a:pt x="83" y="62"/>
                </a:lnTo>
                <a:lnTo>
                  <a:pt x="77" y="66"/>
                </a:lnTo>
                <a:lnTo>
                  <a:pt x="71" y="74"/>
                </a:lnTo>
                <a:lnTo>
                  <a:pt x="65" y="78"/>
                </a:lnTo>
                <a:lnTo>
                  <a:pt x="59" y="86"/>
                </a:lnTo>
                <a:lnTo>
                  <a:pt x="53" y="92"/>
                </a:lnTo>
                <a:lnTo>
                  <a:pt x="49" y="100"/>
                </a:lnTo>
                <a:lnTo>
                  <a:pt x="45" y="106"/>
                </a:lnTo>
                <a:lnTo>
                  <a:pt x="39" y="114"/>
                </a:lnTo>
                <a:lnTo>
                  <a:pt x="37" y="120"/>
                </a:lnTo>
                <a:lnTo>
                  <a:pt x="33" y="130"/>
                </a:lnTo>
                <a:lnTo>
                  <a:pt x="29" y="136"/>
                </a:lnTo>
                <a:lnTo>
                  <a:pt x="27" y="145"/>
                </a:lnTo>
                <a:lnTo>
                  <a:pt x="24" y="153"/>
                </a:lnTo>
                <a:lnTo>
                  <a:pt x="24" y="161"/>
                </a:lnTo>
                <a:lnTo>
                  <a:pt x="22" y="169"/>
                </a:lnTo>
                <a:lnTo>
                  <a:pt x="22" y="179"/>
                </a:lnTo>
                <a:lnTo>
                  <a:pt x="22" y="189"/>
                </a:lnTo>
                <a:lnTo>
                  <a:pt x="22" y="197"/>
                </a:lnTo>
                <a:lnTo>
                  <a:pt x="22" y="207"/>
                </a:lnTo>
                <a:lnTo>
                  <a:pt x="22" y="215"/>
                </a:lnTo>
                <a:lnTo>
                  <a:pt x="22" y="223"/>
                </a:lnTo>
                <a:lnTo>
                  <a:pt x="24" y="233"/>
                </a:lnTo>
                <a:lnTo>
                  <a:pt x="24" y="241"/>
                </a:lnTo>
                <a:lnTo>
                  <a:pt x="27" y="249"/>
                </a:lnTo>
                <a:lnTo>
                  <a:pt x="29" y="257"/>
                </a:lnTo>
                <a:lnTo>
                  <a:pt x="33" y="267"/>
                </a:lnTo>
                <a:lnTo>
                  <a:pt x="37" y="273"/>
                </a:lnTo>
                <a:lnTo>
                  <a:pt x="39" y="281"/>
                </a:lnTo>
                <a:lnTo>
                  <a:pt x="45" y="289"/>
                </a:lnTo>
                <a:lnTo>
                  <a:pt x="49" y="295"/>
                </a:lnTo>
                <a:lnTo>
                  <a:pt x="53" y="301"/>
                </a:lnTo>
                <a:lnTo>
                  <a:pt x="59" y="309"/>
                </a:lnTo>
                <a:lnTo>
                  <a:pt x="65" y="315"/>
                </a:lnTo>
                <a:lnTo>
                  <a:pt x="71" y="323"/>
                </a:lnTo>
                <a:lnTo>
                  <a:pt x="77" y="327"/>
                </a:lnTo>
                <a:lnTo>
                  <a:pt x="83" y="333"/>
                </a:lnTo>
                <a:lnTo>
                  <a:pt x="89" y="337"/>
                </a:lnTo>
                <a:lnTo>
                  <a:pt x="97" y="343"/>
                </a:lnTo>
                <a:lnTo>
                  <a:pt x="103" y="347"/>
                </a:lnTo>
                <a:lnTo>
                  <a:pt x="111" y="351"/>
                </a:lnTo>
                <a:lnTo>
                  <a:pt x="117" y="355"/>
                </a:lnTo>
                <a:lnTo>
                  <a:pt x="127" y="359"/>
                </a:lnTo>
                <a:lnTo>
                  <a:pt x="133" y="361"/>
                </a:lnTo>
                <a:lnTo>
                  <a:pt x="143" y="365"/>
                </a:lnTo>
                <a:lnTo>
                  <a:pt x="151" y="367"/>
                </a:lnTo>
                <a:lnTo>
                  <a:pt x="159" y="371"/>
                </a:lnTo>
                <a:lnTo>
                  <a:pt x="169" y="371"/>
                </a:lnTo>
                <a:lnTo>
                  <a:pt x="177" y="373"/>
                </a:lnTo>
                <a:lnTo>
                  <a:pt x="187" y="373"/>
                </a:lnTo>
                <a:lnTo>
                  <a:pt x="197" y="375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9" name="Freeform 189"/>
          <p:cNvSpPr>
            <a:spLocks/>
          </p:cNvSpPr>
          <p:nvPr/>
        </p:nvSpPr>
        <p:spPr bwMode="auto">
          <a:xfrm>
            <a:off x="1368425" y="5245100"/>
            <a:ext cx="41275" cy="34925"/>
          </a:xfrm>
          <a:custGeom>
            <a:avLst/>
            <a:gdLst>
              <a:gd name="T0" fmla="*/ 2147483647 w 26"/>
              <a:gd name="T1" fmla="*/ 0 h 22"/>
              <a:gd name="T2" fmla="*/ 2147483647 w 26"/>
              <a:gd name="T3" fmla="*/ 0 h 22"/>
              <a:gd name="T4" fmla="*/ 2147483647 w 26"/>
              <a:gd name="T5" fmla="*/ 2147483647 h 22"/>
              <a:gd name="T6" fmla="*/ 2147483647 w 26"/>
              <a:gd name="T7" fmla="*/ 2147483647 h 22"/>
              <a:gd name="T8" fmla="*/ 2147483647 w 26"/>
              <a:gd name="T9" fmla="*/ 2147483647 h 22"/>
              <a:gd name="T10" fmla="*/ 0 w 26"/>
              <a:gd name="T11" fmla="*/ 2147483647 h 22"/>
              <a:gd name="T12" fmla="*/ 2147483647 w 26"/>
              <a:gd name="T13" fmla="*/ 0 h 22"/>
              <a:gd name="T14" fmla="*/ 2147483647 w 26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22">
                <a:moveTo>
                  <a:pt x="8" y="0"/>
                </a:moveTo>
                <a:lnTo>
                  <a:pt x="16" y="0"/>
                </a:lnTo>
                <a:lnTo>
                  <a:pt x="26" y="16"/>
                </a:lnTo>
                <a:lnTo>
                  <a:pt x="16" y="22"/>
                </a:lnTo>
                <a:lnTo>
                  <a:pt x="8" y="22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0" name="Freeform 190"/>
          <p:cNvSpPr>
            <a:spLocks/>
          </p:cNvSpPr>
          <p:nvPr/>
        </p:nvSpPr>
        <p:spPr bwMode="auto">
          <a:xfrm>
            <a:off x="1247775" y="5438775"/>
            <a:ext cx="250825" cy="249238"/>
          </a:xfrm>
          <a:custGeom>
            <a:avLst/>
            <a:gdLst>
              <a:gd name="T0" fmla="*/ 2147483647 w 158"/>
              <a:gd name="T1" fmla="*/ 2147483647 h 157"/>
              <a:gd name="T2" fmla="*/ 2147483647 w 158"/>
              <a:gd name="T3" fmla="*/ 2147483647 h 157"/>
              <a:gd name="T4" fmla="*/ 2147483647 w 158"/>
              <a:gd name="T5" fmla="*/ 2147483647 h 157"/>
              <a:gd name="T6" fmla="*/ 2147483647 w 158"/>
              <a:gd name="T7" fmla="*/ 2147483647 h 157"/>
              <a:gd name="T8" fmla="*/ 2147483647 w 158"/>
              <a:gd name="T9" fmla="*/ 2147483647 h 157"/>
              <a:gd name="T10" fmla="*/ 2147483647 w 158"/>
              <a:gd name="T11" fmla="*/ 2147483647 h 157"/>
              <a:gd name="T12" fmla="*/ 2147483647 w 158"/>
              <a:gd name="T13" fmla="*/ 2147483647 h 157"/>
              <a:gd name="T14" fmla="*/ 2147483647 w 158"/>
              <a:gd name="T15" fmla="*/ 2147483647 h 157"/>
              <a:gd name="T16" fmla="*/ 2147483647 w 158"/>
              <a:gd name="T17" fmla="*/ 2147483647 h 157"/>
              <a:gd name="T18" fmla="*/ 2147483647 w 158"/>
              <a:gd name="T19" fmla="*/ 2147483647 h 157"/>
              <a:gd name="T20" fmla="*/ 2147483647 w 158"/>
              <a:gd name="T21" fmla="*/ 2147483647 h 157"/>
              <a:gd name="T22" fmla="*/ 2147483647 w 158"/>
              <a:gd name="T23" fmla="*/ 2147483647 h 157"/>
              <a:gd name="T24" fmla="*/ 2147483647 w 158"/>
              <a:gd name="T25" fmla="*/ 2147483647 h 157"/>
              <a:gd name="T26" fmla="*/ 2147483647 w 158"/>
              <a:gd name="T27" fmla="*/ 2147483647 h 157"/>
              <a:gd name="T28" fmla="*/ 2147483647 w 158"/>
              <a:gd name="T29" fmla="*/ 2147483647 h 157"/>
              <a:gd name="T30" fmla="*/ 2147483647 w 158"/>
              <a:gd name="T31" fmla="*/ 2147483647 h 157"/>
              <a:gd name="T32" fmla="*/ 2147483647 w 158"/>
              <a:gd name="T33" fmla="*/ 2147483647 h 157"/>
              <a:gd name="T34" fmla="*/ 2147483647 w 158"/>
              <a:gd name="T35" fmla="*/ 2147483647 h 157"/>
              <a:gd name="T36" fmla="*/ 2147483647 w 158"/>
              <a:gd name="T37" fmla="*/ 2147483647 h 157"/>
              <a:gd name="T38" fmla="*/ 2147483647 w 158"/>
              <a:gd name="T39" fmla="*/ 2147483647 h 157"/>
              <a:gd name="T40" fmla="*/ 2147483647 w 158"/>
              <a:gd name="T41" fmla="*/ 2147483647 h 157"/>
              <a:gd name="T42" fmla="*/ 2147483647 w 158"/>
              <a:gd name="T43" fmla="*/ 2147483647 h 157"/>
              <a:gd name="T44" fmla="*/ 2147483647 w 158"/>
              <a:gd name="T45" fmla="*/ 2147483647 h 157"/>
              <a:gd name="T46" fmla="*/ 2147483647 w 158"/>
              <a:gd name="T47" fmla="*/ 2147483647 h 157"/>
              <a:gd name="T48" fmla="*/ 2147483647 w 158"/>
              <a:gd name="T49" fmla="*/ 2147483647 h 157"/>
              <a:gd name="T50" fmla="*/ 2147483647 w 158"/>
              <a:gd name="T51" fmla="*/ 0 h 157"/>
              <a:gd name="T52" fmla="*/ 2147483647 w 158"/>
              <a:gd name="T53" fmla="*/ 0 h 157"/>
              <a:gd name="T54" fmla="*/ 2147483647 w 158"/>
              <a:gd name="T55" fmla="*/ 0 h 157"/>
              <a:gd name="T56" fmla="*/ 2147483647 w 158"/>
              <a:gd name="T57" fmla="*/ 2147483647 h 157"/>
              <a:gd name="T58" fmla="*/ 2147483647 w 158"/>
              <a:gd name="T59" fmla="*/ 2147483647 h 157"/>
              <a:gd name="T60" fmla="*/ 2147483647 w 158"/>
              <a:gd name="T61" fmla="*/ 2147483647 h 157"/>
              <a:gd name="T62" fmla="*/ 2147483647 w 158"/>
              <a:gd name="T63" fmla="*/ 2147483647 h 157"/>
              <a:gd name="T64" fmla="*/ 2147483647 w 158"/>
              <a:gd name="T65" fmla="*/ 2147483647 h 157"/>
              <a:gd name="T66" fmla="*/ 2147483647 w 158"/>
              <a:gd name="T67" fmla="*/ 2147483647 h 157"/>
              <a:gd name="T68" fmla="*/ 2147483647 w 158"/>
              <a:gd name="T69" fmla="*/ 2147483647 h 157"/>
              <a:gd name="T70" fmla="*/ 2147483647 w 158"/>
              <a:gd name="T71" fmla="*/ 2147483647 h 157"/>
              <a:gd name="T72" fmla="*/ 2147483647 w 158"/>
              <a:gd name="T73" fmla="*/ 2147483647 h 157"/>
              <a:gd name="T74" fmla="*/ 2147483647 w 158"/>
              <a:gd name="T75" fmla="*/ 2147483647 h 157"/>
              <a:gd name="T76" fmla="*/ 2147483647 w 158"/>
              <a:gd name="T77" fmla="*/ 2147483647 h 157"/>
              <a:gd name="T78" fmla="*/ 2147483647 w 158"/>
              <a:gd name="T79" fmla="*/ 2147483647 h 157"/>
              <a:gd name="T80" fmla="*/ 0 w 158"/>
              <a:gd name="T81" fmla="*/ 2147483647 h 157"/>
              <a:gd name="T82" fmla="*/ 0 w 158"/>
              <a:gd name="T83" fmla="*/ 2147483647 h 157"/>
              <a:gd name="T84" fmla="*/ 0 w 158"/>
              <a:gd name="T85" fmla="*/ 2147483647 h 157"/>
              <a:gd name="T86" fmla="*/ 0 w 158"/>
              <a:gd name="T87" fmla="*/ 2147483647 h 157"/>
              <a:gd name="T88" fmla="*/ 0 w 158"/>
              <a:gd name="T89" fmla="*/ 2147483647 h 157"/>
              <a:gd name="T90" fmla="*/ 2147483647 w 158"/>
              <a:gd name="T91" fmla="*/ 2147483647 h 157"/>
              <a:gd name="T92" fmla="*/ 2147483647 w 158"/>
              <a:gd name="T93" fmla="*/ 2147483647 h 157"/>
              <a:gd name="T94" fmla="*/ 2147483647 w 158"/>
              <a:gd name="T95" fmla="*/ 2147483647 h 157"/>
              <a:gd name="T96" fmla="*/ 2147483647 w 158"/>
              <a:gd name="T97" fmla="*/ 2147483647 h 157"/>
              <a:gd name="T98" fmla="*/ 2147483647 w 158"/>
              <a:gd name="T99" fmla="*/ 2147483647 h 157"/>
              <a:gd name="T100" fmla="*/ 2147483647 w 158"/>
              <a:gd name="T101" fmla="*/ 2147483647 h 157"/>
              <a:gd name="T102" fmla="*/ 2147483647 w 158"/>
              <a:gd name="T103" fmla="*/ 2147483647 h 157"/>
              <a:gd name="T104" fmla="*/ 2147483647 w 158"/>
              <a:gd name="T105" fmla="*/ 2147483647 h 157"/>
              <a:gd name="T106" fmla="*/ 2147483647 w 158"/>
              <a:gd name="T107" fmla="*/ 2147483647 h 157"/>
              <a:gd name="T108" fmla="*/ 2147483647 w 158"/>
              <a:gd name="T109" fmla="*/ 2147483647 h 157"/>
              <a:gd name="T110" fmla="*/ 2147483647 w 158"/>
              <a:gd name="T111" fmla="*/ 2147483647 h 157"/>
              <a:gd name="T112" fmla="*/ 2147483647 w 158"/>
              <a:gd name="T113" fmla="*/ 2147483647 h 157"/>
              <a:gd name="T114" fmla="*/ 2147483647 w 158"/>
              <a:gd name="T115" fmla="*/ 2147483647 h 1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157">
                <a:moveTo>
                  <a:pt x="80" y="157"/>
                </a:moveTo>
                <a:lnTo>
                  <a:pt x="86" y="155"/>
                </a:lnTo>
                <a:lnTo>
                  <a:pt x="94" y="155"/>
                </a:lnTo>
                <a:lnTo>
                  <a:pt x="102" y="151"/>
                </a:lnTo>
                <a:lnTo>
                  <a:pt x="110" y="151"/>
                </a:lnTo>
                <a:lnTo>
                  <a:pt x="122" y="141"/>
                </a:lnTo>
                <a:lnTo>
                  <a:pt x="134" y="133"/>
                </a:lnTo>
                <a:lnTo>
                  <a:pt x="142" y="121"/>
                </a:lnTo>
                <a:lnTo>
                  <a:pt x="152" y="109"/>
                </a:lnTo>
                <a:lnTo>
                  <a:pt x="152" y="101"/>
                </a:lnTo>
                <a:lnTo>
                  <a:pt x="156" y="93"/>
                </a:lnTo>
                <a:lnTo>
                  <a:pt x="156" y="85"/>
                </a:lnTo>
                <a:lnTo>
                  <a:pt x="158" y="79"/>
                </a:lnTo>
                <a:lnTo>
                  <a:pt x="156" y="69"/>
                </a:lnTo>
                <a:lnTo>
                  <a:pt x="156" y="61"/>
                </a:lnTo>
                <a:lnTo>
                  <a:pt x="152" y="53"/>
                </a:lnTo>
                <a:lnTo>
                  <a:pt x="152" y="47"/>
                </a:lnTo>
                <a:lnTo>
                  <a:pt x="146" y="39"/>
                </a:lnTo>
                <a:lnTo>
                  <a:pt x="142" y="31"/>
                </a:lnTo>
                <a:lnTo>
                  <a:pt x="138" y="25"/>
                </a:lnTo>
                <a:lnTo>
                  <a:pt x="134" y="23"/>
                </a:lnTo>
                <a:lnTo>
                  <a:pt x="122" y="12"/>
                </a:lnTo>
                <a:lnTo>
                  <a:pt x="110" y="6"/>
                </a:lnTo>
                <a:lnTo>
                  <a:pt x="102" y="2"/>
                </a:lnTo>
                <a:lnTo>
                  <a:pt x="94" y="2"/>
                </a:lnTo>
                <a:lnTo>
                  <a:pt x="86" y="0"/>
                </a:lnTo>
                <a:lnTo>
                  <a:pt x="80" y="0"/>
                </a:lnTo>
                <a:lnTo>
                  <a:pt x="70" y="0"/>
                </a:lnTo>
                <a:lnTo>
                  <a:pt x="62" y="2"/>
                </a:lnTo>
                <a:lnTo>
                  <a:pt x="54" y="2"/>
                </a:lnTo>
                <a:lnTo>
                  <a:pt x="48" y="6"/>
                </a:lnTo>
                <a:lnTo>
                  <a:pt x="40" y="8"/>
                </a:lnTo>
                <a:lnTo>
                  <a:pt x="32" y="12"/>
                </a:lnTo>
                <a:lnTo>
                  <a:pt x="26" y="15"/>
                </a:lnTo>
                <a:lnTo>
                  <a:pt x="22" y="23"/>
                </a:lnTo>
                <a:lnTo>
                  <a:pt x="16" y="25"/>
                </a:lnTo>
                <a:lnTo>
                  <a:pt x="12" y="31"/>
                </a:lnTo>
                <a:lnTo>
                  <a:pt x="8" y="39"/>
                </a:lnTo>
                <a:lnTo>
                  <a:pt x="6" y="47"/>
                </a:lnTo>
                <a:lnTo>
                  <a:pt x="2" y="53"/>
                </a:lnTo>
                <a:lnTo>
                  <a:pt x="0" y="61"/>
                </a:lnTo>
                <a:lnTo>
                  <a:pt x="0" y="69"/>
                </a:lnTo>
                <a:lnTo>
                  <a:pt x="0" y="79"/>
                </a:lnTo>
                <a:lnTo>
                  <a:pt x="0" y="85"/>
                </a:lnTo>
                <a:lnTo>
                  <a:pt x="0" y="93"/>
                </a:lnTo>
                <a:lnTo>
                  <a:pt x="2" y="101"/>
                </a:lnTo>
                <a:lnTo>
                  <a:pt x="6" y="109"/>
                </a:lnTo>
                <a:lnTo>
                  <a:pt x="12" y="121"/>
                </a:lnTo>
                <a:lnTo>
                  <a:pt x="22" y="133"/>
                </a:lnTo>
                <a:lnTo>
                  <a:pt x="26" y="137"/>
                </a:lnTo>
                <a:lnTo>
                  <a:pt x="32" y="141"/>
                </a:lnTo>
                <a:lnTo>
                  <a:pt x="40" y="145"/>
                </a:lnTo>
                <a:lnTo>
                  <a:pt x="48" y="151"/>
                </a:lnTo>
                <a:lnTo>
                  <a:pt x="54" y="151"/>
                </a:lnTo>
                <a:lnTo>
                  <a:pt x="62" y="155"/>
                </a:lnTo>
                <a:lnTo>
                  <a:pt x="70" y="155"/>
                </a:lnTo>
                <a:lnTo>
                  <a:pt x="80" y="157"/>
                </a:lnTo>
                <a:close/>
              </a:path>
            </a:pathLst>
          </a:custGeom>
          <a:solidFill>
            <a:srgbClr val="03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1" name="Freeform 191"/>
          <p:cNvSpPr>
            <a:spLocks/>
          </p:cNvSpPr>
          <p:nvPr/>
        </p:nvSpPr>
        <p:spPr bwMode="auto">
          <a:xfrm>
            <a:off x="1358900" y="54689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2"/>
                </a:lnTo>
                <a:lnTo>
                  <a:pt x="16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2" name="Freeform 192"/>
          <p:cNvSpPr>
            <a:spLocks/>
          </p:cNvSpPr>
          <p:nvPr/>
        </p:nvSpPr>
        <p:spPr bwMode="auto">
          <a:xfrm>
            <a:off x="1409700" y="5618163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0 h 20"/>
              <a:gd name="T10" fmla="*/ 2147483647 w 22"/>
              <a:gd name="T11" fmla="*/ 2147483647 h 20"/>
              <a:gd name="T12" fmla="*/ 0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0">
                <a:moveTo>
                  <a:pt x="10" y="20"/>
                </a:moveTo>
                <a:lnTo>
                  <a:pt x="18" y="16"/>
                </a:lnTo>
                <a:lnTo>
                  <a:pt x="22" y="10"/>
                </a:lnTo>
                <a:lnTo>
                  <a:pt x="18" y="4"/>
                </a:lnTo>
                <a:lnTo>
                  <a:pt x="10" y="0"/>
                </a:lnTo>
                <a:lnTo>
                  <a:pt x="2" y="4"/>
                </a:lnTo>
                <a:lnTo>
                  <a:pt x="0" y="10"/>
                </a:lnTo>
                <a:lnTo>
                  <a:pt x="2" y="16"/>
                </a:lnTo>
                <a:lnTo>
                  <a:pt x="10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3" name="Freeform 193"/>
          <p:cNvSpPr>
            <a:spLocks/>
          </p:cNvSpPr>
          <p:nvPr/>
        </p:nvSpPr>
        <p:spPr bwMode="auto">
          <a:xfrm>
            <a:off x="1308100" y="5618163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2" y="22"/>
                </a:moveTo>
                <a:lnTo>
                  <a:pt x="18" y="18"/>
                </a:lnTo>
                <a:lnTo>
                  <a:pt x="20" y="10"/>
                </a:lnTo>
                <a:lnTo>
                  <a:pt x="18" y="4"/>
                </a:lnTo>
                <a:lnTo>
                  <a:pt x="12" y="0"/>
                </a:lnTo>
                <a:lnTo>
                  <a:pt x="4" y="4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4" name="Freeform 194"/>
          <p:cNvSpPr>
            <a:spLocks/>
          </p:cNvSpPr>
          <p:nvPr/>
        </p:nvSpPr>
        <p:spPr bwMode="auto">
          <a:xfrm>
            <a:off x="1273175" y="5535613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0 h 22"/>
              <a:gd name="T10" fmla="*/ 2147483647 w 22"/>
              <a:gd name="T11" fmla="*/ 2147483647 h 22"/>
              <a:gd name="T12" fmla="*/ 0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2">
                <a:moveTo>
                  <a:pt x="12" y="22"/>
                </a:moveTo>
                <a:lnTo>
                  <a:pt x="20" y="18"/>
                </a:lnTo>
                <a:lnTo>
                  <a:pt x="22" y="10"/>
                </a:lnTo>
                <a:lnTo>
                  <a:pt x="20" y="2"/>
                </a:lnTo>
                <a:lnTo>
                  <a:pt x="12" y="0"/>
                </a:lnTo>
                <a:lnTo>
                  <a:pt x="4" y="2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5" name="Freeform 195"/>
          <p:cNvSpPr>
            <a:spLocks/>
          </p:cNvSpPr>
          <p:nvPr/>
        </p:nvSpPr>
        <p:spPr bwMode="auto">
          <a:xfrm>
            <a:off x="1435100" y="5538788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0 h 20"/>
              <a:gd name="T10" fmla="*/ 2147483647 w 22"/>
              <a:gd name="T11" fmla="*/ 2147483647 h 20"/>
              <a:gd name="T12" fmla="*/ 0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0">
                <a:moveTo>
                  <a:pt x="10" y="20"/>
                </a:moveTo>
                <a:lnTo>
                  <a:pt x="18" y="18"/>
                </a:lnTo>
                <a:lnTo>
                  <a:pt x="22" y="12"/>
                </a:lnTo>
                <a:lnTo>
                  <a:pt x="18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6" name="Freeform 196"/>
          <p:cNvSpPr>
            <a:spLocks/>
          </p:cNvSpPr>
          <p:nvPr/>
        </p:nvSpPr>
        <p:spPr bwMode="auto">
          <a:xfrm>
            <a:off x="1314450" y="5232400"/>
            <a:ext cx="101600" cy="53975"/>
          </a:xfrm>
          <a:custGeom>
            <a:avLst/>
            <a:gdLst>
              <a:gd name="T0" fmla="*/ 2147483647 w 64"/>
              <a:gd name="T1" fmla="*/ 2147483647 h 34"/>
              <a:gd name="T2" fmla="*/ 2147483647 w 64"/>
              <a:gd name="T3" fmla="*/ 2147483647 h 34"/>
              <a:gd name="T4" fmla="*/ 2147483647 w 64"/>
              <a:gd name="T5" fmla="*/ 2147483647 h 34"/>
              <a:gd name="T6" fmla="*/ 2147483647 w 64"/>
              <a:gd name="T7" fmla="*/ 2147483647 h 34"/>
              <a:gd name="T8" fmla="*/ 2147483647 w 64"/>
              <a:gd name="T9" fmla="*/ 2147483647 h 34"/>
              <a:gd name="T10" fmla="*/ 2147483647 w 64"/>
              <a:gd name="T11" fmla="*/ 2147483647 h 34"/>
              <a:gd name="T12" fmla="*/ 2147483647 w 64"/>
              <a:gd name="T13" fmla="*/ 2147483647 h 34"/>
              <a:gd name="T14" fmla="*/ 2147483647 w 64"/>
              <a:gd name="T15" fmla="*/ 2147483647 h 34"/>
              <a:gd name="T16" fmla="*/ 2147483647 w 64"/>
              <a:gd name="T17" fmla="*/ 0 h 34"/>
              <a:gd name="T18" fmla="*/ 2147483647 w 64"/>
              <a:gd name="T19" fmla="*/ 0 h 34"/>
              <a:gd name="T20" fmla="*/ 2147483647 w 64"/>
              <a:gd name="T21" fmla="*/ 0 h 34"/>
              <a:gd name="T22" fmla="*/ 2147483647 w 64"/>
              <a:gd name="T23" fmla="*/ 0 h 34"/>
              <a:gd name="T24" fmla="*/ 2147483647 w 64"/>
              <a:gd name="T25" fmla="*/ 2147483647 h 34"/>
              <a:gd name="T26" fmla="*/ 0 w 64"/>
              <a:gd name="T27" fmla="*/ 2147483647 h 34"/>
              <a:gd name="T28" fmla="*/ 0 w 64"/>
              <a:gd name="T29" fmla="*/ 2147483647 h 34"/>
              <a:gd name="T30" fmla="*/ 0 w 64"/>
              <a:gd name="T31" fmla="*/ 2147483647 h 34"/>
              <a:gd name="T32" fmla="*/ 2147483647 w 64"/>
              <a:gd name="T33" fmla="*/ 2147483647 h 34"/>
              <a:gd name="T34" fmla="*/ 2147483647 w 64"/>
              <a:gd name="T35" fmla="*/ 2147483647 h 34"/>
              <a:gd name="T36" fmla="*/ 2147483647 w 64"/>
              <a:gd name="T37" fmla="*/ 2147483647 h 34"/>
              <a:gd name="T38" fmla="*/ 2147483647 w 64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4" h="34">
                <a:moveTo>
                  <a:pt x="18" y="34"/>
                </a:moveTo>
                <a:lnTo>
                  <a:pt x="46" y="34"/>
                </a:lnTo>
                <a:lnTo>
                  <a:pt x="52" y="32"/>
                </a:lnTo>
                <a:lnTo>
                  <a:pt x="58" y="30"/>
                </a:lnTo>
                <a:lnTo>
                  <a:pt x="62" y="24"/>
                </a:lnTo>
                <a:lnTo>
                  <a:pt x="64" y="18"/>
                </a:lnTo>
                <a:lnTo>
                  <a:pt x="62" y="10"/>
                </a:lnTo>
                <a:lnTo>
                  <a:pt x="58" y="4"/>
                </a:lnTo>
                <a:lnTo>
                  <a:pt x="52" y="0"/>
                </a:lnTo>
                <a:lnTo>
                  <a:pt x="46" y="0"/>
                </a:lnTo>
                <a:lnTo>
                  <a:pt x="18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10" y="32"/>
                </a:lnTo>
                <a:lnTo>
                  <a:pt x="18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7" name="Freeform 197"/>
          <p:cNvSpPr>
            <a:spLocks/>
          </p:cNvSpPr>
          <p:nvPr/>
        </p:nvSpPr>
        <p:spPr bwMode="auto">
          <a:xfrm>
            <a:off x="1314450" y="5840413"/>
            <a:ext cx="98425" cy="53975"/>
          </a:xfrm>
          <a:custGeom>
            <a:avLst/>
            <a:gdLst>
              <a:gd name="T0" fmla="*/ 2147483647 w 62"/>
              <a:gd name="T1" fmla="*/ 2147483647 h 34"/>
              <a:gd name="T2" fmla="*/ 2147483647 w 62"/>
              <a:gd name="T3" fmla="*/ 2147483647 h 34"/>
              <a:gd name="T4" fmla="*/ 2147483647 w 62"/>
              <a:gd name="T5" fmla="*/ 2147483647 h 34"/>
              <a:gd name="T6" fmla="*/ 2147483647 w 62"/>
              <a:gd name="T7" fmla="*/ 2147483647 h 34"/>
              <a:gd name="T8" fmla="*/ 2147483647 w 62"/>
              <a:gd name="T9" fmla="*/ 2147483647 h 34"/>
              <a:gd name="T10" fmla="*/ 2147483647 w 62"/>
              <a:gd name="T11" fmla="*/ 2147483647 h 34"/>
              <a:gd name="T12" fmla="*/ 2147483647 w 62"/>
              <a:gd name="T13" fmla="*/ 2147483647 h 34"/>
              <a:gd name="T14" fmla="*/ 2147483647 w 62"/>
              <a:gd name="T15" fmla="*/ 2147483647 h 34"/>
              <a:gd name="T16" fmla="*/ 2147483647 w 62"/>
              <a:gd name="T17" fmla="*/ 0 h 34"/>
              <a:gd name="T18" fmla="*/ 2147483647 w 62"/>
              <a:gd name="T19" fmla="*/ 0 h 34"/>
              <a:gd name="T20" fmla="*/ 2147483647 w 62"/>
              <a:gd name="T21" fmla="*/ 0 h 34"/>
              <a:gd name="T22" fmla="*/ 2147483647 w 62"/>
              <a:gd name="T23" fmla="*/ 0 h 34"/>
              <a:gd name="T24" fmla="*/ 2147483647 w 62"/>
              <a:gd name="T25" fmla="*/ 2147483647 h 34"/>
              <a:gd name="T26" fmla="*/ 0 w 62"/>
              <a:gd name="T27" fmla="*/ 2147483647 h 34"/>
              <a:gd name="T28" fmla="*/ 0 w 62"/>
              <a:gd name="T29" fmla="*/ 2147483647 h 34"/>
              <a:gd name="T30" fmla="*/ 0 w 62"/>
              <a:gd name="T31" fmla="*/ 2147483647 h 34"/>
              <a:gd name="T32" fmla="*/ 2147483647 w 62"/>
              <a:gd name="T33" fmla="*/ 2147483647 h 34"/>
              <a:gd name="T34" fmla="*/ 2147483647 w 62"/>
              <a:gd name="T35" fmla="*/ 2147483647 h 34"/>
              <a:gd name="T36" fmla="*/ 2147483647 w 62"/>
              <a:gd name="T37" fmla="*/ 2147483647 h 34"/>
              <a:gd name="T38" fmla="*/ 2147483647 w 62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2" h="34">
                <a:moveTo>
                  <a:pt x="16" y="34"/>
                </a:moveTo>
                <a:lnTo>
                  <a:pt x="46" y="34"/>
                </a:lnTo>
                <a:lnTo>
                  <a:pt x="52" y="32"/>
                </a:lnTo>
                <a:lnTo>
                  <a:pt x="58" y="30"/>
                </a:lnTo>
                <a:lnTo>
                  <a:pt x="60" y="24"/>
                </a:lnTo>
                <a:lnTo>
                  <a:pt x="62" y="18"/>
                </a:lnTo>
                <a:lnTo>
                  <a:pt x="60" y="10"/>
                </a:lnTo>
                <a:lnTo>
                  <a:pt x="58" y="4"/>
                </a:lnTo>
                <a:lnTo>
                  <a:pt x="52" y="0"/>
                </a:lnTo>
                <a:lnTo>
                  <a:pt x="46" y="0"/>
                </a:lnTo>
                <a:lnTo>
                  <a:pt x="16" y="0"/>
                </a:lnTo>
                <a:lnTo>
                  <a:pt x="10" y="0"/>
                </a:lnTo>
                <a:lnTo>
                  <a:pt x="4" y="4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4" y="30"/>
                </a:lnTo>
                <a:lnTo>
                  <a:pt x="10" y="32"/>
                </a:lnTo>
                <a:lnTo>
                  <a:pt x="16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8" name="Freeform 198"/>
          <p:cNvSpPr>
            <a:spLocks/>
          </p:cNvSpPr>
          <p:nvPr/>
        </p:nvSpPr>
        <p:spPr bwMode="auto">
          <a:xfrm>
            <a:off x="1647825" y="5522913"/>
            <a:ext cx="57150" cy="101600"/>
          </a:xfrm>
          <a:custGeom>
            <a:avLst/>
            <a:gdLst>
              <a:gd name="T0" fmla="*/ 2147483647 w 36"/>
              <a:gd name="T1" fmla="*/ 2147483647 h 64"/>
              <a:gd name="T2" fmla="*/ 2147483647 w 36"/>
              <a:gd name="T3" fmla="*/ 2147483647 h 64"/>
              <a:gd name="T4" fmla="*/ 2147483647 w 36"/>
              <a:gd name="T5" fmla="*/ 2147483647 h 64"/>
              <a:gd name="T6" fmla="*/ 2147483647 w 36"/>
              <a:gd name="T7" fmla="*/ 2147483647 h 64"/>
              <a:gd name="T8" fmla="*/ 2147483647 w 36"/>
              <a:gd name="T9" fmla="*/ 0 h 64"/>
              <a:gd name="T10" fmla="*/ 2147483647 w 36"/>
              <a:gd name="T11" fmla="*/ 0 h 64"/>
              <a:gd name="T12" fmla="*/ 2147483647 w 36"/>
              <a:gd name="T13" fmla="*/ 0 h 64"/>
              <a:gd name="T14" fmla="*/ 2147483647 w 36"/>
              <a:gd name="T15" fmla="*/ 2147483647 h 64"/>
              <a:gd name="T16" fmla="*/ 0 w 36"/>
              <a:gd name="T17" fmla="*/ 2147483647 h 64"/>
              <a:gd name="T18" fmla="*/ 0 w 36"/>
              <a:gd name="T19" fmla="*/ 2147483647 h 64"/>
              <a:gd name="T20" fmla="*/ 0 w 36"/>
              <a:gd name="T21" fmla="*/ 2147483647 h 64"/>
              <a:gd name="T22" fmla="*/ 0 w 36"/>
              <a:gd name="T23" fmla="*/ 2147483647 h 64"/>
              <a:gd name="T24" fmla="*/ 2147483647 w 36"/>
              <a:gd name="T25" fmla="*/ 2147483647 h 64"/>
              <a:gd name="T26" fmla="*/ 2147483647 w 36"/>
              <a:gd name="T27" fmla="*/ 2147483647 h 64"/>
              <a:gd name="T28" fmla="*/ 2147483647 w 36"/>
              <a:gd name="T29" fmla="*/ 2147483647 h 64"/>
              <a:gd name="T30" fmla="*/ 2147483647 w 36"/>
              <a:gd name="T31" fmla="*/ 2147483647 h 64"/>
              <a:gd name="T32" fmla="*/ 2147483647 w 36"/>
              <a:gd name="T33" fmla="*/ 2147483647 h 64"/>
              <a:gd name="T34" fmla="*/ 2147483647 w 36"/>
              <a:gd name="T35" fmla="*/ 2147483647 h 64"/>
              <a:gd name="T36" fmla="*/ 2147483647 w 36"/>
              <a:gd name="T37" fmla="*/ 2147483647 h 64"/>
              <a:gd name="T38" fmla="*/ 2147483647 w 36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" h="64">
                <a:moveTo>
                  <a:pt x="36" y="44"/>
                </a:moveTo>
                <a:lnTo>
                  <a:pt x="36" y="18"/>
                </a:lnTo>
                <a:lnTo>
                  <a:pt x="34" y="10"/>
                </a:lnTo>
                <a:lnTo>
                  <a:pt x="30" y="4"/>
                </a:lnTo>
                <a:lnTo>
                  <a:pt x="24" y="0"/>
                </a:lnTo>
                <a:lnTo>
                  <a:pt x="18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8"/>
                </a:lnTo>
                <a:lnTo>
                  <a:pt x="0" y="44"/>
                </a:lnTo>
                <a:lnTo>
                  <a:pt x="0" y="52"/>
                </a:lnTo>
                <a:lnTo>
                  <a:pt x="6" y="58"/>
                </a:lnTo>
                <a:lnTo>
                  <a:pt x="10" y="60"/>
                </a:lnTo>
                <a:lnTo>
                  <a:pt x="18" y="64"/>
                </a:lnTo>
                <a:lnTo>
                  <a:pt x="24" y="60"/>
                </a:lnTo>
                <a:lnTo>
                  <a:pt x="30" y="58"/>
                </a:lnTo>
                <a:lnTo>
                  <a:pt x="34" y="52"/>
                </a:lnTo>
                <a:lnTo>
                  <a:pt x="36" y="4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9" name="Freeform 199"/>
          <p:cNvSpPr>
            <a:spLocks/>
          </p:cNvSpPr>
          <p:nvPr/>
        </p:nvSpPr>
        <p:spPr bwMode="auto">
          <a:xfrm>
            <a:off x="1036638" y="5522913"/>
            <a:ext cx="53975" cy="104775"/>
          </a:xfrm>
          <a:custGeom>
            <a:avLst/>
            <a:gdLst>
              <a:gd name="T0" fmla="*/ 2147483647 w 34"/>
              <a:gd name="T1" fmla="*/ 2147483647 h 66"/>
              <a:gd name="T2" fmla="*/ 2147483647 w 34"/>
              <a:gd name="T3" fmla="*/ 2147483647 h 66"/>
              <a:gd name="T4" fmla="*/ 2147483647 w 34"/>
              <a:gd name="T5" fmla="*/ 2147483647 h 66"/>
              <a:gd name="T6" fmla="*/ 2147483647 w 34"/>
              <a:gd name="T7" fmla="*/ 2147483647 h 66"/>
              <a:gd name="T8" fmla="*/ 2147483647 w 34"/>
              <a:gd name="T9" fmla="*/ 2147483647 h 66"/>
              <a:gd name="T10" fmla="*/ 2147483647 w 34"/>
              <a:gd name="T11" fmla="*/ 0 h 66"/>
              <a:gd name="T12" fmla="*/ 2147483647 w 34"/>
              <a:gd name="T13" fmla="*/ 2147483647 h 66"/>
              <a:gd name="T14" fmla="*/ 2147483647 w 34"/>
              <a:gd name="T15" fmla="*/ 2147483647 h 66"/>
              <a:gd name="T16" fmla="*/ 0 w 34"/>
              <a:gd name="T17" fmla="*/ 2147483647 h 66"/>
              <a:gd name="T18" fmla="*/ 0 w 34"/>
              <a:gd name="T19" fmla="*/ 2147483647 h 66"/>
              <a:gd name="T20" fmla="*/ 0 w 34"/>
              <a:gd name="T21" fmla="*/ 2147483647 h 66"/>
              <a:gd name="T22" fmla="*/ 0 w 34"/>
              <a:gd name="T23" fmla="*/ 2147483647 h 66"/>
              <a:gd name="T24" fmla="*/ 2147483647 w 34"/>
              <a:gd name="T25" fmla="*/ 2147483647 h 66"/>
              <a:gd name="T26" fmla="*/ 2147483647 w 34"/>
              <a:gd name="T27" fmla="*/ 2147483647 h 66"/>
              <a:gd name="T28" fmla="*/ 2147483647 w 34"/>
              <a:gd name="T29" fmla="*/ 2147483647 h 66"/>
              <a:gd name="T30" fmla="*/ 2147483647 w 34"/>
              <a:gd name="T31" fmla="*/ 2147483647 h 66"/>
              <a:gd name="T32" fmla="*/ 2147483647 w 34"/>
              <a:gd name="T33" fmla="*/ 2147483647 h 66"/>
              <a:gd name="T34" fmla="*/ 2147483647 w 34"/>
              <a:gd name="T35" fmla="*/ 2147483647 h 66"/>
              <a:gd name="T36" fmla="*/ 2147483647 w 34"/>
              <a:gd name="T37" fmla="*/ 2147483647 h 66"/>
              <a:gd name="T38" fmla="*/ 2147483647 w 34"/>
              <a:gd name="T39" fmla="*/ 2147483647 h 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66">
                <a:moveTo>
                  <a:pt x="34" y="48"/>
                </a:moveTo>
                <a:lnTo>
                  <a:pt x="34" y="20"/>
                </a:lnTo>
                <a:lnTo>
                  <a:pt x="32" y="12"/>
                </a:lnTo>
                <a:lnTo>
                  <a:pt x="28" y="6"/>
                </a:lnTo>
                <a:lnTo>
                  <a:pt x="22" y="2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20"/>
                </a:lnTo>
                <a:lnTo>
                  <a:pt x="0" y="48"/>
                </a:lnTo>
                <a:lnTo>
                  <a:pt x="0" y="54"/>
                </a:lnTo>
                <a:lnTo>
                  <a:pt x="4" y="60"/>
                </a:lnTo>
                <a:lnTo>
                  <a:pt x="10" y="64"/>
                </a:lnTo>
                <a:lnTo>
                  <a:pt x="16" y="66"/>
                </a:lnTo>
                <a:lnTo>
                  <a:pt x="22" y="64"/>
                </a:lnTo>
                <a:lnTo>
                  <a:pt x="28" y="60"/>
                </a:lnTo>
                <a:lnTo>
                  <a:pt x="32" y="54"/>
                </a:lnTo>
                <a:lnTo>
                  <a:pt x="34" y="48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0" name="Freeform 200"/>
          <p:cNvSpPr>
            <a:spLocks/>
          </p:cNvSpPr>
          <p:nvPr/>
        </p:nvSpPr>
        <p:spPr bwMode="auto">
          <a:xfrm>
            <a:off x="1539875" y="5299075"/>
            <a:ext cx="85725" cy="88900"/>
          </a:xfrm>
          <a:custGeom>
            <a:avLst/>
            <a:gdLst>
              <a:gd name="T0" fmla="*/ 2147483647 w 54"/>
              <a:gd name="T1" fmla="*/ 2147483647 h 56"/>
              <a:gd name="T2" fmla="*/ 2147483647 w 54"/>
              <a:gd name="T3" fmla="*/ 2147483647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2147483647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2147483647 h 56"/>
              <a:gd name="T22" fmla="*/ 2147483647 w 54"/>
              <a:gd name="T23" fmla="*/ 2147483647 h 56"/>
              <a:gd name="T24" fmla="*/ 2147483647 w 54"/>
              <a:gd name="T25" fmla="*/ 0 h 56"/>
              <a:gd name="T26" fmla="*/ 2147483647 w 54"/>
              <a:gd name="T27" fmla="*/ 2147483647 h 56"/>
              <a:gd name="T28" fmla="*/ 2147483647 w 54"/>
              <a:gd name="T29" fmla="*/ 2147483647 h 56"/>
              <a:gd name="T30" fmla="*/ 0 w 54"/>
              <a:gd name="T31" fmla="*/ 2147483647 h 56"/>
              <a:gd name="T32" fmla="*/ 0 w 54"/>
              <a:gd name="T33" fmla="*/ 2147483647 h 56"/>
              <a:gd name="T34" fmla="*/ 0 w 54"/>
              <a:gd name="T35" fmla="*/ 2147483647 h 56"/>
              <a:gd name="T36" fmla="*/ 2147483647 w 54"/>
              <a:gd name="T37" fmla="*/ 2147483647 h 56"/>
              <a:gd name="T38" fmla="*/ 2147483647 w 5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6">
                <a:moveTo>
                  <a:pt x="6" y="32"/>
                </a:moveTo>
                <a:lnTo>
                  <a:pt x="24" y="52"/>
                </a:lnTo>
                <a:lnTo>
                  <a:pt x="30" y="54"/>
                </a:lnTo>
                <a:lnTo>
                  <a:pt x="36" y="56"/>
                </a:lnTo>
                <a:lnTo>
                  <a:pt x="42" y="54"/>
                </a:lnTo>
                <a:lnTo>
                  <a:pt x="50" y="52"/>
                </a:lnTo>
                <a:lnTo>
                  <a:pt x="52" y="44"/>
                </a:lnTo>
                <a:lnTo>
                  <a:pt x="54" y="40"/>
                </a:lnTo>
                <a:lnTo>
                  <a:pt x="52" y="32"/>
                </a:lnTo>
                <a:lnTo>
                  <a:pt x="50" y="28"/>
                </a:lnTo>
                <a:lnTo>
                  <a:pt x="28" y="8"/>
                </a:lnTo>
                <a:lnTo>
                  <a:pt x="22" y="2"/>
                </a:lnTo>
                <a:lnTo>
                  <a:pt x="14" y="0"/>
                </a:lnTo>
                <a:lnTo>
                  <a:pt x="8" y="2"/>
                </a:lnTo>
                <a:lnTo>
                  <a:pt x="6" y="8"/>
                </a:lnTo>
                <a:lnTo>
                  <a:pt x="0" y="12"/>
                </a:lnTo>
                <a:lnTo>
                  <a:pt x="0" y="20"/>
                </a:lnTo>
                <a:lnTo>
                  <a:pt x="0" y="26"/>
                </a:lnTo>
                <a:lnTo>
                  <a:pt x="6" y="3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1" name="Freeform 201"/>
          <p:cNvSpPr>
            <a:spLocks/>
          </p:cNvSpPr>
          <p:nvPr/>
        </p:nvSpPr>
        <p:spPr bwMode="auto">
          <a:xfrm>
            <a:off x="1108075" y="5729288"/>
            <a:ext cx="85725" cy="88900"/>
          </a:xfrm>
          <a:custGeom>
            <a:avLst/>
            <a:gdLst>
              <a:gd name="T0" fmla="*/ 2147483647 w 54"/>
              <a:gd name="T1" fmla="*/ 2147483647 h 56"/>
              <a:gd name="T2" fmla="*/ 2147483647 w 54"/>
              <a:gd name="T3" fmla="*/ 2147483647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2147483647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2147483647 h 56"/>
              <a:gd name="T22" fmla="*/ 2147483647 w 54"/>
              <a:gd name="T23" fmla="*/ 2147483647 h 56"/>
              <a:gd name="T24" fmla="*/ 2147483647 w 54"/>
              <a:gd name="T25" fmla="*/ 0 h 56"/>
              <a:gd name="T26" fmla="*/ 2147483647 w 54"/>
              <a:gd name="T27" fmla="*/ 2147483647 h 56"/>
              <a:gd name="T28" fmla="*/ 2147483647 w 54"/>
              <a:gd name="T29" fmla="*/ 2147483647 h 56"/>
              <a:gd name="T30" fmla="*/ 0 w 54"/>
              <a:gd name="T31" fmla="*/ 2147483647 h 56"/>
              <a:gd name="T32" fmla="*/ 0 w 54"/>
              <a:gd name="T33" fmla="*/ 2147483647 h 56"/>
              <a:gd name="T34" fmla="*/ 0 w 54"/>
              <a:gd name="T35" fmla="*/ 2147483647 h 56"/>
              <a:gd name="T36" fmla="*/ 2147483647 w 54"/>
              <a:gd name="T37" fmla="*/ 2147483647 h 56"/>
              <a:gd name="T38" fmla="*/ 2147483647 w 5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6">
                <a:moveTo>
                  <a:pt x="4" y="32"/>
                </a:moveTo>
                <a:lnTo>
                  <a:pt x="26" y="50"/>
                </a:lnTo>
                <a:lnTo>
                  <a:pt x="30" y="54"/>
                </a:lnTo>
                <a:lnTo>
                  <a:pt x="36" y="56"/>
                </a:lnTo>
                <a:lnTo>
                  <a:pt x="42" y="54"/>
                </a:lnTo>
                <a:lnTo>
                  <a:pt x="50" y="50"/>
                </a:lnTo>
                <a:lnTo>
                  <a:pt x="52" y="44"/>
                </a:lnTo>
                <a:lnTo>
                  <a:pt x="54" y="38"/>
                </a:lnTo>
                <a:lnTo>
                  <a:pt x="52" y="32"/>
                </a:lnTo>
                <a:lnTo>
                  <a:pt x="50" y="28"/>
                </a:lnTo>
                <a:lnTo>
                  <a:pt x="30" y="6"/>
                </a:lnTo>
                <a:lnTo>
                  <a:pt x="22" y="2"/>
                </a:lnTo>
                <a:lnTo>
                  <a:pt x="16" y="0"/>
                </a:lnTo>
                <a:lnTo>
                  <a:pt x="8" y="2"/>
                </a:lnTo>
                <a:lnTo>
                  <a:pt x="4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4" y="3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2" name="Freeform 202"/>
          <p:cNvSpPr>
            <a:spLocks/>
          </p:cNvSpPr>
          <p:nvPr/>
        </p:nvSpPr>
        <p:spPr bwMode="auto">
          <a:xfrm>
            <a:off x="1533525" y="5741988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2147483647 w 56"/>
              <a:gd name="T3" fmla="*/ 2147483647 h 54"/>
              <a:gd name="T4" fmla="*/ 2147483647 w 56"/>
              <a:gd name="T5" fmla="*/ 2147483647 h 54"/>
              <a:gd name="T6" fmla="*/ 2147483647 w 56"/>
              <a:gd name="T7" fmla="*/ 2147483647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0 h 54"/>
              <a:gd name="T16" fmla="*/ 2147483647 w 56"/>
              <a:gd name="T17" fmla="*/ 2147483647 h 54"/>
              <a:gd name="T18" fmla="*/ 2147483647 w 56"/>
              <a:gd name="T19" fmla="*/ 2147483647 h 54"/>
              <a:gd name="T20" fmla="*/ 2147483647 w 56"/>
              <a:gd name="T21" fmla="*/ 2147483647 h 54"/>
              <a:gd name="T22" fmla="*/ 2147483647 w 56"/>
              <a:gd name="T23" fmla="*/ 2147483647 h 54"/>
              <a:gd name="T24" fmla="*/ 0 w 56"/>
              <a:gd name="T25" fmla="*/ 2147483647 h 54"/>
              <a:gd name="T26" fmla="*/ 2147483647 w 56"/>
              <a:gd name="T27" fmla="*/ 2147483647 h 54"/>
              <a:gd name="T28" fmla="*/ 2147483647 w 56"/>
              <a:gd name="T29" fmla="*/ 2147483647 h 54"/>
              <a:gd name="T30" fmla="*/ 2147483647 w 56"/>
              <a:gd name="T31" fmla="*/ 2147483647 h 54"/>
              <a:gd name="T32" fmla="*/ 2147483647 w 56"/>
              <a:gd name="T33" fmla="*/ 2147483647 h 54"/>
              <a:gd name="T34" fmla="*/ 2147483647 w 56"/>
              <a:gd name="T35" fmla="*/ 2147483647 h 54"/>
              <a:gd name="T36" fmla="*/ 2147483647 w 56"/>
              <a:gd name="T37" fmla="*/ 2147483647 h 54"/>
              <a:gd name="T38" fmla="*/ 2147483647 w 56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6" h="54">
                <a:moveTo>
                  <a:pt x="32" y="50"/>
                </a:moveTo>
                <a:lnTo>
                  <a:pt x="50" y="30"/>
                </a:lnTo>
                <a:lnTo>
                  <a:pt x="54" y="24"/>
                </a:lnTo>
                <a:lnTo>
                  <a:pt x="56" y="18"/>
                </a:lnTo>
                <a:lnTo>
                  <a:pt x="54" y="12"/>
                </a:lnTo>
                <a:lnTo>
                  <a:pt x="50" y="6"/>
                </a:lnTo>
                <a:lnTo>
                  <a:pt x="44" y="2"/>
                </a:lnTo>
                <a:lnTo>
                  <a:pt x="40" y="0"/>
                </a:lnTo>
                <a:lnTo>
                  <a:pt x="32" y="2"/>
                </a:lnTo>
                <a:lnTo>
                  <a:pt x="28" y="6"/>
                </a:lnTo>
                <a:lnTo>
                  <a:pt x="6" y="26"/>
                </a:lnTo>
                <a:lnTo>
                  <a:pt x="2" y="32"/>
                </a:lnTo>
                <a:lnTo>
                  <a:pt x="0" y="40"/>
                </a:lnTo>
                <a:lnTo>
                  <a:pt x="2" y="44"/>
                </a:lnTo>
                <a:lnTo>
                  <a:pt x="6" y="50"/>
                </a:lnTo>
                <a:lnTo>
                  <a:pt x="12" y="54"/>
                </a:lnTo>
                <a:lnTo>
                  <a:pt x="18" y="54"/>
                </a:lnTo>
                <a:lnTo>
                  <a:pt x="26" y="54"/>
                </a:lnTo>
                <a:lnTo>
                  <a:pt x="32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3" name="Freeform 203"/>
          <p:cNvSpPr>
            <a:spLocks/>
          </p:cNvSpPr>
          <p:nvPr/>
        </p:nvSpPr>
        <p:spPr bwMode="auto">
          <a:xfrm>
            <a:off x="1100138" y="5311775"/>
            <a:ext cx="84137" cy="88900"/>
          </a:xfrm>
          <a:custGeom>
            <a:avLst/>
            <a:gdLst>
              <a:gd name="T0" fmla="*/ 2147483647 w 53"/>
              <a:gd name="T1" fmla="*/ 2147483647 h 56"/>
              <a:gd name="T2" fmla="*/ 2147483647 w 53"/>
              <a:gd name="T3" fmla="*/ 2147483647 h 56"/>
              <a:gd name="T4" fmla="*/ 2147483647 w 53"/>
              <a:gd name="T5" fmla="*/ 2147483647 h 56"/>
              <a:gd name="T6" fmla="*/ 2147483647 w 53"/>
              <a:gd name="T7" fmla="*/ 2147483647 h 56"/>
              <a:gd name="T8" fmla="*/ 2147483647 w 53"/>
              <a:gd name="T9" fmla="*/ 2147483647 h 56"/>
              <a:gd name="T10" fmla="*/ 2147483647 w 53"/>
              <a:gd name="T11" fmla="*/ 2147483647 h 56"/>
              <a:gd name="T12" fmla="*/ 2147483647 w 53"/>
              <a:gd name="T13" fmla="*/ 2147483647 h 56"/>
              <a:gd name="T14" fmla="*/ 2147483647 w 53"/>
              <a:gd name="T15" fmla="*/ 0 h 56"/>
              <a:gd name="T16" fmla="*/ 2147483647 w 53"/>
              <a:gd name="T17" fmla="*/ 2147483647 h 56"/>
              <a:gd name="T18" fmla="*/ 2147483647 w 53"/>
              <a:gd name="T19" fmla="*/ 2147483647 h 56"/>
              <a:gd name="T20" fmla="*/ 2147483647 w 53"/>
              <a:gd name="T21" fmla="*/ 2147483647 h 56"/>
              <a:gd name="T22" fmla="*/ 0 w 53"/>
              <a:gd name="T23" fmla="*/ 2147483647 h 56"/>
              <a:gd name="T24" fmla="*/ 0 w 53"/>
              <a:gd name="T25" fmla="*/ 2147483647 h 56"/>
              <a:gd name="T26" fmla="*/ 0 w 53"/>
              <a:gd name="T27" fmla="*/ 2147483647 h 56"/>
              <a:gd name="T28" fmla="*/ 2147483647 w 53"/>
              <a:gd name="T29" fmla="*/ 2147483647 h 56"/>
              <a:gd name="T30" fmla="*/ 2147483647 w 53"/>
              <a:gd name="T31" fmla="*/ 2147483647 h 56"/>
              <a:gd name="T32" fmla="*/ 2147483647 w 53"/>
              <a:gd name="T33" fmla="*/ 2147483647 h 56"/>
              <a:gd name="T34" fmla="*/ 2147483647 w 53"/>
              <a:gd name="T35" fmla="*/ 2147483647 h 56"/>
              <a:gd name="T36" fmla="*/ 2147483647 w 53"/>
              <a:gd name="T37" fmla="*/ 2147483647 h 56"/>
              <a:gd name="T38" fmla="*/ 2147483647 w 53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3" h="56">
                <a:moveTo>
                  <a:pt x="29" y="50"/>
                </a:moveTo>
                <a:lnTo>
                  <a:pt x="49" y="30"/>
                </a:lnTo>
                <a:lnTo>
                  <a:pt x="53" y="24"/>
                </a:lnTo>
                <a:lnTo>
                  <a:pt x="53" y="18"/>
                </a:lnTo>
                <a:lnTo>
                  <a:pt x="53" y="12"/>
                </a:lnTo>
                <a:lnTo>
                  <a:pt x="49" y="6"/>
                </a:lnTo>
                <a:lnTo>
                  <a:pt x="43" y="2"/>
                </a:lnTo>
                <a:lnTo>
                  <a:pt x="37" y="0"/>
                </a:lnTo>
                <a:lnTo>
                  <a:pt x="31" y="2"/>
                </a:lnTo>
                <a:lnTo>
                  <a:pt x="25" y="6"/>
                </a:lnTo>
                <a:lnTo>
                  <a:pt x="5" y="28"/>
                </a:lnTo>
                <a:lnTo>
                  <a:pt x="0" y="30"/>
                </a:lnTo>
                <a:lnTo>
                  <a:pt x="0" y="36"/>
                </a:lnTo>
                <a:lnTo>
                  <a:pt x="0" y="44"/>
                </a:lnTo>
                <a:lnTo>
                  <a:pt x="5" y="50"/>
                </a:lnTo>
                <a:lnTo>
                  <a:pt x="9" y="54"/>
                </a:lnTo>
                <a:lnTo>
                  <a:pt x="17" y="56"/>
                </a:lnTo>
                <a:lnTo>
                  <a:pt x="23" y="54"/>
                </a:lnTo>
                <a:lnTo>
                  <a:pt x="29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4" name="Freeform 117"/>
          <p:cNvSpPr>
            <a:spLocks/>
          </p:cNvSpPr>
          <p:nvPr/>
        </p:nvSpPr>
        <p:spPr bwMode="auto">
          <a:xfrm>
            <a:off x="3586163" y="3906838"/>
            <a:ext cx="2438400" cy="104775"/>
          </a:xfrm>
          <a:custGeom>
            <a:avLst/>
            <a:gdLst>
              <a:gd name="T0" fmla="*/ 0 w 1536"/>
              <a:gd name="T1" fmla="*/ 2147483647 h 66"/>
              <a:gd name="T2" fmla="*/ 2147483647 w 1536"/>
              <a:gd name="T3" fmla="*/ 2147483647 h 66"/>
              <a:gd name="T4" fmla="*/ 2147483647 w 1536"/>
              <a:gd name="T5" fmla="*/ 0 h 66"/>
              <a:gd name="T6" fmla="*/ 0 w 1536"/>
              <a:gd name="T7" fmla="*/ 0 h 66"/>
              <a:gd name="T8" fmla="*/ 0 w 1536"/>
              <a:gd name="T9" fmla="*/ 2147483647 h 66"/>
              <a:gd name="T10" fmla="*/ 0 w 1536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66">
                <a:moveTo>
                  <a:pt x="0" y="66"/>
                </a:moveTo>
                <a:lnTo>
                  <a:pt x="1536" y="66"/>
                </a:lnTo>
                <a:lnTo>
                  <a:pt x="1536" y="0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6E9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5" name="Freeform 118"/>
          <p:cNvSpPr>
            <a:spLocks/>
          </p:cNvSpPr>
          <p:nvPr/>
        </p:nvSpPr>
        <p:spPr bwMode="auto">
          <a:xfrm>
            <a:off x="3579813" y="4143375"/>
            <a:ext cx="2438400" cy="104775"/>
          </a:xfrm>
          <a:custGeom>
            <a:avLst/>
            <a:gdLst>
              <a:gd name="T0" fmla="*/ 0 w 1536"/>
              <a:gd name="T1" fmla="*/ 2147483647 h 66"/>
              <a:gd name="T2" fmla="*/ 2147483647 w 1536"/>
              <a:gd name="T3" fmla="*/ 2147483647 h 66"/>
              <a:gd name="T4" fmla="*/ 2147483647 w 1536"/>
              <a:gd name="T5" fmla="*/ 0 h 66"/>
              <a:gd name="T6" fmla="*/ 0 w 1536"/>
              <a:gd name="T7" fmla="*/ 0 h 66"/>
              <a:gd name="T8" fmla="*/ 0 w 1536"/>
              <a:gd name="T9" fmla="*/ 2147483647 h 66"/>
              <a:gd name="T10" fmla="*/ 0 w 1536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66">
                <a:moveTo>
                  <a:pt x="0" y="66"/>
                </a:moveTo>
                <a:lnTo>
                  <a:pt x="1536" y="66"/>
                </a:lnTo>
                <a:lnTo>
                  <a:pt x="1536" y="0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6E9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6" name="Freeform 204"/>
          <p:cNvSpPr>
            <a:spLocks/>
          </p:cNvSpPr>
          <p:nvPr/>
        </p:nvSpPr>
        <p:spPr bwMode="auto">
          <a:xfrm>
            <a:off x="5735638" y="5159375"/>
            <a:ext cx="107950" cy="161925"/>
          </a:xfrm>
          <a:custGeom>
            <a:avLst/>
            <a:gdLst>
              <a:gd name="T0" fmla="*/ 2147483647 w 68"/>
              <a:gd name="T1" fmla="*/ 2147483647 h 102"/>
              <a:gd name="T2" fmla="*/ 2147483647 w 68"/>
              <a:gd name="T3" fmla="*/ 2147483647 h 102"/>
              <a:gd name="T4" fmla="*/ 2147483647 w 68"/>
              <a:gd name="T5" fmla="*/ 2147483647 h 102"/>
              <a:gd name="T6" fmla="*/ 2147483647 w 68"/>
              <a:gd name="T7" fmla="*/ 2147483647 h 102"/>
              <a:gd name="T8" fmla="*/ 2147483647 w 68"/>
              <a:gd name="T9" fmla="*/ 2147483647 h 102"/>
              <a:gd name="T10" fmla="*/ 2147483647 w 68"/>
              <a:gd name="T11" fmla="*/ 2147483647 h 102"/>
              <a:gd name="T12" fmla="*/ 2147483647 w 68"/>
              <a:gd name="T13" fmla="*/ 2147483647 h 102"/>
              <a:gd name="T14" fmla="*/ 2147483647 w 68"/>
              <a:gd name="T15" fmla="*/ 2147483647 h 102"/>
              <a:gd name="T16" fmla="*/ 2147483647 w 68"/>
              <a:gd name="T17" fmla="*/ 2147483647 h 102"/>
              <a:gd name="T18" fmla="*/ 2147483647 w 68"/>
              <a:gd name="T19" fmla="*/ 2147483647 h 102"/>
              <a:gd name="T20" fmla="*/ 2147483647 w 68"/>
              <a:gd name="T21" fmla="*/ 2147483647 h 102"/>
              <a:gd name="T22" fmla="*/ 2147483647 w 68"/>
              <a:gd name="T23" fmla="*/ 2147483647 h 102"/>
              <a:gd name="T24" fmla="*/ 2147483647 w 68"/>
              <a:gd name="T25" fmla="*/ 2147483647 h 102"/>
              <a:gd name="T26" fmla="*/ 2147483647 w 68"/>
              <a:gd name="T27" fmla="*/ 2147483647 h 102"/>
              <a:gd name="T28" fmla="*/ 2147483647 w 68"/>
              <a:gd name="T29" fmla="*/ 2147483647 h 102"/>
              <a:gd name="T30" fmla="*/ 2147483647 w 68"/>
              <a:gd name="T31" fmla="*/ 0 h 102"/>
              <a:gd name="T32" fmla="*/ 2147483647 w 68"/>
              <a:gd name="T33" fmla="*/ 0 h 102"/>
              <a:gd name="T34" fmla="*/ 2147483647 w 68"/>
              <a:gd name="T35" fmla="*/ 0 h 102"/>
              <a:gd name="T36" fmla="*/ 2147483647 w 68"/>
              <a:gd name="T37" fmla="*/ 2147483647 h 102"/>
              <a:gd name="T38" fmla="*/ 2147483647 w 68"/>
              <a:gd name="T39" fmla="*/ 2147483647 h 102"/>
              <a:gd name="T40" fmla="*/ 2147483647 w 68"/>
              <a:gd name="T41" fmla="*/ 2147483647 h 102"/>
              <a:gd name="T42" fmla="*/ 2147483647 w 68"/>
              <a:gd name="T43" fmla="*/ 2147483647 h 102"/>
              <a:gd name="T44" fmla="*/ 2147483647 w 68"/>
              <a:gd name="T45" fmla="*/ 2147483647 h 102"/>
              <a:gd name="T46" fmla="*/ 0 w 68"/>
              <a:gd name="T47" fmla="*/ 2147483647 h 102"/>
              <a:gd name="T48" fmla="*/ 0 w 68"/>
              <a:gd name="T49" fmla="*/ 2147483647 h 102"/>
              <a:gd name="T50" fmla="*/ 0 w 68"/>
              <a:gd name="T51" fmla="*/ 2147483647 h 102"/>
              <a:gd name="T52" fmla="*/ 2147483647 w 68"/>
              <a:gd name="T53" fmla="*/ 2147483647 h 102"/>
              <a:gd name="T54" fmla="*/ 2147483647 w 68"/>
              <a:gd name="T55" fmla="*/ 2147483647 h 102"/>
              <a:gd name="T56" fmla="*/ 2147483647 w 68"/>
              <a:gd name="T57" fmla="*/ 2147483647 h 102"/>
              <a:gd name="T58" fmla="*/ 2147483647 w 68"/>
              <a:gd name="T59" fmla="*/ 2147483647 h 102"/>
              <a:gd name="T60" fmla="*/ 2147483647 w 68"/>
              <a:gd name="T61" fmla="*/ 2147483647 h 102"/>
              <a:gd name="T62" fmla="*/ 2147483647 w 68"/>
              <a:gd name="T63" fmla="*/ 2147483647 h 102"/>
              <a:gd name="T64" fmla="*/ 2147483647 w 68"/>
              <a:gd name="T65" fmla="*/ 2147483647 h 102"/>
              <a:gd name="T66" fmla="*/ 2147483647 w 68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8" h="102">
                <a:moveTo>
                  <a:pt x="34" y="102"/>
                </a:moveTo>
                <a:lnTo>
                  <a:pt x="40" y="100"/>
                </a:lnTo>
                <a:lnTo>
                  <a:pt x="46" y="98"/>
                </a:lnTo>
                <a:lnTo>
                  <a:pt x="52" y="92"/>
                </a:lnTo>
                <a:lnTo>
                  <a:pt x="58" y="86"/>
                </a:lnTo>
                <a:lnTo>
                  <a:pt x="62" y="78"/>
                </a:lnTo>
                <a:lnTo>
                  <a:pt x="66" y="70"/>
                </a:lnTo>
                <a:lnTo>
                  <a:pt x="68" y="60"/>
                </a:lnTo>
                <a:lnTo>
                  <a:pt x="68" y="50"/>
                </a:lnTo>
                <a:lnTo>
                  <a:pt x="68" y="40"/>
                </a:lnTo>
                <a:lnTo>
                  <a:pt x="66" y="30"/>
                </a:lnTo>
                <a:lnTo>
                  <a:pt x="62" y="20"/>
                </a:lnTo>
                <a:lnTo>
                  <a:pt x="58" y="14"/>
                </a:lnTo>
                <a:lnTo>
                  <a:pt x="52" y="6"/>
                </a:lnTo>
                <a:lnTo>
                  <a:pt x="46" y="4"/>
                </a:lnTo>
                <a:lnTo>
                  <a:pt x="40" y="0"/>
                </a:lnTo>
                <a:lnTo>
                  <a:pt x="34" y="0"/>
                </a:lnTo>
                <a:lnTo>
                  <a:pt x="26" y="0"/>
                </a:lnTo>
                <a:lnTo>
                  <a:pt x="18" y="4"/>
                </a:lnTo>
                <a:lnTo>
                  <a:pt x="12" y="6"/>
                </a:lnTo>
                <a:lnTo>
                  <a:pt x="8" y="14"/>
                </a:lnTo>
                <a:lnTo>
                  <a:pt x="6" y="20"/>
                </a:lnTo>
                <a:lnTo>
                  <a:pt x="2" y="30"/>
                </a:lnTo>
                <a:lnTo>
                  <a:pt x="0" y="40"/>
                </a:lnTo>
                <a:lnTo>
                  <a:pt x="0" y="50"/>
                </a:lnTo>
                <a:lnTo>
                  <a:pt x="0" y="60"/>
                </a:lnTo>
                <a:lnTo>
                  <a:pt x="2" y="70"/>
                </a:lnTo>
                <a:lnTo>
                  <a:pt x="6" y="78"/>
                </a:lnTo>
                <a:lnTo>
                  <a:pt x="8" y="86"/>
                </a:lnTo>
                <a:lnTo>
                  <a:pt x="12" y="92"/>
                </a:lnTo>
                <a:lnTo>
                  <a:pt x="18" y="98"/>
                </a:lnTo>
                <a:lnTo>
                  <a:pt x="26" y="100"/>
                </a:lnTo>
                <a:lnTo>
                  <a:pt x="34" y="102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7" name="Freeform 205"/>
          <p:cNvSpPr>
            <a:spLocks/>
          </p:cNvSpPr>
          <p:nvPr/>
        </p:nvSpPr>
        <p:spPr bwMode="auto">
          <a:xfrm>
            <a:off x="3201988" y="3906838"/>
            <a:ext cx="225425" cy="382587"/>
          </a:xfrm>
          <a:custGeom>
            <a:avLst/>
            <a:gdLst>
              <a:gd name="T0" fmla="*/ 2147483647 w 142"/>
              <a:gd name="T1" fmla="*/ 2147483647 h 241"/>
              <a:gd name="T2" fmla="*/ 2147483647 w 142"/>
              <a:gd name="T3" fmla="*/ 2147483647 h 241"/>
              <a:gd name="T4" fmla="*/ 2147483647 w 142"/>
              <a:gd name="T5" fmla="*/ 2147483647 h 241"/>
              <a:gd name="T6" fmla="*/ 2147483647 w 142"/>
              <a:gd name="T7" fmla="*/ 2147483647 h 241"/>
              <a:gd name="T8" fmla="*/ 0 w 142"/>
              <a:gd name="T9" fmla="*/ 2147483647 h 241"/>
              <a:gd name="T10" fmla="*/ 0 w 142"/>
              <a:gd name="T11" fmla="*/ 2147483647 h 241"/>
              <a:gd name="T12" fmla="*/ 0 w 142"/>
              <a:gd name="T13" fmla="*/ 2147483647 h 241"/>
              <a:gd name="T14" fmla="*/ 0 w 142"/>
              <a:gd name="T15" fmla="*/ 2147483647 h 241"/>
              <a:gd name="T16" fmla="*/ 0 w 142"/>
              <a:gd name="T17" fmla="*/ 2147483647 h 241"/>
              <a:gd name="T18" fmla="*/ 0 w 142"/>
              <a:gd name="T19" fmla="*/ 2147483647 h 241"/>
              <a:gd name="T20" fmla="*/ 0 w 142"/>
              <a:gd name="T21" fmla="*/ 2147483647 h 241"/>
              <a:gd name="T22" fmla="*/ 0 w 142"/>
              <a:gd name="T23" fmla="*/ 2147483647 h 241"/>
              <a:gd name="T24" fmla="*/ 0 w 142"/>
              <a:gd name="T25" fmla="*/ 2147483647 h 241"/>
              <a:gd name="T26" fmla="*/ 0 w 142"/>
              <a:gd name="T27" fmla="*/ 2147483647 h 241"/>
              <a:gd name="T28" fmla="*/ 0 w 142"/>
              <a:gd name="T29" fmla="*/ 2147483647 h 241"/>
              <a:gd name="T30" fmla="*/ 2147483647 w 142"/>
              <a:gd name="T31" fmla="*/ 2147483647 h 241"/>
              <a:gd name="T32" fmla="*/ 2147483647 w 142"/>
              <a:gd name="T33" fmla="*/ 2147483647 h 241"/>
              <a:gd name="T34" fmla="*/ 2147483647 w 142"/>
              <a:gd name="T35" fmla="*/ 2147483647 h 241"/>
              <a:gd name="T36" fmla="*/ 2147483647 w 142"/>
              <a:gd name="T37" fmla="*/ 2147483647 h 241"/>
              <a:gd name="T38" fmla="*/ 2147483647 w 142"/>
              <a:gd name="T39" fmla="*/ 2147483647 h 241"/>
              <a:gd name="T40" fmla="*/ 2147483647 w 142"/>
              <a:gd name="T41" fmla="*/ 2147483647 h 241"/>
              <a:gd name="T42" fmla="*/ 2147483647 w 142"/>
              <a:gd name="T43" fmla="*/ 0 h 241"/>
              <a:gd name="T44" fmla="*/ 2147483647 w 142"/>
              <a:gd name="T45" fmla="*/ 0 h 241"/>
              <a:gd name="T46" fmla="*/ 2147483647 w 142"/>
              <a:gd name="T47" fmla="*/ 0 h 241"/>
              <a:gd name="T48" fmla="*/ 2147483647 w 142"/>
              <a:gd name="T49" fmla="*/ 0 h 241"/>
              <a:gd name="T50" fmla="*/ 2147483647 w 142"/>
              <a:gd name="T51" fmla="*/ 2147483647 h 241"/>
              <a:gd name="T52" fmla="*/ 2147483647 w 142"/>
              <a:gd name="T53" fmla="*/ 2147483647 h 241"/>
              <a:gd name="T54" fmla="*/ 2147483647 w 142"/>
              <a:gd name="T55" fmla="*/ 2147483647 h 241"/>
              <a:gd name="T56" fmla="*/ 2147483647 w 142"/>
              <a:gd name="T57" fmla="*/ 2147483647 h 241"/>
              <a:gd name="T58" fmla="*/ 2147483647 w 142"/>
              <a:gd name="T59" fmla="*/ 2147483647 h 241"/>
              <a:gd name="T60" fmla="*/ 2147483647 w 142"/>
              <a:gd name="T61" fmla="*/ 2147483647 h 241"/>
              <a:gd name="T62" fmla="*/ 2147483647 w 142"/>
              <a:gd name="T63" fmla="*/ 2147483647 h 241"/>
              <a:gd name="T64" fmla="*/ 2147483647 w 142"/>
              <a:gd name="T65" fmla="*/ 2147483647 h 241"/>
              <a:gd name="T66" fmla="*/ 2147483647 w 142"/>
              <a:gd name="T67" fmla="*/ 2147483647 h 241"/>
              <a:gd name="T68" fmla="*/ 2147483647 w 142"/>
              <a:gd name="T69" fmla="*/ 2147483647 h 241"/>
              <a:gd name="T70" fmla="*/ 2147483647 w 142"/>
              <a:gd name="T71" fmla="*/ 2147483647 h 241"/>
              <a:gd name="T72" fmla="*/ 2147483647 w 142"/>
              <a:gd name="T73" fmla="*/ 2147483647 h 241"/>
              <a:gd name="T74" fmla="*/ 2147483647 w 142"/>
              <a:gd name="T75" fmla="*/ 2147483647 h 241"/>
              <a:gd name="T76" fmla="*/ 2147483647 w 142"/>
              <a:gd name="T77" fmla="*/ 2147483647 h 241"/>
              <a:gd name="T78" fmla="*/ 2147483647 w 142"/>
              <a:gd name="T79" fmla="*/ 2147483647 h 241"/>
              <a:gd name="T80" fmla="*/ 2147483647 w 142"/>
              <a:gd name="T81" fmla="*/ 2147483647 h 241"/>
              <a:gd name="T82" fmla="*/ 2147483647 w 1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2" h="241">
                <a:moveTo>
                  <a:pt x="52" y="241"/>
                </a:moveTo>
                <a:lnTo>
                  <a:pt x="50" y="241"/>
                </a:lnTo>
                <a:lnTo>
                  <a:pt x="48" y="241"/>
                </a:lnTo>
                <a:lnTo>
                  <a:pt x="42" y="241"/>
                </a:lnTo>
                <a:lnTo>
                  <a:pt x="36" y="241"/>
                </a:lnTo>
                <a:lnTo>
                  <a:pt x="28" y="241"/>
                </a:lnTo>
                <a:lnTo>
                  <a:pt x="20" y="241"/>
                </a:lnTo>
                <a:lnTo>
                  <a:pt x="10" y="241"/>
                </a:lnTo>
                <a:lnTo>
                  <a:pt x="0" y="241"/>
                </a:lnTo>
                <a:lnTo>
                  <a:pt x="0" y="235"/>
                </a:lnTo>
                <a:lnTo>
                  <a:pt x="0" y="227"/>
                </a:lnTo>
                <a:lnTo>
                  <a:pt x="0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0" y="187"/>
                </a:lnTo>
                <a:lnTo>
                  <a:pt x="0" y="179"/>
                </a:lnTo>
                <a:lnTo>
                  <a:pt x="0" y="171"/>
                </a:lnTo>
                <a:lnTo>
                  <a:pt x="0" y="165"/>
                </a:lnTo>
                <a:lnTo>
                  <a:pt x="0" y="159"/>
                </a:lnTo>
                <a:lnTo>
                  <a:pt x="0" y="149"/>
                </a:lnTo>
                <a:lnTo>
                  <a:pt x="0" y="137"/>
                </a:lnTo>
                <a:lnTo>
                  <a:pt x="0" y="127"/>
                </a:lnTo>
                <a:lnTo>
                  <a:pt x="0" y="117"/>
                </a:lnTo>
                <a:lnTo>
                  <a:pt x="0" y="109"/>
                </a:lnTo>
                <a:lnTo>
                  <a:pt x="0" y="103"/>
                </a:lnTo>
                <a:lnTo>
                  <a:pt x="0" y="93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40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38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2" y="0"/>
                </a:lnTo>
                <a:lnTo>
                  <a:pt x="94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30" y="0"/>
                </a:lnTo>
                <a:lnTo>
                  <a:pt x="142" y="0"/>
                </a:lnTo>
                <a:lnTo>
                  <a:pt x="142" y="12"/>
                </a:lnTo>
                <a:lnTo>
                  <a:pt x="142" y="26"/>
                </a:lnTo>
                <a:lnTo>
                  <a:pt x="142" y="32"/>
                </a:lnTo>
                <a:lnTo>
                  <a:pt x="142" y="40"/>
                </a:lnTo>
                <a:lnTo>
                  <a:pt x="142" y="46"/>
                </a:lnTo>
                <a:lnTo>
                  <a:pt x="142" y="52"/>
                </a:lnTo>
                <a:lnTo>
                  <a:pt x="142" y="66"/>
                </a:lnTo>
                <a:lnTo>
                  <a:pt x="142" y="78"/>
                </a:lnTo>
                <a:lnTo>
                  <a:pt x="142" y="90"/>
                </a:lnTo>
                <a:lnTo>
                  <a:pt x="142" y="101"/>
                </a:lnTo>
                <a:lnTo>
                  <a:pt x="142" y="111"/>
                </a:lnTo>
                <a:lnTo>
                  <a:pt x="142" y="121"/>
                </a:lnTo>
                <a:lnTo>
                  <a:pt x="142" y="127"/>
                </a:lnTo>
                <a:lnTo>
                  <a:pt x="142" y="137"/>
                </a:lnTo>
                <a:lnTo>
                  <a:pt x="142" y="147"/>
                </a:lnTo>
                <a:lnTo>
                  <a:pt x="142" y="149"/>
                </a:lnTo>
                <a:lnTo>
                  <a:pt x="142" y="159"/>
                </a:lnTo>
                <a:lnTo>
                  <a:pt x="140" y="167"/>
                </a:lnTo>
                <a:lnTo>
                  <a:pt x="136" y="175"/>
                </a:lnTo>
                <a:lnTo>
                  <a:pt x="134" y="185"/>
                </a:lnTo>
                <a:lnTo>
                  <a:pt x="130" y="193"/>
                </a:lnTo>
                <a:lnTo>
                  <a:pt x="126" y="201"/>
                </a:lnTo>
                <a:lnTo>
                  <a:pt x="120" y="207"/>
                </a:lnTo>
                <a:lnTo>
                  <a:pt x="116" y="215"/>
                </a:lnTo>
                <a:lnTo>
                  <a:pt x="108" y="219"/>
                </a:lnTo>
                <a:lnTo>
                  <a:pt x="102" y="225"/>
                </a:lnTo>
                <a:lnTo>
                  <a:pt x="94" y="229"/>
                </a:lnTo>
                <a:lnTo>
                  <a:pt x="86" y="233"/>
                </a:lnTo>
                <a:lnTo>
                  <a:pt x="76" y="235"/>
                </a:lnTo>
                <a:lnTo>
                  <a:pt x="68" y="239"/>
                </a:lnTo>
                <a:lnTo>
                  <a:pt x="60" y="241"/>
                </a:lnTo>
                <a:lnTo>
                  <a:pt x="52" y="241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8" name="Freeform 206"/>
          <p:cNvSpPr>
            <a:spLocks/>
          </p:cNvSpPr>
          <p:nvPr/>
        </p:nvSpPr>
        <p:spPr bwMode="auto">
          <a:xfrm>
            <a:off x="4254500" y="5060950"/>
            <a:ext cx="1041400" cy="1039813"/>
          </a:xfrm>
          <a:custGeom>
            <a:avLst/>
            <a:gdLst>
              <a:gd name="T0" fmla="*/ 2147483647 w 656"/>
              <a:gd name="T1" fmla="*/ 2147483647 h 655"/>
              <a:gd name="T2" fmla="*/ 2147483647 w 656"/>
              <a:gd name="T3" fmla="*/ 2147483647 h 655"/>
              <a:gd name="T4" fmla="*/ 2147483647 w 656"/>
              <a:gd name="T5" fmla="*/ 2147483647 h 655"/>
              <a:gd name="T6" fmla="*/ 2147483647 w 656"/>
              <a:gd name="T7" fmla="*/ 2147483647 h 655"/>
              <a:gd name="T8" fmla="*/ 2147483647 w 656"/>
              <a:gd name="T9" fmla="*/ 2147483647 h 655"/>
              <a:gd name="T10" fmla="*/ 2147483647 w 656"/>
              <a:gd name="T11" fmla="*/ 2147483647 h 655"/>
              <a:gd name="T12" fmla="*/ 2147483647 w 656"/>
              <a:gd name="T13" fmla="*/ 2147483647 h 655"/>
              <a:gd name="T14" fmla="*/ 2147483647 w 656"/>
              <a:gd name="T15" fmla="*/ 2147483647 h 655"/>
              <a:gd name="T16" fmla="*/ 2147483647 w 656"/>
              <a:gd name="T17" fmla="*/ 2147483647 h 655"/>
              <a:gd name="T18" fmla="*/ 2147483647 w 656"/>
              <a:gd name="T19" fmla="*/ 2147483647 h 655"/>
              <a:gd name="T20" fmla="*/ 2147483647 w 656"/>
              <a:gd name="T21" fmla="*/ 2147483647 h 655"/>
              <a:gd name="T22" fmla="*/ 2147483647 w 656"/>
              <a:gd name="T23" fmla="*/ 2147483647 h 655"/>
              <a:gd name="T24" fmla="*/ 2147483647 w 656"/>
              <a:gd name="T25" fmla="*/ 2147483647 h 655"/>
              <a:gd name="T26" fmla="*/ 2147483647 w 656"/>
              <a:gd name="T27" fmla="*/ 2147483647 h 655"/>
              <a:gd name="T28" fmla="*/ 2147483647 w 656"/>
              <a:gd name="T29" fmla="*/ 2147483647 h 655"/>
              <a:gd name="T30" fmla="*/ 2147483647 w 656"/>
              <a:gd name="T31" fmla="*/ 2147483647 h 655"/>
              <a:gd name="T32" fmla="*/ 2147483647 w 656"/>
              <a:gd name="T33" fmla="*/ 2147483647 h 655"/>
              <a:gd name="T34" fmla="*/ 2147483647 w 656"/>
              <a:gd name="T35" fmla="*/ 2147483647 h 655"/>
              <a:gd name="T36" fmla="*/ 2147483647 w 656"/>
              <a:gd name="T37" fmla="*/ 2147483647 h 655"/>
              <a:gd name="T38" fmla="*/ 2147483647 w 656"/>
              <a:gd name="T39" fmla="*/ 2147483647 h 655"/>
              <a:gd name="T40" fmla="*/ 2147483647 w 656"/>
              <a:gd name="T41" fmla="*/ 2147483647 h 655"/>
              <a:gd name="T42" fmla="*/ 2147483647 w 656"/>
              <a:gd name="T43" fmla="*/ 2147483647 h 655"/>
              <a:gd name="T44" fmla="*/ 2147483647 w 656"/>
              <a:gd name="T45" fmla="*/ 2147483647 h 655"/>
              <a:gd name="T46" fmla="*/ 2147483647 w 656"/>
              <a:gd name="T47" fmla="*/ 2147483647 h 655"/>
              <a:gd name="T48" fmla="*/ 2147483647 w 656"/>
              <a:gd name="T49" fmla="*/ 2147483647 h 655"/>
              <a:gd name="T50" fmla="*/ 2147483647 w 656"/>
              <a:gd name="T51" fmla="*/ 2147483647 h 655"/>
              <a:gd name="T52" fmla="*/ 2147483647 w 656"/>
              <a:gd name="T53" fmla="*/ 0 h 655"/>
              <a:gd name="T54" fmla="*/ 2147483647 w 656"/>
              <a:gd name="T55" fmla="*/ 0 h 655"/>
              <a:gd name="T56" fmla="*/ 2147483647 w 656"/>
              <a:gd name="T57" fmla="*/ 0 h 655"/>
              <a:gd name="T58" fmla="*/ 2147483647 w 656"/>
              <a:gd name="T59" fmla="*/ 2147483647 h 655"/>
              <a:gd name="T60" fmla="*/ 2147483647 w 656"/>
              <a:gd name="T61" fmla="*/ 2147483647 h 655"/>
              <a:gd name="T62" fmla="*/ 2147483647 w 656"/>
              <a:gd name="T63" fmla="*/ 2147483647 h 655"/>
              <a:gd name="T64" fmla="*/ 2147483647 w 656"/>
              <a:gd name="T65" fmla="*/ 2147483647 h 655"/>
              <a:gd name="T66" fmla="*/ 2147483647 w 656"/>
              <a:gd name="T67" fmla="*/ 2147483647 h 655"/>
              <a:gd name="T68" fmla="*/ 2147483647 w 656"/>
              <a:gd name="T69" fmla="*/ 2147483647 h 655"/>
              <a:gd name="T70" fmla="*/ 2147483647 w 656"/>
              <a:gd name="T71" fmla="*/ 2147483647 h 655"/>
              <a:gd name="T72" fmla="*/ 2147483647 w 656"/>
              <a:gd name="T73" fmla="*/ 2147483647 h 655"/>
              <a:gd name="T74" fmla="*/ 2147483647 w 656"/>
              <a:gd name="T75" fmla="*/ 2147483647 h 655"/>
              <a:gd name="T76" fmla="*/ 2147483647 w 656"/>
              <a:gd name="T77" fmla="*/ 2147483647 h 655"/>
              <a:gd name="T78" fmla="*/ 2147483647 w 656"/>
              <a:gd name="T79" fmla="*/ 2147483647 h 655"/>
              <a:gd name="T80" fmla="*/ 0 w 656"/>
              <a:gd name="T81" fmla="*/ 2147483647 h 655"/>
              <a:gd name="T82" fmla="*/ 0 w 656"/>
              <a:gd name="T83" fmla="*/ 2147483647 h 655"/>
              <a:gd name="T84" fmla="*/ 0 w 656"/>
              <a:gd name="T85" fmla="*/ 2147483647 h 655"/>
              <a:gd name="T86" fmla="*/ 2147483647 w 656"/>
              <a:gd name="T87" fmla="*/ 2147483647 h 655"/>
              <a:gd name="T88" fmla="*/ 2147483647 w 656"/>
              <a:gd name="T89" fmla="*/ 2147483647 h 655"/>
              <a:gd name="T90" fmla="*/ 2147483647 w 656"/>
              <a:gd name="T91" fmla="*/ 2147483647 h 655"/>
              <a:gd name="T92" fmla="*/ 2147483647 w 656"/>
              <a:gd name="T93" fmla="*/ 2147483647 h 655"/>
              <a:gd name="T94" fmla="*/ 2147483647 w 656"/>
              <a:gd name="T95" fmla="*/ 2147483647 h 655"/>
              <a:gd name="T96" fmla="*/ 2147483647 w 656"/>
              <a:gd name="T97" fmla="*/ 2147483647 h 655"/>
              <a:gd name="T98" fmla="*/ 2147483647 w 656"/>
              <a:gd name="T99" fmla="*/ 2147483647 h 655"/>
              <a:gd name="T100" fmla="*/ 2147483647 w 656"/>
              <a:gd name="T101" fmla="*/ 2147483647 h 655"/>
              <a:gd name="T102" fmla="*/ 2147483647 w 656"/>
              <a:gd name="T103" fmla="*/ 2147483647 h 655"/>
              <a:gd name="T104" fmla="*/ 2147483647 w 656"/>
              <a:gd name="T105" fmla="*/ 2147483647 h 655"/>
              <a:gd name="T106" fmla="*/ 2147483647 w 656"/>
              <a:gd name="T107" fmla="*/ 2147483647 h 655"/>
              <a:gd name="T108" fmla="*/ 2147483647 w 656"/>
              <a:gd name="T109" fmla="*/ 2147483647 h 655"/>
              <a:gd name="T110" fmla="*/ 2147483647 w 656"/>
              <a:gd name="T111" fmla="*/ 2147483647 h 6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6" h="655">
                <a:moveTo>
                  <a:pt x="328" y="655"/>
                </a:moveTo>
                <a:lnTo>
                  <a:pt x="336" y="655"/>
                </a:lnTo>
                <a:lnTo>
                  <a:pt x="344" y="655"/>
                </a:lnTo>
                <a:lnTo>
                  <a:pt x="352" y="653"/>
                </a:lnTo>
                <a:lnTo>
                  <a:pt x="360" y="653"/>
                </a:lnTo>
                <a:lnTo>
                  <a:pt x="368" y="651"/>
                </a:lnTo>
                <a:lnTo>
                  <a:pt x="376" y="651"/>
                </a:lnTo>
                <a:lnTo>
                  <a:pt x="384" y="649"/>
                </a:lnTo>
                <a:lnTo>
                  <a:pt x="392" y="647"/>
                </a:lnTo>
                <a:lnTo>
                  <a:pt x="400" y="645"/>
                </a:lnTo>
                <a:lnTo>
                  <a:pt x="408" y="643"/>
                </a:lnTo>
                <a:lnTo>
                  <a:pt x="416" y="641"/>
                </a:lnTo>
                <a:lnTo>
                  <a:pt x="424" y="639"/>
                </a:lnTo>
                <a:lnTo>
                  <a:pt x="432" y="635"/>
                </a:lnTo>
                <a:lnTo>
                  <a:pt x="440" y="633"/>
                </a:lnTo>
                <a:lnTo>
                  <a:pt x="446" y="631"/>
                </a:lnTo>
                <a:lnTo>
                  <a:pt x="456" y="629"/>
                </a:lnTo>
                <a:lnTo>
                  <a:pt x="462" y="625"/>
                </a:lnTo>
                <a:lnTo>
                  <a:pt x="468" y="621"/>
                </a:lnTo>
                <a:lnTo>
                  <a:pt x="476" y="617"/>
                </a:lnTo>
                <a:lnTo>
                  <a:pt x="484" y="613"/>
                </a:lnTo>
                <a:lnTo>
                  <a:pt x="490" y="609"/>
                </a:lnTo>
                <a:lnTo>
                  <a:pt x="496" y="605"/>
                </a:lnTo>
                <a:lnTo>
                  <a:pt x="502" y="601"/>
                </a:lnTo>
                <a:lnTo>
                  <a:pt x="510" y="597"/>
                </a:lnTo>
                <a:lnTo>
                  <a:pt x="522" y="589"/>
                </a:lnTo>
                <a:lnTo>
                  <a:pt x="534" y="579"/>
                </a:lnTo>
                <a:lnTo>
                  <a:pt x="548" y="569"/>
                </a:lnTo>
                <a:lnTo>
                  <a:pt x="560" y="559"/>
                </a:lnTo>
                <a:lnTo>
                  <a:pt x="568" y="547"/>
                </a:lnTo>
                <a:lnTo>
                  <a:pt x="580" y="535"/>
                </a:lnTo>
                <a:lnTo>
                  <a:pt x="588" y="523"/>
                </a:lnTo>
                <a:lnTo>
                  <a:pt x="598" y="509"/>
                </a:lnTo>
                <a:lnTo>
                  <a:pt x="602" y="503"/>
                </a:lnTo>
                <a:lnTo>
                  <a:pt x="606" y="497"/>
                </a:lnTo>
                <a:lnTo>
                  <a:pt x="610" y="489"/>
                </a:lnTo>
                <a:lnTo>
                  <a:pt x="614" y="483"/>
                </a:lnTo>
                <a:lnTo>
                  <a:pt x="618" y="475"/>
                </a:lnTo>
                <a:lnTo>
                  <a:pt x="622" y="469"/>
                </a:lnTo>
                <a:lnTo>
                  <a:pt x="626" y="461"/>
                </a:lnTo>
                <a:lnTo>
                  <a:pt x="628" y="455"/>
                </a:lnTo>
                <a:lnTo>
                  <a:pt x="632" y="447"/>
                </a:lnTo>
                <a:lnTo>
                  <a:pt x="634" y="439"/>
                </a:lnTo>
                <a:lnTo>
                  <a:pt x="636" y="431"/>
                </a:lnTo>
                <a:lnTo>
                  <a:pt x="640" y="425"/>
                </a:lnTo>
                <a:lnTo>
                  <a:pt x="642" y="415"/>
                </a:lnTo>
                <a:lnTo>
                  <a:pt x="644" y="409"/>
                </a:lnTo>
                <a:lnTo>
                  <a:pt x="646" y="399"/>
                </a:lnTo>
                <a:lnTo>
                  <a:pt x="648" y="393"/>
                </a:lnTo>
                <a:lnTo>
                  <a:pt x="650" y="383"/>
                </a:lnTo>
                <a:lnTo>
                  <a:pt x="650" y="375"/>
                </a:lnTo>
                <a:lnTo>
                  <a:pt x="652" y="367"/>
                </a:lnTo>
                <a:lnTo>
                  <a:pt x="654" y="359"/>
                </a:lnTo>
                <a:lnTo>
                  <a:pt x="654" y="351"/>
                </a:lnTo>
                <a:lnTo>
                  <a:pt x="654" y="343"/>
                </a:lnTo>
                <a:lnTo>
                  <a:pt x="654" y="335"/>
                </a:lnTo>
                <a:lnTo>
                  <a:pt x="656" y="327"/>
                </a:lnTo>
                <a:lnTo>
                  <a:pt x="654" y="317"/>
                </a:lnTo>
                <a:lnTo>
                  <a:pt x="654" y="309"/>
                </a:lnTo>
                <a:lnTo>
                  <a:pt x="654" y="301"/>
                </a:lnTo>
                <a:lnTo>
                  <a:pt x="654" y="293"/>
                </a:lnTo>
                <a:lnTo>
                  <a:pt x="652" y="285"/>
                </a:lnTo>
                <a:lnTo>
                  <a:pt x="650" y="275"/>
                </a:lnTo>
                <a:lnTo>
                  <a:pt x="650" y="267"/>
                </a:lnTo>
                <a:lnTo>
                  <a:pt x="648" y="261"/>
                </a:lnTo>
                <a:lnTo>
                  <a:pt x="646" y="252"/>
                </a:lnTo>
                <a:lnTo>
                  <a:pt x="644" y="246"/>
                </a:lnTo>
                <a:lnTo>
                  <a:pt x="642" y="236"/>
                </a:lnTo>
                <a:lnTo>
                  <a:pt x="640" y="230"/>
                </a:lnTo>
                <a:lnTo>
                  <a:pt x="636" y="222"/>
                </a:lnTo>
                <a:lnTo>
                  <a:pt x="634" y="214"/>
                </a:lnTo>
                <a:lnTo>
                  <a:pt x="632" y="208"/>
                </a:lnTo>
                <a:lnTo>
                  <a:pt x="628" y="200"/>
                </a:lnTo>
                <a:lnTo>
                  <a:pt x="626" y="192"/>
                </a:lnTo>
                <a:lnTo>
                  <a:pt x="622" y="186"/>
                </a:lnTo>
                <a:lnTo>
                  <a:pt x="618" y="178"/>
                </a:lnTo>
                <a:lnTo>
                  <a:pt x="614" y="170"/>
                </a:lnTo>
                <a:lnTo>
                  <a:pt x="610" y="164"/>
                </a:lnTo>
                <a:lnTo>
                  <a:pt x="606" y="156"/>
                </a:lnTo>
                <a:lnTo>
                  <a:pt x="602" y="150"/>
                </a:lnTo>
                <a:lnTo>
                  <a:pt x="598" y="144"/>
                </a:lnTo>
                <a:lnTo>
                  <a:pt x="588" y="130"/>
                </a:lnTo>
                <a:lnTo>
                  <a:pt x="580" y="118"/>
                </a:lnTo>
                <a:lnTo>
                  <a:pt x="568" y="106"/>
                </a:lnTo>
                <a:lnTo>
                  <a:pt x="560" y="96"/>
                </a:lnTo>
                <a:lnTo>
                  <a:pt x="548" y="84"/>
                </a:lnTo>
                <a:lnTo>
                  <a:pt x="534" y="72"/>
                </a:lnTo>
                <a:lnTo>
                  <a:pt x="522" y="62"/>
                </a:lnTo>
                <a:lnTo>
                  <a:pt x="510" y="54"/>
                </a:lnTo>
                <a:lnTo>
                  <a:pt x="502" y="50"/>
                </a:lnTo>
                <a:lnTo>
                  <a:pt x="496" y="44"/>
                </a:lnTo>
                <a:lnTo>
                  <a:pt x="490" y="40"/>
                </a:lnTo>
                <a:lnTo>
                  <a:pt x="484" y="38"/>
                </a:lnTo>
                <a:lnTo>
                  <a:pt x="476" y="34"/>
                </a:lnTo>
                <a:lnTo>
                  <a:pt x="468" y="30"/>
                </a:lnTo>
                <a:lnTo>
                  <a:pt x="462" y="28"/>
                </a:lnTo>
                <a:lnTo>
                  <a:pt x="456" y="24"/>
                </a:lnTo>
                <a:lnTo>
                  <a:pt x="446" y="22"/>
                </a:lnTo>
                <a:lnTo>
                  <a:pt x="440" y="18"/>
                </a:lnTo>
                <a:lnTo>
                  <a:pt x="432" y="16"/>
                </a:lnTo>
                <a:lnTo>
                  <a:pt x="424" y="12"/>
                </a:lnTo>
                <a:lnTo>
                  <a:pt x="416" y="10"/>
                </a:lnTo>
                <a:lnTo>
                  <a:pt x="408" y="8"/>
                </a:lnTo>
                <a:lnTo>
                  <a:pt x="400" y="6"/>
                </a:lnTo>
                <a:lnTo>
                  <a:pt x="392" y="6"/>
                </a:lnTo>
                <a:lnTo>
                  <a:pt x="384" y="2"/>
                </a:lnTo>
                <a:lnTo>
                  <a:pt x="376" y="2"/>
                </a:lnTo>
                <a:lnTo>
                  <a:pt x="368" y="0"/>
                </a:lnTo>
                <a:lnTo>
                  <a:pt x="360" y="0"/>
                </a:lnTo>
                <a:lnTo>
                  <a:pt x="352" y="0"/>
                </a:lnTo>
                <a:lnTo>
                  <a:pt x="344" y="0"/>
                </a:lnTo>
                <a:lnTo>
                  <a:pt x="336" y="0"/>
                </a:lnTo>
                <a:lnTo>
                  <a:pt x="328" y="0"/>
                </a:lnTo>
                <a:lnTo>
                  <a:pt x="318" y="0"/>
                </a:lnTo>
                <a:lnTo>
                  <a:pt x="310" y="0"/>
                </a:lnTo>
                <a:lnTo>
                  <a:pt x="302" y="0"/>
                </a:lnTo>
                <a:lnTo>
                  <a:pt x="292" y="0"/>
                </a:lnTo>
                <a:lnTo>
                  <a:pt x="284" y="0"/>
                </a:lnTo>
                <a:lnTo>
                  <a:pt x="276" y="2"/>
                </a:lnTo>
                <a:lnTo>
                  <a:pt x="268" y="2"/>
                </a:lnTo>
                <a:lnTo>
                  <a:pt x="262" y="6"/>
                </a:lnTo>
                <a:lnTo>
                  <a:pt x="252" y="6"/>
                </a:lnTo>
                <a:lnTo>
                  <a:pt x="244" y="8"/>
                </a:lnTo>
                <a:lnTo>
                  <a:pt x="236" y="10"/>
                </a:lnTo>
                <a:lnTo>
                  <a:pt x="228" y="12"/>
                </a:lnTo>
                <a:lnTo>
                  <a:pt x="220" y="16"/>
                </a:lnTo>
                <a:lnTo>
                  <a:pt x="214" y="18"/>
                </a:lnTo>
                <a:lnTo>
                  <a:pt x="206" y="22"/>
                </a:lnTo>
                <a:lnTo>
                  <a:pt x="198" y="24"/>
                </a:lnTo>
                <a:lnTo>
                  <a:pt x="192" y="28"/>
                </a:lnTo>
                <a:lnTo>
                  <a:pt x="184" y="30"/>
                </a:lnTo>
                <a:lnTo>
                  <a:pt x="176" y="34"/>
                </a:lnTo>
                <a:lnTo>
                  <a:pt x="170" y="38"/>
                </a:lnTo>
                <a:lnTo>
                  <a:pt x="162" y="40"/>
                </a:lnTo>
                <a:lnTo>
                  <a:pt x="154" y="44"/>
                </a:lnTo>
                <a:lnTo>
                  <a:pt x="148" y="50"/>
                </a:lnTo>
                <a:lnTo>
                  <a:pt x="142" y="54"/>
                </a:lnTo>
                <a:lnTo>
                  <a:pt x="128" y="62"/>
                </a:lnTo>
                <a:lnTo>
                  <a:pt x="116" y="72"/>
                </a:lnTo>
                <a:lnTo>
                  <a:pt x="106" y="84"/>
                </a:lnTo>
                <a:lnTo>
                  <a:pt x="94" y="96"/>
                </a:lnTo>
                <a:lnTo>
                  <a:pt x="84" y="106"/>
                </a:lnTo>
                <a:lnTo>
                  <a:pt x="72" y="118"/>
                </a:lnTo>
                <a:lnTo>
                  <a:pt x="62" y="130"/>
                </a:lnTo>
                <a:lnTo>
                  <a:pt x="54" y="144"/>
                </a:lnTo>
                <a:lnTo>
                  <a:pt x="50" y="150"/>
                </a:lnTo>
                <a:lnTo>
                  <a:pt x="44" y="156"/>
                </a:lnTo>
                <a:lnTo>
                  <a:pt x="40" y="164"/>
                </a:lnTo>
                <a:lnTo>
                  <a:pt x="38" y="170"/>
                </a:lnTo>
                <a:lnTo>
                  <a:pt x="34" y="178"/>
                </a:lnTo>
                <a:lnTo>
                  <a:pt x="30" y="186"/>
                </a:lnTo>
                <a:lnTo>
                  <a:pt x="28" y="192"/>
                </a:lnTo>
                <a:lnTo>
                  <a:pt x="26" y="200"/>
                </a:lnTo>
                <a:lnTo>
                  <a:pt x="22" y="208"/>
                </a:lnTo>
                <a:lnTo>
                  <a:pt x="18" y="214"/>
                </a:lnTo>
                <a:lnTo>
                  <a:pt x="16" y="222"/>
                </a:lnTo>
                <a:lnTo>
                  <a:pt x="12" y="230"/>
                </a:lnTo>
                <a:lnTo>
                  <a:pt x="10" y="236"/>
                </a:lnTo>
                <a:lnTo>
                  <a:pt x="8" y="246"/>
                </a:lnTo>
                <a:lnTo>
                  <a:pt x="6" y="252"/>
                </a:lnTo>
                <a:lnTo>
                  <a:pt x="6" y="261"/>
                </a:lnTo>
                <a:lnTo>
                  <a:pt x="4" y="267"/>
                </a:lnTo>
                <a:lnTo>
                  <a:pt x="2" y="275"/>
                </a:lnTo>
                <a:lnTo>
                  <a:pt x="0" y="285"/>
                </a:lnTo>
                <a:lnTo>
                  <a:pt x="0" y="293"/>
                </a:lnTo>
                <a:lnTo>
                  <a:pt x="0" y="301"/>
                </a:lnTo>
                <a:lnTo>
                  <a:pt x="0" y="309"/>
                </a:lnTo>
                <a:lnTo>
                  <a:pt x="0" y="317"/>
                </a:lnTo>
                <a:lnTo>
                  <a:pt x="0" y="327"/>
                </a:lnTo>
                <a:lnTo>
                  <a:pt x="0" y="335"/>
                </a:lnTo>
                <a:lnTo>
                  <a:pt x="0" y="343"/>
                </a:lnTo>
                <a:lnTo>
                  <a:pt x="0" y="351"/>
                </a:lnTo>
                <a:lnTo>
                  <a:pt x="0" y="359"/>
                </a:lnTo>
                <a:lnTo>
                  <a:pt x="0" y="367"/>
                </a:lnTo>
                <a:lnTo>
                  <a:pt x="2" y="375"/>
                </a:lnTo>
                <a:lnTo>
                  <a:pt x="4" y="383"/>
                </a:lnTo>
                <a:lnTo>
                  <a:pt x="6" y="393"/>
                </a:lnTo>
                <a:lnTo>
                  <a:pt x="6" y="399"/>
                </a:lnTo>
                <a:lnTo>
                  <a:pt x="8" y="409"/>
                </a:lnTo>
                <a:lnTo>
                  <a:pt x="10" y="415"/>
                </a:lnTo>
                <a:lnTo>
                  <a:pt x="12" y="425"/>
                </a:lnTo>
                <a:lnTo>
                  <a:pt x="16" y="431"/>
                </a:lnTo>
                <a:lnTo>
                  <a:pt x="18" y="439"/>
                </a:lnTo>
                <a:lnTo>
                  <a:pt x="22" y="447"/>
                </a:lnTo>
                <a:lnTo>
                  <a:pt x="26" y="455"/>
                </a:lnTo>
                <a:lnTo>
                  <a:pt x="28" y="461"/>
                </a:lnTo>
                <a:lnTo>
                  <a:pt x="30" y="469"/>
                </a:lnTo>
                <a:lnTo>
                  <a:pt x="34" y="475"/>
                </a:lnTo>
                <a:lnTo>
                  <a:pt x="38" y="483"/>
                </a:lnTo>
                <a:lnTo>
                  <a:pt x="40" y="489"/>
                </a:lnTo>
                <a:lnTo>
                  <a:pt x="44" y="497"/>
                </a:lnTo>
                <a:lnTo>
                  <a:pt x="50" y="503"/>
                </a:lnTo>
                <a:lnTo>
                  <a:pt x="54" y="509"/>
                </a:lnTo>
                <a:lnTo>
                  <a:pt x="62" y="523"/>
                </a:lnTo>
                <a:lnTo>
                  <a:pt x="72" y="535"/>
                </a:lnTo>
                <a:lnTo>
                  <a:pt x="84" y="547"/>
                </a:lnTo>
                <a:lnTo>
                  <a:pt x="94" y="559"/>
                </a:lnTo>
                <a:lnTo>
                  <a:pt x="106" y="569"/>
                </a:lnTo>
                <a:lnTo>
                  <a:pt x="116" y="579"/>
                </a:lnTo>
                <a:lnTo>
                  <a:pt x="128" y="589"/>
                </a:lnTo>
                <a:lnTo>
                  <a:pt x="142" y="597"/>
                </a:lnTo>
                <a:lnTo>
                  <a:pt x="148" y="601"/>
                </a:lnTo>
                <a:lnTo>
                  <a:pt x="154" y="605"/>
                </a:lnTo>
                <a:lnTo>
                  <a:pt x="162" y="609"/>
                </a:lnTo>
                <a:lnTo>
                  <a:pt x="170" y="613"/>
                </a:lnTo>
                <a:lnTo>
                  <a:pt x="176" y="617"/>
                </a:lnTo>
                <a:lnTo>
                  <a:pt x="184" y="621"/>
                </a:lnTo>
                <a:lnTo>
                  <a:pt x="192" y="625"/>
                </a:lnTo>
                <a:lnTo>
                  <a:pt x="198" y="629"/>
                </a:lnTo>
                <a:lnTo>
                  <a:pt x="206" y="631"/>
                </a:lnTo>
                <a:lnTo>
                  <a:pt x="214" y="633"/>
                </a:lnTo>
                <a:lnTo>
                  <a:pt x="220" y="635"/>
                </a:lnTo>
                <a:lnTo>
                  <a:pt x="228" y="639"/>
                </a:lnTo>
                <a:lnTo>
                  <a:pt x="236" y="641"/>
                </a:lnTo>
                <a:lnTo>
                  <a:pt x="244" y="643"/>
                </a:lnTo>
                <a:lnTo>
                  <a:pt x="252" y="645"/>
                </a:lnTo>
                <a:lnTo>
                  <a:pt x="262" y="647"/>
                </a:lnTo>
                <a:lnTo>
                  <a:pt x="268" y="649"/>
                </a:lnTo>
                <a:lnTo>
                  <a:pt x="276" y="651"/>
                </a:lnTo>
                <a:lnTo>
                  <a:pt x="284" y="651"/>
                </a:lnTo>
                <a:lnTo>
                  <a:pt x="292" y="653"/>
                </a:lnTo>
                <a:lnTo>
                  <a:pt x="302" y="653"/>
                </a:lnTo>
                <a:lnTo>
                  <a:pt x="310" y="655"/>
                </a:lnTo>
                <a:lnTo>
                  <a:pt x="318" y="655"/>
                </a:lnTo>
                <a:lnTo>
                  <a:pt x="328" y="655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9" name="Freeform 207"/>
          <p:cNvSpPr>
            <a:spLocks/>
          </p:cNvSpPr>
          <p:nvPr/>
        </p:nvSpPr>
        <p:spPr bwMode="auto">
          <a:xfrm>
            <a:off x="4257675" y="5064125"/>
            <a:ext cx="1035050" cy="1036638"/>
          </a:xfrm>
          <a:custGeom>
            <a:avLst/>
            <a:gdLst>
              <a:gd name="T0" fmla="*/ 2147483647 w 652"/>
              <a:gd name="T1" fmla="*/ 2147483647 h 653"/>
              <a:gd name="T2" fmla="*/ 2147483647 w 652"/>
              <a:gd name="T3" fmla="*/ 2147483647 h 653"/>
              <a:gd name="T4" fmla="*/ 2147483647 w 652"/>
              <a:gd name="T5" fmla="*/ 2147483647 h 653"/>
              <a:gd name="T6" fmla="*/ 2147483647 w 652"/>
              <a:gd name="T7" fmla="*/ 2147483647 h 653"/>
              <a:gd name="T8" fmla="*/ 2147483647 w 652"/>
              <a:gd name="T9" fmla="*/ 2147483647 h 653"/>
              <a:gd name="T10" fmla="*/ 2147483647 w 652"/>
              <a:gd name="T11" fmla="*/ 2147483647 h 653"/>
              <a:gd name="T12" fmla="*/ 2147483647 w 652"/>
              <a:gd name="T13" fmla="*/ 2147483647 h 653"/>
              <a:gd name="T14" fmla="*/ 2147483647 w 652"/>
              <a:gd name="T15" fmla="*/ 2147483647 h 653"/>
              <a:gd name="T16" fmla="*/ 2147483647 w 652"/>
              <a:gd name="T17" fmla="*/ 2147483647 h 653"/>
              <a:gd name="T18" fmla="*/ 2147483647 w 652"/>
              <a:gd name="T19" fmla="*/ 2147483647 h 653"/>
              <a:gd name="T20" fmla="*/ 2147483647 w 652"/>
              <a:gd name="T21" fmla="*/ 2147483647 h 653"/>
              <a:gd name="T22" fmla="*/ 2147483647 w 652"/>
              <a:gd name="T23" fmla="*/ 2147483647 h 653"/>
              <a:gd name="T24" fmla="*/ 2147483647 w 652"/>
              <a:gd name="T25" fmla="*/ 2147483647 h 653"/>
              <a:gd name="T26" fmla="*/ 2147483647 w 652"/>
              <a:gd name="T27" fmla="*/ 2147483647 h 653"/>
              <a:gd name="T28" fmla="*/ 2147483647 w 652"/>
              <a:gd name="T29" fmla="*/ 2147483647 h 653"/>
              <a:gd name="T30" fmla="*/ 2147483647 w 652"/>
              <a:gd name="T31" fmla="*/ 2147483647 h 653"/>
              <a:gd name="T32" fmla="*/ 2147483647 w 652"/>
              <a:gd name="T33" fmla="*/ 2147483647 h 653"/>
              <a:gd name="T34" fmla="*/ 2147483647 w 652"/>
              <a:gd name="T35" fmla="*/ 2147483647 h 653"/>
              <a:gd name="T36" fmla="*/ 2147483647 w 652"/>
              <a:gd name="T37" fmla="*/ 2147483647 h 653"/>
              <a:gd name="T38" fmla="*/ 2147483647 w 652"/>
              <a:gd name="T39" fmla="*/ 2147483647 h 653"/>
              <a:gd name="T40" fmla="*/ 2147483647 w 652"/>
              <a:gd name="T41" fmla="*/ 2147483647 h 653"/>
              <a:gd name="T42" fmla="*/ 2147483647 w 652"/>
              <a:gd name="T43" fmla="*/ 2147483647 h 653"/>
              <a:gd name="T44" fmla="*/ 2147483647 w 652"/>
              <a:gd name="T45" fmla="*/ 2147483647 h 653"/>
              <a:gd name="T46" fmla="*/ 2147483647 w 652"/>
              <a:gd name="T47" fmla="*/ 2147483647 h 653"/>
              <a:gd name="T48" fmla="*/ 2147483647 w 652"/>
              <a:gd name="T49" fmla="*/ 2147483647 h 653"/>
              <a:gd name="T50" fmla="*/ 2147483647 w 652"/>
              <a:gd name="T51" fmla="*/ 2147483647 h 653"/>
              <a:gd name="T52" fmla="*/ 2147483647 w 652"/>
              <a:gd name="T53" fmla="*/ 2147483647 h 653"/>
              <a:gd name="T54" fmla="*/ 2147483647 w 652"/>
              <a:gd name="T55" fmla="*/ 2147483647 h 653"/>
              <a:gd name="T56" fmla="*/ 2147483647 w 652"/>
              <a:gd name="T57" fmla="*/ 2147483647 h 653"/>
              <a:gd name="T58" fmla="*/ 2147483647 w 652"/>
              <a:gd name="T59" fmla="*/ 2147483647 h 653"/>
              <a:gd name="T60" fmla="*/ 2147483647 w 652"/>
              <a:gd name="T61" fmla="*/ 2147483647 h 653"/>
              <a:gd name="T62" fmla="*/ 2147483647 w 652"/>
              <a:gd name="T63" fmla="*/ 2147483647 h 653"/>
              <a:gd name="T64" fmla="*/ 2147483647 w 652"/>
              <a:gd name="T65" fmla="*/ 2147483647 h 653"/>
              <a:gd name="T66" fmla="*/ 2147483647 w 652"/>
              <a:gd name="T67" fmla="*/ 2147483647 h 653"/>
              <a:gd name="T68" fmla="*/ 2147483647 w 652"/>
              <a:gd name="T69" fmla="*/ 2147483647 h 653"/>
              <a:gd name="T70" fmla="*/ 2147483647 w 652"/>
              <a:gd name="T71" fmla="*/ 2147483647 h 653"/>
              <a:gd name="T72" fmla="*/ 2147483647 w 652"/>
              <a:gd name="T73" fmla="*/ 2147483647 h 653"/>
              <a:gd name="T74" fmla="*/ 2147483647 w 652"/>
              <a:gd name="T75" fmla="*/ 2147483647 h 653"/>
              <a:gd name="T76" fmla="*/ 2147483647 w 652"/>
              <a:gd name="T77" fmla="*/ 2147483647 h 653"/>
              <a:gd name="T78" fmla="*/ 2147483647 w 652"/>
              <a:gd name="T79" fmla="*/ 2147483647 h 653"/>
              <a:gd name="T80" fmla="*/ 2147483647 w 652"/>
              <a:gd name="T81" fmla="*/ 2147483647 h 653"/>
              <a:gd name="T82" fmla="*/ 2147483647 w 652"/>
              <a:gd name="T83" fmla="*/ 2147483647 h 653"/>
              <a:gd name="T84" fmla="*/ 2147483647 w 652"/>
              <a:gd name="T85" fmla="*/ 2147483647 h 653"/>
              <a:gd name="T86" fmla="*/ 2147483647 w 652"/>
              <a:gd name="T87" fmla="*/ 2147483647 h 653"/>
              <a:gd name="T88" fmla="*/ 2147483647 w 652"/>
              <a:gd name="T89" fmla="*/ 2147483647 h 653"/>
              <a:gd name="T90" fmla="*/ 2147483647 w 652"/>
              <a:gd name="T91" fmla="*/ 2147483647 h 653"/>
              <a:gd name="T92" fmla="*/ 2147483647 w 652"/>
              <a:gd name="T93" fmla="*/ 2147483647 h 653"/>
              <a:gd name="T94" fmla="*/ 2147483647 w 652"/>
              <a:gd name="T95" fmla="*/ 2147483647 h 653"/>
              <a:gd name="T96" fmla="*/ 2147483647 w 652"/>
              <a:gd name="T97" fmla="*/ 2147483647 h 653"/>
              <a:gd name="T98" fmla="*/ 2147483647 w 652"/>
              <a:gd name="T99" fmla="*/ 2147483647 h 653"/>
              <a:gd name="T100" fmla="*/ 2147483647 w 652"/>
              <a:gd name="T101" fmla="*/ 2147483647 h 653"/>
              <a:gd name="T102" fmla="*/ 2147483647 w 652"/>
              <a:gd name="T103" fmla="*/ 2147483647 h 653"/>
              <a:gd name="T104" fmla="*/ 2147483647 w 652"/>
              <a:gd name="T105" fmla="*/ 2147483647 h 653"/>
              <a:gd name="T106" fmla="*/ 2147483647 w 652"/>
              <a:gd name="T107" fmla="*/ 2147483647 h 653"/>
              <a:gd name="T108" fmla="*/ 2147483647 w 652"/>
              <a:gd name="T109" fmla="*/ 2147483647 h 653"/>
              <a:gd name="T110" fmla="*/ 2147483647 w 652"/>
              <a:gd name="T111" fmla="*/ 2147483647 h 653"/>
              <a:gd name="T112" fmla="*/ 2147483647 w 652"/>
              <a:gd name="T113" fmla="*/ 2147483647 h 6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2" h="653">
                <a:moveTo>
                  <a:pt x="326" y="591"/>
                </a:moveTo>
                <a:lnTo>
                  <a:pt x="338" y="589"/>
                </a:lnTo>
                <a:lnTo>
                  <a:pt x="352" y="589"/>
                </a:lnTo>
                <a:lnTo>
                  <a:pt x="358" y="587"/>
                </a:lnTo>
                <a:lnTo>
                  <a:pt x="366" y="587"/>
                </a:lnTo>
                <a:lnTo>
                  <a:pt x="372" y="585"/>
                </a:lnTo>
                <a:lnTo>
                  <a:pt x="378" y="585"/>
                </a:lnTo>
                <a:lnTo>
                  <a:pt x="390" y="581"/>
                </a:lnTo>
                <a:lnTo>
                  <a:pt x="404" y="577"/>
                </a:lnTo>
                <a:lnTo>
                  <a:pt x="416" y="573"/>
                </a:lnTo>
                <a:lnTo>
                  <a:pt x="428" y="569"/>
                </a:lnTo>
                <a:lnTo>
                  <a:pt x="440" y="563"/>
                </a:lnTo>
                <a:lnTo>
                  <a:pt x="450" y="557"/>
                </a:lnTo>
                <a:lnTo>
                  <a:pt x="462" y="551"/>
                </a:lnTo>
                <a:lnTo>
                  <a:pt x="472" y="545"/>
                </a:lnTo>
                <a:lnTo>
                  <a:pt x="482" y="535"/>
                </a:lnTo>
                <a:lnTo>
                  <a:pt x="494" y="529"/>
                </a:lnTo>
                <a:lnTo>
                  <a:pt x="504" y="521"/>
                </a:lnTo>
                <a:lnTo>
                  <a:pt x="514" y="513"/>
                </a:lnTo>
                <a:lnTo>
                  <a:pt x="520" y="503"/>
                </a:lnTo>
                <a:lnTo>
                  <a:pt x="530" y="493"/>
                </a:lnTo>
                <a:lnTo>
                  <a:pt x="536" y="481"/>
                </a:lnTo>
                <a:lnTo>
                  <a:pt x="546" y="473"/>
                </a:lnTo>
                <a:lnTo>
                  <a:pt x="552" y="461"/>
                </a:lnTo>
                <a:lnTo>
                  <a:pt x="558" y="451"/>
                </a:lnTo>
                <a:lnTo>
                  <a:pt x="564" y="439"/>
                </a:lnTo>
                <a:lnTo>
                  <a:pt x="570" y="429"/>
                </a:lnTo>
                <a:lnTo>
                  <a:pt x="574" y="415"/>
                </a:lnTo>
                <a:lnTo>
                  <a:pt x="578" y="403"/>
                </a:lnTo>
                <a:lnTo>
                  <a:pt x="582" y="391"/>
                </a:lnTo>
                <a:lnTo>
                  <a:pt x="586" y="377"/>
                </a:lnTo>
                <a:lnTo>
                  <a:pt x="586" y="371"/>
                </a:lnTo>
                <a:lnTo>
                  <a:pt x="586" y="365"/>
                </a:lnTo>
                <a:lnTo>
                  <a:pt x="588" y="357"/>
                </a:lnTo>
                <a:lnTo>
                  <a:pt x="588" y="351"/>
                </a:lnTo>
                <a:lnTo>
                  <a:pt x="590" y="337"/>
                </a:lnTo>
                <a:lnTo>
                  <a:pt x="592" y="325"/>
                </a:lnTo>
                <a:lnTo>
                  <a:pt x="590" y="311"/>
                </a:lnTo>
                <a:lnTo>
                  <a:pt x="588" y="299"/>
                </a:lnTo>
                <a:lnTo>
                  <a:pt x="588" y="287"/>
                </a:lnTo>
                <a:lnTo>
                  <a:pt x="586" y="277"/>
                </a:lnTo>
                <a:lnTo>
                  <a:pt x="582" y="265"/>
                </a:lnTo>
                <a:lnTo>
                  <a:pt x="580" y="253"/>
                </a:lnTo>
                <a:lnTo>
                  <a:pt x="576" y="244"/>
                </a:lnTo>
                <a:lnTo>
                  <a:pt x="574" y="232"/>
                </a:lnTo>
                <a:lnTo>
                  <a:pt x="570" y="222"/>
                </a:lnTo>
                <a:lnTo>
                  <a:pt x="564" y="210"/>
                </a:lnTo>
                <a:lnTo>
                  <a:pt x="558" y="200"/>
                </a:lnTo>
                <a:lnTo>
                  <a:pt x="554" y="190"/>
                </a:lnTo>
                <a:lnTo>
                  <a:pt x="548" y="180"/>
                </a:lnTo>
                <a:lnTo>
                  <a:pt x="542" y="172"/>
                </a:lnTo>
                <a:lnTo>
                  <a:pt x="534" y="162"/>
                </a:lnTo>
                <a:lnTo>
                  <a:pt x="528" y="154"/>
                </a:lnTo>
                <a:lnTo>
                  <a:pt x="520" y="144"/>
                </a:lnTo>
                <a:lnTo>
                  <a:pt x="510" y="136"/>
                </a:lnTo>
                <a:lnTo>
                  <a:pt x="502" y="128"/>
                </a:lnTo>
                <a:lnTo>
                  <a:pt x="494" y="120"/>
                </a:lnTo>
                <a:lnTo>
                  <a:pt x="484" y="114"/>
                </a:lnTo>
                <a:lnTo>
                  <a:pt x="476" y="106"/>
                </a:lnTo>
                <a:lnTo>
                  <a:pt x="466" y="100"/>
                </a:lnTo>
                <a:lnTo>
                  <a:pt x="458" y="96"/>
                </a:lnTo>
                <a:lnTo>
                  <a:pt x="446" y="88"/>
                </a:lnTo>
                <a:lnTo>
                  <a:pt x="436" y="82"/>
                </a:lnTo>
                <a:lnTo>
                  <a:pt x="424" y="78"/>
                </a:lnTo>
                <a:lnTo>
                  <a:pt x="414" y="74"/>
                </a:lnTo>
                <a:lnTo>
                  <a:pt x="404" y="70"/>
                </a:lnTo>
                <a:lnTo>
                  <a:pt x="392" y="66"/>
                </a:lnTo>
                <a:lnTo>
                  <a:pt x="382" y="64"/>
                </a:lnTo>
                <a:lnTo>
                  <a:pt x="370" y="64"/>
                </a:lnTo>
                <a:lnTo>
                  <a:pt x="370" y="54"/>
                </a:lnTo>
                <a:lnTo>
                  <a:pt x="372" y="48"/>
                </a:lnTo>
                <a:lnTo>
                  <a:pt x="374" y="38"/>
                </a:lnTo>
                <a:lnTo>
                  <a:pt x="378" y="30"/>
                </a:lnTo>
                <a:lnTo>
                  <a:pt x="382" y="28"/>
                </a:lnTo>
                <a:lnTo>
                  <a:pt x="384" y="26"/>
                </a:lnTo>
                <a:lnTo>
                  <a:pt x="394" y="14"/>
                </a:lnTo>
                <a:lnTo>
                  <a:pt x="398" y="10"/>
                </a:lnTo>
                <a:lnTo>
                  <a:pt x="404" y="8"/>
                </a:lnTo>
                <a:lnTo>
                  <a:pt x="412" y="10"/>
                </a:lnTo>
                <a:lnTo>
                  <a:pt x="418" y="20"/>
                </a:lnTo>
                <a:lnTo>
                  <a:pt x="420" y="34"/>
                </a:lnTo>
                <a:lnTo>
                  <a:pt x="422" y="40"/>
                </a:lnTo>
                <a:lnTo>
                  <a:pt x="426" y="44"/>
                </a:lnTo>
                <a:lnTo>
                  <a:pt x="430" y="48"/>
                </a:lnTo>
                <a:lnTo>
                  <a:pt x="438" y="48"/>
                </a:lnTo>
                <a:lnTo>
                  <a:pt x="442" y="46"/>
                </a:lnTo>
                <a:lnTo>
                  <a:pt x="448" y="44"/>
                </a:lnTo>
                <a:lnTo>
                  <a:pt x="458" y="34"/>
                </a:lnTo>
                <a:lnTo>
                  <a:pt x="460" y="32"/>
                </a:lnTo>
                <a:lnTo>
                  <a:pt x="466" y="32"/>
                </a:lnTo>
                <a:lnTo>
                  <a:pt x="476" y="36"/>
                </a:lnTo>
                <a:lnTo>
                  <a:pt x="480" y="44"/>
                </a:lnTo>
                <a:lnTo>
                  <a:pt x="478" y="60"/>
                </a:lnTo>
                <a:lnTo>
                  <a:pt x="478" y="66"/>
                </a:lnTo>
                <a:lnTo>
                  <a:pt x="482" y="72"/>
                </a:lnTo>
                <a:lnTo>
                  <a:pt x="486" y="74"/>
                </a:lnTo>
                <a:lnTo>
                  <a:pt x="492" y="78"/>
                </a:lnTo>
                <a:lnTo>
                  <a:pt x="498" y="76"/>
                </a:lnTo>
                <a:lnTo>
                  <a:pt x="502" y="74"/>
                </a:lnTo>
                <a:lnTo>
                  <a:pt x="514" y="70"/>
                </a:lnTo>
                <a:lnTo>
                  <a:pt x="520" y="66"/>
                </a:lnTo>
                <a:lnTo>
                  <a:pt x="526" y="66"/>
                </a:lnTo>
                <a:lnTo>
                  <a:pt x="532" y="74"/>
                </a:lnTo>
                <a:lnTo>
                  <a:pt x="536" y="84"/>
                </a:lnTo>
                <a:lnTo>
                  <a:pt x="532" y="98"/>
                </a:lnTo>
                <a:lnTo>
                  <a:pt x="530" y="104"/>
                </a:lnTo>
                <a:lnTo>
                  <a:pt x="532" y="110"/>
                </a:lnTo>
                <a:lnTo>
                  <a:pt x="536" y="114"/>
                </a:lnTo>
                <a:lnTo>
                  <a:pt x="542" y="118"/>
                </a:lnTo>
                <a:lnTo>
                  <a:pt x="546" y="118"/>
                </a:lnTo>
                <a:lnTo>
                  <a:pt x="552" y="118"/>
                </a:lnTo>
                <a:lnTo>
                  <a:pt x="564" y="114"/>
                </a:lnTo>
                <a:lnTo>
                  <a:pt x="570" y="114"/>
                </a:lnTo>
                <a:lnTo>
                  <a:pt x="576" y="114"/>
                </a:lnTo>
                <a:lnTo>
                  <a:pt x="580" y="122"/>
                </a:lnTo>
                <a:lnTo>
                  <a:pt x="580" y="132"/>
                </a:lnTo>
                <a:lnTo>
                  <a:pt x="574" y="146"/>
                </a:lnTo>
                <a:lnTo>
                  <a:pt x="572" y="158"/>
                </a:lnTo>
                <a:lnTo>
                  <a:pt x="580" y="166"/>
                </a:lnTo>
                <a:lnTo>
                  <a:pt x="584" y="168"/>
                </a:lnTo>
                <a:lnTo>
                  <a:pt x="590" y="168"/>
                </a:lnTo>
                <a:lnTo>
                  <a:pt x="602" y="168"/>
                </a:lnTo>
                <a:lnTo>
                  <a:pt x="608" y="168"/>
                </a:lnTo>
                <a:lnTo>
                  <a:pt x="614" y="170"/>
                </a:lnTo>
                <a:lnTo>
                  <a:pt x="618" y="180"/>
                </a:lnTo>
                <a:lnTo>
                  <a:pt x="616" y="190"/>
                </a:lnTo>
                <a:lnTo>
                  <a:pt x="606" y="202"/>
                </a:lnTo>
                <a:lnTo>
                  <a:pt x="602" y="206"/>
                </a:lnTo>
                <a:lnTo>
                  <a:pt x="602" y="212"/>
                </a:lnTo>
                <a:lnTo>
                  <a:pt x="604" y="218"/>
                </a:lnTo>
                <a:lnTo>
                  <a:pt x="608" y="224"/>
                </a:lnTo>
                <a:lnTo>
                  <a:pt x="610" y="224"/>
                </a:lnTo>
                <a:lnTo>
                  <a:pt x="616" y="228"/>
                </a:lnTo>
                <a:lnTo>
                  <a:pt x="630" y="228"/>
                </a:lnTo>
                <a:lnTo>
                  <a:pt x="636" y="230"/>
                </a:lnTo>
                <a:lnTo>
                  <a:pt x="640" y="234"/>
                </a:lnTo>
                <a:lnTo>
                  <a:pt x="640" y="238"/>
                </a:lnTo>
                <a:lnTo>
                  <a:pt x="642" y="244"/>
                </a:lnTo>
                <a:lnTo>
                  <a:pt x="640" y="248"/>
                </a:lnTo>
                <a:lnTo>
                  <a:pt x="638" y="251"/>
                </a:lnTo>
                <a:lnTo>
                  <a:pt x="624" y="261"/>
                </a:lnTo>
                <a:lnTo>
                  <a:pt x="620" y="271"/>
                </a:lnTo>
                <a:lnTo>
                  <a:pt x="624" y="283"/>
                </a:lnTo>
                <a:lnTo>
                  <a:pt x="626" y="287"/>
                </a:lnTo>
                <a:lnTo>
                  <a:pt x="630" y="289"/>
                </a:lnTo>
                <a:lnTo>
                  <a:pt x="642" y="293"/>
                </a:lnTo>
                <a:lnTo>
                  <a:pt x="648" y="295"/>
                </a:lnTo>
                <a:lnTo>
                  <a:pt x="652" y="299"/>
                </a:lnTo>
                <a:lnTo>
                  <a:pt x="652" y="311"/>
                </a:lnTo>
                <a:lnTo>
                  <a:pt x="646" y="319"/>
                </a:lnTo>
                <a:lnTo>
                  <a:pt x="632" y="325"/>
                </a:lnTo>
                <a:lnTo>
                  <a:pt x="624" y="333"/>
                </a:lnTo>
                <a:lnTo>
                  <a:pt x="624" y="345"/>
                </a:lnTo>
                <a:lnTo>
                  <a:pt x="626" y="349"/>
                </a:lnTo>
                <a:lnTo>
                  <a:pt x="632" y="353"/>
                </a:lnTo>
                <a:lnTo>
                  <a:pt x="642" y="359"/>
                </a:lnTo>
                <a:lnTo>
                  <a:pt x="646" y="363"/>
                </a:lnTo>
                <a:lnTo>
                  <a:pt x="650" y="369"/>
                </a:lnTo>
                <a:lnTo>
                  <a:pt x="648" y="379"/>
                </a:lnTo>
                <a:lnTo>
                  <a:pt x="640" y="385"/>
                </a:lnTo>
                <a:lnTo>
                  <a:pt x="626" y="387"/>
                </a:lnTo>
                <a:lnTo>
                  <a:pt x="620" y="391"/>
                </a:lnTo>
                <a:lnTo>
                  <a:pt x="616" y="395"/>
                </a:lnTo>
                <a:lnTo>
                  <a:pt x="612" y="401"/>
                </a:lnTo>
                <a:lnTo>
                  <a:pt x="614" y="407"/>
                </a:lnTo>
                <a:lnTo>
                  <a:pt x="616" y="411"/>
                </a:lnTo>
                <a:lnTo>
                  <a:pt x="620" y="415"/>
                </a:lnTo>
                <a:lnTo>
                  <a:pt x="630" y="425"/>
                </a:lnTo>
                <a:lnTo>
                  <a:pt x="632" y="429"/>
                </a:lnTo>
                <a:lnTo>
                  <a:pt x="634" y="435"/>
                </a:lnTo>
                <a:lnTo>
                  <a:pt x="630" y="445"/>
                </a:lnTo>
                <a:lnTo>
                  <a:pt x="620" y="451"/>
                </a:lnTo>
                <a:lnTo>
                  <a:pt x="606" y="451"/>
                </a:lnTo>
                <a:lnTo>
                  <a:pt x="596" y="453"/>
                </a:lnTo>
                <a:lnTo>
                  <a:pt x="592" y="467"/>
                </a:lnTo>
                <a:lnTo>
                  <a:pt x="592" y="469"/>
                </a:lnTo>
                <a:lnTo>
                  <a:pt x="594" y="475"/>
                </a:lnTo>
                <a:lnTo>
                  <a:pt x="602" y="487"/>
                </a:lnTo>
                <a:lnTo>
                  <a:pt x="604" y="491"/>
                </a:lnTo>
                <a:lnTo>
                  <a:pt x="604" y="495"/>
                </a:lnTo>
                <a:lnTo>
                  <a:pt x="598" y="505"/>
                </a:lnTo>
                <a:lnTo>
                  <a:pt x="588" y="507"/>
                </a:lnTo>
                <a:lnTo>
                  <a:pt x="576" y="505"/>
                </a:lnTo>
                <a:lnTo>
                  <a:pt x="568" y="505"/>
                </a:lnTo>
                <a:lnTo>
                  <a:pt x="562" y="507"/>
                </a:lnTo>
                <a:lnTo>
                  <a:pt x="558" y="511"/>
                </a:lnTo>
                <a:lnTo>
                  <a:pt x="554" y="517"/>
                </a:lnTo>
                <a:lnTo>
                  <a:pt x="554" y="523"/>
                </a:lnTo>
                <a:lnTo>
                  <a:pt x="558" y="527"/>
                </a:lnTo>
                <a:lnTo>
                  <a:pt x="562" y="539"/>
                </a:lnTo>
                <a:lnTo>
                  <a:pt x="564" y="545"/>
                </a:lnTo>
                <a:lnTo>
                  <a:pt x="562" y="551"/>
                </a:lnTo>
                <a:lnTo>
                  <a:pt x="558" y="555"/>
                </a:lnTo>
                <a:lnTo>
                  <a:pt x="554" y="557"/>
                </a:lnTo>
                <a:lnTo>
                  <a:pt x="550" y="557"/>
                </a:lnTo>
                <a:lnTo>
                  <a:pt x="546" y="557"/>
                </a:lnTo>
                <a:lnTo>
                  <a:pt x="532" y="553"/>
                </a:lnTo>
                <a:lnTo>
                  <a:pt x="526" y="551"/>
                </a:lnTo>
                <a:lnTo>
                  <a:pt x="520" y="551"/>
                </a:lnTo>
                <a:lnTo>
                  <a:pt x="514" y="555"/>
                </a:lnTo>
                <a:lnTo>
                  <a:pt x="510" y="561"/>
                </a:lnTo>
                <a:lnTo>
                  <a:pt x="510" y="567"/>
                </a:lnTo>
                <a:lnTo>
                  <a:pt x="510" y="571"/>
                </a:lnTo>
                <a:lnTo>
                  <a:pt x="514" y="587"/>
                </a:lnTo>
                <a:lnTo>
                  <a:pt x="512" y="589"/>
                </a:lnTo>
                <a:lnTo>
                  <a:pt x="510" y="595"/>
                </a:lnTo>
                <a:lnTo>
                  <a:pt x="502" y="599"/>
                </a:lnTo>
                <a:lnTo>
                  <a:pt x="492" y="599"/>
                </a:lnTo>
                <a:lnTo>
                  <a:pt x="480" y="591"/>
                </a:lnTo>
                <a:lnTo>
                  <a:pt x="474" y="587"/>
                </a:lnTo>
                <a:lnTo>
                  <a:pt x="468" y="587"/>
                </a:lnTo>
                <a:lnTo>
                  <a:pt x="462" y="589"/>
                </a:lnTo>
                <a:lnTo>
                  <a:pt x="458" y="595"/>
                </a:lnTo>
                <a:lnTo>
                  <a:pt x="454" y="599"/>
                </a:lnTo>
                <a:lnTo>
                  <a:pt x="454" y="605"/>
                </a:lnTo>
                <a:lnTo>
                  <a:pt x="454" y="619"/>
                </a:lnTo>
                <a:lnTo>
                  <a:pt x="452" y="623"/>
                </a:lnTo>
                <a:lnTo>
                  <a:pt x="450" y="627"/>
                </a:lnTo>
                <a:lnTo>
                  <a:pt x="442" y="631"/>
                </a:lnTo>
                <a:lnTo>
                  <a:pt x="432" y="627"/>
                </a:lnTo>
                <a:lnTo>
                  <a:pt x="422" y="617"/>
                </a:lnTo>
                <a:lnTo>
                  <a:pt x="416" y="613"/>
                </a:lnTo>
                <a:lnTo>
                  <a:pt x="410" y="613"/>
                </a:lnTo>
                <a:lnTo>
                  <a:pt x="404" y="613"/>
                </a:lnTo>
                <a:lnTo>
                  <a:pt x="400" y="617"/>
                </a:lnTo>
                <a:lnTo>
                  <a:pt x="396" y="621"/>
                </a:lnTo>
                <a:lnTo>
                  <a:pt x="394" y="623"/>
                </a:lnTo>
                <a:lnTo>
                  <a:pt x="392" y="639"/>
                </a:lnTo>
                <a:lnTo>
                  <a:pt x="388" y="643"/>
                </a:lnTo>
                <a:lnTo>
                  <a:pt x="384" y="649"/>
                </a:lnTo>
                <a:lnTo>
                  <a:pt x="374" y="649"/>
                </a:lnTo>
                <a:lnTo>
                  <a:pt x="366" y="643"/>
                </a:lnTo>
                <a:lnTo>
                  <a:pt x="360" y="631"/>
                </a:lnTo>
                <a:lnTo>
                  <a:pt x="354" y="625"/>
                </a:lnTo>
                <a:lnTo>
                  <a:pt x="350" y="623"/>
                </a:lnTo>
                <a:lnTo>
                  <a:pt x="342" y="623"/>
                </a:lnTo>
                <a:lnTo>
                  <a:pt x="338" y="627"/>
                </a:lnTo>
                <a:lnTo>
                  <a:pt x="332" y="629"/>
                </a:lnTo>
                <a:lnTo>
                  <a:pt x="332" y="633"/>
                </a:lnTo>
                <a:lnTo>
                  <a:pt x="324" y="645"/>
                </a:lnTo>
                <a:lnTo>
                  <a:pt x="322" y="649"/>
                </a:lnTo>
                <a:lnTo>
                  <a:pt x="316" y="653"/>
                </a:lnTo>
                <a:lnTo>
                  <a:pt x="306" y="653"/>
                </a:lnTo>
                <a:lnTo>
                  <a:pt x="300" y="645"/>
                </a:lnTo>
                <a:lnTo>
                  <a:pt x="294" y="631"/>
                </a:lnTo>
                <a:lnTo>
                  <a:pt x="290" y="625"/>
                </a:lnTo>
                <a:lnTo>
                  <a:pt x="286" y="621"/>
                </a:lnTo>
                <a:lnTo>
                  <a:pt x="280" y="619"/>
                </a:lnTo>
                <a:lnTo>
                  <a:pt x="274" y="621"/>
                </a:lnTo>
                <a:lnTo>
                  <a:pt x="270" y="623"/>
                </a:lnTo>
                <a:lnTo>
                  <a:pt x="268" y="627"/>
                </a:lnTo>
                <a:lnTo>
                  <a:pt x="258" y="639"/>
                </a:lnTo>
                <a:lnTo>
                  <a:pt x="254" y="641"/>
                </a:lnTo>
                <a:lnTo>
                  <a:pt x="250" y="645"/>
                </a:lnTo>
                <a:lnTo>
                  <a:pt x="240" y="639"/>
                </a:lnTo>
                <a:lnTo>
                  <a:pt x="234" y="631"/>
                </a:lnTo>
                <a:lnTo>
                  <a:pt x="232" y="619"/>
                </a:lnTo>
                <a:lnTo>
                  <a:pt x="228" y="611"/>
                </a:lnTo>
                <a:lnTo>
                  <a:pt x="226" y="607"/>
                </a:lnTo>
                <a:lnTo>
                  <a:pt x="220" y="603"/>
                </a:lnTo>
                <a:lnTo>
                  <a:pt x="214" y="605"/>
                </a:lnTo>
                <a:lnTo>
                  <a:pt x="210" y="605"/>
                </a:lnTo>
                <a:lnTo>
                  <a:pt x="206" y="609"/>
                </a:lnTo>
                <a:lnTo>
                  <a:pt x="196" y="617"/>
                </a:lnTo>
                <a:lnTo>
                  <a:pt x="190" y="619"/>
                </a:lnTo>
                <a:lnTo>
                  <a:pt x="184" y="621"/>
                </a:lnTo>
                <a:lnTo>
                  <a:pt x="174" y="615"/>
                </a:lnTo>
                <a:lnTo>
                  <a:pt x="172" y="605"/>
                </a:lnTo>
                <a:lnTo>
                  <a:pt x="174" y="591"/>
                </a:lnTo>
                <a:lnTo>
                  <a:pt x="172" y="585"/>
                </a:lnTo>
                <a:lnTo>
                  <a:pt x="170" y="579"/>
                </a:lnTo>
                <a:lnTo>
                  <a:pt x="164" y="575"/>
                </a:lnTo>
                <a:lnTo>
                  <a:pt x="158" y="575"/>
                </a:lnTo>
                <a:lnTo>
                  <a:pt x="152" y="575"/>
                </a:lnTo>
                <a:lnTo>
                  <a:pt x="150" y="577"/>
                </a:lnTo>
                <a:lnTo>
                  <a:pt x="136" y="583"/>
                </a:lnTo>
                <a:lnTo>
                  <a:pt x="132" y="585"/>
                </a:lnTo>
                <a:lnTo>
                  <a:pt x="126" y="587"/>
                </a:lnTo>
                <a:lnTo>
                  <a:pt x="118" y="577"/>
                </a:lnTo>
                <a:lnTo>
                  <a:pt x="118" y="567"/>
                </a:lnTo>
                <a:lnTo>
                  <a:pt x="122" y="555"/>
                </a:lnTo>
                <a:lnTo>
                  <a:pt x="122" y="547"/>
                </a:lnTo>
                <a:lnTo>
                  <a:pt x="120" y="541"/>
                </a:lnTo>
                <a:lnTo>
                  <a:pt x="114" y="535"/>
                </a:lnTo>
                <a:lnTo>
                  <a:pt x="112" y="535"/>
                </a:lnTo>
                <a:lnTo>
                  <a:pt x="104" y="535"/>
                </a:lnTo>
                <a:lnTo>
                  <a:pt x="102" y="535"/>
                </a:lnTo>
                <a:lnTo>
                  <a:pt x="88" y="539"/>
                </a:lnTo>
                <a:lnTo>
                  <a:pt x="82" y="539"/>
                </a:lnTo>
                <a:lnTo>
                  <a:pt x="76" y="539"/>
                </a:lnTo>
                <a:lnTo>
                  <a:pt x="72" y="533"/>
                </a:lnTo>
                <a:lnTo>
                  <a:pt x="70" y="529"/>
                </a:lnTo>
                <a:lnTo>
                  <a:pt x="68" y="523"/>
                </a:lnTo>
                <a:lnTo>
                  <a:pt x="70" y="521"/>
                </a:lnTo>
                <a:lnTo>
                  <a:pt x="78" y="507"/>
                </a:lnTo>
                <a:lnTo>
                  <a:pt x="80" y="499"/>
                </a:lnTo>
                <a:lnTo>
                  <a:pt x="80" y="493"/>
                </a:lnTo>
                <a:lnTo>
                  <a:pt x="76" y="487"/>
                </a:lnTo>
                <a:lnTo>
                  <a:pt x="70" y="485"/>
                </a:lnTo>
                <a:lnTo>
                  <a:pt x="68" y="483"/>
                </a:lnTo>
                <a:lnTo>
                  <a:pt x="64" y="483"/>
                </a:lnTo>
                <a:lnTo>
                  <a:pt x="48" y="485"/>
                </a:lnTo>
                <a:lnTo>
                  <a:pt x="42" y="483"/>
                </a:lnTo>
                <a:lnTo>
                  <a:pt x="38" y="481"/>
                </a:lnTo>
                <a:lnTo>
                  <a:pt x="32" y="473"/>
                </a:lnTo>
                <a:lnTo>
                  <a:pt x="36" y="463"/>
                </a:lnTo>
                <a:lnTo>
                  <a:pt x="46" y="451"/>
                </a:lnTo>
                <a:lnTo>
                  <a:pt x="50" y="439"/>
                </a:lnTo>
                <a:lnTo>
                  <a:pt x="44" y="429"/>
                </a:lnTo>
                <a:lnTo>
                  <a:pt x="38" y="425"/>
                </a:lnTo>
                <a:lnTo>
                  <a:pt x="36" y="425"/>
                </a:lnTo>
                <a:lnTo>
                  <a:pt x="22" y="425"/>
                </a:lnTo>
                <a:lnTo>
                  <a:pt x="16" y="421"/>
                </a:lnTo>
                <a:lnTo>
                  <a:pt x="12" y="419"/>
                </a:lnTo>
                <a:lnTo>
                  <a:pt x="8" y="413"/>
                </a:lnTo>
                <a:lnTo>
                  <a:pt x="10" y="409"/>
                </a:lnTo>
                <a:lnTo>
                  <a:pt x="10" y="403"/>
                </a:lnTo>
                <a:lnTo>
                  <a:pt x="14" y="399"/>
                </a:lnTo>
                <a:lnTo>
                  <a:pt x="26" y="391"/>
                </a:lnTo>
                <a:lnTo>
                  <a:pt x="30" y="385"/>
                </a:lnTo>
                <a:lnTo>
                  <a:pt x="32" y="379"/>
                </a:lnTo>
                <a:lnTo>
                  <a:pt x="30" y="371"/>
                </a:lnTo>
                <a:lnTo>
                  <a:pt x="30" y="367"/>
                </a:lnTo>
                <a:lnTo>
                  <a:pt x="24" y="365"/>
                </a:lnTo>
                <a:lnTo>
                  <a:pt x="22" y="361"/>
                </a:lnTo>
                <a:lnTo>
                  <a:pt x="8" y="359"/>
                </a:lnTo>
                <a:lnTo>
                  <a:pt x="2" y="355"/>
                </a:lnTo>
                <a:lnTo>
                  <a:pt x="0" y="351"/>
                </a:lnTo>
                <a:lnTo>
                  <a:pt x="0" y="341"/>
                </a:lnTo>
                <a:lnTo>
                  <a:pt x="8" y="333"/>
                </a:lnTo>
                <a:lnTo>
                  <a:pt x="20" y="327"/>
                </a:lnTo>
                <a:lnTo>
                  <a:pt x="24" y="321"/>
                </a:lnTo>
                <a:lnTo>
                  <a:pt x="26" y="317"/>
                </a:lnTo>
                <a:lnTo>
                  <a:pt x="26" y="309"/>
                </a:lnTo>
                <a:lnTo>
                  <a:pt x="26" y="305"/>
                </a:lnTo>
                <a:lnTo>
                  <a:pt x="24" y="301"/>
                </a:lnTo>
                <a:lnTo>
                  <a:pt x="20" y="297"/>
                </a:lnTo>
                <a:lnTo>
                  <a:pt x="8" y="289"/>
                </a:lnTo>
                <a:lnTo>
                  <a:pt x="4" y="287"/>
                </a:lnTo>
                <a:lnTo>
                  <a:pt x="2" y="283"/>
                </a:lnTo>
                <a:lnTo>
                  <a:pt x="2" y="271"/>
                </a:lnTo>
                <a:lnTo>
                  <a:pt x="12" y="267"/>
                </a:lnTo>
                <a:lnTo>
                  <a:pt x="26" y="263"/>
                </a:lnTo>
                <a:lnTo>
                  <a:pt x="30" y="259"/>
                </a:lnTo>
                <a:lnTo>
                  <a:pt x="36" y="255"/>
                </a:lnTo>
                <a:lnTo>
                  <a:pt x="38" y="250"/>
                </a:lnTo>
                <a:lnTo>
                  <a:pt x="38" y="244"/>
                </a:lnTo>
                <a:lnTo>
                  <a:pt x="36" y="240"/>
                </a:lnTo>
                <a:lnTo>
                  <a:pt x="32" y="236"/>
                </a:lnTo>
                <a:lnTo>
                  <a:pt x="24" y="228"/>
                </a:lnTo>
                <a:lnTo>
                  <a:pt x="18" y="222"/>
                </a:lnTo>
                <a:lnTo>
                  <a:pt x="18" y="218"/>
                </a:lnTo>
                <a:lnTo>
                  <a:pt x="20" y="206"/>
                </a:lnTo>
                <a:lnTo>
                  <a:pt x="30" y="202"/>
                </a:lnTo>
                <a:lnTo>
                  <a:pt x="46" y="202"/>
                </a:lnTo>
                <a:lnTo>
                  <a:pt x="52" y="200"/>
                </a:lnTo>
                <a:lnTo>
                  <a:pt x="58" y="198"/>
                </a:lnTo>
                <a:lnTo>
                  <a:pt x="60" y="192"/>
                </a:lnTo>
                <a:lnTo>
                  <a:pt x="62" y="186"/>
                </a:lnTo>
                <a:lnTo>
                  <a:pt x="60" y="180"/>
                </a:lnTo>
                <a:lnTo>
                  <a:pt x="58" y="178"/>
                </a:lnTo>
                <a:lnTo>
                  <a:pt x="48" y="166"/>
                </a:lnTo>
                <a:lnTo>
                  <a:pt x="48" y="160"/>
                </a:lnTo>
                <a:lnTo>
                  <a:pt x="48" y="156"/>
                </a:lnTo>
                <a:lnTo>
                  <a:pt x="52" y="146"/>
                </a:lnTo>
                <a:lnTo>
                  <a:pt x="64" y="144"/>
                </a:lnTo>
                <a:lnTo>
                  <a:pt x="76" y="146"/>
                </a:lnTo>
                <a:lnTo>
                  <a:pt x="84" y="146"/>
                </a:lnTo>
                <a:lnTo>
                  <a:pt x="90" y="142"/>
                </a:lnTo>
                <a:lnTo>
                  <a:pt x="92" y="140"/>
                </a:lnTo>
                <a:lnTo>
                  <a:pt x="96" y="132"/>
                </a:lnTo>
                <a:lnTo>
                  <a:pt x="96" y="130"/>
                </a:lnTo>
                <a:lnTo>
                  <a:pt x="96" y="124"/>
                </a:lnTo>
                <a:lnTo>
                  <a:pt x="90" y="110"/>
                </a:lnTo>
                <a:lnTo>
                  <a:pt x="88" y="106"/>
                </a:lnTo>
                <a:lnTo>
                  <a:pt x="90" y="102"/>
                </a:lnTo>
                <a:lnTo>
                  <a:pt x="96" y="94"/>
                </a:lnTo>
                <a:lnTo>
                  <a:pt x="108" y="92"/>
                </a:lnTo>
                <a:lnTo>
                  <a:pt x="120" y="98"/>
                </a:lnTo>
                <a:lnTo>
                  <a:pt x="132" y="98"/>
                </a:lnTo>
                <a:lnTo>
                  <a:pt x="140" y="92"/>
                </a:lnTo>
                <a:lnTo>
                  <a:pt x="142" y="86"/>
                </a:lnTo>
                <a:lnTo>
                  <a:pt x="142" y="82"/>
                </a:lnTo>
                <a:lnTo>
                  <a:pt x="140" y="66"/>
                </a:lnTo>
                <a:lnTo>
                  <a:pt x="140" y="60"/>
                </a:lnTo>
                <a:lnTo>
                  <a:pt x="140" y="56"/>
                </a:lnTo>
                <a:lnTo>
                  <a:pt x="150" y="50"/>
                </a:lnTo>
                <a:lnTo>
                  <a:pt x="162" y="52"/>
                </a:lnTo>
                <a:lnTo>
                  <a:pt x="172" y="62"/>
                </a:lnTo>
                <a:lnTo>
                  <a:pt x="178" y="62"/>
                </a:lnTo>
                <a:lnTo>
                  <a:pt x="184" y="62"/>
                </a:lnTo>
                <a:lnTo>
                  <a:pt x="190" y="60"/>
                </a:lnTo>
                <a:lnTo>
                  <a:pt x="194" y="56"/>
                </a:lnTo>
                <a:lnTo>
                  <a:pt x="196" y="52"/>
                </a:lnTo>
                <a:lnTo>
                  <a:pt x="198" y="48"/>
                </a:lnTo>
                <a:lnTo>
                  <a:pt x="198" y="34"/>
                </a:lnTo>
                <a:lnTo>
                  <a:pt x="198" y="28"/>
                </a:lnTo>
                <a:lnTo>
                  <a:pt x="202" y="26"/>
                </a:lnTo>
                <a:lnTo>
                  <a:pt x="206" y="20"/>
                </a:lnTo>
                <a:lnTo>
                  <a:pt x="210" y="20"/>
                </a:lnTo>
                <a:lnTo>
                  <a:pt x="214" y="20"/>
                </a:lnTo>
                <a:lnTo>
                  <a:pt x="220" y="26"/>
                </a:lnTo>
                <a:lnTo>
                  <a:pt x="230" y="34"/>
                </a:lnTo>
                <a:lnTo>
                  <a:pt x="234" y="38"/>
                </a:lnTo>
                <a:lnTo>
                  <a:pt x="240" y="38"/>
                </a:lnTo>
                <a:lnTo>
                  <a:pt x="246" y="38"/>
                </a:lnTo>
                <a:lnTo>
                  <a:pt x="252" y="36"/>
                </a:lnTo>
                <a:lnTo>
                  <a:pt x="256" y="32"/>
                </a:lnTo>
                <a:lnTo>
                  <a:pt x="258" y="26"/>
                </a:lnTo>
                <a:lnTo>
                  <a:pt x="260" y="14"/>
                </a:lnTo>
                <a:lnTo>
                  <a:pt x="262" y="8"/>
                </a:lnTo>
                <a:lnTo>
                  <a:pt x="268" y="4"/>
                </a:lnTo>
                <a:lnTo>
                  <a:pt x="272" y="2"/>
                </a:lnTo>
                <a:lnTo>
                  <a:pt x="276" y="2"/>
                </a:lnTo>
                <a:lnTo>
                  <a:pt x="280" y="4"/>
                </a:lnTo>
                <a:lnTo>
                  <a:pt x="286" y="8"/>
                </a:lnTo>
                <a:lnTo>
                  <a:pt x="294" y="22"/>
                </a:lnTo>
                <a:lnTo>
                  <a:pt x="296" y="26"/>
                </a:lnTo>
                <a:lnTo>
                  <a:pt x="302" y="28"/>
                </a:lnTo>
                <a:lnTo>
                  <a:pt x="310" y="28"/>
                </a:lnTo>
                <a:lnTo>
                  <a:pt x="316" y="26"/>
                </a:lnTo>
                <a:lnTo>
                  <a:pt x="318" y="22"/>
                </a:lnTo>
                <a:lnTo>
                  <a:pt x="320" y="20"/>
                </a:lnTo>
                <a:lnTo>
                  <a:pt x="328" y="8"/>
                </a:lnTo>
                <a:lnTo>
                  <a:pt x="328" y="2"/>
                </a:lnTo>
                <a:lnTo>
                  <a:pt x="334" y="0"/>
                </a:lnTo>
                <a:lnTo>
                  <a:pt x="344" y="0"/>
                </a:lnTo>
                <a:lnTo>
                  <a:pt x="352" y="8"/>
                </a:lnTo>
                <a:lnTo>
                  <a:pt x="356" y="22"/>
                </a:lnTo>
                <a:lnTo>
                  <a:pt x="360" y="26"/>
                </a:lnTo>
                <a:lnTo>
                  <a:pt x="364" y="30"/>
                </a:lnTo>
                <a:lnTo>
                  <a:pt x="362" y="38"/>
                </a:lnTo>
                <a:lnTo>
                  <a:pt x="362" y="46"/>
                </a:lnTo>
                <a:lnTo>
                  <a:pt x="360" y="54"/>
                </a:lnTo>
                <a:lnTo>
                  <a:pt x="360" y="64"/>
                </a:lnTo>
                <a:lnTo>
                  <a:pt x="352" y="60"/>
                </a:lnTo>
                <a:lnTo>
                  <a:pt x="344" y="60"/>
                </a:lnTo>
                <a:lnTo>
                  <a:pt x="334" y="60"/>
                </a:lnTo>
                <a:lnTo>
                  <a:pt x="326" y="60"/>
                </a:lnTo>
                <a:lnTo>
                  <a:pt x="318" y="60"/>
                </a:lnTo>
                <a:lnTo>
                  <a:pt x="312" y="60"/>
                </a:lnTo>
                <a:lnTo>
                  <a:pt x="304" y="60"/>
                </a:lnTo>
                <a:lnTo>
                  <a:pt x="298" y="60"/>
                </a:lnTo>
                <a:lnTo>
                  <a:pt x="284" y="60"/>
                </a:lnTo>
                <a:lnTo>
                  <a:pt x="272" y="64"/>
                </a:lnTo>
                <a:lnTo>
                  <a:pt x="266" y="64"/>
                </a:lnTo>
                <a:lnTo>
                  <a:pt x="258" y="66"/>
                </a:lnTo>
                <a:lnTo>
                  <a:pt x="252" y="68"/>
                </a:lnTo>
                <a:lnTo>
                  <a:pt x="246" y="70"/>
                </a:lnTo>
                <a:lnTo>
                  <a:pt x="234" y="74"/>
                </a:lnTo>
                <a:lnTo>
                  <a:pt x="222" y="80"/>
                </a:lnTo>
                <a:lnTo>
                  <a:pt x="210" y="84"/>
                </a:lnTo>
                <a:lnTo>
                  <a:pt x="198" y="90"/>
                </a:lnTo>
                <a:lnTo>
                  <a:pt x="186" y="98"/>
                </a:lnTo>
                <a:lnTo>
                  <a:pt x="176" y="104"/>
                </a:lnTo>
                <a:lnTo>
                  <a:pt x="164" y="112"/>
                </a:lnTo>
                <a:lnTo>
                  <a:pt x="156" y="120"/>
                </a:lnTo>
                <a:lnTo>
                  <a:pt x="146" y="128"/>
                </a:lnTo>
                <a:lnTo>
                  <a:pt x="138" y="138"/>
                </a:lnTo>
                <a:lnTo>
                  <a:pt x="128" y="146"/>
                </a:lnTo>
                <a:lnTo>
                  <a:pt x="120" y="156"/>
                </a:lnTo>
                <a:lnTo>
                  <a:pt x="112" y="164"/>
                </a:lnTo>
                <a:lnTo>
                  <a:pt x="104" y="176"/>
                </a:lnTo>
                <a:lnTo>
                  <a:pt x="98" y="186"/>
                </a:lnTo>
                <a:lnTo>
                  <a:pt x="90" y="198"/>
                </a:lnTo>
                <a:lnTo>
                  <a:pt x="84" y="210"/>
                </a:lnTo>
                <a:lnTo>
                  <a:pt x="80" y="222"/>
                </a:lnTo>
                <a:lnTo>
                  <a:pt x="74" y="234"/>
                </a:lnTo>
                <a:lnTo>
                  <a:pt x="70" y="246"/>
                </a:lnTo>
                <a:lnTo>
                  <a:pt x="68" y="251"/>
                </a:lnTo>
                <a:lnTo>
                  <a:pt x="68" y="257"/>
                </a:lnTo>
                <a:lnTo>
                  <a:pt x="64" y="265"/>
                </a:lnTo>
                <a:lnTo>
                  <a:pt x="64" y="271"/>
                </a:lnTo>
                <a:lnTo>
                  <a:pt x="60" y="283"/>
                </a:lnTo>
                <a:lnTo>
                  <a:pt x="60" y="297"/>
                </a:lnTo>
                <a:lnTo>
                  <a:pt x="60" y="303"/>
                </a:lnTo>
                <a:lnTo>
                  <a:pt x="60" y="311"/>
                </a:lnTo>
                <a:lnTo>
                  <a:pt x="60" y="319"/>
                </a:lnTo>
                <a:lnTo>
                  <a:pt x="60" y="325"/>
                </a:lnTo>
                <a:lnTo>
                  <a:pt x="60" y="337"/>
                </a:lnTo>
                <a:lnTo>
                  <a:pt x="60" y="351"/>
                </a:lnTo>
                <a:lnTo>
                  <a:pt x="60" y="357"/>
                </a:lnTo>
                <a:lnTo>
                  <a:pt x="60" y="365"/>
                </a:lnTo>
                <a:lnTo>
                  <a:pt x="62" y="371"/>
                </a:lnTo>
                <a:lnTo>
                  <a:pt x="64" y="377"/>
                </a:lnTo>
                <a:lnTo>
                  <a:pt x="68" y="391"/>
                </a:lnTo>
                <a:lnTo>
                  <a:pt x="70" y="403"/>
                </a:lnTo>
                <a:lnTo>
                  <a:pt x="74" y="415"/>
                </a:lnTo>
                <a:lnTo>
                  <a:pt x="80" y="429"/>
                </a:lnTo>
                <a:lnTo>
                  <a:pt x="84" y="439"/>
                </a:lnTo>
                <a:lnTo>
                  <a:pt x="90" y="451"/>
                </a:lnTo>
                <a:lnTo>
                  <a:pt x="98" y="461"/>
                </a:lnTo>
                <a:lnTo>
                  <a:pt x="104" y="473"/>
                </a:lnTo>
                <a:lnTo>
                  <a:pt x="112" y="481"/>
                </a:lnTo>
                <a:lnTo>
                  <a:pt x="120" y="493"/>
                </a:lnTo>
                <a:lnTo>
                  <a:pt x="128" y="503"/>
                </a:lnTo>
                <a:lnTo>
                  <a:pt x="138" y="513"/>
                </a:lnTo>
                <a:lnTo>
                  <a:pt x="146" y="521"/>
                </a:lnTo>
                <a:lnTo>
                  <a:pt x="156" y="529"/>
                </a:lnTo>
                <a:lnTo>
                  <a:pt x="164" y="535"/>
                </a:lnTo>
                <a:lnTo>
                  <a:pt x="176" y="545"/>
                </a:lnTo>
                <a:lnTo>
                  <a:pt x="186" y="551"/>
                </a:lnTo>
                <a:lnTo>
                  <a:pt x="198" y="557"/>
                </a:lnTo>
                <a:lnTo>
                  <a:pt x="210" y="563"/>
                </a:lnTo>
                <a:lnTo>
                  <a:pt x="222" y="569"/>
                </a:lnTo>
                <a:lnTo>
                  <a:pt x="234" y="573"/>
                </a:lnTo>
                <a:lnTo>
                  <a:pt x="246" y="577"/>
                </a:lnTo>
                <a:lnTo>
                  <a:pt x="252" y="579"/>
                </a:lnTo>
                <a:lnTo>
                  <a:pt x="258" y="581"/>
                </a:lnTo>
                <a:lnTo>
                  <a:pt x="266" y="583"/>
                </a:lnTo>
                <a:lnTo>
                  <a:pt x="272" y="585"/>
                </a:lnTo>
                <a:lnTo>
                  <a:pt x="284" y="587"/>
                </a:lnTo>
                <a:lnTo>
                  <a:pt x="298" y="589"/>
                </a:lnTo>
                <a:lnTo>
                  <a:pt x="304" y="589"/>
                </a:lnTo>
                <a:lnTo>
                  <a:pt x="312" y="589"/>
                </a:lnTo>
                <a:lnTo>
                  <a:pt x="318" y="589"/>
                </a:lnTo>
                <a:lnTo>
                  <a:pt x="326" y="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0" name="Freeform 208"/>
          <p:cNvSpPr>
            <a:spLocks/>
          </p:cNvSpPr>
          <p:nvPr/>
        </p:nvSpPr>
        <p:spPr bwMode="auto">
          <a:xfrm>
            <a:off x="4822825" y="5111750"/>
            <a:ext cx="41275" cy="53975"/>
          </a:xfrm>
          <a:custGeom>
            <a:avLst/>
            <a:gdLst>
              <a:gd name="T0" fmla="*/ 2147483647 w 26"/>
              <a:gd name="T1" fmla="*/ 0 h 34"/>
              <a:gd name="T2" fmla="*/ 2147483647 w 26"/>
              <a:gd name="T3" fmla="*/ 2147483647 h 34"/>
              <a:gd name="T4" fmla="*/ 2147483647 w 26"/>
              <a:gd name="T5" fmla="*/ 2147483647 h 34"/>
              <a:gd name="T6" fmla="*/ 2147483647 w 26"/>
              <a:gd name="T7" fmla="*/ 2147483647 h 34"/>
              <a:gd name="T8" fmla="*/ 2147483647 w 26"/>
              <a:gd name="T9" fmla="*/ 2147483647 h 34"/>
              <a:gd name="T10" fmla="*/ 0 w 26"/>
              <a:gd name="T11" fmla="*/ 2147483647 h 34"/>
              <a:gd name="T12" fmla="*/ 2147483647 w 26"/>
              <a:gd name="T13" fmla="*/ 0 h 34"/>
              <a:gd name="T14" fmla="*/ 2147483647 w 26"/>
              <a:gd name="T15" fmla="*/ 0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34">
                <a:moveTo>
                  <a:pt x="8" y="0"/>
                </a:moveTo>
                <a:lnTo>
                  <a:pt x="18" y="2"/>
                </a:lnTo>
                <a:lnTo>
                  <a:pt x="26" y="14"/>
                </a:lnTo>
                <a:lnTo>
                  <a:pt x="14" y="34"/>
                </a:lnTo>
                <a:lnTo>
                  <a:pt x="4" y="34"/>
                </a:lnTo>
                <a:lnTo>
                  <a:pt x="0" y="1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1" name="Freeform 209"/>
          <p:cNvSpPr>
            <a:spLocks/>
          </p:cNvSpPr>
          <p:nvPr/>
        </p:nvSpPr>
        <p:spPr bwMode="auto">
          <a:xfrm>
            <a:off x="4381500" y="5187950"/>
            <a:ext cx="787400" cy="785813"/>
          </a:xfrm>
          <a:custGeom>
            <a:avLst/>
            <a:gdLst>
              <a:gd name="T0" fmla="*/ 2147483647 w 496"/>
              <a:gd name="T1" fmla="*/ 2147483647 h 495"/>
              <a:gd name="T2" fmla="*/ 2147483647 w 496"/>
              <a:gd name="T3" fmla="*/ 2147483647 h 495"/>
              <a:gd name="T4" fmla="*/ 2147483647 w 496"/>
              <a:gd name="T5" fmla="*/ 2147483647 h 495"/>
              <a:gd name="T6" fmla="*/ 2147483647 w 496"/>
              <a:gd name="T7" fmla="*/ 2147483647 h 495"/>
              <a:gd name="T8" fmla="*/ 2147483647 w 496"/>
              <a:gd name="T9" fmla="*/ 2147483647 h 495"/>
              <a:gd name="T10" fmla="*/ 2147483647 w 496"/>
              <a:gd name="T11" fmla="*/ 2147483647 h 495"/>
              <a:gd name="T12" fmla="*/ 2147483647 w 496"/>
              <a:gd name="T13" fmla="*/ 2147483647 h 495"/>
              <a:gd name="T14" fmla="*/ 2147483647 w 496"/>
              <a:gd name="T15" fmla="*/ 2147483647 h 495"/>
              <a:gd name="T16" fmla="*/ 2147483647 w 496"/>
              <a:gd name="T17" fmla="*/ 2147483647 h 495"/>
              <a:gd name="T18" fmla="*/ 2147483647 w 496"/>
              <a:gd name="T19" fmla="*/ 2147483647 h 495"/>
              <a:gd name="T20" fmla="*/ 2147483647 w 496"/>
              <a:gd name="T21" fmla="*/ 2147483647 h 495"/>
              <a:gd name="T22" fmla="*/ 2147483647 w 496"/>
              <a:gd name="T23" fmla="*/ 2147483647 h 495"/>
              <a:gd name="T24" fmla="*/ 2147483647 w 496"/>
              <a:gd name="T25" fmla="*/ 2147483647 h 495"/>
              <a:gd name="T26" fmla="*/ 2147483647 w 496"/>
              <a:gd name="T27" fmla="*/ 2147483647 h 495"/>
              <a:gd name="T28" fmla="*/ 2147483647 w 496"/>
              <a:gd name="T29" fmla="*/ 2147483647 h 495"/>
              <a:gd name="T30" fmla="*/ 2147483647 w 496"/>
              <a:gd name="T31" fmla="*/ 2147483647 h 495"/>
              <a:gd name="T32" fmla="*/ 2147483647 w 496"/>
              <a:gd name="T33" fmla="*/ 2147483647 h 495"/>
              <a:gd name="T34" fmla="*/ 2147483647 w 496"/>
              <a:gd name="T35" fmla="*/ 2147483647 h 495"/>
              <a:gd name="T36" fmla="*/ 2147483647 w 496"/>
              <a:gd name="T37" fmla="*/ 2147483647 h 495"/>
              <a:gd name="T38" fmla="*/ 2147483647 w 496"/>
              <a:gd name="T39" fmla="*/ 2147483647 h 495"/>
              <a:gd name="T40" fmla="*/ 2147483647 w 496"/>
              <a:gd name="T41" fmla="*/ 0 h 495"/>
              <a:gd name="T42" fmla="*/ 2147483647 w 496"/>
              <a:gd name="T43" fmla="*/ 0 h 495"/>
              <a:gd name="T44" fmla="*/ 2147483647 w 496"/>
              <a:gd name="T45" fmla="*/ 2147483647 h 495"/>
              <a:gd name="T46" fmla="*/ 2147483647 w 496"/>
              <a:gd name="T47" fmla="*/ 2147483647 h 495"/>
              <a:gd name="T48" fmla="*/ 2147483647 w 496"/>
              <a:gd name="T49" fmla="*/ 2147483647 h 495"/>
              <a:gd name="T50" fmla="*/ 2147483647 w 496"/>
              <a:gd name="T51" fmla="*/ 2147483647 h 495"/>
              <a:gd name="T52" fmla="*/ 2147483647 w 496"/>
              <a:gd name="T53" fmla="*/ 2147483647 h 495"/>
              <a:gd name="T54" fmla="*/ 2147483647 w 496"/>
              <a:gd name="T55" fmla="*/ 2147483647 h 495"/>
              <a:gd name="T56" fmla="*/ 2147483647 w 496"/>
              <a:gd name="T57" fmla="*/ 2147483647 h 495"/>
              <a:gd name="T58" fmla="*/ 2147483647 w 496"/>
              <a:gd name="T59" fmla="*/ 2147483647 h 495"/>
              <a:gd name="T60" fmla="*/ 2147483647 w 496"/>
              <a:gd name="T61" fmla="*/ 2147483647 h 495"/>
              <a:gd name="T62" fmla="*/ 0 w 496"/>
              <a:gd name="T63" fmla="*/ 2147483647 h 495"/>
              <a:gd name="T64" fmla="*/ 0 w 496"/>
              <a:gd name="T65" fmla="*/ 2147483647 h 495"/>
              <a:gd name="T66" fmla="*/ 2147483647 w 496"/>
              <a:gd name="T67" fmla="*/ 2147483647 h 495"/>
              <a:gd name="T68" fmla="*/ 2147483647 w 496"/>
              <a:gd name="T69" fmla="*/ 2147483647 h 495"/>
              <a:gd name="T70" fmla="*/ 2147483647 w 496"/>
              <a:gd name="T71" fmla="*/ 2147483647 h 495"/>
              <a:gd name="T72" fmla="*/ 2147483647 w 496"/>
              <a:gd name="T73" fmla="*/ 2147483647 h 495"/>
              <a:gd name="T74" fmla="*/ 2147483647 w 496"/>
              <a:gd name="T75" fmla="*/ 2147483647 h 495"/>
              <a:gd name="T76" fmla="*/ 2147483647 w 496"/>
              <a:gd name="T77" fmla="*/ 2147483647 h 495"/>
              <a:gd name="T78" fmla="*/ 2147483647 w 496"/>
              <a:gd name="T79" fmla="*/ 2147483647 h 495"/>
              <a:gd name="T80" fmla="*/ 2147483647 w 496"/>
              <a:gd name="T81" fmla="*/ 2147483647 h 495"/>
              <a:gd name="T82" fmla="*/ 2147483647 w 496"/>
              <a:gd name="T83" fmla="*/ 2147483647 h 495"/>
              <a:gd name="T84" fmla="*/ 2147483647 w 496"/>
              <a:gd name="T85" fmla="*/ 2147483647 h 4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6" h="495">
                <a:moveTo>
                  <a:pt x="248" y="495"/>
                </a:moveTo>
                <a:lnTo>
                  <a:pt x="260" y="493"/>
                </a:lnTo>
                <a:lnTo>
                  <a:pt x="272" y="493"/>
                </a:lnTo>
                <a:lnTo>
                  <a:pt x="284" y="489"/>
                </a:lnTo>
                <a:lnTo>
                  <a:pt x="296" y="489"/>
                </a:lnTo>
                <a:lnTo>
                  <a:pt x="308" y="485"/>
                </a:lnTo>
                <a:lnTo>
                  <a:pt x="320" y="483"/>
                </a:lnTo>
                <a:lnTo>
                  <a:pt x="332" y="479"/>
                </a:lnTo>
                <a:lnTo>
                  <a:pt x="344" y="475"/>
                </a:lnTo>
                <a:lnTo>
                  <a:pt x="354" y="469"/>
                </a:lnTo>
                <a:lnTo>
                  <a:pt x="364" y="463"/>
                </a:lnTo>
                <a:lnTo>
                  <a:pt x="374" y="457"/>
                </a:lnTo>
                <a:lnTo>
                  <a:pt x="386" y="451"/>
                </a:lnTo>
                <a:lnTo>
                  <a:pt x="394" y="445"/>
                </a:lnTo>
                <a:lnTo>
                  <a:pt x="404" y="437"/>
                </a:lnTo>
                <a:lnTo>
                  <a:pt x="412" y="429"/>
                </a:lnTo>
                <a:lnTo>
                  <a:pt x="422" y="423"/>
                </a:lnTo>
                <a:lnTo>
                  <a:pt x="430" y="413"/>
                </a:lnTo>
                <a:lnTo>
                  <a:pt x="436" y="403"/>
                </a:lnTo>
                <a:lnTo>
                  <a:pt x="444" y="393"/>
                </a:lnTo>
                <a:lnTo>
                  <a:pt x="452" y="385"/>
                </a:lnTo>
                <a:lnTo>
                  <a:pt x="458" y="373"/>
                </a:lnTo>
                <a:lnTo>
                  <a:pt x="464" y="363"/>
                </a:lnTo>
                <a:lnTo>
                  <a:pt x="468" y="353"/>
                </a:lnTo>
                <a:lnTo>
                  <a:pt x="474" y="343"/>
                </a:lnTo>
                <a:lnTo>
                  <a:pt x="478" y="331"/>
                </a:lnTo>
                <a:lnTo>
                  <a:pt x="482" y="319"/>
                </a:lnTo>
                <a:lnTo>
                  <a:pt x="486" y="307"/>
                </a:lnTo>
                <a:lnTo>
                  <a:pt x="488" y="297"/>
                </a:lnTo>
                <a:lnTo>
                  <a:pt x="490" y="283"/>
                </a:lnTo>
                <a:lnTo>
                  <a:pt x="492" y="271"/>
                </a:lnTo>
                <a:lnTo>
                  <a:pt x="494" y="259"/>
                </a:lnTo>
                <a:lnTo>
                  <a:pt x="496" y="247"/>
                </a:lnTo>
                <a:lnTo>
                  <a:pt x="494" y="233"/>
                </a:lnTo>
                <a:lnTo>
                  <a:pt x="492" y="221"/>
                </a:lnTo>
                <a:lnTo>
                  <a:pt x="490" y="209"/>
                </a:lnTo>
                <a:lnTo>
                  <a:pt x="488" y="195"/>
                </a:lnTo>
                <a:lnTo>
                  <a:pt x="486" y="183"/>
                </a:lnTo>
                <a:lnTo>
                  <a:pt x="482" y="172"/>
                </a:lnTo>
                <a:lnTo>
                  <a:pt x="478" y="162"/>
                </a:lnTo>
                <a:lnTo>
                  <a:pt x="474" y="150"/>
                </a:lnTo>
                <a:lnTo>
                  <a:pt x="468" y="140"/>
                </a:lnTo>
                <a:lnTo>
                  <a:pt x="464" y="128"/>
                </a:lnTo>
                <a:lnTo>
                  <a:pt x="458" y="118"/>
                </a:lnTo>
                <a:lnTo>
                  <a:pt x="452" y="108"/>
                </a:lnTo>
                <a:lnTo>
                  <a:pt x="444" y="98"/>
                </a:lnTo>
                <a:lnTo>
                  <a:pt x="436" y="90"/>
                </a:lnTo>
                <a:lnTo>
                  <a:pt x="430" y="80"/>
                </a:lnTo>
                <a:lnTo>
                  <a:pt x="422" y="72"/>
                </a:lnTo>
                <a:lnTo>
                  <a:pt x="412" y="64"/>
                </a:lnTo>
                <a:lnTo>
                  <a:pt x="404" y="54"/>
                </a:lnTo>
                <a:lnTo>
                  <a:pt x="394" y="48"/>
                </a:lnTo>
                <a:lnTo>
                  <a:pt x="386" y="42"/>
                </a:lnTo>
                <a:lnTo>
                  <a:pt x="374" y="34"/>
                </a:lnTo>
                <a:lnTo>
                  <a:pt x="364" y="30"/>
                </a:lnTo>
                <a:lnTo>
                  <a:pt x="354" y="24"/>
                </a:lnTo>
                <a:lnTo>
                  <a:pt x="344" y="20"/>
                </a:lnTo>
                <a:lnTo>
                  <a:pt x="332" y="14"/>
                </a:lnTo>
                <a:lnTo>
                  <a:pt x="320" y="10"/>
                </a:lnTo>
                <a:lnTo>
                  <a:pt x="308" y="6"/>
                </a:lnTo>
                <a:lnTo>
                  <a:pt x="296" y="4"/>
                </a:lnTo>
                <a:lnTo>
                  <a:pt x="284" y="2"/>
                </a:lnTo>
                <a:lnTo>
                  <a:pt x="272" y="0"/>
                </a:lnTo>
                <a:lnTo>
                  <a:pt x="260" y="0"/>
                </a:lnTo>
                <a:lnTo>
                  <a:pt x="248" y="0"/>
                </a:lnTo>
                <a:lnTo>
                  <a:pt x="234" y="0"/>
                </a:lnTo>
                <a:lnTo>
                  <a:pt x="222" y="0"/>
                </a:lnTo>
                <a:lnTo>
                  <a:pt x="208" y="2"/>
                </a:lnTo>
                <a:lnTo>
                  <a:pt x="196" y="4"/>
                </a:lnTo>
                <a:lnTo>
                  <a:pt x="184" y="6"/>
                </a:lnTo>
                <a:lnTo>
                  <a:pt x="172" y="10"/>
                </a:lnTo>
                <a:lnTo>
                  <a:pt x="162" y="14"/>
                </a:lnTo>
                <a:lnTo>
                  <a:pt x="150" y="20"/>
                </a:lnTo>
                <a:lnTo>
                  <a:pt x="140" y="24"/>
                </a:lnTo>
                <a:lnTo>
                  <a:pt x="128" y="30"/>
                </a:lnTo>
                <a:lnTo>
                  <a:pt x="118" y="34"/>
                </a:lnTo>
                <a:lnTo>
                  <a:pt x="108" y="42"/>
                </a:lnTo>
                <a:lnTo>
                  <a:pt x="98" y="48"/>
                </a:lnTo>
                <a:lnTo>
                  <a:pt x="90" y="54"/>
                </a:lnTo>
                <a:lnTo>
                  <a:pt x="80" y="64"/>
                </a:lnTo>
                <a:lnTo>
                  <a:pt x="72" y="72"/>
                </a:lnTo>
                <a:lnTo>
                  <a:pt x="64" y="80"/>
                </a:lnTo>
                <a:lnTo>
                  <a:pt x="56" y="90"/>
                </a:lnTo>
                <a:lnTo>
                  <a:pt x="48" y="98"/>
                </a:lnTo>
                <a:lnTo>
                  <a:pt x="42" y="108"/>
                </a:lnTo>
                <a:lnTo>
                  <a:pt x="34" y="118"/>
                </a:lnTo>
                <a:lnTo>
                  <a:pt x="30" y="128"/>
                </a:lnTo>
                <a:lnTo>
                  <a:pt x="24" y="140"/>
                </a:lnTo>
                <a:lnTo>
                  <a:pt x="20" y="150"/>
                </a:lnTo>
                <a:lnTo>
                  <a:pt x="14" y="162"/>
                </a:lnTo>
                <a:lnTo>
                  <a:pt x="10" y="172"/>
                </a:lnTo>
                <a:lnTo>
                  <a:pt x="6" y="183"/>
                </a:lnTo>
                <a:lnTo>
                  <a:pt x="4" y="195"/>
                </a:lnTo>
                <a:lnTo>
                  <a:pt x="2" y="209"/>
                </a:lnTo>
                <a:lnTo>
                  <a:pt x="0" y="221"/>
                </a:lnTo>
                <a:lnTo>
                  <a:pt x="0" y="233"/>
                </a:lnTo>
                <a:lnTo>
                  <a:pt x="0" y="247"/>
                </a:lnTo>
                <a:lnTo>
                  <a:pt x="0" y="259"/>
                </a:lnTo>
                <a:lnTo>
                  <a:pt x="0" y="271"/>
                </a:lnTo>
                <a:lnTo>
                  <a:pt x="2" y="283"/>
                </a:lnTo>
                <a:lnTo>
                  <a:pt x="4" y="297"/>
                </a:lnTo>
                <a:lnTo>
                  <a:pt x="6" y="307"/>
                </a:lnTo>
                <a:lnTo>
                  <a:pt x="10" y="319"/>
                </a:lnTo>
                <a:lnTo>
                  <a:pt x="14" y="331"/>
                </a:lnTo>
                <a:lnTo>
                  <a:pt x="20" y="343"/>
                </a:lnTo>
                <a:lnTo>
                  <a:pt x="24" y="353"/>
                </a:lnTo>
                <a:lnTo>
                  <a:pt x="30" y="363"/>
                </a:lnTo>
                <a:lnTo>
                  <a:pt x="34" y="373"/>
                </a:lnTo>
                <a:lnTo>
                  <a:pt x="42" y="385"/>
                </a:lnTo>
                <a:lnTo>
                  <a:pt x="48" y="393"/>
                </a:lnTo>
                <a:lnTo>
                  <a:pt x="56" y="403"/>
                </a:lnTo>
                <a:lnTo>
                  <a:pt x="64" y="413"/>
                </a:lnTo>
                <a:lnTo>
                  <a:pt x="72" y="423"/>
                </a:lnTo>
                <a:lnTo>
                  <a:pt x="80" y="429"/>
                </a:lnTo>
                <a:lnTo>
                  <a:pt x="90" y="437"/>
                </a:lnTo>
                <a:lnTo>
                  <a:pt x="98" y="445"/>
                </a:lnTo>
                <a:lnTo>
                  <a:pt x="108" y="451"/>
                </a:lnTo>
                <a:lnTo>
                  <a:pt x="118" y="457"/>
                </a:lnTo>
                <a:lnTo>
                  <a:pt x="128" y="463"/>
                </a:lnTo>
                <a:lnTo>
                  <a:pt x="140" y="469"/>
                </a:lnTo>
                <a:lnTo>
                  <a:pt x="150" y="475"/>
                </a:lnTo>
                <a:lnTo>
                  <a:pt x="162" y="479"/>
                </a:lnTo>
                <a:lnTo>
                  <a:pt x="172" y="483"/>
                </a:lnTo>
                <a:lnTo>
                  <a:pt x="184" y="485"/>
                </a:lnTo>
                <a:lnTo>
                  <a:pt x="196" y="489"/>
                </a:lnTo>
                <a:lnTo>
                  <a:pt x="208" y="489"/>
                </a:lnTo>
                <a:lnTo>
                  <a:pt x="222" y="493"/>
                </a:lnTo>
                <a:lnTo>
                  <a:pt x="234" y="493"/>
                </a:lnTo>
                <a:lnTo>
                  <a:pt x="248" y="495"/>
                </a:lnTo>
                <a:close/>
              </a:path>
            </a:pathLst>
          </a:custGeom>
          <a:solidFill>
            <a:srgbClr val="0A8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2" name="Freeform 210"/>
          <p:cNvSpPr>
            <a:spLocks/>
          </p:cNvSpPr>
          <p:nvPr/>
        </p:nvSpPr>
        <p:spPr bwMode="auto">
          <a:xfrm>
            <a:off x="4479925" y="5280025"/>
            <a:ext cx="596900" cy="595313"/>
          </a:xfrm>
          <a:custGeom>
            <a:avLst/>
            <a:gdLst>
              <a:gd name="T0" fmla="*/ 2147483647 w 376"/>
              <a:gd name="T1" fmla="*/ 2147483647 h 375"/>
              <a:gd name="T2" fmla="*/ 2147483647 w 376"/>
              <a:gd name="T3" fmla="*/ 2147483647 h 375"/>
              <a:gd name="T4" fmla="*/ 2147483647 w 376"/>
              <a:gd name="T5" fmla="*/ 2147483647 h 375"/>
              <a:gd name="T6" fmla="*/ 2147483647 w 376"/>
              <a:gd name="T7" fmla="*/ 2147483647 h 375"/>
              <a:gd name="T8" fmla="*/ 2147483647 w 376"/>
              <a:gd name="T9" fmla="*/ 2147483647 h 375"/>
              <a:gd name="T10" fmla="*/ 2147483647 w 376"/>
              <a:gd name="T11" fmla="*/ 2147483647 h 375"/>
              <a:gd name="T12" fmla="*/ 2147483647 w 376"/>
              <a:gd name="T13" fmla="*/ 2147483647 h 375"/>
              <a:gd name="T14" fmla="*/ 2147483647 w 376"/>
              <a:gd name="T15" fmla="*/ 2147483647 h 375"/>
              <a:gd name="T16" fmla="*/ 2147483647 w 376"/>
              <a:gd name="T17" fmla="*/ 2147483647 h 375"/>
              <a:gd name="T18" fmla="*/ 2147483647 w 376"/>
              <a:gd name="T19" fmla="*/ 2147483647 h 375"/>
              <a:gd name="T20" fmla="*/ 2147483647 w 376"/>
              <a:gd name="T21" fmla="*/ 2147483647 h 375"/>
              <a:gd name="T22" fmla="*/ 2147483647 w 376"/>
              <a:gd name="T23" fmla="*/ 2147483647 h 375"/>
              <a:gd name="T24" fmla="*/ 2147483647 w 376"/>
              <a:gd name="T25" fmla="*/ 2147483647 h 375"/>
              <a:gd name="T26" fmla="*/ 2147483647 w 376"/>
              <a:gd name="T27" fmla="*/ 2147483647 h 375"/>
              <a:gd name="T28" fmla="*/ 2147483647 w 376"/>
              <a:gd name="T29" fmla="*/ 2147483647 h 375"/>
              <a:gd name="T30" fmla="*/ 2147483647 w 376"/>
              <a:gd name="T31" fmla="*/ 2147483647 h 375"/>
              <a:gd name="T32" fmla="*/ 2147483647 w 376"/>
              <a:gd name="T33" fmla="*/ 2147483647 h 375"/>
              <a:gd name="T34" fmla="*/ 2147483647 w 376"/>
              <a:gd name="T35" fmla="*/ 2147483647 h 375"/>
              <a:gd name="T36" fmla="*/ 2147483647 w 376"/>
              <a:gd name="T37" fmla="*/ 2147483647 h 375"/>
              <a:gd name="T38" fmla="*/ 2147483647 w 376"/>
              <a:gd name="T39" fmla="*/ 2147483647 h 375"/>
              <a:gd name="T40" fmla="*/ 2147483647 w 376"/>
              <a:gd name="T41" fmla="*/ 0 h 375"/>
              <a:gd name="T42" fmla="*/ 2147483647 w 376"/>
              <a:gd name="T43" fmla="*/ 0 h 375"/>
              <a:gd name="T44" fmla="*/ 2147483647 w 376"/>
              <a:gd name="T45" fmla="*/ 2147483647 h 375"/>
              <a:gd name="T46" fmla="*/ 2147483647 w 376"/>
              <a:gd name="T47" fmla="*/ 2147483647 h 375"/>
              <a:gd name="T48" fmla="*/ 2147483647 w 376"/>
              <a:gd name="T49" fmla="*/ 2147483647 h 375"/>
              <a:gd name="T50" fmla="*/ 2147483647 w 376"/>
              <a:gd name="T51" fmla="*/ 2147483647 h 375"/>
              <a:gd name="T52" fmla="*/ 2147483647 w 376"/>
              <a:gd name="T53" fmla="*/ 2147483647 h 375"/>
              <a:gd name="T54" fmla="*/ 2147483647 w 376"/>
              <a:gd name="T55" fmla="*/ 2147483647 h 375"/>
              <a:gd name="T56" fmla="*/ 2147483647 w 376"/>
              <a:gd name="T57" fmla="*/ 2147483647 h 375"/>
              <a:gd name="T58" fmla="*/ 2147483647 w 376"/>
              <a:gd name="T59" fmla="*/ 2147483647 h 375"/>
              <a:gd name="T60" fmla="*/ 2147483647 w 376"/>
              <a:gd name="T61" fmla="*/ 2147483647 h 375"/>
              <a:gd name="T62" fmla="*/ 0 w 376"/>
              <a:gd name="T63" fmla="*/ 2147483647 h 375"/>
              <a:gd name="T64" fmla="*/ 0 w 376"/>
              <a:gd name="T65" fmla="*/ 2147483647 h 375"/>
              <a:gd name="T66" fmla="*/ 2147483647 w 376"/>
              <a:gd name="T67" fmla="*/ 2147483647 h 375"/>
              <a:gd name="T68" fmla="*/ 2147483647 w 376"/>
              <a:gd name="T69" fmla="*/ 2147483647 h 375"/>
              <a:gd name="T70" fmla="*/ 2147483647 w 376"/>
              <a:gd name="T71" fmla="*/ 2147483647 h 375"/>
              <a:gd name="T72" fmla="*/ 2147483647 w 376"/>
              <a:gd name="T73" fmla="*/ 2147483647 h 375"/>
              <a:gd name="T74" fmla="*/ 2147483647 w 376"/>
              <a:gd name="T75" fmla="*/ 2147483647 h 375"/>
              <a:gd name="T76" fmla="*/ 2147483647 w 376"/>
              <a:gd name="T77" fmla="*/ 2147483647 h 375"/>
              <a:gd name="T78" fmla="*/ 2147483647 w 376"/>
              <a:gd name="T79" fmla="*/ 2147483647 h 375"/>
              <a:gd name="T80" fmla="*/ 2147483647 w 376"/>
              <a:gd name="T81" fmla="*/ 2147483647 h 375"/>
              <a:gd name="T82" fmla="*/ 2147483647 w 376"/>
              <a:gd name="T83" fmla="*/ 2147483647 h 375"/>
              <a:gd name="T84" fmla="*/ 2147483647 w 376"/>
              <a:gd name="T85" fmla="*/ 2147483647 h 3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6" h="375">
                <a:moveTo>
                  <a:pt x="190" y="375"/>
                </a:moveTo>
                <a:lnTo>
                  <a:pt x="198" y="373"/>
                </a:lnTo>
                <a:lnTo>
                  <a:pt x="208" y="371"/>
                </a:lnTo>
                <a:lnTo>
                  <a:pt x="216" y="371"/>
                </a:lnTo>
                <a:lnTo>
                  <a:pt x="226" y="369"/>
                </a:lnTo>
                <a:lnTo>
                  <a:pt x="234" y="367"/>
                </a:lnTo>
                <a:lnTo>
                  <a:pt x="244" y="365"/>
                </a:lnTo>
                <a:lnTo>
                  <a:pt x="252" y="361"/>
                </a:lnTo>
                <a:lnTo>
                  <a:pt x="262" y="359"/>
                </a:lnTo>
                <a:lnTo>
                  <a:pt x="270" y="353"/>
                </a:lnTo>
                <a:lnTo>
                  <a:pt x="278" y="349"/>
                </a:lnTo>
                <a:lnTo>
                  <a:pt x="286" y="345"/>
                </a:lnTo>
                <a:lnTo>
                  <a:pt x="294" y="339"/>
                </a:lnTo>
                <a:lnTo>
                  <a:pt x="300" y="333"/>
                </a:lnTo>
                <a:lnTo>
                  <a:pt x="308" y="329"/>
                </a:lnTo>
                <a:lnTo>
                  <a:pt x="314" y="323"/>
                </a:lnTo>
                <a:lnTo>
                  <a:pt x="322" y="319"/>
                </a:lnTo>
                <a:lnTo>
                  <a:pt x="326" y="311"/>
                </a:lnTo>
                <a:lnTo>
                  <a:pt x="332" y="305"/>
                </a:lnTo>
                <a:lnTo>
                  <a:pt x="336" y="297"/>
                </a:lnTo>
                <a:lnTo>
                  <a:pt x="342" y="291"/>
                </a:lnTo>
                <a:lnTo>
                  <a:pt x="348" y="283"/>
                </a:lnTo>
                <a:lnTo>
                  <a:pt x="352" y="275"/>
                </a:lnTo>
                <a:lnTo>
                  <a:pt x="356" y="267"/>
                </a:lnTo>
                <a:lnTo>
                  <a:pt x="360" y="259"/>
                </a:lnTo>
                <a:lnTo>
                  <a:pt x="364" y="249"/>
                </a:lnTo>
                <a:lnTo>
                  <a:pt x="368" y="241"/>
                </a:lnTo>
                <a:lnTo>
                  <a:pt x="370" y="233"/>
                </a:lnTo>
                <a:lnTo>
                  <a:pt x="372" y="223"/>
                </a:lnTo>
                <a:lnTo>
                  <a:pt x="374" y="213"/>
                </a:lnTo>
                <a:lnTo>
                  <a:pt x="374" y="205"/>
                </a:lnTo>
                <a:lnTo>
                  <a:pt x="376" y="195"/>
                </a:lnTo>
                <a:lnTo>
                  <a:pt x="376" y="187"/>
                </a:lnTo>
                <a:lnTo>
                  <a:pt x="376" y="175"/>
                </a:lnTo>
                <a:lnTo>
                  <a:pt x="374" y="167"/>
                </a:lnTo>
                <a:lnTo>
                  <a:pt x="374" y="157"/>
                </a:lnTo>
                <a:lnTo>
                  <a:pt x="372" y="147"/>
                </a:lnTo>
                <a:lnTo>
                  <a:pt x="370" y="137"/>
                </a:lnTo>
                <a:lnTo>
                  <a:pt x="368" y="129"/>
                </a:lnTo>
                <a:lnTo>
                  <a:pt x="364" y="119"/>
                </a:lnTo>
                <a:lnTo>
                  <a:pt x="360" y="114"/>
                </a:lnTo>
                <a:lnTo>
                  <a:pt x="356" y="104"/>
                </a:lnTo>
                <a:lnTo>
                  <a:pt x="352" y="96"/>
                </a:lnTo>
                <a:lnTo>
                  <a:pt x="348" y="88"/>
                </a:lnTo>
                <a:lnTo>
                  <a:pt x="342" y="82"/>
                </a:lnTo>
                <a:lnTo>
                  <a:pt x="336" y="74"/>
                </a:lnTo>
                <a:lnTo>
                  <a:pt x="332" y="66"/>
                </a:lnTo>
                <a:lnTo>
                  <a:pt x="326" y="60"/>
                </a:lnTo>
                <a:lnTo>
                  <a:pt x="322" y="54"/>
                </a:lnTo>
                <a:lnTo>
                  <a:pt x="314" y="48"/>
                </a:lnTo>
                <a:lnTo>
                  <a:pt x="308" y="42"/>
                </a:lnTo>
                <a:lnTo>
                  <a:pt x="300" y="36"/>
                </a:lnTo>
                <a:lnTo>
                  <a:pt x="294" y="30"/>
                </a:lnTo>
                <a:lnTo>
                  <a:pt x="286" y="26"/>
                </a:lnTo>
                <a:lnTo>
                  <a:pt x="278" y="20"/>
                </a:lnTo>
                <a:lnTo>
                  <a:pt x="270" y="16"/>
                </a:lnTo>
                <a:lnTo>
                  <a:pt x="262" y="14"/>
                </a:lnTo>
                <a:lnTo>
                  <a:pt x="252" y="10"/>
                </a:lnTo>
                <a:lnTo>
                  <a:pt x="244" y="6"/>
                </a:lnTo>
                <a:lnTo>
                  <a:pt x="234" y="4"/>
                </a:lnTo>
                <a:lnTo>
                  <a:pt x="226" y="4"/>
                </a:lnTo>
                <a:lnTo>
                  <a:pt x="216" y="0"/>
                </a:lnTo>
                <a:lnTo>
                  <a:pt x="208" y="0"/>
                </a:lnTo>
                <a:lnTo>
                  <a:pt x="198" y="0"/>
                </a:lnTo>
                <a:lnTo>
                  <a:pt x="190" y="0"/>
                </a:lnTo>
                <a:lnTo>
                  <a:pt x="178" y="0"/>
                </a:lnTo>
                <a:lnTo>
                  <a:pt x="170" y="0"/>
                </a:lnTo>
                <a:lnTo>
                  <a:pt x="160" y="0"/>
                </a:lnTo>
                <a:lnTo>
                  <a:pt x="150" y="4"/>
                </a:lnTo>
                <a:lnTo>
                  <a:pt x="140" y="4"/>
                </a:lnTo>
                <a:lnTo>
                  <a:pt x="132" y="6"/>
                </a:lnTo>
                <a:lnTo>
                  <a:pt x="122" y="10"/>
                </a:lnTo>
                <a:lnTo>
                  <a:pt x="116" y="14"/>
                </a:lnTo>
                <a:lnTo>
                  <a:pt x="106" y="16"/>
                </a:lnTo>
                <a:lnTo>
                  <a:pt x="96" y="20"/>
                </a:lnTo>
                <a:lnTo>
                  <a:pt x="90" y="26"/>
                </a:lnTo>
                <a:lnTo>
                  <a:pt x="82" y="30"/>
                </a:lnTo>
                <a:lnTo>
                  <a:pt x="74" y="36"/>
                </a:lnTo>
                <a:lnTo>
                  <a:pt x="68" y="42"/>
                </a:lnTo>
                <a:lnTo>
                  <a:pt x="62" y="48"/>
                </a:lnTo>
                <a:lnTo>
                  <a:pt x="56" y="54"/>
                </a:lnTo>
                <a:lnTo>
                  <a:pt x="48" y="60"/>
                </a:lnTo>
                <a:lnTo>
                  <a:pt x="42" y="66"/>
                </a:lnTo>
                <a:lnTo>
                  <a:pt x="36" y="74"/>
                </a:lnTo>
                <a:lnTo>
                  <a:pt x="32" y="82"/>
                </a:lnTo>
                <a:lnTo>
                  <a:pt x="26" y="88"/>
                </a:lnTo>
                <a:lnTo>
                  <a:pt x="22" y="96"/>
                </a:lnTo>
                <a:lnTo>
                  <a:pt x="18" y="104"/>
                </a:lnTo>
                <a:lnTo>
                  <a:pt x="16" y="114"/>
                </a:lnTo>
                <a:lnTo>
                  <a:pt x="12" y="119"/>
                </a:lnTo>
                <a:lnTo>
                  <a:pt x="8" y="129"/>
                </a:lnTo>
                <a:lnTo>
                  <a:pt x="6" y="137"/>
                </a:lnTo>
                <a:lnTo>
                  <a:pt x="4" y="147"/>
                </a:lnTo>
                <a:lnTo>
                  <a:pt x="2" y="157"/>
                </a:lnTo>
                <a:lnTo>
                  <a:pt x="0" y="167"/>
                </a:lnTo>
                <a:lnTo>
                  <a:pt x="0" y="175"/>
                </a:lnTo>
                <a:lnTo>
                  <a:pt x="0" y="187"/>
                </a:lnTo>
                <a:lnTo>
                  <a:pt x="0" y="195"/>
                </a:lnTo>
                <a:lnTo>
                  <a:pt x="0" y="205"/>
                </a:lnTo>
                <a:lnTo>
                  <a:pt x="2" y="213"/>
                </a:lnTo>
                <a:lnTo>
                  <a:pt x="4" y="223"/>
                </a:lnTo>
                <a:lnTo>
                  <a:pt x="6" y="233"/>
                </a:lnTo>
                <a:lnTo>
                  <a:pt x="8" y="241"/>
                </a:lnTo>
                <a:lnTo>
                  <a:pt x="12" y="249"/>
                </a:lnTo>
                <a:lnTo>
                  <a:pt x="16" y="259"/>
                </a:lnTo>
                <a:lnTo>
                  <a:pt x="18" y="267"/>
                </a:lnTo>
                <a:lnTo>
                  <a:pt x="22" y="275"/>
                </a:lnTo>
                <a:lnTo>
                  <a:pt x="26" y="283"/>
                </a:lnTo>
                <a:lnTo>
                  <a:pt x="32" y="291"/>
                </a:lnTo>
                <a:lnTo>
                  <a:pt x="36" y="297"/>
                </a:lnTo>
                <a:lnTo>
                  <a:pt x="42" y="305"/>
                </a:lnTo>
                <a:lnTo>
                  <a:pt x="48" y="311"/>
                </a:lnTo>
                <a:lnTo>
                  <a:pt x="56" y="319"/>
                </a:lnTo>
                <a:lnTo>
                  <a:pt x="62" y="323"/>
                </a:lnTo>
                <a:lnTo>
                  <a:pt x="68" y="329"/>
                </a:lnTo>
                <a:lnTo>
                  <a:pt x="74" y="333"/>
                </a:lnTo>
                <a:lnTo>
                  <a:pt x="82" y="339"/>
                </a:lnTo>
                <a:lnTo>
                  <a:pt x="90" y="345"/>
                </a:lnTo>
                <a:lnTo>
                  <a:pt x="96" y="349"/>
                </a:lnTo>
                <a:lnTo>
                  <a:pt x="106" y="353"/>
                </a:lnTo>
                <a:lnTo>
                  <a:pt x="116" y="359"/>
                </a:lnTo>
                <a:lnTo>
                  <a:pt x="122" y="361"/>
                </a:lnTo>
                <a:lnTo>
                  <a:pt x="132" y="365"/>
                </a:lnTo>
                <a:lnTo>
                  <a:pt x="140" y="367"/>
                </a:lnTo>
                <a:lnTo>
                  <a:pt x="150" y="369"/>
                </a:lnTo>
                <a:lnTo>
                  <a:pt x="160" y="371"/>
                </a:lnTo>
                <a:lnTo>
                  <a:pt x="170" y="371"/>
                </a:lnTo>
                <a:lnTo>
                  <a:pt x="178" y="373"/>
                </a:lnTo>
                <a:lnTo>
                  <a:pt x="190" y="375"/>
                </a:lnTo>
                <a:close/>
              </a:path>
            </a:pathLst>
          </a:custGeom>
          <a:solidFill>
            <a:srgbClr val="ABA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3" name="Freeform 211"/>
          <p:cNvSpPr>
            <a:spLocks/>
          </p:cNvSpPr>
          <p:nvPr/>
        </p:nvSpPr>
        <p:spPr bwMode="auto">
          <a:xfrm>
            <a:off x="4473575" y="5286375"/>
            <a:ext cx="612775" cy="585788"/>
          </a:xfrm>
          <a:custGeom>
            <a:avLst/>
            <a:gdLst>
              <a:gd name="T0" fmla="*/ 2147483647 w 386"/>
              <a:gd name="T1" fmla="*/ 2147483647 h 369"/>
              <a:gd name="T2" fmla="*/ 2147483647 w 386"/>
              <a:gd name="T3" fmla="*/ 2147483647 h 369"/>
              <a:gd name="T4" fmla="*/ 2147483647 w 386"/>
              <a:gd name="T5" fmla="*/ 2147483647 h 369"/>
              <a:gd name="T6" fmla="*/ 2147483647 w 386"/>
              <a:gd name="T7" fmla="*/ 2147483647 h 369"/>
              <a:gd name="T8" fmla="*/ 2147483647 w 386"/>
              <a:gd name="T9" fmla="*/ 2147483647 h 369"/>
              <a:gd name="T10" fmla="*/ 2147483647 w 386"/>
              <a:gd name="T11" fmla="*/ 2147483647 h 369"/>
              <a:gd name="T12" fmla="*/ 2147483647 w 386"/>
              <a:gd name="T13" fmla="*/ 2147483647 h 369"/>
              <a:gd name="T14" fmla="*/ 2147483647 w 386"/>
              <a:gd name="T15" fmla="*/ 2147483647 h 369"/>
              <a:gd name="T16" fmla="*/ 2147483647 w 386"/>
              <a:gd name="T17" fmla="*/ 2147483647 h 369"/>
              <a:gd name="T18" fmla="*/ 2147483647 w 386"/>
              <a:gd name="T19" fmla="*/ 2147483647 h 369"/>
              <a:gd name="T20" fmla="*/ 2147483647 w 386"/>
              <a:gd name="T21" fmla="*/ 2147483647 h 369"/>
              <a:gd name="T22" fmla="*/ 2147483647 w 386"/>
              <a:gd name="T23" fmla="*/ 2147483647 h 369"/>
              <a:gd name="T24" fmla="*/ 2147483647 w 386"/>
              <a:gd name="T25" fmla="*/ 2147483647 h 369"/>
              <a:gd name="T26" fmla="*/ 2147483647 w 386"/>
              <a:gd name="T27" fmla="*/ 2147483647 h 369"/>
              <a:gd name="T28" fmla="*/ 0 w 386"/>
              <a:gd name="T29" fmla="*/ 2147483647 h 369"/>
              <a:gd name="T30" fmla="*/ 0 w 386"/>
              <a:gd name="T31" fmla="*/ 2147483647 h 369"/>
              <a:gd name="T32" fmla="*/ 2147483647 w 386"/>
              <a:gd name="T33" fmla="*/ 2147483647 h 369"/>
              <a:gd name="T34" fmla="*/ 2147483647 w 386"/>
              <a:gd name="T35" fmla="*/ 2147483647 h 369"/>
              <a:gd name="T36" fmla="*/ 2147483647 w 386"/>
              <a:gd name="T37" fmla="*/ 2147483647 h 369"/>
              <a:gd name="T38" fmla="*/ 2147483647 w 386"/>
              <a:gd name="T39" fmla="*/ 2147483647 h 369"/>
              <a:gd name="T40" fmla="*/ 2147483647 w 386"/>
              <a:gd name="T41" fmla="*/ 2147483647 h 369"/>
              <a:gd name="T42" fmla="*/ 2147483647 w 386"/>
              <a:gd name="T43" fmla="*/ 2147483647 h 369"/>
              <a:gd name="T44" fmla="*/ 2147483647 w 386"/>
              <a:gd name="T45" fmla="*/ 2147483647 h 369"/>
              <a:gd name="T46" fmla="*/ 2147483647 w 386"/>
              <a:gd name="T47" fmla="*/ 2147483647 h 369"/>
              <a:gd name="T48" fmla="*/ 2147483647 w 386"/>
              <a:gd name="T49" fmla="*/ 2147483647 h 369"/>
              <a:gd name="T50" fmla="*/ 2147483647 w 386"/>
              <a:gd name="T51" fmla="*/ 2147483647 h 369"/>
              <a:gd name="T52" fmla="*/ 2147483647 w 386"/>
              <a:gd name="T53" fmla="*/ 0 h 369"/>
              <a:gd name="T54" fmla="*/ 2147483647 w 386"/>
              <a:gd name="T55" fmla="*/ 2147483647 h 369"/>
              <a:gd name="T56" fmla="*/ 2147483647 w 386"/>
              <a:gd name="T57" fmla="*/ 2147483647 h 369"/>
              <a:gd name="T58" fmla="*/ 2147483647 w 386"/>
              <a:gd name="T59" fmla="*/ 2147483647 h 369"/>
              <a:gd name="T60" fmla="*/ 2147483647 w 386"/>
              <a:gd name="T61" fmla="*/ 2147483647 h 369"/>
              <a:gd name="T62" fmla="*/ 2147483647 w 386"/>
              <a:gd name="T63" fmla="*/ 2147483647 h 369"/>
              <a:gd name="T64" fmla="*/ 2147483647 w 386"/>
              <a:gd name="T65" fmla="*/ 2147483647 h 369"/>
              <a:gd name="T66" fmla="*/ 2147483647 w 386"/>
              <a:gd name="T67" fmla="*/ 2147483647 h 369"/>
              <a:gd name="T68" fmla="*/ 2147483647 w 386"/>
              <a:gd name="T69" fmla="*/ 2147483647 h 369"/>
              <a:gd name="T70" fmla="*/ 2147483647 w 386"/>
              <a:gd name="T71" fmla="*/ 2147483647 h 369"/>
              <a:gd name="T72" fmla="*/ 2147483647 w 386"/>
              <a:gd name="T73" fmla="*/ 2147483647 h 369"/>
              <a:gd name="T74" fmla="*/ 2147483647 w 386"/>
              <a:gd name="T75" fmla="*/ 2147483647 h 369"/>
              <a:gd name="T76" fmla="*/ 2147483647 w 386"/>
              <a:gd name="T77" fmla="*/ 2147483647 h 369"/>
              <a:gd name="T78" fmla="*/ 2147483647 w 386"/>
              <a:gd name="T79" fmla="*/ 2147483647 h 369"/>
              <a:gd name="T80" fmla="*/ 2147483647 w 386"/>
              <a:gd name="T81" fmla="*/ 2147483647 h 369"/>
              <a:gd name="T82" fmla="*/ 2147483647 w 386"/>
              <a:gd name="T83" fmla="*/ 2147483647 h 369"/>
              <a:gd name="T84" fmla="*/ 2147483647 w 386"/>
              <a:gd name="T85" fmla="*/ 2147483647 h 369"/>
              <a:gd name="T86" fmla="*/ 2147483647 w 386"/>
              <a:gd name="T87" fmla="*/ 2147483647 h 369"/>
              <a:gd name="T88" fmla="*/ 2147483647 w 386"/>
              <a:gd name="T89" fmla="*/ 2147483647 h 369"/>
              <a:gd name="T90" fmla="*/ 2147483647 w 386"/>
              <a:gd name="T91" fmla="*/ 2147483647 h 369"/>
              <a:gd name="T92" fmla="*/ 2147483647 w 386"/>
              <a:gd name="T93" fmla="*/ 2147483647 h 369"/>
              <a:gd name="T94" fmla="*/ 2147483647 w 386"/>
              <a:gd name="T95" fmla="*/ 2147483647 h 369"/>
              <a:gd name="T96" fmla="*/ 2147483647 w 386"/>
              <a:gd name="T97" fmla="*/ 2147483647 h 369"/>
              <a:gd name="T98" fmla="*/ 2147483647 w 386"/>
              <a:gd name="T99" fmla="*/ 2147483647 h 369"/>
              <a:gd name="T100" fmla="*/ 2147483647 w 386"/>
              <a:gd name="T101" fmla="*/ 2147483647 h 369"/>
              <a:gd name="T102" fmla="*/ 2147483647 w 386"/>
              <a:gd name="T103" fmla="*/ 2147483647 h 369"/>
              <a:gd name="T104" fmla="*/ 2147483647 w 386"/>
              <a:gd name="T105" fmla="*/ 2147483647 h 369"/>
              <a:gd name="T106" fmla="*/ 2147483647 w 386"/>
              <a:gd name="T107" fmla="*/ 2147483647 h 369"/>
              <a:gd name="T108" fmla="*/ 2147483647 w 386"/>
              <a:gd name="T109" fmla="*/ 2147483647 h 369"/>
              <a:gd name="T110" fmla="*/ 2147483647 w 386"/>
              <a:gd name="T111" fmla="*/ 2147483647 h 369"/>
              <a:gd name="T112" fmla="*/ 2147483647 w 386"/>
              <a:gd name="T113" fmla="*/ 2147483647 h 369"/>
              <a:gd name="T114" fmla="*/ 2147483647 w 386"/>
              <a:gd name="T115" fmla="*/ 2147483647 h 369"/>
              <a:gd name="T116" fmla="*/ 2147483647 w 386"/>
              <a:gd name="T117" fmla="*/ 2147483647 h 369"/>
              <a:gd name="T118" fmla="*/ 2147483647 w 386"/>
              <a:gd name="T119" fmla="*/ 2147483647 h 369"/>
              <a:gd name="T120" fmla="*/ 2147483647 w 386"/>
              <a:gd name="T121" fmla="*/ 2147483647 h 369"/>
              <a:gd name="T122" fmla="*/ 2147483647 w 386"/>
              <a:gd name="T123" fmla="*/ 2147483647 h 3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86" h="369">
                <a:moveTo>
                  <a:pt x="180" y="281"/>
                </a:moveTo>
                <a:lnTo>
                  <a:pt x="176" y="281"/>
                </a:lnTo>
                <a:lnTo>
                  <a:pt x="170" y="285"/>
                </a:lnTo>
                <a:lnTo>
                  <a:pt x="164" y="289"/>
                </a:lnTo>
                <a:lnTo>
                  <a:pt x="158" y="293"/>
                </a:lnTo>
                <a:lnTo>
                  <a:pt x="150" y="297"/>
                </a:lnTo>
                <a:lnTo>
                  <a:pt x="144" y="303"/>
                </a:lnTo>
                <a:lnTo>
                  <a:pt x="136" y="307"/>
                </a:lnTo>
                <a:lnTo>
                  <a:pt x="130" y="311"/>
                </a:lnTo>
                <a:lnTo>
                  <a:pt x="122" y="317"/>
                </a:lnTo>
                <a:lnTo>
                  <a:pt x="114" y="323"/>
                </a:lnTo>
                <a:lnTo>
                  <a:pt x="106" y="327"/>
                </a:lnTo>
                <a:lnTo>
                  <a:pt x="98" y="333"/>
                </a:lnTo>
                <a:lnTo>
                  <a:pt x="90" y="339"/>
                </a:lnTo>
                <a:lnTo>
                  <a:pt x="84" y="345"/>
                </a:lnTo>
                <a:lnTo>
                  <a:pt x="72" y="335"/>
                </a:lnTo>
                <a:lnTo>
                  <a:pt x="64" y="327"/>
                </a:lnTo>
                <a:lnTo>
                  <a:pt x="66" y="317"/>
                </a:lnTo>
                <a:lnTo>
                  <a:pt x="68" y="307"/>
                </a:lnTo>
                <a:lnTo>
                  <a:pt x="72" y="299"/>
                </a:lnTo>
                <a:lnTo>
                  <a:pt x="76" y="291"/>
                </a:lnTo>
                <a:lnTo>
                  <a:pt x="78" y="281"/>
                </a:lnTo>
                <a:lnTo>
                  <a:pt x="82" y="273"/>
                </a:lnTo>
                <a:lnTo>
                  <a:pt x="84" y="263"/>
                </a:lnTo>
                <a:lnTo>
                  <a:pt x="88" y="257"/>
                </a:lnTo>
                <a:lnTo>
                  <a:pt x="90" y="247"/>
                </a:lnTo>
                <a:lnTo>
                  <a:pt x="92" y="241"/>
                </a:lnTo>
                <a:lnTo>
                  <a:pt x="94" y="235"/>
                </a:lnTo>
                <a:lnTo>
                  <a:pt x="98" y="229"/>
                </a:lnTo>
                <a:lnTo>
                  <a:pt x="100" y="221"/>
                </a:lnTo>
                <a:lnTo>
                  <a:pt x="102" y="219"/>
                </a:lnTo>
                <a:lnTo>
                  <a:pt x="98" y="217"/>
                </a:lnTo>
                <a:lnTo>
                  <a:pt x="92" y="213"/>
                </a:lnTo>
                <a:lnTo>
                  <a:pt x="86" y="209"/>
                </a:lnTo>
                <a:lnTo>
                  <a:pt x="78" y="207"/>
                </a:lnTo>
                <a:lnTo>
                  <a:pt x="72" y="203"/>
                </a:lnTo>
                <a:lnTo>
                  <a:pt x="66" y="201"/>
                </a:lnTo>
                <a:lnTo>
                  <a:pt x="56" y="197"/>
                </a:lnTo>
                <a:lnTo>
                  <a:pt x="48" y="193"/>
                </a:lnTo>
                <a:lnTo>
                  <a:pt x="40" y="187"/>
                </a:lnTo>
                <a:lnTo>
                  <a:pt x="32" y="185"/>
                </a:lnTo>
                <a:lnTo>
                  <a:pt x="22" y="179"/>
                </a:lnTo>
                <a:lnTo>
                  <a:pt x="16" y="175"/>
                </a:lnTo>
                <a:lnTo>
                  <a:pt x="6" y="171"/>
                </a:lnTo>
                <a:lnTo>
                  <a:pt x="0" y="169"/>
                </a:lnTo>
                <a:lnTo>
                  <a:pt x="0" y="161"/>
                </a:lnTo>
                <a:lnTo>
                  <a:pt x="0" y="155"/>
                </a:lnTo>
                <a:lnTo>
                  <a:pt x="0" y="147"/>
                </a:lnTo>
                <a:lnTo>
                  <a:pt x="4" y="143"/>
                </a:lnTo>
                <a:lnTo>
                  <a:pt x="10" y="139"/>
                </a:lnTo>
                <a:lnTo>
                  <a:pt x="20" y="139"/>
                </a:lnTo>
                <a:lnTo>
                  <a:pt x="28" y="137"/>
                </a:lnTo>
                <a:lnTo>
                  <a:pt x="38" y="135"/>
                </a:lnTo>
                <a:lnTo>
                  <a:pt x="48" y="133"/>
                </a:lnTo>
                <a:lnTo>
                  <a:pt x="56" y="131"/>
                </a:lnTo>
                <a:lnTo>
                  <a:pt x="66" y="129"/>
                </a:lnTo>
                <a:lnTo>
                  <a:pt x="76" y="129"/>
                </a:lnTo>
                <a:lnTo>
                  <a:pt x="82" y="127"/>
                </a:lnTo>
                <a:lnTo>
                  <a:pt x="90" y="125"/>
                </a:lnTo>
                <a:lnTo>
                  <a:pt x="96" y="125"/>
                </a:lnTo>
                <a:lnTo>
                  <a:pt x="102" y="125"/>
                </a:lnTo>
                <a:lnTo>
                  <a:pt x="110" y="123"/>
                </a:lnTo>
                <a:lnTo>
                  <a:pt x="114" y="123"/>
                </a:lnTo>
                <a:lnTo>
                  <a:pt x="114" y="119"/>
                </a:lnTo>
                <a:lnTo>
                  <a:pt x="114" y="111"/>
                </a:lnTo>
                <a:lnTo>
                  <a:pt x="112" y="104"/>
                </a:lnTo>
                <a:lnTo>
                  <a:pt x="112" y="98"/>
                </a:lnTo>
                <a:lnTo>
                  <a:pt x="112" y="90"/>
                </a:lnTo>
                <a:lnTo>
                  <a:pt x="112" y="84"/>
                </a:lnTo>
                <a:lnTo>
                  <a:pt x="110" y="74"/>
                </a:lnTo>
                <a:lnTo>
                  <a:pt x="110" y="64"/>
                </a:lnTo>
                <a:lnTo>
                  <a:pt x="110" y="54"/>
                </a:lnTo>
                <a:lnTo>
                  <a:pt x="110" y="46"/>
                </a:lnTo>
                <a:lnTo>
                  <a:pt x="108" y="36"/>
                </a:lnTo>
                <a:lnTo>
                  <a:pt x="108" y="28"/>
                </a:lnTo>
                <a:lnTo>
                  <a:pt x="108" y="18"/>
                </a:lnTo>
                <a:lnTo>
                  <a:pt x="108" y="10"/>
                </a:lnTo>
                <a:lnTo>
                  <a:pt x="114" y="6"/>
                </a:lnTo>
                <a:lnTo>
                  <a:pt x="120" y="2"/>
                </a:lnTo>
                <a:lnTo>
                  <a:pt x="126" y="0"/>
                </a:lnTo>
                <a:lnTo>
                  <a:pt x="132" y="0"/>
                </a:lnTo>
                <a:lnTo>
                  <a:pt x="138" y="6"/>
                </a:lnTo>
                <a:lnTo>
                  <a:pt x="144" y="12"/>
                </a:lnTo>
                <a:lnTo>
                  <a:pt x="148" y="20"/>
                </a:lnTo>
                <a:lnTo>
                  <a:pt x="156" y="28"/>
                </a:lnTo>
                <a:lnTo>
                  <a:pt x="162" y="34"/>
                </a:lnTo>
                <a:lnTo>
                  <a:pt x="168" y="40"/>
                </a:lnTo>
                <a:lnTo>
                  <a:pt x="174" y="48"/>
                </a:lnTo>
                <a:lnTo>
                  <a:pt x="180" y="56"/>
                </a:lnTo>
                <a:lnTo>
                  <a:pt x="190" y="68"/>
                </a:lnTo>
                <a:lnTo>
                  <a:pt x="198" y="78"/>
                </a:lnTo>
                <a:lnTo>
                  <a:pt x="204" y="84"/>
                </a:lnTo>
                <a:lnTo>
                  <a:pt x="206" y="88"/>
                </a:lnTo>
                <a:lnTo>
                  <a:pt x="208" y="84"/>
                </a:lnTo>
                <a:lnTo>
                  <a:pt x="214" y="80"/>
                </a:lnTo>
                <a:lnTo>
                  <a:pt x="218" y="76"/>
                </a:lnTo>
                <a:lnTo>
                  <a:pt x="224" y="72"/>
                </a:lnTo>
                <a:lnTo>
                  <a:pt x="232" y="68"/>
                </a:lnTo>
                <a:lnTo>
                  <a:pt x="238" y="64"/>
                </a:lnTo>
                <a:lnTo>
                  <a:pt x="246" y="58"/>
                </a:lnTo>
                <a:lnTo>
                  <a:pt x="254" y="52"/>
                </a:lnTo>
                <a:lnTo>
                  <a:pt x="262" y="46"/>
                </a:lnTo>
                <a:lnTo>
                  <a:pt x="270" y="42"/>
                </a:lnTo>
                <a:lnTo>
                  <a:pt x="276" y="36"/>
                </a:lnTo>
                <a:lnTo>
                  <a:pt x="286" y="32"/>
                </a:lnTo>
                <a:lnTo>
                  <a:pt x="292" y="26"/>
                </a:lnTo>
                <a:lnTo>
                  <a:pt x="302" y="22"/>
                </a:lnTo>
                <a:lnTo>
                  <a:pt x="312" y="32"/>
                </a:lnTo>
                <a:lnTo>
                  <a:pt x="322" y="40"/>
                </a:lnTo>
                <a:lnTo>
                  <a:pt x="318" y="46"/>
                </a:lnTo>
                <a:lnTo>
                  <a:pt x="314" y="56"/>
                </a:lnTo>
                <a:lnTo>
                  <a:pt x="312" y="64"/>
                </a:lnTo>
                <a:lnTo>
                  <a:pt x="308" y="74"/>
                </a:lnTo>
                <a:lnTo>
                  <a:pt x="306" y="82"/>
                </a:lnTo>
                <a:lnTo>
                  <a:pt x="302" y="90"/>
                </a:lnTo>
                <a:lnTo>
                  <a:pt x="300" y="100"/>
                </a:lnTo>
                <a:lnTo>
                  <a:pt x="296" y="110"/>
                </a:lnTo>
                <a:lnTo>
                  <a:pt x="292" y="115"/>
                </a:lnTo>
                <a:lnTo>
                  <a:pt x="290" y="123"/>
                </a:lnTo>
                <a:lnTo>
                  <a:pt x="288" y="129"/>
                </a:lnTo>
                <a:lnTo>
                  <a:pt x="286" y="135"/>
                </a:lnTo>
                <a:lnTo>
                  <a:pt x="284" y="143"/>
                </a:lnTo>
                <a:lnTo>
                  <a:pt x="284" y="147"/>
                </a:lnTo>
                <a:lnTo>
                  <a:pt x="286" y="147"/>
                </a:lnTo>
                <a:lnTo>
                  <a:pt x="292" y="151"/>
                </a:lnTo>
                <a:lnTo>
                  <a:pt x="296" y="153"/>
                </a:lnTo>
                <a:lnTo>
                  <a:pt x="304" y="155"/>
                </a:lnTo>
                <a:lnTo>
                  <a:pt x="310" y="159"/>
                </a:lnTo>
                <a:lnTo>
                  <a:pt x="318" y="163"/>
                </a:lnTo>
                <a:lnTo>
                  <a:pt x="326" y="167"/>
                </a:lnTo>
                <a:lnTo>
                  <a:pt x="334" y="171"/>
                </a:lnTo>
                <a:lnTo>
                  <a:pt x="342" y="175"/>
                </a:lnTo>
                <a:lnTo>
                  <a:pt x="352" y="179"/>
                </a:lnTo>
                <a:lnTo>
                  <a:pt x="360" y="183"/>
                </a:lnTo>
                <a:lnTo>
                  <a:pt x="368" y="187"/>
                </a:lnTo>
                <a:lnTo>
                  <a:pt x="378" y="191"/>
                </a:lnTo>
                <a:lnTo>
                  <a:pt x="386" y="197"/>
                </a:lnTo>
                <a:lnTo>
                  <a:pt x="384" y="203"/>
                </a:lnTo>
                <a:lnTo>
                  <a:pt x="384" y="209"/>
                </a:lnTo>
                <a:lnTo>
                  <a:pt x="384" y="217"/>
                </a:lnTo>
                <a:lnTo>
                  <a:pt x="382" y="223"/>
                </a:lnTo>
                <a:lnTo>
                  <a:pt x="372" y="223"/>
                </a:lnTo>
                <a:lnTo>
                  <a:pt x="362" y="225"/>
                </a:lnTo>
                <a:lnTo>
                  <a:pt x="352" y="227"/>
                </a:lnTo>
                <a:lnTo>
                  <a:pt x="344" y="229"/>
                </a:lnTo>
                <a:lnTo>
                  <a:pt x="334" y="229"/>
                </a:lnTo>
                <a:lnTo>
                  <a:pt x="326" y="231"/>
                </a:lnTo>
                <a:lnTo>
                  <a:pt x="316" y="233"/>
                </a:lnTo>
                <a:lnTo>
                  <a:pt x="308" y="235"/>
                </a:lnTo>
                <a:lnTo>
                  <a:pt x="300" y="237"/>
                </a:lnTo>
                <a:lnTo>
                  <a:pt x="292" y="237"/>
                </a:lnTo>
                <a:lnTo>
                  <a:pt x="286" y="239"/>
                </a:lnTo>
                <a:lnTo>
                  <a:pt x="280" y="241"/>
                </a:lnTo>
                <a:lnTo>
                  <a:pt x="274" y="243"/>
                </a:lnTo>
                <a:lnTo>
                  <a:pt x="270" y="245"/>
                </a:lnTo>
                <a:lnTo>
                  <a:pt x="270" y="247"/>
                </a:lnTo>
                <a:lnTo>
                  <a:pt x="270" y="253"/>
                </a:lnTo>
                <a:lnTo>
                  <a:pt x="270" y="259"/>
                </a:lnTo>
                <a:lnTo>
                  <a:pt x="270" y="267"/>
                </a:lnTo>
                <a:lnTo>
                  <a:pt x="270" y="273"/>
                </a:lnTo>
                <a:lnTo>
                  <a:pt x="272" y="283"/>
                </a:lnTo>
                <a:lnTo>
                  <a:pt x="272" y="291"/>
                </a:lnTo>
                <a:lnTo>
                  <a:pt x="274" y="301"/>
                </a:lnTo>
                <a:lnTo>
                  <a:pt x="274" y="309"/>
                </a:lnTo>
                <a:lnTo>
                  <a:pt x="274" y="319"/>
                </a:lnTo>
                <a:lnTo>
                  <a:pt x="274" y="329"/>
                </a:lnTo>
                <a:lnTo>
                  <a:pt x="276" y="339"/>
                </a:lnTo>
                <a:lnTo>
                  <a:pt x="276" y="349"/>
                </a:lnTo>
                <a:lnTo>
                  <a:pt x="278" y="357"/>
                </a:lnTo>
                <a:lnTo>
                  <a:pt x="270" y="361"/>
                </a:lnTo>
                <a:lnTo>
                  <a:pt x="264" y="363"/>
                </a:lnTo>
                <a:lnTo>
                  <a:pt x="258" y="365"/>
                </a:lnTo>
                <a:lnTo>
                  <a:pt x="252" y="369"/>
                </a:lnTo>
                <a:lnTo>
                  <a:pt x="246" y="361"/>
                </a:lnTo>
                <a:lnTo>
                  <a:pt x="240" y="355"/>
                </a:lnTo>
                <a:lnTo>
                  <a:pt x="234" y="347"/>
                </a:lnTo>
                <a:lnTo>
                  <a:pt x="228" y="339"/>
                </a:lnTo>
                <a:lnTo>
                  <a:pt x="220" y="331"/>
                </a:lnTo>
                <a:lnTo>
                  <a:pt x="216" y="323"/>
                </a:lnTo>
                <a:lnTo>
                  <a:pt x="210" y="317"/>
                </a:lnTo>
                <a:lnTo>
                  <a:pt x="204" y="311"/>
                </a:lnTo>
                <a:lnTo>
                  <a:pt x="194" y="299"/>
                </a:lnTo>
                <a:lnTo>
                  <a:pt x="186" y="289"/>
                </a:lnTo>
                <a:lnTo>
                  <a:pt x="180" y="283"/>
                </a:lnTo>
                <a:lnTo>
                  <a:pt x="180" y="281"/>
                </a:lnTo>
                <a:close/>
              </a:path>
            </a:pathLst>
          </a:custGeom>
          <a:solidFill>
            <a:srgbClr val="03B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4" name="Freeform 212"/>
          <p:cNvSpPr>
            <a:spLocks/>
          </p:cNvSpPr>
          <p:nvPr/>
        </p:nvSpPr>
        <p:spPr bwMode="auto">
          <a:xfrm>
            <a:off x="4464050" y="5260975"/>
            <a:ext cx="631825" cy="630238"/>
          </a:xfrm>
          <a:custGeom>
            <a:avLst/>
            <a:gdLst>
              <a:gd name="T0" fmla="*/ 2147483647 w 398"/>
              <a:gd name="T1" fmla="*/ 2147483647 h 397"/>
              <a:gd name="T2" fmla="*/ 2147483647 w 398"/>
              <a:gd name="T3" fmla="*/ 2147483647 h 397"/>
              <a:gd name="T4" fmla="*/ 2147483647 w 398"/>
              <a:gd name="T5" fmla="*/ 2147483647 h 397"/>
              <a:gd name="T6" fmla="*/ 2147483647 w 398"/>
              <a:gd name="T7" fmla="*/ 2147483647 h 397"/>
              <a:gd name="T8" fmla="*/ 2147483647 w 398"/>
              <a:gd name="T9" fmla="*/ 2147483647 h 397"/>
              <a:gd name="T10" fmla="*/ 2147483647 w 398"/>
              <a:gd name="T11" fmla="*/ 2147483647 h 397"/>
              <a:gd name="T12" fmla="*/ 2147483647 w 398"/>
              <a:gd name="T13" fmla="*/ 2147483647 h 397"/>
              <a:gd name="T14" fmla="*/ 2147483647 w 398"/>
              <a:gd name="T15" fmla="*/ 2147483647 h 397"/>
              <a:gd name="T16" fmla="*/ 2147483647 w 398"/>
              <a:gd name="T17" fmla="*/ 2147483647 h 397"/>
              <a:gd name="T18" fmla="*/ 2147483647 w 398"/>
              <a:gd name="T19" fmla="*/ 2147483647 h 397"/>
              <a:gd name="T20" fmla="*/ 2147483647 w 398"/>
              <a:gd name="T21" fmla="*/ 2147483647 h 397"/>
              <a:gd name="T22" fmla="*/ 2147483647 w 398"/>
              <a:gd name="T23" fmla="*/ 2147483647 h 397"/>
              <a:gd name="T24" fmla="*/ 2147483647 w 398"/>
              <a:gd name="T25" fmla="*/ 2147483647 h 397"/>
              <a:gd name="T26" fmla="*/ 2147483647 w 398"/>
              <a:gd name="T27" fmla="*/ 2147483647 h 397"/>
              <a:gd name="T28" fmla="*/ 2147483647 w 398"/>
              <a:gd name="T29" fmla="*/ 2147483647 h 397"/>
              <a:gd name="T30" fmla="*/ 2147483647 w 398"/>
              <a:gd name="T31" fmla="*/ 2147483647 h 397"/>
              <a:gd name="T32" fmla="*/ 2147483647 w 398"/>
              <a:gd name="T33" fmla="*/ 2147483647 h 397"/>
              <a:gd name="T34" fmla="*/ 2147483647 w 398"/>
              <a:gd name="T35" fmla="*/ 2147483647 h 397"/>
              <a:gd name="T36" fmla="*/ 2147483647 w 398"/>
              <a:gd name="T37" fmla="*/ 2147483647 h 397"/>
              <a:gd name="T38" fmla="*/ 2147483647 w 398"/>
              <a:gd name="T39" fmla="*/ 2147483647 h 397"/>
              <a:gd name="T40" fmla="*/ 2147483647 w 398"/>
              <a:gd name="T41" fmla="*/ 2147483647 h 397"/>
              <a:gd name="T42" fmla="*/ 2147483647 w 398"/>
              <a:gd name="T43" fmla="*/ 2147483647 h 397"/>
              <a:gd name="T44" fmla="*/ 2147483647 w 398"/>
              <a:gd name="T45" fmla="*/ 2147483647 h 397"/>
              <a:gd name="T46" fmla="*/ 2147483647 w 398"/>
              <a:gd name="T47" fmla="*/ 2147483647 h 397"/>
              <a:gd name="T48" fmla="*/ 2147483647 w 398"/>
              <a:gd name="T49" fmla="*/ 2147483647 h 397"/>
              <a:gd name="T50" fmla="*/ 2147483647 w 398"/>
              <a:gd name="T51" fmla="*/ 2147483647 h 397"/>
              <a:gd name="T52" fmla="*/ 2147483647 w 398"/>
              <a:gd name="T53" fmla="*/ 2147483647 h 397"/>
              <a:gd name="T54" fmla="*/ 2147483647 w 398"/>
              <a:gd name="T55" fmla="*/ 2147483647 h 397"/>
              <a:gd name="T56" fmla="*/ 2147483647 w 398"/>
              <a:gd name="T57" fmla="*/ 2147483647 h 397"/>
              <a:gd name="T58" fmla="*/ 2147483647 w 398"/>
              <a:gd name="T59" fmla="*/ 2147483647 h 397"/>
              <a:gd name="T60" fmla="*/ 2147483647 w 398"/>
              <a:gd name="T61" fmla="*/ 2147483647 h 397"/>
              <a:gd name="T62" fmla="*/ 0 w 398"/>
              <a:gd name="T63" fmla="*/ 2147483647 h 397"/>
              <a:gd name="T64" fmla="*/ 2147483647 w 398"/>
              <a:gd name="T65" fmla="*/ 2147483647 h 397"/>
              <a:gd name="T66" fmla="*/ 2147483647 w 398"/>
              <a:gd name="T67" fmla="*/ 2147483647 h 397"/>
              <a:gd name="T68" fmla="*/ 2147483647 w 398"/>
              <a:gd name="T69" fmla="*/ 2147483647 h 397"/>
              <a:gd name="T70" fmla="*/ 2147483647 w 398"/>
              <a:gd name="T71" fmla="*/ 2147483647 h 397"/>
              <a:gd name="T72" fmla="*/ 2147483647 w 398"/>
              <a:gd name="T73" fmla="*/ 2147483647 h 397"/>
              <a:gd name="T74" fmla="*/ 2147483647 w 398"/>
              <a:gd name="T75" fmla="*/ 2147483647 h 397"/>
              <a:gd name="T76" fmla="*/ 2147483647 w 398"/>
              <a:gd name="T77" fmla="*/ 2147483647 h 397"/>
              <a:gd name="T78" fmla="*/ 2147483647 w 398"/>
              <a:gd name="T79" fmla="*/ 2147483647 h 397"/>
              <a:gd name="T80" fmla="*/ 2147483647 w 398"/>
              <a:gd name="T81" fmla="*/ 2147483647 h 397"/>
              <a:gd name="T82" fmla="*/ 2147483647 w 398"/>
              <a:gd name="T83" fmla="*/ 2147483647 h 397"/>
              <a:gd name="T84" fmla="*/ 2147483647 w 398"/>
              <a:gd name="T85" fmla="*/ 2147483647 h 397"/>
              <a:gd name="T86" fmla="*/ 2147483647 w 398"/>
              <a:gd name="T87" fmla="*/ 2147483647 h 397"/>
              <a:gd name="T88" fmla="*/ 2147483647 w 398"/>
              <a:gd name="T89" fmla="*/ 2147483647 h 397"/>
              <a:gd name="T90" fmla="*/ 2147483647 w 398"/>
              <a:gd name="T91" fmla="*/ 2147483647 h 397"/>
              <a:gd name="T92" fmla="*/ 2147483647 w 398"/>
              <a:gd name="T93" fmla="*/ 2147483647 h 397"/>
              <a:gd name="T94" fmla="*/ 2147483647 w 398"/>
              <a:gd name="T95" fmla="*/ 2147483647 h 397"/>
              <a:gd name="T96" fmla="*/ 2147483647 w 398"/>
              <a:gd name="T97" fmla="*/ 2147483647 h 397"/>
              <a:gd name="T98" fmla="*/ 2147483647 w 398"/>
              <a:gd name="T99" fmla="*/ 2147483647 h 397"/>
              <a:gd name="T100" fmla="*/ 2147483647 w 398"/>
              <a:gd name="T101" fmla="*/ 2147483647 h 397"/>
              <a:gd name="T102" fmla="*/ 2147483647 w 398"/>
              <a:gd name="T103" fmla="*/ 2147483647 h 3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8" h="397">
                <a:moveTo>
                  <a:pt x="200" y="375"/>
                </a:moveTo>
                <a:lnTo>
                  <a:pt x="208" y="373"/>
                </a:lnTo>
                <a:lnTo>
                  <a:pt x="218" y="373"/>
                </a:lnTo>
                <a:lnTo>
                  <a:pt x="224" y="373"/>
                </a:lnTo>
                <a:lnTo>
                  <a:pt x="234" y="371"/>
                </a:lnTo>
                <a:lnTo>
                  <a:pt x="242" y="369"/>
                </a:lnTo>
                <a:lnTo>
                  <a:pt x="250" y="367"/>
                </a:lnTo>
                <a:lnTo>
                  <a:pt x="258" y="363"/>
                </a:lnTo>
                <a:lnTo>
                  <a:pt x="268" y="361"/>
                </a:lnTo>
                <a:lnTo>
                  <a:pt x="274" y="355"/>
                </a:lnTo>
                <a:lnTo>
                  <a:pt x="282" y="351"/>
                </a:lnTo>
                <a:lnTo>
                  <a:pt x="290" y="349"/>
                </a:lnTo>
                <a:lnTo>
                  <a:pt x="296" y="345"/>
                </a:lnTo>
                <a:lnTo>
                  <a:pt x="302" y="339"/>
                </a:lnTo>
                <a:lnTo>
                  <a:pt x="310" y="333"/>
                </a:lnTo>
                <a:lnTo>
                  <a:pt x="316" y="329"/>
                </a:lnTo>
                <a:lnTo>
                  <a:pt x="324" y="323"/>
                </a:lnTo>
                <a:lnTo>
                  <a:pt x="328" y="317"/>
                </a:lnTo>
                <a:lnTo>
                  <a:pt x="334" y="311"/>
                </a:lnTo>
                <a:lnTo>
                  <a:pt x="338" y="303"/>
                </a:lnTo>
                <a:lnTo>
                  <a:pt x="344" y="297"/>
                </a:lnTo>
                <a:lnTo>
                  <a:pt x="348" y="289"/>
                </a:lnTo>
                <a:lnTo>
                  <a:pt x="352" y="283"/>
                </a:lnTo>
                <a:lnTo>
                  <a:pt x="356" y="275"/>
                </a:lnTo>
                <a:lnTo>
                  <a:pt x="362" y="267"/>
                </a:lnTo>
                <a:lnTo>
                  <a:pt x="364" y="259"/>
                </a:lnTo>
                <a:lnTo>
                  <a:pt x="366" y="251"/>
                </a:lnTo>
                <a:lnTo>
                  <a:pt x="368" y="241"/>
                </a:lnTo>
                <a:lnTo>
                  <a:pt x="370" y="235"/>
                </a:lnTo>
                <a:lnTo>
                  <a:pt x="372" y="225"/>
                </a:lnTo>
                <a:lnTo>
                  <a:pt x="374" y="217"/>
                </a:lnTo>
                <a:lnTo>
                  <a:pt x="374" y="207"/>
                </a:lnTo>
                <a:lnTo>
                  <a:pt x="376" y="199"/>
                </a:lnTo>
                <a:lnTo>
                  <a:pt x="374" y="189"/>
                </a:lnTo>
                <a:lnTo>
                  <a:pt x="374" y="181"/>
                </a:lnTo>
                <a:lnTo>
                  <a:pt x="374" y="171"/>
                </a:lnTo>
                <a:lnTo>
                  <a:pt x="372" y="163"/>
                </a:lnTo>
                <a:lnTo>
                  <a:pt x="370" y="155"/>
                </a:lnTo>
                <a:lnTo>
                  <a:pt x="368" y="147"/>
                </a:lnTo>
                <a:lnTo>
                  <a:pt x="364" y="141"/>
                </a:lnTo>
                <a:lnTo>
                  <a:pt x="362" y="133"/>
                </a:lnTo>
                <a:lnTo>
                  <a:pt x="358" y="126"/>
                </a:lnTo>
                <a:lnTo>
                  <a:pt x="354" y="118"/>
                </a:lnTo>
                <a:lnTo>
                  <a:pt x="350" y="110"/>
                </a:lnTo>
                <a:lnTo>
                  <a:pt x="346" y="104"/>
                </a:lnTo>
                <a:lnTo>
                  <a:pt x="342" y="98"/>
                </a:lnTo>
                <a:lnTo>
                  <a:pt x="336" y="90"/>
                </a:lnTo>
                <a:lnTo>
                  <a:pt x="332" y="84"/>
                </a:lnTo>
                <a:lnTo>
                  <a:pt x="328" y="78"/>
                </a:lnTo>
                <a:lnTo>
                  <a:pt x="314" y="66"/>
                </a:lnTo>
                <a:lnTo>
                  <a:pt x="302" y="56"/>
                </a:lnTo>
                <a:lnTo>
                  <a:pt x="296" y="52"/>
                </a:lnTo>
                <a:lnTo>
                  <a:pt x="288" y="48"/>
                </a:lnTo>
                <a:lnTo>
                  <a:pt x="280" y="44"/>
                </a:lnTo>
                <a:lnTo>
                  <a:pt x="274" y="40"/>
                </a:lnTo>
                <a:lnTo>
                  <a:pt x="266" y="38"/>
                </a:lnTo>
                <a:lnTo>
                  <a:pt x="258" y="34"/>
                </a:lnTo>
                <a:lnTo>
                  <a:pt x="250" y="30"/>
                </a:lnTo>
                <a:lnTo>
                  <a:pt x="242" y="28"/>
                </a:lnTo>
                <a:lnTo>
                  <a:pt x="234" y="26"/>
                </a:lnTo>
                <a:lnTo>
                  <a:pt x="226" y="24"/>
                </a:lnTo>
                <a:lnTo>
                  <a:pt x="218" y="24"/>
                </a:lnTo>
                <a:lnTo>
                  <a:pt x="210" y="24"/>
                </a:lnTo>
                <a:lnTo>
                  <a:pt x="210" y="12"/>
                </a:lnTo>
                <a:lnTo>
                  <a:pt x="210" y="2"/>
                </a:lnTo>
                <a:lnTo>
                  <a:pt x="220" y="2"/>
                </a:lnTo>
                <a:lnTo>
                  <a:pt x="230" y="2"/>
                </a:lnTo>
                <a:lnTo>
                  <a:pt x="238" y="4"/>
                </a:lnTo>
                <a:lnTo>
                  <a:pt x="248" y="6"/>
                </a:lnTo>
                <a:lnTo>
                  <a:pt x="256" y="8"/>
                </a:lnTo>
                <a:lnTo>
                  <a:pt x="264" y="12"/>
                </a:lnTo>
                <a:lnTo>
                  <a:pt x="274" y="16"/>
                </a:lnTo>
                <a:lnTo>
                  <a:pt x="282" y="18"/>
                </a:lnTo>
                <a:lnTo>
                  <a:pt x="290" y="22"/>
                </a:lnTo>
                <a:lnTo>
                  <a:pt x="298" y="26"/>
                </a:lnTo>
                <a:lnTo>
                  <a:pt x="306" y="32"/>
                </a:lnTo>
                <a:lnTo>
                  <a:pt x="314" y="38"/>
                </a:lnTo>
                <a:lnTo>
                  <a:pt x="320" y="42"/>
                </a:lnTo>
                <a:lnTo>
                  <a:pt x="328" y="48"/>
                </a:lnTo>
                <a:lnTo>
                  <a:pt x="336" y="56"/>
                </a:lnTo>
                <a:lnTo>
                  <a:pt x="342" y="62"/>
                </a:lnTo>
                <a:lnTo>
                  <a:pt x="348" y="68"/>
                </a:lnTo>
                <a:lnTo>
                  <a:pt x="354" y="76"/>
                </a:lnTo>
                <a:lnTo>
                  <a:pt x="358" y="82"/>
                </a:lnTo>
                <a:lnTo>
                  <a:pt x="364" y="90"/>
                </a:lnTo>
                <a:lnTo>
                  <a:pt x="370" y="98"/>
                </a:lnTo>
                <a:lnTo>
                  <a:pt x="374" y="106"/>
                </a:lnTo>
                <a:lnTo>
                  <a:pt x="378" y="114"/>
                </a:lnTo>
                <a:lnTo>
                  <a:pt x="384" y="124"/>
                </a:lnTo>
                <a:lnTo>
                  <a:pt x="386" y="131"/>
                </a:lnTo>
                <a:lnTo>
                  <a:pt x="388" y="141"/>
                </a:lnTo>
                <a:lnTo>
                  <a:pt x="390" y="149"/>
                </a:lnTo>
                <a:lnTo>
                  <a:pt x="392" y="159"/>
                </a:lnTo>
                <a:lnTo>
                  <a:pt x="394" y="169"/>
                </a:lnTo>
                <a:lnTo>
                  <a:pt x="396" y="179"/>
                </a:lnTo>
                <a:lnTo>
                  <a:pt x="396" y="187"/>
                </a:lnTo>
                <a:lnTo>
                  <a:pt x="398" y="199"/>
                </a:lnTo>
                <a:lnTo>
                  <a:pt x="396" y="207"/>
                </a:lnTo>
                <a:lnTo>
                  <a:pt x="396" y="219"/>
                </a:lnTo>
                <a:lnTo>
                  <a:pt x="394" y="227"/>
                </a:lnTo>
                <a:lnTo>
                  <a:pt x="392" y="237"/>
                </a:lnTo>
                <a:lnTo>
                  <a:pt x="390" y="247"/>
                </a:lnTo>
                <a:lnTo>
                  <a:pt x="386" y="257"/>
                </a:lnTo>
                <a:lnTo>
                  <a:pt x="384" y="267"/>
                </a:lnTo>
                <a:lnTo>
                  <a:pt x="380" y="277"/>
                </a:lnTo>
                <a:lnTo>
                  <a:pt x="376" y="283"/>
                </a:lnTo>
                <a:lnTo>
                  <a:pt x="372" y="291"/>
                </a:lnTo>
                <a:lnTo>
                  <a:pt x="368" y="301"/>
                </a:lnTo>
                <a:lnTo>
                  <a:pt x="362" y="309"/>
                </a:lnTo>
                <a:lnTo>
                  <a:pt x="356" y="317"/>
                </a:lnTo>
                <a:lnTo>
                  <a:pt x="350" y="323"/>
                </a:lnTo>
                <a:lnTo>
                  <a:pt x="344" y="331"/>
                </a:lnTo>
                <a:lnTo>
                  <a:pt x="340" y="339"/>
                </a:lnTo>
                <a:lnTo>
                  <a:pt x="330" y="345"/>
                </a:lnTo>
                <a:lnTo>
                  <a:pt x="324" y="351"/>
                </a:lnTo>
                <a:lnTo>
                  <a:pt x="316" y="357"/>
                </a:lnTo>
                <a:lnTo>
                  <a:pt x="308" y="363"/>
                </a:lnTo>
                <a:lnTo>
                  <a:pt x="300" y="367"/>
                </a:lnTo>
                <a:lnTo>
                  <a:pt x="292" y="373"/>
                </a:lnTo>
                <a:lnTo>
                  <a:pt x="282" y="377"/>
                </a:lnTo>
                <a:lnTo>
                  <a:pt x="276" y="381"/>
                </a:lnTo>
                <a:lnTo>
                  <a:pt x="266" y="383"/>
                </a:lnTo>
                <a:lnTo>
                  <a:pt x="258" y="387"/>
                </a:lnTo>
                <a:lnTo>
                  <a:pt x="248" y="389"/>
                </a:lnTo>
                <a:lnTo>
                  <a:pt x="238" y="393"/>
                </a:lnTo>
                <a:lnTo>
                  <a:pt x="228" y="393"/>
                </a:lnTo>
                <a:lnTo>
                  <a:pt x="220" y="395"/>
                </a:lnTo>
                <a:lnTo>
                  <a:pt x="208" y="397"/>
                </a:lnTo>
                <a:lnTo>
                  <a:pt x="200" y="397"/>
                </a:lnTo>
                <a:lnTo>
                  <a:pt x="188" y="397"/>
                </a:lnTo>
                <a:lnTo>
                  <a:pt x="178" y="395"/>
                </a:lnTo>
                <a:lnTo>
                  <a:pt x="168" y="393"/>
                </a:lnTo>
                <a:lnTo>
                  <a:pt x="158" y="393"/>
                </a:lnTo>
                <a:lnTo>
                  <a:pt x="148" y="389"/>
                </a:lnTo>
                <a:lnTo>
                  <a:pt x="140" y="387"/>
                </a:lnTo>
                <a:lnTo>
                  <a:pt x="130" y="383"/>
                </a:lnTo>
                <a:lnTo>
                  <a:pt x="122" y="381"/>
                </a:lnTo>
                <a:lnTo>
                  <a:pt x="112" y="377"/>
                </a:lnTo>
                <a:lnTo>
                  <a:pt x="104" y="373"/>
                </a:lnTo>
                <a:lnTo>
                  <a:pt x="94" y="367"/>
                </a:lnTo>
                <a:lnTo>
                  <a:pt x="88" y="363"/>
                </a:lnTo>
                <a:lnTo>
                  <a:pt x="78" y="357"/>
                </a:lnTo>
                <a:lnTo>
                  <a:pt x="72" y="351"/>
                </a:lnTo>
                <a:lnTo>
                  <a:pt x="64" y="345"/>
                </a:lnTo>
                <a:lnTo>
                  <a:pt x="58" y="339"/>
                </a:lnTo>
                <a:lnTo>
                  <a:pt x="50" y="331"/>
                </a:lnTo>
                <a:lnTo>
                  <a:pt x="44" y="323"/>
                </a:lnTo>
                <a:lnTo>
                  <a:pt x="38" y="317"/>
                </a:lnTo>
                <a:lnTo>
                  <a:pt x="32" y="309"/>
                </a:lnTo>
                <a:lnTo>
                  <a:pt x="26" y="301"/>
                </a:lnTo>
                <a:lnTo>
                  <a:pt x="22" y="291"/>
                </a:lnTo>
                <a:lnTo>
                  <a:pt x="18" y="283"/>
                </a:lnTo>
                <a:lnTo>
                  <a:pt x="14" y="277"/>
                </a:lnTo>
                <a:lnTo>
                  <a:pt x="10" y="267"/>
                </a:lnTo>
                <a:lnTo>
                  <a:pt x="6" y="257"/>
                </a:lnTo>
                <a:lnTo>
                  <a:pt x="4" y="247"/>
                </a:lnTo>
                <a:lnTo>
                  <a:pt x="4" y="237"/>
                </a:lnTo>
                <a:lnTo>
                  <a:pt x="0" y="227"/>
                </a:lnTo>
                <a:lnTo>
                  <a:pt x="0" y="219"/>
                </a:lnTo>
                <a:lnTo>
                  <a:pt x="0" y="207"/>
                </a:lnTo>
                <a:lnTo>
                  <a:pt x="0" y="199"/>
                </a:lnTo>
                <a:lnTo>
                  <a:pt x="0" y="187"/>
                </a:lnTo>
                <a:lnTo>
                  <a:pt x="0" y="177"/>
                </a:lnTo>
                <a:lnTo>
                  <a:pt x="0" y="167"/>
                </a:lnTo>
                <a:lnTo>
                  <a:pt x="4" y="157"/>
                </a:lnTo>
                <a:lnTo>
                  <a:pt x="4" y="147"/>
                </a:lnTo>
                <a:lnTo>
                  <a:pt x="6" y="139"/>
                </a:lnTo>
                <a:lnTo>
                  <a:pt x="10" y="129"/>
                </a:lnTo>
                <a:lnTo>
                  <a:pt x="14" y="122"/>
                </a:lnTo>
                <a:lnTo>
                  <a:pt x="18" y="112"/>
                </a:lnTo>
                <a:lnTo>
                  <a:pt x="22" y="104"/>
                </a:lnTo>
                <a:lnTo>
                  <a:pt x="26" y="94"/>
                </a:lnTo>
                <a:lnTo>
                  <a:pt x="32" y="88"/>
                </a:lnTo>
                <a:lnTo>
                  <a:pt x="38" y="78"/>
                </a:lnTo>
                <a:lnTo>
                  <a:pt x="44" y="72"/>
                </a:lnTo>
                <a:lnTo>
                  <a:pt x="50" y="64"/>
                </a:lnTo>
                <a:lnTo>
                  <a:pt x="58" y="58"/>
                </a:lnTo>
                <a:lnTo>
                  <a:pt x="64" y="50"/>
                </a:lnTo>
                <a:lnTo>
                  <a:pt x="72" y="44"/>
                </a:lnTo>
                <a:lnTo>
                  <a:pt x="78" y="38"/>
                </a:lnTo>
                <a:lnTo>
                  <a:pt x="88" y="32"/>
                </a:lnTo>
                <a:lnTo>
                  <a:pt x="94" y="28"/>
                </a:lnTo>
                <a:lnTo>
                  <a:pt x="104" y="22"/>
                </a:lnTo>
                <a:lnTo>
                  <a:pt x="112" y="18"/>
                </a:lnTo>
                <a:lnTo>
                  <a:pt x="122" y="16"/>
                </a:lnTo>
                <a:lnTo>
                  <a:pt x="130" y="12"/>
                </a:lnTo>
                <a:lnTo>
                  <a:pt x="140" y="8"/>
                </a:lnTo>
                <a:lnTo>
                  <a:pt x="148" y="6"/>
                </a:lnTo>
                <a:lnTo>
                  <a:pt x="158" y="4"/>
                </a:lnTo>
                <a:lnTo>
                  <a:pt x="168" y="2"/>
                </a:lnTo>
                <a:lnTo>
                  <a:pt x="178" y="0"/>
                </a:lnTo>
                <a:lnTo>
                  <a:pt x="188" y="0"/>
                </a:lnTo>
                <a:lnTo>
                  <a:pt x="200" y="0"/>
                </a:lnTo>
                <a:lnTo>
                  <a:pt x="204" y="0"/>
                </a:lnTo>
                <a:lnTo>
                  <a:pt x="204" y="12"/>
                </a:lnTo>
                <a:lnTo>
                  <a:pt x="204" y="24"/>
                </a:lnTo>
                <a:lnTo>
                  <a:pt x="200" y="24"/>
                </a:lnTo>
                <a:lnTo>
                  <a:pt x="190" y="24"/>
                </a:lnTo>
                <a:lnTo>
                  <a:pt x="182" y="24"/>
                </a:lnTo>
                <a:lnTo>
                  <a:pt x="172" y="24"/>
                </a:lnTo>
                <a:lnTo>
                  <a:pt x="164" y="26"/>
                </a:lnTo>
                <a:lnTo>
                  <a:pt x="154" y="28"/>
                </a:lnTo>
                <a:lnTo>
                  <a:pt x="144" y="30"/>
                </a:lnTo>
                <a:lnTo>
                  <a:pt x="138" y="34"/>
                </a:lnTo>
                <a:lnTo>
                  <a:pt x="130" y="38"/>
                </a:lnTo>
                <a:lnTo>
                  <a:pt x="122" y="40"/>
                </a:lnTo>
                <a:lnTo>
                  <a:pt x="114" y="44"/>
                </a:lnTo>
                <a:lnTo>
                  <a:pt x="106" y="48"/>
                </a:lnTo>
                <a:lnTo>
                  <a:pt x="100" y="54"/>
                </a:lnTo>
                <a:lnTo>
                  <a:pt x="92" y="56"/>
                </a:lnTo>
                <a:lnTo>
                  <a:pt x="84" y="62"/>
                </a:lnTo>
                <a:lnTo>
                  <a:pt x="78" y="68"/>
                </a:lnTo>
                <a:lnTo>
                  <a:pt x="74" y="76"/>
                </a:lnTo>
                <a:lnTo>
                  <a:pt x="66" y="80"/>
                </a:lnTo>
                <a:lnTo>
                  <a:pt x="60" y="86"/>
                </a:lnTo>
                <a:lnTo>
                  <a:pt x="54" y="94"/>
                </a:lnTo>
                <a:lnTo>
                  <a:pt x="50" y="100"/>
                </a:lnTo>
                <a:lnTo>
                  <a:pt x="46" y="106"/>
                </a:lnTo>
                <a:lnTo>
                  <a:pt x="42" y="114"/>
                </a:lnTo>
                <a:lnTo>
                  <a:pt x="38" y="122"/>
                </a:lnTo>
                <a:lnTo>
                  <a:pt x="34" y="129"/>
                </a:lnTo>
                <a:lnTo>
                  <a:pt x="32" y="137"/>
                </a:lnTo>
                <a:lnTo>
                  <a:pt x="28" y="145"/>
                </a:lnTo>
                <a:lnTo>
                  <a:pt x="26" y="153"/>
                </a:lnTo>
                <a:lnTo>
                  <a:pt x="24" y="163"/>
                </a:lnTo>
                <a:lnTo>
                  <a:pt x="22" y="171"/>
                </a:lnTo>
                <a:lnTo>
                  <a:pt x="22" y="181"/>
                </a:lnTo>
                <a:lnTo>
                  <a:pt x="22" y="189"/>
                </a:lnTo>
                <a:lnTo>
                  <a:pt x="22" y="199"/>
                </a:lnTo>
                <a:lnTo>
                  <a:pt x="22" y="207"/>
                </a:lnTo>
                <a:lnTo>
                  <a:pt x="22" y="217"/>
                </a:lnTo>
                <a:lnTo>
                  <a:pt x="22" y="225"/>
                </a:lnTo>
                <a:lnTo>
                  <a:pt x="24" y="235"/>
                </a:lnTo>
                <a:lnTo>
                  <a:pt x="26" y="241"/>
                </a:lnTo>
                <a:lnTo>
                  <a:pt x="28" y="251"/>
                </a:lnTo>
                <a:lnTo>
                  <a:pt x="32" y="259"/>
                </a:lnTo>
                <a:lnTo>
                  <a:pt x="34" y="267"/>
                </a:lnTo>
                <a:lnTo>
                  <a:pt x="38" y="275"/>
                </a:lnTo>
                <a:lnTo>
                  <a:pt x="42" y="283"/>
                </a:lnTo>
                <a:lnTo>
                  <a:pt x="46" y="289"/>
                </a:lnTo>
                <a:lnTo>
                  <a:pt x="50" y="297"/>
                </a:lnTo>
                <a:lnTo>
                  <a:pt x="54" y="303"/>
                </a:lnTo>
                <a:lnTo>
                  <a:pt x="60" y="311"/>
                </a:lnTo>
                <a:lnTo>
                  <a:pt x="66" y="317"/>
                </a:lnTo>
                <a:lnTo>
                  <a:pt x="74" y="323"/>
                </a:lnTo>
                <a:lnTo>
                  <a:pt x="78" y="329"/>
                </a:lnTo>
                <a:lnTo>
                  <a:pt x="84" y="333"/>
                </a:lnTo>
                <a:lnTo>
                  <a:pt x="92" y="339"/>
                </a:lnTo>
                <a:lnTo>
                  <a:pt x="100" y="345"/>
                </a:lnTo>
                <a:lnTo>
                  <a:pt x="106" y="349"/>
                </a:lnTo>
                <a:lnTo>
                  <a:pt x="114" y="351"/>
                </a:lnTo>
                <a:lnTo>
                  <a:pt x="122" y="355"/>
                </a:lnTo>
                <a:lnTo>
                  <a:pt x="130" y="361"/>
                </a:lnTo>
                <a:lnTo>
                  <a:pt x="138" y="363"/>
                </a:lnTo>
                <a:lnTo>
                  <a:pt x="144" y="367"/>
                </a:lnTo>
                <a:lnTo>
                  <a:pt x="154" y="369"/>
                </a:lnTo>
                <a:lnTo>
                  <a:pt x="164" y="371"/>
                </a:lnTo>
                <a:lnTo>
                  <a:pt x="172" y="373"/>
                </a:lnTo>
                <a:lnTo>
                  <a:pt x="182" y="373"/>
                </a:lnTo>
                <a:lnTo>
                  <a:pt x="190" y="373"/>
                </a:lnTo>
                <a:lnTo>
                  <a:pt x="200" y="375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5" name="Freeform 213"/>
          <p:cNvSpPr>
            <a:spLocks/>
          </p:cNvSpPr>
          <p:nvPr/>
        </p:nvSpPr>
        <p:spPr bwMode="auto">
          <a:xfrm>
            <a:off x="4775200" y="5260975"/>
            <a:ext cx="41275" cy="38100"/>
          </a:xfrm>
          <a:custGeom>
            <a:avLst/>
            <a:gdLst>
              <a:gd name="T0" fmla="*/ 2147483647 w 26"/>
              <a:gd name="T1" fmla="*/ 0 h 24"/>
              <a:gd name="T2" fmla="*/ 2147483647 w 26"/>
              <a:gd name="T3" fmla="*/ 2147483647 h 24"/>
              <a:gd name="T4" fmla="*/ 2147483647 w 26"/>
              <a:gd name="T5" fmla="*/ 2147483647 h 24"/>
              <a:gd name="T6" fmla="*/ 2147483647 w 26"/>
              <a:gd name="T7" fmla="*/ 2147483647 h 24"/>
              <a:gd name="T8" fmla="*/ 2147483647 w 26"/>
              <a:gd name="T9" fmla="*/ 2147483647 h 24"/>
              <a:gd name="T10" fmla="*/ 0 w 26"/>
              <a:gd name="T11" fmla="*/ 2147483647 h 24"/>
              <a:gd name="T12" fmla="*/ 2147483647 w 26"/>
              <a:gd name="T13" fmla="*/ 0 h 24"/>
              <a:gd name="T14" fmla="*/ 2147483647 w 26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24">
                <a:moveTo>
                  <a:pt x="8" y="0"/>
                </a:moveTo>
                <a:lnTo>
                  <a:pt x="16" y="2"/>
                </a:lnTo>
                <a:lnTo>
                  <a:pt x="26" y="16"/>
                </a:lnTo>
                <a:lnTo>
                  <a:pt x="14" y="24"/>
                </a:lnTo>
                <a:lnTo>
                  <a:pt x="8" y="24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6" name="Freeform 214"/>
          <p:cNvSpPr>
            <a:spLocks/>
          </p:cNvSpPr>
          <p:nvPr/>
        </p:nvSpPr>
        <p:spPr bwMode="auto">
          <a:xfrm>
            <a:off x="4654550" y="5454650"/>
            <a:ext cx="247650" cy="255588"/>
          </a:xfrm>
          <a:custGeom>
            <a:avLst/>
            <a:gdLst>
              <a:gd name="T0" fmla="*/ 2147483647 w 156"/>
              <a:gd name="T1" fmla="*/ 2147483647 h 161"/>
              <a:gd name="T2" fmla="*/ 2147483647 w 156"/>
              <a:gd name="T3" fmla="*/ 2147483647 h 161"/>
              <a:gd name="T4" fmla="*/ 2147483647 w 156"/>
              <a:gd name="T5" fmla="*/ 2147483647 h 161"/>
              <a:gd name="T6" fmla="*/ 2147483647 w 156"/>
              <a:gd name="T7" fmla="*/ 2147483647 h 161"/>
              <a:gd name="T8" fmla="*/ 2147483647 w 156"/>
              <a:gd name="T9" fmla="*/ 2147483647 h 161"/>
              <a:gd name="T10" fmla="*/ 2147483647 w 156"/>
              <a:gd name="T11" fmla="*/ 2147483647 h 161"/>
              <a:gd name="T12" fmla="*/ 2147483647 w 156"/>
              <a:gd name="T13" fmla="*/ 2147483647 h 161"/>
              <a:gd name="T14" fmla="*/ 2147483647 w 156"/>
              <a:gd name="T15" fmla="*/ 2147483647 h 161"/>
              <a:gd name="T16" fmla="*/ 2147483647 w 156"/>
              <a:gd name="T17" fmla="*/ 2147483647 h 161"/>
              <a:gd name="T18" fmla="*/ 2147483647 w 156"/>
              <a:gd name="T19" fmla="*/ 2147483647 h 161"/>
              <a:gd name="T20" fmla="*/ 2147483647 w 156"/>
              <a:gd name="T21" fmla="*/ 2147483647 h 161"/>
              <a:gd name="T22" fmla="*/ 2147483647 w 156"/>
              <a:gd name="T23" fmla="*/ 2147483647 h 161"/>
              <a:gd name="T24" fmla="*/ 2147483647 w 156"/>
              <a:gd name="T25" fmla="*/ 2147483647 h 161"/>
              <a:gd name="T26" fmla="*/ 2147483647 w 156"/>
              <a:gd name="T27" fmla="*/ 2147483647 h 161"/>
              <a:gd name="T28" fmla="*/ 2147483647 w 156"/>
              <a:gd name="T29" fmla="*/ 2147483647 h 161"/>
              <a:gd name="T30" fmla="*/ 2147483647 w 156"/>
              <a:gd name="T31" fmla="*/ 2147483647 h 161"/>
              <a:gd name="T32" fmla="*/ 2147483647 w 156"/>
              <a:gd name="T33" fmla="*/ 2147483647 h 161"/>
              <a:gd name="T34" fmla="*/ 2147483647 w 156"/>
              <a:gd name="T35" fmla="*/ 2147483647 h 161"/>
              <a:gd name="T36" fmla="*/ 2147483647 w 156"/>
              <a:gd name="T37" fmla="*/ 2147483647 h 161"/>
              <a:gd name="T38" fmla="*/ 2147483647 w 156"/>
              <a:gd name="T39" fmla="*/ 2147483647 h 161"/>
              <a:gd name="T40" fmla="*/ 2147483647 w 156"/>
              <a:gd name="T41" fmla="*/ 2147483647 h 161"/>
              <a:gd name="T42" fmla="*/ 2147483647 w 156"/>
              <a:gd name="T43" fmla="*/ 2147483647 h 161"/>
              <a:gd name="T44" fmla="*/ 2147483647 w 156"/>
              <a:gd name="T45" fmla="*/ 2147483647 h 161"/>
              <a:gd name="T46" fmla="*/ 2147483647 w 156"/>
              <a:gd name="T47" fmla="*/ 2147483647 h 161"/>
              <a:gd name="T48" fmla="*/ 2147483647 w 156"/>
              <a:gd name="T49" fmla="*/ 2147483647 h 161"/>
              <a:gd name="T50" fmla="*/ 2147483647 w 156"/>
              <a:gd name="T51" fmla="*/ 2147483647 h 161"/>
              <a:gd name="T52" fmla="*/ 2147483647 w 156"/>
              <a:gd name="T53" fmla="*/ 2147483647 h 161"/>
              <a:gd name="T54" fmla="*/ 2147483647 w 156"/>
              <a:gd name="T55" fmla="*/ 2147483647 h 161"/>
              <a:gd name="T56" fmla="*/ 2147483647 w 156"/>
              <a:gd name="T57" fmla="*/ 2147483647 h 161"/>
              <a:gd name="T58" fmla="*/ 2147483647 w 156"/>
              <a:gd name="T59" fmla="*/ 0 h 161"/>
              <a:gd name="T60" fmla="*/ 2147483647 w 156"/>
              <a:gd name="T61" fmla="*/ 0 h 161"/>
              <a:gd name="T62" fmla="*/ 2147483647 w 156"/>
              <a:gd name="T63" fmla="*/ 0 h 161"/>
              <a:gd name="T64" fmla="*/ 2147483647 w 156"/>
              <a:gd name="T65" fmla="*/ 2147483647 h 161"/>
              <a:gd name="T66" fmla="*/ 2147483647 w 156"/>
              <a:gd name="T67" fmla="*/ 2147483647 h 161"/>
              <a:gd name="T68" fmla="*/ 2147483647 w 156"/>
              <a:gd name="T69" fmla="*/ 2147483647 h 161"/>
              <a:gd name="T70" fmla="*/ 2147483647 w 156"/>
              <a:gd name="T71" fmla="*/ 2147483647 h 161"/>
              <a:gd name="T72" fmla="*/ 2147483647 w 156"/>
              <a:gd name="T73" fmla="*/ 2147483647 h 161"/>
              <a:gd name="T74" fmla="*/ 2147483647 w 156"/>
              <a:gd name="T75" fmla="*/ 2147483647 h 161"/>
              <a:gd name="T76" fmla="*/ 2147483647 w 156"/>
              <a:gd name="T77" fmla="*/ 2147483647 h 161"/>
              <a:gd name="T78" fmla="*/ 0 w 156"/>
              <a:gd name="T79" fmla="*/ 2147483647 h 161"/>
              <a:gd name="T80" fmla="*/ 0 w 156"/>
              <a:gd name="T81" fmla="*/ 2147483647 h 161"/>
              <a:gd name="T82" fmla="*/ 0 w 156"/>
              <a:gd name="T83" fmla="*/ 2147483647 h 161"/>
              <a:gd name="T84" fmla="*/ 0 w 156"/>
              <a:gd name="T85" fmla="*/ 2147483647 h 161"/>
              <a:gd name="T86" fmla="*/ 0 w 156"/>
              <a:gd name="T87" fmla="*/ 2147483647 h 161"/>
              <a:gd name="T88" fmla="*/ 0 w 156"/>
              <a:gd name="T89" fmla="*/ 2147483647 h 161"/>
              <a:gd name="T90" fmla="*/ 0 w 156"/>
              <a:gd name="T91" fmla="*/ 2147483647 h 161"/>
              <a:gd name="T92" fmla="*/ 2147483647 w 156"/>
              <a:gd name="T93" fmla="*/ 2147483647 h 161"/>
              <a:gd name="T94" fmla="*/ 2147483647 w 156"/>
              <a:gd name="T95" fmla="*/ 2147483647 h 161"/>
              <a:gd name="T96" fmla="*/ 2147483647 w 156"/>
              <a:gd name="T97" fmla="*/ 2147483647 h 161"/>
              <a:gd name="T98" fmla="*/ 2147483647 w 156"/>
              <a:gd name="T99" fmla="*/ 2147483647 h 161"/>
              <a:gd name="T100" fmla="*/ 2147483647 w 156"/>
              <a:gd name="T101" fmla="*/ 2147483647 h 161"/>
              <a:gd name="T102" fmla="*/ 2147483647 w 156"/>
              <a:gd name="T103" fmla="*/ 2147483647 h 161"/>
              <a:gd name="T104" fmla="*/ 2147483647 w 156"/>
              <a:gd name="T105" fmla="*/ 2147483647 h 161"/>
              <a:gd name="T106" fmla="*/ 2147483647 w 156"/>
              <a:gd name="T107" fmla="*/ 2147483647 h 161"/>
              <a:gd name="T108" fmla="*/ 2147483647 w 156"/>
              <a:gd name="T109" fmla="*/ 2147483647 h 161"/>
              <a:gd name="T110" fmla="*/ 2147483647 w 156"/>
              <a:gd name="T111" fmla="*/ 2147483647 h 161"/>
              <a:gd name="T112" fmla="*/ 2147483647 w 156"/>
              <a:gd name="T113" fmla="*/ 2147483647 h 161"/>
              <a:gd name="T114" fmla="*/ 2147483647 w 156"/>
              <a:gd name="T115" fmla="*/ 2147483647 h 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6" h="161">
                <a:moveTo>
                  <a:pt x="78" y="161"/>
                </a:moveTo>
                <a:lnTo>
                  <a:pt x="84" y="159"/>
                </a:lnTo>
                <a:lnTo>
                  <a:pt x="92" y="157"/>
                </a:lnTo>
                <a:lnTo>
                  <a:pt x="100" y="155"/>
                </a:lnTo>
                <a:lnTo>
                  <a:pt x="108" y="153"/>
                </a:lnTo>
                <a:lnTo>
                  <a:pt x="114" y="149"/>
                </a:lnTo>
                <a:lnTo>
                  <a:pt x="122" y="145"/>
                </a:lnTo>
                <a:lnTo>
                  <a:pt x="128" y="141"/>
                </a:lnTo>
                <a:lnTo>
                  <a:pt x="134" y="135"/>
                </a:lnTo>
                <a:lnTo>
                  <a:pt x="138" y="129"/>
                </a:lnTo>
                <a:lnTo>
                  <a:pt x="142" y="123"/>
                </a:lnTo>
                <a:lnTo>
                  <a:pt x="146" y="115"/>
                </a:lnTo>
                <a:lnTo>
                  <a:pt x="150" y="111"/>
                </a:lnTo>
                <a:lnTo>
                  <a:pt x="152" y="101"/>
                </a:lnTo>
                <a:lnTo>
                  <a:pt x="154" y="95"/>
                </a:lnTo>
                <a:lnTo>
                  <a:pt x="156" y="87"/>
                </a:lnTo>
                <a:lnTo>
                  <a:pt x="156" y="79"/>
                </a:lnTo>
                <a:lnTo>
                  <a:pt x="156" y="71"/>
                </a:lnTo>
                <a:lnTo>
                  <a:pt x="154" y="63"/>
                </a:lnTo>
                <a:lnTo>
                  <a:pt x="152" y="55"/>
                </a:lnTo>
                <a:lnTo>
                  <a:pt x="150" y="47"/>
                </a:lnTo>
                <a:lnTo>
                  <a:pt x="142" y="33"/>
                </a:lnTo>
                <a:lnTo>
                  <a:pt x="134" y="23"/>
                </a:lnTo>
                <a:lnTo>
                  <a:pt x="128" y="17"/>
                </a:lnTo>
                <a:lnTo>
                  <a:pt x="122" y="13"/>
                </a:lnTo>
                <a:lnTo>
                  <a:pt x="114" y="9"/>
                </a:lnTo>
                <a:lnTo>
                  <a:pt x="108" y="5"/>
                </a:lnTo>
                <a:lnTo>
                  <a:pt x="100" y="4"/>
                </a:lnTo>
                <a:lnTo>
                  <a:pt x="92" y="2"/>
                </a:lnTo>
                <a:lnTo>
                  <a:pt x="84" y="0"/>
                </a:lnTo>
                <a:lnTo>
                  <a:pt x="78" y="0"/>
                </a:lnTo>
                <a:lnTo>
                  <a:pt x="68" y="0"/>
                </a:lnTo>
                <a:lnTo>
                  <a:pt x="60" y="2"/>
                </a:lnTo>
                <a:lnTo>
                  <a:pt x="52" y="4"/>
                </a:lnTo>
                <a:lnTo>
                  <a:pt x="46" y="5"/>
                </a:lnTo>
                <a:lnTo>
                  <a:pt x="32" y="13"/>
                </a:lnTo>
                <a:lnTo>
                  <a:pt x="22" y="23"/>
                </a:lnTo>
                <a:lnTo>
                  <a:pt x="12" y="33"/>
                </a:lnTo>
                <a:lnTo>
                  <a:pt x="4" y="47"/>
                </a:lnTo>
                <a:lnTo>
                  <a:pt x="0" y="55"/>
                </a:lnTo>
                <a:lnTo>
                  <a:pt x="0" y="63"/>
                </a:lnTo>
                <a:lnTo>
                  <a:pt x="0" y="71"/>
                </a:lnTo>
                <a:lnTo>
                  <a:pt x="0" y="79"/>
                </a:lnTo>
                <a:lnTo>
                  <a:pt x="0" y="87"/>
                </a:lnTo>
                <a:lnTo>
                  <a:pt x="0" y="95"/>
                </a:lnTo>
                <a:lnTo>
                  <a:pt x="0" y="101"/>
                </a:lnTo>
                <a:lnTo>
                  <a:pt x="4" y="111"/>
                </a:lnTo>
                <a:lnTo>
                  <a:pt x="8" y="115"/>
                </a:lnTo>
                <a:lnTo>
                  <a:pt x="12" y="123"/>
                </a:lnTo>
                <a:lnTo>
                  <a:pt x="16" y="129"/>
                </a:lnTo>
                <a:lnTo>
                  <a:pt x="22" y="135"/>
                </a:lnTo>
                <a:lnTo>
                  <a:pt x="32" y="145"/>
                </a:lnTo>
                <a:lnTo>
                  <a:pt x="46" y="153"/>
                </a:lnTo>
                <a:lnTo>
                  <a:pt x="52" y="155"/>
                </a:lnTo>
                <a:lnTo>
                  <a:pt x="60" y="157"/>
                </a:lnTo>
                <a:lnTo>
                  <a:pt x="68" y="159"/>
                </a:lnTo>
                <a:lnTo>
                  <a:pt x="78" y="161"/>
                </a:lnTo>
                <a:close/>
              </a:path>
            </a:pathLst>
          </a:custGeom>
          <a:solidFill>
            <a:srgbClr val="03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7" name="Freeform 215"/>
          <p:cNvSpPr>
            <a:spLocks/>
          </p:cNvSpPr>
          <p:nvPr/>
        </p:nvSpPr>
        <p:spPr bwMode="auto">
          <a:xfrm>
            <a:off x="4762500" y="5487988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0 h 22"/>
              <a:gd name="T10" fmla="*/ 2147483647 w 22"/>
              <a:gd name="T11" fmla="*/ 2147483647 h 22"/>
              <a:gd name="T12" fmla="*/ 0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2">
                <a:moveTo>
                  <a:pt x="12" y="22"/>
                </a:moveTo>
                <a:lnTo>
                  <a:pt x="20" y="18"/>
                </a:lnTo>
                <a:lnTo>
                  <a:pt x="22" y="10"/>
                </a:lnTo>
                <a:lnTo>
                  <a:pt x="20" y="2"/>
                </a:lnTo>
                <a:lnTo>
                  <a:pt x="12" y="0"/>
                </a:lnTo>
                <a:lnTo>
                  <a:pt x="4" y="2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8" name="Freeform 216"/>
          <p:cNvSpPr>
            <a:spLocks/>
          </p:cNvSpPr>
          <p:nvPr/>
        </p:nvSpPr>
        <p:spPr bwMode="auto">
          <a:xfrm>
            <a:off x="4816475" y="56340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2"/>
                </a:lnTo>
                <a:lnTo>
                  <a:pt x="16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9" name="Freeform 217"/>
          <p:cNvSpPr>
            <a:spLocks/>
          </p:cNvSpPr>
          <p:nvPr/>
        </p:nvSpPr>
        <p:spPr bwMode="auto">
          <a:xfrm>
            <a:off x="4711700" y="5634038"/>
            <a:ext cx="38100" cy="34925"/>
          </a:xfrm>
          <a:custGeom>
            <a:avLst/>
            <a:gdLst>
              <a:gd name="T0" fmla="*/ 2147483647 w 24"/>
              <a:gd name="T1" fmla="*/ 2147483647 h 22"/>
              <a:gd name="T2" fmla="*/ 2147483647 w 24"/>
              <a:gd name="T3" fmla="*/ 2147483647 h 22"/>
              <a:gd name="T4" fmla="*/ 2147483647 w 24"/>
              <a:gd name="T5" fmla="*/ 2147483647 h 22"/>
              <a:gd name="T6" fmla="*/ 2147483647 w 24"/>
              <a:gd name="T7" fmla="*/ 2147483647 h 22"/>
              <a:gd name="T8" fmla="*/ 2147483647 w 24"/>
              <a:gd name="T9" fmla="*/ 0 h 22"/>
              <a:gd name="T10" fmla="*/ 2147483647 w 24"/>
              <a:gd name="T11" fmla="*/ 2147483647 h 22"/>
              <a:gd name="T12" fmla="*/ 0 w 24"/>
              <a:gd name="T13" fmla="*/ 2147483647 h 22"/>
              <a:gd name="T14" fmla="*/ 2147483647 w 24"/>
              <a:gd name="T15" fmla="*/ 2147483647 h 22"/>
              <a:gd name="T16" fmla="*/ 2147483647 w 24"/>
              <a:gd name="T17" fmla="*/ 2147483647 h 22"/>
              <a:gd name="T18" fmla="*/ 2147483647 w 24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22">
                <a:moveTo>
                  <a:pt x="12" y="22"/>
                </a:moveTo>
                <a:lnTo>
                  <a:pt x="20" y="18"/>
                </a:lnTo>
                <a:lnTo>
                  <a:pt x="24" y="12"/>
                </a:lnTo>
                <a:lnTo>
                  <a:pt x="20" y="4"/>
                </a:lnTo>
                <a:lnTo>
                  <a:pt x="12" y="0"/>
                </a:lnTo>
                <a:lnTo>
                  <a:pt x="4" y="4"/>
                </a:lnTo>
                <a:lnTo>
                  <a:pt x="0" y="12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0" name="Freeform 218"/>
          <p:cNvSpPr>
            <a:spLocks/>
          </p:cNvSpPr>
          <p:nvPr/>
        </p:nvSpPr>
        <p:spPr bwMode="auto">
          <a:xfrm>
            <a:off x="4683125" y="5554663"/>
            <a:ext cx="28575" cy="31750"/>
          </a:xfrm>
          <a:custGeom>
            <a:avLst/>
            <a:gdLst>
              <a:gd name="T0" fmla="*/ 2147483647 w 18"/>
              <a:gd name="T1" fmla="*/ 2147483647 h 20"/>
              <a:gd name="T2" fmla="*/ 2147483647 w 18"/>
              <a:gd name="T3" fmla="*/ 2147483647 h 20"/>
              <a:gd name="T4" fmla="*/ 2147483647 w 18"/>
              <a:gd name="T5" fmla="*/ 2147483647 h 20"/>
              <a:gd name="T6" fmla="*/ 2147483647 w 18"/>
              <a:gd name="T7" fmla="*/ 2147483647 h 20"/>
              <a:gd name="T8" fmla="*/ 2147483647 w 18"/>
              <a:gd name="T9" fmla="*/ 0 h 20"/>
              <a:gd name="T10" fmla="*/ 2147483647 w 18"/>
              <a:gd name="T11" fmla="*/ 2147483647 h 20"/>
              <a:gd name="T12" fmla="*/ 0 w 18"/>
              <a:gd name="T13" fmla="*/ 2147483647 h 20"/>
              <a:gd name="T14" fmla="*/ 2147483647 w 18"/>
              <a:gd name="T15" fmla="*/ 2147483647 h 20"/>
              <a:gd name="T16" fmla="*/ 2147483647 w 18"/>
              <a:gd name="T17" fmla="*/ 2147483647 h 20"/>
              <a:gd name="T18" fmla="*/ 2147483647 w 18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20">
                <a:moveTo>
                  <a:pt x="8" y="20"/>
                </a:moveTo>
                <a:lnTo>
                  <a:pt x="16" y="16"/>
                </a:lnTo>
                <a:lnTo>
                  <a:pt x="18" y="10"/>
                </a:lnTo>
                <a:lnTo>
                  <a:pt x="16" y="2"/>
                </a:lnTo>
                <a:lnTo>
                  <a:pt x="8" y="0"/>
                </a:lnTo>
                <a:lnTo>
                  <a:pt x="2" y="2"/>
                </a:lnTo>
                <a:lnTo>
                  <a:pt x="0" y="10"/>
                </a:lnTo>
                <a:lnTo>
                  <a:pt x="2" y="16"/>
                </a:lnTo>
                <a:lnTo>
                  <a:pt x="8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1" name="Freeform 219"/>
          <p:cNvSpPr>
            <a:spLocks/>
          </p:cNvSpPr>
          <p:nvPr/>
        </p:nvSpPr>
        <p:spPr bwMode="auto">
          <a:xfrm>
            <a:off x="4841875" y="55578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0"/>
                </a:lnTo>
                <a:lnTo>
                  <a:pt x="16" y="2"/>
                </a:lnTo>
                <a:lnTo>
                  <a:pt x="10" y="0"/>
                </a:lnTo>
                <a:lnTo>
                  <a:pt x="2" y="2"/>
                </a:lnTo>
                <a:lnTo>
                  <a:pt x="0" y="10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2" name="Freeform 220"/>
          <p:cNvSpPr>
            <a:spLocks/>
          </p:cNvSpPr>
          <p:nvPr/>
        </p:nvSpPr>
        <p:spPr bwMode="auto">
          <a:xfrm>
            <a:off x="4718050" y="5251450"/>
            <a:ext cx="104775" cy="53975"/>
          </a:xfrm>
          <a:custGeom>
            <a:avLst/>
            <a:gdLst>
              <a:gd name="T0" fmla="*/ 2147483647 w 66"/>
              <a:gd name="T1" fmla="*/ 2147483647 h 34"/>
              <a:gd name="T2" fmla="*/ 2147483647 w 66"/>
              <a:gd name="T3" fmla="*/ 2147483647 h 34"/>
              <a:gd name="T4" fmla="*/ 2147483647 w 66"/>
              <a:gd name="T5" fmla="*/ 2147483647 h 34"/>
              <a:gd name="T6" fmla="*/ 2147483647 w 66"/>
              <a:gd name="T7" fmla="*/ 2147483647 h 34"/>
              <a:gd name="T8" fmla="*/ 2147483647 w 66"/>
              <a:gd name="T9" fmla="*/ 2147483647 h 34"/>
              <a:gd name="T10" fmla="*/ 2147483647 w 66"/>
              <a:gd name="T11" fmla="*/ 2147483647 h 34"/>
              <a:gd name="T12" fmla="*/ 2147483647 w 66"/>
              <a:gd name="T13" fmla="*/ 2147483647 h 34"/>
              <a:gd name="T14" fmla="*/ 2147483647 w 66"/>
              <a:gd name="T15" fmla="*/ 2147483647 h 34"/>
              <a:gd name="T16" fmla="*/ 2147483647 w 66"/>
              <a:gd name="T17" fmla="*/ 0 h 34"/>
              <a:gd name="T18" fmla="*/ 2147483647 w 66"/>
              <a:gd name="T19" fmla="*/ 0 h 34"/>
              <a:gd name="T20" fmla="*/ 2147483647 w 66"/>
              <a:gd name="T21" fmla="*/ 0 h 34"/>
              <a:gd name="T22" fmla="*/ 2147483647 w 66"/>
              <a:gd name="T23" fmla="*/ 0 h 34"/>
              <a:gd name="T24" fmla="*/ 2147483647 w 66"/>
              <a:gd name="T25" fmla="*/ 2147483647 h 34"/>
              <a:gd name="T26" fmla="*/ 2147483647 w 66"/>
              <a:gd name="T27" fmla="*/ 2147483647 h 34"/>
              <a:gd name="T28" fmla="*/ 0 w 66"/>
              <a:gd name="T29" fmla="*/ 2147483647 h 34"/>
              <a:gd name="T30" fmla="*/ 2147483647 w 66"/>
              <a:gd name="T31" fmla="*/ 2147483647 h 34"/>
              <a:gd name="T32" fmla="*/ 2147483647 w 66"/>
              <a:gd name="T33" fmla="*/ 2147483647 h 34"/>
              <a:gd name="T34" fmla="*/ 2147483647 w 66"/>
              <a:gd name="T35" fmla="*/ 2147483647 h 34"/>
              <a:gd name="T36" fmla="*/ 2147483647 w 66"/>
              <a:gd name="T37" fmla="*/ 2147483647 h 34"/>
              <a:gd name="T38" fmla="*/ 2147483647 w 66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34">
                <a:moveTo>
                  <a:pt x="20" y="34"/>
                </a:moveTo>
                <a:lnTo>
                  <a:pt x="48" y="34"/>
                </a:lnTo>
                <a:lnTo>
                  <a:pt x="54" y="30"/>
                </a:lnTo>
                <a:lnTo>
                  <a:pt x="60" y="28"/>
                </a:lnTo>
                <a:lnTo>
                  <a:pt x="64" y="22"/>
                </a:lnTo>
                <a:lnTo>
                  <a:pt x="66" y="18"/>
                </a:lnTo>
                <a:lnTo>
                  <a:pt x="64" y="10"/>
                </a:lnTo>
                <a:lnTo>
                  <a:pt x="60" y="4"/>
                </a:lnTo>
                <a:lnTo>
                  <a:pt x="54" y="0"/>
                </a:lnTo>
                <a:lnTo>
                  <a:pt x="48" y="0"/>
                </a:lnTo>
                <a:lnTo>
                  <a:pt x="20" y="0"/>
                </a:lnTo>
                <a:lnTo>
                  <a:pt x="12" y="0"/>
                </a:lnTo>
                <a:lnTo>
                  <a:pt x="6" y="4"/>
                </a:lnTo>
                <a:lnTo>
                  <a:pt x="2" y="10"/>
                </a:lnTo>
                <a:lnTo>
                  <a:pt x="0" y="18"/>
                </a:lnTo>
                <a:lnTo>
                  <a:pt x="2" y="22"/>
                </a:lnTo>
                <a:lnTo>
                  <a:pt x="6" y="28"/>
                </a:lnTo>
                <a:lnTo>
                  <a:pt x="12" y="30"/>
                </a:lnTo>
                <a:lnTo>
                  <a:pt x="20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3" name="Freeform 221"/>
          <p:cNvSpPr>
            <a:spLocks/>
          </p:cNvSpPr>
          <p:nvPr/>
        </p:nvSpPr>
        <p:spPr bwMode="auto">
          <a:xfrm>
            <a:off x="4718050" y="5856288"/>
            <a:ext cx="104775" cy="57150"/>
          </a:xfrm>
          <a:custGeom>
            <a:avLst/>
            <a:gdLst>
              <a:gd name="T0" fmla="*/ 2147483647 w 66"/>
              <a:gd name="T1" fmla="*/ 2147483647 h 36"/>
              <a:gd name="T2" fmla="*/ 2147483647 w 66"/>
              <a:gd name="T3" fmla="*/ 2147483647 h 36"/>
              <a:gd name="T4" fmla="*/ 2147483647 w 66"/>
              <a:gd name="T5" fmla="*/ 2147483647 h 36"/>
              <a:gd name="T6" fmla="*/ 2147483647 w 66"/>
              <a:gd name="T7" fmla="*/ 2147483647 h 36"/>
              <a:gd name="T8" fmla="*/ 2147483647 w 66"/>
              <a:gd name="T9" fmla="*/ 2147483647 h 36"/>
              <a:gd name="T10" fmla="*/ 2147483647 w 66"/>
              <a:gd name="T11" fmla="*/ 2147483647 h 36"/>
              <a:gd name="T12" fmla="*/ 2147483647 w 66"/>
              <a:gd name="T13" fmla="*/ 2147483647 h 36"/>
              <a:gd name="T14" fmla="*/ 2147483647 w 66"/>
              <a:gd name="T15" fmla="*/ 2147483647 h 36"/>
              <a:gd name="T16" fmla="*/ 2147483647 w 66"/>
              <a:gd name="T17" fmla="*/ 2147483647 h 36"/>
              <a:gd name="T18" fmla="*/ 2147483647 w 66"/>
              <a:gd name="T19" fmla="*/ 0 h 36"/>
              <a:gd name="T20" fmla="*/ 2147483647 w 66"/>
              <a:gd name="T21" fmla="*/ 0 h 36"/>
              <a:gd name="T22" fmla="*/ 2147483647 w 66"/>
              <a:gd name="T23" fmla="*/ 2147483647 h 36"/>
              <a:gd name="T24" fmla="*/ 2147483647 w 66"/>
              <a:gd name="T25" fmla="*/ 2147483647 h 36"/>
              <a:gd name="T26" fmla="*/ 0 w 66"/>
              <a:gd name="T27" fmla="*/ 2147483647 h 36"/>
              <a:gd name="T28" fmla="*/ 0 w 66"/>
              <a:gd name="T29" fmla="*/ 2147483647 h 36"/>
              <a:gd name="T30" fmla="*/ 0 w 66"/>
              <a:gd name="T31" fmla="*/ 2147483647 h 36"/>
              <a:gd name="T32" fmla="*/ 2147483647 w 66"/>
              <a:gd name="T33" fmla="*/ 2147483647 h 36"/>
              <a:gd name="T34" fmla="*/ 2147483647 w 66"/>
              <a:gd name="T35" fmla="*/ 2147483647 h 36"/>
              <a:gd name="T36" fmla="*/ 2147483647 w 66"/>
              <a:gd name="T37" fmla="*/ 2147483647 h 36"/>
              <a:gd name="T38" fmla="*/ 2147483647 w 66"/>
              <a:gd name="T39" fmla="*/ 2147483647 h 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36">
                <a:moveTo>
                  <a:pt x="18" y="36"/>
                </a:moveTo>
                <a:lnTo>
                  <a:pt x="48" y="36"/>
                </a:lnTo>
                <a:lnTo>
                  <a:pt x="54" y="34"/>
                </a:lnTo>
                <a:lnTo>
                  <a:pt x="60" y="30"/>
                </a:lnTo>
                <a:lnTo>
                  <a:pt x="64" y="24"/>
                </a:lnTo>
                <a:lnTo>
                  <a:pt x="66" y="18"/>
                </a:lnTo>
                <a:lnTo>
                  <a:pt x="64" y="12"/>
                </a:lnTo>
                <a:lnTo>
                  <a:pt x="60" y="6"/>
                </a:lnTo>
                <a:lnTo>
                  <a:pt x="54" y="2"/>
                </a:lnTo>
                <a:lnTo>
                  <a:pt x="48" y="0"/>
                </a:lnTo>
                <a:lnTo>
                  <a:pt x="18" y="0"/>
                </a:lnTo>
                <a:lnTo>
                  <a:pt x="10" y="2"/>
                </a:lnTo>
                <a:lnTo>
                  <a:pt x="6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10" y="34"/>
                </a:lnTo>
                <a:lnTo>
                  <a:pt x="18" y="3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4" name="Freeform 222"/>
          <p:cNvSpPr>
            <a:spLocks/>
          </p:cNvSpPr>
          <p:nvPr/>
        </p:nvSpPr>
        <p:spPr bwMode="auto">
          <a:xfrm>
            <a:off x="5054600" y="5538788"/>
            <a:ext cx="53975" cy="101600"/>
          </a:xfrm>
          <a:custGeom>
            <a:avLst/>
            <a:gdLst>
              <a:gd name="T0" fmla="*/ 2147483647 w 34"/>
              <a:gd name="T1" fmla="*/ 2147483647 h 64"/>
              <a:gd name="T2" fmla="*/ 2147483647 w 34"/>
              <a:gd name="T3" fmla="*/ 2147483647 h 64"/>
              <a:gd name="T4" fmla="*/ 2147483647 w 34"/>
              <a:gd name="T5" fmla="*/ 2147483647 h 64"/>
              <a:gd name="T6" fmla="*/ 2147483647 w 34"/>
              <a:gd name="T7" fmla="*/ 2147483647 h 64"/>
              <a:gd name="T8" fmla="*/ 2147483647 w 34"/>
              <a:gd name="T9" fmla="*/ 0 h 64"/>
              <a:gd name="T10" fmla="*/ 2147483647 w 34"/>
              <a:gd name="T11" fmla="*/ 0 h 64"/>
              <a:gd name="T12" fmla="*/ 2147483647 w 34"/>
              <a:gd name="T13" fmla="*/ 0 h 64"/>
              <a:gd name="T14" fmla="*/ 2147483647 w 34"/>
              <a:gd name="T15" fmla="*/ 2147483647 h 64"/>
              <a:gd name="T16" fmla="*/ 0 w 34"/>
              <a:gd name="T17" fmla="*/ 2147483647 h 64"/>
              <a:gd name="T18" fmla="*/ 0 w 34"/>
              <a:gd name="T19" fmla="*/ 2147483647 h 64"/>
              <a:gd name="T20" fmla="*/ 0 w 34"/>
              <a:gd name="T21" fmla="*/ 2147483647 h 64"/>
              <a:gd name="T22" fmla="*/ 0 w 34"/>
              <a:gd name="T23" fmla="*/ 2147483647 h 64"/>
              <a:gd name="T24" fmla="*/ 2147483647 w 34"/>
              <a:gd name="T25" fmla="*/ 2147483647 h 64"/>
              <a:gd name="T26" fmla="*/ 2147483647 w 34"/>
              <a:gd name="T27" fmla="*/ 2147483647 h 64"/>
              <a:gd name="T28" fmla="*/ 2147483647 w 34"/>
              <a:gd name="T29" fmla="*/ 2147483647 h 64"/>
              <a:gd name="T30" fmla="*/ 2147483647 w 34"/>
              <a:gd name="T31" fmla="*/ 2147483647 h 64"/>
              <a:gd name="T32" fmla="*/ 2147483647 w 34"/>
              <a:gd name="T33" fmla="*/ 2147483647 h 64"/>
              <a:gd name="T34" fmla="*/ 2147483647 w 34"/>
              <a:gd name="T35" fmla="*/ 2147483647 h 64"/>
              <a:gd name="T36" fmla="*/ 2147483647 w 34"/>
              <a:gd name="T37" fmla="*/ 2147483647 h 64"/>
              <a:gd name="T38" fmla="*/ 2147483647 w 34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64">
                <a:moveTo>
                  <a:pt x="34" y="46"/>
                </a:moveTo>
                <a:lnTo>
                  <a:pt x="34" y="20"/>
                </a:lnTo>
                <a:lnTo>
                  <a:pt x="32" y="12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0" y="0"/>
                </a:lnTo>
                <a:lnTo>
                  <a:pt x="6" y="6"/>
                </a:lnTo>
                <a:lnTo>
                  <a:pt x="0" y="12"/>
                </a:lnTo>
                <a:lnTo>
                  <a:pt x="0" y="20"/>
                </a:lnTo>
                <a:lnTo>
                  <a:pt x="0" y="46"/>
                </a:lnTo>
                <a:lnTo>
                  <a:pt x="0" y="52"/>
                </a:lnTo>
                <a:lnTo>
                  <a:pt x="6" y="58"/>
                </a:lnTo>
                <a:lnTo>
                  <a:pt x="10" y="62"/>
                </a:lnTo>
                <a:lnTo>
                  <a:pt x="18" y="64"/>
                </a:lnTo>
                <a:lnTo>
                  <a:pt x="24" y="62"/>
                </a:lnTo>
                <a:lnTo>
                  <a:pt x="30" y="58"/>
                </a:lnTo>
                <a:lnTo>
                  <a:pt x="32" y="52"/>
                </a:lnTo>
                <a:lnTo>
                  <a:pt x="34" y="4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5" name="Freeform 223"/>
          <p:cNvSpPr>
            <a:spLocks/>
          </p:cNvSpPr>
          <p:nvPr/>
        </p:nvSpPr>
        <p:spPr bwMode="auto">
          <a:xfrm>
            <a:off x="4438650" y="5545138"/>
            <a:ext cx="57150" cy="98425"/>
          </a:xfrm>
          <a:custGeom>
            <a:avLst/>
            <a:gdLst>
              <a:gd name="T0" fmla="*/ 2147483647 w 36"/>
              <a:gd name="T1" fmla="*/ 2147483647 h 62"/>
              <a:gd name="T2" fmla="*/ 2147483647 w 36"/>
              <a:gd name="T3" fmla="*/ 2147483647 h 62"/>
              <a:gd name="T4" fmla="*/ 2147483647 w 36"/>
              <a:gd name="T5" fmla="*/ 2147483647 h 62"/>
              <a:gd name="T6" fmla="*/ 2147483647 w 36"/>
              <a:gd name="T7" fmla="*/ 2147483647 h 62"/>
              <a:gd name="T8" fmla="*/ 2147483647 w 36"/>
              <a:gd name="T9" fmla="*/ 0 h 62"/>
              <a:gd name="T10" fmla="*/ 2147483647 w 36"/>
              <a:gd name="T11" fmla="*/ 0 h 62"/>
              <a:gd name="T12" fmla="*/ 2147483647 w 36"/>
              <a:gd name="T13" fmla="*/ 0 h 62"/>
              <a:gd name="T14" fmla="*/ 2147483647 w 36"/>
              <a:gd name="T15" fmla="*/ 2147483647 h 62"/>
              <a:gd name="T16" fmla="*/ 0 w 36"/>
              <a:gd name="T17" fmla="*/ 2147483647 h 62"/>
              <a:gd name="T18" fmla="*/ 0 w 36"/>
              <a:gd name="T19" fmla="*/ 2147483647 h 62"/>
              <a:gd name="T20" fmla="*/ 0 w 36"/>
              <a:gd name="T21" fmla="*/ 2147483647 h 62"/>
              <a:gd name="T22" fmla="*/ 0 w 36"/>
              <a:gd name="T23" fmla="*/ 2147483647 h 62"/>
              <a:gd name="T24" fmla="*/ 2147483647 w 36"/>
              <a:gd name="T25" fmla="*/ 2147483647 h 62"/>
              <a:gd name="T26" fmla="*/ 2147483647 w 36"/>
              <a:gd name="T27" fmla="*/ 2147483647 h 62"/>
              <a:gd name="T28" fmla="*/ 2147483647 w 36"/>
              <a:gd name="T29" fmla="*/ 2147483647 h 62"/>
              <a:gd name="T30" fmla="*/ 2147483647 w 36"/>
              <a:gd name="T31" fmla="*/ 2147483647 h 62"/>
              <a:gd name="T32" fmla="*/ 2147483647 w 36"/>
              <a:gd name="T33" fmla="*/ 2147483647 h 62"/>
              <a:gd name="T34" fmla="*/ 2147483647 w 36"/>
              <a:gd name="T35" fmla="*/ 2147483647 h 62"/>
              <a:gd name="T36" fmla="*/ 2147483647 w 36"/>
              <a:gd name="T37" fmla="*/ 2147483647 h 62"/>
              <a:gd name="T38" fmla="*/ 2147483647 w 36"/>
              <a:gd name="T39" fmla="*/ 2147483647 h 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" h="62">
                <a:moveTo>
                  <a:pt x="36" y="46"/>
                </a:moveTo>
                <a:lnTo>
                  <a:pt x="36" y="16"/>
                </a:lnTo>
                <a:lnTo>
                  <a:pt x="34" y="8"/>
                </a:lnTo>
                <a:lnTo>
                  <a:pt x="32" y="4"/>
                </a:lnTo>
                <a:lnTo>
                  <a:pt x="26" y="0"/>
                </a:lnTo>
                <a:lnTo>
                  <a:pt x="20" y="0"/>
                </a:lnTo>
                <a:lnTo>
                  <a:pt x="10" y="0"/>
                </a:lnTo>
                <a:lnTo>
                  <a:pt x="6" y="4"/>
                </a:lnTo>
                <a:lnTo>
                  <a:pt x="0" y="8"/>
                </a:lnTo>
                <a:lnTo>
                  <a:pt x="0" y="16"/>
                </a:lnTo>
                <a:lnTo>
                  <a:pt x="0" y="46"/>
                </a:lnTo>
                <a:lnTo>
                  <a:pt x="0" y="52"/>
                </a:lnTo>
                <a:lnTo>
                  <a:pt x="6" y="58"/>
                </a:lnTo>
                <a:lnTo>
                  <a:pt x="10" y="60"/>
                </a:lnTo>
                <a:lnTo>
                  <a:pt x="20" y="62"/>
                </a:lnTo>
                <a:lnTo>
                  <a:pt x="26" y="60"/>
                </a:lnTo>
                <a:lnTo>
                  <a:pt x="32" y="58"/>
                </a:lnTo>
                <a:lnTo>
                  <a:pt x="34" y="52"/>
                </a:lnTo>
                <a:lnTo>
                  <a:pt x="36" y="4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6" name="Freeform 224"/>
          <p:cNvSpPr>
            <a:spLocks/>
          </p:cNvSpPr>
          <p:nvPr/>
        </p:nvSpPr>
        <p:spPr bwMode="auto">
          <a:xfrm>
            <a:off x="4943475" y="5321300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2147483647 h 54"/>
              <a:gd name="T14" fmla="*/ 2147483647 w 54"/>
              <a:gd name="T15" fmla="*/ 2147483647 h 54"/>
              <a:gd name="T16" fmla="*/ 2147483647 w 54"/>
              <a:gd name="T17" fmla="*/ 2147483647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2147483647 w 54"/>
              <a:gd name="T23" fmla="*/ 0 h 54"/>
              <a:gd name="T24" fmla="*/ 2147483647 w 54"/>
              <a:gd name="T25" fmla="*/ 0 h 54"/>
              <a:gd name="T26" fmla="*/ 2147483647 w 54"/>
              <a:gd name="T27" fmla="*/ 0 h 54"/>
              <a:gd name="T28" fmla="*/ 2147483647 w 54"/>
              <a:gd name="T29" fmla="*/ 2147483647 h 54"/>
              <a:gd name="T30" fmla="*/ 0 w 54"/>
              <a:gd name="T31" fmla="*/ 2147483647 h 54"/>
              <a:gd name="T32" fmla="*/ 0 w 54"/>
              <a:gd name="T33" fmla="*/ 2147483647 h 54"/>
              <a:gd name="T34" fmla="*/ 0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6" y="30"/>
                </a:moveTo>
                <a:lnTo>
                  <a:pt x="26" y="50"/>
                </a:lnTo>
                <a:lnTo>
                  <a:pt x="32" y="52"/>
                </a:lnTo>
                <a:lnTo>
                  <a:pt x="38" y="54"/>
                </a:lnTo>
                <a:lnTo>
                  <a:pt x="44" y="52"/>
                </a:lnTo>
                <a:lnTo>
                  <a:pt x="50" y="50"/>
                </a:lnTo>
                <a:lnTo>
                  <a:pt x="54" y="44"/>
                </a:lnTo>
                <a:lnTo>
                  <a:pt x="54" y="38"/>
                </a:lnTo>
                <a:lnTo>
                  <a:pt x="54" y="30"/>
                </a:lnTo>
                <a:lnTo>
                  <a:pt x="50" y="24"/>
                </a:lnTo>
                <a:lnTo>
                  <a:pt x="30" y="4"/>
                </a:lnTo>
                <a:lnTo>
                  <a:pt x="22" y="0"/>
                </a:lnTo>
                <a:lnTo>
                  <a:pt x="16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6"/>
                </a:lnTo>
                <a:lnTo>
                  <a:pt x="0" y="22"/>
                </a:lnTo>
                <a:lnTo>
                  <a:pt x="6" y="3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7" name="Freeform 225"/>
          <p:cNvSpPr>
            <a:spLocks/>
          </p:cNvSpPr>
          <p:nvPr/>
        </p:nvSpPr>
        <p:spPr bwMode="auto">
          <a:xfrm>
            <a:off x="4511675" y="5748338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2147483647 h 54"/>
              <a:gd name="T14" fmla="*/ 2147483647 w 54"/>
              <a:gd name="T15" fmla="*/ 2147483647 h 54"/>
              <a:gd name="T16" fmla="*/ 2147483647 w 54"/>
              <a:gd name="T17" fmla="*/ 2147483647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2147483647 w 54"/>
              <a:gd name="T23" fmla="*/ 0 h 54"/>
              <a:gd name="T24" fmla="*/ 2147483647 w 54"/>
              <a:gd name="T25" fmla="*/ 0 h 54"/>
              <a:gd name="T26" fmla="*/ 2147483647 w 54"/>
              <a:gd name="T27" fmla="*/ 0 h 54"/>
              <a:gd name="T28" fmla="*/ 2147483647 w 54"/>
              <a:gd name="T29" fmla="*/ 2147483647 h 54"/>
              <a:gd name="T30" fmla="*/ 2147483647 w 54"/>
              <a:gd name="T31" fmla="*/ 2147483647 h 54"/>
              <a:gd name="T32" fmla="*/ 0 w 54"/>
              <a:gd name="T33" fmla="*/ 2147483647 h 54"/>
              <a:gd name="T34" fmla="*/ 2147483647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6" y="30"/>
                </a:moveTo>
                <a:lnTo>
                  <a:pt x="26" y="50"/>
                </a:lnTo>
                <a:lnTo>
                  <a:pt x="30" y="54"/>
                </a:lnTo>
                <a:lnTo>
                  <a:pt x="36" y="54"/>
                </a:lnTo>
                <a:lnTo>
                  <a:pt x="42" y="54"/>
                </a:lnTo>
                <a:lnTo>
                  <a:pt x="50" y="50"/>
                </a:lnTo>
                <a:lnTo>
                  <a:pt x="54" y="44"/>
                </a:lnTo>
                <a:lnTo>
                  <a:pt x="54" y="38"/>
                </a:lnTo>
                <a:lnTo>
                  <a:pt x="54" y="32"/>
                </a:lnTo>
                <a:lnTo>
                  <a:pt x="50" y="26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6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6" y="3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8" name="Freeform 226"/>
          <p:cNvSpPr>
            <a:spLocks/>
          </p:cNvSpPr>
          <p:nvPr/>
        </p:nvSpPr>
        <p:spPr bwMode="auto">
          <a:xfrm>
            <a:off x="4940300" y="5761038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2147483647 w 56"/>
              <a:gd name="T3" fmla="*/ 2147483647 h 54"/>
              <a:gd name="T4" fmla="*/ 2147483647 w 56"/>
              <a:gd name="T5" fmla="*/ 2147483647 h 54"/>
              <a:gd name="T6" fmla="*/ 2147483647 w 56"/>
              <a:gd name="T7" fmla="*/ 2147483647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0 h 54"/>
              <a:gd name="T14" fmla="*/ 2147483647 w 56"/>
              <a:gd name="T15" fmla="*/ 0 h 54"/>
              <a:gd name="T16" fmla="*/ 2147483647 w 56"/>
              <a:gd name="T17" fmla="*/ 0 h 54"/>
              <a:gd name="T18" fmla="*/ 2147483647 w 56"/>
              <a:gd name="T19" fmla="*/ 2147483647 h 54"/>
              <a:gd name="T20" fmla="*/ 2147483647 w 56"/>
              <a:gd name="T21" fmla="*/ 2147483647 h 54"/>
              <a:gd name="T22" fmla="*/ 2147483647 w 56"/>
              <a:gd name="T23" fmla="*/ 2147483647 h 54"/>
              <a:gd name="T24" fmla="*/ 0 w 56"/>
              <a:gd name="T25" fmla="*/ 2147483647 h 54"/>
              <a:gd name="T26" fmla="*/ 2147483647 w 56"/>
              <a:gd name="T27" fmla="*/ 2147483647 h 54"/>
              <a:gd name="T28" fmla="*/ 2147483647 w 56"/>
              <a:gd name="T29" fmla="*/ 2147483647 h 54"/>
              <a:gd name="T30" fmla="*/ 2147483647 w 56"/>
              <a:gd name="T31" fmla="*/ 2147483647 h 54"/>
              <a:gd name="T32" fmla="*/ 2147483647 w 56"/>
              <a:gd name="T33" fmla="*/ 2147483647 h 54"/>
              <a:gd name="T34" fmla="*/ 2147483647 w 56"/>
              <a:gd name="T35" fmla="*/ 2147483647 h 54"/>
              <a:gd name="T36" fmla="*/ 2147483647 w 56"/>
              <a:gd name="T37" fmla="*/ 2147483647 h 54"/>
              <a:gd name="T38" fmla="*/ 2147483647 w 56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6" h="54">
                <a:moveTo>
                  <a:pt x="30" y="50"/>
                </a:moveTo>
                <a:lnTo>
                  <a:pt x="50" y="30"/>
                </a:lnTo>
                <a:lnTo>
                  <a:pt x="54" y="24"/>
                </a:lnTo>
                <a:lnTo>
                  <a:pt x="56" y="18"/>
                </a:lnTo>
                <a:lnTo>
                  <a:pt x="54" y="10"/>
                </a:lnTo>
                <a:lnTo>
                  <a:pt x="50" y="6"/>
                </a:lnTo>
                <a:lnTo>
                  <a:pt x="44" y="0"/>
                </a:lnTo>
                <a:lnTo>
                  <a:pt x="38" y="0"/>
                </a:lnTo>
                <a:lnTo>
                  <a:pt x="30" y="0"/>
                </a:lnTo>
                <a:lnTo>
                  <a:pt x="26" y="6"/>
                </a:lnTo>
                <a:lnTo>
                  <a:pt x="6" y="26"/>
                </a:lnTo>
                <a:lnTo>
                  <a:pt x="2" y="30"/>
                </a:lnTo>
                <a:lnTo>
                  <a:pt x="0" y="38"/>
                </a:lnTo>
                <a:lnTo>
                  <a:pt x="2" y="42"/>
                </a:lnTo>
                <a:lnTo>
                  <a:pt x="6" y="50"/>
                </a:lnTo>
                <a:lnTo>
                  <a:pt x="12" y="52"/>
                </a:lnTo>
                <a:lnTo>
                  <a:pt x="18" y="54"/>
                </a:lnTo>
                <a:lnTo>
                  <a:pt x="24" y="52"/>
                </a:lnTo>
                <a:lnTo>
                  <a:pt x="30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9" name="Freeform 227"/>
          <p:cNvSpPr>
            <a:spLocks/>
          </p:cNvSpPr>
          <p:nvPr/>
        </p:nvSpPr>
        <p:spPr bwMode="auto">
          <a:xfrm>
            <a:off x="4505325" y="5330825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0 h 54"/>
              <a:gd name="T14" fmla="*/ 2147483647 w 54"/>
              <a:gd name="T15" fmla="*/ 0 h 54"/>
              <a:gd name="T16" fmla="*/ 2147483647 w 54"/>
              <a:gd name="T17" fmla="*/ 0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0 w 54"/>
              <a:gd name="T23" fmla="*/ 2147483647 h 54"/>
              <a:gd name="T24" fmla="*/ 0 w 54"/>
              <a:gd name="T25" fmla="*/ 2147483647 h 54"/>
              <a:gd name="T26" fmla="*/ 0 w 54"/>
              <a:gd name="T27" fmla="*/ 2147483647 h 54"/>
              <a:gd name="T28" fmla="*/ 2147483647 w 54"/>
              <a:gd name="T29" fmla="*/ 2147483647 h 54"/>
              <a:gd name="T30" fmla="*/ 2147483647 w 54"/>
              <a:gd name="T31" fmla="*/ 2147483647 h 54"/>
              <a:gd name="T32" fmla="*/ 2147483647 w 54"/>
              <a:gd name="T33" fmla="*/ 2147483647 h 54"/>
              <a:gd name="T34" fmla="*/ 2147483647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28" y="50"/>
                </a:moveTo>
                <a:lnTo>
                  <a:pt x="50" y="30"/>
                </a:lnTo>
                <a:lnTo>
                  <a:pt x="52" y="22"/>
                </a:lnTo>
                <a:lnTo>
                  <a:pt x="54" y="16"/>
                </a:lnTo>
                <a:lnTo>
                  <a:pt x="52" y="10"/>
                </a:lnTo>
                <a:lnTo>
                  <a:pt x="50" y="6"/>
                </a:lnTo>
                <a:lnTo>
                  <a:pt x="44" y="0"/>
                </a:lnTo>
                <a:lnTo>
                  <a:pt x="36" y="0"/>
                </a:lnTo>
                <a:lnTo>
                  <a:pt x="30" y="0"/>
                </a:lnTo>
                <a:lnTo>
                  <a:pt x="24" y="6"/>
                </a:lnTo>
                <a:lnTo>
                  <a:pt x="6" y="26"/>
                </a:lnTo>
                <a:lnTo>
                  <a:pt x="0" y="30"/>
                </a:lnTo>
                <a:lnTo>
                  <a:pt x="0" y="36"/>
                </a:lnTo>
                <a:lnTo>
                  <a:pt x="0" y="42"/>
                </a:lnTo>
                <a:lnTo>
                  <a:pt x="6" y="50"/>
                </a:lnTo>
                <a:lnTo>
                  <a:pt x="10" y="54"/>
                </a:lnTo>
                <a:lnTo>
                  <a:pt x="18" y="54"/>
                </a:lnTo>
                <a:lnTo>
                  <a:pt x="22" y="54"/>
                </a:lnTo>
                <a:lnTo>
                  <a:pt x="28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24" name="Rectangle 228"/>
          <p:cNvSpPr>
            <a:spLocks noChangeArrowheads="1"/>
          </p:cNvSpPr>
          <p:nvPr/>
        </p:nvSpPr>
        <p:spPr bwMode="auto">
          <a:xfrm>
            <a:off x="2179638" y="4446588"/>
            <a:ext cx="992579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6500" b="1" dirty="0" smtClean="0">
                <a:solidFill>
                  <a:schemeClr val="accent2"/>
                </a:solidFill>
                <a:latin typeface="Bwgrkn"/>
                <a:cs typeface="Bwgrkn"/>
              </a:rPr>
              <a:t>pa</a:t>
            </a:r>
            <a:endParaRPr lang="en-US" sz="6500" b="1" dirty="0">
              <a:solidFill>
                <a:schemeClr val="accent2"/>
              </a:solidFill>
              <a:latin typeface="Bwgrkn"/>
              <a:cs typeface="Bwgrkn"/>
            </a:endParaRPr>
          </a:p>
        </p:txBody>
      </p:sp>
      <p:sp>
        <p:nvSpPr>
          <p:cNvPr id="48251" name="Freeform 229"/>
          <p:cNvSpPr>
            <a:spLocks/>
          </p:cNvSpPr>
          <p:nvPr/>
        </p:nvSpPr>
        <p:spPr bwMode="auto">
          <a:xfrm>
            <a:off x="4130675" y="3906838"/>
            <a:ext cx="88900" cy="528637"/>
          </a:xfrm>
          <a:custGeom>
            <a:avLst/>
            <a:gdLst>
              <a:gd name="T0" fmla="*/ 0 w 56"/>
              <a:gd name="T1" fmla="*/ 2147483647 h 333"/>
              <a:gd name="T2" fmla="*/ 2147483647 w 56"/>
              <a:gd name="T3" fmla="*/ 2147483647 h 333"/>
              <a:gd name="T4" fmla="*/ 2147483647 w 56"/>
              <a:gd name="T5" fmla="*/ 0 h 333"/>
              <a:gd name="T6" fmla="*/ 0 w 56"/>
              <a:gd name="T7" fmla="*/ 0 h 333"/>
              <a:gd name="T8" fmla="*/ 0 w 56"/>
              <a:gd name="T9" fmla="*/ 2147483647 h 333"/>
              <a:gd name="T10" fmla="*/ 0 w 5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33">
                <a:moveTo>
                  <a:pt x="0" y="333"/>
                </a:moveTo>
                <a:lnTo>
                  <a:pt x="56" y="333"/>
                </a:lnTo>
                <a:lnTo>
                  <a:pt x="5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2" name="Freeform 230"/>
          <p:cNvSpPr>
            <a:spLocks/>
          </p:cNvSpPr>
          <p:nvPr/>
        </p:nvSpPr>
        <p:spPr bwMode="auto">
          <a:xfrm>
            <a:off x="413702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3" name="Freeform 231"/>
          <p:cNvSpPr>
            <a:spLocks/>
          </p:cNvSpPr>
          <p:nvPr/>
        </p:nvSpPr>
        <p:spPr bwMode="auto">
          <a:xfrm>
            <a:off x="414655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4" name="Freeform 232"/>
          <p:cNvSpPr>
            <a:spLocks/>
          </p:cNvSpPr>
          <p:nvPr/>
        </p:nvSpPr>
        <p:spPr bwMode="auto">
          <a:xfrm>
            <a:off x="4156075" y="3906838"/>
            <a:ext cx="38100" cy="528637"/>
          </a:xfrm>
          <a:custGeom>
            <a:avLst/>
            <a:gdLst>
              <a:gd name="T0" fmla="*/ 0 w 24"/>
              <a:gd name="T1" fmla="*/ 2147483647 h 333"/>
              <a:gd name="T2" fmla="*/ 2147483647 w 24"/>
              <a:gd name="T3" fmla="*/ 2147483647 h 333"/>
              <a:gd name="T4" fmla="*/ 2147483647 w 24"/>
              <a:gd name="T5" fmla="*/ 0 h 333"/>
              <a:gd name="T6" fmla="*/ 0 w 24"/>
              <a:gd name="T7" fmla="*/ 0 h 333"/>
              <a:gd name="T8" fmla="*/ 0 w 24"/>
              <a:gd name="T9" fmla="*/ 2147483647 h 333"/>
              <a:gd name="T10" fmla="*/ 0 w 2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33">
                <a:moveTo>
                  <a:pt x="0" y="333"/>
                </a:moveTo>
                <a:lnTo>
                  <a:pt x="24" y="333"/>
                </a:lnTo>
                <a:lnTo>
                  <a:pt x="2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5" name="Freeform 233"/>
          <p:cNvSpPr>
            <a:spLocks/>
          </p:cNvSpPr>
          <p:nvPr/>
        </p:nvSpPr>
        <p:spPr bwMode="auto">
          <a:xfrm>
            <a:off x="415925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6" name="Freeform 234"/>
          <p:cNvSpPr>
            <a:spLocks/>
          </p:cNvSpPr>
          <p:nvPr/>
        </p:nvSpPr>
        <p:spPr bwMode="auto">
          <a:xfrm>
            <a:off x="416877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7" name="Freeform 235"/>
          <p:cNvSpPr>
            <a:spLocks/>
          </p:cNvSpPr>
          <p:nvPr/>
        </p:nvSpPr>
        <p:spPr bwMode="auto">
          <a:xfrm>
            <a:off x="4730750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8" name="Freeform 236"/>
          <p:cNvSpPr>
            <a:spLocks/>
          </p:cNvSpPr>
          <p:nvPr/>
        </p:nvSpPr>
        <p:spPr bwMode="auto">
          <a:xfrm>
            <a:off x="4740275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9" name="Freeform 237"/>
          <p:cNvSpPr>
            <a:spLocks/>
          </p:cNvSpPr>
          <p:nvPr/>
        </p:nvSpPr>
        <p:spPr bwMode="auto">
          <a:xfrm>
            <a:off x="47498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0" name="Freeform 238"/>
          <p:cNvSpPr>
            <a:spLocks/>
          </p:cNvSpPr>
          <p:nvPr/>
        </p:nvSpPr>
        <p:spPr bwMode="auto">
          <a:xfrm>
            <a:off x="4752975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1" name="Freeform 239"/>
          <p:cNvSpPr>
            <a:spLocks/>
          </p:cNvSpPr>
          <p:nvPr/>
        </p:nvSpPr>
        <p:spPr bwMode="auto">
          <a:xfrm>
            <a:off x="4762500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2" name="Freeform 240"/>
          <p:cNvSpPr>
            <a:spLocks/>
          </p:cNvSpPr>
          <p:nvPr/>
        </p:nvSpPr>
        <p:spPr bwMode="auto">
          <a:xfrm>
            <a:off x="4772025" y="3906838"/>
            <a:ext cx="9525" cy="528637"/>
          </a:xfrm>
          <a:custGeom>
            <a:avLst/>
            <a:gdLst>
              <a:gd name="T0" fmla="*/ 0 w 6"/>
              <a:gd name="T1" fmla="*/ 2147483647 h 333"/>
              <a:gd name="T2" fmla="*/ 2147483647 w 6"/>
              <a:gd name="T3" fmla="*/ 2147483647 h 333"/>
              <a:gd name="T4" fmla="*/ 2147483647 w 6"/>
              <a:gd name="T5" fmla="*/ 0 h 333"/>
              <a:gd name="T6" fmla="*/ 0 w 6"/>
              <a:gd name="T7" fmla="*/ 0 h 333"/>
              <a:gd name="T8" fmla="*/ 0 w 6"/>
              <a:gd name="T9" fmla="*/ 2147483647 h 333"/>
              <a:gd name="T10" fmla="*/ 0 w 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33">
                <a:moveTo>
                  <a:pt x="0" y="333"/>
                </a:moveTo>
                <a:lnTo>
                  <a:pt x="6" y="333"/>
                </a:lnTo>
                <a:lnTo>
                  <a:pt x="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3" name="Freeform 241"/>
          <p:cNvSpPr>
            <a:spLocks/>
          </p:cNvSpPr>
          <p:nvPr/>
        </p:nvSpPr>
        <p:spPr bwMode="auto">
          <a:xfrm>
            <a:off x="5330825" y="3906838"/>
            <a:ext cx="85725" cy="528637"/>
          </a:xfrm>
          <a:custGeom>
            <a:avLst/>
            <a:gdLst>
              <a:gd name="T0" fmla="*/ 0 w 54"/>
              <a:gd name="T1" fmla="*/ 2147483647 h 333"/>
              <a:gd name="T2" fmla="*/ 2147483647 w 54"/>
              <a:gd name="T3" fmla="*/ 2147483647 h 333"/>
              <a:gd name="T4" fmla="*/ 2147483647 w 54"/>
              <a:gd name="T5" fmla="*/ 0 h 333"/>
              <a:gd name="T6" fmla="*/ 0 w 54"/>
              <a:gd name="T7" fmla="*/ 0 h 333"/>
              <a:gd name="T8" fmla="*/ 0 w 54"/>
              <a:gd name="T9" fmla="*/ 2147483647 h 333"/>
              <a:gd name="T10" fmla="*/ 0 w 5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33">
                <a:moveTo>
                  <a:pt x="0" y="333"/>
                </a:moveTo>
                <a:lnTo>
                  <a:pt x="54" y="333"/>
                </a:lnTo>
                <a:lnTo>
                  <a:pt x="5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4" name="Freeform 242"/>
          <p:cNvSpPr>
            <a:spLocks/>
          </p:cNvSpPr>
          <p:nvPr/>
        </p:nvSpPr>
        <p:spPr bwMode="auto">
          <a:xfrm>
            <a:off x="533717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5" name="Freeform 243"/>
          <p:cNvSpPr>
            <a:spLocks/>
          </p:cNvSpPr>
          <p:nvPr/>
        </p:nvSpPr>
        <p:spPr bwMode="auto">
          <a:xfrm>
            <a:off x="53467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6" name="Freeform 244"/>
          <p:cNvSpPr>
            <a:spLocks/>
          </p:cNvSpPr>
          <p:nvPr/>
        </p:nvSpPr>
        <p:spPr bwMode="auto">
          <a:xfrm>
            <a:off x="5353050" y="3906838"/>
            <a:ext cx="41275" cy="528637"/>
          </a:xfrm>
          <a:custGeom>
            <a:avLst/>
            <a:gdLst>
              <a:gd name="T0" fmla="*/ 0 w 26"/>
              <a:gd name="T1" fmla="*/ 2147483647 h 333"/>
              <a:gd name="T2" fmla="*/ 2147483647 w 26"/>
              <a:gd name="T3" fmla="*/ 2147483647 h 333"/>
              <a:gd name="T4" fmla="*/ 2147483647 w 26"/>
              <a:gd name="T5" fmla="*/ 0 h 333"/>
              <a:gd name="T6" fmla="*/ 0 w 26"/>
              <a:gd name="T7" fmla="*/ 0 h 333"/>
              <a:gd name="T8" fmla="*/ 0 w 26"/>
              <a:gd name="T9" fmla="*/ 2147483647 h 333"/>
              <a:gd name="T10" fmla="*/ 0 w 2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33">
                <a:moveTo>
                  <a:pt x="0" y="333"/>
                </a:moveTo>
                <a:lnTo>
                  <a:pt x="26" y="333"/>
                </a:lnTo>
                <a:lnTo>
                  <a:pt x="2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7" name="Freeform 245"/>
          <p:cNvSpPr>
            <a:spLocks/>
          </p:cNvSpPr>
          <p:nvPr/>
        </p:nvSpPr>
        <p:spPr bwMode="auto">
          <a:xfrm>
            <a:off x="535940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8" name="Freeform 246"/>
          <p:cNvSpPr>
            <a:spLocks/>
          </p:cNvSpPr>
          <p:nvPr/>
        </p:nvSpPr>
        <p:spPr bwMode="auto">
          <a:xfrm>
            <a:off x="536892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9" name="Freeform 247"/>
          <p:cNvSpPr>
            <a:spLocks/>
          </p:cNvSpPr>
          <p:nvPr/>
        </p:nvSpPr>
        <p:spPr bwMode="auto">
          <a:xfrm>
            <a:off x="3579813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0" name="Freeform 248"/>
          <p:cNvSpPr>
            <a:spLocks/>
          </p:cNvSpPr>
          <p:nvPr/>
        </p:nvSpPr>
        <p:spPr bwMode="auto">
          <a:xfrm>
            <a:off x="3589338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1" name="Freeform 249"/>
          <p:cNvSpPr>
            <a:spLocks/>
          </p:cNvSpPr>
          <p:nvPr/>
        </p:nvSpPr>
        <p:spPr bwMode="auto">
          <a:xfrm>
            <a:off x="3595688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2" name="Freeform 250"/>
          <p:cNvSpPr>
            <a:spLocks/>
          </p:cNvSpPr>
          <p:nvPr/>
        </p:nvSpPr>
        <p:spPr bwMode="auto">
          <a:xfrm>
            <a:off x="3602038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3" name="Freeform 251"/>
          <p:cNvSpPr>
            <a:spLocks/>
          </p:cNvSpPr>
          <p:nvPr/>
        </p:nvSpPr>
        <p:spPr bwMode="auto">
          <a:xfrm>
            <a:off x="3611563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4" name="Freeform 252"/>
          <p:cNvSpPr>
            <a:spLocks/>
          </p:cNvSpPr>
          <p:nvPr/>
        </p:nvSpPr>
        <p:spPr bwMode="auto">
          <a:xfrm>
            <a:off x="3617913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5" name="Freeform 253"/>
          <p:cNvSpPr>
            <a:spLocks/>
          </p:cNvSpPr>
          <p:nvPr/>
        </p:nvSpPr>
        <p:spPr bwMode="auto">
          <a:xfrm>
            <a:off x="3201988" y="3906838"/>
            <a:ext cx="225425" cy="382587"/>
          </a:xfrm>
          <a:custGeom>
            <a:avLst/>
            <a:gdLst>
              <a:gd name="T0" fmla="*/ 2147483647 w 142"/>
              <a:gd name="T1" fmla="*/ 2147483647 h 241"/>
              <a:gd name="T2" fmla="*/ 2147483647 w 142"/>
              <a:gd name="T3" fmla="*/ 2147483647 h 241"/>
              <a:gd name="T4" fmla="*/ 2147483647 w 142"/>
              <a:gd name="T5" fmla="*/ 2147483647 h 241"/>
              <a:gd name="T6" fmla="*/ 2147483647 w 142"/>
              <a:gd name="T7" fmla="*/ 2147483647 h 241"/>
              <a:gd name="T8" fmla="*/ 0 w 142"/>
              <a:gd name="T9" fmla="*/ 2147483647 h 241"/>
              <a:gd name="T10" fmla="*/ 0 w 142"/>
              <a:gd name="T11" fmla="*/ 2147483647 h 241"/>
              <a:gd name="T12" fmla="*/ 0 w 142"/>
              <a:gd name="T13" fmla="*/ 2147483647 h 241"/>
              <a:gd name="T14" fmla="*/ 0 w 142"/>
              <a:gd name="T15" fmla="*/ 2147483647 h 241"/>
              <a:gd name="T16" fmla="*/ 0 w 142"/>
              <a:gd name="T17" fmla="*/ 2147483647 h 241"/>
              <a:gd name="T18" fmla="*/ 0 w 142"/>
              <a:gd name="T19" fmla="*/ 2147483647 h 241"/>
              <a:gd name="T20" fmla="*/ 0 w 142"/>
              <a:gd name="T21" fmla="*/ 2147483647 h 241"/>
              <a:gd name="T22" fmla="*/ 0 w 142"/>
              <a:gd name="T23" fmla="*/ 2147483647 h 241"/>
              <a:gd name="T24" fmla="*/ 0 w 142"/>
              <a:gd name="T25" fmla="*/ 2147483647 h 241"/>
              <a:gd name="T26" fmla="*/ 0 w 142"/>
              <a:gd name="T27" fmla="*/ 2147483647 h 241"/>
              <a:gd name="T28" fmla="*/ 0 w 142"/>
              <a:gd name="T29" fmla="*/ 2147483647 h 241"/>
              <a:gd name="T30" fmla="*/ 2147483647 w 142"/>
              <a:gd name="T31" fmla="*/ 2147483647 h 241"/>
              <a:gd name="T32" fmla="*/ 2147483647 w 142"/>
              <a:gd name="T33" fmla="*/ 2147483647 h 241"/>
              <a:gd name="T34" fmla="*/ 2147483647 w 142"/>
              <a:gd name="T35" fmla="*/ 2147483647 h 241"/>
              <a:gd name="T36" fmla="*/ 2147483647 w 142"/>
              <a:gd name="T37" fmla="*/ 2147483647 h 241"/>
              <a:gd name="T38" fmla="*/ 2147483647 w 142"/>
              <a:gd name="T39" fmla="*/ 2147483647 h 241"/>
              <a:gd name="T40" fmla="*/ 2147483647 w 142"/>
              <a:gd name="T41" fmla="*/ 2147483647 h 241"/>
              <a:gd name="T42" fmla="*/ 2147483647 w 142"/>
              <a:gd name="T43" fmla="*/ 0 h 241"/>
              <a:gd name="T44" fmla="*/ 2147483647 w 142"/>
              <a:gd name="T45" fmla="*/ 0 h 241"/>
              <a:gd name="T46" fmla="*/ 2147483647 w 142"/>
              <a:gd name="T47" fmla="*/ 0 h 241"/>
              <a:gd name="T48" fmla="*/ 2147483647 w 142"/>
              <a:gd name="T49" fmla="*/ 0 h 241"/>
              <a:gd name="T50" fmla="*/ 2147483647 w 142"/>
              <a:gd name="T51" fmla="*/ 2147483647 h 241"/>
              <a:gd name="T52" fmla="*/ 2147483647 w 142"/>
              <a:gd name="T53" fmla="*/ 2147483647 h 241"/>
              <a:gd name="T54" fmla="*/ 2147483647 w 142"/>
              <a:gd name="T55" fmla="*/ 2147483647 h 241"/>
              <a:gd name="T56" fmla="*/ 2147483647 w 142"/>
              <a:gd name="T57" fmla="*/ 2147483647 h 241"/>
              <a:gd name="T58" fmla="*/ 2147483647 w 142"/>
              <a:gd name="T59" fmla="*/ 2147483647 h 241"/>
              <a:gd name="T60" fmla="*/ 2147483647 w 142"/>
              <a:gd name="T61" fmla="*/ 2147483647 h 241"/>
              <a:gd name="T62" fmla="*/ 2147483647 w 142"/>
              <a:gd name="T63" fmla="*/ 2147483647 h 241"/>
              <a:gd name="T64" fmla="*/ 2147483647 w 142"/>
              <a:gd name="T65" fmla="*/ 2147483647 h 241"/>
              <a:gd name="T66" fmla="*/ 2147483647 w 142"/>
              <a:gd name="T67" fmla="*/ 2147483647 h 241"/>
              <a:gd name="T68" fmla="*/ 2147483647 w 142"/>
              <a:gd name="T69" fmla="*/ 2147483647 h 241"/>
              <a:gd name="T70" fmla="*/ 2147483647 w 142"/>
              <a:gd name="T71" fmla="*/ 2147483647 h 241"/>
              <a:gd name="T72" fmla="*/ 2147483647 w 142"/>
              <a:gd name="T73" fmla="*/ 2147483647 h 241"/>
              <a:gd name="T74" fmla="*/ 2147483647 w 142"/>
              <a:gd name="T75" fmla="*/ 2147483647 h 241"/>
              <a:gd name="T76" fmla="*/ 2147483647 w 142"/>
              <a:gd name="T77" fmla="*/ 2147483647 h 241"/>
              <a:gd name="T78" fmla="*/ 2147483647 w 142"/>
              <a:gd name="T79" fmla="*/ 2147483647 h 241"/>
              <a:gd name="T80" fmla="*/ 2147483647 w 142"/>
              <a:gd name="T81" fmla="*/ 2147483647 h 241"/>
              <a:gd name="T82" fmla="*/ 2147483647 w 1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2" h="241">
                <a:moveTo>
                  <a:pt x="52" y="241"/>
                </a:moveTo>
                <a:lnTo>
                  <a:pt x="50" y="241"/>
                </a:lnTo>
                <a:lnTo>
                  <a:pt x="48" y="241"/>
                </a:lnTo>
                <a:lnTo>
                  <a:pt x="42" y="241"/>
                </a:lnTo>
                <a:lnTo>
                  <a:pt x="36" y="241"/>
                </a:lnTo>
                <a:lnTo>
                  <a:pt x="28" y="241"/>
                </a:lnTo>
                <a:lnTo>
                  <a:pt x="20" y="241"/>
                </a:lnTo>
                <a:lnTo>
                  <a:pt x="10" y="241"/>
                </a:lnTo>
                <a:lnTo>
                  <a:pt x="0" y="241"/>
                </a:lnTo>
                <a:lnTo>
                  <a:pt x="0" y="235"/>
                </a:lnTo>
                <a:lnTo>
                  <a:pt x="0" y="227"/>
                </a:lnTo>
                <a:lnTo>
                  <a:pt x="0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0" y="187"/>
                </a:lnTo>
                <a:lnTo>
                  <a:pt x="0" y="179"/>
                </a:lnTo>
                <a:lnTo>
                  <a:pt x="0" y="171"/>
                </a:lnTo>
                <a:lnTo>
                  <a:pt x="0" y="165"/>
                </a:lnTo>
                <a:lnTo>
                  <a:pt x="0" y="159"/>
                </a:lnTo>
                <a:lnTo>
                  <a:pt x="0" y="149"/>
                </a:lnTo>
                <a:lnTo>
                  <a:pt x="0" y="137"/>
                </a:lnTo>
                <a:lnTo>
                  <a:pt x="0" y="127"/>
                </a:lnTo>
                <a:lnTo>
                  <a:pt x="0" y="117"/>
                </a:lnTo>
                <a:lnTo>
                  <a:pt x="0" y="109"/>
                </a:lnTo>
                <a:lnTo>
                  <a:pt x="0" y="103"/>
                </a:lnTo>
                <a:lnTo>
                  <a:pt x="0" y="93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40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38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2" y="0"/>
                </a:lnTo>
                <a:lnTo>
                  <a:pt x="94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30" y="0"/>
                </a:lnTo>
                <a:lnTo>
                  <a:pt x="142" y="0"/>
                </a:lnTo>
                <a:lnTo>
                  <a:pt x="142" y="12"/>
                </a:lnTo>
                <a:lnTo>
                  <a:pt x="142" y="26"/>
                </a:lnTo>
                <a:lnTo>
                  <a:pt x="142" y="32"/>
                </a:lnTo>
                <a:lnTo>
                  <a:pt x="142" y="40"/>
                </a:lnTo>
                <a:lnTo>
                  <a:pt x="142" y="46"/>
                </a:lnTo>
                <a:lnTo>
                  <a:pt x="142" y="52"/>
                </a:lnTo>
                <a:lnTo>
                  <a:pt x="142" y="66"/>
                </a:lnTo>
                <a:lnTo>
                  <a:pt x="142" y="78"/>
                </a:lnTo>
                <a:lnTo>
                  <a:pt x="142" y="90"/>
                </a:lnTo>
                <a:lnTo>
                  <a:pt x="142" y="101"/>
                </a:lnTo>
                <a:lnTo>
                  <a:pt x="142" y="111"/>
                </a:lnTo>
                <a:lnTo>
                  <a:pt x="142" y="121"/>
                </a:lnTo>
                <a:lnTo>
                  <a:pt x="142" y="127"/>
                </a:lnTo>
                <a:lnTo>
                  <a:pt x="142" y="137"/>
                </a:lnTo>
                <a:lnTo>
                  <a:pt x="142" y="147"/>
                </a:lnTo>
                <a:lnTo>
                  <a:pt x="142" y="149"/>
                </a:lnTo>
                <a:lnTo>
                  <a:pt x="142" y="159"/>
                </a:lnTo>
                <a:lnTo>
                  <a:pt x="140" y="167"/>
                </a:lnTo>
                <a:lnTo>
                  <a:pt x="136" y="175"/>
                </a:lnTo>
                <a:lnTo>
                  <a:pt x="134" y="185"/>
                </a:lnTo>
                <a:lnTo>
                  <a:pt x="130" y="193"/>
                </a:lnTo>
                <a:lnTo>
                  <a:pt x="126" y="201"/>
                </a:lnTo>
                <a:lnTo>
                  <a:pt x="120" y="207"/>
                </a:lnTo>
                <a:lnTo>
                  <a:pt x="116" y="215"/>
                </a:lnTo>
                <a:lnTo>
                  <a:pt x="108" y="219"/>
                </a:lnTo>
                <a:lnTo>
                  <a:pt x="102" y="225"/>
                </a:lnTo>
                <a:lnTo>
                  <a:pt x="94" y="229"/>
                </a:lnTo>
                <a:lnTo>
                  <a:pt x="86" y="233"/>
                </a:lnTo>
                <a:lnTo>
                  <a:pt x="76" y="235"/>
                </a:lnTo>
                <a:lnTo>
                  <a:pt x="68" y="239"/>
                </a:lnTo>
                <a:lnTo>
                  <a:pt x="60" y="241"/>
                </a:lnTo>
                <a:lnTo>
                  <a:pt x="52" y="241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75" name="Rectangle 279"/>
          <p:cNvSpPr>
            <a:spLocks noChangeArrowheads="1"/>
          </p:cNvSpPr>
          <p:nvPr/>
        </p:nvSpPr>
        <p:spPr bwMode="auto">
          <a:xfrm>
            <a:off x="2182813" y="4452938"/>
            <a:ext cx="99218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6500" b="1">
                <a:solidFill>
                  <a:schemeClr val="accent2"/>
                </a:solidFill>
                <a:latin typeface="Bwgrkn"/>
                <a:cs typeface="Bwgrkn"/>
              </a:rPr>
              <a:t>pa</a:t>
            </a:r>
            <a:endParaRPr lang="en-US" sz="6500" b="1">
              <a:solidFill>
                <a:schemeClr val="accent2"/>
              </a:solidFill>
              <a:latin typeface="Bwgrkn"/>
              <a:cs typeface="Bwgrkn"/>
            </a:endParaRPr>
          </a:p>
        </p:txBody>
      </p:sp>
      <p:sp>
        <p:nvSpPr>
          <p:cNvPr id="106776" name="Text Box 280"/>
          <p:cNvSpPr txBox="1">
            <a:spLocks noChangeArrowheads="1"/>
          </p:cNvSpPr>
          <p:nvPr/>
        </p:nvSpPr>
        <p:spPr bwMode="auto">
          <a:xfrm>
            <a:off x="2843213" y="1844675"/>
            <a:ext cx="3600450" cy="649288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35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SMN</a:t>
            </a:r>
            <a:r>
              <a:rPr lang="en-US" sz="3500">
                <a:latin typeface="Bwgrkl" charset="0"/>
              </a:rPr>
              <a:t> </a:t>
            </a:r>
          </a:p>
        </p:txBody>
      </p:sp>
      <p:sp>
        <p:nvSpPr>
          <p:cNvPr id="48278" name="Text Box 263"/>
          <p:cNvSpPr txBox="1">
            <a:spLocks noChangeArrowheads="1"/>
          </p:cNvSpPr>
          <p:nvPr/>
        </p:nvSpPr>
        <p:spPr bwMode="auto">
          <a:xfrm>
            <a:off x="900113" y="404813"/>
            <a:ext cx="7343775" cy="14398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7500" b="1">
                <a:solidFill>
                  <a:schemeClr val="accent2"/>
                </a:solidFill>
                <a:latin typeface="Bwgrkn" charset="0"/>
                <a:cs typeface="Bwgrkn" charset="0"/>
              </a:rPr>
              <a:t>pant</a:t>
            </a:r>
            <a:r>
              <a:rPr lang="en-US" sz="7500"/>
              <a:t> + </a:t>
            </a:r>
            <a:r>
              <a:rPr lang="es-MX" sz="7500" b="1">
                <a:solidFill>
                  <a:srgbClr val="FF3300"/>
                </a:solidFill>
                <a:latin typeface="Bwgrkn" charset="0"/>
                <a:cs typeface="Bwgrkn" charset="0"/>
              </a:rPr>
              <a:t>s</a:t>
            </a:r>
            <a:r>
              <a:rPr lang="en-US" sz="7500">
                <a:latin typeface="Bwgrkn" charset="0"/>
                <a:cs typeface="Bwgrkn" charset="0"/>
              </a:rPr>
              <a:t> </a:t>
            </a:r>
            <a:r>
              <a:rPr lang="en-US" sz="7500"/>
              <a:t>= </a:t>
            </a:r>
            <a:r>
              <a:rPr lang="es-MX" sz="7500" b="1">
                <a:solidFill>
                  <a:schemeClr val="accent2"/>
                </a:solidFill>
                <a:latin typeface="Bwgrkn" charset="0"/>
                <a:cs typeface="Bwgrkn" charset="0"/>
              </a:rPr>
              <a:t>pa/j</a:t>
            </a:r>
            <a:r>
              <a:rPr lang="en-US" sz="7500">
                <a:latin typeface="Bwgrkn" charset="0"/>
                <a:cs typeface="Bwgrkn" charset="0"/>
              </a:rPr>
              <a:t> </a:t>
            </a:r>
          </a:p>
        </p:txBody>
      </p:sp>
      <p:pic>
        <p:nvPicPr>
          <p:cNvPr id="48279" name="Picture 268" descr="Daniel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14992"/>
          <a:stretch>
            <a:fillRect/>
          </a:stretch>
        </p:blipFill>
        <p:spPr bwMode="auto">
          <a:xfrm>
            <a:off x="2568575" y="3560763"/>
            <a:ext cx="63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23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"/>
          <p:cNvGrpSpPr>
            <a:grpSpLocks/>
          </p:cNvGrpSpPr>
          <p:nvPr/>
        </p:nvGrpSpPr>
        <p:grpSpPr bwMode="auto">
          <a:xfrm>
            <a:off x="3276600" y="3067050"/>
            <a:ext cx="2519363" cy="1741488"/>
            <a:chOff x="839" y="164"/>
            <a:chExt cx="1151" cy="915"/>
          </a:xfrm>
        </p:grpSpPr>
        <p:sp>
          <p:nvSpPr>
            <p:cNvPr id="4828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9" y="164"/>
              <a:ext cx="1151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1" name="Freeform 4"/>
            <p:cNvSpPr>
              <a:spLocks/>
            </p:cNvSpPr>
            <p:nvPr/>
          </p:nvSpPr>
          <p:spPr bwMode="auto">
            <a:xfrm>
              <a:off x="839" y="164"/>
              <a:ext cx="1147" cy="912"/>
            </a:xfrm>
            <a:custGeom>
              <a:avLst/>
              <a:gdLst>
                <a:gd name="T0" fmla="*/ 9 w 2294"/>
                <a:gd name="T1" fmla="*/ 27 h 1824"/>
                <a:gd name="T2" fmla="*/ 5 w 2294"/>
                <a:gd name="T3" fmla="*/ 28 h 1824"/>
                <a:gd name="T4" fmla="*/ 2 w 2294"/>
                <a:gd name="T5" fmla="*/ 30 h 1824"/>
                <a:gd name="T6" fmla="*/ 1 w 2294"/>
                <a:gd name="T7" fmla="*/ 33 h 1824"/>
                <a:gd name="T8" fmla="*/ 1 w 2294"/>
                <a:gd name="T9" fmla="*/ 37 h 1824"/>
                <a:gd name="T10" fmla="*/ 1 w 2294"/>
                <a:gd name="T11" fmla="*/ 39 h 1824"/>
                <a:gd name="T12" fmla="*/ 1 w 2294"/>
                <a:gd name="T13" fmla="*/ 43 h 1824"/>
                <a:gd name="T14" fmla="*/ 2 w 2294"/>
                <a:gd name="T15" fmla="*/ 46 h 1824"/>
                <a:gd name="T16" fmla="*/ 9 w 2294"/>
                <a:gd name="T17" fmla="*/ 53 h 1824"/>
                <a:gd name="T18" fmla="*/ 11 w 2294"/>
                <a:gd name="T19" fmla="*/ 54 h 1824"/>
                <a:gd name="T20" fmla="*/ 14 w 2294"/>
                <a:gd name="T21" fmla="*/ 55 h 1824"/>
                <a:gd name="T22" fmla="*/ 15 w 2294"/>
                <a:gd name="T23" fmla="*/ 55 h 1824"/>
                <a:gd name="T24" fmla="*/ 19 w 2294"/>
                <a:gd name="T25" fmla="*/ 56 h 1824"/>
                <a:gd name="T26" fmla="*/ 24 w 2294"/>
                <a:gd name="T27" fmla="*/ 56 h 1824"/>
                <a:gd name="T28" fmla="*/ 29 w 2294"/>
                <a:gd name="T29" fmla="*/ 56 h 1824"/>
                <a:gd name="T30" fmla="*/ 34 w 2294"/>
                <a:gd name="T31" fmla="*/ 57 h 1824"/>
                <a:gd name="T32" fmla="*/ 38 w 2294"/>
                <a:gd name="T33" fmla="*/ 57 h 1824"/>
                <a:gd name="T34" fmla="*/ 40 w 2294"/>
                <a:gd name="T35" fmla="*/ 57 h 1824"/>
                <a:gd name="T36" fmla="*/ 41 w 2294"/>
                <a:gd name="T37" fmla="*/ 57 h 1824"/>
                <a:gd name="T38" fmla="*/ 44 w 2294"/>
                <a:gd name="T39" fmla="*/ 57 h 1824"/>
                <a:gd name="T40" fmla="*/ 48 w 2294"/>
                <a:gd name="T41" fmla="*/ 57 h 1824"/>
                <a:gd name="T42" fmla="*/ 51 w 2294"/>
                <a:gd name="T43" fmla="*/ 55 h 1824"/>
                <a:gd name="T44" fmla="*/ 56 w 2294"/>
                <a:gd name="T45" fmla="*/ 52 h 1824"/>
                <a:gd name="T46" fmla="*/ 63 w 2294"/>
                <a:gd name="T47" fmla="*/ 47 h 1824"/>
                <a:gd name="T48" fmla="*/ 67 w 2294"/>
                <a:gd name="T49" fmla="*/ 43 h 1824"/>
                <a:gd name="T50" fmla="*/ 68 w 2294"/>
                <a:gd name="T51" fmla="*/ 40 h 1824"/>
                <a:gd name="T52" fmla="*/ 69 w 2294"/>
                <a:gd name="T53" fmla="*/ 37 h 1824"/>
                <a:gd name="T54" fmla="*/ 72 w 2294"/>
                <a:gd name="T55" fmla="*/ 35 h 1824"/>
                <a:gd name="T56" fmla="*/ 71 w 2294"/>
                <a:gd name="T57" fmla="*/ 33 h 1824"/>
                <a:gd name="T58" fmla="*/ 68 w 2294"/>
                <a:gd name="T59" fmla="*/ 31 h 1824"/>
                <a:gd name="T60" fmla="*/ 65 w 2294"/>
                <a:gd name="T61" fmla="*/ 31 h 1824"/>
                <a:gd name="T62" fmla="*/ 64 w 2294"/>
                <a:gd name="T63" fmla="*/ 30 h 1824"/>
                <a:gd name="T64" fmla="*/ 66 w 2294"/>
                <a:gd name="T65" fmla="*/ 26 h 1824"/>
                <a:gd name="T66" fmla="*/ 65 w 2294"/>
                <a:gd name="T67" fmla="*/ 23 h 1824"/>
                <a:gd name="T68" fmla="*/ 60 w 2294"/>
                <a:gd name="T69" fmla="*/ 22 h 1824"/>
                <a:gd name="T70" fmla="*/ 57 w 2294"/>
                <a:gd name="T71" fmla="*/ 22 h 1824"/>
                <a:gd name="T72" fmla="*/ 53 w 2294"/>
                <a:gd name="T73" fmla="*/ 22 h 1824"/>
                <a:gd name="T74" fmla="*/ 49 w 2294"/>
                <a:gd name="T75" fmla="*/ 23 h 1824"/>
                <a:gd name="T76" fmla="*/ 46 w 2294"/>
                <a:gd name="T77" fmla="*/ 20 h 1824"/>
                <a:gd name="T78" fmla="*/ 42 w 2294"/>
                <a:gd name="T79" fmla="*/ 19 h 1824"/>
                <a:gd name="T80" fmla="*/ 38 w 2294"/>
                <a:gd name="T81" fmla="*/ 19 h 1824"/>
                <a:gd name="T82" fmla="*/ 34 w 2294"/>
                <a:gd name="T83" fmla="*/ 20 h 1824"/>
                <a:gd name="T84" fmla="*/ 36 w 2294"/>
                <a:gd name="T85" fmla="*/ 13 h 1824"/>
                <a:gd name="T86" fmla="*/ 37 w 2294"/>
                <a:gd name="T87" fmla="*/ 7 h 1824"/>
                <a:gd name="T88" fmla="*/ 35 w 2294"/>
                <a:gd name="T89" fmla="*/ 2 h 1824"/>
                <a:gd name="T90" fmla="*/ 32 w 2294"/>
                <a:gd name="T91" fmla="*/ 1 h 1824"/>
                <a:gd name="T92" fmla="*/ 30 w 2294"/>
                <a:gd name="T93" fmla="*/ 0 h 1824"/>
                <a:gd name="T94" fmla="*/ 27 w 2294"/>
                <a:gd name="T95" fmla="*/ 2 h 1824"/>
                <a:gd name="T96" fmla="*/ 25 w 2294"/>
                <a:gd name="T97" fmla="*/ 7 h 1824"/>
                <a:gd name="T98" fmla="*/ 23 w 2294"/>
                <a:gd name="T99" fmla="*/ 14 h 1824"/>
                <a:gd name="T100" fmla="*/ 22 w 2294"/>
                <a:gd name="T101" fmla="*/ 20 h 1824"/>
                <a:gd name="T102" fmla="*/ 21 w 2294"/>
                <a:gd name="T103" fmla="*/ 21 h 1824"/>
                <a:gd name="T104" fmla="*/ 17 w 2294"/>
                <a:gd name="T105" fmla="*/ 21 h 1824"/>
                <a:gd name="T106" fmla="*/ 14 w 2294"/>
                <a:gd name="T107" fmla="*/ 23 h 1824"/>
                <a:gd name="T108" fmla="*/ 13 w 2294"/>
                <a:gd name="T109" fmla="*/ 26 h 18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4" h="1824">
                  <a:moveTo>
                    <a:pt x="329" y="872"/>
                  </a:moveTo>
                  <a:lnTo>
                    <a:pt x="326" y="871"/>
                  </a:lnTo>
                  <a:lnTo>
                    <a:pt x="318" y="868"/>
                  </a:lnTo>
                  <a:lnTo>
                    <a:pt x="304" y="863"/>
                  </a:lnTo>
                  <a:lnTo>
                    <a:pt x="287" y="857"/>
                  </a:lnTo>
                  <a:lnTo>
                    <a:pt x="266" y="854"/>
                  </a:lnTo>
                  <a:lnTo>
                    <a:pt x="242" y="850"/>
                  </a:lnTo>
                  <a:lnTo>
                    <a:pt x="216" y="850"/>
                  </a:lnTo>
                  <a:lnTo>
                    <a:pt x="190" y="853"/>
                  </a:lnTo>
                  <a:lnTo>
                    <a:pt x="173" y="856"/>
                  </a:lnTo>
                  <a:lnTo>
                    <a:pt x="155" y="862"/>
                  </a:lnTo>
                  <a:lnTo>
                    <a:pt x="138" y="870"/>
                  </a:lnTo>
                  <a:lnTo>
                    <a:pt x="121" y="880"/>
                  </a:lnTo>
                  <a:lnTo>
                    <a:pt x="105" y="893"/>
                  </a:lnTo>
                  <a:lnTo>
                    <a:pt x="88" y="908"/>
                  </a:lnTo>
                  <a:lnTo>
                    <a:pt x="73" y="926"/>
                  </a:lnTo>
                  <a:lnTo>
                    <a:pt x="60" y="948"/>
                  </a:lnTo>
                  <a:lnTo>
                    <a:pt x="57" y="950"/>
                  </a:lnTo>
                  <a:lnTo>
                    <a:pt x="53" y="957"/>
                  </a:lnTo>
                  <a:lnTo>
                    <a:pt x="46" y="969"/>
                  </a:lnTo>
                  <a:lnTo>
                    <a:pt x="38" y="983"/>
                  </a:lnTo>
                  <a:lnTo>
                    <a:pt x="29" y="1001"/>
                  </a:lnTo>
                  <a:lnTo>
                    <a:pt x="19" y="1021"/>
                  </a:lnTo>
                  <a:lnTo>
                    <a:pt x="11" y="1044"/>
                  </a:lnTo>
                  <a:lnTo>
                    <a:pt x="4" y="1068"/>
                  </a:lnTo>
                  <a:lnTo>
                    <a:pt x="1" y="1088"/>
                  </a:lnTo>
                  <a:lnTo>
                    <a:pt x="0" y="1107"/>
                  </a:lnTo>
                  <a:lnTo>
                    <a:pt x="1" y="1127"/>
                  </a:lnTo>
                  <a:lnTo>
                    <a:pt x="3" y="1146"/>
                  </a:lnTo>
                  <a:lnTo>
                    <a:pt x="9" y="1167"/>
                  </a:lnTo>
                  <a:lnTo>
                    <a:pt x="17" y="1187"/>
                  </a:lnTo>
                  <a:lnTo>
                    <a:pt x="30" y="1206"/>
                  </a:lnTo>
                  <a:lnTo>
                    <a:pt x="45" y="1225"/>
                  </a:lnTo>
                  <a:lnTo>
                    <a:pt x="42" y="1227"/>
                  </a:lnTo>
                  <a:lnTo>
                    <a:pt x="37" y="1233"/>
                  </a:lnTo>
                  <a:lnTo>
                    <a:pt x="30" y="1243"/>
                  </a:lnTo>
                  <a:lnTo>
                    <a:pt x="20" y="1257"/>
                  </a:lnTo>
                  <a:lnTo>
                    <a:pt x="12" y="1273"/>
                  </a:lnTo>
                  <a:lnTo>
                    <a:pt x="6" y="1293"/>
                  </a:lnTo>
                  <a:lnTo>
                    <a:pt x="1" y="1315"/>
                  </a:lnTo>
                  <a:lnTo>
                    <a:pt x="0" y="1339"/>
                  </a:lnTo>
                  <a:lnTo>
                    <a:pt x="2" y="1354"/>
                  </a:lnTo>
                  <a:lnTo>
                    <a:pt x="6" y="1370"/>
                  </a:lnTo>
                  <a:lnTo>
                    <a:pt x="11" y="1385"/>
                  </a:lnTo>
                  <a:lnTo>
                    <a:pt x="19" y="1402"/>
                  </a:lnTo>
                  <a:lnTo>
                    <a:pt x="31" y="1418"/>
                  </a:lnTo>
                  <a:lnTo>
                    <a:pt x="45" y="1436"/>
                  </a:lnTo>
                  <a:lnTo>
                    <a:pt x="62" y="1453"/>
                  </a:lnTo>
                  <a:lnTo>
                    <a:pt x="83" y="1470"/>
                  </a:lnTo>
                  <a:lnTo>
                    <a:pt x="252" y="1686"/>
                  </a:lnTo>
                  <a:lnTo>
                    <a:pt x="253" y="1687"/>
                  </a:lnTo>
                  <a:lnTo>
                    <a:pt x="257" y="1688"/>
                  </a:lnTo>
                  <a:lnTo>
                    <a:pt x="261" y="1690"/>
                  </a:lnTo>
                  <a:lnTo>
                    <a:pt x="268" y="1694"/>
                  </a:lnTo>
                  <a:lnTo>
                    <a:pt x="276" y="1698"/>
                  </a:lnTo>
                  <a:lnTo>
                    <a:pt x="287" y="1703"/>
                  </a:lnTo>
                  <a:lnTo>
                    <a:pt x="297" y="1708"/>
                  </a:lnTo>
                  <a:lnTo>
                    <a:pt x="310" y="1713"/>
                  </a:lnTo>
                  <a:lnTo>
                    <a:pt x="324" y="1719"/>
                  </a:lnTo>
                  <a:lnTo>
                    <a:pt x="337" y="1724"/>
                  </a:lnTo>
                  <a:lnTo>
                    <a:pt x="352" y="1730"/>
                  </a:lnTo>
                  <a:lnTo>
                    <a:pt x="368" y="1734"/>
                  </a:lnTo>
                  <a:lnTo>
                    <a:pt x="386" y="1739"/>
                  </a:lnTo>
                  <a:lnTo>
                    <a:pt x="402" y="1742"/>
                  </a:lnTo>
                  <a:lnTo>
                    <a:pt x="419" y="1744"/>
                  </a:lnTo>
                  <a:lnTo>
                    <a:pt x="436" y="1747"/>
                  </a:lnTo>
                  <a:lnTo>
                    <a:pt x="438" y="1747"/>
                  </a:lnTo>
                  <a:lnTo>
                    <a:pt x="441" y="1747"/>
                  </a:lnTo>
                  <a:lnTo>
                    <a:pt x="448" y="1748"/>
                  </a:lnTo>
                  <a:lnTo>
                    <a:pt x="456" y="1749"/>
                  </a:lnTo>
                  <a:lnTo>
                    <a:pt x="466" y="1749"/>
                  </a:lnTo>
                  <a:lnTo>
                    <a:pt x="479" y="1750"/>
                  </a:lnTo>
                  <a:lnTo>
                    <a:pt x="494" y="1753"/>
                  </a:lnTo>
                  <a:lnTo>
                    <a:pt x="510" y="1754"/>
                  </a:lnTo>
                  <a:lnTo>
                    <a:pt x="529" y="1755"/>
                  </a:lnTo>
                  <a:lnTo>
                    <a:pt x="548" y="1757"/>
                  </a:lnTo>
                  <a:lnTo>
                    <a:pt x="569" y="1759"/>
                  </a:lnTo>
                  <a:lnTo>
                    <a:pt x="591" y="1762"/>
                  </a:lnTo>
                  <a:lnTo>
                    <a:pt x="615" y="1764"/>
                  </a:lnTo>
                  <a:lnTo>
                    <a:pt x="639" y="1766"/>
                  </a:lnTo>
                  <a:lnTo>
                    <a:pt x="665" y="1769"/>
                  </a:lnTo>
                  <a:lnTo>
                    <a:pt x="691" y="1771"/>
                  </a:lnTo>
                  <a:lnTo>
                    <a:pt x="718" y="1773"/>
                  </a:lnTo>
                  <a:lnTo>
                    <a:pt x="744" y="1776"/>
                  </a:lnTo>
                  <a:lnTo>
                    <a:pt x="771" y="1778"/>
                  </a:lnTo>
                  <a:lnTo>
                    <a:pt x="798" y="1781"/>
                  </a:lnTo>
                  <a:lnTo>
                    <a:pt x="826" y="1784"/>
                  </a:lnTo>
                  <a:lnTo>
                    <a:pt x="854" y="1786"/>
                  </a:lnTo>
                  <a:lnTo>
                    <a:pt x="882" y="1788"/>
                  </a:lnTo>
                  <a:lnTo>
                    <a:pt x="910" y="1791"/>
                  </a:lnTo>
                  <a:lnTo>
                    <a:pt x="938" y="1793"/>
                  </a:lnTo>
                  <a:lnTo>
                    <a:pt x="965" y="1796"/>
                  </a:lnTo>
                  <a:lnTo>
                    <a:pt x="993" y="1799"/>
                  </a:lnTo>
                  <a:lnTo>
                    <a:pt x="1019" y="1801"/>
                  </a:lnTo>
                  <a:lnTo>
                    <a:pt x="1046" y="1803"/>
                  </a:lnTo>
                  <a:lnTo>
                    <a:pt x="1071" y="1804"/>
                  </a:lnTo>
                  <a:lnTo>
                    <a:pt x="1097" y="1807"/>
                  </a:lnTo>
                  <a:lnTo>
                    <a:pt x="1121" y="1809"/>
                  </a:lnTo>
                  <a:lnTo>
                    <a:pt x="1139" y="1810"/>
                  </a:lnTo>
                  <a:lnTo>
                    <a:pt x="1157" y="1812"/>
                  </a:lnTo>
                  <a:lnTo>
                    <a:pt x="1174" y="1814"/>
                  </a:lnTo>
                  <a:lnTo>
                    <a:pt x="1190" y="1815"/>
                  </a:lnTo>
                  <a:lnTo>
                    <a:pt x="1205" y="1817"/>
                  </a:lnTo>
                  <a:lnTo>
                    <a:pt x="1220" y="1818"/>
                  </a:lnTo>
                  <a:lnTo>
                    <a:pt x="1234" y="1819"/>
                  </a:lnTo>
                  <a:lnTo>
                    <a:pt x="1246" y="1819"/>
                  </a:lnTo>
                  <a:lnTo>
                    <a:pt x="1259" y="1821"/>
                  </a:lnTo>
                  <a:lnTo>
                    <a:pt x="1269" y="1822"/>
                  </a:lnTo>
                  <a:lnTo>
                    <a:pt x="1280" y="1823"/>
                  </a:lnTo>
                  <a:lnTo>
                    <a:pt x="1288" y="1823"/>
                  </a:lnTo>
                  <a:lnTo>
                    <a:pt x="1296" y="1823"/>
                  </a:lnTo>
                  <a:lnTo>
                    <a:pt x="1302" y="1824"/>
                  </a:lnTo>
                  <a:lnTo>
                    <a:pt x="1307" y="1824"/>
                  </a:lnTo>
                  <a:lnTo>
                    <a:pt x="1311" y="1824"/>
                  </a:lnTo>
                  <a:lnTo>
                    <a:pt x="1322" y="1824"/>
                  </a:lnTo>
                  <a:lnTo>
                    <a:pt x="1335" y="1823"/>
                  </a:lnTo>
                  <a:lnTo>
                    <a:pt x="1349" y="1823"/>
                  </a:lnTo>
                  <a:lnTo>
                    <a:pt x="1365" y="1822"/>
                  </a:lnTo>
                  <a:lnTo>
                    <a:pt x="1381" y="1819"/>
                  </a:lnTo>
                  <a:lnTo>
                    <a:pt x="1397" y="1818"/>
                  </a:lnTo>
                  <a:lnTo>
                    <a:pt x="1415" y="1815"/>
                  </a:lnTo>
                  <a:lnTo>
                    <a:pt x="1433" y="1812"/>
                  </a:lnTo>
                  <a:lnTo>
                    <a:pt x="1455" y="1809"/>
                  </a:lnTo>
                  <a:lnTo>
                    <a:pt x="1477" y="1804"/>
                  </a:lnTo>
                  <a:lnTo>
                    <a:pt x="1499" y="1799"/>
                  </a:lnTo>
                  <a:lnTo>
                    <a:pt x="1521" y="1793"/>
                  </a:lnTo>
                  <a:lnTo>
                    <a:pt x="1541" y="1787"/>
                  </a:lnTo>
                  <a:lnTo>
                    <a:pt x="1561" y="1779"/>
                  </a:lnTo>
                  <a:lnTo>
                    <a:pt x="1579" y="1772"/>
                  </a:lnTo>
                  <a:lnTo>
                    <a:pt x="1595" y="1763"/>
                  </a:lnTo>
                  <a:lnTo>
                    <a:pt x="1608" y="1755"/>
                  </a:lnTo>
                  <a:lnTo>
                    <a:pt x="1625" y="1746"/>
                  </a:lnTo>
                  <a:lnTo>
                    <a:pt x="1645" y="1733"/>
                  </a:lnTo>
                  <a:lnTo>
                    <a:pt x="1669" y="1719"/>
                  </a:lnTo>
                  <a:lnTo>
                    <a:pt x="1695" y="1703"/>
                  </a:lnTo>
                  <a:lnTo>
                    <a:pt x="1723" y="1686"/>
                  </a:lnTo>
                  <a:lnTo>
                    <a:pt x="1754" y="1666"/>
                  </a:lnTo>
                  <a:lnTo>
                    <a:pt x="1787" y="1645"/>
                  </a:lnTo>
                  <a:lnTo>
                    <a:pt x="1819" y="1623"/>
                  </a:lnTo>
                  <a:lnTo>
                    <a:pt x="1854" y="1599"/>
                  </a:lnTo>
                  <a:lnTo>
                    <a:pt x="1887" y="1575"/>
                  </a:lnTo>
                  <a:lnTo>
                    <a:pt x="1920" y="1549"/>
                  </a:lnTo>
                  <a:lnTo>
                    <a:pt x="1954" y="1522"/>
                  </a:lnTo>
                  <a:lnTo>
                    <a:pt x="1986" y="1494"/>
                  </a:lnTo>
                  <a:lnTo>
                    <a:pt x="2017" y="1466"/>
                  </a:lnTo>
                  <a:lnTo>
                    <a:pt x="2046" y="1437"/>
                  </a:lnTo>
                  <a:lnTo>
                    <a:pt x="2066" y="1415"/>
                  </a:lnTo>
                  <a:lnTo>
                    <a:pt x="2084" y="1394"/>
                  </a:lnTo>
                  <a:lnTo>
                    <a:pt x="2101" y="1372"/>
                  </a:lnTo>
                  <a:lnTo>
                    <a:pt x="2116" y="1350"/>
                  </a:lnTo>
                  <a:lnTo>
                    <a:pt x="2129" y="1328"/>
                  </a:lnTo>
                  <a:lnTo>
                    <a:pt x="2140" y="1307"/>
                  </a:lnTo>
                  <a:lnTo>
                    <a:pt x="2150" y="1285"/>
                  </a:lnTo>
                  <a:lnTo>
                    <a:pt x="2157" y="1263"/>
                  </a:lnTo>
                  <a:lnTo>
                    <a:pt x="2157" y="1259"/>
                  </a:lnTo>
                  <a:lnTo>
                    <a:pt x="2158" y="1251"/>
                  </a:lnTo>
                  <a:lnTo>
                    <a:pt x="2159" y="1240"/>
                  </a:lnTo>
                  <a:lnTo>
                    <a:pt x="2162" y="1225"/>
                  </a:lnTo>
                  <a:lnTo>
                    <a:pt x="2168" y="1210"/>
                  </a:lnTo>
                  <a:lnTo>
                    <a:pt x="2176" y="1195"/>
                  </a:lnTo>
                  <a:lnTo>
                    <a:pt x="2188" y="1181"/>
                  </a:lnTo>
                  <a:lnTo>
                    <a:pt x="2203" y="1171"/>
                  </a:lnTo>
                  <a:lnTo>
                    <a:pt x="2215" y="1164"/>
                  </a:lnTo>
                  <a:lnTo>
                    <a:pt x="2229" y="1156"/>
                  </a:lnTo>
                  <a:lnTo>
                    <a:pt x="2243" y="1146"/>
                  </a:lnTo>
                  <a:lnTo>
                    <a:pt x="2257" y="1136"/>
                  </a:lnTo>
                  <a:lnTo>
                    <a:pt x="2270" y="1124"/>
                  </a:lnTo>
                  <a:lnTo>
                    <a:pt x="2280" y="1113"/>
                  </a:lnTo>
                  <a:lnTo>
                    <a:pt x="2288" y="1099"/>
                  </a:lnTo>
                  <a:lnTo>
                    <a:pt x="2293" y="1085"/>
                  </a:lnTo>
                  <a:lnTo>
                    <a:pt x="2294" y="1073"/>
                  </a:lnTo>
                  <a:lnTo>
                    <a:pt x="2290" y="1060"/>
                  </a:lnTo>
                  <a:lnTo>
                    <a:pt x="2283" y="1046"/>
                  </a:lnTo>
                  <a:lnTo>
                    <a:pt x="2272" y="1032"/>
                  </a:lnTo>
                  <a:lnTo>
                    <a:pt x="2259" y="1022"/>
                  </a:lnTo>
                  <a:lnTo>
                    <a:pt x="2244" y="1013"/>
                  </a:lnTo>
                  <a:lnTo>
                    <a:pt x="2228" y="1003"/>
                  </a:lnTo>
                  <a:lnTo>
                    <a:pt x="2210" y="997"/>
                  </a:lnTo>
                  <a:lnTo>
                    <a:pt x="2191" y="991"/>
                  </a:lnTo>
                  <a:lnTo>
                    <a:pt x="2172" y="986"/>
                  </a:lnTo>
                  <a:lnTo>
                    <a:pt x="2153" y="982"/>
                  </a:lnTo>
                  <a:lnTo>
                    <a:pt x="2134" y="979"/>
                  </a:lnTo>
                  <a:lnTo>
                    <a:pt x="2115" y="976"/>
                  </a:lnTo>
                  <a:lnTo>
                    <a:pt x="2098" y="975"/>
                  </a:lnTo>
                  <a:lnTo>
                    <a:pt x="2083" y="974"/>
                  </a:lnTo>
                  <a:lnTo>
                    <a:pt x="2069" y="972"/>
                  </a:lnTo>
                  <a:lnTo>
                    <a:pt x="2058" y="971"/>
                  </a:lnTo>
                  <a:lnTo>
                    <a:pt x="2048" y="971"/>
                  </a:lnTo>
                  <a:lnTo>
                    <a:pt x="2044" y="971"/>
                  </a:lnTo>
                  <a:lnTo>
                    <a:pt x="2041" y="971"/>
                  </a:lnTo>
                  <a:lnTo>
                    <a:pt x="2044" y="968"/>
                  </a:lnTo>
                  <a:lnTo>
                    <a:pt x="2048" y="959"/>
                  </a:lnTo>
                  <a:lnTo>
                    <a:pt x="2056" y="944"/>
                  </a:lnTo>
                  <a:lnTo>
                    <a:pt x="2066" y="925"/>
                  </a:lnTo>
                  <a:lnTo>
                    <a:pt x="2076" y="903"/>
                  </a:lnTo>
                  <a:lnTo>
                    <a:pt x="2085" y="879"/>
                  </a:lnTo>
                  <a:lnTo>
                    <a:pt x="2092" y="853"/>
                  </a:lnTo>
                  <a:lnTo>
                    <a:pt x="2098" y="826"/>
                  </a:lnTo>
                  <a:lnTo>
                    <a:pt x="2100" y="801"/>
                  </a:lnTo>
                  <a:lnTo>
                    <a:pt x="2098" y="776"/>
                  </a:lnTo>
                  <a:lnTo>
                    <a:pt x="2092" y="753"/>
                  </a:lnTo>
                  <a:lnTo>
                    <a:pt x="2079" y="734"/>
                  </a:lnTo>
                  <a:lnTo>
                    <a:pt x="2068" y="722"/>
                  </a:lnTo>
                  <a:lnTo>
                    <a:pt x="2053" y="711"/>
                  </a:lnTo>
                  <a:lnTo>
                    <a:pt x="2034" y="702"/>
                  </a:lnTo>
                  <a:lnTo>
                    <a:pt x="2015" y="694"/>
                  </a:lnTo>
                  <a:lnTo>
                    <a:pt x="1992" y="687"/>
                  </a:lnTo>
                  <a:lnTo>
                    <a:pt x="1966" y="681"/>
                  </a:lnTo>
                  <a:lnTo>
                    <a:pt x="1940" y="676"/>
                  </a:lnTo>
                  <a:lnTo>
                    <a:pt x="1911" y="674"/>
                  </a:lnTo>
                  <a:lnTo>
                    <a:pt x="1892" y="673"/>
                  </a:lnTo>
                  <a:lnTo>
                    <a:pt x="1873" y="673"/>
                  </a:lnTo>
                  <a:lnTo>
                    <a:pt x="1854" y="673"/>
                  </a:lnTo>
                  <a:lnTo>
                    <a:pt x="1833" y="674"/>
                  </a:lnTo>
                  <a:lnTo>
                    <a:pt x="1813" y="675"/>
                  </a:lnTo>
                  <a:lnTo>
                    <a:pt x="1793" y="677"/>
                  </a:lnTo>
                  <a:lnTo>
                    <a:pt x="1773" y="680"/>
                  </a:lnTo>
                  <a:lnTo>
                    <a:pt x="1753" y="683"/>
                  </a:lnTo>
                  <a:lnTo>
                    <a:pt x="1734" y="687"/>
                  </a:lnTo>
                  <a:lnTo>
                    <a:pt x="1714" y="692"/>
                  </a:lnTo>
                  <a:lnTo>
                    <a:pt x="1696" y="697"/>
                  </a:lnTo>
                  <a:lnTo>
                    <a:pt x="1677" y="703"/>
                  </a:lnTo>
                  <a:lnTo>
                    <a:pt x="1660" y="710"/>
                  </a:lnTo>
                  <a:lnTo>
                    <a:pt x="1643" y="717"/>
                  </a:lnTo>
                  <a:lnTo>
                    <a:pt x="1627" y="725"/>
                  </a:lnTo>
                  <a:lnTo>
                    <a:pt x="1612" y="734"/>
                  </a:lnTo>
                  <a:lnTo>
                    <a:pt x="1557" y="718"/>
                  </a:lnTo>
                  <a:lnTo>
                    <a:pt x="1555" y="714"/>
                  </a:lnTo>
                  <a:lnTo>
                    <a:pt x="1549" y="706"/>
                  </a:lnTo>
                  <a:lnTo>
                    <a:pt x="1539" y="694"/>
                  </a:lnTo>
                  <a:lnTo>
                    <a:pt x="1523" y="677"/>
                  </a:lnTo>
                  <a:lnTo>
                    <a:pt x="1503" y="659"/>
                  </a:lnTo>
                  <a:lnTo>
                    <a:pt x="1478" y="640"/>
                  </a:lnTo>
                  <a:lnTo>
                    <a:pt x="1448" y="623"/>
                  </a:lnTo>
                  <a:lnTo>
                    <a:pt x="1412" y="607"/>
                  </a:lnTo>
                  <a:lnTo>
                    <a:pt x="1397" y="601"/>
                  </a:lnTo>
                  <a:lnTo>
                    <a:pt x="1381" y="597"/>
                  </a:lnTo>
                  <a:lnTo>
                    <a:pt x="1365" y="592"/>
                  </a:lnTo>
                  <a:lnTo>
                    <a:pt x="1347" y="589"/>
                  </a:lnTo>
                  <a:lnTo>
                    <a:pt x="1328" y="585"/>
                  </a:lnTo>
                  <a:lnTo>
                    <a:pt x="1310" y="583"/>
                  </a:lnTo>
                  <a:lnTo>
                    <a:pt x="1289" y="582"/>
                  </a:lnTo>
                  <a:lnTo>
                    <a:pt x="1268" y="581"/>
                  </a:lnTo>
                  <a:lnTo>
                    <a:pt x="1246" y="582"/>
                  </a:lnTo>
                  <a:lnTo>
                    <a:pt x="1223" y="583"/>
                  </a:lnTo>
                  <a:lnTo>
                    <a:pt x="1199" y="585"/>
                  </a:lnTo>
                  <a:lnTo>
                    <a:pt x="1175" y="590"/>
                  </a:lnTo>
                  <a:lnTo>
                    <a:pt x="1150" y="594"/>
                  </a:lnTo>
                  <a:lnTo>
                    <a:pt x="1123" y="601"/>
                  </a:lnTo>
                  <a:lnTo>
                    <a:pt x="1095" y="609"/>
                  </a:lnTo>
                  <a:lnTo>
                    <a:pt x="1067" y="619"/>
                  </a:lnTo>
                  <a:lnTo>
                    <a:pt x="1069" y="611"/>
                  </a:lnTo>
                  <a:lnTo>
                    <a:pt x="1076" y="590"/>
                  </a:lnTo>
                  <a:lnTo>
                    <a:pt x="1085" y="560"/>
                  </a:lnTo>
                  <a:lnTo>
                    <a:pt x="1097" y="523"/>
                  </a:lnTo>
                  <a:lnTo>
                    <a:pt x="1109" y="484"/>
                  </a:lnTo>
                  <a:lnTo>
                    <a:pt x="1122" y="446"/>
                  </a:lnTo>
                  <a:lnTo>
                    <a:pt x="1133" y="412"/>
                  </a:lnTo>
                  <a:lnTo>
                    <a:pt x="1143" y="387"/>
                  </a:lnTo>
                  <a:lnTo>
                    <a:pt x="1148" y="369"/>
                  </a:lnTo>
                  <a:lnTo>
                    <a:pt x="1155" y="341"/>
                  </a:lnTo>
                  <a:lnTo>
                    <a:pt x="1162" y="305"/>
                  </a:lnTo>
                  <a:lnTo>
                    <a:pt x="1167" y="266"/>
                  </a:lnTo>
                  <a:lnTo>
                    <a:pt x="1169" y="222"/>
                  </a:lnTo>
                  <a:lnTo>
                    <a:pt x="1167" y="178"/>
                  </a:lnTo>
                  <a:lnTo>
                    <a:pt x="1160" y="136"/>
                  </a:lnTo>
                  <a:lnTo>
                    <a:pt x="1147" y="97"/>
                  </a:lnTo>
                  <a:lnTo>
                    <a:pt x="1139" y="79"/>
                  </a:lnTo>
                  <a:lnTo>
                    <a:pt x="1129" y="63"/>
                  </a:lnTo>
                  <a:lnTo>
                    <a:pt x="1116" y="49"/>
                  </a:lnTo>
                  <a:lnTo>
                    <a:pt x="1101" y="37"/>
                  </a:lnTo>
                  <a:lnTo>
                    <a:pt x="1085" y="26"/>
                  </a:lnTo>
                  <a:lnTo>
                    <a:pt x="1067" y="18"/>
                  </a:lnTo>
                  <a:lnTo>
                    <a:pt x="1045" y="14"/>
                  </a:lnTo>
                  <a:lnTo>
                    <a:pt x="1021" y="11"/>
                  </a:lnTo>
                  <a:lnTo>
                    <a:pt x="1019" y="10"/>
                  </a:lnTo>
                  <a:lnTo>
                    <a:pt x="1015" y="9"/>
                  </a:lnTo>
                  <a:lnTo>
                    <a:pt x="1008" y="7"/>
                  </a:lnTo>
                  <a:lnTo>
                    <a:pt x="999" y="3"/>
                  </a:lnTo>
                  <a:lnTo>
                    <a:pt x="987" y="1"/>
                  </a:lnTo>
                  <a:lnTo>
                    <a:pt x="974" y="0"/>
                  </a:lnTo>
                  <a:lnTo>
                    <a:pt x="960" y="0"/>
                  </a:lnTo>
                  <a:lnTo>
                    <a:pt x="945" y="1"/>
                  </a:lnTo>
                  <a:lnTo>
                    <a:pt x="926" y="6"/>
                  </a:lnTo>
                  <a:lnTo>
                    <a:pt x="908" y="12"/>
                  </a:lnTo>
                  <a:lnTo>
                    <a:pt x="889" y="25"/>
                  </a:lnTo>
                  <a:lnTo>
                    <a:pt x="872" y="41"/>
                  </a:lnTo>
                  <a:lnTo>
                    <a:pt x="855" y="64"/>
                  </a:lnTo>
                  <a:lnTo>
                    <a:pt x="839" y="93"/>
                  </a:lnTo>
                  <a:lnTo>
                    <a:pt x="825" y="129"/>
                  </a:lnTo>
                  <a:lnTo>
                    <a:pt x="813" y="173"/>
                  </a:lnTo>
                  <a:lnTo>
                    <a:pt x="812" y="177"/>
                  </a:lnTo>
                  <a:lnTo>
                    <a:pt x="806" y="191"/>
                  </a:lnTo>
                  <a:lnTo>
                    <a:pt x="799" y="213"/>
                  </a:lnTo>
                  <a:lnTo>
                    <a:pt x="790" y="242"/>
                  </a:lnTo>
                  <a:lnTo>
                    <a:pt x="779" y="276"/>
                  </a:lnTo>
                  <a:lnTo>
                    <a:pt x="767" y="314"/>
                  </a:lnTo>
                  <a:lnTo>
                    <a:pt x="753" y="356"/>
                  </a:lnTo>
                  <a:lnTo>
                    <a:pt x="741" y="398"/>
                  </a:lnTo>
                  <a:lnTo>
                    <a:pt x="729" y="437"/>
                  </a:lnTo>
                  <a:lnTo>
                    <a:pt x="719" y="475"/>
                  </a:lnTo>
                  <a:lnTo>
                    <a:pt x="708" y="511"/>
                  </a:lnTo>
                  <a:lnTo>
                    <a:pt x="700" y="546"/>
                  </a:lnTo>
                  <a:lnTo>
                    <a:pt x="692" y="577"/>
                  </a:lnTo>
                  <a:lnTo>
                    <a:pt x="686" y="606"/>
                  </a:lnTo>
                  <a:lnTo>
                    <a:pt x="683" y="630"/>
                  </a:lnTo>
                  <a:lnTo>
                    <a:pt x="682" y="649"/>
                  </a:lnTo>
                  <a:lnTo>
                    <a:pt x="682" y="653"/>
                  </a:lnTo>
                  <a:lnTo>
                    <a:pt x="678" y="661"/>
                  </a:lnTo>
                  <a:lnTo>
                    <a:pt x="669" y="665"/>
                  </a:lnTo>
                  <a:lnTo>
                    <a:pt x="652" y="657"/>
                  </a:lnTo>
                  <a:lnTo>
                    <a:pt x="643" y="652"/>
                  </a:lnTo>
                  <a:lnTo>
                    <a:pt x="629" y="647"/>
                  </a:lnTo>
                  <a:lnTo>
                    <a:pt x="613" y="645"/>
                  </a:lnTo>
                  <a:lnTo>
                    <a:pt x="593" y="643"/>
                  </a:lnTo>
                  <a:lnTo>
                    <a:pt x="571" y="644"/>
                  </a:lnTo>
                  <a:lnTo>
                    <a:pt x="548" y="646"/>
                  </a:lnTo>
                  <a:lnTo>
                    <a:pt x="524" y="651"/>
                  </a:lnTo>
                  <a:lnTo>
                    <a:pt x="500" y="659"/>
                  </a:lnTo>
                  <a:lnTo>
                    <a:pt x="483" y="667"/>
                  </a:lnTo>
                  <a:lnTo>
                    <a:pt x="466" y="677"/>
                  </a:lnTo>
                  <a:lnTo>
                    <a:pt x="450" y="689"/>
                  </a:lnTo>
                  <a:lnTo>
                    <a:pt x="436" y="704"/>
                  </a:lnTo>
                  <a:lnTo>
                    <a:pt x="424" y="720"/>
                  </a:lnTo>
                  <a:lnTo>
                    <a:pt x="413" y="740"/>
                  </a:lnTo>
                  <a:lnTo>
                    <a:pt x="404" y="761"/>
                  </a:lnTo>
                  <a:lnTo>
                    <a:pt x="398" y="787"/>
                  </a:lnTo>
                  <a:lnTo>
                    <a:pt x="397" y="790"/>
                  </a:lnTo>
                  <a:lnTo>
                    <a:pt x="393" y="801"/>
                  </a:lnTo>
                  <a:lnTo>
                    <a:pt x="387" y="813"/>
                  </a:lnTo>
                  <a:lnTo>
                    <a:pt x="378" y="829"/>
                  </a:lnTo>
                  <a:lnTo>
                    <a:pt x="367" y="846"/>
                  </a:lnTo>
                  <a:lnTo>
                    <a:pt x="356" y="858"/>
                  </a:lnTo>
                  <a:lnTo>
                    <a:pt x="343" y="869"/>
                  </a:lnTo>
                  <a:lnTo>
                    <a:pt x="329" y="87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2" name="Freeform 5"/>
            <p:cNvSpPr>
              <a:spLocks/>
            </p:cNvSpPr>
            <p:nvPr/>
          </p:nvSpPr>
          <p:spPr bwMode="auto">
            <a:xfrm>
              <a:off x="868" y="193"/>
              <a:ext cx="1016" cy="849"/>
            </a:xfrm>
            <a:custGeom>
              <a:avLst/>
              <a:gdLst>
                <a:gd name="T0" fmla="*/ 32 w 2031"/>
                <a:gd name="T1" fmla="*/ 19 h 1699"/>
                <a:gd name="T2" fmla="*/ 44 w 2031"/>
                <a:gd name="T3" fmla="*/ 22 h 1699"/>
                <a:gd name="T4" fmla="*/ 55 w 2031"/>
                <a:gd name="T5" fmla="*/ 21 h 1699"/>
                <a:gd name="T6" fmla="*/ 59 w 2031"/>
                <a:gd name="T7" fmla="*/ 28 h 1699"/>
                <a:gd name="T8" fmla="*/ 58 w 2031"/>
                <a:gd name="T9" fmla="*/ 35 h 1699"/>
                <a:gd name="T10" fmla="*/ 59 w 2031"/>
                <a:gd name="T11" fmla="*/ 35 h 1699"/>
                <a:gd name="T12" fmla="*/ 59 w 2031"/>
                <a:gd name="T13" fmla="*/ 40 h 1699"/>
                <a:gd name="T14" fmla="*/ 54 w 2031"/>
                <a:gd name="T15" fmla="*/ 41 h 1699"/>
                <a:gd name="T16" fmla="*/ 56 w 2031"/>
                <a:gd name="T17" fmla="*/ 41 h 1699"/>
                <a:gd name="T18" fmla="*/ 61 w 2031"/>
                <a:gd name="T19" fmla="*/ 42 h 1699"/>
                <a:gd name="T20" fmla="*/ 52 w 2031"/>
                <a:gd name="T21" fmla="*/ 42 h 1699"/>
                <a:gd name="T22" fmla="*/ 52 w 2031"/>
                <a:gd name="T23" fmla="*/ 43 h 1699"/>
                <a:gd name="T24" fmla="*/ 57 w 2031"/>
                <a:gd name="T25" fmla="*/ 44 h 1699"/>
                <a:gd name="T26" fmla="*/ 56 w 2031"/>
                <a:gd name="T27" fmla="*/ 45 h 1699"/>
                <a:gd name="T28" fmla="*/ 55 w 2031"/>
                <a:gd name="T29" fmla="*/ 46 h 1699"/>
                <a:gd name="T30" fmla="*/ 49 w 2031"/>
                <a:gd name="T31" fmla="*/ 47 h 1699"/>
                <a:gd name="T32" fmla="*/ 50 w 2031"/>
                <a:gd name="T33" fmla="*/ 47 h 1699"/>
                <a:gd name="T34" fmla="*/ 48 w 2031"/>
                <a:gd name="T35" fmla="*/ 49 h 1699"/>
                <a:gd name="T36" fmla="*/ 46 w 2031"/>
                <a:gd name="T37" fmla="*/ 50 h 1699"/>
                <a:gd name="T38" fmla="*/ 45 w 2031"/>
                <a:gd name="T39" fmla="*/ 51 h 1699"/>
                <a:gd name="T40" fmla="*/ 40 w 2031"/>
                <a:gd name="T41" fmla="*/ 52 h 1699"/>
                <a:gd name="T42" fmla="*/ 32 w 2031"/>
                <a:gd name="T43" fmla="*/ 52 h 1699"/>
                <a:gd name="T44" fmla="*/ 27 w 2031"/>
                <a:gd name="T45" fmla="*/ 52 h 1699"/>
                <a:gd name="T46" fmla="*/ 20 w 2031"/>
                <a:gd name="T47" fmla="*/ 51 h 1699"/>
                <a:gd name="T48" fmla="*/ 15 w 2031"/>
                <a:gd name="T49" fmla="*/ 51 h 1699"/>
                <a:gd name="T50" fmla="*/ 9 w 2031"/>
                <a:gd name="T51" fmla="*/ 49 h 1699"/>
                <a:gd name="T52" fmla="*/ 11 w 2031"/>
                <a:gd name="T53" fmla="*/ 48 h 1699"/>
                <a:gd name="T54" fmla="*/ 15 w 2031"/>
                <a:gd name="T55" fmla="*/ 49 h 1699"/>
                <a:gd name="T56" fmla="*/ 22 w 2031"/>
                <a:gd name="T57" fmla="*/ 50 h 1699"/>
                <a:gd name="T58" fmla="*/ 25 w 2031"/>
                <a:gd name="T59" fmla="*/ 50 h 1699"/>
                <a:gd name="T60" fmla="*/ 28 w 2031"/>
                <a:gd name="T61" fmla="*/ 50 h 1699"/>
                <a:gd name="T62" fmla="*/ 33 w 2031"/>
                <a:gd name="T63" fmla="*/ 50 h 1699"/>
                <a:gd name="T64" fmla="*/ 39 w 2031"/>
                <a:gd name="T65" fmla="*/ 51 h 1699"/>
                <a:gd name="T66" fmla="*/ 42 w 2031"/>
                <a:gd name="T67" fmla="*/ 50 h 1699"/>
                <a:gd name="T68" fmla="*/ 42 w 2031"/>
                <a:gd name="T69" fmla="*/ 48 h 1699"/>
                <a:gd name="T70" fmla="*/ 42 w 2031"/>
                <a:gd name="T71" fmla="*/ 47 h 1699"/>
                <a:gd name="T72" fmla="*/ 37 w 2031"/>
                <a:gd name="T73" fmla="*/ 46 h 1699"/>
                <a:gd name="T74" fmla="*/ 42 w 2031"/>
                <a:gd name="T75" fmla="*/ 46 h 1699"/>
                <a:gd name="T76" fmla="*/ 40 w 2031"/>
                <a:gd name="T77" fmla="*/ 46 h 1699"/>
                <a:gd name="T78" fmla="*/ 38 w 2031"/>
                <a:gd name="T79" fmla="*/ 46 h 1699"/>
                <a:gd name="T80" fmla="*/ 32 w 2031"/>
                <a:gd name="T81" fmla="*/ 45 h 1699"/>
                <a:gd name="T82" fmla="*/ 29 w 2031"/>
                <a:gd name="T83" fmla="*/ 45 h 1699"/>
                <a:gd name="T84" fmla="*/ 22 w 2031"/>
                <a:gd name="T85" fmla="*/ 45 h 1699"/>
                <a:gd name="T86" fmla="*/ 16 w 2031"/>
                <a:gd name="T87" fmla="*/ 44 h 1699"/>
                <a:gd name="T88" fmla="*/ 11 w 2031"/>
                <a:gd name="T89" fmla="*/ 44 h 1699"/>
                <a:gd name="T90" fmla="*/ 5 w 2031"/>
                <a:gd name="T91" fmla="*/ 43 h 1699"/>
                <a:gd name="T92" fmla="*/ 7 w 2031"/>
                <a:gd name="T93" fmla="*/ 45 h 1699"/>
                <a:gd name="T94" fmla="*/ 2 w 2031"/>
                <a:gd name="T95" fmla="*/ 42 h 1699"/>
                <a:gd name="T96" fmla="*/ 2 w 2031"/>
                <a:gd name="T97" fmla="*/ 41 h 1699"/>
                <a:gd name="T98" fmla="*/ 2 w 2031"/>
                <a:gd name="T99" fmla="*/ 35 h 1699"/>
                <a:gd name="T100" fmla="*/ 1 w 2031"/>
                <a:gd name="T101" fmla="*/ 30 h 1699"/>
                <a:gd name="T102" fmla="*/ 5 w 2031"/>
                <a:gd name="T103" fmla="*/ 26 h 1699"/>
                <a:gd name="T104" fmla="*/ 8 w 2031"/>
                <a:gd name="T105" fmla="*/ 29 h 1699"/>
                <a:gd name="T106" fmla="*/ 5 w 2031"/>
                <a:gd name="T107" fmla="*/ 28 h 1699"/>
                <a:gd name="T108" fmla="*/ 2 w 2031"/>
                <a:gd name="T109" fmla="*/ 32 h 1699"/>
                <a:gd name="T110" fmla="*/ 4 w 2031"/>
                <a:gd name="T111" fmla="*/ 33 h 1699"/>
                <a:gd name="T112" fmla="*/ 6 w 2031"/>
                <a:gd name="T113" fmla="*/ 30 h 1699"/>
                <a:gd name="T114" fmla="*/ 10 w 2031"/>
                <a:gd name="T115" fmla="*/ 27 h 1699"/>
                <a:gd name="T116" fmla="*/ 13 w 2031"/>
                <a:gd name="T117" fmla="*/ 22 h 1699"/>
                <a:gd name="T118" fmla="*/ 20 w 2031"/>
                <a:gd name="T119" fmla="*/ 21 h 1699"/>
                <a:gd name="T120" fmla="*/ 25 w 2031"/>
                <a:gd name="T121" fmla="*/ 6 h 1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31" h="1699">
                  <a:moveTo>
                    <a:pt x="1036" y="72"/>
                  </a:moveTo>
                  <a:lnTo>
                    <a:pt x="1045" y="98"/>
                  </a:lnTo>
                  <a:lnTo>
                    <a:pt x="1049" y="125"/>
                  </a:lnTo>
                  <a:lnTo>
                    <a:pt x="1051" y="151"/>
                  </a:lnTo>
                  <a:lnTo>
                    <a:pt x="1054" y="180"/>
                  </a:lnTo>
                  <a:lnTo>
                    <a:pt x="1045" y="192"/>
                  </a:lnTo>
                  <a:lnTo>
                    <a:pt x="1040" y="218"/>
                  </a:lnTo>
                  <a:lnTo>
                    <a:pt x="1039" y="246"/>
                  </a:lnTo>
                  <a:lnTo>
                    <a:pt x="1038" y="272"/>
                  </a:lnTo>
                  <a:lnTo>
                    <a:pt x="1034" y="298"/>
                  </a:lnTo>
                  <a:lnTo>
                    <a:pt x="1013" y="343"/>
                  </a:lnTo>
                  <a:lnTo>
                    <a:pt x="997" y="389"/>
                  </a:lnTo>
                  <a:lnTo>
                    <a:pt x="982" y="436"/>
                  </a:lnTo>
                  <a:lnTo>
                    <a:pt x="971" y="482"/>
                  </a:lnTo>
                  <a:lnTo>
                    <a:pt x="959" y="529"/>
                  </a:lnTo>
                  <a:lnTo>
                    <a:pt x="948" y="577"/>
                  </a:lnTo>
                  <a:lnTo>
                    <a:pt x="936" y="625"/>
                  </a:lnTo>
                  <a:lnTo>
                    <a:pt x="922" y="672"/>
                  </a:lnTo>
                  <a:lnTo>
                    <a:pt x="928" y="670"/>
                  </a:lnTo>
                  <a:lnTo>
                    <a:pt x="934" y="666"/>
                  </a:lnTo>
                  <a:lnTo>
                    <a:pt x="941" y="663"/>
                  </a:lnTo>
                  <a:lnTo>
                    <a:pt x="948" y="658"/>
                  </a:lnTo>
                  <a:lnTo>
                    <a:pt x="954" y="654"/>
                  </a:lnTo>
                  <a:lnTo>
                    <a:pt x="960" y="649"/>
                  </a:lnTo>
                  <a:lnTo>
                    <a:pt x="966" y="643"/>
                  </a:lnTo>
                  <a:lnTo>
                    <a:pt x="972" y="639"/>
                  </a:lnTo>
                  <a:lnTo>
                    <a:pt x="983" y="631"/>
                  </a:lnTo>
                  <a:lnTo>
                    <a:pt x="995" y="623"/>
                  </a:lnTo>
                  <a:lnTo>
                    <a:pt x="1007" y="616"/>
                  </a:lnTo>
                  <a:lnTo>
                    <a:pt x="1018" y="609"/>
                  </a:lnTo>
                  <a:lnTo>
                    <a:pt x="1031" y="603"/>
                  </a:lnTo>
                  <a:lnTo>
                    <a:pt x="1042" y="597"/>
                  </a:lnTo>
                  <a:lnTo>
                    <a:pt x="1055" y="593"/>
                  </a:lnTo>
                  <a:lnTo>
                    <a:pt x="1068" y="588"/>
                  </a:lnTo>
                  <a:lnTo>
                    <a:pt x="1080" y="585"/>
                  </a:lnTo>
                  <a:lnTo>
                    <a:pt x="1093" y="581"/>
                  </a:lnTo>
                  <a:lnTo>
                    <a:pt x="1106" y="578"/>
                  </a:lnTo>
                  <a:lnTo>
                    <a:pt x="1119" y="575"/>
                  </a:lnTo>
                  <a:lnTo>
                    <a:pt x="1132" y="573"/>
                  </a:lnTo>
                  <a:lnTo>
                    <a:pt x="1146" y="571"/>
                  </a:lnTo>
                  <a:lnTo>
                    <a:pt x="1160" y="570"/>
                  </a:lnTo>
                  <a:lnTo>
                    <a:pt x="1174" y="569"/>
                  </a:lnTo>
                  <a:lnTo>
                    <a:pt x="1190" y="570"/>
                  </a:lnTo>
                  <a:lnTo>
                    <a:pt x="1206" y="572"/>
                  </a:lnTo>
                  <a:lnTo>
                    <a:pt x="1222" y="575"/>
                  </a:lnTo>
                  <a:lnTo>
                    <a:pt x="1239" y="579"/>
                  </a:lnTo>
                  <a:lnTo>
                    <a:pt x="1257" y="583"/>
                  </a:lnTo>
                  <a:lnTo>
                    <a:pt x="1273" y="589"/>
                  </a:lnTo>
                  <a:lnTo>
                    <a:pt x="1289" y="595"/>
                  </a:lnTo>
                  <a:lnTo>
                    <a:pt x="1305" y="602"/>
                  </a:lnTo>
                  <a:lnTo>
                    <a:pt x="1321" y="611"/>
                  </a:lnTo>
                  <a:lnTo>
                    <a:pt x="1336" y="620"/>
                  </a:lnTo>
                  <a:lnTo>
                    <a:pt x="1350" y="630"/>
                  </a:lnTo>
                  <a:lnTo>
                    <a:pt x="1363" y="641"/>
                  </a:lnTo>
                  <a:lnTo>
                    <a:pt x="1374" y="654"/>
                  </a:lnTo>
                  <a:lnTo>
                    <a:pt x="1386" y="668"/>
                  </a:lnTo>
                  <a:lnTo>
                    <a:pt x="1394" y="683"/>
                  </a:lnTo>
                  <a:lnTo>
                    <a:pt x="1402" y="699"/>
                  </a:lnTo>
                  <a:lnTo>
                    <a:pt x="1402" y="706"/>
                  </a:lnTo>
                  <a:lnTo>
                    <a:pt x="1404" y="710"/>
                  </a:lnTo>
                  <a:lnTo>
                    <a:pt x="1407" y="711"/>
                  </a:lnTo>
                  <a:lnTo>
                    <a:pt x="1414" y="713"/>
                  </a:lnTo>
                  <a:lnTo>
                    <a:pt x="1421" y="711"/>
                  </a:lnTo>
                  <a:lnTo>
                    <a:pt x="1428" y="711"/>
                  </a:lnTo>
                  <a:lnTo>
                    <a:pt x="1436" y="711"/>
                  </a:lnTo>
                  <a:lnTo>
                    <a:pt x="1442" y="713"/>
                  </a:lnTo>
                  <a:lnTo>
                    <a:pt x="1448" y="715"/>
                  </a:lnTo>
                  <a:lnTo>
                    <a:pt x="1455" y="718"/>
                  </a:lnTo>
                  <a:lnTo>
                    <a:pt x="1462" y="719"/>
                  </a:lnTo>
                  <a:lnTo>
                    <a:pt x="1467" y="717"/>
                  </a:lnTo>
                  <a:lnTo>
                    <a:pt x="1478" y="719"/>
                  </a:lnTo>
                  <a:lnTo>
                    <a:pt x="1489" y="721"/>
                  </a:lnTo>
                  <a:lnTo>
                    <a:pt x="1501" y="722"/>
                  </a:lnTo>
                  <a:lnTo>
                    <a:pt x="1512" y="723"/>
                  </a:lnTo>
                  <a:lnTo>
                    <a:pt x="1525" y="724"/>
                  </a:lnTo>
                  <a:lnTo>
                    <a:pt x="1535" y="726"/>
                  </a:lnTo>
                  <a:lnTo>
                    <a:pt x="1547" y="730"/>
                  </a:lnTo>
                  <a:lnTo>
                    <a:pt x="1557" y="734"/>
                  </a:lnTo>
                  <a:lnTo>
                    <a:pt x="1572" y="725"/>
                  </a:lnTo>
                  <a:lnTo>
                    <a:pt x="1588" y="717"/>
                  </a:lnTo>
                  <a:lnTo>
                    <a:pt x="1603" y="711"/>
                  </a:lnTo>
                  <a:lnTo>
                    <a:pt x="1618" y="706"/>
                  </a:lnTo>
                  <a:lnTo>
                    <a:pt x="1634" y="701"/>
                  </a:lnTo>
                  <a:lnTo>
                    <a:pt x="1649" y="696"/>
                  </a:lnTo>
                  <a:lnTo>
                    <a:pt x="1666" y="693"/>
                  </a:lnTo>
                  <a:lnTo>
                    <a:pt x="1682" y="691"/>
                  </a:lnTo>
                  <a:lnTo>
                    <a:pt x="1697" y="687"/>
                  </a:lnTo>
                  <a:lnTo>
                    <a:pt x="1713" y="685"/>
                  </a:lnTo>
                  <a:lnTo>
                    <a:pt x="1729" y="683"/>
                  </a:lnTo>
                  <a:lnTo>
                    <a:pt x="1744" y="679"/>
                  </a:lnTo>
                  <a:lnTo>
                    <a:pt x="1760" y="677"/>
                  </a:lnTo>
                  <a:lnTo>
                    <a:pt x="1776" y="673"/>
                  </a:lnTo>
                  <a:lnTo>
                    <a:pt x="1792" y="669"/>
                  </a:lnTo>
                  <a:lnTo>
                    <a:pt x="1808" y="664"/>
                  </a:lnTo>
                  <a:lnTo>
                    <a:pt x="1823" y="663"/>
                  </a:lnTo>
                  <a:lnTo>
                    <a:pt x="1838" y="663"/>
                  </a:lnTo>
                  <a:lnTo>
                    <a:pt x="1854" y="662"/>
                  </a:lnTo>
                  <a:lnTo>
                    <a:pt x="1871" y="662"/>
                  </a:lnTo>
                  <a:lnTo>
                    <a:pt x="1888" y="662"/>
                  </a:lnTo>
                  <a:lnTo>
                    <a:pt x="1904" y="663"/>
                  </a:lnTo>
                  <a:lnTo>
                    <a:pt x="1920" y="664"/>
                  </a:lnTo>
                  <a:lnTo>
                    <a:pt x="1936" y="665"/>
                  </a:lnTo>
                  <a:lnTo>
                    <a:pt x="1946" y="672"/>
                  </a:lnTo>
                  <a:lnTo>
                    <a:pt x="1954" y="679"/>
                  </a:lnTo>
                  <a:lnTo>
                    <a:pt x="1962" y="686"/>
                  </a:lnTo>
                  <a:lnTo>
                    <a:pt x="1969" y="694"/>
                  </a:lnTo>
                  <a:lnTo>
                    <a:pt x="1974" y="702"/>
                  </a:lnTo>
                  <a:lnTo>
                    <a:pt x="1978" y="711"/>
                  </a:lnTo>
                  <a:lnTo>
                    <a:pt x="1979" y="723"/>
                  </a:lnTo>
                  <a:lnTo>
                    <a:pt x="1979" y="734"/>
                  </a:lnTo>
                  <a:lnTo>
                    <a:pt x="1979" y="761"/>
                  </a:lnTo>
                  <a:lnTo>
                    <a:pt x="1978" y="785"/>
                  </a:lnTo>
                  <a:lnTo>
                    <a:pt x="1971" y="808"/>
                  </a:lnTo>
                  <a:lnTo>
                    <a:pt x="1956" y="829"/>
                  </a:lnTo>
                  <a:lnTo>
                    <a:pt x="1946" y="842"/>
                  </a:lnTo>
                  <a:lnTo>
                    <a:pt x="1933" y="854"/>
                  </a:lnTo>
                  <a:lnTo>
                    <a:pt x="1920" y="865"/>
                  </a:lnTo>
                  <a:lnTo>
                    <a:pt x="1907" y="876"/>
                  </a:lnTo>
                  <a:lnTo>
                    <a:pt x="1896" y="887"/>
                  </a:lnTo>
                  <a:lnTo>
                    <a:pt x="1886" y="899"/>
                  </a:lnTo>
                  <a:lnTo>
                    <a:pt x="1878" y="912"/>
                  </a:lnTo>
                  <a:lnTo>
                    <a:pt x="1872" y="927"/>
                  </a:lnTo>
                  <a:lnTo>
                    <a:pt x="1876" y="929"/>
                  </a:lnTo>
                  <a:lnTo>
                    <a:pt x="1881" y="933"/>
                  </a:lnTo>
                  <a:lnTo>
                    <a:pt x="1882" y="937"/>
                  </a:lnTo>
                  <a:lnTo>
                    <a:pt x="1882" y="943"/>
                  </a:lnTo>
                  <a:lnTo>
                    <a:pt x="1891" y="952"/>
                  </a:lnTo>
                  <a:lnTo>
                    <a:pt x="1896" y="965"/>
                  </a:lnTo>
                  <a:lnTo>
                    <a:pt x="1897" y="979"/>
                  </a:lnTo>
                  <a:lnTo>
                    <a:pt x="1895" y="991"/>
                  </a:lnTo>
                  <a:lnTo>
                    <a:pt x="1893" y="998"/>
                  </a:lnTo>
                  <a:lnTo>
                    <a:pt x="1889" y="1004"/>
                  </a:lnTo>
                  <a:lnTo>
                    <a:pt x="1883" y="1009"/>
                  </a:lnTo>
                  <a:lnTo>
                    <a:pt x="1878" y="1014"/>
                  </a:lnTo>
                  <a:lnTo>
                    <a:pt x="1873" y="1020"/>
                  </a:lnTo>
                  <a:lnTo>
                    <a:pt x="1871" y="1026"/>
                  </a:lnTo>
                  <a:lnTo>
                    <a:pt x="1871" y="1033"/>
                  </a:lnTo>
                  <a:lnTo>
                    <a:pt x="1875" y="1041"/>
                  </a:lnTo>
                  <a:lnTo>
                    <a:pt x="1874" y="1051"/>
                  </a:lnTo>
                  <a:lnTo>
                    <a:pt x="1873" y="1063"/>
                  </a:lnTo>
                  <a:lnTo>
                    <a:pt x="1869" y="1073"/>
                  </a:lnTo>
                  <a:lnTo>
                    <a:pt x="1864" y="1081"/>
                  </a:lnTo>
                  <a:lnTo>
                    <a:pt x="1856" y="1081"/>
                  </a:lnTo>
                  <a:lnTo>
                    <a:pt x="1853" y="1089"/>
                  </a:lnTo>
                  <a:lnTo>
                    <a:pt x="1852" y="1100"/>
                  </a:lnTo>
                  <a:lnTo>
                    <a:pt x="1849" y="1108"/>
                  </a:lnTo>
                  <a:lnTo>
                    <a:pt x="1846" y="1112"/>
                  </a:lnTo>
                  <a:lnTo>
                    <a:pt x="1844" y="1117"/>
                  </a:lnTo>
                  <a:lnTo>
                    <a:pt x="1841" y="1122"/>
                  </a:lnTo>
                  <a:lnTo>
                    <a:pt x="1836" y="1125"/>
                  </a:lnTo>
                  <a:lnTo>
                    <a:pt x="1849" y="1124"/>
                  </a:lnTo>
                  <a:lnTo>
                    <a:pt x="1861" y="1124"/>
                  </a:lnTo>
                  <a:lnTo>
                    <a:pt x="1874" y="1123"/>
                  </a:lnTo>
                  <a:lnTo>
                    <a:pt x="1886" y="1122"/>
                  </a:lnTo>
                  <a:lnTo>
                    <a:pt x="1897" y="1122"/>
                  </a:lnTo>
                  <a:lnTo>
                    <a:pt x="1909" y="1121"/>
                  </a:lnTo>
                  <a:lnTo>
                    <a:pt x="1921" y="1119"/>
                  </a:lnTo>
                  <a:lnTo>
                    <a:pt x="1933" y="1118"/>
                  </a:lnTo>
                  <a:lnTo>
                    <a:pt x="1944" y="1117"/>
                  </a:lnTo>
                  <a:lnTo>
                    <a:pt x="1956" y="1117"/>
                  </a:lnTo>
                  <a:lnTo>
                    <a:pt x="1967" y="1116"/>
                  </a:lnTo>
                  <a:lnTo>
                    <a:pt x="1980" y="1115"/>
                  </a:lnTo>
                  <a:lnTo>
                    <a:pt x="1993" y="1115"/>
                  </a:lnTo>
                  <a:lnTo>
                    <a:pt x="2004" y="1114"/>
                  </a:lnTo>
                  <a:lnTo>
                    <a:pt x="2018" y="1112"/>
                  </a:lnTo>
                  <a:lnTo>
                    <a:pt x="2031" y="1112"/>
                  </a:lnTo>
                  <a:lnTo>
                    <a:pt x="2027" y="1116"/>
                  </a:lnTo>
                  <a:lnTo>
                    <a:pt x="2015" y="1116"/>
                  </a:lnTo>
                  <a:lnTo>
                    <a:pt x="2002" y="1117"/>
                  </a:lnTo>
                  <a:lnTo>
                    <a:pt x="1989" y="1118"/>
                  </a:lnTo>
                  <a:lnTo>
                    <a:pt x="1978" y="1121"/>
                  </a:lnTo>
                  <a:lnTo>
                    <a:pt x="1965" y="1122"/>
                  </a:lnTo>
                  <a:lnTo>
                    <a:pt x="1954" y="1124"/>
                  </a:lnTo>
                  <a:lnTo>
                    <a:pt x="1942" y="1126"/>
                  </a:lnTo>
                  <a:lnTo>
                    <a:pt x="1931" y="1127"/>
                  </a:lnTo>
                  <a:lnTo>
                    <a:pt x="1918" y="1130"/>
                  </a:lnTo>
                  <a:lnTo>
                    <a:pt x="1906" y="1131"/>
                  </a:lnTo>
                  <a:lnTo>
                    <a:pt x="1895" y="1132"/>
                  </a:lnTo>
                  <a:lnTo>
                    <a:pt x="1883" y="1133"/>
                  </a:lnTo>
                  <a:lnTo>
                    <a:pt x="1872" y="1134"/>
                  </a:lnTo>
                  <a:lnTo>
                    <a:pt x="1860" y="1134"/>
                  </a:lnTo>
                  <a:lnTo>
                    <a:pt x="1848" y="1133"/>
                  </a:lnTo>
                  <a:lnTo>
                    <a:pt x="1836" y="1132"/>
                  </a:lnTo>
                  <a:lnTo>
                    <a:pt x="1836" y="1127"/>
                  </a:lnTo>
                  <a:lnTo>
                    <a:pt x="1828" y="1127"/>
                  </a:lnTo>
                  <a:lnTo>
                    <a:pt x="1820" y="1126"/>
                  </a:lnTo>
                  <a:lnTo>
                    <a:pt x="1812" y="1126"/>
                  </a:lnTo>
                  <a:lnTo>
                    <a:pt x="1804" y="1131"/>
                  </a:lnTo>
                  <a:lnTo>
                    <a:pt x="1797" y="1144"/>
                  </a:lnTo>
                  <a:lnTo>
                    <a:pt x="1792" y="1155"/>
                  </a:lnTo>
                  <a:lnTo>
                    <a:pt x="1784" y="1164"/>
                  </a:lnTo>
                  <a:lnTo>
                    <a:pt x="1773" y="1171"/>
                  </a:lnTo>
                  <a:lnTo>
                    <a:pt x="1766" y="1187"/>
                  </a:lnTo>
                  <a:lnTo>
                    <a:pt x="1761" y="1203"/>
                  </a:lnTo>
                  <a:lnTo>
                    <a:pt x="1758" y="1220"/>
                  </a:lnTo>
                  <a:lnTo>
                    <a:pt x="1755" y="1236"/>
                  </a:lnTo>
                  <a:lnTo>
                    <a:pt x="1752" y="1251"/>
                  </a:lnTo>
                  <a:lnTo>
                    <a:pt x="1746" y="1266"/>
                  </a:lnTo>
                  <a:lnTo>
                    <a:pt x="1738" y="1281"/>
                  </a:lnTo>
                  <a:lnTo>
                    <a:pt x="1727" y="1295"/>
                  </a:lnTo>
                  <a:lnTo>
                    <a:pt x="1738" y="1293"/>
                  </a:lnTo>
                  <a:lnTo>
                    <a:pt x="1751" y="1292"/>
                  </a:lnTo>
                  <a:lnTo>
                    <a:pt x="1762" y="1292"/>
                  </a:lnTo>
                  <a:lnTo>
                    <a:pt x="1775" y="1292"/>
                  </a:lnTo>
                  <a:lnTo>
                    <a:pt x="1787" y="1292"/>
                  </a:lnTo>
                  <a:lnTo>
                    <a:pt x="1799" y="1292"/>
                  </a:lnTo>
                  <a:lnTo>
                    <a:pt x="1812" y="1292"/>
                  </a:lnTo>
                  <a:lnTo>
                    <a:pt x="1825" y="1291"/>
                  </a:lnTo>
                  <a:lnTo>
                    <a:pt x="1844" y="1291"/>
                  </a:lnTo>
                  <a:lnTo>
                    <a:pt x="1863" y="1291"/>
                  </a:lnTo>
                  <a:lnTo>
                    <a:pt x="1882" y="1291"/>
                  </a:lnTo>
                  <a:lnTo>
                    <a:pt x="1901" y="1291"/>
                  </a:lnTo>
                  <a:lnTo>
                    <a:pt x="1920" y="1292"/>
                  </a:lnTo>
                  <a:lnTo>
                    <a:pt x="1940" y="1293"/>
                  </a:lnTo>
                  <a:lnTo>
                    <a:pt x="1959" y="1295"/>
                  </a:lnTo>
                  <a:lnTo>
                    <a:pt x="1979" y="1296"/>
                  </a:lnTo>
                  <a:lnTo>
                    <a:pt x="1974" y="1300"/>
                  </a:lnTo>
                  <a:lnTo>
                    <a:pt x="1967" y="1300"/>
                  </a:lnTo>
                  <a:lnTo>
                    <a:pt x="1959" y="1299"/>
                  </a:lnTo>
                  <a:lnTo>
                    <a:pt x="1952" y="1303"/>
                  </a:lnTo>
                  <a:lnTo>
                    <a:pt x="1871" y="1303"/>
                  </a:lnTo>
                  <a:lnTo>
                    <a:pt x="1872" y="1303"/>
                  </a:lnTo>
                  <a:lnTo>
                    <a:pt x="1873" y="1301"/>
                  </a:lnTo>
                  <a:lnTo>
                    <a:pt x="1874" y="1300"/>
                  </a:lnTo>
                  <a:lnTo>
                    <a:pt x="1871" y="1297"/>
                  </a:lnTo>
                  <a:lnTo>
                    <a:pt x="1851" y="1299"/>
                  </a:lnTo>
                  <a:lnTo>
                    <a:pt x="1831" y="1301"/>
                  </a:lnTo>
                  <a:lnTo>
                    <a:pt x="1812" y="1303"/>
                  </a:lnTo>
                  <a:lnTo>
                    <a:pt x="1791" y="1304"/>
                  </a:lnTo>
                  <a:lnTo>
                    <a:pt x="1772" y="1304"/>
                  </a:lnTo>
                  <a:lnTo>
                    <a:pt x="1752" y="1305"/>
                  </a:lnTo>
                  <a:lnTo>
                    <a:pt x="1732" y="1307"/>
                  </a:lnTo>
                  <a:lnTo>
                    <a:pt x="1712" y="1311"/>
                  </a:lnTo>
                  <a:lnTo>
                    <a:pt x="1710" y="1312"/>
                  </a:lnTo>
                  <a:lnTo>
                    <a:pt x="1709" y="1313"/>
                  </a:lnTo>
                  <a:lnTo>
                    <a:pt x="1708" y="1315"/>
                  </a:lnTo>
                  <a:lnTo>
                    <a:pt x="1710" y="1316"/>
                  </a:lnTo>
                  <a:lnTo>
                    <a:pt x="1704" y="1323"/>
                  </a:lnTo>
                  <a:lnTo>
                    <a:pt x="1716" y="1323"/>
                  </a:lnTo>
                  <a:lnTo>
                    <a:pt x="1730" y="1323"/>
                  </a:lnTo>
                  <a:lnTo>
                    <a:pt x="1744" y="1323"/>
                  </a:lnTo>
                  <a:lnTo>
                    <a:pt x="1758" y="1322"/>
                  </a:lnTo>
                  <a:lnTo>
                    <a:pt x="1772" y="1322"/>
                  </a:lnTo>
                  <a:lnTo>
                    <a:pt x="1787" y="1321"/>
                  </a:lnTo>
                  <a:lnTo>
                    <a:pt x="1800" y="1321"/>
                  </a:lnTo>
                  <a:lnTo>
                    <a:pt x="1815" y="1320"/>
                  </a:lnTo>
                  <a:lnTo>
                    <a:pt x="1830" y="1320"/>
                  </a:lnTo>
                  <a:lnTo>
                    <a:pt x="1845" y="1319"/>
                  </a:lnTo>
                  <a:lnTo>
                    <a:pt x="1860" y="1319"/>
                  </a:lnTo>
                  <a:lnTo>
                    <a:pt x="1875" y="1318"/>
                  </a:lnTo>
                  <a:lnTo>
                    <a:pt x="1890" y="1318"/>
                  </a:lnTo>
                  <a:lnTo>
                    <a:pt x="1905" y="1318"/>
                  </a:lnTo>
                  <a:lnTo>
                    <a:pt x="1919" y="1319"/>
                  </a:lnTo>
                  <a:lnTo>
                    <a:pt x="1934" y="1319"/>
                  </a:lnTo>
                  <a:lnTo>
                    <a:pt x="1924" y="1320"/>
                  </a:lnTo>
                  <a:lnTo>
                    <a:pt x="1913" y="1321"/>
                  </a:lnTo>
                  <a:lnTo>
                    <a:pt x="1904" y="1322"/>
                  </a:lnTo>
                  <a:lnTo>
                    <a:pt x="1894" y="1323"/>
                  </a:lnTo>
                  <a:lnTo>
                    <a:pt x="1883" y="1324"/>
                  </a:lnTo>
                  <a:lnTo>
                    <a:pt x="1874" y="1326"/>
                  </a:lnTo>
                  <a:lnTo>
                    <a:pt x="1865" y="1328"/>
                  </a:lnTo>
                  <a:lnTo>
                    <a:pt x="1856" y="1331"/>
                  </a:lnTo>
                  <a:lnTo>
                    <a:pt x="1849" y="1327"/>
                  </a:lnTo>
                  <a:lnTo>
                    <a:pt x="1837" y="1327"/>
                  </a:lnTo>
                  <a:lnTo>
                    <a:pt x="1827" y="1327"/>
                  </a:lnTo>
                  <a:lnTo>
                    <a:pt x="1816" y="1327"/>
                  </a:lnTo>
                  <a:lnTo>
                    <a:pt x="1806" y="1328"/>
                  </a:lnTo>
                  <a:lnTo>
                    <a:pt x="1797" y="1328"/>
                  </a:lnTo>
                  <a:lnTo>
                    <a:pt x="1787" y="1330"/>
                  </a:lnTo>
                  <a:lnTo>
                    <a:pt x="1777" y="1331"/>
                  </a:lnTo>
                  <a:lnTo>
                    <a:pt x="1767" y="1334"/>
                  </a:lnTo>
                  <a:lnTo>
                    <a:pt x="1757" y="1334"/>
                  </a:lnTo>
                  <a:lnTo>
                    <a:pt x="1746" y="1335"/>
                  </a:lnTo>
                  <a:lnTo>
                    <a:pt x="1737" y="1335"/>
                  </a:lnTo>
                  <a:lnTo>
                    <a:pt x="1728" y="1336"/>
                  </a:lnTo>
                  <a:lnTo>
                    <a:pt x="1719" y="1337"/>
                  </a:lnTo>
                  <a:lnTo>
                    <a:pt x="1709" y="1337"/>
                  </a:lnTo>
                  <a:lnTo>
                    <a:pt x="1699" y="1338"/>
                  </a:lnTo>
                  <a:lnTo>
                    <a:pt x="1689" y="1338"/>
                  </a:lnTo>
                  <a:lnTo>
                    <a:pt x="1681" y="1352"/>
                  </a:lnTo>
                  <a:lnTo>
                    <a:pt x="1682" y="1353"/>
                  </a:lnTo>
                  <a:lnTo>
                    <a:pt x="1684" y="1353"/>
                  </a:lnTo>
                  <a:lnTo>
                    <a:pt x="1686" y="1353"/>
                  </a:lnTo>
                  <a:lnTo>
                    <a:pt x="1689" y="1353"/>
                  </a:lnTo>
                  <a:lnTo>
                    <a:pt x="1694" y="1349"/>
                  </a:lnTo>
                  <a:lnTo>
                    <a:pt x="1754" y="1346"/>
                  </a:lnTo>
                  <a:lnTo>
                    <a:pt x="1754" y="1348"/>
                  </a:lnTo>
                  <a:lnTo>
                    <a:pt x="1755" y="1349"/>
                  </a:lnTo>
                  <a:lnTo>
                    <a:pt x="1757" y="1351"/>
                  </a:lnTo>
                  <a:lnTo>
                    <a:pt x="1758" y="1352"/>
                  </a:lnTo>
                  <a:lnTo>
                    <a:pt x="1773" y="1352"/>
                  </a:lnTo>
                  <a:lnTo>
                    <a:pt x="1788" y="1351"/>
                  </a:lnTo>
                  <a:lnTo>
                    <a:pt x="1803" y="1350"/>
                  </a:lnTo>
                  <a:lnTo>
                    <a:pt x="1816" y="1349"/>
                  </a:lnTo>
                  <a:lnTo>
                    <a:pt x="1830" y="1349"/>
                  </a:lnTo>
                  <a:lnTo>
                    <a:pt x="1845" y="1349"/>
                  </a:lnTo>
                  <a:lnTo>
                    <a:pt x="1860" y="1351"/>
                  </a:lnTo>
                  <a:lnTo>
                    <a:pt x="1875" y="1354"/>
                  </a:lnTo>
                  <a:lnTo>
                    <a:pt x="1926" y="1353"/>
                  </a:lnTo>
                  <a:lnTo>
                    <a:pt x="1926" y="1354"/>
                  </a:lnTo>
                  <a:lnTo>
                    <a:pt x="1927" y="1356"/>
                  </a:lnTo>
                  <a:lnTo>
                    <a:pt x="1928" y="1357"/>
                  </a:lnTo>
                  <a:lnTo>
                    <a:pt x="1929" y="1358"/>
                  </a:lnTo>
                  <a:lnTo>
                    <a:pt x="1927" y="1359"/>
                  </a:lnTo>
                  <a:lnTo>
                    <a:pt x="1925" y="1360"/>
                  </a:lnTo>
                  <a:lnTo>
                    <a:pt x="1924" y="1360"/>
                  </a:lnTo>
                  <a:lnTo>
                    <a:pt x="1921" y="1358"/>
                  </a:lnTo>
                  <a:lnTo>
                    <a:pt x="1906" y="1358"/>
                  </a:lnTo>
                  <a:lnTo>
                    <a:pt x="1891" y="1358"/>
                  </a:lnTo>
                  <a:lnTo>
                    <a:pt x="1876" y="1358"/>
                  </a:lnTo>
                  <a:lnTo>
                    <a:pt x="1861" y="1358"/>
                  </a:lnTo>
                  <a:lnTo>
                    <a:pt x="1848" y="1358"/>
                  </a:lnTo>
                  <a:lnTo>
                    <a:pt x="1833" y="1358"/>
                  </a:lnTo>
                  <a:lnTo>
                    <a:pt x="1818" y="1358"/>
                  </a:lnTo>
                  <a:lnTo>
                    <a:pt x="1803" y="1358"/>
                  </a:lnTo>
                  <a:lnTo>
                    <a:pt x="1789" y="1359"/>
                  </a:lnTo>
                  <a:lnTo>
                    <a:pt x="1774" y="1359"/>
                  </a:lnTo>
                  <a:lnTo>
                    <a:pt x="1760" y="1360"/>
                  </a:lnTo>
                  <a:lnTo>
                    <a:pt x="1746" y="1361"/>
                  </a:lnTo>
                  <a:lnTo>
                    <a:pt x="1732" y="1363"/>
                  </a:lnTo>
                  <a:lnTo>
                    <a:pt x="1719" y="1365"/>
                  </a:lnTo>
                  <a:lnTo>
                    <a:pt x="1705" y="1366"/>
                  </a:lnTo>
                  <a:lnTo>
                    <a:pt x="1691" y="1368"/>
                  </a:lnTo>
                  <a:lnTo>
                    <a:pt x="1685" y="1367"/>
                  </a:lnTo>
                  <a:lnTo>
                    <a:pt x="1681" y="1365"/>
                  </a:lnTo>
                  <a:lnTo>
                    <a:pt x="1675" y="1365"/>
                  </a:lnTo>
                  <a:lnTo>
                    <a:pt x="1669" y="1365"/>
                  </a:lnTo>
                  <a:lnTo>
                    <a:pt x="1664" y="1369"/>
                  </a:lnTo>
                  <a:lnTo>
                    <a:pt x="1661" y="1373"/>
                  </a:lnTo>
                  <a:lnTo>
                    <a:pt x="1659" y="1377"/>
                  </a:lnTo>
                  <a:lnTo>
                    <a:pt x="1655" y="1382"/>
                  </a:lnTo>
                  <a:lnTo>
                    <a:pt x="1663" y="1383"/>
                  </a:lnTo>
                  <a:lnTo>
                    <a:pt x="1672" y="1383"/>
                  </a:lnTo>
                  <a:lnTo>
                    <a:pt x="1682" y="1382"/>
                  </a:lnTo>
                  <a:lnTo>
                    <a:pt x="1691" y="1381"/>
                  </a:lnTo>
                  <a:lnTo>
                    <a:pt x="1700" y="1380"/>
                  </a:lnTo>
                  <a:lnTo>
                    <a:pt x="1710" y="1379"/>
                  </a:lnTo>
                  <a:lnTo>
                    <a:pt x="1720" y="1379"/>
                  </a:lnTo>
                  <a:lnTo>
                    <a:pt x="1730" y="1381"/>
                  </a:lnTo>
                  <a:lnTo>
                    <a:pt x="1860" y="1379"/>
                  </a:lnTo>
                  <a:lnTo>
                    <a:pt x="1868" y="1380"/>
                  </a:lnTo>
                  <a:lnTo>
                    <a:pt x="1878" y="1380"/>
                  </a:lnTo>
                  <a:lnTo>
                    <a:pt x="1886" y="1381"/>
                  </a:lnTo>
                  <a:lnTo>
                    <a:pt x="1894" y="1382"/>
                  </a:lnTo>
                  <a:lnTo>
                    <a:pt x="1872" y="1383"/>
                  </a:lnTo>
                  <a:lnTo>
                    <a:pt x="1850" y="1386"/>
                  </a:lnTo>
                  <a:lnTo>
                    <a:pt x="1828" y="1387"/>
                  </a:lnTo>
                  <a:lnTo>
                    <a:pt x="1806" y="1388"/>
                  </a:lnTo>
                  <a:lnTo>
                    <a:pt x="1783" y="1388"/>
                  </a:lnTo>
                  <a:lnTo>
                    <a:pt x="1760" y="1389"/>
                  </a:lnTo>
                  <a:lnTo>
                    <a:pt x="1736" y="1390"/>
                  </a:lnTo>
                  <a:lnTo>
                    <a:pt x="1712" y="1390"/>
                  </a:lnTo>
                  <a:lnTo>
                    <a:pt x="1705" y="1391"/>
                  </a:lnTo>
                  <a:lnTo>
                    <a:pt x="1698" y="1392"/>
                  </a:lnTo>
                  <a:lnTo>
                    <a:pt x="1691" y="1394"/>
                  </a:lnTo>
                  <a:lnTo>
                    <a:pt x="1685" y="1396"/>
                  </a:lnTo>
                  <a:lnTo>
                    <a:pt x="1678" y="1397"/>
                  </a:lnTo>
                  <a:lnTo>
                    <a:pt x="1672" y="1397"/>
                  </a:lnTo>
                  <a:lnTo>
                    <a:pt x="1664" y="1396"/>
                  </a:lnTo>
                  <a:lnTo>
                    <a:pt x="1657" y="1394"/>
                  </a:lnTo>
                  <a:lnTo>
                    <a:pt x="1653" y="1394"/>
                  </a:lnTo>
                  <a:lnTo>
                    <a:pt x="1647" y="1395"/>
                  </a:lnTo>
                  <a:lnTo>
                    <a:pt x="1644" y="1397"/>
                  </a:lnTo>
                  <a:lnTo>
                    <a:pt x="1640" y="1401"/>
                  </a:lnTo>
                  <a:lnTo>
                    <a:pt x="1639" y="1403"/>
                  </a:lnTo>
                  <a:lnTo>
                    <a:pt x="1638" y="1404"/>
                  </a:lnTo>
                  <a:lnTo>
                    <a:pt x="1636" y="1406"/>
                  </a:lnTo>
                  <a:lnTo>
                    <a:pt x="1636" y="1409"/>
                  </a:lnTo>
                  <a:lnTo>
                    <a:pt x="1648" y="1409"/>
                  </a:lnTo>
                  <a:lnTo>
                    <a:pt x="1661" y="1409"/>
                  </a:lnTo>
                  <a:lnTo>
                    <a:pt x="1674" y="1409"/>
                  </a:lnTo>
                  <a:lnTo>
                    <a:pt x="1686" y="1409"/>
                  </a:lnTo>
                  <a:lnTo>
                    <a:pt x="1698" y="1409"/>
                  </a:lnTo>
                  <a:lnTo>
                    <a:pt x="1710" y="1409"/>
                  </a:lnTo>
                  <a:lnTo>
                    <a:pt x="1723" y="1409"/>
                  </a:lnTo>
                  <a:lnTo>
                    <a:pt x="1736" y="1407"/>
                  </a:lnTo>
                  <a:lnTo>
                    <a:pt x="1747" y="1407"/>
                  </a:lnTo>
                  <a:lnTo>
                    <a:pt x="1760" y="1407"/>
                  </a:lnTo>
                  <a:lnTo>
                    <a:pt x="1773" y="1406"/>
                  </a:lnTo>
                  <a:lnTo>
                    <a:pt x="1787" y="1406"/>
                  </a:lnTo>
                  <a:lnTo>
                    <a:pt x="1799" y="1406"/>
                  </a:lnTo>
                  <a:lnTo>
                    <a:pt x="1812" y="1405"/>
                  </a:lnTo>
                  <a:lnTo>
                    <a:pt x="1826" y="1405"/>
                  </a:lnTo>
                  <a:lnTo>
                    <a:pt x="1840" y="1404"/>
                  </a:lnTo>
                  <a:lnTo>
                    <a:pt x="1840" y="1406"/>
                  </a:lnTo>
                  <a:lnTo>
                    <a:pt x="1831" y="1409"/>
                  </a:lnTo>
                  <a:lnTo>
                    <a:pt x="1822" y="1409"/>
                  </a:lnTo>
                  <a:lnTo>
                    <a:pt x="1813" y="1410"/>
                  </a:lnTo>
                  <a:lnTo>
                    <a:pt x="1808" y="1417"/>
                  </a:lnTo>
                  <a:lnTo>
                    <a:pt x="1792" y="1413"/>
                  </a:lnTo>
                  <a:lnTo>
                    <a:pt x="1776" y="1413"/>
                  </a:lnTo>
                  <a:lnTo>
                    <a:pt x="1758" y="1413"/>
                  </a:lnTo>
                  <a:lnTo>
                    <a:pt x="1740" y="1416"/>
                  </a:lnTo>
                  <a:lnTo>
                    <a:pt x="1722" y="1418"/>
                  </a:lnTo>
                  <a:lnTo>
                    <a:pt x="1705" y="1419"/>
                  </a:lnTo>
                  <a:lnTo>
                    <a:pt x="1686" y="1420"/>
                  </a:lnTo>
                  <a:lnTo>
                    <a:pt x="1669" y="1420"/>
                  </a:lnTo>
                  <a:lnTo>
                    <a:pt x="1663" y="1420"/>
                  </a:lnTo>
                  <a:lnTo>
                    <a:pt x="1659" y="1421"/>
                  </a:lnTo>
                  <a:lnTo>
                    <a:pt x="1652" y="1421"/>
                  </a:lnTo>
                  <a:lnTo>
                    <a:pt x="1646" y="1422"/>
                  </a:lnTo>
                  <a:lnTo>
                    <a:pt x="1640" y="1424"/>
                  </a:lnTo>
                  <a:lnTo>
                    <a:pt x="1634" y="1424"/>
                  </a:lnTo>
                  <a:lnTo>
                    <a:pt x="1628" y="1425"/>
                  </a:lnTo>
                  <a:lnTo>
                    <a:pt x="1622" y="1425"/>
                  </a:lnTo>
                  <a:lnTo>
                    <a:pt x="1619" y="1429"/>
                  </a:lnTo>
                  <a:lnTo>
                    <a:pt x="1617" y="1433"/>
                  </a:lnTo>
                  <a:lnTo>
                    <a:pt x="1613" y="1436"/>
                  </a:lnTo>
                  <a:lnTo>
                    <a:pt x="1609" y="1440"/>
                  </a:lnTo>
                  <a:lnTo>
                    <a:pt x="1628" y="1439"/>
                  </a:lnTo>
                  <a:lnTo>
                    <a:pt x="1647" y="1439"/>
                  </a:lnTo>
                  <a:lnTo>
                    <a:pt x="1668" y="1439"/>
                  </a:lnTo>
                  <a:lnTo>
                    <a:pt x="1689" y="1440"/>
                  </a:lnTo>
                  <a:lnTo>
                    <a:pt x="1709" y="1440"/>
                  </a:lnTo>
                  <a:lnTo>
                    <a:pt x="1730" y="1440"/>
                  </a:lnTo>
                  <a:lnTo>
                    <a:pt x="1751" y="1439"/>
                  </a:lnTo>
                  <a:lnTo>
                    <a:pt x="1770" y="1436"/>
                  </a:lnTo>
                  <a:lnTo>
                    <a:pt x="1775" y="1439"/>
                  </a:lnTo>
                  <a:lnTo>
                    <a:pt x="1781" y="1440"/>
                  </a:lnTo>
                  <a:lnTo>
                    <a:pt x="1787" y="1440"/>
                  </a:lnTo>
                  <a:lnTo>
                    <a:pt x="1793" y="1440"/>
                  </a:lnTo>
                  <a:lnTo>
                    <a:pt x="1799" y="1440"/>
                  </a:lnTo>
                  <a:lnTo>
                    <a:pt x="1806" y="1440"/>
                  </a:lnTo>
                  <a:lnTo>
                    <a:pt x="1812" y="1441"/>
                  </a:lnTo>
                  <a:lnTo>
                    <a:pt x="1816" y="1442"/>
                  </a:lnTo>
                  <a:lnTo>
                    <a:pt x="1816" y="1444"/>
                  </a:lnTo>
                  <a:lnTo>
                    <a:pt x="1691" y="1448"/>
                  </a:lnTo>
                  <a:lnTo>
                    <a:pt x="1687" y="1451"/>
                  </a:lnTo>
                  <a:lnTo>
                    <a:pt x="1677" y="1451"/>
                  </a:lnTo>
                  <a:lnTo>
                    <a:pt x="1667" y="1452"/>
                  </a:lnTo>
                  <a:lnTo>
                    <a:pt x="1655" y="1452"/>
                  </a:lnTo>
                  <a:lnTo>
                    <a:pt x="1644" y="1454"/>
                  </a:lnTo>
                  <a:lnTo>
                    <a:pt x="1632" y="1454"/>
                  </a:lnTo>
                  <a:lnTo>
                    <a:pt x="1621" y="1455"/>
                  </a:lnTo>
                  <a:lnTo>
                    <a:pt x="1608" y="1455"/>
                  </a:lnTo>
                  <a:lnTo>
                    <a:pt x="1595" y="1455"/>
                  </a:lnTo>
                  <a:lnTo>
                    <a:pt x="1583" y="1471"/>
                  </a:lnTo>
                  <a:lnTo>
                    <a:pt x="1602" y="1471"/>
                  </a:lnTo>
                  <a:lnTo>
                    <a:pt x="1619" y="1471"/>
                  </a:lnTo>
                  <a:lnTo>
                    <a:pt x="1637" y="1470"/>
                  </a:lnTo>
                  <a:lnTo>
                    <a:pt x="1653" y="1469"/>
                  </a:lnTo>
                  <a:lnTo>
                    <a:pt x="1669" y="1469"/>
                  </a:lnTo>
                  <a:lnTo>
                    <a:pt x="1686" y="1467"/>
                  </a:lnTo>
                  <a:lnTo>
                    <a:pt x="1704" y="1467"/>
                  </a:lnTo>
                  <a:lnTo>
                    <a:pt x="1723" y="1467"/>
                  </a:lnTo>
                  <a:lnTo>
                    <a:pt x="1723" y="1469"/>
                  </a:lnTo>
                  <a:lnTo>
                    <a:pt x="1755" y="1471"/>
                  </a:lnTo>
                  <a:lnTo>
                    <a:pt x="1755" y="1472"/>
                  </a:lnTo>
                  <a:lnTo>
                    <a:pt x="1735" y="1474"/>
                  </a:lnTo>
                  <a:lnTo>
                    <a:pt x="1714" y="1477"/>
                  </a:lnTo>
                  <a:lnTo>
                    <a:pt x="1694" y="1478"/>
                  </a:lnTo>
                  <a:lnTo>
                    <a:pt x="1674" y="1479"/>
                  </a:lnTo>
                  <a:lnTo>
                    <a:pt x="1654" y="1480"/>
                  </a:lnTo>
                  <a:lnTo>
                    <a:pt x="1633" y="1481"/>
                  </a:lnTo>
                  <a:lnTo>
                    <a:pt x="1613" y="1482"/>
                  </a:lnTo>
                  <a:lnTo>
                    <a:pt x="1592" y="1484"/>
                  </a:lnTo>
                  <a:lnTo>
                    <a:pt x="1588" y="1486"/>
                  </a:lnTo>
                  <a:lnTo>
                    <a:pt x="1583" y="1486"/>
                  </a:lnTo>
                  <a:lnTo>
                    <a:pt x="1577" y="1487"/>
                  </a:lnTo>
                  <a:lnTo>
                    <a:pt x="1571" y="1487"/>
                  </a:lnTo>
                  <a:lnTo>
                    <a:pt x="1566" y="1488"/>
                  </a:lnTo>
                  <a:lnTo>
                    <a:pt x="1562" y="1490"/>
                  </a:lnTo>
                  <a:lnTo>
                    <a:pt x="1560" y="1495"/>
                  </a:lnTo>
                  <a:lnTo>
                    <a:pt x="1560" y="1501"/>
                  </a:lnTo>
                  <a:lnTo>
                    <a:pt x="1633" y="1498"/>
                  </a:lnTo>
                  <a:lnTo>
                    <a:pt x="1633" y="1495"/>
                  </a:lnTo>
                  <a:lnTo>
                    <a:pt x="1637" y="1498"/>
                  </a:lnTo>
                  <a:lnTo>
                    <a:pt x="1736" y="1501"/>
                  </a:lnTo>
                  <a:lnTo>
                    <a:pt x="1736" y="1502"/>
                  </a:lnTo>
                  <a:lnTo>
                    <a:pt x="1715" y="1502"/>
                  </a:lnTo>
                  <a:lnTo>
                    <a:pt x="1693" y="1503"/>
                  </a:lnTo>
                  <a:lnTo>
                    <a:pt x="1671" y="1504"/>
                  </a:lnTo>
                  <a:lnTo>
                    <a:pt x="1651" y="1505"/>
                  </a:lnTo>
                  <a:lnTo>
                    <a:pt x="1629" y="1508"/>
                  </a:lnTo>
                  <a:lnTo>
                    <a:pt x="1607" y="1510"/>
                  </a:lnTo>
                  <a:lnTo>
                    <a:pt x="1586" y="1513"/>
                  </a:lnTo>
                  <a:lnTo>
                    <a:pt x="1565" y="1516"/>
                  </a:lnTo>
                  <a:lnTo>
                    <a:pt x="1557" y="1515"/>
                  </a:lnTo>
                  <a:lnTo>
                    <a:pt x="1550" y="1515"/>
                  </a:lnTo>
                  <a:lnTo>
                    <a:pt x="1543" y="1515"/>
                  </a:lnTo>
                  <a:lnTo>
                    <a:pt x="1538" y="1516"/>
                  </a:lnTo>
                  <a:lnTo>
                    <a:pt x="1531" y="1518"/>
                  </a:lnTo>
                  <a:lnTo>
                    <a:pt x="1525" y="1520"/>
                  </a:lnTo>
                  <a:lnTo>
                    <a:pt x="1519" y="1525"/>
                  </a:lnTo>
                  <a:lnTo>
                    <a:pt x="1513" y="1532"/>
                  </a:lnTo>
                  <a:lnTo>
                    <a:pt x="1520" y="1532"/>
                  </a:lnTo>
                  <a:lnTo>
                    <a:pt x="1528" y="1532"/>
                  </a:lnTo>
                  <a:lnTo>
                    <a:pt x="1536" y="1531"/>
                  </a:lnTo>
                  <a:lnTo>
                    <a:pt x="1543" y="1530"/>
                  </a:lnTo>
                  <a:lnTo>
                    <a:pt x="1561" y="1530"/>
                  </a:lnTo>
                  <a:lnTo>
                    <a:pt x="1580" y="1530"/>
                  </a:lnTo>
                  <a:lnTo>
                    <a:pt x="1601" y="1530"/>
                  </a:lnTo>
                  <a:lnTo>
                    <a:pt x="1622" y="1530"/>
                  </a:lnTo>
                  <a:lnTo>
                    <a:pt x="1642" y="1530"/>
                  </a:lnTo>
                  <a:lnTo>
                    <a:pt x="1664" y="1530"/>
                  </a:lnTo>
                  <a:lnTo>
                    <a:pt x="1684" y="1530"/>
                  </a:lnTo>
                  <a:lnTo>
                    <a:pt x="1704" y="1530"/>
                  </a:lnTo>
                  <a:lnTo>
                    <a:pt x="1704" y="1532"/>
                  </a:lnTo>
                  <a:lnTo>
                    <a:pt x="1692" y="1532"/>
                  </a:lnTo>
                  <a:lnTo>
                    <a:pt x="1681" y="1532"/>
                  </a:lnTo>
                  <a:lnTo>
                    <a:pt x="1667" y="1533"/>
                  </a:lnTo>
                  <a:lnTo>
                    <a:pt x="1654" y="1534"/>
                  </a:lnTo>
                  <a:lnTo>
                    <a:pt x="1640" y="1535"/>
                  </a:lnTo>
                  <a:lnTo>
                    <a:pt x="1628" y="1537"/>
                  </a:lnTo>
                  <a:lnTo>
                    <a:pt x="1615" y="1537"/>
                  </a:lnTo>
                  <a:lnTo>
                    <a:pt x="1602" y="1534"/>
                  </a:lnTo>
                  <a:lnTo>
                    <a:pt x="1596" y="1535"/>
                  </a:lnTo>
                  <a:lnTo>
                    <a:pt x="1591" y="1535"/>
                  </a:lnTo>
                  <a:lnTo>
                    <a:pt x="1585" y="1535"/>
                  </a:lnTo>
                  <a:lnTo>
                    <a:pt x="1579" y="1535"/>
                  </a:lnTo>
                  <a:lnTo>
                    <a:pt x="1573" y="1535"/>
                  </a:lnTo>
                  <a:lnTo>
                    <a:pt x="1568" y="1537"/>
                  </a:lnTo>
                  <a:lnTo>
                    <a:pt x="1562" y="1539"/>
                  </a:lnTo>
                  <a:lnTo>
                    <a:pt x="1557" y="1542"/>
                  </a:lnTo>
                  <a:lnTo>
                    <a:pt x="1549" y="1542"/>
                  </a:lnTo>
                  <a:lnTo>
                    <a:pt x="1540" y="1541"/>
                  </a:lnTo>
                  <a:lnTo>
                    <a:pt x="1530" y="1541"/>
                  </a:lnTo>
                  <a:lnTo>
                    <a:pt x="1519" y="1541"/>
                  </a:lnTo>
                  <a:lnTo>
                    <a:pt x="1509" y="1542"/>
                  </a:lnTo>
                  <a:lnTo>
                    <a:pt x="1501" y="1545"/>
                  </a:lnTo>
                  <a:lnTo>
                    <a:pt x="1493" y="1549"/>
                  </a:lnTo>
                  <a:lnTo>
                    <a:pt x="1488" y="1557"/>
                  </a:lnTo>
                  <a:lnTo>
                    <a:pt x="1508" y="1557"/>
                  </a:lnTo>
                  <a:lnTo>
                    <a:pt x="1528" y="1557"/>
                  </a:lnTo>
                  <a:lnTo>
                    <a:pt x="1549" y="1557"/>
                  </a:lnTo>
                  <a:lnTo>
                    <a:pt x="1570" y="1557"/>
                  </a:lnTo>
                  <a:lnTo>
                    <a:pt x="1592" y="1558"/>
                  </a:lnTo>
                  <a:lnTo>
                    <a:pt x="1613" y="1558"/>
                  </a:lnTo>
                  <a:lnTo>
                    <a:pt x="1634" y="1560"/>
                  </a:lnTo>
                  <a:lnTo>
                    <a:pt x="1656" y="1561"/>
                  </a:lnTo>
                  <a:lnTo>
                    <a:pt x="1656" y="1564"/>
                  </a:lnTo>
                  <a:lnTo>
                    <a:pt x="1570" y="1564"/>
                  </a:lnTo>
                  <a:lnTo>
                    <a:pt x="1564" y="1565"/>
                  </a:lnTo>
                  <a:lnTo>
                    <a:pt x="1557" y="1566"/>
                  </a:lnTo>
                  <a:lnTo>
                    <a:pt x="1550" y="1568"/>
                  </a:lnTo>
                  <a:lnTo>
                    <a:pt x="1543" y="1568"/>
                  </a:lnTo>
                  <a:lnTo>
                    <a:pt x="1536" y="1568"/>
                  </a:lnTo>
                  <a:lnTo>
                    <a:pt x="1531" y="1568"/>
                  </a:lnTo>
                  <a:lnTo>
                    <a:pt x="1524" y="1568"/>
                  </a:lnTo>
                  <a:lnTo>
                    <a:pt x="1517" y="1569"/>
                  </a:lnTo>
                  <a:lnTo>
                    <a:pt x="1510" y="1570"/>
                  </a:lnTo>
                  <a:lnTo>
                    <a:pt x="1503" y="1570"/>
                  </a:lnTo>
                  <a:lnTo>
                    <a:pt x="1495" y="1570"/>
                  </a:lnTo>
                  <a:lnTo>
                    <a:pt x="1487" y="1570"/>
                  </a:lnTo>
                  <a:lnTo>
                    <a:pt x="1479" y="1571"/>
                  </a:lnTo>
                  <a:lnTo>
                    <a:pt x="1472" y="1575"/>
                  </a:lnTo>
                  <a:lnTo>
                    <a:pt x="1467" y="1579"/>
                  </a:lnTo>
                  <a:lnTo>
                    <a:pt x="1464" y="1587"/>
                  </a:lnTo>
                  <a:lnTo>
                    <a:pt x="1467" y="1591"/>
                  </a:lnTo>
                  <a:lnTo>
                    <a:pt x="1482" y="1590"/>
                  </a:lnTo>
                  <a:lnTo>
                    <a:pt x="1498" y="1590"/>
                  </a:lnTo>
                  <a:lnTo>
                    <a:pt x="1513" y="1588"/>
                  </a:lnTo>
                  <a:lnTo>
                    <a:pt x="1530" y="1588"/>
                  </a:lnTo>
                  <a:lnTo>
                    <a:pt x="1545" y="1588"/>
                  </a:lnTo>
                  <a:lnTo>
                    <a:pt x="1560" y="1588"/>
                  </a:lnTo>
                  <a:lnTo>
                    <a:pt x="1576" y="1590"/>
                  </a:lnTo>
                  <a:lnTo>
                    <a:pt x="1591" y="1592"/>
                  </a:lnTo>
                  <a:lnTo>
                    <a:pt x="1586" y="1593"/>
                  </a:lnTo>
                  <a:lnTo>
                    <a:pt x="1579" y="1594"/>
                  </a:lnTo>
                  <a:lnTo>
                    <a:pt x="1572" y="1595"/>
                  </a:lnTo>
                  <a:lnTo>
                    <a:pt x="1566" y="1596"/>
                  </a:lnTo>
                  <a:lnTo>
                    <a:pt x="1553" y="1595"/>
                  </a:lnTo>
                  <a:lnTo>
                    <a:pt x="1538" y="1594"/>
                  </a:lnTo>
                  <a:lnTo>
                    <a:pt x="1524" y="1594"/>
                  </a:lnTo>
                  <a:lnTo>
                    <a:pt x="1510" y="1595"/>
                  </a:lnTo>
                  <a:lnTo>
                    <a:pt x="1495" y="1596"/>
                  </a:lnTo>
                  <a:lnTo>
                    <a:pt x="1481" y="1598"/>
                  </a:lnTo>
                  <a:lnTo>
                    <a:pt x="1466" y="1599"/>
                  </a:lnTo>
                  <a:lnTo>
                    <a:pt x="1452" y="1600"/>
                  </a:lnTo>
                  <a:lnTo>
                    <a:pt x="1448" y="1605"/>
                  </a:lnTo>
                  <a:lnTo>
                    <a:pt x="1443" y="1608"/>
                  </a:lnTo>
                  <a:lnTo>
                    <a:pt x="1440" y="1611"/>
                  </a:lnTo>
                  <a:lnTo>
                    <a:pt x="1437" y="1616"/>
                  </a:lnTo>
                  <a:lnTo>
                    <a:pt x="1566" y="1619"/>
                  </a:lnTo>
                  <a:lnTo>
                    <a:pt x="1570" y="1623"/>
                  </a:lnTo>
                  <a:lnTo>
                    <a:pt x="1551" y="1623"/>
                  </a:lnTo>
                  <a:lnTo>
                    <a:pt x="1533" y="1623"/>
                  </a:lnTo>
                  <a:lnTo>
                    <a:pt x="1515" y="1623"/>
                  </a:lnTo>
                  <a:lnTo>
                    <a:pt x="1497" y="1622"/>
                  </a:lnTo>
                  <a:lnTo>
                    <a:pt x="1479" y="1622"/>
                  </a:lnTo>
                  <a:lnTo>
                    <a:pt x="1460" y="1623"/>
                  </a:lnTo>
                  <a:lnTo>
                    <a:pt x="1442" y="1625"/>
                  </a:lnTo>
                  <a:lnTo>
                    <a:pt x="1424" y="1628"/>
                  </a:lnTo>
                  <a:lnTo>
                    <a:pt x="1406" y="1644"/>
                  </a:lnTo>
                  <a:lnTo>
                    <a:pt x="1420" y="1645"/>
                  </a:lnTo>
                  <a:lnTo>
                    <a:pt x="1434" y="1644"/>
                  </a:lnTo>
                  <a:lnTo>
                    <a:pt x="1449" y="1644"/>
                  </a:lnTo>
                  <a:lnTo>
                    <a:pt x="1464" y="1643"/>
                  </a:lnTo>
                  <a:lnTo>
                    <a:pt x="1479" y="1643"/>
                  </a:lnTo>
                  <a:lnTo>
                    <a:pt x="1494" y="1643"/>
                  </a:lnTo>
                  <a:lnTo>
                    <a:pt x="1509" y="1644"/>
                  </a:lnTo>
                  <a:lnTo>
                    <a:pt x="1523" y="1647"/>
                  </a:lnTo>
                  <a:lnTo>
                    <a:pt x="1508" y="1646"/>
                  </a:lnTo>
                  <a:lnTo>
                    <a:pt x="1492" y="1647"/>
                  </a:lnTo>
                  <a:lnTo>
                    <a:pt x="1475" y="1648"/>
                  </a:lnTo>
                  <a:lnTo>
                    <a:pt x="1460" y="1651"/>
                  </a:lnTo>
                  <a:lnTo>
                    <a:pt x="1444" y="1652"/>
                  </a:lnTo>
                  <a:lnTo>
                    <a:pt x="1429" y="1653"/>
                  </a:lnTo>
                  <a:lnTo>
                    <a:pt x="1414" y="1653"/>
                  </a:lnTo>
                  <a:lnTo>
                    <a:pt x="1399" y="1652"/>
                  </a:lnTo>
                  <a:lnTo>
                    <a:pt x="1394" y="1658"/>
                  </a:lnTo>
                  <a:lnTo>
                    <a:pt x="1387" y="1662"/>
                  </a:lnTo>
                  <a:lnTo>
                    <a:pt x="1380" y="1667"/>
                  </a:lnTo>
                  <a:lnTo>
                    <a:pt x="1374" y="1673"/>
                  </a:lnTo>
                  <a:lnTo>
                    <a:pt x="1383" y="1673"/>
                  </a:lnTo>
                  <a:lnTo>
                    <a:pt x="1394" y="1673"/>
                  </a:lnTo>
                  <a:lnTo>
                    <a:pt x="1404" y="1673"/>
                  </a:lnTo>
                  <a:lnTo>
                    <a:pt x="1414" y="1671"/>
                  </a:lnTo>
                  <a:lnTo>
                    <a:pt x="1425" y="1671"/>
                  </a:lnTo>
                  <a:lnTo>
                    <a:pt x="1435" y="1673"/>
                  </a:lnTo>
                  <a:lnTo>
                    <a:pt x="1444" y="1673"/>
                  </a:lnTo>
                  <a:lnTo>
                    <a:pt x="1454" y="1674"/>
                  </a:lnTo>
                  <a:lnTo>
                    <a:pt x="1454" y="1677"/>
                  </a:lnTo>
                  <a:lnTo>
                    <a:pt x="1437" y="1679"/>
                  </a:lnTo>
                  <a:lnTo>
                    <a:pt x="1420" y="1679"/>
                  </a:lnTo>
                  <a:lnTo>
                    <a:pt x="1403" y="1678"/>
                  </a:lnTo>
                  <a:lnTo>
                    <a:pt x="1384" y="1677"/>
                  </a:lnTo>
                  <a:lnTo>
                    <a:pt x="1367" y="1678"/>
                  </a:lnTo>
                  <a:lnTo>
                    <a:pt x="1351" y="1681"/>
                  </a:lnTo>
                  <a:lnTo>
                    <a:pt x="1335" y="1686"/>
                  </a:lnTo>
                  <a:lnTo>
                    <a:pt x="1321" y="1697"/>
                  </a:lnTo>
                  <a:lnTo>
                    <a:pt x="1316" y="1698"/>
                  </a:lnTo>
                  <a:lnTo>
                    <a:pt x="1311" y="1698"/>
                  </a:lnTo>
                  <a:lnTo>
                    <a:pt x="1306" y="1698"/>
                  </a:lnTo>
                  <a:lnTo>
                    <a:pt x="1300" y="1698"/>
                  </a:lnTo>
                  <a:lnTo>
                    <a:pt x="1293" y="1693"/>
                  </a:lnTo>
                  <a:lnTo>
                    <a:pt x="1284" y="1696"/>
                  </a:lnTo>
                  <a:lnTo>
                    <a:pt x="1276" y="1699"/>
                  </a:lnTo>
                  <a:lnTo>
                    <a:pt x="1267" y="1692"/>
                  </a:lnTo>
                  <a:lnTo>
                    <a:pt x="1267" y="1678"/>
                  </a:lnTo>
                  <a:lnTo>
                    <a:pt x="1259" y="1679"/>
                  </a:lnTo>
                  <a:lnTo>
                    <a:pt x="1251" y="1682"/>
                  </a:lnTo>
                  <a:lnTo>
                    <a:pt x="1243" y="1686"/>
                  </a:lnTo>
                  <a:lnTo>
                    <a:pt x="1235" y="1691"/>
                  </a:lnTo>
                  <a:lnTo>
                    <a:pt x="1227" y="1694"/>
                  </a:lnTo>
                  <a:lnTo>
                    <a:pt x="1218" y="1697"/>
                  </a:lnTo>
                  <a:lnTo>
                    <a:pt x="1210" y="1696"/>
                  </a:lnTo>
                  <a:lnTo>
                    <a:pt x="1204" y="1692"/>
                  </a:lnTo>
                  <a:lnTo>
                    <a:pt x="1204" y="1678"/>
                  </a:lnTo>
                  <a:lnTo>
                    <a:pt x="1191" y="1679"/>
                  </a:lnTo>
                  <a:lnTo>
                    <a:pt x="1178" y="1683"/>
                  </a:lnTo>
                  <a:lnTo>
                    <a:pt x="1164" y="1689"/>
                  </a:lnTo>
                  <a:lnTo>
                    <a:pt x="1149" y="1692"/>
                  </a:lnTo>
                  <a:lnTo>
                    <a:pt x="1137" y="1694"/>
                  </a:lnTo>
                  <a:lnTo>
                    <a:pt x="1125" y="1692"/>
                  </a:lnTo>
                  <a:lnTo>
                    <a:pt x="1116" y="1685"/>
                  </a:lnTo>
                  <a:lnTo>
                    <a:pt x="1109" y="1670"/>
                  </a:lnTo>
                  <a:lnTo>
                    <a:pt x="1101" y="1673"/>
                  </a:lnTo>
                  <a:lnTo>
                    <a:pt x="1093" y="1675"/>
                  </a:lnTo>
                  <a:lnTo>
                    <a:pt x="1085" y="1677"/>
                  </a:lnTo>
                  <a:lnTo>
                    <a:pt x="1076" y="1678"/>
                  </a:lnTo>
                  <a:lnTo>
                    <a:pt x="1068" y="1679"/>
                  </a:lnTo>
                  <a:lnTo>
                    <a:pt x="1058" y="1679"/>
                  </a:lnTo>
                  <a:lnTo>
                    <a:pt x="1050" y="1678"/>
                  </a:lnTo>
                  <a:lnTo>
                    <a:pt x="1041" y="1677"/>
                  </a:lnTo>
                  <a:lnTo>
                    <a:pt x="1034" y="1682"/>
                  </a:lnTo>
                  <a:lnTo>
                    <a:pt x="1026" y="1685"/>
                  </a:lnTo>
                  <a:lnTo>
                    <a:pt x="1019" y="1687"/>
                  </a:lnTo>
                  <a:lnTo>
                    <a:pt x="1011" y="1687"/>
                  </a:lnTo>
                  <a:lnTo>
                    <a:pt x="1003" y="1687"/>
                  </a:lnTo>
                  <a:lnTo>
                    <a:pt x="995" y="1685"/>
                  </a:lnTo>
                  <a:lnTo>
                    <a:pt x="987" y="1684"/>
                  </a:lnTo>
                  <a:lnTo>
                    <a:pt x="979" y="1682"/>
                  </a:lnTo>
                  <a:lnTo>
                    <a:pt x="974" y="1679"/>
                  </a:lnTo>
                  <a:lnTo>
                    <a:pt x="972" y="1676"/>
                  </a:lnTo>
                  <a:lnTo>
                    <a:pt x="970" y="1671"/>
                  </a:lnTo>
                  <a:lnTo>
                    <a:pt x="967" y="1667"/>
                  </a:lnTo>
                  <a:lnTo>
                    <a:pt x="962" y="1670"/>
                  </a:lnTo>
                  <a:lnTo>
                    <a:pt x="955" y="1673"/>
                  </a:lnTo>
                  <a:lnTo>
                    <a:pt x="948" y="1675"/>
                  </a:lnTo>
                  <a:lnTo>
                    <a:pt x="942" y="1677"/>
                  </a:lnTo>
                  <a:lnTo>
                    <a:pt x="935" y="1678"/>
                  </a:lnTo>
                  <a:lnTo>
                    <a:pt x="928" y="1679"/>
                  </a:lnTo>
                  <a:lnTo>
                    <a:pt x="920" y="1678"/>
                  </a:lnTo>
                  <a:lnTo>
                    <a:pt x="913" y="1677"/>
                  </a:lnTo>
                  <a:lnTo>
                    <a:pt x="910" y="1674"/>
                  </a:lnTo>
                  <a:lnTo>
                    <a:pt x="907" y="1669"/>
                  </a:lnTo>
                  <a:lnTo>
                    <a:pt x="906" y="1664"/>
                  </a:lnTo>
                  <a:lnTo>
                    <a:pt x="906" y="1659"/>
                  </a:lnTo>
                  <a:lnTo>
                    <a:pt x="899" y="1660"/>
                  </a:lnTo>
                  <a:lnTo>
                    <a:pt x="892" y="1661"/>
                  </a:lnTo>
                  <a:lnTo>
                    <a:pt x="886" y="1663"/>
                  </a:lnTo>
                  <a:lnTo>
                    <a:pt x="879" y="1666"/>
                  </a:lnTo>
                  <a:lnTo>
                    <a:pt x="871" y="1668"/>
                  </a:lnTo>
                  <a:lnTo>
                    <a:pt x="864" y="1670"/>
                  </a:lnTo>
                  <a:lnTo>
                    <a:pt x="857" y="1673"/>
                  </a:lnTo>
                  <a:lnTo>
                    <a:pt x="850" y="1675"/>
                  </a:lnTo>
                  <a:lnTo>
                    <a:pt x="845" y="1674"/>
                  </a:lnTo>
                  <a:lnTo>
                    <a:pt x="841" y="1671"/>
                  </a:lnTo>
                  <a:lnTo>
                    <a:pt x="837" y="1668"/>
                  </a:lnTo>
                  <a:lnTo>
                    <a:pt x="835" y="1663"/>
                  </a:lnTo>
                  <a:lnTo>
                    <a:pt x="835" y="1658"/>
                  </a:lnTo>
                  <a:lnTo>
                    <a:pt x="826" y="1659"/>
                  </a:lnTo>
                  <a:lnTo>
                    <a:pt x="818" y="1660"/>
                  </a:lnTo>
                  <a:lnTo>
                    <a:pt x="809" y="1661"/>
                  </a:lnTo>
                  <a:lnTo>
                    <a:pt x="801" y="1663"/>
                  </a:lnTo>
                  <a:lnTo>
                    <a:pt x="792" y="1666"/>
                  </a:lnTo>
                  <a:lnTo>
                    <a:pt x="784" y="1667"/>
                  </a:lnTo>
                  <a:lnTo>
                    <a:pt x="775" y="1667"/>
                  </a:lnTo>
                  <a:lnTo>
                    <a:pt x="765" y="1667"/>
                  </a:lnTo>
                  <a:lnTo>
                    <a:pt x="762" y="1664"/>
                  </a:lnTo>
                  <a:lnTo>
                    <a:pt x="760" y="1662"/>
                  </a:lnTo>
                  <a:lnTo>
                    <a:pt x="758" y="1660"/>
                  </a:lnTo>
                  <a:lnTo>
                    <a:pt x="756" y="1655"/>
                  </a:lnTo>
                  <a:lnTo>
                    <a:pt x="747" y="1658"/>
                  </a:lnTo>
                  <a:lnTo>
                    <a:pt x="738" y="1659"/>
                  </a:lnTo>
                  <a:lnTo>
                    <a:pt x="729" y="1660"/>
                  </a:lnTo>
                  <a:lnTo>
                    <a:pt x="721" y="1661"/>
                  </a:lnTo>
                  <a:lnTo>
                    <a:pt x="712" y="1662"/>
                  </a:lnTo>
                  <a:lnTo>
                    <a:pt x="702" y="1662"/>
                  </a:lnTo>
                  <a:lnTo>
                    <a:pt x="693" y="1661"/>
                  </a:lnTo>
                  <a:lnTo>
                    <a:pt x="683" y="1660"/>
                  </a:lnTo>
                  <a:lnTo>
                    <a:pt x="675" y="1646"/>
                  </a:lnTo>
                  <a:lnTo>
                    <a:pt x="668" y="1648"/>
                  </a:lnTo>
                  <a:lnTo>
                    <a:pt x="660" y="1649"/>
                  </a:lnTo>
                  <a:lnTo>
                    <a:pt x="653" y="1651"/>
                  </a:lnTo>
                  <a:lnTo>
                    <a:pt x="645" y="1653"/>
                  </a:lnTo>
                  <a:lnTo>
                    <a:pt x="637" y="1654"/>
                  </a:lnTo>
                  <a:lnTo>
                    <a:pt x="629" y="1654"/>
                  </a:lnTo>
                  <a:lnTo>
                    <a:pt x="621" y="1654"/>
                  </a:lnTo>
                  <a:lnTo>
                    <a:pt x="612" y="1654"/>
                  </a:lnTo>
                  <a:lnTo>
                    <a:pt x="608" y="1649"/>
                  </a:lnTo>
                  <a:lnTo>
                    <a:pt x="603" y="1647"/>
                  </a:lnTo>
                  <a:lnTo>
                    <a:pt x="597" y="1647"/>
                  </a:lnTo>
                  <a:lnTo>
                    <a:pt x="592" y="1648"/>
                  </a:lnTo>
                  <a:lnTo>
                    <a:pt x="585" y="1649"/>
                  </a:lnTo>
                  <a:lnTo>
                    <a:pt x="579" y="1652"/>
                  </a:lnTo>
                  <a:lnTo>
                    <a:pt x="572" y="1652"/>
                  </a:lnTo>
                  <a:lnTo>
                    <a:pt x="566" y="1652"/>
                  </a:lnTo>
                  <a:lnTo>
                    <a:pt x="559" y="1652"/>
                  </a:lnTo>
                  <a:lnTo>
                    <a:pt x="554" y="1652"/>
                  </a:lnTo>
                  <a:lnTo>
                    <a:pt x="548" y="1652"/>
                  </a:lnTo>
                  <a:lnTo>
                    <a:pt x="542" y="1648"/>
                  </a:lnTo>
                  <a:lnTo>
                    <a:pt x="539" y="1640"/>
                  </a:lnTo>
                  <a:lnTo>
                    <a:pt x="535" y="1636"/>
                  </a:lnTo>
                  <a:lnTo>
                    <a:pt x="530" y="1636"/>
                  </a:lnTo>
                  <a:lnTo>
                    <a:pt x="525" y="1638"/>
                  </a:lnTo>
                  <a:lnTo>
                    <a:pt x="518" y="1641"/>
                  </a:lnTo>
                  <a:lnTo>
                    <a:pt x="512" y="1645"/>
                  </a:lnTo>
                  <a:lnTo>
                    <a:pt x="505" y="1647"/>
                  </a:lnTo>
                  <a:lnTo>
                    <a:pt x="500" y="1647"/>
                  </a:lnTo>
                  <a:lnTo>
                    <a:pt x="493" y="1648"/>
                  </a:lnTo>
                  <a:lnTo>
                    <a:pt x="487" y="1646"/>
                  </a:lnTo>
                  <a:lnTo>
                    <a:pt x="482" y="1643"/>
                  </a:lnTo>
                  <a:lnTo>
                    <a:pt x="479" y="1637"/>
                  </a:lnTo>
                  <a:lnTo>
                    <a:pt x="475" y="1632"/>
                  </a:lnTo>
                  <a:lnTo>
                    <a:pt x="471" y="1630"/>
                  </a:lnTo>
                  <a:lnTo>
                    <a:pt x="465" y="1630"/>
                  </a:lnTo>
                  <a:lnTo>
                    <a:pt x="457" y="1634"/>
                  </a:lnTo>
                  <a:lnTo>
                    <a:pt x="450" y="1637"/>
                  </a:lnTo>
                  <a:lnTo>
                    <a:pt x="441" y="1639"/>
                  </a:lnTo>
                  <a:lnTo>
                    <a:pt x="433" y="1639"/>
                  </a:lnTo>
                  <a:lnTo>
                    <a:pt x="425" y="1638"/>
                  </a:lnTo>
                  <a:lnTo>
                    <a:pt x="422" y="1629"/>
                  </a:lnTo>
                  <a:lnTo>
                    <a:pt x="419" y="1624"/>
                  </a:lnTo>
                  <a:lnTo>
                    <a:pt x="413" y="1623"/>
                  </a:lnTo>
                  <a:lnTo>
                    <a:pt x="409" y="1624"/>
                  </a:lnTo>
                  <a:lnTo>
                    <a:pt x="403" y="1628"/>
                  </a:lnTo>
                  <a:lnTo>
                    <a:pt x="396" y="1631"/>
                  </a:lnTo>
                  <a:lnTo>
                    <a:pt x="390" y="1634"/>
                  </a:lnTo>
                  <a:lnTo>
                    <a:pt x="385" y="1636"/>
                  </a:lnTo>
                  <a:lnTo>
                    <a:pt x="380" y="1636"/>
                  </a:lnTo>
                  <a:lnTo>
                    <a:pt x="373" y="1636"/>
                  </a:lnTo>
                  <a:lnTo>
                    <a:pt x="366" y="1636"/>
                  </a:lnTo>
                  <a:lnTo>
                    <a:pt x="359" y="1636"/>
                  </a:lnTo>
                  <a:lnTo>
                    <a:pt x="353" y="1633"/>
                  </a:lnTo>
                  <a:lnTo>
                    <a:pt x="349" y="1631"/>
                  </a:lnTo>
                  <a:lnTo>
                    <a:pt x="345" y="1626"/>
                  </a:lnTo>
                  <a:lnTo>
                    <a:pt x="343" y="1619"/>
                  </a:lnTo>
                  <a:lnTo>
                    <a:pt x="334" y="1623"/>
                  </a:lnTo>
                  <a:lnTo>
                    <a:pt x="326" y="1624"/>
                  </a:lnTo>
                  <a:lnTo>
                    <a:pt x="316" y="1623"/>
                  </a:lnTo>
                  <a:lnTo>
                    <a:pt x="307" y="1621"/>
                  </a:lnTo>
                  <a:lnTo>
                    <a:pt x="298" y="1618"/>
                  </a:lnTo>
                  <a:lnTo>
                    <a:pt x="289" y="1616"/>
                  </a:lnTo>
                  <a:lnTo>
                    <a:pt x="281" y="1614"/>
                  </a:lnTo>
                  <a:lnTo>
                    <a:pt x="271" y="1611"/>
                  </a:lnTo>
                  <a:lnTo>
                    <a:pt x="266" y="1603"/>
                  </a:lnTo>
                  <a:lnTo>
                    <a:pt x="263" y="1593"/>
                  </a:lnTo>
                  <a:lnTo>
                    <a:pt x="262" y="1584"/>
                  </a:lnTo>
                  <a:lnTo>
                    <a:pt x="261" y="1576"/>
                  </a:lnTo>
                  <a:lnTo>
                    <a:pt x="255" y="1575"/>
                  </a:lnTo>
                  <a:lnTo>
                    <a:pt x="248" y="1573"/>
                  </a:lnTo>
                  <a:lnTo>
                    <a:pt x="243" y="1572"/>
                  </a:lnTo>
                  <a:lnTo>
                    <a:pt x="236" y="1570"/>
                  </a:lnTo>
                  <a:lnTo>
                    <a:pt x="229" y="1568"/>
                  </a:lnTo>
                  <a:lnTo>
                    <a:pt x="223" y="1565"/>
                  </a:lnTo>
                  <a:lnTo>
                    <a:pt x="217" y="1562"/>
                  </a:lnTo>
                  <a:lnTo>
                    <a:pt x="212" y="1557"/>
                  </a:lnTo>
                  <a:lnTo>
                    <a:pt x="212" y="1552"/>
                  </a:lnTo>
                  <a:lnTo>
                    <a:pt x="213" y="1546"/>
                  </a:lnTo>
                  <a:lnTo>
                    <a:pt x="215" y="1541"/>
                  </a:lnTo>
                  <a:lnTo>
                    <a:pt x="220" y="1540"/>
                  </a:lnTo>
                  <a:lnTo>
                    <a:pt x="229" y="1546"/>
                  </a:lnTo>
                  <a:lnTo>
                    <a:pt x="238" y="1549"/>
                  </a:lnTo>
                  <a:lnTo>
                    <a:pt x="248" y="1553"/>
                  </a:lnTo>
                  <a:lnTo>
                    <a:pt x="259" y="1555"/>
                  </a:lnTo>
                  <a:lnTo>
                    <a:pt x="269" y="1557"/>
                  </a:lnTo>
                  <a:lnTo>
                    <a:pt x="278" y="1558"/>
                  </a:lnTo>
                  <a:lnTo>
                    <a:pt x="289" y="1561"/>
                  </a:lnTo>
                  <a:lnTo>
                    <a:pt x="299" y="1564"/>
                  </a:lnTo>
                  <a:lnTo>
                    <a:pt x="303" y="1557"/>
                  </a:lnTo>
                  <a:lnTo>
                    <a:pt x="307" y="1554"/>
                  </a:lnTo>
                  <a:lnTo>
                    <a:pt x="312" y="1553"/>
                  </a:lnTo>
                  <a:lnTo>
                    <a:pt x="319" y="1553"/>
                  </a:lnTo>
                  <a:lnTo>
                    <a:pt x="326" y="1555"/>
                  </a:lnTo>
                  <a:lnTo>
                    <a:pt x="332" y="1557"/>
                  </a:lnTo>
                  <a:lnTo>
                    <a:pt x="339" y="1558"/>
                  </a:lnTo>
                  <a:lnTo>
                    <a:pt x="346" y="1558"/>
                  </a:lnTo>
                  <a:lnTo>
                    <a:pt x="351" y="1560"/>
                  </a:lnTo>
                  <a:lnTo>
                    <a:pt x="357" y="1560"/>
                  </a:lnTo>
                  <a:lnTo>
                    <a:pt x="362" y="1561"/>
                  </a:lnTo>
                  <a:lnTo>
                    <a:pt x="368" y="1561"/>
                  </a:lnTo>
                  <a:lnTo>
                    <a:pt x="374" y="1561"/>
                  </a:lnTo>
                  <a:lnTo>
                    <a:pt x="380" y="1562"/>
                  </a:lnTo>
                  <a:lnTo>
                    <a:pt x="385" y="1563"/>
                  </a:lnTo>
                  <a:lnTo>
                    <a:pt x="390" y="1565"/>
                  </a:lnTo>
                  <a:lnTo>
                    <a:pt x="389" y="1569"/>
                  </a:lnTo>
                  <a:lnTo>
                    <a:pt x="388" y="1572"/>
                  </a:lnTo>
                  <a:lnTo>
                    <a:pt x="385" y="1576"/>
                  </a:lnTo>
                  <a:lnTo>
                    <a:pt x="382" y="1579"/>
                  </a:lnTo>
                  <a:lnTo>
                    <a:pt x="372" y="1578"/>
                  </a:lnTo>
                  <a:lnTo>
                    <a:pt x="362" y="1578"/>
                  </a:lnTo>
                  <a:lnTo>
                    <a:pt x="352" y="1577"/>
                  </a:lnTo>
                  <a:lnTo>
                    <a:pt x="343" y="1576"/>
                  </a:lnTo>
                  <a:lnTo>
                    <a:pt x="334" y="1575"/>
                  </a:lnTo>
                  <a:lnTo>
                    <a:pt x="324" y="1573"/>
                  </a:lnTo>
                  <a:lnTo>
                    <a:pt x="314" y="1572"/>
                  </a:lnTo>
                  <a:lnTo>
                    <a:pt x="305" y="1570"/>
                  </a:lnTo>
                  <a:lnTo>
                    <a:pt x="300" y="1576"/>
                  </a:lnTo>
                  <a:lnTo>
                    <a:pt x="319" y="1577"/>
                  </a:lnTo>
                  <a:lnTo>
                    <a:pt x="337" y="1579"/>
                  </a:lnTo>
                  <a:lnTo>
                    <a:pt x="356" y="1580"/>
                  </a:lnTo>
                  <a:lnTo>
                    <a:pt x="374" y="1583"/>
                  </a:lnTo>
                  <a:lnTo>
                    <a:pt x="391" y="1585"/>
                  </a:lnTo>
                  <a:lnTo>
                    <a:pt x="410" y="1587"/>
                  </a:lnTo>
                  <a:lnTo>
                    <a:pt x="428" y="1590"/>
                  </a:lnTo>
                  <a:lnTo>
                    <a:pt x="447" y="1591"/>
                  </a:lnTo>
                  <a:lnTo>
                    <a:pt x="465" y="1593"/>
                  </a:lnTo>
                  <a:lnTo>
                    <a:pt x="483" y="1595"/>
                  </a:lnTo>
                  <a:lnTo>
                    <a:pt x="502" y="1598"/>
                  </a:lnTo>
                  <a:lnTo>
                    <a:pt x="520" y="1600"/>
                  </a:lnTo>
                  <a:lnTo>
                    <a:pt x="539" y="1602"/>
                  </a:lnTo>
                  <a:lnTo>
                    <a:pt x="557" y="1603"/>
                  </a:lnTo>
                  <a:lnTo>
                    <a:pt x="576" y="1606"/>
                  </a:lnTo>
                  <a:lnTo>
                    <a:pt x="594" y="1607"/>
                  </a:lnTo>
                  <a:lnTo>
                    <a:pt x="595" y="1603"/>
                  </a:lnTo>
                  <a:lnTo>
                    <a:pt x="595" y="1601"/>
                  </a:lnTo>
                  <a:lnTo>
                    <a:pt x="595" y="1599"/>
                  </a:lnTo>
                  <a:lnTo>
                    <a:pt x="596" y="1595"/>
                  </a:lnTo>
                  <a:lnTo>
                    <a:pt x="603" y="1592"/>
                  </a:lnTo>
                  <a:lnTo>
                    <a:pt x="610" y="1591"/>
                  </a:lnTo>
                  <a:lnTo>
                    <a:pt x="617" y="1591"/>
                  </a:lnTo>
                  <a:lnTo>
                    <a:pt x="625" y="1592"/>
                  </a:lnTo>
                  <a:lnTo>
                    <a:pt x="633" y="1593"/>
                  </a:lnTo>
                  <a:lnTo>
                    <a:pt x="640" y="1594"/>
                  </a:lnTo>
                  <a:lnTo>
                    <a:pt x="648" y="1596"/>
                  </a:lnTo>
                  <a:lnTo>
                    <a:pt x="655" y="1596"/>
                  </a:lnTo>
                  <a:lnTo>
                    <a:pt x="659" y="1600"/>
                  </a:lnTo>
                  <a:lnTo>
                    <a:pt x="657" y="1603"/>
                  </a:lnTo>
                  <a:lnTo>
                    <a:pt x="657" y="1607"/>
                  </a:lnTo>
                  <a:lnTo>
                    <a:pt x="660" y="1610"/>
                  </a:lnTo>
                  <a:lnTo>
                    <a:pt x="665" y="1609"/>
                  </a:lnTo>
                  <a:lnTo>
                    <a:pt x="670" y="1609"/>
                  </a:lnTo>
                  <a:lnTo>
                    <a:pt x="676" y="1609"/>
                  </a:lnTo>
                  <a:lnTo>
                    <a:pt x="680" y="1609"/>
                  </a:lnTo>
                  <a:lnTo>
                    <a:pt x="685" y="1610"/>
                  </a:lnTo>
                  <a:lnTo>
                    <a:pt x="691" y="1610"/>
                  </a:lnTo>
                  <a:lnTo>
                    <a:pt x="695" y="1610"/>
                  </a:lnTo>
                  <a:lnTo>
                    <a:pt x="701" y="1610"/>
                  </a:lnTo>
                  <a:lnTo>
                    <a:pt x="698" y="1607"/>
                  </a:lnTo>
                  <a:lnTo>
                    <a:pt x="697" y="1603"/>
                  </a:lnTo>
                  <a:lnTo>
                    <a:pt x="697" y="1599"/>
                  </a:lnTo>
                  <a:lnTo>
                    <a:pt x="697" y="1595"/>
                  </a:lnTo>
                  <a:lnTo>
                    <a:pt x="701" y="1593"/>
                  </a:lnTo>
                  <a:lnTo>
                    <a:pt x="707" y="1592"/>
                  </a:lnTo>
                  <a:lnTo>
                    <a:pt x="713" y="1592"/>
                  </a:lnTo>
                  <a:lnTo>
                    <a:pt x="718" y="1593"/>
                  </a:lnTo>
                  <a:lnTo>
                    <a:pt x="724" y="1594"/>
                  </a:lnTo>
                  <a:lnTo>
                    <a:pt x="730" y="1595"/>
                  </a:lnTo>
                  <a:lnTo>
                    <a:pt x="736" y="1595"/>
                  </a:lnTo>
                  <a:lnTo>
                    <a:pt x="740" y="1594"/>
                  </a:lnTo>
                  <a:lnTo>
                    <a:pt x="750" y="1607"/>
                  </a:lnTo>
                  <a:lnTo>
                    <a:pt x="740" y="1615"/>
                  </a:lnTo>
                  <a:lnTo>
                    <a:pt x="745" y="1616"/>
                  </a:lnTo>
                  <a:lnTo>
                    <a:pt x="748" y="1616"/>
                  </a:lnTo>
                  <a:lnTo>
                    <a:pt x="753" y="1616"/>
                  </a:lnTo>
                  <a:lnTo>
                    <a:pt x="759" y="1616"/>
                  </a:lnTo>
                  <a:lnTo>
                    <a:pt x="763" y="1616"/>
                  </a:lnTo>
                  <a:lnTo>
                    <a:pt x="768" y="1616"/>
                  </a:lnTo>
                  <a:lnTo>
                    <a:pt x="771" y="1616"/>
                  </a:lnTo>
                  <a:lnTo>
                    <a:pt x="776" y="1616"/>
                  </a:lnTo>
                  <a:lnTo>
                    <a:pt x="774" y="1614"/>
                  </a:lnTo>
                  <a:lnTo>
                    <a:pt x="771" y="1611"/>
                  </a:lnTo>
                  <a:lnTo>
                    <a:pt x="770" y="1609"/>
                  </a:lnTo>
                  <a:lnTo>
                    <a:pt x="773" y="1607"/>
                  </a:lnTo>
                  <a:lnTo>
                    <a:pt x="780" y="1605"/>
                  </a:lnTo>
                  <a:lnTo>
                    <a:pt x="785" y="1603"/>
                  </a:lnTo>
                  <a:lnTo>
                    <a:pt x="792" y="1603"/>
                  </a:lnTo>
                  <a:lnTo>
                    <a:pt x="799" y="1603"/>
                  </a:lnTo>
                  <a:lnTo>
                    <a:pt x="806" y="1605"/>
                  </a:lnTo>
                  <a:lnTo>
                    <a:pt x="813" y="1606"/>
                  </a:lnTo>
                  <a:lnTo>
                    <a:pt x="821" y="1607"/>
                  </a:lnTo>
                  <a:lnTo>
                    <a:pt x="828" y="1608"/>
                  </a:lnTo>
                  <a:lnTo>
                    <a:pt x="830" y="1606"/>
                  </a:lnTo>
                  <a:lnTo>
                    <a:pt x="834" y="1607"/>
                  </a:lnTo>
                  <a:lnTo>
                    <a:pt x="836" y="1609"/>
                  </a:lnTo>
                  <a:lnTo>
                    <a:pt x="838" y="1610"/>
                  </a:lnTo>
                  <a:lnTo>
                    <a:pt x="841" y="1603"/>
                  </a:lnTo>
                  <a:lnTo>
                    <a:pt x="846" y="1601"/>
                  </a:lnTo>
                  <a:lnTo>
                    <a:pt x="853" y="1602"/>
                  </a:lnTo>
                  <a:lnTo>
                    <a:pt x="860" y="1603"/>
                  </a:lnTo>
                  <a:lnTo>
                    <a:pt x="867" y="1605"/>
                  </a:lnTo>
                  <a:lnTo>
                    <a:pt x="873" y="1606"/>
                  </a:lnTo>
                  <a:lnTo>
                    <a:pt x="879" y="1607"/>
                  </a:lnTo>
                  <a:lnTo>
                    <a:pt x="886" y="1608"/>
                  </a:lnTo>
                  <a:lnTo>
                    <a:pt x="891" y="1608"/>
                  </a:lnTo>
                  <a:lnTo>
                    <a:pt x="898" y="1608"/>
                  </a:lnTo>
                  <a:lnTo>
                    <a:pt x="905" y="1607"/>
                  </a:lnTo>
                  <a:lnTo>
                    <a:pt x="912" y="1606"/>
                  </a:lnTo>
                  <a:lnTo>
                    <a:pt x="913" y="1608"/>
                  </a:lnTo>
                  <a:lnTo>
                    <a:pt x="917" y="1611"/>
                  </a:lnTo>
                  <a:lnTo>
                    <a:pt x="918" y="1615"/>
                  </a:lnTo>
                  <a:lnTo>
                    <a:pt x="917" y="1618"/>
                  </a:lnTo>
                  <a:lnTo>
                    <a:pt x="910" y="1622"/>
                  </a:lnTo>
                  <a:lnTo>
                    <a:pt x="901" y="1623"/>
                  </a:lnTo>
                  <a:lnTo>
                    <a:pt x="891" y="1624"/>
                  </a:lnTo>
                  <a:lnTo>
                    <a:pt x="882" y="1623"/>
                  </a:lnTo>
                  <a:lnTo>
                    <a:pt x="872" y="1622"/>
                  </a:lnTo>
                  <a:lnTo>
                    <a:pt x="862" y="1619"/>
                  </a:lnTo>
                  <a:lnTo>
                    <a:pt x="852" y="1618"/>
                  </a:lnTo>
                  <a:lnTo>
                    <a:pt x="843" y="1616"/>
                  </a:lnTo>
                  <a:lnTo>
                    <a:pt x="842" y="1618"/>
                  </a:lnTo>
                  <a:lnTo>
                    <a:pt x="841" y="1621"/>
                  </a:lnTo>
                  <a:lnTo>
                    <a:pt x="839" y="1624"/>
                  </a:lnTo>
                  <a:lnTo>
                    <a:pt x="838" y="1626"/>
                  </a:lnTo>
                  <a:lnTo>
                    <a:pt x="851" y="1628"/>
                  </a:lnTo>
                  <a:lnTo>
                    <a:pt x="864" y="1629"/>
                  </a:lnTo>
                  <a:lnTo>
                    <a:pt x="876" y="1630"/>
                  </a:lnTo>
                  <a:lnTo>
                    <a:pt x="890" y="1630"/>
                  </a:lnTo>
                  <a:lnTo>
                    <a:pt x="903" y="1631"/>
                  </a:lnTo>
                  <a:lnTo>
                    <a:pt x="917" y="1631"/>
                  </a:lnTo>
                  <a:lnTo>
                    <a:pt x="930" y="1631"/>
                  </a:lnTo>
                  <a:lnTo>
                    <a:pt x="944" y="1631"/>
                  </a:lnTo>
                  <a:lnTo>
                    <a:pt x="942" y="1629"/>
                  </a:lnTo>
                  <a:lnTo>
                    <a:pt x="941" y="1625"/>
                  </a:lnTo>
                  <a:lnTo>
                    <a:pt x="941" y="1622"/>
                  </a:lnTo>
                  <a:lnTo>
                    <a:pt x="941" y="1618"/>
                  </a:lnTo>
                  <a:lnTo>
                    <a:pt x="951" y="1618"/>
                  </a:lnTo>
                  <a:lnTo>
                    <a:pt x="963" y="1617"/>
                  </a:lnTo>
                  <a:lnTo>
                    <a:pt x="975" y="1616"/>
                  </a:lnTo>
                  <a:lnTo>
                    <a:pt x="988" y="1616"/>
                  </a:lnTo>
                  <a:lnTo>
                    <a:pt x="1001" y="1616"/>
                  </a:lnTo>
                  <a:lnTo>
                    <a:pt x="1013" y="1617"/>
                  </a:lnTo>
                  <a:lnTo>
                    <a:pt x="1026" y="1619"/>
                  </a:lnTo>
                  <a:lnTo>
                    <a:pt x="1038" y="1622"/>
                  </a:lnTo>
                  <a:lnTo>
                    <a:pt x="1045" y="1621"/>
                  </a:lnTo>
                  <a:lnTo>
                    <a:pt x="1050" y="1622"/>
                  </a:lnTo>
                  <a:lnTo>
                    <a:pt x="1056" y="1622"/>
                  </a:lnTo>
                  <a:lnTo>
                    <a:pt x="1062" y="1618"/>
                  </a:lnTo>
                  <a:lnTo>
                    <a:pt x="1071" y="1619"/>
                  </a:lnTo>
                  <a:lnTo>
                    <a:pt x="1079" y="1621"/>
                  </a:lnTo>
                  <a:lnTo>
                    <a:pt x="1087" y="1622"/>
                  </a:lnTo>
                  <a:lnTo>
                    <a:pt x="1095" y="1622"/>
                  </a:lnTo>
                  <a:lnTo>
                    <a:pt x="1102" y="1623"/>
                  </a:lnTo>
                  <a:lnTo>
                    <a:pt x="1110" y="1623"/>
                  </a:lnTo>
                  <a:lnTo>
                    <a:pt x="1118" y="1624"/>
                  </a:lnTo>
                  <a:lnTo>
                    <a:pt x="1126" y="1624"/>
                  </a:lnTo>
                  <a:lnTo>
                    <a:pt x="1131" y="1628"/>
                  </a:lnTo>
                  <a:lnTo>
                    <a:pt x="1134" y="1630"/>
                  </a:lnTo>
                  <a:lnTo>
                    <a:pt x="1139" y="1631"/>
                  </a:lnTo>
                  <a:lnTo>
                    <a:pt x="1145" y="1631"/>
                  </a:lnTo>
                  <a:lnTo>
                    <a:pt x="1149" y="1631"/>
                  </a:lnTo>
                  <a:lnTo>
                    <a:pt x="1154" y="1631"/>
                  </a:lnTo>
                  <a:lnTo>
                    <a:pt x="1160" y="1632"/>
                  </a:lnTo>
                  <a:lnTo>
                    <a:pt x="1165" y="1634"/>
                  </a:lnTo>
                  <a:lnTo>
                    <a:pt x="1172" y="1628"/>
                  </a:lnTo>
                  <a:lnTo>
                    <a:pt x="1182" y="1628"/>
                  </a:lnTo>
                  <a:lnTo>
                    <a:pt x="1190" y="1629"/>
                  </a:lnTo>
                  <a:lnTo>
                    <a:pt x="1198" y="1630"/>
                  </a:lnTo>
                  <a:lnTo>
                    <a:pt x="1205" y="1631"/>
                  </a:lnTo>
                  <a:lnTo>
                    <a:pt x="1213" y="1633"/>
                  </a:lnTo>
                  <a:lnTo>
                    <a:pt x="1220" y="1634"/>
                  </a:lnTo>
                  <a:lnTo>
                    <a:pt x="1228" y="1636"/>
                  </a:lnTo>
                  <a:lnTo>
                    <a:pt x="1236" y="1636"/>
                  </a:lnTo>
                  <a:lnTo>
                    <a:pt x="1238" y="1638"/>
                  </a:lnTo>
                  <a:lnTo>
                    <a:pt x="1240" y="1639"/>
                  </a:lnTo>
                  <a:lnTo>
                    <a:pt x="1242" y="1641"/>
                  </a:lnTo>
                  <a:lnTo>
                    <a:pt x="1240" y="1644"/>
                  </a:lnTo>
                  <a:lnTo>
                    <a:pt x="1239" y="1646"/>
                  </a:lnTo>
                  <a:lnTo>
                    <a:pt x="1242" y="1648"/>
                  </a:lnTo>
                  <a:lnTo>
                    <a:pt x="1244" y="1648"/>
                  </a:lnTo>
                  <a:lnTo>
                    <a:pt x="1247" y="1647"/>
                  </a:lnTo>
                  <a:lnTo>
                    <a:pt x="1248" y="1647"/>
                  </a:lnTo>
                  <a:lnTo>
                    <a:pt x="1245" y="1645"/>
                  </a:lnTo>
                  <a:lnTo>
                    <a:pt x="1245" y="1641"/>
                  </a:lnTo>
                  <a:lnTo>
                    <a:pt x="1246" y="1637"/>
                  </a:lnTo>
                  <a:lnTo>
                    <a:pt x="1247" y="1632"/>
                  </a:lnTo>
                  <a:lnTo>
                    <a:pt x="1253" y="1629"/>
                  </a:lnTo>
                  <a:lnTo>
                    <a:pt x="1259" y="1626"/>
                  </a:lnTo>
                  <a:lnTo>
                    <a:pt x="1266" y="1625"/>
                  </a:lnTo>
                  <a:lnTo>
                    <a:pt x="1274" y="1625"/>
                  </a:lnTo>
                  <a:lnTo>
                    <a:pt x="1281" y="1625"/>
                  </a:lnTo>
                  <a:lnTo>
                    <a:pt x="1288" y="1625"/>
                  </a:lnTo>
                  <a:lnTo>
                    <a:pt x="1293" y="1625"/>
                  </a:lnTo>
                  <a:lnTo>
                    <a:pt x="1298" y="1624"/>
                  </a:lnTo>
                  <a:lnTo>
                    <a:pt x="1300" y="1640"/>
                  </a:lnTo>
                  <a:lnTo>
                    <a:pt x="1310" y="1640"/>
                  </a:lnTo>
                  <a:lnTo>
                    <a:pt x="1315" y="1634"/>
                  </a:lnTo>
                  <a:lnTo>
                    <a:pt x="1320" y="1628"/>
                  </a:lnTo>
                  <a:lnTo>
                    <a:pt x="1329" y="1628"/>
                  </a:lnTo>
                  <a:lnTo>
                    <a:pt x="1333" y="1622"/>
                  </a:lnTo>
                  <a:lnTo>
                    <a:pt x="1327" y="1619"/>
                  </a:lnTo>
                  <a:lnTo>
                    <a:pt x="1321" y="1619"/>
                  </a:lnTo>
                  <a:lnTo>
                    <a:pt x="1315" y="1619"/>
                  </a:lnTo>
                  <a:lnTo>
                    <a:pt x="1310" y="1618"/>
                  </a:lnTo>
                  <a:lnTo>
                    <a:pt x="1310" y="1609"/>
                  </a:lnTo>
                  <a:lnTo>
                    <a:pt x="1313" y="1603"/>
                  </a:lnTo>
                  <a:lnTo>
                    <a:pt x="1319" y="1600"/>
                  </a:lnTo>
                  <a:lnTo>
                    <a:pt x="1327" y="1598"/>
                  </a:lnTo>
                  <a:lnTo>
                    <a:pt x="1335" y="1596"/>
                  </a:lnTo>
                  <a:lnTo>
                    <a:pt x="1343" y="1595"/>
                  </a:lnTo>
                  <a:lnTo>
                    <a:pt x="1350" y="1593"/>
                  </a:lnTo>
                  <a:lnTo>
                    <a:pt x="1356" y="1588"/>
                  </a:lnTo>
                  <a:lnTo>
                    <a:pt x="1366" y="1579"/>
                  </a:lnTo>
                  <a:lnTo>
                    <a:pt x="1360" y="1578"/>
                  </a:lnTo>
                  <a:lnTo>
                    <a:pt x="1356" y="1579"/>
                  </a:lnTo>
                  <a:lnTo>
                    <a:pt x="1350" y="1581"/>
                  </a:lnTo>
                  <a:lnTo>
                    <a:pt x="1345" y="1583"/>
                  </a:lnTo>
                  <a:lnTo>
                    <a:pt x="1339" y="1585"/>
                  </a:lnTo>
                  <a:lnTo>
                    <a:pt x="1335" y="1585"/>
                  </a:lnTo>
                  <a:lnTo>
                    <a:pt x="1330" y="1584"/>
                  </a:lnTo>
                  <a:lnTo>
                    <a:pt x="1326" y="1580"/>
                  </a:lnTo>
                  <a:lnTo>
                    <a:pt x="1321" y="1584"/>
                  </a:lnTo>
                  <a:lnTo>
                    <a:pt x="1314" y="1586"/>
                  </a:lnTo>
                  <a:lnTo>
                    <a:pt x="1307" y="1587"/>
                  </a:lnTo>
                  <a:lnTo>
                    <a:pt x="1300" y="1587"/>
                  </a:lnTo>
                  <a:lnTo>
                    <a:pt x="1298" y="1578"/>
                  </a:lnTo>
                  <a:lnTo>
                    <a:pt x="1301" y="1571"/>
                  </a:lnTo>
                  <a:lnTo>
                    <a:pt x="1308" y="1568"/>
                  </a:lnTo>
                  <a:lnTo>
                    <a:pt x="1316" y="1566"/>
                  </a:lnTo>
                  <a:lnTo>
                    <a:pt x="1324" y="1566"/>
                  </a:lnTo>
                  <a:lnTo>
                    <a:pt x="1331" y="1563"/>
                  </a:lnTo>
                  <a:lnTo>
                    <a:pt x="1337" y="1557"/>
                  </a:lnTo>
                  <a:lnTo>
                    <a:pt x="1345" y="1553"/>
                  </a:lnTo>
                  <a:lnTo>
                    <a:pt x="1342" y="1552"/>
                  </a:lnTo>
                  <a:lnTo>
                    <a:pt x="1339" y="1550"/>
                  </a:lnTo>
                  <a:lnTo>
                    <a:pt x="1336" y="1550"/>
                  </a:lnTo>
                  <a:lnTo>
                    <a:pt x="1333" y="1549"/>
                  </a:lnTo>
                  <a:lnTo>
                    <a:pt x="1331" y="1543"/>
                  </a:lnTo>
                  <a:lnTo>
                    <a:pt x="1335" y="1539"/>
                  </a:lnTo>
                  <a:lnTo>
                    <a:pt x="1338" y="1535"/>
                  </a:lnTo>
                  <a:lnTo>
                    <a:pt x="1344" y="1532"/>
                  </a:lnTo>
                  <a:lnTo>
                    <a:pt x="1352" y="1530"/>
                  </a:lnTo>
                  <a:lnTo>
                    <a:pt x="1352" y="1531"/>
                  </a:lnTo>
                  <a:lnTo>
                    <a:pt x="1353" y="1531"/>
                  </a:lnTo>
                  <a:lnTo>
                    <a:pt x="1353" y="1532"/>
                  </a:lnTo>
                  <a:lnTo>
                    <a:pt x="1353" y="1533"/>
                  </a:lnTo>
                  <a:lnTo>
                    <a:pt x="1358" y="1532"/>
                  </a:lnTo>
                  <a:lnTo>
                    <a:pt x="1360" y="1530"/>
                  </a:lnTo>
                  <a:lnTo>
                    <a:pt x="1361" y="1526"/>
                  </a:lnTo>
                  <a:lnTo>
                    <a:pt x="1364" y="1524"/>
                  </a:lnTo>
                  <a:lnTo>
                    <a:pt x="1359" y="1522"/>
                  </a:lnTo>
                  <a:lnTo>
                    <a:pt x="1353" y="1522"/>
                  </a:lnTo>
                  <a:lnTo>
                    <a:pt x="1349" y="1520"/>
                  </a:lnTo>
                  <a:lnTo>
                    <a:pt x="1345" y="1516"/>
                  </a:lnTo>
                  <a:lnTo>
                    <a:pt x="1342" y="1525"/>
                  </a:lnTo>
                  <a:lnTo>
                    <a:pt x="1335" y="1527"/>
                  </a:lnTo>
                  <a:lnTo>
                    <a:pt x="1326" y="1528"/>
                  </a:lnTo>
                  <a:lnTo>
                    <a:pt x="1316" y="1532"/>
                  </a:lnTo>
                  <a:lnTo>
                    <a:pt x="1310" y="1533"/>
                  </a:lnTo>
                  <a:lnTo>
                    <a:pt x="1304" y="1533"/>
                  </a:lnTo>
                  <a:lnTo>
                    <a:pt x="1297" y="1532"/>
                  </a:lnTo>
                  <a:lnTo>
                    <a:pt x="1292" y="1528"/>
                  </a:lnTo>
                  <a:lnTo>
                    <a:pt x="1293" y="1522"/>
                  </a:lnTo>
                  <a:lnTo>
                    <a:pt x="1297" y="1518"/>
                  </a:lnTo>
                  <a:lnTo>
                    <a:pt x="1301" y="1516"/>
                  </a:lnTo>
                  <a:lnTo>
                    <a:pt x="1307" y="1515"/>
                  </a:lnTo>
                  <a:lnTo>
                    <a:pt x="1313" y="1515"/>
                  </a:lnTo>
                  <a:lnTo>
                    <a:pt x="1319" y="1515"/>
                  </a:lnTo>
                  <a:lnTo>
                    <a:pt x="1324" y="1515"/>
                  </a:lnTo>
                  <a:lnTo>
                    <a:pt x="1329" y="1512"/>
                  </a:lnTo>
                  <a:lnTo>
                    <a:pt x="1338" y="1511"/>
                  </a:lnTo>
                  <a:lnTo>
                    <a:pt x="1345" y="1508"/>
                  </a:lnTo>
                  <a:lnTo>
                    <a:pt x="1352" y="1505"/>
                  </a:lnTo>
                  <a:lnTo>
                    <a:pt x="1360" y="1501"/>
                  </a:lnTo>
                  <a:lnTo>
                    <a:pt x="1356" y="1500"/>
                  </a:lnTo>
                  <a:lnTo>
                    <a:pt x="1351" y="1497"/>
                  </a:lnTo>
                  <a:lnTo>
                    <a:pt x="1346" y="1495"/>
                  </a:lnTo>
                  <a:lnTo>
                    <a:pt x="1344" y="1490"/>
                  </a:lnTo>
                  <a:lnTo>
                    <a:pt x="1339" y="1496"/>
                  </a:lnTo>
                  <a:lnTo>
                    <a:pt x="1333" y="1497"/>
                  </a:lnTo>
                  <a:lnTo>
                    <a:pt x="1324" y="1500"/>
                  </a:lnTo>
                  <a:lnTo>
                    <a:pt x="1318" y="1502"/>
                  </a:lnTo>
                  <a:lnTo>
                    <a:pt x="1282" y="1503"/>
                  </a:lnTo>
                  <a:lnTo>
                    <a:pt x="1282" y="1509"/>
                  </a:lnTo>
                  <a:lnTo>
                    <a:pt x="1271" y="1509"/>
                  </a:lnTo>
                  <a:lnTo>
                    <a:pt x="1260" y="1509"/>
                  </a:lnTo>
                  <a:lnTo>
                    <a:pt x="1248" y="1509"/>
                  </a:lnTo>
                  <a:lnTo>
                    <a:pt x="1237" y="1509"/>
                  </a:lnTo>
                  <a:lnTo>
                    <a:pt x="1224" y="1509"/>
                  </a:lnTo>
                  <a:lnTo>
                    <a:pt x="1213" y="1508"/>
                  </a:lnTo>
                  <a:lnTo>
                    <a:pt x="1201" y="1508"/>
                  </a:lnTo>
                  <a:lnTo>
                    <a:pt x="1190" y="1505"/>
                  </a:lnTo>
                  <a:lnTo>
                    <a:pt x="1185" y="1501"/>
                  </a:lnTo>
                  <a:lnTo>
                    <a:pt x="1182" y="1500"/>
                  </a:lnTo>
                  <a:lnTo>
                    <a:pt x="1177" y="1500"/>
                  </a:lnTo>
                  <a:lnTo>
                    <a:pt x="1172" y="1500"/>
                  </a:lnTo>
                  <a:lnTo>
                    <a:pt x="1168" y="1501"/>
                  </a:lnTo>
                  <a:lnTo>
                    <a:pt x="1162" y="1501"/>
                  </a:lnTo>
                  <a:lnTo>
                    <a:pt x="1156" y="1502"/>
                  </a:lnTo>
                  <a:lnTo>
                    <a:pt x="1151" y="1503"/>
                  </a:lnTo>
                  <a:lnTo>
                    <a:pt x="1146" y="1503"/>
                  </a:lnTo>
                  <a:lnTo>
                    <a:pt x="1142" y="1503"/>
                  </a:lnTo>
                  <a:lnTo>
                    <a:pt x="1138" y="1498"/>
                  </a:lnTo>
                  <a:lnTo>
                    <a:pt x="1136" y="1494"/>
                  </a:lnTo>
                  <a:lnTo>
                    <a:pt x="1137" y="1488"/>
                  </a:lnTo>
                  <a:lnTo>
                    <a:pt x="1141" y="1486"/>
                  </a:lnTo>
                  <a:lnTo>
                    <a:pt x="1147" y="1485"/>
                  </a:lnTo>
                  <a:lnTo>
                    <a:pt x="1152" y="1484"/>
                  </a:lnTo>
                  <a:lnTo>
                    <a:pt x="1157" y="1484"/>
                  </a:lnTo>
                  <a:lnTo>
                    <a:pt x="1163" y="1484"/>
                  </a:lnTo>
                  <a:lnTo>
                    <a:pt x="1169" y="1484"/>
                  </a:lnTo>
                  <a:lnTo>
                    <a:pt x="1175" y="1484"/>
                  </a:lnTo>
                  <a:lnTo>
                    <a:pt x="1182" y="1484"/>
                  </a:lnTo>
                  <a:lnTo>
                    <a:pt x="1194" y="1487"/>
                  </a:lnTo>
                  <a:lnTo>
                    <a:pt x="1208" y="1489"/>
                  </a:lnTo>
                  <a:lnTo>
                    <a:pt x="1221" y="1490"/>
                  </a:lnTo>
                  <a:lnTo>
                    <a:pt x="1233" y="1490"/>
                  </a:lnTo>
                  <a:lnTo>
                    <a:pt x="1245" y="1492"/>
                  </a:lnTo>
                  <a:lnTo>
                    <a:pt x="1258" y="1493"/>
                  </a:lnTo>
                  <a:lnTo>
                    <a:pt x="1269" y="1494"/>
                  </a:lnTo>
                  <a:lnTo>
                    <a:pt x="1282" y="1495"/>
                  </a:lnTo>
                  <a:lnTo>
                    <a:pt x="1288" y="1490"/>
                  </a:lnTo>
                  <a:lnTo>
                    <a:pt x="1295" y="1487"/>
                  </a:lnTo>
                  <a:lnTo>
                    <a:pt x="1301" y="1486"/>
                  </a:lnTo>
                  <a:lnTo>
                    <a:pt x="1310" y="1485"/>
                  </a:lnTo>
                  <a:lnTo>
                    <a:pt x="1316" y="1484"/>
                  </a:lnTo>
                  <a:lnTo>
                    <a:pt x="1324" y="1484"/>
                  </a:lnTo>
                  <a:lnTo>
                    <a:pt x="1333" y="1482"/>
                  </a:lnTo>
                  <a:lnTo>
                    <a:pt x="1341" y="1480"/>
                  </a:lnTo>
                  <a:lnTo>
                    <a:pt x="1348" y="1487"/>
                  </a:lnTo>
                  <a:lnTo>
                    <a:pt x="1353" y="1482"/>
                  </a:lnTo>
                  <a:lnTo>
                    <a:pt x="1360" y="1478"/>
                  </a:lnTo>
                  <a:lnTo>
                    <a:pt x="1367" y="1474"/>
                  </a:lnTo>
                  <a:lnTo>
                    <a:pt x="1374" y="1472"/>
                  </a:lnTo>
                  <a:lnTo>
                    <a:pt x="1366" y="1472"/>
                  </a:lnTo>
                  <a:lnTo>
                    <a:pt x="1358" y="1473"/>
                  </a:lnTo>
                  <a:lnTo>
                    <a:pt x="1349" y="1474"/>
                  </a:lnTo>
                  <a:lnTo>
                    <a:pt x="1338" y="1475"/>
                  </a:lnTo>
                  <a:lnTo>
                    <a:pt x="1329" y="1475"/>
                  </a:lnTo>
                  <a:lnTo>
                    <a:pt x="1321" y="1474"/>
                  </a:lnTo>
                  <a:lnTo>
                    <a:pt x="1314" y="1472"/>
                  </a:lnTo>
                  <a:lnTo>
                    <a:pt x="1310" y="1466"/>
                  </a:lnTo>
                  <a:lnTo>
                    <a:pt x="1312" y="1464"/>
                  </a:lnTo>
                  <a:lnTo>
                    <a:pt x="1305" y="1460"/>
                  </a:lnTo>
                  <a:lnTo>
                    <a:pt x="1298" y="1462"/>
                  </a:lnTo>
                  <a:lnTo>
                    <a:pt x="1291" y="1463"/>
                  </a:lnTo>
                  <a:lnTo>
                    <a:pt x="1284" y="1463"/>
                  </a:lnTo>
                  <a:lnTo>
                    <a:pt x="1289" y="1467"/>
                  </a:lnTo>
                  <a:lnTo>
                    <a:pt x="1290" y="1473"/>
                  </a:lnTo>
                  <a:lnTo>
                    <a:pt x="1288" y="1480"/>
                  </a:lnTo>
                  <a:lnTo>
                    <a:pt x="1284" y="1485"/>
                  </a:lnTo>
                  <a:lnTo>
                    <a:pt x="1280" y="1486"/>
                  </a:lnTo>
                  <a:lnTo>
                    <a:pt x="1276" y="1484"/>
                  </a:lnTo>
                  <a:lnTo>
                    <a:pt x="1273" y="1480"/>
                  </a:lnTo>
                  <a:lnTo>
                    <a:pt x="1269" y="1479"/>
                  </a:lnTo>
                  <a:lnTo>
                    <a:pt x="1265" y="1479"/>
                  </a:lnTo>
                  <a:lnTo>
                    <a:pt x="1260" y="1478"/>
                  </a:lnTo>
                  <a:lnTo>
                    <a:pt x="1255" y="1478"/>
                  </a:lnTo>
                  <a:lnTo>
                    <a:pt x="1251" y="1477"/>
                  </a:lnTo>
                  <a:lnTo>
                    <a:pt x="1246" y="1475"/>
                  </a:lnTo>
                  <a:lnTo>
                    <a:pt x="1243" y="1475"/>
                  </a:lnTo>
                  <a:lnTo>
                    <a:pt x="1238" y="1475"/>
                  </a:lnTo>
                  <a:lnTo>
                    <a:pt x="1235" y="1477"/>
                  </a:lnTo>
                  <a:lnTo>
                    <a:pt x="1233" y="1474"/>
                  </a:lnTo>
                  <a:lnTo>
                    <a:pt x="1230" y="1473"/>
                  </a:lnTo>
                  <a:lnTo>
                    <a:pt x="1228" y="1472"/>
                  </a:lnTo>
                  <a:lnTo>
                    <a:pt x="1224" y="1471"/>
                  </a:lnTo>
                  <a:lnTo>
                    <a:pt x="1223" y="1467"/>
                  </a:lnTo>
                  <a:lnTo>
                    <a:pt x="1224" y="1463"/>
                  </a:lnTo>
                  <a:lnTo>
                    <a:pt x="1225" y="1459"/>
                  </a:lnTo>
                  <a:lnTo>
                    <a:pt x="1227" y="1456"/>
                  </a:lnTo>
                  <a:lnTo>
                    <a:pt x="1220" y="1456"/>
                  </a:lnTo>
                  <a:lnTo>
                    <a:pt x="1213" y="1456"/>
                  </a:lnTo>
                  <a:lnTo>
                    <a:pt x="1206" y="1456"/>
                  </a:lnTo>
                  <a:lnTo>
                    <a:pt x="1199" y="1457"/>
                  </a:lnTo>
                  <a:lnTo>
                    <a:pt x="1192" y="1457"/>
                  </a:lnTo>
                  <a:lnTo>
                    <a:pt x="1186" y="1458"/>
                  </a:lnTo>
                  <a:lnTo>
                    <a:pt x="1180" y="1458"/>
                  </a:lnTo>
                  <a:lnTo>
                    <a:pt x="1175" y="1458"/>
                  </a:lnTo>
                  <a:lnTo>
                    <a:pt x="1179" y="1460"/>
                  </a:lnTo>
                  <a:lnTo>
                    <a:pt x="1184" y="1462"/>
                  </a:lnTo>
                  <a:lnTo>
                    <a:pt x="1190" y="1460"/>
                  </a:lnTo>
                  <a:lnTo>
                    <a:pt x="1195" y="1460"/>
                  </a:lnTo>
                  <a:lnTo>
                    <a:pt x="1200" y="1460"/>
                  </a:lnTo>
                  <a:lnTo>
                    <a:pt x="1204" y="1462"/>
                  </a:lnTo>
                  <a:lnTo>
                    <a:pt x="1205" y="1465"/>
                  </a:lnTo>
                  <a:lnTo>
                    <a:pt x="1204" y="1472"/>
                  </a:lnTo>
                  <a:lnTo>
                    <a:pt x="1199" y="1474"/>
                  </a:lnTo>
                  <a:lnTo>
                    <a:pt x="1194" y="1477"/>
                  </a:lnTo>
                  <a:lnTo>
                    <a:pt x="1190" y="1477"/>
                  </a:lnTo>
                  <a:lnTo>
                    <a:pt x="1184" y="1477"/>
                  </a:lnTo>
                  <a:lnTo>
                    <a:pt x="1179" y="1477"/>
                  </a:lnTo>
                  <a:lnTo>
                    <a:pt x="1174" y="1477"/>
                  </a:lnTo>
                  <a:lnTo>
                    <a:pt x="1169" y="1475"/>
                  </a:lnTo>
                  <a:lnTo>
                    <a:pt x="1164" y="1475"/>
                  </a:lnTo>
                  <a:lnTo>
                    <a:pt x="1157" y="1473"/>
                  </a:lnTo>
                  <a:lnTo>
                    <a:pt x="1149" y="1471"/>
                  </a:lnTo>
                  <a:lnTo>
                    <a:pt x="1141" y="1470"/>
                  </a:lnTo>
                  <a:lnTo>
                    <a:pt x="1133" y="1469"/>
                  </a:lnTo>
                  <a:lnTo>
                    <a:pt x="1125" y="1467"/>
                  </a:lnTo>
                  <a:lnTo>
                    <a:pt x="1117" y="1466"/>
                  </a:lnTo>
                  <a:lnTo>
                    <a:pt x="1109" y="1463"/>
                  </a:lnTo>
                  <a:lnTo>
                    <a:pt x="1102" y="1459"/>
                  </a:lnTo>
                  <a:lnTo>
                    <a:pt x="1098" y="1463"/>
                  </a:lnTo>
                  <a:lnTo>
                    <a:pt x="1092" y="1464"/>
                  </a:lnTo>
                  <a:lnTo>
                    <a:pt x="1085" y="1463"/>
                  </a:lnTo>
                  <a:lnTo>
                    <a:pt x="1079" y="1463"/>
                  </a:lnTo>
                  <a:lnTo>
                    <a:pt x="1071" y="1462"/>
                  </a:lnTo>
                  <a:lnTo>
                    <a:pt x="1064" y="1460"/>
                  </a:lnTo>
                  <a:lnTo>
                    <a:pt x="1058" y="1459"/>
                  </a:lnTo>
                  <a:lnTo>
                    <a:pt x="1051" y="1460"/>
                  </a:lnTo>
                  <a:lnTo>
                    <a:pt x="1047" y="1460"/>
                  </a:lnTo>
                  <a:lnTo>
                    <a:pt x="1042" y="1460"/>
                  </a:lnTo>
                  <a:lnTo>
                    <a:pt x="1038" y="1460"/>
                  </a:lnTo>
                  <a:lnTo>
                    <a:pt x="1032" y="1460"/>
                  </a:lnTo>
                  <a:lnTo>
                    <a:pt x="1027" y="1459"/>
                  </a:lnTo>
                  <a:lnTo>
                    <a:pt x="1023" y="1458"/>
                  </a:lnTo>
                  <a:lnTo>
                    <a:pt x="1018" y="1457"/>
                  </a:lnTo>
                  <a:lnTo>
                    <a:pt x="1013" y="1455"/>
                  </a:lnTo>
                  <a:lnTo>
                    <a:pt x="1008" y="1462"/>
                  </a:lnTo>
                  <a:lnTo>
                    <a:pt x="1009" y="1469"/>
                  </a:lnTo>
                  <a:lnTo>
                    <a:pt x="1011" y="1475"/>
                  </a:lnTo>
                  <a:lnTo>
                    <a:pt x="1008" y="1484"/>
                  </a:lnTo>
                  <a:lnTo>
                    <a:pt x="1000" y="1484"/>
                  </a:lnTo>
                  <a:lnTo>
                    <a:pt x="992" y="1484"/>
                  </a:lnTo>
                  <a:lnTo>
                    <a:pt x="983" y="1484"/>
                  </a:lnTo>
                  <a:lnTo>
                    <a:pt x="975" y="1484"/>
                  </a:lnTo>
                  <a:lnTo>
                    <a:pt x="967" y="1482"/>
                  </a:lnTo>
                  <a:lnTo>
                    <a:pt x="959" y="1481"/>
                  </a:lnTo>
                  <a:lnTo>
                    <a:pt x="951" y="1481"/>
                  </a:lnTo>
                  <a:lnTo>
                    <a:pt x="943" y="1480"/>
                  </a:lnTo>
                  <a:lnTo>
                    <a:pt x="939" y="1475"/>
                  </a:lnTo>
                  <a:lnTo>
                    <a:pt x="930" y="1475"/>
                  </a:lnTo>
                  <a:lnTo>
                    <a:pt x="922" y="1475"/>
                  </a:lnTo>
                  <a:lnTo>
                    <a:pt x="913" y="1475"/>
                  </a:lnTo>
                  <a:lnTo>
                    <a:pt x="905" y="1474"/>
                  </a:lnTo>
                  <a:lnTo>
                    <a:pt x="896" y="1473"/>
                  </a:lnTo>
                  <a:lnTo>
                    <a:pt x="888" y="1472"/>
                  </a:lnTo>
                  <a:lnTo>
                    <a:pt x="880" y="1471"/>
                  </a:lnTo>
                  <a:lnTo>
                    <a:pt x="872" y="1469"/>
                  </a:lnTo>
                  <a:lnTo>
                    <a:pt x="868" y="1466"/>
                  </a:lnTo>
                  <a:lnTo>
                    <a:pt x="867" y="1463"/>
                  </a:lnTo>
                  <a:lnTo>
                    <a:pt x="868" y="1459"/>
                  </a:lnTo>
                  <a:lnTo>
                    <a:pt x="869" y="1456"/>
                  </a:lnTo>
                  <a:lnTo>
                    <a:pt x="901" y="1455"/>
                  </a:lnTo>
                  <a:lnTo>
                    <a:pt x="899" y="1452"/>
                  </a:lnTo>
                  <a:lnTo>
                    <a:pt x="898" y="1450"/>
                  </a:lnTo>
                  <a:lnTo>
                    <a:pt x="897" y="1449"/>
                  </a:lnTo>
                  <a:lnTo>
                    <a:pt x="896" y="1447"/>
                  </a:lnTo>
                  <a:lnTo>
                    <a:pt x="875" y="1447"/>
                  </a:lnTo>
                  <a:lnTo>
                    <a:pt x="854" y="1445"/>
                  </a:lnTo>
                  <a:lnTo>
                    <a:pt x="834" y="1444"/>
                  </a:lnTo>
                  <a:lnTo>
                    <a:pt x="814" y="1443"/>
                  </a:lnTo>
                  <a:lnTo>
                    <a:pt x="793" y="1443"/>
                  </a:lnTo>
                  <a:lnTo>
                    <a:pt x="775" y="1443"/>
                  </a:lnTo>
                  <a:lnTo>
                    <a:pt x="755" y="1444"/>
                  </a:lnTo>
                  <a:lnTo>
                    <a:pt x="737" y="1448"/>
                  </a:lnTo>
                  <a:lnTo>
                    <a:pt x="740" y="1449"/>
                  </a:lnTo>
                  <a:lnTo>
                    <a:pt x="746" y="1449"/>
                  </a:lnTo>
                  <a:lnTo>
                    <a:pt x="751" y="1449"/>
                  </a:lnTo>
                  <a:lnTo>
                    <a:pt x="756" y="1449"/>
                  </a:lnTo>
                  <a:lnTo>
                    <a:pt x="761" y="1450"/>
                  </a:lnTo>
                  <a:lnTo>
                    <a:pt x="766" y="1452"/>
                  </a:lnTo>
                  <a:lnTo>
                    <a:pt x="769" y="1456"/>
                  </a:lnTo>
                  <a:lnTo>
                    <a:pt x="771" y="1460"/>
                  </a:lnTo>
                  <a:lnTo>
                    <a:pt x="766" y="1466"/>
                  </a:lnTo>
                  <a:lnTo>
                    <a:pt x="758" y="1469"/>
                  </a:lnTo>
                  <a:lnTo>
                    <a:pt x="751" y="1470"/>
                  </a:lnTo>
                  <a:lnTo>
                    <a:pt x="743" y="1469"/>
                  </a:lnTo>
                  <a:lnTo>
                    <a:pt x="733" y="1467"/>
                  </a:lnTo>
                  <a:lnTo>
                    <a:pt x="725" y="1467"/>
                  </a:lnTo>
                  <a:lnTo>
                    <a:pt x="717" y="1467"/>
                  </a:lnTo>
                  <a:lnTo>
                    <a:pt x="710" y="1469"/>
                  </a:lnTo>
                  <a:lnTo>
                    <a:pt x="710" y="1467"/>
                  </a:lnTo>
                  <a:lnTo>
                    <a:pt x="701" y="1466"/>
                  </a:lnTo>
                  <a:lnTo>
                    <a:pt x="691" y="1466"/>
                  </a:lnTo>
                  <a:lnTo>
                    <a:pt x="683" y="1463"/>
                  </a:lnTo>
                  <a:lnTo>
                    <a:pt x="679" y="1455"/>
                  </a:lnTo>
                  <a:lnTo>
                    <a:pt x="678" y="1452"/>
                  </a:lnTo>
                  <a:lnTo>
                    <a:pt x="683" y="1447"/>
                  </a:lnTo>
                  <a:lnTo>
                    <a:pt x="668" y="1445"/>
                  </a:lnTo>
                  <a:lnTo>
                    <a:pt x="653" y="1443"/>
                  </a:lnTo>
                  <a:lnTo>
                    <a:pt x="636" y="1441"/>
                  </a:lnTo>
                  <a:lnTo>
                    <a:pt x="619" y="1439"/>
                  </a:lnTo>
                  <a:lnTo>
                    <a:pt x="603" y="1436"/>
                  </a:lnTo>
                  <a:lnTo>
                    <a:pt x="587" y="1435"/>
                  </a:lnTo>
                  <a:lnTo>
                    <a:pt x="572" y="1435"/>
                  </a:lnTo>
                  <a:lnTo>
                    <a:pt x="557" y="1436"/>
                  </a:lnTo>
                  <a:lnTo>
                    <a:pt x="564" y="1439"/>
                  </a:lnTo>
                  <a:lnTo>
                    <a:pt x="572" y="1442"/>
                  </a:lnTo>
                  <a:lnTo>
                    <a:pt x="577" y="1448"/>
                  </a:lnTo>
                  <a:lnTo>
                    <a:pt x="579" y="1455"/>
                  </a:lnTo>
                  <a:lnTo>
                    <a:pt x="571" y="1459"/>
                  </a:lnTo>
                  <a:lnTo>
                    <a:pt x="564" y="1457"/>
                  </a:lnTo>
                  <a:lnTo>
                    <a:pt x="557" y="1456"/>
                  </a:lnTo>
                  <a:lnTo>
                    <a:pt x="550" y="1455"/>
                  </a:lnTo>
                  <a:lnTo>
                    <a:pt x="542" y="1454"/>
                  </a:lnTo>
                  <a:lnTo>
                    <a:pt x="534" y="1452"/>
                  </a:lnTo>
                  <a:lnTo>
                    <a:pt x="527" y="1450"/>
                  </a:lnTo>
                  <a:lnTo>
                    <a:pt x="521" y="1447"/>
                  </a:lnTo>
                  <a:lnTo>
                    <a:pt x="516" y="1442"/>
                  </a:lnTo>
                  <a:lnTo>
                    <a:pt x="516" y="1439"/>
                  </a:lnTo>
                  <a:lnTo>
                    <a:pt x="517" y="1436"/>
                  </a:lnTo>
                  <a:lnTo>
                    <a:pt x="518" y="1434"/>
                  </a:lnTo>
                  <a:lnTo>
                    <a:pt x="518" y="1432"/>
                  </a:lnTo>
                  <a:lnTo>
                    <a:pt x="496" y="1427"/>
                  </a:lnTo>
                  <a:lnTo>
                    <a:pt x="495" y="1431"/>
                  </a:lnTo>
                  <a:lnTo>
                    <a:pt x="494" y="1435"/>
                  </a:lnTo>
                  <a:lnTo>
                    <a:pt x="491" y="1439"/>
                  </a:lnTo>
                  <a:lnTo>
                    <a:pt x="487" y="1440"/>
                  </a:lnTo>
                  <a:lnTo>
                    <a:pt x="478" y="1439"/>
                  </a:lnTo>
                  <a:lnTo>
                    <a:pt x="468" y="1439"/>
                  </a:lnTo>
                  <a:lnTo>
                    <a:pt x="460" y="1439"/>
                  </a:lnTo>
                  <a:lnTo>
                    <a:pt x="453" y="1437"/>
                  </a:lnTo>
                  <a:lnTo>
                    <a:pt x="445" y="1437"/>
                  </a:lnTo>
                  <a:lnTo>
                    <a:pt x="438" y="1437"/>
                  </a:lnTo>
                  <a:lnTo>
                    <a:pt x="430" y="1437"/>
                  </a:lnTo>
                  <a:lnTo>
                    <a:pt x="421" y="1436"/>
                  </a:lnTo>
                  <a:lnTo>
                    <a:pt x="418" y="1434"/>
                  </a:lnTo>
                  <a:lnTo>
                    <a:pt x="417" y="1431"/>
                  </a:lnTo>
                  <a:lnTo>
                    <a:pt x="417" y="1426"/>
                  </a:lnTo>
                  <a:lnTo>
                    <a:pt x="417" y="1421"/>
                  </a:lnTo>
                  <a:lnTo>
                    <a:pt x="418" y="1420"/>
                  </a:lnTo>
                  <a:lnTo>
                    <a:pt x="411" y="1419"/>
                  </a:lnTo>
                  <a:lnTo>
                    <a:pt x="403" y="1419"/>
                  </a:lnTo>
                  <a:lnTo>
                    <a:pt x="396" y="1419"/>
                  </a:lnTo>
                  <a:lnTo>
                    <a:pt x="388" y="1418"/>
                  </a:lnTo>
                  <a:lnTo>
                    <a:pt x="381" y="1418"/>
                  </a:lnTo>
                  <a:lnTo>
                    <a:pt x="374" y="1418"/>
                  </a:lnTo>
                  <a:lnTo>
                    <a:pt x="367" y="1419"/>
                  </a:lnTo>
                  <a:lnTo>
                    <a:pt x="361" y="1419"/>
                  </a:lnTo>
                  <a:lnTo>
                    <a:pt x="357" y="1416"/>
                  </a:lnTo>
                  <a:lnTo>
                    <a:pt x="352" y="1414"/>
                  </a:lnTo>
                  <a:lnTo>
                    <a:pt x="346" y="1413"/>
                  </a:lnTo>
                  <a:lnTo>
                    <a:pt x="341" y="1412"/>
                  </a:lnTo>
                  <a:lnTo>
                    <a:pt x="334" y="1416"/>
                  </a:lnTo>
                  <a:lnTo>
                    <a:pt x="326" y="1417"/>
                  </a:lnTo>
                  <a:lnTo>
                    <a:pt x="318" y="1416"/>
                  </a:lnTo>
                  <a:lnTo>
                    <a:pt x="311" y="1414"/>
                  </a:lnTo>
                  <a:lnTo>
                    <a:pt x="303" y="1412"/>
                  </a:lnTo>
                  <a:lnTo>
                    <a:pt x="294" y="1410"/>
                  </a:lnTo>
                  <a:lnTo>
                    <a:pt x="288" y="1409"/>
                  </a:lnTo>
                  <a:lnTo>
                    <a:pt x="281" y="1409"/>
                  </a:lnTo>
                  <a:lnTo>
                    <a:pt x="276" y="1405"/>
                  </a:lnTo>
                  <a:lnTo>
                    <a:pt x="270" y="1406"/>
                  </a:lnTo>
                  <a:lnTo>
                    <a:pt x="265" y="1407"/>
                  </a:lnTo>
                  <a:lnTo>
                    <a:pt x="259" y="1409"/>
                  </a:lnTo>
                  <a:lnTo>
                    <a:pt x="251" y="1406"/>
                  </a:lnTo>
                  <a:lnTo>
                    <a:pt x="243" y="1405"/>
                  </a:lnTo>
                  <a:lnTo>
                    <a:pt x="236" y="1404"/>
                  </a:lnTo>
                  <a:lnTo>
                    <a:pt x="228" y="1403"/>
                  </a:lnTo>
                  <a:lnTo>
                    <a:pt x="220" y="1403"/>
                  </a:lnTo>
                  <a:lnTo>
                    <a:pt x="212" y="1402"/>
                  </a:lnTo>
                  <a:lnTo>
                    <a:pt x="203" y="1399"/>
                  </a:lnTo>
                  <a:lnTo>
                    <a:pt x="195" y="1397"/>
                  </a:lnTo>
                  <a:lnTo>
                    <a:pt x="190" y="1397"/>
                  </a:lnTo>
                  <a:lnTo>
                    <a:pt x="184" y="1398"/>
                  </a:lnTo>
                  <a:lnTo>
                    <a:pt x="179" y="1399"/>
                  </a:lnTo>
                  <a:lnTo>
                    <a:pt x="172" y="1401"/>
                  </a:lnTo>
                  <a:lnTo>
                    <a:pt x="167" y="1401"/>
                  </a:lnTo>
                  <a:lnTo>
                    <a:pt x="161" y="1399"/>
                  </a:lnTo>
                  <a:lnTo>
                    <a:pt x="156" y="1399"/>
                  </a:lnTo>
                  <a:lnTo>
                    <a:pt x="150" y="1398"/>
                  </a:lnTo>
                  <a:lnTo>
                    <a:pt x="146" y="1397"/>
                  </a:lnTo>
                  <a:lnTo>
                    <a:pt x="140" y="1397"/>
                  </a:lnTo>
                  <a:lnTo>
                    <a:pt x="135" y="1397"/>
                  </a:lnTo>
                  <a:lnTo>
                    <a:pt x="130" y="1398"/>
                  </a:lnTo>
                  <a:lnTo>
                    <a:pt x="138" y="1402"/>
                  </a:lnTo>
                  <a:lnTo>
                    <a:pt x="144" y="1406"/>
                  </a:lnTo>
                  <a:lnTo>
                    <a:pt x="149" y="1410"/>
                  </a:lnTo>
                  <a:lnTo>
                    <a:pt x="157" y="1409"/>
                  </a:lnTo>
                  <a:lnTo>
                    <a:pt x="157" y="1404"/>
                  </a:lnTo>
                  <a:lnTo>
                    <a:pt x="169" y="1405"/>
                  </a:lnTo>
                  <a:lnTo>
                    <a:pt x="180" y="1406"/>
                  </a:lnTo>
                  <a:lnTo>
                    <a:pt x="191" y="1407"/>
                  </a:lnTo>
                  <a:lnTo>
                    <a:pt x="202" y="1407"/>
                  </a:lnTo>
                  <a:lnTo>
                    <a:pt x="213" y="1409"/>
                  </a:lnTo>
                  <a:lnTo>
                    <a:pt x="223" y="1411"/>
                  </a:lnTo>
                  <a:lnTo>
                    <a:pt x="233" y="1413"/>
                  </a:lnTo>
                  <a:lnTo>
                    <a:pt x="244" y="1417"/>
                  </a:lnTo>
                  <a:lnTo>
                    <a:pt x="245" y="1419"/>
                  </a:lnTo>
                  <a:lnTo>
                    <a:pt x="247" y="1421"/>
                  </a:lnTo>
                  <a:lnTo>
                    <a:pt x="248" y="1425"/>
                  </a:lnTo>
                  <a:lnTo>
                    <a:pt x="246" y="1427"/>
                  </a:lnTo>
                  <a:lnTo>
                    <a:pt x="239" y="1429"/>
                  </a:lnTo>
                  <a:lnTo>
                    <a:pt x="231" y="1431"/>
                  </a:lnTo>
                  <a:lnTo>
                    <a:pt x="224" y="1433"/>
                  </a:lnTo>
                  <a:lnTo>
                    <a:pt x="220" y="1439"/>
                  </a:lnTo>
                  <a:lnTo>
                    <a:pt x="226" y="1440"/>
                  </a:lnTo>
                  <a:lnTo>
                    <a:pt x="233" y="1441"/>
                  </a:lnTo>
                  <a:lnTo>
                    <a:pt x="238" y="1443"/>
                  </a:lnTo>
                  <a:lnTo>
                    <a:pt x="239" y="1451"/>
                  </a:lnTo>
                  <a:lnTo>
                    <a:pt x="231" y="1454"/>
                  </a:lnTo>
                  <a:lnTo>
                    <a:pt x="223" y="1455"/>
                  </a:lnTo>
                  <a:lnTo>
                    <a:pt x="216" y="1454"/>
                  </a:lnTo>
                  <a:lnTo>
                    <a:pt x="209" y="1451"/>
                  </a:lnTo>
                  <a:lnTo>
                    <a:pt x="201" y="1450"/>
                  </a:lnTo>
                  <a:lnTo>
                    <a:pt x="194" y="1448"/>
                  </a:lnTo>
                  <a:lnTo>
                    <a:pt x="186" y="1447"/>
                  </a:lnTo>
                  <a:lnTo>
                    <a:pt x="178" y="1448"/>
                  </a:lnTo>
                  <a:lnTo>
                    <a:pt x="177" y="1451"/>
                  </a:lnTo>
                  <a:lnTo>
                    <a:pt x="176" y="1456"/>
                  </a:lnTo>
                  <a:lnTo>
                    <a:pt x="175" y="1460"/>
                  </a:lnTo>
                  <a:lnTo>
                    <a:pt x="171" y="1463"/>
                  </a:lnTo>
                  <a:lnTo>
                    <a:pt x="162" y="1460"/>
                  </a:lnTo>
                  <a:lnTo>
                    <a:pt x="152" y="1458"/>
                  </a:lnTo>
                  <a:lnTo>
                    <a:pt x="142" y="1455"/>
                  </a:lnTo>
                  <a:lnTo>
                    <a:pt x="133" y="1452"/>
                  </a:lnTo>
                  <a:lnTo>
                    <a:pt x="124" y="1449"/>
                  </a:lnTo>
                  <a:lnTo>
                    <a:pt x="115" y="1445"/>
                  </a:lnTo>
                  <a:lnTo>
                    <a:pt x="106" y="1441"/>
                  </a:lnTo>
                  <a:lnTo>
                    <a:pt x="97" y="1435"/>
                  </a:lnTo>
                  <a:lnTo>
                    <a:pt x="97" y="1427"/>
                  </a:lnTo>
                  <a:lnTo>
                    <a:pt x="88" y="1412"/>
                  </a:lnTo>
                  <a:lnTo>
                    <a:pt x="79" y="1398"/>
                  </a:lnTo>
                  <a:lnTo>
                    <a:pt x="71" y="1384"/>
                  </a:lnTo>
                  <a:lnTo>
                    <a:pt x="70" y="1368"/>
                  </a:lnTo>
                  <a:lnTo>
                    <a:pt x="63" y="1364"/>
                  </a:lnTo>
                  <a:lnTo>
                    <a:pt x="55" y="1361"/>
                  </a:lnTo>
                  <a:lnTo>
                    <a:pt x="47" y="1358"/>
                  </a:lnTo>
                  <a:lnTo>
                    <a:pt x="43" y="1352"/>
                  </a:lnTo>
                  <a:lnTo>
                    <a:pt x="43" y="1349"/>
                  </a:lnTo>
                  <a:lnTo>
                    <a:pt x="43" y="1345"/>
                  </a:lnTo>
                  <a:lnTo>
                    <a:pt x="46" y="1343"/>
                  </a:lnTo>
                  <a:lnTo>
                    <a:pt x="47" y="1341"/>
                  </a:lnTo>
                  <a:lnTo>
                    <a:pt x="53" y="1344"/>
                  </a:lnTo>
                  <a:lnTo>
                    <a:pt x="59" y="1345"/>
                  </a:lnTo>
                  <a:lnTo>
                    <a:pt x="66" y="1346"/>
                  </a:lnTo>
                  <a:lnTo>
                    <a:pt x="73" y="1346"/>
                  </a:lnTo>
                  <a:lnTo>
                    <a:pt x="80" y="1345"/>
                  </a:lnTo>
                  <a:lnTo>
                    <a:pt x="87" y="1344"/>
                  </a:lnTo>
                  <a:lnTo>
                    <a:pt x="94" y="1343"/>
                  </a:lnTo>
                  <a:lnTo>
                    <a:pt x="101" y="1341"/>
                  </a:lnTo>
                  <a:lnTo>
                    <a:pt x="106" y="1336"/>
                  </a:lnTo>
                  <a:lnTo>
                    <a:pt x="110" y="1333"/>
                  </a:lnTo>
                  <a:lnTo>
                    <a:pt x="115" y="1329"/>
                  </a:lnTo>
                  <a:lnTo>
                    <a:pt x="120" y="1327"/>
                  </a:lnTo>
                  <a:lnTo>
                    <a:pt x="126" y="1324"/>
                  </a:lnTo>
                  <a:lnTo>
                    <a:pt x="131" y="1322"/>
                  </a:lnTo>
                  <a:lnTo>
                    <a:pt x="135" y="1319"/>
                  </a:lnTo>
                  <a:lnTo>
                    <a:pt x="140" y="1315"/>
                  </a:lnTo>
                  <a:lnTo>
                    <a:pt x="135" y="1315"/>
                  </a:lnTo>
                  <a:lnTo>
                    <a:pt x="131" y="1315"/>
                  </a:lnTo>
                  <a:lnTo>
                    <a:pt x="126" y="1314"/>
                  </a:lnTo>
                  <a:lnTo>
                    <a:pt x="122" y="1314"/>
                  </a:lnTo>
                  <a:lnTo>
                    <a:pt x="117" y="1315"/>
                  </a:lnTo>
                  <a:lnTo>
                    <a:pt x="112" y="1315"/>
                  </a:lnTo>
                  <a:lnTo>
                    <a:pt x="109" y="1318"/>
                  </a:lnTo>
                  <a:lnTo>
                    <a:pt x="104" y="1320"/>
                  </a:lnTo>
                  <a:lnTo>
                    <a:pt x="101" y="1324"/>
                  </a:lnTo>
                  <a:lnTo>
                    <a:pt x="96" y="1327"/>
                  </a:lnTo>
                  <a:lnTo>
                    <a:pt x="91" y="1328"/>
                  </a:lnTo>
                  <a:lnTo>
                    <a:pt x="85" y="1328"/>
                  </a:lnTo>
                  <a:lnTo>
                    <a:pt x="78" y="1328"/>
                  </a:lnTo>
                  <a:lnTo>
                    <a:pt x="72" y="1328"/>
                  </a:lnTo>
                  <a:lnTo>
                    <a:pt x="66" y="1329"/>
                  </a:lnTo>
                  <a:lnTo>
                    <a:pt x="62" y="1331"/>
                  </a:lnTo>
                  <a:lnTo>
                    <a:pt x="58" y="1337"/>
                  </a:lnTo>
                  <a:lnTo>
                    <a:pt x="54" y="1334"/>
                  </a:lnTo>
                  <a:lnTo>
                    <a:pt x="48" y="1334"/>
                  </a:lnTo>
                  <a:lnTo>
                    <a:pt x="42" y="1333"/>
                  </a:lnTo>
                  <a:lnTo>
                    <a:pt x="39" y="1328"/>
                  </a:lnTo>
                  <a:lnTo>
                    <a:pt x="34" y="1328"/>
                  </a:lnTo>
                  <a:lnTo>
                    <a:pt x="29" y="1327"/>
                  </a:lnTo>
                  <a:lnTo>
                    <a:pt x="26" y="1326"/>
                  </a:lnTo>
                  <a:lnTo>
                    <a:pt x="23" y="1322"/>
                  </a:lnTo>
                  <a:lnTo>
                    <a:pt x="23" y="1313"/>
                  </a:lnTo>
                  <a:lnTo>
                    <a:pt x="18" y="1304"/>
                  </a:lnTo>
                  <a:lnTo>
                    <a:pt x="12" y="1295"/>
                  </a:lnTo>
                  <a:lnTo>
                    <a:pt x="11" y="1284"/>
                  </a:lnTo>
                  <a:lnTo>
                    <a:pt x="12" y="1271"/>
                  </a:lnTo>
                  <a:lnTo>
                    <a:pt x="13" y="1260"/>
                  </a:lnTo>
                  <a:lnTo>
                    <a:pt x="16" y="1247"/>
                  </a:lnTo>
                  <a:lnTo>
                    <a:pt x="19" y="1235"/>
                  </a:lnTo>
                  <a:lnTo>
                    <a:pt x="24" y="1223"/>
                  </a:lnTo>
                  <a:lnTo>
                    <a:pt x="29" y="1213"/>
                  </a:lnTo>
                  <a:lnTo>
                    <a:pt x="36" y="1202"/>
                  </a:lnTo>
                  <a:lnTo>
                    <a:pt x="46" y="1193"/>
                  </a:lnTo>
                  <a:lnTo>
                    <a:pt x="49" y="1183"/>
                  </a:lnTo>
                  <a:lnTo>
                    <a:pt x="54" y="1174"/>
                  </a:lnTo>
                  <a:lnTo>
                    <a:pt x="61" y="1164"/>
                  </a:lnTo>
                  <a:lnTo>
                    <a:pt x="67" y="1156"/>
                  </a:lnTo>
                  <a:lnTo>
                    <a:pt x="63" y="1155"/>
                  </a:lnTo>
                  <a:lnTo>
                    <a:pt x="57" y="1155"/>
                  </a:lnTo>
                  <a:lnTo>
                    <a:pt x="53" y="1154"/>
                  </a:lnTo>
                  <a:lnTo>
                    <a:pt x="51" y="1148"/>
                  </a:lnTo>
                  <a:lnTo>
                    <a:pt x="50" y="1147"/>
                  </a:lnTo>
                  <a:lnTo>
                    <a:pt x="49" y="1146"/>
                  </a:lnTo>
                  <a:lnTo>
                    <a:pt x="48" y="1145"/>
                  </a:lnTo>
                  <a:lnTo>
                    <a:pt x="47" y="1145"/>
                  </a:lnTo>
                  <a:lnTo>
                    <a:pt x="46" y="1147"/>
                  </a:lnTo>
                  <a:lnTo>
                    <a:pt x="41" y="1144"/>
                  </a:lnTo>
                  <a:lnTo>
                    <a:pt x="40" y="1139"/>
                  </a:lnTo>
                  <a:lnTo>
                    <a:pt x="40" y="1134"/>
                  </a:lnTo>
                  <a:lnTo>
                    <a:pt x="40" y="1129"/>
                  </a:lnTo>
                  <a:lnTo>
                    <a:pt x="31" y="1125"/>
                  </a:lnTo>
                  <a:lnTo>
                    <a:pt x="25" y="1118"/>
                  </a:lnTo>
                  <a:lnTo>
                    <a:pt x="21" y="1110"/>
                  </a:lnTo>
                  <a:lnTo>
                    <a:pt x="19" y="1100"/>
                  </a:lnTo>
                  <a:lnTo>
                    <a:pt x="21" y="1094"/>
                  </a:lnTo>
                  <a:lnTo>
                    <a:pt x="18" y="1092"/>
                  </a:lnTo>
                  <a:lnTo>
                    <a:pt x="12" y="1089"/>
                  </a:lnTo>
                  <a:lnTo>
                    <a:pt x="9" y="1087"/>
                  </a:lnTo>
                  <a:lnTo>
                    <a:pt x="9" y="1078"/>
                  </a:lnTo>
                  <a:lnTo>
                    <a:pt x="10" y="1069"/>
                  </a:lnTo>
                  <a:lnTo>
                    <a:pt x="11" y="1059"/>
                  </a:lnTo>
                  <a:lnTo>
                    <a:pt x="12" y="1050"/>
                  </a:lnTo>
                  <a:lnTo>
                    <a:pt x="8" y="1048"/>
                  </a:lnTo>
                  <a:lnTo>
                    <a:pt x="3" y="1046"/>
                  </a:lnTo>
                  <a:lnTo>
                    <a:pt x="1" y="1041"/>
                  </a:lnTo>
                  <a:lnTo>
                    <a:pt x="0" y="1035"/>
                  </a:lnTo>
                  <a:lnTo>
                    <a:pt x="0" y="1024"/>
                  </a:lnTo>
                  <a:lnTo>
                    <a:pt x="4" y="1013"/>
                  </a:lnTo>
                  <a:lnTo>
                    <a:pt x="10" y="1003"/>
                  </a:lnTo>
                  <a:lnTo>
                    <a:pt x="16" y="994"/>
                  </a:lnTo>
                  <a:lnTo>
                    <a:pt x="12" y="988"/>
                  </a:lnTo>
                  <a:lnTo>
                    <a:pt x="12" y="982"/>
                  </a:lnTo>
                  <a:lnTo>
                    <a:pt x="14" y="976"/>
                  </a:lnTo>
                  <a:lnTo>
                    <a:pt x="16" y="972"/>
                  </a:lnTo>
                  <a:lnTo>
                    <a:pt x="20" y="963"/>
                  </a:lnTo>
                  <a:lnTo>
                    <a:pt x="21" y="953"/>
                  </a:lnTo>
                  <a:lnTo>
                    <a:pt x="24" y="943"/>
                  </a:lnTo>
                  <a:lnTo>
                    <a:pt x="29" y="935"/>
                  </a:lnTo>
                  <a:lnTo>
                    <a:pt x="36" y="930"/>
                  </a:lnTo>
                  <a:lnTo>
                    <a:pt x="41" y="926"/>
                  </a:lnTo>
                  <a:lnTo>
                    <a:pt x="44" y="920"/>
                  </a:lnTo>
                  <a:lnTo>
                    <a:pt x="48" y="914"/>
                  </a:lnTo>
                  <a:lnTo>
                    <a:pt x="50" y="908"/>
                  </a:lnTo>
                  <a:lnTo>
                    <a:pt x="54" y="903"/>
                  </a:lnTo>
                  <a:lnTo>
                    <a:pt x="59" y="898"/>
                  </a:lnTo>
                  <a:lnTo>
                    <a:pt x="66" y="895"/>
                  </a:lnTo>
                  <a:lnTo>
                    <a:pt x="64" y="887"/>
                  </a:lnTo>
                  <a:lnTo>
                    <a:pt x="67" y="881"/>
                  </a:lnTo>
                  <a:lnTo>
                    <a:pt x="72" y="875"/>
                  </a:lnTo>
                  <a:lnTo>
                    <a:pt x="79" y="872"/>
                  </a:lnTo>
                  <a:lnTo>
                    <a:pt x="88" y="869"/>
                  </a:lnTo>
                  <a:lnTo>
                    <a:pt x="100" y="868"/>
                  </a:lnTo>
                  <a:lnTo>
                    <a:pt x="109" y="865"/>
                  </a:lnTo>
                  <a:lnTo>
                    <a:pt x="112" y="854"/>
                  </a:lnTo>
                  <a:lnTo>
                    <a:pt x="117" y="854"/>
                  </a:lnTo>
                  <a:lnTo>
                    <a:pt x="120" y="854"/>
                  </a:lnTo>
                  <a:lnTo>
                    <a:pt x="125" y="853"/>
                  </a:lnTo>
                  <a:lnTo>
                    <a:pt x="130" y="852"/>
                  </a:lnTo>
                  <a:lnTo>
                    <a:pt x="134" y="852"/>
                  </a:lnTo>
                  <a:lnTo>
                    <a:pt x="139" y="852"/>
                  </a:lnTo>
                  <a:lnTo>
                    <a:pt x="144" y="852"/>
                  </a:lnTo>
                  <a:lnTo>
                    <a:pt x="148" y="854"/>
                  </a:lnTo>
                  <a:lnTo>
                    <a:pt x="152" y="852"/>
                  </a:lnTo>
                  <a:lnTo>
                    <a:pt x="155" y="850"/>
                  </a:lnTo>
                  <a:lnTo>
                    <a:pt x="160" y="849"/>
                  </a:lnTo>
                  <a:lnTo>
                    <a:pt x="164" y="847"/>
                  </a:lnTo>
                  <a:lnTo>
                    <a:pt x="168" y="847"/>
                  </a:lnTo>
                  <a:lnTo>
                    <a:pt x="172" y="847"/>
                  </a:lnTo>
                  <a:lnTo>
                    <a:pt x="178" y="847"/>
                  </a:lnTo>
                  <a:lnTo>
                    <a:pt x="183" y="849"/>
                  </a:lnTo>
                  <a:lnTo>
                    <a:pt x="186" y="852"/>
                  </a:lnTo>
                  <a:lnTo>
                    <a:pt x="191" y="851"/>
                  </a:lnTo>
                  <a:lnTo>
                    <a:pt x="194" y="850"/>
                  </a:lnTo>
                  <a:lnTo>
                    <a:pt x="199" y="849"/>
                  </a:lnTo>
                  <a:lnTo>
                    <a:pt x="207" y="851"/>
                  </a:lnTo>
                  <a:lnTo>
                    <a:pt x="215" y="853"/>
                  </a:lnTo>
                  <a:lnTo>
                    <a:pt x="223" y="857"/>
                  </a:lnTo>
                  <a:lnTo>
                    <a:pt x="230" y="862"/>
                  </a:lnTo>
                  <a:lnTo>
                    <a:pt x="237" y="855"/>
                  </a:lnTo>
                  <a:lnTo>
                    <a:pt x="244" y="855"/>
                  </a:lnTo>
                  <a:lnTo>
                    <a:pt x="252" y="858"/>
                  </a:lnTo>
                  <a:lnTo>
                    <a:pt x="261" y="859"/>
                  </a:lnTo>
                  <a:lnTo>
                    <a:pt x="268" y="864"/>
                  </a:lnTo>
                  <a:lnTo>
                    <a:pt x="273" y="870"/>
                  </a:lnTo>
                  <a:lnTo>
                    <a:pt x="275" y="879"/>
                  </a:lnTo>
                  <a:lnTo>
                    <a:pt x="277" y="887"/>
                  </a:lnTo>
                  <a:lnTo>
                    <a:pt x="276" y="899"/>
                  </a:lnTo>
                  <a:lnTo>
                    <a:pt x="273" y="911"/>
                  </a:lnTo>
                  <a:lnTo>
                    <a:pt x="266" y="921"/>
                  </a:lnTo>
                  <a:lnTo>
                    <a:pt x="254" y="928"/>
                  </a:lnTo>
                  <a:lnTo>
                    <a:pt x="246" y="930"/>
                  </a:lnTo>
                  <a:lnTo>
                    <a:pt x="239" y="930"/>
                  </a:lnTo>
                  <a:lnTo>
                    <a:pt x="232" y="928"/>
                  </a:lnTo>
                  <a:lnTo>
                    <a:pt x="228" y="921"/>
                  </a:lnTo>
                  <a:lnTo>
                    <a:pt x="228" y="918"/>
                  </a:lnTo>
                  <a:lnTo>
                    <a:pt x="222" y="919"/>
                  </a:lnTo>
                  <a:lnTo>
                    <a:pt x="217" y="920"/>
                  </a:lnTo>
                  <a:lnTo>
                    <a:pt x="212" y="921"/>
                  </a:lnTo>
                  <a:lnTo>
                    <a:pt x="206" y="918"/>
                  </a:lnTo>
                  <a:lnTo>
                    <a:pt x="206" y="908"/>
                  </a:lnTo>
                  <a:lnTo>
                    <a:pt x="214" y="905"/>
                  </a:lnTo>
                  <a:lnTo>
                    <a:pt x="223" y="902"/>
                  </a:lnTo>
                  <a:lnTo>
                    <a:pt x="228" y="892"/>
                  </a:lnTo>
                  <a:lnTo>
                    <a:pt x="229" y="887"/>
                  </a:lnTo>
                  <a:lnTo>
                    <a:pt x="225" y="881"/>
                  </a:lnTo>
                  <a:lnTo>
                    <a:pt x="221" y="876"/>
                  </a:lnTo>
                  <a:lnTo>
                    <a:pt x="217" y="870"/>
                  </a:lnTo>
                  <a:lnTo>
                    <a:pt x="215" y="868"/>
                  </a:lnTo>
                  <a:lnTo>
                    <a:pt x="213" y="867"/>
                  </a:lnTo>
                  <a:lnTo>
                    <a:pt x="209" y="866"/>
                  </a:lnTo>
                  <a:lnTo>
                    <a:pt x="207" y="865"/>
                  </a:lnTo>
                  <a:lnTo>
                    <a:pt x="206" y="881"/>
                  </a:lnTo>
                  <a:lnTo>
                    <a:pt x="205" y="897"/>
                  </a:lnTo>
                  <a:lnTo>
                    <a:pt x="198" y="912"/>
                  </a:lnTo>
                  <a:lnTo>
                    <a:pt x="180" y="920"/>
                  </a:lnTo>
                  <a:lnTo>
                    <a:pt x="177" y="920"/>
                  </a:lnTo>
                  <a:lnTo>
                    <a:pt x="175" y="919"/>
                  </a:lnTo>
                  <a:lnTo>
                    <a:pt x="171" y="918"/>
                  </a:lnTo>
                  <a:lnTo>
                    <a:pt x="168" y="915"/>
                  </a:lnTo>
                  <a:lnTo>
                    <a:pt x="161" y="918"/>
                  </a:lnTo>
                  <a:lnTo>
                    <a:pt x="154" y="920"/>
                  </a:lnTo>
                  <a:lnTo>
                    <a:pt x="148" y="921"/>
                  </a:lnTo>
                  <a:lnTo>
                    <a:pt x="144" y="915"/>
                  </a:lnTo>
                  <a:lnTo>
                    <a:pt x="134" y="920"/>
                  </a:lnTo>
                  <a:lnTo>
                    <a:pt x="125" y="925"/>
                  </a:lnTo>
                  <a:lnTo>
                    <a:pt x="117" y="932"/>
                  </a:lnTo>
                  <a:lnTo>
                    <a:pt x="112" y="941"/>
                  </a:lnTo>
                  <a:lnTo>
                    <a:pt x="106" y="944"/>
                  </a:lnTo>
                  <a:lnTo>
                    <a:pt x="100" y="949"/>
                  </a:lnTo>
                  <a:lnTo>
                    <a:pt x="95" y="956"/>
                  </a:lnTo>
                  <a:lnTo>
                    <a:pt x="91" y="961"/>
                  </a:lnTo>
                  <a:lnTo>
                    <a:pt x="93" y="964"/>
                  </a:lnTo>
                  <a:lnTo>
                    <a:pt x="88" y="972"/>
                  </a:lnTo>
                  <a:lnTo>
                    <a:pt x="81" y="979"/>
                  </a:lnTo>
                  <a:lnTo>
                    <a:pt x="76" y="986"/>
                  </a:lnTo>
                  <a:lnTo>
                    <a:pt x="79" y="994"/>
                  </a:lnTo>
                  <a:lnTo>
                    <a:pt x="79" y="997"/>
                  </a:lnTo>
                  <a:lnTo>
                    <a:pt x="80" y="1002"/>
                  </a:lnTo>
                  <a:lnTo>
                    <a:pt x="80" y="1005"/>
                  </a:lnTo>
                  <a:lnTo>
                    <a:pt x="78" y="1010"/>
                  </a:lnTo>
                  <a:lnTo>
                    <a:pt x="81" y="1013"/>
                  </a:lnTo>
                  <a:lnTo>
                    <a:pt x="82" y="1018"/>
                  </a:lnTo>
                  <a:lnTo>
                    <a:pt x="82" y="1023"/>
                  </a:lnTo>
                  <a:lnTo>
                    <a:pt x="81" y="1027"/>
                  </a:lnTo>
                  <a:lnTo>
                    <a:pt x="74" y="1026"/>
                  </a:lnTo>
                  <a:lnTo>
                    <a:pt x="69" y="1026"/>
                  </a:lnTo>
                  <a:lnTo>
                    <a:pt x="63" y="1026"/>
                  </a:lnTo>
                  <a:lnTo>
                    <a:pt x="58" y="1025"/>
                  </a:lnTo>
                  <a:lnTo>
                    <a:pt x="53" y="1028"/>
                  </a:lnTo>
                  <a:lnTo>
                    <a:pt x="46" y="1033"/>
                  </a:lnTo>
                  <a:lnTo>
                    <a:pt x="41" y="1038"/>
                  </a:lnTo>
                  <a:lnTo>
                    <a:pt x="36" y="1043"/>
                  </a:lnTo>
                  <a:lnTo>
                    <a:pt x="32" y="1049"/>
                  </a:lnTo>
                  <a:lnTo>
                    <a:pt x="28" y="1055"/>
                  </a:lnTo>
                  <a:lnTo>
                    <a:pt x="26" y="1062"/>
                  </a:lnTo>
                  <a:lnTo>
                    <a:pt x="24" y="1069"/>
                  </a:lnTo>
                  <a:lnTo>
                    <a:pt x="26" y="1070"/>
                  </a:lnTo>
                  <a:lnTo>
                    <a:pt x="31" y="1065"/>
                  </a:lnTo>
                  <a:lnTo>
                    <a:pt x="35" y="1059"/>
                  </a:lnTo>
                  <a:lnTo>
                    <a:pt x="41" y="1054"/>
                  </a:lnTo>
                  <a:lnTo>
                    <a:pt x="46" y="1048"/>
                  </a:lnTo>
                  <a:lnTo>
                    <a:pt x="53" y="1043"/>
                  </a:lnTo>
                  <a:lnTo>
                    <a:pt x="58" y="1039"/>
                  </a:lnTo>
                  <a:lnTo>
                    <a:pt x="65" y="1038"/>
                  </a:lnTo>
                  <a:lnTo>
                    <a:pt x="72" y="1038"/>
                  </a:lnTo>
                  <a:lnTo>
                    <a:pt x="78" y="1040"/>
                  </a:lnTo>
                  <a:lnTo>
                    <a:pt x="82" y="1042"/>
                  </a:lnTo>
                  <a:lnTo>
                    <a:pt x="85" y="1046"/>
                  </a:lnTo>
                  <a:lnTo>
                    <a:pt x="86" y="1051"/>
                  </a:lnTo>
                  <a:lnTo>
                    <a:pt x="82" y="1065"/>
                  </a:lnTo>
                  <a:lnTo>
                    <a:pt x="85" y="1066"/>
                  </a:lnTo>
                  <a:lnTo>
                    <a:pt x="88" y="1067"/>
                  </a:lnTo>
                  <a:lnTo>
                    <a:pt x="92" y="1066"/>
                  </a:lnTo>
                  <a:lnTo>
                    <a:pt x="94" y="1066"/>
                  </a:lnTo>
                  <a:lnTo>
                    <a:pt x="95" y="1065"/>
                  </a:lnTo>
                  <a:lnTo>
                    <a:pt x="96" y="1064"/>
                  </a:lnTo>
                  <a:lnTo>
                    <a:pt x="96" y="1063"/>
                  </a:lnTo>
                  <a:lnTo>
                    <a:pt x="96" y="1062"/>
                  </a:lnTo>
                  <a:lnTo>
                    <a:pt x="99" y="1061"/>
                  </a:lnTo>
                  <a:lnTo>
                    <a:pt x="101" y="1059"/>
                  </a:lnTo>
                  <a:lnTo>
                    <a:pt x="104" y="1059"/>
                  </a:lnTo>
                  <a:lnTo>
                    <a:pt x="108" y="1059"/>
                  </a:lnTo>
                  <a:lnTo>
                    <a:pt x="110" y="1069"/>
                  </a:lnTo>
                  <a:lnTo>
                    <a:pt x="115" y="1076"/>
                  </a:lnTo>
                  <a:lnTo>
                    <a:pt x="122" y="1080"/>
                  </a:lnTo>
                  <a:lnTo>
                    <a:pt x="129" y="1082"/>
                  </a:lnTo>
                  <a:lnTo>
                    <a:pt x="135" y="1086"/>
                  </a:lnTo>
                  <a:lnTo>
                    <a:pt x="142" y="1088"/>
                  </a:lnTo>
                  <a:lnTo>
                    <a:pt x="148" y="1093"/>
                  </a:lnTo>
                  <a:lnTo>
                    <a:pt x="153" y="1099"/>
                  </a:lnTo>
                  <a:lnTo>
                    <a:pt x="154" y="1099"/>
                  </a:lnTo>
                  <a:lnTo>
                    <a:pt x="154" y="1092"/>
                  </a:lnTo>
                  <a:lnTo>
                    <a:pt x="154" y="1084"/>
                  </a:lnTo>
                  <a:lnTo>
                    <a:pt x="154" y="1077"/>
                  </a:lnTo>
                  <a:lnTo>
                    <a:pt x="152" y="1070"/>
                  </a:lnTo>
                  <a:lnTo>
                    <a:pt x="149" y="1073"/>
                  </a:lnTo>
                  <a:lnTo>
                    <a:pt x="147" y="1078"/>
                  </a:lnTo>
                  <a:lnTo>
                    <a:pt x="144" y="1080"/>
                  </a:lnTo>
                  <a:lnTo>
                    <a:pt x="138" y="1080"/>
                  </a:lnTo>
                  <a:lnTo>
                    <a:pt x="132" y="1074"/>
                  </a:lnTo>
                  <a:lnTo>
                    <a:pt x="133" y="1067"/>
                  </a:lnTo>
                  <a:lnTo>
                    <a:pt x="135" y="1059"/>
                  </a:lnTo>
                  <a:lnTo>
                    <a:pt x="138" y="1051"/>
                  </a:lnTo>
                  <a:lnTo>
                    <a:pt x="144" y="1046"/>
                  </a:lnTo>
                  <a:lnTo>
                    <a:pt x="150" y="1039"/>
                  </a:lnTo>
                  <a:lnTo>
                    <a:pt x="156" y="1033"/>
                  </a:lnTo>
                  <a:lnTo>
                    <a:pt x="163" y="1027"/>
                  </a:lnTo>
                  <a:lnTo>
                    <a:pt x="169" y="1021"/>
                  </a:lnTo>
                  <a:lnTo>
                    <a:pt x="175" y="1014"/>
                  </a:lnTo>
                  <a:lnTo>
                    <a:pt x="179" y="1006"/>
                  </a:lnTo>
                  <a:lnTo>
                    <a:pt x="183" y="998"/>
                  </a:lnTo>
                  <a:lnTo>
                    <a:pt x="188" y="991"/>
                  </a:lnTo>
                  <a:lnTo>
                    <a:pt x="194" y="985"/>
                  </a:lnTo>
                  <a:lnTo>
                    <a:pt x="200" y="978"/>
                  </a:lnTo>
                  <a:lnTo>
                    <a:pt x="207" y="971"/>
                  </a:lnTo>
                  <a:lnTo>
                    <a:pt x="213" y="965"/>
                  </a:lnTo>
                  <a:lnTo>
                    <a:pt x="218" y="958"/>
                  </a:lnTo>
                  <a:lnTo>
                    <a:pt x="225" y="951"/>
                  </a:lnTo>
                  <a:lnTo>
                    <a:pt x="231" y="944"/>
                  </a:lnTo>
                  <a:lnTo>
                    <a:pt x="230" y="943"/>
                  </a:lnTo>
                  <a:lnTo>
                    <a:pt x="232" y="941"/>
                  </a:lnTo>
                  <a:lnTo>
                    <a:pt x="235" y="941"/>
                  </a:lnTo>
                  <a:lnTo>
                    <a:pt x="236" y="940"/>
                  </a:lnTo>
                  <a:lnTo>
                    <a:pt x="236" y="936"/>
                  </a:lnTo>
                  <a:lnTo>
                    <a:pt x="250" y="948"/>
                  </a:lnTo>
                  <a:lnTo>
                    <a:pt x="258" y="964"/>
                  </a:lnTo>
                  <a:lnTo>
                    <a:pt x="262" y="981"/>
                  </a:lnTo>
                  <a:lnTo>
                    <a:pt x="268" y="998"/>
                  </a:lnTo>
                  <a:lnTo>
                    <a:pt x="273" y="996"/>
                  </a:lnTo>
                  <a:lnTo>
                    <a:pt x="275" y="991"/>
                  </a:lnTo>
                  <a:lnTo>
                    <a:pt x="277" y="987"/>
                  </a:lnTo>
                  <a:lnTo>
                    <a:pt x="281" y="983"/>
                  </a:lnTo>
                  <a:lnTo>
                    <a:pt x="274" y="971"/>
                  </a:lnTo>
                  <a:lnTo>
                    <a:pt x="268" y="958"/>
                  </a:lnTo>
                  <a:lnTo>
                    <a:pt x="266" y="944"/>
                  </a:lnTo>
                  <a:lnTo>
                    <a:pt x="266" y="929"/>
                  </a:lnTo>
                  <a:lnTo>
                    <a:pt x="273" y="926"/>
                  </a:lnTo>
                  <a:lnTo>
                    <a:pt x="279" y="919"/>
                  </a:lnTo>
                  <a:lnTo>
                    <a:pt x="285" y="912"/>
                  </a:lnTo>
                  <a:lnTo>
                    <a:pt x="291" y="904"/>
                  </a:lnTo>
                  <a:lnTo>
                    <a:pt x="292" y="898"/>
                  </a:lnTo>
                  <a:lnTo>
                    <a:pt x="292" y="891"/>
                  </a:lnTo>
                  <a:lnTo>
                    <a:pt x="290" y="885"/>
                  </a:lnTo>
                  <a:lnTo>
                    <a:pt x="289" y="879"/>
                  </a:lnTo>
                  <a:lnTo>
                    <a:pt x="293" y="876"/>
                  </a:lnTo>
                  <a:lnTo>
                    <a:pt x="298" y="879"/>
                  </a:lnTo>
                  <a:lnTo>
                    <a:pt x="301" y="884"/>
                  </a:lnTo>
                  <a:lnTo>
                    <a:pt x="304" y="889"/>
                  </a:lnTo>
                  <a:lnTo>
                    <a:pt x="308" y="884"/>
                  </a:lnTo>
                  <a:lnTo>
                    <a:pt x="304" y="881"/>
                  </a:lnTo>
                  <a:lnTo>
                    <a:pt x="303" y="876"/>
                  </a:lnTo>
                  <a:lnTo>
                    <a:pt x="303" y="870"/>
                  </a:lnTo>
                  <a:lnTo>
                    <a:pt x="304" y="865"/>
                  </a:lnTo>
                  <a:lnTo>
                    <a:pt x="314" y="857"/>
                  </a:lnTo>
                  <a:lnTo>
                    <a:pt x="326" y="849"/>
                  </a:lnTo>
                  <a:lnTo>
                    <a:pt x="337" y="840"/>
                  </a:lnTo>
                  <a:lnTo>
                    <a:pt x="349" y="834"/>
                  </a:lnTo>
                  <a:lnTo>
                    <a:pt x="360" y="825"/>
                  </a:lnTo>
                  <a:lnTo>
                    <a:pt x="371" y="817"/>
                  </a:lnTo>
                  <a:lnTo>
                    <a:pt x="380" y="808"/>
                  </a:lnTo>
                  <a:lnTo>
                    <a:pt x="387" y="797"/>
                  </a:lnTo>
                  <a:lnTo>
                    <a:pt x="384" y="789"/>
                  </a:lnTo>
                  <a:lnTo>
                    <a:pt x="384" y="779"/>
                  </a:lnTo>
                  <a:lnTo>
                    <a:pt x="384" y="769"/>
                  </a:lnTo>
                  <a:lnTo>
                    <a:pt x="385" y="759"/>
                  </a:lnTo>
                  <a:lnTo>
                    <a:pt x="384" y="758"/>
                  </a:lnTo>
                  <a:lnTo>
                    <a:pt x="383" y="758"/>
                  </a:lnTo>
                  <a:lnTo>
                    <a:pt x="382" y="758"/>
                  </a:lnTo>
                  <a:lnTo>
                    <a:pt x="381" y="758"/>
                  </a:lnTo>
                  <a:lnTo>
                    <a:pt x="384" y="751"/>
                  </a:lnTo>
                  <a:lnTo>
                    <a:pt x="387" y="743"/>
                  </a:lnTo>
                  <a:lnTo>
                    <a:pt x="387" y="733"/>
                  </a:lnTo>
                  <a:lnTo>
                    <a:pt x="389" y="724"/>
                  </a:lnTo>
                  <a:lnTo>
                    <a:pt x="395" y="707"/>
                  </a:lnTo>
                  <a:lnTo>
                    <a:pt x="403" y="692"/>
                  </a:lnTo>
                  <a:lnTo>
                    <a:pt x="413" y="678"/>
                  </a:lnTo>
                  <a:lnTo>
                    <a:pt x="427" y="665"/>
                  </a:lnTo>
                  <a:lnTo>
                    <a:pt x="442" y="654"/>
                  </a:lnTo>
                  <a:lnTo>
                    <a:pt x="457" y="645"/>
                  </a:lnTo>
                  <a:lnTo>
                    <a:pt x="473" y="637"/>
                  </a:lnTo>
                  <a:lnTo>
                    <a:pt x="488" y="630"/>
                  </a:lnTo>
                  <a:lnTo>
                    <a:pt x="495" y="628"/>
                  </a:lnTo>
                  <a:lnTo>
                    <a:pt x="502" y="628"/>
                  </a:lnTo>
                  <a:lnTo>
                    <a:pt x="509" y="628"/>
                  </a:lnTo>
                  <a:lnTo>
                    <a:pt x="516" y="630"/>
                  </a:lnTo>
                  <a:lnTo>
                    <a:pt x="523" y="630"/>
                  </a:lnTo>
                  <a:lnTo>
                    <a:pt x="528" y="631"/>
                  </a:lnTo>
                  <a:lnTo>
                    <a:pt x="535" y="632"/>
                  </a:lnTo>
                  <a:lnTo>
                    <a:pt x="541" y="633"/>
                  </a:lnTo>
                  <a:lnTo>
                    <a:pt x="549" y="639"/>
                  </a:lnTo>
                  <a:lnTo>
                    <a:pt x="559" y="643"/>
                  </a:lnTo>
                  <a:lnTo>
                    <a:pt x="569" y="650"/>
                  </a:lnTo>
                  <a:lnTo>
                    <a:pt x="578" y="657"/>
                  </a:lnTo>
                  <a:lnTo>
                    <a:pt x="586" y="664"/>
                  </a:lnTo>
                  <a:lnTo>
                    <a:pt x="592" y="673"/>
                  </a:lnTo>
                  <a:lnTo>
                    <a:pt x="596" y="684"/>
                  </a:lnTo>
                  <a:lnTo>
                    <a:pt x="596" y="695"/>
                  </a:lnTo>
                  <a:lnTo>
                    <a:pt x="599" y="698"/>
                  </a:lnTo>
                  <a:lnTo>
                    <a:pt x="602" y="696"/>
                  </a:lnTo>
                  <a:lnTo>
                    <a:pt x="604" y="694"/>
                  </a:lnTo>
                  <a:lnTo>
                    <a:pt x="608" y="693"/>
                  </a:lnTo>
                  <a:lnTo>
                    <a:pt x="616" y="693"/>
                  </a:lnTo>
                  <a:lnTo>
                    <a:pt x="623" y="693"/>
                  </a:lnTo>
                  <a:lnTo>
                    <a:pt x="630" y="692"/>
                  </a:lnTo>
                  <a:lnTo>
                    <a:pt x="637" y="692"/>
                  </a:lnTo>
                  <a:lnTo>
                    <a:pt x="644" y="692"/>
                  </a:lnTo>
                  <a:lnTo>
                    <a:pt x="650" y="691"/>
                  </a:lnTo>
                  <a:lnTo>
                    <a:pt x="657" y="691"/>
                  </a:lnTo>
                  <a:lnTo>
                    <a:pt x="664" y="691"/>
                  </a:lnTo>
                  <a:lnTo>
                    <a:pt x="667" y="691"/>
                  </a:lnTo>
                  <a:lnTo>
                    <a:pt x="669" y="632"/>
                  </a:lnTo>
                  <a:lnTo>
                    <a:pt x="675" y="574"/>
                  </a:lnTo>
                  <a:lnTo>
                    <a:pt x="685" y="519"/>
                  </a:lnTo>
                  <a:lnTo>
                    <a:pt x="700" y="464"/>
                  </a:lnTo>
                  <a:lnTo>
                    <a:pt x="703" y="443"/>
                  </a:lnTo>
                  <a:lnTo>
                    <a:pt x="707" y="423"/>
                  </a:lnTo>
                  <a:lnTo>
                    <a:pt x="712" y="403"/>
                  </a:lnTo>
                  <a:lnTo>
                    <a:pt x="717" y="383"/>
                  </a:lnTo>
                  <a:lnTo>
                    <a:pt x="723" y="363"/>
                  </a:lnTo>
                  <a:lnTo>
                    <a:pt x="729" y="344"/>
                  </a:lnTo>
                  <a:lnTo>
                    <a:pt x="736" y="327"/>
                  </a:lnTo>
                  <a:lnTo>
                    <a:pt x="743" y="309"/>
                  </a:lnTo>
                  <a:lnTo>
                    <a:pt x="750" y="298"/>
                  </a:lnTo>
                  <a:lnTo>
                    <a:pt x="755" y="286"/>
                  </a:lnTo>
                  <a:lnTo>
                    <a:pt x="761" y="273"/>
                  </a:lnTo>
                  <a:lnTo>
                    <a:pt x="767" y="260"/>
                  </a:lnTo>
                  <a:lnTo>
                    <a:pt x="771" y="247"/>
                  </a:lnTo>
                  <a:lnTo>
                    <a:pt x="777" y="233"/>
                  </a:lnTo>
                  <a:lnTo>
                    <a:pt x="782" y="220"/>
                  </a:lnTo>
                  <a:lnTo>
                    <a:pt x="788" y="209"/>
                  </a:lnTo>
                  <a:lnTo>
                    <a:pt x="795" y="201"/>
                  </a:lnTo>
                  <a:lnTo>
                    <a:pt x="798" y="192"/>
                  </a:lnTo>
                  <a:lnTo>
                    <a:pt x="801" y="181"/>
                  </a:lnTo>
                  <a:lnTo>
                    <a:pt x="807" y="172"/>
                  </a:lnTo>
                  <a:lnTo>
                    <a:pt x="813" y="152"/>
                  </a:lnTo>
                  <a:lnTo>
                    <a:pt x="819" y="133"/>
                  </a:lnTo>
                  <a:lnTo>
                    <a:pt x="823" y="113"/>
                  </a:lnTo>
                  <a:lnTo>
                    <a:pt x="830" y="93"/>
                  </a:lnTo>
                  <a:lnTo>
                    <a:pt x="837" y="74"/>
                  </a:lnTo>
                  <a:lnTo>
                    <a:pt x="846" y="55"/>
                  </a:lnTo>
                  <a:lnTo>
                    <a:pt x="858" y="37"/>
                  </a:lnTo>
                  <a:lnTo>
                    <a:pt x="873" y="21"/>
                  </a:lnTo>
                  <a:lnTo>
                    <a:pt x="884" y="11"/>
                  </a:lnTo>
                  <a:lnTo>
                    <a:pt x="897" y="5"/>
                  </a:lnTo>
                  <a:lnTo>
                    <a:pt x="910" y="2"/>
                  </a:lnTo>
                  <a:lnTo>
                    <a:pt x="924" y="0"/>
                  </a:lnTo>
                  <a:lnTo>
                    <a:pt x="937" y="2"/>
                  </a:lnTo>
                  <a:lnTo>
                    <a:pt x="951" y="4"/>
                  </a:lnTo>
                  <a:lnTo>
                    <a:pt x="965" y="7"/>
                  </a:lnTo>
                  <a:lnTo>
                    <a:pt x="979" y="12"/>
                  </a:lnTo>
                  <a:lnTo>
                    <a:pt x="988" y="17"/>
                  </a:lnTo>
                  <a:lnTo>
                    <a:pt x="997" y="22"/>
                  </a:lnTo>
                  <a:lnTo>
                    <a:pt x="1005" y="28"/>
                  </a:lnTo>
                  <a:lnTo>
                    <a:pt x="1012" y="35"/>
                  </a:lnTo>
                  <a:lnTo>
                    <a:pt x="1019" y="43"/>
                  </a:lnTo>
                  <a:lnTo>
                    <a:pt x="1025" y="52"/>
                  </a:lnTo>
                  <a:lnTo>
                    <a:pt x="1031" y="61"/>
                  </a:lnTo>
                  <a:lnTo>
                    <a:pt x="103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3" name="Freeform 6"/>
            <p:cNvSpPr>
              <a:spLocks/>
            </p:cNvSpPr>
            <p:nvPr/>
          </p:nvSpPr>
          <p:spPr bwMode="auto">
            <a:xfrm>
              <a:off x="1310" y="201"/>
              <a:ext cx="57" cy="14"/>
            </a:xfrm>
            <a:custGeom>
              <a:avLst/>
              <a:gdLst>
                <a:gd name="T0" fmla="*/ 4 w 114"/>
                <a:gd name="T1" fmla="*/ 1 h 26"/>
                <a:gd name="T2" fmla="*/ 4 w 114"/>
                <a:gd name="T3" fmla="*/ 1 h 26"/>
                <a:gd name="T4" fmla="*/ 3 w 114"/>
                <a:gd name="T5" fmla="*/ 1 h 26"/>
                <a:gd name="T6" fmla="*/ 3 w 114"/>
                <a:gd name="T7" fmla="*/ 1 h 26"/>
                <a:gd name="T8" fmla="*/ 2 w 114"/>
                <a:gd name="T9" fmla="*/ 1 h 26"/>
                <a:gd name="T10" fmla="*/ 2 w 114"/>
                <a:gd name="T11" fmla="*/ 1 h 26"/>
                <a:gd name="T12" fmla="*/ 1 w 114"/>
                <a:gd name="T13" fmla="*/ 1 h 26"/>
                <a:gd name="T14" fmla="*/ 1 w 114"/>
                <a:gd name="T15" fmla="*/ 1 h 26"/>
                <a:gd name="T16" fmla="*/ 0 w 114"/>
                <a:gd name="T17" fmla="*/ 1 h 26"/>
                <a:gd name="T18" fmla="*/ 1 w 114"/>
                <a:gd name="T19" fmla="*/ 1 h 26"/>
                <a:gd name="T20" fmla="*/ 1 w 114"/>
                <a:gd name="T21" fmla="*/ 1 h 26"/>
                <a:gd name="T22" fmla="*/ 1 w 114"/>
                <a:gd name="T23" fmla="*/ 1 h 26"/>
                <a:gd name="T24" fmla="*/ 1 w 114"/>
                <a:gd name="T25" fmla="*/ 1 h 26"/>
                <a:gd name="T26" fmla="*/ 2 w 114"/>
                <a:gd name="T27" fmla="*/ 1 h 26"/>
                <a:gd name="T28" fmla="*/ 2 w 114"/>
                <a:gd name="T29" fmla="*/ 0 h 26"/>
                <a:gd name="T30" fmla="*/ 2 w 114"/>
                <a:gd name="T31" fmla="*/ 0 h 26"/>
                <a:gd name="T32" fmla="*/ 2 w 114"/>
                <a:gd name="T33" fmla="*/ 1 h 26"/>
                <a:gd name="T34" fmla="*/ 3 w 114"/>
                <a:gd name="T35" fmla="*/ 1 h 26"/>
                <a:gd name="T36" fmla="*/ 3 w 114"/>
                <a:gd name="T37" fmla="*/ 1 h 26"/>
                <a:gd name="T38" fmla="*/ 3 w 114"/>
                <a:gd name="T39" fmla="*/ 1 h 26"/>
                <a:gd name="T40" fmla="*/ 3 w 114"/>
                <a:gd name="T41" fmla="*/ 1 h 26"/>
                <a:gd name="T42" fmla="*/ 4 w 114"/>
                <a:gd name="T43" fmla="*/ 1 h 26"/>
                <a:gd name="T44" fmla="*/ 4 w 114"/>
                <a:gd name="T45" fmla="*/ 1 h 26"/>
                <a:gd name="T46" fmla="*/ 4 w 114"/>
                <a:gd name="T47" fmla="*/ 1 h 26"/>
                <a:gd name="T48" fmla="*/ 4 w 114"/>
                <a:gd name="T49" fmla="*/ 1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26">
                  <a:moveTo>
                    <a:pt x="114" y="26"/>
                  </a:moveTo>
                  <a:lnTo>
                    <a:pt x="103" y="20"/>
                  </a:lnTo>
                  <a:lnTo>
                    <a:pt x="89" y="16"/>
                  </a:lnTo>
                  <a:lnTo>
                    <a:pt x="75" y="15"/>
                  </a:lnTo>
                  <a:lnTo>
                    <a:pt x="60" y="13"/>
                  </a:lnTo>
                  <a:lnTo>
                    <a:pt x="45" y="15"/>
                  </a:lnTo>
                  <a:lnTo>
                    <a:pt x="30" y="16"/>
                  </a:lnTo>
                  <a:lnTo>
                    <a:pt x="15" y="17"/>
                  </a:lnTo>
                  <a:lnTo>
                    <a:pt x="0" y="19"/>
                  </a:lnTo>
                  <a:lnTo>
                    <a:pt x="5" y="15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0" y="3"/>
                  </a:lnTo>
                  <a:lnTo>
                    <a:pt x="77" y="5"/>
                  </a:lnTo>
                  <a:lnTo>
                    <a:pt x="84" y="8"/>
                  </a:lnTo>
                  <a:lnTo>
                    <a:pt x="91" y="10"/>
                  </a:lnTo>
                  <a:lnTo>
                    <a:pt x="98" y="13"/>
                  </a:lnTo>
                  <a:lnTo>
                    <a:pt x="104" y="17"/>
                  </a:lnTo>
                  <a:lnTo>
                    <a:pt x="110" y="22"/>
                  </a:lnTo>
                  <a:lnTo>
                    <a:pt x="114" y="2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4" name="Freeform 7"/>
            <p:cNvSpPr>
              <a:spLocks/>
            </p:cNvSpPr>
            <p:nvPr/>
          </p:nvSpPr>
          <p:spPr bwMode="auto">
            <a:xfrm>
              <a:off x="1300" y="213"/>
              <a:ext cx="75" cy="13"/>
            </a:xfrm>
            <a:custGeom>
              <a:avLst/>
              <a:gdLst>
                <a:gd name="T0" fmla="*/ 4 w 151"/>
                <a:gd name="T1" fmla="*/ 1 h 25"/>
                <a:gd name="T2" fmla="*/ 4 w 151"/>
                <a:gd name="T3" fmla="*/ 1 h 25"/>
                <a:gd name="T4" fmla="*/ 4 w 151"/>
                <a:gd name="T5" fmla="*/ 1 h 25"/>
                <a:gd name="T6" fmla="*/ 4 w 151"/>
                <a:gd name="T7" fmla="*/ 1 h 25"/>
                <a:gd name="T8" fmla="*/ 4 w 151"/>
                <a:gd name="T9" fmla="*/ 1 h 25"/>
                <a:gd name="T10" fmla="*/ 4 w 151"/>
                <a:gd name="T11" fmla="*/ 1 h 25"/>
                <a:gd name="T12" fmla="*/ 4 w 151"/>
                <a:gd name="T13" fmla="*/ 1 h 25"/>
                <a:gd name="T14" fmla="*/ 4 w 151"/>
                <a:gd name="T15" fmla="*/ 1 h 25"/>
                <a:gd name="T16" fmla="*/ 3 w 151"/>
                <a:gd name="T17" fmla="*/ 1 h 25"/>
                <a:gd name="T18" fmla="*/ 3 w 151"/>
                <a:gd name="T19" fmla="*/ 1 h 25"/>
                <a:gd name="T20" fmla="*/ 3 w 151"/>
                <a:gd name="T21" fmla="*/ 1 h 25"/>
                <a:gd name="T22" fmla="*/ 3 w 151"/>
                <a:gd name="T23" fmla="*/ 1 h 25"/>
                <a:gd name="T24" fmla="*/ 2 w 151"/>
                <a:gd name="T25" fmla="*/ 1 h 25"/>
                <a:gd name="T26" fmla="*/ 2 w 151"/>
                <a:gd name="T27" fmla="*/ 1 h 25"/>
                <a:gd name="T28" fmla="*/ 2 w 151"/>
                <a:gd name="T29" fmla="*/ 1 h 25"/>
                <a:gd name="T30" fmla="*/ 2 w 151"/>
                <a:gd name="T31" fmla="*/ 1 h 25"/>
                <a:gd name="T32" fmla="*/ 2 w 151"/>
                <a:gd name="T33" fmla="*/ 1 h 25"/>
                <a:gd name="T34" fmla="*/ 1 w 151"/>
                <a:gd name="T35" fmla="*/ 1 h 25"/>
                <a:gd name="T36" fmla="*/ 1 w 151"/>
                <a:gd name="T37" fmla="*/ 1 h 25"/>
                <a:gd name="T38" fmla="*/ 1 w 151"/>
                <a:gd name="T39" fmla="*/ 1 h 25"/>
                <a:gd name="T40" fmla="*/ 1 w 151"/>
                <a:gd name="T41" fmla="*/ 1 h 25"/>
                <a:gd name="T42" fmla="*/ 0 w 151"/>
                <a:gd name="T43" fmla="*/ 1 h 25"/>
                <a:gd name="T44" fmla="*/ 0 w 151"/>
                <a:gd name="T45" fmla="*/ 1 h 25"/>
                <a:gd name="T46" fmla="*/ 0 w 151"/>
                <a:gd name="T47" fmla="*/ 1 h 25"/>
                <a:gd name="T48" fmla="*/ 0 w 151"/>
                <a:gd name="T49" fmla="*/ 1 h 25"/>
                <a:gd name="T50" fmla="*/ 0 w 151"/>
                <a:gd name="T51" fmla="*/ 1 h 25"/>
                <a:gd name="T52" fmla="*/ 0 w 151"/>
                <a:gd name="T53" fmla="*/ 1 h 25"/>
                <a:gd name="T54" fmla="*/ 0 w 151"/>
                <a:gd name="T55" fmla="*/ 1 h 25"/>
                <a:gd name="T56" fmla="*/ 0 w 151"/>
                <a:gd name="T57" fmla="*/ 1 h 25"/>
                <a:gd name="T58" fmla="*/ 0 w 151"/>
                <a:gd name="T59" fmla="*/ 1 h 25"/>
                <a:gd name="T60" fmla="*/ 1 w 151"/>
                <a:gd name="T61" fmla="*/ 1 h 25"/>
                <a:gd name="T62" fmla="*/ 1 w 151"/>
                <a:gd name="T63" fmla="*/ 1 h 25"/>
                <a:gd name="T64" fmla="*/ 1 w 151"/>
                <a:gd name="T65" fmla="*/ 0 h 25"/>
                <a:gd name="T66" fmla="*/ 1 w 151"/>
                <a:gd name="T67" fmla="*/ 0 h 25"/>
                <a:gd name="T68" fmla="*/ 2 w 151"/>
                <a:gd name="T69" fmla="*/ 0 h 25"/>
                <a:gd name="T70" fmla="*/ 2 w 151"/>
                <a:gd name="T71" fmla="*/ 1 h 25"/>
                <a:gd name="T72" fmla="*/ 3 w 151"/>
                <a:gd name="T73" fmla="*/ 1 h 25"/>
                <a:gd name="T74" fmla="*/ 3 w 151"/>
                <a:gd name="T75" fmla="*/ 1 h 25"/>
                <a:gd name="T76" fmla="*/ 3 w 151"/>
                <a:gd name="T77" fmla="*/ 1 h 25"/>
                <a:gd name="T78" fmla="*/ 4 w 151"/>
                <a:gd name="T79" fmla="*/ 1 h 25"/>
                <a:gd name="T80" fmla="*/ 4 w 151"/>
                <a:gd name="T81" fmla="*/ 1 h 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1" h="25">
                  <a:moveTo>
                    <a:pt x="142" y="18"/>
                  </a:moveTo>
                  <a:lnTo>
                    <a:pt x="147" y="18"/>
                  </a:lnTo>
                  <a:lnTo>
                    <a:pt x="149" y="19"/>
                  </a:lnTo>
                  <a:lnTo>
                    <a:pt x="150" y="23"/>
                  </a:lnTo>
                  <a:lnTo>
                    <a:pt x="151" y="25"/>
                  </a:lnTo>
                  <a:lnTo>
                    <a:pt x="145" y="22"/>
                  </a:lnTo>
                  <a:lnTo>
                    <a:pt x="139" y="19"/>
                  </a:lnTo>
                  <a:lnTo>
                    <a:pt x="131" y="18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09" y="16"/>
                  </a:lnTo>
                  <a:lnTo>
                    <a:pt x="101" y="15"/>
                  </a:lnTo>
                  <a:lnTo>
                    <a:pt x="94" y="14"/>
                  </a:lnTo>
                  <a:lnTo>
                    <a:pt x="89" y="19"/>
                  </a:lnTo>
                  <a:lnTo>
                    <a:pt x="82" y="21"/>
                  </a:lnTo>
                  <a:lnTo>
                    <a:pt x="73" y="19"/>
                  </a:lnTo>
                  <a:lnTo>
                    <a:pt x="66" y="18"/>
                  </a:lnTo>
                  <a:lnTo>
                    <a:pt x="58" y="18"/>
                  </a:lnTo>
                  <a:lnTo>
                    <a:pt x="49" y="18"/>
                  </a:lnTo>
                  <a:lnTo>
                    <a:pt x="41" y="18"/>
                  </a:lnTo>
                  <a:lnTo>
                    <a:pt x="33" y="18"/>
                  </a:lnTo>
                  <a:lnTo>
                    <a:pt x="25" y="19"/>
                  </a:lnTo>
                  <a:lnTo>
                    <a:pt x="17" y="21"/>
                  </a:lnTo>
                  <a:lnTo>
                    <a:pt x="9" y="22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14" y="8"/>
                  </a:lnTo>
                  <a:lnTo>
                    <a:pt x="21" y="6"/>
                  </a:lnTo>
                  <a:lnTo>
                    <a:pt x="29" y="4"/>
                  </a:lnTo>
                  <a:lnTo>
                    <a:pt x="36" y="3"/>
                  </a:lnTo>
                  <a:lnTo>
                    <a:pt x="43" y="2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5" y="0"/>
                  </a:lnTo>
                  <a:lnTo>
                    <a:pt x="88" y="1"/>
                  </a:lnTo>
                  <a:lnTo>
                    <a:pt x="100" y="2"/>
                  </a:lnTo>
                  <a:lnTo>
                    <a:pt x="111" y="4"/>
                  </a:lnTo>
                  <a:lnTo>
                    <a:pt x="123" y="8"/>
                  </a:lnTo>
                  <a:lnTo>
                    <a:pt x="133" y="13"/>
                  </a:lnTo>
                  <a:lnTo>
                    <a:pt x="142" y="1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5" name="Freeform 8"/>
            <p:cNvSpPr>
              <a:spLocks/>
            </p:cNvSpPr>
            <p:nvPr/>
          </p:nvSpPr>
          <p:spPr bwMode="auto">
            <a:xfrm>
              <a:off x="1187" y="226"/>
              <a:ext cx="197" cy="424"/>
            </a:xfrm>
            <a:custGeom>
              <a:avLst/>
              <a:gdLst>
                <a:gd name="T0" fmla="*/ 10 w 394"/>
                <a:gd name="T1" fmla="*/ 1 h 848"/>
                <a:gd name="T2" fmla="*/ 12 w 394"/>
                <a:gd name="T3" fmla="*/ 3 h 848"/>
                <a:gd name="T4" fmla="*/ 8 w 394"/>
                <a:gd name="T5" fmla="*/ 2 h 848"/>
                <a:gd name="T6" fmla="*/ 11 w 394"/>
                <a:gd name="T7" fmla="*/ 3 h 848"/>
                <a:gd name="T8" fmla="*/ 11 w 394"/>
                <a:gd name="T9" fmla="*/ 3 h 848"/>
                <a:gd name="T10" fmla="*/ 12 w 394"/>
                <a:gd name="T11" fmla="*/ 4 h 848"/>
                <a:gd name="T12" fmla="*/ 8 w 394"/>
                <a:gd name="T13" fmla="*/ 5 h 848"/>
                <a:gd name="T14" fmla="*/ 10 w 394"/>
                <a:gd name="T15" fmla="*/ 5 h 848"/>
                <a:gd name="T16" fmla="*/ 11 w 394"/>
                <a:gd name="T17" fmla="*/ 6 h 848"/>
                <a:gd name="T18" fmla="*/ 11 w 394"/>
                <a:gd name="T19" fmla="*/ 7 h 848"/>
                <a:gd name="T20" fmla="*/ 10 w 394"/>
                <a:gd name="T21" fmla="*/ 7 h 848"/>
                <a:gd name="T22" fmla="*/ 11 w 394"/>
                <a:gd name="T23" fmla="*/ 8 h 848"/>
                <a:gd name="T24" fmla="*/ 9 w 394"/>
                <a:gd name="T25" fmla="*/ 8 h 848"/>
                <a:gd name="T26" fmla="*/ 12 w 394"/>
                <a:gd name="T27" fmla="*/ 9 h 848"/>
                <a:gd name="T28" fmla="*/ 9 w 394"/>
                <a:gd name="T29" fmla="*/ 9 h 848"/>
                <a:gd name="T30" fmla="*/ 11 w 394"/>
                <a:gd name="T31" fmla="*/ 10 h 848"/>
                <a:gd name="T32" fmla="*/ 9 w 394"/>
                <a:gd name="T33" fmla="*/ 11 h 848"/>
                <a:gd name="T34" fmla="*/ 5 w 394"/>
                <a:gd name="T35" fmla="*/ 11 h 848"/>
                <a:gd name="T36" fmla="*/ 9 w 394"/>
                <a:gd name="T37" fmla="*/ 11 h 848"/>
                <a:gd name="T38" fmla="*/ 8 w 394"/>
                <a:gd name="T39" fmla="*/ 12 h 848"/>
                <a:gd name="T40" fmla="*/ 10 w 394"/>
                <a:gd name="T41" fmla="*/ 13 h 848"/>
                <a:gd name="T42" fmla="*/ 8 w 394"/>
                <a:gd name="T43" fmla="*/ 13 h 848"/>
                <a:gd name="T44" fmla="*/ 9 w 394"/>
                <a:gd name="T45" fmla="*/ 14 h 848"/>
                <a:gd name="T46" fmla="*/ 4 w 394"/>
                <a:gd name="T47" fmla="*/ 16 h 848"/>
                <a:gd name="T48" fmla="*/ 10 w 394"/>
                <a:gd name="T49" fmla="*/ 15 h 848"/>
                <a:gd name="T50" fmla="*/ 7 w 394"/>
                <a:gd name="T51" fmla="*/ 15 h 848"/>
                <a:gd name="T52" fmla="*/ 9 w 394"/>
                <a:gd name="T53" fmla="*/ 16 h 848"/>
                <a:gd name="T54" fmla="*/ 7 w 394"/>
                <a:gd name="T55" fmla="*/ 16 h 848"/>
                <a:gd name="T56" fmla="*/ 7 w 394"/>
                <a:gd name="T57" fmla="*/ 17 h 848"/>
                <a:gd name="T58" fmla="*/ 9 w 394"/>
                <a:gd name="T59" fmla="*/ 17 h 848"/>
                <a:gd name="T60" fmla="*/ 8 w 394"/>
                <a:gd name="T61" fmla="*/ 18 h 848"/>
                <a:gd name="T62" fmla="*/ 6 w 394"/>
                <a:gd name="T63" fmla="*/ 19 h 848"/>
                <a:gd name="T64" fmla="*/ 8 w 394"/>
                <a:gd name="T65" fmla="*/ 19 h 848"/>
                <a:gd name="T66" fmla="*/ 6 w 394"/>
                <a:gd name="T67" fmla="*/ 20 h 848"/>
                <a:gd name="T68" fmla="*/ 4 w 394"/>
                <a:gd name="T69" fmla="*/ 18 h 848"/>
                <a:gd name="T70" fmla="*/ 2 w 394"/>
                <a:gd name="T71" fmla="*/ 20 h 848"/>
                <a:gd name="T72" fmla="*/ 7 w 394"/>
                <a:gd name="T73" fmla="*/ 20 h 848"/>
                <a:gd name="T74" fmla="*/ 6 w 394"/>
                <a:gd name="T75" fmla="*/ 21 h 848"/>
                <a:gd name="T76" fmla="*/ 4 w 394"/>
                <a:gd name="T77" fmla="*/ 21 h 848"/>
                <a:gd name="T78" fmla="*/ 6 w 394"/>
                <a:gd name="T79" fmla="*/ 22 h 848"/>
                <a:gd name="T80" fmla="*/ 2 w 394"/>
                <a:gd name="T81" fmla="*/ 22 h 848"/>
                <a:gd name="T82" fmla="*/ 5 w 394"/>
                <a:gd name="T83" fmla="*/ 23 h 848"/>
                <a:gd name="T84" fmla="*/ 4 w 394"/>
                <a:gd name="T85" fmla="*/ 23 h 848"/>
                <a:gd name="T86" fmla="*/ 3 w 394"/>
                <a:gd name="T87" fmla="*/ 24 h 848"/>
                <a:gd name="T88" fmla="*/ 2 w 394"/>
                <a:gd name="T89" fmla="*/ 25 h 848"/>
                <a:gd name="T90" fmla="*/ 2 w 394"/>
                <a:gd name="T91" fmla="*/ 26 h 848"/>
                <a:gd name="T92" fmla="*/ 2 w 394"/>
                <a:gd name="T93" fmla="*/ 27 h 848"/>
                <a:gd name="T94" fmla="*/ 1 w 394"/>
                <a:gd name="T95" fmla="*/ 25 h 848"/>
                <a:gd name="T96" fmla="*/ 3 w 394"/>
                <a:gd name="T97" fmla="*/ 18 h 848"/>
                <a:gd name="T98" fmla="*/ 3 w 394"/>
                <a:gd name="T99" fmla="*/ 18 h 848"/>
                <a:gd name="T100" fmla="*/ 3 w 394"/>
                <a:gd name="T101" fmla="*/ 17 h 848"/>
                <a:gd name="T102" fmla="*/ 3 w 394"/>
                <a:gd name="T103" fmla="*/ 15 h 848"/>
                <a:gd name="T104" fmla="*/ 3 w 394"/>
                <a:gd name="T105" fmla="*/ 13 h 848"/>
                <a:gd name="T106" fmla="*/ 3 w 394"/>
                <a:gd name="T107" fmla="*/ 12 h 848"/>
                <a:gd name="T108" fmla="*/ 4 w 394"/>
                <a:gd name="T109" fmla="*/ 10 h 848"/>
                <a:gd name="T110" fmla="*/ 5 w 394"/>
                <a:gd name="T111" fmla="*/ 9 h 848"/>
                <a:gd name="T112" fmla="*/ 5 w 394"/>
                <a:gd name="T113" fmla="*/ 8 h 848"/>
                <a:gd name="T114" fmla="*/ 5 w 394"/>
                <a:gd name="T115" fmla="*/ 6 h 848"/>
                <a:gd name="T116" fmla="*/ 6 w 394"/>
                <a:gd name="T117" fmla="*/ 4 h 848"/>
                <a:gd name="T118" fmla="*/ 7 w 394"/>
                <a:gd name="T119" fmla="*/ 3 h 848"/>
                <a:gd name="T120" fmla="*/ 9 w 394"/>
                <a:gd name="T121" fmla="*/ 1 h 848"/>
                <a:gd name="T122" fmla="*/ 10 w 394"/>
                <a:gd name="T123" fmla="*/ 1 h 8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4" h="848">
                  <a:moveTo>
                    <a:pt x="377" y="13"/>
                  </a:moveTo>
                  <a:lnTo>
                    <a:pt x="379" y="14"/>
                  </a:lnTo>
                  <a:lnTo>
                    <a:pt x="379" y="16"/>
                  </a:lnTo>
                  <a:lnTo>
                    <a:pt x="380" y="18"/>
                  </a:lnTo>
                  <a:lnTo>
                    <a:pt x="381" y="19"/>
                  </a:lnTo>
                  <a:lnTo>
                    <a:pt x="383" y="16"/>
                  </a:lnTo>
                  <a:lnTo>
                    <a:pt x="388" y="36"/>
                  </a:lnTo>
                  <a:lnTo>
                    <a:pt x="381" y="36"/>
                  </a:lnTo>
                  <a:lnTo>
                    <a:pt x="377" y="34"/>
                  </a:lnTo>
                  <a:lnTo>
                    <a:pt x="371" y="29"/>
                  </a:lnTo>
                  <a:lnTo>
                    <a:pt x="367" y="23"/>
                  </a:lnTo>
                  <a:lnTo>
                    <a:pt x="362" y="19"/>
                  </a:lnTo>
                  <a:lnTo>
                    <a:pt x="357" y="16"/>
                  </a:lnTo>
                  <a:lnTo>
                    <a:pt x="350" y="16"/>
                  </a:lnTo>
                  <a:lnTo>
                    <a:pt x="342" y="21"/>
                  </a:lnTo>
                  <a:lnTo>
                    <a:pt x="336" y="20"/>
                  </a:lnTo>
                  <a:lnTo>
                    <a:pt x="329" y="19"/>
                  </a:lnTo>
                  <a:lnTo>
                    <a:pt x="324" y="18"/>
                  </a:lnTo>
                  <a:lnTo>
                    <a:pt x="318" y="21"/>
                  </a:lnTo>
                  <a:lnTo>
                    <a:pt x="319" y="30"/>
                  </a:lnTo>
                  <a:lnTo>
                    <a:pt x="328" y="32"/>
                  </a:lnTo>
                  <a:lnTo>
                    <a:pt x="339" y="32"/>
                  </a:lnTo>
                  <a:lnTo>
                    <a:pt x="345" y="37"/>
                  </a:lnTo>
                  <a:lnTo>
                    <a:pt x="351" y="38"/>
                  </a:lnTo>
                  <a:lnTo>
                    <a:pt x="355" y="42"/>
                  </a:lnTo>
                  <a:lnTo>
                    <a:pt x="359" y="44"/>
                  </a:lnTo>
                  <a:lnTo>
                    <a:pt x="364" y="41"/>
                  </a:lnTo>
                  <a:lnTo>
                    <a:pt x="369" y="42"/>
                  </a:lnTo>
                  <a:lnTo>
                    <a:pt x="374" y="44"/>
                  </a:lnTo>
                  <a:lnTo>
                    <a:pt x="380" y="45"/>
                  </a:lnTo>
                  <a:lnTo>
                    <a:pt x="385" y="47"/>
                  </a:lnTo>
                  <a:lnTo>
                    <a:pt x="389" y="50"/>
                  </a:lnTo>
                  <a:lnTo>
                    <a:pt x="393" y="53"/>
                  </a:lnTo>
                  <a:lnTo>
                    <a:pt x="394" y="58"/>
                  </a:lnTo>
                  <a:lnTo>
                    <a:pt x="394" y="65"/>
                  </a:lnTo>
                  <a:lnTo>
                    <a:pt x="392" y="75"/>
                  </a:lnTo>
                  <a:lnTo>
                    <a:pt x="385" y="69"/>
                  </a:lnTo>
                  <a:lnTo>
                    <a:pt x="377" y="65"/>
                  </a:lnTo>
                  <a:lnTo>
                    <a:pt x="370" y="60"/>
                  </a:lnTo>
                  <a:lnTo>
                    <a:pt x="362" y="57"/>
                  </a:lnTo>
                  <a:lnTo>
                    <a:pt x="354" y="53"/>
                  </a:lnTo>
                  <a:lnTo>
                    <a:pt x="345" y="51"/>
                  </a:lnTo>
                  <a:lnTo>
                    <a:pt x="336" y="51"/>
                  </a:lnTo>
                  <a:lnTo>
                    <a:pt x="328" y="52"/>
                  </a:lnTo>
                  <a:lnTo>
                    <a:pt x="326" y="47"/>
                  </a:lnTo>
                  <a:lnTo>
                    <a:pt x="322" y="44"/>
                  </a:lnTo>
                  <a:lnTo>
                    <a:pt x="318" y="42"/>
                  </a:lnTo>
                  <a:lnTo>
                    <a:pt x="313" y="39"/>
                  </a:lnTo>
                  <a:lnTo>
                    <a:pt x="304" y="38"/>
                  </a:lnTo>
                  <a:lnTo>
                    <a:pt x="296" y="38"/>
                  </a:lnTo>
                  <a:lnTo>
                    <a:pt x="287" y="37"/>
                  </a:lnTo>
                  <a:lnTo>
                    <a:pt x="279" y="37"/>
                  </a:lnTo>
                  <a:lnTo>
                    <a:pt x="269" y="38"/>
                  </a:lnTo>
                  <a:lnTo>
                    <a:pt x="263" y="42"/>
                  </a:lnTo>
                  <a:lnTo>
                    <a:pt x="256" y="46"/>
                  </a:lnTo>
                  <a:lnTo>
                    <a:pt x="250" y="53"/>
                  </a:lnTo>
                  <a:lnTo>
                    <a:pt x="249" y="58"/>
                  </a:lnTo>
                  <a:lnTo>
                    <a:pt x="248" y="61"/>
                  </a:lnTo>
                  <a:lnTo>
                    <a:pt x="248" y="65"/>
                  </a:lnTo>
                  <a:lnTo>
                    <a:pt x="251" y="68"/>
                  </a:lnTo>
                  <a:lnTo>
                    <a:pt x="256" y="66"/>
                  </a:lnTo>
                  <a:lnTo>
                    <a:pt x="256" y="62"/>
                  </a:lnTo>
                  <a:lnTo>
                    <a:pt x="257" y="59"/>
                  </a:lnTo>
                  <a:lnTo>
                    <a:pt x="260" y="57"/>
                  </a:lnTo>
                  <a:lnTo>
                    <a:pt x="266" y="53"/>
                  </a:lnTo>
                  <a:lnTo>
                    <a:pt x="273" y="52"/>
                  </a:lnTo>
                  <a:lnTo>
                    <a:pt x="280" y="50"/>
                  </a:lnTo>
                  <a:lnTo>
                    <a:pt x="287" y="50"/>
                  </a:lnTo>
                  <a:lnTo>
                    <a:pt x="294" y="50"/>
                  </a:lnTo>
                  <a:lnTo>
                    <a:pt x="301" y="50"/>
                  </a:lnTo>
                  <a:lnTo>
                    <a:pt x="307" y="50"/>
                  </a:lnTo>
                  <a:lnTo>
                    <a:pt x="313" y="51"/>
                  </a:lnTo>
                  <a:lnTo>
                    <a:pt x="317" y="61"/>
                  </a:lnTo>
                  <a:lnTo>
                    <a:pt x="327" y="65"/>
                  </a:lnTo>
                  <a:lnTo>
                    <a:pt x="337" y="68"/>
                  </a:lnTo>
                  <a:lnTo>
                    <a:pt x="345" y="75"/>
                  </a:lnTo>
                  <a:lnTo>
                    <a:pt x="351" y="75"/>
                  </a:lnTo>
                  <a:lnTo>
                    <a:pt x="357" y="76"/>
                  </a:lnTo>
                  <a:lnTo>
                    <a:pt x="363" y="76"/>
                  </a:lnTo>
                  <a:lnTo>
                    <a:pt x="370" y="77"/>
                  </a:lnTo>
                  <a:lnTo>
                    <a:pt x="375" y="80"/>
                  </a:lnTo>
                  <a:lnTo>
                    <a:pt x="381" y="82"/>
                  </a:lnTo>
                  <a:lnTo>
                    <a:pt x="387" y="84"/>
                  </a:lnTo>
                  <a:lnTo>
                    <a:pt x="392" y="89"/>
                  </a:lnTo>
                  <a:lnTo>
                    <a:pt x="390" y="96"/>
                  </a:lnTo>
                  <a:lnTo>
                    <a:pt x="389" y="103"/>
                  </a:lnTo>
                  <a:lnTo>
                    <a:pt x="388" y="111"/>
                  </a:lnTo>
                  <a:lnTo>
                    <a:pt x="388" y="119"/>
                  </a:lnTo>
                  <a:lnTo>
                    <a:pt x="377" y="114"/>
                  </a:lnTo>
                  <a:lnTo>
                    <a:pt x="378" y="109"/>
                  </a:lnTo>
                  <a:lnTo>
                    <a:pt x="373" y="104"/>
                  </a:lnTo>
                  <a:lnTo>
                    <a:pt x="367" y="100"/>
                  </a:lnTo>
                  <a:lnTo>
                    <a:pt x="362" y="98"/>
                  </a:lnTo>
                  <a:lnTo>
                    <a:pt x="355" y="96"/>
                  </a:lnTo>
                  <a:lnTo>
                    <a:pt x="348" y="92"/>
                  </a:lnTo>
                  <a:lnTo>
                    <a:pt x="341" y="91"/>
                  </a:lnTo>
                  <a:lnTo>
                    <a:pt x="334" y="95"/>
                  </a:lnTo>
                  <a:lnTo>
                    <a:pt x="325" y="95"/>
                  </a:lnTo>
                  <a:lnTo>
                    <a:pt x="314" y="91"/>
                  </a:lnTo>
                  <a:lnTo>
                    <a:pt x="306" y="90"/>
                  </a:lnTo>
                  <a:lnTo>
                    <a:pt x="301" y="97"/>
                  </a:lnTo>
                  <a:lnTo>
                    <a:pt x="305" y="100"/>
                  </a:lnTo>
                  <a:lnTo>
                    <a:pt x="310" y="103"/>
                  </a:lnTo>
                  <a:lnTo>
                    <a:pt x="316" y="104"/>
                  </a:lnTo>
                  <a:lnTo>
                    <a:pt x="320" y="105"/>
                  </a:lnTo>
                  <a:lnTo>
                    <a:pt x="326" y="106"/>
                  </a:lnTo>
                  <a:lnTo>
                    <a:pt x="332" y="107"/>
                  </a:lnTo>
                  <a:lnTo>
                    <a:pt x="336" y="111"/>
                  </a:lnTo>
                  <a:lnTo>
                    <a:pt x="340" y="114"/>
                  </a:lnTo>
                  <a:lnTo>
                    <a:pt x="345" y="115"/>
                  </a:lnTo>
                  <a:lnTo>
                    <a:pt x="352" y="117"/>
                  </a:lnTo>
                  <a:lnTo>
                    <a:pt x="358" y="119"/>
                  </a:lnTo>
                  <a:lnTo>
                    <a:pt x="364" y="121"/>
                  </a:lnTo>
                  <a:lnTo>
                    <a:pt x="370" y="125"/>
                  </a:lnTo>
                  <a:lnTo>
                    <a:pt x="375" y="128"/>
                  </a:lnTo>
                  <a:lnTo>
                    <a:pt x="381" y="130"/>
                  </a:lnTo>
                  <a:lnTo>
                    <a:pt x="387" y="133"/>
                  </a:lnTo>
                  <a:lnTo>
                    <a:pt x="383" y="153"/>
                  </a:lnTo>
                  <a:lnTo>
                    <a:pt x="378" y="152"/>
                  </a:lnTo>
                  <a:lnTo>
                    <a:pt x="373" y="150"/>
                  </a:lnTo>
                  <a:lnTo>
                    <a:pt x="369" y="145"/>
                  </a:lnTo>
                  <a:lnTo>
                    <a:pt x="365" y="141"/>
                  </a:lnTo>
                  <a:lnTo>
                    <a:pt x="362" y="141"/>
                  </a:lnTo>
                  <a:lnTo>
                    <a:pt x="358" y="140"/>
                  </a:lnTo>
                  <a:lnTo>
                    <a:pt x="354" y="139"/>
                  </a:lnTo>
                  <a:lnTo>
                    <a:pt x="349" y="137"/>
                  </a:lnTo>
                  <a:lnTo>
                    <a:pt x="334" y="125"/>
                  </a:lnTo>
                  <a:lnTo>
                    <a:pt x="317" y="118"/>
                  </a:lnTo>
                  <a:lnTo>
                    <a:pt x="298" y="115"/>
                  </a:lnTo>
                  <a:lnTo>
                    <a:pt x="281" y="117"/>
                  </a:lnTo>
                  <a:lnTo>
                    <a:pt x="261" y="121"/>
                  </a:lnTo>
                  <a:lnTo>
                    <a:pt x="243" y="127"/>
                  </a:lnTo>
                  <a:lnTo>
                    <a:pt x="226" y="134"/>
                  </a:lnTo>
                  <a:lnTo>
                    <a:pt x="208" y="141"/>
                  </a:lnTo>
                  <a:lnTo>
                    <a:pt x="205" y="145"/>
                  </a:lnTo>
                  <a:lnTo>
                    <a:pt x="200" y="150"/>
                  </a:lnTo>
                  <a:lnTo>
                    <a:pt x="198" y="156"/>
                  </a:lnTo>
                  <a:lnTo>
                    <a:pt x="198" y="162"/>
                  </a:lnTo>
                  <a:lnTo>
                    <a:pt x="200" y="164"/>
                  </a:lnTo>
                  <a:lnTo>
                    <a:pt x="204" y="166"/>
                  </a:lnTo>
                  <a:lnTo>
                    <a:pt x="207" y="166"/>
                  </a:lnTo>
                  <a:lnTo>
                    <a:pt x="210" y="165"/>
                  </a:lnTo>
                  <a:lnTo>
                    <a:pt x="215" y="153"/>
                  </a:lnTo>
                  <a:lnTo>
                    <a:pt x="224" y="145"/>
                  </a:lnTo>
                  <a:lnTo>
                    <a:pt x="236" y="139"/>
                  </a:lnTo>
                  <a:lnTo>
                    <a:pt x="249" y="134"/>
                  </a:lnTo>
                  <a:lnTo>
                    <a:pt x="263" y="132"/>
                  </a:lnTo>
                  <a:lnTo>
                    <a:pt x="276" y="129"/>
                  </a:lnTo>
                  <a:lnTo>
                    <a:pt x="289" y="128"/>
                  </a:lnTo>
                  <a:lnTo>
                    <a:pt x="301" y="127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5" y="134"/>
                  </a:lnTo>
                  <a:lnTo>
                    <a:pt x="297" y="135"/>
                  </a:lnTo>
                  <a:lnTo>
                    <a:pt x="306" y="137"/>
                  </a:lnTo>
                  <a:lnTo>
                    <a:pt x="314" y="141"/>
                  </a:lnTo>
                  <a:lnTo>
                    <a:pt x="322" y="145"/>
                  </a:lnTo>
                  <a:lnTo>
                    <a:pt x="329" y="150"/>
                  </a:lnTo>
                  <a:lnTo>
                    <a:pt x="337" y="155"/>
                  </a:lnTo>
                  <a:lnTo>
                    <a:pt x="344" y="158"/>
                  </a:lnTo>
                  <a:lnTo>
                    <a:pt x="352" y="163"/>
                  </a:lnTo>
                  <a:lnTo>
                    <a:pt x="362" y="165"/>
                  </a:lnTo>
                  <a:lnTo>
                    <a:pt x="366" y="160"/>
                  </a:lnTo>
                  <a:lnTo>
                    <a:pt x="372" y="162"/>
                  </a:lnTo>
                  <a:lnTo>
                    <a:pt x="378" y="165"/>
                  </a:lnTo>
                  <a:lnTo>
                    <a:pt x="381" y="168"/>
                  </a:lnTo>
                  <a:lnTo>
                    <a:pt x="381" y="196"/>
                  </a:lnTo>
                  <a:lnTo>
                    <a:pt x="373" y="194"/>
                  </a:lnTo>
                  <a:lnTo>
                    <a:pt x="364" y="190"/>
                  </a:lnTo>
                  <a:lnTo>
                    <a:pt x="356" y="187"/>
                  </a:lnTo>
                  <a:lnTo>
                    <a:pt x="350" y="179"/>
                  </a:lnTo>
                  <a:lnTo>
                    <a:pt x="343" y="179"/>
                  </a:lnTo>
                  <a:lnTo>
                    <a:pt x="335" y="174"/>
                  </a:lnTo>
                  <a:lnTo>
                    <a:pt x="328" y="172"/>
                  </a:lnTo>
                  <a:lnTo>
                    <a:pt x="320" y="175"/>
                  </a:lnTo>
                  <a:lnTo>
                    <a:pt x="316" y="174"/>
                  </a:lnTo>
                  <a:lnTo>
                    <a:pt x="311" y="173"/>
                  </a:lnTo>
                  <a:lnTo>
                    <a:pt x="306" y="172"/>
                  </a:lnTo>
                  <a:lnTo>
                    <a:pt x="302" y="171"/>
                  </a:lnTo>
                  <a:lnTo>
                    <a:pt x="297" y="171"/>
                  </a:lnTo>
                  <a:lnTo>
                    <a:pt x="292" y="171"/>
                  </a:lnTo>
                  <a:lnTo>
                    <a:pt x="288" y="172"/>
                  </a:lnTo>
                  <a:lnTo>
                    <a:pt x="283" y="173"/>
                  </a:lnTo>
                  <a:lnTo>
                    <a:pt x="290" y="177"/>
                  </a:lnTo>
                  <a:lnTo>
                    <a:pt x="296" y="180"/>
                  </a:lnTo>
                  <a:lnTo>
                    <a:pt x="303" y="182"/>
                  </a:lnTo>
                  <a:lnTo>
                    <a:pt x="309" y="185"/>
                  </a:lnTo>
                  <a:lnTo>
                    <a:pt x="316" y="187"/>
                  </a:lnTo>
                  <a:lnTo>
                    <a:pt x="321" y="190"/>
                  </a:lnTo>
                  <a:lnTo>
                    <a:pt x="328" y="194"/>
                  </a:lnTo>
                  <a:lnTo>
                    <a:pt x="334" y="198"/>
                  </a:lnTo>
                  <a:lnTo>
                    <a:pt x="340" y="202"/>
                  </a:lnTo>
                  <a:lnTo>
                    <a:pt x="345" y="203"/>
                  </a:lnTo>
                  <a:lnTo>
                    <a:pt x="352" y="203"/>
                  </a:lnTo>
                  <a:lnTo>
                    <a:pt x="358" y="203"/>
                  </a:lnTo>
                  <a:lnTo>
                    <a:pt x="364" y="203"/>
                  </a:lnTo>
                  <a:lnTo>
                    <a:pt x="370" y="204"/>
                  </a:lnTo>
                  <a:lnTo>
                    <a:pt x="374" y="206"/>
                  </a:lnTo>
                  <a:lnTo>
                    <a:pt x="380" y="211"/>
                  </a:lnTo>
                  <a:lnTo>
                    <a:pt x="373" y="236"/>
                  </a:lnTo>
                  <a:lnTo>
                    <a:pt x="365" y="234"/>
                  </a:lnTo>
                  <a:lnTo>
                    <a:pt x="357" y="231"/>
                  </a:lnTo>
                  <a:lnTo>
                    <a:pt x="349" y="227"/>
                  </a:lnTo>
                  <a:lnTo>
                    <a:pt x="345" y="219"/>
                  </a:lnTo>
                  <a:lnTo>
                    <a:pt x="337" y="218"/>
                  </a:lnTo>
                  <a:lnTo>
                    <a:pt x="328" y="217"/>
                  </a:lnTo>
                  <a:lnTo>
                    <a:pt x="319" y="216"/>
                  </a:lnTo>
                  <a:lnTo>
                    <a:pt x="311" y="215"/>
                  </a:lnTo>
                  <a:lnTo>
                    <a:pt x="301" y="213"/>
                  </a:lnTo>
                  <a:lnTo>
                    <a:pt x="291" y="212"/>
                  </a:lnTo>
                  <a:lnTo>
                    <a:pt x="282" y="211"/>
                  </a:lnTo>
                  <a:lnTo>
                    <a:pt x="272" y="211"/>
                  </a:lnTo>
                  <a:lnTo>
                    <a:pt x="271" y="212"/>
                  </a:lnTo>
                  <a:lnTo>
                    <a:pt x="269" y="213"/>
                  </a:lnTo>
                  <a:lnTo>
                    <a:pt x="268" y="216"/>
                  </a:lnTo>
                  <a:lnTo>
                    <a:pt x="268" y="217"/>
                  </a:lnTo>
                  <a:lnTo>
                    <a:pt x="274" y="220"/>
                  </a:lnTo>
                  <a:lnTo>
                    <a:pt x="280" y="223"/>
                  </a:lnTo>
                  <a:lnTo>
                    <a:pt x="286" y="224"/>
                  </a:lnTo>
                  <a:lnTo>
                    <a:pt x="291" y="226"/>
                  </a:lnTo>
                  <a:lnTo>
                    <a:pt x="297" y="227"/>
                  </a:lnTo>
                  <a:lnTo>
                    <a:pt x="303" y="230"/>
                  </a:lnTo>
                  <a:lnTo>
                    <a:pt x="307" y="232"/>
                  </a:lnTo>
                  <a:lnTo>
                    <a:pt x="312" y="235"/>
                  </a:lnTo>
                  <a:lnTo>
                    <a:pt x="320" y="238"/>
                  </a:lnTo>
                  <a:lnTo>
                    <a:pt x="327" y="240"/>
                  </a:lnTo>
                  <a:lnTo>
                    <a:pt x="334" y="240"/>
                  </a:lnTo>
                  <a:lnTo>
                    <a:pt x="342" y="240"/>
                  </a:lnTo>
                  <a:lnTo>
                    <a:pt x="349" y="240"/>
                  </a:lnTo>
                  <a:lnTo>
                    <a:pt x="356" y="241"/>
                  </a:lnTo>
                  <a:lnTo>
                    <a:pt x="362" y="245"/>
                  </a:lnTo>
                  <a:lnTo>
                    <a:pt x="369" y="250"/>
                  </a:lnTo>
                  <a:lnTo>
                    <a:pt x="364" y="266"/>
                  </a:lnTo>
                  <a:lnTo>
                    <a:pt x="357" y="265"/>
                  </a:lnTo>
                  <a:lnTo>
                    <a:pt x="349" y="263"/>
                  </a:lnTo>
                  <a:lnTo>
                    <a:pt x="342" y="261"/>
                  </a:lnTo>
                  <a:lnTo>
                    <a:pt x="336" y="257"/>
                  </a:lnTo>
                  <a:lnTo>
                    <a:pt x="337" y="255"/>
                  </a:lnTo>
                  <a:lnTo>
                    <a:pt x="330" y="249"/>
                  </a:lnTo>
                  <a:lnTo>
                    <a:pt x="322" y="247"/>
                  </a:lnTo>
                  <a:lnTo>
                    <a:pt x="313" y="247"/>
                  </a:lnTo>
                  <a:lnTo>
                    <a:pt x="305" y="243"/>
                  </a:lnTo>
                  <a:lnTo>
                    <a:pt x="299" y="246"/>
                  </a:lnTo>
                  <a:lnTo>
                    <a:pt x="292" y="246"/>
                  </a:lnTo>
                  <a:lnTo>
                    <a:pt x="286" y="245"/>
                  </a:lnTo>
                  <a:lnTo>
                    <a:pt x="280" y="243"/>
                  </a:lnTo>
                  <a:lnTo>
                    <a:pt x="274" y="243"/>
                  </a:lnTo>
                  <a:lnTo>
                    <a:pt x="269" y="245"/>
                  </a:lnTo>
                  <a:lnTo>
                    <a:pt x="265" y="247"/>
                  </a:lnTo>
                  <a:lnTo>
                    <a:pt x="263" y="254"/>
                  </a:lnTo>
                  <a:lnTo>
                    <a:pt x="269" y="254"/>
                  </a:lnTo>
                  <a:lnTo>
                    <a:pt x="277" y="255"/>
                  </a:lnTo>
                  <a:lnTo>
                    <a:pt x="283" y="257"/>
                  </a:lnTo>
                  <a:lnTo>
                    <a:pt x="290" y="261"/>
                  </a:lnTo>
                  <a:lnTo>
                    <a:pt x="297" y="263"/>
                  </a:lnTo>
                  <a:lnTo>
                    <a:pt x="303" y="266"/>
                  </a:lnTo>
                  <a:lnTo>
                    <a:pt x="311" y="268"/>
                  </a:lnTo>
                  <a:lnTo>
                    <a:pt x="318" y="269"/>
                  </a:lnTo>
                  <a:lnTo>
                    <a:pt x="322" y="270"/>
                  </a:lnTo>
                  <a:lnTo>
                    <a:pt x="326" y="271"/>
                  </a:lnTo>
                  <a:lnTo>
                    <a:pt x="330" y="271"/>
                  </a:lnTo>
                  <a:lnTo>
                    <a:pt x="335" y="272"/>
                  </a:lnTo>
                  <a:lnTo>
                    <a:pt x="340" y="272"/>
                  </a:lnTo>
                  <a:lnTo>
                    <a:pt x="344" y="273"/>
                  </a:lnTo>
                  <a:lnTo>
                    <a:pt x="349" y="276"/>
                  </a:lnTo>
                  <a:lnTo>
                    <a:pt x="354" y="278"/>
                  </a:lnTo>
                  <a:lnTo>
                    <a:pt x="356" y="284"/>
                  </a:lnTo>
                  <a:lnTo>
                    <a:pt x="354" y="291"/>
                  </a:lnTo>
                  <a:lnTo>
                    <a:pt x="350" y="298"/>
                  </a:lnTo>
                  <a:lnTo>
                    <a:pt x="348" y="306"/>
                  </a:lnTo>
                  <a:lnTo>
                    <a:pt x="343" y="307"/>
                  </a:lnTo>
                  <a:lnTo>
                    <a:pt x="339" y="304"/>
                  </a:lnTo>
                  <a:lnTo>
                    <a:pt x="333" y="302"/>
                  </a:lnTo>
                  <a:lnTo>
                    <a:pt x="328" y="299"/>
                  </a:lnTo>
                  <a:lnTo>
                    <a:pt x="329" y="296"/>
                  </a:lnTo>
                  <a:lnTo>
                    <a:pt x="328" y="293"/>
                  </a:lnTo>
                  <a:lnTo>
                    <a:pt x="326" y="291"/>
                  </a:lnTo>
                  <a:lnTo>
                    <a:pt x="325" y="288"/>
                  </a:lnTo>
                  <a:lnTo>
                    <a:pt x="319" y="288"/>
                  </a:lnTo>
                  <a:lnTo>
                    <a:pt x="312" y="287"/>
                  </a:lnTo>
                  <a:lnTo>
                    <a:pt x="306" y="286"/>
                  </a:lnTo>
                  <a:lnTo>
                    <a:pt x="299" y="285"/>
                  </a:lnTo>
                  <a:lnTo>
                    <a:pt x="294" y="284"/>
                  </a:lnTo>
                  <a:lnTo>
                    <a:pt x="287" y="284"/>
                  </a:lnTo>
                  <a:lnTo>
                    <a:pt x="281" y="285"/>
                  </a:lnTo>
                  <a:lnTo>
                    <a:pt x="275" y="288"/>
                  </a:lnTo>
                  <a:lnTo>
                    <a:pt x="268" y="285"/>
                  </a:lnTo>
                  <a:lnTo>
                    <a:pt x="260" y="283"/>
                  </a:lnTo>
                  <a:lnTo>
                    <a:pt x="252" y="284"/>
                  </a:lnTo>
                  <a:lnTo>
                    <a:pt x="246" y="288"/>
                  </a:lnTo>
                  <a:lnTo>
                    <a:pt x="250" y="292"/>
                  </a:lnTo>
                  <a:lnTo>
                    <a:pt x="253" y="294"/>
                  </a:lnTo>
                  <a:lnTo>
                    <a:pt x="259" y="296"/>
                  </a:lnTo>
                  <a:lnTo>
                    <a:pt x="264" y="298"/>
                  </a:lnTo>
                  <a:lnTo>
                    <a:pt x="269" y="299"/>
                  </a:lnTo>
                  <a:lnTo>
                    <a:pt x="275" y="299"/>
                  </a:lnTo>
                  <a:lnTo>
                    <a:pt x="281" y="300"/>
                  </a:lnTo>
                  <a:lnTo>
                    <a:pt x="287" y="302"/>
                  </a:lnTo>
                  <a:lnTo>
                    <a:pt x="294" y="303"/>
                  </a:lnTo>
                  <a:lnTo>
                    <a:pt x="301" y="306"/>
                  </a:lnTo>
                  <a:lnTo>
                    <a:pt x="309" y="307"/>
                  </a:lnTo>
                  <a:lnTo>
                    <a:pt x="316" y="309"/>
                  </a:lnTo>
                  <a:lnTo>
                    <a:pt x="322" y="311"/>
                  </a:lnTo>
                  <a:lnTo>
                    <a:pt x="329" y="315"/>
                  </a:lnTo>
                  <a:lnTo>
                    <a:pt x="336" y="318"/>
                  </a:lnTo>
                  <a:lnTo>
                    <a:pt x="342" y="322"/>
                  </a:lnTo>
                  <a:lnTo>
                    <a:pt x="334" y="345"/>
                  </a:lnTo>
                  <a:lnTo>
                    <a:pt x="332" y="344"/>
                  </a:lnTo>
                  <a:lnTo>
                    <a:pt x="329" y="342"/>
                  </a:lnTo>
                  <a:lnTo>
                    <a:pt x="327" y="342"/>
                  </a:lnTo>
                  <a:lnTo>
                    <a:pt x="325" y="342"/>
                  </a:lnTo>
                  <a:lnTo>
                    <a:pt x="327" y="340"/>
                  </a:lnTo>
                  <a:lnTo>
                    <a:pt x="327" y="337"/>
                  </a:lnTo>
                  <a:lnTo>
                    <a:pt x="326" y="333"/>
                  </a:lnTo>
                  <a:lnTo>
                    <a:pt x="325" y="330"/>
                  </a:lnTo>
                  <a:lnTo>
                    <a:pt x="317" y="330"/>
                  </a:lnTo>
                  <a:lnTo>
                    <a:pt x="309" y="329"/>
                  </a:lnTo>
                  <a:lnTo>
                    <a:pt x="302" y="326"/>
                  </a:lnTo>
                  <a:lnTo>
                    <a:pt x="295" y="324"/>
                  </a:lnTo>
                  <a:lnTo>
                    <a:pt x="288" y="322"/>
                  </a:lnTo>
                  <a:lnTo>
                    <a:pt x="281" y="322"/>
                  </a:lnTo>
                  <a:lnTo>
                    <a:pt x="275" y="324"/>
                  </a:lnTo>
                  <a:lnTo>
                    <a:pt x="268" y="329"/>
                  </a:lnTo>
                  <a:lnTo>
                    <a:pt x="264" y="328"/>
                  </a:lnTo>
                  <a:lnTo>
                    <a:pt x="258" y="325"/>
                  </a:lnTo>
                  <a:lnTo>
                    <a:pt x="253" y="324"/>
                  </a:lnTo>
                  <a:lnTo>
                    <a:pt x="248" y="323"/>
                  </a:lnTo>
                  <a:lnTo>
                    <a:pt x="243" y="322"/>
                  </a:lnTo>
                  <a:lnTo>
                    <a:pt x="237" y="322"/>
                  </a:lnTo>
                  <a:lnTo>
                    <a:pt x="233" y="323"/>
                  </a:lnTo>
                  <a:lnTo>
                    <a:pt x="228" y="324"/>
                  </a:lnTo>
                  <a:lnTo>
                    <a:pt x="229" y="326"/>
                  </a:lnTo>
                  <a:lnTo>
                    <a:pt x="230" y="329"/>
                  </a:lnTo>
                  <a:lnTo>
                    <a:pt x="231" y="331"/>
                  </a:lnTo>
                  <a:lnTo>
                    <a:pt x="230" y="333"/>
                  </a:lnTo>
                  <a:lnTo>
                    <a:pt x="220" y="336"/>
                  </a:lnTo>
                  <a:lnTo>
                    <a:pt x="208" y="338"/>
                  </a:lnTo>
                  <a:lnTo>
                    <a:pt x="198" y="339"/>
                  </a:lnTo>
                  <a:lnTo>
                    <a:pt x="186" y="340"/>
                  </a:lnTo>
                  <a:lnTo>
                    <a:pt x="175" y="342"/>
                  </a:lnTo>
                  <a:lnTo>
                    <a:pt x="166" y="346"/>
                  </a:lnTo>
                  <a:lnTo>
                    <a:pt x="157" y="352"/>
                  </a:lnTo>
                  <a:lnTo>
                    <a:pt x="148" y="360"/>
                  </a:lnTo>
                  <a:lnTo>
                    <a:pt x="148" y="363"/>
                  </a:lnTo>
                  <a:lnTo>
                    <a:pt x="151" y="366"/>
                  </a:lnTo>
                  <a:lnTo>
                    <a:pt x="153" y="368"/>
                  </a:lnTo>
                  <a:lnTo>
                    <a:pt x="154" y="371"/>
                  </a:lnTo>
                  <a:lnTo>
                    <a:pt x="159" y="369"/>
                  </a:lnTo>
                  <a:lnTo>
                    <a:pt x="163" y="364"/>
                  </a:lnTo>
                  <a:lnTo>
                    <a:pt x="167" y="360"/>
                  </a:lnTo>
                  <a:lnTo>
                    <a:pt x="168" y="356"/>
                  </a:lnTo>
                  <a:lnTo>
                    <a:pt x="178" y="354"/>
                  </a:lnTo>
                  <a:lnTo>
                    <a:pt x="189" y="351"/>
                  </a:lnTo>
                  <a:lnTo>
                    <a:pt x="200" y="349"/>
                  </a:lnTo>
                  <a:lnTo>
                    <a:pt x="212" y="347"/>
                  </a:lnTo>
                  <a:lnTo>
                    <a:pt x="223" y="347"/>
                  </a:lnTo>
                  <a:lnTo>
                    <a:pt x="235" y="346"/>
                  </a:lnTo>
                  <a:lnTo>
                    <a:pt x="245" y="347"/>
                  </a:lnTo>
                  <a:lnTo>
                    <a:pt x="256" y="348"/>
                  </a:lnTo>
                  <a:lnTo>
                    <a:pt x="263" y="352"/>
                  </a:lnTo>
                  <a:lnTo>
                    <a:pt x="271" y="352"/>
                  </a:lnTo>
                  <a:lnTo>
                    <a:pt x="276" y="354"/>
                  </a:lnTo>
                  <a:lnTo>
                    <a:pt x="282" y="359"/>
                  </a:lnTo>
                  <a:lnTo>
                    <a:pt x="282" y="363"/>
                  </a:lnTo>
                  <a:lnTo>
                    <a:pt x="274" y="363"/>
                  </a:lnTo>
                  <a:lnTo>
                    <a:pt x="266" y="363"/>
                  </a:lnTo>
                  <a:lnTo>
                    <a:pt x="257" y="363"/>
                  </a:lnTo>
                  <a:lnTo>
                    <a:pt x="249" y="362"/>
                  </a:lnTo>
                  <a:lnTo>
                    <a:pt x="241" y="362"/>
                  </a:lnTo>
                  <a:lnTo>
                    <a:pt x="231" y="362"/>
                  </a:lnTo>
                  <a:lnTo>
                    <a:pt x="223" y="362"/>
                  </a:lnTo>
                  <a:lnTo>
                    <a:pt x="215" y="363"/>
                  </a:lnTo>
                  <a:lnTo>
                    <a:pt x="215" y="366"/>
                  </a:lnTo>
                  <a:lnTo>
                    <a:pt x="215" y="368"/>
                  </a:lnTo>
                  <a:lnTo>
                    <a:pt x="216" y="369"/>
                  </a:lnTo>
                  <a:lnTo>
                    <a:pt x="219" y="371"/>
                  </a:lnTo>
                  <a:lnTo>
                    <a:pt x="224" y="372"/>
                  </a:lnTo>
                  <a:lnTo>
                    <a:pt x="231" y="372"/>
                  </a:lnTo>
                  <a:lnTo>
                    <a:pt x="237" y="374"/>
                  </a:lnTo>
                  <a:lnTo>
                    <a:pt x="243" y="375"/>
                  </a:lnTo>
                  <a:lnTo>
                    <a:pt x="249" y="376"/>
                  </a:lnTo>
                  <a:lnTo>
                    <a:pt x="254" y="377"/>
                  </a:lnTo>
                  <a:lnTo>
                    <a:pt x="259" y="379"/>
                  </a:lnTo>
                  <a:lnTo>
                    <a:pt x="264" y="383"/>
                  </a:lnTo>
                  <a:lnTo>
                    <a:pt x="272" y="384"/>
                  </a:lnTo>
                  <a:lnTo>
                    <a:pt x="281" y="384"/>
                  </a:lnTo>
                  <a:lnTo>
                    <a:pt x="289" y="385"/>
                  </a:lnTo>
                  <a:lnTo>
                    <a:pt x="295" y="391"/>
                  </a:lnTo>
                  <a:lnTo>
                    <a:pt x="299" y="386"/>
                  </a:lnTo>
                  <a:lnTo>
                    <a:pt x="305" y="386"/>
                  </a:lnTo>
                  <a:lnTo>
                    <a:pt x="312" y="387"/>
                  </a:lnTo>
                  <a:lnTo>
                    <a:pt x="318" y="389"/>
                  </a:lnTo>
                  <a:lnTo>
                    <a:pt x="319" y="395"/>
                  </a:lnTo>
                  <a:lnTo>
                    <a:pt x="318" y="402"/>
                  </a:lnTo>
                  <a:lnTo>
                    <a:pt x="317" y="410"/>
                  </a:lnTo>
                  <a:lnTo>
                    <a:pt x="313" y="415"/>
                  </a:lnTo>
                  <a:lnTo>
                    <a:pt x="306" y="415"/>
                  </a:lnTo>
                  <a:lnTo>
                    <a:pt x="305" y="408"/>
                  </a:lnTo>
                  <a:lnTo>
                    <a:pt x="301" y="404"/>
                  </a:lnTo>
                  <a:lnTo>
                    <a:pt x="296" y="402"/>
                  </a:lnTo>
                  <a:lnTo>
                    <a:pt x="289" y="401"/>
                  </a:lnTo>
                  <a:lnTo>
                    <a:pt x="282" y="402"/>
                  </a:lnTo>
                  <a:lnTo>
                    <a:pt x="275" y="402"/>
                  </a:lnTo>
                  <a:lnTo>
                    <a:pt x="268" y="401"/>
                  </a:lnTo>
                  <a:lnTo>
                    <a:pt x="263" y="399"/>
                  </a:lnTo>
                  <a:lnTo>
                    <a:pt x="257" y="401"/>
                  </a:lnTo>
                  <a:lnTo>
                    <a:pt x="250" y="402"/>
                  </a:lnTo>
                  <a:lnTo>
                    <a:pt x="244" y="402"/>
                  </a:lnTo>
                  <a:lnTo>
                    <a:pt x="238" y="401"/>
                  </a:lnTo>
                  <a:lnTo>
                    <a:pt x="233" y="399"/>
                  </a:lnTo>
                  <a:lnTo>
                    <a:pt x="226" y="399"/>
                  </a:lnTo>
                  <a:lnTo>
                    <a:pt x="220" y="399"/>
                  </a:lnTo>
                  <a:lnTo>
                    <a:pt x="213" y="400"/>
                  </a:lnTo>
                  <a:lnTo>
                    <a:pt x="215" y="405"/>
                  </a:lnTo>
                  <a:lnTo>
                    <a:pt x="219" y="407"/>
                  </a:lnTo>
                  <a:lnTo>
                    <a:pt x="223" y="409"/>
                  </a:lnTo>
                  <a:lnTo>
                    <a:pt x="229" y="410"/>
                  </a:lnTo>
                  <a:lnTo>
                    <a:pt x="234" y="412"/>
                  </a:lnTo>
                  <a:lnTo>
                    <a:pt x="239" y="413"/>
                  </a:lnTo>
                  <a:lnTo>
                    <a:pt x="244" y="415"/>
                  </a:lnTo>
                  <a:lnTo>
                    <a:pt x="248" y="417"/>
                  </a:lnTo>
                  <a:lnTo>
                    <a:pt x="251" y="421"/>
                  </a:lnTo>
                  <a:lnTo>
                    <a:pt x="310" y="427"/>
                  </a:lnTo>
                  <a:lnTo>
                    <a:pt x="309" y="432"/>
                  </a:lnTo>
                  <a:lnTo>
                    <a:pt x="309" y="439"/>
                  </a:lnTo>
                  <a:lnTo>
                    <a:pt x="307" y="446"/>
                  </a:lnTo>
                  <a:lnTo>
                    <a:pt x="306" y="452"/>
                  </a:lnTo>
                  <a:lnTo>
                    <a:pt x="302" y="452"/>
                  </a:lnTo>
                  <a:lnTo>
                    <a:pt x="302" y="451"/>
                  </a:lnTo>
                  <a:lnTo>
                    <a:pt x="302" y="449"/>
                  </a:lnTo>
                  <a:lnTo>
                    <a:pt x="302" y="447"/>
                  </a:lnTo>
                  <a:lnTo>
                    <a:pt x="303" y="446"/>
                  </a:lnTo>
                  <a:lnTo>
                    <a:pt x="297" y="440"/>
                  </a:lnTo>
                  <a:lnTo>
                    <a:pt x="291" y="438"/>
                  </a:lnTo>
                  <a:lnTo>
                    <a:pt x="283" y="436"/>
                  </a:lnTo>
                  <a:lnTo>
                    <a:pt x="276" y="436"/>
                  </a:lnTo>
                  <a:lnTo>
                    <a:pt x="268" y="437"/>
                  </a:lnTo>
                  <a:lnTo>
                    <a:pt x="260" y="437"/>
                  </a:lnTo>
                  <a:lnTo>
                    <a:pt x="252" y="437"/>
                  </a:lnTo>
                  <a:lnTo>
                    <a:pt x="244" y="436"/>
                  </a:lnTo>
                  <a:lnTo>
                    <a:pt x="224" y="432"/>
                  </a:lnTo>
                  <a:lnTo>
                    <a:pt x="205" y="432"/>
                  </a:lnTo>
                  <a:lnTo>
                    <a:pt x="185" y="435"/>
                  </a:lnTo>
                  <a:lnTo>
                    <a:pt x="167" y="439"/>
                  </a:lnTo>
                  <a:lnTo>
                    <a:pt x="148" y="446"/>
                  </a:lnTo>
                  <a:lnTo>
                    <a:pt x="131" y="454"/>
                  </a:lnTo>
                  <a:lnTo>
                    <a:pt x="114" y="465"/>
                  </a:lnTo>
                  <a:lnTo>
                    <a:pt x="99" y="476"/>
                  </a:lnTo>
                  <a:lnTo>
                    <a:pt x="101" y="485"/>
                  </a:lnTo>
                  <a:lnTo>
                    <a:pt x="108" y="492"/>
                  </a:lnTo>
                  <a:lnTo>
                    <a:pt x="115" y="498"/>
                  </a:lnTo>
                  <a:lnTo>
                    <a:pt x="123" y="502"/>
                  </a:lnTo>
                  <a:lnTo>
                    <a:pt x="124" y="499"/>
                  </a:lnTo>
                  <a:lnTo>
                    <a:pt x="127" y="497"/>
                  </a:lnTo>
                  <a:lnTo>
                    <a:pt x="127" y="493"/>
                  </a:lnTo>
                  <a:lnTo>
                    <a:pt x="127" y="490"/>
                  </a:lnTo>
                  <a:lnTo>
                    <a:pt x="123" y="488"/>
                  </a:lnTo>
                  <a:lnTo>
                    <a:pt x="118" y="485"/>
                  </a:lnTo>
                  <a:lnTo>
                    <a:pt x="115" y="482"/>
                  </a:lnTo>
                  <a:lnTo>
                    <a:pt x="113" y="477"/>
                  </a:lnTo>
                  <a:lnTo>
                    <a:pt x="127" y="469"/>
                  </a:lnTo>
                  <a:lnTo>
                    <a:pt x="140" y="461"/>
                  </a:lnTo>
                  <a:lnTo>
                    <a:pt x="154" y="455"/>
                  </a:lnTo>
                  <a:lnTo>
                    <a:pt x="169" y="451"/>
                  </a:lnTo>
                  <a:lnTo>
                    <a:pt x="184" y="447"/>
                  </a:lnTo>
                  <a:lnTo>
                    <a:pt x="200" y="446"/>
                  </a:lnTo>
                  <a:lnTo>
                    <a:pt x="215" y="447"/>
                  </a:lnTo>
                  <a:lnTo>
                    <a:pt x="231" y="452"/>
                  </a:lnTo>
                  <a:lnTo>
                    <a:pt x="238" y="457"/>
                  </a:lnTo>
                  <a:lnTo>
                    <a:pt x="246" y="459"/>
                  </a:lnTo>
                  <a:lnTo>
                    <a:pt x="256" y="460"/>
                  </a:lnTo>
                  <a:lnTo>
                    <a:pt x="265" y="460"/>
                  </a:lnTo>
                  <a:lnTo>
                    <a:pt x="275" y="460"/>
                  </a:lnTo>
                  <a:lnTo>
                    <a:pt x="284" y="460"/>
                  </a:lnTo>
                  <a:lnTo>
                    <a:pt x="294" y="461"/>
                  </a:lnTo>
                  <a:lnTo>
                    <a:pt x="303" y="465"/>
                  </a:lnTo>
                  <a:lnTo>
                    <a:pt x="302" y="473"/>
                  </a:lnTo>
                  <a:lnTo>
                    <a:pt x="301" y="480"/>
                  </a:lnTo>
                  <a:lnTo>
                    <a:pt x="297" y="487"/>
                  </a:lnTo>
                  <a:lnTo>
                    <a:pt x="290" y="489"/>
                  </a:lnTo>
                  <a:lnTo>
                    <a:pt x="289" y="484"/>
                  </a:lnTo>
                  <a:lnTo>
                    <a:pt x="287" y="481"/>
                  </a:lnTo>
                  <a:lnTo>
                    <a:pt x="283" y="477"/>
                  </a:lnTo>
                  <a:lnTo>
                    <a:pt x="280" y="474"/>
                  </a:lnTo>
                  <a:lnTo>
                    <a:pt x="273" y="476"/>
                  </a:lnTo>
                  <a:lnTo>
                    <a:pt x="266" y="476"/>
                  </a:lnTo>
                  <a:lnTo>
                    <a:pt x="259" y="476"/>
                  </a:lnTo>
                  <a:lnTo>
                    <a:pt x="251" y="475"/>
                  </a:lnTo>
                  <a:lnTo>
                    <a:pt x="243" y="475"/>
                  </a:lnTo>
                  <a:lnTo>
                    <a:pt x="236" y="475"/>
                  </a:lnTo>
                  <a:lnTo>
                    <a:pt x="229" y="476"/>
                  </a:lnTo>
                  <a:lnTo>
                    <a:pt x="222" y="478"/>
                  </a:lnTo>
                  <a:lnTo>
                    <a:pt x="215" y="480"/>
                  </a:lnTo>
                  <a:lnTo>
                    <a:pt x="210" y="480"/>
                  </a:lnTo>
                  <a:lnTo>
                    <a:pt x="201" y="478"/>
                  </a:lnTo>
                  <a:lnTo>
                    <a:pt x="195" y="477"/>
                  </a:lnTo>
                  <a:lnTo>
                    <a:pt x="189" y="477"/>
                  </a:lnTo>
                  <a:lnTo>
                    <a:pt x="183" y="477"/>
                  </a:lnTo>
                  <a:lnTo>
                    <a:pt x="177" y="480"/>
                  </a:lnTo>
                  <a:lnTo>
                    <a:pt x="174" y="485"/>
                  </a:lnTo>
                  <a:lnTo>
                    <a:pt x="180" y="489"/>
                  </a:lnTo>
                  <a:lnTo>
                    <a:pt x="185" y="490"/>
                  </a:lnTo>
                  <a:lnTo>
                    <a:pt x="192" y="491"/>
                  </a:lnTo>
                  <a:lnTo>
                    <a:pt x="198" y="491"/>
                  </a:lnTo>
                  <a:lnTo>
                    <a:pt x="205" y="492"/>
                  </a:lnTo>
                  <a:lnTo>
                    <a:pt x="211" y="493"/>
                  </a:lnTo>
                  <a:lnTo>
                    <a:pt x="218" y="496"/>
                  </a:lnTo>
                  <a:lnTo>
                    <a:pt x="222" y="499"/>
                  </a:lnTo>
                  <a:lnTo>
                    <a:pt x="233" y="498"/>
                  </a:lnTo>
                  <a:lnTo>
                    <a:pt x="242" y="498"/>
                  </a:lnTo>
                  <a:lnTo>
                    <a:pt x="250" y="499"/>
                  </a:lnTo>
                  <a:lnTo>
                    <a:pt x="258" y="500"/>
                  </a:lnTo>
                  <a:lnTo>
                    <a:pt x="267" y="502"/>
                  </a:lnTo>
                  <a:lnTo>
                    <a:pt x="275" y="503"/>
                  </a:lnTo>
                  <a:lnTo>
                    <a:pt x="284" y="503"/>
                  </a:lnTo>
                  <a:lnTo>
                    <a:pt x="294" y="502"/>
                  </a:lnTo>
                  <a:lnTo>
                    <a:pt x="287" y="522"/>
                  </a:lnTo>
                  <a:lnTo>
                    <a:pt x="282" y="522"/>
                  </a:lnTo>
                  <a:lnTo>
                    <a:pt x="280" y="519"/>
                  </a:lnTo>
                  <a:lnTo>
                    <a:pt x="277" y="514"/>
                  </a:lnTo>
                  <a:lnTo>
                    <a:pt x="274" y="511"/>
                  </a:lnTo>
                  <a:lnTo>
                    <a:pt x="269" y="510"/>
                  </a:lnTo>
                  <a:lnTo>
                    <a:pt x="264" y="510"/>
                  </a:lnTo>
                  <a:lnTo>
                    <a:pt x="259" y="511"/>
                  </a:lnTo>
                  <a:lnTo>
                    <a:pt x="254" y="512"/>
                  </a:lnTo>
                  <a:lnTo>
                    <a:pt x="250" y="514"/>
                  </a:lnTo>
                  <a:lnTo>
                    <a:pt x="245" y="514"/>
                  </a:lnTo>
                  <a:lnTo>
                    <a:pt x="241" y="513"/>
                  </a:lnTo>
                  <a:lnTo>
                    <a:pt x="236" y="511"/>
                  </a:lnTo>
                  <a:lnTo>
                    <a:pt x="231" y="512"/>
                  </a:lnTo>
                  <a:lnTo>
                    <a:pt x="227" y="512"/>
                  </a:lnTo>
                  <a:lnTo>
                    <a:pt x="221" y="512"/>
                  </a:lnTo>
                  <a:lnTo>
                    <a:pt x="216" y="512"/>
                  </a:lnTo>
                  <a:lnTo>
                    <a:pt x="212" y="513"/>
                  </a:lnTo>
                  <a:lnTo>
                    <a:pt x="206" y="513"/>
                  </a:lnTo>
                  <a:lnTo>
                    <a:pt x="201" y="513"/>
                  </a:lnTo>
                  <a:lnTo>
                    <a:pt x="197" y="514"/>
                  </a:lnTo>
                  <a:lnTo>
                    <a:pt x="191" y="515"/>
                  </a:lnTo>
                  <a:lnTo>
                    <a:pt x="185" y="515"/>
                  </a:lnTo>
                  <a:lnTo>
                    <a:pt x="181" y="513"/>
                  </a:lnTo>
                  <a:lnTo>
                    <a:pt x="175" y="511"/>
                  </a:lnTo>
                  <a:lnTo>
                    <a:pt x="170" y="508"/>
                  </a:lnTo>
                  <a:lnTo>
                    <a:pt x="166" y="507"/>
                  </a:lnTo>
                  <a:lnTo>
                    <a:pt x="161" y="510"/>
                  </a:lnTo>
                  <a:lnTo>
                    <a:pt x="157" y="514"/>
                  </a:lnTo>
                  <a:lnTo>
                    <a:pt x="161" y="522"/>
                  </a:lnTo>
                  <a:lnTo>
                    <a:pt x="171" y="523"/>
                  </a:lnTo>
                  <a:lnTo>
                    <a:pt x="182" y="525"/>
                  </a:lnTo>
                  <a:lnTo>
                    <a:pt x="193" y="527"/>
                  </a:lnTo>
                  <a:lnTo>
                    <a:pt x="204" y="529"/>
                  </a:lnTo>
                  <a:lnTo>
                    <a:pt x="215" y="531"/>
                  </a:lnTo>
                  <a:lnTo>
                    <a:pt x="226" y="533"/>
                  </a:lnTo>
                  <a:lnTo>
                    <a:pt x="237" y="535"/>
                  </a:lnTo>
                  <a:lnTo>
                    <a:pt x="248" y="536"/>
                  </a:lnTo>
                  <a:lnTo>
                    <a:pt x="251" y="535"/>
                  </a:lnTo>
                  <a:lnTo>
                    <a:pt x="254" y="535"/>
                  </a:lnTo>
                  <a:lnTo>
                    <a:pt x="259" y="535"/>
                  </a:lnTo>
                  <a:lnTo>
                    <a:pt x="264" y="535"/>
                  </a:lnTo>
                  <a:lnTo>
                    <a:pt x="268" y="535"/>
                  </a:lnTo>
                  <a:lnTo>
                    <a:pt x="273" y="535"/>
                  </a:lnTo>
                  <a:lnTo>
                    <a:pt x="277" y="535"/>
                  </a:lnTo>
                  <a:lnTo>
                    <a:pt x="282" y="535"/>
                  </a:lnTo>
                  <a:lnTo>
                    <a:pt x="281" y="541"/>
                  </a:lnTo>
                  <a:lnTo>
                    <a:pt x="280" y="550"/>
                  </a:lnTo>
                  <a:lnTo>
                    <a:pt x="277" y="558"/>
                  </a:lnTo>
                  <a:lnTo>
                    <a:pt x="272" y="563"/>
                  </a:lnTo>
                  <a:lnTo>
                    <a:pt x="271" y="557"/>
                  </a:lnTo>
                  <a:lnTo>
                    <a:pt x="267" y="553"/>
                  </a:lnTo>
                  <a:lnTo>
                    <a:pt x="263" y="550"/>
                  </a:lnTo>
                  <a:lnTo>
                    <a:pt x="259" y="544"/>
                  </a:lnTo>
                  <a:lnTo>
                    <a:pt x="252" y="546"/>
                  </a:lnTo>
                  <a:lnTo>
                    <a:pt x="245" y="546"/>
                  </a:lnTo>
                  <a:lnTo>
                    <a:pt x="237" y="546"/>
                  </a:lnTo>
                  <a:lnTo>
                    <a:pt x="230" y="545"/>
                  </a:lnTo>
                  <a:lnTo>
                    <a:pt x="222" y="545"/>
                  </a:lnTo>
                  <a:lnTo>
                    <a:pt x="215" y="545"/>
                  </a:lnTo>
                  <a:lnTo>
                    <a:pt x="207" y="548"/>
                  </a:lnTo>
                  <a:lnTo>
                    <a:pt x="200" y="551"/>
                  </a:lnTo>
                  <a:lnTo>
                    <a:pt x="158" y="552"/>
                  </a:lnTo>
                  <a:lnTo>
                    <a:pt x="157" y="558"/>
                  </a:lnTo>
                  <a:lnTo>
                    <a:pt x="159" y="563"/>
                  </a:lnTo>
                  <a:lnTo>
                    <a:pt x="163" y="565"/>
                  </a:lnTo>
                  <a:lnTo>
                    <a:pt x="169" y="566"/>
                  </a:lnTo>
                  <a:lnTo>
                    <a:pt x="182" y="566"/>
                  </a:lnTo>
                  <a:lnTo>
                    <a:pt x="196" y="567"/>
                  </a:lnTo>
                  <a:lnTo>
                    <a:pt x="208" y="568"/>
                  </a:lnTo>
                  <a:lnTo>
                    <a:pt x="221" y="568"/>
                  </a:lnTo>
                  <a:lnTo>
                    <a:pt x="234" y="570"/>
                  </a:lnTo>
                  <a:lnTo>
                    <a:pt x="245" y="571"/>
                  </a:lnTo>
                  <a:lnTo>
                    <a:pt x="258" y="572"/>
                  </a:lnTo>
                  <a:lnTo>
                    <a:pt x="271" y="572"/>
                  </a:lnTo>
                  <a:lnTo>
                    <a:pt x="271" y="586"/>
                  </a:lnTo>
                  <a:lnTo>
                    <a:pt x="264" y="586"/>
                  </a:lnTo>
                  <a:lnTo>
                    <a:pt x="257" y="583"/>
                  </a:lnTo>
                  <a:lnTo>
                    <a:pt x="249" y="580"/>
                  </a:lnTo>
                  <a:lnTo>
                    <a:pt x="239" y="579"/>
                  </a:lnTo>
                  <a:lnTo>
                    <a:pt x="234" y="578"/>
                  </a:lnTo>
                  <a:lnTo>
                    <a:pt x="229" y="578"/>
                  </a:lnTo>
                  <a:lnTo>
                    <a:pt x="223" y="578"/>
                  </a:lnTo>
                  <a:lnTo>
                    <a:pt x="218" y="578"/>
                  </a:lnTo>
                  <a:lnTo>
                    <a:pt x="212" y="579"/>
                  </a:lnTo>
                  <a:lnTo>
                    <a:pt x="207" y="579"/>
                  </a:lnTo>
                  <a:lnTo>
                    <a:pt x="201" y="579"/>
                  </a:lnTo>
                  <a:lnTo>
                    <a:pt x="197" y="579"/>
                  </a:lnTo>
                  <a:lnTo>
                    <a:pt x="190" y="581"/>
                  </a:lnTo>
                  <a:lnTo>
                    <a:pt x="183" y="582"/>
                  </a:lnTo>
                  <a:lnTo>
                    <a:pt x="175" y="582"/>
                  </a:lnTo>
                  <a:lnTo>
                    <a:pt x="167" y="582"/>
                  </a:lnTo>
                  <a:lnTo>
                    <a:pt x="159" y="583"/>
                  </a:lnTo>
                  <a:lnTo>
                    <a:pt x="151" y="584"/>
                  </a:lnTo>
                  <a:lnTo>
                    <a:pt x="144" y="587"/>
                  </a:lnTo>
                  <a:lnTo>
                    <a:pt x="137" y="590"/>
                  </a:lnTo>
                  <a:lnTo>
                    <a:pt x="145" y="593"/>
                  </a:lnTo>
                  <a:lnTo>
                    <a:pt x="153" y="595"/>
                  </a:lnTo>
                  <a:lnTo>
                    <a:pt x="162" y="596"/>
                  </a:lnTo>
                  <a:lnTo>
                    <a:pt x="170" y="596"/>
                  </a:lnTo>
                  <a:lnTo>
                    <a:pt x="178" y="597"/>
                  </a:lnTo>
                  <a:lnTo>
                    <a:pt x="188" y="597"/>
                  </a:lnTo>
                  <a:lnTo>
                    <a:pt x="197" y="597"/>
                  </a:lnTo>
                  <a:lnTo>
                    <a:pt x="206" y="598"/>
                  </a:lnTo>
                  <a:lnTo>
                    <a:pt x="208" y="601"/>
                  </a:lnTo>
                  <a:lnTo>
                    <a:pt x="211" y="601"/>
                  </a:lnTo>
                  <a:lnTo>
                    <a:pt x="213" y="599"/>
                  </a:lnTo>
                  <a:lnTo>
                    <a:pt x="215" y="598"/>
                  </a:lnTo>
                  <a:lnTo>
                    <a:pt x="222" y="599"/>
                  </a:lnTo>
                  <a:lnTo>
                    <a:pt x="229" y="601"/>
                  </a:lnTo>
                  <a:lnTo>
                    <a:pt x="235" y="602"/>
                  </a:lnTo>
                  <a:lnTo>
                    <a:pt x="241" y="603"/>
                  </a:lnTo>
                  <a:lnTo>
                    <a:pt x="248" y="603"/>
                  </a:lnTo>
                  <a:lnTo>
                    <a:pt x="253" y="603"/>
                  </a:lnTo>
                  <a:lnTo>
                    <a:pt x="259" y="603"/>
                  </a:lnTo>
                  <a:lnTo>
                    <a:pt x="266" y="602"/>
                  </a:lnTo>
                  <a:lnTo>
                    <a:pt x="267" y="604"/>
                  </a:lnTo>
                  <a:lnTo>
                    <a:pt x="266" y="604"/>
                  </a:lnTo>
                  <a:lnTo>
                    <a:pt x="264" y="618"/>
                  </a:lnTo>
                  <a:lnTo>
                    <a:pt x="256" y="619"/>
                  </a:lnTo>
                  <a:lnTo>
                    <a:pt x="251" y="614"/>
                  </a:lnTo>
                  <a:lnTo>
                    <a:pt x="246" y="609"/>
                  </a:lnTo>
                  <a:lnTo>
                    <a:pt x="238" y="609"/>
                  </a:lnTo>
                  <a:lnTo>
                    <a:pt x="230" y="608"/>
                  </a:lnTo>
                  <a:lnTo>
                    <a:pt x="223" y="608"/>
                  </a:lnTo>
                  <a:lnTo>
                    <a:pt x="215" y="608"/>
                  </a:lnTo>
                  <a:lnTo>
                    <a:pt x="206" y="608"/>
                  </a:lnTo>
                  <a:lnTo>
                    <a:pt x="198" y="609"/>
                  </a:lnTo>
                  <a:lnTo>
                    <a:pt x="190" y="610"/>
                  </a:lnTo>
                  <a:lnTo>
                    <a:pt x="182" y="611"/>
                  </a:lnTo>
                  <a:lnTo>
                    <a:pt x="174" y="613"/>
                  </a:lnTo>
                  <a:lnTo>
                    <a:pt x="163" y="613"/>
                  </a:lnTo>
                  <a:lnTo>
                    <a:pt x="153" y="612"/>
                  </a:lnTo>
                  <a:lnTo>
                    <a:pt x="144" y="612"/>
                  </a:lnTo>
                  <a:lnTo>
                    <a:pt x="133" y="611"/>
                  </a:lnTo>
                  <a:lnTo>
                    <a:pt x="123" y="611"/>
                  </a:lnTo>
                  <a:lnTo>
                    <a:pt x="113" y="612"/>
                  </a:lnTo>
                  <a:lnTo>
                    <a:pt x="104" y="612"/>
                  </a:lnTo>
                  <a:lnTo>
                    <a:pt x="94" y="613"/>
                  </a:lnTo>
                  <a:lnTo>
                    <a:pt x="94" y="612"/>
                  </a:lnTo>
                  <a:lnTo>
                    <a:pt x="95" y="610"/>
                  </a:lnTo>
                  <a:lnTo>
                    <a:pt x="95" y="606"/>
                  </a:lnTo>
                  <a:lnTo>
                    <a:pt x="95" y="604"/>
                  </a:lnTo>
                  <a:lnTo>
                    <a:pt x="87" y="597"/>
                  </a:lnTo>
                  <a:lnTo>
                    <a:pt x="94" y="591"/>
                  </a:lnTo>
                  <a:lnTo>
                    <a:pt x="101" y="587"/>
                  </a:lnTo>
                  <a:lnTo>
                    <a:pt x="109" y="582"/>
                  </a:lnTo>
                  <a:lnTo>
                    <a:pt x="118" y="579"/>
                  </a:lnTo>
                  <a:lnTo>
                    <a:pt x="127" y="575"/>
                  </a:lnTo>
                  <a:lnTo>
                    <a:pt x="136" y="572"/>
                  </a:lnTo>
                  <a:lnTo>
                    <a:pt x="144" y="570"/>
                  </a:lnTo>
                  <a:lnTo>
                    <a:pt x="153" y="566"/>
                  </a:lnTo>
                  <a:lnTo>
                    <a:pt x="153" y="564"/>
                  </a:lnTo>
                  <a:lnTo>
                    <a:pt x="152" y="561"/>
                  </a:lnTo>
                  <a:lnTo>
                    <a:pt x="151" y="560"/>
                  </a:lnTo>
                  <a:lnTo>
                    <a:pt x="150" y="558"/>
                  </a:lnTo>
                  <a:lnTo>
                    <a:pt x="138" y="560"/>
                  </a:lnTo>
                  <a:lnTo>
                    <a:pt x="127" y="563"/>
                  </a:lnTo>
                  <a:lnTo>
                    <a:pt x="116" y="566"/>
                  </a:lnTo>
                  <a:lnTo>
                    <a:pt x="105" y="571"/>
                  </a:lnTo>
                  <a:lnTo>
                    <a:pt x="94" y="575"/>
                  </a:lnTo>
                  <a:lnTo>
                    <a:pt x="86" y="582"/>
                  </a:lnTo>
                  <a:lnTo>
                    <a:pt x="79" y="591"/>
                  </a:lnTo>
                  <a:lnTo>
                    <a:pt x="75" y="602"/>
                  </a:lnTo>
                  <a:lnTo>
                    <a:pt x="78" y="605"/>
                  </a:lnTo>
                  <a:lnTo>
                    <a:pt x="72" y="609"/>
                  </a:lnTo>
                  <a:lnTo>
                    <a:pt x="65" y="610"/>
                  </a:lnTo>
                  <a:lnTo>
                    <a:pt x="59" y="611"/>
                  </a:lnTo>
                  <a:lnTo>
                    <a:pt x="56" y="618"/>
                  </a:lnTo>
                  <a:lnTo>
                    <a:pt x="63" y="618"/>
                  </a:lnTo>
                  <a:lnTo>
                    <a:pt x="71" y="618"/>
                  </a:lnTo>
                  <a:lnTo>
                    <a:pt x="79" y="618"/>
                  </a:lnTo>
                  <a:lnTo>
                    <a:pt x="84" y="612"/>
                  </a:lnTo>
                  <a:lnTo>
                    <a:pt x="87" y="616"/>
                  </a:lnTo>
                  <a:lnTo>
                    <a:pt x="86" y="617"/>
                  </a:lnTo>
                  <a:lnTo>
                    <a:pt x="85" y="618"/>
                  </a:lnTo>
                  <a:lnTo>
                    <a:pt x="84" y="620"/>
                  </a:lnTo>
                  <a:lnTo>
                    <a:pt x="86" y="621"/>
                  </a:lnTo>
                  <a:lnTo>
                    <a:pt x="89" y="625"/>
                  </a:lnTo>
                  <a:lnTo>
                    <a:pt x="177" y="625"/>
                  </a:lnTo>
                  <a:lnTo>
                    <a:pt x="182" y="628"/>
                  </a:lnTo>
                  <a:lnTo>
                    <a:pt x="188" y="631"/>
                  </a:lnTo>
                  <a:lnTo>
                    <a:pt x="195" y="632"/>
                  </a:lnTo>
                  <a:lnTo>
                    <a:pt x="200" y="631"/>
                  </a:lnTo>
                  <a:lnTo>
                    <a:pt x="207" y="631"/>
                  </a:lnTo>
                  <a:lnTo>
                    <a:pt x="214" y="629"/>
                  </a:lnTo>
                  <a:lnTo>
                    <a:pt x="221" y="628"/>
                  </a:lnTo>
                  <a:lnTo>
                    <a:pt x="228" y="629"/>
                  </a:lnTo>
                  <a:lnTo>
                    <a:pt x="234" y="632"/>
                  </a:lnTo>
                  <a:lnTo>
                    <a:pt x="239" y="633"/>
                  </a:lnTo>
                  <a:lnTo>
                    <a:pt x="245" y="633"/>
                  </a:lnTo>
                  <a:lnTo>
                    <a:pt x="251" y="629"/>
                  </a:lnTo>
                  <a:lnTo>
                    <a:pt x="250" y="634"/>
                  </a:lnTo>
                  <a:lnTo>
                    <a:pt x="248" y="636"/>
                  </a:lnTo>
                  <a:lnTo>
                    <a:pt x="244" y="637"/>
                  </a:lnTo>
                  <a:lnTo>
                    <a:pt x="242" y="640"/>
                  </a:lnTo>
                  <a:lnTo>
                    <a:pt x="236" y="641"/>
                  </a:lnTo>
                  <a:lnTo>
                    <a:pt x="229" y="640"/>
                  </a:lnTo>
                  <a:lnTo>
                    <a:pt x="223" y="639"/>
                  </a:lnTo>
                  <a:lnTo>
                    <a:pt x="220" y="634"/>
                  </a:lnTo>
                  <a:lnTo>
                    <a:pt x="214" y="635"/>
                  </a:lnTo>
                  <a:lnTo>
                    <a:pt x="208" y="636"/>
                  </a:lnTo>
                  <a:lnTo>
                    <a:pt x="201" y="639"/>
                  </a:lnTo>
                  <a:lnTo>
                    <a:pt x="196" y="640"/>
                  </a:lnTo>
                  <a:lnTo>
                    <a:pt x="189" y="641"/>
                  </a:lnTo>
                  <a:lnTo>
                    <a:pt x="183" y="641"/>
                  </a:lnTo>
                  <a:lnTo>
                    <a:pt x="176" y="642"/>
                  </a:lnTo>
                  <a:lnTo>
                    <a:pt x="170" y="642"/>
                  </a:lnTo>
                  <a:lnTo>
                    <a:pt x="155" y="641"/>
                  </a:lnTo>
                  <a:lnTo>
                    <a:pt x="140" y="640"/>
                  </a:lnTo>
                  <a:lnTo>
                    <a:pt x="125" y="640"/>
                  </a:lnTo>
                  <a:lnTo>
                    <a:pt x="110" y="639"/>
                  </a:lnTo>
                  <a:lnTo>
                    <a:pt x="95" y="639"/>
                  </a:lnTo>
                  <a:lnTo>
                    <a:pt x="80" y="640"/>
                  </a:lnTo>
                  <a:lnTo>
                    <a:pt x="67" y="640"/>
                  </a:lnTo>
                  <a:lnTo>
                    <a:pt x="52" y="642"/>
                  </a:lnTo>
                  <a:lnTo>
                    <a:pt x="51" y="644"/>
                  </a:lnTo>
                  <a:lnTo>
                    <a:pt x="51" y="647"/>
                  </a:lnTo>
                  <a:lnTo>
                    <a:pt x="49" y="648"/>
                  </a:lnTo>
                  <a:lnTo>
                    <a:pt x="49" y="650"/>
                  </a:lnTo>
                  <a:lnTo>
                    <a:pt x="65" y="649"/>
                  </a:lnTo>
                  <a:lnTo>
                    <a:pt x="80" y="649"/>
                  </a:lnTo>
                  <a:lnTo>
                    <a:pt x="97" y="649"/>
                  </a:lnTo>
                  <a:lnTo>
                    <a:pt x="112" y="649"/>
                  </a:lnTo>
                  <a:lnTo>
                    <a:pt x="127" y="650"/>
                  </a:lnTo>
                  <a:lnTo>
                    <a:pt x="142" y="652"/>
                  </a:lnTo>
                  <a:lnTo>
                    <a:pt x="158" y="654"/>
                  </a:lnTo>
                  <a:lnTo>
                    <a:pt x="174" y="656"/>
                  </a:lnTo>
                  <a:lnTo>
                    <a:pt x="178" y="661"/>
                  </a:lnTo>
                  <a:lnTo>
                    <a:pt x="183" y="664"/>
                  </a:lnTo>
                  <a:lnTo>
                    <a:pt x="189" y="665"/>
                  </a:lnTo>
                  <a:lnTo>
                    <a:pt x="195" y="665"/>
                  </a:lnTo>
                  <a:lnTo>
                    <a:pt x="200" y="664"/>
                  </a:lnTo>
                  <a:lnTo>
                    <a:pt x="206" y="664"/>
                  </a:lnTo>
                  <a:lnTo>
                    <a:pt x="211" y="663"/>
                  </a:lnTo>
                  <a:lnTo>
                    <a:pt x="215" y="664"/>
                  </a:lnTo>
                  <a:lnTo>
                    <a:pt x="210" y="667"/>
                  </a:lnTo>
                  <a:lnTo>
                    <a:pt x="204" y="670"/>
                  </a:lnTo>
                  <a:lnTo>
                    <a:pt x="197" y="671"/>
                  </a:lnTo>
                  <a:lnTo>
                    <a:pt x="191" y="671"/>
                  </a:lnTo>
                  <a:lnTo>
                    <a:pt x="185" y="672"/>
                  </a:lnTo>
                  <a:lnTo>
                    <a:pt x="180" y="672"/>
                  </a:lnTo>
                  <a:lnTo>
                    <a:pt x="174" y="674"/>
                  </a:lnTo>
                  <a:lnTo>
                    <a:pt x="168" y="677"/>
                  </a:lnTo>
                  <a:lnTo>
                    <a:pt x="161" y="674"/>
                  </a:lnTo>
                  <a:lnTo>
                    <a:pt x="154" y="674"/>
                  </a:lnTo>
                  <a:lnTo>
                    <a:pt x="147" y="676"/>
                  </a:lnTo>
                  <a:lnTo>
                    <a:pt x="140" y="674"/>
                  </a:lnTo>
                  <a:lnTo>
                    <a:pt x="132" y="673"/>
                  </a:lnTo>
                  <a:lnTo>
                    <a:pt x="124" y="673"/>
                  </a:lnTo>
                  <a:lnTo>
                    <a:pt x="116" y="672"/>
                  </a:lnTo>
                  <a:lnTo>
                    <a:pt x="108" y="671"/>
                  </a:lnTo>
                  <a:lnTo>
                    <a:pt x="100" y="670"/>
                  </a:lnTo>
                  <a:lnTo>
                    <a:pt x="93" y="667"/>
                  </a:lnTo>
                  <a:lnTo>
                    <a:pt x="85" y="666"/>
                  </a:lnTo>
                  <a:lnTo>
                    <a:pt x="78" y="665"/>
                  </a:lnTo>
                  <a:lnTo>
                    <a:pt x="74" y="667"/>
                  </a:lnTo>
                  <a:lnTo>
                    <a:pt x="69" y="667"/>
                  </a:lnTo>
                  <a:lnTo>
                    <a:pt x="64" y="667"/>
                  </a:lnTo>
                  <a:lnTo>
                    <a:pt x="60" y="669"/>
                  </a:lnTo>
                  <a:lnTo>
                    <a:pt x="54" y="670"/>
                  </a:lnTo>
                  <a:lnTo>
                    <a:pt x="49" y="671"/>
                  </a:lnTo>
                  <a:lnTo>
                    <a:pt x="45" y="673"/>
                  </a:lnTo>
                  <a:lnTo>
                    <a:pt x="40" y="676"/>
                  </a:lnTo>
                  <a:lnTo>
                    <a:pt x="40" y="680"/>
                  </a:lnTo>
                  <a:lnTo>
                    <a:pt x="55" y="679"/>
                  </a:lnTo>
                  <a:lnTo>
                    <a:pt x="70" y="678"/>
                  </a:lnTo>
                  <a:lnTo>
                    <a:pt x="86" y="679"/>
                  </a:lnTo>
                  <a:lnTo>
                    <a:pt x="101" y="680"/>
                  </a:lnTo>
                  <a:lnTo>
                    <a:pt x="117" y="682"/>
                  </a:lnTo>
                  <a:lnTo>
                    <a:pt x="133" y="685"/>
                  </a:lnTo>
                  <a:lnTo>
                    <a:pt x="148" y="687"/>
                  </a:lnTo>
                  <a:lnTo>
                    <a:pt x="162" y="689"/>
                  </a:lnTo>
                  <a:lnTo>
                    <a:pt x="168" y="692"/>
                  </a:lnTo>
                  <a:lnTo>
                    <a:pt x="174" y="694"/>
                  </a:lnTo>
                  <a:lnTo>
                    <a:pt x="180" y="695"/>
                  </a:lnTo>
                  <a:lnTo>
                    <a:pt x="185" y="694"/>
                  </a:lnTo>
                  <a:lnTo>
                    <a:pt x="178" y="700"/>
                  </a:lnTo>
                  <a:lnTo>
                    <a:pt x="170" y="703"/>
                  </a:lnTo>
                  <a:lnTo>
                    <a:pt x="160" y="705"/>
                  </a:lnTo>
                  <a:lnTo>
                    <a:pt x="148" y="705"/>
                  </a:lnTo>
                  <a:lnTo>
                    <a:pt x="137" y="705"/>
                  </a:lnTo>
                  <a:lnTo>
                    <a:pt x="125" y="704"/>
                  </a:lnTo>
                  <a:lnTo>
                    <a:pt x="114" y="705"/>
                  </a:lnTo>
                  <a:lnTo>
                    <a:pt x="104" y="707"/>
                  </a:lnTo>
                  <a:lnTo>
                    <a:pt x="102" y="708"/>
                  </a:lnTo>
                  <a:lnTo>
                    <a:pt x="107" y="712"/>
                  </a:lnTo>
                  <a:lnTo>
                    <a:pt x="113" y="714"/>
                  </a:lnTo>
                  <a:lnTo>
                    <a:pt x="117" y="715"/>
                  </a:lnTo>
                  <a:lnTo>
                    <a:pt x="123" y="715"/>
                  </a:lnTo>
                  <a:lnTo>
                    <a:pt x="129" y="715"/>
                  </a:lnTo>
                  <a:lnTo>
                    <a:pt x="135" y="715"/>
                  </a:lnTo>
                  <a:lnTo>
                    <a:pt x="139" y="718"/>
                  </a:lnTo>
                  <a:lnTo>
                    <a:pt x="143" y="723"/>
                  </a:lnTo>
                  <a:lnTo>
                    <a:pt x="146" y="723"/>
                  </a:lnTo>
                  <a:lnTo>
                    <a:pt x="148" y="724"/>
                  </a:lnTo>
                  <a:lnTo>
                    <a:pt x="151" y="725"/>
                  </a:lnTo>
                  <a:lnTo>
                    <a:pt x="153" y="727"/>
                  </a:lnTo>
                  <a:lnTo>
                    <a:pt x="145" y="731"/>
                  </a:lnTo>
                  <a:lnTo>
                    <a:pt x="137" y="733"/>
                  </a:lnTo>
                  <a:lnTo>
                    <a:pt x="127" y="734"/>
                  </a:lnTo>
                  <a:lnTo>
                    <a:pt x="117" y="734"/>
                  </a:lnTo>
                  <a:lnTo>
                    <a:pt x="107" y="734"/>
                  </a:lnTo>
                  <a:lnTo>
                    <a:pt x="97" y="734"/>
                  </a:lnTo>
                  <a:lnTo>
                    <a:pt x="87" y="735"/>
                  </a:lnTo>
                  <a:lnTo>
                    <a:pt x="79" y="738"/>
                  </a:lnTo>
                  <a:lnTo>
                    <a:pt x="83" y="742"/>
                  </a:lnTo>
                  <a:lnTo>
                    <a:pt x="87" y="744"/>
                  </a:lnTo>
                  <a:lnTo>
                    <a:pt x="94" y="745"/>
                  </a:lnTo>
                  <a:lnTo>
                    <a:pt x="99" y="749"/>
                  </a:lnTo>
                  <a:lnTo>
                    <a:pt x="106" y="747"/>
                  </a:lnTo>
                  <a:lnTo>
                    <a:pt x="113" y="747"/>
                  </a:lnTo>
                  <a:lnTo>
                    <a:pt x="120" y="748"/>
                  </a:lnTo>
                  <a:lnTo>
                    <a:pt x="127" y="749"/>
                  </a:lnTo>
                  <a:lnTo>
                    <a:pt x="117" y="752"/>
                  </a:lnTo>
                  <a:lnTo>
                    <a:pt x="108" y="754"/>
                  </a:lnTo>
                  <a:lnTo>
                    <a:pt x="99" y="756"/>
                  </a:lnTo>
                  <a:lnTo>
                    <a:pt x="90" y="757"/>
                  </a:lnTo>
                  <a:lnTo>
                    <a:pt x="80" y="758"/>
                  </a:lnTo>
                  <a:lnTo>
                    <a:pt x="70" y="758"/>
                  </a:lnTo>
                  <a:lnTo>
                    <a:pt x="61" y="758"/>
                  </a:lnTo>
                  <a:lnTo>
                    <a:pt x="52" y="757"/>
                  </a:lnTo>
                  <a:lnTo>
                    <a:pt x="44" y="758"/>
                  </a:lnTo>
                  <a:lnTo>
                    <a:pt x="36" y="760"/>
                  </a:lnTo>
                  <a:lnTo>
                    <a:pt x="27" y="762"/>
                  </a:lnTo>
                  <a:lnTo>
                    <a:pt x="22" y="768"/>
                  </a:lnTo>
                  <a:lnTo>
                    <a:pt x="32" y="770"/>
                  </a:lnTo>
                  <a:lnTo>
                    <a:pt x="41" y="771"/>
                  </a:lnTo>
                  <a:lnTo>
                    <a:pt x="52" y="772"/>
                  </a:lnTo>
                  <a:lnTo>
                    <a:pt x="62" y="773"/>
                  </a:lnTo>
                  <a:lnTo>
                    <a:pt x="71" y="775"/>
                  </a:lnTo>
                  <a:lnTo>
                    <a:pt x="82" y="777"/>
                  </a:lnTo>
                  <a:lnTo>
                    <a:pt x="92" y="778"/>
                  </a:lnTo>
                  <a:lnTo>
                    <a:pt x="102" y="782"/>
                  </a:lnTo>
                  <a:lnTo>
                    <a:pt x="93" y="784"/>
                  </a:lnTo>
                  <a:lnTo>
                    <a:pt x="84" y="785"/>
                  </a:lnTo>
                  <a:lnTo>
                    <a:pt x="74" y="786"/>
                  </a:lnTo>
                  <a:lnTo>
                    <a:pt x="63" y="787"/>
                  </a:lnTo>
                  <a:lnTo>
                    <a:pt x="54" y="787"/>
                  </a:lnTo>
                  <a:lnTo>
                    <a:pt x="44" y="787"/>
                  </a:lnTo>
                  <a:lnTo>
                    <a:pt x="34" y="786"/>
                  </a:lnTo>
                  <a:lnTo>
                    <a:pt x="26" y="785"/>
                  </a:lnTo>
                  <a:lnTo>
                    <a:pt x="24" y="787"/>
                  </a:lnTo>
                  <a:lnTo>
                    <a:pt x="23" y="791"/>
                  </a:lnTo>
                  <a:lnTo>
                    <a:pt x="22" y="794"/>
                  </a:lnTo>
                  <a:lnTo>
                    <a:pt x="22" y="798"/>
                  </a:lnTo>
                  <a:lnTo>
                    <a:pt x="30" y="800"/>
                  </a:lnTo>
                  <a:lnTo>
                    <a:pt x="38" y="801"/>
                  </a:lnTo>
                  <a:lnTo>
                    <a:pt x="45" y="803"/>
                  </a:lnTo>
                  <a:lnTo>
                    <a:pt x="53" y="805"/>
                  </a:lnTo>
                  <a:lnTo>
                    <a:pt x="60" y="806"/>
                  </a:lnTo>
                  <a:lnTo>
                    <a:pt x="68" y="807"/>
                  </a:lnTo>
                  <a:lnTo>
                    <a:pt x="75" y="808"/>
                  </a:lnTo>
                  <a:lnTo>
                    <a:pt x="83" y="808"/>
                  </a:lnTo>
                  <a:lnTo>
                    <a:pt x="77" y="815"/>
                  </a:lnTo>
                  <a:lnTo>
                    <a:pt x="70" y="817"/>
                  </a:lnTo>
                  <a:lnTo>
                    <a:pt x="63" y="816"/>
                  </a:lnTo>
                  <a:lnTo>
                    <a:pt x="55" y="816"/>
                  </a:lnTo>
                  <a:lnTo>
                    <a:pt x="49" y="817"/>
                  </a:lnTo>
                  <a:lnTo>
                    <a:pt x="44" y="817"/>
                  </a:lnTo>
                  <a:lnTo>
                    <a:pt x="38" y="817"/>
                  </a:lnTo>
                  <a:lnTo>
                    <a:pt x="31" y="817"/>
                  </a:lnTo>
                  <a:lnTo>
                    <a:pt x="25" y="816"/>
                  </a:lnTo>
                  <a:lnTo>
                    <a:pt x="19" y="817"/>
                  </a:lnTo>
                  <a:lnTo>
                    <a:pt x="14" y="818"/>
                  </a:lnTo>
                  <a:lnTo>
                    <a:pt x="9" y="822"/>
                  </a:lnTo>
                  <a:lnTo>
                    <a:pt x="12" y="830"/>
                  </a:lnTo>
                  <a:lnTo>
                    <a:pt x="18" y="832"/>
                  </a:lnTo>
                  <a:lnTo>
                    <a:pt x="25" y="832"/>
                  </a:lnTo>
                  <a:lnTo>
                    <a:pt x="33" y="833"/>
                  </a:lnTo>
                  <a:lnTo>
                    <a:pt x="33" y="835"/>
                  </a:lnTo>
                  <a:lnTo>
                    <a:pt x="33" y="837"/>
                  </a:lnTo>
                  <a:lnTo>
                    <a:pt x="33" y="838"/>
                  </a:lnTo>
                  <a:lnTo>
                    <a:pt x="34" y="839"/>
                  </a:lnTo>
                  <a:lnTo>
                    <a:pt x="38" y="832"/>
                  </a:lnTo>
                  <a:lnTo>
                    <a:pt x="45" y="832"/>
                  </a:lnTo>
                  <a:lnTo>
                    <a:pt x="53" y="835"/>
                  </a:lnTo>
                  <a:lnTo>
                    <a:pt x="60" y="832"/>
                  </a:lnTo>
                  <a:lnTo>
                    <a:pt x="56" y="838"/>
                  </a:lnTo>
                  <a:lnTo>
                    <a:pt x="53" y="841"/>
                  </a:lnTo>
                  <a:lnTo>
                    <a:pt x="47" y="844"/>
                  </a:lnTo>
                  <a:lnTo>
                    <a:pt x="42" y="845"/>
                  </a:lnTo>
                  <a:lnTo>
                    <a:pt x="37" y="846"/>
                  </a:lnTo>
                  <a:lnTo>
                    <a:pt x="31" y="846"/>
                  </a:lnTo>
                  <a:lnTo>
                    <a:pt x="25" y="846"/>
                  </a:lnTo>
                  <a:lnTo>
                    <a:pt x="21" y="847"/>
                  </a:lnTo>
                  <a:lnTo>
                    <a:pt x="21" y="848"/>
                  </a:lnTo>
                  <a:lnTo>
                    <a:pt x="10" y="847"/>
                  </a:lnTo>
                  <a:lnTo>
                    <a:pt x="3" y="843"/>
                  </a:lnTo>
                  <a:lnTo>
                    <a:pt x="0" y="836"/>
                  </a:lnTo>
                  <a:lnTo>
                    <a:pt x="0" y="826"/>
                  </a:lnTo>
                  <a:lnTo>
                    <a:pt x="0" y="817"/>
                  </a:lnTo>
                  <a:lnTo>
                    <a:pt x="1" y="807"/>
                  </a:lnTo>
                  <a:lnTo>
                    <a:pt x="2" y="798"/>
                  </a:lnTo>
                  <a:lnTo>
                    <a:pt x="1" y="790"/>
                  </a:lnTo>
                  <a:lnTo>
                    <a:pt x="6" y="771"/>
                  </a:lnTo>
                  <a:lnTo>
                    <a:pt x="10" y="753"/>
                  </a:lnTo>
                  <a:lnTo>
                    <a:pt x="14" y="734"/>
                  </a:lnTo>
                  <a:lnTo>
                    <a:pt x="18" y="716"/>
                  </a:lnTo>
                  <a:lnTo>
                    <a:pt x="22" y="697"/>
                  </a:lnTo>
                  <a:lnTo>
                    <a:pt x="26" y="679"/>
                  </a:lnTo>
                  <a:lnTo>
                    <a:pt x="32" y="662"/>
                  </a:lnTo>
                  <a:lnTo>
                    <a:pt x="38" y="644"/>
                  </a:lnTo>
                  <a:lnTo>
                    <a:pt x="41" y="632"/>
                  </a:lnTo>
                  <a:lnTo>
                    <a:pt x="42" y="619"/>
                  </a:lnTo>
                  <a:lnTo>
                    <a:pt x="44" y="605"/>
                  </a:lnTo>
                  <a:lnTo>
                    <a:pt x="45" y="594"/>
                  </a:lnTo>
                  <a:lnTo>
                    <a:pt x="49" y="591"/>
                  </a:lnTo>
                  <a:lnTo>
                    <a:pt x="55" y="589"/>
                  </a:lnTo>
                  <a:lnTo>
                    <a:pt x="60" y="587"/>
                  </a:lnTo>
                  <a:lnTo>
                    <a:pt x="65" y="586"/>
                  </a:lnTo>
                  <a:lnTo>
                    <a:pt x="71" y="584"/>
                  </a:lnTo>
                  <a:lnTo>
                    <a:pt x="76" y="582"/>
                  </a:lnTo>
                  <a:lnTo>
                    <a:pt x="80" y="579"/>
                  </a:lnTo>
                  <a:lnTo>
                    <a:pt x="84" y="575"/>
                  </a:lnTo>
                  <a:lnTo>
                    <a:pt x="79" y="573"/>
                  </a:lnTo>
                  <a:lnTo>
                    <a:pt x="76" y="573"/>
                  </a:lnTo>
                  <a:lnTo>
                    <a:pt x="71" y="573"/>
                  </a:lnTo>
                  <a:lnTo>
                    <a:pt x="65" y="574"/>
                  </a:lnTo>
                  <a:lnTo>
                    <a:pt x="61" y="576"/>
                  </a:lnTo>
                  <a:lnTo>
                    <a:pt x="56" y="579"/>
                  </a:lnTo>
                  <a:lnTo>
                    <a:pt x="52" y="581"/>
                  </a:lnTo>
                  <a:lnTo>
                    <a:pt x="47" y="582"/>
                  </a:lnTo>
                  <a:lnTo>
                    <a:pt x="47" y="558"/>
                  </a:lnTo>
                  <a:lnTo>
                    <a:pt x="52" y="557"/>
                  </a:lnTo>
                  <a:lnTo>
                    <a:pt x="56" y="556"/>
                  </a:lnTo>
                  <a:lnTo>
                    <a:pt x="62" y="555"/>
                  </a:lnTo>
                  <a:lnTo>
                    <a:pt x="67" y="552"/>
                  </a:lnTo>
                  <a:lnTo>
                    <a:pt x="71" y="551"/>
                  </a:lnTo>
                  <a:lnTo>
                    <a:pt x="77" y="550"/>
                  </a:lnTo>
                  <a:lnTo>
                    <a:pt x="82" y="550"/>
                  </a:lnTo>
                  <a:lnTo>
                    <a:pt x="86" y="550"/>
                  </a:lnTo>
                  <a:lnTo>
                    <a:pt x="87" y="548"/>
                  </a:lnTo>
                  <a:lnTo>
                    <a:pt x="90" y="546"/>
                  </a:lnTo>
                  <a:lnTo>
                    <a:pt x="91" y="544"/>
                  </a:lnTo>
                  <a:lnTo>
                    <a:pt x="91" y="542"/>
                  </a:lnTo>
                  <a:lnTo>
                    <a:pt x="86" y="541"/>
                  </a:lnTo>
                  <a:lnTo>
                    <a:pt x="80" y="541"/>
                  </a:lnTo>
                  <a:lnTo>
                    <a:pt x="75" y="540"/>
                  </a:lnTo>
                  <a:lnTo>
                    <a:pt x="69" y="541"/>
                  </a:lnTo>
                  <a:lnTo>
                    <a:pt x="63" y="541"/>
                  </a:lnTo>
                  <a:lnTo>
                    <a:pt x="57" y="542"/>
                  </a:lnTo>
                  <a:lnTo>
                    <a:pt x="53" y="544"/>
                  </a:lnTo>
                  <a:lnTo>
                    <a:pt x="48" y="546"/>
                  </a:lnTo>
                  <a:lnTo>
                    <a:pt x="47" y="541"/>
                  </a:lnTo>
                  <a:lnTo>
                    <a:pt x="48" y="535"/>
                  </a:lnTo>
                  <a:lnTo>
                    <a:pt x="53" y="529"/>
                  </a:lnTo>
                  <a:lnTo>
                    <a:pt x="59" y="526"/>
                  </a:lnTo>
                  <a:lnTo>
                    <a:pt x="67" y="523"/>
                  </a:lnTo>
                  <a:lnTo>
                    <a:pt x="76" y="522"/>
                  </a:lnTo>
                  <a:lnTo>
                    <a:pt x="84" y="520"/>
                  </a:lnTo>
                  <a:lnTo>
                    <a:pt x="89" y="514"/>
                  </a:lnTo>
                  <a:lnTo>
                    <a:pt x="85" y="513"/>
                  </a:lnTo>
                  <a:lnTo>
                    <a:pt x="80" y="512"/>
                  </a:lnTo>
                  <a:lnTo>
                    <a:pt x="76" y="512"/>
                  </a:lnTo>
                  <a:lnTo>
                    <a:pt x="71" y="513"/>
                  </a:lnTo>
                  <a:lnTo>
                    <a:pt x="67" y="513"/>
                  </a:lnTo>
                  <a:lnTo>
                    <a:pt x="62" y="514"/>
                  </a:lnTo>
                  <a:lnTo>
                    <a:pt x="57" y="515"/>
                  </a:lnTo>
                  <a:lnTo>
                    <a:pt x="53" y="515"/>
                  </a:lnTo>
                  <a:lnTo>
                    <a:pt x="51" y="506"/>
                  </a:lnTo>
                  <a:lnTo>
                    <a:pt x="53" y="499"/>
                  </a:lnTo>
                  <a:lnTo>
                    <a:pt x="57" y="495"/>
                  </a:lnTo>
                  <a:lnTo>
                    <a:pt x="65" y="491"/>
                  </a:lnTo>
                  <a:lnTo>
                    <a:pt x="74" y="489"/>
                  </a:lnTo>
                  <a:lnTo>
                    <a:pt x="83" y="487"/>
                  </a:lnTo>
                  <a:lnTo>
                    <a:pt x="91" y="483"/>
                  </a:lnTo>
                  <a:lnTo>
                    <a:pt x="97" y="478"/>
                  </a:lnTo>
                  <a:lnTo>
                    <a:pt x="92" y="476"/>
                  </a:lnTo>
                  <a:lnTo>
                    <a:pt x="87" y="475"/>
                  </a:lnTo>
                  <a:lnTo>
                    <a:pt x="83" y="476"/>
                  </a:lnTo>
                  <a:lnTo>
                    <a:pt x="78" y="477"/>
                  </a:lnTo>
                  <a:lnTo>
                    <a:pt x="72" y="480"/>
                  </a:lnTo>
                  <a:lnTo>
                    <a:pt x="67" y="482"/>
                  </a:lnTo>
                  <a:lnTo>
                    <a:pt x="61" y="483"/>
                  </a:lnTo>
                  <a:lnTo>
                    <a:pt x="55" y="484"/>
                  </a:lnTo>
                  <a:lnTo>
                    <a:pt x="59" y="470"/>
                  </a:lnTo>
                  <a:lnTo>
                    <a:pt x="63" y="458"/>
                  </a:lnTo>
                  <a:lnTo>
                    <a:pt x="71" y="449"/>
                  </a:lnTo>
                  <a:lnTo>
                    <a:pt x="86" y="446"/>
                  </a:lnTo>
                  <a:lnTo>
                    <a:pt x="91" y="446"/>
                  </a:lnTo>
                  <a:lnTo>
                    <a:pt x="94" y="445"/>
                  </a:lnTo>
                  <a:lnTo>
                    <a:pt x="98" y="444"/>
                  </a:lnTo>
                  <a:lnTo>
                    <a:pt x="100" y="442"/>
                  </a:lnTo>
                  <a:lnTo>
                    <a:pt x="101" y="439"/>
                  </a:lnTo>
                  <a:lnTo>
                    <a:pt x="100" y="437"/>
                  </a:lnTo>
                  <a:lnTo>
                    <a:pt x="98" y="437"/>
                  </a:lnTo>
                  <a:lnTo>
                    <a:pt x="95" y="436"/>
                  </a:lnTo>
                  <a:lnTo>
                    <a:pt x="68" y="440"/>
                  </a:lnTo>
                  <a:lnTo>
                    <a:pt x="75" y="412"/>
                  </a:lnTo>
                  <a:lnTo>
                    <a:pt x="79" y="409"/>
                  </a:lnTo>
                  <a:lnTo>
                    <a:pt x="84" y="408"/>
                  </a:lnTo>
                  <a:lnTo>
                    <a:pt x="90" y="408"/>
                  </a:lnTo>
                  <a:lnTo>
                    <a:pt x="95" y="407"/>
                  </a:lnTo>
                  <a:lnTo>
                    <a:pt x="100" y="406"/>
                  </a:lnTo>
                  <a:lnTo>
                    <a:pt x="106" y="405"/>
                  </a:lnTo>
                  <a:lnTo>
                    <a:pt x="110" y="402"/>
                  </a:lnTo>
                  <a:lnTo>
                    <a:pt x="115" y="399"/>
                  </a:lnTo>
                  <a:lnTo>
                    <a:pt x="110" y="395"/>
                  </a:lnTo>
                  <a:lnTo>
                    <a:pt x="106" y="393"/>
                  </a:lnTo>
                  <a:lnTo>
                    <a:pt x="101" y="394"/>
                  </a:lnTo>
                  <a:lnTo>
                    <a:pt x="97" y="395"/>
                  </a:lnTo>
                  <a:lnTo>
                    <a:pt x="91" y="397"/>
                  </a:lnTo>
                  <a:lnTo>
                    <a:pt x="86" y="399"/>
                  </a:lnTo>
                  <a:lnTo>
                    <a:pt x="80" y="399"/>
                  </a:lnTo>
                  <a:lnTo>
                    <a:pt x="76" y="399"/>
                  </a:lnTo>
                  <a:lnTo>
                    <a:pt x="78" y="391"/>
                  </a:lnTo>
                  <a:lnTo>
                    <a:pt x="79" y="383"/>
                  </a:lnTo>
                  <a:lnTo>
                    <a:pt x="80" y="375"/>
                  </a:lnTo>
                  <a:lnTo>
                    <a:pt x="83" y="367"/>
                  </a:lnTo>
                  <a:lnTo>
                    <a:pt x="87" y="364"/>
                  </a:lnTo>
                  <a:lnTo>
                    <a:pt x="92" y="362"/>
                  </a:lnTo>
                  <a:lnTo>
                    <a:pt x="97" y="360"/>
                  </a:lnTo>
                  <a:lnTo>
                    <a:pt x="101" y="359"/>
                  </a:lnTo>
                  <a:lnTo>
                    <a:pt x="107" y="357"/>
                  </a:lnTo>
                  <a:lnTo>
                    <a:pt x="112" y="356"/>
                  </a:lnTo>
                  <a:lnTo>
                    <a:pt x="117" y="355"/>
                  </a:lnTo>
                  <a:lnTo>
                    <a:pt x="122" y="354"/>
                  </a:lnTo>
                  <a:lnTo>
                    <a:pt x="122" y="351"/>
                  </a:lnTo>
                  <a:lnTo>
                    <a:pt x="121" y="348"/>
                  </a:lnTo>
                  <a:lnTo>
                    <a:pt x="118" y="346"/>
                  </a:lnTo>
                  <a:lnTo>
                    <a:pt x="116" y="345"/>
                  </a:lnTo>
                  <a:lnTo>
                    <a:pt x="86" y="352"/>
                  </a:lnTo>
                  <a:lnTo>
                    <a:pt x="86" y="342"/>
                  </a:lnTo>
                  <a:lnTo>
                    <a:pt x="89" y="336"/>
                  </a:lnTo>
                  <a:lnTo>
                    <a:pt x="94" y="331"/>
                  </a:lnTo>
                  <a:lnTo>
                    <a:pt x="100" y="326"/>
                  </a:lnTo>
                  <a:lnTo>
                    <a:pt x="108" y="323"/>
                  </a:lnTo>
                  <a:lnTo>
                    <a:pt x="116" y="319"/>
                  </a:lnTo>
                  <a:lnTo>
                    <a:pt x="124" y="316"/>
                  </a:lnTo>
                  <a:lnTo>
                    <a:pt x="131" y="313"/>
                  </a:lnTo>
                  <a:lnTo>
                    <a:pt x="132" y="309"/>
                  </a:lnTo>
                  <a:lnTo>
                    <a:pt x="130" y="306"/>
                  </a:lnTo>
                  <a:lnTo>
                    <a:pt x="128" y="303"/>
                  </a:lnTo>
                  <a:lnTo>
                    <a:pt x="125" y="301"/>
                  </a:lnTo>
                  <a:lnTo>
                    <a:pt x="120" y="307"/>
                  </a:lnTo>
                  <a:lnTo>
                    <a:pt x="112" y="309"/>
                  </a:lnTo>
                  <a:lnTo>
                    <a:pt x="104" y="311"/>
                  </a:lnTo>
                  <a:lnTo>
                    <a:pt x="95" y="315"/>
                  </a:lnTo>
                  <a:lnTo>
                    <a:pt x="97" y="303"/>
                  </a:lnTo>
                  <a:lnTo>
                    <a:pt x="104" y="296"/>
                  </a:lnTo>
                  <a:lnTo>
                    <a:pt x="112" y="291"/>
                  </a:lnTo>
                  <a:lnTo>
                    <a:pt x="122" y="285"/>
                  </a:lnTo>
                  <a:lnTo>
                    <a:pt x="127" y="283"/>
                  </a:lnTo>
                  <a:lnTo>
                    <a:pt x="131" y="280"/>
                  </a:lnTo>
                  <a:lnTo>
                    <a:pt x="136" y="279"/>
                  </a:lnTo>
                  <a:lnTo>
                    <a:pt x="140" y="280"/>
                  </a:lnTo>
                  <a:lnTo>
                    <a:pt x="142" y="278"/>
                  </a:lnTo>
                  <a:lnTo>
                    <a:pt x="144" y="274"/>
                  </a:lnTo>
                  <a:lnTo>
                    <a:pt x="145" y="272"/>
                  </a:lnTo>
                  <a:lnTo>
                    <a:pt x="146" y="270"/>
                  </a:lnTo>
                  <a:lnTo>
                    <a:pt x="142" y="269"/>
                  </a:lnTo>
                  <a:lnTo>
                    <a:pt x="136" y="269"/>
                  </a:lnTo>
                  <a:lnTo>
                    <a:pt x="131" y="270"/>
                  </a:lnTo>
                  <a:lnTo>
                    <a:pt x="125" y="271"/>
                  </a:lnTo>
                  <a:lnTo>
                    <a:pt x="121" y="273"/>
                  </a:lnTo>
                  <a:lnTo>
                    <a:pt x="115" y="277"/>
                  </a:lnTo>
                  <a:lnTo>
                    <a:pt x="110" y="279"/>
                  </a:lnTo>
                  <a:lnTo>
                    <a:pt x="105" y="281"/>
                  </a:lnTo>
                  <a:lnTo>
                    <a:pt x="109" y="273"/>
                  </a:lnTo>
                  <a:lnTo>
                    <a:pt x="115" y="266"/>
                  </a:lnTo>
                  <a:lnTo>
                    <a:pt x="120" y="260"/>
                  </a:lnTo>
                  <a:lnTo>
                    <a:pt x="125" y="253"/>
                  </a:lnTo>
                  <a:lnTo>
                    <a:pt x="131" y="247"/>
                  </a:lnTo>
                  <a:lnTo>
                    <a:pt x="138" y="241"/>
                  </a:lnTo>
                  <a:lnTo>
                    <a:pt x="146" y="236"/>
                  </a:lnTo>
                  <a:lnTo>
                    <a:pt x="154" y="232"/>
                  </a:lnTo>
                  <a:lnTo>
                    <a:pt x="160" y="233"/>
                  </a:lnTo>
                  <a:lnTo>
                    <a:pt x="161" y="231"/>
                  </a:lnTo>
                  <a:lnTo>
                    <a:pt x="161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57" y="219"/>
                  </a:lnTo>
                  <a:lnTo>
                    <a:pt x="130" y="233"/>
                  </a:lnTo>
                  <a:lnTo>
                    <a:pt x="140" y="204"/>
                  </a:lnTo>
                  <a:lnTo>
                    <a:pt x="145" y="201"/>
                  </a:lnTo>
                  <a:lnTo>
                    <a:pt x="150" y="198"/>
                  </a:lnTo>
                  <a:lnTo>
                    <a:pt x="155" y="196"/>
                  </a:lnTo>
                  <a:lnTo>
                    <a:pt x="160" y="193"/>
                  </a:lnTo>
                  <a:lnTo>
                    <a:pt x="166" y="190"/>
                  </a:lnTo>
                  <a:lnTo>
                    <a:pt x="170" y="188"/>
                  </a:lnTo>
                  <a:lnTo>
                    <a:pt x="176" y="186"/>
                  </a:lnTo>
                  <a:lnTo>
                    <a:pt x="181" y="182"/>
                  </a:lnTo>
                  <a:lnTo>
                    <a:pt x="174" y="175"/>
                  </a:lnTo>
                  <a:lnTo>
                    <a:pt x="166" y="178"/>
                  </a:lnTo>
                  <a:lnTo>
                    <a:pt x="158" y="183"/>
                  </a:lnTo>
                  <a:lnTo>
                    <a:pt x="150" y="185"/>
                  </a:lnTo>
                  <a:lnTo>
                    <a:pt x="153" y="179"/>
                  </a:lnTo>
                  <a:lnTo>
                    <a:pt x="155" y="172"/>
                  </a:lnTo>
                  <a:lnTo>
                    <a:pt x="159" y="166"/>
                  </a:lnTo>
                  <a:lnTo>
                    <a:pt x="163" y="160"/>
                  </a:lnTo>
                  <a:lnTo>
                    <a:pt x="168" y="156"/>
                  </a:lnTo>
                  <a:lnTo>
                    <a:pt x="173" y="151"/>
                  </a:lnTo>
                  <a:lnTo>
                    <a:pt x="178" y="148"/>
                  </a:lnTo>
                  <a:lnTo>
                    <a:pt x="185" y="145"/>
                  </a:lnTo>
                  <a:lnTo>
                    <a:pt x="188" y="143"/>
                  </a:lnTo>
                  <a:lnTo>
                    <a:pt x="190" y="140"/>
                  </a:lnTo>
                  <a:lnTo>
                    <a:pt x="191" y="136"/>
                  </a:lnTo>
                  <a:lnTo>
                    <a:pt x="189" y="133"/>
                  </a:lnTo>
                  <a:lnTo>
                    <a:pt x="185" y="132"/>
                  </a:lnTo>
                  <a:lnTo>
                    <a:pt x="182" y="133"/>
                  </a:lnTo>
                  <a:lnTo>
                    <a:pt x="177" y="135"/>
                  </a:lnTo>
                  <a:lnTo>
                    <a:pt x="174" y="137"/>
                  </a:lnTo>
                  <a:lnTo>
                    <a:pt x="175" y="129"/>
                  </a:lnTo>
                  <a:lnTo>
                    <a:pt x="177" y="122"/>
                  </a:lnTo>
                  <a:lnTo>
                    <a:pt x="181" y="117"/>
                  </a:lnTo>
                  <a:lnTo>
                    <a:pt x="186" y="112"/>
                  </a:lnTo>
                  <a:lnTo>
                    <a:pt x="192" y="107"/>
                  </a:lnTo>
                  <a:lnTo>
                    <a:pt x="198" y="105"/>
                  </a:lnTo>
                  <a:lnTo>
                    <a:pt x="205" y="102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1" y="94"/>
                  </a:lnTo>
                  <a:lnTo>
                    <a:pt x="210" y="90"/>
                  </a:lnTo>
                  <a:lnTo>
                    <a:pt x="206" y="90"/>
                  </a:lnTo>
                  <a:lnTo>
                    <a:pt x="201" y="91"/>
                  </a:lnTo>
                  <a:lnTo>
                    <a:pt x="198" y="92"/>
                  </a:lnTo>
                  <a:lnTo>
                    <a:pt x="195" y="95"/>
                  </a:lnTo>
                  <a:lnTo>
                    <a:pt x="190" y="97"/>
                  </a:lnTo>
                  <a:lnTo>
                    <a:pt x="191" y="89"/>
                  </a:lnTo>
                  <a:lnTo>
                    <a:pt x="193" y="83"/>
                  </a:lnTo>
                  <a:lnTo>
                    <a:pt x="197" y="79"/>
                  </a:lnTo>
                  <a:lnTo>
                    <a:pt x="201" y="75"/>
                  </a:lnTo>
                  <a:lnTo>
                    <a:pt x="207" y="73"/>
                  </a:lnTo>
                  <a:lnTo>
                    <a:pt x="213" y="71"/>
                  </a:lnTo>
                  <a:lnTo>
                    <a:pt x="219" y="67"/>
                  </a:lnTo>
                  <a:lnTo>
                    <a:pt x="224" y="65"/>
                  </a:lnTo>
                  <a:lnTo>
                    <a:pt x="221" y="59"/>
                  </a:lnTo>
                  <a:lnTo>
                    <a:pt x="215" y="59"/>
                  </a:lnTo>
                  <a:lnTo>
                    <a:pt x="208" y="61"/>
                  </a:lnTo>
                  <a:lnTo>
                    <a:pt x="201" y="61"/>
                  </a:lnTo>
                  <a:lnTo>
                    <a:pt x="200" y="54"/>
                  </a:lnTo>
                  <a:lnTo>
                    <a:pt x="205" y="50"/>
                  </a:lnTo>
                  <a:lnTo>
                    <a:pt x="212" y="47"/>
                  </a:lnTo>
                  <a:lnTo>
                    <a:pt x="219" y="43"/>
                  </a:lnTo>
                  <a:lnTo>
                    <a:pt x="224" y="41"/>
                  </a:lnTo>
                  <a:lnTo>
                    <a:pt x="231" y="38"/>
                  </a:lnTo>
                  <a:lnTo>
                    <a:pt x="237" y="37"/>
                  </a:lnTo>
                  <a:lnTo>
                    <a:pt x="244" y="35"/>
                  </a:lnTo>
                  <a:lnTo>
                    <a:pt x="250" y="34"/>
                  </a:lnTo>
                  <a:lnTo>
                    <a:pt x="256" y="31"/>
                  </a:lnTo>
                  <a:lnTo>
                    <a:pt x="263" y="30"/>
                  </a:lnTo>
                  <a:lnTo>
                    <a:pt x="268" y="28"/>
                  </a:lnTo>
                  <a:lnTo>
                    <a:pt x="268" y="26"/>
                  </a:lnTo>
                  <a:lnTo>
                    <a:pt x="268" y="24"/>
                  </a:lnTo>
                  <a:lnTo>
                    <a:pt x="267" y="22"/>
                  </a:lnTo>
                  <a:lnTo>
                    <a:pt x="266" y="21"/>
                  </a:lnTo>
                  <a:lnTo>
                    <a:pt x="258" y="21"/>
                  </a:lnTo>
                  <a:lnTo>
                    <a:pt x="251" y="22"/>
                  </a:lnTo>
                  <a:lnTo>
                    <a:pt x="243" y="23"/>
                  </a:lnTo>
                  <a:lnTo>
                    <a:pt x="236" y="24"/>
                  </a:lnTo>
                  <a:lnTo>
                    <a:pt x="229" y="26"/>
                  </a:lnTo>
                  <a:lnTo>
                    <a:pt x="222" y="28"/>
                  </a:lnTo>
                  <a:lnTo>
                    <a:pt x="215" y="30"/>
                  </a:lnTo>
                  <a:lnTo>
                    <a:pt x="208" y="32"/>
                  </a:lnTo>
                  <a:lnTo>
                    <a:pt x="210" y="23"/>
                  </a:lnTo>
                  <a:lnTo>
                    <a:pt x="216" y="18"/>
                  </a:lnTo>
                  <a:lnTo>
                    <a:pt x="227" y="13"/>
                  </a:lnTo>
                  <a:lnTo>
                    <a:pt x="236" y="9"/>
                  </a:lnTo>
                  <a:lnTo>
                    <a:pt x="253" y="6"/>
                  </a:lnTo>
                  <a:lnTo>
                    <a:pt x="271" y="3"/>
                  </a:lnTo>
                  <a:lnTo>
                    <a:pt x="289" y="1"/>
                  </a:lnTo>
                  <a:lnTo>
                    <a:pt x="306" y="0"/>
                  </a:lnTo>
                  <a:lnTo>
                    <a:pt x="324" y="1"/>
                  </a:lnTo>
                  <a:lnTo>
                    <a:pt x="342" y="4"/>
                  </a:lnTo>
                  <a:lnTo>
                    <a:pt x="359" y="7"/>
                  </a:lnTo>
                  <a:lnTo>
                    <a:pt x="377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6" name="Freeform 9"/>
            <p:cNvSpPr>
              <a:spLocks/>
            </p:cNvSpPr>
            <p:nvPr/>
          </p:nvSpPr>
          <p:spPr bwMode="auto">
            <a:xfrm>
              <a:off x="1280" y="338"/>
              <a:ext cx="51" cy="21"/>
            </a:xfrm>
            <a:custGeom>
              <a:avLst/>
              <a:gdLst>
                <a:gd name="T0" fmla="*/ 4 w 102"/>
                <a:gd name="T1" fmla="*/ 1 h 42"/>
                <a:gd name="T2" fmla="*/ 3 w 102"/>
                <a:gd name="T3" fmla="*/ 1 h 42"/>
                <a:gd name="T4" fmla="*/ 3 w 102"/>
                <a:gd name="T5" fmla="*/ 1 h 42"/>
                <a:gd name="T6" fmla="*/ 3 w 102"/>
                <a:gd name="T7" fmla="*/ 1 h 42"/>
                <a:gd name="T8" fmla="*/ 2 w 102"/>
                <a:gd name="T9" fmla="*/ 1 h 42"/>
                <a:gd name="T10" fmla="*/ 2 w 102"/>
                <a:gd name="T11" fmla="*/ 1 h 42"/>
                <a:gd name="T12" fmla="*/ 1 w 102"/>
                <a:gd name="T13" fmla="*/ 1 h 42"/>
                <a:gd name="T14" fmla="*/ 1 w 102"/>
                <a:gd name="T15" fmla="*/ 1 h 42"/>
                <a:gd name="T16" fmla="*/ 1 w 102"/>
                <a:gd name="T17" fmla="*/ 1 h 42"/>
                <a:gd name="T18" fmla="*/ 1 w 102"/>
                <a:gd name="T19" fmla="*/ 1 h 42"/>
                <a:gd name="T20" fmla="*/ 1 w 102"/>
                <a:gd name="T21" fmla="*/ 1 h 42"/>
                <a:gd name="T22" fmla="*/ 1 w 102"/>
                <a:gd name="T23" fmla="*/ 2 h 42"/>
                <a:gd name="T24" fmla="*/ 1 w 102"/>
                <a:gd name="T25" fmla="*/ 2 h 42"/>
                <a:gd name="T26" fmla="*/ 1 w 102"/>
                <a:gd name="T27" fmla="*/ 2 h 42"/>
                <a:gd name="T28" fmla="*/ 1 w 102"/>
                <a:gd name="T29" fmla="*/ 2 h 42"/>
                <a:gd name="T30" fmla="*/ 1 w 102"/>
                <a:gd name="T31" fmla="*/ 2 h 42"/>
                <a:gd name="T32" fmla="*/ 1 w 102"/>
                <a:gd name="T33" fmla="*/ 2 h 42"/>
                <a:gd name="T34" fmla="*/ 1 w 102"/>
                <a:gd name="T35" fmla="*/ 2 h 42"/>
                <a:gd name="T36" fmla="*/ 1 w 102"/>
                <a:gd name="T37" fmla="*/ 2 h 42"/>
                <a:gd name="T38" fmla="*/ 1 w 102"/>
                <a:gd name="T39" fmla="*/ 2 h 42"/>
                <a:gd name="T40" fmla="*/ 0 w 102"/>
                <a:gd name="T41" fmla="*/ 2 h 42"/>
                <a:gd name="T42" fmla="*/ 1 w 102"/>
                <a:gd name="T43" fmla="*/ 1 h 42"/>
                <a:gd name="T44" fmla="*/ 1 w 102"/>
                <a:gd name="T45" fmla="*/ 1 h 42"/>
                <a:gd name="T46" fmla="*/ 1 w 102"/>
                <a:gd name="T47" fmla="*/ 1 h 42"/>
                <a:gd name="T48" fmla="*/ 1 w 102"/>
                <a:gd name="T49" fmla="*/ 1 h 42"/>
                <a:gd name="T50" fmla="*/ 1 w 102"/>
                <a:gd name="T51" fmla="*/ 1 h 42"/>
                <a:gd name="T52" fmla="*/ 2 w 102"/>
                <a:gd name="T53" fmla="*/ 1 h 42"/>
                <a:gd name="T54" fmla="*/ 2 w 102"/>
                <a:gd name="T55" fmla="*/ 1 h 42"/>
                <a:gd name="T56" fmla="*/ 2 w 102"/>
                <a:gd name="T57" fmla="*/ 0 h 42"/>
                <a:gd name="T58" fmla="*/ 3 w 102"/>
                <a:gd name="T59" fmla="*/ 0 h 42"/>
                <a:gd name="T60" fmla="*/ 3 w 102"/>
                <a:gd name="T61" fmla="*/ 1 h 42"/>
                <a:gd name="T62" fmla="*/ 3 w 102"/>
                <a:gd name="T63" fmla="*/ 1 h 42"/>
                <a:gd name="T64" fmla="*/ 4 w 102"/>
                <a:gd name="T65" fmla="*/ 1 h 42"/>
                <a:gd name="T66" fmla="*/ 4 w 102"/>
                <a:gd name="T67" fmla="*/ 1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" h="42">
                  <a:moveTo>
                    <a:pt x="102" y="9"/>
                  </a:moveTo>
                  <a:lnTo>
                    <a:pt x="90" y="9"/>
                  </a:lnTo>
                  <a:lnTo>
                    <a:pt x="79" y="8"/>
                  </a:lnTo>
                  <a:lnTo>
                    <a:pt x="66" y="8"/>
                  </a:lnTo>
                  <a:lnTo>
                    <a:pt x="53" y="8"/>
                  </a:lnTo>
                  <a:lnTo>
                    <a:pt x="41" y="9"/>
                  </a:lnTo>
                  <a:lnTo>
                    <a:pt x="29" y="14"/>
                  </a:lnTo>
                  <a:lnTo>
                    <a:pt x="20" y="19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3" y="33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40"/>
                  </a:lnTo>
                  <a:lnTo>
                    <a:pt x="25" y="41"/>
                  </a:lnTo>
                  <a:lnTo>
                    <a:pt x="23" y="42"/>
                  </a:lnTo>
                  <a:lnTo>
                    <a:pt x="18" y="41"/>
                  </a:lnTo>
                  <a:lnTo>
                    <a:pt x="11" y="40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4" y="11"/>
                  </a:lnTo>
                  <a:lnTo>
                    <a:pt x="21" y="7"/>
                  </a:lnTo>
                  <a:lnTo>
                    <a:pt x="31" y="4"/>
                  </a:lnTo>
                  <a:lnTo>
                    <a:pt x="42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82" y="1"/>
                  </a:lnTo>
                  <a:lnTo>
                    <a:pt x="91" y="2"/>
                  </a:lnTo>
                  <a:lnTo>
                    <a:pt x="102" y="4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7" name="Freeform 10"/>
            <p:cNvSpPr>
              <a:spLocks/>
            </p:cNvSpPr>
            <p:nvPr/>
          </p:nvSpPr>
          <p:spPr bwMode="auto">
            <a:xfrm>
              <a:off x="1330" y="398"/>
              <a:ext cx="23" cy="18"/>
            </a:xfrm>
            <a:custGeom>
              <a:avLst/>
              <a:gdLst>
                <a:gd name="T0" fmla="*/ 1 w 48"/>
                <a:gd name="T1" fmla="*/ 1 h 35"/>
                <a:gd name="T2" fmla="*/ 1 w 48"/>
                <a:gd name="T3" fmla="*/ 2 h 35"/>
                <a:gd name="T4" fmla="*/ 0 w 48"/>
                <a:gd name="T5" fmla="*/ 2 h 35"/>
                <a:gd name="T6" fmla="*/ 0 w 48"/>
                <a:gd name="T7" fmla="*/ 1 h 35"/>
                <a:gd name="T8" fmla="*/ 0 w 48"/>
                <a:gd name="T9" fmla="*/ 1 h 35"/>
                <a:gd name="T10" fmla="*/ 0 w 48"/>
                <a:gd name="T11" fmla="*/ 1 h 35"/>
                <a:gd name="T12" fmla="*/ 0 w 48"/>
                <a:gd name="T13" fmla="*/ 1 h 35"/>
                <a:gd name="T14" fmla="*/ 0 w 48"/>
                <a:gd name="T15" fmla="*/ 1 h 35"/>
                <a:gd name="T16" fmla="*/ 0 w 48"/>
                <a:gd name="T17" fmla="*/ 1 h 35"/>
                <a:gd name="T18" fmla="*/ 0 w 48"/>
                <a:gd name="T19" fmla="*/ 0 h 35"/>
                <a:gd name="T20" fmla="*/ 0 w 48"/>
                <a:gd name="T21" fmla="*/ 1 h 35"/>
                <a:gd name="T22" fmla="*/ 0 w 48"/>
                <a:gd name="T23" fmla="*/ 1 h 35"/>
                <a:gd name="T24" fmla="*/ 0 w 48"/>
                <a:gd name="T25" fmla="*/ 1 h 35"/>
                <a:gd name="T26" fmla="*/ 0 w 48"/>
                <a:gd name="T27" fmla="*/ 1 h 35"/>
                <a:gd name="T28" fmla="*/ 0 w 48"/>
                <a:gd name="T29" fmla="*/ 1 h 35"/>
                <a:gd name="T30" fmla="*/ 1 w 48"/>
                <a:gd name="T31" fmla="*/ 1 h 35"/>
                <a:gd name="T32" fmla="*/ 1 w 48"/>
                <a:gd name="T33" fmla="*/ 1 h 35"/>
                <a:gd name="T34" fmla="*/ 1 w 48"/>
                <a:gd name="T35" fmla="*/ 1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" h="35">
                  <a:moveTo>
                    <a:pt x="48" y="12"/>
                  </a:moveTo>
                  <a:lnTo>
                    <a:pt x="40" y="35"/>
                  </a:lnTo>
                  <a:lnTo>
                    <a:pt x="29" y="33"/>
                  </a:lnTo>
                  <a:lnTo>
                    <a:pt x="23" y="28"/>
                  </a:lnTo>
                  <a:lnTo>
                    <a:pt x="17" y="23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5" y="3"/>
                  </a:ln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4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6" y="9"/>
                  </a:lnTo>
                  <a:lnTo>
                    <a:pt x="42" y="1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8" name="Freeform 11"/>
            <p:cNvSpPr>
              <a:spLocks/>
            </p:cNvSpPr>
            <p:nvPr/>
          </p:nvSpPr>
          <p:spPr bwMode="auto">
            <a:xfrm>
              <a:off x="1461" y="488"/>
              <a:ext cx="99" cy="72"/>
            </a:xfrm>
            <a:custGeom>
              <a:avLst/>
              <a:gdLst>
                <a:gd name="T0" fmla="*/ 3 w 198"/>
                <a:gd name="T1" fmla="*/ 1 h 144"/>
                <a:gd name="T2" fmla="*/ 3 w 198"/>
                <a:gd name="T3" fmla="*/ 1 h 144"/>
                <a:gd name="T4" fmla="*/ 4 w 198"/>
                <a:gd name="T5" fmla="*/ 2 h 144"/>
                <a:gd name="T6" fmla="*/ 5 w 198"/>
                <a:gd name="T7" fmla="*/ 2 h 144"/>
                <a:gd name="T8" fmla="*/ 5 w 198"/>
                <a:gd name="T9" fmla="*/ 2 h 144"/>
                <a:gd name="T10" fmla="*/ 6 w 198"/>
                <a:gd name="T11" fmla="*/ 3 h 144"/>
                <a:gd name="T12" fmla="*/ 6 w 198"/>
                <a:gd name="T13" fmla="*/ 3 h 144"/>
                <a:gd name="T14" fmla="*/ 6 w 198"/>
                <a:gd name="T15" fmla="*/ 4 h 144"/>
                <a:gd name="T16" fmla="*/ 7 w 198"/>
                <a:gd name="T17" fmla="*/ 5 h 144"/>
                <a:gd name="T18" fmla="*/ 7 w 198"/>
                <a:gd name="T19" fmla="*/ 5 h 144"/>
                <a:gd name="T20" fmla="*/ 6 w 198"/>
                <a:gd name="T21" fmla="*/ 5 h 144"/>
                <a:gd name="T22" fmla="*/ 6 w 198"/>
                <a:gd name="T23" fmla="*/ 4 h 144"/>
                <a:gd name="T24" fmla="*/ 6 w 198"/>
                <a:gd name="T25" fmla="*/ 4 h 144"/>
                <a:gd name="T26" fmla="*/ 6 w 198"/>
                <a:gd name="T27" fmla="*/ 4 h 144"/>
                <a:gd name="T28" fmla="*/ 6 w 198"/>
                <a:gd name="T29" fmla="*/ 3 h 144"/>
                <a:gd name="T30" fmla="*/ 6 w 198"/>
                <a:gd name="T31" fmla="*/ 3 h 144"/>
                <a:gd name="T32" fmla="*/ 5 w 198"/>
                <a:gd name="T33" fmla="*/ 3 h 144"/>
                <a:gd name="T34" fmla="*/ 5 w 198"/>
                <a:gd name="T35" fmla="*/ 3 h 144"/>
                <a:gd name="T36" fmla="*/ 5 w 198"/>
                <a:gd name="T37" fmla="*/ 2 h 144"/>
                <a:gd name="T38" fmla="*/ 5 w 198"/>
                <a:gd name="T39" fmla="*/ 2 h 144"/>
                <a:gd name="T40" fmla="*/ 4 w 198"/>
                <a:gd name="T41" fmla="*/ 2 h 144"/>
                <a:gd name="T42" fmla="*/ 4 w 198"/>
                <a:gd name="T43" fmla="*/ 2 h 144"/>
                <a:gd name="T44" fmla="*/ 4 w 198"/>
                <a:gd name="T45" fmla="*/ 2 h 144"/>
                <a:gd name="T46" fmla="*/ 4 w 198"/>
                <a:gd name="T47" fmla="*/ 1 h 144"/>
                <a:gd name="T48" fmla="*/ 3 w 198"/>
                <a:gd name="T49" fmla="*/ 1 h 144"/>
                <a:gd name="T50" fmla="*/ 3 w 198"/>
                <a:gd name="T51" fmla="*/ 1 h 144"/>
                <a:gd name="T52" fmla="*/ 2 w 198"/>
                <a:gd name="T53" fmla="*/ 1 h 144"/>
                <a:gd name="T54" fmla="*/ 2 w 198"/>
                <a:gd name="T55" fmla="*/ 1 h 144"/>
                <a:gd name="T56" fmla="*/ 1 w 198"/>
                <a:gd name="T57" fmla="*/ 1 h 144"/>
                <a:gd name="T58" fmla="*/ 1 w 198"/>
                <a:gd name="T59" fmla="*/ 1 h 144"/>
                <a:gd name="T60" fmla="*/ 0 w 198"/>
                <a:gd name="T61" fmla="*/ 0 h 144"/>
                <a:gd name="T62" fmla="*/ 1 w 198"/>
                <a:gd name="T63" fmla="*/ 1 h 144"/>
                <a:gd name="T64" fmla="*/ 1 w 198"/>
                <a:gd name="T65" fmla="*/ 1 h 144"/>
                <a:gd name="T66" fmla="*/ 1 w 198"/>
                <a:gd name="T67" fmla="*/ 1 h 144"/>
                <a:gd name="T68" fmla="*/ 2 w 198"/>
                <a:gd name="T69" fmla="*/ 1 h 144"/>
                <a:gd name="T70" fmla="*/ 2 w 198"/>
                <a:gd name="T71" fmla="*/ 1 h 144"/>
                <a:gd name="T72" fmla="*/ 2 w 198"/>
                <a:gd name="T73" fmla="*/ 1 h 144"/>
                <a:gd name="T74" fmla="*/ 2 w 198"/>
                <a:gd name="T75" fmla="*/ 1 h 144"/>
                <a:gd name="T76" fmla="*/ 3 w 198"/>
                <a:gd name="T77" fmla="*/ 1 h 1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8" h="144">
                  <a:moveTo>
                    <a:pt x="72" y="13"/>
                  </a:moveTo>
                  <a:lnTo>
                    <a:pt x="92" y="22"/>
                  </a:lnTo>
                  <a:lnTo>
                    <a:pt x="113" y="33"/>
                  </a:lnTo>
                  <a:lnTo>
                    <a:pt x="134" y="44"/>
                  </a:lnTo>
                  <a:lnTo>
                    <a:pt x="152" y="57"/>
                  </a:lnTo>
                  <a:lnTo>
                    <a:pt x="169" y="72"/>
                  </a:lnTo>
                  <a:lnTo>
                    <a:pt x="182" y="89"/>
                  </a:lnTo>
                  <a:lnTo>
                    <a:pt x="192" y="110"/>
                  </a:lnTo>
                  <a:lnTo>
                    <a:pt x="198" y="133"/>
                  </a:lnTo>
                  <a:lnTo>
                    <a:pt x="194" y="144"/>
                  </a:lnTo>
                  <a:lnTo>
                    <a:pt x="192" y="133"/>
                  </a:lnTo>
                  <a:lnTo>
                    <a:pt x="189" y="123"/>
                  </a:lnTo>
                  <a:lnTo>
                    <a:pt x="186" y="112"/>
                  </a:lnTo>
                  <a:lnTo>
                    <a:pt x="181" y="102"/>
                  </a:lnTo>
                  <a:lnTo>
                    <a:pt x="174" y="93"/>
                  </a:lnTo>
                  <a:lnTo>
                    <a:pt x="166" y="83"/>
                  </a:lnTo>
                  <a:lnTo>
                    <a:pt x="159" y="74"/>
                  </a:lnTo>
                  <a:lnTo>
                    <a:pt x="151" y="66"/>
                  </a:lnTo>
                  <a:lnTo>
                    <a:pt x="142" y="59"/>
                  </a:lnTo>
                  <a:lnTo>
                    <a:pt x="133" y="52"/>
                  </a:lnTo>
                  <a:lnTo>
                    <a:pt x="123" y="47"/>
                  </a:lnTo>
                  <a:lnTo>
                    <a:pt x="113" y="41"/>
                  </a:lnTo>
                  <a:lnTo>
                    <a:pt x="111" y="36"/>
                  </a:lnTo>
                  <a:lnTo>
                    <a:pt x="97" y="32"/>
                  </a:lnTo>
                  <a:lnTo>
                    <a:pt x="83" y="27"/>
                  </a:lnTo>
                  <a:lnTo>
                    <a:pt x="68" y="21"/>
                  </a:lnTo>
                  <a:lnTo>
                    <a:pt x="54" y="17"/>
                  </a:lnTo>
                  <a:lnTo>
                    <a:pt x="40" y="12"/>
                  </a:lnTo>
                  <a:lnTo>
                    <a:pt x="27" y="7"/>
                  </a:lnTo>
                  <a:lnTo>
                    <a:pt x="13" y="4"/>
                  </a:lnTo>
                  <a:lnTo>
                    <a:pt x="0" y="0"/>
                  </a:lnTo>
                  <a:lnTo>
                    <a:pt x="9" y="2"/>
                  </a:lnTo>
                  <a:lnTo>
                    <a:pt x="19" y="3"/>
                  </a:lnTo>
                  <a:lnTo>
                    <a:pt x="29" y="5"/>
                  </a:lnTo>
                  <a:lnTo>
                    <a:pt x="38" y="6"/>
                  </a:lnTo>
                  <a:lnTo>
                    <a:pt x="46" y="8"/>
                  </a:lnTo>
                  <a:lnTo>
                    <a:pt x="55" y="10"/>
                  </a:lnTo>
                  <a:lnTo>
                    <a:pt x="63" y="12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89" name="Freeform 12"/>
            <p:cNvSpPr>
              <a:spLocks/>
            </p:cNvSpPr>
            <p:nvPr/>
          </p:nvSpPr>
          <p:spPr bwMode="auto">
            <a:xfrm>
              <a:off x="1429" y="488"/>
              <a:ext cx="124" cy="90"/>
            </a:xfrm>
            <a:custGeom>
              <a:avLst/>
              <a:gdLst>
                <a:gd name="T0" fmla="*/ 3 w 248"/>
                <a:gd name="T1" fmla="*/ 1 h 178"/>
                <a:gd name="T2" fmla="*/ 4 w 248"/>
                <a:gd name="T3" fmla="*/ 1 h 178"/>
                <a:gd name="T4" fmla="*/ 4 w 248"/>
                <a:gd name="T5" fmla="*/ 1 h 178"/>
                <a:gd name="T6" fmla="*/ 4 w 248"/>
                <a:gd name="T7" fmla="*/ 1 h 178"/>
                <a:gd name="T8" fmla="*/ 5 w 248"/>
                <a:gd name="T9" fmla="*/ 2 h 178"/>
                <a:gd name="T10" fmla="*/ 5 w 248"/>
                <a:gd name="T11" fmla="*/ 2 h 178"/>
                <a:gd name="T12" fmla="*/ 5 w 248"/>
                <a:gd name="T13" fmla="*/ 2 h 178"/>
                <a:gd name="T14" fmla="*/ 6 w 248"/>
                <a:gd name="T15" fmla="*/ 2 h 178"/>
                <a:gd name="T16" fmla="*/ 6 w 248"/>
                <a:gd name="T17" fmla="*/ 2 h 178"/>
                <a:gd name="T18" fmla="*/ 6 w 248"/>
                <a:gd name="T19" fmla="*/ 2 h 178"/>
                <a:gd name="T20" fmla="*/ 7 w 248"/>
                <a:gd name="T21" fmla="*/ 3 h 178"/>
                <a:gd name="T22" fmla="*/ 7 w 248"/>
                <a:gd name="T23" fmla="*/ 3 h 178"/>
                <a:gd name="T24" fmla="*/ 7 w 248"/>
                <a:gd name="T25" fmla="*/ 3 h 178"/>
                <a:gd name="T26" fmla="*/ 8 w 248"/>
                <a:gd name="T27" fmla="*/ 4 h 178"/>
                <a:gd name="T28" fmla="*/ 8 w 248"/>
                <a:gd name="T29" fmla="*/ 4 h 178"/>
                <a:gd name="T30" fmla="*/ 8 w 248"/>
                <a:gd name="T31" fmla="*/ 4 h 178"/>
                <a:gd name="T32" fmla="*/ 8 w 248"/>
                <a:gd name="T33" fmla="*/ 5 h 178"/>
                <a:gd name="T34" fmla="*/ 8 w 248"/>
                <a:gd name="T35" fmla="*/ 5 h 178"/>
                <a:gd name="T36" fmla="*/ 8 w 248"/>
                <a:gd name="T37" fmla="*/ 6 h 178"/>
                <a:gd name="T38" fmla="*/ 8 w 248"/>
                <a:gd name="T39" fmla="*/ 6 h 178"/>
                <a:gd name="T40" fmla="*/ 8 w 248"/>
                <a:gd name="T41" fmla="*/ 6 h 178"/>
                <a:gd name="T42" fmla="*/ 8 w 248"/>
                <a:gd name="T43" fmla="*/ 6 h 178"/>
                <a:gd name="T44" fmla="*/ 8 w 248"/>
                <a:gd name="T45" fmla="*/ 5 h 178"/>
                <a:gd name="T46" fmla="*/ 8 w 248"/>
                <a:gd name="T47" fmla="*/ 5 h 178"/>
                <a:gd name="T48" fmla="*/ 8 w 248"/>
                <a:gd name="T49" fmla="*/ 5 h 178"/>
                <a:gd name="T50" fmla="*/ 8 w 248"/>
                <a:gd name="T51" fmla="*/ 4 h 178"/>
                <a:gd name="T52" fmla="*/ 7 w 248"/>
                <a:gd name="T53" fmla="*/ 4 h 178"/>
                <a:gd name="T54" fmla="*/ 7 w 248"/>
                <a:gd name="T55" fmla="*/ 4 h 178"/>
                <a:gd name="T56" fmla="*/ 7 w 248"/>
                <a:gd name="T57" fmla="*/ 4 h 178"/>
                <a:gd name="T58" fmla="*/ 6 w 248"/>
                <a:gd name="T59" fmla="*/ 3 h 178"/>
                <a:gd name="T60" fmla="*/ 6 w 248"/>
                <a:gd name="T61" fmla="*/ 2 h 178"/>
                <a:gd name="T62" fmla="*/ 5 w 248"/>
                <a:gd name="T63" fmla="*/ 2 h 178"/>
                <a:gd name="T64" fmla="*/ 5 w 248"/>
                <a:gd name="T65" fmla="*/ 2 h 178"/>
                <a:gd name="T66" fmla="*/ 4 w 248"/>
                <a:gd name="T67" fmla="*/ 1 h 178"/>
                <a:gd name="T68" fmla="*/ 3 w 248"/>
                <a:gd name="T69" fmla="*/ 1 h 178"/>
                <a:gd name="T70" fmla="*/ 2 w 248"/>
                <a:gd name="T71" fmla="*/ 1 h 178"/>
                <a:gd name="T72" fmla="*/ 2 w 248"/>
                <a:gd name="T73" fmla="*/ 1 h 178"/>
                <a:gd name="T74" fmla="*/ 2 w 248"/>
                <a:gd name="T75" fmla="*/ 1 h 178"/>
                <a:gd name="T76" fmla="*/ 1 w 248"/>
                <a:gd name="T77" fmla="*/ 1 h 178"/>
                <a:gd name="T78" fmla="*/ 1 w 248"/>
                <a:gd name="T79" fmla="*/ 1 h 178"/>
                <a:gd name="T80" fmla="*/ 1 w 248"/>
                <a:gd name="T81" fmla="*/ 1 h 178"/>
                <a:gd name="T82" fmla="*/ 1 w 248"/>
                <a:gd name="T83" fmla="*/ 1 h 178"/>
                <a:gd name="T84" fmla="*/ 1 w 248"/>
                <a:gd name="T85" fmla="*/ 1 h 178"/>
                <a:gd name="T86" fmla="*/ 1 w 248"/>
                <a:gd name="T87" fmla="*/ 1 h 178"/>
                <a:gd name="T88" fmla="*/ 0 w 248"/>
                <a:gd name="T89" fmla="*/ 1 h 178"/>
                <a:gd name="T90" fmla="*/ 1 w 248"/>
                <a:gd name="T91" fmla="*/ 1 h 178"/>
                <a:gd name="T92" fmla="*/ 1 w 248"/>
                <a:gd name="T93" fmla="*/ 0 h 178"/>
                <a:gd name="T94" fmla="*/ 1 w 248"/>
                <a:gd name="T95" fmla="*/ 1 h 178"/>
                <a:gd name="T96" fmla="*/ 1 w 248"/>
                <a:gd name="T97" fmla="*/ 1 h 178"/>
                <a:gd name="T98" fmla="*/ 2 w 248"/>
                <a:gd name="T99" fmla="*/ 1 h 178"/>
                <a:gd name="T100" fmla="*/ 2 w 248"/>
                <a:gd name="T101" fmla="*/ 1 h 178"/>
                <a:gd name="T102" fmla="*/ 2 w 248"/>
                <a:gd name="T103" fmla="*/ 1 h 178"/>
                <a:gd name="T104" fmla="*/ 2 w 248"/>
                <a:gd name="T105" fmla="*/ 1 h 178"/>
                <a:gd name="T106" fmla="*/ 3 w 248"/>
                <a:gd name="T107" fmla="*/ 1 h 178"/>
                <a:gd name="T108" fmla="*/ 3 w 248"/>
                <a:gd name="T109" fmla="*/ 1 h 178"/>
                <a:gd name="T110" fmla="*/ 3 w 248"/>
                <a:gd name="T111" fmla="*/ 1 h 178"/>
                <a:gd name="T112" fmla="*/ 3 w 248"/>
                <a:gd name="T113" fmla="*/ 1 h 1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8" h="178">
                  <a:moveTo>
                    <a:pt x="95" y="23"/>
                  </a:moveTo>
                  <a:lnTo>
                    <a:pt x="106" y="24"/>
                  </a:lnTo>
                  <a:lnTo>
                    <a:pt x="116" y="27"/>
                  </a:lnTo>
                  <a:lnTo>
                    <a:pt x="126" y="32"/>
                  </a:lnTo>
                  <a:lnTo>
                    <a:pt x="136" y="36"/>
                  </a:lnTo>
                  <a:lnTo>
                    <a:pt x="146" y="42"/>
                  </a:lnTo>
                  <a:lnTo>
                    <a:pt x="156" y="47"/>
                  </a:lnTo>
                  <a:lnTo>
                    <a:pt x="165" y="53"/>
                  </a:lnTo>
                  <a:lnTo>
                    <a:pt x="176" y="57"/>
                  </a:lnTo>
                  <a:lnTo>
                    <a:pt x="187" y="64"/>
                  </a:lnTo>
                  <a:lnTo>
                    <a:pt x="198" y="73"/>
                  </a:lnTo>
                  <a:lnTo>
                    <a:pt x="207" y="83"/>
                  </a:lnTo>
                  <a:lnTo>
                    <a:pt x="216" y="93"/>
                  </a:lnTo>
                  <a:lnTo>
                    <a:pt x="225" y="103"/>
                  </a:lnTo>
                  <a:lnTo>
                    <a:pt x="232" y="115"/>
                  </a:lnTo>
                  <a:lnTo>
                    <a:pt x="238" y="127"/>
                  </a:lnTo>
                  <a:lnTo>
                    <a:pt x="243" y="139"/>
                  </a:lnTo>
                  <a:lnTo>
                    <a:pt x="245" y="151"/>
                  </a:lnTo>
                  <a:lnTo>
                    <a:pt x="248" y="160"/>
                  </a:lnTo>
                  <a:lnTo>
                    <a:pt x="248" y="169"/>
                  </a:lnTo>
                  <a:lnTo>
                    <a:pt x="239" y="178"/>
                  </a:lnTo>
                  <a:lnTo>
                    <a:pt x="238" y="167"/>
                  </a:lnTo>
                  <a:lnTo>
                    <a:pt x="237" y="155"/>
                  </a:lnTo>
                  <a:lnTo>
                    <a:pt x="235" y="144"/>
                  </a:lnTo>
                  <a:lnTo>
                    <a:pt x="231" y="133"/>
                  </a:lnTo>
                  <a:lnTo>
                    <a:pt x="227" y="123"/>
                  </a:lnTo>
                  <a:lnTo>
                    <a:pt x="221" y="114"/>
                  </a:lnTo>
                  <a:lnTo>
                    <a:pt x="214" y="104"/>
                  </a:lnTo>
                  <a:lnTo>
                    <a:pt x="205" y="96"/>
                  </a:lnTo>
                  <a:lnTo>
                    <a:pt x="189" y="79"/>
                  </a:lnTo>
                  <a:lnTo>
                    <a:pt x="169" y="64"/>
                  </a:lnTo>
                  <a:lnTo>
                    <a:pt x="149" y="51"/>
                  </a:lnTo>
                  <a:lnTo>
                    <a:pt x="129" y="41"/>
                  </a:lnTo>
                  <a:lnTo>
                    <a:pt x="106" y="32"/>
                  </a:lnTo>
                  <a:lnTo>
                    <a:pt x="84" y="24"/>
                  </a:lnTo>
                  <a:lnTo>
                    <a:pt x="61" y="18"/>
                  </a:lnTo>
                  <a:lnTo>
                    <a:pt x="38" y="13"/>
                  </a:lnTo>
                  <a:lnTo>
                    <a:pt x="34" y="10"/>
                  </a:lnTo>
                  <a:lnTo>
                    <a:pt x="30" y="8"/>
                  </a:lnTo>
                  <a:lnTo>
                    <a:pt x="25" y="6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4" y="4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7" y="3"/>
                  </a:lnTo>
                  <a:lnTo>
                    <a:pt x="35" y="5"/>
                  </a:lnTo>
                  <a:lnTo>
                    <a:pt x="44" y="6"/>
                  </a:lnTo>
                  <a:lnTo>
                    <a:pt x="54" y="9"/>
                  </a:lnTo>
                  <a:lnTo>
                    <a:pt x="63" y="10"/>
                  </a:lnTo>
                  <a:lnTo>
                    <a:pt x="71" y="12"/>
                  </a:lnTo>
                  <a:lnTo>
                    <a:pt x="80" y="15"/>
                  </a:lnTo>
                  <a:lnTo>
                    <a:pt x="88" y="18"/>
                  </a:lnTo>
                  <a:lnTo>
                    <a:pt x="95" y="2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0" name="Freeform 13"/>
            <p:cNvSpPr>
              <a:spLocks/>
            </p:cNvSpPr>
            <p:nvPr/>
          </p:nvSpPr>
          <p:spPr bwMode="auto">
            <a:xfrm>
              <a:off x="1397" y="493"/>
              <a:ext cx="150" cy="94"/>
            </a:xfrm>
            <a:custGeom>
              <a:avLst/>
              <a:gdLst>
                <a:gd name="T0" fmla="*/ 3 w 300"/>
                <a:gd name="T1" fmla="*/ 1 h 188"/>
                <a:gd name="T2" fmla="*/ 3 w 300"/>
                <a:gd name="T3" fmla="*/ 1 h 188"/>
                <a:gd name="T4" fmla="*/ 4 w 300"/>
                <a:gd name="T5" fmla="*/ 1 h 188"/>
                <a:gd name="T6" fmla="*/ 4 w 300"/>
                <a:gd name="T7" fmla="*/ 1 h 188"/>
                <a:gd name="T8" fmla="*/ 4 w 300"/>
                <a:gd name="T9" fmla="*/ 1 h 188"/>
                <a:gd name="T10" fmla="*/ 5 w 300"/>
                <a:gd name="T11" fmla="*/ 1 h 188"/>
                <a:gd name="T12" fmla="*/ 5 w 300"/>
                <a:gd name="T13" fmla="*/ 2 h 188"/>
                <a:gd name="T14" fmla="*/ 6 w 300"/>
                <a:gd name="T15" fmla="*/ 2 h 188"/>
                <a:gd name="T16" fmla="*/ 7 w 300"/>
                <a:gd name="T17" fmla="*/ 2 h 188"/>
                <a:gd name="T18" fmla="*/ 7 w 300"/>
                <a:gd name="T19" fmla="*/ 3 h 188"/>
                <a:gd name="T20" fmla="*/ 8 w 300"/>
                <a:gd name="T21" fmla="*/ 3 h 188"/>
                <a:gd name="T22" fmla="*/ 9 w 300"/>
                <a:gd name="T23" fmla="*/ 4 h 188"/>
                <a:gd name="T24" fmla="*/ 9 w 300"/>
                <a:gd name="T25" fmla="*/ 4 h 188"/>
                <a:gd name="T26" fmla="*/ 9 w 300"/>
                <a:gd name="T27" fmla="*/ 5 h 188"/>
                <a:gd name="T28" fmla="*/ 9 w 300"/>
                <a:gd name="T29" fmla="*/ 5 h 188"/>
                <a:gd name="T30" fmla="*/ 10 w 300"/>
                <a:gd name="T31" fmla="*/ 5 h 188"/>
                <a:gd name="T32" fmla="*/ 10 w 300"/>
                <a:gd name="T33" fmla="*/ 6 h 188"/>
                <a:gd name="T34" fmla="*/ 10 w 300"/>
                <a:gd name="T35" fmla="*/ 6 h 188"/>
                <a:gd name="T36" fmla="*/ 9 w 300"/>
                <a:gd name="T37" fmla="*/ 6 h 188"/>
                <a:gd name="T38" fmla="*/ 9 w 300"/>
                <a:gd name="T39" fmla="*/ 6 h 188"/>
                <a:gd name="T40" fmla="*/ 9 w 300"/>
                <a:gd name="T41" fmla="*/ 6 h 188"/>
                <a:gd name="T42" fmla="*/ 9 w 300"/>
                <a:gd name="T43" fmla="*/ 5 h 188"/>
                <a:gd name="T44" fmla="*/ 9 w 300"/>
                <a:gd name="T45" fmla="*/ 5 h 188"/>
                <a:gd name="T46" fmla="*/ 9 w 300"/>
                <a:gd name="T47" fmla="*/ 4 h 188"/>
                <a:gd name="T48" fmla="*/ 8 w 300"/>
                <a:gd name="T49" fmla="*/ 4 h 188"/>
                <a:gd name="T50" fmla="*/ 8 w 300"/>
                <a:gd name="T51" fmla="*/ 3 h 188"/>
                <a:gd name="T52" fmla="*/ 8 w 300"/>
                <a:gd name="T53" fmla="*/ 3 h 188"/>
                <a:gd name="T54" fmla="*/ 7 w 300"/>
                <a:gd name="T55" fmla="*/ 3 h 188"/>
                <a:gd name="T56" fmla="*/ 7 w 300"/>
                <a:gd name="T57" fmla="*/ 2 h 188"/>
                <a:gd name="T58" fmla="*/ 6 w 300"/>
                <a:gd name="T59" fmla="*/ 2 h 188"/>
                <a:gd name="T60" fmla="*/ 6 w 300"/>
                <a:gd name="T61" fmla="*/ 2 h 188"/>
                <a:gd name="T62" fmla="*/ 5 w 300"/>
                <a:gd name="T63" fmla="*/ 2 h 188"/>
                <a:gd name="T64" fmla="*/ 5 w 300"/>
                <a:gd name="T65" fmla="*/ 2 h 188"/>
                <a:gd name="T66" fmla="*/ 4 w 300"/>
                <a:gd name="T67" fmla="*/ 2 h 188"/>
                <a:gd name="T68" fmla="*/ 4 w 300"/>
                <a:gd name="T69" fmla="*/ 1 h 188"/>
                <a:gd name="T70" fmla="*/ 4 w 300"/>
                <a:gd name="T71" fmla="*/ 1 h 188"/>
                <a:gd name="T72" fmla="*/ 3 w 300"/>
                <a:gd name="T73" fmla="*/ 1 h 188"/>
                <a:gd name="T74" fmla="*/ 3 w 300"/>
                <a:gd name="T75" fmla="*/ 1 h 188"/>
                <a:gd name="T76" fmla="*/ 2 w 300"/>
                <a:gd name="T77" fmla="*/ 1 h 188"/>
                <a:gd name="T78" fmla="*/ 2 w 300"/>
                <a:gd name="T79" fmla="*/ 1 h 188"/>
                <a:gd name="T80" fmla="*/ 2 w 300"/>
                <a:gd name="T81" fmla="*/ 1 h 188"/>
                <a:gd name="T82" fmla="*/ 2 w 300"/>
                <a:gd name="T83" fmla="*/ 1 h 188"/>
                <a:gd name="T84" fmla="*/ 1 w 300"/>
                <a:gd name="T85" fmla="*/ 1 h 188"/>
                <a:gd name="T86" fmla="*/ 1 w 300"/>
                <a:gd name="T87" fmla="*/ 1 h 188"/>
                <a:gd name="T88" fmla="*/ 1 w 300"/>
                <a:gd name="T89" fmla="*/ 1 h 188"/>
                <a:gd name="T90" fmla="*/ 1 w 300"/>
                <a:gd name="T91" fmla="*/ 1 h 188"/>
                <a:gd name="T92" fmla="*/ 0 w 300"/>
                <a:gd name="T93" fmla="*/ 1 h 188"/>
                <a:gd name="T94" fmla="*/ 1 w 300"/>
                <a:gd name="T95" fmla="*/ 1 h 188"/>
                <a:gd name="T96" fmla="*/ 1 w 300"/>
                <a:gd name="T97" fmla="*/ 0 h 188"/>
                <a:gd name="T98" fmla="*/ 1 w 300"/>
                <a:gd name="T99" fmla="*/ 0 h 188"/>
                <a:gd name="T100" fmla="*/ 2 w 300"/>
                <a:gd name="T101" fmla="*/ 1 h 188"/>
                <a:gd name="T102" fmla="*/ 2 w 300"/>
                <a:gd name="T103" fmla="*/ 1 h 188"/>
                <a:gd name="T104" fmla="*/ 3 w 300"/>
                <a:gd name="T105" fmla="*/ 1 h 188"/>
                <a:gd name="T106" fmla="*/ 3 w 300"/>
                <a:gd name="T107" fmla="*/ 1 h 188"/>
                <a:gd name="T108" fmla="*/ 3 w 300"/>
                <a:gd name="T109" fmla="*/ 1 h 1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00" h="188">
                  <a:moveTo>
                    <a:pt x="89" y="9"/>
                  </a:moveTo>
                  <a:lnTo>
                    <a:pt x="92" y="11"/>
                  </a:lnTo>
                  <a:lnTo>
                    <a:pt x="98" y="14"/>
                  </a:lnTo>
                  <a:lnTo>
                    <a:pt x="104" y="15"/>
                  </a:lnTo>
                  <a:lnTo>
                    <a:pt x="110" y="15"/>
                  </a:lnTo>
                  <a:lnTo>
                    <a:pt x="132" y="25"/>
                  </a:lnTo>
                  <a:lnTo>
                    <a:pt x="155" y="35"/>
                  </a:lnTo>
                  <a:lnTo>
                    <a:pt x="178" y="44"/>
                  </a:lnTo>
                  <a:lnTo>
                    <a:pt x="201" y="55"/>
                  </a:lnTo>
                  <a:lnTo>
                    <a:pt x="223" y="67"/>
                  </a:lnTo>
                  <a:lnTo>
                    <a:pt x="242" y="82"/>
                  </a:lnTo>
                  <a:lnTo>
                    <a:pt x="258" y="100"/>
                  </a:lnTo>
                  <a:lnTo>
                    <a:pt x="272" y="121"/>
                  </a:lnTo>
                  <a:lnTo>
                    <a:pt x="280" y="134"/>
                  </a:lnTo>
                  <a:lnTo>
                    <a:pt x="286" y="146"/>
                  </a:lnTo>
                  <a:lnTo>
                    <a:pt x="292" y="159"/>
                  </a:lnTo>
                  <a:lnTo>
                    <a:pt x="296" y="172"/>
                  </a:lnTo>
                  <a:lnTo>
                    <a:pt x="300" y="172"/>
                  </a:lnTo>
                  <a:lnTo>
                    <a:pt x="284" y="188"/>
                  </a:lnTo>
                  <a:lnTo>
                    <a:pt x="280" y="174"/>
                  </a:lnTo>
                  <a:lnTo>
                    <a:pt x="276" y="161"/>
                  </a:lnTo>
                  <a:lnTo>
                    <a:pt x="272" y="149"/>
                  </a:lnTo>
                  <a:lnTo>
                    <a:pt x="271" y="136"/>
                  </a:lnTo>
                  <a:lnTo>
                    <a:pt x="261" y="121"/>
                  </a:lnTo>
                  <a:lnTo>
                    <a:pt x="249" y="108"/>
                  </a:lnTo>
                  <a:lnTo>
                    <a:pt x="238" y="96"/>
                  </a:lnTo>
                  <a:lnTo>
                    <a:pt x="225" y="84"/>
                  </a:lnTo>
                  <a:lnTo>
                    <a:pt x="211" y="74"/>
                  </a:lnTo>
                  <a:lnTo>
                    <a:pt x="196" y="63"/>
                  </a:lnTo>
                  <a:lnTo>
                    <a:pt x="181" y="55"/>
                  </a:lnTo>
                  <a:lnTo>
                    <a:pt x="165" y="47"/>
                  </a:lnTo>
                  <a:lnTo>
                    <a:pt x="151" y="43"/>
                  </a:lnTo>
                  <a:lnTo>
                    <a:pt x="138" y="38"/>
                  </a:lnTo>
                  <a:lnTo>
                    <a:pt x="125" y="33"/>
                  </a:lnTo>
                  <a:lnTo>
                    <a:pt x="112" y="29"/>
                  </a:lnTo>
                  <a:lnTo>
                    <a:pt x="99" y="24"/>
                  </a:lnTo>
                  <a:lnTo>
                    <a:pt x="85" y="21"/>
                  </a:lnTo>
                  <a:lnTo>
                    <a:pt x="73" y="17"/>
                  </a:lnTo>
                  <a:lnTo>
                    <a:pt x="60" y="15"/>
                  </a:lnTo>
                  <a:lnTo>
                    <a:pt x="52" y="14"/>
                  </a:lnTo>
                  <a:lnTo>
                    <a:pt x="44" y="13"/>
                  </a:lnTo>
                  <a:lnTo>
                    <a:pt x="37" y="11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15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11" y="3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54" y="3"/>
                  </a:lnTo>
                  <a:lnTo>
                    <a:pt x="66" y="7"/>
                  </a:lnTo>
                  <a:lnTo>
                    <a:pt x="77" y="9"/>
                  </a:lnTo>
                  <a:lnTo>
                    <a:pt x="89" y="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1" name="Freeform 14"/>
            <p:cNvSpPr>
              <a:spLocks/>
            </p:cNvSpPr>
            <p:nvPr/>
          </p:nvSpPr>
          <p:spPr bwMode="auto">
            <a:xfrm>
              <a:off x="1360" y="504"/>
              <a:ext cx="175" cy="101"/>
            </a:xfrm>
            <a:custGeom>
              <a:avLst/>
              <a:gdLst>
                <a:gd name="T0" fmla="*/ 4 w 351"/>
                <a:gd name="T1" fmla="*/ 1 h 202"/>
                <a:gd name="T2" fmla="*/ 4 w 351"/>
                <a:gd name="T3" fmla="*/ 1 h 202"/>
                <a:gd name="T4" fmla="*/ 5 w 351"/>
                <a:gd name="T5" fmla="*/ 1 h 202"/>
                <a:gd name="T6" fmla="*/ 7 w 351"/>
                <a:gd name="T7" fmla="*/ 2 h 202"/>
                <a:gd name="T8" fmla="*/ 9 w 351"/>
                <a:gd name="T9" fmla="*/ 3 h 202"/>
                <a:gd name="T10" fmla="*/ 10 w 351"/>
                <a:gd name="T11" fmla="*/ 4 h 202"/>
                <a:gd name="T12" fmla="*/ 10 w 351"/>
                <a:gd name="T13" fmla="*/ 5 h 202"/>
                <a:gd name="T14" fmla="*/ 10 w 351"/>
                <a:gd name="T15" fmla="*/ 6 h 202"/>
                <a:gd name="T16" fmla="*/ 9 w 351"/>
                <a:gd name="T17" fmla="*/ 7 h 202"/>
                <a:gd name="T18" fmla="*/ 9 w 351"/>
                <a:gd name="T19" fmla="*/ 6 h 202"/>
                <a:gd name="T20" fmla="*/ 9 w 351"/>
                <a:gd name="T21" fmla="*/ 5 h 202"/>
                <a:gd name="T22" fmla="*/ 8 w 351"/>
                <a:gd name="T23" fmla="*/ 4 h 202"/>
                <a:gd name="T24" fmla="*/ 7 w 351"/>
                <a:gd name="T25" fmla="*/ 4 h 202"/>
                <a:gd name="T26" fmla="*/ 7 w 351"/>
                <a:gd name="T27" fmla="*/ 3 h 202"/>
                <a:gd name="T28" fmla="*/ 6 w 351"/>
                <a:gd name="T29" fmla="*/ 3 h 202"/>
                <a:gd name="T30" fmla="*/ 6 w 351"/>
                <a:gd name="T31" fmla="*/ 3 h 202"/>
                <a:gd name="T32" fmla="*/ 5 w 351"/>
                <a:gd name="T33" fmla="*/ 3 h 202"/>
                <a:gd name="T34" fmla="*/ 4 w 351"/>
                <a:gd name="T35" fmla="*/ 2 h 202"/>
                <a:gd name="T36" fmla="*/ 3 w 351"/>
                <a:gd name="T37" fmla="*/ 2 h 202"/>
                <a:gd name="T38" fmla="*/ 2 w 351"/>
                <a:gd name="T39" fmla="*/ 2 h 202"/>
                <a:gd name="T40" fmla="*/ 1 w 351"/>
                <a:gd name="T41" fmla="*/ 2 h 202"/>
                <a:gd name="T42" fmla="*/ 1 w 351"/>
                <a:gd name="T43" fmla="*/ 2 h 202"/>
                <a:gd name="T44" fmla="*/ 0 w 351"/>
                <a:gd name="T45" fmla="*/ 2 h 202"/>
                <a:gd name="T46" fmla="*/ 0 w 351"/>
                <a:gd name="T47" fmla="*/ 1 h 202"/>
                <a:gd name="T48" fmla="*/ 0 w 351"/>
                <a:gd name="T49" fmla="*/ 1 h 202"/>
                <a:gd name="T50" fmla="*/ 1 w 351"/>
                <a:gd name="T51" fmla="*/ 1 h 202"/>
                <a:gd name="T52" fmla="*/ 2 w 351"/>
                <a:gd name="T53" fmla="*/ 1 h 202"/>
                <a:gd name="T54" fmla="*/ 3 w 351"/>
                <a:gd name="T55" fmla="*/ 1 h 202"/>
                <a:gd name="T56" fmla="*/ 4 w 351"/>
                <a:gd name="T57" fmla="*/ 2 h 202"/>
                <a:gd name="T58" fmla="*/ 5 w 351"/>
                <a:gd name="T59" fmla="*/ 2 h 202"/>
                <a:gd name="T60" fmla="*/ 6 w 351"/>
                <a:gd name="T61" fmla="*/ 2 h 202"/>
                <a:gd name="T62" fmla="*/ 7 w 351"/>
                <a:gd name="T63" fmla="*/ 3 h 202"/>
                <a:gd name="T64" fmla="*/ 8 w 351"/>
                <a:gd name="T65" fmla="*/ 3 h 202"/>
                <a:gd name="T66" fmla="*/ 8 w 351"/>
                <a:gd name="T67" fmla="*/ 4 h 202"/>
                <a:gd name="T68" fmla="*/ 9 w 351"/>
                <a:gd name="T69" fmla="*/ 5 h 202"/>
                <a:gd name="T70" fmla="*/ 9 w 351"/>
                <a:gd name="T71" fmla="*/ 5 h 202"/>
                <a:gd name="T72" fmla="*/ 10 w 351"/>
                <a:gd name="T73" fmla="*/ 6 h 202"/>
                <a:gd name="T74" fmla="*/ 10 w 351"/>
                <a:gd name="T75" fmla="*/ 6 h 202"/>
                <a:gd name="T76" fmla="*/ 10 w 351"/>
                <a:gd name="T77" fmla="*/ 6 h 202"/>
                <a:gd name="T78" fmla="*/ 10 w 351"/>
                <a:gd name="T79" fmla="*/ 5 h 202"/>
                <a:gd name="T80" fmla="*/ 9 w 351"/>
                <a:gd name="T81" fmla="*/ 4 h 202"/>
                <a:gd name="T82" fmla="*/ 9 w 351"/>
                <a:gd name="T83" fmla="*/ 3 h 202"/>
                <a:gd name="T84" fmla="*/ 8 w 351"/>
                <a:gd name="T85" fmla="*/ 3 h 202"/>
                <a:gd name="T86" fmla="*/ 7 w 351"/>
                <a:gd name="T87" fmla="*/ 2 h 202"/>
                <a:gd name="T88" fmla="*/ 6 w 351"/>
                <a:gd name="T89" fmla="*/ 2 h 202"/>
                <a:gd name="T90" fmla="*/ 5 w 351"/>
                <a:gd name="T91" fmla="*/ 2 h 202"/>
                <a:gd name="T92" fmla="*/ 5 w 351"/>
                <a:gd name="T93" fmla="*/ 2 h 202"/>
                <a:gd name="T94" fmla="*/ 5 w 351"/>
                <a:gd name="T95" fmla="*/ 1 h 202"/>
                <a:gd name="T96" fmla="*/ 4 w 351"/>
                <a:gd name="T97" fmla="*/ 1 h 202"/>
                <a:gd name="T98" fmla="*/ 3 w 351"/>
                <a:gd name="T99" fmla="*/ 1 h 202"/>
                <a:gd name="T100" fmla="*/ 3 w 351"/>
                <a:gd name="T101" fmla="*/ 1 h 202"/>
                <a:gd name="T102" fmla="*/ 2 w 351"/>
                <a:gd name="T103" fmla="*/ 1 h 202"/>
                <a:gd name="T104" fmla="*/ 2 w 351"/>
                <a:gd name="T105" fmla="*/ 1 h 202"/>
                <a:gd name="T106" fmla="*/ 1 w 351"/>
                <a:gd name="T107" fmla="*/ 1 h 202"/>
                <a:gd name="T108" fmla="*/ 1 w 351"/>
                <a:gd name="T109" fmla="*/ 1 h 202"/>
                <a:gd name="T110" fmla="*/ 1 w 351"/>
                <a:gd name="T111" fmla="*/ 1 h 202"/>
                <a:gd name="T112" fmla="*/ 1 w 351"/>
                <a:gd name="T113" fmla="*/ 0 h 202"/>
                <a:gd name="T114" fmla="*/ 2 w 351"/>
                <a:gd name="T115" fmla="*/ 1 h 202"/>
                <a:gd name="T116" fmla="*/ 2 w 351"/>
                <a:gd name="T117" fmla="*/ 1 h 202"/>
                <a:gd name="T118" fmla="*/ 3 w 351"/>
                <a:gd name="T119" fmla="*/ 1 h 202"/>
                <a:gd name="T120" fmla="*/ 3 w 351"/>
                <a:gd name="T121" fmla="*/ 1 h 202"/>
                <a:gd name="T122" fmla="*/ 3 w 351"/>
                <a:gd name="T123" fmla="*/ 1 h 202"/>
                <a:gd name="T124" fmla="*/ 4 w 351"/>
                <a:gd name="T125" fmla="*/ 1 h 2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1" h="202">
                  <a:moveTo>
                    <a:pt x="142" y="10"/>
                  </a:moveTo>
                  <a:lnTo>
                    <a:pt x="146" y="14"/>
                  </a:lnTo>
                  <a:lnTo>
                    <a:pt x="150" y="12"/>
                  </a:lnTo>
                  <a:lnTo>
                    <a:pt x="155" y="11"/>
                  </a:lnTo>
                  <a:lnTo>
                    <a:pt x="159" y="12"/>
                  </a:lnTo>
                  <a:lnTo>
                    <a:pt x="185" y="25"/>
                  </a:lnTo>
                  <a:lnTo>
                    <a:pt x="211" y="37"/>
                  </a:lnTo>
                  <a:lnTo>
                    <a:pt x="238" y="48"/>
                  </a:lnTo>
                  <a:lnTo>
                    <a:pt x="264" y="62"/>
                  </a:lnTo>
                  <a:lnTo>
                    <a:pt x="288" y="77"/>
                  </a:lnTo>
                  <a:lnTo>
                    <a:pt x="309" y="95"/>
                  </a:lnTo>
                  <a:lnTo>
                    <a:pt x="327" y="118"/>
                  </a:lnTo>
                  <a:lnTo>
                    <a:pt x="338" y="146"/>
                  </a:lnTo>
                  <a:lnTo>
                    <a:pt x="341" y="153"/>
                  </a:lnTo>
                  <a:lnTo>
                    <a:pt x="343" y="160"/>
                  </a:lnTo>
                  <a:lnTo>
                    <a:pt x="346" y="166"/>
                  </a:lnTo>
                  <a:lnTo>
                    <a:pt x="351" y="171"/>
                  </a:lnTo>
                  <a:lnTo>
                    <a:pt x="317" y="202"/>
                  </a:lnTo>
                  <a:lnTo>
                    <a:pt x="317" y="189"/>
                  </a:lnTo>
                  <a:lnTo>
                    <a:pt x="314" y="175"/>
                  </a:lnTo>
                  <a:lnTo>
                    <a:pt x="306" y="162"/>
                  </a:lnTo>
                  <a:lnTo>
                    <a:pt x="295" y="149"/>
                  </a:lnTo>
                  <a:lnTo>
                    <a:pt x="285" y="138"/>
                  </a:lnTo>
                  <a:lnTo>
                    <a:pt x="274" y="125"/>
                  </a:lnTo>
                  <a:lnTo>
                    <a:pt x="263" y="114"/>
                  </a:lnTo>
                  <a:lnTo>
                    <a:pt x="255" y="102"/>
                  </a:lnTo>
                  <a:lnTo>
                    <a:pt x="247" y="98"/>
                  </a:lnTo>
                  <a:lnTo>
                    <a:pt x="239" y="93"/>
                  </a:lnTo>
                  <a:lnTo>
                    <a:pt x="231" y="88"/>
                  </a:lnTo>
                  <a:lnTo>
                    <a:pt x="223" y="85"/>
                  </a:lnTo>
                  <a:lnTo>
                    <a:pt x="223" y="84"/>
                  </a:lnTo>
                  <a:lnTo>
                    <a:pt x="207" y="78"/>
                  </a:lnTo>
                  <a:lnTo>
                    <a:pt x="191" y="72"/>
                  </a:lnTo>
                  <a:lnTo>
                    <a:pt x="176" y="67"/>
                  </a:lnTo>
                  <a:lnTo>
                    <a:pt x="161" y="61"/>
                  </a:lnTo>
                  <a:lnTo>
                    <a:pt x="146" y="56"/>
                  </a:lnTo>
                  <a:lnTo>
                    <a:pt x="131" y="52"/>
                  </a:lnTo>
                  <a:lnTo>
                    <a:pt x="116" y="48"/>
                  </a:lnTo>
                  <a:lnTo>
                    <a:pt x="101" y="46"/>
                  </a:lnTo>
                  <a:lnTo>
                    <a:pt x="88" y="42"/>
                  </a:lnTo>
                  <a:lnTo>
                    <a:pt x="75" y="39"/>
                  </a:lnTo>
                  <a:lnTo>
                    <a:pt x="63" y="38"/>
                  </a:lnTo>
                  <a:lnTo>
                    <a:pt x="50" y="37"/>
                  </a:lnTo>
                  <a:lnTo>
                    <a:pt x="37" y="35"/>
                  </a:lnTo>
                  <a:lnTo>
                    <a:pt x="25" y="34"/>
                  </a:lnTo>
                  <a:lnTo>
                    <a:pt x="12" y="33"/>
                  </a:lnTo>
                  <a:lnTo>
                    <a:pt x="0" y="31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17" y="19"/>
                  </a:lnTo>
                  <a:lnTo>
                    <a:pt x="24" y="22"/>
                  </a:lnTo>
                  <a:lnTo>
                    <a:pt x="40" y="24"/>
                  </a:lnTo>
                  <a:lnTo>
                    <a:pt x="57" y="25"/>
                  </a:lnTo>
                  <a:lnTo>
                    <a:pt x="73" y="27"/>
                  </a:lnTo>
                  <a:lnTo>
                    <a:pt x="90" y="30"/>
                  </a:lnTo>
                  <a:lnTo>
                    <a:pt x="106" y="32"/>
                  </a:lnTo>
                  <a:lnTo>
                    <a:pt x="124" y="35"/>
                  </a:lnTo>
                  <a:lnTo>
                    <a:pt x="140" y="39"/>
                  </a:lnTo>
                  <a:lnTo>
                    <a:pt x="157" y="42"/>
                  </a:lnTo>
                  <a:lnTo>
                    <a:pt x="171" y="50"/>
                  </a:lnTo>
                  <a:lnTo>
                    <a:pt x="185" y="57"/>
                  </a:lnTo>
                  <a:lnTo>
                    <a:pt x="200" y="64"/>
                  </a:lnTo>
                  <a:lnTo>
                    <a:pt x="215" y="70"/>
                  </a:lnTo>
                  <a:lnTo>
                    <a:pt x="230" y="77"/>
                  </a:lnTo>
                  <a:lnTo>
                    <a:pt x="245" y="84"/>
                  </a:lnTo>
                  <a:lnTo>
                    <a:pt x="259" y="92"/>
                  </a:lnTo>
                  <a:lnTo>
                    <a:pt x="271" y="102"/>
                  </a:lnTo>
                  <a:lnTo>
                    <a:pt x="280" y="113"/>
                  </a:lnTo>
                  <a:lnTo>
                    <a:pt x="290" y="122"/>
                  </a:lnTo>
                  <a:lnTo>
                    <a:pt x="298" y="132"/>
                  </a:lnTo>
                  <a:lnTo>
                    <a:pt x="306" y="141"/>
                  </a:lnTo>
                  <a:lnTo>
                    <a:pt x="313" y="152"/>
                  </a:lnTo>
                  <a:lnTo>
                    <a:pt x="318" y="161"/>
                  </a:lnTo>
                  <a:lnTo>
                    <a:pt x="324" y="173"/>
                  </a:lnTo>
                  <a:lnTo>
                    <a:pt x="330" y="183"/>
                  </a:lnTo>
                  <a:lnTo>
                    <a:pt x="336" y="178"/>
                  </a:lnTo>
                  <a:lnTo>
                    <a:pt x="336" y="170"/>
                  </a:lnTo>
                  <a:lnTo>
                    <a:pt x="335" y="162"/>
                  </a:lnTo>
                  <a:lnTo>
                    <a:pt x="335" y="154"/>
                  </a:lnTo>
                  <a:lnTo>
                    <a:pt x="325" y="143"/>
                  </a:lnTo>
                  <a:lnTo>
                    <a:pt x="320" y="130"/>
                  </a:lnTo>
                  <a:lnTo>
                    <a:pt x="313" y="117"/>
                  </a:lnTo>
                  <a:lnTo>
                    <a:pt x="306" y="105"/>
                  </a:lnTo>
                  <a:lnTo>
                    <a:pt x="294" y="94"/>
                  </a:lnTo>
                  <a:lnTo>
                    <a:pt x="282" y="85"/>
                  </a:lnTo>
                  <a:lnTo>
                    <a:pt x="268" y="75"/>
                  </a:lnTo>
                  <a:lnTo>
                    <a:pt x="254" y="67"/>
                  </a:lnTo>
                  <a:lnTo>
                    <a:pt x="239" y="58"/>
                  </a:lnTo>
                  <a:lnTo>
                    <a:pt x="224" y="52"/>
                  </a:lnTo>
                  <a:lnTo>
                    <a:pt x="208" y="47"/>
                  </a:lnTo>
                  <a:lnTo>
                    <a:pt x="192" y="42"/>
                  </a:lnTo>
                  <a:lnTo>
                    <a:pt x="188" y="39"/>
                  </a:lnTo>
                  <a:lnTo>
                    <a:pt x="185" y="38"/>
                  </a:lnTo>
                  <a:lnTo>
                    <a:pt x="180" y="38"/>
                  </a:lnTo>
                  <a:lnTo>
                    <a:pt x="174" y="37"/>
                  </a:lnTo>
                  <a:lnTo>
                    <a:pt x="165" y="32"/>
                  </a:lnTo>
                  <a:lnTo>
                    <a:pt x="155" y="28"/>
                  </a:lnTo>
                  <a:lnTo>
                    <a:pt x="144" y="26"/>
                  </a:lnTo>
                  <a:lnTo>
                    <a:pt x="134" y="24"/>
                  </a:lnTo>
                  <a:lnTo>
                    <a:pt x="124" y="22"/>
                  </a:lnTo>
                  <a:lnTo>
                    <a:pt x="113" y="20"/>
                  </a:lnTo>
                  <a:lnTo>
                    <a:pt x="103" y="17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78" y="14"/>
                  </a:lnTo>
                  <a:lnTo>
                    <a:pt x="70" y="12"/>
                  </a:lnTo>
                  <a:lnTo>
                    <a:pt x="62" y="11"/>
                  </a:lnTo>
                  <a:lnTo>
                    <a:pt x="53" y="10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35" y="8"/>
                  </a:lnTo>
                  <a:lnTo>
                    <a:pt x="42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73" y="2"/>
                  </a:lnTo>
                  <a:lnTo>
                    <a:pt x="81" y="2"/>
                  </a:lnTo>
                  <a:lnTo>
                    <a:pt x="89" y="3"/>
                  </a:lnTo>
                  <a:lnTo>
                    <a:pt x="97" y="2"/>
                  </a:lnTo>
                  <a:lnTo>
                    <a:pt x="102" y="3"/>
                  </a:lnTo>
                  <a:lnTo>
                    <a:pt x="108" y="4"/>
                  </a:lnTo>
                  <a:lnTo>
                    <a:pt x="113" y="5"/>
                  </a:lnTo>
                  <a:lnTo>
                    <a:pt x="119" y="7"/>
                  </a:lnTo>
                  <a:lnTo>
                    <a:pt x="125" y="8"/>
                  </a:lnTo>
                  <a:lnTo>
                    <a:pt x="131" y="9"/>
                  </a:lnTo>
                  <a:lnTo>
                    <a:pt x="136" y="9"/>
                  </a:lnTo>
                  <a:lnTo>
                    <a:pt x="142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2" name="Freeform 15"/>
            <p:cNvSpPr>
              <a:spLocks/>
            </p:cNvSpPr>
            <p:nvPr/>
          </p:nvSpPr>
          <p:spPr bwMode="auto">
            <a:xfrm>
              <a:off x="1069" y="515"/>
              <a:ext cx="91" cy="140"/>
            </a:xfrm>
            <a:custGeom>
              <a:avLst/>
              <a:gdLst>
                <a:gd name="T0" fmla="*/ 5 w 183"/>
                <a:gd name="T1" fmla="*/ 3 h 280"/>
                <a:gd name="T2" fmla="*/ 4 w 183"/>
                <a:gd name="T3" fmla="*/ 4 h 280"/>
                <a:gd name="T4" fmla="*/ 4 w 183"/>
                <a:gd name="T5" fmla="*/ 4 h 280"/>
                <a:gd name="T6" fmla="*/ 5 w 183"/>
                <a:gd name="T7" fmla="*/ 4 h 280"/>
                <a:gd name="T8" fmla="*/ 4 w 183"/>
                <a:gd name="T9" fmla="*/ 4 h 280"/>
                <a:gd name="T10" fmla="*/ 4 w 183"/>
                <a:gd name="T11" fmla="*/ 5 h 280"/>
                <a:gd name="T12" fmla="*/ 4 w 183"/>
                <a:gd name="T13" fmla="*/ 5 h 280"/>
                <a:gd name="T14" fmla="*/ 5 w 183"/>
                <a:gd name="T15" fmla="*/ 5 h 280"/>
                <a:gd name="T16" fmla="*/ 4 w 183"/>
                <a:gd name="T17" fmla="*/ 5 h 280"/>
                <a:gd name="T18" fmla="*/ 3 w 183"/>
                <a:gd name="T19" fmla="*/ 5 h 280"/>
                <a:gd name="T20" fmla="*/ 3 w 183"/>
                <a:gd name="T21" fmla="*/ 5 h 280"/>
                <a:gd name="T22" fmla="*/ 3 w 183"/>
                <a:gd name="T23" fmla="*/ 6 h 280"/>
                <a:gd name="T24" fmla="*/ 4 w 183"/>
                <a:gd name="T25" fmla="*/ 6 h 280"/>
                <a:gd name="T26" fmla="*/ 4 w 183"/>
                <a:gd name="T27" fmla="*/ 6 h 280"/>
                <a:gd name="T28" fmla="*/ 3 w 183"/>
                <a:gd name="T29" fmla="*/ 6 h 280"/>
                <a:gd name="T30" fmla="*/ 2 w 183"/>
                <a:gd name="T31" fmla="*/ 6 h 280"/>
                <a:gd name="T32" fmla="*/ 3 w 183"/>
                <a:gd name="T33" fmla="*/ 7 h 280"/>
                <a:gd name="T34" fmla="*/ 3 w 183"/>
                <a:gd name="T35" fmla="*/ 6 h 280"/>
                <a:gd name="T36" fmla="*/ 4 w 183"/>
                <a:gd name="T37" fmla="*/ 6 h 280"/>
                <a:gd name="T38" fmla="*/ 4 w 183"/>
                <a:gd name="T39" fmla="*/ 7 h 280"/>
                <a:gd name="T40" fmla="*/ 4 w 183"/>
                <a:gd name="T41" fmla="*/ 7 h 280"/>
                <a:gd name="T42" fmla="*/ 3 w 183"/>
                <a:gd name="T43" fmla="*/ 7 h 280"/>
                <a:gd name="T44" fmla="*/ 2 w 183"/>
                <a:gd name="T45" fmla="*/ 7 h 280"/>
                <a:gd name="T46" fmla="*/ 2 w 183"/>
                <a:gd name="T47" fmla="*/ 7 h 280"/>
                <a:gd name="T48" fmla="*/ 3 w 183"/>
                <a:gd name="T49" fmla="*/ 7 h 280"/>
                <a:gd name="T50" fmla="*/ 3 w 183"/>
                <a:gd name="T51" fmla="*/ 7 h 280"/>
                <a:gd name="T52" fmla="*/ 3 w 183"/>
                <a:gd name="T53" fmla="*/ 8 h 280"/>
                <a:gd name="T54" fmla="*/ 2 w 183"/>
                <a:gd name="T55" fmla="*/ 8 h 280"/>
                <a:gd name="T56" fmla="*/ 1 w 183"/>
                <a:gd name="T57" fmla="*/ 8 h 280"/>
                <a:gd name="T58" fmla="*/ 2 w 183"/>
                <a:gd name="T59" fmla="*/ 8 h 280"/>
                <a:gd name="T60" fmla="*/ 3 w 183"/>
                <a:gd name="T61" fmla="*/ 8 h 280"/>
                <a:gd name="T62" fmla="*/ 3 w 183"/>
                <a:gd name="T63" fmla="*/ 8 h 280"/>
                <a:gd name="T64" fmla="*/ 2 w 183"/>
                <a:gd name="T65" fmla="*/ 9 h 280"/>
                <a:gd name="T66" fmla="*/ 2 w 183"/>
                <a:gd name="T67" fmla="*/ 9 h 280"/>
                <a:gd name="T68" fmla="*/ 2 w 183"/>
                <a:gd name="T69" fmla="*/ 9 h 280"/>
                <a:gd name="T70" fmla="*/ 1 w 183"/>
                <a:gd name="T71" fmla="*/ 9 h 280"/>
                <a:gd name="T72" fmla="*/ 1 w 183"/>
                <a:gd name="T73" fmla="*/ 7 h 280"/>
                <a:gd name="T74" fmla="*/ 2 w 183"/>
                <a:gd name="T75" fmla="*/ 6 h 280"/>
                <a:gd name="T76" fmla="*/ 3 w 183"/>
                <a:gd name="T77" fmla="*/ 5 h 280"/>
                <a:gd name="T78" fmla="*/ 3 w 183"/>
                <a:gd name="T79" fmla="*/ 4 h 280"/>
                <a:gd name="T80" fmla="*/ 3 w 183"/>
                <a:gd name="T81" fmla="*/ 4 h 280"/>
                <a:gd name="T82" fmla="*/ 2 w 183"/>
                <a:gd name="T83" fmla="*/ 3 h 280"/>
                <a:gd name="T84" fmla="*/ 2 w 183"/>
                <a:gd name="T85" fmla="*/ 4 h 280"/>
                <a:gd name="T86" fmla="*/ 2 w 183"/>
                <a:gd name="T87" fmla="*/ 4 h 280"/>
                <a:gd name="T88" fmla="*/ 1 w 183"/>
                <a:gd name="T89" fmla="*/ 4 h 280"/>
                <a:gd name="T90" fmla="*/ 2 w 183"/>
                <a:gd name="T91" fmla="*/ 4 h 280"/>
                <a:gd name="T92" fmla="*/ 2 w 183"/>
                <a:gd name="T93" fmla="*/ 4 h 280"/>
                <a:gd name="T94" fmla="*/ 1 w 183"/>
                <a:gd name="T95" fmla="*/ 5 h 280"/>
                <a:gd name="T96" fmla="*/ 1 w 183"/>
                <a:gd name="T97" fmla="*/ 5 h 280"/>
                <a:gd name="T98" fmla="*/ 1 w 183"/>
                <a:gd name="T99" fmla="*/ 5 h 280"/>
                <a:gd name="T100" fmla="*/ 0 w 183"/>
                <a:gd name="T101" fmla="*/ 6 h 280"/>
                <a:gd name="T102" fmla="*/ 1 w 183"/>
                <a:gd name="T103" fmla="*/ 6 h 280"/>
                <a:gd name="T104" fmla="*/ 1 w 183"/>
                <a:gd name="T105" fmla="*/ 6 h 280"/>
                <a:gd name="T106" fmla="*/ 1 w 183"/>
                <a:gd name="T107" fmla="*/ 6 h 280"/>
                <a:gd name="T108" fmla="*/ 1 w 183"/>
                <a:gd name="T109" fmla="*/ 6 h 280"/>
                <a:gd name="T110" fmla="*/ 1 w 183"/>
                <a:gd name="T111" fmla="*/ 7 h 280"/>
                <a:gd name="T112" fmla="*/ 0 w 183"/>
                <a:gd name="T113" fmla="*/ 7 h 280"/>
                <a:gd name="T114" fmla="*/ 0 w 183"/>
                <a:gd name="T115" fmla="*/ 6 h 280"/>
                <a:gd name="T116" fmla="*/ 0 w 183"/>
                <a:gd name="T117" fmla="*/ 4 h 280"/>
                <a:gd name="T118" fmla="*/ 0 w 183"/>
                <a:gd name="T119" fmla="*/ 2 h 280"/>
                <a:gd name="T120" fmla="*/ 2 w 183"/>
                <a:gd name="T121" fmla="*/ 1 h 280"/>
                <a:gd name="T122" fmla="*/ 4 w 183"/>
                <a:gd name="T123" fmla="*/ 1 h 280"/>
                <a:gd name="T124" fmla="*/ 5 w 183"/>
                <a:gd name="T125" fmla="*/ 1 h 2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3" h="280">
                  <a:moveTo>
                    <a:pt x="178" y="39"/>
                  </a:moveTo>
                  <a:lnTo>
                    <a:pt x="180" y="54"/>
                  </a:lnTo>
                  <a:lnTo>
                    <a:pt x="183" y="70"/>
                  </a:lnTo>
                  <a:lnTo>
                    <a:pt x="183" y="86"/>
                  </a:lnTo>
                  <a:lnTo>
                    <a:pt x="173" y="99"/>
                  </a:lnTo>
                  <a:lnTo>
                    <a:pt x="164" y="99"/>
                  </a:lnTo>
                  <a:lnTo>
                    <a:pt x="156" y="98"/>
                  </a:lnTo>
                  <a:lnTo>
                    <a:pt x="149" y="100"/>
                  </a:lnTo>
                  <a:lnTo>
                    <a:pt x="144" y="108"/>
                  </a:lnTo>
                  <a:lnTo>
                    <a:pt x="148" y="110"/>
                  </a:lnTo>
                  <a:lnTo>
                    <a:pt x="153" y="110"/>
                  </a:lnTo>
                  <a:lnTo>
                    <a:pt x="157" y="110"/>
                  </a:lnTo>
                  <a:lnTo>
                    <a:pt x="163" y="110"/>
                  </a:lnTo>
                  <a:lnTo>
                    <a:pt x="169" y="111"/>
                  </a:lnTo>
                  <a:lnTo>
                    <a:pt x="172" y="113"/>
                  </a:lnTo>
                  <a:lnTo>
                    <a:pt x="174" y="116"/>
                  </a:lnTo>
                  <a:lnTo>
                    <a:pt x="173" y="121"/>
                  </a:lnTo>
                  <a:lnTo>
                    <a:pt x="168" y="122"/>
                  </a:lnTo>
                  <a:lnTo>
                    <a:pt x="162" y="123"/>
                  </a:lnTo>
                  <a:lnTo>
                    <a:pt x="155" y="123"/>
                  </a:lnTo>
                  <a:lnTo>
                    <a:pt x="149" y="124"/>
                  </a:lnTo>
                  <a:lnTo>
                    <a:pt x="143" y="125"/>
                  </a:lnTo>
                  <a:lnTo>
                    <a:pt x="138" y="126"/>
                  </a:lnTo>
                  <a:lnTo>
                    <a:pt x="134" y="130"/>
                  </a:lnTo>
                  <a:lnTo>
                    <a:pt x="131" y="136"/>
                  </a:lnTo>
                  <a:lnTo>
                    <a:pt x="135" y="138"/>
                  </a:lnTo>
                  <a:lnTo>
                    <a:pt x="140" y="139"/>
                  </a:lnTo>
                  <a:lnTo>
                    <a:pt x="143" y="139"/>
                  </a:lnTo>
                  <a:lnTo>
                    <a:pt x="148" y="138"/>
                  </a:lnTo>
                  <a:lnTo>
                    <a:pt x="151" y="138"/>
                  </a:lnTo>
                  <a:lnTo>
                    <a:pt x="156" y="137"/>
                  </a:lnTo>
                  <a:lnTo>
                    <a:pt x="161" y="136"/>
                  </a:lnTo>
                  <a:lnTo>
                    <a:pt x="165" y="136"/>
                  </a:lnTo>
                  <a:lnTo>
                    <a:pt x="163" y="142"/>
                  </a:lnTo>
                  <a:lnTo>
                    <a:pt x="159" y="147"/>
                  </a:lnTo>
                  <a:lnTo>
                    <a:pt x="154" y="149"/>
                  </a:lnTo>
                  <a:lnTo>
                    <a:pt x="147" y="151"/>
                  </a:lnTo>
                  <a:lnTo>
                    <a:pt x="139" y="152"/>
                  </a:lnTo>
                  <a:lnTo>
                    <a:pt x="132" y="152"/>
                  </a:lnTo>
                  <a:lnTo>
                    <a:pt x="125" y="153"/>
                  </a:lnTo>
                  <a:lnTo>
                    <a:pt x="119" y="154"/>
                  </a:lnTo>
                  <a:lnTo>
                    <a:pt x="117" y="155"/>
                  </a:lnTo>
                  <a:lnTo>
                    <a:pt x="115" y="157"/>
                  </a:lnTo>
                  <a:lnTo>
                    <a:pt x="113" y="159"/>
                  </a:lnTo>
                  <a:lnTo>
                    <a:pt x="112" y="161"/>
                  </a:lnTo>
                  <a:lnTo>
                    <a:pt x="117" y="163"/>
                  </a:lnTo>
                  <a:lnTo>
                    <a:pt x="123" y="164"/>
                  </a:lnTo>
                  <a:lnTo>
                    <a:pt x="127" y="164"/>
                  </a:lnTo>
                  <a:lnTo>
                    <a:pt x="133" y="164"/>
                  </a:lnTo>
                  <a:lnTo>
                    <a:pt x="138" y="164"/>
                  </a:lnTo>
                  <a:lnTo>
                    <a:pt x="143" y="163"/>
                  </a:lnTo>
                  <a:lnTo>
                    <a:pt x="148" y="163"/>
                  </a:lnTo>
                  <a:lnTo>
                    <a:pt x="154" y="162"/>
                  </a:lnTo>
                  <a:lnTo>
                    <a:pt x="148" y="167"/>
                  </a:lnTo>
                  <a:lnTo>
                    <a:pt x="142" y="171"/>
                  </a:lnTo>
                  <a:lnTo>
                    <a:pt x="134" y="175"/>
                  </a:lnTo>
                  <a:lnTo>
                    <a:pt x="127" y="177"/>
                  </a:lnTo>
                  <a:lnTo>
                    <a:pt x="118" y="180"/>
                  </a:lnTo>
                  <a:lnTo>
                    <a:pt x="110" y="182"/>
                  </a:lnTo>
                  <a:lnTo>
                    <a:pt x="101" y="184"/>
                  </a:lnTo>
                  <a:lnTo>
                    <a:pt x="93" y="186"/>
                  </a:lnTo>
                  <a:lnTo>
                    <a:pt x="91" y="186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8" y="190"/>
                  </a:lnTo>
                  <a:lnTo>
                    <a:pt x="91" y="193"/>
                  </a:lnTo>
                  <a:lnTo>
                    <a:pt x="95" y="195"/>
                  </a:lnTo>
                  <a:lnTo>
                    <a:pt x="101" y="195"/>
                  </a:lnTo>
                  <a:lnTo>
                    <a:pt x="105" y="195"/>
                  </a:lnTo>
                  <a:lnTo>
                    <a:pt x="111" y="194"/>
                  </a:lnTo>
                  <a:lnTo>
                    <a:pt x="117" y="193"/>
                  </a:lnTo>
                  <a:lnTo>
                    <a:pt x="123" y="192"/>
                  </a:lnTo>
                  <a:lnTo>
                    <a:pt x="128" y="192"/>
                  </a:lnTo>
                  <a:lnTo>
                    <a:pt x="131" y="195"/>
                  </a:lnTo>
                  <a:lnTo>
                    <a:pt x="132" y="194"/>
                  </a:lnTo>
                  <a:lnTo>
                    <a:pt x="135" y="192"/>
                  </a:lnTo>
                  <a:lnTo>
                    <a:pt x="139" y="191"/>
                  </a:lnTo>
                  <a:lnTo>
                    <a:pt x="138" y="194"/>
                  </a:lnTo>
                  <a:lnTo>
                    <a:pt x="136" y="198"/>
                  </a:lnTo>
                  <a:lnTo>
                    <a:pt x="133" y="200"/>
                  </a:lnTo>
                  <a:lnTo>
                    <a:pt x="130" y="201"/>
                  </a:lnTo>
                  <a:lnTo>
                    <a:pt x="128" y="200"/>
                  </a:lnTo>
                  <a:lnTo>
                    <a:pt x="128" y="198"/>
                  </a:lnTo>
                  <a:lnTo>
                    <a:pt x="128" y="195"/>
                  </a:lnTo>
                  <a:lnTo>
                    <a:pt x="126" y="194"/>
                  </a:lnTo>
                  <a:lnTo>
                    <a:pt x="123" y="198"/>
                  </a:lnTo>
                  <a:lnTo>
                    <a:pt x="125" y="199"/>
                  </a:lnTo>
                  <a:lnTo>
                    <a:pt x="120" y="202"/>
                  </a:lnTo>
                  <a:lnTo>
                    <a:pt x="115" y="205"/>
                  </a:lnTo>
                  <a:lnTo>
                    <a:pt x="109" y="207"/>
                  </a:lnTo>
                  <a:lnTo>
                    <a:pt x="102" y="208"/>
                  </a:lnTo>
                  <a:lnTo>
                    <a:pt x="95" y="209"/>
                  </a:lnTo>
                  <a:lnTo>
                    <a:pt x="88" y="212"/>
                  </a:lnTo>
                  <a:lnTo>
                    <a:pt x="81" y="214"/>
                  </a:lnTo>
                  <a:lnTo>
                    <a:pt x="75" y="217"/>
                  </a:lnTo>
                  <a:lnTo>
                    <a:pt x="80" y="221"/>
                  </a:lnTo>
                  <a:lnTo>
                    <a:pt x="85" y="223"/>
                  </a:lnTo>
                  <a:lnTo>
                    <a:pt x="90" y="223"/>
                  </a:lnTo>
                  <a:lnTo>
                    <a:pt x="96" y="223"/>
                  </a:lnTo>
                  <a:lnTo>
                    <a:pt x="103" y="222"/>
                  </a:lnTo>
                  <a:lnTo>
                    <a:pt x="109" y="221"/>
                  </a:lnTo>
                  <a:lnTo>
                    <a:pt x="115" y="220"/>
                  </a:lnTo>
                  <a:lnTo>
                    <a:pt x="119" y="219"/>
                  </a:lnTo>
                  <a:lnTo>
                    <a:pt x="119" y="223"/>
                  </a:lnTo>
                  <a:lnTo>
                    <a:pt x="117" y="227"/>
                  </a:lnTo>
                  <a:lnTo>
                    <a:pt x="112" y="229"/>
                  </a:lnTo>
                  <a:lnTo>
                    <a:pt x="108" y="230"/>
                  </a:lnTo>
                  <a:lnTo>
                    <a:pt x="102" y="231"/>
                  </a:lnTo>
                  <a:lnTo>
                    <a:pt x="96" y="232"/>
                  </a:lnTo>
                  <a:lnTo>
                    <a:pt x="91" y="234"/>
                  </a:lnTo>
                  <a:lnTo>
                    <a:pt x="87" y="235"/>
                  </a:lnTo>
                  <a:lnTo>
                    <a:pt x="81" y="237"/>
                  </a:lnTo>
                  <a:lnTo>
                    <a:pt x="74" y="239"/>
                  </a:lnTo>
                  <a:lnTo>
                    <a:pt x="67" y="240"/>
                  </a:lnTo>
                  <a:lnTo>
                    <a:pt x="60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62" y="248"/>
                  </a:lnTo>
                  <a:lnTo>
                    <a:pt x="64" y="251"/>
                  </a:lnTo>
                  <a:lnTo>
                    <a:pt x="71" y="252"/>
                  </a:lnTo>
                  <a:lnTo>
                    <a:pt x="77" y="252"/>
                  </a:lnTo>
                  <a:lnTo>
                    <a:pt x="83" y="252"/>
                  </a:lnTo>
                  <a:lnTo>
                    <a:pt x="90" y="251"/>
                  </a:lnTo>
                  <a:lnTo>
                    <a:pt x="96" y="250"/>
                  </a:lnTo>
                  <a:lnTo>
                    <a:pt x="103" y="248"/>
                  </a:lnTo>
                  <a:lnTo>
                    <a:pt x="109" y="246"/>
                  </a:lnTo>
                  <a:lnTo>
                    <a:pt x="115" y="243"/>
                  </a:lnTo>
                  <a:lnTo>
                    <a:pt x="112" y="250"/>
                  </a:lnTo>
                  <a:lnTo>
                    <a:pt x="108" y="254"/>
                  </a:lnTo>
                  <a:lnTo>
                    <a:pt x="102" y="257"/>
                  </a:lnTo>
                  <a:lnTo>
                    <a:pt x="96" y="259"/>
                  </a:lnTo>
                  <a:lnTo>
                    <a:pt x="89" y="258"/>
                  </a:lnTo>
                  <a:lnTo>
                    <a:pt x="81" y="260"/>
                  </a:lnTo>
                  <a:lnTo>
                    <a:pt x="73" y="261"/>
                  </a:lnTo>
                  <a:lnTo>
                    <a:pt x="67" y="261"/>
                  </a:lnTo>
                  <a:lnTo>
                    <a:pt x="67" y="265"/>
                  </a:lnTo>
                  <a:lnTo>
                    <a:pt x="68" y="268"/>
                  </a:lnTo>
                  <a:lnTo>
                    <a:pt x="70" y="272"/>
                  </a:lnTo>
                  <a:lnTo>
                    <a:pt x="72" y="275"/>
                  </a:lnTo>
                  <a:lnTo>
                    <a:pt x="68" y="276"/>
                  </a:lnTo>
                  <a:lnTo>
                    <a:pt x="65" y="276"/>
                  </a:lnTo>
                  <a:lnTo>
                    <a:pt x="60" y="276"/>
                  </a:lnTo>
                  <a:lnTo>
                    <a:pt x="57" y="280"/>
                  </a:lnTo>
                  <a:lnTo>
                    <a:pt x="48" y="262"/>
                  </a:lnTo>
                  <a:lnTo>
                    <a:pt x="44" y="242"/>
                  </a:lnTo>
                  <a:lnTo>
                    <a:pt x="45" y="221"/>
                  </a:lnTo>
                  <a:lnTo>
                    <a:pt x="52" y="202"/>
                  </a:lnTo>
                  <a:lnTo>
                    <a:pt x="58" y="195"/>
                  </a:lnTo>
                  <a:lnTo>
                    <a:pt x="64" y="187"/>
                  </a:lnTo>
                  <a:lnTo>
                    <a:pt x="70" y="179"/>
                  </a:lnTo>
                  <a:lnTo>
                    <a:pt x="75" y="171"/>
                  </a:lnTo>
                  <a:lnTo>
                    <a:pt x="80" y="163"/>
                  </a:lnTo>
                  <a:lnTo>
                    <a:pt x="86" y="154"/>
                  </a:lnTo>
                  <a:lnTo>
                    <a:pt x="90" y="146"/>
                  </a:lnTo>
                  <a:lnTo>
                    <a:pt x="95" y="137"/>
                  </a:lnTo>
                  <a:lnTo>
                    <a:pt x="98" y="137"/>
                  </a:lnTo>
                  <a:lnTo>
                    <a:pt x="102" y="136"/>
                  </a:lnTo>
                  <a:lnTo>
                    <a:pt x="105" y="134"/>
                  </a:lnTo>
                  <a:lnTo>
                    <a:pt x="108" y="132"/>
                  </a:lnTo>
                  <a:lnTo>
                    <a:pt x="103" y="126"/>
                  </a:lnTo>
                  <a:lnTo>
                    <a:pt x="102" y="119"/>
                  </a:lnTo>
                  <a:lnTo>
                    <a:pt x="104" y="113"/>
                  </a:lnTo>
                  <a:lnTo>
                    <a:pt x="106" y="106"/>
                  </a:lnTo>
                  <a:lnTo>
                    <a:pt x="108" y="100"/>
                  </a:lnTo>
                  <a:lnTo>
                    <a:pt x="108" y="95"/>
                  </a:lnTo>
                  <a:lnTo>
                    <a:pt x="104" y="92"/>
                  </a:lnTo>
                  <a:lnTo>
                    <a:pt x="95" y="91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1" y="96"/>
                  </a:lnTo>
                  <a:lnTo>
                    <a:pt x="91" y="99"/>
                  </a:lnTo>
                  <a:lnTo>
                    <a:pt x="87" y="99"/>
                  </a:lnTo>
                  <a:lnTo>
                    <a:pt x="81" y="100"/>
                  </a:lnTo>
                  <a:lnTo>
                    <a:pt x="77" y="101"/>
                  </a:lnTo>
                  <a:lnTo>
                    <a:pt x="72" y="102"/>
                  </a:lnTo>
                  <a:lnTo>
                    <a:pt x="67" y="103"/>
                  </a:lnTo>
                  <a:lnTo>
                    <a:pt x="63" y="106"/>
                  </a:lnTo>
                  <a:lnTo>
                    <a:pt x="58" y="107"/>
                  </a:lnTo>
                  <a:lnTo>
                    <a:pt x="55" y="109"/>
                  </a:lnTo>
                  <a:lnTo>
                    <a:pt x="62" y="114"/>
                  </a:lnTo>
                  <a:lnTo>
                    <a:pt x="70" y="114"/>
                  </a:lnTo>
                  <a:lnTo>
                    <a:pt x="78" y="114"/>
                  </a:lnTo>
                  <a:lnTo>
                    <a:pt x="85" y="113"/>
                  </a:lnTo>
                  <a:lnTo>
                    <a:pt x="83" y="118"/>
                  </a:lnTo>
                  <a:lnTo>
                    <a:pt x="81" y="123"/>
                  </a:lnTo>
                  <a:lnTo>
                    <a:pt x="77" y="125"/>
                  </a:lnTo>
                  <a:lnTo>
                    <a:pt x="71" y="126"/>
                  </a:lnTo>
                  <a:lnTo>
                    <a:pt x="64" y="127"/>
                  </a:lnTo>
                  <a:lnTo>
                    <a:pt x="58" y="127"/>
                  </a:lnTo>
                  <a:lnTo>
                    <a:pt x="51" y="129"/>
                  </a:lnTo>
                  <a:lnTo>
                    <a:pt x="47" y="130"/>
                  </a:lnTo>
                  <a:lnTo>
                    <a:pt x="42" y="132"/>
                  </a:lnTo>
                  <a:lnTo>
                    <a:pt x="37" y="133"/>
                  </a:lnTo>
                  <a:lnTo>
                    <a:pt x="33" y="134"/>
                  </a:lnTo>
                  <a:lnTo>
                    <a:pt x="32" y="140"/>
                  </a:lnTo>
                  <a:lnTo>
                    <a:pt x="36" y="145"/>
                  </a:lnTo>
                  <a:lnTo>
                    <a:pt x="73" y="140"/>
                  </a:lnTo>
                  <a:lnTo>
                    <a:pt x="70" y="148"/>
                  </a:lnTo>
                  <a:lnTo>
                    <a:pt x="64" y="153"/>
                  </a:lnTo>
                  <a:lnTo>
                    <a:pt x="56" y="155"/>
                  </a:lnTo>
                  <a:lnTo>
                    <a:pt x="48" y="156"/>
                  </a:lnTo>
                  <a:lnTo>
                    <a:pt x="40" y="156"/>
                  </a:lnTo>
                  <a:lnTo>
                    <a:pt x="32" y="159"/>
                  </a:lnTo>
                  <a:lnTo>
                    <a:pt x="26" y="161"/>
                  </a:lnTo>
                  <a:lnTo>
                    <a:pt x="21" y="168"/>
                  </a:lnTo>
                  <a:lnTo>
                    <a:pt x="25" y="172"/>
                  </a:lnTo>
                  <a:lnTo>
                    <a:pt x="29" y="174"/>
                  </a:lnTo>
                  <a:lnTo>
                    <a:pt x="34" y="174"/>
                  </a:lnTo>
                  <a:lnTo>
                    <a:pt x="40" y="172"/>
                  </a:lnTo>
                  <a:lnTo>
                    <a:pt x="43" y="169"/>
                  </a:lnTo>
                  <a:lnTo>
                    <a:pt x="47" y="169"/>
                  </a:lnTo>
                  <a:lnTo>
                    <a:pt x="51" y="169"/>
                  </a:lnTo>
                  <a:lnTo>
                    <a:pt x="56" y="168"/>
                  </a:lnTo>
                  <a:lnTo>
                    <a:pt x="57" y="169"/>
                  </a:lnTo>
                  <a:lnTo>
                    <a:pt x="56" y="171"/>
                  </a:lnTo>
                  <a:lnTo>
                    <a:pt x="55" y="175"/>
                  </a:lnTo>
                  <a:lnTo>
                    <a:pt x="52" y="176"/>
                  </a:lnTo>
                  <a:lnTo>
                    <a:pt x="47" y="176"/>
                  </a:lnTo>
                  <a:lnTo>
                    <a:pt x="41" y="177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30" y="189"/>
                  </a:lnTo>
                  <a:lnTo>
                    <a:pt x="32" y="191"/>
                  </a:lnTo>
                  <a:lnTo>
                    <a:pt x="34" y="193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4" y="201"/>
                  </a:lnTo>
                  <a:lnTo>
                    <a:pt x="30" y="206"/>
                  </a:lnTo>
                  <a:lnTo>
                    <a:pt x="29" y="210"/>
                  </a:lnTo>
                  <a:lnTo>
                    <a:pt x="24" y="197"/>
                  </a:lnTo>
                  <a:lnTo>
                    <a:pt x="18" y="183"/>
                  </a:lnTo>
                  <a:lnTo>
                    <a:pt x="12" y="170"/>
                  </a:lnTo>
                  <a:lnTo>
                    <a:pt x="7" y="156"/>
                  </a:lnTo>
                  <a:lnTo>
                    <a:pt x="3" y="142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3" y="96"/>
                  </a:lnTo>
                  <a:lnTo>
                    <a:pt x="5" y="79"/>
                  </a:lnTo>
                  <a:lnTo>
                    <a:pt x="12" y="63"/>
                  </a:lnTo>
                  <a:lnTo>
                    <a:pt x="21" y="49"/>
                  </a:lnTo>
                  <a:lnTo>
                    <a:pt x="34" y="36"/>
                  </a:lnTo>
                  <a:lnTo>
                    <a:pt x="49" y="26"/>
                  </a:lnTo>
                  <a:lnTo>
                    <a:pt x="64" y="16"/>
                  </a:lnTo>
                  <a:lnTo>
                    <a:pt x="79" y="8"/>
                  </a:lnTo>
                  <a:lnTo>
                    <a:pt x="93" y="1"/>
                  </a:lnTo>
                  <a:lnTo>
                    <a:pt x="105" y="0"/>
                  </a:lnTo>
                  <a:lnTo>
                    <a:pt x="118" y="1"/>
                  </a:lnTo>
                  <a:lnTo>
                    <a:pt x="130" y="4"/>
                  </a:lnTo>
                  <a:lnTo>
                    <a:pt x="141" y="9"/>
                  </a:lnTo>
                  <a:lnTo>
                    <a:pt x="151" y="15"/>
                  </a:lnTo>
                  <a:lnTo>
                    <a:pt x="161" y="21"/>
                  </a:lnTo>
                  <a:lnTo>
                    <a:pt x="170" y="30"/>
                  </a:lnTo>
                  <a:lnTo>
                    <a:pt x="178" y="3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3" name="Freeform 16"/>
            <p:cNvSpPr>
              <a:spLocks/>
            </p:cNvSpPr>
            <p:nvPr/>
          </p:nvSpPr>
          <p:spPr bwMode="auto">
            <a:xfrm>
              <a:off x="1329" y="523"/>
              <a:ext cx="186" cy="101"/>
            </a:xfrm>
            <a:custGeom>
              <a:avLst/>
              <a:gdLst>
                <a:gd name="T0" fmla="*/ 8 w 372"/>
                <a:gd name="T1" fmla="*/ 2 h 200"/>
                <a:gd name="T2" fmla="*/ 8 w 372"/>
                <a:gd name="T3" fmla="*/ 2 h 200"/>
                <a:gd name="T4" fmla="*/ 9 w 372"/>
                <a:gd name="T5" fmla="*/ 3 h 200"/>
                <a:gd name="T6" fmla="*/ 10 w 372"/>
                <a:gd name="T7" fmla="*/ 3 h 200"/>
                <a:gd name="T8" fmla="*/ 11 w 372"/>
                <a:gd name="T9" fmla="*/ 4 h 200"/>
                <a:gd name="T10" fmla="*/ 12 w 372"/>
                <a:gd name="T11" fmla="*/ 5 h 200"/>
                <a:gd name="T12" fmla="*/ 11 w 372"/>
                <a:gd name="T13" fmla="*/ 7 h 200"/>
                <a:gd name="T14" fmla="*/ 11 w 372"/>
                <a:gd name="T15" fmla="*/ 6 h 200"/>
                <a:gd name="T16" fmla="*/ 11 w 372"/>
                <a:gd name="T17" fmla="*/ 6 h 200"/>
                <a:gd name="T18" fmla="*/ 10 w 372"/>
                <a:gd name="T19" fmla="*/ 5 h 200"/>
                <a:gd name="T20" fmla="*/ 10 w 372"/>
                <a:gd name="T21" fmla="*/ 5 h 200"/>
                <a:gd name="T22" fmla="*/ 9 w 372"/>
                <a:gd name="T23" fmla="*/ 4 h 200"/>
                <a:gd name="T24" fmla="*/ 9 w 372"/>
                <a:gd name="T25" fmla="*/ 4 h 200"/>
                <a:gd name="T26" fmla="*/ 8 w 372"/>
                <a:gd name="T27" fmla="*/ 3 h 200"/>
                <a:gd name="T28" fmla="*/ 7 w 372"/>
                <a:gd name="T29" fmla="*/ 3 h 200"/>
                <a:gd name="T30" fmla="*/ 7 w 372"/>
                <a:gd name="T31" fmla="*/ 3 h 200"/>
                <a:gd name="T32" fmla="*/ 6 w 372"/>
                <a:gd name="T33" fmla="*/ 3 h 200"/>
                <a:gd name="T34" fmla="*/ 5 w 372"/>
                <a:gd name="T35" fmla="*/ 2 h 200"/>
                <a:gd name="T36" fmla="*/ 4 w 372"/>
                <a:gd name="T37" fmla="*/ 2 h 200"/>
                <a:gd name="T38" fmla="*/ 4 w 372"/>
                <a:gd name="T39" fmla="*/ 2 h 200"/>
                <a:gd name="T40" fmla="*/ 3 w 372"/>
                <a:gd name="T41" fmla="*/ 2 h 200"/>
                <a:gd name="T42" fmla="*/ 3 w 372"/>
                <a:gd name="T43" fmla="*/ 2 h 200"/>
                <a:gd name="T44" fmla="*/ 2 w 372"/>
                <a:gd name="T45" fmla="*/ 2 h 200"/>
                <a:gd name="T46" fmla="*/ 1 w 372"/>
                <a:gd name="T47" fmla="*/ 2 h 200"/>
                <a:gd name="T48" fmla="*/ 1 w 372"/>
                <a:gd name="T49" fmla="*/ 2 h 200"/>
                <a:gd name="T50" fmla="*/ 0 w 372"/>
                <a:gd name="T51" fmla="*/ 2 h 200"/>
                <a:gd name="T52" fmla="*/ 1 w 372"/>
                <a:gd name="T53" fmla="*/ 1 h 200"/>
                <a:gd name="T54" fmla="*/ 1 w 372"/>
                <a:gd name="T55" fmla="*/ 1 h 200"/>
                <a:gd name="T56" fmla="*/ 2 w 372"/>
                <a:gd name="T57" fmla="*/ 1 h 200"/>
                <a:gd name="T58" fmla="*/ 2 w 372"/>
                <a:gd name="T59" fmla="*/ 0 h 200"/>
                <a:gd name="T60" fmla="*/ 4 w 372"/>
                <a:gd name="T61" fmla="*/ 1 h 200"/>
                <a:gd name="T62" fmla="*/ 5 w 372"/>
                <a:gd name="T63" fmla="*/ 1 h 200"/>
                <a:gd name="T64" fmla="*/ 6 w 372"/>
                <a:gd name="T65" fmla="*/ 1 h 200"/>
                <a:gd name="T66" fmla="*/ 8 w 372"/>
                <a:gd name="T67" fmla="*/ 2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2" h="200">
                  <a:moveTo>
                    <a:pt x="231" y="42"/>
                  </a:moveTo>
                  <a:lnTo>
                    <a:pt x="237" y="48"/>
                  </a:lnTo>
                  <a:lnTo>
                    <a:pt x="245" y="52"/>
                  </a:lnTo>
                  <a:lnTo>
                    <a:pt x="255" y="55"/>
                  </a:lnTo>
                  <a:lnTo>
                    <a:pt x="264" y="57"/>
                  </a:lnTo>
                  <a:lnTo>
                    <a:pt x="280" y="68"/>
                  </a:lnTo>
                  <a:lnTo>
                    <a:pt x="296" y="78"/>
                  </a:lnTo>
                  <a:lnTo>
                    <a:pt x="311" y="91"/>
                  </a:lnTo>
                  <a:lnTo>
                    <a:pt x="326" y="105"/>
                  </a:lnTo>
                  <a:lnTo>
                    <a:pt x="340" y="119"/>
                  </a:lnTo>
                  <a:lnTo>
                    <a:pt x="353" y="135"/>
                  </a:lnTo>
                  <a:lnTo>
                    <a:pt x="363" y="151"/>
                  </a:lnTo>
                  <a:lnTo>
                    <a:pt x="372" y="167"/>
                  </a:lnTo>
                  <a:lnTo>
                    <a:pt x="331" y="200"/>
                  </a:lnTo>
                  <a:lnTo>
                    <a:pt x="331" y="193"/>
                  </a:lnTo>
                  <a:lnTo>
                    <a:pt x="328" y="185"/>
                  </a:lnTo>
                  <a:lnTo>
                    <a:pt x="326" y="176"/>
                  </a:lnTo>
                  <a:lnTo>
                    <a:pt x="326" y="167"/>
                  </a:lnTo>
                  <a:lnTo>
                    <a:pt x="319" y="159"/>
                  </a:lnTo>
                  <a:lnTo>
                    <a:pt x="312" y="150"/>
                  </a:lnTo>
                  <a:lnTo>
                    <a:pt x="305" y="142"/>
                  </a:lnTo>
                  <a:lnTo>
                    <a:pt x="298" y="135"/>
                  </a:lnTo>
                  <a:lnTo>
                    <a:pt x="290" y="127"/>
                  </a:lnTo>
                  <a:lnTo>
                    <a:pt x="282" y="120"/>
                  </a:lnTo>
                  <a:lnTo>
                    <a:pt x="275" y="113"/>
                  </a:lnTo>
                  <a:lnTo>
                    <a:pt x="267" y="107"/>
                  </a:lnTo>
                  <a:lnTo>
                    <a:pt x="256" y="101"/>
                  </a:lnTo>
                  <a:lnTo>
                    <a:pt x="244" y="96"/>
                  </a:lnTo>
                  <a:lnTo>
                    <a:pt x="233" y="89"/>
                  </a:lnTo>
                  <a:lnTo>
                    <a:pt x="220" y="82"/>
                  </a:lnTo>
                  <a:lnTo>
                    <a:pt x="209" y="77"/>
                  </a:lnTo>
                  <a:lnTo>
                    <a:pt x="196" y="72"/>
                  </a:lnTo>
                  <a:lnTo>
                    <a:pt x="183" y="70"/>
                  </a:lnTo>
                  <a:lnTo>
                    <a:pt x="172" y="70"/>
                  </a:lnTo>
                  <a:lnTo>
                    <a:pt x="160" y="67"/>
                  </a:lnTo>
                  <a:lnTo>
                    <a:pt x="150" y="63"/>
                  </a:lnTo>
                  <a:lnTo>
                    <a:pt x="138" y="60"/>
                  </a:lnTo>
                  <a:lnTo>
                    <a:pt x="127" y="57"/>
                  </a:lnTo>
                  <a:lnTo>
                    <a:pt x="115" y="55"/>
                  </a:lnTo>
                  <a:lnTo>
                    <a:pt x="103" y="53"/>
                  </a:lnTo>
                  <a:lnTo>
                    <a:pt x="91" y="52"/>
                  </a:lnTo>
                  <a:lnTo>
                    <a:pt x="80" y="49"/>
                  </a:lnTo>
                  <a:lnTo>
                    <a:pt x="74" y="42"/>
                  </a:lnTo>
                  <a:lnTo>
                    <a:pt x="65" y="41"/>
                  </a:lnTo>
                  <a:lnTo>
                    <a:pt x="54" y="41"/>
                  </a:lnTo>
                  <a:lnTo>
                    <a:pt x="45" y="41"/>
                  </a:lnTo>
                  <a:lnTo>
                    <a:pt x="36" y="40"/>
                  </a:lnTo>
                  <a:lnTo>
                    <a:pt x="27" y="40"/>
                  </a:lnTo>
                  <a:lnTo>
                    <a:pt x="17" y="40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6" y="33"/>
                  </a:lnTo>
                  <a:lnTo>
                    <a:pt x="13" y="28"/>
                  </a:lnTo>
                  <a:lnTo>
                    <a:pt x="20" y="23"/>
                  </a:lnTo>
                  <a:lnTo>
                    <a:pt x="25" y="17"/>
                  </a:lnTo>
                  <a:lnTo>
                    <a:pt x="32" y="11"/>
                  </a:lnTo>
                  <a:lnTo>
                    <a:pt x="39" y="7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76" y="3"/>
                  </a:lnTo>
                  <a:lnTo>
                    <a:pt x="99" y="7"/>
                  </a:lnTo>
                  <a:lnTo>
                    <a:pt x="121" y="11"/>
                  </a:lnTo>
                  <a:lnTo>
                    <a:pt x="143" y="16"/>
                  </a:lnTo>
                  <a:lnTo>
                    <a:pt x="166" y="21"/>
                  </a:lnTo>
                  <a:lnTo>
                    <a:pt x="188" y="26"/>
                  </a:lnTo>
                  <a:lnTo>
                    <a:pt x="209" y="34"/>
                  </a:lnTo>
                  <a:lnTo>
                    <a:pt x="231" y="4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4" name="Freeform 17"/>
            <p:cNvSpPr>
              <a:spLocks/>
            </p:cNvSpPr>
            <p:nvPr/>
          </p:nvSpPr>
          <p:spPr bwMode="auto">
            <a:xfrm>
              <a:off x="1799" y="533"/>
              <a:ext cx="49" cy="58"/>
            </a:xfrm>
            <a:custGeom>
              <a:avLst/>
              <a:gdLst>
                <a:gd name="T0" fmla="*/ 1 w 99"/>
                <a:gd name="T1" fmla="*/ 0 h 117"/>
                <a:gd name="T2" fmla="*/ 1 w 99"/>
                <a:gd name="T3" fmla="*/ 0 h 117"/>
                <a:gd name="T4" fmla="*/ 1 w 99"/>
                <a:gd name="T5" fmla="*/ 0 h 117"/>
                <a:gd name="T6" fmla="*/ 1 w 99"/>
                <a:gd name="T7" fmla="*/ 0 h 117"/>
                <a:gd name="T8" fmla="*/ 1 w 99"/>
                <a:gd name="T9" fmla="*/ 0 h 117"/>
                <a:gd name="T10" fmla="*/ 1 w 99"/>
                <a:gd name="T11" fmla="*/ 0 h 117"/>
                <a:gd name="T12" fmla="*/ 1 w 99"/>
                <a:gd name="T13" fmla="*/ 1 h 117"/>
                <a:gd name="T14" fmla="*/ 2 w 99"/>
                <a:gd name="T15" fmla="*/ 1 h 117"/>
                <a:gd name="T16" fmla="*/ 2 w 99"/>
                <a:gd name="T17" fmla="*/ 1 h 117"/>
                <a:gd name="T18" fmla="*/ 2 w 99"/>
                <a:gd name="T19" fmla="*/ 1 h 117"/>
                <a:gd name="T20" fmla="*/ 3 w 99"/>
                <a:gd name="T21" fmla="*/ 2 h 117"/>
                <a:gd name="T22" fmla="*/ 2 w 99"/>
                <a:gd name="T23" fmla="*/ 2 h 117"/>
                <a:gd name="T24" fmla="*/ 3 w 99"/>
                <a:gd name="T25" fmla="*/ 2 h 117"/>
                <a:gd name="T26" fmla="*/ 3 w 99"/>
                <a:gd name="T27" fmla="*/ 2 h 117"/>
                <a:gd name="T28" fmla="*/ 3 w 99"/>
                <a:gd name="T29" fmla="*/ 2 h 117"/>
                <a:gd name="T30" fmla="*/ 3 w 99"/>
                <a:gd name="T31" fmla="*/ 2 h 117"/>
                <a:gd name="T32" fmla="*/ 3 w 99"/>
                <a:gd name="T33" fmla="*/ 3 h 117"/>
                <a:gd name="T34" fmla="*/ 3 w 99"/>
                <a:gd name="T35" fmla="*/ 3 h 117"/>
                <a:gd name="T36" fmla="*/ 2 w 99"/>
                <a:gd name="T37" fmla="*/ 3 h 117"/>
                <a:gd name="T38" fmla="*/ 2 w 99"/>
                <a:gd name="T39" fmla="*/ 3 h 117"/>
                <a:gd name="T40" fmla="*/ 2 w 99"/>
                <a:gd name="T41" fmla="*/ 2 h 117"/>
                <a:gd name="T42" fmla="*/ 2 w 99"/>
                <a:gd name="T43" fmla="*/ 2 h 117"/>
                <a:gd name="T44" fmla="*/ 2 w 99"/>
                <a:gd name="T45" fmla="*/ 1 h 117"/>
                <a:gd name="T46" fmla="*/ 2 w 99"/>
                <a:gd name="T47" fmla="*/ 1 h 117"/>
                <a:gd name="T48" fmla="*/ 2 w 99"/>
                <a:gd name="T49" fmla="*/ 1 h 117"/>
                <a:gd name="T50" fmla="*/ 2 w 99"/>
                <a:gd name="T51" fmla="*/ 1 h 117"/>
                <a:gd name="T52" fmla="*/ 1 w 99"/>
                <a:gd name="T53" fmla="*/ 1 h 117"/>
                <a:gd name="T54" fmla="*/ 1 w 99"/>
                <a:gd name="T55" fmla="*/ 1 h 117"/>
                <a:gd name="T56" fmla="*/ 1 w 99"/>
                <a:gd name="T57" fmla="*/ 1 h 117"/>
                <a:gd name="T58" fmla="*/ 1 w 99"/>
                <a:gd name="T59" fmla="*/ 0 h 117"/>
                <a:gd name="T60" fmla="*/ 0 w 99"/>
                <a:gd name="T61" fmla="*/ 0 h 117"/>
                <a:gd name="T62" fmla="*/ 0 w 99"/>
                <a:gd name="T63" fmla="*/ 0 h 117"/>
                <a:gd name="T64" fmla="*/ 0 w 99"/>
                <a:gd name="T65" fmla="*/ 0 h 117"/>
                <a:gd name="T66" fmla="*/ 0 w 99"/>
                <a:gd name="T67" fmla="*/ 0 h 117"/>
                <a:gd name="T68" fmla="*/ 0 w 99"/>
                <a:gd name="T69" fmla="*/ 0 h 117"/>
                <a:gd name="T70" fmla="*/ 0 w 99"/>
                <a:gd name="T71" fmla="*/ 0 h 117"/>
                <a:gd name="T72" fmla="*/ 0 w 99"/>
                <a:gd name="T73" fmla="*/ 0 h 117"/>
                <a:gd name="T74" fmla="*/ 0 w 99"/>
                <a:gd name="T75" fmla="*/ 0 h 117"/>
                <a:gd name="T76" fmla="*/ 0 w 99"/>
                <a:gd name="T77" fmla="*/ 0 h 117"/>
                <a:gd name="T78" fmla="*/ 0 w 99"/>
                <a:gd name="T79" fmla="*/ 0 h 117"/>
                <a:gd name="T80" fmla="*/ 0 w 99"/>
                <a:gd name="T81" fmla="*/ 0 h 117"/>
                <a:gd name="T82" fmla="*/ 0 w 99"/>
                <a:gd name="T83" fmla="*/ 0 h 117"/>
                <a:gd name="T84" fmla="*/ 1 w 99"/>
                <a:gd name="T85" fmla="*/ 0 h 117"/>
                <a:gd name="T86" fmla="*/ 1 w 99"/>
                <a:gd name="T87" fmla="*/ 0 h 1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9" h="117">
                  <a:moveTo>
                    <a:pt x="59" y="23"/>
                  </a:moveTo>
                  <a:lnTo>
                    <a:pt x="57" y="22"/>
                  </a:lnTo>
                  <a:lnTo>
                    <a:pt x="56" y="20"/>
                  </a:lnTo>
                  <a:lnTo>
                    <a:pt x="53" y="20"/>
                  </a:lnTo>
                  <a:lnTo>
                    <a:pt x="51" y="21"/>
                  </a:lnTo>
                  <a:lnTo>
                    <a:pt x="54" y="31"/>
                  </a:lnTo>
                  <a:lnTo>
                    <a:pt x="61" y="38"/>
                  </a:lnTo>
                  <a:lnTo>
                    <a:pt x="71" y="45"/>
                  </a:lnTo>
                  <a:lnTo>
                    <a:pt x="77" y="51"/>
                  </a:lnTo>
                  <a:lnTo>
                    <a:pt x="81" y="48"/>
                  </a:lnTo>
                  <a:lnTo>
                    <a:pt x="97" y="69"/>
                  </a:lnTo>
                  <a:lnTo>
                    <a:pt x="95" y="73"/>
                  </a:lnTo>
                  <a:lnTo>
                    <a:pt x="97" y="76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1"/>
                  </a:lnTo>
                  <a:lnTo>
                    <a:pt x="98" y="101"/>
                  </a:lnTo>
                  <a:lnTo>
                    <a:pt x="96" y="109"/>
                  </a:lnTo>
                  <a:lnTo>
                    <a:pt x="94" y="117"/>
                  </a:lnTo>
                  <a:lnTo>
                    <a:pt x="91" y="103"/>
                  </a:lnTo>
                  <a:lnTo>
                    <a:pt x="87" y="89"/>
                  </a:lnTo>
                  <a:lnTo>
                    <a:pt x="82" y="76"/>
                  </a:lnTo>
                  <a:lnTo>
                    <a:pt x="79" y="63"/>
                  </a:lnTo>
                  <a:lnTo>
                    <a:pt x="75" y="57"/>
                  </a:lnTo>
                  <a:lnTo>
                    <a:pt x="72" y="50"/>
                  </a:lnTo>
                  <a:lnTo>
                    <a:pt x="68" y="44"/>
                  </a:lnTo>
                  <a:lnTo>
                    <a:pt x="61" y="41"/>
                  </a:lnTo>
                  <a:lnTo>
                    <a:pt x="53" y="38"/>
                  </a:lnTo>
                  <a:lnTo>
                    <a:pt x="45" y="34"/>
                  </a:lnTo>
                  <a:lnTo>
                    <a:pt x="38" y="28"/>
                  </a:lnTo>
                  <a:lnTo>
                    <a:pt x="31" y="21"/>
                  </a:lnTo>
                  <a:lnTo>
                    <a:pt x="23" y="15"/>
                  </a:lnTo>
                  <a:lnTo>
                    <a:pt x="16" y="10"/>
                  </a:lnTo>
                  <a:lnTo>
                    <a:pt x="8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5" y="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5" name="Freeform 18"/>
            <p:cNvSpPr>
              <a:spLocks/>
            </p:cNvSpPr>
            <p:nvPr/>
          </p:nvSpPr>
          <p:spPr bwMode="auto">
            <a:xfrm>
              <a:off x="1777" y="533"/>
              <a:ext cx="64" cy="72"/>
            </a:xfrm>
            <a:custGeom>
              <a:avLst/>
              <a:gdLst>
                <a:gd name="T0" fmla="*/ 3 w 128"/>
                <a:gd name="T1" fmla="*/ 2 h 143"/>
                <a:gd name="T2" fmla="*/ 3 w 128"/>
                <a:gd name="T3" fmla="*/ 2 h 143"/>
                <a:gd name="T4" fmla="*/ 3 w 128"/>
                <a:gd name="T5" fmla="*/ 2 h 143"/>
                <a:gd name="T6" fmla="*/ 3 w 128"/>
                <a:gd name="T7" fmla="*/ 3 h 143"/>
                <a:gd name="T8" fmla="*/ 4 w 128"/>
                <a:gd name="T9" fmla="*/ 3 h 143"/>
                <a:gd name="T10" fmla="*/ 4 w 128"/>
                <a:gd name="T11" fmla="*/ 3 h 143"/>
                <a:gd name="T12" fmla="*/ 4 w 128"/>
                <a:gd name="T13" fmla="*/ 4 h 143"/>
                <a:gd name="T14" fmla="*/ 4 w 128"/>
                <a:gd name="T15" fmla="*/ 4 h 143"/>
                <a:gd name="T16" fmla="*/ 4 w 128"/>
                <a:gd name="T17" fmla="*/ 4 h 143"/>
                <a:gd name="T18" fmla="*/ 4 w 128"/>
                <a:gd name="T19" fmla="*/ 5 h 143"/>
                <a:gd name="T20" fmla="*/ 4 w 128"/>
                <a:gd name="T21" fmla="*/ 5 h 143"/>
                <a:gd name="T22" fmla="*/ 4 w 128"/>
                <a:gd name="T23" fmla="*/ 4 h 143"/>
                <a:gd name="T24" fmla="*/ 4 w 128"/>
                <a:gd name="T25" fmla="*/ 4 h 143"/>
                <a:gd name="T26" fmla="*/ 4 w 128"/>
                <a:gd name="T27" fmla="*/ 3 h 143"/>
                <a:gd name="T28" fmla="*/ 3 w 128"/>
                <a:gd name="T29" fmla="*/ 3 h 143"/>
                <a:gd name="T30" fmla="*/ 3 w 128"/>
                <a:gd name="T31" fmla="*/ 3 h 143"/>
                <a:gd name="T32" fmla="*/ 3 w 128"/>
                <a:gd name="T33" fmla="*/ 2 h 143"/>
                <a:gd name="T34" fmla="*/ 3 w 128"/>
                <a:gd name="T35" fmla="*/ 2 h 143"/>
                <a:gd name="T36" fmla="*/ 2 w 128"/>
                <a:gd name="T37" fmla="*/ 2 h 143"/>
                <a:gd name="T38" fmla="*/ 2 w 128"/>
                <a:gd name="T39" fmla="*/ 2 h 143"/>
                <a:gd name="T40" fmla="*/ 2 w 128"/>
                <a:gd name="T41" fmla="*/ 2 h 143"/>
                <a:gd name="T42" fmla="*/ 2 w 128"/>
                <a:gd name="T43" fmla="*/ 1 h 143"/>
                <a:gd name="T44" fmla="*/ 1 w 128"/>
                <a:gd name="T45" fmla="*/ 1 h 143"/>
                <a:gd name="T46" fmla="*/ 1 w 128"/>
                <a:gd name="T47" fmla="*/ 1 h 143"/>
                <a:gd name="T48" fmla="*/ 1 w 128"/>
                <a:gd name="T49" fmla="*/ 1 h 143"/>
                <a:gd name="T50" fmla="*/ 0 w 128"/>
                <a:gd name="T51" fmla="*/ 1 h 143"/>
                <a:gd name="T52" fmla="*/ 1 w 128"/>
                <a:gd name="T53" fmla="*/ 0 h 143"/>
                <a:gd name="T54" fmla="*/ 1 w 128"/>
                <a:gd name="T55" fmla="*/ 0 h 143"/>
                <a:gd name="T56" fmla="*/ 1 w 128"/>
                <a:gd name="T57" fmla="*/ 1 h 143"/>
                <a:gd name="T58" fmla="*/ 1 w 128"/>
                <a:gd name="T59" fmla="*/ 1 h 143"/>
                <a:gd name="T60" fmla="*/ 2 w 128"/>
                <a:gd name="T61" fmla="*/ 1 h 143"/>
                <a:gd name="T62" fmla="*/ 2 w 128"/>
                <a:gd name="T63" fmla="*/ 1 h 143"/>
                <a:gd name="T64" fmla="*/ 2 w 128"/>
                <a:gd name="T65" fmla="*/ 1 h 143"/>
                <a:gd name="T66" fmla="*/ 2 w 128"/>
                <a:gd name="T67" fmla="*/ 1 h 143"/>
                <a:gd name="T68" fmla="*/ 3 w 128"/>
                <a:gd name="T69" fmla="*/ 2 h 1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" h="143">
                  <a:moveTo>
                    <a:pt x="73" y="47"/>
                  </a:moveTo>
                  <a:lnTo>
                    <a:pt x="83" y="52"/>
                  </a:lnTo>
                  <a:lnTo>
                    <a:pt x="89" y="62"/>
                  </a:lnTo>
                  <a:lnTo>
                    <a:pt x="96" y="70"/>
                  </a:lnTo>
                  <a:lnTo>
                    <a:pt x="104" y="75"/>
                  </a:lnTo>
                  <a:lnTo>
                    <a:pt x="113" y="86"/>
                  </a:lnTo>
                  <a:lnTo>
                    <a:pt x="119" y="98"/>
                  </a:lnTo>
                  <a:lnTo>
                    <a:pt x="124" y="111"/>
                  </a:lnTo>
                  <a:lnTo>
                    <a:pt x="128" y="125"/>
                  </a:lnTo>
                  <a:lnTo>
                    <a:pt x="115" y="143"/>
                  </a:lnTo>
                  <a:lnTo>
                    <a:pt x="114" y="131"/>
                  </a:lnTo>
                  <a:lnTo>
                    <a:pt x="110" y="118"/>
                  </a:lnTo>
                  <a:lnTo>
                    <a:pt x="107" y="106"/>
                  </a:lnTo>
                  <a:lnTo>
                    <a:pt x="102" y="94"/>
                  </a:lnTo>
                  <a:lnTo>
                    <a:pt x="96" y="82"/>
                  </a:lnTo>
                  <a:lnTo>
                    <a:pt x="88" y="73"/>
                  </a:lnTo>
                  <a:lnTo>
                    <a:pt x="80" y="64"/>
                  </a:lnTo>
                  <a:lnTo>
                    <a:pt x="71" y="57"/>
                  </a:lnTo>
                  <a:lnTo>
                    <a:pt x="63" y="49"/>
                  </a:lnTo>
                  <a:lnTo>
                    <a:pt x="55" y="41"/>
                  </a:lnTo>
                  <a:lnTo>
                    <a:pt x="46" y="34"/>
                  </a:lnTo>
                  <a:lnTo>
                    <a:pt x="36" y="27"/>
                  </a:lnTo>
                  <a:lnTo>
                    <a:pt x="27" y="21"/>
                  </a:lnTo>
                  <a:lnTo>
                    <a:pt x="18" y="14"/>
                  </a:lnTo>
                  <a:lnTo>
                    <a:pt x="9" y="9"/>
                  </a:lnTo>
                  <a:lnTo>
                    <a:pt x="0" y="3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4" y="9"/>
                  </a:lnTo>
                  <a:lnTo>
                    <a:pt x="40" y="12"/>
                  </a:lnTo>
                  <a:lnTo>
                    <a:pt x="47" y="15"/>
                  </a:lnTo>
                  <a:lnTo>
                    <a:pt x="53" y="19"/>
                  </a:lnTo>
                  <a:lnTo>
                    <a:pt x="73" y="4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6" name="Freeform 19"/>
            <p:cNvSpPr>
              <a:spLocks/>
            </p:cNvSpPr>
            <p:nvPr/>
          </p:nvSpPr>
          <p:spPr bwMode="auto">
            <a:xfrm>
              <a:off x="1345" y="535"/>
              <a:ext cx="159" cy="77"/>
            </a:xfrm>
            <a:custGeom>
              <a:avLst/>
              <a:gdLst>
                <a:gd name="T0" fmla="*/ 8 w 316"/>
                <a:gd name="T1" fmla="*/ 2 h 154"/>
                <a:gd name="T2" fmla="*/ 8 w 316"/>
                <a:gd name="T3" fmla="*/ 2 h 154"/>
                <a:gd name="T4" fmla="*/ 9 w 316"/>
                <a:gd name="T5" fmla="*/ 3 h 154"/>
                <a:gd name="T6" fmla="*/ 9 w 316"/>
                <a:gd name="T7" fmla="*/ 3 h 154"/>
                <a:gd name="T8" fmla="*/ 10 w 316"/>
                <a:gd name="T9" fmla="*/ 4 h 154"/>
                <a:gd name="T10" fmla="*/ 10 w 316"/>
                <a:gd name="T11" fmla="*/ 4 h 154"/>
                <a:gd name="T12" fmla="*/ 10 w 316"/>
                <a:gd name="T13" fmla="*/ 5 h 154"/>
                <a:gd name="T14" fmla="*/ 10 w 316"/>
                <a:gd name="T15" fmla="*/ 5 h 154"/>
                <a:gd name="T16" fmla="*/ 10 w 316"/>
                <a:gd name="T17" fmla="*/ 5 h 154"/>
                <a:gd name="T18" fmla="*/ 10 w 316"/>
                <a:gd name="T19" fmla="*/ 5 h 154"/>
                <a:gd name="T20" fmla="*/ 10 w 316"/>
                <a:gd name="T21" fmla="*/ 4 h 154"/>
                <a:gd name="T22" fmla="*/ 9 w 316"/>
                <a:gd name="T23" fmla="*/ 3 h 154"/>
                <a:gd name="T24" fmla="*/ 8 w 316"/>
                <a:gd name="T25" fmla="*/ 3 h 154"/>
                <a:gd name="T26" fmla="*/ 7 w 316"/>
                <a:gd name="T27" fmla="*/ 2 h 154"/>
                <a:gd name="T28" fmla="*/ 6 w 316"/>
                <a:gd name="T29" fmla="*/ 2 h 154"/>
                <a:gd name="T30" fmla="*/ 6 w 316"/>
                <a:gd name="T31" fmla="*/ 2 h 154"/>
                <a:gd name="T32" fmla="*/ 6 w 316"/>
                <a:gd name="T33" fmla="*/ 2 h 154"/>
                <a:gd name="T34" fmla="*/ 5 w 316"/>
                <a:gd name="T35" fmla="*/ 1 h 154"/>
                <a:gd name="T36" fmla="*/ 5 w 316"/>
                <a:gd name="T37" fmla="*/ 1 h 154"/>
                <a:gd name="T38" fmla="*/ 4 w 316"/>
                <a:gd name="T39" fmla="*/ 1 h 154"/>
                <a:gd name="T40" fmla="*/ 4 w 316"/>
                <a:gd name="T41" fmla="*/ 1 h 154"/>
                <a:gd name="T42" fmla="*/ 3 w 316"/>
                <a:gd name="T43" fmla="*/ 1 h 154"/>
                <a:gd name="T44" fmla="*/ 2 w 316"/>
                <a:gd name="T45" fmla="*/ 1 h 154"/>
                <a:gd name="T46" fmla="*/ 1 w 316"/>
                <a:gd name="T47" fmla="*/ 1 h 154"/>
                <a:gd name="T48" fmla="*/ 0 w 316"/>
                <a:gd name="T49" fmla="*/ 1 h 154"/>
                <a:gd name="T50" fmla="*/ 1 w 316"/>
                <a:gd name="T51" fmla="*/ 0 h 154"/>
                <a:gd name="T52" fmla="*/ 2 w 316"/>
                <a:gd name="T53" fmla="*/ 1 h 154"/>
                <a:gd name="T54" fmla="*/ 2 w 316"/>
                <a:gd name="T55" fmla="*/ 1 h 154"/>
                <a:gd name="T56" fmla="*/ 3 w 316"/>
                <a:gd name="T57" fmla="*/ 1 h 154"/>
                <a:gd name="T58" fmla="*/ 4 w 316"/>
                <a:gd name="T59" fmla="*/ 1 h 154"/>
                <a:gd name="T60" fmla="*/ 5 w 316"/>
                <a:gd name="T61" fmla="*/ 1 h 154"/>
                <a:gd name="T62" fmla="*/ 6 w 316"/>
                <a:gd name="T63" fmla="*/ 1 h 154"/>
                <a:gd name="T64" fmla="*/ 7 w 316"/>
                <a:gd name="T65" fmla="*/ 2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6" h="154">
                  <a:moveTo>
                    <a:pt x="220" y="44"/>
                  </a:moveTo>
                  <a:lnTo>
                    <a:pt x="226" y="46"/>
                  </a:lnTo>
                  <a:lnTo>
                    <a:pt x="236" y="51"/>
                  </a:lnTo>
                  <a:lnTo>
                    <a:pt x="244" y="55"/>
                  </a:lnTo>
                  <a:lnTo>
                    <a:pt x="252" y="59"/>
                  </a:lnTo>
                  <a:lnTo>
                    <a:pt x="261" y="67"/>
                  </a:lnTo>
                  <a:lnTo>
                    <a:pt x="270" y="75"/>
                  </a:lnTo>
                  <a:lnTo>
                    <a:pt x="279" y="83"/>
                  </a:lnTo>
                  <a:lnTo>
                    <a:pt x="289" y="92"/>
                  </a:lnTo>
                  <a:lnTo>
                    <a:pt x="297" y="102"/>
                  </a:lnTo>
                  <a:lnTo>
                    <a:pt x="304" y="112"/>
                  </a:lnTo>
                  <a:lnTo>
                    <a:pt x="308" y="123"/>
                  </a:lnTo>
                  <a:lnTo>
                    <a:pt x="312" y="135"/>
                  </a:lnTo>
                  <a:lnTo>
                    <a:pt x="314" y="138"/>
                  </a:lnTo>
                  <a:lnTo>
                    <a:pt x="316" y="144"/>
                  </a:lnTo>
                  <a:lnTo>
                    <a:pt x="316" y="149"/>
                  </a:lnTo>
                  <a:lnTo>
                    <a:pt x="315" y="154"/>
                  </a:lnTo>
                  <a:lnTo>
                    <a:pt x="308" y="151"/>
                  </a:lnTo>
                  <a:lnTo>
                    <a:pt x="306" y="144"/>
                  </a:lnTo>
                  <a:lnTo>
                    <a:pt x="304" y="137"/>
                  </a:lnTo>
                  <a:lnTo>
                    <a:pt x="298" y="132"/>
                  </a:lnTo>
                  <a:lnTo>
                    <a:pt x="288" y="119"/>
                  </a:lnTo>
                  <a:lnTo>
                    <a:pt x="275" y="105"/>
                  </a:lnTo>
                  <a:lnTo>
                    <a:pt x="262" y="93"/>
                  </a:lnTo>
                  <a:lnTo>
                    <a:pt x="248" y="83"/>
                  </a:lnTo>
                  <a:lnTo>
                    <a:pt x="233" y="74"/>
                  </a:lnTo>
                  <a:lnTo>
                    <a:pt x="218" y="64"/>
                  </a:lnTo>
                  <a:lnTo>
                    <a:pt x="203" y="55"/>
                  </a:lnTo>
                  <a:lnTo>
                    <a:pt x="188" y="47"/>
                  </a:lnTo>
                  <a:lnTo>
                    <a:pt x="191" y="46"/>
                  </a:lnTo>
                  <a:lnTo>
                    <a:pt x="183" y="43"/>
                  </a:lnTo>
                  <a:lnTo>
                    <a:pt x="176" y="39"/>
                  </a:lnTo>
                  <a:lnTo>
                    <a:pt x="168" y="37"/>
                  </a:lnTo>
                  <a:lnTo>
                    <a:pt x="160" y="33"/>
                  </a:lnTo>
                  <a:lnTo>
                    <a:pt x="152" y="31"/>
                  </a:lnTo>
                  <a:lnTo>
                    <a:pt x="145" y="28"/>
                  </a:lnTo>
                  <a:lnTo>
                    <a:pt x="137" y="25"/>
                  </a:lnTo>
                  <a:lnTo>
                    <a:pt x="130" y="22"/>
                  </a:lnTo>
                  <a:lnTo>
                    <a:pt x="123" y="24"/>
                  </a:lnTo>
                  <a:lnTo>
                    <a:pt x="115" y="25"/>
                  </a:lnTo>
                  <a:lnTo>
                    <a:pt x="108" y="25"/>
                  </a:lnTo>
                  <a:lnTo>
                    <a:pt x="103" y="19"/>
                  </a:lnTo>
                  <a:lnTo>
                    <a:pt x="91" y="17"/>
                  </a:lnTo>
                  <a:lnTo>
                    <a:pt x="78" y="16"/>
                  </a:lnTo>
                  <a:lnTo>
                    <a:pt x="65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26" y="7"/>
                  </a:lnTo>
                  <a:lnTo>
                    <a:pt x="13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1"/>
                  </a:lnTo>
                  <a:lnTo>
                    <a:pt x="47" y="1"/>
                  </a:lnTo>
                  <a:lnTo>
                    <a:pt x="57" y="3"/>
                  </a:lnTo>
                  <a:lnTo>
                    <a:pt x="67" y="5"/>
                  </a:lnTo>
                  <a:lnTo>
                    <a:pt x="78" y="6"/>
                  </a:lnTo>
                  <a:lnTo>
                    <a:pt x="95" y="9"/>
                  </a:lnTo>
                  <a:lnTo>
                    <a:pt x="114" y="13"/>
                  </a:lnTo>
                  <a:lnTo>
                    <a:pt x="131" y="17"/>
                  </a:lnTo>
                  <a:lnTo>
                    <a:pt x="149" y="21"/>
                  </a:lnTo>
                  <a:lnTo>
                    <a:pt x="167" y="26"/>
                  </a:lnTo>
                  <a:lnTo>
                    <a:pt x="185" y="31"/>
                  </a:lnTo>
                  <a:lnTo>
                    <a:pt x="202" y="38"/>
                  </a:lnTo>
                  <a:lnTo>
                    <a:pt x="22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7" name="Freeform 20"/>
            <p:cNvSpPr>
              <a:spLocks/>
            </p:cNvSpPr>
            <p:nvPr/>
          </p:nvSpPr>
          <p:spPr bwMode="auto">
            <a:xfrm>
              <a:off x="1826" y="534"/>
              <a:ext cx="22" cy="19"/>
            </a:xfrm>
            <a:custGeom>
              <a:avLst/>
              <a:gdLst>
                <a:gd name="T0" fmla="*/ 1 w 45"/>
                <a:gd name="T1" fmla="*/ 1 h 37"/>
                <a:gd name="T2" fmla="*/ 1 w 45"/>
                <a:gd name="T3" fmla="*/ 2 h 37"/>
                <a:gd name="T4" fmla="*/ 1 w 45"/>
                <a:gd name="T5" fmla="*/ 1 h 37"/>
                <a:gd name="T6" fmla="*/ 1 w 45"/>
                <a:gd name="T7" fmla="*/ 1 h 37"/>
                <a:gd name="T8" fmla="*/ 1 w 45"/>
                <a:gd name="T9" fmla="*/ 1 h 37"/>
                <a:gd name="T10" fmla="*/ 0 w 45"/>
                <a:gd name="T11" fmla="*/ 1 h 37"/>
                <a:gd name="T12" fmla="*/ 0 w 45"/>
                <a:gd name="T13" fmla="*/ 1 h 37"/>
                <a:gd name="T14" fmla="*/ 0 w 45"/>
                <a:gd name="T15" fmla="*/ 0 h 37"/>
                <a:gd name="T16" fmla="*/ 0 w 45"/>
                <a:gd name="T17" fmla="*/ 0 h 37"/>
                <a:gd name="T18" fmla="*/ 0 w 45"/>
                <a:gd name="T19" fmla="*/ 1 h 37"/>
                <a:gd name="T20" fmla="*/ 0 w 45"/>
                <a:gd name="T21" fmla="*/ 1 h 37"/>
                <a:gd name="T22" fmla="*/ 0 w 45"/>
                <a:gd name="T23" fmla="*/ 1 h 37"/>
                <a:gd name="T24" fmla="*/ 0 w 45"/>
                <a:gd name="T25" fmla="*/ 1 h 37"/>
                <a:gd name="T26" fmla="*/ 1 w 45"/>
                <a:gd name="T27" fmla="*/ 1 h 37"/>
                <a:gd name="T28" fmla="*/ 1 w 45"/>
                <a:gd name="T29" fmla="*/ 1 h 37"/>
                <a:gd name="T30" fmla="*/ 1 w 45"/>
                <a:gd name="T31" fmla="*/ 1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" h="37">
                  <a:moveTo>
                    <a:pt x="43" y="25"/>
                  </a:moveTo>
                  <a:lnTo>
                    <a:pt x="45" y="37"/>
                  </a:lnTo>
                  <a:lnTo>
                    <a:pt x="42" y="32"/>
                  </a:lnTo>
                  <a:lnTo>
                    <a:pt x="38" y="25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23" y="2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9" y="3"/>
                  </a:lnTo>
                  <a:lnTo>
                    <a:pt x="25" y="8"/>
                  </a:lnTo>
                  <a:lnTo>
                    <a:pt x="29" y="12"/>
                  </a:lnTo>
                  <a:lnTo>
                    <a:pt x="34" y="17"/>
                  </a:lnTo>
                  <a:lnTo>
                    <a:pt x="38" y="2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8" name="Freeform 21"/>
            <p:cNvSpPr>
              <a:spLocks/>
            </p:cNvSpPr>
            <p:nvPr/>
          </p:nvSpPr>
          <p:spPr bwMode="auto">
            <a:xfrm>
              <a:off x="1754" y="536"/>
              <a:ext cx="76" cy="80"/>
            </a:xfrm>
            <a:custGeom>
              <a:avLst/>
              <a:gdLst>
                <a:gd name="T0" fmla="*/ 4 w 152"/>
                <a:gd name="T1" fmla="*/ 2 h 161"/>
                <a:gd name="T2" fmla="*/ 4 w 152"/>
                <a:gd name="T3" fmla="*/ 2 h 161"/>
                <a:gd name="T4" fmla="*/ 4 w 152"/>
                <a:gd name="T5" fmla="*/ 2 h 161"/>
                <a:gd name="T6" fmla="*/ 4 w 152"/>
                <a:gd name="T7" fmla="*/ 2 h 161"/>
                <a:gd name="T8" fmla="*/ 4 w 152"/>
                <a:gd name="T9" fmla="*/ 2 h 161"/>
                <a:gd name="T10" fmla="*/ 5 w 152"/>
                <a:gd name="T11" fmla="*/ 3 h 161"/>
                <a:gd name="T12" fmla="*/ 5 w 152"/>
                <a:gd name="T13" fmla="*/ 3 h 161"/>
                <a:gd name="T14" fmla="*/ 5 w 152"/>
                <a:gd name="T15" fmla="*/ 4 h 161"/>
                <a:gd name="T16" fmla="*/ 5 w 152"/>
                <a:gd name="T17" fmla="*/ 4 h 161"/>
                <a:gd name="T18" fmla="*/ 5 w 152"/>
                <a:gd name="T19" fmla="*/ 4 h 161"/>
                <a:gd name="T20" fmla="*/ 5 w 152"/>
                <a:gd name="T21" fmla="*/ 4 h 161"/>
                <a:gd name="T22" fmla="*/ 5 w 152"/>
                <a:gd name="T23" fmla="*/ 4 h 161"/>
                <a:gd name="T24" fmla="*/ 5 w 152"/>
                <a:gd name="T25" fmla="*/ 5 h 161"/>
                <a:gd name="T26" fmla="*/ 5 w 152"/>
                <a:gd name="T27" fmla="*/ 4 h 161"/>
                <a:gd name="T28" fmla="*/ 5 w 152"/>
                <a:gd name="T29" fmla="*/ 4 h 161"/>
                <a:gd name="T30" fmla="*/ 4 w 152"/>
                <a:gd name="T31" fmla="*/ 3 h 161"/>
                <a:gd name="T32" fmla="*/ 4 w 152"/>
                <a:gd name="T33" fmla="*/ 3 h 161"/>
                <a:gd name="T34" fmla="*/ 4 w 152"/>
                <a:gd name="T35" fmla="*/ 3 h 161"/>
                <a:gd name="T36" fmla="*/ 4 w 152"/>
                <a:gd name="T37" fmla="*/ 2 h 161"/>
                <a:gd name="T38" fmla="*/ 4 w 152"/>
                <a:gd name="T39" fmla="*/ 2 h 161"/>
                <a:gd name="T40" fmla="*/ 3 w 152"/>
                <a:gd name="T41" fmla="*/ 1 h 161"/>
                <a:gd name="T42" fmla="*/ 3 w 152"/>
                <a:gd name="T43" fmla="*/ 2 h 161"/>
                <a:gd name="T44" fmla="*/ 3 w 152"/>
                <a:gd name="T45" fmla="*/ 1 h 161"/>
                <a:gd name="T46" fmla="*/ 3 w 152"/>
                <a:gd name="T47" fmla="*/ 1 h 161"/>
                <a:gd name="T48" fmla="*/ 2 w 152"/>
                <a:gd name="T49" fmla="*/ 1 h 161"/>
                <a:gd name="T50" fmla="*/ 2 w 152"/>
                <a:gd name="T51" fmla="*/ 1 h 161"/>
                <a:gd name="T52" fmla="*/ 2 w 152"/>
                <a:gd name="T53" fmla="*/ 1 h 161"/>
                <a:gd name="T54" fmla="*/ 2 w 152"/>
                <a:gd name="T55" fmla="*/ 1 h 161"/>
                <a:gd name="T56" fmla="*/ 2 w 152"/>
                <a:gd name="T57" fmla="*/ 1 h 161"/>
                <a:gd name="T58" fmla="*/ 1 w 152"/>
                <a:gd name="T59" fmla="*/ 0 h 161"/>
                <a:gd name="T60" fmla="*/ 1 w 152"/>
                <a:gd name="T61" fmla="*/ 0 h 161"/>
                <a:gd name="T62" fmla="*/ 1 w 152"/>
                <a:gd name="T63" fmla="*/ 0 h 161"/>
                <a:gd name="T64" fmla="*/ 1 w 152"/>
                <a:gd name="T65" fmla="*/ 0 h 161"/>
                <a:gd name="T66" fmla="*/ 0 w 152"/>
                <a:gd name="T67" fmla="*/ 0 h 161"/>
                <a:gd name="T68" fmla="*/ 1 w 152"/>
                <a:gd name="T69" fmla="*/ 0 h 161"/>
                <a:gd name="T70" fmla="*/ 1 w 152"/>
                <a:gd name="T71" fmla="*/ 0 h 161"/>
                <a:gd name="T72" fmla="*/ 1 w 152"/>
                <a:gd name="T73" fmla="*/ 0 h 161"/>
                <a:gd name="T74" fmla="*/ 2 w 152"/>
                <a:gd name="T75" fmla="*/ 0 h 161"/>
                <a:gd name="T76" fmla="*/ 2 w 152"/>
                <a:gd name="T77" fmla="*/ 0 h 161"/>
                <a:gd name="T78" fmla="*/ 2 w 152"/>
                <a:gd name="T79" fmla="*/ 0 h 161"/>
                <a:gd name="T80" fmla="*/ 3 w 152"/>
                <a:gd name="T81" fmla="*/ 0 h 161"/>
                <a:gd name="T82" fmla="*/ 3 w 152"/>
                <a:gd name="T83" fmla="*/ 0 h 161"/>
                <a:gd name="T84" fmla="*/ 4 w 152"/>
                <a:gd name="T85" fmla="*/ 2 h 1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2" h="161">
                  <a:moveTo>
                    <a:pt x="116" y="73"/>
                  </a:moveTo>
                  <a:lnTo>
                    <a:pt x="114" y="78"/>
                  </a:lnTo>
                  <a:lnTo>
                    <a:pt x="118" y="82"/>
                  </a:lnTo>
                  <a:lnTo>
                    <a:pt x="123" y="84"/>
                  </a:lnTo>
                  <a:lnTo>
                    <a:pt x="125" y="86"/>
                  </a:lnTo>
                  <a:lnTo>
                    <a:pt x="132" y="101"/>
                  </a:lnTo>
                  <a:lnTo>
                    <a:pt x="141" y="115"/>
                  </a:lnTo>
                  <a:lnTo>
                    <a:pt x="148" y="130"/>
                  </a:lnTo>
                  <a:lnTo>
                    <a:pt x="152" y="146"/>
                  </a:lnTo>
                  <a:lnTo>
                    <a:pt x="150" y="150"/>
                  </a:lnTo>
                  <a:lnTo>
                    <a:pt x="148" y="153"/>
                  </a:lnTo>
                  <a:lnTo>
                    <a:pt x="144" y="158"/>
                  </a:lnTo>
                  <a:lnTo>
                    <a:pt x="141" y="161"/>
                  </a:lnTo>
                  <a:lnTo>
                    <a:pt x="136" y="149"/>
                  </a:lnTo>
                  <a:lnTo>
                    <a:pt x="132" y="136"/>
                  </a:lnTo>
                  <a:lnTo>
                    <a:pt x="126" y="123"/>
                  </a:lnTo>
                  <a:lnTo>
                    <a:pt x="120" y="111"/>
                  </a:lnTo>
                  <a:lnTo>
                    <a:pt x="114" y="97"/>
                  </a:lnTo>
                  <a:lnTo>
                    <a:pt x="106" y="85"/>
                  </a:lnTo>
                  <a:lnTo>
                    <a:pt x="98" y="74"/>
                  </a:lnTo>
                  <a:lnTo>
                    <a:pt x="89" y="63"/>
                  </a:lnTo>
                  <a:lnTo>
                    <a:pt x="81" y="65"/>
                  </a:lnTo>
                  <a:lnTo>
                    <a:pt x="75" y="60"/>
                  </a:lnTo>
                  <a:lnTo>
                    <a:pt x="68" y="54"/>
                  </a:lnTo>
                  <a:lnTo>
                    <a:pt x="63" y="50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3" y="37"/>
                  </a:lnTo>
                  <a:lnTo>
                    <a:pt x="37" y="32"/>
                  </a:lnTo>
                  <a:lnTo>
                    <a:pt x="30" y="29"/>
                  </a:lnTo>
                  <a:lnTo>
                    <a:pt x="28" y="20"/>
                  </a:lnTo>
                  <a:lnTo>
                    <a:pt x="20" y="15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38" y="6"/>
                  </a:lnTo>
                  <a:lnTo>
                    <a:pt x="48" y="12"/>
                  </a:lnTo>
                  <a:lnTo>
                    <a:pt x="57" y="17"/>
                  </a:lnTo>
                  <a:lnTo>
                    <a:pt x="65" y="22"/>
                  </a:lnTo>
                  <a:lnTo>
                    <a:pt x="74" y="27"/>
                  </a:lnTo>
                  <a:lnTo>
                    <a:pt x="116" y="7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99" name="Freeform 22"/>
            <p:cNvSpPr>
              <a:spLocks/>
            </p:cNvSpPr>
            <p:nvPr/>
          </p:nvSpPr>
          <p:spPr bwMode="auto">
            <a:xfrm>
              <a:off x="1736" y="542"/>
              <a:ext cx="6" cy="3"/>
            </a:xfrm>
            <a:custGeom>
              <a:avLst/>
              <a:gdLst>
                <a:gd name="T0" fmla="*/ 1 w 12"/>
                <a:gd name="T1" fmla="*/ 0 h 5"/>
                <a:gd name="T2" fmla="*/ 1 w 12"/>
                <a:gd name="T3" fmla="*/ 0 h 5"/>
                <a:gd name="T4" fmla="*/ 1 w 12"/>
                <a:gd name="T5" fmla="*/ 0 h 5"/>
                <a:gd name="T6" fmla="*/ 1 w 12"/>
                <a:gd name="T7" fmla="*/ 0 h 5"/>
                <a:gd name="T8" fmla="*/ 1 w 12"/>
                <a:gd name="T9" fmla="*/ 1 h 5"/>
                <a:gd name="T10" fmla="*/ 1 w 12"/>
                <a:gd name="T11" fmla="*/ 1 h 5"/>
                <a:gd name="T12" fmla="*/ 0 w 12"/>
                <a:gd name="T13" fmla="*/ 1 h 5"/>
                <a:gd name="T14" fmla="*/ 1 w 12"/>
                <a:gd name="T15" fmla="*/ 1 h 5"/>
                <a:gd name="T16" fmla="*/ 1 w 12"/>
                <a:gd name="T17" fmla="*/ 1 h 5"/>
                <a:gd name="T18" fmla="*/ 1 w 12"/>
                <a:gd name="T19" fmla="*/ 0 h 5"/>
                <a:gd name="T20" fmla="*/ 1 w 12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0" name="Freeform 23"/>
            <p:cNvSpPr>
              <a:spLocks/>
            </p:cNvSpPr>
            <p:nvPr/>
          </p:nvSpPr>
          <p:spPr bwMode="auto">
            <a:xfrm>
              <a:off x="1444" y="545"/>
              <a:ext cx="362" cy="223"/>
            </a:xfrm>
            <a:custGeom>
              <a:avLst/>
              <a:gdLst>
                <a:gd name="T0" fmla="*/ 22 w 724"/>
                <a:gd name="T1" fmla="*/ 5 h 446"/>
                <a:gd name="T2" fmla="*/ 19 w 724"/>
                <a:gd name="T3" fmla="*/ 2 h 446"/>
                <a:gd name="T4" fmla="*/ 22 w 724"/>
                <a:gd name="T5" fmla="*/ 6 h 446"/>
                <a:gd name="T6" fmla="*/ 20 w 724"/>
                <a:gd name="T7" fmla="*/ 4 h 446"/>
                <a:gd name="T8" fmla="*/ 18 w 724"/>
                <a:gd name="T9" fmla="*/ 2 h 446"/>
                <a:gd name="T10" fmla="*/ 21 w 724"/>
                <a:gd name="T11" fmla="*/ 7 h 446"/>
                <a:gd name="T12" fmla="*/ 19 w 724"/>
                <a:gd name="T13" fmla="*/ 4 h 446"/>
                <a:gd name="T14" fmla="*/ 19 w 724"/>
                <a:gd name="T15" fmla="*/ 4 h 446"/>
                <a:gd name="T16" fmla="*/ 20 w 724"/>
                <a:gd name="T17" fmla="*/ 8 h 446"/>
                <a:gd name="T18" fmla="*/ 18 w 724"/>
                <a:gd name="T19" fmla="*/ 5 h 446"/>
                <a:gd name="T20" fmla="*/ 19 w 724"/>
                <a:gd name="T21" fmla="*/ 6 h 446"/>
                <a:gd name="T22" fmla="*/ 19 w 724"/>
                <a:gd name="T23" fmla="*/ 8 h 446"/>
                <a:gd name="T24" fmla="*/ 16 w 724"/>
                <a:gd name="T25" fmla="*/ 5 h 446"/>
                <a:gd name="T26" fmla="*/ 19 w 724"/>
                <a:gd name="T27" fmla="*/ 9 h 446"/>
                <a:gd name="T28" fmla="*/ 17 w 724"/>
                <a:gd name="T29" fmla="*/ 7 h 446"/>
                <a:gd name="T30" fmla="*/ 16 w 724"/>
                <a:gd name="T31" fmla="*/ 6 h 446"/>
                <a:gd name="T32" fmla="*/ 18 w 724"/>
                <a:gd name="T33" fmla="*/ 10 h 446"/>
                <a:gd name="T34" fmla="*/ 17 w 724"/>
                <a:gd name="T35" fmla="*/ 9 h 446"/>
                <a:gd name="T36" fmla="*/ 14 w 724"/>
                <a:gd name="T37" fmla="*/ 6 h 446"/>
                <a:gd name="T38" fmla="*/ 16 w 724"/>
                <a:gd name="T39" fmla="*/ 9 h 446"/>
                <a:gd name="T40" fmla="*/ 15 w 724"/>
                <a:gd name="T41" fmla="*/ 8 h 446"/>
                <a:gd name="T42" fmla="*/ 13 w 724"/>
                <a:gd name="T43" fmla="*/ 6 h 446"/>
                <a:gd name="T44" fmla="*/ 13 w 724"/>
                <a:gd name="T45" fmla="*/ 7 h 446"/>
                <a:gd name="T46" fmla="*/ 16 w 724"/>
                <a:gd name="T47" fmla="*/ 11 h 446"/>
                <a:gd name="T48" fmla="*/ 15 w 724"/>
                <a:gd name="T49" fmla="*/ 9 h 446"/>
                <a:gd name="T50" fmla="*/ 11 w 724"/>
                <a:gd name="T51" fmla="*/ 6 h 446"/>
                <a:gd name="T52" fmla="*/ 14 w 724"/>
                <a:gd name="T53" fmla="*/ 9 h 446"/>
                <a:gd name="T54" fmla="*/ 15 w 724"/>
                <a:gd name="T55" fmla="*/ 12 h 446"/>
                <a:gd name="T56" fmla="*/ 13 w 724"/>
                <a:gd name="T57" fmla="*/ 9 h 446"/>
                <a:gd name="T58" fmla="*/ 11 w 724"/>
                <a:gd name="T59" fmla="*/ 7 h 446"/>
                <a:gd name="T60" fmla="*/ 13 w 724"/>
                <a:gd name="T61" fmla="*/ 10 h 446"/>
                <a:gd name="T62" fmla="*/ 9 w 724"/>
                <a:gd name="T63" fmla="*/ 7 h 446"/>
                <a:gd name="T64" fmla="*/ 12 w 724"/>
                <a:gd name="T65" fmla="*/ 10 h 446"/>
                <a:gd name="T66" fmla="*/ 12 w 724"/>
                <a:gd name="T67" fmla="*/ 10 h 446"/>
                <a:gd name="T68" fmla="*/ 8 w 724"/>
                <a:gd name="T69" fmla="*/ 7 h 446"/>
                <a:gd name="T70" fmla="*/ 11 w 724"/>
                <a:gd name="T71" fmla="*/ 11 h 446"/>
                <a:gd name="T72" fmla="*/ 9 w 724"/>
                <a:gd name="T73" fmla="*/ 10 h 446"/>
                <a:gd name="T74" fmla="*/ 9 w 724"/>
                <a:gd name="T75" fmla="*/ 11 h 446"/>
                <a:gd name="T76" fmla="*/ 6 w 724"/>
                <a:gd name="T77" fmla="*/ 8 h 446"/>
                <a:gd name="T78" fmla="*/ 9 w 724"/>
                <a:gd name="T79" fmla="*/ 11 h 446"/>
                <a:gd name="T80" fmla="*/ 8 w 724"/>
                <a:gd name="T81" fmla="*/ 11 h 446"/>
                <a:gd name="T82" fmla="*/ 5 w 724"/>
                <a:gd name="T83" fmla="*/ 9 h 446"/>
                <a:gd name="T84" fmla="*/ 9 w 724"/>
                <a:gd name="T85" fmla="*/ 13 h 446"/>
                <a:gd name="T86" fmla="*/ 3 w 724"/>
                <a:gd name="T87" fmla="*/ 9 h 446"/>
                <a:gd name="T88" fmla="*/ 7 w 724"/>
                <a:gd name="T89" fmla="*/ 12 h 446"/>
                <a:gd name="T90" fmla="*/ 5 w 724"/>
                <a:gd name="T91" fmla="*/ 11 h 446"/>
                <a:gd name="T92" fmla="*/ 6 w 724"/>
                <a:gd name="T93" fmla="*/ 12 h 446"/>
                <a:gd name="T94" fmla="*/ 4 w 724"/>
                <a:gd name="T95" fmla="*/ 11 h 446"/>
                <a:gd name="T96" fmla="*/ 2 w 724"/>
                <a:gd name="T97" fmla="*/ 10 h 446"/>
                <a:gd name="T98" fmla="*/ 6 w 724"/>
                <a:gd name="T99" fmla="*/ 14 h 446"/>
                <a:gd name="T100" fmla="*/ 3 w 724"/>
                <a:gd name="T101" fmla="*/ 12 h 446"/>
                <a:gd name="T102" fmla="*/ 2 w 724"/>
                <a:gd name="T103" fmla="*/ 12 h 446"/>
                <a:gd name="T104" fmla="*/ 4 w 724"/>
                <a:gd name="T105" fmla="*/ 14 h 446"/>
                <a:gd name="T106" fmla="*/ 1 w 724"/>
                <a:gd name="T107" fmla="*/ 12 h 446"/>
                <a:gd name="T108" fmla="*/ 4 w 724"/>
                <a:gd name="T109" fmla="*/ 8 h 446"/>
                <a:gd name="T110" fmla="*/ 8 w 724"/>
                <a:gd name="T111" fmla="*/ 6 h 446"/>
                <a:gd name="T112" fmla="*/ 11 w 724"/>
                <a:gd name="T113" fmla="*/ 3 h 446"/>
                <a:gd name="T114" fmla="*/ 15 w 724"/>
                <a:gd name="T115" fmla="*/ 2 h 446"/>
                <a:gd name="T116" fmla="*/ 15 w 724"/>
                <a:gd name="T117" fmla="*/ 1 h 446"/>
                <a:gd name="T118" fmla="*/ 17 w 724"/>
                <a:gd name="T119" fmla="*/ 2 h 446"/>
                <a:gd name="T120" fmla="*/ 18 w 724"/>
                <a:gd name="T121" fmla="*/ 1 h 446"/>
                <a:gd name="T122" fmla="*/ 19 w 724"/>
                <a:gd name="T123" fmla="*/ 1 h 4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4" h="446">
                  <a:moveTo>
                    <a:pt x="712" y="155"/>
                  </a:moveTo>
                  <a:lnTo>
                    <a:pt x="718" y="157"/>
                  </a:lnTo>
                  <a:lnTo>
                    <a:pt x="721" y="164"/>
                  </a:lnTo>
                  <a:lnTo>
                    <a:pt x="722" y="171"/>
                  </a:lnTo>
                  <a:lnTo>
                    <a:pt x="724" y="177"/>
                  </a:lnTo>
                  <a:lnTo>
                    <a:pt x="721" y="183"/>
                  </a:lnTo>
                  <a:lnTo>
                    <a:pt x="717" y="186"/>
                  </a:lnTo>
                  <a:lnTo>
                    <a:pt x="712" y="189"/>
                  </a:lnTo>
                  <a:lnTo>
                    <a:pt x="706" y="192"/>
                  </a:lnTo>
                  <a:lnTo>
                    <a:pt x="702" y="187"/>
                  </a:lnTo>
                  <a:lnTo>
                    <a:pt x="700" y="183"/>
                  </a:lnTo>
                  <a:lnTo>
                    <a:pt x="700" y="178"/>
                  </a:lnTo>
                  <a:lnTo>
                    <a:pt x="703" y="172"/>
                  </a:lnTo>
                  <a:lnTo>
                    <a:pt x="699" y="160"/>
                  </a:lnTo>
                  <a:lnTo>
                    <a:pt x="694" y="148"/>
                  </a:lnTo>
                  <a:lnTo>
                    <a:pt x="689" y="136"/>
                  </a:lnTo>
                  <a:lnTo>
                    <a:pt x="682" y="125"/>
                  </a:lnTo>
                  <a:lnTo>
                    <a:pt x="675" y="115"/>
                  </a:lnTo>
                  <a:lnTo>
                    <a:pt x="667" y="103"/>
                  </a:lnTo>
                  <a:lnTo>
                    <a:pt x="659" y="93"/>
                  </a:lnTo>
                  <a:lnTo>
                    <a:pt x="649" y="82"/>
                  </a:lnTo>
                  <a:lnTo>
                    <a:pt x="641" y="78"/>
                  </a:lnTo>
                  <a:lnTo>
                    <a:pt x="634" y="73"/>
                  </a:lnTo>
                  <a:lnTo>
                    <a:pt x="627" y="67"/>
                  </a:lnTo>
                  <a:lnTo>
                    <a:pt x="621" y="62"/>
                  </a:lnTo>
                  <a:lnTo>
                    <a:pt x="612" y="57"/>
                  </a:lnTo>
                  <a:lnTo>
                    <a:pt x="606" y="51"/>
                  </a:lnTo>
                  <a:lnTo>
                    <a:pt x="599" y="48"/>
                  </a:lnTo>
                  <a:lnTo>
                    <a:pt x="591" y="45"/>
                  </a:lnTo>
                  <a:lnTo>
                    <a:pt x="597" y="52"/>
                  </a:lnTo>
                  <a:lnTo>
                    <a:pt x="604" y="59"/>
                  </a:lnTo>
                  <a:lnTo>
                    <a:pt x="611" y="65"/>
                  </a:lnTo>
                  <a:lnTo>
                    <a:pt x="618" y="72"/>
                  </a:lnTo>
                  <a:lnTo>
                    <a:pt x="625" y="78"/>
                  </a:lnTo>
                  <a:lnTo>
                    <a:pt x="631" y="85"/>
                  </a:lnTo>
                  <a:lnTo>
                    <a:pt x="636" y="93"/>
                  </a:lnTo>
                  <a:lnTo>
                    <a:pt x="640" y="102"/>
                  </a:lnTo>
                  <a:lnTo>
                    <a:pt x="649" y="112"/>
                  </a:lnTo>
                  <a:lnTo>
                    <a:pt x="657" y="124"/>
                  </a:lnTo>
                  <a:lnTo>
                    <a:pt x="664" y="136"/>
                  </a:lnTo>
                  <a:lnTo>
                    <a:pt x="671" y="148"/>
                  </a:lnTo>
                  <a:lnTo>
                    <a:pt x="678" y="161"/>
                  </a:lnTo>
                  <a:lnTo>
                    <a:pt x="684" y="173"/>
                  </a:lnTo>
                  <a:lnTo>
                    <a:pt x="691" y="186"/>
                  </a:lnTo>
                  <a:lnTo>
                    <a:pt x="698" y="199"/>
                  </a:lnTo>
                  <a:lnTo>
                    <a:pt x="691" y="200"/>
                  </a:lnTo>
                  <a:lnTo>
                    <a:pt x="685" y="199"/>
                  </a:lnTo>
                  <a:lnTo>
                    <a:pt x="680" y="193"/>
                  </a:lnTo>
                  <a:lnTo>
                    <a:pt x="678" y="185"/>
                  </a:lnTo>
                  <a:lnTo>
                    <a:pt x="674" y="175"/>
                  </a:lnTo>
                  <a:lnTo>
                    <a:pt x="668" y="164"/>
                  </a:lnTo>
                  <a:lnTo>
                    <a:pt x="663" y="154"/>
                  </a:lnTo>
                  <a:lnTo>
                    <a:pt x="657" y="143"/>
                  </a:lnTo>
                  <a:lnTo>
                    <a:pt x="652" y="134"/>
                  </a:lnTo>
                  <a:lnTo>
                    <a:pt x="646" y="124"/>
                  </a:lnTo>
                  <a:lnTo>
                    <a:pt x="639" y="115"/>
                  </a:lnTo>
                  <a:lnTo>
                    <a:pt x="631" y="107"/>
                  </a:lnTo>
                  <a:lnTo>
                    <a:pt x="624" y="104"/>
                  </a:lnTo>
                  <a:lnTo>
                    <a:pt x="618" y="100"/>
                  </a:lnTo>
                  <a:lnTo>
                    <a:pt x="612" y="94"/>
                  </a:lnTo>
                  <a:lnTo>
                    <a:pt x="607" y="90"/>
                  </a:lnTo>
                  <a:lnTo>
                    <a:pt x="604" y="93"/>
                  </a:lnTo>
                  <a:lnTo>
                    <a:pt x="600" y="88"/>
                  </a:lnTo>
                  <a:lnTo>
                    <a:pt x="594" y="82"/>
                  </a:lnTo>
                  <a:lnTo>
                    <a:pt x="588" y="78"/>
                  </a:lnTo>
                  <a:lnTo>
                    <a:pt x="583" y="73"/>
                  </a:lnTo>
                  <a:lnTo>
                    <a:pt x="577" y="68"/>
                  </a:lnTo>
                  <a:lnTo>
                    <a:pt x="571" y="66"/>
                  </a:lnTo>
                  <a:lnTo>
                    <a:pt x="565" y="64"/>
                  </a:lnTo>
                  <a:lnTo>
                    <a:pt x="559" y="63"/>
                  </a:lnTo>
                  <a:lnTo>
                    <a:pt x="576" y="75"/>
                  </a:lnTo>
                  <a:lnTo>
                    <a:pt x="592" y="89"/>
                  </a:lnTo>
                  <a:lnTo>
                    <a:pt x="606" y="105"/>
                  </a:lnTo>
                  <a:lnTo>
                    <a:pt x="619" y="121"/>
                  </a:lnTo>
                  <a:lnTo>
                    <a:pt x="632" y="139"/>
                  </a:lnTo>
                  <a:lnTo>
                    <a:pt x="642" y="157"/>
                  </a:lnTo>
                  <a:lnTo>
                    <a:pt x="652" y="176"/>
                  </a:lnTo>
                  <a:lnTo>
                    <a:pt x="659" y="194"/>
                  </a:lnTo>
                  <a:lnTo>
                    <a:pt x="664" y="196"/>
                  </a:lnTo>
                  <a:lnTo>
                    <a:pt x="669" y="194"/>
                  </a:lnTo>
                  <a:lnTo>
                    <a:pt x="672" y="194"/>
                  </a:lnTo>
                  <a:lnTo>
                    <a:pt x="674" y="200"/>
                  </a:lnTo>
                  <a:lnTo>
                    <a:pt x="670" y="206"/>
                  </a:lnTo>
                  <a:lnTo>
                    <a:pt x="665" y="209"/>
                  </a:lnTo>
                  <a:lnTo>
                    <a:pt x="661" y="213"/>
                  </a:lnTo>
                  <a:lnTo>
                    <a:pt x="656" y="216"/>
                  </a:lnTo>
                  <a:lnTo>
                    <a:pt x="653" y="213"/>
                  </a:lnTo>
                  <a:lnTo>
                    <a:pt x="653" y="208"/>
                  </a:lnTo>
                  <a:lnTo>
                    <a:pt x="653" y="202"/>
                  </a:lnTo>
                  <a:lnTo>
                    <a:pt x="650" y="196"/>
                  </a:lnTo>
                  <a:lnTo>
                    <a:pt x="645" y="187"/>
                  </a:lnTo>
                  <a:lnTo>
                    <a:pt x="639" y="177"/>
                  </a:lnTo>
                  <a:lnTo>
                    <a:pt x="633" y="166"/>
                  </a:lnTo>
                  <a:lnTo>
                    <a:pt x="627" y="156"/>
                  </a:lnTo>
                  <a:lnTo>
                    <a:pt x="621" y="146"/>
                  </a:lnTo>
                  <a:lnTo>
                    <a:pt x="612" y="138"/>
                  </a:lnTo>
                  <a:lnTo>
                    <a:pt x="603" y="131"/>
                  </a:lnTo>
                  <a:lnTo>
                    <a:pt x="592" y="127"/>
                  </a:lnTo>
                  <a:lnTo>
                    <a:pt x="585" y="121"/>
                  </a:lnTo>
                  <a:lnTo>
                    <a:pt x="577" y="115"/>
                  </a:lnTo>
                  <a:lnTo>
                    <a:pt x="570" y="109"/>
                  </a:lnTo>
                  <a:lnTo>
                    <a:pt x="562" y="102"/>
                  </a:lnTo>
                  <a:lnTo>
                    <a:pt x="554" y="96"/>
                  </a:lnTo>
                  <a:lnTo>
                    <a:pt x="546" y="92"/>
                  </a:lnTo>
                  <a:lnTo>
                    <a:pt x="538" y="87"/>
                  </a:lnTo>
                  <a:lnTo>
                    <a:pt x="530" y="85"/>
                  </a:lnTo>
                  <a:lnTo>
                    <a:pt x="535" y="93"/>
                  </a:lnTo>
                  <a:lnTo>
                    <a:pt x="543" y="100"/>
                  </a:lnTo>
                  <a:lnTo>
                    <a:pt x="551" y="107"/>
                  </a:lnTo>
                  <a:lnTo>
                    <a:pt x="561" y="112"/>
                  </a:lnTo>
                  <a:lnTo>
                    <a:pt x="569" y="119"/>
                  </a:lnTo>
                  <a:lnTo>
                    <a:pt x="577" y="126"/>
                  </a:lnTo>
                  <a:lnTo>
                    <a:pt x="585" y="133"/>
                  </a:lnTo>
                  <a:lnTo>
                    <a:pt x="591" y="142"/>
                  </a:lnTo>
                  <a:lnTo>
                    <a:pt x="597" y="148"/>
                  </a:lnTo>
                  <a:lnTo>
                    <a:pt x="604" y="155"/>
                  </a:lnTo>
                  <a:lnTo>
                    <a:pt x="609" y="163"/>
                  </a:lnTo>
                  <a:lnTo>
                    <a:pt x="615" y="172"/>
                  </a:lnTo>
                  <a:lnTo>
                    <a:pt x="622" y="185"/>
                  </a:lnTo>
                  <a:lnTo>
                    <a:pt x="626" y="198"/>
                  </a:lnTo>
                  <a:lnTo>
                    <a:pt x="633" y="209"/>
                  </a:lnTo>
                  <a:lnTo>
                    <a:pt x="645" y="216"/>
                  </a:lnTo>
                  <a:lnTo>
                    <a:pt x="647" y="224"/>
                  </a:lnTo>
                  <a:lnTo>
                    <a:pt x="642" y="232"/>
                  </a:lnTo>
                  <a:lnTo>
                    <a:pt x="636" y="240"/>
                  </a:lnTo>
                  <a:lnTo>
                    <a:pt x="630" y="247"/>
                  </a:lnTo>
                  <a:lnTo>
                    <a:pt x="625" y="239"/>
                  </a:lnTo>
                  <a:lnTo>
                    <a:pt x="623" y="231"/>
                  </a:lnTo>
                  <a:lnTo>
                    <a:pt x="622" y="224"/>
                  </a:lnTo>
                  <a:lnTo>
                    <a:pt x="622" y="216"/>
                  </a:lnTo>
                  <a:lnTo>
                    <a:pt x="618" y="208"/>
                  </a:lnTo>
                  <a:lnTo>
                    <a:pt x="614" y="199"/>
                  </a:lnTo>
                  <a:lnTo>
                    <a:pt x="608" y="189"/>
                  </a:lnTo>
                  <a:lnTo>
                    <a:pt x="602" y="180"/>
                  </a:lnTo>
                  <a:lnTo>
                    <a:pt x="596" y="172"/>
                  </a:lnTo>
                  <a:lnTo>
                    <a:pt x="591" y="163"/>
                  </a:lnTo>
                  <a:lnTo>
                    <a:pt x="585" y="155"/>
                  </a:lnTo>
                  <a:lnTo>
                    <a:pt x="579" y="148"/>
                  </a:lnTo>
                  <a:lnTo>
                    <a:pt x="570" y="147"/>
                  </a:lnTo>
                  <a:lnTo>
                    <a:pt x="563" y="140"/>
                  </a:lnTo>
                  <a:lnTo>
                    <a:pt x="556" y="132"/>
                  </a:lnTo>
                  <a:lnTo>
                    <a:pt x="547" y="128"/>
                  </a:lnTo>
                  <a:lnTo>
                    <a:pt x="541" y="124"/>
                  </a:lnTo>
                  <a:lnTo>
                    <a:pt x="535" y="119"/>
                  </a:lnTo>
                  <a:lnTo>
                    <a:pt x="530" y="116"/>
                  </a:lnTo>
                  <a:lnTo>
                    <a:pt x="523" y="116"/>
                  </a:lnTo>
                  <a:lnTo>
                    <a:pt x="527" y="124"/>
                  </a:lnTo>
                  <a:lnTo>
                    <a:pt x="536" y="131"/>
                  </a:lnTo>
                  <a:lnTo>
                    <a:pt x="546" y="139"/>
                  </a:lnTo>
                  <a:lnTo>
                    <a:pt x="553" y="147"/>
                  </a:lnTo>
                  <a:lnTo>
                    <a:pt x="558" y="157"/>
                  </a:lnTo>
                  <a:lnTo>
                    <a:pt x="566" y="166"/>
                  </a:lnTo>
                  <a:lnTo>
                    <a:pt x="573" y="176"/>
                  </a:lnTo>
                  <a:lnTo>
                    <a:pt x="581" y="185"/>
                  </a:lnTo>
                  <a:lnTo>
                    <a:pt x="588" y="195"/>
                  </a:lnTo>
                  <a:lnTo>
                    <a:pt x="594" y="206"/>
                  </a:lnTo>
                  <a:lnTo>
                    <a:pt x="600" y="216"/>
                  </a:lnTo>
                  <a:lnTo>
                    <a:pt x="603" y="228"/>
                  </a:lnTo>
                  <a:lnTo>
                    <a:pt x="612" y="230"/>
                  </a:lnTo>
                  <a:lnTo>
                    <a:pt x="617" y="237"/>
                  </a:lnTo>
                  <a:lnTo>
                    <a:pt x="619" y="245"/>
                  </a:lnTo>
                  <a:lnTo>
                    <a:pt x="622" y="253"/>
                  </a:lnTo>
                  <a:lnTo>
                    <a:pt x="619" y="260"/>
                  </a:lnTo>
                  <a:lnTo>
                    <a:pt x="615" y="267"/>
                  </a:lnTo>
                  <a:lnTo>
                    <a:pt x="609" y="272"/>
                  </a:lnTo>
                  <a:lnTo>
                    <a:pt x="603" y="277"/>
                  </a:lnTo>
                  <a:lnTo>
                    <a:pt x="600" y="263"/>
                  </a:lnTo>
                  <a:lnTo>
                    <a:pt x="595" y="251"/>
                  </a:lnTo>
                  <a:lnTo>
                    <a:pt x="591" y="237"/>
                  </a:lnTo>
                  <a:lnTo>
                    <a:pt x="585" y="224"/>
                  </a:lnTo>
                  <a:lnTo>
                    <a:pt x="579" y="211"/>
                  </a:lnTo>
                  <a:lnTo>
                    <a:pt x="572" y="200"/>
                  </a:lnTo>
                  <a:lnTo>
                    <a:pt x="565" y="188"/>
                  </a:lnTo>
                  <a:lnTo>
                    <a:pt x="556" y="177"/>
                  </a:lnTo>
                  <a:lnTo>
                    <a:pt x="548" y="177"/>
                  </a:lnTo>
                  <a:lnTo>
                    <a:pt x="540" y="170"/>
                  </a:lnTo>
                  <a:lnTo>
                    <a:pt x="533" y="163"/>
                  </a:lnTo>
                  <a:lnTo>
                    <a:pt x="525" y="156"/>
                  </a:lnTo>
                  <a:lnTo>
                    <a:pt x="518" y="150"/>
                  </a:lnTo>
                  <a:lnTo>
                    <a:pt x="510" y="143"/>
                  </a:lnTo>
                  <a:lnTo>
                    <a:pt x="502" y="138"/>
                  </a:lnTo>
                  <a:lnTo>
                    <a:pt x="494" y="132"/>
                  </a:lnTo>
                  <a:lnTo>
                    <a:pt x="485" y="127"/>
                  </a:lnTo>
                  <a:lnTo>
                    <a:pt x="481" y="131"/>
                  </a:lnTo>
                  <a:lnTo>
                    <a:pt x="497" y="142"/>
                  </a:lnTo>
                  <a:lnTo>
                    <a:pt x="511" y="155"/>
                  </a:lnTo>
                  <a:lnTo>
                    <a:pt x="524" y="170"/>
                  </a:lnTo>
                  <a:lnTo>
                    <a:pt x="536" y="186"/>
                  </a:lnTo>
                  <a:lnTo>
                    <a:pt x="547" y="203"/>
                  </a:lnTo>
                  <a:lnTo>
                    <a:pt x="557" y="221"/>
                  </a:lnTo>
                  <a:lnTo>
                    <a:pt x="566" y="238"/>
                  </a:lnTo>
                  <a:lnTo>
                    <a:pt x="576" y="255"/>
                  </a:lnTo>
                  <a:lnTo>
                    <a:pt x="578" y="257"/>
                  </a:lnTo>
                  <a:lnTo>
                    <a:pt x="580" y="259"/>
                  </a:lnTo>
                  <a:lnTo>
                    <a:pt x="584" y="260"/>
                  </a:lnTo>
                  <a:lnTo>
                    <a:pt x="587" y="261"/>
                  </a:lnTo>
                  <a:lnTo>
                    <a:pt x="588" y="260"/>
                  </a:lnTo>
                  <a:lnTo>
                    <a:pt x="595" y="284"/>
                  </a:lnTo>
                  <a:lnTo>
                    <a:pt x="576" y="299"/>
                  </a:lnTo>
                  <a:lnTo>
                    <a:pt x="572" y="286"/>
                  </a:lnTo>
                  <a:lnTo>
                    <a:pt x="568" y="275"/>
                  </a:lnTo>
                  <a:lnTo>
                    <a:pt x="563" y="263"/>
                  </a:lnTo>
                  <a:lnTo>
                    <a:pt x="558" y="251"/>
                  </a:lnTo>
                  <a:lnTo>
                    <a:pt x="553" y="240"/>
                  </a:lnTo>
                  <a:lnTo>
                    <a:pt x="547" y="229"/>
                  </a:lnTo>
                  <a:lnTo>
                    <a:pt x="540" y="217"/>
                  </a:lnTo>
                  <a:lnTo>
                    <a:pt x="534" y="207"/>
                  </a:lnTo>
                  <a:lnTo>
                    <a:pt x="527" y="204"/>
                  </a:lnTo>
                  <a:lnTo>
                    <a:pt x="523" y="200"/>
                  </a:lnTo>
                  <a:lnTo>
                    <a:pt x="518" y="195"/>
                  </a:lnTo>
                  <a:lnTo>
                    <a:pt x="513" y="189"/>
                  </a:lnTo>
                  <a:lnTo>
                    <a:pt x="509" y="184"/>
                  </a:lnTo>
                  <a:lnTo>
                    <a:pt x="504" y="179"/>
                  </a:lnTo>
                  <a:lnTo>
                    <a:pt x="498" y="175"/>
                  </a:lnTo>
                  <a:lnTo>
                    <a:pt x="493" y="172"/>
                  </a:lnTo>
                  <a:lnTo>
                    <a:pt x="444" y="133"/>
                  </a:lnTo>
                  <a:lnTo>
                    <a:pt x="443" y="135"/>
                  </a:lnTo>
                  <a:lnTo>
                    <a:pt x="449" y="141"/>
                  </a:lnTo>
                  <a:lnTo>
                    <a:pt x="455" y="147"/>
                  </a:lnTo>
                  <a:lnTo>
                    <a:pt x="460" y="151"/>
                  </a:lnTo>
                  <a:lnTo>
                    <a:pt x="466" y="157"/>
                  </a:lnTo>
                  <a:lnTo>
                    <a:pt x="473" y="162"/>
                  </a:lnTo>
                  <a:lnTo>
                    <a:pt x="480" y="168"/>
                  </a:lnTo>
                  <a:lnTo>
                    <a:pt x="486" y="173"/>
                  </a:lnTo>
                  <a:lnTo>
                    <a:pt x="493" y="179"/>
                  </a:lnTo>
                  <a:lnTo>
                    <a:pt x="496" y="188"/>
                  </a:lnTo>
                  <a:lnTo>
                    <a:pt x="503" y="198"/>
                  </a:lnTo>
                  <a:lnTo>
                    <a:pt x="510" y="204"/>
                  </a:lnTo>
                  <a:lnTo>
                    <a:pt x="517" y="213"/>
                  </a:lnTo>
                  <a:lnTo>
                    <a:pt x="521" y="223"/>
                  </a:lnTo>
                  <a:lnTo>
                    <a:pt x="526" y="232"/>
                  </a:lnTo>
                  <a:lnTo>
                    <a:pt x="531" y="242"/>
                  </a:lnTo>
                  <a:lnTo>
                    <a:pt x="535" y="252"/>
                  </a:lnTo>
                  <a:lnTo>
                    <a:pt x="540" y="261"/>
                  </a:lnTo>
                  <a:lnTo>
                    <a:pt x="544" y="271"/>
                  </a:lnTo>
                  <a:lnTo>
                    <a:pt x="550" y="281"/>
                  </a:lnTo>
                  <a:lnTo>
                    <a:pt x="555" y="291"/>
                  </a:lnTo>
                  <a:lnTo>
                    <a:pt x="559" y="290"/>
                  </a:lnTo>
                  <a:lnTo>
                    <a:pt x="562" y="292"/>
                  </a:lnTo>
                  <a:lnTo>
                    <a:pt x="562" y="297"/>
                  </a:lnTo>
                  <a:lnTo>
                    <a:pt x="564" y="301"/>
                  </a:lnTo>
                  <a:lnTo>
                    <a:pt x="564" y="302"/>
                  </a:lnTo>
                  <a:lnTo>
                    <a:pt x="565" y="304"/>
                  </a:lnTo>
                  <a:lnTo>
                    <a:pt x="566" y="305"/>
                  </a:lnTo>
                  <a:lnTo>
                    <a:pt x="561" y="308"/>
                  </a:lnTo>
                  <a:lnTo>
                    <a:pt x="556" y="310"/>
                  </a:lnTo>
                  <a:lnTo>
                    <a:pt x="551" y="313"/>
                  </a:lnTo>
                  <a:lnTo>
                    <a:pt x="547" y="315"/>
                  </a:lnTo>
                  <a:lnTo>
                    <a:pt x="544" y="300"/>
                  </a:lnTo>
                  <a:lnTo>
                    <a:pt x="540" y="285"/>
                  </a:lnTo>
                  <a:lnTo>
                    <a:pt x="534" y="271"/>
                  </a:lnTo>
                  <a:lnTo>
                    <a:pt x="527" y="257"/>
                  </a:lnTo>
                  <a:lnTo>
                    <a:pt x="519" y="245"/>
                  </a:lnTo>
                  <a:lnTo>
                    <a:pt x="511" y="232"/>
                  </a:lnTo>
                  <a:lnTo>
                    <a:pt x="502" y="218"/>
                  </a:lnTo>
                  <a:lnTo>
                    <a:pt x="494" y="206"/>
                  </a:lnTo>
                  <a:lnTo>
                    <a:pt x="486" y="200"/>
                  </a:lnTo>
                  <a:lnTo>
                    <a:pt x="479" y="194"/>
                  </a:lnTo>
                  <a:lnTo>
                    <a:pt x="472" y="186"/>
                  </a:lnTo>
                  <a:lnTo>
                    <a:pt x="465" y="179"/>
                  </a:lnTo>
                  <a:lnTo>
                    <a:pt x="462" y="183"/>
                  </a:lnTo>
                  <a:lnTo>
                    <a:pt x="455" y="177"/>
                  </a:lnTo>
                  <a:lnTo>
                    <a:pt x="448" y="172"/>
                  </a:lnTo>
                  <a:lnTo>
                    <a:pt x="441" y="166"/>
                  </a:lnTo>
                  <a:lnTo>
                    <a:pt x="435" y="161"/>
                  </a:lnTo>
                  <a:lnTo>
                    <a:pt x="428" y="156"/>
                  </a:lnTo>
                  <a:lnTo>
                    <a:pt x="421" y="151"/>
                  </a:lnTo>
                  <a:lnTo>
                    <a:pt x="414" y="148"/>
                  </a:lnTo>
                  <a:lnTo>
                    <a:pt x="407" y="145"/>
                  </a:lnTo>
                  <a:lnTo>
                    <a:pt x="418" y="156"/>
                  </a:lnTo>
                  <a:lnTo>
                    <a:pt x="429" y="166"/>
                  </a:lnTo>
                  <a:lnTo>
                    <a:pt x="441" y="178"/>
                  </a:lnTo>
                  <a:lnTo>
                    <a:pt x="452" y="188"/>
                  </a:lnTo>
                  <a:lnTo>
                    <a:pt x="464" y="199"/>
                  </a:lnTo>
                  <a:lnTo>
                    <a:pt x="474" y="210"/>
                  </a:lnTo>
                  <a:lnTo>
                    <a:pt x="482" y="223"/>
                  </a:lnTo>
                  <a:lnTo>
                    <a:pt x="489" y="236"/>
                  </a:lnTo>
                  <a:lnTo>
                    <a:pt x="498" y="248"/>
                  </a:lnTo>
                  <a:lnTo>
                    <a:pt x="506" y="262"/>
                  </a:lnTo>
                  <a:lnTo>
                    <a:pt x="512" y="277"/>
                  </a:lnTo>
                  <a:lnTo>
                    <a:pt x="519" y="291"/>
                  </a:lnTo>
                  <a:lnTo>
                    <a:pt x="523" y="300"/>
                  </a:lnTo>
                  <a:lnTo>
                    <a:pt x="528" y="306"/>
                  </a:lnTo>
                  <a:lnTo>
                    <a:pt x="535" y="313"/>
                  </a:lnTo>
                  <a:lnTo>
                    <a:pt x="536" y="322"/>
                  </a:lnTo>
                  <a:lnTo>
                    <a:pt x="523" y="334"/>
                  </a:lnTo>
                  <a:lnTo>
                    <a:pt x="502" y="277"/>
                  </a:lnTo>
                  <a:lnTo>
                    <a:pt x="498" y="277"/>
                  </a:lnTo>
                  <a:lnTo>
                    <a:pt x="493" y="270"/>
                  </a:lnTo>
                  <a:lnTo>
                    <a:pt x="488" y="262"/>
                  </a:lnTo>
                  <a:lnTo>
                    <a:pt x="483" y="254"/>
                  </a:lnTo>
                  <a:lnTo>
                    <a:pt x="479" y="246"/>
                  </a:lnTo>
                  <a:lnTo>
                    <a:pt x="474" y="239"/>
                  </a:lnTo>
                  <a:lnTo>
                    <a:pt x="470" y="232"/>
                  </a:lnTo>
                  <a:lnTo>
                    <a:pt x="464" y="225"/>
                  </a:lnTo>
                  <a:lnTo>
                    <a:pt x="458" y="219"/>
                  </a:lnTo>
                  <a:lnTo>
                    <a:pt x="450" y="218"/>
                  </a:lnTo>
                  <a:lnTo>
                    <a:pt x="442" y="215"/>
                  </a:lnTo>
                  <a:lnTo>
                    <a:pt x="434" y="210"/>
                  </a:lnTo>
                  <a:lnTo>
                    <a:pt x="428" y="203"/>
                  </a:lnTo>
                  <a:lnTo>
                    <a:pt x="428" y="199"/>
                  </a:lnTo>
                  <a:lnTo>
                    <a:pt x="425" y="195"/>
                  </a:lnTo>
                  <a:lnTo>
                    <a:pt x="420" y="192"/>
                  </a:lnTo>
                  <a:lnTo>
                    <a:pt x="417" y="188"/>
                  </a:lnTo>
                  <a:lnTo>
                    <a:pt x="409" y="188"/>
                  </a:lnTo>
                  <a:lnTo>
                    <a:pt x="400" y="183"/>
                  </a:lnTo>
                  <a:lnTo>
                    <a:pt x="394" y="177"/>
                  </a:lnTo>
                  <a:lnTo>
                    <a:pt x="385" y="171"/>
                  </a:lnTo>
                  <a:lnTo>
                    <a:pt x="379" y="165"/>
                  </a:lnTo>
                  <a:lnTo>
                    <a:pt x="372" y="160"/>
                  </a:lnTo>
                  <a:lnTo>
                    <a:pt x="364" y="154"/>
                  </a:lnTo>
                  <a:lnTo>
                    <a:pt x="357" y="149"/>
                  </a:lnTo>
                  <a:lnTo>
                    <a:pt x="349" y="145"/>
                  </a:lnTo>
                  <a:lnTo>
                    <a:pt x="347" y="146"/>
                  </a:lnTo>
                  <a:lnTo>
                    <a:pt x="346" y="148"/>
                  </a:lnTo>
                  <a:lnTo>
                    <a:pt x="346" y="149"/>
                  </a:lnTo>
                  <a:lnTo>
                    <a:pt x="346" y="151"/>
                  </a:lnTo>
                  <a:lnTo>
                    <a:pt x="361" y="164"/>
                  </a:lnTo>
                  <a:lnTo>
                    <a:pt x="376" y="177"/>
                  </a:lnTo>
                  <a:lnTo>
                    <a:pt x="391" y="188"/>
                  </a:lnTo>
                  <a:lnTo>
                    <a:pt x="406" y="200"/>
                  </a:lnTo>
                  <a:lnTo>
                    <a:pt x="420" y="213"/>
                  </a:lnTo>
                  <a:lnTo>
                    <a:pt x="434" y="225"/>
                  </a:lnTo>
                  <a:lnTo>
                    <a:pt x="445" y="239"/>
                  </a:lnTo>
                  <a:lnTo>
                    <a:pt x="456" y="255"/>
                  </a:lnTo>
                  <a:lnTo>
                    <a:pt x="465" y="263"/>
                  </a:lnTo>
                  <a:lnTo>
                    <a:pt x="473" y="274"/>
                  </a:lnTo>
                  <a:lnTo>
                    <a:pt x="480" y="285"/>
                  </a:lnTo>
                  <a:lnTo>
                    <a:pt x="486" y="296"/>
                  </a:lnTo>
                  <a:lnTo>
                    <a:pt x="491" y="305"/>
                  </a:lnTo>
                  <a:lnTo>
                    <a:pt x="495" y="315"/>
                  </a:lnTo>
                  <a:lnTo>
                    <a:pt x="501" y="323"/>
                  </a:lnTo>
                  <a:lnTo>
                    <a:pt x="509" y="327"/>
                  </a:lnTo>
                  <a:lnTo>
                    <a:pt x="510" y="331"/>
                  </a:lnTo>
                  <a:lnTo>
                    <a:pt x="510" y="335"/>
                  </a:lnTo>
                  <a:lnTo>
                    <a:pt x="510" y="338"/>
                  </a:lnTo>
                  <a:lnTo>
                    <a:pt x="510" y="343"/>
                  </a:lnTo>
                  <a:lnTo>
                    <a:pt x="493" y="355"/>
                  </a:lnTo>
                  <a:lnTo>
                    <a:pt x="491" y="353"/>
                  </a:lnTo>
                  <a:lnTo>
                    <a:pt x="491" y="350"/>
                  </a:lnTo>
                  <a:lnTo>
                    <a:pt x="491" y="345"/>
                  </a:lnTo>
                  <a:lnTo>
                    <a:pt x="494" y="342"/>
                  </a:lnTo>
                  <a:lnTo>
                    <a:pt x="488" y="330"/>
                  </a:lnTo>
                  <a:lnTo>
                    <a:pt x="482" y="317"/>
                  </a:lnTo>
                  <a:lnTo>
                    <a:pt x="478" y="306"/>
                  </a:lnTo>
                  <a:lnTo>
                    <a:pt x="471" y="294"/>
                  </a:lnTo>
                  <a:lnTo>
                    <a:pt x="465" y="284"/>
                  </a:lnTo>
                  <a:lnTo>
                    <a:pt x="458" y="272"/>
                  </a:lnTo>
                  <a:lnTo>
                    <a:pt x="450" y="262"/>
                  </a:lnTo>
                  <a:lnTo>
                    <a:pt x="441" y="253"/>
                  </a:lnTo>
                  <a:lnTo>
                    <a:pt x="435" y="251"/>
                  </a:lnTo>
                  <a:lnTo>
                    <a:pt x="430" y="247"/>
                  </a:lnTo>
                  <a:lnTo>
                    <a:pt x="426" y="244"/>
                  </a:lnTo>
                  <a:lnTo>
                    <a:pt x="422" y="239"/>
                  </a:lnTo>
                  <a:lnTo>
                    <a:pt x="418" y="234"/>
                  </a:lnTo>
                  <a:lnTo>
                    <a:pt x="414" y="231"/>
                  </a:lnTo>
                  <a:lnTo>
                    <a:pt x="411" y="228"/>
                  </a:lnTo>
                  <a:lnTo>
                    <a:pt x="406" y="224"/>
                  </a:lnTo>
                  <a:lnTo>
                    <a:pt x="394" y="214"/>
                  </a:lnTo>
                  <a:lnTo>
                    <a:pt x="381" y="203"/>
                  </a:lnTo>
                  <a:lnTo>
                    <a:pt x="368" y="193"/>
                  </a:lnTo>
                  <a:lnTo>
                    <a:pt x="356" y="183"/>
                  </a:lnTo>
                  <a:lnTo>
                    <a:pt x="343" y="173"/>
                  </a:lnTo>
                  <a:lnTo>
                    <a:pt x="329" y="164"/>
                  </a:lnTo>
                  <a:lnTo>
                    <a:pt x="316" y="156"/>
                  </a:lnTo>
                  <a:lnTo>
                    <a:pt x="303" y="148"/>
                  </a:lnTo>
                  <a:lnTo>
                    <a:pt x="301" y="150"/>
                  </a:lnTo>
                  <a:lnTo>
                    <a:pt x="316" y="163"/>
                  </a:lnTo>
                  <a:lnTo>
                    <a:pt x="331" y="176"/>
                  </a:lnTo>
                  <a:lnTo>
                    <a:pt x="347" y="188"/>
                  </a:lnTo>
                  <a:lnTo>
                    <a:pt x="362" y="200"/>
                  </a:lnTo>
                  <a:lnTo>
                    <a:pt x="377" y="214"/>
                  </a:lnTo>
                  <a:lnTo>
                    <a:pt x="392" y="226"/>
                  </a:lnTo>
                  <a:lnTo>
                    <a:pt x="406" y="241"/>
                  </a:lnTo>
                  <a:lnTo>
                    <a:pt x="419" y="257"/>
                  </a:lnTo>
                  <a:lnTo>
                    <a:pt x="420" y="256"/>
                  </a:lnTo>
                  <a:lnTo>
                    <a:pt x="427" y="267"/>
                  </a:lnTo>
                  <a:lnTo>
                    <a:pt x="434" y="276"/>
                  </a:lnTo>
                  <a:lnTo>
                    <a:pt x="441" y="285"/>
                  </a:lnTo>
                  <a:lnTo>
                    <a:pt x="448" y="294"/>
                  </a:lnTo>
                  <a:lnTo>
                    <a:pt x="453" y="305"/>
                  </a:lnTo>
                  <a:lnTo>
                    <a:pt x="458" y="315"/>
                  </a:lnTo>
                  <a:lnTo>
                    <a:pt x="463" y="325"/>
                  </a:lnTo>
                  <a:lnTo>
                    <a:pt x="466" y="337"/>
                  </a:lnTo>
                  <a:lnTo>
                    <a:pt x="470" y="345"/>
                  </a:lnTo>
                  <a:lnTo>
                    <a:pt x="475" y="351"/>
                  </a:lnTo>
                  <a:lnTo>
                    <a:pt x="480" y="358"/>
                  </a:lnTo>
                  <a:lnTo>
                    <a:pt x="482" y="365"/>
                  </a:lnTo>
                  <a:lnTo>
                    <a:pt x="474" y="369"/>
                  </a:lnTo>
                  <a:lnTo>
                    <a:pt x="467" y="368"/>
                  </a:lnTo>
                  <a:lnTo>
                    <a:pt x="460" y="365"/>
                  </a:lnTo>
                  <a:lnTo>
                    <a:pt x="456" y="358"/>
                  </a:lnTo>
                  <a:lnTo>
                    <a:pt x="455" y="351"/>
                  </a:lnTo>
                  <a:lnTo>
                    <a:pt x="455" y="343"/>
                  </a:lnTo>
                  <a:lnTo>
                    <a:pt x="453" y="336"/>
                  </a:lnTo>
                  <a:lnTo>
                    <a:pt x="452" y="329"/>
                  </a:lnTo>
                  <a:lnTo>
                    <a:pt x="448" y="322"/>
                  </a:lnTo>
                  <a:lnTo>
                    <a:pt x="444" y="314"/>
                  </a:lnTo>
                  <a:lnTo>
                    <a:pt x="441" y="307"/>
                  </a:lnTo>
                  <a:lnTo>
                    <a:pt x="437" y="300"/>
                  </a:lnTo>
                  <a:lnTo>
                    <a:pt x="433" y="293"/>
                  </a:lnTo>
                  <a:lnTo>
                    <a:pt x="428" y="286"/>
                  </a:lnTo>
                  <a:lnTo>
                    <a:pt x="424" y="281"/>
                  </a:lnTo>
                  <a:lnTo>
                    <a:pt x="417" y="276"/>
                  </a:lnTo>
                  <a:lnTo>
                    <a:pt x="411" y="276"/>
                  </a:lnTo>
                  <a:lnTo>
                    <a:pt x="392" y="260"/>
                  </a:lnTo>
                  <a:lnTo>
                    <a:pt x="375" y="244"/>
                  </a:lnTo>
                  <a:lnTo>
                    <a:pt x="357" y="228"/>
                  </a:lnTo>
                  <a:lnTo>
                    <a:pt x="337" y="211"/>
                  </a:lnTo>
                  <a:lnTo>
                    <a:pt x="318" y="196"/>
                  </a:lnTo>
                  <a:lnTo>
                    <a:pt x="298" y="181"/>
                  </a:lnTo>
                  <a:lnTo>
                    <a:pt x="277" y="170"/>
                  </a:lnTo>
                  <a:lnTo>
                    <a:pt x="255" y="160"/>
                  </a:lnTo>
                  <a:lnTo>
                    <a:pt x="253" y="161"/>
                  </a:lnTo>
                  <a:lnTo>
                    <a:pt x="270" y="172"/>
                  </a:lnTo>
                  <a:lnTo>
                    <a:pt x="286" y="184"/>
                  </a:lnTo>
                  <a:lnTo>
                    <a:pt x="303" y="195"/>
                  </a:lnTo>
                  <a:lnTo>
                    <a:pt x="319" y="208"/>
                  </a:lnTo>
                  <a:lnTo>
                    <a:pt x="335" y="221"/>
                  </a:lnTo>
                  <a:lnTo>
                    <a:pt x="350" y="233"/>
                  </a:lnTo>
                  <a:lnTo>
                    <a:pt x="365" y="247"/>
                  </a:lnTo>
                  <a:lnTo>
                    <a:pt x="380" y="260"/>
                  </a:lnTo>
                  <a:lnTo>
                    <a:pt x="382" y="268"/>
                  </a:lnTo>
                  <a:lnTo>
                    <a:pt x="388" y="275"/>
                  </a:lnTo>
                  <a:lnTo>
                    <a:pt x="395" y="281"/>
                  </a:lnTo>
                  <a:lnTo>
                    <a:pt x="400" y="287"/>
                  </a:lnTo>
                  <a:lnTo>
                    <a:pt x="409" y="301"/>
                  </a:lnTo>
                  <a:lnTo>
                    <a:pt x="417" y="315"/>
                  </a:lnTo>
                  <a:lnTo>
                    <a:pt x="425" y="329"/>
                  </a:lnTo>
                  <a:lnTo>
                    <a:pt x="433" y="343"/>
                  </a:lnTo>
                  <a:lnTo>
                    <a:pt x="415" y="342"/>
                  </a:lnTo>
                  <a:lnTo>
                    <a:pt x="409" y="331"/>
                  </a:lnTo>
                  <a:lnTo>
                    <a:pt x="402" y="320"/>
                  </a:lnTo>
                  <a:lnTo>
                    <a:pt x="395" y="308"/>
                  </a:lnTo>
                  <a:lnTo>
                    <a:pt x="387" y="298"/>
                  </a:lnTo>
                  <a:lnTo>
                    <a:pt x="379" y="286"/>
                  </a:lnTo>
                  <a:lnTo>
                    <a:pt x="369" y="276"/>
                  </a:lnTo>
                  <a:lnTo>
                    <a:pt x="360" y="267"/>
                  </a:lnTo>
                  <a:lnTo>
                    <a:pt x="351" y="257"/>
                  </a:lnTo>
                  <a:lnTo>
                    <a:pt x="343" y="260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9" y="241"/>
                  </a:lnTo>
                  <a:lnTo>
                    <a:pt x="309" y="236"/>
                  </a:lnTo>
                  <a:lnTo>
                    <a:pt x="301" y="230"/>
                  </a:lnTo>
                  <a:lnTo>
                    <a:pt x="292" y="224"/>
                  </a:lnTo>
                  <a:lnTo>
                    <a:pt x="284" y="218"/>
                  </a:lnTo>
                  <a:lnTo>
                    <a:pt x="277" y="213"/>
                  </a:lnTo>
                  <a:lnTo>
                    <a:pt x="276" y="214"/>
                  </a:lnTo>
                  <a:lnTo>
                    <a:pt x="286" y="222"/>
                  </a:lnTo>
                  <a:lnTo>
                    <a:pt x="297" y="230"/>
                  </a:lnTo>
                  <a:lnTo>
                    <a:pt x="306" y="238"/>
                  </a:lnTo>
                  <a:lnTo>
                    <a:pt x="316" y="247"/>
                  </a:lnTo>
                  <a:lnTo>
                    <a:pt x="326" y="256"/>
                  </a:lnTo>
                  <a:lnTo>
                    <a:pt x="335" y="266"/>
                  </a:lnTo>
                  <a:lnTo>
                    <a:pt x="344" y="276"/>
                  </a:lnTo>
                  <a:lnTo>
                    <a:pt x="351" y="286"/>
                  </a:lnTo>
                  <a:lnTo>
                    <a:pt x="357" y="293"/>
                  </a:lnTo>
                  <a:lnTo>
                    <a:pt x="362" y="298"/>
                  </a:lnTo>
                  <a:lnTo>
                    <a:pt x="367" y="304"/>
                  </a:lnTo>
                  <a:lnTo>
                    <a:pt x="373" y="310"/>
                  </a:lnTo>
                  <a:lnTo>
                    <a:pt x="372" y="313"/>
                  </a:lnTo>
                  <a:lnTo>
                    <a:pt x="379" y="317"/>
                  </a:lnTo>
                  <a:lnTo>
                    <a:pt x="384" y="324"/>
                  </a:lnTo>
                  <a:lnTo>
                    <a:pt x="389" y="332"/>
                  </a:lnTo>
                  <a:lnTo>
                    <a:pt x="391" y="342"/>
                  </a:lnTo>
                  <a:lnTo>
                    <a:pt x="381" y="344"/>
                  </a:lnTo>
                  <a:lnTo>
                    <a:pt x="374" y="338"/>
                  </a:lnTo>
                  <a:lnTo>
                    <a:pt x="368" y="330"/>
                  </a:lnTo>
                  <a:lnTo>
                    <a:pt x="362" y="322"/>
                  </a:lnTo>
                  <a:lnTo>
                    <a:pt x="364" y="321"/>
                  </a:lnTo>
                  <a:lnTo>
                    <a:pt x="364" y="320"/>
                  </a:lnTo>
                  <a:lnTo>
                    <a:pt x="365" y="320"/>
                  </a:lnTo>
                  <a:lnTo>
                    <a:pt x="365" y="319"/>
                  </a:lnTo>
                  <a:lnTo>
                    <a:pt x="359" y="316"/>
                  </a:lnTo>
                  <a:lnTo>
                    <a:pt x="353" y="313"/>
                  </a:lnTo>
                  <a:lnTo>
                    <a:pt x="349" y="307"/>
                  </a:lnTo>
                  <a:lnTo>
                    <a:pt x="343" y="300"/>
                  </a:lnTo>
                  <a:lnTo>
                    <a:pt x="337" y="294"/>
                  </a:lnTo>
                  <a:lnTo>
                    <a:pt x="331" y="290"/>
                  </a:lnTo>
                  <a:lnTo>
                    <a:pt x="324" y="286"/>
                  </a:lnTo>
                  <a:lnTo>
                    <a:pt x="318" y="286"/>
                  </a:lnTo>
                  <a:lnTo>
                    <a:pt x="306" y="275"/>
                  </a:lnTo>
                  <a:lnTo>
                    <a:pt x="293" y="263"/>
                  </a:lnTo>
                  <a:lnTo>
                    <a:pt x="281" y="252"/>
                  </a:lnTo>
                  <a:lnTo>
                    <a:pt x="268" y="241"/>
                  </a:lnTo>
                  <a:lnTo>
                    <a:pt x="255" y="231"/>
                  </a:lnTo>
                  <a:lnTo>
                    <a:pt x="243" y="222"/>
                  </a:lnTo>
                  <a:lnTo>
                    <a:pt x="229" y="213"/>
                  </a:lnTo>
                  <a:lnTo>
                    <a:pt x="215" y="203"/>
                  </a:lnTo>
                  <a:lnTo>
                    <a:pt x="213" y="206"/>
                  </a:lnTo>
                  <a:lnTo>
                    <a:pt x="231" y="223"/>
                  </a:lnTo>
                  <a:lnTo>
                    <a:pt x="251" y="239"/>
                  </a:lnTo>
                  <a:lnTo>
                    <a:pt x="269" y="256"/>
                  </a:lnTo>
                  <a:lnTo>
                    <a:pt x="289" y="272"/>
                  </a:lnTo>
                  <a:lnTo>
                    <a:pt x="306" y="290"/>
                  </a:lnTo>
                  <a:lnTo>
                    <a:pt x="324" y="308"/>
                  </a:lnTo>
                  <a:lnTo>
                    <a:pt x="341" y="327"/>
                  </a:lnTo>
                  <a:lnTo>
                    <a:pt x="357" y="347"/>
                  </a:lnTo>
                  <a:lnTo>
                    <a:pt x="345" y="353"/>
                  </a:lnTo>
                  <a:lnTo>
                    <a:pt x="338" y="347"/>
                  </a:lnTo>
                  <a:lnTo>
                    <a:pt x="332" y="338"/>
                  </a:lnTo>
                  <a:lnTo>
                    <a:pt x="326" y="331"/>
                  </a:lnTo>
                  <a:lnTo>
                    <a:pt x="307" y="317"/>
                  </a:lnTo>
                  <a:lnTo>
                    <a:pt x="290" y="302"/>
                  </a:lnTo>
                  <a:lnTo>
                    <a:pt x="271" y="287"/>
                  </a:lnTo>
                  <a:lnTo>
                    <a:pt x="254" y="271"/>
                  </a:lnTo>
                  <a:lnTo>
                    <a:pt x="236" y="255"/>
                  </a:lnTo>
                  <a:lnTo>
                    <a:pt x="217" y="241"/>
                  </a:lnTo>
                  <a:lnTo>
                    <a:pt x="198" y="228"/>
                  </a:lnTo>
                  <a:lnTo>
                    <a:pt x="177" y="216"/>
                  </a:lnTo>
                  <a:lnTo>
                    <a:pt x="176" y="217"/>
                  </a:lnTo>
                  <a:lnTo>
                    <a:pt x="175" y="218"/>
                  </a:lnTo>
                  <a:lnTo>
                    <a:pt x="175" y="221"/>
                  </a:lnTo>
                  <a:lnTo>
                    <a:pt x="175" y="223"/>
                  </a:lnTo>
                  <a:lnTo>
                    <a:pt x="273" y="299"/>
                  </a:lnTo>
                  <a:lnTo>
                    <a:pt x="278" y="308"/>
                  </a:lnTo>
                  <a:lnTo>
                    <a:pt x="284" y="316"/>
                  </a:lnTo>
                  <a:lnTo>
                    <a:pt x="290" y="324"/>
                  </a:lnTo>
                  <a:lnTo>
                    <a:pt x="297" y="331"/>
                  </a:lnTo>
                  <a:lnTo>
                    <a:pt x="303" y="339"/>
                  </a:lnTo>
                  <a:lnTo>
                    <a:pt x="309" y="347"/>
                  </a:lnTo>
                  <a:lnTo>
                    <a:pt x="314" y="355"/>
                  </a:lnTo>
                  <a:lnTo>
                    <a:pt x="319" y="365"/>
                  </a:lnTo>
                  <a:lnTo>
                    <a:pt x="318" y="366"/>
                  </a:lnTo>
                  <a:lnTo>
                    <a:pt x="316" y="367"/>
                  </a:lnTo>
                  <a:lnTo>
                    <a:pt x="314" y="367"/>
                  </a:lnTo>
                  <a:lnTo>
                    <a:pt x="313" y="369"/>
                  </a:lnTo>
                  <a:lnTo>
                    <a:pt x="301" y="351"/>
                  </a:lnTo>
                  <a:lnTo>
                    <a:pt x="284" y="337"/>
                  </a:lnTo>
                  <a:lnTo>
                    <a:pt x="266" y="322"/>
                  </a:lnTo>
                  <a:lnTo>
                    <a:pt x="247" y="307"/>
                  </a:lnTo>
                  <a:lnTo>
                    <a:pt x="229" y="292"/>
                  </a:lnTo>
                  <a:lnTo>
                    <a:pt x="210" y="277"/>
                  </a:lnTo>
                  <a:lnTo>
                    <a:pt x="192" y="262"/>
                  </a:lnTo>
                  <a:lnTo>
                    <a:pt x="172" y="248"/>
                  </a:lnTo>
                  <a:lnTo>
                    <a:pt x="154" y="236"/>
                  </a:lnTo>
                  <a:lnTo>
                    <a:pt x="152" y="237"/>
                  </a:lnTo>
                  <a:lnTo>
                    <a:pt x="150" y="237"/>
                  </a:lnTo>
                  <a:lnTo>
                    <a:pt x="148" y="238"/>
                  </a:lnTo>
                  <a:lnTo>
                    <a:pt x="146" y="240"/>
                  </a:lnTo>
                  <a:lnTo>
                    <a:pt x="149" y="246"/>
                  </a:lnTo>
                  <a:lnTo>
                    <a:pt x="154" y="249"/>
                  </a:lnTo>
                  <a:lnTo>
                    <a:pt x="160" y="253"/>
                  </a:lnTo>
                  <a:lnTo>
                    <a:pt x="164" y="256"/>
                  </a:lnTo>
                  <a:lnTo>
                    <a:pt x="170" y="259"/>
                  </a:lnTo>
                  <a:lnTo>
                    <a:pt x="176" y="262"/>
                  </a:lnTo>
                  <a:lnTo>
                    <a:pt x="182" y="266"/>
                  </a:lnTo>
                  <a:lnTo>
                    <a:pt x="186" y="269"/>
                  </a:lnTo>
                  <a:lnTo>
                    <a:pt x="195" y="276"/>
                  </a:lnTo>
                  <a:lnTo>
                    <a:pt x="205" y="284"/>
                  </a:lnTo>
                  <a:lnTo>
                    <a:pt x="215" y="291"/>
                  </a:lnTo>
                  <a:lnTo>
                    <a:pt x="225" y="300"/>
                  </a:lnTo>
                  <a:lnTo>
                    <a:pt x="236" y="308"/>
                  </a:lnTo>
                  <a:lnTo>
                    <a:pt x="244" y="317"/>
                  </a:lnTo>
                  <a:lnTo>
                    <a:pt x="252" y="328"/>
                  </a:lnTo>
                  <a:lnTo>
                    <a:pt x="259" y="338"/>
                  </a:lnTo>
                  <a:lnTo>
                    <a:pt x="263" y="343"/>
                  </a:lnTo>
                  <a:lnTo>
                    <a:pt x="269" y="347"/>
                  </a:lnTo>
                  <a:lnTo>
                    <a:pt x="275" y="353"/>
                  </a:lnTo>
                  <a:lnTo>
                    <a:pt x="281" y="358"/>
                  </a:lnTo>
                  <a:lnTo>
                    <a:pt x="285" y="363"/>
                  </a:lnTo>
                  <a:lnTo>
                    <a:pt x="290" y="369"/>
                  </a:lnTo>
                  <a:lnTo>
                    <a:pt x="293" y="376"/>
                  </a:lnTo>
                  <a:lnTo>
                    <a:pt x="294" y="384"/>
                  </a:lnTo>
                  <a:lnTo>
                    <a:pt x="288" y="391"/>
                  </a:lnTo>
                  <a:lnTo>
                    <a:pt x="285" y="384"/>
                  </a:lnTo>
                  <a:lnTo>
                    <a:pt x="282" y="378"/>
                  </a:lnTo>
                  <a:lnTo>
                    <a:pt x="277" y="373"/>
                  </a:lnTo>
                  <a:lnTo>
                    <a:pt x="271" y="367"/>
                  </a:lnTo>
                  <a:lnTo>
                    <a:pt x="266" y="361"/>
                  </a:lnTo>
                  <a:lnTo>
                    <a:pt x="260" y="357"/>
                  </a:lnTo>
                  <a:lnTo>
                    <a:pt x="254" y="351"/>
                  </a:lnTo>
                  <a:lnTo>
                    <a:pt x="248" y="346"/>
                  </a:lnTo>
                  <a:lnTo>
                    <a:pt x="232" y="334"/>
                  </a:lnTo>
                  <a:lnTo>
                    <a:pt x="217" y="321"/>
                  </a:lnTo>
                  <a:lnTo>
                    <a:pt x="201" y="309"/>
                  </a:lnTo>
                  <a:lnTo>
                    <a:pt x="186" y="297"/>
                  </a:lnTo>
                  <a:lnTo>
                    <a:pt x="170" y="284"/>
                  </a:lnTo>
                  <a:lnTo>
                    <a:pt x="154" y="274"/>
                  </a:lnTo>
                  <a:lnTo>
                    <a:pt x="137" y="262"/>
                  </a:lnTo>
                  <a:lnTo>
                    <a:pt x="119" y="253"/>
                  </a:lnTo>
                  <a:lnTo>
                    <a:pt x="118" y="256"/>
                  </a:lnTo>
                  <a:lnTo>
                    <a:pt x="119" y="259"/>
                  </a:lnTo>
                  <a:lnTo>
                    <a:pt x="122" y="261"/>
                  </a:lnTo>
                  <a:lnTo>
                    <a:pt x="123" y="263"/>
                  </a:lnTo>
                  <a:lnTo>
                    <a:pt x="137" y="272"/>
                  </a:lnTo>
                  <a:lnTo>
                    <a:pt x="150" y="283"/>
                  </a:lnTo>
                  <a:lnTo>
                    <a:pt x="164" y="292"/>
                  </a:lnTo>
                  <a:lnTo>
                    <a:pt x="178" y="301"/>
                  </a:lnTo>
                  <a:lnTo>
                    <a:pt x="192" y="310"/>
                  </a:lnTo>
                  <a:lnTo>
                    <a:pt x="206" y="321"/>
                  </a:lnTo>
                  <a:lnTo>
                    <a:pt x="218" y="331"/>
                  </a:lnTo>
                  <a:lnTo>
                    <a:pt x="231" y="343"/>
                  </a:lnTo>
                  <a:lnTo>
                    <a:pt x="236" y="351"/>
                  </a:lnTo>
                  <a:lnTo>
                    <a:pt x="240" y="359"/>
                  </a:lnTo>
                  <a:lnTo>
                    <a:pt x="246" y="367"/>
                  </a:lnTo>
                  <a:lnTo>
                    <a:pt x="251" y="375"/>
                  </a:lnTo>
                  <a:lnTo>
                    <a:pt x="256" y="382"/>
                  </a:lnTo>
                  <a:lnTo>
                    <a:pt x="261" y="390"/>
                  </a:lnTo>
                  <a:lnTo>
                    <a:pt x="267" y="397"/>
                  </a:lnTo>
                  <a:lnTo>
                    <a:pt x="271" y="405"/>
                  </a:lnTo>
                  <a:lnTo>
                    <a:pt x="265" y="413"/>
                  </a:lnTo>
                  <a:lnTo>
                    <a:pt x="250" y="396"/>
                  </a:lnTo>
                  <a:lnTo>
                    <a:pt x="233" y="378"/>
                  </a:lnTo>
                  <a:lnTo>
                    <a:pt x="216" y="361"/>
                  </a:lnTo>
                  <a:lnTo>
                    <a:pt x="199" y="345"/>
                  </a:lnTo>
                  <a:lnTo>
                    <a:pt x="182" y="329"/>
                  </a:lnTo>
                  <a:lnTo>
                    <a:pt x="163" y="314"/>
                  </a:lnTo>
                  <a:lnTo>
                    <a:pt x="144" y="300"/>
                  </a:lnTo>
                  <a:lnTo>
                    <a:pt x="124" y="287"/>
                  </a:lnTo>
                  <a:lnTo>
                    <a:pt x="117" y="284"/>
                  </a:lnTo>
                  <a:lnTo>
                    <a:pt x="111" y="279"/>
                  </a:lnTo>
                  <a:lnTo>
                    <a:pt x="104" y="275"/>
                  </a:lnTo>
                  <a:lnTo>
                    <a:pt x="96" y="276"/>
                  </a:lnTo>
                  <a:lnTo>
                    <a:pt x="95" y="275"/>
                  </a:lnTo>
                  <a:lnTo>
                    <a:pt x="93" y="272"/>
                  </a:lnTo>
                  <a:lnTo>
                    <a:pt x="92" y="272"/>
                  </a:lnTo>
                  <a:lnTo>
                    <a:pt x="89" y="272"/>
                  </a:lnTo>
                  <a:lnTo>
                    <a:pt x="88" y="274"/>
                  </a:lnTo>
                  <a:lnTo>
                    <a:pt x="102" y="284"/>
                  </a:lnTo>
                  <a:lnTo>
                    <a:pt x="117" y="294"/>
                  </a:lnTo>
                  <a:lnTo>
                    <a:pt x="131" y="305"/>
                  </a:lnTo>
                  <a:lnTo>
                    <a:pt x="145" y="314"/>
                  </a:lnTo>
                  <a:lnTo>
                    <a:pt x="159" y="324"/>
                  </a:lnTo>
                  <a:lnTo>
                    <a:pt x="172" y="336"/>
                  </a:lnTo>
                  <a:lnTo>
                    <a:pt x="186" y="346"/>
                  </a:lnTo>
                  <a:lnTo>
                    <a:pt x="200" y="358"/>
                  </a:lnTo>
                  <a:lnTo>
                    <a:pt x="202" y="370"/>
                  </a:lnTo>
                  <a:lnTo>
                    <a:pt x="210" y="381"/>
                  </a:lnTo>
                  <a:lnTo>
                    <a:pt x="222" y="391"/>
                  </a:lnTo>
                  <a:lnTo>
                    <a:pt x="231" y="403"/>
                  </a:lnTo>
                  <a:lnTo>
                    <a:pt x="224" y="405"/>
                  </a:lnTo>
                  <a:lnTo>
                    <a:pt x="218" y="404"/>
                  </a:lnTo>
                  <a:lnTo>
                    <a:pt x="214" y="400"/>
                  </a:lnTo>
                  <a:lnTo>
                    <a:pt x="209" y="395"/>
                  </a:lnTo>
                  <a:lnTo>
                    <a:pt x="206" y="388"/>
                  </a:lnTo>
                  <a:lnTo>
                    <a:pt x="202" y="381"/>
                  </a:lnTo>
                  <a:lnTo>
                    <a:pt x="197" y="375"/>
                  </a:lnTo>
                  <a:lnTo>
                    <a:pt x="191" y="370"/>
                  </a:lnTo>
                  <a:lnTo>
                    <a:pt x="176" y="360"/>
                  </a:lnTo>
                  <a:lnTo>
                    <a:pt x="161" y="349"/>
                  </a:lnTo>
                  <a:lnTo>
                    <a:pt x="146" y="338"/>
                  </a:lnTo>
                  <a:lnTo>
                    <a:pt x="130" y="327"/>
                  </a:lnTo>
                  <a:lnTo>
                    <a:pt x="115" y="316"/>
                  </a:lnTo>
                  <a:lnTo>
                    <a:pt x="99" y="307"/>
                  </a:lnTo>
                  <a:lnTo>
                    <a:pt x="82" y="299"/>
                  </a:lnTo>
                  <a:lnTo>
                    <a:pt x="65" y="292"/>
                  </a:lnTo>
                  <a:lnTo>
                    <a:pt x="65" y="299"/>
                  </a:lnTo>
                  <a:lnTo>
                    <a:pt x="78" y="306"/>
                  </a:lnTo>
                  <a:lnTo>
                    <a:pt x="92" y="314"/>
                  </a:lnTo>
                  <a:lnTo>
                    <a:pt x="104" y="321"/>
                  </a:lnTo>
                  <a:lnTo>
                    <a:pt x="117" y="329"/>
                  </a:lnTo>
                  <a:lnTo>
                    <a:pt x="130" y="337"/>
                  </a:lnTo>
                  <a:lnTo>
                    <a:pt x="142" y="345"/>
                  </a:lnTo>
                  <a:lnTo>
                    <a:pt x="154" y="354"/>
                  </a:lnTo>
                  <a:lnTo>
                    <a:pt x="165" y="365"/>
                  </a:lnTo>
                  <a:lnTo>
                    <a:pt x="170" y="376"/>
                  </a:lnTo>
                  <a:lnTo>
                    <a:pt x="179" y="385"/>
                  </a:lnTo>
                  <a:lnTo>
                    <a:pt x="188" y="396"/>
                  </a:lnTo>
                  <a:lnTo>
                    <a:pt x="197" y="407"/>
                  </a:lnTo>
                  <a:lnTo>
                    <a:pt x="198" y="411"/>
                  </a:lnTo>
                  <a:lnTo>
                    <a:pt x="197" y="413"/>
                  </a:lnTo>
                  <a:lnTo>
                    <a:pt x="194" y="417"/>
                  </a:lnTo>
                  <a:lnTo>
                    <a:pt x="193" y="419"/>
                  </a:lnTo>
                  <a:lnTo>
                    <a:pt x="162" y="381"/>
                  </a:lnTo>
                  <a:lnTo>
                    <a:pt x="153" y="381"/>
                  </a:lnTo>
                  <a:lnTo>
                    <a:pt x="144" y="373"/>
                  </a:lnTo>
                  <a:lnTo>
                    <a:pt x="134" y="366"/>
                  </a:lnTo>
                  <a:lnTo>
                    <a:pt x="124" y="359"/>
                  </a:lnTo>
                  <a:lnTo>
                    <a:pt x="114" y="352"/>
                  </a:lnTo>
                  <a:lnTo>
                    <a:pt x="103" y="346"/>
                  </a:lnTo>
                  <a:lnTo>
                    <a:pt x="93" y="338"/>
                  </a:lnTo>
                  <a:lnTo>
                    <a:pt x="85" y="331"/>
                  </a:lnTo>
                  <a:lnTo>
                    <a:pt x="77" y="322"/>
                  </a:lnTo>
                  <a:lnTo>
                    <a:pt x="73" y="320"/>
                  </a:lnTo>
                  <a:lnTo>
                    <a:pt x="69" y="317"/>
                  </a:lnTo>
                  <a:lnTo>
                    <a:pt x="64" y="315"/>
                  </a:lnTo>
                  <a:lnTo>
                    <a:pt x="59" y="313"/>
                  </a:lnTo>
                  <a:lnTo>
                    <a:pt x="55" y="310"/>
                  </a:lnTo>
                  <a:lnTo>
                    <a:pt x="50" y="310"/>
                  </a:lnTo>
                  <a:lnTo>
                    <a:pt x="47" y="312"/>
                  </a:lnTo>
                  <a:lnTo>
                    <a:pt x="42" y="314"/>
                  </a:lnTo>
                  <a:lnTo>
                    <a:pt x="41" y="316"/>
                  </a:lnTo>
                  <a:lnTo>
                    <a:pt x="40" y="319"/>
                  </a:lnTo>
                  <a:lnTo>
                    <a:pt x="39" y="321"/>
                  </a:lnTo>
                  <a:lnTo>
                    <a:pt x="39" y="323"/>
                  </a:lnTo>
                  <a:lnTo>
                    <a:pt x="47" y="328"/>
                  </a:lnTo>
                  <a:lnTo>
                    <a:pt x="55" y="332"/>
                  </a:lnTo>
                  <a:lnTo>
                    <a:pt x="63" y="336"/>
                  </a:lnTo>
                  <a:lnTo>
                    <a:pt x="71" y="339"/>
                  </a:lnTo>
                  <a:lnTo>
                    <a:pt x="79" y="343"/>
                  </a:lnTo>
                  <a:lnTo>
                    <a:pt x="88" y="346"/>
                  </a:lnTo>
                  <a:lnTo>
                    <a:pt x="96" y="351"/>
                  </a:lnTo>
                  <a:lnTo>
                    <a:pt x="104" y="355"/>
                  </a:lnTo>
                  <a:lnTo>
                    <a:pt x="147" y="389"/>
                  </a:lnTo>
                  <a:lnTo>
                    <a:pt x="153" y="400"/>
                  </a:lnTo>
                  <a:lnTo>
                    <a:pt x="160" y="413"/>
                  </a:lnTo>
                  <a:lnTo>
                    <a:pt x="165" y="426"/>
                  </a:lnTo>
                  <a:lnTo>
                    <a:pt x="169" y="440"/>
                  </a:lnTo>
                  <a:lnTo>
                    <a:pt x="165" y="434"/>
                  </a:lnTo>
                  <a:lnTo>
                    <a:pt x="161" y="428"/>
                  </a:lnTo>
                  <a:lnTo>
                    <a:pt x="155" y="422"/>
                  </a:lnTo>
                  <a:lnTo>
                    <a:pt x="149" y="417"/>
                  </a:lnTo>
                  <a:lnTo>
                    <a:pt x="145" y="411"/>
                  </a:lnTo>
                  <a:lnTo>
                    <a:pt x="139" y="405"/>
                  </a:lnTo>
                  <a:lnTo>
                    <a:pt x="134" y="399"/>
                  </a:lnTo>
                  <a:lnTo>
                    <a:pt x="130" y="395"/>
                  </a:lnTo>
                  <a:lnTo>
                    <a:pt x="117" y="388"/>
                  </a:lnTo>
                  <a:lnTo>
                    <a:pt x="106" y="380"/>
                  </a:lnTo>
                  <a:lnTo>
                    <a:pt x="94" y="372"/>
                  </a:lnTo>
                  <a:lnTo>
                    <a:pt x="84" y="362"/>
                  </a:lnTo>
                  <a:lnTo>
                    <a:pt x="72" y="354"/>
                  </a:lnTo>
                  <a:lnTo>
                    <a:pt x="59" y="347"/>
                  </a:lnTo>
                  <a:lnTo>
                    <a:pt x="48" y="342"/>
                  </a:lnTo>
                  <a:lnTo>
                    <a:pt x="34" y="338"/>
                  </a:lnTo>
                  <a:lnTo>
                    <a:pt x="34" y="337"/>
                  </a:lnTo>
                  <a:lnTo>
                    <a:pt x="29" y="337"/>
                  </a:lnTo>
                  <a:lnTo>
                    <a:pt x="25" y="337"/>
                  </a:lnTo>
                  <a:lnTo>
                    <a:pt x="20" y="339"/>
                  </a:lnTo>
                  <a:lnTo>
                    <a:pt x="19" y="345"/>
                  </a:lnTo>
                  <a:lnTo>
                    <a:pt x="26" y="350"/>
                  </a:lnTo>
                  <a:lnTo>
                    <a:pt x="33" y="354"/>
                  </a:lnTo>
                  <a:lnTo>
                    <a:pt x="40" y="359"/>
                  </a:lnTo>
                  <a:lnTo>
                    <a:pt x="47" y="363"/>
                  </a:lnTo>
                  <a:lnTo>
                    <a:pt x="54" y="367"/>
                  </a:lnTo>
                  <a:lnTo>
                    <a:pt x="61" y="372"/>
                  </a:lnTo>
                  <a:lnTo>
                    <a:pt x="69" y="375"/>
                  </a:lnTo>
                  <a:lnTo>
                    <a:pt x="76" y="380"/>
                  </a:lnTo>
                  <a:lnTo>
                    <a:pt x="86" y="385"/>
                  </a:lnTo>
                  <a:lnTo>
                    <a:pt x="95" y="392"/>
                  </a:lnTo>
                  <a:lnTo>
                    <a:pt x="103" y="400"/>
                  </a:lnTo>
                  <a:lnTo>
                    <a:pt x="110" y="408"/>
                  </a:lnTo>
                  <a:lnTo>
                    <a:pt x="117" y="418"/>
                  </a:lnTo>
                  <a:lnTo>
                    <a:pt x="124" y="427"/>
                  </a:lnTo>
                  <a:lnTo>
                    <a:pt x="130" y="436"/>
                  </a:lnTo>
                  <a:lnTo>
                    <a:pt x="134" y="446"/>
                  </a:lnTo>
                  <a:lnTo>
                    <a:pt x="129" y="438"/>
                  </a:lnTo>
                  <a:lnTo>
                    <a:pt x="122" y="431"/>
                  </a:lnTo>
                  <a:lnTo>
                    <a:pt x="114" y="423"/>
                  </a:lnTo>
                  <a:lnTo>
                    <a:pt x="104" y="417"/>
                  </a:lnTo>
                  <a:lnTo>
                    <a:pt x="95" y="410"/>
                  </a:lnTo>
                  <a:lnTo>
                    <a:pt x="86" y="403"/>
                  </a:lnTo>
                  <a:lnTo>
                    <a:pt x="77" y="395"/>
                  </a:lnTo>
                  <a:lnTo>
                    <a:pt x="67" y="388"/>
                  </a:lnTo>
                  <a:lnTo>
                    <a:pt x="65" y="389"/>
                  </a:lnTo>
                  <a:lnTo>
                    <a:pt x="59" y="384"/>
                  </a:lnTo>
                  <a:lnTo>
                    <a:pt x="54" y="381"/>
                  </a:lnTo>
                  <a:lnTo>
                    <a:pt x="48" y="376"/>
                  </a:lnTo>
                  <a:lnTo>
                    <a:pt x="41" y="373"/>
                  </a:lnTo>
                  <a:lnTo>
                    <a:pt x="35" y="370"/>
                  </a:lnTo>
                  <a:lnTo>
                    <a:pt x="28" y="368"/>
                  </a:lnTo>
                  <a:lnTo>
                    <a:pt x="23" y="366"/>
                  </a:lnTo>
                  <a:lnTo>
                    <a:pt x="16" y="365"/>
                  </a:lnTo>
                  <a:lnTo>
                    <a:pt x="13" y="361"/>
                  </a:lnTo>
                  <a:lnTo>
                    <a:pt x="9" y="359"/>
                  </a:lnTo>
                  <a:lnTo>
                    <a:pt x="3" y="358"/>
                  </a:lnTo>
                  <a:lnTo>
                    <a:pt x="0" y="355"/>
                  </a:lnTo>
                  <a:lnTo>
                    <a:pt x="9" y="342"/>
                  </a:lnTo>
                  <a:lnTo>
                    <a:pt x="18" y="329"/>
                  </a:lnTo>
                  <a:lnTo>
                    <a:pt x="28" y="316"/>
                  </a:lnTo>
                  <a:lnTo>
                    <a:pt x="39" y="304"/>
                  </a:lnTo>
                  <a:lnTo>
                    <a:pt x="50" y="292"/>
                  </a:lnTo>
                  <a:lnTo>
                    <a:pt x="62" y="281"/>
                  </a:lnTo>
                  <a:lnTo>
                    <a:pt x="73" y="269"/>
                  </a:lnTo>
                  <a:lnTo>
                    <a:pt x="85" y="257"/>
                  </a:lnTo>
                  <a:lnTo>
                    <a:pt x="96" y="247"/>
                  </a:lnTo>
                  <a:lnTo>
                    <a:pt x="109" y="237"/>
                  </a:lnTo>
                  <a:lnTo>
                    <a:pt x="122" y="228"/>
                  </a:lnTo>
                  <a:lnTo>
                    <a:pt x="135" y="218"/>
                  </a:lnTo>
                  <a:lnTo>
                    <a:pt x="148" y="210"/>
                  </a:lnTo>
                  <a:lnTo>
                    <a:pt x="162" y="202"/>
                  </a:lnTo>
                  <a:lnTo>
                    <a:pt x="176" y="195"/>
                  </a:lnTo>
                  <a:lnTo>
                    <a:pt x="190" y="188"/>
                  </a:lnTo>
                  <a:lnTo>
                    <a:pt x="194" y="187"/>
                  </a:lnTo>
                  <a:lnTo>
                    <a:pt x="200" y="186"/>
                  </a:lnTo>
                  <a:lnTo>
                    <a:pt x="205" y="184"/>
                  </a:lnTo>
                  <a:lnTo>
                    <a:pt x="210" y="180"/>
                  </a:lnTo>
                  <a:lnTo>
                    <a:pt x="215" y="178"/>
                  </a:lnTo>
                  <a:lnTo>
                    <a:pt x="220" y="175"/>
                  </a:lnTo>
                  <a:lnTo>
                    <a:pt x="224" y="171"/>
                  </a:lnTo>
                  <a:lnTo>
                    <a:pt x="229" y="168"/>
                  </a:lnTo>
                  <a:lnTo>
                    <a:pt x="238" y="161"/>
                  </a:lnTo>
                  <a:lnTo>
                    <a:pt x="247" y="154"/>
                  </a:lnTo>
                  <a:lnTo>
                    <a:pt x="256" y="147"/>
                  </a:lnTo>
                  <a:lnTo>
                    <a:pt x="266" y="141"/>
                  </a:lnTo>
                  <a:lnTo>
                    <a:pt x="275" y="134"/>
                  </a:lnTo>
                  <a:lnTo>
                    <a:pt x="284" y="128"/>
                  </a:lnTo>
                  <a:lnTo>
                    <a:pt x="293" y="124"/>
                  </a:lnTo>
                  <a:lnTo>
                    <a:pt x="303" y="118"/>
                  </a:lnTo>
                  <a:lnTo>
                    <a:pt x="311" y="117"/>
                  </a:lnTo>
                  <a:lnTo>
                    <a:pt x="319" y="113"/>
                  </a:lnTo>
                  <a:lnTo>
                    <a:pt x="324" y="110"/>
                  </a:lnTo>
                  <a:lnTo>
                    <a:pt x="331" y="105"/>
                  </a:lnTo>
                  <a:lnTo>
                    <a:pt x="338" y="101"/>
                  </a:lnTo>
                  <a:lnTo>
                    <a:pt x="344" y="95"/>
                  </a:lnTo>
                  <a:lnTo>
                    <a:pt x="351" y="90"/>
                  </a:lnTo>
                  <a:lnTo>
                    <a:pt x="358" y="86"/>
                  </a:lnTo>
                  <a:lnTo>
                    <a:pt x="367" y="79"/>
                  </a:lnTo>
                  <a:lnTo>
                    <a:pt x="376" y="72"/>
                  </a:lnTo>
                  <a:lnTo>
                    <a:pt x="385" y="65"/>
                  </a:lnTo>
                  <a:lnTo>
                    <a:pt x="395" y="59"/>
                  </a:lnTo>
                  <a:lnTo>
                    <a:pt x="404" y="54"/>
                  </a:lnTo>
                  <a:lnTo>
                    <a:pt x="413" y="48"/>
                  </a:lnTo>
                  <a:lnTo>
                    <a:pt x="422" y="43"/>
                  </a:lnTo>
                  <a:lnTo>
                    <a:pt x="432" y="39"/>
                  </a:lnTo>
                  <a:lnTo>
                    <a:pt x="438" y="42"/>
                  </a:lnTo>
                  <a:lnTo>
                    <a:pt x="444" y="43"/>
                  </a:lnTo>
                  <a:lnTo>
                    <a:pt x="450" y="43"/>
                  </a:lnTo>
                  <a:lnTo>
                    <a:pt x="457" y="43"/>
                  </a:lnTo>
                  <a:lnTo>
                    <a:pt x="462" y="43"/>
                  </a:lnTo>
                  <a:lnTo>
                    <a:pt x="467" y="45"/>
                  </a:lnTo>
                  <a:lnTo>
                    <a:pt x="473" y="49"/>
                  </a:lnTo>
                  <a:lnTo>
                    <a:pt x="478" y="55"/>
                  </a:lnTo>
                  <a:lnTo>
                    <a:pt x="481" y="55"/>
                  </a:lnTo>
                  <a:lnTo>
                    <a:pt x="485" y="55"/>
                  </a:lnTo>
                  <a:lnTo>
                    <a:pt x="488" y="55"/>
                  </a:lnTo>
                  <a:lnTo>
                    <a:pt x="490" y="52"/>
                  </a:lnTo>
                  <a:lnTo>
                    <a:pt x="489" y="48"/>
                  </a:lnTo>
                  <a:lnTo>
                    <a:pt x="487" y="44"/>
                  </a:lnTo>
                  <a:lnTo>
                    <a:pt x="483" y="42"/>
                  </a:lnTo>
                  <a:lnTo>
                    <a:pt x="481" y="39"/>
                  </a:lnTo>
                  <a:lnTo>
                    <a:pt x="474" y="37"/>
                  </a:lnTo>
                  <a:lnTo>
                    <a:pt x="467" y="35"/>
                  </a:lnTo>
                  <a:lnTo>
                    <a:pt x="459" y="32"/>
                  </a:lnTo>
                  <a:lnTo>
                    <a:pt x="452" y="28"/>
                  </a:lnTo>
                  <a:lnTo>
                    <a:pt x="460" y="24"/>
                  </a:lnTo>
                  <a:lnTo>
                    <a:pt x="470" y="21"/>
                  </a:lnTo>
                  <a:lnTo>
                    <a:pt x="478" y="22"/>
                  </a:lnTo>
                  <a:lnTo>
                    <a:pt x="486" y="26"/>
                  </a:lnTo>
                  <a:lnTo>
                    <a:pt x="495" y="30"/>
                  </a:lnTo>
                  <a:lnTo>
                    <a:pt x="503" y="35"/>
                  </a:lnTo>
                  <a:lnTo>
                    <a:pt x="510" y="39"/>
                  </a:lnTo>
                  <a:lnTo>
                    <a:pt x="518" y="40"/>
                  </a:lnTo>
                  <a:lnTo>
                    <a:pt x="525" y="43"/>
                  </a:lnTo>
                  <a:lnTo>
                    <a:pt x="530" y="49"/>
                  </a:lnTo>
                  <a:lnTo>
                    <a:pt x="535" y="52"/>
                  </a:lnTo>
                  <a:lnTo>
                    <a:pt x="541" y="47"/>
                  </a:lnTo>
                  <a:lnTo>
                    <a:pt x="535" y="42"/>
                  </a:lnTo>
                  <a:lnTo>
                    <a:pt x="530" y="37"/>
                  </a:lnTo>
                  <a:lnTo>
                    <a:pt x="524" y="33"/>
                  </a:lnTo>
                  <a:lnTo>
                    <a:pt x="517" y="29"/>
                  </a:lnTo>
                  <a:lnTo>
                    <a:pt x="511" y="27"/>
                  </a:lnTo>
                  <a:lnTo>
                    <a:pt x="504" y="24"/>
                  </a:lnTo>
                  <a:lnTo>
                    <a:pt x="497" y="19"/>
                  </a:lnTo>
                  <a:lnTo>
                    <a:pt x="490" y="15"/>
                  </a:lnTo>
                  <a:lnTo>
                    <a:pt x="498" y="13"/>
                  </a:lnTo>
                  <a:lnTo>
                    <a:pt x="508" y="10"/>
                  </a:lnTo>
                  <a:lnTo>
                    <a:pt x="516" y="9"/>
                  </a:lnTo>
                  <a:lnTo>
                    <a:pt x="523" y="13"/>
                  </a:lnTo>
                  <a:lnTo>
                    <a:pt x="531" y="18"/>
                  </a:lnTo>
                  <a:lnTo>
                    <a:pt x="538" y="21"/>
                  </a:lnTo>
                  <a:lnTo>
                    <a:pt x="546" y="25"/>
                  </a:lnTo>
                  <a:lnTo>
                    <a:pt x="554" y="29"/>
                  </a:lnTo>
                  <a:lnTo>
                    <a:pt x="562" y="33"/>
                  </a:lnTo>
                  <a:lnTo>
                    <a:pt x="570" y="36"/>
                  </a:lnTo>
                  <a:lnTo>
                    <a:pt x="577" y="41"/>
                  </a:lnTo>
                  <a:lnTo>
                    <a:pt x="585" y="45"/>
                  </a:lnTo>
                  <a:lnTo>
                    <a:pt x="587" y="43"/>
                  </a:lnTo>
                  <a:lnTo>
                    <a:pt x="588" y="41"/>
                  </a:lnTo>
                  <a:lnTo>
                    <a:pt x="588" y="40"/>
                  </a:lnTo>
                  <a:lnTo>
                    <a:pt x="588" y="37"/>
                  </a:lnTo>
                  <a:lnTo>
                    <a:pt x="534" y="4"/>
                  </a:lnTo>
                  <a:lnTo>
                    <a:pt x="549" y="0"/>
                  </a:lnTo>
                  <a:lnTo>
                    <a:pt x="564" y="2"/>
                  </a:lnTo>
                  <a:lnTo>
                    <a:pt x="579" y="6"/>
                  </a:lnTo>
                  <a:lnTo>
                    <a:pt x="593" y="13"/>
                  </a:lnTo>
                  <a:lnTo>
                    <a:pt x="607" y="22"/>
                  </a:lnTo>
                  <a:lnTo>
                    <a:pt x="619" y="32"/>
                  </a:lnTo>
                  <a:lnTo>
                    <a:pt x="632" y="42"/>
                  </a:lnTo>
                  <a:lnTo>
                    <a:pt x="645" y="52"/>
                  </a:lnTo>
                  <a:lnTo>
                    <a:pt x="655" y="64"/>
                  </a:lnTo>
                  <a:lnTo>
                    <a:pt x="665" y="75"/>
                  </a:lnTo>
                  <a:lnTo>
                    <a:pt x="675" y="87"/>
                  </a:lnTo>
                  <a:lnTo>
                    <a:pt x="684" y="100"/>
                  </a:lnTo>
                  <a:lnTo>
                    <a:pt x="693" y="112"/>
                  </a:lnTo>
                  <a:lnTo>
                    <a:pt x="700" y="126"/>
                  </a:lnTo>
                  <a:lnTo>
                    <a:pt x="707" y="140"/>
                  </a:lnTo>
                  <a:lnTo>
                    <a:pt x="712" y="15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1" name="Freeform 24"/>
            <p:cNvSpPr>
              <a:spLocks/>
            </p:cNvSpPr>
            <p:nvPr/>
          </p:nvSpPr>
          <p:spPr bwMode="auto">
            <a:xfrm>
              <a:off x="1744" y="544"/>
              <a:ext cx="73" cy="84"/>
            </a:xfrm>
            <a:custGeom>
              <a:avLst/>
              <a:gdLst>
                <a:gd name="T0" fmla="*/ 3 w 146"/>
                <a:gd name="T1" fmla="*/ 1 h 169"/>
                <a:gd name="T2" fmla="*/ 3 w 146"/>
                <a:gd name="T3" fmla="*/ 1 h 169"/>
                <a:gd name="T4" fmla="*/ 3 w 146"/>
                <a:gd name="T5" fmla="*/ 1 h 169"/>
                <a:gd name="T6" fmla="*/ 3 w 146"/>
                <a:gd name="T7" fmla="*/ 1 h 169"/>
                <a:gd name="T8" fmla="*/ 3 w 146"/>
                <a:gd name="T9" fmla="*/ 2 h 169"/>
                <a:gd name="T10" fmla="*/ 4 w 146"/>
                <a:gd name="T11" fmla="*/ 2 h 169"/>
                <a:gd name="T12" fmla="*/ 4 w 146"/>
                <a:gd name="T13" fmla="*/ 2 h 169"/>
                <a:gd name="T14" fmla="*/ 4 w 146"/>
                <a:gd name="T15" fmla="*/ 2 h 169"/>
                <a:gd name="T16" fmla="*/ 4 w 146"/>
                <a:gd name="T17" fmla="*/ 2 h 169"/>
                <a:gd name="T18" fmla="*/ 4 w 146"/>
                <a:gd name="T19" fmla="*/ 2 h 169"/>
                <a:gd name="T20" fmla="*/ 4 w 146"/>
                <a:gd name="T21" fmla="*/ 2 h 169"/>
                <a:gd name="T22" fmla="*/ 4 w 146"/>
                <a:gd name="T23" fmla="*/ 2 h 169"/>
                <a:gd name="T24" fmla="*/ 4 w 146"/>
                <a:gd name="T25" fmla="*/ 2 h 169"/>
                <a:gd name="T26" fmla="*/ 4 w 146"/>
                <a:gd name="T27" fmla="*/ 3 h 169"/>
                <a:gd name="T28" fmla="*/ 4 w 146"/>
                <a:gd name="T29" fmla="*/ 3 h 169"/>
                <a:gd name="T30" fmla="*/ 5 w 146"/>
                <a:gd name="T31" fmla="*/ 3 h 169"/>
                <a:gd name="T32" fmla="*/ 5 w 146"/>
                <a:gd name="T33" fmla="*/ 4 h 169"/>
                <a:gd name="T34" fmla="*/ 5 w 146"/>
                <a:gd name="T35" fmla="*/ 4 h 169"/>
                <a:gd name="T36" fmla="*/ 5 w 146"/>
                <a:gd name="T37" fmla="*/ 4 h 169"/>
                <a:gd name="T38" fmla="*/ 5 w 146"/>
                <a:gd name="T39" fmla="*/ 4 h 169"/>
                <a:gd name="T40" fmla="*/ 5 w 146"/>
                <a:gd name="T41" fmla="*/ 4 h 169"/>
                <a:gd name="T42" fmla="*/ 5 w 146"/>
                <a:gd name="T43" fmla="*/ 4 h 169"/>
                <a:gd name="T44" fmla="*/ 5 w 146"/>
                <a:gd name="T45" fmla="*/ 5 h 169"/>
                <a:gd name="T46" fmla="*/ 5 w 146"/>
                <a:gd name="T47" fmla="*/ 5 h 169"/>
                <a:gd name="T48" fmla="*/ 5 w 146"/>
                <a:gd name="T49" fmla="*/ 5 h 169"/>
                <a:gd name="T50" fmla="*/ 5 w 146"/>
                <a:gd name="T51" fmla="*/ 4 h 169"/>
                <a:gd name="T52" fmla="*/ 4 w 146"/>
                <a:gd name="T53" fmla="*/ 4 h 169"/>
                <a:gd name="T54" fmla="*/ 4 w 146"/>
                <a:gd name="T55" fmla="*/ 3 h 169"/>
                <a:gd name="T56" fmla="*/ 4 w 146"/>
                <a:gd name="T57" fmla="*/ 3 h 169"/>
                <a:gd name="T58" fmla="*/ 4 w 146"/>
                <a:gd name="T59" fmla="*/ 3 h 169"/>
                <a:gd name="T60" fmla="*/ 3 w 146"/>
                <a:gd name="T61" fmla="*/ 2 h 169"/>
                <a:gd name="T62" fmla="*/ 3 w 146"/>
                <a:gd name="T63" fmla="*/ 2 h 169"/>
                <a:gd name="T64" fmla="*/ 3 w 146"/>
                <a:gd name="T65" fmla="*/ 1 h 169"/>
                <a:gd name="T66" fmla="*/ 3 w 146"/>
                <a:gd name="T67" fmla="*/ 2 h 169"/>
                <a:gd name="T68" fmla="*/ 2 w 146"/>
                <a:gd name="T69" fmla="*/ 1 h 169"/>
                <a:gd name="T70" fmla="*/ 2 w 146"/>
                <a:gd name="T71" fmla="*/ 1 h 169"/>
                <a:gd name="T72" fmla="*/ 2 w 146"/>
                <a:gd name="T73" fmla="*/ 1 h 169"/>
                <a:gd name="T74" fmla="*/ 2 w 146"/>
                <a:gd name="T75" fmla="*/ 1 h 169"/>
                <a:gd name="T76" fmla="*/ 1 w 146"/>
                <a:gd name="T77" fmla="*/ 1 h 169"/>
                <a:gd name="T78" fmla="*/ 1 w 146"/>
                <a:gd name="T79" fmla="*/ 0 h 169"/>
                <a:gd name="T80" fmla="*/ 1 w 146"/>
                <a:gd name="T81" fmla="*/ 0 h 169"/>
                <a:gd name="T82" fmla="*/ 1 w 146"/>
                <a:gd name="T83" fmla="*/ 0 h 169"/>
                <a:gd name="T84" fmla="*/ 1 w 146"/>
                <a:gd name="T85" fmla="*/ 0 h 169"/>
                <a:gd name="T86" fmla="*/ 1 w 146"/>
                <a:gd name="T87" fmla="*/ 0 h 169"/>
                <a:gd name="T88" fmla="*/ 1 w 146"/>
                <a:gd name="T89" fmla="*/ 0 h 169"/>
                <a:gd name="T90" fmla="*/ 0 w 146"/>
                <a:gd name="T91" fmla="*/ 0 h 169"/>
                <a:gd name="T92" fmla="*/ 1 w 146"/>
                <a:gd name="T93" fmla="*/ 0 h 169"/>
                <a:gd name="T94" fmla="*/ 1 w 146"/>
                <a:gd name="T95" fmla="*/ 0 h 169"/>
                <a:gd name="T96" fmla="*/ 1 w 146"/>
                <a:gd name="T97" fmla="*/ 0 h 169"/>
                <a:gd name="T98" fmla="*/ 1 w 146"/>
                <a:gd name="T99" fmla="*/ 0 h 169"/>
                <a:gd name="T100" fmla="*/ 1 w 146"/>
                <a:gd name="T101" fmla="*/ 0 h 169"/>
                <a:gd name="T102" fmla="*/ 1 w 146"/>
                <a:gd name="T103" fmla="*/ 0 h 169"/>
                <a:gd name="T104" fmla="*/ 2 w 146"/>
                <a:gd name="T105" fmla="*/ 0 h 169"/>
                <a:gd name="T106" fmla="*/ 2 w 146"/>
                <a:gd name="T107" fmla="*/ 0 h 169"/>
                <a:gd name="T108" fmla="*/ 2 w 146"/>
                <a:gd name="T109" fmla="*/ 0 h 169"/>
                <a:gd name="T110" fmla="*/ 2 w 146"/>
                <a:gd name="T111" fmla="*/ 0 h 169"/>
                <a:gd name="T112" fmla="*/ 3 w 146"/>
                <a:gd name="T113" fmla="*/ 1 h 169"/>
                <a:gd name="T114" fmla="*/ 3 w 146"/>
                <a:gd name="T115" fmla="*/ 1 h 1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" h="169">
                  <a:moveTo>
                    <a:pt x="74" y="38"/>
                  </a:moveTo>
                  <a:lnTo>
                    <a:pt x="77" y="45"/>
                  </a:lnTo>
                  <a:lnTo>
                    <a:pt x="82" y="51"/>
                  </a:lnTo>
                  <a:lnTo>
                    <a:pt x="86" y="58"/>
                  </a:lnTo>
                  <a:lnTo>
                    <a:pt x="91" y="65"/>
                  </a:lnTo>
                  <a:lnTo>
                    <a:pt x="97" y="72"/>
                  </a:lnTo>
                  <a:lnTo>
                    <a:pt x="102" y="79"/>
                  </a:lnTo>
                  <a:lnTo>
                    <a:pt x="107" y="84"/>
                  </a:lnTo>
                  <a:lnTo>
                    <a:pt x="112" y="91"/>
                  </a:lnTo>
                  <a:lnTo>
                    <a:pt x="113" y="93"/>
                  </a:lnTo>
                  <a:lnTo>
                    <a:pt x="115" y="94"/>
                  </a:lnTo>
                  <a:lnTo>
                    <a:pt x="116" y="94"/>
                  </a:lnTo>
                  <a:lnTo>
                    <a:pt x="118" y="94"/>
                  </a:lnTo>
                  <a:lnTo>
                    <a:pt x="122" y="105"/>
                  </a:lnTo>
                  <a:lnTo>
                    <a:pt x="125" y="116"/>
                  </a:lnTo>
                  <a:lnTo>
                    <a:pt x="130" y="125"/>
                  </a:lnTo>
                  <a:lnTo>
                    <a:pt x="136" y="134"/>
                  </a:lnTo>
                  <a:lnTo>
                    <a:pt x="139" y="136"/>
                  </a:lnTo>
                  <a:lnTo>
                    <a:pt x="143" y="141"/>
                  </a:lnTo>
                  <a:lnTo>
                    <a:pt x="145" y="146"/>
                  </a:lnTo>
                  <a:lnTo>
                    <a:pt x="146" y="151"/>
                  </a:lnTo>
                  <a:lnTo>
                    <a:pt x="146" y="157"/>
                  </a:lnTo>
                  <a:lnTo>
                    <a:pt x="143" y="162"/>
                  </a:lnTo>
                  <a:lnTo>
                    <a:pt x="138" y="165"/>
                  </a:lnTo>
                  <a:lnTo>
                    <a:pt x="135" y="169"/>
                  </a:lnTo>
                  <a:lnTo>
                    <a:pt x="131" y="154"/>
                  </a:lnTo>
                  <a:lnTo>
                    <a:pt x="127" y="140"/>
                  </a:lnTo>
                  <a:lnTo>
                    <a:pt x="121" y="126"/>
                  </a:lnTo>
                  <a:lnTo>
                    <a:pt x="114" y="112"/>
                  </a:lnTo>
                  <a:lnTo>
                    <a:pt x="105" y="98"/>
                  </a:lnTo>
                  <a:lnTo>
                    <a:pt x="95" y="86"/>
                  </a:lnTo>
                  <a:lnTo>
                    <a:pt x="85" y="74"/>
                  </a:lnTo>
                  <a:lnTo>
                    <a:pt x="74" y="63"/>
                  </a:lnTo>
                  <a:lnTo>
                    <a:pt x="70" y="66"/>
                  </a:lnTo>
                  <a:lnTo>
                    <a:pt x="64" y="58"/>
                  </a:lnTo>
                  <a:lnTo>
                    <a:pt x="56" y="52"/>
                  </a:lnTo>
                  <a:lnTo>
                    <a:pt x="48" y="46"/>
                  </a:lnTo>
                  <a:lnTo>
                    <a:pt x="40" y="41"/>
                  </a:lnTo>
                  <a:lnTo>
                    <a:pt x="32" y="35"/>
                  </a:lnTo>
                  <a:lnTo>
                    <a:pt x="24" y="28"/>
                  </a:lnTo>
                  <a:lnTo>
                    <a:pt x="17" y="2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2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2" y="7"/>
                  </a:lnTo>
                  <a:lnTo>
                    <a:pt x="39" y="12"/>
                  </a:lnTo>
                  <a:lnTo>
                    <a:pt x="46" y="18"/>
                  </a:lnTo>
                  <a:lnTo>
                    <a:pt x="53" y="22"/>
                  </a:lnTo>
                  <a:lnTo>
                    <a:pt x="60" y="28"/>
                  </a:lnTo>
                  <a:lnTo>
                    <a:pt x="67" y="34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2" name="Freeform 25"/>
            <p:cNvSpPr>
              <a:spLocks/>
            </p:cNvSpPr>
            <p:nvPr/>
          </p:nvSpPr>
          <p:spPr bwMode="auto">
            <a:xfrm>
              <a:off x="1313" y="546"/>
              <a:ext cx="177" cy="87"/>
            </a:xfrm>
            <a:custGeom>
              <a:avLst/>
              <a:gdLst>
                <a:gd name="T0" fmla="*/ 5 w 355"/>
                <a:gd name="T1" fmla="*/ 1 h 173"/>
                <a:gd name="T2" fmla="*/ 5 w 355"/>
                <a:gd name="T3" fmla="*/ 1 h 173"/>
                <a:gd name="T4" fmla="*/ 6 w 355"/>
                <a:gd name="T5" fmla="*/ 2 h 173"/>
                <a:gd name="T6" fmla="*/ 7 w 355"/>
                <a:gd name="T7" fmla="*/ 2 h 173"/>
                <a:gd name="T8" fmla="*/ 7 w 355"/>
                <a:gd name="T9" fmla="*/ 2 h 173"/>
                <a:gd name="T10" fmla="*/ 8 w 355"/>
                <a:gd name="T11" fmla="*/ 3 h 173"/>
                <a:gd name="T12" fmla="*/ 9 w 355"/>
                <a:gd name="T13" fmla="*/ 3 h 173"/>
                <a:gd name="T14" fmla="*/ 9 w 355"/>
                <a:gd name="T15" fmla="*/ 4 h 173"/>
                <a:gd name="T16" fmla="*/ 10 w 355"/>
                <a:gd name="T17" fmla="*/ 4 h 173"/>
                <a:gd name="T18" fmla="*/ 10 w 355"/>
                <a:gd name="T19" fmla="*/ 5 h 173"/>
                <a:gd name="T20" fmla="*/ 10 w 355"/>
                <a:gd name="T21" fmla="*/ 5 h 173"/>
                <a:gd name="T22" fmla="*/ 10 w 355"/>
                <a:gd name="T23" fmla="*/ 5 h 173"/>
                <a:gd name="T24" fmla="*/ 10 w 355"/>
                <a:gd name="T25" fmla="*/ 6 h 173"/>
                <a:gd name="T26" fmla="*/ 10 w 355"/>
                <a:gd name="T27" fmla="*/ 6 h 173"/>
                <a:gd name="T28" fmla="*/ 10 w 355"/>
                <a:gd name="T29" fmla="*/ 6 h 173"/>
                <a:gd name="T30" fmla="*/ 10 w 355"/>
                <a:gd name="T31" fmla="*/ 5 h 173"/>
                <a:gd name="T32" fmla="*/ 9 w 355"/>
                <a:gd name="T33" fmla="*/ 4 h 173"/>
                <a:gd name="T34" fmla="*/ 8 w 355"/>
                <a:gd name="T35" fmla="*/ 3 h 173"/>
                <a:gd name="T36" fmla="*/ 7 w 355"/>
                <a:gd name="T37" fmla="*/ 3 h 173"/>
                <a:gd name="T38" fmla="*/ 6 w 355"/>
                <a:gd name="T39" fmla="*/ 2 h 173"/>
                <a:gd name="T40" fmla="*/ 5 w 355"/>
                <a:gd name="T41" fmla="*/ 2 h 173"/>
                <a:gd name="T42" fmla="*/ 4 w 355"/>
                <a:gd name="T43" fmla="*/ 2 h 173"/>
                <a:gd name="T44" fmla="*/ 4 w 355"/>
                <a:gd name="T45" fmla="*/ 2 h 173"/>
                <a:gd name="T46" fmla="*/ 3 w 355"/>
                <a:gd name="T47" fmla="*/ 1 h 173"/>
                <a:gd name="T48" fmla="*/ 2 w 355"/>
                <a:gd name="T49" fmla="*/ 1 h 173"/>
                <a:gd name="T50" fmla="*/ 1 w 355"/>
                <a:gd name="T51" fmla="*/ 1 h 173"/>
                <a:gd name="T52" fmla="*/ 1 w 355"/>
                <a:gd name="T53" fmla="*/ 1 h 173"/>
                <a:gd name="T54" fmla="*/ 0 w 355"/>
                <a:gd name="T55" fmla="*/ 1 h 173"/>
                <a:gd name="T56" fmla="*/ 0 w 355"/>
                <a:gd name="T57" fmla="*/ 1 h 173"/>
                <a:gd name="T58" fmla="*/ 0 w 355"/>
                <a:gd name="T59" fmla="*/ 0 h 173"/>
                <a:gd name="T60" fmla="*/ 1 w 355"/>
                <a:gd name="T61" fmla="*/ 1 h 173"/>
                <a:gd name="T62" fmla="*/ 2 w 355"/>
                <a:gd name="T63" fmla="*/ 1 h 173"/>
                <a:gd name="T64" fmla="*/ 3 w 355"/>
                <a:gd name="T65" fmla="*/ 1 h 173"/>
                <a:gd name="T66" fmla="*/ 4 w 355"/>
                <a:gd name="T67" fmla="*/ 1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5" h="173">
                  <a:moveTo>
                    <a:pt x="168" y="26"/>
                  </a:moveTo>
                  <a:lnTo>
                    <a:pt x="171" y="29"/>
                  </a:lnTo>
                  <a:lnTo>
                    <a:pt x="175" y="29"/>
                  </a:lnTo>
                  <a:lnTo>
                    <a:pt x="180" y="29"/>
                  </a:lnTo>
                  <a:lnTo>
                    <a:pt x="184" y="30"/>
                  </a:lnTo>
                  <a:lnTo>
                    <a:pt x="199" y="37"/>
                  </a:lnTo>
                  <a:lnTo>
                    <a:pt x="213" y="44"/>
                  </a:lnTo>
                  <a:lnTo>
                    <a:pt x="228" y="50"/>
                  </a:lnTo>
                  <a:lnTo>
                    <a:pt x="242" y="56"/>
                  </a:lnTo>
                  <a:lnTo>
                    <a:pt x="255" y="64"/>
                  </a:lnTo>
                  <a:lnTo>
                    <a:pt x="268" y="71"/>
                  </a:lnTo>
                  <a:lnTo>
                    <a:pt x="282" y="81"/>
                  </a:lnTo>
                  <a:lnTo>
                    <a:pt x="296" y="90"/>
                  </a:lnTo>
                  <a:lnTo>
                    <a:pt x="302" y="96"/>
                  </a:lnTo>
                  <a:lnTo>
                    <a:pt x="308" y="101"/>
                  </a:lnTo>
                  <a:lnTo>
                    <a:pt x="315" y="106"/>
                  </a:lnTo>
                  <a:lnTo>
                    <a:pt x="321" y="112"/>
                  </a:lnTo>
                  <a:lnTo>
                    <a:pt x="327" y="117"/>
                  </a:lnTo>
                  <a:lnTo>
                    <a:pt x="332" y="124"/>
                  </a:lnTo>
                  <a:lnTo>
                    <a:pt x="336" y="131"/>
                  </a:lnTo>
                  <a:lnTo>
                    <a:pt x="339" y="139"/>
                  </a:lnTo>
                  <a:lnTo>
                    <a:pt x="344" y="143"/>
                  </a:lnTo>
                  <a:lnTo>
                    <a:pt x="347" y="149"/>
                  </a:lnTo>
                  <a:lnTo>
                    <a:pt x="350" y="154"/>
                  </a:lnTo>
                  <a:lnTo>
                    <a:pt x="355" y="159"/>
                  </a:lnTo>
                  <a:lnTo>
                    <a:pt x="350" y="162"/>
                  </a:lnTo>
                  <a:lnTo>
                    <a:pt x="347" y="166"/>
                  </a:lnTo>
                  <a:lnTo>
                    <a:pt x="343" y="169"/>
                  </a:lnTo>
                  <a:lnTo>
                    <a:pt x="339" y="173"/>
                  </a:lnTo>
                  <a:lnTo>
                    <a:pt x="335" y="165"/>
                  </a:lnTo>
                  <a:lnTo>
                    <a:pt x="331" y="157"/>
                  </a:lnTo>
                  <a:lnTo>
                    <a:pt x="328" y="147"/>
                  </a:lnTo>
                  <a:lnTo>
                    <a:pt x="327" y="138"/>
                  </a:lnTo>
                  <a:lnTo>
                    <a:pt x="315" y="122"/>
                  </a:lnTo>
                  <a:lnTo>
                    <a:pt x="300" y="107"/>
                  </a:lnTo>
                  <a:lnTo>
                    <a:pt x="283" y="93"/>
                  </a:lnTo>
                  <a:lnTo>
                    <a:pt x="265" y="81"/>
                  </a:lnTo>
                  <a:lnTo>
                    <a:pt x="247" y="69"/>
                  </a:lnTo>
                  <a:lnTo>
                    <a:pt x="227" y="61"/>
                  </a:lnTo>
                  <a:lnTo>
                    <a:pt x="207" y="54"/>
                  </a:lnTo>
                  <a:lnTo>
                    <a:pt x="189" y="51"/>
                  </a:lnTo>
                  <a:lnTo>
                    <a:pt x="179" y="47"/>
                  </a:lnTo>
                  <a:lnTo>
                    <a:pt x="168" y="44"/>
                  </a:lnTo>
                  <a:lnTo>
                    <a:pt x="157" y="40"/>
                  </a:lnTo>
                  <a:lnTo>
                    <a:pt x="145" y="38"/>
                  </a:lnTo>
                  <a:lnTo>
                    <a:pt x="134" y="36"/>
                  </a:lnTo>
                  <a:lnTo>
                    <a:pt x="122" y="33"/>
                  </a:lnTo>
                  <a:lnTo>
                    <a:pt x="111" y="31"/>
                  </a:lnTo>
                  <a:lnTo>
                    <a:pt x="98" y="30"/>
                  </a:lnTo>
                  <a:lnTo>
                    <a:pt x="86" y="28"/>
                  </a:lnTo>
                  <a:lnTo>
                    <a:pt x="74" y="26"/>
                  </a:lnTo>
                  <a:lnTo>
                    <a:pt x="62" y="25"/>
                  </a:lnTo>
                  <a:lnTo>
                    <a:pt x="50" y="25"/>
                  </a:lnTo>
                  <a:lnTo>
                    <a:pt x="37" y="24"/>
                  </a:lnTo>
                  <a:lnTo>
                    <a:pt x="24" y="24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8" y="16"/>
                  </a:lnTo>
                  <a:lnTo>
                    <a:pt x="16" y="6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51" y="7"/>
                  </a:lnTo>
                  <a:lnTo>
                    <a:pt x="67" y="8"/>
                  </a:lnTo>
                  <a:lnTo>
                    <a:pt x="84" y="10"/>
                  </a:lnTo>
                  <a:lnTo>
                    <a:pt x="101" y="13"/>
                  </a:lnTo>
                  <a:lnTo>
                    <a:pt x="118" y="16"/>
                  </a:lnTo>
                  <a:lnTo>
                    <a:pt x="135" y="18"/>
                  </a:lnTo>
                  <a:lnTo>
                    <a:pt x="151" y="22"/>
                  </a:lnTo>
                  <a:lnTo>
                    <a:pt x="168" y="2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3" name="Freeform 26"/>
            <p:cNvSpPr>
              <a:spLocks/>
            </p:cNvSpPr>
            <p:nvPr/>
          </p:nvSpPr>
          <p:spPr bwMode="auto">
            <a:xfrm>
              <a:off x="1108" y="551"/>
              <a:ext cx="13" cy="6"/>
            </a:xfrm>
            <a:custGeom>
              <a:avLst/>
              <a:gdLst>
                <a:gd name="T0" fmla="*/ 1 w 25"/>
                <a:gd name="T1" fmla="*/ 0 h 13"/>
                <a:gd name="T2" fmla="*/ 1 w 25"/>
                <a:gd name="T3" fmla="*/ 0 h 13"/>
                <a:gd name="T4" fmla="*/ 1 w 25"/>
                <a:gd name="T5" fmla="*/ 0 h 13"/>
                <a:gd name="T6" fmla="*/ 1 w 25"/>
                <a:gd name="T7" fmla="*/ 0 h 13"/>
                <a:gd name="T8" fmla="*/ 0 w 25"/>
                <a:gd name="T9" fmla="*/ 0 h 13"/>
                <a:gd name="T10" fmla="*/ 1 w 25"/>
                <a:gd name="T11" fmla="*/ 0 h 13"/>
                <a:gd name="T12" fmla="*/ 1 w 25"/>
                <a:gd name="T13" fmla="*/ 0 h 13"/>
                <a:gd name="T14" fmla="*/ 1 w 25"/>
                <a:gd name="T15" fmla="*/ 0 h 13"/>
                <a:gd name="T16" fmla="*/ 1 w 25"/>
                <a:gd name="T17" fmla="*/ 0 h 13"/>
                <a:gd name="T18" fmla="*/ 1 w 25"/>
                <a:gd name="T19" fmla="*/ 0 h 13"/>
                <a:gd name="T20" fmla="*/ 1 w 25"/>
                <a:gd name="T21" fmla="*/ 0 h 13"/>
                <a:gd name="T22" fmla="*/ 1 w 25"/>
                <a:gd name="T23" fmla="*/ 0 h 13"/>
                <a:gd name="T24" fmla="*/ 1 w 25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3">
                  <a:moveTo>
                    <a:pt x="25" y="12"/>
                  </a:moveTo>
                  <a:lnTo>
                    <a:pt x="18" y="13"/>
                  </a:lnTo>
                  <a:lnTo>
                    <a:pt x="12" y="12"/>
                  </a:lnTo>
                  <a:lnTo>
                    <a:pt x="7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4" name="Freeform 27"/>
            <p:cNvSpPr>
              <a:spLocks/>
            </p:cNvSpPr>
            <p:nvPr/>
          </p:nvSpPr>
          <p:spPr bwMode="auto">
            <a:xfrm>
              <a:off x="1146" y="555"/>
              <a:ext cx="5" cy="5"/>
            </a:xfrm>
            <a:custGeom>
              <a:avLst/>
              <a:gdLst>
                <a:gd name="T0" fmla="*/ 1 w 10"/>
                <a:gd name="T1" fmla="*/ 1 h 9"/>
                <a:gd name="T2" fmla="*/ 1 w 10"/>
                <a:gd name="T3" fmla="*/ 1 h 9"/>
                <a:gd name="T4" fmla="*/ 1 w 10"/>
                <a:gd name="T5" fmla="*/ 1 h 9"/>
                <a:gd name="T6" fmla="*/ 1 w 10"/>
                <a:gd name="T7" fmla="*/ 1 h 9"/>
                <a:gd name="T8" fmla="*/ 0 w 10"/>
                <a:gd name="T9" fmla="*/ 1 h 9"/>
                <a:gd name="T10" fmla="*/ 1 w 10"/>
                <a:gd name="T11" fmla="*/ 1 h 9"/>
                <a:gd name="T12" fmla="*/ 1 w 10"/>
                <a:gd name="T13" fmla="*/ 1 h 9"/>
                <a:gd name="T14" fmla="*/ 1 w 10"/>
                <a:gd name="T15" fmla="*/ 1 h 9"/>
                <a:gd name="T16" fmla="*/ 1 w 10"/>
                <a:gd name="T17" fmla="*/ 0 h 9"/>
                <a:gd name="T18" fmla="*/ 1 w 10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10" y="7"/>
                  </a:moveTo>
                  <a:lnTo>
                    <a:pt x="8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5" name="Freeform 28"/>
            <p:cNvSpPr>
              <a:spLocks/>
            </p:cNvSpPr>
            <p:nvPr/>
          </p:nvSpPr>
          <p:spPr bwMode="auto">
            <a:xfrm>
              <a:off x="1251" y="560"/>
              <a:ext cx="226" cy="130"/>
            </a:xfrm>
            <a:custGeom>
              <a:avLst/>
              <a:gdLst>
                <a:gd name="T0" fmla="*/ 7 w 451"/>
                <a:gd name="T1" fmla="*/ 1 h 259"/>
                <a:gd name="T2" fmla="*/ 8 w 451"/>
                <a:gd name="T3" fmla="*/ 1 h 259"/>
                <a:gd name="T4" fmla="*/ 8 w 451"/>
                <a:gd name="T5" fmla="*/ 1 h 259"/>
                <a:gd name="T6" fmla="*/ 9 w 451"/>
                <a:gd name="T7" fmla="*/ 1 h 259"/>
                <a:gd name="T8" fmla="*/ 10 w 451"/>
                <a:gd name="T9" fmla="*/ 2 h 259"/>
                <a:gd name="T10" fmla="*/ 11 w 451"/>
                <a:gd name="T11" fmla="*/ 2 h 259"/>
                <a:gd name="T12" fmla="*/ 11 w 451"/>
                <a:gd name="T13" fmla="*/ 2 h 259"/>
                <a:gd name="T14" fmla="*/ 12 w 451"/>
                <a:gd name="T15" fmla="*/ 2 h 259"/>
                <a:gd name="T16" fmla="*/ 12 w 451"/>
                <a:gd name="T17" fmla="*/ 3 h 259"/>
                <a:gd name="T18" fmla="*/ 13 w 451"/>
                <a:gd name="T19" fmla="*/ 3 h 259"/>
                <a:gd name="T20" fmla="*/ 14 w 451"/>
                <a:gd name="T21" fmla="*/ 4 h 259"/>
                <a:gd name="T22" fmla="*/ 14 w 451"/>
                <a:gd name="T23" fmla="*/ 4 h 259"/>
                <a:gd name="T24" fmla="*/ 14 w 451"/>
                <a:gd name="T25" fmla="*/ 5 h 259"/>
                <a:gd name="T26" fmla="*/ 14 w 451"/>
                <a:gd name="T27" fmla="*/ 5 h 259"/>
                <a:gd name="T28" fmla="*/ 14 w 451"/>
                <a:gd name="T29" fmla="*/ 5 h 259"/>
                <a:gd name="T30" fmla="*/ 14 w 451"/>
                <a:gd name="T31" fmla="*/ 6 h 259"/>
                <a:gd name="T32" fmla="*/ 14 w 451"/>
                <a:gd name="T33" fmla="*/ 6 h 259"/>
                <a:gd name="T34" fmla="*/ 13 w 451"/>
                <a:gd name="T35" fmla="*/ 6 h 259"/>
                <a:gd name="T36" fmla="*/ 13 w 451"/>
                <a:gd name="T37" fmla="*/ 7 h 259"/>
                <a:gd name="T38" fmla="*/ 11 w 451"/>
                <a:gd name="T39" fmla="*/ 9 h 259"/>
                <a:gd name="T40" fmla="*/ 11 w 451"/>
                <a:gd name="T41" fmla="*/ 8 h 259"/>
                <a:gd name="T42" fmla="*/ 10 w 451"/>
                <a:gd name="T43" fmla="*/ 7 h 259"/>
                <a:gd name="T44" fmla="*/ 9 w 451"/>
                <a:gd name="T45" fmla="*/ 7 h 259"/>
                <a:gd name="T46" fmla="*/ 8 w 451"/>
                <a:gd name="T47" fmla="*/ 6 h 259"/>
                <a:gd name="T48" fmla="*/ 7 w 451"/>
                <a:gd name="T49" fmla="*/ 6 h 259"/>
                <a:gd name="T50" fmla="*/ 6 w 451"/>
                <a:gd name="T51" fmla="*/ 5 h 259"/>
                <a:gd name="T52" fmla="*/ 5 w 451"/>
                <a:gd name="T53" fmla="*/ 5 h 259"/>
                <a:gd name="T54" fmla="*/ 4 w 451"/>
                <a:gd name="T55" fmla="*/ 5 h 259"/>
                <a:gd name="T56" fmla="*/ 3 w 451"/>
                <a:gd name="T57" fmla="*/ 5 h 259"/>
                <a:gd name="T58" fmla="*/ 2 w 451"/>
                <a:gd name="T59" fmla="*/ 4 h 259"/>
                <a:gd name="T60" fmla="*/ 1 w 451"/>
                <a:gd name="T61" fmla="*/ 4 h 259"/>
                <a:gd name="T62" fmla="*/ 1 w 451"/>
                <a:gd name="T63" fmla="*/ 4 h 259"/>
                <a:gd name="T64" fmla="*/ 1 w 451"/>
                <a:gd name="T65" fmla="*/ 4 h 259"/>
                <a:gd name="T66" fmla="*/ 0 w 451"/>
                <a:gd name="T67" fmla="*/ 4 h 259"/>
                <a:gd name="T68" fmla="*/ 1 w 451"/>
                <a:gd name="T69" fmla="*/ 3 h 259"/>
                <a:gd name="T70" fmla="*/ 2 w 451"/>
                <a:gd name="T71" fmla="*/ 2 h 259"/>
                <a:gd name="T72" fmla="*/ 3 w 451"/>
                <a:gd name="T73" fmla="*/ 1 h 259"/>
                <a:gd name="T74" fmla="*/ 4 w 451"/>
                <a:gd name="T75" fmla="*/ 0 h 259"/>
                <a:gd name="T76" fmla="*/ 5 w 451"/>
                <a:gd name="T77" fmla="*/ 1 h 259"/>
                <a:gd name="T78" fmla="*/ 5 w 451"/>
                <a:gd name="T79" fmla="*/ 1 h 259"/>
                <a:gd name="T80" fmla="*/ 6 w 451"/>
                <a:gd name="T81" fmla="*/ 1 h 259"/>
                <a:gd name="T82" fmla="*/ 6 w 451"/>
                <a:gd name="T83" fmla="*/ 1 h 2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1" h="259">
                  <a:moveTo>
                    <a:pt x="190" y="10"/>
                  </a:moveTo>
                  <a:lnTo>
                    <a:pt x="202" y="10"/>
                  </a:lnTo>
                  <a:lnTo>
                    <a:pt x="215" y="11"/>
                  </a:lnTo>
                  <a:lnTo>
                    <a:pt x="228" y="13"/>
                  </a:lnTo>
                  <a:lnTo>
                    <a:pt x="239" y="16"/>
                  </a:lnTo>
                  <a:lnTo>
                    <a:pt x="252" y="18"/>
                  </a:lnTo>
                  <a:lnTo>
                    <a:pt x="263" y="22"/>
                  </a:lnTo>
                  <a:lnTo>
                    <a:pt x="276" y="25"/>
                  </a:lnTo>
                  <a:lnTo>
                    <a:pt x="288" y="30"/>
                  </a:lnTo>
                  <a:lnTo>
                    <a:pt x="299" y="34"/>
                  </a:lnTo>
                  <a:lnTo>
                    <a:pt x="311" y="39"/>
                  </a:lnTo>
                  <a:lnTo>
                    <a:pt x="322" y="43"/>
                  </a:lnTo>
                  <a:lnTo>
                    <a:pt x="334" y="48"/>
                  </a:lnTo>
                  <a:lnTo>
                    <a:pt x="344" y="54"/>
                  </a:lnTo>
                  <a:lnTo>
                    <a:pt x="356" y="60"/>
                  </a:lnTo>
                  <a:lnTo>
                    <a:pt x="367" y="64"/>
                  </a:lnTo>
                  <a:lnTo>
                    <a:pt x="377" y="70"/>
                  </a:lnTo>
                  <a:lnTo>
                    <a:pt x="384" y="77"/>
                  </a:lnTo>
                  <a:lnTo>
                    <a:pt x="392" y="83"/>
                  </a:lnTo>
                  <a:lnTo>
                    <a:pt x="400" y="89"/>
                  </a:lnTo>
                  <a:lnTo>
                    <a:pt x="409" y="95"/>
                  </a:lnTo>
                  <a:lnTo>
                    <a:pt x="417" y="101"/>
                  </a:lnTo>
                  <a:lnTo>
                    <a:pt x="424" y="109"/>
                  </a:lnTo>
                  <a:lnTo>
                    <a:pt x="430" y="117"/>
                  </a:lnTo>
                  <a:lnTo>
                    <a:pt x="435" y="126"/>
                  </a:lnTo>
                  <a:lnTo>
                    <a:pt x="442" y="130"/>
                  </a:lnTo>
                  <a:lnTo>
                    <a:pt x="445" y="137"/>
                  </a:lnTo>
                  <a:lnTo>
                    <a:pt x="448" y="145"/>
                  </a:lnTo>
                  <a:lnTo>
                    <a:pt x="451" y="152"/>
                  </a:lnTo>
                  <a:lnTo>
                    <a:pt x="447" y="156"/>
                  </a:lnTo>
                  <a:lnTo>
                    <a:pt x="442" y="162"/>
                  </a:lnTo>
                  <a:lnTo>
                    <a:pt x="436" y="167"/>
                  </a:lnTo>
                  <a:lnTo>
                    <a:pt x="430" y="171"/>
                  </a:lnTo>
                  <a:lnTo>
                    <a:pt x="425" y="176"/>
                  </a:lnTo>
                  <a:lnTo>
                    <a:pt x="419" y="179"/>
                  </a:lnTo>
                  <a:lnTo>
                    <a:pt x="413" y="184"/>
                  </a:lnTo>
                  <a:lnTo>
                    <a:pt x="409" y="189"/>
                  </a:lnTo>
                  <a:lnTo>
                    <a:pt x="386" y="212"/>
                  </a:lnTo>
                  <a:lnTo>
                    <a:pt x="384" y="209"/>
                  </a:lnTo>
                  <a:lnTo>
                    <a:pt x="329" y="259"/>
                  </a:lnTo>
                  <a:lnTo>
                    <a:pt x="324" y="250"/>
                  </a:lnTo>
                  <a:lnTo>
                    <a:pt x="322" y="238"/>
                  </a:lnTo>
                  <a:lnTo>
                    <a:pt x="318" y="229"/>
                  </a:lnTo>
                  <a:lnTo>
                    <a:pt x="312" y="221"/>
                  </a:lnTo>
                  <a:lnTo>
                    <a:pt x="299" y="207"/>
                  </a:lnTo>
                  <a:lnTo>
                    <a:pt x="285" y="196"/>
                  </a:lnTo>
                  <a:lnTo>
                    <a:pt x="271" y="185"/>
                  </a:lnTo>
                  <a:lnTo>
                    <a:pt x="255" y="176"/>
                  </a:lnTo>
                  <a:lnTo>
                    <a:pt x="239" y="168"/>
                  </a:lnTo>
                  <a:lnTo>
                    <a:pt x="223" y="161"/>
                  </a:lnTo>
                  <a:lnTo>
                    <a:pt x="206" y="155"/>
                  </a:lnTo>
                  <a:lnTo>
                    <a:pt x="189" y="149"/>
                  </a:lnTo>
                  <a:lnTo>
                    <a:pt x="170" y="145"/>
                  </a:lnTo>
                  <a:lnTo>
                    <a:pt x="152" y="141"/>
                  </a:lnTo>
                  <a:lnTo>
                    <a:pt x="133" y="138"/>
                  </a:lnTo>
                  <a:lnTo>
                    <a:pt x="115" y="134"/>
                  </a:lnTo>
                  <a:lnTo>
                    <a:pt x="96" y="132"/>
                  </a:lnTo>
                  <a:lnTo>
                    <a:pt x="78" y="129"/>
                  </a:lnTo>
                  <a:lnTo>
                    <a:pt x="61" y="126"/>
                  </a:lnTo>
                  <a:lnTo>
                    <a:pt x="42" y="123"/>
                  </a:lnTo>
                  <a:lnTo>
                    <a:pt x="38" y="121"/>
                  </a:lnTo>
                  <a:lnTo>
                    <a:pt x="31" y="121"/>
                  </a:lnTo>
                  <a:lnTo>
                    <a:pt x="25" y="119"/>
                  </a:lnTo>
                  <a:lnTo>
                    <a:pt x="19" y="116"/>
                  </a:lnTo>
                  <a:lnTo>
                    <a:pt x="16" y="119"/>
                  </a:lnTo>
                  <a:lnTo>
                    <a:pt x="10" y="119"/>
                  </a:lnTo>
                  <a:lnTo>
                    <a:pt x="4" y="119"/>
                  </a:lnTo>
                  <a:lnTo>
                    <a:pt x="0" y="121"/>
                  </a:lnTo>
                  <a:lnTo>
                    <a:pt x="12" y="106"/>
                  </a:lnTo>
                  <a:lnTo>
                    <a:pt x="26" y="89"/>
                  </a:lnTo>
                  <a:lnTo>
                    <a:pt x="41" y="75"/>
                  </a:lnTo>
                  <a:lnTo>
                    <a:pt x="56" y="60"/>
                  </a:lnTo>
                  <a:lnTo>
                    <a:pt x="72" y="46"/>
                  </a:lnTo>
                  <a:lnTo>
                    <a:pt x="87" y="31"/>
                  </a:lnTo>
                  <a:lnTo>
                    <a:pt x="102" y="15"/>
                  </a:lnTo>
                  <a:lnTo>
                    <a:pt x="116" y="0"/>
                  </a:lnTo>
                  <a:lnTo>
                    <a:pt x="124" y="3"/>
                  </a:lnTo>
                  <a:lnTo>
                    <a:pt x="132" y="5"/>
                  </a:lnTo>
                  <a:lnTo>
                    <a:pt x="141" y="7"/>
                  </a:lnTo>
                  <a:lnTo>
                    <a:pt x="152" y="8"/>
                  </a:lnTo>
                  <a:lnTo>
                    <a:pt x="161" y="8"/>
                  </a:lnTo>
                  <a:lnTo>
                    <a:pt x="171" y="9"/>
                  </a:lnTo>
                  <a:lnTo>
                    <a:pt x="180" y="9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6" name="Freeform 29"/>
            <p:cNvSpPr>
              <a:spLocks/>
            </p:cNvSpPr>
            <p:nvPr/>
          </p:nvSpPr>
          <p:spPr bwMode="auto">
            <a:xfrm>
              <a:off x="1132" y="561"/>
              <a:ext cx="50" cy="86"/>
            </a:xfrm>
            <a:custGeom>
              <a:avLst/>
              <a:gdLst>
                <a:gd name="T0" fmla="*/ 3 w 101"/>
                <a:gd name="T1" fmla="*/ 3 h 172"/>
                <a:gd name="T2" fmla="*/ 2 w 101"/>
                <a:gd name="T3" fmla="*/ 3 h 172"/>
                <a:gd name="T4" fmla="*/ 2 w 101"/>
                <a:gd name="T5" fmla="*/ 3 h 172"/>
                <a:gd name="T6" fmla="*/ 2 w 101"/>
                <a:gd name="T7" fmla="*/ 3 h 172"/>
                <a:gd name="T8" fmla="*/ 2 w 101"/>
                <a:gd name="T9" fmla="*/ 3 h 172"/>
                <a:gd name="T10" fmla="*/ 1 w 101"/>
                <a:gd name="T11" fmla="*/ 3 h 172"/>
                <a:gd name="T12" fmla="*/ 1 w 101"/>
                <a:gd name="T13" fmla="*/ 4 h 172"/>
                <a:gd name="T14" fmla="*/ 1 w 101"/>
                <a:gd name="T15" fmla="*/ 4 h 172"/>
                <a:gd name="T16" fmla="*/ 2 w 101"/>
                <a:gd name="T17" fmla="*/ 4 h 172"/>
                <a:gd name="T18" fmla="*/ 2 w 101"/>
                <a:gd name="T19" fmla="*/ 4 h 172"/>
                <a:gd name="T20" fmla="*/ 2 w 101"/>
                <a:gd name="T21" fmla="*/ 4 h 172"/>
                <a:gd name="T22" fmla="*/ 2 w 101"/>
                <a:gd name="T23" fmla="*/ 4 h 172"/>
                <a:gd name="T24" fmla="*/ 2 w 101"/>
                <a:gd name="T25" fmla="*/ 4 h 172"/>
                <a:gd name="T26" fmla="*/ 1 w 101"/>
                <a:gd name="T27" fmla="*/ 4 h 172"/>
                <a:gd name="T28" fmla="*/ 1 w 101"/>
                <a:gd name="T29" fmla="*/ 4 h 172"/>
                <a:gd name="T30" fmla="*/ 1 w 101"/>
                <a:gd name="T31" fmla="*/ 4 h 172"/>
                <a:gd name="T32" fmla="*/ 1 w 101"/>
                <a:gd name="T33" fmla="*/ 5 h 172"/>
                <a:gd name="T34" fmla="*/ 1 w 101"/>
                <a:gd name="T35" fmla="*/ 5 h 172"/>
                <a:gd name="T36" fmla="*/ 1 w 101"/>
                <a:gd name="T37" fmla="*/ 5 h 172"/>
                <a:gd name="T38" fmla="*/ 2 w 101"/>
                <a:gd name="T39" fmla="*/ 4 h 172"/>
                <a:gd name="T40" fmla="*/ 2 w 101"/>
                <a:gd name="T41" fmla="*/ 5 h 172"/>
                <a:gd name="T42" fmla="*/ 2 w 101"/>
                <a:gd name="T43" fmla="*/ 5 h 172"/>
                <a:gd name="T44" fmla="*/ 1 w 101"/>
                <a:gd name="T45" fmla="*/ 5 h 172"/>
                <a:gd name="T46" fmla="*/ 1 w 101"/>
                <a:gd name="T47" fmla="*/ 5 h 172"/>
                <a:gd name="T48" fmla="*/ 1 w 101"/>
                <a:gd name="T49" fmla="*/ 5 h 172"/>
                <a:gd name="T50" fmla="*/ 0 w 101"/>
                <a:gd name="T51" fmla="*/ 5 h 172"/>
                <a:gd name="T52" fmla="*/ 0 w 101"/>
                <a:gd name="T53" fmla="*/ 5 h 172"/>
                <a:gd name="T54" fmla="*/ 1 w 101"/>
                <a:gd name="T55" fmla="*/ 5 h 172"/>
                <a:gd name="T56" fmla="*/ 1 w 101"/>
                <a:gd name="T57" fmla="*/ 5 h 172"/>
                <a:gd name="T58" fmla="*/ 2 w 101"/>
                <a:gd name="T59" fmla="*/ 5 h 172"/>
                <a:gd name="T60" fmla="*/ 2 w 101"/>
                <a:gd name="T61" fmla="*/ 5 h 172"/>
                <a:gd name="T62" fmla="*/ 1 w 101"/>
                <a:gd name="T63" fmla="*/ 6 h 172"/>
                <a:gd name="T64" fmla="*/ 0 w 101"/>
                <a:gd name="T65" fmla="*/ 6 h 172"/>
                <a:gd name="T66" fmla="*/ 0 w 101"/>
                <a:gd name="T67" fmla="*/ 6 h 172"/>
                <a:gd name="T68" fmla="*/ 0 w 101"/>
                <a:gd name="T69" fmla="*/ 6 h 172"/>
                <a:gd name="T70" fmla="*/ 0 w 101"/>
                <a:gd name="T71" fmla="*/ 5 h 172"/>
                <a:gd name="T72" fmla="*/ 0 w 101"/>
                <a:gd name="T73" fmla="*/ 5 h 172"/>
                <a:gd name="T74" fmla="*/ 0 w 101"/>
                <a:gd name="T75" fmla="*/ 4 h 172"/>
                <a:gd name="T76" fmla="*/ 0 w 101"/>
                <a:gd name="T77" fmla="*/ 4 h 172"/>
                <a:gd name="T78" fmla="*/ 0 w 101"/>
                <a:gd name="T79" fmla="*/ 4 h 172"/>
                <a:gd name="T80" fmla="*/ 1 w 101"/>
                <a:gd name="T81" fmla="*/ 4 h 172"/>
                <a:gd name="T82" fmla="*/ 1 w 101"/>
                <a:gd name="T83" fmla="*/ 3 h 172"/>
                <a:gd name="T84" fmla="*/ 1 w 101"/>
                <a:gd name="T85" fmla="*/ 2 h 172"/>
                <a:gd name="T86" fmla="*/ 2 w 101"/>
                <a:gd name="T87" fmla="*/ 1 h 172"/>
                <a:gd name="T88" fmla="*/ 2 w 101"/>
                <a:gd name="T89" fmla="*/ 1 h 172"/>
                <a:gd name="T90" fmla="*/ 2 w 101"/>
                <a:gd name="T91" fmla="*/ 1 h 172"/>
                <a:gd name="T92" fmla="*/ 3 w 101"/>
                <a:gd name="T93" fmla="*/ 2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172">
                  <a:moveTo>
                    <a:pt x="98" y="90"/>
                  </a:moveTo>
                  <a:lnTo>
                    <a:pt x="97" y="90"/>
                  </a:lnTo>
                  <a:lnTo>
                    <a:pt x="96" y="89"/>
                  </a:lnTo>
                  <a:lnTo>
                    <a:pt x="95" y="87"/>
                  </a:lnTo>
                  <a:lnTo>
                    <a:pt x="93" y="86"/>
                  </a:lnTo>
                  <a:lnTo>
                    <a:pt x="89" y="89"/>
                  </a:lnTo>
                  <a:lnTo>
                    <a:pt x="85" y="91"/>
                  </a:lnTo>
                  <a:lnTo>
                    <a:pt x="81" y="91"/>
                  </a:lnTo>
                  <a:lnTo>
                    <a:pt x="76" y="92"/>
                  </a:lnTo>
                  <a:lnTo>
                    <a:pt x="71" y="92"/>
                  </a:lnTo>
                  <a:lnTo>
                    <a:pt x="67" y="93"/>
                  </a:lnTo>
                  <a:lnTo>
                    <a:pt x="63" y="94"/>
                  </a:lnTo>
                  <a:lnTo>
                    <a:pt x="59" y="97"/>
                  </a:lnTo>
                  <a:lnTo>
                    <a:pt x="58" y="99"/>
                  </a:lnTo>
                  <a:lnTo>
                    <a:pt x="59" y="101"/>
                  </a:lnTo>
                  <a:lnTo>
                    <a:pt x="61" y="105"/>
                  </a:lnTo>
                  <a:lnTo>
                    <a:pt x="63" y="106"/>
                  </a:lnTo>
                  <a:lnTo>
                    <a:pt x="70" y="106"/>
                  </a:lnTo>
                  <a:lnTo>
                    <a:pt x="77" y="104"/>
                  </a:lnTo>
                  <a:lnTo>
                    <a:pt x="85" y="102"/>
                  </a:lnTo>
                  <a:lnTo>
                    <a:pt x="92" y="102"/>
                  </a:lnTo>
                  <a:lnTo>
                    <a:pt x="90" y="108"/>
                  </a:lnTo>
                  <a:lnTo>
                    <a:pt x="88" y="112"/>
                  </a:lnTo>
                  <a:lnTo>
                    <a:pt x="83" y="114"/>
                  </a:lnTo>
                  <a:lnTo>
                    <a:pt x="77" y="114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0" y="116"/>
                  </a:lnTo>
                  <a:lnTo>
                    <a:pt x="55" y="119"/>
                  </a:lnTo>
                  <a:lnTo>
                    <a:pt x="50" y="120"/>
                  </a:lnTo>
                  <a:lnTo>
                    <a:pt x="45" y="121"/>
                  </a:lnTo>
                  <a:lnTo>
                    <a:pt x="40" y="123"/>
                  </a:lnTo>
                  <a:lnTo>
                    <a:pt x="37" y="127"/>
                  </a:lnTo>
                  <a:lnTo>
                    <a:pt x="42" y="129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8" y="130"/>
                  </a:lnTo>
                  <a:lnTo>
                    <a:pt x="62" y="129"/>
                  </a:lnTo>
                  <a:lnTo>
                    <a:pt x="68" y="128"/>
                  </a:lnTo>
                  <a:lnTo>
                    <a:pt x="73" y="127"/>
                  </a:lnTo>
                  <a:lnTo>
                    <a:pt x="78" y="127"/>
                  </a:lnTo>
                  <a:lnTo>
                    <a:pt x="76" y="131"/>
                  </a:lnTo>
                  <a:lnTo>
                    <a:pt x="71" y="135"/>
                  </a:lnTo>
                  <a:lnTo>
                    <a:pt x="67" y="138"/>
                  </a:lnTo>
                  <a:lnTo>
                    <a:pt x="61" y="139"/>
                  </a:lnTo>
                  <a:lnTo>
                    <a:pt x="54" y="142"/>
                  </a:lnTo>
                  <a:lnTo>
                    <a:pt x="48" y="143"/>
                  </a:lnTo>
                  <a:lnTo>
                    <a:pt x="42" y="144"/>
                  </a:lnTo>
                  <a:lnTo>
                    <a:pt x="36" y="145"/>
                  </a:lnTo>
                  <a:lnTo>
                    <a:pt x="32" y="149"/>
                  </a:lnTo>
                  <a:lnTo>
                    <a:pt x="28" y="151"/>
                  </a:lnTo>
                  <a:lnTo>
                    <a:pt x="23" y="153"/>
                  </a:lnTo>
                  <a:lnTo>
                    <a:pt x="20" y="157"/>
                  </a:lnTo>
                  <a:lnTo>
                    <a:pt x="27" y="158"/>
                  </a:lnTo>
                  <a:lnTo>
                    <a:pt x="33" y="159"/>
                  </a:lnTo>
                  <a:lnTo>
                    <a:pt x="39" y="158"/>
                  </a:lnTo>
                  <a:lnTo>
                    <a:pt x="46" y="158"/>
                  </a:lnTo>
                  <a:lnTo>
                    <a:pt x="52" y="157"/>
                  </a:lnTo>
                  <a:lnTo>
                    <a:pt x="58" y="154"/>
                  </a:lnTo>
                  <a:lnTo>
                    <a:pt x="65" y="153"/>
                  </a:lnTo>
                  <a:lnTo>
                    <a:pt x="71" y="151"/>
                  </a:lnTo>
                  <a:lnTo>
                    <a:pt x="65" y="157"/>
                  </a:lnTo>
                  <a:lnTo>
                    <a:pt x="57" y="161"/>
                  </a:lnTo>
                  <a:lnTo>
                    <a:pt x="48" y="165"/>
                  </a:lnTo>
                  <a:lnTo>
                    <a:pt x="40" y="167"/>
                  </a:lnTo>
                  <a:lnTo>
                    <a:pt x="31" y="168"/>
                  </a:lnTo>
                  <a:lnTo>
                    <a:pt x="22" y="168"/>
                  </a:lnTo>
                  <a:lnTo>
                    <a:pt x="13" y="168"/>
                  </a:lnTo>
                  <a:lnTo>
                    <a:pt x="4" y="168"/>
                  </a:lnTo>
                  <a:lnTo>
                    <a:pt x="0" y="172"/>
                  </a:lnTo>
                  <a:lnTo>
                    <a:pt x="4" y="161"/>
                  </a:lnTo>
                  <a:lnTo>
                    <a:pt x="8" y="152"/>
                  </a:lnTo>
                  <a:lnTo>
                    <a:pt x="13" y="143"/>
                  </a:lnTo>
                  <a:lnTo>
                    <a:pt x="15" y="134"/>
                  </a:lnTo>
                  <a:lnTo>
                    <a:pt x="18" y="131"/>
                  </a:lnTo>
                  <a:lnTo>
                    <a:pt x="20" y="127"/>
                  </a:lnTo>
                  <a:lnTo>
                    <a:pt x="20" y="122"/>
                  </a:lnTo>
                  <a:lnTo>
                    <a:pt x="21" y="117"/>
                  </a:lnTo>
                  <a:lnTo>
                    <a:pt x="25" y="112"/>
                  </a:lnTo>
                  <a:lnTo>
                    <a:pt x="28" y="106"/>
                  </a:lnTo>
                  <a:lnTo>
                    <a:pt x="31" y="101"/>
                  </a:lnTo>
                  <a:lnTo>
                    <a:pt x="36" y="98"/>
                  </a:lnTo>
                  <a:lnTo>
                    <a:pt x="35" y="97"/>
                  </a:lnTo>
                  <a:lnTo>
                    <a:pt x="42" y="82"/>
                  </a:lnTo>
                  <a:lnTo>
                    <a:pt x="48" y="67"/>
                  </a:lnTo>
                  <a:lnTo>
                    <a:pt x="55" y="52"/>
                  </a:lnTo>
                  <a:lnTo>
                    <a:pt x="63" y="37"/>
                  </a:lnTo>
                  <a:lnTo>
                    <a:pt x="65" y="26"/>
                  </a:lnTo>
                  <a:lnTo>
                    <a:pt x="67" y="18"/>
                  </a:lnTo>
                  <a:lnTo>
                    <a:pt x="70" y="9"/>
                  </a:lnTo>
                  <a:lnTo>
                    <a:pt x="74" y="0"/>
                  </a:lnTo>
                  <a:lnTo>
                    <a:pt x="91" y="17"/>
                  </a:lnTo>
                  <a:lnTo>
                    <a:pt x="100" y="39"/>
                  </a:lnTo>
                  <a:lnTo>
                    <a:pt x="101" y="64"/>
                  </a:lnTo>
                  <a:lnTo>
                    <a:pt x="98" y="9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7" name="Freeform 30"/>
            <p:cNvSpPr>
              <a:spLocks/>
            </p:cNvSpPr>
            <p:nvPr/>
          </p:nvSpPr>
          <p:spPr bwMode="auto">
            <a:xfrm>
              <a:off x="1595" y="561"/>
              <a:ext cx="4" cy="6"/>
            </a:xfrm>
            <a:custGeom>
              <a:avLst/>
              <a:gdLst>
                <a:gd name="T0" fmla="*/ 0 w 10"/>
                <a:gd name="T1" fmla="*/ 1 h 11"/>
                <a:gd name="T2" fmla="*/ 0 w 10"/>
                <a:gd name="T3" fmla="*/ 1 h 11"/>
                <a:gd name="T4" fmla="*/ 0 w 10"/>
                <a:gd name="T5" fmla="*/ 0 h 11"/>
                <a:gd name="T6" fmla="*/ 0 w 10"/>
                <a:gd name="T7" fmla="*/ 0 h 11"/>
                <a:gd name="T8" fmla="*/ 0 w 10"/>
                <a:gd name="T9" fmla="*/ 1 h 11"/>
                <a:gd name="T10" fmla="*/ 0 w 10"/>
                <a:gd name="T11" fmla="*/ 1 h 11"/>
                <a:gd name="T12" fmla="*/ 0 w 10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1">
                  <a:moveTo>
                    <a:pt x="8" y="11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8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8" name="Freeform 31"/>
            <p:cNvSpPr>
              <a:spLocks/>
            </p:cNvSpPr>
            <p:nvPr/>
          </p:nvSpPr>
          <p:spPr bwMode="auto">
            <a:xfrm>
              <a:off x="1615" y="564"/>
              <a:ext cx="13" cy="10"/>
            </a:xfrm>
            <a:custGeom>
              <a:avLst/>
              <a:gdLst>
                <a:gd name="T0" fmla="*/ 1 w 25"/>
                <a:gd name="T1" fmla="*/ 1 h 18"/>
                <a:gd name="T2" fmla="*/ 1 w 25"/>
                <a:gd name="T3" fmla="*/ 1 h 18"/>
                <a:gd name="T4" fmla="*/ 1 w 25"/>
                <a:gd name="T5" fmla="*/ 1 h 18"/>
                <a:gd name="T6" fmla="*/ 1 w 25"/>
                <a:gd name="T7" fmla="*/ 1 h 18"/>
                <a:gd name="T8" fmla="*/ 1 w 25"/>
                <a:gd name="T9" fmla="*/ 1 h 18"/>
                <a:gd name="T10" fmla="*/ 1 w 25"/>
                <a:gd name="T11" fmla="*/ 1 h 18"/>
                <a:gd name="T12" fmla="*/ 1 w 25"/>
                <a:gd name="T13" fmla="*/ 1 h 18"/>
                <a:gd name="T14" fmla="*/ 1 w 25"/>
                <a:gd name="T15" fmla="*/ 1 h 18"/>
                <a:gd name="T16" fmla="*/ 0 w 25"/>
                <a:gd name="T17" fmla="*/ 0 h 18"/>
                <a:gd name="T18" fmla="*/ 1 w 25"/>
                <a:gd name="T19" fmla="*/ 0 h 18"/>
                <a:gd name="T20" fmla="*/ 1 w 25"/>
                <a:gd name="T21" fmla="*/ 0 h 18"/>
                <a:gd name="T22" fmla="*/ 1 w 25"/>
                <a:gd name="T23" fmla="*/ 1 h 18"/>
                <a:gd name="T24" fmla="*/ 1 w 25"/>
                <a:gd name="T25" fmla="*/ 1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8">
                  <a:moveTo>
                    <a:pt x="25" y="2"/>
                  </a:moveTo>
                  <a:lnTo>
                    <a:pt x="18" y="5"/>
                  </a:lnTo>
                  <a:lnTo>
                    <a:pt x="14" y="10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9"/>
                  </a:lnTo>
                  <a:lnTo>
                    <a:pt x="1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09" name="Freeform 32"/>
            <p:cNvSpPr>
              <a:spLocks/>
            </p:cNvSpPr>
            <p:nvPr/>
          </p:nvSpPr>
          <p:spPr bwMode="auto">
            <a:xfrm>
              <a:off x="1200" y="571"/>
              <a:ext cx="53" cy="12"/>
            </a:xfrm>
            <a:custGeom>
              <a:avLst/>
              <a:gdLst>
                <a:gd name="T0" fmla="*/ 4 w 105"/>
                <a:gd name="T1" fmla="*/ 1 h 23"/>
                <a:gd name="T2" fmla="*/ 4 w 105"/>
                <a:gd name="T3" fmla="*/ 1 h 23"/>
                <a:gd name="T4" fmla="*/ 3 w 105"/>
                <a:gd name="T5" fmla="*/ 1 h 23"/>
                <a:gd name="T6" fmla="*/ 3 w 105"/>
                <a:gd name="T7" fmla="*/ 1 h 23"/>
                <a:gd name="T8" fmla="*/ 3 w 105"/>
                <a:gd name="T9" fmla="*/ 1 h 23"/>
                <a:gd name="T10" fmla="*/ 2 w 105"/>
                <a:gd name="T11" fmla="*/ 1 h 23"/>
                <a:gd name="T12" fmla="*/ 2 w 105"/>
                <a:gd name="T13" fmla="*/ 1 h 23"/>
                <a:gd name="T14" fmla="*/ 1 w 105"/>
                <a:gd name="T15" fmla="*/ 1 h 23"/>
                <a:gd name="T16" fmla="*/ 1 w 105"/>
                <a:gd name="T17" fmla="*/ 1 h 23"/>
                <a:gd name="T18" fmla="*/ 0 w 105"/>
                <a:gd name="T19" fmla="*/ 1 h 23"/>
                <a:gd name="T20" fmla="*/ 1 w 105"/>
                <a:gd name="T21" fmla="*/ 1 h 23"/>
                <a:gd name="T22" fmla="*/ 1 w 105"/>
                <a:gd name="T23" fmla="*/ 1 h 23"/>
                <a:gd name="T24" fmla="*/ 1 w 105"/>
                <a:gd name="T25" fmla="*/ 1 h 23"/>
                <a:gd name="T26" fmla="*/ 1 w 105"/>
                <a:gd name="T27" fmla="*/ 1 h 23"/>
                <a:gd name="T28" fmla="*/ 1 w 105"/>
                <a:gd name="T29" fmla="*/ 1 h 23"/>
                <a:gd name="T30" fmla="*/ 1 w 105"/>
                <a:gd name="T31" fmla="*/ 1 h 23"/>
                <a:gd name="T32" fmla="*/ 1 w 105"/>
                <a:gd name="T33" fmla="*/ 1 h 23"/>
                <a:gd name="T34" fmla="*/ 2 w 105"/>
                <a:gd name="T35" fmla="*/ 1 h 23"/>
                <a:gd name="T36" fmla="*/ 2 w 105"/>
                <a:gd name="T37" fmla="*/ 1 h 23"/>
                <a:gd name="T38" fmla="*/ 2 w 105"/>
                <a:gd name="T39" fmla="*/ 1 h 23"/>
                <a:gd name="T40" fmla="*/ 2 w 105"/>
                <a:gd name="T41" fmla="*/ 1 h 23"/>
                <a:gd name="T42" fmla="*/ 3 w 105"/>
                <a:gd name="T43" fmla="*/ 1 h 23"/>
                <a:gd name="T44" fmla="*/ 3 w 105"/>
                <a:gd name="T45" fmla="*/ 0 h 23"/>
                <a:gd name="T46" fmla="*/ 3 w 105"/>
                <a:gd name="T47" fmla="*/ 0 h 23"/>
                <a:gd name="T48" fmla="*/ 4 w 105"/>
                <a:gd name="T49" fmla="*/ 1 h 23"/>
                <a:gd name="T50" fmla="*/ 4 w 105"/>
                <a:gd name="T51" fmla="*/ 1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23">
                  <a:moveTo>
                    <a:pt x="105" y="3"/>
                  </a:moveTo>
                  <a:lnTo>
                    <a:pt x="105" y="8"/>
                  </a:lnTo>
                  <a:lnTo>
                    <a:pt x="91" y="6"/>
                  </a:lnTo>
                  <a:lnTo>
                    <a:pt x="77" y="8"/>
                  </a:lnTo>
                  <a:lnTo>
                    <a:pt x="65" y="10"/>
                  </a:lnTo>
                  <a:lnTo>
                    <a:pt x="52" y="13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14" y="23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6" y="13"/>
                  </a:lnTo>
                  <a:lnTo>
                    <a:pt x="22" y="13"/>
                  </a:lnTo>
                  <a:lnTo>
                    <a:pt x="27" y="12"/>
                  </a:lnTo>
                  <a:lnTo>
                    <a:pt x="32" y="12"/>
                  </a:lnTo>
                  <a:lnTo>
                    <a:pt x="38" y="11"/>
                  </a:lnTo>
                  <a:lnTo>
                    <a:pt x="46" y="9"/>
                  </a:lnTo>
                  <a:lnTo>
                    <a:pt x="55" y="6"/>
                  </a:lnTo>
                  <a:lnTo>
                    <a:pt x="64" y="3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1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0" name="Freeform 33"/>
            <p:cNvSpPr>
              <a:spLocks/>
            </p:cNvSpPr>
            <p:nvPr/>
          </p:nvSpPr>
          <p:spPr bwMode="auto">
            <a:xfrm>
              <a:off x="1305" y="571"/>
              <a:ext cx="161" cy="72"/>
            </a:xfrm>
            <a:custGeom>
              <a:avLst/>
              <a:gdLst>
                <a:gd name="T0" fmla="*/ 2 w 322"/>
                <a:gd name="T1" fmla="*/ 1 h 144"/>
                <a:gd name="T2" fmla="*/ 2 w 322"/>
                <a:gd name="T3" fmla="*/ 1 h 144"/>
                <a:gd name="T4" fmla="*/ 3 w 322"/>
                <a:gd name="T5" fmla="*/ 1 h 144"/>
                <a:gd name="T6" fmla="*/ 3 w 322"/>
                <a:gd name="T7" fmla="*/ 1 h 144"/>
                <a:gd name="T8" fmla="*/ 4 w 322"/>
                <a:gd name="T9" fmla="*/ 1 h 144"/>
                <a:gd name="T10" fmla="*/ 4 w 322"/>
                <a:gd name="T11" fmla="*/ 1 h 144"/>
                <a:gd name="T12" fmla="*/ 4 w 322"/>
                <a:gd name="T13" fmla="*/ 1 h 144"/>
                <a:gd name="T14" fmla="*/ 5 w 322"/>
                <a:gd name="T15" fmla="*/ 1 h 144"/>
                <a:gd name="T16" fmla="*/ 5 w 322"/>
                <a:gd name="T17" fmla="*/ 1 h 144"/>
                <a:gd name="T18" fmla="*/ 5 w 322"/>
                <a:gd name="T19" fmla="*/ 1 h 144"/>
                <a:gd name="T20" fmla="*/ 6 w 322"/>
                <a:gd name="T21" fmla="*/ 1 h 144"/>
                <a:gd name="T22" fmla="*/ 6 w 322"/>
                <a:gd name="T23" fmla="*/ 1 h 144"/>
                <a:gd name="T24" fmla="*/ 6 w 322"/>
                <a:gd name="T25" fmla="*/ 2 h 144"/>
                <a:gd name="T26" fmla="*/ 7 w 322"/>
                <a:gd name="T27" fmla="*/ 2 h 144"/>
                <a:gd name="T28" fmla="*/ 7 w 322"/>
                <a:gd name="T29" fmla="*/ 2 h 144"/>
                <a:gd name="T30" fmla="*/ 7 w 322"/>
                <a:gd name="T31" fmla="*/ 2 h 144"/>
                <a:gd name="T32" fmla="*/ 8 w 322"/>
                <a:gd name="T33" fmla="*/ 2 h 144"/>
                <a:gd name="T34" fmla="*/ 8 w 322"/>
                <a:gd name="T35" fmla="*/ 2 h 144"/>
                <a:gd name="T36" fmla="*/ 8 w 322"/>
                <a:gd name="T37" fmla="*/ 2 h 144"/>
                <a:gd name="T38" fmla="*/ 9 w 322"/>
                <a:gd name="T39" fmla="*/ 3 h 144"/>
                <a:gd name="T40" fmla="*/ 9 w 322"/>
                <a:gd name="T41" fmla="*/ 3 h 144"/>
                <a:gd name="T42" fmla="*/ 9 w 322"/>
                <a:gd name="T43" fmla="*/ 3 h 144"/>
                <a:gd name="T44" fmla="*/ 10 w 322"/>
                <a:gd name="T45" fmla="*/ 3 h 144"/>
                <a:gd name="T46" fmla="*/ 10 w 322"/>
                <a:gd name="T47" fmla="*/ 3 h 144"/>
                <a:gd name="T48" fmla="*/ 10 w 322"/>
                <a:gd name="T49" fmla="*/ 4 h 144"/>
                <a:gd name="T50" fmla="*/ 10 w 322"/>
                <a:gd name="T51" fmla="*/ 4 h 144"/>
                <a:gd name="T52" fmla="*/ 10 w 322"/>
                <a:gd name="T53" fmla="*/ 4 h 144"/>
                <a:gd name="T54" fmla="*/ 11 w 322"/>
                <a:gd name="T55" fmla="*/ 5 h 144"/>
                <a:gd name="T56" fmla="*/ 10 w 322"/>
                <a:gd name="T57" fmla="*/ 5 h 144"/>
                <a:gd name="T58" fmla="*/ 10 w 322"/>
                <a:gd name="T59" fmla="*/ 5 h 144"/>
                <a:gd name="T60" fmla="*/ 10 w 322"/>
                <a:gd name="T61" fmla="*/ 4 h 144"/>
                <a:gd name="T62" fmla="*/ 10 w 322"/>
                <a:gd name="T63" fmla="*/ 4 h 144"/>
                <a:gd name="T64" fmla="*/ 10 w 322"/>
                <a:gd name="T65" fmla="*/ 4 h 144"/>
                <a:gd name="T66" fmla="*/ 9 w 322"/>
                <a:gd name="T67" fmla="*/ 4 h 144"/>
                <a:gd name="T68" fmla="*/ 9 w 322"/>
                <a:gd name="T69" fmla="*/ 3 h 144"/>
                <a:gd name="T70" fmla="*/ 8 w 322"/>
                <a:gd name="T71" fmla="*/ 3 h 144"/>
                <a:gd name="T72" fmla="*/ 8 w 322"/>
                <a:gd name="T73" fmla="*/ 3 h 144"/>
                <a:gd name="T74" fmla="*/ 7 w 322"/>
                <a:gd name="T75" fmla="*/ 2 h 144"/>
                <a:gd name="T76" fmla="*/ 7 w 322"/>
                <a:gd name="T77" fmla="*/ 2 h 144"/>
                <a:gd name="T78" fmla="*/ 6 w 322"/>
                <a:gd name="T79" fmla="*/ 2 h 144"/>
                <a:gd name="T80" fmla="*/ 6 w 322"/>
                <a:gd name="T81" fmla="*/ 2 h 144"/>
                <a:gd name="T82" fmla="*/ 5 w 322"/>
                <a:gd name="T83" fmla="*/ 2 h 144"/>
                <a:gd name="T84" fmla="*/ 5 w 322"/>
                <a:gd name="T85" fmla="*/ 1 h 144"/>
                <a:gd name="T86" fmla="*/ 4 w 322"/>
                <a:gd name="T87" fmla="*/ 1 h 144"/>
                <a:gd name="T88" fmla="*/ 3 w 322"/>
                <a:gd name="T89" fmla="*/ 1 h 144"/>
                <a:gd name="T90" fmla="*/ 3 w 322"/>
                <a:gd name="T91" fmla="*/ 1 h 144"/>
                <a:gd name="T92" fmla="*/ 2 w 322"/>
                <a:gd name="T93" fmla="*/ 1 h 144"/>
                <a:gd name="T94" fmla="*/ 1 w 322"/>
                <a:gd name="T95" fmla="*/ 1 h 144"/>
                <a:gd name="T96" fmla="*/ 0 w 322"/>
                <a:gd name="T97" fmla="*/ 1 h 144"/>
                <a:gd name="T98" fmla="*/ 1 w 322"/>
                <a:gd name="T99" fmla="*/ 1 h 144"/>
                <a:gd name="T100" fmla="*/ 1 w 322"/>
                <a:gd name="T101" fmla="*/ 1 h 144"/>
                <a:gd name="T102" fmla="*/ 1 w 322"/>
                <a:gd name="T103" fmla="*/ 1 h 144"/>
                <a:gd name="T104" fmla="*/ 1 w 322"/>
                <a:gd name="T105" fmla="*/ 0 h 144"/>
                <a:gd name="T106" fmla="*/ 1 w 322"/>
                <a:gd name="T107" fmla="*/ 1 h 144"/>
                <a:gd name="T108" fmla="*/ 1 w 322"/>
                <a:gd name="T109" fmla="*/ 1 h 144"/>
                <a:gd name="T110" fmla="*/ 1 w 322"/>
                <a:gd name="T111" fmla="*/ 1 h 144"/>
                <a:gd name="T112" fmla="*/ 1 w 322"/>
                <a:gd name="T113" fmla="*/ 1 h 144"/>
                <a:gd name="T114" fmla="*/ 2 w 322"/>
                <a:gd name="T115" fmla="*/ 1 h 144"/>
                <a:gd name="T116" fmla="*/ 2 w 322"/>
                <a:gd name="T117" fmla="*/ 1 h 144"/>
                <a:gd name="T118" fmla="*/ 2 w 322"/>
                <a:gd name="T119" fmla="*/ 1 h 144"/>
                <a:gd name="T120" fmla="*/ 2 w 322"/>
                <a:gd name="T121" fmla="*/ 1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2" h="144">
                  <a:moveTo>
                    <a:pt x="48" y="5"/>
                  </a:moveTo>
                  <a:lnTo>
                    <a:pt x="61" y="5"/>
                  </a:lnTo>
                  <a:lnTo>
                    <a:pt x="74" y="6"/>
                  </a:lnTo>
                  <a:lnTo>
                    <a:pt x="86" y="7"/>
                  </a:lnTo>
                  <a:lnTo>
                    <a:pt x="99" y="10"/>
                  </a:lnTo>
                  <a:lnTo>
                    <a:pt x="110" y="12"/>
                  </a:lnTo>
                  <a:lnTo>
                    <a:pt x="122" y="14"/>
                  </a:lnTo>
                  <a:lnTo>
                    <a:pt x="134" y="18"/>
                  </a:lnTo>
                  <a:lnTo>
                    <a:pt x="144" y="21"/>
                  </a:lnTo>
                  <a:lnTo>
                    <a:pt x="155" y="25"/>
                  </a:lnTo>
                  <a:lnTo>
                    <a:pt x="167" y="28"/>
                  </a:lnTo>
                  <a:lnTo>
                    <a:pt x="177" y="31"/>
                  </a:lnTo>
                  <a:lnTo>
                    <a:pt x="189" y="35"/>
                  </a:lnTo>
                  <a:lnTo>
                    <a:pt x="200" y="38"/>
                  </a:lnTo>
                  <a:lnTo>
                    <a:pt x="212" y="42"/>
                  </a:lnTo>
                  <a:lnTo>
                    <a:pt x="223" y="44"/>
                  </a:lnTo>
                  <a:lnTo>
                    <a:pt x="236" y="46"/>
                  </a:lnTo>
                  <a:lnTo>
                    <a:pt x="246" y="52"/>
                  </a:lnTo>
                  <a:lnTo>
                    <a:pt x="256" y="58"/>
                  </a:lnTo>
                  <a:lnTo>
                    <a:pt x="266" y="65"/>
                  </a:lnTo>
                  <a:lnTo>
                    <a:pt x="275" y="71"/>
                  </a:lnTo>
                  <a:lnTo>
                    <a:pt x="286" y="79"/>
                  </a:lnTo>
                  <a:lnTo>
                    <a:pt x="295" y="86"/>
                  </a:lnTo>
                  <a:lnTo>
                    <a:pt x="305" y="94"/>
                  </a:lnTo>
                  <a:lnTo>
                    <a:pt x="314" y="103"/>
                  </a:lnTo>
                  <a:lnTo>
                    <a:pt x="316" y="114"/>
                  </a:lnTo>
                  <a:lnTo>
                    <a:pt x="320" y="126"/>
                  </a:lnTo>
                  <a:lnTo>
                    <a:pt x="322" y="136"/>
                  </a:lnTo>
                  <a:lnTo>
                    <a:pt x="316" y="144"/>
                  </a:lnTo>
                  <a:lnTo>
                    <a:pt x="313" y="134"/>
                  </a:lnTo>
                  <a:lnTo>
                    <a:pt x="307" y="126"/>
                  </a:lnTo>
                  <a:lnTo>
                    <a:pt x="301" y="119"/>
                  </a:lnTo>
                  <a:lnTo>
                    <a:pt x="296" y="111"/>
                  </a:lnTo>
                  <a:lnTo>
                    <a:pt x="283" y="99"/>
                  </a:lnTo>
                  <a:lnTo>
                    <a:pt x="269" y="89"/>
                  </a:lnTo>
                  <a:lnTo>
                    <a:pt x="254" y="80"/>
                  </a:lnTo>
                  <a:lnTo>
                    <a:pt x="239" y="72"/>
                  </a:lnTo>
                  <a:lnTo>
                    <a:pt x="223" y="64"/>
                  </a:lnTo>
                  <a:lnTo>
                    <a:pt x="208" y="57"/>
                  </a:lnTo>
                  <a:lnTo>
                    <a:pt x="192" y="50"/>
                  </a:lnTo>
                  <a:lnTo>
                    <a:pt x="178" y="42"/>
                  </a:lnTo>
                  <a:lnTo>
                    <a:pt x="157" y="34"/>
                  </a:lnTo>
                  <a:lnTo>
                    <a:pt x="135" y="28"/>
                  </a:lnTo>
                  <a:lnTo>
                    <a:pt x="112" y="22"/>
                  </a:lnTo>
                  <a:lnTo>
                    <a:pt x="90" y="18"/>
                  </a:lnTo>
                  <a:lnTo>
                    <a:pt x="67" y="14"/>
                  </a:lnTo>
                  <a:lnTo>
                    <a:pt x="44" y="11"/>
                  </a:lnTo>
                  <a:lnTo>
                    <a:pt x="22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1" name="Freeform 34"/>
            <p:cNvSpPr>
              <a:spLocks/>
            </p:cNvSpPr>
            <p:nvPr/>
          </p:nvSpPr>
          <p:spPr bwMode="auto">
            <a:xfrm>
              <a:off x="1649" y="571"/>
              <a:ext cx="28" cy="13"/>
            </a:xfrm>
            <a:custGeom>
              <a:avLst/>
              <a:gdLst>
                <a:gd name="T0" fmla="*/ 2 w 55"/>
                <a:gd name="T1" fmla="*/ 0 h 27"/>
                <a:gd name="T2" fmla="*/ 2 w 55"/>
                <a:gd name="T3" fmla="*/ 0 h 27"/>
                <a:gd name="T4" fmla="*/ 2 w 55"/>
                <a:gd name="T5" fmla="*/ 0 h 27"/>
                <a:gd name="T6" fmla="*/ 2 w 55"/>
                <a:gd name="T7" fmla="*/ 0 h 27"/>
                <a:gd name="T8" fmla="*/ 1 w 55"/>
                <a:gd name="T9" fmla="*/ 0 h 27"/>
                <a:gd name="T10" fmla="*/ 1 w 55"/>
                <a:gd name="T11" fmla="*/ 0 h 27"/>
                <a:gd name="T12" fmla="*/ 1 w 55"/>
                <a:gd name="T13" fmla="*/ 0 h 27"/>
                <a:gd name="T14" fmla="*/ 1 w 55"/>
                <a:gd name="T15" fmla="*/ 0 h 27"/>
                <a:gd name="T16" fmla="*/ 0 w 55"/>
                <a:gd name="T17" fmla="*/ 0 h 27"/>
                <a:gd name="T18" fmla="*/ 1 w 55"/>
                <a:gd name="T19" fmla="*/ 0 h 27"/>
                <a:gd name="T20" fmla="*/ 1 w 55"/>
                <a:gd name="T21" fmla="*/ 0 h 27"/>
                <a:gd name="T22" fmla="*/ 1 w 55"/>
                <a:gd name="T23" fmla="*/ 0 h 27"/>
                <a:gd name="T24" fmla="*/ 1 w 55"/>
                <a:gd name="T25" fmla="*/ 0 h 27"/>
                <a:gd name="T26" fmla="*/ 2 w 55"/>
                <a:gd name="T27" fmla="*/ 0 h 27"/>
                <a:gd name="T28" fmla="*/ 2 w 55"/>
                <a:gd name="T29" fmla="*/ 0 h 27"/>
                <a:gd name="T30" fmla="*/ 2 w 55"/>
                <a:gd name="T31" fmla="*/ 0 h 27"/>
                <a:gd name="T32" fmla="*/ 2 w 55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27">
                  <a:moveTo>
                    <a:pt x="55" y="27"/>
                  </a:moveTo>
                  <a:lnTo>
                    <a:pt x="49" y="26"/>
                  </a:lnTo>
                  <a:lnTo>
                    <a:pt x="44" y="22"/>
                  </a:lnTo>
                  <a:lnTo>
                    <a:pt x="38" y="20"/>
                  </a:lnTo>
                  <a:lnTo>
                    <a:pt x="32" y="18"/>
                  </a:lnTo>
                  <a:lnTo>
                    <a:pt x="23" y="15"/>
                  </a:lnTo>
                  <a:lnTo>
                    <a:pt x="15" y="12"/>
                  </a:lnTo>
                  <a:lnTo>
                    <a:pt x="7" y="8"/>
                  </a:lnTo>
                  <a:lnTo>
                    <a:pt x="0" y="3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8"/>
                  </a:lnTo>
                  <a:lnTo>
                    <a:pt x="36" y="13"/>
                  </a:lnTo>
                  <a:lnTo>
                    <a:pt x="44" y="16"/>
                  </a:lnTo>
                  <a:lnTo>
                    <a:pt x="51" y="21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2" name="Freeform 35"/>
            <p:cNvSpPr>
              <a:spLocks/>
            </p:cNvSpPr>
            <p:nvPr/>
          </p:nvSpPr>
          <p:spPr bwMode="auto">
            <a:xfrm>
              <a:off x="1291" y="583"/>
              <a:ext cx="162" cy="70"/>
            </a:xfrm>
            <a:custGeom>
              <a:avLst/>
              <a:gdLst>
                <a:gd name="T0" fmla="*/ 6 w 325"/>
                <a:gd name="T1" fmla="*/ 2 h 139"/>
                <a:gd name="T2" fmla="*/ 7 w 325"/>
                <a:gd name="T3" fmla="*/ 2 h 139"/>
                <a:gd name="T4" fmla="*/ 7 w 325"/>
                <a:gd name="T5" fmla="*/ 2 h 139"/>
                <a:gd name="T6" fmla="*/ 8 w 325"/>
                <a:gd name="T7" fmla="*/ 2 h 139"/>
                <a:gd name="T8" fmla="*/ 8 w 325"/>
                <a:gd name="T9" fmla="*/ 3 h 139"/>
                <a:gd name="T10" fmla="*/ 9 w 325"/>
                <a:gd name="T11" fmla="*/ 3 h 139"/>
                <a:gd name="T12" fmla="*/ 9 w 325"/>
                <a:gd name="T13" fmla="*/ 3 h 139"/>
                <a:gd name="T14" fmla="*/ 9 w 325"/>
                <a:gd name="T15" fmla="*/ 4 h 139"/>
                <a:gd name="T16" fmla="*/ 10 w 325"/>
                <a:gd name="T17" fmla="*/ 4 h 139"/>
                <a:gd name="T18" fmla="*/ 10 w 325"/>
                <a:gd name="T19" fmla="*/ 4 h 139"/>
                <a:gd name="T20" fmla="*/ 10 w 325"/>
                <a:gd name="T21" fmla="*/ 5 h 139"/>
                <a:gd name="T22" fmla="*/ 9 w 325"/>
                <a:gd name="T23" fmla="*/ 5 h 139"/>
                <a:gd name="T24" fmla="*/ 9 w 325"/>
                <a:gd name="T25" fmla="*/ 4 h 139"/>
                <a:gd name="T26" fmla="*/ 9 w 325"/>
                <a:gd name="T27" fmla="*/ 4 h 139"/>
                <a:gd name="T28" fmla="*/ 9 w 325"/>
                <a:gd name="T29" fmla="*/ 4 h 139"/>
                <a:gd name="T30" fmla="*/ 8 w 325"/>
                <a:gd name="T31" fmla="*/ 3 h 139"/>
                <a:gd name="T32" fmla="*/ 7 w 325"/>
                <a:gd name="T33" fmla="*/ 3 h 139"/>
                <a:gd name="T34" fmla="*/ 6 w 325"/>
                <a:gd name="T35" fmla="*/ 2 h 139"/>
                <a:gd name="T36" fmla="*/ 5 w 325"/>
                <a:gd name="T37" fmla="*/ 2 h 139"/>
                <a:gd name="T38" fmla="*/ 3 w 325"/>
                <a:gd name="T39" fmla="*/ 1 h 139"/>
                <a:gd name="T40" fmla="*/ 2 w 325"/>
                <a:gd name="T41" fmla="*/ 1 h 139"/>
                <a:gd name="T42" fmla="*/ 2 w 325"/>
                <a:gd name="T43" fmla="*/ 1 h 139"/>
                <a:gd name="T44" fmla="*/ 1 w 325"/>
                <a:gd name="T45" fmla="*/ 1 h 139"/>
                <a:gd name="T46" fmla="*/ 1 w 325"/>
                <a:gd name="T47" fmla="*/ 1 h 139"/>
                <a:gd name="T48" fmla="*/ 0 w 325"/>
                <a:gd name="T49" fmla="*/ 1 h 139"/>
                <a:gd name="T50" fmla="*/ 0 w 325"/>
                <a:gd name="T51" fmla="*/ 1 h 139"/>
                <a:gd name="T52" fmla="*/ 0 w 325"/>
                <a:gd name="T53" fmla="*/ 0 h 139"/>
                <a:gd name="T54" fmla="*/ 1 w 325"/>
                <a:gd name="T55" fmla="*/ 1 h 139"/>
                <a:gd name="T56" fmla="*/ 1 w 325"/>
                <a:gd name="T57" fmla="*/ 1 h 139"/>
                <a:gd name="T58" fmla="*/ 2 w 325"/>
                <a:gd name="T59" fmla="*/ 1 h 139"/>
                <a:gd name="T60" fmla="*/ 3 w 325"/>
                <a:gd name="T61" fmla="*/ 1 h 139"/>
                <a:gd name="T62" fmla="*/ 4 w 325"/>
                <a:gd name="T63" fmla="*/ 1 h 139"/>
                <a:gd name="T64" fmla="*/ 5 w 325"/>
                <a:gd name="T65" fmla="*/ 1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5" h="139">
                  <a:moveTo>
                    <a:pt x="197" y="35"/>
                  </a:moveTo>
                  <a:lnTo>
                    <a:pt x="207" y="35"/>
                  </a:lnTo>
                  <a:lnTo>
                    <a:pt x="218" y="38"/>
                  </a:lnTo>
                  <a:lnTo>
                    <a:pt x="227" y="41"/>
                  </a:lnTo>
                  <a:lnTo>
                    <a:pt x="237" y="46"/>
                  </a:lnTo>
                  <a:lnTo>
                    <a:pt x="247" y="50"/>
                  </a:lnTo>
                  <a:lnTo>
                    <a:pt x="256" y="56"/>
                  </a:lnTo>
                  <a:lnTo>
                    <a:pt x="265" y="61"/>
                  </a:lnTo>
                  <a:lnTo>
                    <a:pt x="274" y="65"/>
                  </a:lnTo>
                  <a:lnTo>
                    <a:pt x="280" y="70"/>
                  </a:lnTo>
                  <a:lnTo>
                    <a:pt x="286" y="73"/>
                  </a:lnTo>
                  <a:lnTo>
                    <a:pt x="293" y="78"/>
                  </a:lnTo>
                  <a:lnTo>
                    <a:pt x="298" y="84"/>
                  </a:lnTo>
                  <a:lnTo>
                    <a:pt x="304" y="88"/>
                  </a:lnTo>
                  <a:lnTo>
                    <a:pt x="310" y="94"/>
                  </a:lnTo>
                  <a:lnTo>
                    <a:pt x="313" y="100"/>
                  </a:lnTo>
                  <a:lnTo>
                    <a:pt x="317" y="106"/>
                  </a:lnTo>
                  <a:lnTo>
                    <a:pt x="321" y="113"/>
                  </a:lnTo>
                  <a:lnTo>
                    <a:pt x="325" y="120"/>
                  </a:lnTo>
                  <a:lnTo>
                    <a:pt x="325" y="128"/>
                  </a:lnTo>
                  <a:lnTo>
                    <a:pt x="325" y="136"/>
                  </a:lnTo>
                  <a:lnTo>
                    <a:pt x="321" y="139"/>
                  </a:lnTo>
                  <a:lnTo>
                    <a:pt x="317" y="135"/>
                  </a:lnTo>
                  <a:lnTo>
                    <a:pt x="316" y="129"/>
                  </a:lnTo>
                  <a:lnTo>
                    <a:pt x="312" y="124"/>
                  </a:lnTo>
                  <a:lnTo>
                    <a:pt x="305" y="124"/>
                  </a:lnTo>
                  <a:lnTo>
                    <a:pt x="307" y="124"/>
                  </a:lnTo>
                  <a:lnTo>
                    <a:pt x="308" y="123"/>
                  </a:lnTo>
                  <a:lnTo>
                    <a:pt x="309" y="122"/>
                  </a:lnTo>
                  <a:lnTo>
                    <a:pt x="298" y="107"/>
                  </a:lnTo>
                  <a:lnTo>
                    <a:pt x="285" y="93"/>
                  </a:lnTo>
                  <a:lnTo>
                    <a:pt x="270" y="83"/>
                  </a:lnTo>
                  <a:lnTo>
                    <a:pt x="254" y="73"/>
                  </a:lnTo>
                  <a:lnTo>
                    <a:pt x="236" y="64"/>
                  </a:lnTo>
                  <a:lnTo>
                    <a:pt x="218" y="56"/>
                  </a:lnTo>
                  <a:lnTo>
                    <a:pt x="201" y="48"/>
                  </a:lnTo>
                  <a:lnTo>
                    <a:pt x="184" y="40"/>
                  </a:lnTo>
                  <a:lnTo>
                    <a:pt x="111" y="19"/>
                  </a:lnTo>
                  <a:lnTo>
                    <a:pt x="105" y="23"/>
                  </a:lnTo>
                  <a:lnTo>
                    <a:pt x="98" y="22"/>
                  </a:lnTo>
                  <a:lnTo>
                    <a:pt x="92" y="18"/>
                  </a:lnTo>
                  <a:lnTo>
                    <a:pt x="85" y="16"/>
                  </a:lnTo>
                  <a:lnTo>
                    <a:pt x="76" y="14"/>
                  </a:lnTo>
                  <a:lnTo>
                    <a:pt x="66" y="12"/>
                  </a:lnTo>
                  <a:lnTo>
                    <a:pt x="55" y="11"/>
                  </a:lnTo>
                  <a:lnTo>
                    <a:pt x="44" y="9"/>
                  </a:lnTo>
                  <a:lnTo>
                    <a:pt x="33" y="8"/>
                  </a:lnTo>
                  <a:lnTo>
                    <a:pt x="22" y="7"/>
                  </a:lnTo>
                  <a:lnTo>
                    <a:pt x="10" y="5"/>
                  </a:lnTo>
                  <a:lnTo>
                    <a:pt x="0" y="3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42" y="2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4"/>
                  </a:lnTo>
                  <a:lnTo>
                    <a:pt x="81" y="7"/>
                  </a:lnTo>
                  <a:lnTo>
                    <a:pt x="98" y="9"/>
                  </a:lnTo>
                  <a:lnTo>
                    <a:pt x="114" y="12"/>
                  </a:lnTo>
                  <a:lnTo>
                    <a:pt x="131" y="16"/>
                  </a:lnTo>
                  <a:lnTo>
                    <a:pt x="148" y="20"/>
                  </a:lnTo>
                  <a:lnTo>
                    <a:pt x="165" y="25"/>
                  </a:lnTo>
                  <a:lnTo>
                    <a:pt x="181" y="30"/>
                  </a:lnTo>
                  <a:lnTo>
                    <a:pt x="1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3" name="Freeform 36"/>
            <p:cNvSpPr>
              <a:spLocks/>
            </p:cNvSpPr>
            <p:nvPr/>
          </p:nvSpPr>
          <p:spPr bwMode="auto">
            <a:xfrm>
              <a:off x="1638" y="583"/>
              <a:ext cx="18" cy="8"/>
            </a:xfrm>
            <a:custGeom>
              <a:avLst/>
              <a:gdLst>
                <a:gd name="T0" fmla="*/ 2 w 36"/>
                <a:gd name="T1" fmla="*/ 1 h 15"/>
                <a:gd name="T2" fmla="*/ 1 w 36"/>
                <a:gd name="T3" fmla="*/ 1 h 15"/>
                <a:gd name="T4" fmla="*/ 1 w 36"/>
                <a:gd name="T5" fmla="*/ 1 h 15"/>
                <a:gd name="T6" fmla="*/ 1 w 36"/>
                <a:gd name="T7" fmla="*/ 1 h 15"/>
                <a:gd name="T8" fmla="*/ 1 w 36"/>
                <a:gd name="T9" fmla="*/ 1 h 15"/>
                <a:gd name="T10" fmla="*/ 0 w 36"/>
                <a:gd name="T11" fmla="*/ 0 h 15"/>
                <a:gd name="T12" fmla="*/ 1 w 36"/>
                <a:gd name="T13" fmla="*/ 1 h 15"/>
                <a:gd name="T14" fmla="*/ 1 w 36"/>
                <a:gd name="T15" fmla="*/ 1 h 15"/>
                <a:gd name="T16" fmla="*/ 1 w 36"/>
                <a:gd name="T17" fmla="*/ 1 h 15"/>
                <a:gd name="T18" fmla="*/ 1 w 36"/>
                <a:gd name="T19" fmla="*/ 1 h 15"/>
                <a:gd name="T20" fmla="*/ 1 w 36"/>
                <a:gd name="T21" fmla="*/ 1 h 15"/>
                <a:gd name="T22" fmla="*/ 1 w 36"/>
                <a:gd name="T23" fmla="*/ 1 h 15"/>
                <a:gd name="T24" fmla="*/ 1 w 36"/>
                <a:gd name="T25" fmla="*/ 1 h 15"/>
                <a:gd name="T26" fmla="*/ 2 w 36"/>
                <a:gd name="T27" fmla="*/ 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15">
                  <a:moveTo>
                    <a:pt x="36" y="15"/>
                  </a:moveTo>
                  <a:lnTo>
                    <a:pt x="29" y="14"/>
                  </a:lnTo>
                  <a:lnTo>
                    <a:pt x="20" y="11"/>
                  </a:lnTo>
                  <a:lnTo>
                    <a:pt x="11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8" y="9"/>
                  </a:lnTo>
                  <a:lnTo>
                    <a:pt x="31" y="11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4" name="Freeform 37"/>
            <p:cNvSpPr>
              <a:spLocks/>
            </p:cNvSpPr>
            <p:nvPr/>
          </p:nvSpPr>
          <p:spPr bwMode="auto">
            <a:xfrm>
              <a:off x="1170" y="585"/>
              <a:ext cx="5" cy="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1 h 9"/>
                <a:gd name="T4" fmla="*/ 1 w 9"/>
                <a:gd name="T5" fmla="*/ 1 h 9"/>
                <a:gd name="T6" fmla="*/ 1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1 w 9"/>
                <a:gd name="T15" fmla="*/ 1 h 9"/>
                <a:gd name="T16" fmla="*/ 1 w 9"/>
                <a:gd name="T17" fmla="*/ 0 h 9"/>
                <a:gd name="T18" fmla="*/ 1 w 9"/>
                <a:gd name="T19" fmla="*/ 1 h 9"/>
                <a:gd name="T20" fmla="*/ 1 w 9"/>
                <a:gd name="T21" fmla="*/ 1 h 9"/>
                <a:gd name="T22" fmla="*/ 1 w 9"/>
                <a:gd name="T23" fmla="*/ 1 h 9"/>
                <a:gd name="T24" fmla="*/ 1 w 9"/>
                <a:gd name="T25" fmla="*/ 1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7" y="8"/>
                  </a:lnTo>
                  <a:lnTo>
                    <a:pt x="5" y="8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5" name="Freeform 38"/>
            <p:cNvSpPr>
              <a:spLocks/>
            </p:cNvSpPr>
            <p:nvPr/>
          </p:nvSpPr>
          <p:spPr bwMode="auto">
            <a:xfrm>
              <a:off x="1556" y="588"/>
              <a:ext cx="6" cy="29"/>
            </a:xfrm>
            <a:custGeom>
              <a:avLst/>
              <a:gdLst>
                <a:gd name="T0" fmla="*/ 0 w 13"/>
                <a:gd name="T1" fmla="*/ 2 h 58"/>
                <a:gd name="T2" fmla="*/ 0 w 13"/>
                <a:gd name="T3" fmla="*/ 2 h 58"/>
                <a:gd name="T4" fmla="*/ 0 w 13"/>
                <a:gd name="T5" fmla="*/ 2 h 58"/>
                <a:gd name="T6" fmla="*/ 0 w 13"/>
                <a:gd name="T7" fmla="*/ 2 h 58"/>
                <a:gd name="T8" fmla="*/ 0 w 13"/>
                <a:gd name="T9" fmla="*/ 2 h 58"/>
                <a:gd name="T10" fmla="*/ 0 w 13"/>
                <a:gd name="T11" fmla="*/ 2 h 58"/>
                <a:gd name="T12" fmla="*/ 0 w 13"/>
                <a:gd name="T13" fmla="*/ 1 h 58"/>
                <a:gd name="T14" fmla="*/ 0 w 13"/>
                <a:gd name="T15" fmla="*/ 1 h 58"/>
                <a:gd name="T16" fmla="*/ 0 w 13"/>
                <a:gd name="T17" fmla="*/ 0 h 58"/>
                <a:gd name="T18" fmla="*/ 0 w 13"/>
                <a:gd name="T19" fmla="*/ 1 h 58"/>
                <a:gd name="T20" fmla="*/ 0 w 13"/>
                <a:gd name="T21" fmla="*/ 1 h 58"/>
                <a:gd name="T22" fmla="*/ 0 w 13"/>
                <a:gd name="T23" fmla="*/ 2 h 58"/>
                <a:gd name="T24" fmla="*/ 0 w 13"/>
                <a:gd name="T25" fmla="*/ 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58">
                  <a:moveTo>
                    <a:pt x="12" y="52"/>
                  </a:moveTo>
                  <a:lnTo>
                    <a:pt x="8" y="53"/>
                  </a:lnTo>
                  <a:lnTo>
                    <a:pt x="6" y="55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1" y="44"/>
                  </a:lnTo>
                  <a:lnTo>
                    <a:pt x="2" y="29"/>
                  </a:lnTo>
                  <a:lnTo>
                    <a:pt x="6" y="14"/>
                  </a:lnTo>
                  <a:lnTo>
                    <a:pt x="9" y="0"/>
                  </a:lnTo>
                  <a:lnTo>
                    <a:pt x="13" y="11"/>
                  </a:lnTo>
                  <a:lnTo>
                    <a:pt x="13" y="24"/>
                  </a:lnTo>
                  <a:lnTo>
                    <a:pt x="10" y="37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6" name="Freeform 39"/>
            <p:cNvSpPr>
              <a:spLocks/>
            </p:cNvSpPr>
            <p:nvPr/>
          </p:nvSpPr>
          <p:spPr bwMode="auto">
            <a:xfrm>
              <a:off x="1202" y="592"/>
              <a:ext cx="22" cy="6"/>
            </a:xfrm>
            <a:custGeom>
              <a:avLst/>
              <a:gdLst>
                <a:gd name="T0" fmla="*/ 2 w 43"/>
                <a:gd name="T1" fmla="*/ 0 h 13"/>
                <a:gd name="T2" fmla="*/ 2 w 43"/>
                <a:gd name="T3" fmla="*/ 0 h 13"/>
                <a:gd name="T4" fmla="*/ 2 w 43"/>
                <a:gd name="T5" fmla="*/ 0 h 13"/>
                <a:gd name="T6" fmla="*/ 2 w 43"/>
                <a:gd name="T7" fmla="*/ 0 h 13"/>
                <a:gd name="T8" fmla="*/ 1 w 43"/>
                <a:gd name="T9" fmla="*/ 0 h 13"/>
                <a:gd name="T10" fmla="*/ 1 w 43"/>
                <a:gd name="T11" fmla="*/ 0 h 13"/>
                <a:gd name="T12" fmla="*/ 1 w 43"/>
                <a:gd name="T13" fmla="*/ 0 h 13"/>
                <a:gd name="T14" fmla="*/ 1 w 43"/>
                <a:gd name="T15" fmla="*/ 0 h 13"/>
                <a:gd name="T16" fmla="*/ 1 w 43"/>
                <a:gd name="T17" fmla="*/ 0 h 13"/>
                <a:gd name="T18" fmla="*/ 1 w 43"/>
                <a:gd name="T19" fmla="*/ 0 h 13"/>
                <a:gd name="T20" fmla="*/ 1 w 43"/>
                <a:gd name="T21" fmla="*/ 0 h 13"/>
                <a:gd name="T22" fmla="*/ 1 w 43"/>
                <a:gd name="T23" fmla="*/ 0 h 13"/>
                <a:gd name="T24" fmla="*/ 0 w 43"/>
                <a:gd name="T25" fmla="*/ 0 h 13"/>
                <a:gd name="T26" fmla="*/ 1 w 43"/>
                <a:gd name="T27" fmla="*/ 0 h 13"/>
                <a:gd name="T28" fmla="*/ 1 w 43"/>
                <a:gd name="T29" fmla="*/ 0 h 13"/>
                <a:gd name="T30" fmla="*/ 1 w 43"/>
                <a:gd name="T31" fmla="*/ 0 h 13"/>
                <a:gd name="T32" fmla="*/ 1 w 43"/>
                <a:gd name="T33" fmla="*/ 0 h 13"/>
                <a:gd name="T34" fmla="*/ 1 w 43"/>
                <a:gd name="T35" fmla="*/ 0 h 13"/>
                <a:gd name="T36" fmla="*/ 2 w 43"/>
                <a:gd name="T37" fmla="*/ 0 h 13"/>
                <a:gd name="T38" fmla="*/ 2 w 43"/>
                <a:gd name="T39" fmla="*/ 0 h 13"/>
                <a:gd name="T40" fmla="*/ 2 w 43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" h="13">
                  <a:moveTo>
                    <a:pt x="43" y="2"/>
                  </a:moveTo>
                  <a:lnTo>
                    <a:pt x="41" y="7"/>
                  </a:lnTo>
                  <a:lnTo>
                    <a:pt x="39" y="8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5" y="9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2" y="5"/>
                  </a:lnTo>
                  <a:lnTo>
                    <a:pt x="8" y="2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7" name="Freeform 40"/>
            <p:cNvSpPr>
              <a:spLocks/>
            </p:cNvSpPr>
            <p:nvPr/>
          </p:nvSpPr>
          <p:spPr bwMode="auto">
            <a:xfrm>
              <a:off x="1539" y="594"/>
              <a:ext cx="9" cy="34"/>
            </a:xfrm>
            <a:custGeom>
              <a:avLst/>
              <a:gdLst>
                <a:gd name="T0" fmla="*/ 1 w 17"/>
                <a:gd name="T1" fmla="*/ 0 h 68"/>
                <a:gd name="T2" fmla="*/ 1 w 17"/>
                <a:gd name="T3" fmla="*/ 1 h 68"/>
                <a:gd name="T4" fmla="*/ 1 w 17"/>
                <a:gd name="T5" fmla="*/ 1 h 68"/>
                <a:gd name="T6" fmla="*/ 1 w 17"/>
                <a:gd name="T7" fmla="*/ 2 h 68"/>
                <a:gd name="T8" fmla="*/ 1 w 17"/>
                <a:gd name="T9" fmla="*/ 2 h 68"/>
                <a:gd name="T10" fmla="*/ 1 w 17"/>
                <a:gd name="T11" fmla="*/ 2 h 68"/>
                <a:gd name="T12" fmla="*/ 0 w 17"/>
                <a:gd name="T13" fmla="*/ 3 h 68"/>
                <a:gd name="T14" fmla="*/ 1 w 17"/>
                <a:gd name="T15" fmla="*/ 2 h 68"/>
                <a:gd name="T16" fmla="*/ 1 w 17"/>
                <a:gd name="T17" fmla="*/ 2 h 68"/>
                <a:gd name="T18" fmla="*/ 1 w 17"/>
                <a:gd name="T19" fmla="*/ 1 h 68"/>
                <a:gd name="T20" fmla="*/ 1 w 1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68">
                  <a:moveTo>
                    <a:pt x="17" y="0"/>
                  </a:moveTo>
                  <a:lnTo>
                    <a:pt x="14" y="14"/>
                  </a:lnTo>
                  <a:lnTo>
                    <a:pt x="11" y="28"/>
                  </a:lnTo>
                  <a:lnTo>
                    <a:pt x="8" y="43"/>
                  </a:lnTo>
                  <a:lnTo>
                    <a:pt x="6" y="57"/>
                  </a:lnTo>
                  <a:lnTo>
                    <a:pt x="9" y="63"/>
                  </a:lnTo>
                  <a:lnTo>
                    <a:pt x="0" y="68"/>
                  </a:lnTo>
                  <a:lnTo>
                    <a:pt x="1" y="51"/>
                  </a:lnTo>
                  <a:lnTo>
                    <a:pt x="3" y="33"/>
                  </a:lnTo>
                  <a:lnTo>
                    <a:pt x="7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8" name="Freeform 41"/>
            <p:cNvSpPr>
              <a:spLocks/>
            </p:cNvSpPr>
            <p:nvPr/>
          </p:nvSpPr>
          <p:spPr bwMode="auto">
            <a:xfrm>
              <a:off x="1165" y="595"/>
              <a:ext cx="14" cy="6"/>
            </a:xfrm>
            <a:custGeom>
              <a:avLst/>
              <a:gdLst>
                <a:gd name="T0" fmla="*/ 0 w 29"/>
                <a:gd name="T1" fmla="*/ 1 h 11"/>
                <a:gd name="T2" fmla="*/ 0 w 29"/>
                <a:gd name="T3" fmla="*/ 1 h 11"/>
                <a:gd name="T4" fmla="*/ 0 w 29"/>
                <a:gd name="T5" fmla="*/ 1 h 11"/>
                <a:gd name="T6" fmla="*/ 0 w 29"/>
                <a:gd name="T7" fmla="*/ 1 h 11"/>
                <a:gd name="T8" fmla="*/ 0 w 29"/>
                <a:gd name="T9" fmla="*/ 1 h 11"/>
                <a:gd name="T10" fmla="*/ 0 w 29"/>
                <a:gd name="T11" fmla="*/ 1 h 11"/>
                <a:gd name="T12" fmla="*/ 0 w 29"/>
                <a:gd name="T13" fmla="*/ 1 h 11"/>
                <a:gd name="T14" fmla="*/ 0 w 29"/>
                <a:gd name="T15" fmla="*/ 1 h 11"/>
                <a:gd name="T16" fmla="*/ 0 w 29"/>
                <a:gd name="T17" fmla="*/ 1 h 11"/>
                <a:gd name="T18" fmla="*/ 0 w 29"/>
                <a:gd name="T19" fmla="*/ 1 h 11"/>
                <a:gd name="T20" fmla="*/ 0 w 29"/>
                <a:gd name="T21" fmla="*/ 1 h 11"/>
                <a:gd name="T22" fmla="*/ 0 w 29"/>
                <a:gd name="T23" fmla="*/ 0 h 11"/>
                <a:gd name="T24" fmla="*/ 0 w 29"/>
                <a:gd name="T25" fmla="*/ 0 h 11"/>
                <a:gd name="T26" fmla="*/ 0 w 29"/>
                <a:gd name="T27" fmla="*/ 1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11">
                  <a:moveTo>
                    <a:pt x="28" y="2"/>
                  </a:moveTo>
                  <a:lnTo>
                    <a:pt x="29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19" name="Freeform 42"/>
            <p:cNvSpPr>
              <a:spLocks/>
            </p:cNvSpPr>
            <p:nvPr/>
          </p:nvSpPr>
          <p:spPr bwMode="auto">
            <a:xfrm>
              <a:off x="1286" y="597"/>
              <a:ext cx="155" cy="70"/>
            </a:xfrm>
            <a:custGeom>
              <a:avLst/>
              <a:gdLst>
                <a:gd name="T0" fmla="*/ 8 w 310"/>
                <a:gd name="T1" fmla="*/ 2 h 140"/>
                <a:gd name="T2" fmla="*/ 9 w 310"/>
                <a:gd name="T3" fmla="*/ 3 h 140"/>
                <a:gd name="T4" fmla="*/ 9 w 310"/>
                <a:gd name="T5" fmla="*/ 3 h 140"/>
                <a:gd name="T6" fmla="*/ 9 w 310"/>
                <a:gd name="T7" fmla="*/ 3 h 140"/>
                <a:gd name="T8" fmla="*/ 10 w 310"/>
                <a:gd name="T9" fmla="*/ 4 h 140"/>
                <a:gd name="T10" fmla="*/ 10 w 310"/>
                <a:gd name="T11" fmla="*/ 4 h 140"/>
                <a:gd name="T12" fmla="*/ 10 w 310"/>
                <a:gd name="T13" fmla="*/ 5 h 140"/>
                <a:gd name="T14" fmla="*/ 10 w 310"/>
                <a:gd name="T15" fmla="*/ 4 h 140"/>
                <a:gd name="T16" fmla="*/ 9 w 310"/>
                <a:gd name="T17" fmla="*/ 4 h 140"/>
                <a:gd name="T18" fmla="*/ 9 w 310"/>
                <a:gd name="T19" fmla="*/ 3 h 140"/>
                <a:gd name="T20" fmla="*/ 8 w 310"/>
                <a:gd name="T21" fmla="*/ 3 h 140"/>
                <a:gd name="T22" fmla="*/ 7 w 310"/>
                <a:gd name="T23" fmla="*/ 2 h 140"/>
                <a:gd name="T24" fmla="*/ 6 w 310"/>
                <a:gd name="T25" fmla="*/ 2 h 140"/>
                <a:gd name="T26" fmla="*/ 6 w 310"/>
                <a:gd name="T27" fmla="*/ 2 h 140"/>
                <a:gd name="T28" fmla="*/ 5 w 310"/>
                <a:gd name="T29" fmla="*/ 1 h 140"/>
                <a:gd name="T30" fmla="*/ 4 w 310"/>
                <a:gd name="T31" fmla="*/ 1 h 140"/>
                <a:gd name="T32" fmla="*/ 3 w 310"/>
                <a:gd name="T33" fmla="*/ 1 h 140"/>
                <a:gd name="T34" fmla="*/ 2 w 310"/>
                <a:gd name="T35" fmla="*/ 1 h 140"/>
                <a:gd name="T36" fmla="*/ 2 w 310"/>
                <a:gd name="T37" fmla="*/ 1 h 140"/>
                <a:gd name="T38" fmla="*/ 1 w 310"/>
                <a:gd name="T39" fmla="*/ 1 h 140"/>
                <a:gd name="T40" fmla="*/ 0 w 310"/>
                <a:gd name="T41" fmla="*/ 1 h 140"/>
                <a:gd name="T42" fmla="*/ 1 w 310"/>
                <a:gd name="T43" fmla="*/ 0 h 140"/>
                <a:gd name="T44" fmla="*/ 2 w 310"/>
                <a:gd name="T45" fmla="*/ 1 h 140"/>
                <a:gd name="T46" fmla="*/ 3 w 310"/>
                <a:gd name="T47" fmla="*/ 1 h 140"/>
                <a:gd name="T48" fmla="*/ 4 w 310"/>
                <a:gd name="T49" fmla="*/ 1 h 140"/>
                <a:gd name="T50" fmla="*/ 4 w 310"/>
                <a:gd name="T51" fmla="*/ 1 h 140"/>
                <a:gd name="T52" fmla="*/ 5 w 310"/>
                <a:gd name="T53" fmla="*/ 1 h 140"/>
                <a:gd name="T54" fmla="*/ 6 w 310"/>
                <a:gd name="T55" fmla="*/ 1 h 140"/>
                <a:gd name="T56" fmla="*/ 7 w 310"/>
                <a:gd name="T57" fmla="*/ 2 h 140"/>
                <a:gd name="T58" fmla="*/ 7 w 310"/>
                <a:gd name="T59" fmla="*/ 2 h 140"/>
                <a:gd name="T60" fmla="*/ 7 w 310"/>
                <a:gd name="T61" fmla="*/ 2 h 140"/>
                <a:gd name="T62" fmla="*/ 8 w 310"/>
                <a:gd name="T63" fmla="*/ 2 h 140"/>
                <a:gd name="T64" fmla="*/ 8 w 310"/>
                <a:gd name="T65" fmla="*/ 2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0" h="140">
                  <a:moveTo>
                    <a:pt x="245" y="55"/>
                  </a:moveTo>
                  <a:lnTo>
                    <a:pt x="251" y="59"/>
                  </a:lnTo>
                  <a:lnTo>
                    <a:pt x="257" y="64"/>
                  </a:lnTo>
                  <a:lnTo>
                    <a:pt x="264" y="67"/>
                  </a:lnTo>
                  <a:lnTo>
                    <a:pt x="271" y="72"/>
                  </a:lnTo>
                  <a:lnTo>
                    <a:pt x="276" y="76"/>
                  </a:lnTo>
                  <a:lnTo>
                    <a:pt x="282" y="82"/>
                  </a:lnTo>
                  <a:lnTo>
                    <a:pt x="287" y="88"/>
                  </a:lnTo>
                  <a:lnTo>
                    <a:pt x="289" y="95"/>
                  </a:lnTo>
                  <a:lnTo>
                    <a:pt x="296" y="103"/>
                  </a:lnTo>
                  <a:lnTo>
                    <a:pt x="302" y="112"/>
                  </a:lnTo>
                  <a:lnTo>
                    <a:pt x="306" y="123"/>
                  </a:lnTo>
                  <a:lnTo>
                    <a:pt x="310" y="134"/>
                  </a:lnTo>
                  <a:lnTo>
                    <a:pt x="304" y="140"/>
                  </a:lnTo>
                  <a:lnTo>
                    <a:pt x="300" y="133"/>
                  </a:lnTo>
                  <a:lnTo>
                    <a:pt x="296" y="125"/>
                  </a:lnTo>
                  <a:lnTo>
                    <a:pt x="291" y="119"/>
                  </a:lnTo>
                  <a:lnTo>
                    <a:pt x="285" y="119"/>
                  </a:lnTo>
                  <a:lnTo>
                    <a:pt x="275" y="105"/>
                  </a:lnTo>
                  <a:lnTo>
                    <a:pt x="265" y="94"/>
                  </a:lnTo>
                  <a:lnTo>
                    <a:pt x="253" y="84"/>
                  </a:lnTo>
                  <a:lnTo>
                    <a:pt x="242" y="76"/>
                  </a:lnTo>
                  <a:lnTo>
                    <a:pt x="230" y="70"/>
                  </a:lnTo>
                  <a:lnTo>
                    <a:pt x="217" y="63"/>
                  </a:lnTo>
                  <a:lnTo>
                    <a:pt x="203" y="57"/>
                  </a:lnTo>
                  <a:lnTo>
                    <a:pt x="189" y="51"/>
                  </a:lnTo>
                  <a:lnTo>
                    <a:pt x="177" y="43"/>
                  </a:lnTo>
                  <a:lnTo>
                    <a:pt x="165" y="37"/>
                  </a:lnTo>
                  <a:lnTo>
                    <a:pt x="151" y="31"/>
                  </a:lnTo>
                  <a:lnTo>
                    <a:pt x="137" y="28"/>
                  </a:lnTo>
                  <a:lnTo>
                    <a:pt x="122" y="25"/>
                  </a:lnTo>
                  <a:lnTo>
                    <a:pt x="107" y="22"/>
                  </a:lnTo>
                  <a:lnTo>
                    <a:pt x="92" y="19"/>
                  </a:lnTo>
                  <a:lnTo>
                    <a:pt x="77" y="15"/>
                  </a:lnTo>
                  <a:lnTo>
                    <a:pt x="69" y="14"/>
                  </a:lnTo>
                  <a:lnTo>
                    <a:pt x="60" y="13"/>
                  </a:lnTo>
                  <a:lnTo>
                    <a:pt x="50" y="1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20" y="7"/>
                  </a:lnTo>
                  <a:lnTo>
                    <a:pt x="9" y="6"/>
                  </a:lnTo>
                  <a:lnTo>
                    <a:pt x="0" y="4"/>
                  </a:lnTo>
                  <a:lnTo>
                    <a:pt x="13" y="2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1" y="2"/>
                  </a:lnTo>
                  <a:lnTo>
                    <a:pt x="62" y="3"/>
                  </a:lnTo>
                  <a:lnTo>
                    <a:pt x="75" y="5"/>
                  </a:lnTo>
                  <a:lnTo>
                    <a:pt x="88" y="8"/>
                  </a:lnTo>
                  <a:lnTo>
                    <a:pt x="100" y="11"/>
                  </a:lnTo>
                  <a:lnTo>
                    <a:pt x="113" y="14"/>
                  </a:lnTo>
                  <a:lnTo>
                    <a:pt x="124" y="18"/>
                  </a:lnTo>
                  <a:lnTo>
                    <a:pt x="137" y="21"/>
                  </a:lnTo>
                  <a:lnTo>
                    <a:pt x="150" y="25"/>
                  </a:lnTo>
                  <a:lnTo>
                    <a:pt x="161" y="28"/>
                  </a:lnTo>
                  <a:lnTo>
                    <a:pt x="174" y="30"/>
                  </a:lnTo>
                  <a:lnTo>
                    <a:pt x="185" y="33"/>
                  </a:lnTo>
                  <a:lnTo>
                    <a:pt x="197" y="34"/>
                  </a:lnTo>
                  <a:lnTo>
                    <a:pt x="204" y="35"/>
                  </a:lnTo>
                  <a:lnTo>
                    <a:pt x="210" y="37"/>
                  </a:lnTo>
                  <a:lnTo>
                    <a:pt x="215" y="40"/>
                  </a:lnTo>
                  <a:lnTo>
                    <a:pt x="222" y="42"/>
                  </a:lnTo>
                  <a:lnTo>
                    <a:pt x="228" y="45"/>
                  </a:lnTo>
                  <a:lnTo>
                    <a:pt x="234" y="49"/>
                  </a:lnTo>
                  <a:lnTo>
                    <a:pt x="240" y="51"/>
                  </a:lnTo>
                  <a:lnTo>
                    <a:pt x="24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0" name="Freeform 43"/>
            <p:cNvSpPr>
              <a:spLocks/>
            </p:cNvSpPr>
            <p:nvPr/>
          </p:nvSpPr>
          <p:spPr bwMode="auto">
            <a:xfrm>
              <a:off x="1625" y="597"/>
              <a:ext cx="17" cy="7"/>
            </a:xfrm>
            <a:custGeom>
              <a:avLst/>
              <a:gdLst>
                <a:gd name="T0" fmla="*/ 1 w 35"/>
                <a:gd name="T1" fmla="*/ 1 h 14"/>
                <a:gd name="T2" fmla="*/ 1 w 35"/>
                <a:gd name="T3" fmla="*/ 1 h 14"/>
                <a:gd name="T4" fmla="*/ 0 w 35"/>
                <a:gd name="T5" fmla="*/ 1 h 14"/>
                <a:gd name="T6" fmla="*/ 0 w 35"/>
                <a:gd name="T7" fmla="*/ 1 h 14"/>
                <a:gd name="T8" fmla="*/ 0 w 35"/>
                <a:gd name="T9" fmla="*/ 1 h 14"/>
                <a:gd name="T10" fmla="*/ 0 w 35"/>
                <a:gd name="T11" fmla="*/ 1 h 14"/>
                <a:gd name="T12" fmla="*/ 0 w 35"/>
                <a:gd name="T13" fmla="*/ 1 h 14"/>
                <a:gd name="T14" fmla="*/ 0 w 35"/>
                <a:gd name="T15" fmla="*/ 1 h 14"/>
                <a:gd name="T16" fmla="*/ 0 w 35"/>
                <a:gd name="T17" fmla="*/ 1 h 14"/>
                <a:gd name="T18" fmla="*/ 0 w 35"/>
                <a:gd name="T19" fmla="*/ 0 h 14"/>
                <a:gd name="T20" fmla="*/ 0 w 35"/>
                <a:gd name="T21" fmla="*/ 0 h 14"/>
                <a:gd name="T22" fmla="*/ 0 w 35"/>
                <a:gd name="T23" fmla="*/ 0 h 14"/>
                <a:gd name="T24" fmla="*/ 0 w 35"/>
                <a:gd name="T25" fmla="*/ 1 h 14"/>
                <a:gd name="T26" fmla="*/ 0 w 35"/>
                <a:gd name="T27" fmla="*/ 1 h 14"/>
                <a:gd name="T28" fmla="*/ 0 w 35"/>
                <a:gd name="T29" fmla="*/ 1 h 14"/>
                <a:gd name="T30" fmla="*/ 0 w 35"/>
                <a:gd name="T31" fmla="*/ 1 h 14"/>
                <a:gd name="T32" fmla="*/ 0 w 35"/>
                <a:gd name="T33" fmla="*/ 1 h 14"/>
                <a:gd name="T34" fmla="*/ 1 w 35"/>
                <a:gd name="T35" fmla="*/ 1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4">
                  <a:moveTo>
                    <a:pt x="35" y="11"/>
                  </a:moveTo>
                  <a:lnTo>
                    <a:pt x="35" y="13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1" name="Freeform 44"/>
            <p:cNvSpPr>
              <a:spLocks/>
            </p:cNvSpPr>
            <p:nvPr/>
          </p:nvSpPr>
          <p:spPr bwMode="auto">
            <a:xfrm>
              <a:off x="1610" y="605"/>
              <a:ext cx="9" cy="6"/>
            </a:xfrm>
            <a:custGeom>
              <a:avLst/>
              <a:gdLst>
                <a:gd name="T0" fmla="*/ 0 w 19"/>
                <a:gd name="T1" fmla="*/ 1 h 12"/>
                <a:gd name="T2" fmla="*/ 0 w 19"/>
                <a:gd name="T3" fmla="*/ 1 h 12"/>
                <a:gd name="T4" fmla="*/ 0 w 19"/>
                <a:gd name="T5" fmla="*/ 1 h 12"/>
                <a:gd name="T6" fmla="*/ 0 w 19"/>
                <a:gd name="T7" fmla="*/ 1 h 12"/>
                <a:gd name="T8" fmla="*/ 0 w 19"/>
                <a:gd name="T9" fmla="*/ 1 h 12"/>
                <a:gd name="T10" fmla="*/ 0 w 19"/>
                <a:gd name="T11" fmla="*/ 0 h 12"/>
                <a:gd name="T12" fmla="*/ 0 w 19"/>
                <a:gd name="T13" fmla="*/ 1 h 12"/>
                <a:gd name="T14" fmla="*/ 0 w 19"/>
                <a:gd name="T15" fmla="*/ 1 h 12"/>
                <a:gd name="T16" fmla="*/ 0 w 19"/>
                <a:gd name="T17" fmla="*/ 1 h 12"/>
                <a:gd name="T18" fmla="*/ 0 w 19"/>
                <a:gd name="T19" fmla="*/ 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2">
                  <a:moveTo>
                    <a:pt x="19" y="11"/>
                  </a:moveTo>
                  <a:lnTo>
                    <a:pt x="14" y="12"/>
                  </a:lnTo>
                  <a:lnTo>
                    <a:pt x="10" y="11"/>
                  </a:lnTo>
                  <a:lnTo>
                    <a:pt x="5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2" name="Freeform 45"/>
            <p:cNvSpPr>
              <a:spLocks/>
            </p:cNvSpPr>
            <p:nvPr/>
          </p:nvSpPr>
          <p:spPr bwMode="auto">
            <a:xfrm>
              <a:off x="1267" y="609"/>
              <a:ext cx="160" cy="68"/>
            </a:xfrm>
            <a:custGeom>
              <a:avLst/>
              <a:gdLst>
                <a:gd name="T0" fmla="*/ 7 w 319"/>
                <a:gd name="T1" fmla="*/ 2 h 136"/>
                <a:gd name="T2" fmla="*/ 8 w 319"/>
                <a:gd name="T3" fmla="*/ 2 h 136"/>
                <a:gd name="T4" fmla="*/ 8 w 319"/>
                <a:gd name="T5" fmla="*/ 2 h 136"/>
                <a:gd name="T6" fmla="*/ 9 w 319"/>
                <a:gd name="T7" fmla="*/ 2 h 136"/>
                <a:gd name="T8" fmla="*/ 9 w 319"/>
                <a:gd name="T9" fmla="*/ 3 h 136"/>
                <a:gd name="T10" fmla="*/ 9 w 319"/>
                <a:gd name="T11" fmla="*/ 3 h 136"/>
                <a:gd name="T12" fmla="*/ 10 w 319"/>
                <a:gd name="T13" fmla="*/ 3 h 136"/>
                <a:gd name="T14" fmla="*/ 10 w 319"/>
                <a:gd name="T15" fmla="*/ 4 h 136"/>
                <a:gd name="T16" fmla="*/ 10 w 319"/>
                <a:gd name="T17" fmla="*/ 4 h 136"/>
                <a:gd name="T18" fmla="*/ 10 w 319"/>
                <a:gd name="T19" fmla="*/ 4 h 136"/>
                <a:gd name="T20" fmla="*/ 10 w 319"/>
                <a:gd name="T21" fmla="*/ 4 h 136"/>
                <a:gd name="T22" fmla="*/ 10 w 319"/>
                <a:gd name="T23" fmla="*/ 5 h 136"/>
                <a:gd name="T24" fmla="*/ 10 w 319"/>
                <a:gd name="T25" fmla="*/ 5 h 136"/>
                <a:gd name="T26" fmla="*/ 10 w 319"/>
                <a:gd name="T27" fmla="*/ 5 h 136"/>
                <a:gd name="T28" fmla="*/ 10 w 319"/>
                <a:gd name="T29" fmla="*/ 5 h 136"/>
                <a:gd name="T30" fmla="*/ 10 w 319"/>
                <a:gd name="T31" fmla="*/ 4 h 136"/>
                <a:gd name="T32" fmla="*/ 10 w 319"/>
                <a:gd name="T33" fmla="*/ 4 h 136"/>
                <a:gd name="T34" fmla="*/ 10 w 319"/>
                <a:gd name="T35" fmla="*/ 4 h 136"/>
                <a:gd name="T36" fmla="*/ 10 w 319"/>
                <a:gd name="T37" fmla="*/ 4 h 136"/>
                <a:gd name="T38" fmla="*/ 9 w 319"/>
                <a:gd name="T39" fmla="*/ 4 h 136"/>
                <a:gd name="T40" fmla="*/ 9 w 319"/>
                <a:gd name="T41" fmla="*/ 4 h 136"/>
                <a:gd name="T42" fmla="*/ 9 w 319"/>
                <a:gd name="T43" fmla="*/ 4 h 136"/>
                <a:gd name="T44" fmla="*/ 9 w 319"/>
                <a:gd name="T45" fmla="*/ 3 h 136"/>
                <a:gd name="T46" fmla="*/ 9 w 319"/>
                <a:gd name="T47" fmla="*/ 3 h 136"/>
                <a:gd name="T48" fmla="*/ 9 w 319"/>
                <a:gd name="T49" fmla="*/ 3 h 136"/>
                <a:gd name="T50" fmla="*/ 8 w 319"/>
                <a:gd name="T51" fmla="*/ 3 h 136"/>
                <a:gd name="T52" fmla="*/ 8 w 319"/>
                <a:gd name="T53" fmla="*/ 3 h 136"/>
                <a:gd name="T54" fmla="*/ 8 w 319"/>
                <a:gd name="T55" fmla="*/ 3 h 136"/>
                <a:gd name="T56" fmla="*/ 8 w 319"/>
                <a:gd name="T57" fmla="*/ 2 h 136"/>
                <a:gd name="T58" fmla="*/ 7 w 319"/>
                <a:gd name="T59" fmla="*/ 2 h 136"/>
                <a:gd name="T60" fmla="*/ 7 w 319"/>
                <a:gd name="T61" fmla="*/ 2 h 136"/>
                <a:gd name="T62" fmla="*/ 7 w 319"/>
                <a:gd name="T63" fmla="*/ 2 h 136"/>
                <a:gd name="T64" fmla="*/ 6 w 319"/>
                <a:gd name="T65" fmla="*/ 2 h 136"/>
                <a:gd name="T66" fmla="*/ 6 w 319"/>
                <a:gd name="T67" fmla="*/ 2 h 136"/>
                <a:gd name="T68" fmla="*/ 6 w 319"/>
                <a:gd name="T69" fmla="*/ 2 h 136"/>
                <a:gd name="T70" fmla="*/ 5 w 319"/>
                <a:gd name="T71" fmla="*/ 2 h 136"/>
                <a:gd name="T72" fmla="*/ 5 w 319"/>
                <a:gd name="T73" fmla="*/ 1 h 136"/>
                <a:gd name="T74" fmla="*/ 4 w 319"/>
                <a:gd name="T75" fmla="*/ 1 h 136"/>
                <a:gd name="T76" fmla="*/ 4 w 319"/>
                <a:gd name="T77" fmla="*/ 1 h 136"/>
                <a:gd name="T78" fmla="*/ 4 w 319"/>
                <a:gd name="T79" fmla="*/ 1 h 136"/>
                <a:gd name="T80" fmla="*/ 3 w 319"/>
                <a:gd name="T81" fmla="*/ 1 h 136"/>
                <a:gd name="T82" fmla="*/ 2 w 319"/>
                <a:gd name="T83" fmla="*/ 1 h 136"/>
                <a:gd name="T84" fmla="*/ 2 w 319"/>
                <a:gd name="T85" fmla="*/ 1 h 136"/>
                <a:gd name="T86" fmla="*/ 1 w 319"/>
                <a:gd name="T87" fmla="*/ 1 h 136"/>
                <a:gd name="T88" fmla="*/ 1 w 319"/>
                <a:gd name="T89" fmla="*/ 1 h 136"/>
                <a:gd name="T90" fmla="*/ 1 w 319"/>
                <a:gd name="T91" fmla="*/ 1 h 136"/>
                <a:gd name="T92" fmla="*/ 0 w 319"/>
                <a:gd name="T93" fmla="*/ 1 h 136"/>
                <a:gd name="T94" fmla="*/ 1 w 319"/>
                <a:gd name="T95" fmla="*/ 0 h 136"/>
                <a:gd name="T96" fmla="*/ 1 w 319"/>
                <a:gd name="T97" fmla="*/ 0 h 136"/>
                <a:gd name="T98" fmla="*/ 2 w 319"/>
                <a:gd name="T99" fmla="*/ 1 h 136"/>
                <a:gd name="T100" fmla="*/ 2 w 319"/>
                <a:gd name="T101" fmla="*/ 1 h 136"/>
                <a:gd name="T102" fmla="*/ 3 w 319"/>
                <a:gd name="T103" fmla="*/ 1 h 136"/>
                <a:gd name="T104" fmla="*/ 3 w 319"/>
                <a:gd name="T105" fmla="*/ 1 h 136"/>
                <a:gd name="T106" fmla="*/ 4 w 319"/>
                <a:gd name="T107" fmla="*/ 1 h 136"/>
                <a:gd name="T108" fmla="*/ 4 w 319"/>
                <a:gd name="T109" fmla="*/ 1 h 136"/>
                <a:gd name="T110" fmla="*/ 5 w 319"/>
                <a:gd name="T111" fmla="*/ 1 h 136"/>
                <a:gd name="T112" fmla="*/ 5 w 319"/>
                <a:gd name="T113" fmla="*/ 1 h 136"/>
                <a:gd name="T114" fmla="*/ 5 w 319"/>
                <a:gd name="T115" fmla="*/ 1 h 136"/>
                <a:gd name="T116" fmla="*/ 6 w 319"/>
                <a:gd name="T117" fmla="*/ 1 h 136"/>
                <a:gd name="T118" fmla="*/ 6 w 319"/>
                <a:gd name="T119" fmla="*/ 1 h 136"/>
                <a:gd name="T120" fmla="*/ 7 w 319"/>
                <a:gd name="T121" fmla="*/ 1 h 136"/>
                <a:gd name="T122" fmla="*/ 7 w 319"/>
                <a:gd name="T123" fmla="*/ 2 h 136"/>
                <a:gd name="T124" fmla="*/ 7 w 319"/>
                <a:gd name="T125" fmla="*/ 2 h 1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19" h="136">
                  <a:moveTo>
                    <a:pt x="221" y="36"/>
                  </a:moveTo>
                  <a:lnTo>
                    <a:pt x="234" y="45"/>
                  </a:lnTo>
                  <a:lnTo>
                    <a:pt x="247" y="53"/>
                  </a:lnTo>
                  <a:lnTo>
                    <a:pt x="259" y="61"/>
                  </a:lnTo>
                  <a:lnTo>
                    <a:pt x="272" y="69"/>
                  </a:lnTo>
                  <a:lnTo>
                    <a:pt x="285" y="78"/>
                  </a:lnTo>
                  <a:lnTo>
                    <a:pt x="296" y="89"/>
                  </a:lnTo>
                  <a:lnTo>
                    <a:pt x="306" y="101"/>
                  </a:lnTo>
                  <a:lnTo>
                    <a:pt x="316" y="114"/>
                  </a:lnTo>
                  <a:lnTo>
                    <a:pt x="316" y="119"/>
                  </a:lnTo>
                  <a:lnTo>
                    <a:pt x="318" y="125"/>
                  </a:lnTo>
                  <a:lnTo>
                    <a:pt x="319" y="130"/>
                  </a:lnTo>
                  <a:lnTo>
                    <a:pt x="317" y="136"/>
                  </a:lnTo>
                  <a:lnTo>
                    <a:pt x="314" y="132"/>
                  </a:lnTo>
                  <a:lnTo>
                    <a:pt x="310" y="129"/>
                  </a:lnTo>
                  <a:lnTo>
                    <a:pt x="304" y="125"/>
                  </a:lnTo>
                  <a:lnTo>
                    <a:pt x="298" y="122"/>
                  </a:lnTo>
                  <a:lnTo>
                    <a:pt x="295" y="114"/>
                  </a:lnTo>
                  <a:lnTo>
                    <a:pt x="289" y="109"/>
                  </a:lnTo>
                  <a:lnTo>
                    <a:pt x="283" y="106"/>
                  </a:lnTo>
                  <a:lnTo>
                    <a:pt x="278" y="101"/>
                  </a:lnTo>
                  <a:lnTo>
                    <a:pt x="279" y="99"/>
                  </a:lnTo>
                  <a:lnTo>
                    <a:pt x="273" y="92"/>
                  </a:lnTo>
                  <a:lnTo>
                    <a:pt x="265" y="85"/>
                  </a:lnTo>
                  <a:lnTo>
                    <a:pt x="258" y="80"/>
                  </a:lnTo>
                  <a:lnTo>
                    <a:pt x="249" y="76"/>
                  </a:lnTo>
                  <a:lnTo>
                    <a:pt x="241" y="72"/>
                  </a:lnTo>
                  <a:lnTo>
                    <a:pt x="233" y="68"/>
                  </a:lnTo>
                  <a:lnTo>
                    <a:pt x="226" y="63"/>
                  </a:lnTo>
                  <a:lnTo>
                    <a:pt x="219" y="58"/>
                  </a:lnTo>
                  <a:lnTo>
                    <a:pt x="206" y="56"/>
                  </a:lnTo>
                  <a:lnTo>
                    <a:pt x="195" y="51"/>
                  </a:lnTo>
                  <a:lnTo>
                    <a:pt x="184" y="47"/>
                  </a:lnTo>
                  <a:lnTo>
                    <a:pt x="173" y="42"/>
                  </a:lnTo>
                  <a:lnTo>
                    <a:pt x="162" y="38"/>
                  </a:lnTo>
                  <a:lnTo>
                    <a:pt x="151" y="33"/>
                  </a:lnTo>
                  <a:lnTo>
                    <a:pt x="139" y="28"/>
                  </a:lnTo>
                  <a:lnTo>
                    <a:pt x="128" y="26"/>
                  </a:lnTo>
                  <a:lnTo>
                    <a:pt x="113" y="19"/>
                  </a:lnTo>
                  <a:lnTo>
                    <a:pt x="98" y="16"/>
                  </a:lnTo>
                  <a:lnTo>
                    <a:pt x="81" y="15"/>
                  </a:lnTo>
                  <a:lnTo>
                    <a:pt x="64" y="13"/>
                  </a:lnTo>
                  <a:lnTo>
                    <a:pt x="48" y="13"/>
                  </a:lnTo>
                  <a:lnTo>
                    <a:pt x="31" y="12"/>
                  </a:lnTo>
                  <a:lnTo>
                    <a:pt x="16" y="10"/>
                  </a:lnTo>
                  <a:lnTo>
                    <a:pt x="1" y="5"/>
                  </a:lnTo>
                  <a:lnTo>
                    <a:pt x="0" y="1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45" y="1"/>
                  </a:lnTo>
                  <a:lnTo>
                    <a:pt x="59" y="2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101" y="9"/>
                  </a:lnTo>
                  <a:lnTo>
                    <a:pt x="115" y="12"/>
                  </a:lnTo>
                  <a:lnTo>
                    <a:pt x="129" y="16"/>
                  </a:lnTo>
                  <a:lnTo>
                    <a:pt x="142" y="18"/>
                  </a:lnTo>
                  <a:lnTo>
                    <a:pt x="156" y="21"/>
                  </a:lnTo>
                  <a:lnTo>
                    <a:pt x="168" y="25"/>
                  </a:lnTo>
                  <a:lnTo>
                    <a:pt x="182" y="28"/>
                  </a:lnTo>
                  <a:lnTo>
                    <a:pt x="195" y="32"/>
                  </a:lnTo>
                  <a:lnTo>
                    <a:pt x="209" y="34"/>
                  </a:lnTo>
                  <a:lnTo>
                    <a:pt x="22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3" name="Freeform 46"/>
            <p:cNvSpPr>
              <a:spLocks/>
            </p:cNvSpPr>
            <p:nvPr/>
          </p:nvSpPr>
          <p:spPr bwMode="auto">
            <a:xfrm>
              <a:off x="1522" y="612"/>
              <a:ext cx="8" cy="24"/>
            </a:xfrm>
            <a:custGeom>
              <a:avLst/>
              <a:gdLst>
                <a:gd name="T0" fmla="*/ 1 w 16"/>
                <a:gd name="T1" fmla="*/ 0 h 49"/>
                <a:gd name="T2" fmla="*/ 1 w 16"/>
                <a:gd name="T3" fmla="*/ 0 h 49"/>
                <a:gd name="T4" fmla="*/ 1 w 16"/>
                <a:gd name="T5" fmla="*/ 0 h 49"/>
                <a:gd name="T6" fmla="*/ 1 w 16"/>
                <a:gd name="T7" fmla="*/ 1 h 49"/>
                <a:gd name="T8" fmla="*/ 0 w 16"/>
                <a:gd name="T9" fmla="*/ 1 h 49"/>
                <a:gd name="T10" fmla="*/ 1 w 16"/>
                <a:gd name="T11" fmla="*/ 1 h 49"/>
                <a:gd name="T12" fmla="*/ 1 w 16"/>
                <a:gd name="T13" fmla="*/ 1 h 49"/>
                <a:gd name="T14" fmla="*/ 1 w 16"/>
                <a:gd name="T15" fmla="*/ 0 h 49"/>
                <a:gd name="T16" fmla="*/ 1 w 16"/>
                <a:gd name="T17" fmla="*/ 0 h 49"/>
                <a:gd name="T18" fmla="*/ 1 w 16"/>
                <a:gd name="T19" fmla="*/ 0 h 49"/>
                <a:gd name="T20" fmla="*/ 1 w 16"/>
                <a:gd name="T21" fmla="*/ 0 h 49"/>
                <a:gd name="T22" fmla="*/ 1 w 16"/>
                <a:gd name="T23" fmla="*/ 0 h 49"/>
                <a:gd name="T24" fmla="*/ 1 w 16"/>
                <a:gd name="T25" fmla="*/ 0 h 49"/>
                <a:gd name="T26" fmla="*/ 1 w 16"/>
                <a:gd name="T27" fmla="*/ 0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49">
                  <a:moveTo>
                    <a:pt x="16" y="0"/>
                  </a:moveTo>
                  <a:lnTo>
                    <a:pt x="13" y="13"/>
                  </a:lnTo>
                  <a:lnTo>
                    <a:pt x="9" y="27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2" y="33"/>
                  </a:lnTo>
                  <a:lnTo>
                    <a:pt x="5" y="25"/>
                  </a:lnTo>
                  <a:lnTo>
                    <a:pt x="7" y="16"/>
                  </a:lnTo>
                  <a:lnTo>
                    <a:pt x="4" y="13"/>
                  </a:lnTo>
                  <a:lnTo>
                    <a:pt x="9" y="11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4" name="Freeform 47"/>
            <p:cNvSpPr>
              <a:spLocks/>
            </p:cNvSpPr>
            <p:nvPr/>
          </p:nvSpPr>
          <p:spPr bwMode="auto">
            <a:xfrm>
              <a:off x="1214" y="623"/>
              <a:ext cx="199" cy="106"/>
            </a:xfrm>
            <a:custGeom>
              <a:avLst/>
              <a:gdLst>
                <a:gd name="T0" fmla="*/ 5 w 397"/>
                <a:gd name="T1" fmla="*/ 0 h 213"/>
                <a:gd name="T2" fmla="*/ 6 w 397"/>
                <a:gd name="T3" fmla="*/ 0 h 213"/>
                <a:gd name="T4" fmla="*/ 7 w 397"/>
                <a:gd name="T5" fmla="*/ 0 h 213"/>
                <a:gd name="T6" fmla="*/ 7 w 397"/>
                <a:gd name="T7" fmla="*/ 0 h 213"/>
                <a:gd name="T8" fmla="*/ 7 w 397"/>
                <a:gd name="T9" fmla="*/ 0 h 213"/>
                <a:gd name="T10" fmla="*/ 8 w 397"/>
                <a:gd name="T11" fmla="*/ 1 h 213"/>
                <a:gd name="T12" fmla="*/ 9 w 397"/>
                <a:gd name="T13" fmla="*/ 1 h 213"/>
                <a:gd name="T14" fmla="*/ 10 w 397"/>
                <a:gd name="T15" fmla="*/ 2 h 213"/>
                <a:gd name="T16" fmla="*/ 12 w 397"/>
                <a:gd name="T17" fmla="*/ 3 h 213"/>
                <a:gd name="T18" fmla="*/ 12 w 397"/>
                <a:gd name="T19" fmla="*/ 3 h 213"/>
                <a:gd name="T20" fmla="*/ 13 w 397"/>
                <a:gd name="T21" fmla="*/ 4 h 213"/>
                <a:gd name="T22" fmla="*/ 11 w 397"/>
                <a:gd name="T23" fmla="*/ 5 h 213"/>
                <a:gd name="T24" fmla="*/ 10 w 397"/>
                <a:gd name="T25" fmla="*/ 4 h 213"/>
                <a:gd name="T26" fmla="*/ 10 w 397"/>
                <a:gd name="T27" fmla="*/ 3 h 213"/>
                <a:gd name="T28" fmla="*/ 9 w 397"/>
                <a:gd name="T29" fmla="*/ 3 h 213"/>
                <a:gd name="T30" fmla="*/ 9 w 397"/>
                <a:gd name="T31" fmla="*/ 3 h 213"/>
                <a:gd name="T32" fmla="*/ 8 w 397"/>
                <a:gd name="T33" fmla="*/ 2 h 213"/>
                <a:gd name="T34" fmla="*/ 7 w 397"/>
                <a:gd name="T35" fmla="*/ 2 h 213"/>
                <a:gd name="T36" fmla="*/ 7 w 397"/>
                <a:gd name="T37" fmla="*/ 2 h 213"/>
                <a:gd name="T38" fmla="*/ 6 w 397"/>
                <a:gd name="T39" fmla="*/ 2 h 213"/>
                <a:gd name="T40" fmla="*/ 6 w 397"/>
                <a:gd name="T41" fmla="*/ 2 h 213"/>
                <a:gd name="T42" fmla="*/ 4 w 397"/>
                <a:gd name="T43" fmla="*/ 1 h 213"/>
                <a:gd name="T44" fmla="*/ 3 w 397"/>
                <a:gd name="T45" fmla="*/ 1 h 213"/>
                <a:gd name="T46" fmla="*/ 2 w 397"/>
                <a:gd name="T47" fmla="*/ 1 h 213"/>
                <a:gd name="T48" fmla="*/ 3 w 397"/>
                <a:gd name="T49" fmla="*/ 1 h 213"/>
                <a:gd name="T50" fmla="*/ 4 w 397"/>
                <a:gd name="T51" fmla="*/ 2 h 213"/>
                <a:gd name="T52" fmla="*/ 5 w 397"/>
                <a:gd name="T53" fmla="*/ 2 h 213"/>
                <a:gd name="T54" fmla="*/ 6 w 397"/>
                <a:gd name="T55" fmla="*/ 2 h 213"/>
                <a:gd name="T56" fmla="*/ 7 w 397"/>
                <a:gd name="T57" fmla="*/ 2 h 213"/>
                <a:gd name="T58" fmla="*/ 8 w 397"/>
                <a:gd name="T59" fmla="*/ 3 h 213"/>
                <a:gd name="T60" fmla="*/ 8 w 397"/>
                <a:gd name="T61" fmla="*/ 3 h 213"/>
                <a:gd name="T62" fmla="*/ 9 w 397"/>
                <a:gd name="T63" fmla="*/ 3 h 213"/>
                <a:gd name="T64" fmla="*/ 10 w 397"/>
                <a:gd name="T65" fmla="*/ 4 h 213"/>
                <a:gd name="T66" fmla="*/ 10 w 397"/>
                <a:gd name="T67" fmla="*/ 4 h 213"/>
                <a:gd name="T68" fmla="*/ 11 w 397"/>
                <a:gd name="T69" fmla="*/ 5 h 213"/>
                <a:gd name="T70" fmla="*/ 11 w 397"/>
                <a:gd name="T71" fmla="*/ 5 h 213"/>
                <a:gd name="T72" fmla="*/ 10 w 397"/>
                <a:gd name="T73" fmla="*/ 6 h 213"/>
                <a:gd name="T74" fmla="*/ 10 w 397"/>
                <a:gd name="T75" fmla="*/ 6 h 213"/>
                <a:gd name="T76" fmla="*/ 9 w 397"/>
                <a:gd name="T77" fmla="*/ 5 h 213"/>
                <a:gd name="T78" fmla="*/ 8 w 397"/>
                <a:gd name="T79" fmla="*/ 5 h 213"/>
                <a:gd name="T80" fmla="*/ 7 w 397"/>
                <a:gd name="T81" fmla="*/ 4 h 213"/>
                <a:gd name="T82" fmla="*/ 6 w 397"/>
                <a:gd name="T83" fmla="*/ 4 h 213"/>
                <a:gd name="T84" fmla="*/ 6 w 397"/>
                <a:gd name="T85" fmla="*/ 4 h 213"/>
                <a:gd name="T86" fmla="*/ 5 w 397"/>
                <a:gd name="T87" fmla="*/ 4 h 213"/>
                <a:gd name="T88" fmla="*/ 4 w 397"/>
                <a:gd name="T89" fmla="*/ 3 h 213"/>
                <a:gd name="T90" fmla="*/ 2 w 397"/>
                <a:gd name="T91" fmla="*/ 3 h 213"/>
                <a:gd name="T92" fmla="*/ 1 w 397"/>
                <a:gd name="T93" fmla="*/ 2 h 213"/>
                <a:gd name="T94" fmla="*/ 1 w 397"/>
                <a:gd name="T95" fmla="*/ 1 h 213"/>
                <a:gd name="T96" fmla="*/ 2 w 397"/>
                <a:gd name="T97" fmla="*/ 1 h 213"/>
                <a:gd name="T98" fmla="*/ 3 w 397"/>
                <a:gd name="T99" fmla="*/ 0 h 213"/>
                <a:gd name="T100" fmla="*/ 3 w 397"/>
                <a:gd name="T101" fmla="*/ 0 h 213"/>
                <a:gd name="T102" fmla="*/ 4 w 397"/>
                <a:gd name="T103" fmla="*/ 0 h 2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7" h="213">
                  <a:moveTo>
                    <a:pt x="121" y="13"/>
                  </a:moveTo>
                  <a:lnTo>
                    <a:pt x="131" y="14"/>
                  </a:lnTo>
                  <a:lnTo>
                    <a:pt x="142" y="14"/>
                  </a:lnTo>
                  <a:lnTo>
                    <a:pt x="153" y="15"/>
                  </a:lnTo>
                  <a:lnTo>
                    <a:pt x="165" y="16"/>
                  </a:lnTo>
                  <a:lnTo>
                    <a:pt x="175" y="17"/>
                  </a:lnTo>
                  <a:lnTo>
                    <a:pt x="186" y="20"/>
                  </a:lnTo>
                  <a:lnTo>
                    <a:pt x="197" y="22"/>
                  </a:lnTo>
                  <a:lnTo>
                    <a:pt x="207" y="24"/>
                  </a:lnTo>
                  <a:lnTo>
                    <a:pt x="207" y="27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9"/>
                  </a:lnTo>
                  <a:lnTo>
                    <a:pt x="216" y="28"/>
                  </a:lnTo>
                  <a:lnTo>
                    <a:pt x="223" y="29"/>
                  </a:lnTo>
                  <a:lnTo>
                    <a:pt x="229" y="30"/>
                  </a:lnTo>
                  <a:lnTo>
                    <a:pt x="236" y="32"/>
                  </a:lnTo>
                  <a:lnTo>
                    <a:pt x="242" y="36"/>
                  </a:lnTo>
                  <a:lnTo>
                    <a:pt x="248" y="38"/>
                  </a:lnTo>
                  <a:lnTo>
                    <a:pt x="252" y="43"/>
                  </a:lnTo>
                  <a:lnTo>
                    <a:pt x="257" y="46"/>
                  </a:lnTo>
                  <a:lnTo>
                    <a:pt x="274" y="52"/>
                  </a:lnTo>
                  <a:lnTo>
                    <a:pt x="292" y="58"/>
                  </a:lnTo>
                  <a:lnTo>
                    <a:pt x="309" y="66"/>
                  </a:lnTo>
                  <a:lnTo>
                    <a:pt x="326" y="75"/>
                  </a:lnTo>
                  <a:lnTo>
                    <a:pt x="341" y="85"/>
                  </a:lnTo>
                  <a:lnTo>
                    <a:pt x="356" y="97"/>
                  </a:lnTo>
                  <a:lnTo>
                    <a:pt x="369" y="110"/>
                  </a:lnTo>
                  <a:lnTo>
                    <a:pt x="379" y="125"/>
                  </a:lnTo>
                  <a:lnTo>
                    <a:pt x="383" y="127"/>
                  </a:lnTo>
                  <a:lnTo>
                    <a:pt x="388" y="133"/>
                  </a:lnTo>
                  <a:lnTo>
                    <a:pt x="392" y="138"/>
                  </a:lnTo>
                  <a:lnTo>
                    <a:pt x="397" y="140"/>
                  </a:lnTo>
                  <a:lnTo>
                    <a:pt x="347" y="181"/>
                  </a:lnTo>
                  <a:lnTo>
                    <a:pt x="342" y="171"/>
                  </a:lnTo>
                  <a:lnTo>
                    <a:pt x="336" y="160"/>
                  </a:lnTo>
                  <a:lnTo>
                    <a:pt x="329" y="151"/>
                  </a:lnTo>
                  <a:lnTo>
                    <a:pt x="324" y="142"/>
                  </a:lnTo>
                  <a:lnTo>
                    <a:pt x="319" y="137"/>
                  </a:lnTo>
                  <a:lnTo>
                    <a:pt x="313" y="133"/>
                  </a:lnTo>
                  <a:lnTo>
                    <a:pt x="307" y="129"/>
                  </a:lnTo>
                  <a:lnTo>
                    <a:pt x="302" y="125"/>
                  </a:lnTo>
                  <a:lnTo>
                    <a:pt x="297" y="120"/>
                  </a:lnTo>
                  <a:lnTo>
                    <a:pt x="291" y="116"/>
                  </a:lnTo>
                  <a:lnTo>
                    <a:pt x="287" y="112"/>
                  </a:lnTo>
                  <a:lnTo>
                    <a:pt x="283" y="107"/>
                  </a:lnTo>
                  <a:lnTo>
                    <a:pt x="274" y="101"/>
                  </a:lnTo>
                  <a:lnTo>
                    <a:pt x="265" y="97"/>
                  </a:lnTo>
                  <a:lnTo>
                    <a:pt x="256" y="92"/>
                  </a:lnTo>
                  <a:lnTo>
                    <a:pt x="245" y="88"/>
                  </a:lnTo>
                  <a:lnTo>
                    <a:pt x="236" y="84"/>
                  </a:lnTo>
                  <a:lnTo>
                    <a:pt x="226" y="80"/>
                  </a:lnTo>
                  <a:lnTo>
                    <a:pt x="216" y="76"/>
                  </a:lnTo>
                  <a:lnTo>
                    <a:pt x="206" y="73"/>
                  </a:lnTo>
                  <a:lnTo>
                    <a:pt x="205" y="74"/>
                  </a:lnTo>
                  <a:lnTo>
                    <a:pt x="203" y="76"/>
                  </a:lnTo>
                  <a:lnTo>
                    <a:pt x="203" y="77"/>
                  </a:lnTo>
                  <a:lnTo>
                    <a:pt x="203" y="80"/>
                  </a:lnTo>
                  <a:lnTo>
                    <a:pt x="197" y="77"/>
                  </a:lnTo>
                  <a:lnTo>
                    <a:pt x="190" y="75"/>
                  </a:lnTo>
                  <a:lnTo>
                    <a:pt x="184" y="73"/>
                  </a:lnTo>
                  <a:lnTo>
                    <a:pt x="181" y="68"/>
                  </a:lnTo>
                  <a:lnTo>
                    <a:pt x="163" y="65"/>
                  </a:lnTo>
                  <a:lnTo>
                    <a:pt x="146" y="62"/>
                  </a:lnTo>
                  <a:lnTo>
                    <a:pt x="131" y="59"/>
                  </a:lnTo>
                  <a:lnTo>
                    <a:pt x="115" y="55"/>
                  </a:lnTo>
                  <a:lnTo>
                    <a:pt x="100" y="53"/>
                  </a:lnTo>
                  <a:lnTo>
                    <a:pt x="84" y="51"/>
                  </a:lnTo>
                  <a:lnTo>
                    <a:pt x="68" y="48"/>
                  </a:lnTo>
                  <a:lnTo>
                    <a:pt x="49" y="47"/>
                  </a:lnTo>
                  <a:lnTo>
                    <a:pt x="44" y="51"/>
                  </a:lnTo>
                  <a:lnTo>
                    <a:pt x="53" y="54"/>
                  </a:lnTo>
                  <a:lnTo>
                    <a:pt x="63" y="57"/>
                  </a:lnTo>
                  <a:lnTo>
                    <a:pt x="72" y="59"/>
                  </a:lnTo>
                  <a:lnTo>
                    <a:pt x="83" y="60"/>
                  </a:lnTo>
                  <a:lnTo>
                    <a:pt x="93" y="62"/>
                  </a:lnTo>
                  <a:lnTo>
                    <a:pt x="102" y="65"/>
                  </a:lnTo>
                  <a:lnTo>
                    <a:pt x="112" y="67"/>
                  </a:lnTo>
                  <a:lnTo>
                    <a:pt x="121" y="72"/>
                  </a:lnTo>
                  <a:lnTo>
                    <a:pt x="133" y="70"/>
                  </a:lnTo>
                  <a:lnTo>
                    <a:pt x="145" y="72"/>
                  </a:lnTo>
                  <a:lnTo>
                    <a:pt x="157" y="74"/>
                  </a:lnTo>
                  <a:lnTo>
                    <a:pt x="168" y="77"/>
                  </a:lnTo>
                  <a:lnTo>
                    <a:pt x="180" y="82"/>
                  </a:lnTo>
                  <a:lnTo>
                    <a:pt x="190" y="86"/>
                  </a:lnTo>
                  <a:lnTo>
                    <a:pt x="201" y="91"/>
                  </a:lnTo>
                  <a:lnTo>
                    <a:pt x="214" y="93"/>
                  </a:lnTo>
                  <a:lnTo>
                    <a:pt x="220" y="96"/>
                  </a:lnTo>
                  <a:lnTo>
                    <a:pt x="226" y="99"/>
                  </a:lnTo>
                  <a:lnTo>
                    <a:pt x="230" y="104"/>
                  </a:lnTo>
                  <a:lnTo>
                    <a:pt x="236" y="107"/>
                  </a:lnTo>
                  <a:lnTo>
                    <a:pt x="241" y="111"/>
                  </a:lnTo>
                  <a:lnTo>
                    <a:pt x="246" y="114"/>
                  </a:lnTo>
                  <a:lnTo>
                    <a:pt x="252" y="115"/>
                  </a:lnTo>
                  <a:lnTo>
                    <a:pt x="259" y="116"/>
                  </a:lnTo>
                  <a:lnTo>
                    <a:pt x="266" y="123"/>
                  </a:lnTo>
                  <a:lnTo>
                    <a:pt x="274" y="129"/>
                  </a:lnTo>
                  <a:lnTo>
                    <a:pt x="282" y="134"/>
                  </a:lnTo>
                  <a:lnTo>
                    <a:pt x="290" y="140"/>
                  </a:lnTo>
                  <a:lnTo>
                    <a:pt x="298" y="145"/>
                  </a:lnTo>
                  <a:lnTo>
                    <a:pt x="306" y="152"/>
                  </a:lnTo>
                  <a:lnTo>
                    <a:pt x="313" y="159"/>
                  </a:lnTo>
                  <a:lnTo>
                    <a:pt x="319" y="167"/>
                  </a:lnTo>
                  <a:lnTo>
                    <a:pt x="325" y="169"/>
                  </a:lnTo>
                  <a:lnTo>
                    <a:pt x="330" y="174"/>
                  </a:lnTo>
                  <a:lnTo>
                    <a:pt x="334" y="181"/>
                  </a:lnTo>
                  <a:lnTo>
                    <a:pt x="339" y="186"/>
                  </a:lnTo>
                  <a:lnTo>
                    <a:pt x="334" y="191"/>
                  </a:lnTo>
                  <a:lnTo>
                    <a:pt x="328" y="196"/>
                  </a:lnTo>
                  <a:lnTo>
                    <a:pt x="322" y="199"/>
                  </a:lnTo>
                  <a:lnTo>
                    <a:pt x="317" y="203"/>
                  </a:lnTo>
                  <a:lnTo>
                    <a:pt x="310" y="206"/>
                  </a:lnTo>
                  <a:lnTo>
                    <a:pt x="303" y="209"/>
                  </a:lnTo>
                  <a:lnTo>
                    <a:pt x="296" y="211"/>
                  </a:lnTo>
                  <a:lnTo>
                    <a:pt x="289" y="213"/>
                  </a:lnTo>
                  <a:lnTo>
                    <a:pt x="284" y="201"/>
                  </a:lnTo>
                  <a:lnTo>
                    <a:pt x="280" y="189"/>
                  </a:lnTo>
                  <a:lnTo>
                    <a:pt x="272" y="180"/>
                  </a:lnTo>
                  <a:lnTo>
                    <a:pt x="259" y="175"/>
                  </a:lnTo>
                  <a:lnTo>
                    <a:pt x="251" y="166"/>
                  </a:lnTo>
                  <a:lnTo>
                    <a:pt x="242" y="160"/>
                  </a:lnTo>
                  <a:lnTo>
                    <a:pt x="231" y="154"/>
                  </a:lnTo>
                  <a:lnTo>
                    <a:pt x="220" y="150"/>
                  </a:lnTo>
                  <a:lnTo>
                    <a:pt x="207" y="146"/>
                  </a:lnTo>
                  <a:lnTo>
                    <a:pt x="196" y="142"/>
                  </a:lnTo>
                  <a:lnTo>
                    <a:pt x="184" y="137"/>
                  </a:lnTo>
                  <a:lnTo>
                    <a:pt x="174" y="131"/>
                  </a:lnTo>
                  <a:lnTo>
                    <a:pt x="169" y="136"/>
                  </a:lnTo>
                  <a:lnTo>
                    <a:pt x="166" y="131"/>
                  </a:lnTo>
                  <a:lnTo>
                    <a:pt x="162" y="130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35" y="123"/>
                  </a:lnTo>
                  <a:lnTo>
                    <a:pt x="116" y="118"/>
                  </a:lnTo>
                  <a:lnTo>
                    <a:pt x="98" y="113"/>
                  </a:lnTo>
                  <a:lnTo>
                    <a:pt x="78" y="108"/>
                  </a:lnTo>
                  <a:lnTo>
                    <a:pt x="59" y="105"/>
                  </a:lnTo>
                  <a:lnTo>
                    <a:pt x="39" y="103"/>
                  </a:lnTo>
                  <a:lnTo>
                    <a:pt x="19" y="100"/>
                  </a:lnTo>
                  <a:lnTo>
                    <a:pt x="0" y="99"/>
                  </a:lnTo>
                  <a:lnTo>
                    <a:pt x="4" y="89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1" y="60"/>
                  </a:lnTo>
                  <a:lnTo>
                    <a:pt x="26" y="52"/>
                  </a:lnTo>
                  <a:lnTo>
                    <a:pt x="33" y="44"/>
                  </a:lnTo>
                  <a:lnTo>
                    <a:pt x="40" y="36"/>
                  </a:lnTo>
                  <a:lnTo>
                    <a:pt x="47" y="29"/>
                  </a:lnTo>
                  <a:lnTo>
                    <a:pt x="46" y="28"/>
                  </a:lnTo>
                  <a:lnTo>
                    <a:pt x="70" y="0"/>
                  </a:lnTo>
                  <a:lnTo>
                    <a:pt x="75" y="6"/>
                  </a:lnTo>
                  <a:lnTo>
                    <a:pt x="80" y="9"/>
                  </a:lnTo>
                  <a:lnTo>
                    <a:pt x="87" y="10"/>
                  </a:lnTo>
                  <a:lnTo>
                    <a:pt x="94" y="9"/>
                  </a:lnTo>
                  <a:lnTo>
                    <a:pt x="101" y="8"/>
                  </a:lnTo>
                  <a:lnTo>
                    <a:pt x="108" y="8"/>
                  </a:lnTo>
                  <a:lnTo>
                    <a:pt x="115" y="9"/>
                  </a:lnTo>
                  <a:lnTo>
                    <a:pt x="121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5" name="Freeform 48"/>
            <p:cNvSpPr>
              <a:spLocks/>
            </p:cNvSpPr>
            <p:nvPr/>
          </p:nvSpPr>
          <p:spPr bwMode="auto">
            <a:xfrm>
              <a:off x="1503" y="624"/>
              <a:ext cx="7" cy="23"/>
            </a:xfrm>
            <a:custGeom>
              <a:avLst/>
              <a:gdLst>
                <a:gd name="T0" fmla="*/ 1 w 14"/>
                <a:gd name="T1" fmla="*/ 1 h 46"/>
                <a:gd name="T2" fmla="*/ 1 w 14"/>
                <a:gd name="T3" fmla="*/ 1 h 46"/>
                <a:gd name="T4" fmla="*/ 1 w 14"/>
                <a:gd name="T5" fmla="*/ 1 h 46"/>
                <a:gd name="T6" fmla="*/ 1 w 14"/>
                <a:gd name="T7" fmla="*/ 2 h 46"/>
                <a:gd name="T8" fmla="*/ 0 w 14"/>
                <a:gd name="T9" fmla="*/ 2 h 46"/>
                <a:gd name="T10" fmla="*/ 1 w 14"/>
                <a:gd name="T11" fmla="*/ 1 h 46"/>
                <a:gd name="T12" fmla="*/ 1 w 14"/>
                <a:gd name="T13" fmla="*/ 0 h 46"/>
                <a:gd name="T14" fmla="*/ 1 w 14"/>
                <a:gd name="T15" fmla="*/ 1 h 46"/>
                <a:gd name="T16" fmla="*/ 1 w 14"/>
                <a:gd name="T17" fmla="*/ 1 h 46"/>
                <a:gd name="T18" fmla="*/ 1 w 14"/>
                <a:gd name="T19" fmla="*/ 1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6">
                  <a:moveTo>
                    <a:pt x="9" y="12"/>
                  </a:moveTo>
                  <a:lnTo>
                    <a:pt x="8" y="21"/>
                  </a:lnTo>
                  <a:lnTo>
                    <a:pt x="12" y="32"/>
                  </a:lnTo>
                  <a:lnTo>
                    <a:pt x="11" y="41"/>
                  </a:lnTo>
                  <a:lnTo>
                    <a:pt x="0" y="4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6" name="Freeform 49"/>
            <p:cNvSpPr>
              <a:spLocks/>
            </p:cNvSpPr>
            <p:nvPr/>
          </p:nvSpPr>
          <p:spPr bwMode="auto">
            <a:xfrm>
              <a:off x="1176" y="634"/>
              <a:ext cx="3" cy="8"/>
            </a:xfrm>
            <a:custGeom>
              <a:avLst/>
              <a:gdLst>
                <a:gd name="T0" fmla="*/ 0 w 6"/>
                <a:gd name="T1" fmla="*/ 1 h 15"/>
                <a:gd name="T2" fmla="*/ 1 w 6"/>
                <a:gd name="T3" fmla="*/ 0 h 15"/>
                <a:gd name="T4" fmla="*/ 1 w 6"/>
                <a:gd name="T5" fmla="*/ 1 h 15"/>
                <a:gd name="T6" fmla="*/ 0 w 6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5">
                  <a:moveTo>
                    <a:pt x="0" y="15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7" name="Freeform 50"/>
            <p:cNvSpPr>
              <a:spLocks/>
            </p:cNvSpPr>
            <p:nvPr/>
          </p:nvSpPr>
          <p:spPr bwMode="auto">
            <a:xfrm>
              <a:off x="1558" y="634"/>
              <a:ext cx="3" cy="2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8" name="Freeform 51"/>
            <p:cNvSpPr>
              <a:spLocks/>
            </p:cNvSpPr>
            <p:nvPr/>
          </p:nvSpPr>
          <p:spPr bwMode="auto">
            <a:xfrm>
              <a:off x="1248" y="635"/>
              <a:ext cx="153" cy="66"/>
            </a:xfrm>
            <a:custGeom>
              <a:avLst/>
              <a:gdLst>
                <a:gd name="T0" fmla="*/ 4 w 305"/>
                <a:gd name="T1" fmla="*/ 0 h 133"/>
                <a:gd name="T2" fmla="*/ 5 w 305"/>
                <a:gd name="T3" fmla="*/ 0 h 133"/>
                <a:gd name="T4" fmla="*/ 5 w 305"/>
                <a:gd name="T5" fmla="*/ 0 h 133"/>
                <a:gd name="T6" fmla="*/ 5 w 305"/>
                <a:gd name="T7" fmla="*/ 0 h 133"/>
                <a:gd name="T8" fmla="*/ 5 w 305"/>
                <a:gd name="T9" fmla="*/ 0 h 133"/>
                <a:gd name="T10" fmla="*/ 5 w 305"/>
                <a:gd name="T11" fmla="*/ 0 h 133"/>
                <a:gd name="T12" fmla="*/ 6 w 305"/>
                <a:gd name="T13" fmla="*/ 1 h 133"/>
                <a:gd name="T14" fmla="*/ 6 w 305"/>
                <a:gd name="T15" fmla="*/ 1 h 133"/>
                <a:gd name="T16" fmla="*/ 6 w 305"/>
                <a:gd name="T17" fmla="*/ 1 h 133"/>
                <a:gd name="T18" fmla="*/ 7 w 305"/>
                <a:gd name="T19" fmla="*/ 1 h 133"/>
                <a:gd name="T20" fmla="*/ 7 w 305"/>
                <a:gd name="T21" fmla="*/ 1 h 133"/>
                <a:gd name="T22" fmla="*/ 8 w 305"/>
                <a:gd name="T23" fmla="*/ 1 h 133"/>
                <a:gd name="T24" fmla="*/ 8 w 305"/>
                <a:gd name="T25" fmla="*/ 1 h 133"/>
                <a:gd name="T26" fmla="*/ 8 w 305"/>
                <a:gd name="T27" fmla="*/ 2 h 133"/>
                <a:gd name="T28" fmla="*/ 9 w 305"/>
                <a:gd name="T29" fmla="*/ 2 h 133"/>
                <a:gd name="T30" fmla="*/ 9 w 305"/>
                <a:gd name="T31" fmla="*/ 2 h 133"/>
                <a:gd name="T32" fmla="*/ 10 w 305"/>
                <a:gd name="T33" fmla="*/ 3 h 133"/>
                <a:gd name="T34" fmla="*/ 10 w 305"/>
                <a:gd name="T35" fmla="*/ 3 h 133"/>
                <a:gd name="T36" fmla="*/ 10 w 305"/>
                <a:gd name="T37" fmla="*/ 3 h 133"/>
                <a:gd name="T38" fmla="*/ 10 w 305"/>
                <a:gd name="T39" fmla="*/ 3 h 133"/>
                <a:gd name="T40" fmla="*/ 10 w 305"/>
                <a:gd name="T41" fmla="*/ 4 h 133"/>
                <a:gd name="T42" fmla="*/ 10 w 305"/>
                <a:gd name="T43" fmla="*/ 3 h 133"/>
                <a:gd name="T44" fmla="*/ 10 w 305"/>
                <a:gd name="T45" fmla="*/ 3 h 133"/>
                <a:gd name="T46" fmla="*/ 9 w 305"/>
                <a:gd name="T47" fmla="*/ 3 h 133"/>
                <a:gd name="T48" fmla="*/ 9 w 305"/>
                <a:gd name="T49" fmla="*/ 3 h 133"/>
                <a:gd name="T50" fmla="*/ 9 w 305"/>
                <a:gd name="T51" fmla="*/ 3 h 133"/>
                <a:gd name="T52" fmla="*/ 8 w 305"/>
                <a:gd name="T53" fmla="*/ 2 h 133"/>
                <a:gd name="T54" fmla="*/ 8 w 305"/>
                <a:gd name="T55" fmla="*/ 2 h 133"/>
                <a:gd name="T56" fmla="*/ 7 w 305"/>
                <a:gd name="T57" fmla="*/ 2 h 133"/>
                <a:gd name="T58" fmla="*/ 7 w 305"/>
                <a:gd name="T59" fmla="*/ 1 h 133"/>
                <a:gd name="T60" fmla="*/ 6 w 305"/>
                <a:gd name="T61" fmla="*/ 1 h 133"/>
                <a:gd name="T62" fmla="*/ 6 w 305"/>
                <a:gd name="T63" fmla="*/ 1 h 133"/>
                <a:gd name="T64" fmla="*/ 5 w 305"/>
                <a:gd name="T65" fmla="*/ 1 h 133"/>
                <a:gd name="T66" fmla="*/ 5 w 305"/>
                <a:gd name="T67" fmla="*/ 1 h 133"/>
                <a:gd name="T68" fmla="*/ 4 w 305"/>
                <a:gd name="T69" fmla="*/ 1 h 133"/>
                <a:gd name="T70" fmla="*/ 4 w 305"/>
                <a:gd name="T71" fmla="*/ 0 h 133"/>
                <a:gd name="T72" fmla="*/ 4 w 305"/>
                <a:gd name="T73" fmla="*/ 0 h 133"/>
                <a:gd name="T74" fmla="*/ 4 w 305"/>
                <a:gd name="T75" fmla="*/ 0 h 133"/>
                <a:gd name="T76" fmla="*/ 4 w 305"/>
                <a:gd name="T77" fmla="*/ 0 h 133"/>
                <a:gd name="T78" fmla="*/ 4 w 305"/>
                <a:gd name="T79" fmla="*/ 0 h 133"/>
                <a:gd name="T80" fmla="*/ 4 w 305"/>
                <a:gd name="T81" fmla="*/ 0 h 133"/>
                <a:gd name="T82" fmla="*/ 3 w 305"/>
                <a:gd name="T83" fmla="*/ 0 h 133"/>
                <a:gd name="T84" fmla="*/ 3 w 305"/>
                <a:gd name="T85" fmla="*/ 0 h 133"/>
                <a:gd name="T86" fmla="*/ 3 w 305"/>
                <a:gd name="T87" fmla="*/ 0 h 133"/>
                <a:gd name="T88" fmla="*/ 2 w 305"/>
                <a:gd name="T89" fmla="*/ 0 h 133"/>
                <a:gd name="T90" fmla="*/ 2 w 305"/>
                <a:gd name="T91" fmla="*/ 0 h 133"/>
                <a:gd name="T92" fmla="*/ 1 w 305"/>
                <a:gd name="T93" fmla="*/ 0 h 133"/>
                <a:gd name="T94" fmla="*/ 1 w 305"/>
                <a:gd name="T95" fmla="*/ 0 h 133"/>
                <a:gd name="T96" fmla="*/ 0 w 305"/>
                <a:gd name="T97" fmla="*/ 0 h 133"/>
                <a:gd name="T98" fmla="*/ 1 w 305"/>
                <a:gd name="T99" fmla="*/ 0 h 133"/>
                <a:gd name="T100" fmla="*/ 1 w 305"/>
                <a:gd name="T101" fmla="*/ 0 h 133"/>
                <a:gd name="T102" fmla="*/ 2 w 305"/>
                <a:gd name="T103" fmla="*/ 0 h 133"/>
                <a:gd name="T104" fmla="*/ 2 w 305"/>
                <a:gd name="T105" fmla="*/ 0 h 133"/>
                <a:gd name="T106" fmla="*/ 3 w 305"/>
                <a:gd name="T107" fmla="*/ 0 h 133"/>
                <a:gd name="T108" fmla="*/ 3 w 305"/>
                <a:gd name="T109" fmla="*/ 0 h 133"/>
                <a:gd name="T110" fmla="*/ 4 w 305"/>
                <a:gd name="T111" fmla="*/ 0 h 133"/>
                <a:gd name="T112" fmla="*/ 4 w 305"/>
                <a:gd name="T113" fmla="*/ 0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5" h="133">
                  <a:moveTo>
                    <a:pt x="122" y="20"/>
                  </a:moveTo>
                  <a:lnTo>
                    <a:pt x="129" y="22"/>
                  </a:lnTo>
                  <a:lnTo>
                    <a:pt x="137" y="24"/>
                  </a:lnTo>
                  <a:lnTo>
                    <a:pt x="144" y="27"/>
                  </a:lnTo>
                  <a:lnTo>
                    <a:pt x="152" y="29"/>
                  </a:lnTo>
                  <a:lnTo>
                    <a:pt x="159" y="31"/>
                  </a:lnTo>
                  <a:lnTo>
                    <a:pt x="167" y="34"/>
                  </a:lnTo>
                  <a:lnTo>
                    <a:pt x="174" y="34"/>
                  </a:lnTo>
                  <a:lnTo>
                    <a:pt x="181" y="33"/>
                  </a:lnTo>
                  <a:lnTo>
                    <a:pt x="197" y="37"/>
                  </a:lnTo>
                  <a:lnTo>
                    <a:pt x="212" y="44"/>
                  </a:lnTo>
                  <a:lnTo>
                    <a:pt x="226" y="53"/>
                  </a:lnTo>
                  <a:lnTo>
                    <a:pt x="240" y="62"/>
                  </a:lnTo>
                  <a:lnTo>
                    <a:pt x="252" y="72"/>
                  </a:lnTo>
                  <a:lnTo>
                    <a:pt x="266" y="82"/>
                  </a:lnTo>
                  <a:lnTo>
                    <a:pt x="279" y="91"/>
                  </a:lnTo>
                  <a:lnTo>
                    <a:pt x="291" y="101"/>
                  </a:lnTo>
                  <a:lnTo>
                    <a:pt x="294" y="110"/>
                  </a:lnTo>
                  <a:lnTo>
                    <a:pt x="302" y="118"/>
                  </a:lnTo>
                  <a:lnTo>
                    <a:pt x="305" y="126"/>
                  </a:lnTo>
                  <a:lnTo>
                    <a:pt x="297" y="133"/>
                  </a:lnTo>
                  <a:lnTo>
                    <a:pt x="295" y="127"/>
                  </a:lnTo>
                  <a:lnTo>
                    <a:pt x="291" y="121"/>
                  </a:lnTo>
                  <a:lnTo>
                    <a:pt x="287" y="118"/>
                  </a:lnTo>
                  <a:lnTo>
                    <a:pt x="281" y="118"/>
                  </a:lnTo>
                  <a:lnTo>
                    <a:pt x="266" y="104"/>
                  </a:lnTo>
                  <a:lnTo>
                    <a:pt x="250" y="91"/>
                  </a:lnTo>
                  <a:lnTo>
                    <a:pt x="233" y="80"/>
                  </a:lnTo>
                  <a:lnTo>
                    <a:pt x="217" y="69"/>
                  </a:lnTo>
                  <a:lnTo>
                    <a:pt x="198" y="60"/>
                  </a:lnTo>
                  <a:lnTo>
                    <a:pt x="180" y="51"/>
                  </a:lnTo>
                  <a:lnTo>
                    <a:pt x="161" y="44"/>
                  </a:lnTo>
                  <a:lnTo>
                    <a:pt x="142" y="37"/>
                  </a:lnTo>
                  <a:lnTo>
                    <a:pt x="136" y="34"/>
                  </a:lnTo>
                  <a:lnTo>
                    <a:pt x="128" y="33"/>
                  </a:lnTo>
                  <a:lnTo>
                    <a:pt x="121" y="31"/>
                  </a:lnTo>
                  <a:lnTo>
                    <a:pt x="116" y="31"/>
                  </a:lnTo>
                  <a:lnTo>
                    <a:pt x="115" y="28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08" y="26"/>
                  </a:lnTo>
                  <a:lnTo>
                    <a:pt x="94" y="22"/>
                  </a:lnTo>
                  <a:lnTo>
                    <a:pt x="81" y="20"/>
                  </a:lnTo>
                  <a:lnTo>
                    <a:pt x="67" y="18"/>
                  </a:lnTo>
                  <a:lnTo>
                    <a:pt x="53" y="14"/>
                  </a:lnTo>
                  <a:lnTo>
                    <a:pt x="39" y="12"/>
                  </a:lnTo>
                  <a:lnTo>
                    <a:pt x="25" y="8"/>
                  </a:lnTo>
                  <a:lnTo>
                    <a:pt x="13" y="5"/>
                  </a:lnTo>
                  <a:lnTo>
                    <a:pt x="0" y="0"/>
                  </a:lnTo>
                  <a:lnTo>
                    <a:pt x="15" y="1"/>
                  </a:lnTo>
                  <a:lnTo>
                    <a:pt x="30" y="4"/>
                  </a:lnTo>
                  <a:lnTo>
                    <a:pt x="45" y="6"/>
                  </a:lnTo>
                  <a:lnTo>
                    <a:pt x="61" y="8"/>
                  </a:lnTo>
                  <a:lnTo>
                    <a:pt x="77" y="11"/>
                  </a:lnTo>
                  <a:lnTo>
                    <a:pt x="92" y="14"/>
                  </a:lnTo>
                  <a:lnTo>
                    <a:pt x="107" y="16"/>
                  </a:lnTo>
                  <a:lnTo>
                    <a:pt x="1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29" name="Freeform 52"/>
            <p:cNvSpPr>
              <a:spLocks/>
            </p:cNvSpPr>
            <p:nvPr/>
          </p:nvSpPr>
          <p:spPr bwMode="auto">
            <a:xfrm>
              <a:off x="1484" y="636"/>
              <a:ext cx="10" cy="25"/>
            </a:xfrm>
            <a:custGeom>
              <a:avLst/>
              <a:gdLst>
                <a:gd name="T0" fmla="*/ 0 w 22"/>
                <a:gd name="T1" fmla="*/ 2 h 48"/>
                <a:gd name="T2" fmla="*/ 0 w 22"/>
                <a:gd name="T3" fmla="*/ 2 h 48"/>
                <a:gd name="T4" fmla="*/ 0 w 22"/>
                <a:gd name="T5" fmla="*/ 1 h 48"/>
                <a:gd name="T6" fmla="*/ 0 w 22"/>
                <a:gd name="T7" fmla="*/ 1 h 48"/>
                <a:gd name="T8" fmla="*/ 0 w 22"/>
                <a:gd name="T9" fmla="*/ 1 h 48"/>
                <a:gd name="T10" fmla="*/ 0 w 22"/>
                <a:gd name="T11" fmla="*/ 0 h 48"/>
                <a:gd name="T12" fmla="*/ 0 w 22"/>
                <a:gd name="T13" fmla="*/ 1 h 48"/>
                <a:gd name="T14" fmla="*/ 0 w 22"/>
                <a:gd name="T15" fmla="*/ 1 h 48"/>
                <a:gd name="T16" fmla="*/ 0 w 22"/>
                <a:gd name="T17" fmla="*/ 2 h 48"/>
                <a:gd name="T18" fmla="*/ 0 w 22"/>
                <a:gd name="T19" fmla="*/ 2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48">
                  <a:moveTo>
                    <a:pt x="0" y="48"/>
                  </a:moveTo>
                  <a:lnTo>
                    <a:pt x="1" y="40"/>
                  </a:lnTo>
                  <a:lnTo>
                    <a:pt x="5" y="31"/>
                  </a:lnTo>
                  <a:lnTo>
                    <a:pt x="7" y="23"/>
                  </a:lnTo>
                  <a:lnTo>
                    <a:pt x="5" y="15"/>
                  </a:lnTo>
                  <a:lnTo>
                    <a:pt x="22" y="0"/>
                  </a:lnTo>
                  <a:lnTo>
                    <a:pt x="16" y="12"/>
                  </a:lnTo>
                  <a:lnTo>
                    <a:pt x="15" y="27"/>
                  </a:lnTo>
                  <a:lnTo>
                    <a:pt x="13" y="39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0" name="Freeform 53"/>
            <p:cNvSpPr>
              <a:spLocks/>
            </p:cNvSpPr>
            <p:nvPr/>
          </p:nvSpPr>
          <p:spPr bwMode="auto">
            <a:xfrm>
              <a:off x="1569" y="642"/>
              <a:ext cx="12" cy="9"/>
            </a:xfrm>
            <a:custGeom>
              <a:avLst/>
              <a:gdLst>
                <a:gd name="T0" fmla="*/ 1 w 24"/>
                <a:gd name="T1" fmla="*/ 0 h 19"/>
                <a:gd name="T2" fmla="*/ 0 w 24"/>
                <a:gd name="T3" fmla="*/ 0 h 19"/>
                <a:gd name="T4" fmla="*/ 1 w 24"/>
                <a:gd name="T5" fmla="*/ 0 h 19"/>
                <a:gd name="T6" fmla="*/ 1 w 2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9">
                  <a:moveTo>
                    <a:pt x="24" y="19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1" name="Freeform 54"/>
            <p:cNvSpPr>
              <a:spLocks/>
            </p:cNvSpPr>
            <p:nvPr/>
          </p:nvSpPr>
          <p:spPr bwMode="auto">
            <a:xfrm>
              <a:off x="990" y="654"/>
              <a:ext cx="279" cy="202"/>
            </a:xfrm>
            <a:custGeom>
              <a:avLst/>
              <a:gdLst>
                <a:gd name="T0" fmla="*/ 13 w 556"/>
                <a:gd name="T1" fmla="*/ 0 h 405"/>
                <a:gd name="T2" fmla="*/ 13 w 556"/>
                <a:gd name="T3" fmla="*/ 1 h 405"/>
                <a:gd name="T4" fmla="*/ 12 w 556"/>
                <a:gd name="T5" fmla="*/ 1 h 405"/>
                <a:gd name="T6" fmla="*/ 13 w 556"/>
                <a:gd name="T7" fmla="*/ 2 h 405"/>
                <a:gd name="T8" fmla="*/ 13 w 556"/>
                <a:gd name="T9" fmla="*/ 2 h 405"/>
                <a:gd name="T10" fmla="*/ 11 w 556"/>
                <a:gd name="T11" fmla="*/ 1 h 405"/>
                <a:gd name="T12" fmla="*/ 11 w 556"/>
                <a:gd name="T13" fmla="*/ 0 h 405"/>
                <a:gd name="T14" fmla="*/ 13 w 556"/>
                <a:gd name="T15" fmla="*/ 0 h 405"/>
                <a:gd name="T16" fmla="*/ 9 w 556"/>
                <a:gd name="T17" fmla="*/ 0 h 405"/>
                <a:gd name="T18" fmla="*/ 8 w 556"/>
                <a:gd name="T19" fmla="*/ 0 h 405"/>
                <a:gd name="T20" fmla="*/ 10 w 556"/>
                <a:gd name="T21" fmla="*/ 0 h 405"/>
                <a:gd name="T22" fmla="*/ 8 w 556"/>
                <a:gd name="T23" fmla="*/ 1 h 405"/>
                <a:gd name="T24" fmla="*/ 5 w 556"/>
                <a:gd name="T25" fmla="*/ 2 h 405"/>
                <a:gd name="T26" fmla="*/ 6 w 556"/>
                <a:gd name="T27" fmla="*/ 2 h 405"/>
                <a:gd name="T28" fmla="*/ 10 w 556"/>
                <a:gd name="T29" fmla="*/ 3 h 405"/>
                <a:gd name="T30" fmla="*/ 14 w 556"/>
                <a:gd name="T31" fmla="*/ 6 h 405"/>
                <a:gd name="T32" fmla="*/ 10 w 556"/>
                <a:gd name="T33" fmla="*/ 5 h 405"/>
                <a:gd name="T34" fmla="*/ 5 w 556"/>
                <a:gd name="T35" fmla="*/ 2 h 405"/>
                <a:gd name="T36" fmla="*/ 3 w 556"/>
                <a:gd name="T37" fmla="*/ 3 h 405"/>
                <a:gd name="T38" fmla="*/ 6 w 556"/>
                <a:gd name="T39" fmla="*/ 3 h 405"/>
                <a:gd name="T40" fmla="*/ 6 w 556"/>
                <a:gd name="T41" fmla="*/ 3 h 405"/>
                <a:gd name="T42" fmla="*/ 3 w 556"/>
                <a:gd name="T43" fmla="*/ 4 h 405"/>
                <a:gd name="T44" fmla="*/ 5 w 556"/>
                <a:gd name="T45" fmla="*/ 4 h 405"/>
                <a:gd name="T46" fmla="*/ 8 w 556"/>
                <a:gd name="T47" fmla="*/ 4 h 405"/>
                <a:gd name="T48" fmla="*/ 6 w 556"/>
                <a:gd name="T49" fmla="*/ 4 h 405"/>
                <a:gd name="T50" fmla="*/ 3 w 556"/>
                <a:gd name="T51" fmla="*/ 5 h 405"/>
                <a:gd name="T52" fmla="*/ 2 w 556"/>
                <a:gd name="T53" fmla="*/ 5 h 405"/>
                <a:gd name="T54" fmla="*/ 6 w 556"/>
                <a:gd name="T55" fmla="*/ 5 h 405"/>
                <a:gd name="T56" fmla="*/ 9 w 556"/>
                <a:gd name="T57" fmla="*/ 5 h 405"/>
                <a:gd name="T58" fmla="*/ 6 w 556"/>
                <a:gd name="T59" fmla="*/ 5 h 405"/>
                <a:gd name="T60" fmla="*/ 5 w 556"/>
                <a:gd name="T61" fmla="*/ 5 h 405"/>
                <a:gd name="T62" fmla="*/ 4 w 556"/>
                <a:gd name="T63" fmla="*/ 5 h 405"/>
                <a:gd name="T64" fmla="*/ 6 w 556"/>
                <a:gd name="T65" fmla="*/ 6 h 405"/>
                <a:gd name="T66" fmla="*/ 5 w 556"/>
                <a:gd name="T67" fmla="*/ 7 h 405"/>
                <a:gd name="T68" fmla="*/ 4 w 556"/>
                <a:gd name="T69" fmla="*/ 6 h 405"/>
                <a:gd name="T70" fmla="*/ 2 w 556"/>
                <a:gd name="T71" fmla="*/ 7 h 405"/>
                <a:gd name="T72" fmla="*/ 3 w 556"/>
                <a:gd name="T73" fmla="*/ 7 h 405"/>
                <a:gd name="T74" fmla="*/ 3 w 556"/>
                <a:gd name="T75" fmla="*/ 7 h 405"/>
                <a:gd name="T76" fmla="*/ 2 w 556"/>
                <a:gd name="T77" fmla="*/ 8 h 405"/>
                <a:gd name="T78" fmla="*/ 2 w 556"/>
                <a:gd name="T79" fmla="*/ 8 h 405"/>
                <a:gd name="T80" fmla="*/ 1 w 556"/>
                <a:gd name="T81" fmla="*/ 9 h 405"/>
                <a:gd name="T82" fmla="*/ 3 w 556"/>
                <a:gd name="T83" fmla="*/ 9 h 405"/>
                <a:gd name="T84" fmla="*/ 3 w 556"/>
                <a:gd name="T85" fmla="*/ 9 h 405"/>
                <a:gd name="T86" fmla="*/ 2 w 556"/>
                <a:gd name="T87" fmla="*/ 10 h 405"/>
                <a:gd name="T88" fmla="*/ 4 w 556"/>
                <a:gd name="T89" fmla="*/ 10 h 405"/>
                <a:gd name="T90" fmla="*/ 2 w 556"/>
                <a:gd name="T91" fmla="*/ 10 h 405"/>
                <a:gd name="T92" fmla="*/ 5 w 556"/>
                <a:gd name="T93" fmla="*/ 11 h 405"/>
                <a:gd name="T94" fmla="*/ 5 w 556"/>
                <a:gd name="T95" fmla="*/ 11 h 405"/>
                <a:gd name="T96" fmla="*/ 3 w 556"/>
                <a:gd name="T97" fmla="*/ 11 h 405"/>
                <a:gd name="T98" fmla="*/ 5 w 556"/>
                <a:gd name="T99" fmla="*/ 11 h 405"/>
                <a:gd name="T100" fmla="*/ 7 w 556"/>
                <a:gd name="T101" fmla="*/ 12 h 405"/>
                <a:gd name="T102" fmla="*/ 11 w 556"/>
                <a:gd name="T103" fmla="*/ 12 h 405"/>
                <a:gd name="T104" fmla="*/ 14 w 556"/>
                <a:gd name="T105" fmla="*/ 11 h 405"/>
                <a:gd name="T106" fmla="*/ 18 w 556"/>
                <a:gd name="T107" fmla="*/ 12 h 405"/>
                <a:gd name="T108" fmla="*/ 15 w 556"/>
                <a:gd name="T109" fmla="*/ 12 h 405"/>
                <a:gd name="T110" fmla="*/ 11 w 556"/>
                <a:gd name="T111" fmla="*/ 12 h 405"/>
                <a:gd name="T112" fmla="*/ 7 w 556"/>
                <a:gd name="T113" fmla="*/ 12 h 405"/>
                <a:gd name="T114" fmla="*/ 4 w 556"/>
                <a:gd name="T115" fmla="*/ 12 h 405"/>
                <a:gd name="T116" fmla="*/ 2 w 556"/>
                <a:gd name="T117" fmla="*/ 11 h 405"/>
                <a:gd name="T118" fmla="*/ 1 w 556"/>
                <a:gd name="T119" fmla="*/ 5 h 405"/>
                <a:gd name="T120" fmla="*/ 5 w 556"/>
                <a:gd name="T121" fmla="*/ 1 h 405"/>
                <a:gd name="T122" fmla="*/ 9 w 556"/>
                <a:gd name="T123" fmla="*/ 0 h 405"/>
                <a:gd name="T124" fmla="*/ 12 w 556"/>
                <a:gd name="T125" fmla="*/ 0 h 4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405">
                  <a:moveTo>
                    <a:pt x="379" y="14"/>
                  </a:moveTo>
                  <a:lnTo>
                    <a:pt x="383" y="14"/>
                  </a:lnTo>
                  <a:lnTo>
                    <a:pt x="386" y="12"/>
                  </a:lnTo>
                  <a:lnTo>
                    <a:pt x="388" y="9"/>
                  </a:lnTo>
                  <a:lnTo>
                    <a:pt x="390" y="6"/>
                  </a:lnTo>
                  <a:lnTo>
                    <a:pt x="396" y="9"/>
                  </a:lnTo>
                  <a:lnTo>
                    <a:pt x="402" y="10"/>
                  </a:lnTo>
                  <a:lnTo>
                    <a:pt x="408" y="12"/>
                  </a:lnTo>
                  <a:lnTo>
                    <a:pt x="413" y="14"/>
                  </a:lnTo>
                  <a:lnTo>
                    <a:pt x="418" y="17"/>
                  </a:lnTo>
                  <a:lnTo>
                    <a:pt x="424" y="20"/>
                  </a:lnTo>
                  <a:lnTo>
                    <a:pt x="427" y="23"/>
                  </a:lnTo>
                  <a:lnTo>
                    <a:pt x="431" y="28"/>
                  </a:lnTo>
                  <a:lnTo>
                    <a:pt x="425" y="33"/>
                  </a:lnTo>
                  <a:lnTo>
                    <a:pt x="419" y="34"/>
                  </a:lnTo>
                  <a:lnTo>
                    <a:pt x="415" y="34"/>
                  </a:lnTo>
                  <a:lnTo>
                    <a:pt x="410" y="33"/>
                  </a:lnTo>
                  <a:lnTo>
                    <a:pt x="405" y="33"/>
                  </a:lnTo>
                  <a:lnTo>
                    <a:pt x="401" y="33"/>
                  </a:lnTo>
                  <a:lnTo>
                    <a:pt x="395" y="34"/>
                  </a:lnTo>
                  <a:lnTo>
                    <a:pt x="390" y="38"/>
                  </a:lnTo>
                  <a:lnTo>
                    <a:pt x="375" y="41"/>
                  </a:lnTo>
                  <a:lnTo>
                    <a:pt x="373" y="38"/>
                  </a:lnTo>
                  <a:lnTo>
                    <a:pt x="371" y="38"/>
                  </a:lnTo>
                  <a:lnTo>
                    <a:pt x="367" y="37"/>
                  </a:lnTo>
                  <a:lnTo>
                    <a:pt x="364" y="36"/>
                  </a:lnTo>
                  <a:lnTo>
                    <a:pt x="363" y="37"/>
                  </a:lnTo>
                  <a:lnTo>
                    <a:pt x="370" y="41"/>
                  </a:lnTo>
                  <a:lnTo>
                    <a:pt x="377" y="47"/>
                  </a:lnTo>
                  <a:lnTo>
                    <a:pt x="383" y="52"/>
                  </a:lnTo>
                  <a:lnTo>
                    <a:pt x="387" y="60"/>
                  </a:lnTo>
                  <a:lnTo>
                    <a:pt x="392" y="62"/>
                  </a:lnTo>
                  <a:lnTo>
                    <a:pt x="395" y="63"/>
                  </a:lnTo>
                  <a:lnTo>
                    <a:pt x="398" y="64"/>
                  </a:lnTo>
                  <a:lnTo>
                    <a:pt x="404" y="65"/>
                  </a:lnTo>
                  <a:lnTo>
                    <a:pt x="411" y="70"/>
                  </a:lnTo>
                  <a:lnTo>
                    <a:pt x="417" y="75"/>
                  </a:lnTo>
                  <a:lnTo>
                    <a:pt x="423" y="80"/>
                  </a:lnTo>
                  <a:lnTo>
                    <a:pt x="431" y="80"/>
                  </a:lnTo>
                  <a:lnTo>
                    <a:pt x="425" y="83"/>
                  </a:lnTo>
                  <a:lnTo>
                    <a:pt x="420" y="81"/>
                  </a:lnTo>
                  <a:lnTo>
                    <a:pt x="415" y="80"/>
                  </a:lnTo>
                  <a:lnTo>
                    <a:pt x="408" y="80"/>
                  </a:lnTo>
                  <a:lnTo>
                    <a:pt x="401" y="75"/>
                  </a:lnTo>
                  <a:lnTo>
                    <a:pt x="394" y="72"/>
                  </a:lnTo>
                  <a:lnTo>
                    <a:pt x="386" y="67"/>
                  </a:lnTo>
                  <a:lnTo>
                    <a:pt x="379" y="64"/>
                  </a:lnTo>
                  <a:lnTo>
                    <a:pt x="372" y="60"/>
                  </a:lnTo>
                  <a:lnTo>
                    <a:pt x="364" y="56"/>
                  </a:lnTo>
                  <a:lnTo>
                    <a:pt x="357" y="52"/>
                  </a:lnTo>
                  <a:lnTo>
                    <a:pt x="350" y="47"/>
                  </a:lnTo>
                  <a:lnTo>
                    <a:pt x="344" y="45"/>
                  </a:lnTo>
                  <a:lnTo>
                    <a:pt x="336" y="45"/>
                  </a:lnTo>
                  <a:lnTo>
                    <a:pt x="332" y="43"/>
                  </a:lnTo>
                  <a:lnTo>
                    <a:pt x="329" y="36"/>
                  </a:lnTo>
                  <a:lnTo>
                    <a:pt x="333" y="33"/>
                  </a:lnTo>
                  <a:lnTo>
                    <a:pt x="337" y="33"/>
                  </a:lnTo>
                  <a:lnTo>
                    <a:pt x="342" y="33"/>
                  </a:lnTo>
                  <a:lnTo>
                    <a:pt x="345" y="30"/>
                  </a:lnTo>
                  <a:lnTo>
                    <a:pt x="342" y="30"/>
                  </a:lnTo>
                  <a:lnTo>
                    <a:pt x="339" y="29"/>
                  </a:lnTo>
                  <a:lnTo>
                    <a:pt x="335" y="28"/>
                  </a:lnTo>
                  <a:lnTo>
                    <a:pt x="330" y="28"/>
                  </a:lnTo>
                  <a:lnTo>
                    <a:pt x="340" y="27"/>
                  </a:lnTo>
                  <a:lnTo>
                    <a:pt x="349" y="26"/>
                  </a:lnTo>
                  <a:lnTo>
                    <a:pt x="358" y="26"/>
                  </a:lnTo>
                  <a:lnTo>
                    <a:pt x="368" y="26"/>
                  </a:lnTo>
                  <a:lnTo>
                    <a:pt x="379" y="26"/>
                  </a:lnTo>
                  <a:lnTo>
                    <a:pt x="388" y="26"/>
                  </a:lnTo>
                  <a:lnTo>
                    <a:pt x="397" y="25"/>
                  </a:lnTo>
                  <a:lnTo>
                    <a:pt x="406" y="22"/>
                  </a:lnTo>
                  <a:lnTo>
                    <a:pt x="393" y="20"/>
                  </a:lnTo>
                  <a:lnTo>
                    <a:pt x="378" y="19"/>
                  </a:lnTo>
                  <a:lnTo>
                    <a:pt x="362" y="18"/>
                  </a:lnTo>
                  <a:lnTo>
                    <a:pt x="347" y="19"/>
                  </a:lnTo>
                  <a:lnTo>
                    <a:pt x="332" y="19"/>
                  </a:lnTo>
                  <a:lnTo>
                    <a:pt x="315" y="20"/>
                  </a:lnTo>
                  <a:lnTo>
                    <a:pt x="300" y="21"/>
                  </a:lnTo>
                  <a:lnTo>
                    <a:pt x="287" y="22"/>
                  </a:lnTo>
                  <a:lnTo>
                    <a:pt x="281" y="23"/>
                  </a:lnTo>
                  <a:lnTo>
                    <a:pt x="274" y="23"/>
                  </a:lnTo>
                  <a:lnTo>
                    <a:pt x="268" y="25"/>
                  </a:lnTo>
                  <a:lnTo>
                    <a:pt x="262" y="25"/>
                  </a:lnTo>
                  <a:lnTo>
                    <a:pt x="256" y="26"/>
                  </a:lnTo>
                  <a:lnTo>
                    <a:pt x="250" y="27"/>
                  </a:lnTo>
                  <a:lnTo>
                    <a:pt x="243" y="28"/>
                  </a:lnTo>
                  <a:lnTo>
                    <a:pt x="237" y="29"/>
                  </a:lnTo>
                  <a:lnTo>
                    <a:pt x="243" y="32"/>
                  </a:lnTo>
                  <a:lnTo>
                    <a:pt x="249" y="32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0" y="33"/>
                  </a:lnTo>
                  <a:lnTo>
                    <a:pt x="268" y="34"/>
                  </a:lnTo>
                  <a:lnTo>
                    <a:pt x="276" y="33"/>
                  </a:lnTo>
                  <a:lnTo>
                    <a:pt x="284" y="33"/>
                  </a:lnTo>
                  <a:lnTo>
                    <a:pt x="292" y="32"/>
                  </a:lnTo>
                  <a:lnTo>
                    <a:pt x="300" y="30"/>
                  </a:lnTo>
                  <a:lnTo>
                    <a:pt x="307" y="29"/>
                  </a:lnTo>
                  <a:lnTo>
                    <a:pt x="317" y="28"/>
                  </a:lnTo>
                  <a:lnTo>
                    <a:pt x="325" y="28"/>
                  </a:lnTo>
                  <a:lnTo>
                    <a:pt x="322" y="32"/>
                  </a:lnTo>
                  <a:lnTo>
                    <a:pt x="319" y="35"/>
                  </a:lnTo>
                  <a:lnTo>
                    <a:pt x="318" y="40"/>
                  </a:lnTo>
                  <a:lnTo>
                    <a:pt x="319" y="44"/>
                  </a:lnTo>
                  <a:lnTo>
                    <a:pt x="298" y="45"/>
                  </a:lnTo>
                  <a:lnTo>
                    <a:pt x="279" y="47"/>
                  </a:lnTo>
                  <a:lnTo>
                    <a:pt x="259" y="48"/>
                  </a:lnTo>
                  <a:lnTo>
                    <a:pt x="239" y="50"/>
                  </a:lnTo>
                  <a:lnTo>
                    <a:pt x="220" y="52"/>
                  </a:lnTo>
                  <a:lnTo>
                    <a:pt x="200" y="57"/>
                  </a:lnTo>
                  <a:lnTo>
                    <a:pt x="182" y="62"/>
                  </a:lnTo>
                  <a:lnTo>
                    <a:pt x="163" y="68"/>
                  </a:lnTo>
                  <a:lnTo>
                    <a:pt x="158" y="68"/>
                  </a:lnTo>
                  <a:lnTo>
                    <a:pt x="152" y="70"/>
                  </a:lnTo>
                  <a:lnTo>
                    <a:pt x="145" y="71"/>
                  </a:lnTo>
                  <a:lnTo>
                    <a:pt x="139" y="72"/>
                  </a:lnTo>
                  <a:lnTo>
                    <a:pt x="133" y="73"/>
                  </a:lnTo>
                  <a:lnTo>
                    <a:pt x="128" y="75"/>
                  </a:lnTo>
                  <a:lnTo>
                    <a:pt x="123" y="77"/>
                  </a:lnTo>
                  <a:lnTo>
                    <a:pt x="117" y="79"/>
                  </a:lnTo>
                  <a:lnTo>
                    <a:pt x="124" y="80"/>
                  </a:lnTo>
                  <a:lnTo>
                    <a:pt x="131" y="80"/>
                  </a:lnTo>
                  <a:lnTo>
                    <a:pt x="139" y="78"/>
                  </a:lnTo>
                  <a:lnTo>
                    <a:pt x="147" y="77"/>
                  </a:lnTo>
                  <a:lnTo>
                    <a:pt x="156" y="75"/>
                  </a:lnTo>
                  <a:lnTo>
                    <a:pt x="165" y="75"/>
                  </a:lnTo>
                  <a:lnTo>
                    <a:pt x="173" y="78"/>
                  </a:lnTo>
                  <a:lnTo>
                    <a:pt x="181" y="82"/>
                  </a:lnTo>
                  <a:lnTo>
                    <a:pt x="200" y="82"/>
                  </a:lnTo>
                  <a:lnTo>
                    <a:pt x="220" y="85"/>
                  </a:lnTo>
                  <a:lnTo>
                    <a:pt x="238" y="87"/>
                  </a:lnTo>
                  <a:lnTo>
                    <a:pt x="257" y="91"/>
                  </a:lnTo>
                  <a:lnTo>
                    <a:pt x="274" y="97"/>
                  </a:lnTo>
                  <a:lnTo>
                    <a:pt x="291" y="104"/>
                  </a:lnTo>
                  <a:lnTo>
                    <a:pt x="309" y="112"/>
                  </a:lnTo>
                  <a:lnTo>
                    <a:pt x="326" y="121"/>
                  </a:lnTo>
                  <a:lnTo>
                    <a:pt x="342" y="132"/>
                  </a:lnTo>
                  <a:lnTo>
                    <a:pt x="357" y="142"/>
                  </a:lnTo>
                  <a:lnTo>
                    <a:pt x="373" y="154"/>
                  </a:lnTo>
                  <a:lnTo>
                    <a:pt x="388" y="165"/>
                  </a:lnTo>
                  <a:lnTo>
                    <a:pt x="403" y="178"/>
                  </a:lnTo>
                  <a:lnTo>
                    <a:pt x="418" y="191"/>
                  </a:lnTo>
                  <a:lnTo>
                    <a:pt x="432" y="203"/>
                  </a:lnTo>
                  <a:lnTo>
                    <a:pt x="446" y="217"/>
                  </a:lnTo>
                  <a:lnTo>
                    <a:pt x="450" y="222"/>
                  </a:lnTo>
                  <a:lnTo>
                    <a:pt x="446" y="229"/>
                  </a:lnTo>
                  <a:lnTo>
                    <a:pt x="425" y="219"/>
                  </a:lnTo>
                  <a:lnTo>
                    <a:pt x="404" y="210"/>
                  </a:lnTo>
                  <a:lnTo>
                    <a:pt x="383" y="200"/>
                  </a:lnTo>
                  <a:lnTo>
                    <a:pt x="364" y="189"/>
                  </a:lnTo>
                  <a:lnTo>
                    <a:pt x="343" y="179"/>
                  </a:lnTo>
                  <a:lnTo>
                    <a:pt x="322" y="170"/>
                  </a:lnTo>
                  <a:lnTo>
                    <a:pt x="302" y="162"/>
                  </a:lnTo>
                  <a:lnTo>
                    <a:pt x="281" y="154"/>
                  </a:lnTo>
                  <a:lnTo>
                    <a:pt x="265" y="144"/>
                  </a:lnTo>
                  <a:lnTo>
                    <a:pt x="247" y="136"/>
                  </a:lnTo>
                  <a:lnTo>
                    <a:pt x="231" y="127"/>
                  </a:lnTo>
                  <a:lnTo>
                    <a:pt x="215" y="119"/>
                  </a:lnTo>
                  <a:lnTo>
                    <a:pt x="198" y="111"/>
                  </a:lnTo>
                  <a:lnTo>
                    <a:pt x="182" y="104"/>
                  </a:lnTo>
                  <a:lnTo>
                    <a:pt x="165" y="97"/>
                  </a:lnTo>
                  <a:lnTo>
                    <a:pt x="147" y="90"/>
                  </a:lnTo>
                  <a:lnTo>
                    <a:pt x="141" y="94"/>
                  </a:lnTo>
                  <a:lnTo>
                    <a:pt x="135" y="96"/>
                  </a:lnTo>
                  <a:lnTo>
                    <a:pt x="127" y="98"/>
                  </a:lnTo>
                  <a:lnTo>
                    <a:pt x="118" y="100"/>
                  </a:lnTo>
                  <a:lnTo>
                    <a:pt x="110" y="101"/>
                  </a:lnTo>
                  <a:lnTo>
                    <a:pt x="102" y="102"/>
                  </a:lnTo>
                  <a:lnTo>
                    <a:pt x="94" y="105"/>
                  </a:lnTo>
                  <a:lnTo>
                    <a:pt x="87" y="110"/>
                  </a:lnTo>
                  <a:lnTo>
                    <a:pt x="91" y="112"/>
                  </a:lnTo>
                  <a:lnTo>
                    <a:pt x="100" y="112"/>
                  </a:lnTo>
                  <a:lnTo>
                    <a:pt x="108" y="111"/>
                  </a:lnTo>
                  <a:lnTo>
                    <a:pt x="117" y="109"/>
                  </a:lnTo>
                  <a:lnTo>
                    <a:pt x="127" y="108"/>
                  </a:lnTo>
                  <a:lnTo>
                    <a:pt x="136" y="106"/>
                  </a:lnTo>
                  <a:lnTo>
                    <a:pt x="144" y="106"/>
                  </a:lnTo>
                  <a:lnTo>
                    <a:pt x="153" y="108"/>
                  </a:lnTo>
                  <a:lnTo>
                    <a:pt x="161" y="110"/>
                  </a:lnTo>
                  <a:lnTo>
                    <a:pt x="169" y="110"/>
                  </a:lnTo>
                  <a:lnTo>
                    <a:pt x="178" y="109"/>
                  </a:lnTo>
                  <a:lnTo>
                    <a:pt x="186" y="110"/>
                  </a:lnTo>
                  <a:lnTo>
                    <a:pt x="192" y="116"/>
                  </a:lnTo>
                  <a:lnTo>
                    <a:pt x="192" y="118"/>
                  </a:lnTo>
                  <a:lnTo>
                    <a:pt x="190" y="119"/>
                  </a:lnTo>
                  <a:lnTo>
                    <a:pt x="188" y="120"/>
                  </a:lnTo>
                  <a:lnTo>
                    <a:pt x="184" y="120"/>
                  </a:lnTo>
                  <a:lnTo>
                    <a:pt x="183" y="120"/>
                  </a:lnTo>
                  <a:lnTo>
                    <a:pt x="182" y="121"/>
                  </a:lnTo>
                  <a:lnTo>
                    <a:pt x="181" y="123"/>
                  </a:lnTo>
                  <a:lnTo>
                    <a:pt x="182" y="124"/>
                  </a:lnTo>
                  <a:lnTo>
                    <a:pt x="165" y="125"/>
                  </a:lnTo>
                  <a:lnTo>
                    <a:pt x="147" y="126"/>
                  </a:lnTo>
                  <a:lnTo>
                    <a:pt x="130" y="128"/>
                  </a:lnTo>
                  <a:lnTo>
                    <a:pt x="113" y="130"/>
                  </a:lnTo>
                  <a:lnTo>
                    <a:pt x="95" y="133"/>
                  </a:lnTo>
                  <a:lnTo>
                    <a:pt x="78" y="135"/>
                  </a:lnTo>
                  <a:lnTo>
                    <a:pt x="61" y="139"/>
                  </a:lnTo>
                  <a:lnTo>
                    <a:pt x="44" y="143"/>
                  </a:lnTo>
                  <a:lnTo>
                    <a:pt x="49" y="150"/>
                  </a:lnTo>
                  <a:lnTo>
                    <a:pt x="67" y="148"/>
                  </a:lnTo>
                  <a:lnTo>
                    <a:pt x="85" y="146"/>
                  </a:lnTo>
                  <a:lnTo>
                    <a:pt x="102" y="143"/>
                  </a:lnTo>
                  <a:lnTo>
                    <a:pt x="121" y="140"/>
                  </a:lnTo>
                  <a:lnTo>
                    <a:pt x="139" y="138"/>
                  </a:lnTo>
                  <a:lnTo>
                    <a:pt x="156" y="135"/>
                  </a:lnTo>
                  <a:lnTo>
                    <a:pt x="175" y="133"/>
                  </a:lnTo>
                  <a:lnTo>
                    <a:pt x="193" y="132"/>
                  </a:lnTo>
                  <a:lnTo>
                    <a:pt x="197" y="135"/>
                  </a:lnTo>
                  <a:lnTo>
                    <a:pt x="201" y="132"/>
                  </a:lnTo>
                  <a:lnTo>
                    <a:pt x="206" y="134"/>
                  </a:lnTo>
                  <a:lnTo>
                    <a:pt x="209" y="139"/>
                  </a:lnTo>
                  <a:lnTo>
                    <a:pt x="215" y="139"/>
                  </a:lnTo>
                  <a:lnTo>
                    <a:pt x="221" y="136"/>
                  </a:lnTo>
                  <a:lnTo>
                    <a:pt x="228" y="138"/>
                  </a:lnTo>
                  <a:lnTo>
                    <a:pt x="234" y="139"/>
                  </a:lnTo>
                  <a:lnTo>
                    <a:pt x="239" y="140"/>
                  </a:lnTo>
                  <a:lnTo>
                    <a:pt x="231" y="146"/>
                  </a:lnTo>
                  <a:lnTo>
                    <a:pt x="237" y="150"/>
                  </a:lnTo>
                  <a:lnTo>
                    <a:pt x="224" y="150"/>
                  </a:lnTo>
                  <a:lnTo>
                    <a:pt x="209" y="151"/>
                  </a:lnTo>
                  <a:lnTo>
                    <a:pt x="194" y="153"/>
                  </a:lnTo>
                  <a:lnTo>
                    <a:pt x="178" y="155"/>
                  </a:lnTo>
                  <a:lnTo>
                    <a:pt x="162" y="157"/>
                  </a:lnTo>
                  <a:lnTo>
                    <a:pt x="146" y="159"/>
                  </a:lnTo>
                  <a:lnTo>
                    <a:pt x="130" y="162"/>
                  </a:lnTo>
                  <a:lnTo>
                    <a:pt x="115" y="164"/>
                  </a:lnTo>
                  <a:lnTo>
                    <a:pt x="109" y="162"/>
                  </a:lnTo>
                  <a:lnTo>
                    <a:pt x="103" y="159"/>
                  </a:lnTo>
                  <a:lnTo>
                    <a:pt x="98" y="159"/>
                  </a:lnTo>
                  <a:lnTo>
                    <a:pt x="93" y="164"/>
                  </a:lnTo>
                  <a:lnTo>
                    <a:pt x="85" y="165"/>
                  </a:lnTo>
                  <a:lnTo>
                    <a:pt x="77" y="166"/>
                  </a:lnTo>
                  <a:lnTo>
                    <a:pt x="68" y="168"/>
                  </a:lnTo>
                  <a:lnTo>
                    <a:pt x="60" y="169"/>
                  </a:lnTo>
                  <a:lnTo>
                    <a:pt x="52" y="171"/>
                  </a:lnTo>
                  <a:lnTo>
                    <a:pt x="45" y="173"/>
                  </a:lnTo>
                  <a:lnTo>
                    <a:pt x="38" y="177"/>
                  </a:lnTo>
                  <a:lnTo>
                    <a:pt x="31" y="181"/>
                  </a:lnTo>
                  <a:lnTo>
                    <a:pt x="33" y="185"/>
                  </a:lnTo>
                  <a:lnTo>
                    <a:pt x="45" y="183"/>
                  </a:lnTo>
                  <a:lnTo>
                    <a:pt x="57" y="181"/>
                  </a:lnTo>
                  <a:lnTo>
                    <a:pt x="69" y="179"/>
                  </a:lnTo>
                  <a:lnTo>
                    <a:pt x="80" y="177"/>
                  </a:lnTo>
                  <a:lnTo>
                    <a:pt x="92" y="174"/>
                  </a:lnTo>
                  <a:lnTo>
                    <a:pt x="103" y="173"/>
                  </a:lnTo>
                  <a:lnTo>
                    <a:pt x="115" y="171"/>
                  </a:lnTo>
                  <a:lnTo>
                    <a:pt x="127" y="170"/>
                  </a:lnTo>
                  <a:lnTo>
                    <a:pt x="147" y="169"/>
                  </a:lnTo>
                  <a:lnTo>
                    <a:pt x="167" y="166"/>
                  </a:lnTo>
                  <a:lnTo>
                    <a:pt x="188" y="164"/>
                  </a:lnTo>
                  <a:lnTo>
                    <a:pt x="206" y="163"/>
                  </a:lnTo>
                  <a:lnTo>
                    <a:pt x="226" y="162"/>
                  </a:lnTo>
                  <a:lnTo>
                    <a:pt x="245" y="163"/>
                  </a:lnTo>
                  <a:lnTo>
                    <a:pt x="265" y="165"/>
                  </a:lnTo>
                  <a:lnTo>
                    <a:pt x="286" y="170"/>
                  </a:lnTo>
                  <a:lnTo>
                    <a:pt x="281" y="170"/>
                  </a:lnTo>
                  <a:lnTo>
                    <a:pt x="275" y="171"/>
                  </a:lnTo>
                  <a:lnTo>
                    <a:pt x="271" y="172"/>
                  </a:lnTo>
                  <a:lnTo>
                    <a:pt x="265" y="173"/>
                  </a:lnTo>
                  <a:lnTo>
                    <a:pt x="260" y="174"/>
                  </a:lnTo>
                  <a:lnTo>
                    <a:pt x="256" y="176"/>
                  </a:lnTo>
                  <a:lnTo>
                    <a:pt x="251" y="178"/>
                  </a:lnTo>
                  <a:lnTo>
                    <a:pt x="247" y="180"/>
                  </a:lnTo>
                  <a:lnTo>
                    <a:pt x="237" y="180"/>
                  </a:lnTo>
                  <a:lnTo>
                    <a:pt x="227" y="180"/>
                  </a:lnTo>
                  <a:lnTo>
                    <a:pt x="215" y="180"/>
                  </a:lnTo>
                  <a:lnTo>
                    <a:pt x="204" y="181"/>
                  </a:lnTo>
                  <a:lnTo>
                    <a:pt x="192" y="183"/>
                  </a:lnTo>
                  <a:lnTo>
                    <a:pt x="181" y="184"/>
                  </a:lnTo>
                  <a:lnTo>
                    <a:pt x="169" y="186"/>
                  </a:lnTo>
                  <a:lnTo>
                    <a:pt x="159" y="189"/>
                  </a:lnTo>
                  <a:lnTo>
                    <a:pt x="155" y="188"/>
                  </a:lnTo>
                  <a:lnTo>
                    <a:pt x="153" y="187"/>
                  </a:lnTo>
                  <a:lnTo>
                    <a:pt x="150" y="186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8"/>
                  </a:lnTo>
                  <a:lnTo>
                    <a:pt x="145" y="189"/>
                  </a:lnTo>
                  <a:lnTo>
                    <a:pt x="137" y="188"/>
                  </a:lnTo>
                  <a:lnTo>
                    <a:pt x="129" y="186"/>
                  </a:lnTo>
                  <a:lnTo>
                    <a:pt x="122" y="184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5" y="180"/>
                  </a:lnTo>
                  <a:lnTo>
                    <a:pt x="115" y="183"/>
                  </a:lnTo>
                  <a:lnTo>
                    <a:pt x="115" y="185"/>
                  </a:lnTo>
                  <a:lnTo>
                    <a:pt x="123" y="189"/>
                  </a:lnTo>
                  <a:lnTo>
                    <a:pt x="132" y="194"/>
                  </a:lnTo>
                  <a:lnTo>
                    <a:pt x="141" y="199"/>
                  </a:lnTo>
                  <a:lnTo>
                    <a:pt x="151" y="203"/>
                  </a:lnTo>
                  <a:lnTo>
                    <a:pt x="160" y="208"/>
                  </a:lnTo>
                  <a:lnTo>
                    <a:pt x="169" y="212"/>
                  </a:lnTo>
                  <a:lnTo>
                    <a:pt x="180" y="216"/>
                  </a:lnTo>
                  <a:lnTo>
                    <a:pt x="189" y="221"/>
                  </a:lnTo>
                  <a:lnTo>
                    <a:pt x="185" y="221"/>
                  </a:lnTo>
                  <a:lnTo>
                    <a:pt x="182" y="219"/>
                  </a:lnTo>
                  <a:lnTo>
                    <a:pt x="176" y="218"/>
                  </a:lnTo>
                  <a:lnTo>
                    <a:pt x="171" y="217"/>
                  </a:lnTo>
                  <a:lnTo>
                    <a:pt x="166" y="217"/>
                  </a:lnTo>
                  <a:lnTo>
                    <a:pt x="160" y="218"/>
                  </a:lnTo>
                  <a:lnTo>
                    <a:pt x="154" y="219"/>
                  </a:lnTo>
                  <a:lnTo>
                    <a:pt x="150" y="224"/>
                  </a:lnTo>
                  <a:lnTo>
                    <a:pt x="145" y="224"/>
                  </a:lnTo>
                  <a:lnTo>
                    <a:pt x="140" y="221"/>
                  </a:lnTo>
                  <a:lnTo>
                    <a:pt x="135" y="216"/>
                  </a:lnTo>
                  <a:lnTo>
                    <a:pt x="130" y="212"/>
                  </a:lnTo>
                  <a:lnTo>
                    <a:pt x="128" y="216"/>
                  </a:lnTo>
                  <a:lnTo>
                    <a:pt x="129" y="218"/>
                  </a:lnTo>
                  <a:lnTo>
                    <a:pt x="131" y="222"/>
                  </a:lnTo>
                  <a:lnTo>
                    <a:pt x="133" y="224"/>
                  </a:lnTo>
                  <a:lnTo>
                    <a:pt x="121" y="210"/>
                  </a:lnTo>
                  <a:lnTo>
                    <a:pt x="125" y="208"/>
                  </a:lnTo>
                  <a:lnTo>
                    <a:pt x="121" y="204"/>
                  </a:lnTo>
                  <a:lnTo>
                    <a:pt x="116" y="203"/>
                  </a:lnTo>
                  <a:lnTo>
                    <a:pt x="113" y="204"/>
                  </a:lnTo>
                  <a:lnTo>
                    <a:pt x="110" y="209"/>
                  </a:lnTo>
                  <a:lnTo>
                    <a:pt x="110" y="217"/>
                  </a:lnTo>
                  <a:lnTo>
                    <a:pt x="97" y="221"/>
                  </a:lnTo>
                  <a:lnTo>
                    <a:pt x="84" y="223"/>
                  </a:lnTo>
                  <a:lnTo>
                    <a:pt x="71" y="225"/>
                  </a:lnTo>
                  <a:lnTo>
                    <a:pt x="59" y="226"/>
                  </a:lnTo>
                  <a:lnTo>
                    <a:pt x="46" y="229"/>
                  </a:lnTo>
                  <a:lnTo>
                    <a:pt x="33" y="231"/>
                  </a:lnTo>
                  <a:lnTo>
                    <a:pt x="22" y="236"/>
                  </a:lnTo>
                  <a:lnTo>
                    <a:pt x="10" y="242"/>
                  </a:lnTo>
                  <a:lnTo>
                    <a:pt x="10" y="245"/>
                  </a:lnTo>
                  <a:lnTo>
                    <a:pt x="25" y="245"/>
                  </a:lnTo>
                  <a:lnTo>
                    <a:pt x="40" y="242"/>
                  </a:lnTo>
                  <a:lnTo>
                    <a:pt x="54" y="241"/>
                  </a:lnTo>
                  <a:lnTo>
                    <a:pt x="68" y="239"/>
                  </a:lnTo>
                  <a:lnTo>
                    <a:pt x="82" y="236"/>
                  </a:lnTo>
                  <a:lnTo>
                    <a:pt x="95" y="233"/>
                  </a:lnTo>
                  <a:lnTo>
                    <a:pt x="110" y="231"/>
                  </a:lnTo>
                  <a:lnTo>
                    <a:pt x="127" y="230"/>
                  </a:lnTo>
                  <a:lnTo>
                    <a:pt x="139" y="244"/>
                  </a:lnTo>
                  <a:lnTo>
                    <a:pt x="124" y="247"/>
                  </a:lnTo>
                  <a:lnTo>
                    <a:pt x="110" y="251"/>
                  </a:lnTo>
                  <a:lnTo>
                    <a:pt x="95" y="253"/>
                  </a:lnTo>
                  <a:lnTo>
                    <a:pt x="80" y="254"/>
                  </a:lnTo>
                  <a:lnTo>
                    <a:pt x="67" y="256"/>
                  </a:lnTo>
                  <a:lnTo>
                    <a:pt x="52" y="259"/>
                  </a:lnTo>
                  <a:lnTo>
                    <a:pt x="38" y="262"/>
                  </a:lnTo>
                  <a:lnTo>
                    <a:pt x="24" y="268"/>
                  </a:lnTo>
                  <a:lnTo>
                    <a:pt x="24" y="275"/>
                  </a:lnTo>
                  <a:lnTo>
                    <a:pt x="31" y="277"/>
                  </a:lnTo>
                  <a:lnTo>
                    <a:pt x="39" y="276"/>
                  </a:lnTo>
                  <a:lnTo>
                    <a:pt x="47" y="274"/>
                  </a:lnTo>
                  <a:lnTo>
                    <a:pt x="55" y="272"/>
                  </a:lnTo>
                  <a:lnTo>
                    <a:pt x="63" y="271"/>
                  </a:lnTo>
                  <a:lnTo>
                    <a:pt x="69" y="272"/>
                  </a:lnTo>
                  <a:lnTo>
                    <a:pt x="74" y="278"/>
                  </a:lnTo>
                  <a:lnTo>
                    <a:pt x="76" y="287"/>
                  </a:lnTo>
                  <a:lnTo>
                    <a:pt x="69" y="286"/>
                  </a:lnTo>
                  <a:lnTo>
                    <a:pt x="63" y="286"/>
                  </a:lnTo>
                  <a:lnTo>
                    <a:pt x="56" y="286"/>
                  </a:lnTo>
                  <a:lnTo>
                    <a:pt x="50" y="286"/>
                  </a:lnTo>
                  <a:lnTo>
                    <a:pt x="45" y="287"/>
                  </a:lnTo>
                  <a:lnTo>
                    <a:pt x="40" y="289"/>
                  </a:lnTo>
                  <a:lnTo>
                    <a:pt x="35" y="290"/>
                  </a:lnTo>
                  <a:lnTo>
                    <a:pt x="31" y="292"/>
                  </a:lnTo>
                  <a:lnTo>
                    <a:pt x="27" y="292"/>
                  </a:lnTo>
                  <a:lnTo>
                    <a:pt x="24" y="293"/>
                  </a:lnTo>
                  <a:lnTo>
                    <a:pt x="21" y="295"/>
                  </a:lnTo>
                  <a:lnTo>
                    <a:pt x="18" y="298"/>
                  </a:lnTo>
                  <a:lnTo>
                    <a:pt x="18" y="301"/>
                  </a:lnTo>
                  <a:lnTo>
                    <a:pt x="21" y="304"/>
                  </a:lnTo>
                  <a:lnTo>
                    <a:pt x="23" y="305"/>
                  </a:lnTo>
                  <a:lnTo>
                    <a:pt x="25" y="306"/>
                  </a:lnTo>
                  <a:lnTo>
                    <a:pt x="33" y="305"/>
                  </a:lnTo>
                  <a:lnTo>
                    <a:pt x="42" y="304"/>
                  </a:lnTo>
                  <a:lnTo>
                    <a:pt x="50" y="302"/>
                  </a:lnTo>
                  <a:lnTo>
                    <a:pt x="59" y="301"/>
                  </a:lnTo>
                  <a:lnTo>
                    <a:pt x="67" y="301"/>
                  </a:lnTo>
                  <a:lnTo>
                    <a:pt x="75" y="300"/>
                  </a:lnTo>
                  <a:lnTo>
                    <a:pt x="83" y="300"/>
                  </a:lnTo>
                  <a:lnTo>
                    <a:pt x="91" y="300"/>
                  </a:lnTo>
                  <a:lnTo>
                    <a:pt x="92" y="305"/>
                  </a:lnTo>
                  <a:lnTo>
                    <a:pt x="95" y="307"/>
                  </a:lnTo>
                  <a:lnTo>
                    <a:pt x="99" y="310"/>
                  </a:lnTo>
                  <a:lnTo>
                    <a:pt x="102" y="314"/>
                  </a:lnTo>
                  <a:lnTo>
                    <a:pt x="94" y="313"/>
                  </a:lnTo>
                  <a:lnTo>
                    <a:pt x="86" y="313"/>
                  </a:lnTo>
                  <a:lnTo>
                    <a:pt x="78" y="314"/>
                  </a:lnTo>
                  <a:lnTo>
                    <a:pt x="69" y="315"/>
                  </a:lnTo>
                  <a:lnTo>
                    <a:pt x="61" y="316"/>
                  </a:lnTo>
                  <a:lnTo>
                    <a:pt x="53" y="319"/>
                  </a:lnTo>
                  <a:lnTo>
                    <a:pt x="44" y="320"/>
                  </a:lnTo>
                  <a:lnTo>
                    <a:pt x="35" y="321"/>
                  </a:lnTo>
                  <a:lnTo>
                    <a:pt x="33" y="322"/>
                  </a:lnTo>
                  <a:lnTo>
                    <a:pt x="32" y="323"/>
                  </a:lnTo>
                  <a:lnTo>
                    <a:pt x="32" y="325"/>
                  </a:lnTo>
                  <a:lnTo>
                    <a:pt x="32" y="327"/>
                  </a:lnTo>
                  <a:lnTo>
                    <a:pt x="41" y="329"/>
                  </a:lnTo>
                  <a:lnTo>
                    <a:pt x="50" y="330"/>
                  </a:lnTo>
                  <a:lnTo>
                    <a:pt x="61" y="330"/>
                  </a:lnTo>
                  <a:lnTo>
                    <a:pt x="71" y="329"/>
                  </a:lnTo>
                  <a:lnTo>
                    <a:pt x="83" y="328"/>
                  </a:lnTo>
                  <a:lnTo>
                    <a:pt x="93" y="327"/>
                  </a:lnTo>
                  <a:lnTo>
                    <a:pt x="103" y="325"/>
                  </a:lnTo>
                  <a:lnTo>
                    <a:pt x="114" y="327"/>
                  </a:lnTo>
                  <a:lnTo>
                    <a:pt x="127" y="342"/>
                  </a:lnTo>
                  <a:lnTo>
                    <a:pt x="117" y="340"/>
                  </a:lnTo>
                  <a:lnTo>
                    <a:pt x="109" y="340"/>
                  </a:lnTo>
                  <a:lnTo>
                    <a:pt x="102" y="342"/>
                  </a:lnTo>
                  <a:lnTo>
                    <a:pt x="95" y="342"/>
                  </a:lnTo>
                  <a:lnTo>
                    <a:pt x="87" y="343"/>
                  </a:lnTo>
                  <a:lnTo>
                    <a:pt x="80" y="344"/>
                  </a:lnTo>
                  <a:lnTo>
                    <a:pt x="72" y="345"/>
                  </a:lnTo>
                  <a:lnTo>
                    <a:pt x="63" y="345"/>
                  </a:lnTo>
                  <a:lnTo>
                    <a:pt x="57" y="346"/>
                  </a:lnTo>
                  <a:lnTo>
                    <a:pt x="52" y="347"/>
                  </a:lnTo>
                  <a:lnTo>
                    <a:pt x="47" y="350"/>
                  </a:lnTo>
                  <a:lnTo>
                    <a:pt x="45" y="355"/>
                  </a:lnTo>
                  <a:lnTo>
                    <a:pt x="48" y="358"/>
                  </a:lnTo>
                  <a:lnTo>
                    <a:pt x="64" y="359"/>
                  </a:lnTo>
                  <a:lnTo>
                    <a:pt x="80" y="358"/>
                  </a:lnTo>
                  <a:lnTo>
                    <a:pt x="95" y="355"/>
                  </a:lnTo>
                  <a:lnTo>
                    <a:pt x="110" y="353"/>
                  </a:lnTo>
                  <a:lnTo>
                    <a:pt x="124" y="353"/>
                  </a:lnTo>
                  <a:lnTo>
                    <a:pt x="138" y="354"/>
                  </a:lnTo>
                  <a:lnTo>
                    <a:pt x="152" y="358"/>
                  </a:lnTo>
                  <a:lnTo>
                    <a:pt x="166" y="366"/>
                  </a:lnTo>
                  <a:lnTo>
                    <a:pt x="162" y="368"/>
                  </a:lnTo>
                  <a:lnTo>
                    <a:pt x="160" y="367"/>
                  </a:lnTo>
                  <a:lnTo>
                    <a:pt x="156" y="363"/>
                  </a:lnTo>
                  <a:lnTo>
                    <a:pt x="153" y="361"/>
                  </a:lnTo>
                  <a:lnTo>
                    <a:pt x="148" y="363"/>
                  </a:lnTo>
                  <a:lnTo>
                    <a:pt x="144" y="365"/>
                  </a:lnTo>
                  <a:lnTo>
                    <a:pt x="138" y="367"/>
                  </a:lnTo>
                  <a:lnTo>
                    <a:pt x="133" y="368"/>
                  </a:lnTo>
                  <a:lnTo>
                    <a:pt x="128" y="369"/>
                  </a:lnTo>
                  <a:lnTo>
                    <a:pt x="123" y="370"/>
                  </a:lnTo>
                  <a:lnTo>
                    <a:pt x="117" y="372"/>
                  </a:lnTo>
                  <a:lnTo>
                    <a:pt x="112" y="372"/>
                  </a:lnTo>
                  <a:lnTo>
                    <a:pt x="103" y="373"/>
                  </a:lnTo>
                  <a:lnTo>
                    <a:pt x="93" y="373"/>
                  </a:lnTo>
                  <a:lnTo>
                    <a:pt x="84" y="374"/>
                  </a:lnTo>
                  <a:lnTo>
                    <a:pt x="79" y="381"/>
                  </a:lnTo>
                  <a:lnTo>
                    <a:pt x="84" y="383"/>
                  </a:lnTo>
                  <a:lnTo>
                    <a:pt x="90" y="384"/>
                  </a:lnTo>
                  <a:lnTo>
                    <a:pt x="95" y="384"/>
                  </a:lnTo>
                  <a:lnTo>
                    <a:pt x="102" y="383"/>
                  </a:lnTo>
                  <a:lnTo>
                    <a:pt x="108" y="383"/>
                  </a:lnTo>
                  <a:lnTo>
                    <a:pt x="115" y="382"/>
                  </a:lnTo>
                  <a:lnTo>
                    <a:pt x="122" y="382"/>
                  </a:lnTo>
                  <a:lnTo>
                    <a:pt x="129" y="382"/>
                  </a:lnTo>
                  <a:lnTo>
                    <a:pt x="138" y="383"/>
                  </a:lnTo>
                  <a:lnTo>
                    <a:pt x="148" y="383"/>
                  </a:lnTo>
                  <a:lnTo>
                    <a:pt x="159" y="382"/>
                  </a:lnTo>
                  <a:lnTo>
                    <a:pt x="169" y="381"/>
                  </a:lnTo>
                  <a:lnTo>
                    <a:pt x="180" y="381"/>
                  </a:lnTo>
                  <a:lnTo>
                    <a:pt x="189" y="382"/>
                  </a:lnTo>
                  <a:lnTo>
                    <a:pt x="199" y="384"/>
                  </a:lnTo>
                  <a:lnTo>
                    <a:pt x="208" y="388"/>
                  </a:lnTo>
                  <a:lnTo>
                    <a:pt x="209" y="387"/>
                  </a:lnTo>
                  <a:lnTo>
                    <a:pt x="211" y="385"/>
                  </a:lnTo>
                  <a:lnTo>
                    <a:pt x="211" y="383"/>
                  </a:lnTo>
                  <a:lnTo>
                    <a:pt x="211" y="382"/>
                  </a:lnTo>
                  <a:lnTo>
                    <a:pt x="227" y="381"/>
                  </a:lnTo>
                  <a:lnTo>
                    <a:pt x="245" y="381"/>
                  </a:lnTo>
                  <a:lnTo>
                    <a:pt x="264" y="381"/>
                  </a:lnTo>
                  <a:lnTo>
                    <a:pt x="283" y="382"/>
                  </a:lnTo>
                  <a:lnTo>
                    <a:pt x="302" y="383"/>
                  </a:lnTo>
                  <a:lnTo>
                    <a:pt x="321" y="383"/>
                  </a:lnTo>
                  <a:lnTo>
                    <a:pt x="340" y="384"/>
                  </a:lnTo>
                  <a:lnTo>
                    <a:pt x="357" y="384"/>
                  </a:lnTo>
                  <a:lnTo>
                    <a:pt x="360" y="381"/>
                  </a:lnTo>
                  <a:lnTo>
                    <a:pt x="372" y="382"/>
                  </a:lnTo>
                  <a:lnTo>
                    <a:pt x="385" y="382"/>
                  </a:lnTo>
                  <a:lnTo>
                    <a:pt x="397" y="382"/>
                  </a:lnTo>
                  <a:lnTo>
                    <a:pt x="409" y="382"/>
                  </a:lnTo>
                  <a:lnTo>
                    <a:pt x="421" y="383"/>
                  </a:lnTo>
                  <a:lnTo>
                    <a:pt x="434" y="383"/>
                  </a:lnTo>
                  <a:lnTo>
                    <a:pt x="447" y="383"/>
                  </a:lnTo>
                  <a:lnTo>
                    <a:pt x="459" y="383"/>
                  </a:lnTo>
                  <a:lnTo>
                    <a:pt x="472" y="383"/>
                  </a:lnTo>
                  <a:lnTo>
                    <a:pt x="485" y="384"/>
                  </a:lnTo>
                  <a:lnTo>
                    <a:pt x="498" y="384"/>
                  </a:lnTo>
                  <a:lnTo>
                    <a:pt x="509" y="384"/>
                  </a:lnTo>
                  <a:lnTo>
                    <a:pt x="522" y="385"/>
                  </a:lnTo>
                  <a:lnTo>
                    <a:pt x="533" y="385"/>
                  </a:lnTo>
                  <a:lnTo>
                    <a:pt x="545" y="387"/>
                  </a:lnTo>
                  <a:lnTo>
                    <a:pt x="556" y="388"/>
                  </a:lnTo>
                  <a:lnTo>
                    <a:pt x="540" y="403"/>
                  </a:lnTo>
                  <a:lnTo>
                    <a:pt x="532" y="403"/>
                  </a:lnTo>
                  <a:lnTo>
                    <a:pt x="523" y="403"/>
                  </a:lnTo>
                  <a:lnTo>
                    <a:pt x="514" y="403"/>
                  </a:lnTo>
                  <a:lnTo>
                    <a:pt x="506" y="401"/>
                  </a:lnTo>
                  <a:lnTo>
                    <a:pt x="496" y="401"/>
                  </a:lnTo>
                  <a:lnTo>
                    <a:pt x="488" y="399"/>
                  </a:lnTo>
                  <a:lnTo>
                    <a:pt x="480" y="398"/>
                  </a:lnTo>
                  <a:lnTo>
                    <a:pt x="472" y="396"/>
                  </a:lnTo>
                  <a:lnTo>
                    <a:pt x="456" y="396"/>
                  </a:lnTo>
                  <a:lnTo>
                    <a:pt x="440" y="395"/>
                  </a:lnTo>
                  <a:lnTo>
                    <a:pt x="424" y="395"/>
                  </a:lnTo>
                  <a:lnTo>
                    <a:pt x="408" y="393"/>
                  </a:lnTo>
                  <a:lnTo>
                    <a:pt x="392" y="393"/>
                  </a:lnTo>
                  <a:lnTo>
                    <a:pt x="374" y="392"/>
                  </a:lnTo>
                  <a:lnTo>
                    <a:pt x="358" y="392"/>
                  </a:lnTo>
                  <a:lnTo>
                    <a:pt x="342" y="392"/>
                  </a:lnTo>
                  <a:lnTo>
                    <a:pt x="326" y="391"/>
                  </a:lnTo>
                  <a:lnTo>
                    <a:pt x="310" y="391"/>
                  </a:lnTo>
                  <a:lnTo>
                    <a:pt x="292" y="390"/>
                  </a:lnTo>
                  <a:lnTo>
                    <a:pt x="276" y="390"/>
                  </a:lnTo>
                  <a:lnTo>
                    <a:pt x="260" y="390"/>
                  </a:lnTo>
                  <a:lnTo>
                    <a:pt x="244" y="389"/>
                  </a:lnTo>
                  <a:lnTo>
                    <a:pt x="228" y="389"/>
                  </a:lnTo>
                  <a:lnTo>
                    <a:pt x="212" y="389"/>
                  </a:lnTo>
                  <a:lnTo>
                    <a:pt x="203" y="393"/>
                  </a:lnTo>
                  <a:lnTo>
                    <a:pt x="193" y="396"/>
                  </a:lnTo>
                  <a:lnTo>
                    <a:pt x="184" y="397"/>
                  </a:lnTo>
                  <a:lnTo>
                    <a:pt x="174" y="398"/>
                  </a:lnTo>
                  <a:lnTo>
                    <a:pt x="163" y="398"/>
                  </a:lnTo>
                  <a:lnTo>
                    <a:pt x="153" y="399"/>
                  </a:lnTo>
                  <a:lnTo>
                    <a:pt x="144" y="401"/>
                  </a:lnTo>
                  <a:lnTo>
                    <a:pt x="135" y="405"/>
                  </a:lnTo>
                  <a:lnTo>
                    <a:pt x="130" y="399"/>
                  </a:lnTo>
                  <a:lnTo>
                    <a:pt x="123" y="396"/>
                  </a:lnTo>
                  <a:lnTo>
                    <a:pt x="116" y="393"/>
                  </a:lnTo>
                  <a:lnTo>
                    <a:pt x="109" y="393"/>
                  </a:lnTo>
                  <a:lnTo>
                    <a:pt x="100" y="397"/>
                  </a:lnTo>
                  <a:lnTo>
                    <a:pt x="93" y="392"/>
                  </a:lnTo>
                  <a:lnTo>
                    <a:pt x="86" y="388"/>
                  </a:lnTo>
                  <a:lnTo>
                    <a:pt x="78" y="384"/>
                  </a:lnTo>
                  <a:lnTo>
                    <a:pt x="70" y="382"/>
                  </a:lnTo>
                  <a:lnTo>
                    <a:pt x="62" y="378"/>
                  </a:lnTo>
                  <a:lnTo>
                    <a:pt x="55" y="375"/>
                  </a:lnTo>
                  <a:lnTo>
                    <a:pt x="48" y="372"/>
                  </a:lnTo>
                  <a:lnTo>
                    <a:pt x="41" y="366"/>
                  </a:lnTo>
                  <a:lnTo>
                    <a:pt x="25" y="344"/>
                  </a:lnTo>
                  <a:lnTo>
                    <a:pt x="14" y="321"/>
                  </a:lnTo>
                  <a:lnTo>
                    <a:pt x="4" y="294"/>
                  </a:lnTo>
                  <a:lnTo>
                    <a:pt x="1" y="268"/>
                  </a:lnTo>
                  <a:lnTo>
                    <a:pt x="0" y="241"/>
                  </a:lnTo>
                  <a:lnTo>
                    <a:pt x="2" y="215"/>
                  </a:lnTo>
                  <a:lnTo>
                    <a:pt x="9" y="188"/>
                  </a:lnTo>
                  <a:lnTo>
                    <a:pt x="18" y="164"/>
                  </a:lnTo>
                  <a:lnTo>
                    <a:pt x="26" y="148"/>
                  </a:lnTo>
                  <a:lnTo>
                    <a:pt x="37" y="133"/>
                  </a:lnTo>
                  <a:lnTo>
                    <a:pt x="47" y="118"/>
                  </a:lnTo>
                  <a:lnTo>
                    <a:pt x="59" y="104"/>
                  </a:lnTo>
                  <a:lnTo>
                    <a:pt x="71" y="93"/>
                  </a:lnTo>
                  <a:lnTo>
                    <a:pt x="85" y="81"/>
                  </a:lnTo>
                  <a:lnTo>
                    <a:pt x="99" y="71"/>
                  </a:lnTo>
                  <a:lnTo>
                    <a:pt x="114" y="60"/>
                  </a:lnTo>
                  <a:lnTo>
                    <a:pt x="129" y="51"/>
                  </a:lnTo>
                  <a:lnTo>
                    <a:pt x="145" y="44"/>
                  </a:lnTo>
                  <a:lnTo>
                    <a:pt x="161" y="36"/>
                  </a:lnTo>
                  <a:lnTo>
                    <a:pt x="177" y="30"/>
                  </a:lnTo>
                  <a:lnTo>
                    <a:pt x="194" y="25"/>
                  </a:lnTo>
                  <a:lnTo>
                    <a:pt x="211" y="20"/>
                  </a:lnTo>
                  <a:lnTo>
                    <a:pt x="228" y="17"/>
                  </a:lnTo>
                  <a:lnTo>
                    <a:pt x="245" y="13"/>
                  </a:lnTo>
                  <a:lnTo>
                    <a:pt x="261" y="11"/>
                  </a:lnTo>
                  <a:lnTo>
                    <a:pt x="277" y="9"/>
                  </a:lnTo>
                  <a:lnTo>
                    <a:pt x="292" y="6"/>
                  </a:lnTo>
                  <a:lnTo>
                    <a:pt x="309" y="3"/>
                  </a:lnTo>
                  <a:lnTo>
                    <a:pt x="324" y="2"/>
                  </a:lnTo>
                  <a:lnTo>
                    <a:pt x="339" y="0"/>
                  </a:lnTo>
                  <a:lnTo>
                    <a:pt x="355" y="2"/>
                  </a:lnTo>
                  <a:lnTo>
                    <a:pt x="372" y="4"/>
                  </a:lnTo>
                  <a:lnTo>
                    <a:pt x="373" y="6"/>
                  </a:lnTo>
                  <a:lnTo>
                    <a:pt x="374" y="10"/>
                  </a:lnTo>
                  <a:lnTo>
                    <a:pt x="377" y="12"/>
                  </a:lnTo>
                  <a:lnTo>
                    <a:pt x="379" y="1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2" name="Freeform 55"/>
            <p:cNvSpPr>
              <a:spLocks/>
            </p:cNvSpPr>
            <p:nvPr/>
          </p:nvSpPr>
          <p:spPr bwMode="auto">
            <a:xfrm>
              <a:off x="1462" y="654"/>
              <a:ext cx="10" cy="26"/>
            </a:xfrm>
            <a:custGeom>
              <a:avLst/>
              <a:gdLst>
                <a:gd name="T0" fmla="*/ 1 w 20"/>
                <a:gd name="T1" fmla="*/ 2 h 52"/>
                <a:gd name="T2" fmla="*/ 0 w 20"/>
                <a:gd name="T3" fmla="*/ 2 h 52"/>
                <a:gd name="T4" fmla="*/ 1 w 20"/>
                <a:gd name="T5" fmla="*/ 2 h 52"/>
                <a:gd name="T6" fmla="*/ 1 w 20"/>
                <a:gd name="T7" fmla="*/ 1 h 52"/>
                <a:gd name="T8" fmla="*/ 1 w 20"/>
                <a:gd name="T9" fmla="*/ 1 h 52"/>
                <a:gd name="T10" fmla="*/ 1 w 20"/>
                <a:gd name="T11" fmla="*/ 0 h 52"/>
                <a:gd name="T12" fmla="*/ 1 w 20"/>
                <a:gd name="T13" fmla="*/ 1 h 52"/>
                <a:gd name="T14" fmla="*/ 1 w 20"/>
                <a:gd name="T15" fmla="*/ 1 h 52"/>
                <a:gd name="T16" fmla="*/ 1 w 20"/>
                <a:gd name="T17" fmla="*/ 2 h 52"/>
                <a:gd name="T18" fmla="*/ 1 w 20"/>
                <a:gd name="T19" fmla="*/ 2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2">
                  <a:moveTo>
                    <a:pt x="3" y="52"/>
                  </a:moveTo>
                  <a:lnTo>
                    <a:pt x="0" y="52"/>
                  </a:lnTo>
                  <a:lnTo>
                    <a:pt x="3" y="37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20" y="0"/>
                  </a:lnTo>
                  <a:lnTo>
                    <a:pt x="14" y="13"/>
                  </a:lnTo>
                  <a:lnTo>
                    <a:pt x="12" y="26"/>
                  </a:lnTo>
                  <a:lnTo>
                    <a:pt x="8" y="38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3" name="Freeform 56"/>
            <p:cNvSpPr>
              <a:spLocks/>
            </p:cNvSpPr>
            <p:nvPr/>
          </p:nvSpPr>
          <p:spPr bwMode="auto">
            <a:xfrm>
              <a:off x="1224" y="659"/>
              <a:ext cx="148" cy="63"/>
            </a:xfrm>
            <a:custGeom>
              <a:avLst/>
              <a:gdLst>
                <a:gd name="T0" fmla="*/ 5 w 297"/>
                <a:gd name="T1" fmla="*/ 2 h 126"/>
                <a:gd name="T2" fmla="*/ 5 w 297"/>
                <a:gd name="T3" fmla="*/ 2 h 126"/>
                <a:gd name="T4" fmla="*/ 5 w 297"/>
                <a:gd name="T5" fmla="*/ 2 h 126"/>
                <a:gd name="T6" fmla="*/ 6 w 297"/>
                <a:gd name="T7" fmla="*/ 2 h 126"/>
                <a:gd name="T8" fmla="*/ 6 w 297"/>
                <a:gd name="T9" fmla="*/ 2 h 126"/>
                <a:gd name="T10" fmla="*/ 6 w 297"/>
                <a:gd name="T11" fmla="*/ 2 h 126"/>
                <a:gd name="T12" fmla="*/ 6 w 297"/>
                <a:gd name="T13" fmla="*/ 2 h 126"/>
                <a:gd name="T14" fmla="*/ 7 w 297"/>
                <a:gd name="T15" fmla="*/ 2 h 126"/>
                <a:gd name="T16" fmla="*/ 7 w 297"/>
                <a:gd name="T17" fmla="*/ 2 h 126"/>
                <a:gd name="T18" fmla="*/ 7 w 297"/>
                <a:gd name="T19" fmla="*/ 2 h 126"/>
                <a:gd name="T20" fmla="*/ 7 w 297"/>
                <a:gd name="T21" fmla="*/ 3 h 126"/>
                <a:gd name="T22" fmla="*/ 7 w 297"/>
                <a:gd name="T23" fmla="*/ 3 h 126"/>
                <a:gd name="T24" fmla="*/ 8 w 297"/>
                <a:gd name="T25" fmla="*/ 3 h 126"/>
                <a:gd name="T26" fmla="*/ 8 w 297"/>
                <a:gd name="T27" fmla="*/ 3 h 126"/>
                <a:gd name="T28" fmla="*/ 8 w 297"/>
                <a:gd name="T29" fmla="*/ 3 h 126"/>
                <a:gd name="T30" fmla="*/ 8 w 297"/>
                <a:gd name="T31" fmla="*/ 3 h 126"/>
                <a:gd name="T32" fmla="*/ 8 w 297"/>
                <a:gd name="T33" fmla="*/ 3 h 126"/>
                <a:gd name="T34" fmla="*/ 8 w 297"/>
                <a:gd name="T35" fmla="*/ 4 h 126"/>
                <a:gd name="T36" fmla="*/ 9 w 297"/>
                <a:gd name="T37" fmla="*/ 4 h 126"/>
                <a:gd name="T38" fmla="*/ 9 w 297"/>
                <a:gd name="T39" fmla="*/ 4 h 126"/>
                <a:gd name="T40" fmla="*/ 9 w 297"/>
                <a:gd name="T41" fmla="*/ 4 h 126"/>
                <a:gd name="T42" fmla="*/ 9 w 297"/>
                <a:gd name="T43" fmla="*/ 4 h 126"/>
                <a:gd name="T44" fmla="*/ 8 w 297"/>
                <a:gd name="T45" fmla="*/ 4 h 126"/>
                <a:gd name="T46" fmla="*/ 8 w 297"/>
                <a:gd name="T47" fmla="*/ 4 h 126"/>
                <a:gd name="T48" fmla="*/ 8 w 297"/>
                <a:gd name="T49" fmla="*/ 4 h 126"/>
                <a:gd name="T50" fmla="*/ 8 w 297"/>
                <a:gd name="T51" fmla="*/ 4 h 126"/>
                <a:gd name="T52" fmla="*/ 7 w 297"/>
                <a:gd name="T53" fmla="*/ 3 h 126"/>
                <a:gd name="T54" fmla="*/ 6 w 297"/>
                <a:gd name="T55" fmla="*/ 3 h 126"/>
                <a:gd name="T56" fmla="*/ 6 w 297"/>
                <a:gd name="T57" fmla="*/ 2 h 126"/>
                <a:gd name="T58" fmla="*/ 5 w 297"/>
                <a:gd name="T59" fmla="*/ 2 h 126"/>
                <a:gd name="T60" fmla="*/ 4 w 297"/>
                <a:gd name="T61" fmla="*/ 2 h 126"/>
                <a:gd name="T62" fmla="*/ 4 w 297"/>
                <a:gd name="T63" fmla="*/ 1 h 126"/>
                <a:gd name="T64" fmla="*/ 3 w 297"/>
                <a:gd name="T65" fmla="*/ 1 h 126"/>
                <a:gd name="T66" fmla="*/ 3 w 297"/>
                <a:gd name="T67" fmla="*/ 1 h 126"/>
                <a:gd name="T68" fmla="*/ 2 w 297"/>
                <a:gd name="T69" fmla="*/ 1 h 126"/>
                <a:gd name="T70" fmla="*/ 2 w 297"/>
                <a:gd name="T71" fmla="*/ 1 h 126"/>
                <a:gd name="T72" fmla="*/ 2 w 297"/>
                <a:gd name="T73" fmla="*/ 1 h 126"/>
                <a:gd name="T74" fmla="*/ 2 w 297"/>
                <a:gd name="T75" fmla="*/ 1 h 126"/>
                <a:gd name="T76" fmla="*/ 1 w 297"/>
                <a:gd name="T77" fmla="*/ 1 h 126"/>
                <a:gd name="T78" fmla="*/ 1 w 297"/>
                <a:gd name="T79" fmla="*/ 1 h 126"/>
                <a:gd name="T80" fmla="*/ 1 w 297"/>
                <a:gd name="T81" fmla="*/ 1 h 126"/>
                <a:gd name="T82" fmla="*/ 1 w 297"/>
                <a:gd name="T83" fmla="*/ 1 h 126"/>
                <a:gd name="T84" fmla="*/ 0 w 297"/>
                <a:gd name="T85" fmla="*/ 1 h 126"/>
                <a:gd name="T86" fmla="*/ 0 w 297"/>
                <a:gd name="T87" fmla="*/ 1 h 126"/>
                <a:gd name="T88" fmla="*/ 0 w 297"/>
                <a:gd name="T89" fmla="*/ 1 h 126"/>
                <a:gd name="T90" fmla="*/ 0 w 297"/>
                <a:gd name="T91" fmla="*/ 1 h 126"/>
                <a:gd name="T92" fmla="*/ 0 w 297"/>
                <a:gd name="T93" fmla="*/ 1 h 126"/>
                <a:gd name="T94" fmla="*/ 0 w 297"/>
                <a:gd name="T95" fmla="*/ 1 h 126"/>
                <a:gd name="T96" fmla="*/ 0 w 297"/>
                <a:gd name="T97" fmla="*/ 0 h 126"/>
                <a:gd name="T98" fmla="*/ 0 w 297"/>
                <a:gd name="T99" fmla="*/ 1 h 126"/>
                <a:gd name="T100" fmla="*/ 1 w 297"/>
                <a:gd name="T101" fmla="*/ 1 h 126"/>
                <a:gd name="T102" fmla="*/ 2 w 297"/>
                <a:gd name="T103" fmla="*/ 1 h 126"/>
                <a:gd name="T104" fmla="*/ 2 w 297"/>
                <a:gd name="T105" fmla="*/ 1 h 126"/>
                <a:gd name="T106" fmla="*/ 3 w 297"/>
                <a:gd name="T107" fmla="*/ 1 h 126"/>
                <a:gd name="T108" fmla="*/ 3 w 297"/>
                <a:gd name="T109" fmla="*/ 1 h 126"/>
                <a:gd name="T110" fmla="*/ 4 w 297"/>
                <a:gd name="T111" fmla="*/ 1 h 126"/>
                <a:gd name="T112" fmla="*/ 5 w 297"/>
                <a:gd name="T113" fmla="*/ 2 h 1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7" h="126">
                  <a:moveTo>
                    <a:pt x="167" y="34"/>
                  </a:moveTo>
                  <a:lnTo>
                    <a:pt x="176" y="34"/>
                  </a:lnTo>
                  <a:lnTo>
                    <a:pt x="185" y="37"/>
                  </a:lnTo>
                  <a:lnTo>
                    <a:pt x="193" y="40"/>
                  </a:lnTo>
                  <a:lnTo>
                    <a:pt x="201" y="43"/>
                  </a:lnTo>
                  <a:lnTo>
                    <a:pt x="209" y="47"/>
                  </a:lnTo>
                  <a:lnTo>
                    <a:pt x="217" y="52"/>
                  </a:lnTo>
                  <a:lnTo>
                    <a:pt x="225" y="55"/>
                  </a:lnTo>
                  <a:lnTo>
                    <a:pt x="233" y="57"/>
                  </a:lnTo>
                  <a:lnTo>
                    <a:pt x="239" y="61"/>
                  </a:lnTo>
                  <a:lnTo>
                    <a:pt x="245" y="65"/>
                  </a:lnTo>
                  <a:lnTo>
                    <a:pt x="252" y="70"/>
                  </a:lnTo>
                  <a:lnTo>
                    <a:pt x="257" y="75"/>
                  </a:lnTo>
                  <a:lnTo>
                    <a:pt x="263" y="78"/>
                  </a:lnTo>
                  <a:lnTo>
                    <a:pt x="270" y="83"/>
                  </a:lnTo>
                  <a:lnTo>
                    <a:pt x="277" y="86"/>
                  </a:lnTo>
                  <a:lnTo>
                    <a:pt x="284" y="90"/>
                  </a:lnTo>
                  <a:lnTo>
                    <a:pt x="285" y="99"/>
                  </a:lnTo>
                  <a:lnTo>
                    <a:pt x="291" y="108"/>
                  </a:lnTo>
                  <a:lnTo>
                    <a:pt x="295" y="116"/>
                  </a:lnTo>
                  <a:lnTo>
                    <a:pt x="297" y="126"/>
                  </a:lnTo>
                  <a:lnTo>
                    <a:pt x="290" y="126"/>
                  </a:lnTo>
                  <a:lnTo>
                    <a:pt x="287" y="123"/>
                  </a:lnTo>
                  <a:lnTo>
                    <a:pt x="285" y="117"/>
                  </a:lnTo>
                  <a:lnTo>
                    <a:pt x="282" y="113"/>
                  </a:lnTo>
                  <a:lnTo>
                    <a:pt x="262" y="100"/>
                  </a:lnTo>
                  <a:lnTo>
                    <a:pt x="241" y="87"/>
                  </a:lnTo>
                  <a:lnTo>
                    <a:pt x="220" y="73"/>
                  </a:lnTo>
                  <a:lnTo>
                    <a:pt x="199" y="61"/>
                  </a:lnTo>
                  <a:lnTo>
                    <a:pt x="177" y="49"/>
                  </a:lnTo>
                  <a:lnTo>
                    <a:pt x="154" y="39"/>
                  </a:lnTo>
                  <a:lnTo>
                    <a:pt x="131" y="30"/>
                  </a:lnTo>
                  <a:lnTo>
                    <a:pt x="105" y="24"/>
                  </a:lnTo>
                  <a:lnTo>
                    <a:pt x="97" y="22"/>
                  </a:lnTo>
                  <a:lnTo>
                    <a:pt x="89" y="20"/>
                  </a:lnTo>
                  <a:lnTo>
                    <a:pt x="81" y="19"/>
                  </a:lnTo>
                  <a:lnTo>
                    <a:pt x="72" y="18"/>
                  </a:lnTo>
                  <a:lnTo>
                    <a:pt x="64" y="17"/>
                  </a:lnTo>
                  <a:lnTo>
                    <a:pt x="56" y="16"/>
                  </a:lnTo>
                  <a:lnTo>
                    <a:pt x="46" y="13"/>
                  </a:lnTo>
                  <a:lnTo>
                    <a:pt x="38" y="12"/>
                  </a:lnTo>
                  <a:lnTo>
                    <a:pt x="34" y="11"/>
                  </a:lnTo>
                  <a:lnTo>
                    <a:pt x="28" y="10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2" y="8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22" y="2"/>
                  </a:lnTo>
                  <a:lnTo>
                    <a:pt x="44" y="4"/>
                  </a:lnTo>
                  <a:lnTo>
                    <a:pt x="65" y="8"/>
                  </a:lnTo>
                  <a:lnTo>
                    <a:pt x="86" y="11"/>
                  </a:lnTo>
                  <a:lnTo>
                    <a:pt x="106" y="16"/>
                  </a:lnTo>
                  <a:lnTo>
                    <a:pt x="127" y="22"/>
                  </a:lnTo>
                  <a:lnTo>
                    <a:pt x="147" y="27"/>
                  </a:lnTo>
                  <a:lnTo>
                    <a:pt x="16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4" name="Freeform 57"/>
            <p:cNvSpPr>
              <a:spLocks/>
            </p:cNvSpPr>
            <p:nvPr/>
          </p:nvSpPr>
          <p:spPr bwMode="auto">
            <a:xfrm>
              <a:off x="1163" y="670"/>
              <a:ext cx="8" cy="2"/>
            </a:xfrm>
            <a:custGeom>
              <a:avLst/>
              <a:gdLst>
                <a:gd name="T0" fmla="*/ 1 w 15"/>
                <a:gd name="T1" fmla="*/ 1 h 3"/>
                <a:gd name="T2" fmla="*/ 0 w 15"/>
                <a:gd name="T3" fmla="*/ 0 h 3"/>
                <a:gd name="T4" fmla="*/ 1 w 15"/>
                <a:gd name="T5" fmla="*/ 0 h 3"/>
                <a:gd name="T6" fmla="*/ 1 w 15"/>
                <a:gd name="T7" fmla="*/ 0 h 3"/>
                <a:gd name="T8" fmla="*/ 1 w 15"/>
                <a:gd name="T9" fmla="*/ 1 h 3"/>
                <a:gd name="T10" fmla="*/ 1 w 15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">
                  <a:moveTo>
                    <a:pt x="15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5" name="Freeform 58"/>
            <p:cNvSpPr>
              <a:spLocks/>
            </p:cNvSpPr>
            <p:nvPr/>
          </p:nvSpPr>
          <p:spPr bwMode="auto">
            <a:xfrm>
              <a:off x="1444" y="673"/>
              <a:ext cx="7" cy="32"/>
            </a:xfrm>
            <a:custGeom>
              <a:avLst/>
              <a:gdLst>
                <a:gd name="T0" fmla="*/ 0 w 14"/>
                <a:gd name="T1" fmla="*/ 2 h 65"/>
                <a:gd name="T2" fmla="*/ 1 w 14"/>
                <a:gd name="T3" fmla="*/ 1 h 65"/>
                <a:gd name="T4" fmla="*/ 1 w 14"/>
                <a:gd name="T5" fmla="*/ 1 h 65"/>
                <a:gd name="T6" fmla="*/ 1 w 14"/>
                <a:gd name="T7" fmla="*/ 0 h 65"/>
                <a:gd name="T8" fmla="*/ 0 w 14"/>
                <a:gd name="T9" fmla="*/ 0 h 65"/>
                <a:gd name="T10" fmla="*/ 1 w 14"/>
                <a:gd name="T11" fmla="*/ 0 h 65"/>
                <a:gd name="T12" fmla="*/ 1 w 14"/>
                <a:gd name="T13" fmla="*/ 0 h 65"/>
                <a:gd name="T14" fmla="*/ 1 w 14"/>
                <a:gd name="T15" fmla="*/ 1 h 65"/>
                <a:gd name="T16" fmla="*/ 1 w 14"/>
                <a:gd name="T17" fmla="*/ 1 h 65"/>
                <a:gd name="T18" fmla="*/ 0 w 14"/>
                <a:gd name="T19" fmla="*/ 2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65">
                  <a:moveTo>
                    <a:pt x="0" y="65"/>
                  </a:moveTo>
                  <a:lnTo>
                    <a:pt x="1" y="51"/>
                  </a:lnTo>
                  <a:lnTo>
                    <a:pt x="2" y="37"/>
                  </a:lnTo>
                  <a:lnTo>
                    <a:pt x="3" y="25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11" y="16"/>
                  </a:lnTo>
                  <a:lnTo>
                    <a:pt x="8" y="33"/>
                  </a:lnTo>
                  <a:lnTo>
                    <a:pt x="4" y="4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6" name="Freeform 59"/>
            <p:cNvSpPr>
              <a:spLocks/>
            </p:cNvSpPr>
            <p:nvPr/>
          </p:nvSpPr>
          <p:spPr bwMode="auto">
            <a:xfrm>
              <a:off x="1212" y="677"/>
              <a:ext cx="140" cy="59"/>
            </a:xfrm>
            <a:custGeom>
              <a:avLst/>
              <a:gdLst>
                <a:gd name="T0" fmla="*/ 3 w 279"/>
                <a:gd name="T1" fmla="*/ 0 h 119"/>
                <a:gd name="T2" fmla="*/ 4 w 279"/>
                <a:gd name="T3" fmla="*/ 0 h 119"/>
                <a:gd name="T4" fmla="*/ 4 w 279"/>
                <a:gd name="T5" fmla="*/ 0 h 119"/>
                <a:gd name="T6" fmla="*/ 5 w 279"/>
                <a:gd name="T7" fmla="*/ 0 h 119"/>
                <a:gd name="T8" fmla="*/ 6 w 279"/>
                <a:gd name="T9" fmla="*/ 1 h 119"/>
                <a:gd name="T10" fmla="*/ 6 w 279"/>
                <a:gd name="T11" fmla="*/ 1 h 119"/>
                <a:gd name="T12" fmla="*/ 7 w 279"/>
                <a:gd name="T13" fmla="*/ 1 h 119"/>
                <a:gd name="T14" fmla="*/ 8 w 279"/>
                <a:gd name="T15" fmla="*/ 2 h 119"/>
                <a:gd name="T16" fmla="*/ 9 w 279"/>
                <a:gd name="T17" fmla="*/ 2 h 119"/>
                <a:gd name="T18" fmla="*/ 9 w 279"/>
                <a:gd name="T19" fmla="*/ 3 h 119"/>
                <a:gd name="T20" fmla="*/ 9 w 279"/>
                <a:gd name="T21" fmla="*/ 3 h 119"/>
                <a:gd name="T22" fmla="*/ 8 w 279"/>
                <a:gd name="T23" fmla="*/ 3 h 119"/>
                <a:gd name="T24" fmla="*/ 8 w 279"/>
                <a:gd name="T25" fmla="*/ 3 h 119"/>
                <a:gd name="T26" fmla="*/ 7 w 279"/>
                <a:gd name="T27" fmla="*/ 2 h 119"/>
                <a:gd name="T28" fmla="*/ 6 w 279"/>
                <a:gd name="T29" fmla="*/ 2 h 119"/>
                <a:gd name="T30" fmla="*/ 5 w 279"/>
                <a:gd name="T31" fmla="*/ 1 h 119"/>
                <a:gd name="T32" fmla="*/ 4 w 279"/>
                <a:gd name="T33" fmla="*/ 1 h 119"/>
                <a:gd name="T34" fmla="*/ 4 w 279"/>
                <a:gd name="T35" fmla="*/ 1 h 119"/>
                <a:gd name="T36" fmla="*/ 3 w 279"/>
                <a:gd name="T37" fmla="*/ 1 h 119"/>
                <a:gd name="T38" fmla="*/ 3 w 279"/>
                <a:gd name="T39" fmla="*/ 0 h 119"/>
                <a:gd name="T40" fmla="*/ 2 w 279"/>
                <a:gd name="T41" fmla="*/ 0 h 119"/>
                <a:gd name="T42" fmla="*/ 1 w 279"/>
                <a:gd name="T43" fmla="*/ 0 h 119"/>
                <a:gd name="T44" fmla="*/ 1 w 279"/>
                <a:gd name="T45" fmla="*/ 1 h 119"/>
                <a:gd name="T46" fmla="*/ 2 w 279"/>
                <a:gd name="T47" fmla="*/ 1 h 119"/>
                <a:gd name="T48" fmla="*/ 3 w 279"/>
                <a:gd name="T49" fmla="*/ 1 h 119"/>
                <a:gd name="T50" fmla="*/ 4 w 279"/>
                <a:gd name="T51" fmla="*/ 1 h 119"/>
                <a:gd name="T52" fmla="*/ 6 w 279"/>
                <a:gd name="T53" fmla="*/ 2 h 119"/>
                <a:gd name="T54" fmla="*/ 7 w 279"/>
                <a:gd name="T55" fmla="*/ 2 h 119"/>
                <a:gd name="T56" fmla="*/ 8 w 279"/>
                <a:gd name="T57" fmla="*/ 3 h 119"/>
                <a:gd name="T58" fmla="*/ 7 w 279"/>
                <a:gd name="T59" fmla="*/ 3 h 119"/>
                <a:gd name="T60" fmla="*/ 6 w 279"/>
                <a:gd name="T61" fmla="*/ 2 h 119"/>
                <a:gd name="T62" fmla="*/ 5 w 279"/>
                <a:gd name="T63" fmla="*/ 2 h 119"/>
                <a:gd name="T64" fmla="*/ 4 w 279"/>
                <a:gd name="T65" fmla="*/ 2 h 119"/>
                <a:gd name="T66" fmla="*/ 3 w 279"/>
                <a:gd name="T67" fmla="*/ 1 h 119"/>
                <a:gd name="T68" fmla="*/ 2 w 279"/>
                <a:gd name="T69" fmla="*/ 1 h 119"/>
                <a:gd name="T70" fmla="*/ 2 w 279"/>
                <a:gd name="T71" fmla="*/ 2 h 119"/>
                <a:gd name="T72" fmla="*/ 5 w 279"/>
                <a:gd name="T73" fmla="*/ 2 h 119"/>
                <a:gd name="T74" fmla="*/ 5 w 279"/>
                <a:gd name="T75" fmla="*/ 2 h 119"/>
                <a:gd name="T76" fmla="*/ 5 w 279"/>
                <a:gd name="T77" fmla="*/ 3 h 119"/>
                <a:gd name="T78" fmla="*/ 6 w 279"/>
                <a:gd name="T79" fmla="*/ 3 h 119"/>
                <a:gd name="T80" fmla="*/ 6 w 279"/>
                <a:gd name="T81" fmla="*/ 3 h 119"/>
                <a:gd name="T82" fmla="*/ 5 w 279"/>
                <a:gd name="T83" fmla="*/ 3 h 119"/>
                <a:gd name="T84" fmla="*/ 5 w 279"/>
                <a:gd name="T85" fmla="*/ 3 h 119"/>
                <a:gd name="T86" fmla="*/ 4 w 279"/>
                <a:gd name="T87" fmla="*/ 3 h 119"/>
                <a:gd name="T88" fmla="*/ 3 w 279"/>
                <a:gd name="T89" fmla="*/ 2 h 119"/>
                <a:gd name="T90" fmla="*/ 2 w 279"/>
                <a:gd name="T91" fmla="*/ 2 h 119"/>
                <a:gd name="T92" fmla="*/ 1 w 279"/>
                <a:gd name="T93" fmla="*/ 1 h 119"/>
                <a:gd name="T94" fmla="*/ 0 w 279"/>
                <a:gd name="T95" fmla="*/ 0 h 119"/>
                <a:gd name="T96" fmla="*/ 1 w 279"/>
                <a:gd name="T97" fmla="*/ 0 h 119"/>
                <a:gd name="T98" fmla="*/ 1 w 279"/>
                <a:gd name="T99" fmla="*/ 0 h 119"/>
                <a:gd name="T100" fmla="*/ 2 w 279"/>
                <a:gd name="T101" fmla="*/ 0 h 119"/>
                <a:gd name="T102" fmla="*/ 3 w 279"/>
                <a:gd name="T103" fmla="*/ 0 h 1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9" h="119">
                  <a:moveTo>
                    <a:pt x="81" y="13"/>
                  </a:moveTo>
                  <a:lnTo>
                    <a:pt x="84" y="19"/>
                  </a:lnTo>
                  <a:lnTo>
                    <a:pt x="89" y="18"/>
                  </a:lnTo>
                  <a:lnTo>
                    <a:pt x="95" y="17"/>
                  </a:lnTo>
                  <a:lnTo>
                    <a:pt x="101" y="18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3"/>
                  </a:lnTo>
                  <a:lnTo>
                    <a:pt x="124" y="25"/>
                  </a:lnTo>
                  <a:lnTo>
                    <a:pt x="129" y="27"/>
                  </a:lnTo>
                  <a:lnTo>
                    <a:pt x="136" y="29"/>
                  </a:lnTo>
                  <a:lnTo>
                    <a:pt x="144" y="30"/>
                  </a:lnTo>
                  <a:lnTo>
                    <a:pt x="151" y="33"/>
                  </a:lnTo>
                  <a:lnTo>
                    <a:pt x="159" y="35"/>
                  </a:lnTo>
                  <a:lnTo>
                    <a:pt x="166" y="37"/>
                  </a:lnTo>
                  <a:lnTo>
                    <a:pt x="173" y="41"/>
                  </a:lnTo>
                  <a:lnTo>
                    <a:pt x="179" y="45"/>
                  </a:lnTo>
                  <a:lnTo>
                    <a:pt x="185" y="50"/>
                  </a:lnTo>
                  <a:lnTo>
                    <a:pt x="190" y="51"/>
                  </a:lnTo>
                  <a:lnTo>
                    <a:pt x="199" y="53"/>
                  </a:lnTo>
                  <a:lnTo>
                    <a:pt x="208" y="58"/>
                  </a:lnTo>
                  <a:lnTo>
                    <a:pt x="215" y="63"/>
                  </a:lnTo>
                  <a:lnTo>
                    <a:pt x="223" y="67"/>
                  </a:lnTo>
                  <a:lnTo>
                    <a:pt x="232" y="73"/>
                  </a:lnTo>
                  <a:lnTo>
                    <a:pt x="241" y="78"/>
                  </a:lnTo>
                  <a:lnTo>
                    <a:pt x="250" y="83"/>
                  </a:lnTo>
                  <a:lnTo>
                    <a:pt x="258" y="89"/>
                  </a:lnTo>
                  <a:lnTo>
                    <a:pt x="267" y="95"/>
                  </a:lnTo>
                  <a:lnTo>
                    <a:pt x="273" y="102"/>
                  </a:lnTo>
                  <a:lnTo>
                    <a:pt x="279" y="109"/>
                  </a:lnTo>
                  <a:lnTo>
                    <a:pt x="273" y="111"/>
                  </a:lnTo>
                  <a:lnTo>
                    <a:pt x="268" y="113"/>
                  </a:lnTo>
                  <a:lnTo>
                    <a:pt x="262" y="114"/>
                  </a:lnTo>
                  <a:lnTo>
                    <a:pt x="256" y="116"/>
                  </a:lnTo>
                  <a:lnTo>
                    <a:pt x="255" y="111"/>
                  </a:lnTo>
                  <a:lnTo>
                    <a:pt x="253" y="110"/>
                  </a:lnTo>
                  <a:lnTo>
                    <a:pt x="248" y="109"/>
                  </a:lnTo>
                  <a:lnTo>
                    <a:pt x="246" y="106"/>
                  </a:lnTo>
                  <a:lnTo>
                    <a:pt x="239" y="99"/>
                  </a:lnTo>
                  <a:lnTo>
                    <a:pt x="228" y="94"/>
                  </a:lnTo>
                  <a:lnTo>
                    <a:pt x="220" y="88"/>
                  </a:lnTo>
                  <a:lnTo>
                    <a:pt x="215" y="79"/>
                  </a:lnTo>
                  <a:lnTo>
                    <a:pt x="205" y="73"/>
                  </a:lnTo>
                  <a:lnTo>
                    <a:pt x="195" y="68"/>
                  </a:lnTo>
                  <a:lnTo>
                    <a:pt x="185" y="64"/>
                  </a:lnTo>
                  <a:lnTo>
                    <a:pt x="175" y="59"/>
                  </a:lnTo>
                  <a:lnTo>
                    <a:pt x="165" y="56"/>
                  </a:lnTo>
                  <a:lnTo>
                    <a:pt x="155" y="52"/>
                  </a:lnTo>
                  <a:lnTo>
                    <a:pt x="143" y="49"/>
                  </a:lnTo>
                  <a:lnTo>
                    <a:pt x="133" y="45"/>
                  </a:lnTo>
                  <a:lnTo>
                    <a:pt x="127" y="43"/>
                  </a:lnTo>
                  <a:lnTo>
                    <a:pt x="120" y="42"/>
                  </a:lnTo>
                  <a:lnTo>
                    <a:pt x="113" y="41"/>
                  </a:lnTo>
                  <a:lnTo>
                    <a:pt x="108" y="38"/>
                  </a:lnTo>
                  <a:lnTo>
                    <a:pt x="102" y="38"/>
                  </a:lnTo>
                  <a:lnTo>
                    <a:pt x="97" y="36"/>
                  </a:lnTo>
                  <a:lnTo>
                    <a:pt x="93" y="34"/>
                  </a:lnTo>
                  <a:lnTo>
                    <a:pt x="88" y="32"/>
                  </a:lnTo>
                  <a:lnTo>
                    <a:pt x="79" y="30"/>
                  </a:lnTo>
                  <a:lnTo>
                    <a:pt x="69" y="29"/>
                  </a:lnTo>
                  <a:lnTo>
                    <a:pt x="60" y="28"/>
                  </a:lnTo>
                  <a:lnTo>
                    <a:pt x="51" y="27"/>
                  </a:lnTo>
                  <a:lnTo>
                    <a:pt x="42" y="26"/>
                  </a:lnTo>
                  <a:lnTo>
                    <a:pt x="33" y="25"/>
                  </a:lnTo>
                  <a:lnTo>
                    <a:pt x="23" y="23"/>
                  </a:lnTo>
                  <a:lnTo>
                    <a:pt x="14" y="23"/>
                  </a:lnTo>
                  <a:lnTo>
                    <a:pt x="14" y="29"/>
                  </a:lnTo>
                  <a:lnTo>
                    <a:pt x="19" y="30"/>
                  </a:lnTo>
                  <a:lnTo>
                    <a:pt x="25" y="33"/>
                  </a:lnTo>
                  <a:lnTo>
                    <a:pt x="29" y="35"/>
                  </a:lnTo>
                  <a:lnTo>
                    <a:pt x="41" y="37"/>
                  </a:lnTo>
                  <a:lnTo>
                    <a:pt x="52" y="40"/>
                  </a:lnTo>
                  <a:lnTo>
                    <a:pt x="65" y="42"/>
                  </a:lnTo>
                  <a:lnTo>
                    <a:pt x="76" y="45"/>
                  </a:lnTo>
                  <a:lnTo>
                    <a:pt x="88" y="48"/>
                  </a:lnTo>
                  <a:lnTo>
                    <a:pt x="101" y="50"/>
                  </a:lnTo>
                  <a:lnTo>
                    <a:pt x="112" y="53"/>
                  </a:lnTo>
                  <a:lnTo>
                    <a:pt x="125" y="56"/>
                  </a:lnTo>
                  <a:lnTo>
                    <a:pt x="136" y="60"/>
                  </a:lnTo>
                  <a:lnTo>
                    <a:pt x="149" y="64"/>
                  </a:lnTo>
                  <a:lnTo>
                    <a:pt x="161" y="68"/>
                  </a:lnTo>
                  <a:lnTo>
                    <a:pt x="172" y="73"/>
                  </a:lnTo>
                  <a:lnTo>
                    <a:pt x="184" y="79"/>
                  </a:lnTo>
                  <a:lnTo>
                    <a:pt x="195" y="85"/>
                  </a:lnTo>
                  <a:lnTo>
                    <a:pt x="207" y="91"/>
                  </a:lnTo>
                  <a:lnTo>
                    <a:pt x="217" y="98"/>
                  </a:lnTo>
                  <a:lnTo>
                    <a:pt x="241" y="116"/>
                  </a:lnTo>
                  <a:lnTo>
                    <a:pt x="228" y="118"/>
                  </a:lnTo>
                  <a:lnTo>
                    <a:pt x="217" y="116"/>
                  </a:lnTo>
                  <a:lnTo>
                    <a:pt x="205" y="111"/>
                  </a:lnTo>
                  <a:lnTo>
                    <a:pt x="195" y="104"/>
                  </a:lnTo>
                  <a:lnTo>
                    <a:pt x="184" y="96"/>
                  </a:lnTo>
                  <a:lnTo>
                    <a:pt x="172" y="89"/>
                  </a:lnTo>
                  <a:lnTo>
                    <a:pt x="161" y="83"/>
                  </a:lnTo>
                  <a:lnTo>
                    <a:pt x="148" y="79"/>
                  </a:lnTo>
                  <a:lnTo>
                    <a:pt x="136" y="73"/>
                  </a:lnTo>
                  <a:lnTo>
                    <a:pt x="125" y="70"/>
                  </a:lnTo>
                  <a:lnTo>
                    <a:pt x="113" y="66"/>
                  </a:lnTo>
                  <a:lnTo>
                    <a:pt x="102" y="64"/>
                  </a:lnTo>
                  <a:lnTo>
                    <a:pt x="90" y="61"/>
                  </a:lnTo>
                  <a:lnTo>
                    <a:pt x="79" y="59"/>
                  </a:lnTo>
                  <a:lnTo>
                    <a:pt x="66" y="57"/>
                  </a:lnTo>
                  <a:lnTo>
                    <a:pt x="53" y="53"/>
                  </a:lnTo>
                  <a:lnTo>
                    <a:pt x="40" y="55"/>
                  </a:lnTo>
                  <a:lnTo>
                    <a:pt x="42" y="61"/>
                  </a:lnTo>
                  <a:lnTo>
                    <a:pt x="45" y="64"/>
                  </a:lnTo>
                  <a:lnTo>
                    <a:pt x="52" y="65"/>
                  </a:lnTo>
                  <a:lnTo>
                    <a:pt x="58" y="66"/>
                  </a:lnTo>
                  <a:lnTo>
                    <a:pt x="125" y="87"/>
                  </a:lnTo>
                  <a:lnTo>
                    <a:pt x="128" y="86"/>
                  </a:lnTo>
                  <a:lnTo>
                    <a:pt x="133" y="87"/>
                  </a:lnTo>
                  <a:lnTo>
                    <a:pt x="137" y="88"/>
                  </a:lnTo>
                  <a:lnTo>
                    <a:pt x="142" y="89"/>
                  </a:lnTo>
                  <a:lnTo>
                    <a:pt x="146" y="91"/>
                  </a:lnTo>
                  <a:lnTo>
                    <a:pt x="150" y="94"/>
                  </a:lnTo>
                  <a:lnTo>
                    <a:pt x="155" y="96"/>
                  </a:lnTo>
                  <a:lnTo>
                    <a:pt x="159" y="97"/>
                  </a:lnTo>
                  <a:lnTo>
                    <a:pt x="166" y="103"/>
                  </a:lnTo>
                  <a:lnTo>
                    <a:pt x="174" y="109"/>
                  </a:lnTo>
                  <a:lnTo>
                    <a:pt x="184" y="113"/>
                  </a:lnTo>
                  <a:lnTo>
                    <a:pt x="193" y="119"/>
                  </a:lnTo>
                  <a:lnTo>
                    <a:pt x="185" y="119"/>
                  </a:lnTo>
                  <a:lnTo>
                    <a:pt x="177" y="119"/>
                  </a:lnTo>
                  <a:lnTo>
                    <a:pt x="170" y="119"/>
                  </a:lnTo>
                  <a:lnTo>
                    <a:pt x="162" y="118"/>
                  </a:lnTo>
                  <a:lnTo>
                    <a:pt x="155" y="116"/>
                  </a:lnTo>
                  <a:lnTo>
                    <a:pt x="148" y="113"/>
                  </a:lnTo>
                  <a:lnTo>
                    <a:pt x="142" y="110"/>
                  </a:lnTo>
                  <a:lnTo>
                    <a:pt x="136" y="106"/>
                  </a:lnTo>
                  <a:lnTo>
                    <a:pt x="129" y="105"/>
                  </a:lnTo>
                  <a:lnTo>
                    <a:pt x="121" y="105"/>
                  </a:lnTo>
                  <a:lnTo>
                    <a:pt x="112" y="103"/>
                  </a:lnTo>
                  <a:lnTo>
                    <a:pt x="104" y="101"/>
                  </a:lnTo>
                  <a:lnTo>
                    <a:pt x="90" y="96"/>
                  </a:lnTo>
                  <a:lnTo>
                    <a:pt x="76" y="91"/>
                  </a:lnTo>
                  <a:lnTo>
                    <a:pt x="64" y="87"/>
                  </a:lnTo>
                  <a:lnTo>
                    <a:pt x="51" y="81"/>
                  </a:lnTo>
                  <a:lnTo>
                    <a:pt x="40" y="74"/>
                  </a:lnTo>
                  <a:lnTo>
                    <a:pt x="28" y="65"/>
                  </a:lnTo>
                  <a:lnTo>
                    <a:pt x="19" y="55"/>
                  </a:lnTo>
                  <a:lnTo>
                    <a:pt x="11" y="42"/>
                  </a:lnTo>
                  <a:lnTo>
                    <a:pt x="6" y="35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15" y="3"/>
                  </a:lnTo>
                  <a:lnTo>
                    <a:pt x="25" y="4"/>
                  </a:lnTo>
                  <a:lnTo>
                    <a:pt x="34" y="6"/>
                  </a:lnTo>
                  <a:lnTo>
                    <a:pt x="44" y="8"/>
                  </a:lnTo>
                  <a:lnTo>
                    <a:pt x="53" y="10"/>
                  </a:lnTo>
                  <a:lnTo>
                    <a:pt x="63" y="11"/>
                  </a:lnTo>
                  <a:lnTo>
                    <a:pt x="72" y="12"/>
                  </a:lnTo>
                  <a:lnTo>
                    <a:pt x="81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7" name="Freeform 60"/>
            <p:cNvSpPr>
              <a:spLocks/>
            </p:cNvSpPr>
            <p:nvPr/>
          </p:nvSpPr>
          <p:spPr bwMode="auto">
            <a:xfrm>
              <a:off x="1192" y="677"/>
              <a:ext cx="12" cy="6"/>
            </a:xfrm>
            <a:custGeom>
              <a:avLst/>
              <a:gdLst>
                <a:gd name="T0" fmla="*/ 1 w 24"/>
                <a:gd name="T1" fmla="*/ 1 h 11"/>
                <a:gd name="T2" fmla="*/ 1 w 24"/>
                <a:gd name="T3" fmla="*/ 1 h 11"/>
                <a:gd name="T4" fmla="*/ 1 w 24"/>
                <a:gd name="T5" fmla="*/ 1 h 11"/>
                <a:gd name="T6" fmla="*/ 1 w 24"/>
                <a:gd name="T7" fmla="*/ 1 h 11"/>
                <a:gd name="T8" fmla="*/ 1 w 24"/>
                <a:gd name="T9" fmla="*/ 1 h 11"/>
                <a:gd name="T10" fmla="*/ 1 w 24"/>
                <a:gd name="T11" fmla="*/ 1 h 11"/>
                <a:gd name="T12" fmla="*/ 1 w 24"/>
                <a:gd name="T13" fmla="*/ 1 h 11"/>
                <a:gd name="T14" fmla="*/ 1 w 24"/>
                <a:gd name="T15" fmla="*/ 1 h 11"/>
                <a:gd name="T16" fmla="*/ 0 w 24"/>
                <a:gd name="T17" fmla="*/ 0 h 11"/>
                <a:gd name="T18" fmla="*/ 1 w 24"/>
                <a:gd name="T19" fmla="*/ 1 h 11"/>
                <a:gd name="T20" fmla="*/ 1 w 24"/>
                <a:gd name="T21" fmla="*/ 1 h 11"/>
                <a:gd name="T22" fmla="*/ 1 w 24"/>
                <a:gd name="T23" fmla="*/ 1 h 11"/>
                <a:gd name="T24" fmla="*/ 1 w 24"/>
                <a:gd name="T25" fmla="*/ 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1">
                  <a:moveTo>
                    <a:pt x="23" y="5"/>
                  </a:moveTo>
                  <a:lnTo>
                    <a:pt x="23" y="6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17" y="9"/>
                  </a:lnTo>
                  <a:lnTo>
                    <a:pt x="10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8" name="Freeform 61"/>
            <p:cNvSpPr>
              <a:spLocks/>
            </p:cNvSpPr>
            <p:nvPr/>
          </p:nvSpPr>
          <p:spPr bwMode="auto">
            <a:xfrm>
              <a:off x="1088" y="681"/>
              <a:ext cx="80" cy="11"/>
            </a:xfrm>
            <a:custGeom>
              <a:avLst/>
              <a:gdLst>
                <a:gd name="T0" fmla="*/ 5 w 160"/>
                <a:gd name="T1" fmla="*/ 1 h 22"/>
                <a:gd name="T2" fmla="*/ 5 w 160"/>
                <a:gd name="T3" fmla="*/ 1 h 22"/>
                <a:gd name="T4" fmla="*/ 5 w 160"/>
                <a:gd name="T5" fmla="*/ 1 h 22"/>
                <a:gd name="T6" fmla="*/ 4 w 160"/>
                <a:gd name="T7" fmla="*/ 1 h 22"/>
                <a:gd name="T8" fmla="*/ 4 w 160"/>
                <a:gd name="T9" fmla="*/ 1 h 22"/>
                <a:gd name="T10" fmla="*/ 3 w 160"/>
                <a:gd name="T11" fmla="*/ 1 h 22"/>
                <a:gd name="T12" fmla="*/ 3 w 160"/>
                <a:gd name="T13" fmla="*/ 1 h 22"/>
                <a:gd name="T14" fmla="*/ 2 w 160"/>
                <a:gd name="T15" fmla="*/ 1 h 22"/>
                <a:gd name="T16" fmla="*/ 2 w 160"/>
                <a:gd name="T17" fmla="*/ 1 h 22"/>
                <a:gd name="T18" fmla="*/ 1 w 160"/>
                <a:gd name="T19" fmla="*/ 1 h 22"/>
                <a:gd name="T20" fmla="*/ 1 w 160"/>
                <a:gd name="T21" fmla="*/ 1 h 22"/>
                <a:gd name="T22" fmla="*/ 1 w 160"/>
                <a:gd name="T23" fmla="*/ 1 h 22"/>
                <a:gd name="T24" fmla="*/ 1 w 160"/>
                <a:gd name="T25" fmla="*/ 1 h 22"/>
                <a:gd name="T26" fmla="*/ 1 w 160"/>
                <a:gd name="T27" fmla="*/ 1 h 22"/>
                <a:gd name="T28" fmla="*/ 1 w 160"/>
                <a:gd name="T29" fmla="*/ 1 h 22"/>
                <a:gd name="T30" fmla="*/ 1 w 160"/>
                <a:gd name="T31" fmla="*/ 1 h 22"/>
                <a:gd name="T32" fmla="*/ 0 w 160"/>
                <a:gd name="T33" fmla="*/ 1 h 22"/>
                <a:gd name="T34" fmla="*/ 1 w 160"/>
                <a:gd name="T35" fmla="*/ 1 h 22"/>
                <a:gd name="T36" fmla="*/ 1 w 160"/>
                <a:gd name="T37" fmla="*/ 1 h 22"/>
                <a:gd name="T38" fmla="*/ 2 w 160"/>
                <a:gd name="T39" fmla="*/ 1 h 22"/>
                <a:gd name="T40" fmla="*/ 3 w 160"/>
                <a:gd name="T41" fmla="*/ 1 h 22"/>
                <a:gd name="T42" fmla="*/ 3 w 160"/>
                <a:gd name="T43" fmla="*/ 1 h 22"/>
                <a:gd name="T44" fmla="*/ 4 w 160"/>
                <a:gd name="T45" fmla="*/ 1 h 22"/>
                <a:gd name="T46" fmla="*/ 4 w 160"/>
                <a:gd name="T47" fmla="*/ 0 h 22"/>
                <a:gd name="T48" fmla="*/ 5 w 160"/>
                <a:gd name="T49" fmla="*/ 0 h 22"/>
                <a:gd name="T50" fmla="*/ 5 w 160"/>
                <a:gd name="T51" fmla="*/ 1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0" h="22">
                  <a:moveTo>
                    <a:pt x="160" y="14"/>
                  </a:moveTo>
                  <a:lnTo>
                    <a:pt x="146" y="14"/>
                  </a:lnTo>
                  <a:lnTo>
                    <a:pt x="131" y="14"/>
                  </a:lnTo>
                  <a:lnTo>
                    <a:pt x="115" y="14"/>
                  </a:lnTo>
                  <a:lnTo>
                    <a:pt x="100" y="15"/>
                  </a:lnTo>
                  <a:lnTo>
                    <a:pt x="84" y="17"/>
                  </a:lnTo>
                  <a:lnTo>
                    <a:pt x="68" y="19"/>
                  </a:lnTo>
                  <a:lnTo>
                    <a:pt x="51" y="20"/>
                  </a:lnTo>
                  <a:lnTo>
                    <a:pt x="37" y="22"/>
                  </a:lnTo>
                  <a:lnTo>
                    <a:pt x="32" y="22"/>
                  </a:lnTo>
                  <a:lnTo>
                    <a:pt x="27" y="22"/>
                  </a:lnTo>
                  <a:lnTo>
                    <a:pt x="23" y="22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0" y="20"/>
                  </a:lnTo>
                  <a:lnTo>
                    <a:pt x="13" y="14"/>
                  </a:lnTo>
                  <a:lnTo>
                    <a:pt x="30" y="10"/>
                  </a:lnTo>
                  <a:lnTo>
                    <a:pt x="47" y="6"/>
                  </a:lnTo>
                  <a:lnTo>
                    <a:pt x="66" y="4"/>
                  </a:lnTo>
                  <a:lnTo>
                    <a:pt x="85" y="3"/>
                  </a:lnTo>
                  <a:lnTo>
                    <a:pt x="103" y="2"/>
                  </a:lnTo>
                  <a:lnTo>
                    <a:pt x="122" y="0"/>
                  </a:lnTo>
                  <a:lnTo>
                    <a:pt x="139" y="0"/>
                  </a:lnTo>
                  <a:lnTo>
                    <a:pt x="160" y="1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9" name="Freeform 62"/>
            <p:cNvSpPr>
              <a:spLocks/>
            </p:cNvSpPr>
            <p:nvPr/>
          </p:nvSpPr>
          <p:spPr bwMode="auto">
            <a:xfrm>
              <a:off x="1134" y="692"/>
              <a:ext cx="50" cy="8"/>
            </a:xfrm>
            <a:custGeom>
              <a:avLst/>
              <a:gdLst>
                <a:gd name="T0" fmla="*/ 4 w 100"/>
                <a:gd name="T1" fmla="*/ 1 h 16"/>
                <a:gd name="T2" fmla="*/ 1 w 100"/>
                <a:gd name="T3" fmla="*/ 1 h 16"/>
                <a:gd name="T4" fmla="*/ 1 w 100"/>
                <a:gd name="T5" fmla="*/ 1 h 16"/>
                <a:gd name="T6" fmla="*/ 1 w 100"/>
                <a:gd name="T7" fmla="*/ 1 h 16"/>
                <a:gd name="T8" fmla="*/ 1 w 100"/>
                <a:gd name="T9" fmla="*/ 1 h 16"/>
                <a:gd name="T10" fmla="*/ 0 w 100"/>
                <a:gd name="T11" fmla="*/ 1 h 16"/>
                <a:gd name="T12" fmla="*/ 1 w 100"/>
                <a:gd name="T13" fmla="*/ 1 h 16"/>
                <a:gd name="T14" fmla="*/ 1 w 100"/>
                <a:gd name="T15" fmla="*/ 1 h 16"/>
                <a:gd name="T16" fmla="*/ 1 w 100"/>
                <a:gd name="T17" fmla="*/ 1 h 16"/>
                <a:gd name="T18" fmla="*/ 2 w 100"/>
                <a:gd name="T19" fmla="*/ 1 h 16"/>
                <a:gd name="T20" fmla="*/ 2 w 100"/>
                <a:gd name="T21" fmla="*/ 1 h 16"/>
                <a:gd name="T22" fmla="*/ 2 w 100"/>
                <a:gd name="T23" fmla="*/ 1 h 16"/>
                <a:gd name="T24" fmla="*/ 3 w 100"/>
                <a:gd name="T25" fmla="*/ 1 h 16"/>
                <a:gd name="T26" fmla="*/ 3 w 100"/>
                <a:gd name="T27" fmla="*/ 1 h 16"/>
                <a:gd name="T28" fmla="*/ 3 w 100"/>
                <a:gd name="T29" fmla="*/ 0 h 16"/>
                <a:gd name="T30" fmla="*/ 3 w 100"/>
                <a:gd name="T31" fmla="*/ 1 h 16"/>
                <a:gd name="T32" fmla="*/ 3 w 100"/>
                <a:gd name="T33" fmla="*/ 1 h 16"/>
                <a:gd name="T34" fmla="*/ 3 w 100"/>
                <a:gd name="T35" fmla="*/ 1 h 16"/>
                <a:gd name="T36" fmla="*/ 4 w 100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" h="16">
                  <a:moveTo>
                    <a:pt x="100" y="8"/>
                  </a:moveTo>
                  <a:lnTo>
                    <a:pt x="18" y="16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3" y="11"/>
                  </a:lnTo>
                  <a:lnTo>
                    <a:pt x="0" y="7"/>
                  </a:lnTo>
                  <a:lnTo>
                    <a:pt x="10" y="6"/>
                  </a:lnTo>
                  <a:lnTo>
                    <a:pt x="19" y="5"/>
                  </a:lnTo>
                  <a:lnTo>
                    <a:pt x="30" y="5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61" y="3"/>
                  </a:lnTo>
                  <a:lnTo>
                    <a:pt x="71" y="3"/>
                  </a:lnTo>
                  <a:lnTo>
                    <a:pt x="81" y="4"/>
                  </a:lnTo>
                  <a:lnTo>
                    <a:pt x="84" y="0"/>
                  </a:lnTo>
                  <a:lnTo>
                    <a:pt x="87" y="3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0" name="Freeform 63"/>
            <p:cNvSpPr>
              <a:spLocks/>
            </p:cNvSpPr>
            <p:nvPr/>
          </p:nvSpPr>
          <p:spPr bwMode="auto">
            <a:xfrm>
              <a:off x="1426" y="695"/>
              <a:ext cx="6" cy="27"/>
            </a:xfrm>
            <a:custGeom>
              <a:avLst/>
              <a:gdLst>
                <a:gd name="T0" fmla="*/ 0 w 11"/>
                <a:gd name="T1" fmla="*/ 2 h 54"/>
                <a:gd name="T2" fmla="*/ 0 w 11"/>
                <a:gd name="T3" fmla="*/ 2 h 54"/>
                <a:gd name="T4" fmla="*/ 0 w 11"/>
                <a:gd name="T5" fmla="*/ 1 h 54"/>
                <a:gd name="T6" fmla="*/ 1 w 11"/>
                <a:gd name="T7" fmla="*/ 1 h 54"/>
                <a:gd name="T8" fmla="*/ 1 w 11"/>
                <a:gd name="T9" fmla="*/ 0 h 54"/>
                <a:gd name="T10" fmla="*/ 1 w 11"/>
                <a:gd name="T11" fmla="*/ 1 h 54"/>
                <a:gd name="T12" fmla="*/ 1 w 11"/>
                <a:gd name="T13" fmla="*/ 1 h 54"/>
                <a:gd name="T14" fmla="*/ 1 w 11"/>
                <a:gd name="T15" fmla="*/ 2 h 54"/>
                <a:gd name="T16" fmla="*/ 0 w 11"/>
                <a:gd name="T17" fmla="*/ 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54">
                  <a:moveTo>
                    <a:pt x="0" y="54"/>
                  </a:moveTo>
                  <a:lnTo>
                    <a:pt x="0" y="41"/>
                  </a:lnTo>
                  <a:lnTo>
                    <a:pt x="0" y="26"/>
                  </a:lnTo>
                  <a:lnTo>
                    <a:pt x="3" y="11"/>
                  </a:lnTo>
                  <a:lnTo>
                    <a:pt x="11" y="0"/>
                  </a:lnTo>
                  <a:lnTo>
                    <a:pt x="10" y="14"/>
                  </a:lnTo>
                  <a:lnTo>
                    <a:pt x="8" y="27"/>
                  </a:lnTo>
                  <a:lnTo>
                    <a:pt x="3" y="4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1" name="Freeform 64"/>
            <p:cNvSpPr>
              <a:spLocks/>
            </p:cNvSpPr>
            <p:nvPr/>
          </p:nvSpPr>
          <p:spPr bwMode="auto">
            <a:xfrm>
              <a:off x="1087" y="700"/>
              <a:ext cx="21" cy="5"/>
            </a:xfrm>
            <a:custGeom>
              <a:avLst/>
              <a:gdLst>
                <a:gd name="T0" fmla="*/ 1 w 43"/>
                <a:gd name="T1" fmla="*/ 0 h 11"/>
                <a:gd name="T2" fmla="*/ 1 w 43"/>
                <a:gd name="T3" fmla="*/ 0 h 11"/>
                <a:gd name="T4" fmla="*/ 1 w 43"/>
                <a:gd name="T5" fmla="*/ 0 h 11"/>
                <a:gd name="T6" fmla="*/ 1 w 43"/>
                <a:gd name="T7" fmla="*/ 0 h 11"/>
                <a:gd name="T8" fmla="*/ 0 w 43"/>
                <a:gd name="T9" fmla="*/ 0 h 11"/>
                <a:gd name="T10" fmla="*/ 0 w 43"/>
                <a:gd name="T11" fmla="*/ 0 h 11"/>
                <a:gd name="T12" fmla="*/ 0 w 43"/>
                <a:gd name="T13" fmla="*/ 0 h 11"/>
                <a:gd name="T14" fmla="*/ 0 w 43"/>
                <a:gd name="T15" fmla="*/ 0 h 11"/>
                <a:gd name="T16" fmla="*/ 0 w 43"/>
                <a:gd name="T17" fmla="*/ 0 h 11"/>
                <a:gd name="T18" fmla="*/ 0 w 43"/>
                <a:gd name="T19" fmla="*/ 0 h 11"/>
                <a:gd name="T20" fmla="*/ 0 w 43"/>
                <a:gd name="T21" fmla="*/ 0 h 11"/>
                <a:gd name="T22" fmla="*/ 0 w 43"/>
                <a:gd name="T23" fmla="*/ 0 h 11"/>
                <a:gd name="T24" fmla="*/ 0 w 43"/>
                <a:gd name="T25" fmla="*/ 0 h 11"/>
                <a:gd name="T26" fmla="*/ 0 w 43"/>
                <a:gd name="T27" fmla="*/ 0 h 11"/>
                <a:gd name="T28" fmla="*/ 0 w 43"/>
                <a:gd name="T29" fmla="*/ 0 h 11"/>
                <a:gd name="T30" fmla="*/ 0 w 43"/>
                <a:gd name="T31" fmla="*/ 0 h 11"/>
                <a:gd name="T32" fmla="*/ 1 w 43"/>
                <a:gd name="T33" fmla="*/ 0 h 11"/>
                <a:gd name="T34" fmla="*/ 1 w 4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11">
                  <a:moveTo>
                    <a:pt x="37" y="4"/>
                  </a:moveTo>
                  <a:lnTo>
                    <a:pt x="43" y="9"/>
                  </a:lnTo>
                  <a:lnTo>
                    <a:pt x="37" y="10"/>
                  </a:lnTo>
                  <a:lnTo>
                    <a:pt x="32" y="11"/>
                  </a:lnTo>
                  <a:lnTo>
                    <a:pt x="27" y="11"/>
                  </a:lnTo>
                  <a:lnTo>
                    <a:pt x="22" y="10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6" y="5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2" name="Freeform 65"/>
            <p:cNvSpPr>
              <a:spLocks/>
            </p:cNvSpPr>
            <p:nvPr/>
          </p:nvSpPr>
          <p:spPr bwMode="auto">
            <a:xfrm>
              <a:off x="1153" y="703"/>
              <a:ext cx="45" cy="8"/>
            </a:xfrm>
            <a:custGeom>
              <a:avLst/>
              <a:gdLst>
                <a:gd name="T0" fmla="*/ 3 w 90"/>
                <a:gd name="T1" fmla="*/ 0 h 18"/>
                <a:gd name="T2" fmla="*/ 3 w 90"/>
                <a:gd name="T3" fmla="*/ 0 h 18"/>
                <a:gd name="T4" fmla="*/ 3 w 90"/>
                <a:gd name="T5" fmla="*/ 0 h 18"/>
                <a:gd name="T6" fmla="*/ 2 w 90"/>
                <a:gd name="T7" fmla="*/ 0 h 18"/>
                <a:gd name="T8" fmla="*/ 2 w 90"/>
                <a:gd name="T9" fmla="*/ 0 h 18"/>
                <a:gd name="T10" fmla="*/ 1 w 90"/>
                <a:gd name="T11" fmla="*/ 0 h 18"/>
                <a:gd name="T12" fmla="*/ 1 w 90"/>
                <a:gd name="T13" fmla="*/ 0 h 18"/>
                <a:gd name="T14" fmla="*/ 1 w 90"/>
                <a:gd name="T15" fmla="*/ 0 h 18"/>
                <a:gd name="T16" fmla="*/ 0 w 90"/>
                <a:gd name="T17" fmla="*/ 0 h 18"/>
                <a:gd name="T18" fmla="*/ 1 w 90"/>
                <a:gd name="T19" fmla="*/ 0 h 18"/>
                <a:gd name="T20" fmla="*/ 1 w 90"/>
                <a:gd name="T21" fmla="*/ 0 h 18"/>
                <a:gd name="T22" fmla="*/ 2 w 90"/>
                <a:gd name="T23" fmla="*/ 0 h 18"/>
                <a:gd name="T24" fmla="*/ 2 w 90"/>
                <a:gd name="T25" fmla="*/ 0 h 18"/>
                <a:gd name="T26" fmla="*/ 2 w 90"/>
                <a:gd name="T27" fmla="*/ 0 h 18"/>
                <a:gd name="T28" fmla="*/ 3 w 90"/>
                <a:gd name="T29" fmla="*/ 0 h 18"/>
                <a:gd name="T30" fmla="*/ 3 w 90"/>
                <a:gd name="T31" fmla="*/ 0 h 18"/>
                <a:gd name="T32" fmla="*/ 3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18">
                  <a:moveTo>
                    <a:pt x="90" y="13"/>
                  </a:moveTo>
                  <a:lnTo>
                    <a:pt x="78" y="13"/>
                  </a:lnTo>
                  <a:lnTo>
                    <a:pt x="67" y="14"/>
                  </a:lnTo>
                  <a:lnTo>
                    <a:pt x="54" y="16"/>
                  </a:lnTo>
                  <a:lnTo>
                    <a:pt x="42" y="18"/>
                  </a:lnTo>
                  <a:lnTo>
                    <a:pt x="30" y="18"/>
                  </a:lnTo>
                  <a:lnTo>
                    <a:pt x="19" y="16"/>
                  </a:lnTo>
                  <a:lnTo>
                    <a:pt x="9" y="12"/>
                  </a:lnTo>
                  <a:lnTo>
                    <a:pt x="0" y="5"/>
                  </a:lnTo>
                  <a:lnTo>
                    <a:pt x="10" y="1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56" y="5"/>
                  </a:lnTo>
                  <a:lnTo>
                    <a:pt x="68" y="7"/>
                  </a:lnTo>
                  <a:lnTo>
                    <a:pt x="79" y="11"/>
                  </a:lnTo>
                  <a:lnTo>
                    <a:pt x="90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3" name="Freeform 66"/>
            <p:cNvSpPr>
              <a:spLocks/>
            </p:cNvSpPr>
            <p:nvPr/>
          </p:nvSpPr>
          <p:spPr bwMode="auto">
            <a:xfrm>
              <a:off x="1412" y="706"/>
              <a:ext cx="4" cy="16"/>
            </a:xfrm>
            <a:custGeom>
              <a:avLst/>
              <a:gdLst>
                <a:gd name="T0" fmla="*/ 1 w 8"/>
                <a:gd name="T1" fmla="*/ 1 h 31"/>
                <a:gd name="T2" fmla="*/ 1 w 8"/>
                <a:gd name="T3" fmla="*/ 1 h 31"/>
                <a:gd name="T4" fmla="*/ 0 w 8"/>
                <a:gd name="T5" fmla="*/ 1 h 31"/>
                <a:gd name="T6" fmla="*/ 0 w 8"/>
                <a:gd name="T7" fmla="*/ 1 h 31"/>
                <a:gd name="T8" fmla="*/ 1 w 8"/>
                <a:gd name="T9" fmla="*/ 0 h 31"/>
                <a:gd name="T10" fmla="*/ 1 w 8"/>
                <a:gd name="T11" fmla="*/ 1 h 31"/>
                <a:gd name="T12" fmla="*/ 1 w 8"/>
                <a:gd name="T13" fmla="*/ 1 h 31"/>
                <a:gd name="T14" fmla="*/ 1 w 8"/>
                <a:gd name="T15" fmla="*/ 1 h 31"/>
                <a:gd name="T16" fmla="*/ 1 w 8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1">
                  <a:moveTo>
                    <a:pt x="4" y="31"/>
                  </a:moveTo>
                  <a:lnTo>
                    <a:pt x="2" y="23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0"/>
                  </a:lnTo>
                  <a:lnTo>
                    <a:pt x="8" y="7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4" name="Freeform 67"/>
            <p:cNvSpPr>
              <a:spLocks/>
            </p:cNvSpPr>
            <p:nvPr/>
          </p:nvSpPr>
          <p:spPr bwMode="auto">
            <a:xfrm>
              <a:off x="1200" y="707"/>
              <a:ext cx="4" cy="3"/>
            </a:xfrm>
            <a:custGeom>
              <a:avLst/>
              <a:gdLst>
                <a:gd name="T0" fmla="*/ 1 w 7"/>
                <a:gd name="T1" fmla="*/ 1 h 5"/>
                <a:gd name="T2" fmla="*/ 1 w 7"/>
                <a:gd name="T3" fmla="*/ 1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7" y="4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5" name="Freeform 68"/>
            <p:cNvSpPr>
              <a:spLocks/>
            </p:cNvSpPr>
            <p:nvPr/>
          </p:nvSpPr>
          <p:spPr bwMode="auto">
            <a:xfrm>
              <a:off x="1113" y="710"/>
              <a:ext cx="24" cy="5"/>
            </a:xfrm>
            <a:custGeom>
              <a:avLst/>
              <a:gdLst>
                <a:gd name="T0" fmla="*/ 1 w 50"/>
                <a:gd name="T1" fmla="*/ 1 h 10"/>
                <a:gd name="T2" fmla="*/ 1 w 50"/>
                <a:gd name="T3" fmla="*/ 1 h 10"/>
                <a:gd name="T4" fmla="*/ 1 w 50"/>
                <a:gd name="T5" fmla="*/ 1 h 10"/>
                <a:gd name="T6" fmla="*/ 0 w 50"/>
                <a:gd name="T7" fmla="*/ 1 h 10"/>
                <a:gd name="T8" fmla="*/ 0 w 50"/>
                <a:gd name="T9" fmla="*/ 1 h 10"/>
                <a:gd name="T10" fmla="*/ 0 w 50"/>
                <a:gd name="T11" fmla="*/ 1 h 10"/>
                <a:gd name="T12" fmla="*/ 0 w 50"/>
                <a:gd name="T13" fmla="*/ 1 h 10"/>
                <a:gd name="T14" fmla="*/ 0 w 50"/>
                <a:gd name="T15" fmla="*/ 1 h 10"/>
                <a:gd name="T16" fmla="*/ 0 w 50"/>
                <a:gd name="T17" fmla="*/ 1 h 10"/>
                <a:gd name="T18" fmla="*/ 0 w 50"/>
                <a:gd name="T19" fmla="*/ 1 h 10"/>
                <a:gd name="T20" fmla="*/ 0 w 50"/>
                <a:gd name="T21" fmla="*/ 1 h 10"/>
                <a:gd name="T22" fmla="*/ 0 w 50"/>
                <a:gd name="T23" fmla="*/ 1 h 10"/>
                <a:gd name="T24" fmla="*/ 0 w 50"/>
                <a:gd name="T25" fmla="*/ 1 h 10"/>
                <a:gd name="T26" fmla="*/ 0 w 50"/>
                <a:gd name="T27" fmla="*/ 0 h 10"/>
                <a:gd name="T28" fmla="*/ 0 w 50"/>
                <a:gd name="T29" fmla="*/ 0 h 10"/>
                <a:gd name="T30" fmla="*/ 0 w 50"/>
                <a:gd name="T31" fmla="*/ 0 h 10"/>
                <a:gd name="T32" fmla="*/ 0 w 50"/>
                <a:gd name="T33" fmla="*/ 0 h 10"/>
                <a:gd name="T34" fmla="*/ 0 w 50"/>
                <a:gd name="T35" fmla="*/ 1 h 10"/>
                <a:gd name="T36" fmla="*/ 1 w 50"/>
                <a:gd name="T37" fmla="*/ 1 h 10"/>
                <a:gd name="T38" fmla="*/ 1 w 50"/>
                <a:gd name="T39" fmla="*/ 1 h 10"/>
                <a:gd name="T40" fmla="*/ 1 w 50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" h="10">
                  <a:moveTo>
                    <a:pt x="50" y="8"/>
                  </a:moveTo>
                  <a:lnTo>
                    <a:pt x="44" y="9"/>
                  </a:lnTo>
                  <a:lnTo>
                    <a:pt x="38" y="10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7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6" name="Freeform 69"/>
            <p:cNvSpPr>
              <a:spLocks/>
            </p:cNvSpPr>
            <p:nvPr/>
          </p:nvSpPr>
          <p:spPr bwMode="auto">
            <a:xfrm>
              <a:off x="1175" y="716"/>
              <a:ext cx="45" cy="7"/>
            </a:xfrm>
            <a:custGeom>
              <a:avLst/>
              <a:gdLst>
                <a:gd name="T0" fmla="*/ 3 w 90"/>
                <a:gd name="T1" fmla="*/ 0 h 14"/>
                <a:gd name="T2" fmla="*/ 3 w 90"/>
                <a:gd name="T3" fmla="*/ 1 h 14"/>
                <a:gd name="T4" fmla="*/ 3 w 90"/>
                <a:gd name="T5" fmla="*/ 1 h 14"/>
                <a:gd name="T6" fmla="*/ 3 w 90"/>
                <a:gd name="T7" fmla="*/ 1 h 14"/>
                <a:gd name="T8" fmla="*/ 2 w 90"/>
                <a:gd name="T9" fmla="*/ 1 h 14"/>
                <a:gd name="T10" fmla="*/ 2 w 90"/>
                <a:gd name="T11" fmla="*/ 1 h 14"/>
                <a:gd name="T12" fmla="*/ 1 w 90"/>
                <a:gd name="T13" fmla="*/ 1 h 14"/>
                <a:gd name="T14" fmla="*/ 1 w 90"/>
                <a:gd name="T15" fmla="*/ 1 h 14"/>
                <a:gd name="T16" fmla="*/ 1 w 90"/>
                <a:gd name="T17" fmla="*/ 1 h 14"/>
                <a:gd name="T18" fmla="*/ 0 w 90"/>
                <a:gd name="T19" fmla="*/ 1 h 14"/>
                <a:gd name="T20" fmla="*/ 1 w 90"/>
                <a:gd name="T21" fmla="*/ 1 h 14"/>
                <a:gd name="T22" fmla="*/ 1 w 90"/>
                <a:gd name="T23" fmla="*/ 0 h 14"/>
                <a:gd name="T24" fmla="*/ 1 w 90"/>
                <a:gd name="T25" fmla="*/ 0 h 14"/>
                <a:gd name="T26" fmla="*/ 1 w 90"/>
                <a:gd name="T27" fmla="*/ 1 h 14"/>
                <a:gd name="T28" fmla="*/ 1 w 90"/>
                <a:gd name="T29" fmla="*/ 1 h 14"/>
                <a:gd name="T30" fmla="*/ 1 w 90"/>
                <a:gd name="T31" fmla="*/ 1 h 14"/>
                <a:gd name="T32" fmla="*/ 2 w 90"/>
                <a:gd name="T33" fmla="*/ 1 h 14"/>
                <a:gd name="T34" fmla="*/ 2 w 90"/>
                <a:gd name="T35" fmla="*/ 1 h 14"/>
                <a:gd name="T36" fmla="*/ 3 w 90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" h="14">
                  <a:moveTo>
                    <a:pt x="78" y="0"/>
                  </a:moveTo>
                  <a:lnTo>
                    <a:pt x="90" y="12"/>
                  </a:lnTo>
                  <a:lnTo>
                    <a:pt x="80" y="10"/>
                  </a:lnTo>
                  <a:lnTo>
                    <a:pt x="68" y="10"/>
                  </a:lnTo>
                  <a:lnTo>
                    <a:pt x="56" y="11"/>
                  </a:lnTo>
                  <a:lnTo>
                    <a:pt x="44" y="12"/>
                  </a:lnTo>
                  <a:lnTo>
                    <a:pt x="32" y="14"/>
                  </a:lnTo>
                  <a:lnTo>
                    <a:pt x="20" y="12"/>
                  </a:lnTo>
                  <a:lnTo>
                    <a:pt x="10" y="9"/>
                  </a:lnTo>
                  <a:lnTo>
                    <a:pt x="0" y="3"/>
                  </a:lnTo>
                  <a:lnTo>
                    <a:pt x="4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6" y="3"/>
                  </a:lnTo>
                  <a:lnTo>
                    <a:pt x="41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7" name="Freeform 70"/>
            <p:cNvSpPr>
              <a:spLocks/>
            </p:cNvSpPr>
            <p:nvPr/>
          </p:nvSpPr>
          <p:spPr bwMode="auto">
            <a:xfrm>
              <a:off x="1393" y="721"/>
              <a:ext cx="5" cy="6"/>
            </a:xfrm>
            <a:custGeom>
              <a:avLst/>
              <a:gdLst>
                <a:gd name="T0" fmla="*/ 1 w 9"/>
                <a:gd name="T1" fmla="*/ 0 h 13"/>
                <a:gd name="T2" fmla="*/ 0 w 9"/>
                <a:gd name="T3" fmla="*/ 0 h 13"/>
                <a:gd name="T4" fmla="*/ 1 w 9"/>
                <a:gd name="T5" fmla="*/ 0 h 13"/>
                <a:gd name="T6" fmla="*/ 1 w 9"/>
                <a:gd name="T7" fmla="*/ 0 h 13"/>
                <a:gd name="T8" fmla="*/ 1 w 9"/>
                <a:gd name="T9" fmla="*/ 0 h 13"/>
                <a:gd name="T10" fmla="*/ 1 w 9"/>
                <a:gd name="T11" fmla="*/ 0 h 13"/>
                <a:gd name="T12" fmla="*/ 1 w 9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6"/>
                  </a:lnTo>
                  <a:lnTo>
                    <a:pt x="9" y="9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8" name="Freeform 71"/>
            <p:cNvSpPr>
              <a:spLocks/>
            </p:cNvSpPr>
            <p:nvPr/>
          </p:nvSpPr>
          <p:spPr bwMode="auto">
            <a:xfrm>
              <a:off x="1141" y="722"/>
              <a:ext cx="12" cy="5"/>
            </a:xfrm>
            <a:custGeom>
              <a:avLst/>
              <a:gdLst>
                <a:gd name="T0" fmla="*/ 1 w 23"/>
                <a:gd name="T1" fmla="*/ 1 h 10"/>
                <a:gd name="T2" fmla="*/ 1 w 23"/>
                <a:gd name="T3" fmla="*/ 1 h 10"/>
                <a:gd name="T4" fmla="*/ 1 w 23"/>
                <a:gd name="T5" fmla="*/ 1 h 10"/>
                <a:gd name="T6" fmla="*/ 1 w 23"/>
                <a:gd name="T7" fmla="*/ 1 h 10"/>
                <a:gd name="T8" fmla="*/ 0 w 23"/>
                <a:gd name="T9" fmla="*/ 0 h 10"/>
                <a:gd name="T10" fmla="*/ 1 w 23"/>
                <a:gd name="T11" fmla="*/ 1 h 10"/>
                <a:gd name="T12" fmla="*/ 1 w 23"/>
                <a:gd name="T13" fmla="*/ 1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0">
                  <a:moveTo>
                    <a:pt x="20" y="10"/>
                  </a:moveTo>
                  <a:lnTo>
                    <a:pt x="15" y="8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3" y="3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49" name="Freeform 72"/>
            <p:cNvSpPr>
              <a:spLocks/>
            </p:cNvSpPr>
            <p:nvPr/>
          </p:nvSpPr>
          <p:spPr bwMode="auto">
            <a:xfrm>
              <a:off x="1437" y="724"/>
              <a:ext cx="59" cy="52"/>
            </a:xfrm>
            <a:custGeom>
              <a:avLst/>
              <a:gdLst>
                <a:gd name="T0" fmla="*/ 1 w 117"/>
                <a:gd name="T1" fmla="*/ 0 h 105"/>
                <a:gd name="T2" fmla="*/ 2 w 117"/>
                <a:gd name="T3" fmla="*/ 0 h 105"/>
                <a:gd name="T4" fmla="*/ 2 w 117"/>
                <a:gd name="T5" fmla="*/ 1 h 105"/>
                <a:gd name="T6" fmla="*/ 3 w 117"/>
                <a:gd name="T7" fmla="*/ 1 h 105"/>
                <a:gd name="T8" fmla="*/ 3 w 117"/>
                <a:gd name="T9" fmla="*/ 1 h 105"/>
                <a:gd name="T10" fmla="*/ 3 w 117"/>
                <a:gd name="T11" fmla="*/ 2 h 105"/>
                <a:gd name="T12" fmla="*/ 4 w 117"/>
                <a:gd name="T13" fmla="*/ 2 h 105"/>
                <a:gd name="T14" fmla="*/ 4 w 117"/>
                <a:gd name="T15" fmla="*/ 2 h 105"/>
                <a:gd name="T16" fmla="*/ 4 w 117"/>
                <a:gd name="T17" fmla="*/ 3 h 105"/>
                <a:gd name="T18" fmla="*/ 4 w 117"/>
                <a:gd name="T19" fmla="*/ 2 h 105"/>
                <a:gd name="T20" fmla="*/ 3 w 117"/>
                <a:gd name="T21" fmla="*/ 2 h 105"/>
                <a:gd name="T22" fmla="*/ 3 w 117"/>
                <a:gd name="T23" fmla="*/ 2 h 105"/>
                <a:gd name="T24" fmla="*/ 2 w 117"/>
                <a:gd name="T25" fmla="*/ 1 h 105"/>
                <a:gd name="T26" fmla="*/ 2 w 117"/>
                <a:gd name="T27" fmla="*/ 1 h 105"/>
                <a:gd name="T28" fmla="*/ 1 w 117"/>
                <a:gd name="T29" fmla="*/ 1 h 105"/>
                <a:gd name="T30" fmla="*/ 1 w 117"/>
                <a:gd name="T31" fmla="*/ 0 h 105"/>
                <a:gd name="T32" fmla="*/ 0 w 117"/>
                <a:gd name="T33" fmla="*/ 0 h 105"/>
                <a:gd name="T34" fmla="*/ 0 w 117"/>
                <a:gd name="T35" fmla="*/ 0 h 105"/>
                <a:gd name="T36" fmla="*/ 1 w 117"/>
                <a:gd name="T37" fmla="*/ 0 h 105"/>
                <a:gd name="T38" fmla="*/ 1 w 117"/>
                <a:gd name="T39" fmla="*/ 0 h 105"/>
                <a:gd name="T40" fmla="*/ 1 w 117"/>
                <a:gd name="T41" fmla="*/ 0 h 105"/>
                <a:gd name="T42" fmla="*/ 1 w 117"/>
                <a:gd name="T43" fmla="*/ 0 h 105"/>
                <a:gd name="T44" fmla="*/ 1 w 117"/>
                <a:gd name="T45" fmla="*/ 0 h 105"/>
                <a:gd name="T46" fmla="*/ 1 w 117"/>
                <a:gd name="T47" fmla="*/ 0 h 105"/>
                <a:gd name="T48" fmla="*/ 1 w 117"/>
                <a:gd name="T49" fmla="*/ 0 h 1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7" h="105">
                  <a:moveTo>
                    <a:pt x="26" y="21"/>
                  </a:moveTo>
                  <a:lnTo>
                    <a:pt x="41" y="26"/>
                  </a:lnTo>
                  <a:lnTo>
                    <a:pt x="55" y="34"/>
                  </a:lnTo>
                  <a:lnTo>
                    <a:pt x="68" y="44"/>
                  </a:lnTo>
                  <a:lnTo>
                    <a:pt x="79" y="54"/>
                  </a:lnTo>
                  <a:lnTo>
                    <a:pt x="89" y="66"/>
                  </a:lnTo>
                  <a:lnTo>
                    <a:pt x="99" y="78"/>
                  </a:lnTo>
                  <a:lnTo>
                    <a:pt x="108" y="91"/>
                  </a:lnTo>
                  <a:lnTo>
                    <a:pt x="117" y="105"/>
                  </a:lnTo>
                  <a:lnTo>
                    <a:pt x="105" y="92"/>
                  </a:lnTo>
                  <a:lnTo>
                    <a:pt x="91" y="79"/>
                  </a:lnTo>
                  <a:lnTo>
                    <a:pt x="77" y="67"/>
                  </a:lnTo>
                  <a:lnTo>
                    <a:pt x="63" y="54"/>
                  </a:lnTo>
                  <a:lnTo>
                    <a:pt x="48" y="44"/>
                  </a:lnTo>
                  <a:lnTo>
                    <a:pt x="32" y="34"/>
                  </a:lnTo>
                  <a:lnTo>
                    <a:pt x="16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7" y="6"/>
                  </a:lnTo>
                  <a:lnTo>
                    <a:pt x="10" y="0"/>
                  </a:lnTo>
                  <a:lnTo>
                    <a:pt x="11" y="7"/>
                  </a:lnTo>
                  <a:lnTo>
                    <a:pt x="15" y="11"/>
                  </a:lnTo>
                  <a:lnTo>
                    <a:pt x="21" y="16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0" name="Freeform 73"/>
            <p:cNvSpPr>
              <a:spLocks/>
            </p:cNvSpPr>
            <p:nvPr/>
          </p:nvSpPr>
          <p:spPr bwMode="auto">
            <a:xfrm>
              <a:off x="1560" y="726"/>
              <a:ext cx="118" cy="106"/>
            </a:xfrm>
            <a:custGeom>
              <a:avLst/>
              <a:gdLst>
                <a:gd name="T0" fmla="*/ 8 w 235"/>
                <a:gd name="T1" fmla="*/ 2 h 212"/>
                <a:gd name="T2" fmla="*/ 8 w 235"/>
                <a:gd name="T3" fmla="*/ 3 h 212"/>
                <a:gd name="T4" fmla="*/ 7 w 235"/>
                <a:gd name="T5" fmla="*/ 4 h 212"/>
                <a:gd name="T6" fmla="*/ 6 w 235"/>
                <a:gd name="T7" fmla="*/ 4 h 212"/>
                <a:gd name="T8" fmla="*/ 5 w 235"/>
                <a:gd name="T9" fmla="*/ 4 h 212"/>
                <a:gd name="T10" fmla="*/ 5 w 235"/>
                <a:gd name="T11" fmla="*/ 5 h 212"/>
                <a:gd name="T12" fmla="*/ 5 w 235"/>
                <a:gd name="T13" fmla="*/ 5 h 212"/>
                <a:gd name="T14" fmla="*/ 7 w 235"/>
                <a:gd name="T15" fmla="*/ 5 h 212"/>
                <a:gd name="T16" fmla="*/ 5 w 235"/>
                <a:gd name="T17" fmla="*/ 5 h 212"/>
                <a:gd name="T18" fmla="*/ 4 w 235"/>
                <a:gd name="T19" fmla="*/ 5 h 212"/>
                <a:gd name="T20" fmla="*/ 4 w 235"/>
                <a:gd name="T21" fmla="*/ 5 h 212"/>
                <a:gd name="T22" fmla="*/ 4 w 235"/>
                <a:gd name="T23" fmla="*/ 6 h 212"/>
                <a:gd name="T24" fmla="*/ 5 w 235"/>
                <a:gd name="T25" fmla="*/ 3 h 212"/>
                <a:gd name="T26" fmla="*/ 5 w 235"/>
                <a:gd name="T27" fmla="*/ 3 h 212"/>
                <a:gd name="T28" fmla="*/ 5 w 235"/>
                <a:gd name="T29" fmla="*/ 2 h 212"/>
                <a:gd name="T30" fmla="*/ 4 w 235"/>
                <a:gd name="T31" fmla="*/ 2 h 212"/>
                <a:gd name="T32" fmla="*/ 4 w 235"/>
                <a:gd name="T33" fmla="*/ 3 h 212"/>
                <a:gd name="T34" fmla="*/ 3 w 235"/>
                <a:gd name="T35" fmla="*/ 3 h 212"/>
                <a:gd name="T36" fmla="*/ 4 w 235"/>
                <a:gd name="T37" fmla="*/ 3 h 212"/>
                <a:gd name="T38" fmla="*/ 3 w 235"/>
                <a:gd name="T39" fmla="*/ 4 h 212"/>
                <a:gd name="T40" fmla="*/ 3 w 235"/>
                <a:gd name="T41" fmla="*/ 4 h 212"/>
                <a:gd name="T42" fmla="*/ 2 w 235"/>
                <a:gd name="T43" fmla="*/ 4 h 212"/>
                <a:gd name="T44" fmla="*/ 4 w 235"/>
                <a:gd name="T45" fmla="*/ 4 h 212"/>
                <a:gd name="T46" fmla="*/ 3 w 235"/>
                <a:gd name="T47" fmla="*/ 5 h 212"/>
                <a:gd name="T48" fmla="*/ 1 w 235"/>
                <a:gd name="T49" fmla="*/ 5 h 212"/>
                <a:gd name="T50" fmla="*/ 2 w 235"/>
                <a:gd name="T51" fmla="*/ 5 h 212"/>
                <a:gd name="T52" fmla="*/ 3 w 235"/>
                <a:gd name="T53" fmla="*/ 5 h 212"/>
                <a:gd name="T54" fmla="*/ 3 w 235"/>
                <a:gd name="T55" fmla="*/ 5 h 212"/>
                <a:gd name="T56" fmla="*/ 2 w 235"/>
                <a:gd name="T57" fmla="*/ 5 h 212"/>
                <a:gd name="T58" fmla="*/ 1 w 235"/>
                <a:gd name="T59" fmla="*/ 5 h 212"/>
                <a:gd name="T60" fmla="*/ 2 w 235"/>
                <a:gd name="T61" fmla="*/ 6 h 212"/>
                <a:gd name="T62" fmla="*/ 3 w 235"/>
                <a:gd name="T63" fmla="*/ 6 h 212"/>
                <a:gd name="T64" fmla="*/ 3 w 235"/>
                <a:gd name="T65" fmla="*/ 6 h 212"/>
                <a:gd name="T66" fmla="*/ 3 w 235"/>
                <a:gd name="T67" fmla="*/ 6 h 212"/>
                <a:gd name="T68" fmla="*/ 2 w 235"/>
                <a:gd name="T69" fmla="*/ 6 h 212"/>
                <a:gd name="T70" fmla="*/ 1 w 235"/>
                <a:gd name="T71" fmla="*/ 6 h 212"/>
                <a:gd name="T72" fmla="*/ 1 w 235"/>
                <a:gd name="T73" fmla="*/ 7 h 212"/>
                <a:gd name="T74" fmla="*/ 2 w 235"/>
                <a:gd name="T75" fmla="*/ 7 h 212"/>
                <a:gd name="T76" fmla="*/ 3 w 235"/>
                <a:gd name="T77" fmla="*/ 7 h 212"/>
                <a:gd name="T78" fmla="*/ 3 w 235"/>
                <a:gd name="T79" fmla="*/ 7 h 212"/>
                <a:gd name="T80" fmla="*/ 2 w 235"/>
                <a:gd name="T81" fmla="*/ 7 h 212"/>
                <a:gd name="T82" fmla="*/ 1 w 235"/>
                <a:gd name="T83" fmla="*/ 7 h 212"/>
                <a:gd name="T84" fmla="*/ 1 w 235"/>
                <a:gd name="T85" fmla="*/ 5 h 212"/>
                <a:gd name="T86" fmla="*/ 2 w 235"/>
                <a:gd name="T87" fmla="*/ 3 h 212"/>
                <a:gd name="T88" fmla="*/ 3 w 235"/>
                <a:gd name="T89" fmla="*/ 2 h 212"/>
                <a:gd name="T90" fmla="*/ 4 w 235"/>
                <a:gd name="T91" fmla="*/ 1 h 212"/>
                <a:gd name="T92" fmla="*/ 6 w 235"/>
                <a:gd name="T93" fmla="*/ 1 h 212"/>
                <a:gd name="T94" fmla="*/ 7 w 235"/>
                <a:gd name="T95" fmla="*/ 1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5" h="212">
                  <a:moveTo>
                    <a:pt x="211" y="12"/>
                  </a:moveTo>
                  <a:lnTo>
                    <a:pt x="219" y="18"/>
                  </a:lnTo>
                  <a:lnTo>
                    <a:pt x="221" y="27"/>
                  </a:lnTo>
                  <a:lnTo>
                    <a:pt x="225" y="37"/>
                  </a:lnTo>
                  <a:lnTo>
                    <a:pt x="233" y="42"/>
                  </a:lnTo>
                  <a:lnTo>
                    <a:pt x="235" y="51"/>
                  </a:lnTo>
                  <a:lnTo>
                    <a:pt x="235" y="59"/>
                  </a:lnTo>
                  <a:lnTo>
                    <a:pt x="234" y="67"/>
                  </a:lnTo>
                  <a:lnTo>
                    <a:pt x="233" y="78"/>
                  </a:lnTo>
                  <a:lnTo>
                    <a:pt x="231" y="90"/>
                  </a:lnTo>
                  <a:lnTo>
                    <a:pt x="226" y="102"/>
                  </a:lnTo>
                  <a:lnTo>
                    <a:pt x="220" y="113"/>
                  </a:lnTo>
                  <a:lnTo>
                    <a:pt x="212" y="125"/>
                  </a:lnTo>
                  <a:lnTo>
                    <a:pt x="206" y="116"/>
                  </a:lnTo>
                  <a:lnTo>
                    <a:pt x="197" y="117"/>
                  </a:lnTo>
                  <a:lnTo>
                    <a:pt x="188" y="118"/>
                  </a:lnTo>
                  <a:lnTo>
                    <a:pt x="179" y="119"/>
                  </a:lnTo>
                  <a:lnTo>
                    <a:pt x="170" y="120"/>
                  </a:lnTo>
                  <a:lnTo>
                    <a:pt x="160" y="121"/>
                  </a:lnTo>
                  <a:lnTo>
                    <a:pt x="151" y="122"/>
                  </a:lnTo>
                  <a:lnTo>
                    <a:pt x="143" y="125"/>
                  </a:lnTo>
                  <a:lnTo>
                    <a:pt x="134" y="127"/>
                  </a:lnTo>
                  <a:lnTo>
                    <a:pt x="132" y="129"/>
                  </a:lnTo>
                  <a:lnTo>
                    <a:pt x="130" y="132"/>
                  </a:lnTo>
                  <a:lnTo>
                    <a:pt x="129" y="134"/>
                  </a:lnTo>
                  <a:lnTo>
                    <a:pt x="130" y="136"/>
                  </a:lnTo>
                  <a:lnTo>
                    <a:pt x="136" y="140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5" y="135"/>
                  </a:lnTo>
                  <a:lnTo>
                    <a:pt x="209" y="128"/>
                  </a:lnTo>
                  <a:lnTo>
                    <a:pt x="202" y="137"/>
                  </a:lnTo>
                  <a:lnTo>
                    <a:pt x="193" y="143"/>
                  </a:lnTo>
                  <a:lnTo>
                    <a:pt x="183" y="146"/>
                  </a:lnTo>
                  <a:lnTo>
                    <a:pt x="172" y="146"/>
                  </a:lnTo>
                  <a:lnTo>
                    <a:pt x="160" y="146"/>
                  </a:lnTo>
                  <a:lnTo>
                    <a:pt x="150" y="144"/>
                  </a:lnTo>
                  <a:lnTo>
                    <a:pt x="139" y="144"/>
                  </a:lnTo>
                  <a:lnTo>
                    <a:pt x="129" y="147"/>
                  </a:lnTo>
                  <a:lnTo>
                    <a:pt x="128" y="149"/>
                  </a:lnTo>
                  <a:lnTo>
                    <a:pt x="127" y="151"/>
                  </a:lnTo>
                  <a:lnTo>
                    <a:pt x="127" y="154"/>
                  </a:lnTo>
                  <a:lnTo>
                    <a:pt x="127" y="156"/>
                  </a:lnTo>
                  <a:lnTo>
                    <a:pt x="128" y="157"/>
                  </a:lnTo>
                  <a:lnTo>
                    <a:pt x="130" y="159"/>
                  </a:lnTo>
                  <a:lnTo>
                    <a:pt x="132" y="159"/>
                  </a:lnTo>
                  <a:lnTo>
                    <a:pt x="134" y="159"/>
                  </a:lnTo>
                  <a:lnTo>
                    <a:pt x="105" y="176"/>
                  </a:lnTo>
                  <a:lnTo>
                    <a:pt x="112" y="155"/>
                  </a:lnTo>
                  <a:lnTo>
                    <a:pt x="119" y="134"/>
                  </a:lnTo>
                  <a:lnTo>
                    <a:pt x="126" y="112"/>
                  </a:lnTo>
                  <a:lnTo>
                    <a:pt x="130" y="90"/>
                  </a:lnTo>
                  <a:lnTo>
                    <a:pt x="133" y="93"/>
                  </a:lnTo>
                  <a:lnTo>
                    <a:pt x="135" y="83"/>
                  </a:lnTo>
                  <a:lnTo>
                    <a:pt x="136" y="75"/>
                  </a:lnTo>
                  <a:lnTo>
                    <a:pt x="136" y="67"/>
                  </a:lnTo>
                  <a:lnTo>
                    <a:pt x="140" y="58"/>
                  </a:lnTo>
                  <a:lnTo>
                    <a:pt x="140" y="56"/>
                  </a:lnTo>
                  <a:lnTo>
                    <a:pt x="140" y="53"/>
                  </a:lnTo>
                  <a:lnTo>
                    <a:pt x="139" y="51"/>
                  </a:lnTo>
                  <a:lnTo>
                    <a:pt x="137" y="50"/>
                  </a:lnTo>
                  <a:lnTo>
                    <a:pt x="133" y="53"/>
                  </a:lnTo>
                  <a:lnTo>
                    <a:pt x="129" y="59"/>
                  </a:lnTo>
                  <a:lnTo>
                    <a:pt x="126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3" y="75"/>
                  </a:lnTo>
                  <a:lnTo>
                    <a:pt x="107" y="75"/>
                  </a:lnTo>
                  <a:lnTo>
                    <a:pt x="100" y="71"/>
                  </a:lnTo>
                  <a:lnTo>
                    <a:pt x="98" y="74"/>
                  </a:lnTo>
                  <a:lnTo>
                    <a:pt x="96" y="78"/>
                  </a:lnTo>
                  <a:lnTo>
                    <a:pt x="94" y="81"/>
                  </a:lnTo>
                  <a:lnTo>
                    <a:pt x="94" y="86"/>
                  </a:lnTo>
                  <a:lnTo>
                    <a:pt x="97" y="89"/>
                  </a:lnTo>
                  <a:lnTo>
                    <a:pt x="103" y="89"/>
                  </a:lnTo>
                  <a:lnTo>
                    <a:pt x="107" y="87"/>
                  </a:lnTo>
                  <a:lnTo>
                    <a:pt x="111" y="86"/>
                  </a:lnTo>
                  <a:lnTo>
                    <a:pt x="110" y="97"/>
                  </a:lnTo>
                  <a:lnTo>
                    <a:pt x="102" y="98"/>
                  </a:lnTo>
                  <a:lnTo>
                    <a:pt x="95" y="98"/>
                  </a:lnTo>
                  <a:lnTo>
                    <a:pt x="88" y="99"/>
                  </a:lnTo>
                  <a:lnTo>
                    <a:pt x="82" y="99"/>
                  </a:lnTo>
                  <a:lnTo>
                    <a:pt x="75" y="99"/>
                  </a:lnTo>
                  <a:lnTo>
                    <a:pt x="69" y="99"/>
                  </a:lnTo>
                  <a:lnTo>
                    <a:pt x="64" y="101"/>
                  </a:lnTo>
                  <a:lnTo>
                    <a:pt x="58" y="102"/>
                  </a:lnTo>
                  <a:lnTo>
                    <a:pt x="57" y="105"/>
                  </a:lnTo>
                  <a:lnTo>
                    <a:pt x="59" y="108"/>
                  </a:lnTo>
                  <a:lnTo>
                    <a:pt x="62" y="110"/>
                  </a:lnTo>
                  <a:lnTo>
                    <a:pt x="66" y="111"/>
                  </a:lnTo>
                  <a:lnTo>
                    <a:pt x="106" y="112"/>
                  </a:lnTo>
                  <a:lnTo>
                    <a:pt x="102" y="120"/>
                  </a:lnTo>
                  <a:lnTo>
                    <a:pt x="96" y="126"/>
                  </a:lnTo>
                  <a:lnTo>
                    <a:pt x="87" y="129"/>
                  </a:lnTo>
                  <a:lnTo>
                    <a:pt x="76" y="129"/>
                  </a:lnTo>
                  <a:lnTo>
                    <a:pt x="66" y="131"/>
                  </a:lnTo>
                  <a:lnTo>
                    <a:pt x="54" y="129"/>
                  </a:lnTo>
                  <a:lnTo>
                    <a:pt x="43" y="129"/>
                  </a:lnTo>
                  <a:lnTo>
                    <a:pt x="33" y="131"/>
                  </a:lnTo>
                  <a:lnTo>
                    <a:pt x="31" y="131"/>
                  </a:lnTo>
                  <a:lnTo>
                    <a:pt x="31" y="133"/>
                  </a:lnTo>
                  <a:lnTo>
                    <a:pt x="31" y="134"/>
                  </a:lnTo>
                  <a:lnTo>
                    <a:pt x="31" y="136"/>
                  </a:lnTo>
                  <a:lnTo>
                    <a:pt x="38" y="140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2" y="141"/>
                  </a:lnTo>
                  <a:lnTo>
                    <a:pt x="72" y="140"/>
                  </a:lnTo>
                  <a:lnTo>
                    <a:pt x="80" y="140"/>
                  </a:lnTo>
                  <a:lnTo>
                    <a:pt x="89" y="140"/>
                  </a:lnTo>
                  <a:lnTo>
                    <a:pt x="97" y="141"/>
                  </a:lnTo>
                  <a:lnTo>
                    <a:pt x="95" y="149"/>
                  </a:lnTo>
                  <a:lnTo>
                    <a:pt x="86" y="151"/>
                  </a:lnTo>
                  <a:lnTo>
                    <a:pt x="76" y="152"/>
                  </a:lnTo>
                  <a:lnTo>
                    <a:pt x="66" y="154"/>
                  </a:lnTo>
                  <a:lnTo>
                    <a:pt x="56" y="154"/>
                  </a:lnTo>
                  <a:lnTo>
                    <a:pt x="46" y="155"/>
                  </a:lnTo>
                  <a:lnTo>
                    <a:pt x="37" y="155"/>
                  </a:lnTo>
                  <a:lnTo>
                    <a:pt x="28" y="157"/>
                  </a:lnTo>
                  <a:lnTo>
                    <a:pt x="20" y="159"/>
                  </a:lnTo>
                  <a:lnTo>
                    <a:pt x="23" y="164"/>
                  </a:lnTo>
                  <a:lnTo>
                    <a:pt x="29" y="166"/>
                  </a:lnTo>
                  <a:lnTo>
                    <a:pt x="35" y="169"/>
                  </a:lnTo>
                  <a:lnTo>
                    <a:pt x="43" y="169"/>
                  </a:lnTo>
                  <a:lnTo>
                    <a:pt x="50" y="169"/>
                  </a:lnTo>
                  <a:lnTo>
                    <a:pt x="58" y="167"/>
                  </a:lnTo>
                  <a:lnTo>
                    <a:pt x="65" y="166"/>
                  </a:lnTo>
                  <a:lnTo>
                    <a:pt x="71" y="166"/>
                  </a:lnTo>
                  <a:lnTo>
                    <a:pt x="75" y="164"/>
                  </a:lnTo>
                  <a:lnTo>
                    <a:pt x="80" y="165"/>
                  </a:lnTo>
                  <a:lnTo>
                    <a:pt x="86" y="165"/>
                  </a:lnTo>
                  <a:lnTo>
                    <a:pt x="90" y="164"/>
                  </a:lnTo>
                  <a:lnTo>
                    <a:pt x="87" y="169"/>
                  </a:lnTo>
                  <a:lnTo>
                    <a:pt x="86" y="172"/>
                  </a:lnTo>
                  <a:lnTo>
                    <a:pt x="86" y="177"/>
                  </a:lnTo>
                  <a:lnTo>
                    <a:pt x="82" y="181"/>
                  </a:lnTo>
                  <a:lnTo>
                    <a:pt x="74" y="181"/>
                  </a:lnTo>
                  <a:lnTo>
                    <a:pt x="66" y="182"/>
                  </a:lnTo>
                  <a:lnTo>
                    <a:pt x="57" y="182"/>
                  </a:lnTo>
                  <a:lnTo>
                    <a:pt x="49" y="184"/>
                  </a:lnTo>
                  <a:lnTo>
                    <a:pt x="41" y="184"/>
                  </a:lnTo>
                  <a:lnTo>
                    <a:pt x="33" y="185"/>
                  </a:lnTo>
                  <a:lnTo>
                    <a:pt x="26" y="184"/>
                  </a:lnTo>
                  <a:lnTo>
                    <a:pt x="19" y="182"/>
                  </a:lnTo>
                  <a:lnTo>
                    <a:pt x="14" y="185"/>
                  </a:lnTo>
                  <a:lnTo>
                    <a:pt x="11" y="188"/>
                  </a:lnTo>
                  <a:lnTo>
                    <a:pt x="9" y="192"/>
                  </a:lnTo>
                  <a:lnTo>
                    <a:pt x="12" y="196"/>
                  </a:lnTo>
                  <a:lnTo>
                    <a:pt x="12" y="197"/>
                  </a:lnTo>
                  <a:lnTo>
                    <a:pt x="19" y="197"/>
                  </a:lnTo>
                  <a:lnTo>
                    <a:pt x="27" y="197"/>
                  </a:lnTo>
                  <a:lnTo>
                    <a:pt x="34" y="197"/>
                  </a:lnTo>
                  <a:lnTo>
                    <a:pt x="43" y="196"/>
                  </a:lnTo>
                  <a:lnTo>
                    <a:pt x="51" y="196"/>
                  </a:lnTo>
                  <a:lnTo>
                    <a:pt x="59" y="196"/>
                  </a:lnTo>
                  <a:lnTo>
                    <a:pt x="67" y="196"/>
                  </a:lnTo>
                  <a:lnTo>
                    <a:pt x="74" y="197"/>
                  </a:lnTo>
                  <a:lnTo>
                    <a:pt x="74" y="199"/>
                  </a:lnTo>
                  <a:lnTo>
                    <a:pt x="75" y="200"/>
                  </a:lnTo>
                  <a:lnTo>
                    <a:pt x="76" y="201"/>
                  </a:lnTo>
                  <a:lnTo>
                    <a:pt x="77" y="202"/>
                  </a:lnTo>
                  <a:lnTo>
                    <a:pt x="71" y="205"/>
                  </a:lnTo>
                  <a:lnTo>
                    <a:pt x="62" y="208"/>
                  </a:lnTo>
                  <a:lnTo>
                    <a:pt x="54" y="209"/>
                  </a:lnTo>
                  <a:lnTo>
                    <a:pt x="45" y="210"/>
                  </a:lnTo>
                  <a:lnTo>
                    <a:pt x="37" y="210"/>
                  </a:lnTo>
                  <a:lnTo>
                    <a:pt x="29" y="211"/>
                  </a:lnTo>
                  <a:lnTo>
                    <a:pt x="21" y="211"/>
                  </a:lnTo>
                  <a:lnTo>
                    <a:pt x="13" y="212"/>
                  </a:lnTo>
                  <a:lnTo>
                    <a:pt x="0" y="209"/>
                  </a:lnTo>
                  <a:lnTo>
                    <a:pt x="4" y="184"/>
                  </a:lnTo>
                  <a:lnTo>
                    <a:pt x="9" y="158"/>
                  </a:lnTo>
                  <a:lnTo>
                    <a:pt x="15" y="133"/>
                  </a:lnTo>
                  <a:lnTo>
                    <a:pt x="20" y="108"/>
                  </a:lnTo>
                  <a:lnTo>
                    <a:pt x="27" y="98"/>
                  </a:lnTo>
                  <a:lnTo>
                    <a:pt x="34" y="87"/>
                  </a:lnTo>
                  <a:lnTo>
                    <a:pt x="42" y="75"/>
                  </a:lnTo>
                  <a:lnTo>
                    <a:pt x="49" y="65"/>
                  </a:lnTo>
                  <a:lnTo>
                    <a:pt x="60" y="56"/>
                  </a:lnTo>
                  <a:lnTo>
                    <a:pt x="71" y="45"/>
                  </a:lnTo>
                  <a:lnTo>
                    <a:pt x="82" y="36"/>
                  </a:lnTo>
                  <a:lnTo>
                    <a:pt x="94" y="27"/>
                  </a:lnTo>
                  <a:lnTo>
                    <a:pt x="105" y="19"/>
                  </a:lnTo>
                  <a:lnTo>
                    <a:pt x="117" y="12"/>
                  </a:lnTo>
                  <a:lnTo>
                    <a:pt x="130" y="6"/>
                  </a:lnTo>
                  <a:lnTo>
                    <a:pt x="145" y="4"/>
                  </a:lnTo>
                  <a:lnTo>
                    <a:pt x="153" y="3"/>
                  </a:lnTo>
                  <a:lnTo>
                    <a:pt x="162" y="1"/>
                  </a:lnTo>
                  <a:lnTo>
                    <a:pt x="171" y="0"/>
                  </a:lnTo>
                  <a:lnTo>
                    <a:pt x="181" y="0"/>
                  </a:lnTo>
                  <a:lnTo>
                    <a:pt x="190" y="1"/>
                  </a:lnTo>
                  <a:lnTo>
                    <a:pt x="198" y="4"/>
                  </a:lnTo>
                  <a:lnTo>
                    <a:pt x="205" y="7"/>
                  </a:lnTo>
                  <a:lnTo>
                    <a:pt x="211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1" name="Freeform 74"/>
            <p:cNvSpPr>
              <a:spLocks/>
            </p:cNvSpPr>
            <p:nvPr/>
          </p:nvSpPr>
          <p:spPr bwMode="auto">
            <a:xfrm>
              <a:off x="1240" y="729"/>
              <a:ext cx="61" cy="77"/>
            </a:xfrm>
            <a:custGeom>
              <a:avLst/>
              <a:gdLst>
                <a:gd name="T0" fmla="*/ 2 w 122"/>
                <a:gd name="T1" fmla="*/ 2 h 155"/>
                <a:gd name="T2" fmla="*/ 2 w 122"/>
                <a:gd name="T3" fmla="*/ 3 h 155"/>
                <a:gd name="T4" fmla="*/ 2 w 122"/>
                <a:gd name="T5" fmla="*/ 2 h 155"/>
                <a:gd name="T6" fmla="*/ 2 w 122"/>
                <a:gd name="T7" fmla="*/ 1 h 155"/>
                <a:gd name="T8" fmla="*/ 2 w 122"/>
                <a:gd name="T9" fmla="*/ 1 h 155"/>
                <a:gd name="T10" fmla="*/ 2 w 122"/>
                <a:gd name="T11" fmla="*/ 0 h 155"/>
                <a:gd name="T12" fmla="*/ 2 w 122"/>
                <a:gd name="T13" fmla="*/ 0 h 155"/>
                <a:gd name="T14" fmla="*/ 2 w 122"/>
                <a:gd name="T15" fmla="*/ 1 h 155"/>
                <a:gd name="T16" fmla="*/ 2 w 122"/>
                <a:gd name="T17" fmla="*/ 2 h 155"/>
                <a:gd name="T18" fmla="*/ 2 w 122"/>
                <a:gd name="T19" fmla="*/ 3 h 155"/>
                <a:gd name="T20" fmla="*/ 3 w 122"/>
                <a:gd name="T21" fmla="*/ 3 h 155"/>
                <a:gd name="T22" fmla="*/ 3 w 122"/>
                <a:gd name="T23" fmla="*/ 3 h 155"/>
                <a:gd name="T24" fmla="*/ 3 w 122"/>
                <a:gd name="T25" fmla="*/ 3 h 155"/>
                <a:gd name="T26" fmla="*/ 3 w 122"/>
                <a:gd name="T27" fmla="*/ 1 h 155"/>
                <a:gd name="T28" fmla="*/ 3 w 122"/>
                <a:gd name="T29" fmla="*/ 0 h 155"/>
                <a:gd name="T30" fmla="*/ 3 w 122"/>
                <a:gd name="T31" fmla="*/ 1 h 155"/>
                <a:gd name="T32" fmla="*/ 3 w 122"/>
                <a:gd name="T33" fmla="*/ 3 h 155"/>
                <a:gd name="T34" fmla="*/ 4 w 122"/>
                <a:gd name="T35" fmla="*/ 4 h 155"/>
                <a:gd name="T36" fmla="*/ 4 w 122"/>
                <a:gd name="T37" fmla="*/ 4 h 155"/>
                <a:gd name="T38" fmla="*/ 4 w 122"/>
                <a:gd name="T39" fmla="*/ 3 h 155"/>
                <a:gd name="T40" fmla="*/ 3 w 122"/>
                <a:gd name="T41" fmla="*/ 1 h 155"/>
                <a:gd name="T42" fmla="*/ 4 w 122"/>
                <a:gd name="T43" fmla="*/ 0 h 155"/>
                <a:gd name="T44" fmla="*/ 4 w 122"/>
                <a:gd name="T45" fmla="*/ 1 h 155"/>
                <a:gd name="T46" fmla="*/ 4 w 122"/>
                <a:gd name="T47" fmla="*/ 1 h 155"/>
                <a:gd name="T48" fmla="*/ 4 w 122"/>
                <a:gd name="T49" fmla="*/ 3 h 155"/>
                <a:gd name="T50" fmla="*/ 4 w 122"/>
                <a:gd name="T51" fmla="*/ 4 h 155"/>
                <a:gd name="T52" fmla="*/ 4 w 122"/>
                <a:gd name="T53" fmla="*/ 4 h 155"/>
                <a:gd name="T54" fmla="*/ 4 w 122"/>
                <a:gd name="T55" fmla="*/ 4 h 155"/>
                <a:gd name="T56" fmla="*/ 2 w 122"/>
                <a:gd name="T57" fmla="*/ 3 h 155"/>
                <a:gd name="T58" fmla="*/ 1 w 122"/>
                <a:gd name="T59" fmla="*/ 3 h 155"/>
                <a:gd name="T60" fmla="*/ 1 w 122"/>
                <a:gd name="T61" fmla="*/ 2 h 155"/>
                <a:gd name="T62" fmla="*/ 1 w 122"/>
                <a:gd name="T63" fmla="*/ 1 h 155"/>
                <a:gd name="T64" fmla="*/ 1 w 122"/>
                <a:gd name="T65" fmla="*/ 0 h 155"/>
                <a:gd name="T66" fmla="*/ 1 w 122"/>
                <a:gd name="T67" fmla="*/ 0 h 155"/>
                <a:gd name="T68" fmla="*/ 1 w 122"/>
                <a:gd name="T69" fmla="*/ 0 h 155"/>
                <a:gd name="T70" fmla="*/ 1 w 122"/>
                <a:gd name="T71" fmla="*/ 0 h 155"/>
                <a:gd name="T72" fmla="*/ 1 w 122"/>
                <a:gd name="T73" fmla="*/ 1 h 155"/>
                <a:gd name="T74" fmla="*/ 1 w 122"/>
                <a:gd name="T75" fmla="*/ 2 h 1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2" h="155">
                  <a:moveTo>
                    <a:pt x="32" y="83"/>
                  </a:moveTo>
                  <a:lnTo>
                    <a:pt x="34" y="89"/>
                  </a:lnTo>
                  <a:lnTo>
                    <a:pt x="37" y="97"/>
                  </a:lnTo>
                  <a:lnTo>
                    <a:pt x="39" y="104"/>
                  </a:lnTo>
                  <a:lnTo>
                    <a:pt x="45" y="109"/>
                  </a:lnTo>
                  <a:lnTo>
                    <a:pt x="45" y="92"/>
                  </a:lnTo>
                  <a:lnTo>
                    <a:pt x="43" y="77"/>
                  </a:lnTo>
                  <a:lnTo>
                    <a:pt x="41" y="61"/>
                  </a:lnTo>
                  <a:lnTo>
                    <a:pt x="41" y="46"/>
                  </a:lnTo>
                  <a:lnTo>
                    <a:pt x="39" y="37"/>
                  </a:lnTo>
                  <a:lnTo>
                    <a:pt x="37" y="29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53" y="19"/>
                  </a:lnTo>
                  <a:lnTo>
                    <a:pt x="53" y="33"/>
                  </a:lnTo>
                  <a:lnTo>
                    <a:pt x="53" y="49"/>
                  </a:lnTo>
                  <a:lnTo>
                    <a:pt x="54" y="64"/>
                  </a:lnTo>
                  <a:lnTo>
                    <a:pt x="57" y="75"/>
                  </a:lnTo>
                  <a:lnTo>
                    <a:pt x="58" y="88"/>
                  </a:lnTo>
                  <a:lnTo>
                    <a:pt x="61" y="102"/>
                  </a:lnTo>
                  <a:lnTo>
                    <a:pt x="64" y="114"/>
                  </a:lnTo>
                  <a:lnTo>
                    <a:pt x="71" y="125"/>
                  </a:lnTo>
                  <a:lnTo>
                    <a:pt x="76" y="120"/>
                  </a:lnTo>
                  <a:lnTo>
                    <a:pt x="76" y="114"/>
                  </a:lnTo>
                  <a:lnTo>
                    <a:pt x="75" y="110"/>
                  </a:lnTo>
                  <a:lnTo>
                    <a:pt x="72" y="105"/>
                  </a:lnTo>
                  <a:lnTo>
                    <a:pt x="70" y="83"/>
                  </a:lnTo>
                  <a:lnTo>
                    <a:pt x="66" y="62"/>
                  </a:lnTo>
                  <a:lnTo>
                    <a:pt x="64" y="42"/>
                  </a:lnTo>
                  <a:lnTo>
                    <a:pt x="65" y="22"/>
                  </a:lnTo>
                  <a:lnTo>
                    <a:pt x="77" y="23"/>
                  </a:lnTo>
                  <a:lnTo>
                    <a:pt x="83" y="50"/>
                  </a:lnTo>
                  <a:lnTo>
                    <a:pt x="85" y="77"/>
                  </a:lnTo>
                  <a:lnTo>
                    <a:pt x="88" y="106"/>
                  </a:lnTo>
                  <a:lnTo>
                    <a:pt x="95" y="134"/>
                  </a:lnTo>
                  <a:lnTo>
                    <a:pt x="99" y="134"/>
                  </a:lnTo>
                  <a:lnTo>
                    <a:pt x="100" y="133"/>
                  </a:lnTo>
                  <a:lnTo>
                    <a:pt x="102" y="132"/>
                  </a:lnTo>
                  <a:lnTo>
                    <a:pt x="103" y="129"/>
                  </a:lnTo>
                  <a:lnTo>
                    <a:pt x="101" y="105"/>
                  </a:lnTo>
                  <a:lnTo>
                    <a:pt x="98" y="80"/>
                  </a:lnTo>
                  <a:lnTo>
                    <a:pt x="94" y="54"/>
                  </a:lnTo>
                  <a:lnTo>
                    <a:pt x="96" y="30"/>
                  </a:lnTo>
                  <a:lnTo>
                    <a:pt x="101" y="31"/>
                  </a:lnTo>
                  <a:lnTo>
                    <a:pt x="106" y="31"/>
                  </a:lnTo>
                  <a:lnTo>
                    <a:pt x="109" y="33"/>
                  </a:lnTo>
                  <a:lnTo>
                    <a:pt x="110" y="36"/>
                  </a:lnTo>
                  <a:lnTo>
                    <a:pt x="113" y="61"/>
                  </a:lnTo>
                  <a:lnTo>
                    <a:pt x="115" y="89"/>
                  </a:lnTo>
                  <a:lnTo>
                    <a:pt x="117" y="117"/>
                  </a:lnTo>
                  <a:lnTo>
                    <a:pt x="122" y="141"/>
                  </a:lnTo>
                  <a:lnTo>
                    <a:pt x="118" y="144"/>
                  </a:lnTo>
                  <a:lnTo>
                    <a:pt x="116" y="150"/>
                  </a:lnTo>
                  <a:lnTo>
                    <a:pt x="114" y="155"/>
                  </a:lnTo>
                  <a:lnTo>
                    <a:pt x="108" y="154"/>
                  </a:lnTo>
                  <a:lnTo>
                    <a:pt x="110" y="152"/>
                  </a:lnTo>
                  <a:lnTo>
                    <a:pt x="49" y="133"/>
                  </a:lnTo>
                  <a:lnTo>
                    <a:pt x="40" y="121"/>
                  </a:lnTo>
                  <a:lnTo>
                    <a:pt x="30" y="110"/>
                  </a:lnTo>
                  <a:lnTo>
                    <a:pt x="23" y="97"/>
                  </a:lnTo>
                  <a:lnTo>
                    <a:pt x="20" y="82"/>
                  </a:lnTo>
                  <a:lnTo>
                    <a:pt x="16" y="72"/>
                  </a:lnTo>
                  <a:lnTo>
                    <a:pt x="15" y="59"/>
                  </a:lnTo>
                  <a:lnTo>
                    <a:pt x="15" y="46"/>
                  </a:lnTo>
                  <a:lnTo>
                    <a:pt x="11" y="35"/>
                  </a:lnTo>
                  <a:lnTo>
                    <a:pt x="10" y="26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0" y="11"/>
                  </a:lnTo>
                  <a:lnTo>
                    <a:pt x="25" y="21"/>
                  </a:lnTo>
                  <a:lnTo>
                    <a:pt x="27" y="34"/>
                  </a:lnTo>
                  <a:lnTo>
                    <a:pt x="28" y="46"/>
                  </a:lnTo>
                  <a:lnTo>
                    <a:pt x="28" y="60"/>
                  </a:lnTo>
                  <a:lnTo>
                    <a:pt x="30" y="73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2" name="Freeform 75"/>
            <p:cNvSpPr>
              <a:spLocks/>
            </p:cNvSpPr>
            <p:nvPr/>
          </p:nvSpPr>
          <p:spPr bwMode="auto">
            <a:xfrm>
              <a:off x="1193" y="731"/>
              <a:ext cx="36" cy="5"/>
            </a:xfrm>
            <a:custGeom>
              <a:avLst/>
              <a:gdLst>
                <a:gd name="T0" fmla="*/ 2 w 74"/>
                <a:gd name="T1" fmla="*/ 1 h 10"/>
                <a:gd name="T2" fmla="*/ 2 w 74"/>
                <a:gd name="T3" fmla="*/ 1 h 10"/>
                <a:gd name="T4" fmla="*/ 1 w 74"/>
                <a:gd name="T5" fmla="*/ 1 h 10"/>
                <a:gd name="T6" fmla="*/ 1 w 74"/>
                <a:gd name="T7" fmla="*/ 1 h 10"/>
                <a:gd name="T8" fmla="*/ 1 w 74"/>
                <a:gd name="T9" fmla="*/ 1 h 10"/>
                <a:gd name="T10" fmla="*/ 1 w 74"/>
                <a:gd name="T11" fmla="*/ 1 h 10"/>
                <a:gd name="T12" fmla="*/ 0 w 74"/>
                <a:gd name="T13" fmla="*/ 1 h 10"/>
                <a:gd name="T14" fmla="*/ 0 w 74"/>
                <a:gd name="T15" fmla="*/ 1 h 10"/>
                <a:gd name="T16" fmla="*/ 0 w 74"/>
                <a:gd name="T17" fmla="*/ 1 h 10"/>
                <a:gd name="T18" fmla="*/ 0 w 74"/>
                <a:gd name="T19" fmla="*/ 0 h 10"/>
                <a:gd name="T20" fmla="*/ 2 w 7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" h="10">
                  <a:moveTo>
                    <a:pt x="74" y="3"/>
                  </a:moveTo>
                  <a:lnTo>
                    <a:pt x="66" y="7"/>
                  </a:lnTo>
                  <a:lnTo>
                    <a:pt x="58" y="9"/>
                  </a:lnTo>
                  <a:lnTo>
                    <a:pt x="51" y="10"/>
                  </a:lnTo>
                  <a:lnTo>
                    <a:pt x="43" y="10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8" y="10"/>
                  </a:lnTo>
                  <a:lnTo>
                    <a:pt x="0" y="0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3" name="Freeform 76"/>
            <p:cNvSpPr>
              <a:spLocks/>
            </p:cNvSpPr>
            <p:nvPr/>
          </p:nvSpPr>
          <p:spPr bwMode="auto">
            <a:xfrm>
              <a:off x="1374" y="734"/>
              <a:ext cx="4" cy="2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1 h 3"/>
                <a:gd name="T4" fmla="*/ 1 w 7"/>
                <a:gd name="T5" fmla="*/ 1 h 3"/>
                <a:gd name="T6" fmla="*/ 1 w 7"/>
                <a:gd name="T7" fmla="*/ 1 h 3"/>
                <a:gd name="T8" fmla="*/ 1 w 7"/>
                <a:gd name="T9" fmla="*/ 1 h 3"/>
                <a:gd name="T10" fmla="*/ 0 w 7"/>
                <a:gd name="T11" fmla="*/ 1 h 3"/>
                <a:gd name="T12" fmla="*/ 1 w 7"/>
                <a:gd name="T13" fmla="*/ 1 h 3"/>
                <a:gd name="T14" fmla="*/ 1 w 7"/>
                <a:gd name="T15" fmla="*/ 0 h 3"/>
                <a:gd name="T16" fmla="*/ 1 w 7"/>
                <a:gd name="T17" fmla="*/ 0 h 3"/>
                <a:gd name="T18" fmla="*/ 1 w 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4" name="Freeform 77"/>
            <p:cNvSpPr>
              <a:spLocks/>
            </p:cNvSpPr>
            <p:nvPr/>
          </p:nvSpPr>
          <p:spPr bwMode="auto">
            <a:xfrm>
              <a:off x="1356" y="740"/>
              <a:ext cx="4" cy="2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1 h 4"/>
                <a:gd name="T4" fmla="*/ 1 w 8"/>
                <a:gd name="T5" fmla="*/ 1 h 4"/>
                <a:gd name="T6" fmla="*/ 1 w 8"/>
                <a:gd name="T7" fmla="*/ 1 h 4"/>
                <a:gd name="T8" fmla="*/ 0 w 8"/>
                <a:gd name="T9" fmla="*/ 1 h 4"/>
                <a:gd name="T10" fmla="*/ 1 w 8"/>
                <a:gd name="T11" fmla="*/ 1 h 4"/>
                <a:gd name="T12" fmla="*/ 1 w 8"/>
                <a:gd name="T13" fmla="*/ 1 h 4"/>
                <a:gd name="T14" fmla="*/ 1 w 8"/>
                <a:gd name="T15" fmla="*/ 0 h 4"/>
                <a:gd name="T16" fmla="*/ 1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5" name="Freeform 78"/>
            <p:cNvSpPr>
              <a:spLocks/>
            </p:cNvSpPr>
            <p:nvPr/>
          </p:nvSpPr>
          <p:spPr bwMode="auto">
            <a:xfrm>
              <a:off x="1342" y="743"/>
              <a:ext cx="6" cy="6"/>
            </a:xfrm>
            <a:custGeom>
              <a:avLst/>
              <a:gdLst>
                <a:gd name="T0" fmla="*/ 1 w 11"/>
                <a:gd name="T1" fmla="*/ 1 h 11"/>
                <a:gd name="T2" fmla="*/ 0 w 11"/>
                <a:gd name="T3" fmla="*/ 1 h 11"/>
                <a:gd name="T4" fmla="*/ 1 w 11"/>
                <a:gd name="T5" fmla="*/ 0 h 11"/>
                <a:gd name="T6" fmla="*/ 1 w 11"/>
                <a:gd name="T7" fmla="*/ 1 h 11"/>
                <a:gd name="T8" fmla="*/ 1 w 11"/>
                <a:gd name="T9" fmla="*/ 1 h 11"/>
                <a:gd name="T10" fmla="*/ 1 w 11"/>
                <a:gd name="T11" fmla="*/ 1 h 11"/>
                <a:gd name="T12" fmla="*/ 1 w 11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0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6" name="Freeform 79"/>
            <p:cNvSpPr>
              <a:spLocks/>
            </p:cNvSpPr>
            <p:nvPr/>
          </p:nvSpPr>
          <p:spPr bwMode="auto">
            <a:xfrm>
              <a:off x="1300" y="744"/>
              <a:ext cx="194" cy="133"/>
            </a:xfrm>
            <a:custGeom>
              <a:avLst/>
              <a:gdLst>
                <a:gd name="T0" fmla="*/ 9 w 390"/>
                <a:gd name="T1" fmla="*/ 1 h 265"/>
                <a:gd name="T2" fmla="*/ 10 w 390"/>
                <a:gd name="T3" fmla="*/ 2 h 265"/>
                <a:gd name="T4" fmla="*/ 11 w 390"/>
                <a:gd name="T5" fmla="*/ 7 h 265"/>
                <a:gd name="T6" fmla="*/ 10 w 390"/>
                <a:gd name="T7" fmla="*/ 9 h 265"/>
                <a:gd name="T8" fmla="*/ 10 w 390"/>
                <a:gd name="T9" fmla="*/ 7 h 265"/>
                <a:gd name="T10" fmla="*/ 11 w 390"/>
                <a:gd name="T11" fmla="*/ 8 h 265"/>
                <a:gd name="T12" fmla="*/ 11 w 390"/>
                <a:gd name="T13" fmla="*/ 7 h 265"/>
                <a:gd name="T14" fmla="*/ 9 w 390"/>
                <a:gd name="T15" fmla="*/ 6 h 265"/>
                <a:gd name="T16" fmla="*/ 8 w 390"/>
                <a:gd name="T17" fmla="*/ 5 h 265"/>
                <a:gd name="T18" fmla="*/ 6 w 390"/>
                <a:gd name="T19" fmla="*/ 4 h 265"/>
                <a:gd name="T20" fmla="*/ 6 w 390"/>
                <a:gd name="T21" fmla="*/ 4 h 265"/>
                <a:gd name="T22" fmla="*/ 3 w 390"/>
                <a:gd name="T23" fmla="*/ 3 h 265"/>
                <a:gd name="T24" fmla="*/ 2 w 390"/>
                <a:gd name="T25" fmla="*/ 4 h 265"/>
                <a:gd name="T26" fmla="*/ 3 w 390"/>
                <a:gd name="T27" fmla="*/ 4 h 265"/>
                <a:gd name="T28" fmla="*/ 5 w 390"/>
                <a:gd name="T29" fmla="*/ 4 h 265"/>
                <a:gd name="T30" fmla="*/ 5 w 390"/>
                <a:gd name="T31" fmla="*/ 5 h 265"/>
                <a:gd name="T32" fmla="*/ 2 w 390"/>
                <a:gd name="T33" fmla="*/ 4 h 265"/>
                <a:gd name="T34" fmla="*/ 1 w 390"/>
                <a:gd name="T35" fmla="*/ 5 h 265"/>
                <a:gd name="T36" fmla="*/ 2 w 390"/>
                <a:gd name="T37" fmla="*/ 5 h 265"/>
                <a:gd name="T38" fmla="*/ 2 w 390"/>
                <a:gd name="T39" fmla="*/ 5 h 265"/>
                <a:gd name="T40" fmla="*/ 3 w 390"/>
                <a:gd name="T41" fmla="*/ 5 h 265"/>
                <a:gd name="T42" fmla="*/ 6 w 390"/>
                <a:gd name="T43" fmla="*/ 6 h 265"/>
                <a:gd name="T44" fmla="*/ 7 w 390"/>
                <a:gd name="T45" fmla="*/ 6 h 265"/>
                <a:gd name="T46" fmla="*/ 7 w 390"/>
                <a:gd name="T47" fmla="*/ 6 h 265"/>
                <a:gd name="T48" fmla="*/ 3 w 390"/>
                <a:gd name="T49" fmla="*/ 6 h 265"/>
                <a:gd name="T50" fmla="*/ 3 w 390"/>
                <a:gd name="T51" fmla="*/ 5 h 265"/>
                <a:gd name="T52" fmla="*/ 2 w 390"/>
                <a:gd name="T53" fmla="*/ 5 h 265"/>
                <a:gd name="T54" fmla="*/ 1 w 390"/>
                <a:gd name="T55" fmla="*/ 5 h 265"/>
                <a:gd name="T56" fmla="*/ 0 w 390"/>
                <a:gd name="T57" fmla="*/ 6 h 265"/>
                <a:gd name="T58" fmla="*/ 2 w 390"/>
                <a:gd name="T59" fmla="*/ 6 h 265"/>
                <a:gd name="T60" fmla="*/ 5 w 390"/>
                <a:gd name="T61" fmla="*/ 6 h 265"/>
                <a:gd name="T62" fmla="*/ 5 w 390"/>
                <a:gd name="T63" fmla="*/ 6 h 265"/>
                <a:gd name="T64" fmla="*/ 6 w 390"/>
                <a:gd name="T65" fmla="*/ 7 h 265"/>
                <a:gd name="T66" fmla="*/ 7 w 390"/>
                <a:gd name="T67" fmla="*/ 7 h 265"/>
                <a:gd name="T68" fmla="*/ 8 w 390"/>
                <a:gd name="T69" fmla="*/ 8 h 265"/>
                <a:gd name="T70" fmla="*/ 7 w 390"/>
                <a:gd name="T71" fmla="*/ 8 h 265"/>
                <a:gd name="T72" fmla="*/ 6 w 390"/>
                <a:gd name="T73" fmla="*/ 7 h 265"/>
                <a:gd name="T74" fmla="*/ 4 w 390"/>
                <a:gd name="T75" fmla="*/ 7 h 265"/>
                <a:gd name="T76" fmla="*/ 4 w 390"/>
                <a:gd name="T77" fmla="*/ 6 h 265"/>
                <a:gd name="T78" fmla="*/ 3 w 390"/>
                <a:gd name="T79" fmla="*/ 7 h 265"/>
                <a:gd name="T80" fmla="*/ 2 w 390"/>
                <a:gd name="T81" fmla="*/ 6 h 265"/>
                <a:gd name="T82" fmla="*/ 2 w 390"/>
                <a:gd name="T83" fmla="*/ 6 h 265"/>
                <a:gd name="T84" fmla="*/ 0 w 390"/>
                <a:gd name="T85" fmla="*/ 6 h 265"/>
                <a:gd name="T86" fmla="*/ 1 w 390"/>
                <a:gd name="T87" fmla="*/ 7 h 265"/>
                <a:gd name="T88" fmla="*/ 1 w 390"/>
                <a:gd name="T89" fmla="*/ 7 h 265"/>
                <a:gd name="T90" fmla="*/ 3 w 390"/>
                <a:gd name="T91" fmla="*/ 7 h 265"/>
                <a:gd name="T92" fmla="*/ 4 w 390"/>
                <a:gd name="T93" fmla="*/ 7 h 265"/>
                <a:gd name="T94" fmla="*/ 2 w 390"/>
                <a:gd name="T95" fmla="*/ 7 h 265"/>
                <a:gd name="T96" fmla="*/ 0 w 390"/>
                <a:gd name="T97" fmla="*/ 8 h 265"/>
                <a:gd name="T98" fmla="*/ 1 w 390"/>
                <a:gd name="T99" fmla="*/ 8 h 265"/>
                <a:gd name="T100" fmla="*/ 0 w 390"/>
                <a:gd name="T101" fmla="*/ 8 h 265"/>
                <a:gd name="T102" fmla="*/ 0 w 390"/>
                <a:gd name="T103" fmla="*/ 9 h 265"/>
                <a:gd name="T104" fmla="*/ 0 w 390"/>
                <a:gd name="T105" fmla="*/ 7 h 265"/>
                <a:gd name="T106" fmla="*/ 1 w 390"/>
                <a:gd name="T107" fmla="*/ 3 h 265"/>
                <a:gd name="T108" fmla="*/ 5 w 390"/>
                <a:gd name="T109" fmla="*/ 1 h 265"/>
                <a:gd name="T110" fmla="*/ 7 w 390"/>
                <a:gd name="T111" fmla="*/ 1 h 2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0" h="265">
                  <a:moveTo>
                    <a:pt x="259" y="16"/>
                  </a:moveTo>
                  <a:lnTo>
                    <a:pt x="276" y="16"/>
                  </a:lnTo>
                  <a:lnTo>
                    <a:pt x="279" y="19"/>
                  </a:lnTo>
                  <a:lnTo>
                    <a:pt x="284" y="20"/>
                  </a:lnTo>
                  <a:lnTo>
                    <a:pt x="289" y="21"/>
                  </a:lnTo>
                  <a:lnTo>
                    <a:pt x="294" y="24"/>
                  </a:lnTo>
                  <a:lnTo>
                    <a:pt x="303" y="28"/>
                  </a:lnTo>
                  <a:lnTo>
                    <a:pt x="312" y="31"/>
                  </a:lnTo>
                  <a:lnTo>
                    <a:pt x="321" y="35"/>
                  </a:lnTo>
                  <a:lnTo>
                    <a:pt x="329" y="39"/>
                  </a:lnTo>
                  <a:lnTo>
                    <a:pt x="337" y="45"/>
                  </a:lnTo>
                  <a:lnTo>
                    <a:pt x="344" y="51"/>
                  </a:lnTo>
                  <a:lnTo>
                    <a:pt x="351" y="58"/>
                  </a:lnTo>
                  <a:lnTo>
                    <a:pt x="358" y="65"/>
                  </a:lnTo>
                  <a:lnTo>
                    <a:pt x="384" y="122"/>
                  </a:lnTo>
                  <a:lnTo>
                    <a:pt x="390" y="185"/>
                  </a:lnTo>
                  <a:lnTo>
                    <a:pt x="386" y="195"/>
                  </a:lnTo>
                  <a:lnTo>
                    <a:pt x="382" y="205"/>
                  </a:lnTo>
                  <a:lnTo>
                    <a:pt x="377" y="215"/>
                  </a:lnTo>
                  <a:lnTo>
                    <a:pt x="373" y="225"/>
                  </a:lnTo>
                  <a:lnTo>
                    <a:pt x="367" y="234"/>
                  </a:lnTo>
                  <a:lnTo>
                    <a:pt x="360" y="243"/>
                  </a:lnTo>
                  <a:lnTo>
                    <a:pt x="353" y="253"/>
                  </a:lnTo>
                  <a:lnTo>
                    <a:pt x="345" y="260"/>
                  </a:lnTo>
                  <a:lnTo>
                    <a:pt x="337" y="249"/>
                  </a:lnTo>
                  <a:lnTo>
                    <a:pt x="332" y="236"/>
                  </a:lnTo>
                  <a:lnTo>
                    <a:pt x="327" y="224"/>
                  </a:lnTo>
                  <a:lnTo>
                    <a:pt x="316" y="212"/>
                  </a:lnTo>
                  <a:lnTo>
                    <a:pt x="322" y="205"/>
                  </a:lnTo>
                  <a:lnTo>
                    <a:pt x="324" y="210"/>
                  </a:lnTo>
                  <a:lnTo>
                    <a:pt x="328" y="216"/>
                  </a:lnTo>
                  <a:lnTo>
                    <a:pt x="332" y="220"/>
                  </a:lnTo>
                  <a:lnTo>
                    <a:pt x="337" y="224"/>
                  </a:lnTo>
                  <a:lnTo>
                    <a:pt x="343" y="228"/>
                  </a:lnTo>
                  <a:lnTo>
                    <a:pt x="348" y="233"/>
                  </a:lnTo>
                  <a:lnTo>
                    <a:pt x="353" y="239"/>
                  </a:lnTo>
                  <a:lnTo>
                    <a:pt x="358" y="243"/>
                  </a:lnTo>
                  <a:lnTo>
                    <a:pt x="360" y="232"/>
                  </a:lnTo>
                  <a:lnTo>
                    <a:pt x="359" y="224"/>
                  </a:lnTo>
                  <a:lnTo>
                    <a:pt x="355" y="216"/>
                  </a:lnTo>
                  <a:lnTo>
                    <a:pt x="350" y="205"/>
                  </a:lnTo>
                  <a:lnTo>
                    <a:pt x="353" y="202"/>
                  </a:lnTo>
                  <a:lnTo>
                    <a:pt x="345" y="197"/>
                  </a:lnTo>
                  <a:lnTo>
                    <a:pt x="338" y="190"/>
                  </a:lnTo>
                  <a:lnTo>
                    <a:pt x="331" y="185"/>
                  </a:lnTo>
                  <a:lnTo>
                    <a:pt x="325" y="177"/>
                  </a:lnTo>
                  <a:lnTo>
                    <a:pt x="318" y="171"/>
                  </a:lnTo>
                  <a:lnTo>
                    <a:pt x="312" y="165"/>
                  </a:lnTo>
                  <a:lnTo>
                    <a:pt x="303" y="159"/>
                  </a:lnTo>
                  <a:lnTo>
                    <a:pt x="297" y="153"/>
                  </a:lnTo>
                  <a:lnTo>
                    <a:pt x="290" y="149"/>
                  </a:lnTo>
                  <a:lnTo>
                    <a:pt x="282" y="143"/>
                  </a:lnTo>
                  <a:lnTo>
                    <a:pt x="275" y="140"/>
                  </a:lnTo>
                  <a:lnTo>
                    <a:pt x="268" y="135"/>
                  </a:lnTo>
                  <a:lnTo>
                    <a:pt x="260" y="134"/>
                  </a:lnTo>
                  <a:lnTo>
                    <a:pt x="252" y="130"/>
                  </a:lnTo>
                  <a:lnTo>
                    <a:pt x="242" y="127"/>
                  </a:lnTo>
                  <a:lnTo>
                    <a:pt x="234" y="124"/>
                  </a:lnTo>
                  <a:lnTo>
                    <a:pt x="230" y="122"/>
                  </a:lnTo>
                  <a:lnTo>
                    <a:pt x="224" y="121"/>
                  </a:lnTo>
                  <a:lnTo>
                    <a:pt x="218" y="120"/>
                  </a:lnTo>
                  <a:lnTo>
                    <a:pt x="212" y="119"/>
                  </a:lnTo>
                  <a:lnTo>
                    <a:pt x="208" y="117"/>
                  </a:lnTo>
                  <a:lnTo>
                    <a:pt x="202" y="114"/>
                  </a:lnTo>
                  <a:lnTo>
                    <a:pt x="198" y="112"/>
                  </a:lnTo>
                  <a:lnTo>
                    <a:pt x="194" y="107"/>
                  </a:lnTo>
                  <a:lnTo>
                    <a:pt x="177" y="103"/>
                  </a:lnTo>
                  <a:lnTo>
                    <a:pt x="161" y="99"/>
                  </a:lnTo>
                  <a:lnTo>
                    <a:pt x="146" y="96"/>
                  </a:lnTo>
                  <a:lnTo>
                    <a:pt x="131" y="94"/>
                  </a:lnTo>
                  <a:lnTo>
                    <a:pt x="115" y="91"/>
                  </a:lnTo>
                  <a:lnTo>
                    <a:pt x="100" y="90"/>
                  </a:lnTo>
                  <a:lnTo>
                    <a:pt x="83" y="90"/>
                  </a:lnTo>
                  <a:lnTo>
                    <a:pt x="66" y="91"/>
                  </a:lnTo>
                  <a:lnTo>
                    <a:pt x="65" y="94"/>
                  </a:lnTo>
                  <a:lnTo>
                    <a:pt x="64" y="95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70" y="102"/>
                  </a:lnTo>
                  <a:lnTo>
                    <a:pt x="75" y="102"/>
                  </a:lnTo>
                  <a:lnTo>
                    <a:pt x="81" y="103"/>
                  </a:lnTo>
                  <a:lnTo>
                    <a:pt x="87" y="103"/>
                  </a:lnTo>
                  <a:lnTo>
                    <a:pt x="94" y="103"/>
                  </a:lnTo>
                  <a:lnTo>
                    <a:pt x="101" y="103"/>
                  </a:lnTo>
                  <a:lnTo>
                    <a:pt x="108" y="103"/>
                  </a:lnTo>
                  <a:lnTo>
                    <a:pt x="116" y="103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69" y="120"/>
                  </a:lnTo>
                  <a:lnTo>
                    <a:pt x="166" y="121"/>
                  </a:lnTo>
                  <a:lnTo>
                    <a:pt x="164" y="124"/>
                  </a:lnTo>
                  <a:lnTo>
                    <a:pt x="163" y="126"/>
                  </a:lnTo>
                  <a:lnTo>
                    <a:pt x="163" y="128"/>
                  </a:lnTo>
                  <a:lnTo>
                    <a:pt x="162" y="132"/>
                  </a:lnTo>
                  <a:lnTo>
                    <a:pt x="163" y="134"/>
                  </a:lnTo>
                  <a:lnTo>
                    <a:pt x="164" y="135"/>
                  </a:lnTo>
                  <a:lnTo>
                    <a:pt x="148" y="134"/>
                  </a:lnTo>
                  <a:lnTo>
                    <a:pt x="132" y="132"/>
                  </a:lnTo>
                  <a:lnTo>
                    <a:pt x="116" y="128"/>
                  </a:lnTo>
                  <a:lnTo>
                    <a:pt x="98" y="126"/>
                  </a:lnTo>
                  <a:lnTo>
                    <a:pt x="81" y="124"/>
                  </a:lnTo>
                  <a:lnTo>
                    <a:pt x="64" y="124"/>
                  </a:lnTo>
                  <a:lnTo>
                    <a:pt x="47" y="126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41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3" y="142"/>
                  </a:lnTo>
                  <a:lnTo>
                    <a:pt x="44" y="141"/>
                  </a:lnTo>
                  <a:lnTo>
                    <a:pt x="47" y="139"/>
                  </a:lnTo>
                  <a:lnTo>
                    <a:pt x="43" y="130"/>
                  </a:lnTo>
                  <a:lnTo>
                    <a:pt x="78" y="134"/>
                  </a:lnTo>
                  <a:lnTo>
                    <a:pt x="75" y="137"/>
                  </a:lnTo>
                  <a:lnTo>
                    <a:pt x="72" y="141"/>
                  </a:lnTo>
                  <a:lnTo>
                    <a:pt x="68" y="143"/>
                  </a:lnTo>
                  <a:lnTo>
                    <a:pt x="70" y="149"/>
                  </a:lnTo>
                  <a:lnTo>
                    <a:pt x="73" y="152"/>
                  </a:lnTo>
                  <a:lnTo>
                    <a:pt x="77" y="155"/>
                  </a:lnTo>
                  <a:lnTo>
                    <a:pt x="80" y="156"/>
                  </a:lnTo>
                  <a:lnTo>
                    <a:pt x="85" y="153"/>
                  </a:lnTo>
                  <a:lnTo>
                    <a:pt x="88" y="149"/>
                  </a:lnTo>
                  <a:lnTo>
                    <a:pt x="93" y="147"/>
                  </a:lnTo>
                  <a:lnTo>
                    <a:pt x="96" y="143"/>
                  </a:lnTo>
                  <a:lnTo>
                    <a:pt x="96" y="137"/>
                  </a:lnTo>
                  <a:lnTo>
                    <a:pt x="115" y="139"/>
                  </a:lnTo>
                  <a:lnTo>
                    <a:pt x="133" y="142"/>
                  </a:lnTo>
                  <a:lnTo>
                    <a:pt x="151" y="144"/>
                  </a:lnTo>
                  <a:lnTo>
                    <a:pt x="170" y="149"/>
                  </a:lnTo>
                  <a:lnTo>
                    <a:pt x="188" y="155"/>
                  </a:lnTo>
                  <a:lnTo>
                    <a:pt x="206" y="163"/>
                  </a:lnTo>
                  <a:lnTo>
                    <a:pt x="222" y="171"/>
                  </a:lnTo>
                  <a:lnTo>
                    <a:pt x="238" y="181"/>
                  </a:lnTo>
                  <a:lnTo>
                    <a:pt x="244" y="183"/>
                  </a:lnTo>
                  <a:lnTo>
                    <a:pt x="247" y="187"/>
                  </a:lnTo>
                  <a:lnTo>
                    <a:pt x="252" y="189"/>
                  </a:lnTo>
                  <a:lnTo>
                    <a:pt x="256" y="189"/>
                  </a:lnTo>
                  <a:lnTo>
                    <a:pt x="255" y="194"/>
                  </a:lnTo>
                  <a:lnTo>
                    <a:pt x="256" y="200"/>
                  </a:lnTo>
                  <a:lnTo>
                    <a:pt x="260" y="204"/>
                  </a:lnTo>
                  <a:lnTo>
                    <a:pt x="264" y="208"/>
                  </a:lnTo>
                  <a:lnTo>
                    <a:pt x="247" y="197"/>
                  </a:lnTo>
                  <a:lnTo>
                    <a:pt x="229" y="189"/>
                  </a:lnTo>
                  <a:lnTo>
                    <a:pt x="209" y="182"/>
                  </a:lnTo>
                  <a:lnTo>
                    <a:pt x="189" y="177"/>
                  </a:lnTo>
                  <a:lnTo>
                    <a:pt x="169" y="172"/>
                  </a:lnTo>
                  <a:lnTo>
                    <a:pt x="148" y="167"/>
                  </a:lnTo>
                  <a:lnTo>
                    <a:pt x="127" y="164"/>
                  </a:lnTo>
                  <a:lnTo>
                    <a:pt x="105" y="162"/>
                  </a:lnTo>
                  <a:lnTo>
                    <a:pt x="106" y="160"/>
                  </a:lnTo>
                  <a:lnTo>
                    <a:pt x="108" y="158"/>
                  </a:lnTo>
                  <a:lnTo>
                    <a:pt x="106" y="157"/>
                  </a:lnTo>
                  <a:lnTo>
                    <a:pt x="105" y="156"/>
                  </a:lnTo>
                  <a:lnTo>
                    <a:pt x="103" y="153"/>
                  </a:lnTo>
                  <a:lnTo>
                    <a:pt x="102" y="151"/>
                  </a:lnTo>
                  <a:lnTo>
                    <a:pt x="100" y="150"/>
                  </a:lnTo>
                  <a:lnTo>
                    <a:pt x="97" y="150"/>
                  </a:lnTo>
                  <a:lnTo>
                    <a:pt x="96" y="151"/>
                  </a:lnTo>
                  <a:lnTo>
                    <a:pt x="95" y="152"/>
                  </a:lnTo>
                  <a:lnTo>
                    <a:pt x="94" y="153"/>
                  </a:lnTo>
                  <a:lnTo>
                    <a:pt x="94" y="156"/>
                  </a:lnTo>
                  <a:lnTo>
                    <a:pt x="100" y="160"/>
                  </a:lnTo>
                  <a:lnTo>
                    <a:pt x="88" y="159"/>
                  </a:lnTo>
                  <a:lnTo>
                    <a:pt x="78" y="158"/>
                  </a:lnTo>
                  <a:lnTo>
                    <a:pt x="66" y="156"/>
                  </a:lnTo>
                  <a:lnTo>
                    <a:pt x="55" y="155"/>
                  </a:lnTo>
                  <a:lnTo>
                    <a:pt x="44" y="153"/>
                  </a:lnTo>
                  <a:lnTo>
                    <a:pt x="34" y="153"/>
                  </a:lnTo>
                  <a:lnTo>
                    <a:pt x="25" y="156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5" y="162"/>
                  </a:lnTo>
                  <a:lnTo>
                    <a:pt x="15" y="164"/>
                  </a:lnTo>
                  <a:lnTo>
                    <a:pt x="14" y="165"/>
                  </a:lnTo>
                  <a:lnTo>
                    <a:pt x="28" y="167"/>
                  </a:lnTo>
                  <a:lnTo>
                    <a:pt x="42" y="170"/>
                  </a:lnTo>
                  <a:lnTo>
                    <a:pt x="57" y="170"/>
                  </a:lnTo>
                  <a:lnTo>
                    <a:pt x="73" y="171"/>
                  </a:lnTo>
                  <a:lnTo>
                    <a:pt x="89" y="171"/>
                  </a:lnTo>
                  <a:lnTo>
                    <a:pt x="105" y="172"/>
                  </a:lnTo>
                  <a:lnTo>
                    <a:pt x="121" y="174"/>
                  </a:lnTo>
                  <a:lnTo>
                    <a:pt x="136" y="178"/>
                  </a:lnTo>
                  <a:lnTo>
                    <a:pt x="145" y="179"/>
                  </a:lnTo>
                  <a:lnTo>
                    <a:pt x="153" y="180"/>
                  </a:lnTo>
                  <a:lnTo>
                    <a:pt x="161" y="182"/>
                  </a:lnTo>
                  <a:lnTo>
                    <a:pt x="164" y="189"/>
                  </a:lnTo>
                  <a:lnTo>
                    <a:pt x="169" y="194"/>
                  </a:lnTo>
                  <a:lnTo>
                    <a:pt x="173" y="196"/>
                  </a:lnTo>
                  <a:lnTo>
                    <a:pt x="178" y="195"/>
                  </a:lnTo>
                  <a:lnTo>
                    <a:pt x="184" y="194"/>
                  </a:lnTo>
                  <a:lnTo>
                    <a:pt x="184" y="189"/>
                  </a:lnTo>
                  <a:lnTo>
                    <a:pt x="187" y="190"/>
                  </a:lnTo>
                  <a:lnTo>
                    <a:pt x="191" y="193"/>
                  </a:lnTo>
                  <a:lnTo>
                    <a:pt x="194" y="195"/>
                  </a:lnTo>
                  <a:lnTo>
                    <a:pt x="198" y="194"/>
                  </a:lnTo>
                  <a:lnTo>
                    <a:pt x="202" y="198"/>
                  </a:lnTo>
                  <a:lnTo>
                    <a:pt x="206" y="202"/>
                  </a:lnTo>
                  <a:lnTo>
                    <a:pt x="211" y="205"/>
                  </a:lnTo>
                  <a:lnTo>
                    <a:pt x="216" y="208"/>
                  </a:lnTo>
                  <a:lnTo>
                    <a:pt x="221" y="210"/>
                  </a:lnTo>
                  <a:lnTo>
                    <a:pt x="226" y="212"/>
                  </a:lnTo>
                  <a:lnTo>
                    <a:pt x="231" y="215"/>
                  </a:lnTo>
                  <a:lnTo>
                    <a:pt x="237" y="217"/>
                  </a:lnTo>
                  <a:lnTo>
                    <a:pt x="242" y="220"/>
                  </a:lnTo>
                  <a:lnTo>
                    <a:pt x="248" y="224"/>
                  </a:lnTo>
                  <a:lnTo>
                    <a:pt x="254" y="227"/>
                  </a:lnTo>
                  <a:lnTo>
                    <a:pt x="259" y="231"/>
                  </a:lnTo>
                  <a:lnTo>
                    <a:pt x="264" y="235"/>
                  </a:lnTo>
                  <a:lnTo>
                    <a:pt x="269" y="240"/>
                  </a:lnTo>
                  <a:lnTo>
                    <a:pt x="275" y="245"/>
                  </a:lnTo>
                  <a:lnTo>
                    <a:pt x="279" y="250"/>
                  </a:lnTo>
                  <a:lnTo>
                    <a:pt x="274" y="245"/>
                  </a:lnTo>
                  <a:lnTo>
                    <a:pt x="267" y="242"/>
                  </a:lnTo>
                  <a:lnTo>
                    <a:pt x="259" y="242"/>
                  </a:lnTo>
                  <a:lnTo>
                    <a:pt x="250" y="243"/>
                  </a:lnTo>
                  <a:lnTo>
                    <a:pt x="244" y="235"/>
                  </a:lnTo>
                  <a:lnTo>
                    <a:pt x="236" y="228"/>
                  </a:lnTo>
                  <a:lnTo>
                    <a:pt x="227" y="223"/>
                  </a:lnTo>
                  <a:lnTo>
                    <a:pt x="218" y="218"/>
                  </a:lnTo>
                  <a:lnTo>
                    <a:pt x="208" y="215"/>
                  </a:lnTo>
                  <a:lnTo>
                    <a:pt x="199" y="212"/>
                  </a:lnTo>
                  <a:lnTo>
                    <a:pt x="188" y="210"/>
                  </a:lnTo>
                  <a:lnTo>
                    <a:pt x="178" y="208"/>
                  </a:lnTo>
                  <a:lnTo>
                    <a:pt x="173" y="207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6" y="204"/>
                  </a:lnTo>
                  <a:lnTo>
                    <a:pt x="151" y="202"/>
                  </a:lnTo>
                  <a:lnTo>
                    <a:pt x="147" y="200"/>
                  </a:lnTo>
                  <a:lnTo>
                    <a:pt x="143" y="196"/>
                  </a:lnTo>
                  <a:lnTo>
                    <a:pt x="142" y="192"/>
                  </a:lnTo>
                  <a:lnTo>
                    <a:pt x="139" y="190"/>
                  </a:lnTo>
                  <a:lnTo>
                    <a:pt x="135" y="189"/>
                  </a:lnTo>
                  <a:lnTo>
                    <a:pt x="131" y="188"/>
                  </a:lnTo>
                  <a:lnTo>
                    <a:pt x="126" y="188"/>
                  </a:lnTo>
                  <a:lnTo>
                    <a:pt x="124" y="193"/>
                  </a:lnTo>
                  <a:lnTo>
                    <a:pt x="120" y="196"/>
                  </a:lnTo>
                  <a:lnTo>
                    <a:pt x="116" y="196"/>
                  </a:lnTo>
                  <a:lnTo>
                    <a:pt x="111" y="196"/>
                  </a:lnTo>
                  <a:lnTo>
                    <a:pt x="105" y="195"/>
                  </a:lnTo>
                  <a:lnTo>
                    <a:pt x="100" y="194"/>
                  </a:lnTo>
                  <a:lnTo>
                    <a:pt x="94" y="193"/>
                  </a:lnTo>
                  <a:lnTo>
                    <a:pt x="89" y="192"/>
                  </a:lnTo>
                  <a:lnTo>
                    <a:pt x="90" y="188"/>
                  </a:lnTo>
                  <a:lnTo>
                    <a:pt x="89" y="186"/>
                  </a:lnTo>
                  <a:lnTo>
                    <a:pt x="87" y="183"/>
                  </a:lnTo>
                  <a:lnTo>
                    <a:pt x="85" y="181"/>
                  </a:lnTo>
                  <a:lnTo>
                    <a:pt x="79" y="181"/>
                  </a:lnTo>
                  <a:lnTo>
                    <a:pt x="73" y="183"/>
                  </a:lnTo>
                  <a:lnTo>
                    <a:pt x="68" y="186"/>
                  </a:lnTo>
                  <a:lnTo>
                    <a:pt x="64" y="189"/>
                  </a:lnTo>
                  <a:lnTo>
                    <a:pt x="56" y="188"/>
                  </a:lnTo>
                  <a:lnTo>
                    <a:pt x="47" y="188"/>
                  </a:lnTo>
                  <a:lnTo>
                    <a:pt x="40" y="186"/>
                  </a:lnTo>
                  <a:lnTo>
                    <a:pt x="35" y="180"/>
                  </a:lnTo>
                  <a:lnTo>
                    <a:pt x="28" y="185"/>
                  </a:lnTo>
                  <a:lnTo>
                    <a:pt x="20" y="188"/>
                  </a:lnTo>
                  <a:lnTo>
                    <a:pt x="13" y="192"/>
                  </a:lnTo>
                  <a:lnTo>
                    <a:pt x="11" y="200"/>
                  </a:lnTo>
                  <a:lnTo>
                    <a:pt x="17" y="201"/>
                  </a:lnTo>
                  <a:lnTo>
                    <a:pt x="22" y="201"/>
                  </a:lnTo>
                  <a:lnTo>
                    <a:pt x="27" y="201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43" y="201"/>
                  </a:lnTo>
                  <a:lnTo>
                    <a:pt x="49" y="201"/>
                  </a:lnTo>
                  <a:lnTo>
                    <a:pt x="56" y="201"/>
                  </a:lnTo>
                  <a:lnTo>
                    <a:pt x="57" y="205"/>
                  </a:lnTo>
                  <a:lnTo>
                    <a:pt x="59" y="209"/>
                  </a:lnTo>
                  <a:lnTo>
                    <a:pt x="63" y="211"/>
                  </a:lnTo>
                  <a:lnTo>
                    <a:pt x="66" y="212"/>
                  </a:lnTo>
                  <a:lnTo>
                    <a:pt x="74" y="207"/>
                  </a:lnTo>
                  <a:lnTo>
                    <a:pt x="83" y="204"/>
                  </a:lnTo>
                  <a:lnTo>
                    <a:pt x="94" y="204"/>
                  </a:lnTo>
                  <a:lnTo>
                    <a:pt x="103" y="207"/>
                  </a:lnTo>
                  <a:lnTo>
                    <a:pt x="113" y="210"/>
                  </a:lnTo>
                  <a:lnTo>
                    <a:pt x="123" y="212"/>
                  </a:lnTo>
                  <a:lnTo>
                    <a:pt x="132" y="213"/>
                  </a:lnTo>
                  <a:lnTo>
                    <a:pt x="141" y="212"/>
                  </a:lnTo>
                  <a:lnTo>
                    <a:pt x="149" y="217"/>
                  </a:lnTo>
                  <a:lnTo>
                    <a:pt x="158" y="220"/>
                  </a:lnTo>
                  <a:lnTo>
                    <a:pt x="164" y="225"/>
                  </a:lnTo>
                  <a:lnTo>
                    <a:pt x="163" y="235"/>
                  </a:lnTo>
                  <a:lnTo>
                    <a:pt x="145" y="231"/>
                  </a:lnTo>
                  <a:lnTo>
                    <a:pt x="125" y="226"/>
                  </a:lnTo>
                  <a:lnTo>
                    <a:pt x="106" y="223"/>
                  </a:lnTo>
                  <a:lnTo>
                    <a:pt x="88" y="220"/>
                  </a:lnTo>
                  <a:lnTo>
                    <a:pt x="68" y="219"/>
                  </a:lnTo>
                  <a:lnTo>
                    <a:pt x="50" y="219"/>
                  </a:lnTo>
                  <a:lnTo>
                    <a:pt x="30" y="220"/>
                  </a:lnTo>
                  <a:lnTo>
                    <a:pt x="11" y="223"/>
                  </a:lnTo>
                  <a:lnTo>
                    <a:pt x="11" y="227"/>
                  </a:lnTo>
                  <a:lnTo>
                    <a:pt x="14" y="230"/>
                  </a:lnTo>
                  <a:lnTo>
                    <a:pt x="19" y="231"/>
                  </a:lnTo>
                  <a:lnTo>
                    <a:pt x="24" y="231"/>
                  </a:lnTo>
                  <a:lnTo>
                    <a:pt x="58" y="235"/>
                  </a:lnTo>
                  <a:lnTo>
                    <a:pt x="56" y="250"/>
                  </a:lnTo>
                  <a:lnTo>
                    <a:pt x="52" y="250"/>
                  </a:lnTo>
                  <a:lnTo>
                    <a:pt x="48" y="249"/>
                  </a:lnTo>
                  <a:lnTo>
                    <a:pt x="43" y="248"/>
                  </a:lnTo>
                  <a:lnTo>
                    <a:pt x="39" y="248"/>
                  </a:lnTo>
                  <a:lnTo>
                    <a:pt x="33" y="248"/>
                  </a:lnTo>
                  <a:lnTo>
                    <a:pt x="28" y="249"/>
                  </a:lnTo>
                  <a:lnTo>
                    <a:pt x="24" y="251"/>
                  </a:lnTo>
                  <a:lnTo>
                    <a:pt x="20" y="254"/>
                  </a:lnTo>
                  <a:lnTo>
                    <a:pt x="22" y="262"/>
                  </a:lnTo>
                  <a:lnTo>
                    <a:pt x="20" y="262"/>
                  </a:lnTo>
                  <a:lnTo>
                    <a:pt x="18" y="263"/>
                  </a:lnTo>
                  <a:lnTo>
                    <a:pt x="15" y="263"/>
                  </a:lnTo>
                  <a:lnTo>
                    <a:pt x="14" y="265"/>
                  </a:lnTo>
                  <a:lnTo>
                    <a:pt x="14" y="261"/>
                  </a:lnTo>
                  <a:lnTo>
                    <a:pt x="13" y="257"/>
                  </a:lnTo>
                  <a:lnTo>
                    <a:pt x="11" y="255"/>
                  </a:lnTo>
                  <a:lnTo>
                    <a:pt x="7" y="254"/>
                  </a:lnTo>
                  <a:lnTo>
                    <a:pt x="4" y="234"/>
                  </a:lnTo>
                  <a:lnTo>
                    <a:pt x="2" y="215"/>
                  </a:lnTo>
                  <a:lnTo>
                    <a:pt x="0" y="195"/>
                  </a:lnTo>
                  <a:lnTo>
                    <a:pt x="2" y="175"/>
                  </a:lnTo>
                  <a:lnTo>
                    <a:pt x="5" y="157"/>
                  </a:lnTo>
                  <a:lnTo>
                    <a:pt x="12" y="139"/>
                  </a:lnTo>
                  <a:lnTo>
                    <a:pt x="20" y="120"/>
                  </a:lnTo>
                  <a:lnTo>
                    <a:pt x="30" y="104"/>
                  </a:lnTo>
                  <a:lnTo>
                    <a:pt x="44" y="82"/>
                  </a:lnTo>
                  <a:lnTo>
                    <a:pt x="60" y="64"/>
                  </a:lnTo>
                  <a:lnTo>
                    <a:pt x="79" y="46"/>
                  </a:lnTo>
                  <a:lnTo>
                    <a:pt x="100" y="32"/>
                  </a:lnTo>
                  <a:lnTo>
                    <a:pt x="121" y="20"/>
                  </a:lnTo>
                  <a:lnTo>
                    <a:pt x="145" y="11"/>
                  </a:lnTo>
                  <a:lnTo>
                    <a:pt x="168" y="4"/>
                  </a:lnTo>
                  <a:lnTo>
                    <a:pt x="192" y="0"/>
                  </a:lnTo>
                  <a:lnTo>
                    <a:pt x="200" y="1"/>
                  </a:lnTo>
                  <a:lnTo>
                    <a:pt x="209" y="3"/>
                  </a:lnTo>
                  <a:lnTo>
                    <a:pt x="217" y="4"/>
                  </a:lnTo>
                  <a:lnTo>
                    <a:pt x="225" y="5"/>
                  </a:lnTo>
                  <a:lnTo>
                    <a:pt x="234" y="7"/>
                  </a:lnTo>
                  <a:lnTo>
                    <a:pt x="242" y="9"/>
                  </a:lnTo>
                  <a:lnTo>
                    <a:pt x="250" y="13"/>
                  </a:lnTo>
                  <a:lnTo>
                    <a:pt x="259" y="1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7" name="Freeform 80"/>
            <p:cNvSpPr>
              <a:spLocks/>
            </p:cNvSpPr>
            <p:nvPr/>
          </p:nvSpPr>
          <p:spPr bwMode="auto">
            <a:xfrm>
              <a:off x="1304" y="746"/>
              <a:ext cx="7" cy="40"/>
            </a:xfrm>
            <a:custGeom>
              <a:avLst/>
              <a:gdLst>
                <a:gd name="T0" fmla="*/ 0 w 15"/>
                <a:gd name="T1" fmla="*/ 2 h 79"/>
                <a:gd name="T2" fmla="*/ 0 w 15"/>
                <a:gd name="T3" fmla="*/ 3 h 79"/>
                <a:gd name="T4" fmla="*/ 0 w 15"/>
                <a:gd name="T5" fmla="*/ 3 h 79"/>
                <a:gd name="T6" fmla="*/ 0 w 15"/>
                <a:gd name="T7" fmla="*/ 3 h 79"/>
                <a:gd name="T8" fmla="*/ 0 w 15"/>
                <a:gd name="T9" fmla="*/ 3 h 79"/>
                <a:gd name="T10" fmla="*/ 0 w 15"/>
                <a:gd name="T11" fmla="*/ 2 h 79"/>
                <a:gd name="T12" fmla="*/ 0 w 15"/>
                <a:gd name="T13" fmla="*/ 2 h 79"/>
                <a:gd name="T14" fmla="*/ 0 w 15"/>
                <a:gd name="T15" fmla="*/ 2 h 79"/>
                <a:gd name="T16" fmla="*/ 0 w 15"/>
                <a:gd name="T17" fmla="*/ 1 h 79"/>
                <a:gd name="T18" fmla="*/ 0 w 15"/>
                <a:gd name="T19" fmla="*/ 1 h 79"/>
                <a:gd name="T20" fmla="*/ 0 w 15"/>
                <a:gd name="T21" fmla="*/ 1 h 79"/>
                <a:gd name="T22" fmla="*/ 0 w 15"/>
                <a:gd name="T23" fmla="*/ 1 h 79"/>
                <a:gd name="T24" fmla="*/ 0 w 15"/>
                <a:gd name="T25" fmla="*/ 0 h 79"/>
                <a:gd name="T26" fmla="*/ 0 w 15"/>
                <a:gd name="T27" fmla="*/ 1 h 79"/>
                <a:gd name="T28" fmla="*/ 0 w 15"/>
                <a:gd name="T29" fmla="*/ 1 h 79"/>
                <a:gd name="T30" fmla="*/ 0 w 15"/>
                <a:gd name="T31" fmla="*/ 2 h 79"/>
                <a:gd name="T32" fmla="*/ 0 w 15"/>
                <a:gd name="T33" fmla="*/ 2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79">
                  <a:moveTo>
                    <a:pt x="15" y="64"/>
                  </a:moveTo>
                  <a:lnTo>
                    <a:pt x="12" y="69"/>
                  </a:lnTo>
                  <a:lnTo>
                    <a:pt x="11" y="72"/>
                  </a:lnTo>
                  <a:lnTo>
                    <a:pt x="9" y="76"/>
                  </a:lnTo>
                  <a:lnTo>
                    <a:pt x="6" y="79"/>
                  </a:lnTo>
                  <a:lnTo>
                    <a:pt x="4" y="64"/>
                  </a:lnTo>
                  <a:lnTo>
                    <a:pt x="2" y="48"/>
                  </a:lnTo>
                  <a:lnTo>
                    <a:pt x="2" y="3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5" y="0"/>
                  </a:lnTo>
                  <a:lnTo>
                    <a:pt x="11" y="16"/>
                  </a:lnTo>
                  <a:lnTo>
                    <a:pt x="12" y="32"/>
                  </a:lnTo>
                  <a:lnTo>
                    <a:pt x="11" y="48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8" name="Freeform 81"/>
            <p:cNvSpPr>
              <a:spLocks/>
            </p:cNvSpPr>
            <p:nvPr/>
          </p:nvSpPr>
          <p:spPr bwMode="auto">
            <a:xfrm>
              <a:off x="1330" y="746"/>
              <a:ext cx="5" cy="13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1 h 25"/>
                <a:gd name="T4" fmla="*/ 0 w 12"/>
                <a:gd name="T5" fmla="*/ 1 h 25"/>
                <a:gd name="T6" fmla="*/ 0 w 12"/>
                <a:gd name="T7" fmla="*/ 1 h 25"/>
                <a:gd name="T8" fmla="*/ 0 w 12"/>
                <a:gd name="T9" fmla="*/ 1 h 25"/>
                <a:gd name="T10" fmla="*/ 0 w 12"/>
                <a:gd name="T11" fmla="*/ 0 h 25"/>
                <a:gd name="T12" fmla="*/ 0 w 12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5">
                  <a:moveTo>
                    <a:pt x="11" y="0"/>
                  </a:moveTo>
                  <a:lnTo>
                    <a:pt x="11" y="8"/>
                  </a:lnTo>
                  <a:lnTo>
                    <a:pt x="12" y="15"/>
                  </a:lnTo>
                  <a:lnTo>
                    <a:pt x="10" y="20"/>
                  </a:lnTo>
                  <a:lnTo>
                    <a:pt x="3" y="25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59" name="Freeform 82"/>
            <p:cNvSpPr>
              <a:spLocks/>
            </p:cNvSpPr>
            <p:nvPr/>
          </p:nvSpPr>
          <p:spPr bwMode="auto">
            <a:xfrm>
              <a:off x="1211" y="747"/>
              <a:ext cx="24" cy="6"/>
            </a:xfrm>
            <a:custGeom>
              <a:avLst/>
              <a:gdLst>
                <a:gd name="T0" fmla="*/ 2 w 47"/>
                <a:gd name="T1" fmla="*/ 1 h 12"/>
                <a:gd name="T2" fmla="*/ 2 w 47"/>
                <a:gd name="T3" fmla="*/ 1 h 12"/>
                <a:gd name="T4" fmla="*/ 2 w 47"/>
                <a:gd name="T5" fmla="*/ 1 h 12"/>
                <a:gd name="T6" fmla="*/ 2 w 47"/>
                <a:gd name="T7" fmla="*/ 1 h 12"/>
                <a:gd name="T8" fmla="*/ 1 w 47"/>
                <a:gd name="T9" fmla="*/ 1 h 12"/>
                <a:gd name="T10" fmla="*/ 1 w 47"/>
                <a:gd name="T11" fmla="*/ 1 h 12"/>
                <a:gd name="T12" fmla="*/ 1 w 47"/>
                <a:gd name="T13" fmla="*/ 1 h 12"/>
                <a:gd name="T14" fmla="*/ 1 w 47"/>
                <a:gd name="T15" fmla="*/ 1 h 12"/>
                <a:gd name="T16" fmla="*/ 1 w 47"/>
                <a:gd name="T17" fmla="*/ 1 h 12"/>
                <a:gd name="T18" fmla="*/ 0 w 47"/>
                <a:gd name="T19" fmla="*/ 0 h 12"/>
                <a:gd name="T20" fmla="*/ 1 w 47"/>
                <a:gd name="T21" fmla="*/ 0 h 12"/>
                <a:gd name="T22" fmla="*/ 1 w 47"/>
                <a:gd name="T23" fmla="*/ 0 h 12"/>
                <a:gd name="T24" fmla="*/ 1 w 47"/>
                <a:gd name="T25" fmla="*/ 0 h 12"/>
                <a:gd name="T26" fmla="*/ 1 w 47"/>
                <a:gd name="T27" fmla="*/ 0 h 12"/>
                <a:gd name="T28" fmla="*/ 1 w 47"/>
                <a:gd name="T29" fmla="*/ 1 h 12"/>
                <a:gd name="T30" fmla="*/ 2 w 47"/>
                <a:gd name="T31" fmla="*/ 1 h 12"/>
                <a:gd name="T32" fmla="*/ 2 w 47"/>
                <a:gd name="T33" fmla="*/ 1 h 12"/>
                <a:gd name="T34" fmla="*/ 2 w 47"/>
                <a:gd name="T35" fmla="*/ 1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" h="12">
                  <a:moveTo>
                    <a:pt x="47" y="7"/>
                  </a:moveTo>
                  <a:lnTo>
                    <a:pt x="45" y="9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6" y="2"/>
                  </a:lnTo>
                  <a:lnTo>
                    <a:pt x="42" y="5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0" name="Freeform 83"/>
            <p:cNvSpPr>
              <a:spLocks/>
            </p:cNvSpPr>
            <p:nvPr/>
          </p:nvSpPr>
          <p:spPr bwMode="auto">
            <a:xfrm>
              <a:off x="1317" y="746"/>
              <a:ext cx="6" cy="26"/>
            </a:xfrm>
            <a:custGeom>
              <a:avLst/>
              <a:gdLst>
                <a:gd name="T0" fmla="*/ 0 w 13"/>
                <a:gd name="T1" fmla="*/ 0 h 51"/>
                <a:gd name="T2" fmla="*/ 0 w 13"/>
                <a:gd name="T3" fmla="*/ 1 h 51"/>
                <a:gd name="T4" fmla="*/ 0 w 13"/>
                <a:gd name="T5" fmla="*/ 1 h 51"/>
                <a:gd name="T6" fmla="*/ 0 w 13"/>
                <a:gd name="T7" fmla="*/ 2 h 51"/>
                <a:gd name="T8" fmla="*/ 0 w 13"/>
                <a:gd name="T9" fmla="*/ 2 h 51"/>
                <a:gd name="T10" fmla="*/ 0 w 13"/>
                <a:gd name="T11" fmla="*/ 0 h 51"/>
                <a:gd name="T12" fmla="*/ 0 w 13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51">
                  <a:moveTo>
                    <a:pt x="9" y="0"/>
                  </a:moveTo>
                  <a:lnTo>
                    <a:pt x="8" y="14"/>
                  </a:lnTo>
                  <a:lnTo>
                    <a:pt x="13" y="29"/>
                  </a:lnTo>
                  <a:lnTo>
                    <a:pt x="13" y="41"/>
                  </a:lnTo>
                  <a:lnTo>
                    <a:pt x="1" y="51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1" name="Freeform 84"/>
            <p:cNvSpPr>
              <a:spLocks/>
            </p:cNvSpPr>
            <p:nvPr/>
          </p:nvSpPr>
          <p:spPr bwMode="auto">
            <a:xfrm>
              <a:off x="1644" y="746"/>
              <a:ext cx="14" cy="7"/>
            </a:xfrm>
            <a:custGeom>
              <a:avLst/>
              <a:gdLst>
                <a:gd name="T0" fmla="*/ 1 w 28"/>
                <a:gd name="T1" fmla="*/ 1 h 14"/>
                <a:gd name="T2" fmla="*/ 1 w 28"/>
                <a:gd name="T3" fmla="*/ 1 h 14"/>
                <a:gd name="T4" fmla="*/ 1 w 28"/>
                <a:gd name="T5" fmla="*/ 1 h 14"/>
                <a:gd name="T6" fmla="*/ 1 w 28"/>
                <a:gd name="T7" fmla="*/ 1 h 14"/>
                <a:gd name="T8" fmla="*/ 1 w 28"/>
                <a:gd name="T9" fmla="*/ 1 h 14"/>
                <a:gd name="T10" fmla="*/ 1 w 28"/>
                <a:gd name="T11" fmla="*/ 1 h 14"/>
                <a:gd name="T12" fmla="*/ 1 w 28"/>
                <a:gd name="T13" fmla="*/ 1 h 14"/>
                <a:gd name="T14" fmla="*/ 1 w 28"/>
                <a:gd name="T15" fmla="*/ 1 h 14"/>
                <a:gd name="T16" fmla="*/ 0 w 28"/>
                <a:gd name="T17" fmla="*/ 1 h 14"/>
                <a:gd name="T18" fmla="*/ 1 w 28"/>
                <a:gd name="T19" fmla="*/ 0 h 14"/>
                <a:gd name="T20" fmla="*/ 1 w 28"/>
                <a:gd name="T21" fmla="*/ 0 h 14"/>
                <a:gd name="T22" fmla="*/ 1 w 28"/>
                <a:gd name="T23" fmla="*/ 1 h 14"/>
                <a:gd name="T24" fmla="*/ 1 w 28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14">
                  <a:moveTo>
                    <a:pt x="27" y="3"/>
                  </a:moveTo>
                  <a:lnTo>
                    <a:pt x="27" y="4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3" y="13"/>
                  </a:lnTo>
                  <a:lnTo>
                    <a:pt x="5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2" name="Freeform 85"/>
            <p:cNvSpPr>
              <a:spLocks/>
            </p:cNvSpPr>
            <p:nvPr/>
          </p:nvSpPr>
          <p:spPr bwMode="auto">
            <a:xfrm>
              <a:off x="1080" y="749"/>
              <a:ext cx="78" cy="14"/>
            </a:xfrm>
            <a:custGeom>
              <a:avLst/>
              <a:gdLst>
                <a:gd name="T0" fmla="*/ 4 w 157"/>
                <a:gd name="T1" fmla="*/ 0 h 29"/>
                <a:gd name="T2" fmla="*/ 4 w 157"/>
                <a:gd name="T3" fmla="*/ 0 h 29"/>
                <a:gd name="T4" fmla="*/ 4 w 157"/>
                <a:gd name="T5" fmla="*/ 0 h 29"/>
                <a:gd name="T6" fmla="*/ 4 w 157"/>
                <a:gd name="T7" fmla="*/ 0 h 29"/>
                <a:gd name="T8" fmla="*/ 4 w 157"/>
                <a:gd name="T9" fmla="*/ 0 h 29"/>
                <a:gd name="T10" fmla="*/ 4 w 157"/>
                <a:gd name="T11" fmla="*/ 0 h 29"/>
                <a:gd name="T12" fmla="*/ 4 w 157"/>
                <a:gd name="T13" fmla="*/ 0 h 29"/>
                <a:gd name="T14" fmla="*/ 4 w 157"/>
                <a:gd name="T15" fmla="*/ 0 h 29"/>
                <a:gd name="T16" fmla="*/ 3 w 157"/>
                <a:gd name="T17" fmla="*/ 0 h 29"/>
                <a:gd name="T18" fmla="*/ 3 w 157"/>
                <a:gd name="T19" fmla="*/ 0 h 29"/>
                <a:gd name="T20" fmla="*/ 3 w 157"/>
                <a:gd name="T21" fmla="*/ 0 h 29"/>
                <a:gd name="T22" fmla="*/ 2 w 157"/>
                <a:gd name="T23" fmla="*/ 0 h 29"/>
                <a:gd name="T24" fmla="*/ 2 w 157"/>
                <a:gd name="T25" fmla="*/ 0 h 29"/>
                <a:gd name="T26" fmla="*/ 2 w 157"/>
                <a:gd name="T27" fmla="*/ 0 h 29"/>
                <a:gd name="T28" fmla="*/ 1 w 157"/>
                <a:gd name="T29" fmla="*/ 0 h 29"/>
                <a:gd name="T30" fmla="*/ 0 w 157"/>
                <a:gd name="T31" fmla="*/ 0 h 29"/>
                <a:gd name="T32" fmla="*/ 0 w 157"/>
                <a:gd name="T33" fmla="*/ 0 h 29"/>
                <a:gd name="T34" fmla="*/ 0 w 157"/>
                <a:gd name="T35" fmla="*/ 0 h 29"/>
                <a:gd name="T36" fmla="*/ 0 w 157"/>
                <a:gd name="T37" fmla="*/ 0 h 29"/>
                <a:gd name="T38" fmla="*/ 0 w 157"/>
                <a:gd name="T39" fmla="*/ 0 h 29"/>
                <a:gd name="T40" fmla="*/ 0 w 157"/>
                <a:gd name="T41" fmla="*/ 0 h 29"/>
                <a:gd name="T42" fmla="*/ 0 w 157"/>
                <a:gd name="T43" fmla="*/ 0 h 29"/>
                <a:gd name="T44" fmla="*/ 0 w 157"/>
                <a:gd name="T45" fmla="*/ 0 h 29"/>
                <a:gd name="T46" fmla="*/ 0 w 157"/>
                <a:gd name="T47" fmla="*/ 0 h 29"/>
                <a:gd name="T48" fmla="*/ 0 w 157"/>
                <a:gd name="T49" fmla="*/ 0 h 29"/>
                <a:gd name="T50" fmla="*/ 0 w 157"/>
                <a:gd name="T51" fmla="*/ 0 h 29"/>
                <a:gd name="T52" fmla="*/ 0 w 157"/>
                <a:gd name="T53" fmla="*/ 0 h 29"/>
                <a:gd name="T54" fmla="*/ 0 w 157"/>
                <a:gd name="T55" fmla="*/ 0 h 29"/>
                <a:gd name="T56" fmla="*/ 0 w 157"/>
                <a:gd name="T57" fmla="*/ 0 h 29"/>
                <a:gd name="T58" fmla="*/ 0 w 157"/>
                <a:gd name="T59" fmla="*/ 0 h 29"/>
                <a:gd name="T60" fmla="*/ 0 w 157"/>
                <a:gd name="T61" fmla="*/ 0 h 29"/>
                <a:gd name="T62" fmla="*/ 1 w 157"/>
                <a:gd name="T63" fmla="*/ 0 h 29"/>
                <a:gd name="T64" fmla="*/ 2 w 157"/>
                <a:gd name="T65" fmla="*/ 0 h 29"/>
                <a:gd name="T66" fmla="*/ 2 w 157"/>
                <a:gd name="T67" fmla="*/ 0 h 29"/>
                <a:gd name="T68" fmla="*/ 3 w 157"/>
                <a:gd name="T69" fmla="*/ 0 h 29"/>
                <a:gd name="T70" fmla="*/ 3 w 157"/>
                <a:gd name="T71" fmla="*/ 0 h 29"/>
                <a:gd name="T72" fmla="*/ 4 w 157"/>
                <a:gd name="T73" fmla="*/ 0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7" h="29">
                  <a:moveTo>
                    <a:pt x="136" y="4"/>
                  </a:moveTo>
                  <a:lnTo>
                    <a:pt x="142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6" y="7"/>
                  </a:lnTo>
                  <a:lnTo>
                    <a:pt x="157" y="9"/>
                  </a:lnTo>
                  <a:lnTo>
                    <a:pt x="149" y="10"/>
                  </a:lnTo>
                  <a:lnTo>
                    <a:pt x="139" y="11"/>
                  </a:lnTo>
                  <a:lnTo>
                    <a:pt x="127" y="11"/>
                  </a:lnTo>
                  <a:lnTo>
                    <a:pt x="116" y="11"/>
                  </a:lnTo>
                  <a:lnTo>
                    <a:pt x="104" y="12"/>
                  </a:lnTo>
                  <a:lnTo>
                    <a:pt x="93" y="13"/>
                  </a:lnTo>
                  <a:lnTo>
                    <a:pt x="81" y="15"/>
                  </a:lnTo>
                  <a:lnTo>
                    <a:pt x="71" y="20"/>
                  </a:lnTo>
                  <a:lnTo>
                    <a:pt x="33" y="21"/>
                  </a:lnTo>
                  <a:lnTo>
                    <a:pt x="29" y="29"/>
                  </a:lnTo>
                  <a:lnTo>
                    <a:pt x="23" y="25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0" y="9"/>
                  </a:lnTo>
                  <a:lnTo>
                    <a:pt x="14" y="9"/>
                  </a:lnTo>
                  <a:lnTo>
                    <a:pt x="30" y="7"/>
                  </a:lnTo>
                  <a:lnTo>
                    <a:pt x="48" y="5"/>
                  </a:lnTo>
                  <a:lnTo>
                    <a:pt x="65" y="3"/>
                  </a:lnTo>
                  <a:lnTo>
                    <a:pt x="83" y="2"/>
                  </a:lnTo>
                  <a:lnTo>
                    <a:pt x="102" y="0"/>
                  </a:lnTo>
                  <a:lnTo>
                    <a:pt x="120" y="2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3" name="Freeform 86"/>
            <p:cNvSpPr>
              <a:spLocks/>
            </p:cNvSpPr>
            <p:nvPr/>
          </p:nvSpPr>
          <p:spPr bwMode="auto">
            <a:xfrm>
              <a:off x="1381" y="750"/>
              <a:ext cx="6" cy="8"/>
            </a:xfrm>
            <a:custGeom>
              <a:avLst/>
              <a:gdLst>
                <a:gd name="T0" fmla="*/ 1 w 11"/>
                <a:gd name="T1" fmla="*/ 1 h 16"/>
                <a:gd name="T2" fmla="*/ 1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0 w 11"/>
                <a:gd name="T17" fmla="*/ 1 h 16"/>
                <a:gd name="T18" fmla="*/ 1 w 11"/>
                <a:gd name="T19" fmla="*/ 0 h 16"/>
                <a:gd name="T20" fmla="*/ 1 w 11"/>
                <a:gd name="T21" fmla="*/ 1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16">
                  <a:moveTo>
                    <a:pt x="11" y="1"/>
                  </a:move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4" name="Freeform 87"/>
            <p:cNvSpPr>
              <a:spLocks/>
            </p:cNvSpPr>
            <p:nvPr/>
          </p:nvSpPr>
          <p:spPr bwMode="auto">
            <a:xfrm>
              <a:off x="1394" y="752"/>
              <a:ext cx="90" cy="47"/>
            </a:xfrm>
            <a:custGeom>
              <a:avLst/>
              <a:gdLst>
                <a:gd name="T0" fmla="*/ 5 w 180"/>
                <a:gd name="T1" fmla="*/ 1 h 95"/>
                <a:gd name="T2" fmla="*/ 5 w 180"/>
                <a:gd name="T3" fmla="*/ 1 h 95"/>
                <a:gd name="T4" fmla="*/ 5 w 180"/>
                <a:gd name="T5" fmla="*/ 1 h 95"/>
                <a:gd name="T6" fmla="*/ 5 w 180"/>
                <a:gd name="T7" fmla="*/ 1 h 95"/>
                <a:gd name="T8" fmla="*/ 6 w 180"/>
                <a:gd name="T9" fmla="*/ 1 h 95"/>
                <a:gd name="T10" fmla="*/ 6 w 180"/>
                <a:gd name="T11" fmla="*/ 2 h 95"/>
                <a:gd name="T12" fmla="*/ 6 w 180"/>
                <a:gd name="T13" fmla="*/ 2 h 95"/>
                <a:gd name="T14" fmla="*/ 6 w 180"/>
                <a:gd name="T15" fmla="*/ 2 h 95"/>
                <a:gd name="T16" fmla="*/ 6 w 180"/>
                <a:gd name="T17" fmla="*/ 2 h 95"/>
                <a:gd name="T18" fmla="*/ 6 w 180"/>
                <a:gd name="T19" fmla="*/ 2 h 95"/>
                <a:gd name="T20" fmla="*/ 6 w 180"/>
                <a:gd name="T21" fmla="*/ 2 h 95"/>
                <a:gd name="T22" fmla="*/ 6 w 180"/>
                <a:gd name="T23" fmla="*/ 2 h 95"/>
                <a:gd name="T24" fmla="*/ 5 w 180"/>
                <a:gd name="T25" fmla="*/ 2 h 95"/>
                <a:gd name="T26" fmla="*/ 5 w 180"/>
                <a:gd name="T27" fmla="*/ 2 h 95"/>
                <a:gd name="T28" fmla="*/ 5 w 180"/>
                <a:gd name="T29" fmla="*/ 2 h 95"/>
                <a:gd name="T30" fmla="*/ 5 w 180"/>
                <a:gd name="T31" fmla="*/ 1 h 95"/>
                <a:gd name="T32" fmla="*/ 5 w 180"/>
                <a:gd name="T33" fmla="*/ 1 h 95"/>
                <a:gd name="T34" fmla="*/ 4 w 180"/>
                <a:gd name="T35" fmla="*/ 1 h 95"/>
                <a:gd name="T36" fmla="*/ 4 w 180"/>
                <a:gd name="T37" fmla="*/ 1 h 95"/>
                <a:gd name="T38" fmla="*/ 4 w 180"/>
                <a:gd name="T39" fmla="*/ 1 h 95"/>
                <a:gd name="T40" fmla="*/ 4 w 180"/>
                <a:gd name="T41" fmla="*/ 1 h 95"/>
                <a:gd name="T42" fmla="*/ 4 w 180"/>
                <a:gd name="T43" fmla="*/ 1 h 95"/>
                <a:gd name="T44" fmla="*/ 3 w 180"/>
                <a:gd name="T45" fmla="*/ 1 h 95"/>
                <a:gd name="T46" fmla="*/ 3 w 180"/>
                <a:gd name="T47" fmla="*/ 1 h 95"/>
                <a:gd name="T48" fmla="*/ 3 w 180"/>
                <a:gd name="T49" fmla="*/ 0 h 95"/>
                <a:gd name="T50" fmla="*/ 3 w 180"/>
                <a:gd name="T51" fmla="*/ 0 h 95"/>
                <a:gd name="T52" fmla="*/ 3 w 180"/>
                <a:gd name="T53" fmla="*/ 1 h 95"/>
                <a:gd name="T54" fmla="*/ 3 w 180"/>
                <a:gd name="T55" fmla="*/ 1 h 95"/>
                <a:gd name="T56" fmla="*/ 3 w 180"/>
                <a:gd name="T57" fmla="*/ 1 h 95"/>
                <a:gd name="T58" fmla="*/ 3 w 180"/>
                <a:gd name="T59" fmla="*/ 1 h 95"/>
                <a:gd name="T60" fmla="*/ 3 w 180"/>
                <a:gd name="T61" fmla="*/ 0 h 95"/>
                <a:gd name="T62" fmla="*/ 3 w 180"/>
                <a:gd name="T63" fmla="*/ 0 h 95"/>
                <a:gd name="T64" fmla="*/ 2 w 180"/>
                <a:gd name="T65" fmla="*/ 0 h 95"/>
                <a:gd name="T66" fmla="*/ 2 w 180"/>
                <a:gd name="T67" fmla="*/ 0 h 95"/>
                <a:gd name="T68" fmla="*/ 2 w 180"/>
                <a:gd name="T69" fmla="*/ 0 h 95"/>
                <a:gd name="T70" fmla="*/ 1 w 180"/>
                <a:gd name="T71" fmla="*/ 0 h 95"/>
                <a:gd name="T72" fmla="*/ 1 w 180"/>
                <a:gd name="T73" fmla="*/ 0 h 95"/>
                <a:gd name="T74" fmla="*/ 1 w 180"/>
                <a:gd name="T75" fmla="*/ 0 h 95"/>
                <a:gd name="T76" fmla="*/ 1 w 180"/>
                <a:gd name="T77" fmla="*/ 0 h 95"/>
                <a:gd name="T78" fmla="*/ 1 w 180"/>
                <a:gd name="T79" fmla="*/ 0 h 95"/>
                <a:gd name="T80" fmla="*/ 1 w 180"/>
                <a:gd name="T81" fmla="*/ 0 h 95"/>
                <a:gd name="T82" fmla="*/ 1 w 180"/>
                <a:gd name="T83" fmla="*/ 0 h 95"/>
                <a:gd name="T84" fmla="*/ 1 w 180"/>
                <a:gd name="T85" fmla="*/ 0 h 95"/>
                <a:gd name="T86" fmla="*/ 1 w 180"/>
                <a:gd name="T87" fmla="*/ 0 h 95"/>
                <a:gd name="T88" fmla="*/ 1 w 180"/>
                <a:gd name="T89" fmla="*/ 0 h 95"/>
                <a:gd name="T90" fmla="*/ 1 w 180"/>
                <a:gd name="T91" fmla="*/ 0 h 95"/>
                <a:gd name="T92" fmla="*/ 1 w 180"/>
                <a:gd name="T93" fmla="*/ 0 h 95"/>
                <a:gd name="T94" fmla="*/ 0 w 180"/>
                <a:gd name="T95" fmla="*/ 0 h 95"/>
                <a:gd name="T96" fmla="*/ 1 w 180"/>
                <a:gd name="T97" fmla="*/ 0 h 95"/>
                <a:gd name="T98" fmla="*/ 1 w 180"/>
                <a:gd name="T99" fmla="*/ 0 h 95"/>
                <a:gd name="T100" fmla="*/ 2 w 180"/>
                <a:gd name="T101" fmla="*/ 0 h 95"/>
                <a:gd name="T102" fmla="*/ 2 w 180"/>
                <a:gd name="T103" fmla="*/ 0 h 95"/>
                <a:gd name="T104" fmla="*/ 3 w 180"/>
                <a:gd name="T105" fmla="*/ 0 h 95"/>
                <a:gd name="T106" fmla="*/ 3 w 180"/>
                <a:gd name="T107" fmla="*/ 0 h 95"/>
                <a:gd name="T108" fmla="*/ 4 w 180"/>
                <a:gd name="T109" fmla="*/ 0 h 95"/>
                <a:gd name="T110" fmla="*/ 5 w 180"/>
                <a:gd name="T111" fmla="*/ 1 h 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0" h="95">
                  <a:moveTo>
                    <a:pt x="129" y="33"/>
                  </a:moveTo>
                  <a:lnTo>
                    <a:pt x="139" y="37"/>
                  </a:lnTo>
                  <a:lnTo>
                    <a:pt x="147" y="44"/>
                  </a:lnTo>
                  <a:lnTo>
                    <a:pt x="155" y="51"/>
                  </a:lnTo>
                  <a:lnTo>
                    <a:pt x="161" y="58"/>
                  </a:lnTo>
                  <a:lnTo>
                    <a:pt x="166" y="67"/>
                  </a:lnTo>
                  <a:lnTo>
                    <a:pt x="172" y="75"/>
                  </a:lnTo>
                  <a:lnTo>
                    <a:pt x="176" y="83"/>
                  </a:lnTo>
                  <a:lnTo>
                    <a:pt x="180" y="91"/>
                  </a:lnTo>
                  <a:lnTo>
                    <a:pt x="177" y="95"/>
                  </a:lnTo>
                  <a:lnTo>
                    <a:pt x="172" y="88"/>
                  </a:lnTo>
                  <a:lnTo>
                    <a:pt x="166" y="82"/>
                  </a:lnTo>
                  <a:lnTo>
                    <a:pt x="159" y="76"/>
                  </a:lnTo>
                  <a:lnTo>
                    <a:pt x="154" y="72"/>
                  </a:lnTo>
                  <a:lnTo>
                    <a:pt x="146" y="67"/>
                  </a:lnTo>
                  <a:lnTo>
                    <a:pt x="139" y="63"/>
                  </a:lnTo>
                  <a:lnTo>
                    <a:pt x="133" y="57"/>
                  </a:lnTo>
                  <a:lnTo>
                    <a:pt x="126" y="52"/>
                  </a:lnTo>
                  <a:lnTo>
                    <a:pt x="118" y="50"/>
                  </a:lnTo>
                  <a:lnTo>
                    <a:pt x="112" y="44"/>
                  </a:lnTo>
                  <a:lnTo>
                    <a:pt x="106" y="38"/>
                  </a:lnTo>
                  <a:lnTo>
                    <a:pt x="98" y="37"/>
                  </a:lnTo>
                  <a:lnTo>
                    <a:pt x="95" y="34"/>
                  </a:lnTo>
                  <a:lnTo>
                    <a:pt x="91" y="33"/>
                  </a:lnTo>
                  <a:lnTo>
                    <a:pt x="88" y="30"/>
                  </a:lnTo>
                  <a:lnTo>
                    <a:pt x="83" y="29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5" y="37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66" y="25"/>
                  </a:lnTo>
                  <a:lnTo>
                    <a:pt x="58" y="21"/>
                  </a:lnTo>
                  <a:lnTo>
                    <a:pt x="48" y="19"/>
                  </a:lnTo>
                  <a:lnTo>
                    <a:pt x="40" y="14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7" y="25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22" y="14"/>
                  </a:lnTo>
                  <a:lnTo>
                    <a:pt x="21" y="10"/>
                  </a:lnTo>
                  <a:lnTo>
                    <a:pt x="15" y="7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2" y="5"/>
                  </a:lnTo>
                  <a:lnTo>
                    <a:pt x="48" y="10"/>
                  </a:lnTo>
                  <a:lnTo>
                    <a:pt x="64" y="14"/>
                  </a:lnTo>
                  <a:lnTo>
                    <a:pt x="80" y="20"/>
                  </a:lnTo>
                  <a:lnTo>
                    <a:pt x="96" y="25"/>
                  </a:lnTo>
                  <a:lnTo>
                    <a:pt x="112" y="29"/>
                  </a:lnTo>
                  <a:lnTo>
                    <a:pt x="12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5" name="Freeform 88"/>
            <p:cNvSpPr>
              <a:spLocks/>
            </p:cNvSpPr>
            <p:nvPr/>
          </p:nvSpPr>
          <p:spPr bwMode="auto">
            <a:xfrm>
              <a:off x="1519" y="756"/>
              <a:ext cx="49" cy="85"/>
            </a:xfrm>
            <a:custGeom>
              <a:avLst/>
              <a:gdLst>
                <a:gd name="T0" fmla="*/ 2 w 99"/>
                <a:gd name="T1" fmla="*/ 1 h 170"/>
                <a:gd name="T2" fmla="*/ 2 w 99"/>
                <a:gd name="T3" fmla="*/ 2 h 170"/>
                <a:gd name="T4" fmla="*/ 2 w 99"/>
                <a:gd name="T5" fmla="*/ 2 h 170"/>
                <a:gd name="T6" fmla="*/ 1 w 99"/>
                <a:gd name="T7" fmla="*/ 2 h 170"/>
                <a:gd name="T8" fmla="*/ 1 w 99"/>
                <a:gd name="T9" fmla="*/ 2 h 170"/>
                <a:gd name="T10" fmla="*/ 1 w 99"/>
                <a:gd name="T11" fmla="*/ 2 h 170"/>
                <a:gd name="T12" fmla="*/ 2 w 99"/>
                <a:gd name="T13" fmla="*/ 2 h 170"/>
                <a:gd name="T14" fmla="*/ 2 w 99"/>
                <a:gd name="T15" fmla="*/ 3 h 170"/>
                <a:gd name="T16" fmla="*/ 2 w 99"/>
                <a:gd name="T17" fmla="*/ 3 h 170"/>
                <a:gd name="T18" fmla="*/ 1 w 99"/>
                <a:gd name="T19" fmla="*/ 3 h 170"/>
                <a:gd name="T20" fmla="*/ 1 w 99"/>
                <a:gd name="T21" fmla="*/ 3 h 170"/>
                <a:gd name="T22" fmla="*/ 1 w 99"/>
                <a:gd name="T23" fmla="*/ 3 h 170"/>
                <a:gd name="T24" fmla="*/ 0 w 99"/>
                <a:gd name="T25" fmla="*/ 3 h 170"/>
                <a:gd name="T26" fmla="*/ 0 w 99"/>
                <a:gd name="T27" fmla="*/ 3 h 170"/>
                <a:gd name="T28" fmla="*/ 0 w 99"/>
                <a:gd name="T29" fmla="*/ 3 h 170"/>
                <a:gd name="T30" fmla="*/ 1 w 99"/>
                <a:gd name="T31" fmla="*/ 3 h 170"/>
                <a:gd name="T32" fmla="*/ 1 w 99"/>
                <a:gd name="T33" fmla="*/ 3 h 170"/>
                <a:gd name="T34" fmla="*/ 2 w 99"/>
                <a:gd name="T35" fmla="*/ 3 h 170"/>
                <a:gd name="T36" fmla="*/ 2 w 99"/>
                <a:gd name="T37" fmla="*/ 3 h 170"/>
                <a:gd name="T38" fmla="*/ 2 w 99"/>
                <a:gd name="T39" fmla="*/ 4 h 170"/>
                <a:gd name="T40" fmla="*/ 2 w 99"/>
                <a:gd name="T41" fmla="*/ 4 h 170"/>
                <a:gd name="T42" fmla="*/ 1 w 99"/>
                <a:gd name="T43" fmla="*/ 4 h 170"/>
                <a:gd name="T44" fmla="*/ 1 w 99"/>
                <a:gd name="T45" fmla="*/ 4 h 170"/>
                <a:gd name="T46" fmla="*/ 0 w 99"/>
                <a:gd name="T47" fmla="*/ 4 h 170"/>
                <a:gd name="T48" fmla="*/ 0 w 99"/>
                <a:gd name="T49" fmla="*/ 4 h 170"/>
                <a:gd name="T50" fmla="*/ 0 w 99"/>
                <a:gd name="T51" fmla="*/ 4 h 170"/>
                <a:gd name="T52" fmla="*/ 0 w 99"/>
                <a:gd name="T53" fmla="*/ 4 h 170"/>
                <a:gd name="T54" fmla="*/ 0 w 99"/>
                <a:gd name="T55" fmla="*/ 4 h 170"/>
                <a:gd name="T56" fmla="*/ 0 w 99"/>
                <a:gd name="T57" fmla="*/ 4 h 170"/>
                <a:gd name="T58" fmla="*/ 2 w 99"/>
                <a:gd name="T59" fmla="*/ 4 h 170"/>
                <a:gd name="T60" fmla="*/ 1 w 99"/>
                <a:gd name="T61" fmla="*/ 5 h 170"/>
                <a:gd name="T62" fmla="*/ 1 w 99"/>
                <a:gd name="T63" fmla="*/ 5 h 170"/>
                <a:gd name="T64" fmla="*/ 0 w 99"/>
                <a:gd name="T65" fmla="*/ 5 h 170"/>
                <a:gd name="T66" fmla="*/ 0 w 99"/>
                <a:gd name="T67" fmla="*/ 5 h 170"/>
                <a:gd name="T68" fmla="*/ 0 w 99"/>
                <a:gd name="T69" fmla="*/ 5 h 170"/>
                <a:gd name="T70" fmla="*/ 0 w 99"/>
                <a:gd name="T71" fmla="*/ 5 h 170"/>
                <a:gd name="T72" fmla="*/ 0 w 99"/>
                <a:gd name="T73" fmla="*/ 5 h 170"/>
                <a:gd name="T74" fmla="*/ 1 w 99"/>
                <a:gd name="T75" fmla="*/ 5 h 170"/>
                <a:gd name="T76" fmla="*/ 1 w 99"/>
                <a:gd name="T77" fmla="*/ 5 h 170"/>
                <a:gd name="T78" fmla="*/ 1 w 99"/>
                <a:gd name="T79" fmla="*/ 5 h 170"/>
                <a:gd name="T80" fmla="*/ 1 w 99"/>
                <a:gd name="T81" fmla="*/ 5 h 170"/>
                <a:gd name="T82" fmla="*/ 1 w 99"/>
                <a:gd name="T83" fmla="*/ 6 h 170"/>
                <a:gd name="T84" fmla="*/ 1 w 99"/>
                <a:gd name="T85" fmla="*/ 6 h 170"/>
                <a:gd name="T86" fmla="*/ 0 w 99"/>
                <a:gd name="T87" fmla="*/ 6 h 170"/>
                <a:gd name="T88" fmla="*/ 0 w 99"/>
                <a:gd name="T89" fmla="*/ 6 h 170"/>
                <a:gd name="T90" fmla="*/ 0 w 99"/>
                <a:gd name="T91" fmla="*/ 6 h 170"/>
                <a:gd name="T92" fmla="*/ 0 w 99"/>
                <a:gd name="T93" fmla="*/ 4 h 170"/>
                <a:gd name="T94" fmla="*/ 0 w 99"/>
                <a:gd name="T95" fmla="*/ 2 h 170"/>
                <a:gd name="T96" fmla="*/ 1 w 99"/>
                <a:gd name="T97" fmla="*/ 1 h 170"/>
                <a:gd name="T98" fmla="*/ 1 w 99"/>
                <a:gd name="T99" fmla="*/ 1 h 170"/>
                <a:gd name="T100" fmla="*/ 1 w 99"/>
                <a:gd name="T101" fmla="*/ 1 h 170"/>
                <a:gd name="T102" fmla="*/ 2 w 99"/>
                <a:gd name="T103" fmla="*/ 0 h 170"/>
                <a:gd name="T104" fmla="*/ 2 w 99"/>
                <a:gd name="T105" fmla="*/ 1 h 170"/>
                <a:gd name="T106" fmla="*/ 3 w 99"/>
                <a:gd name="T107" fmla="*/ 1 h 1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9" h="170">
                  <a:moveTo>
                    <a:pt x="99" y="13"/>
                  </a:moveTo>
                  <a:lnTo>
                    <a:pt x="92" y="25"/>
                  </a:lnTo>
                  <a:lnTo>
                    <a:pt x="87" y="38"/>
                  </a:lnTo>
                  <a:lnTo>
                    <a:pt x="81" y="48"/>
                  </a:lnTo>
                  <a:lnTo>
                    <a:pt x="67" y="47"/>
                  </a:lnTo>
                  <a:lnTo>
                    <a:pt x="64" y="47"/>
                  </a:lnTo>
                  <a:lnTo>
                    <a:pt x="61" y="48"/>
                  </a:lnTo>
                  <a:lnTo>
                    <a:pt x="59" y="51"/>
                  </a:lnTo>
                  <a:lnTo>
                    <a:pt x="57" y="53"/>
                  </a:lnTo>
                  <a:lnTo>
                    <a:pt x="57" y="56"/>
                  </a:lnTo>
                  <a:lnTo>
                    <a:pt x="58" y="58"/>
                  </a:lnTo>
                  <a:lnTo>
                    <a:pt x="60" y="60"/>
                  </a:lnTo>
                  <a:lnTo>
                    <a:pt x="63" y="63"/>
                  </a:lnTo>
                  <a:lnTo>
                    <a:pt x="82" y="56"/>
                  </a:lnTo>
                  <a:lnTo>
                    <a:pt x="81" y="60"/>
                  </a:lnTo>
                  <a:lnTo>
                    <a:pt x="81" y="66"/>
                  </a:lnTo>
                  <a:lnTo>
                    <a:pt x="80" y="71"/>
                  </a:lnTo>
                  <a:lnTo>
                    <a:pt x="75" y="74"/>
                  </a:lnTo>
                  <a:lnTo>
                    <a:pt x="69" y="75"/>
                  </a:lnTo>
                  <a:lnTo>
                    <a:pt x="63" y="76"/>
                  </a:lnTo>
                  <a:lnTo>
                    <a:pt x="56" y="78"/>
                  </a:lnTo>
                  <a:lnTo>
                    <a:pt x="49" y="78"/>
                  </a:lnTo>
                  <a:lnTo>
                    <a:pt x="43" y="79"/>
                  </a:lnTo>
                  <a:lnTo>
                    <a:pt x="36" y="79"/>
                  </a:lnTo>
                  <a:lnTo>
                    <a:pt x="30" y="79"/>
                  </a:lnTo>
                  <a:lnTo>
                    <a:pt x="24" y="79"/>
                  </a:lnTo>
                  <a:lnTo>
                    <a:pt x="22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2" y="90"/>
                  </a:lnTo>
                  <a:lnTo>
                    <a:pt x="30" y="94"/>
                  </a:lnTo>
                  <a:lnTo>
                    <a:pt x="37" y="91"/>
                  </a:lnTo>
                  <a:lnTo>
                    <a:pt x="45" y="90"/>
                  </a:lnTo>
                  <a:lnTo>
                    <a:pt x="53" y="90"/>
                  </a:lnTo>
                  <a:lnTo>
                    <a:pt x="58" y="89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5" y="87"/>
                  </a:lnTo>
                  <a:lnTo>
                    <a:pt x="75" y="91"/>
                  </a:lnTo>
                  <a:lnTo>
                    <a:pt x="75" y="97"/>
                  </a:lnTo>
                  <a:lnTo>
                    <a:pt x="73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53" y="106"/>
                  </a:lnTo>
                  <a:lnTo>
                    <a:pt x="48" y="108"/>
                  </a:lnTo>
                  <a:lnTo>
                    <a:pt x="41" y="108"/>
                  </a:lnTo>
                  <a:lnTo>
                    <a:pt x="35" y="109"/>
                  </a:lnTo>
                  <a:lnTo>
                    <a:pt x="29" y="109"/>
                  </a:lnTo>
                  <a:lnTo>
                    <a:pt x="22" y="109"/>
                  </a:lnTo>
                  <a:lnTo>
                    <a:pt x="16" y="108"/>
                  </a:lnTo>
                  <a:lnTo>
                    <a:pt x="15" y="111"/>
                  </a:lnTo>
                  <a:lnTo>
                    <a:pt x="14" y="115"/>
                  </a:lnTo>
                  <a:lnTo>
                    <a:pt x="13" y="118"/>
                  </a:lnTo>
                  <a:lnTo>
                    <a:pt x="13" y="121"/>
                  </a:lnTo>
                  <a:lnTo>
                    <a:pt x="18" y="124"/>
                  </a:lnTo>
                  <a:lnTo>
                    <a:pt x="22" y="125"/>
                  </a:lnTo>
                  <a:lnTo>
                    <a:pt x="26" y="124"/>
                  </a:lnTo>
                  <a:lnTo>
                    <a:pt x="29" y="121"/>
                  </a:lnTo>
                  <a:lnTo>
                    <a:pt x="71" y="117"/>
                  </a:lnTo>
                  <a:lnTo>
                    <a:pt x="71" y="127"/>
                  </a:lnTo>
                  <a:lnTo>
                    <a:pt x="65" y="133"/>
                  </a:lnTo>
                  <a:lnTo>
                    <a:pt x="57" y="138"/>
                  </a:lnTo>
                  <a:lnTo>
                    <a:pt x="48" y="140"/>
                  </a:lnTo>
                  <a:lnTo>
                    <a:pt x="42" y="141"/>
                  </a:lnTo>
                  <a:lnTo>
                    <a:pt x="36" y="142"/>
                  </a:lnTo>
                  <a:lnTo>
                    <a:pt x="29" y="141"/>
                  </a:lnTo>
                  <a:lnTo>
                    <a:pt x="22" y="141"/>
                  </a:lnTo>
                  <a:lnTo>
                    <a:pt x="16" y="141"/>
                  </a:lnTo>
                  <a:lnTo>
                    <a:pt x="11" y="142"/>
                  </a:lnTo>
                  <a:lnTo>
                    <a:pt x="7" y="146"/>
                  </a:lnTo>
                  <a:lnTo>
                    <a:pt x="5" y="153"/>
                  </a:lnTo>
                  <a:lnTo>
                    <a:pt x="10" y="155"/>
                  </a:lnTo>
                  <a:lnTo>
                    <a:pt x="15" y="156"/>
                  </a:lnTo>
                  <a:lnTo>
                    <a:pt x="21" y="155"/>
                  </a:lnTo>
                  <a:lnTo>
                    <a:pt x="27" y="154"/>
                  </a:lnTo>
                  <a:lnTo>
                    <a:pt x="33" y="153"/>
                  </a:lnTo>
                  <a:lnTo>
                    <a:pt x="38" y="151"/>
                  </a:lnTo>
                  <a:lnTo>
                    <a:pt x="43" y="151"/>
                  </a:lnTo>
                  <a:lnTo>
                    <a:pt x="49" y="153"/>
                  </a:lnTo>
                  <a:lnTo>
                    <a:pt x="52" y="151"/>
                  </a:lnTo>
                  <a:lnTo>
                    <a:pt x="57" y="150"/>
                  </a:lnTo>
                  <a:lnTo>
                    <a:pt x="60" y="150"/>
                  </a:lnTo>
                  <a:lnTo>
                    <a:pt x="64" y="148"/>
                  </a:lnTo>
                  <a:lnTo>
                    <a:pt x="60" y="162"/>
                  </a:lnTo>
                  <a:lnTo>
                    <a:pt x="52" y="163"/>
                  </a:lnTo>
                  <a:lnTo>
                    <a:pt x="44" y="164"/>
                  </a:lnTo>
                  <a:lnTo>
                    <a:pt x="37" y="166"/>
                  </a:lnTo>
                  <a:lnTo>
                    <a:pt x="30" y="168"/>
                  </a:lnTo>
                  <a:lnTo>
                    <a:pt x="22" y="169"/>
                  </a:lnTo>
                  <a:lnTo>
                    <a:pt x="15" y="169"/>
                  </a:lnTo>
                  <a:lnTo>
                    <a:pt x="8" y="170"/>
                  </a:lnTo>
                  <a:lnTo>
                    <a:pt x="0" y="170"/>
                  </a:lnTo>
                  <a:lnTo>
                    <a:pt x="3" y="138"/>
                  </a:lnTo>
                  <a:lnTo>
                    <a:pt x="6" y="105"/>
                  </a:lnTo>
                  <a:lnTo>
                    <a:pt x="14" y="73"/>
                  </a:lnTo>
                  <a:lnTo>
                    <a:pt x="26" y="43"/>
                  </a:lnTo>
                  <a:lnTo>
                    <a:pt x="31" y="37"/>
                  </a:lnTo>
                  <a:lnTo>
                    <a:pt x="38" y="32"/>
                  </a:lnTo>
                  <a:lnTo>
                    <a:pt x="44" y="25"/>
                  </a:lnTo>
                  <a:lnTo>
                    <a:pt x="50" y="18"/>
                  </a:lnTo>
                  <a:lnTo>
                    <a:pt x="56" y="12"/>
                  </a:lnTo>
                  <a:lnTo>
                    <a:pt x="63" y="7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6" y="8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6" name="Freeform 89"/>
            <p:cNvSpPr>
              <a:spLocks/>
            </p:cNvSpPr>
            <p:nvPr/>
          </p:nvSpPr>
          <p:spPr bwMode="auto">
            <a:xfrm>
              <a:off x="1629" y="760"/>
              <a:ext cx="35" cy="8"/>
            </a:xfrm>
            <a:custGeom>
              <a:avLst/>
              <a:gdLst>
                <a:gd name="T0" fmla="*/ 2 w 71"/>
                <a:gd name="T1" fmla="*/ 1 h 16"/>
                <a:gd name="T2" fmla="*/ 2 w 71"/>
                <a:gd name="T3" fmla="*/ 1 h 16"/>
                <a:gd name="T4" fmla="*/ 1 w 71"/>
                <a:gd name="T5" fmla="*/ 1 h 16"/>
                <a:gd name="T6" fmla="*/ 1 w 71"/>
                <a:gd name="T7" fmla="*/ 1 h 16"/>
                <a:gd name="T8" fmla="*/ 1 w 71"/>
                <a:gd name="T9" fmla="*/ 1 h 16"/>
                <a:gd name="T10" fmla="*/ 1 w 71"/>
                <a:gd name="T11" fmla="*/ 1 h 16"/>
                <a:gd name="T12" fmla="*/ 1 w 71"/>
                <a:gd name="T13" fmla="*/ 1 h 16"/>
                <a:gd name="T14" fmla="*/ 1 w 71"/>
                <a:gd name="T15" fmla="*/ 1 h 16"/>
                <a:gd name="T16" fmla="*/ 0 w 71"/>
                <a:gd name="T17" fmla="*/ 1 h 16"/>
                <a:gd name="T18" fmla="*/ 0 w 71"/>
                <a:gd name="T19" fmla="*/ 1 h 16"/>
                <a:gd name="T20" fmla="*/ 0 w 71"/>
                <a:gd name="T21" fmla="*/ 1 h 16"/>
                <a:gd name="T22" fmla="*/ 0 w 71"/>
                <a:gd name="T23" fmla="*/ 1 h 16"/>
                <a:gd name="T24" fmla="*/ 0 w 71"/>
                <a:gd name="T25" fmla="*/ 1 h 16"/>
                <a:gd name="T26" fmla="*/ 0 w 71"/>
                <a:gd name="T27" fmla="*/ 1 h 16"/>
                <a:gd name="T28" fmla="*/ 0 w 71"/>
                <a:gd name="T29" fmla="*/ 1 h 16"/>
                <a:gd name="T30" fmla="*/ 0 w 71"/>
                <a:gd name="T31" fmla="*/ 1 h 16"/>
                <a:gd name="T32" fmla="*/ 0 w 71"/>
                <a:gd name="T33" fmla="*/ 1 h 16"/>
                <a:gd name="T34" fmla="*/ 0 w 71"/>
                <a:gd name="T35" fmla="*/ 1 h 16"/>
                <a:gd name="T36" fmla="*/ 0 w 71"/>
                <a:gd name="T37" fmla="*/ 1 h 16"/>
                <a:gd name="T38" fmla="*/ 1 w 71"/>
                <a:gd name="T39" fmla="*/ 1 h 16"/>
                <a:gd name="T40" fmla="*/ 1 w 71"/>
                <a:gd name="T41" fmla="*/ 1 h 16"/>
                <a:gd name="T42" fmla="*/ 1 w 71"/>
                <a:gd name="T43" fmla="*/ 1 h 16"/>
                <a:gd name="T44" fmla="*/ 1 w 71"/>
                <a:gd name="T45" fmla="*/ 0 h 16"/>
                <a:gd name="T46" fmla="*/ 2 w 71"/>
                <a:gd name="T47" fmla="*/ 0 h 16"/>
                <a:gd name="T48" fmla="*/ 2 w 71"/>
                <a:gd name="T49" fmla="*/ 1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" h="16">
                  <a:moveTo>
                    <a:pt x="71" y="5"/>
                  </a:moveTo>
                  <a:lnTo>
                    <a:pt x="67" y="10"/>
                  </a:lnTo>
                  <a:lnTo>
                    <a:pt x="63" y="10"/>
                  </a:lnTo>
                  <a:lnTo>
                    <a:pt x="57" y="8"/>
                  </a:lnTo>
                  <a:lnTo>
                    <a:pt x="51" y="10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3" y="12"/>
                  </a:lnTo>
                  <a:lnTo>
                    <a:pt x="27" y="12"/>
                  </a:lnTo>
                  <a:lnTo>
                    <a:pt x="20" y="13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21" y="4"/>
                  </a:lnTo>
                  <a:lnTo>
                    <a:pt x="28" y="5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9" y="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7" name="Freeform 90"/>
            <p:cNvSpPr>
              <a:spLocks/>
            </p:cNvSpPr>
            <p:nvPr/>
          </p:nvSpPr>
          <p:spPr bwMode="auto">
            <a:xfrm>
              <a:off x="1363" y="762"/>
              <a:ext cx="128" cy="69"/>
            </a:xfrm>
            <a:custGeom>
              <a:avLst/>
              <a:gdLst>
                <a:gd name="T0" fmla="*/ 3 w 257"/>
                <a:gd name="T1" fmla="*/ 1 h 137"/>
                <a:gd name="T2" fmla="*/ 3 w 257"/>
                <a:gd name="T3" fmla="*/ 1 h 137"/>
                <a:gd name="T4" fmla="*/ 3 w 257"/>
                <a:gd name="T5" fmla="*/ 1 h 137"/>
                <a:gd name="T6" fmla="*/ 3 w 257"/>
                <a:gd name="T7" fmla="*/ 1 h 137"/>
                <a:gd name="T8" fmla="*/ 3 w 257"/>
                <a:gd name="T9" fmla="*/ 1 h 137"/>
                <a:gd name="T10" fmla="*/ 3 w 257"/>
                <a:gd name="T11" fmla="*/ 1 h 137"/>
                <a:gd name="T12" fmla="*/ 4 w 257"/>
                <a:gd name="T13" fmla="*/ 1 h 137"/>
                <a:gd name="T14" fmla="*/ 4 w 257"/>
                <a:gd name="T15" fmla="*/ 1 h 137"/>
                <a:gd name="T16" fmla="*/ 4 w 257"/>
                <a:gd name="T17" fmla="*/ 2 h 137"/>
                <a:gd name="T18" fmla="*/ 4 w 257"/>
                <a:gd name="T19" fmla="*/ 1 h 137"/>
                <a:gd name="T20" fmla="*/ 4 w 257"/>
                <a:gd name="T21" fmla="*/ 1 h 137"/>
                <a:gd name="T22" fmla="*/ 4 w 257"/>
                <a:gd name="T23" fmla="*/ 1 h 137"/>
                <a:gd name="T24" fmla="*/ 5 w 257"/>
                <a:gd name="T25" fmla="*/ 1 h 137"/>
                <a:gd name="T26" fmla="*/ 5 w 257"/>
                <a:gd name="T27" fmla="*/ 2 h 137"/>
                <a:gd name="T28" fmla="*/ 5 w 257"/>
                <a:gd name="T29" fmla="*/ 2 h 137"/>
                <a:gd name="T30" fmla="*/ 5 w 257"/>
                <a:gd name="T31" fmla="*/ 2 h 137"/>
                <a:gd name="T32" fmla="*/ 5 w 257"/>
                <a:gd name="T33" fmla="*/ 2 h 137"/>
                <a:gd name="T34" fmla="*/ 5 w 257"/>
                <a:gd name="T35" fmla="*/ 2 h 137"/>
                <a:gd name="T36" fmla="*/ 5 w 257"/>
                <a:gd name="T37" fmla="*/ 2 h 137"/>
                <a:gd name="T38" fmla="*/ 5 w 257"/>
                <a:gd name="T39" fmla="*/ 2 h 137"/>
                <a:gd name="T40" fmla="*/ 5 w 257"/>
                <a:gd name="T41" fmla="*/ 2 h 137"/>
                <a:gd name="T42" fmla="*/ 6 w 257"/>
                <a:gd name="T43" fmla="*/ 2 h 137"/>
                <a:gd name="T44" fmla="*/ 6 w 257"/>
                <a:gd name="T45" fmla="*/ 3 h 137"/>
                <a:gd name="T46" fmla="*/ 6 w 257"/>
                <a:gd name="T47" fmla="*/ 3 h 137"/>
                <a:gd name="T48" fmla="*/ 7 w 257"/>
                <a:gd name="T49" fmla="*/ 3 h 137"/>
                <a:gd name="T50" fmla="*/ 7 w 257"/>
                <a:gd name="T51" fmla="*/ 3 h 137"/>
                <a:gd name="T52" fmla="*/ 7 w 257"/>
                <a:gd name="T53" fmla="*/ 3 h 137"/>
                <a:gd name="T54" fmla="*/ 7 w 257"/>
                <a:gd name="T55" fmla="*/ 4 h 137"/>
                <a:gd name="T56" fmla="*/ 7 w 257"/>
                <a:gd name="T57" fmla="*/ 4 h 137"/>
                <a:gd name="T58" fmla="*/ 7 w 257"/>
                <a:gd name="T59" fmla="*/ 4 h 137"/>
                <a:gd name="T60" fmla="*/ 8 w 257"/>
                <a:gd name="T61" fmla="*/ 4 h 137"/>
                <a:gd name="T62" fmla="*/ 8 w 257"/>
                <a:gd name="T63" fmla="*/ 5 h 137"/>
                <a:gd name="T64" fmla="*/ 8 w 257"/>
                <a:gd name="T65" fmla="*/ 5 h 137"/>
                <a:gd name="T66" fmla="*/ 7 w 257"/>
                <a:gd name="T67" fmla="*/ 5 h 137"/>
                <a:gd name="T68" fmla="*/ 7 w 257"/>
                <a:gd name="T69" fmla="*/ 4 h 137"/>
                <a:gd name="T70" fmla="*/ 7 w 257"/>
                <a:gd name="T71" fmla="*/ 4 h 137"/>
                <a:gd name="T72" fmla="*/ 7 w 257"/>
                <a:gd name="T73" fmla="*/ 4 h 137"/>
                <a:gd name="T74" fmla="*/ 7 w 257"/>
                <a:gd name="T75" fmla="*/ 4 h 137"/>
                <a:gd name="T76" fmla="*/ 6 w 257"/>
                <a:gd name="T77" fmla="*/ 3 h 137"/>
                <a:gd name="T78" fmla="*/ 6 w 257"/>
                <a:gd name="T79" fmla="*/ 3 h 137"/>
                <a:gd name="T80" fmla="*/ 6 w 257"/>
                <a:gd name="T81" fmla="*/ 3 h 137"/>
                <a:gd name="T82" fmla="*/ 5 w 257"/>
                <a:gd name="T83" fmla="*/ 3 h 137"/>
                <a:gd name="T84" fmla="*/ 5 w 257"/>
                <a:gd name="T85" fmla="*/ 3 h 137"/>
                <a:gd name="T86" fmla="*/ 5 w 257"/>
                <a:gd name="T87" fmla="*/ 2 h 137"/>
                <a:gd name="T88" fmla="*/ 4 w 257"/>
                <a:gd name="T89" fmla="*/ 2 h 137"/>
                <a:gd name="T90" fmla="*/ 4 w 257"/>
                <a:gd name="T91" fmla="*/ 2 h 137"/>
                <a:gd name="T92" fmla="*/ 3 w 257"/>
                <a:gd name="T93" fmla="*/ 2 h 137"/>
                <a:gd name="T94" fmla="*/ 3 w 257"/>
                <a:gd name="T95" fmla="*/ 1 h 137"/>
                <a:gd name="T96" fmla="*/ 2 w 257"/>
                <a:gd name="T97" fmla="*/ 1 h 137"/>
                <a:gd name="T98" fmla="*/ 1 w 257"/>
                <a:gd name="T99" fmla="*/ 1 h 137"/>
                <a:gd name="T100" fmla="*/ 1 w 257"/>
                <a:gd name="T101" fmla="*/ 1 h 137"/>
                <a:gd name="T102" fmla="*/ 0 w 257"/>
                <a:gd name="T103" fmla="*/ 1 h 137"/>
                <a:gd name="T104" fmla="*/ 0 w 257"/>
                <a:gd name="T105" fmla="*/ 0 h 137"/>
                <a:gd name="T106" fmla="*/ 0 w 257"/>
                <a:gd name="T107" fmla="*/ 0 h 137"/>
                <a:gd name="T108" fmla="*/ 0 w 257"/>
                <a:gd name="T109" fmla="*/ 0 h 137"/>
                <a:gd name="T110" fmla="*/ 1 w 257"/>
                <a:gd name="T111" fmla="*/ 1 h 137"/>
                <a:gd name="T112" fmla="*/ 1 w 257"/>
                <a:gd name="T113" fmla="*/ 1 h 137"/>
                <a:gd name="T114" fmla="*/ 1 w 257"/>
                <a:gd name="T115" fmla="*/ 1 h 137"/>
                <a:gd name="T116" fmla="*/ 2 w 257"/>
                <a:gd name="T117" fmla="*/ 1 h 137"/>
                <a:gd name="T118" fmla="*/ 2 w 257"/>
                <a:gd name="T119" fmla="*/ 1 h 137"/>
                <a:gd name="T120" fmla="*/ 2 w 257"/>
                <a:gd name="T121" fmla="*/ 1 h 137"/>
                <a:gd name="T122" fmla="*/ 3 w 257"/>
                <a:gd name="T123" fmla="*/ 1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7" h="137">
                  <a:moveTo>
                    <a:pt x="112" y="21"/>
                  </a:moveTo>
                  <a:lnTo>
                    <a:pt x="115" y="20"/>
                  </a:lnTo>
                  <a:lnTo>
                    <a:pt x="119" y="20"/>
                  </a:lnTo>
                  <a:lnTo>
                    <a:pt x="121" y="17"/>
                  </a:lnTo>
                  <a:lnTo>
                    <a:pt x="122" y="14"/>
                  </a:lnTo>
                  <a:lnTo>
                    <a:pt x="124" y="21"/>
                  </a:lnTo>
                  <a:lnTo>
                    <a:pt x="129" y="26"/>
                  </a:lnTo>
                  <a:lnTo>
                    <a:pt x="135" y="31"/>
                  </a:lnTo>
                  <a:lnTo>
                    <a:pt x="142" y="35"/>
                  </a:lnTo>
                  <a:lnTo>
                    <a:pt x="145" y="30"/>
                  </a:lnTo>
                  <a:lnTo>
                    <a:pt x="151" y="29"/>
                  </a:lnTo>
                  <a:lnTo>
                    <a:pt x="157" y="30"/>
                  </a:lnTo>
                  <a:lnTo>
                    <a:pt x="160" y="31"/>
                  </a:lnTo>
                  <a:lnTo>
                    <a:pt x="163" y="33"/>
                  </a:lnTo>
                  <a:lnTo>
                    <a:pt x="161" y="37"/>
                  </a:lnTo>
                  <a:lnTo>
                    <a:pt x="161" y="40"/>
                  </a:lnTo>
                  <a:lnTo>
                    <a:pt x="165" y="43"/>
                  </a:lnTo>
                  <a:lnTo>
                    <a:pt x="173" y="40"/>
                  </a:lnTo>
                  <a:lnTo>
                    <a:pt x="179" y="45"/>
                  </a:lnTo>
                  <a:lnTo>
                    <a:pt x="184" y="51"/>
                  </a:lnTo>
                  <a:lnTo>
                    <a:pt x="190" y="54"/>
                  </a:lnTo>
                  <a:lnTo>
                    <a:pt x="199" y="60"/>
                  </a:lnTo>
                  <a:lnTo>
                    <a:pt x="209" y="66"/>
                  </a:lnTo>
                  <a:lnTo>
                    <a:pt x="218" y="73"/>
                  </a:lnTo>
                  <a:lnTo>
                    <a:pt x="227" y="78"/>
                  </a:lnTo>
                  <a:lnTo>
                    <a:pt x="235" y="85"/>
                  </a:lnTo>
                  <a:lnTo>
                    <a:pt x="242" y="93"/>
                  </a:lnTo>
                  <a:lnTo>
                    <a:pt x="247" y="103"/>
                  </a:lnTo>
                  <a:lnTo>
                    <a:pt x="248" y="113"/>
                  </a:lnTo>
                  <a:lnTo>
                    <a:pt x="252" y="119"/>
                  </a:lnTo>
                  <a:lnTo>
                    <a:pt x="256" y="124"/>
                  </a:lnTo>
                  <a:lnTo>
                    <a:pt x="257" y="130"/>
                  </a:lnTo>
                  <a:lnTo>
                    <a:pt x="256" y="137"/>
                  </a:lnTo>
                  <a:lnTo>
                    <a:pt x="250" y="134"/>
                  </a:lnTo>
                  <a:lnTo>
                    <a:pt x="245" y="126"/>
                  </a:lnTo>
                  <a:lnTo>
                    <a:pt x="241" y="117"/>
                  </a:lnTo>
                  <a:lnTo>
                    <a:pt x="236" y="111"/>
                  </a:lnTo>
                  <a:lnTo>
                    <a:pt x="227" y="104"/>
                  </a:lnTo>
                  <a:lnTo>
                    <a:pt x="218" y="96"/>
                  </a:lnTo>
                  <a:lnTo>
                    <a:pt x="209" y="89"/>
                  </a:lnTo>
                  <a:lnTo>
                    <a:pt x="199" y="81"/>
                  </a:lnTo>
                  <a:lnTo>
                    <a:pt x="189" y="74"/>
                  </a:lnTo>
                  <a:lnTo>
                    <a:pt x="179" y="68"/>
                  </a:lnTo>
                  <a:lnTo>
                    <a:pt x="168" y="62"/>
                  </a:lnTo>
                  <a:lnTo>
                    <a:pt x="158" y="58"/>
                  </a:lnTo>
                  <a:lnTo>
                    <a:pt x="141" y="45"/>
                  </a:lnTo>
                  <a:lnTo>
                    <a:pt x="122" y="36"/>
                  </a:lnTo>
                  <a:lnTo>
                    <a:pt x="103" y="28"/>
                  </a:lnTo>
                  <a:lnTo>
                    <a:pt x="83" y="21"/>
                  </a:lnTo>
                  <a:lnTo>
                    <a:pt x="62" y="15"/>
                  </a:lnTo>
                  <a:lnTo>
                    <a:pt x="42" y="10"/>
                  </a:lnTo>
                  <a:lnTo>
                    <a:pt x="21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55" y="6"/>
                  </a:lnTo>
                  <a:lnTo>
                    <a:pt x="67" y="8"/>
                  </a:lnTo>
                  <a:lnTo>
                    <a:pt x="78" y="10"/>
                  </a:lnTo>
                  <a:lnTo>
                    <a:pt x="89" y="13"/>
                  </a:lnTo>
                  <a:lnTo>
                    <a:pt x="11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8" name="Freeform 91"/>
            <p:cNvSpPr>
              <a:spLocks/>
            </p:cNvSpPr>
            <p:nvPr/>
          </p:nvSpPr>
          <p:spPr bwMode="auto">
            <a:xfrm>
              <a:off x="1227" y="763"/>
              <a:ext cx="11" cy="5"/>
            </a:xfrm>
            <a:custGeom>
              <a:avLst/>
              <a:gdLst>
                <a:gd name="T0" fmla="*/ 1 w 21"/>
                <a:gd name="T1" fmla="*/ 1 h 10"/>
                <a:gd name="T2" fmla="*/ 1 w 21"/>
                <a:gd name="T3" fmla="*/ 1 h 10"/>
                <a:gd name="T4" fmla="*/ 1 w 21"/>
                <a:gd name="T5" fmla="*/ 1 h 10"/>
                <a:gd name="T6" fmla="*/ 1 w 21"/>
                <a:gd name="T7" fmla="*/ 1 h 10"/>
                <a:gd name="T8" fmla="*/ 1 w 21"/>
                <a:gd name="T9" fmla="*/ 1 h 10"/>
                <a:gd name="T10" fmla="*/ 1 w 21"/>
                <a:gd name="T11" fmla="*/ 1 h 10"/>
                <a:gd name="T12" fmla="*/ 1 w 21"/>
                <a:gd name="T13" fmla="*/ 1 h 10"/>
                <a:gd name="T14" fmla="*/ 1 w 21"/>
                <a:gd name="T15" fmla="*/ 1 h 10"/>
                <a:gd name="T16" fmla="*/ 0 w 21"/>
                <a:gd name="T17" fmla="*/ 1 h 10"/>
                <a:gd name="T18" fmla="*/ 1 w 21"/>
                <a:gd name="T19" fmla="*/ 0 h 10"/>
                <a:gd name="T20" fmla="*/ 1 w 21"/>
                <a:gd name="T21" fmla="*/ 0 h 10"/>
                <a:gd name="T22" fmla="*/ 1 w 21"/>
                <a:gd name="T23" fmla="*/ 0 h 10"/>
                <a:gd name="T24" fmla="*/ 1 w 21"/>
                <a:gd name="T25" fmla="*/ 1 h 10"/>
                <a:gd name="T26" fmla="*/ 1 w 21"/>
                <a:gd name="T27" fmla="*/ 1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10">
                  <a:moveTo>
                    <a:pt x="21" y="5"/>
                  </a:moveTo>
                  <a:lnTo>
                    <a:pt x="18" y="7"/>
                  </a:lnTo>
                  <a:lnTo>
                    <a:pt x="14" y="6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0" y="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69" name="Freeform 92"/>
            <p:cNvSpPr>
              <a:spLocks/>
            </p:cNvSpPr>
            <p:nvPr/>
          </p:nvSpPr>
          <p:spPr bwMode="auto">
            <a:xfrm>
              <a:off x="1102" y="764"/>
              <a:ext cx="93" cy="8"/>
            </a:xfrm>
            <a:custGeom>
              <a:avLst/>
              <a:gdLst>
                <a:gd name="T0" fmla="*/ 4 w 186"/>
                <a:gd name="T1" fmla="*/ 0 h 17"/>
                <a:gd name="T2" fmla="*/ 4 w 186"/>
                <a:gd name="T3" fmla="*/ 0 h 17"/>
                <a:gd name="T4" fmla="*/ 4 w 186"/>
                <a:gd name="T5" fmla="*/ 0 h 17"/>
                <a:gd name="T6" fmla="*/ 5 w 186"/>
                <a:gd name="T7" fmla="*/ 0 h 17"/>
                <a:gd name="T8" fmla="*/ 5 w 186"/>
                <a:gd name="T9" fmla="*/ 0 h 17"/>
                <a:gd name="T10" fmla="*/ 5 w 186"/>
                <a:gd name="T11" fmla="*/ 0 h 17"/>
                <a:gd name="T12" fmla="*/ 5 w 186"/>
                <a:gd name="T13" fmla="*/ 0 h 17"/>
                <a:gd name="T14" fmla="*/ 5 w 186"/>
                <a:gd name="T15" fmla="*/ 0 h 17"/>
                <a:gd name="T16" fmla="*/ 5 w 186"/>
                <a:gd name="T17" fmla="*/ 0 h 17"/>
                <a:gd name="T18" fmla="*/ 6 w 186"/>
                <a:gd name="T19" fmla="*/ 0 h 17"/>
                <a:gd name="T20" fmla="*/ 6 w 186"/>
                <a:gd name="T21" fmla="*/ 0 h 17"/>
                <a:gd name="T22" fmla="*/ 6 w 186"/>
                <a:gd name="T23" fmla="*/ 0 h 17"/>
                <a:gd name="T24" fmla="*/ 6 w 186"/>
                <a:gd name="T25" fmla="*/ 0 h 17"/>
                <a:gd name="T26" fmla="*/ 6 w 186"/>
                <a:gd name="T27" fmla="*/ 0 h 17"/>
                <a:gd name="T28" fmla="*/ 5 w 186"/>
                <a:gd name="T29" fmla="*/ 0 h 17"/>
                <a:gd name="T30" fmla="*/ 4 w 186"/>
                <a:gd name="T31" fmla="*/ 0 h 17"/>
                <a:gd name="T32" fmla="*/ 4 w 186"/>
                <a:gd name="T33" fmla="*/ 0 h 17"/>
                <a:gd name="T34" fmla="*/ 3 w 186"/>
                <a:gd name="T35" fmla="*/ 0 h 17"/>
                <a:gd name="T36" fmla="*/ 2 w 186"/>
                <a:gd name="T37" fmla="*/ 0 h 17"/>
                <a:gd name="T38" fmla="*/ 2 w 186"/>
                <a:gd name="T39" fmla="*/ 0 h 17"/>
                <a:gd name="T40" fmla="*/ 1 w 186"/>
                <a:gd name="T41" fmla="*/ 0 h 17"/>
                <a:gd name="T42" fmla="*/ 1 w 186"/>
                <a:gd name="T43" fmla="*/ 0 h 17"/>
                <a:gd name="T44" fmla="*/ 1 w 186"/>
                <a:gd name="T45" fmla="*/ 0 h 17"/>
                <a:gd name="T46" fmla="*/ 1 w 186"/>
                <a:gd name="T47" fmla="*/ 0 h 17"/>
                <a:gd name="T48" fmla="*/ 0 w 186"/>
                <a:gd name="T49" fmla="*/ 0 h 17"/>
                <a:gd name="T50" fmla="*/ 1 w 186"/>
                <a:gd name="T51" fmla="*/ 0 h 17"/>
                <a:gd name="T52" fmla="*/ 1 w 186"/>
                <a:gd name="T53" fmla="*/ 0 h 17"/>
                <a:gd name="T54" fmla="*/ 2 w 186"/>
                <a:gd name="T55" fmla="*/ 0 h 17"/>
                <a:gd name="T56" fmla="*/ 2 w 186"/>
                <a:gd name="T57" fmla="*/ 0 h 17"/>
                <a:gd name="T58" fmla="*/ 3 w 186"/>
                <a:gd name="T59" fmla="*/ 0 h 17"/>
                <a:gd name="T60" fmla="*/ 3 w 186"/>
                <a:gd name="T61" fmla="*/ 0 h 17"/>
                <a:gd name="T62" fmla="*/ 4 w 186"/>
                <a:gd name="T63" fmla="*/ 0 h 17"/>
                <a:gd name="T64" fmla="*/ 4 w 186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6" h="17">
                  <a:moveTo>
                    <a:pt x="112" y="6"/>
                  </a:moveTo>
                  <a:lnTo>
                    <a:pt x="118" y="6"/>
                  </a:lnTo>
                  <a:lnTo>
                    <a:pt x="124" y="5"/>
                  </a:lnTo>
                  <a:lnTo>
                    <a:pt x="130" y="5"/>
                  </a:lnTo>
                  <a:lnTo>
                    <a:pt x="136" y="4"/>
                  </a:lnTo>
                  <a:lnTo>
                    <a:pt x="143" y="4"/>
                  </a:lnTo>
                  <a:lnTo>
                    <a:pt x="149" y="5"/>
                  </a:lnTo>
                  <a:lnTo>
                    <a:pt x="155" y="7"/>
                  </a:lnTo>
                  <a:lnTo>
                    <a:pt x="160" y="11"/>
                  </a:lnTo>
                  <a:lnTo>
                    <a:pt x="167" y="10"/>
                  </a:lnTo>
                  <a:lnTo>
                    <a:pt x="174" y="10"/>
                  </a:lnTo>
                  <a:lnTo>
                    <a:pt x="180" y="12"/>
                  </a:lnTo>
                  <a:lnTo>
                    <a:pt x="186" y="17"/>
                  </a:lnTo>
                  <a:lnTo>
                    <a:pt x="166" y="15"/>
                  </a:lnTo>
                  <a:lnTo>
                    <a:pt x="145" y="14"/>
                  </a:lnTo>
                  <a:lnTo>
                    <a:pt x="125" y="13"/>
                  </a:lnTo>
                  <a:lnTo>
                    <a:pt x="104" y="13"/>
                  </a:lnTo>
                  <a:lnTo>
                    <a:pt x="83" y="13"/>
                  </a:lnTo>
                  <a:lnTo>
                    <a:pt x="61" y="13"/>
                  </a:lnTo>
                  <a:lnTo>
                    <a:pt x="42" y="14"/>
                  </a:lnTo>
                  <a:lnTo>
                    <a:pt x="21" y="17"/>
                  </a:lnTo>
                  <a:lnTo>
                    <a:pt x="16" y="13"/>
                  </a:lnTo>
                  <a:lnTo>
                    <a:pt x="11" y="10"/>
                  </a:lnTo>
                  <a:lnTo>
                    <a:pt x="6" y="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27" y="2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72" y="2"/>
                  </a:lnTo>
                  <a:lnTo>
                    <a:pt x="86" y="2"/>
                  </a:lnTo>
                  <a:lnTo>
                    <a:pt x="99" y="4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0" name="Freeform 93"/>
            <p:cNvSpPr>
              <a:spLocks/>
            </p:cNvSpPr>
            <p:nvPr/>
          </p:nvSpPr>
          <p:spPr bwMode="auto">
            <a:xfrm>
              <a:off x="1068" y="767"/>
              <a:ext cx="95" cy="60"/>
            </a:xfrm>
            <a:custGeom>
              <a:avLst/>
              <a:gdLst>
                <a:gd name="T0" fmla="*/ 6 w 190"/>
                <a:gd name="T1" fmla="*/ 4 h 120"/>
                <a:gd name="T2" fmla="*/ 6 w 190"/>
                <a:gd name="T3" fmla="*/ 4 h 120"/>
                <a:gd name="T4" fmla="*/ 6 w 190"/>
                <a:gd name="T5" fmla="*/ 4 h 120"/>
                <a:gd name="T6" fmla="*/ 6 w 190"/>
                <a:gd name="T7" fmla="*/ 4 h 120"/>
                <a:gd name="T8" fmla="*/ 6 w 190"/>
                <a:gd name="T9" fmla="*/ 4 h 120"/>
                <a:gd name="T10" fmla="*/ 6 w 190"/>
                <a:gd name="T11" fmla="*/ 4 h 120"/>
                <a:gd name="T12" fmla="*/ 5 w 190"/>
                <a:gd name="T13" fmla="*/ 4 h 120"/>
                <a:gd name="T14" fmla="*/ 4 w 190"/>
                <a:gd name="T15" fmla="*/ 3 h 120"/>
                <a:gd name="T16" fmla="*/ 4 w 190"/>
                <a:gd name="T17" fmla="*/ 3 h 120"/>
                <a:gd name="T18" fmla="*/ 3 w 190"/>
                <a:gd name="T19" fmla="*/ 3 h 120"/>
                <a:gd name="T20" fmla="*/ 2 w 190"/>
                <a:gd name="T21" fmla="*/ 2 h 120"/>
                <a:gd name="T22" fmla="*/ 2 w 190"/>
                <a:gd name="T23" fmla="*/ 2 h 120"/>
                <a:gd name="T24" fmla="*/ 1 w 190"/>
                <a:gd name="T25" fmla="*/ 1 h 120"/>
                <a:gd name="T26" fmla="*/ 1 w 190"/>
                <a:gd name="T27" fmla="*/ 1 h 120"/>
                <a:gd name="T28" fmla="*/ 0 w 190"/>
                <a:gd name="T29" fmla="*/ 1 h 120"/>
                <a:gd name="T30" fmla="*/ 1 w 190"/>
                <a:gd name="T31" fmla="*/ 1 h 120"/>
                <a:gd name="T32" fmla="*/ 1 w 190"/>
                <a:gd name="T33" fmla="*/ 1 h 120"/>
                <a:gd name="T34" fmla="*/ 1 w 190"/>
                <a:gd name="T35" fmla="*/ 1 h 120"/>
                <a:gd name="T36" fmla="*/ 1 w 190"/>
                <a:gd name="T37" fmla="*/ 1 h 120"/>
                <a:gd name="T38" fmla="*/ 1 w 190"/>
                <a:gd name="T39" fmla="*/ 1 h 120"/>
                <a:gd name="T40" fmla="*/ 2 w 190"/>
                <a:gd name="T41" fmla="*/ 1 h 120"/>
                <a:gd name="T42" fmla="*/ 2 w 190"/>
                <a:gd name="T43" fmla="*/ 1 h 120"/>
                <a:gd name="T44" fmla="*/ 2 w 190"/>
                <a:gd name="T45" fmla="*/ 0 h 120"/>
                <a:gd name="T46" fmla="*/ 2 w 190"/>
                <a:gd name="T47" fmla="*/ 1 h 120"/>
                <a:gd name="T48" fmla="*/ 3 w 190"/>
                <a:gd name="T49" fmla="*/ 1 h 120"/>
                <a:gd name="T50" fmla="*/ 3 w 190"/>
                <a:gd name="T51" fmla="*/ 2 h 120"/>
                <a:gd name="T52" fmla="*/ 4 w 190"/>
                <a:gd name="T53" fmla="*/ 2 h 120"/>
                <a:gd name="T54" fmla="*/ 5 w 190"/>
                <a:gd name="T55" fmla="*/ 2 h 120"/>
                <a:gd name="T56" fmla="*/ 5 w 190"/>
                <a:gd name="T57" fmla="*/ 3 h 120"/>
                <a:gd name="T58" fmla="*/ 6 w 190"/>
                <a:gd name="T59" fmla="*/ 3 h 120"/>
                <a:gd name="T60" fmla="*/ 6 w 190"/>
                <a:gd name="T61" fmla="*/ 4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0" h="120">
                  <a:moveTo>
                    <a:pt x="181" y="97"/>
                  </a:moveTo>
                  <a:lnTo>
                    <a:pt x="178" y="104"/>
                  </a:lnTo>
                  <a:lnTo>
                    <a:pt x="182" y="108"/>
                  </a:lnTo>
                  <a:lnTo>
                    <a:pt x="187" y="113"/>
                  </a:lnTo>
                  <a:lnTo>
                    <a:pt x="190" y="120"/>
                  </a:lnTo>
                  <a:lnTo>
                    <a:pt x="168" y="112"/>
                  </a:lnTo>
                  <a:lnTo>
                    <a:pt x="146" y="102"/>
                  </a:lnTo>
                  <a:lnTo>
                    <a:pt x="126" y="90"/>
                  </a:lnTo>
                  <a:lnTo>
                    <a:pt x="104" y="79"/>
                  </a:lnTo>
                  <a:lnTo>
                    <a:pt x="83" y="65"/>
                  </a:lnTo>
                  <a:lnTo>
                    <a:pt x="64" y="52"/>
                  </a:lnTo>
                  <a:lnTo>
                    <a:pt x="45" y="37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0" y="5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24" y="6"/>
                  </a:lnTo>
                  <a:lnTo>
                    <a:pt x="30" y="7"/>
                  </a:lnTo>
                  <a:lnTo>
                    <a:pt x="35" y="6"/>
                  </a:lnTo>
                  <a:lnTo>
                    <a:pt x="39" y="5"/>
                  </a:lnTo>
                  <a:lnTo>
                    <a:pt x="42" y="0"/>
                  </a:lnTo>
                  <a:lnTo>
                    <a:pt x="60" y="11"/>
                  </a:lnTo>
                  <a:lnTo>
                    <a:pt x="77" y="22"/>
                  </a:lnTo>
                  <a:lnTo>
                    <a:pt x="96" y="34"/>
                  </a:lnTo>
                  <a:lnTo>
                    <a:pt x="113" y="45"/>
                  </a:lnTo>
                  <a:lnTo>
                    <a:pt x="132" y="58"/>
                  </a:lnTo>
                  <a:lnTo>
                    <a:pt x="148" y="70"/>
                  </a:lnTo>
                  <a:lnTo>
                    <a:pt x="165" y="83"/>
                  </a:lnTo>
                  <a:lnTo>
                    <a:pt x="181" y="9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1" name="Freeform 94"/>
            <p:cNvSpPr>
              <a:spLocks/>
            </p:cNvSpPr>
            <p:nvPr/>
          </p:nvSpPr>
          <p:spPr bwMode="auto">
            <a:xfrm>
              <a:off x="1625" y="772"/>
              <a:ext cx="41" cy="8"/>
            </a:xfrm>
            <a:custGeom>
              <a:avLst/>
              <a:gdLst>
                <a:gd name="T0" fmla="*/ 3 w 82"/>
                <a:gd name="T1" fmla="*/ 1 h 15"/>
                <a:gd name="T2" fmla="*/ 3 w 82"/>
                <a:gd name="T3" fmla="*/ 1 h 15"/>
                <a:gd name="T4" fmla="*/ 2 w 82"/>
                <a:gd name="T5" fmla="*/ 1 h 15"/>
                <a:gd name="T6" fmla="*/ 2 w 82"/>
                <a:gd name="T7" fmla="*/ 1 h 15"/>
                <a:gd name="T8" fmla="*/ 2 w 82"/>
                <a:gd name="T9" fmla="*/ 1 h 15"/>
                <a:gd name="T10" fmla="*/ 1 w 82"/>
                <a:gd name="T11" fmla="*/ 1 h 15"/>
                <a:gd name="T12" fmla="*/ 1 w 82"/>
                <a:gd name="T13" fmla="*/ 1 h 15"/>
                <a:gd name="T14" fmla="*/ 1 w 82"/>
                <a:gd name="T15" fmla="*/ 1 h 15"/>
                <a:gd name="T16" fmla="*/ 0 w 82"/>
                <a:gd name="T17" fmla="*/ 1 h 15"/>
                <a:gd name="T18" fmla="*/ 1 w 82"/>
                <a:gd name="T19" fmla="*/ 1 h 15"/>
                <a:gd name="T20" fmla="*/ 1 w 82"/>
                <a:gd name="T21" fmla="*/ 1 h 15"/>
                <a:gd name="T22" fmla="*/ 1 w 82"/>
                <a:gd name="T23" fmla="*/ 1 h 15"/>
                <a:gd name="T24" fmla="*/ 1 w 82"/>
                <a:gd name="T25" fmla="*/ 1 h 15"/>
                <a:gd name="T26" fmla="*/ 2 w 82"/>
                <a:gd name="T27" fmla="*/ 1 h 15"/>
                <a:gd name="T28" fmla="*/ 2 w 82"/>
                <a:gd name="T29" fmla="*/ 1 h 15"/>
                <a:gd name="T30" fmla="*/ 2 w 82"/>
                <a:gd name="T31" fmla="*/ 1 h 15"/>
                <a:gd name="T32" fmla="*/ 2 w 82"/>
                <a:gd name="T33" fmla="*/ 1 h 15"/>
                <a:gd name="T34" fmla="*/ 2 w 82"/>
                <a:gd name="T35" fmla="*/ 1 h 15"/>
                <a:gd name="T36" fmla="*/ 3 w 82"/>
                <a:gd name="T37" fmla="*/ 0 h 15"/>
                <a:gd name="T38" fmla="*/ 3 w 82"/>
                <a:gd name="T39" fmla="*/ 1 h 15"/>
                <a:gd name="T40" fmla="*/ 3 w 82"/>
                <a:gd name="T41" fmla="*/ 1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2" h="15">
                  <a:moveTo>
                    <a:pt x="82" y="3"/>
                  </a:moveTo>
                  <a:lnTo>
                    <a:pt x="73" y="7"/>
                  </a:lnTo>
                  <a:lnTo>
                    <a:pt x="64" y="10"/>
                  </a:lnTo>
                  <a:lnTo>
                    <a:pt x="53" y="12"/>
                  </a:lnTo>
                  <a:lnTo>
                    <a:pt x="42" y="14"/>
                  </a:lnTo>
                  <a:lnTo>
                    <a:pt x="32" y="15"/>
                  </a:lnTo>
                  <a:lnTo>
                    <a:pt x="21" y="15"/>
                  </a:lnTo>
                  <a:lnTo>
                    <a:pt x="11" y="15"/>
                  </a:lnTo>
                  <a:lnTo>
                    <a:pt x="0" y="15"/>
                  </a:lnTo>
                  <a:lnTo>
                    <a:pt x="5" y="8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1" y="4"/>
                  </a:lnTo>
                  <a:lnTo>
                    <a:pt x="48" y="3"/>
                  </a:lnTo>
                  <a:lnTo>
                    <a:pt x="56" y="1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2" name="Freeform 95"/>
            <p:cNvSpPr>
              <a:spLocks/>
            </p:cNvSpPr>
            <p:nvPr/>
          </p:nvSpPr>
          <p:spPr bwMode="auto">
            <a:xfrm>
              <a:off x="1344" y="775"/>
              <a:ext cx="144" cy="75"/>
            </a:xfrm>
            <a:custGeom>
              <a:avLst/>
              <a:gdLst>
                <a:gd name="T0" fmla="*/ 7 w 288"/>
                <a:gd name="T1" fmla="*/ 2 h 150"/>
                <a:gd name="T2" fmla="*/ 8 w 288"/>
                <a:gd name="T3" fmla="*/ 3 h 150"/>
                <a:gd name="T4" fmla="*/ 9 w 288"/>
                <a:gd name="T5" fmla="*/ 3 h 150"/>
                <a:gd name="T6" fmla="*/ 9 w 288"/>
                <a:gd name="T7" fmla="*/ 4 h 150"/>
                <a:gd name="T8" fmla="*/ 9 w 288"/>
                <a:gd name="T9" fmla="*/ 4 h 150"/>
                <a:gd name="T10" fmla="*/ 9 w 288"/>
                <a:gd name="T11" fmla="*/ 5 h 150"/>
                <a:gd name="T12" fmla="*/ 9 w 288"/>
                <a:gd name="T13" fmla="*/ 5 h 150"/>
                <a:gd name="T14" fmla="*/ 9 w 288"/>
                <a:gd name="T15" fmla="*/ 5 h 150"/>
                <a:gd name="T16" fmla="*/ 9 w 288"/>
                <a:gd name="T17" fmla="*/ 4 h 150"/>
                <a:gd name="T18" fmla="*/ 8 w 288"/>
                <a:gd name="T19" fmla="*/ 4 h 150"/>
                <a:gd name="T20" fmla="*/ 8 w 288"/>
                <a:gd name="T21" fmla="*/ 4 h 150"/>
                <a:gd name="T22" fmla="*/ 8 w 288"/>
                <a:gd name="T23" fmla="*/ 3 h 150"/>
                <a:gd name="T24" fmla="*/ 8 w 288"/>
                <a:gd name="T25" fmla="*/ 3 h 150"/>
                <a:gd name="T26" fmla="*/ 7 w 288"/>
                <a:gd name="T27" fmla="*/ 3 h 150"/>
                <a:gd name="T28" fmla="*/ 7 w 288"/>
                <a:gd name="T29" fmla="*/ 3 h 150"/>
                <a:gd name="T30" fmla="*/ 7 w 288"/>
                <a:gd name="T31" fmla="*/ 3 h 150"/>
                <a:gd name="T32" fmla="*/ 7 w 288"/>
                <a:gd name="T33" fmla="*/ 3 h 150"/>
                <a:gd name="T34" fmla="*/ 7 w 288"/>
                <a:gd name="T35" fmla="*/ 3 h 150"/>
                <a:gd name="T36" fmla="*/ 6 w 288"/>
                <a:gd name="T37" fmla="*/ 2 h 150"/>
                <a:gd name="T38" fmla="*/ 6 w 288"/>
                <a:gd name="T39" fmla="*/ 2 h 150"/>
                <a:gd name="T40" fmla="*/ 6 w 288"/>
                <a:gd name="T41" fmla="*/ 2 h 150"/>
                <a:gd name="T42" fmla="*/ 6 w 288"/>
                <a:gd name="T43" fmla="*/ 2 h 150"/>
                <a:gd name="T44" fmla="*/ 6 w 288"/>
                <a:gd name="T45" fmla="*/ 2 h 150"/>
                <a:gd name="T46" fmla="*/ 5 w 288"/>
                <a:gd name="T47" fmla="*/ 2 h 150"/>
                <a:gd name="T48" fmla="*/ 5 w 288"/>
                <a:gd name="T49" fmla="*/ 2 h 150"/>
                <a:gd name="T50" fmla="*/ 5 w 288"/>
                <a:gd name="T51" fmla="*/ 2 h 150"/>
                <a:gd name="T52" fmla="*/ 5 w 288"/>
                <a:gd name="T53" fmla="*/ 2 h 150"/>
                <a:gd name="T54" fmla="*/ 5 w 288"/>
                <a:gd name="T55" fmla="*/ 2 h 150"/>
                <a:gd name="T56" fmla="*/ 4 w 288"/>
                <a:gd name="T57" fmla="*/ 1 h 150"/>
                <a:gd name="T58" fmla="*/ 3 w 288"/>
                <a:gd name="T59" fmla="*/ 1 h 150"/>
                <a:gd name="T60" fmla="*/ 3 w 288"/>
                <a:gd name="T61" fmla="*/ 1 h 150"/>
                <a:gd name="T62" fmla="*/ 3 w 288"/>
                <a:gd name="T63" fmla="*/ 1 h 150"/>
                <a:gd name="T64" fmla="*/ 2 w 288"/>
                <a:gd name="T65" fmla="*/ 1 h 150"/>
                <a:gd name="T66" fmla="*/ 2 w 288"/>
                <a:gd name="T67" fmla="*/ 1 h 150"/>
                <a:gd name="T68" fmla="*/ 2 w 288"/>
                <a:gd name="T69" fmla="*/ 1 h 150"/>
                <a:gd name="T70" fmla="*/ 2 w 288"/>
                <a:gd name="T71" fmla="*/ 1 h 150"/>
                <a:gd name="T72" fmla="*/ 1 w 288"/>
                <a:gd name="T73" fmla="*/ 1 h 150"/>
                <a:gd name="T74" fmla="*/ 1 w 288"/>
                <a:gd name="T75" fmla="*/ 1 h 150"/>
                <a:gd name="T76" fmla="*/ 1 w 288"/>
                <a:gd name="T77" fmla="*/ 1 h 150"/>
                <a:gd name="T78" fmla="*/ 1 w 288"/>
                <a:gd name="T79" fmla="*/ 1 h 150"/>
                <a:gd name="T80" fmla="*/ 1 w 288"/>
                <a:gd name="T81" fmla="*/ 1 h 150"/>
                <a:gd name="T82" fmla="*/ 1 w 288"/>
                <a:gd name="T83" fmla="*/ 1 h 150"/>
                <a:gd name="T84" fmla="*/ 1 w 288"/>
                <a:gd name="T85" fmla="*/ 1 h 150"/>
                <a:gd name="T86" fmla="*/ 1 w 288"/>
                <a:gd name="T87" fmla="*/ 1 h 150"/>
                <a:gd name="T88" fmla="*/ 0 w 288"/>
                <a:gd name="T89" fmla="*/ 0 h 150"/>
                <a:gd name="T90" fmla="*/ 1 w 288"/>
                <a:gd name="T91" fmla="*/ 0 h 150"/>
                <a:gd name="T92" fmla="*/ 2 w 288"/>
                <a:gd name="T93" fmla="*/ 1 h 150"/>
                <a:gd name="T94" fmla="*/ 3 w 288"/>
                <a:gd name="T95" fmla="*/ 1 h 150"/>
                <a:gd name="T96" fmla="*/ 4 w 288"/>
                <a:gd name="T97" fmla="*/ 1 h 150"/>
                <a:gd name="T98" fmla="*/ 5 w 288"/>
                <a:gd name="T99" fmla="*/ 1 h 150"/>
                <a:gd name="T100" fmla="*/ 5 w 288"/>
                <a:gd name="T101" fmla="*/ 2 h 150"/>
                <a:gd name="T102" fmla="*/ 6 w 288"/>
                <a:gd name="T103" fmla="*/ 2 h 150"/>
                <a:gd name="T104" fmla="*/ 7 w 288"/>
                <a:gd name="T105" fmla="*/ 2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8" h="150">
                  <a:moveTo>
                    <a:pt x="211" y="56"/>
                  </a:moveTo>
                  <a:lnTo>
                    <a:pt x="221" y="62"/>
                  </a:lnTo>
                  <a:lnTo>
                    <a:pt x="232" y="67"/>
                  </a:lnTo>
                  <a:lnTo>
                    <a:pt x="242" y="74"/>
                  </a:lnTo>
                  <a:lnTo>
                    <a:pt x="251" y="82"/>
                  </a:lnTo>
                  <a:lnTo>
                    <a:pt x="259" y="91"/>
                  </a:lnTo>
                  <a:lnTo>
                    <a:pt x="267" y="101"/>
                  </a:lnTo>
                  <a:lnTo>
                    <a:pt x="275" y="110"/>
                  </a:lnTo>
                  <a:lnTo>
                    <a:pt x="282" y="119"/>
                  </a:lnTo>
                  <a:lnTo>
                    <a:pt x="281" y="127"/>
                  </a:lnTo>
                  <a:lnTo>
                    <a:pt x="286" y="136"/>
                  </a:lnTo>
                  <a:lnTo>
                    <a:pt x="288" y="143"/>
                  </a:lnTo>
                  <a:lnTo>
                    <a:pt x="282" y="150"/>
                  </a:lnTo>
                  <a:lnTo>
                    <a:pt x="280" y="143"/>
                  </a:lnTo>
                  <a:lnTo>
                    <a:pt x="277" y="139"/>
                  </a:lnTo>
                  <a:lnTo>
                    <a:pt x="273" y="133"/>
                  </a:lnTo>
                  <a:lnTo>
                    <a:pt x="268" y="130"/>
                  </a:lnTo>
                  <a:lnTo>
                    <a:pt x="263" y="125"/>
                  </a:lnTo>
                  <a:lnTo>
                    <a:pt x="257" y="121"/>
                  </a:lnTo>
                  <a:lnTo>
                    <a:pt x="252" y="118"/>
                  </a:lnTo>
                  <a:lnTo>
                    <a:pt x="247" y="113"/>
                  </a:lnTo>
                  <a:lnTo>
                    <a:pt x="245" y="106"/>
                  </a:lnTo>
                  <a:lnTo>
                    <a:pt x="241" y="101"/>
                  </a:lnTo>
                  <a:lnTo>
                    <a:pt x="235" y="96"/>
                  </a:lnTo>
                  <a:lnTo>
                    <a:pt x="228" y="91"/>
                  </a:lnTo>
                  <a:lnTo>
                    <a:pt x="227" y="94"/>
                  </a:lnTo>
                  <a:lnTo>
                    <a:pt x="226" y="94"/>
                  </a:lnTo>
                  <a:lnTo>
                    <a:pt x="222" y="94"/>
                  </a:lnTo>
                  <a:lnTo>
                    <a:pt x="219" y="95"/>
                  </a:lnTo>
                  <a:lnTo>
                    <a:pt x="217" y="93"/>
                  </a:lnTo>
                  <a:lnTo>
                    <a:pt x="215" y="89"/>
                  </a:lnTo>
                  <a:lnTo>
                    <a:pt x="215" y="86"/>
                  </a:lnTo>
                  <a:lnTo>
                    <a:pt x="215" y="82"/>
                  </a:lnTo>
                  <a:lnTo>
                    <a:pt x="209" y="79"/>
                  </a:lnTo>
                  <a:lnTo>
                    <a:pt x="203" y="74"/>
                  </a:lnTo>
                  <a:lnTo>
                    <a:pt x="197" y="70"/>
                  </a:lnTo>
                  <a:lnTo>
                    <a:pt x="191" y="65"/>
                  </a:lnTo>
                  <a:lnTo>
                    <a:pt x="186" y="60"/>
                  </a:lnTo>
                  <a:lnTo>
                    <a:pt x="179" y="56"/>
                  </a:lnTo>
                  <a:lnTo>
                    <a:pt x="172" y="52"/>
                  </a:lnTo>
                  <a:lnTo>
                    <a:pt x="165" y="49"/>
                  </a:lnTo>
                  <a:lnTo>
                    <a:pt x="164" y="52"/>
                  </a:lnTo>
                  <a:lnTo>
                    <a:pt x="166" y="55"/>
                  </a:lnTo>
                  <a:lnTo>
                    <a:pt x="168" y="58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60" y="65"/>
                  </a:lnTo>
                  <a:lnTo>
                    <a:pt x="156" y="63"/>
                  </a:lnTo>
                  <a:lnTo>
                    <a:pt x="153" y="58"/>
                  </a:lnTo>
                  <a:lnTo>
                    <a:pt x="154" y="55"/>
                  </a:lnTo>
                  <a:lnTo>
                    <a:pt x="157" y="53"/>
                  </a:lnTo>
                  <a:lnTo>
                    <a:pt x="160" y="52"/>
                  </a:lnTo>
                  <a:lnTo>
                    <a:pt x="164" y="50"/>
                  </a:lnTo>
                  <a:lnTo>
                    <a:pt x="152" y="43"/>
                  </a:lnTo>
                  <a:lnTo>
                    <a:pt x="142" y="38"/>
                  </a:lnTo>
                  <a:lnTo>
                    <a:pt x="129" y="34"/>
                  </a:lnTo>
                  <a:lnTo>
                    <a:pt x="118" y="29"/>
                  </a:lnTo>
                  <a:lnTo>
                    <a:pt x="105" y="26"/>
                  </a:lnTo>
                  <a:lnTo>
                    <a:pt x="93" y="22"/>
                  </a:lnTo>
                  <a:lnTo>
                    <a:pt x="81" y="19"/>
                  </a:lnTo>
                  <a:lnTo>
                    <a:pt x="68" y="15"/>
                  </a:lnTo>
                  <a:lnTo>
                    <a:pt x="67" y="17"/>
                  </a:lnTo>
                  <a:lnTo>
                    <a:pt x="66" y="18"/>
                  </a:lnTo>
                  <a:lnTo>
                    <a:pt x="66" y="20"/>
                  </a:lnTo>
                  <a:lnTo>
                    <a:pt x="65" y="21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3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47" y="9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6"/>
                  </a:lnTo>
                  <a:lnTo>
                    <a:pt x="27" y="6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5" y="20"/>
                  </a:lnTo>
                  <a:lnTo>
                    <a:pt x="10" y="19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3" y="2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9"/>
                  </a:lnTo>
                  <a:lnTo>
                    <a:pt x="96" y="12"/>
                  </a:lnTo>
                  <a:lnTo>
                    <a:pt x="108" y="15"/>
                  </a:lnTo>
                  <a:lnTo>
                    <a:pt x="121" y="20"/>
                  </a:lnTo>
                  <a:lnTo>
                    <a:pt x="134" y="25"/>
                  </a:lnTo>
                  <a:lnTo>
                    <a:pt x="146" y="29"/>
                  </a:lnTo>
                  <a:lnTo>
                    <a:pt x="160" y="35"/>
                  </a:lnTo>
                  <a:lnTo>
                    <a:pt x="173" y="40"/>
                  </a:lnTo>
                  <a:lnTo>
                    <a:pt x="186" y="45"/>
                  </a:lnTo>
                  <a:lnTo>
                    <a:pt x="198" y="50"/>
                  </a:lnTo>
                  <a:lnTo>
                    <a:pt x="21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3" name="Freeform 96"/>
            <p:cNvSpPr>
              <a:spLocks/>
            </p:cNvSpPr>
            <p:nvPr/>
          </p:nvSpPr>
          <p:spPr bwMode="auto">
            <a:xfrm>
              <a:off x="1043" y="780"/>
              <a:ext cx="32" cy="11"/>
            </a:xfrm>
            <a:custGeom>
              <a:avLst/>
              <a:gdLst>
                <a:gd name="T0" fmla="*/ 2 w 63"/>
                <a:gd name="T1" fmla="*/ 1 h 21"/>
                <a:gd name="T2" fmla="*/ 2 w 63"/>
                <a:gd name="T3" fmla="*/ 1 h 21"/>
                <a:gd name="T4" fmla="*/ 2 w 63"/>
                <a:gd name="T5" fmla="*/ 1 h 21"/>
                <a:gd name="T6" fmla="*/ 2 w 63"/>
                <a:gd name="T7" fmla="*/ 1 h 21"/>
                <a:gd name="T8" fmla="*/ 2 w 63"/>
                <a:gd name="T9" fmla="*/ 1 h 21"/>
                <a:gd name="T10" fmla="*/ 1 w 63"/>
                <a:gd name="T11" fmla="*/ 1 h 21"/>
                <a:gd name="T12" fmla="*/ 1 w 63"/>
                <a:gd name="T13" fmla="*/ 1 h 21"/>
                <a:gd name="T14" fmla="*/ 1 w 63"/>
                <a:gd name="T15" fmla="*/ 1 h 21"/>
                <a:gd name="T16" fmla="*/ 1 w 63"/>
                <a:gd name="T17" fmla="*/ 1 h 21"/>
                <a:gd name="T18" fmla="*/ 1 w 63"/>
                <a:gd name="T19" fmla="*/ 1 h 21"/>
                <a:gd name="T20" fmla="*/ 1 w 63"/>
                <a:gd name="T21" fmla="*/ 1 h 21"/>
                <a:gd name="T22" fmla="*/ 1 w 63"/>
                <a:gd name="T23" fmla="*/ 1 h 21"/>
                <a:gd name="T24" fmla="*/ 0 w 63"/>
                <a:gd name="T25" fmla="*/ 1 h 21"/>
                <a:gd name="T26" fmla="*/ 1 w 63"/>
                <a:gd name="T27" fmla="*/ 1 h 21"/>
                <a:gd name="T28" fmla="*/ 1 w 63"/>
                <a:gd name="T29" fmla="*/ 1 h 21"/>
                <a:gd name="T30" fmla="*/ 1 w 63"/>
                <a:gd name="T31" fmla="*/ 1 h 21"/>
                <a:gd name="T32" fmla="*/ 1 w 63"/>
                <a:gd name="T33" fmla="*/ 1 h 21"/>
                <a:gd name="T34" fmla="*/ 1 w 63"/>
                <a:gd name="T35" fmla="*/ 1 h 21"/>
                <a:gd name="T36" fmla="*/ 1 w 63"/>
                <a:gd name="T37" fmla="*/ 1 h 21"/>
                <a:gd name="T38" fmla="*/ 2 w 63"/>
                <a:gd name="T39" fmla="*/ 1 h 21"/>
                <a:gd name="T40" fmla="*/ 2 w 63"/>
                <a:gd name="T41" fmla="*/ 1 h 21"/>
                <a:gd name="T42" fmla="*/ 2 w 63"/>
                <a:gd name="T43" fmla="*/ 0 h 21"/>
                <a:gd name="T44" fmla="*/ 2 w 63"/>
                <a:gd name="T45" fmla="*/ 1 h 21"/>
                <a:gd name="T46" fmla="*/ 2 w 63"/>
                <a:gd name="T47" fmla="*/ 1 h 21"/>
                <a:gd name="T48" fmla="*/ 2 w 63"/>
                <a:gd name="T49" fmla="*/ 1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" h="21">
                  <a:moveTo>
                    <a:pt x="63" y="10"/>
                  </a:moveTo>
                  <a:lnTo>
                    <a:pt x="57" y="10"/>
                  </a:lnTo>
                  <a:lnTo>
                    <a:pt x="52" y="10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1" y="14"/>
                  </a:lnTo>
                  <a:lnTo>
                    <a:pt x="24" y="15"/>
                  </a:lnTo>
                  <a:lnTo>
                    <a:pt x="17" y="18"/>
                  </a:lnTo>
                  <a:lnTo>
                    <a:pt x="11" y="21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4" y="9"/>
                  </a:lnTo>
                  <a:lnTo>
                    <a:pt x="8" y="7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7" y="6"/>
                  </a:lnTo>
                  <a:lnTo>
                    <a:pt x="63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4" name="Freeform 97"/>
            <p:cNvSpPr>
              <a:spLocks/>
            </p:cNvSpPr>
            <p:nvPr/>
          </p:nvSpPr>
          <p:spPr bwMode="auto">
            <a:xfrm>
              <a:off x="1125" y="780"/>
              <a:ext cx="118" cy="7"/>
            </a:xfrm>
            <a:custGeom>
              <a:avLst/>
              <a:gdLst>
                <a:gd name="T0" fmla="*/ 4 w 236"/>
                <a:gd name="T1" fmla="*/ 1 h 13"/>
                <a:gd name="T2" fmla="*/ 4 w 236"/>
                <a:gd name="T3" fmla="*/ 1 h 13"/>
                <a:gd name="T4" fmla="*/ 5 w 236"/>
                <a:gd name="T5" fmla="*/ 1 h 13"/>
                <a:gd name="T6" fmla="*/ 5 w 236"/>
                <a:gd name="T7" fmla="*/ 1 h 13"/>
                <a:gd name="T8" fmla="*/ 6 w 236"/>
                <a:gd name="T9" fmla="*/ 1 h 13"/>
                <a:gd name="T10" fmla="*/ 6 w 236"/>
                <a:gd name="T11" fmla="*/ 1 h 13"/>
                <a:gd name="T12" fmla="*/ 7 w 236"/>
                <a:gd name="T13" fmla="*/ 1 h 13"/>
                <a:gd name="T14" fmla="*/ 7 w 236"/>
                <a:gd name="T15" fmla="*/ 1 h 13"/>
                <a:gd name="T16" fmla="*/ 8 w 236"/>
                <a:gd name="T17" fmla="*/ 1 h 13"/>
                <a:gd name="T18" fmla="*/ 8 w 236"/>
                <a:gd name="T19" fmla="*/ 1 h 13"/>
                <a:gd name="T20" fmla="*/ 8 w 236"/>
                <a:gd name="T21" fmla="*/ 1 h 13"/>
                <a:gd name="T22" fmla="*/ 7 w 236"/>
                <a:gd name="T23" fmla="*/ 1 h 13"/>
                <a:gd name="T24" fmla="*/ 7 w 236"/>
                <a:gd name="T25" fmla="*/ 1 h 13"/>
                <a:gd name="T26" fmla="*/ 7 w 236"/>
                <a:gd name="T27" fmla="*/ 1 h 13"/>
                <a:gd name="T28" fmla="*/ 7 w 236"/>
                <a:gd name="T29" fmla="*/ 1 h 13"/>
                <a:gd name="T30" fmla="*/ 7 w 236"/>
                <a:gd name="T31" fmla="*/ 1 h 13"/>
                <a:gd name="T32" fmla="*/ 7 w 236"/>
                <a:gd name="T33" fmla="*/ 1 h 13"/>
                <a:gd name="T34" fmla="*/ 6 w 236"/>
                <a:gd name="T35" fmla="*/ 1 h 13"/>
                <a:gd name="T36" fmla="*/ 5 w 236"/>
                <a:gd name="T37" fmla="*/ 1 h 13"/>
                <a:gd name="T38" fmla="*/ 5 w 236"/>
                <a:gd name="T39" fmla="*/ 1 h 13"/>
                <a:gd name="T40" fmla="*/ 4 w 236"/>
                <a:gd name="T41" fmla="*/ 1 h 13"/>
                <a:gd name="T42" fmla="*/ 3 w 236"/>
                <a:gd name="T43" fmla="*/ 1 h 13"/>
                <a:gd name="T44" fmla="*/ 3 w 236"/>
                <a:gd name="T45" fmla="*/ 1 h 13"/>
                <a:gd name="T46" fmla="*/ 2 w 236"/>
                <a:gd name="T47" fmla="*/ 1 h 13"/>
                <a:gd name="T48" fmla="*/ 1 w 236"/>
                <a:gd name="T49" fmla="*/ 1 h 13"/>
                <a:gd name="T50" fmla="*/ 1 w 236"/>
                <a:gd name="T51" fmla="*/ 1 h 13"/>
                <a:gd name="T52" fmla="*/ 1 w 236"/>
                <a:gd name="T53" fmla="*/ 1 h 13"/>
                <a:gd name="T54" fmla="*/ 1 w 236"/>
                <a:gd name="T55" fmla="*/ 1 h 13"/>
                <a:gd name="T56" fmla="*/ 0 w 236"/>
                <a:gd name="T57" fmla="*/ 1 h 13"/>
                <a:gd name="T58" fmla="*/ 1 w 236"/>
                <a:gd name="T59" fmla="*/ 1 h 13"/>
                <a:gd name="T60" fmla="*/ 1 w 236"/>
                <a:gd name="T61" fmla="*/ 1 h 13"/>
                <a:gd name="T62" fmla="*/ 1 w 236"/>
                <a:gd name="T63" fmla="*/ 1 h 13"/>
                <a:gd name="T64" fmla="*/ 1 w 236"/>
                <a:gd name="T65" fmla="*/ 1 h 13"/>
                <a:gd name="T66" fmla="*/ 2 w 236"/>
                <a:gd name="T67" fmla="*/ 1 h 13"/>
                <a:gd name="T68" fmla="*/ 2 w 236"/>
                <a:gd name="T69" fmla="*/ 1 h 13"/>
                <a:gd name="T70" fmla="*/ 2 w 236"/>
                <a:gd name="T71" fmla="*/ 1 h 13"/>
                <a:gd name="T72" fmla="*/ 3 w 236"/>
                <a:gd name="T73" fmla="*/ 1 h 13"/>
                <a:gd name="T74" fmla="*/ 3 w 236"/>
                <a:gd name="T75" fmla="*/ 0 h 13"/>
                <a:gd name="T76" fmla="*/ 3 w 236"/>
                <a:gd name="T77" fmla="*/ 1 h 13"/>
                <a:gd name="T78" fmla="*/ 4 w 236"/>
                <a:gd name="T79" fmla="*/ 1 h 13"/>
                <a:gd name="T80" fmla="*/ 4 w 236"/>
                <a:gd name="T81" fmla="*/ 1 h 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13">
                  <a:moveTo>
                    <a:pt x="109" y="2"/>
                  </a:moveTo>
                  <a:lnTo>
                    <a:pt x="124" y="2"/>
                  </a:lnTo>
                  <a:lnTo>
                    <a:pt x="140" y="3"/>
                  </a:lnTo>
                  <a:lnTo>
                    <a:pt x="156" y="3"/>
                  </a:lnTo>
                  <a:lnTo>
                    <a:pt x="173" y="3"/>
                  </a:lnTo>
                  <a:lnTo>
                    <a:pt x="189" y="3"/>
                  </a:lnTo>
                  <a:lnTo>
                    <a:pt x="205" y="4"/>
                  </a:lnTo>
                  <a:lnTo>
                    <a:pt x="221" y="4"/>
                  </a:lnTo>
                  <a:lnTo>
                    <a:pt x="236" y="5"/>
                  </a:lnTo>
                  <a:lnTo>
                    <a:pt x="232" y="7"/>
                  </a:lnTo>
                  <a:lnTo>
                    <a:pt x="227" y="8"/>
                  </a:lnTo>
                  <a:lnTo>
                    <a:pt x="221" y="8"/>
                  </a:lnTo>
                  <a:lnTo>
                    <a:pt x="216" y="8"/>
                  </a:lnTo>
                  <a:lnTo>
                    <a:pt x="210" y="8"/>
                  </a:lnTo>
                  <a:lnTo>
                    <a:pt x="205" y="9"/>
                  </a:lnTo>
                  <a:lnTo>
                    <a:pt x="200" y="9"/>
                  </a:lnTo>
                  <a:lnTo>
                    <a:pt x="196" y="10"/>
                  </a:lnTo>
                  <a:lnTo>
                    <a:pt x="175" y="11"/>
                  </a:lnTo>
                  <a:lnTo>
                    <a:pt x="155" y="11"/>
                  </a:lnTo>
                  <a:lnTo>
                    <a:pt x="134" y="11"/>
                  </a:lnTo>
                  <a:lnTo>
                    <a:pt x="113" y="10"/>
                  </a:lnTo>
                  <a:lnTo>
                    <a:pt x="94" y="10"/>
                  </a:lnTo>
                  <a:lnTo>
                    <a:pt x="73" y="9"/>
                  </a:lnTo>
                  <a:lnTo>
                    <a:pt x="52" y="10"/>
                  </a:lnTo>
                  <a:lnTo>
                    <a:pt x="30" y="11"/>
                  </a:lnTo>
                  <a:lnTo>
                    <a:pt x="22" y="13"/>
                  </a:lnTo>
                  <a:lnTo>
                    <a:pt x="15" y="11"/>
                  </a:lnTo>
                  <a:lnTo>
                    <a:pt x="8" y="7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1"/>
                  </a:lnTo>
                  <a:lnTo>
                    <a:pt x="24" y="2"/>
                  </a:lnTo>
                  <a:lnTo>
                    <a:pt x="32" y="3"/>
                  </a:lnTo>
                  <a:lnTo>
                    <a:pt x="42" y="2"/>
                  </a:lnTo>
                  <a:lnTo>
                    <a:pt x="50" y="2"/>
                  </a:lnTo>
                  <a:lnTo>
                    <a:pt x="59" y="1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8" y="1"/>
                  </a:lnTo>
                  <a:lnTo>
                    <a:pt x="98" y="1"/>
                  </a:lnTo>
                  <a:lnTo>
                    <a:pt x="109" y="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5" name="Freeform 98"/>
            <p:cNvSpPr>
              <a:spLocks/>
            </p:cNvSpPr>
            <p:nvPr/>
          </p:nvSpPr>
          <p:spPr bwMode="auto">
            <a:xfrm>
              <a:off x="1100" y="783"/>
              <a:ext cx="12" cy="5"/>
            </a:xfrm>
            <a:custGeom>
              <a:avLst/>
              <a:gdLst>
                <a:gd name="T0" fmla="*/ 1 w 23"/>
                <a:gd name="T1" fmla="*/ 1 h 9"/>
                <a:gd name="T2" fmla="*/ 1 w 23"/>
                <a:gd name="T3" fmla="*/ 1 h 9"/>
                <a:gd name="T4" fmla="*/ 0 w 23"/>
                <a:gd name="T5" fmla="*/ 1 h 9"/>
                <a:gd name="T6" fmla="*/ 0 w 23"/>
                <a:gd name="T7" fmla="*/ 0 h 9"/>
                <a:gd name="T8" fmla="*/ 1 w 23"/>
                <a:gd name="T9" fmla="*/ 1 h 9"/>
                <a:gd name="T10" fmla="*/ 1 w 23"/>
                <a:gd name="T11" fmla="*/ 1 h 9"/>
                <a:gd name="T12" fmla="*/ 1 w 23"/>
                <a:gd name="T13" fmla="*/ 1 h 9"/>
                <a:gd name="T14" fmla="*/ 1 w 23"/>
                <a:gd name="T15" fmla="*/ 1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9">
                  <a:moveTo>
                    <a:pt x="23" y="3"/>
                  </a:moveTo>
                  <a:lnTo>
                    <a:pt x="2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6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6" name="Freeform 99"/>
            <p:cNvSpPr>
              <a:spLocks/>
            </p:cNvSpPr>
            <p:nvPr/>
          </p:nvSpPr>
          <p:spPr bwMode="auto">
            <a:xfrm>
              <a:off x="1323" y="786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1 w 7"/>
                <a:gd name="T5" fmla="*/ 0 h 7"/>
                <a:gd name="T6" fmla="*/ 1 w 7"/>
                <a:gd name="T7" fmla="*/ 0 h 7"/>
                <a:gd name="T8" fmla="*/ 0 w 7"/>
                <a:gd name="T9" fmla="*/ 0 h 7"/>
                <a:gd name="T10" fmla="*/ 1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7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7" name="Freeform 100"/>
            <p:cNvSpPr>
              <a:spLocks/>
            </p:cNvSpPr>
            <p:nvPr/>
          </p:nvSpPr>
          <p:spPr bwMode="auto">
            <a:xfrm>
              <a:off x="1033" y="790"/>
              <a:ext cx="124" cy="46"/>
            </a:xfrm>
            <a:custGeom>
              <a:avLst/>
              <a:gdLst>
                <a:gd name="T0" fmla="*/ 2 w 248"/>
                <a:gd name="T1" fmla="*/ 1 h 92"/>
                <a:gd name="T2" fmla="*/ 2 w 248"/>
                <a:gd name="T3" fmla="*/ 1 h 92"/>
                <a:gd name="T4" fmla="*/ 2 w 248"/>
                <a:gd name="T5" fmla="*/ 2 h 92"/>
                <a:gd name="T6" fmla="*/ 3 w 248"/>
                <a:gd name="T7" fmla="*/ 2 h 92"/>
                <a:gd name="T8" fmla="*/ 3 w 248"/>
                <a:gd name="T9" fmla="*/ 2 h 92"/>
                <a:gd name="T10" fmla="*/ 4 w 248"/>
                <a:gd name="T11" fmla="*/ 2 h 92"/>
                <a:gd name="T12" fmla="*/ 4 w 248"/>
                <a:gd name="T13" fmla="*/ 2 h 92"/>
                <a:gd name="T14" fmla="*/ 4 w 248"/>
                <a:gd name="T15" fmla="*/ 2 h 92"/>
                <a:gd name="T16" fmla="*/ 4 w 248"/>
                <a:gd name="T17" fmla="*/ 2 h 92"/>
                <a:gd name="T18" fmla="*/ 5 w 248"/>
                <a:gd name="T19" fmla="*/ 2 h 92"/>
                <a:gd name="T20" fmla="*/ 5 w 248"/>
                <a:gd name="T21" fmla="*/ 2 h 92"/>
                <a:gd name="T22" fmla="*/ 5 w 248"/>
                <a:gd name="T23" fmla="*/ 2 h 92"/>
                <a:gd name="T24" fmla="*/ 6 w 248"/>
                <a:gd name="T25" fmla="*/ 2 h 92"/>
                <a:gd name="T26" fmla="*/ 6 w 248"/>
                <a:gd name="T27" fmla="*/ 2 h 92"/>
                <a:gd name="T28" fmla="*/ 6 w 248"/>
                <a:gd name="T29" fmla="*/ 2 h 92"/>
                <a:gd name="T30" fmla="*/ 6 w 248"/>
                <a:gd name="T31" fmla="*/ 2 h 92"/>
                <a:gd name="T32" fmla="*/ 6 w 248"/>
                <a:gd name="T33" fmla="*/ 2 h 92"/>
                <a:gd name="T34" fmla="*/ 5 w 248"/>
                <a:gd name="T35" fmla="*/ 2 h 92"/>
                <a:gd name="T36" fmla="*/ 5 w 248"/>
                <a:gd name="T37" fmla="*/ 2 h 92"/>
                <a:gd name="T38" fmla="*/ 5 w 248"/>
                <a:gd name="T39" fmla="*/ 2 h 92"/>
                <a:gd name="T40" fmla="*/ 4 w 248"/>
                <a:gd name="T41" fmla="*/ 2 h 92"/>
                <a:gd name="T42" fmla="*/ 4 w 248"/>
                <a:gd name="T43" fmla="*/ 2 h 92"/>
                <a:gd name="T44" fmla="*/ 4 w 248"/>
                <a:gd name="T45" fmla="*/ 3 h 92"/>
                <a:gd name="T46" fmla="*/ 4 w 248"/>
                <a:gd name="T47" fmla="*/ 3 h 92"/>
                <a:gd name="T48" fmla="*/ 4 w 248"/>
                <a:gd name="T49" fmla="*/ 3 h 92"/>
                <a:gd name="T50" fmla="*/ 4 w 248"/>
                <a:gd name="T51" fmla="*/ 3 h 92"/>
                <a:gd name="T52" fmla="*/ 4 w 248"/>
                <a:gd name="T53" fmla="*/ 3 h 92"/>
                <a:gd name="T54" fmla="*/ 4 w 248"/>
                <a:gd name="T55" fmla="*/ 3 h 92"/>
                <a:gd name="T56" fmla="*/ 5 w 248"/>
                <a:gd name="T57" fmla="*/ 3 h 92"/>
                <a:gd name="T58" fmla="*/ 5 w 248"/>
                <a:gd name="T59" fmla="*/ 3 h 92"/>
                <a:gd name="T60" fmla="*/ 6 w 248"/>
                <a:gd name="T61" fmla="*/ 3 h 92"/>
                <a:gd name="T62" fmla="*/ 6 w 248"/>
                <a:gd name="T63" fmla="*/ 3 h 92"/>
                <a:gd name="T64" fmla="*/ 7 w 248"/>
                <a:gd name="T65" fmla="*/ 3 h 92"/>
                <a:gd name="T66" fmla="*/ 7 w 248"/>
                <a:gd name="T67" fmla="*/ 3 h 92"/>
                <a:gd name="T68" fmla="*/ 8 w 248"/>
                <a:gd name="T69" fmla="*/ 3 h 92"/>
                <a:gd name="T70" fmla="*/ 8 w 248"/>
                <a:gd name="T71" fmla="*/ 3 h 92"/>
                <a:gd name="T72" fmla="*/ 8 w 248"/>
                <a:gd name="T73" fmla="*/ 3 h 92"/>
                <a:gd name="T74" fmla="*/ 8 w 248"/>
                <a:gd name="T75" fmla="*/ 3 h 92"/>
                <a:gd name="T76" fmla="*/ 8 w 248"/>
                <a:gd name="T77" fmla="*/ 3 h 92"/>
                <a:gd name="T78" fmla="*/ 7 w 248"/>
                <a:gd name="T79" fmla="*/ 3 h 92"/>
                <a:gd name="T80" fmla="*/ 4 w 248"/>
                <a:gd name="T81" fmla="*/ 3 h 92"/>
                <a:gd name="T82" fmla="*/ 4 w 248"/>
                <a:gd name="T83" fmla="*/ 3 h 92"/>
                <a:gd name="T84" fmla="*/ 3 w 248"/>
                <a:gd name="T85" fmla="*/ 3 h 92"/>
                <a:gd name="T86" fmla="*/ 3 w 248"/>
                <a:gd name="T87" fmla="*/ 3 h 92"/>
                <a:gd name="T88" fmla="*/ 2 w 248"/>
                <a:gd name="T89" fmla="*/ 2 h 92"/>
                <a:gd name="T90" fmla="*/ 2 w 248"/>
                <a:gd name="T91" fmla="*/ 2 h 92"/>
                <a:gd name="T92" fmla="*/ 1 w 248"/>
                <a:gd name="T93" fmla="*/ 1 h 92"/>
                <a:gd name="T94" fmla="*/ 1 w 248"/>
                <a:gd name="T95" fmla="*/ 1 h 92"/>
                <a:gd name="T96" fmla="*/ 0 w 248"/>
                <a:gd name="T97" fmla="*/ 0 h 92"/>
                <a:gd name="T98" fmla="*/ 1 w 248"/>
                <a:gd name="T99" fmla="*/ 1 h 92"/>
                <a:gd name="T100" fmla="*/ 1 w 248"/>
                <a:gd name="T101" fmla="*/ 1 h 92"/>
                <a:gd name="T102" fmla="*/ 1 w 248"/>
                <a:gd name="T103" fmla="*/ 1 h 92"/>
                <a:gd name="T104" fmla="*/ 1 w 248"/>
                <a:gd name="T105" fmla="*/ 1 h 92"/>
                <a:gd name="T106" fmla="*/ 1 w 248"/>
                <a:gd name="T107" fmla="*/ 1 h 92"/>
                <a:gd name="T108" fmla="*/ 2 w 248"/>
                <a:gd name="T109" fmla="*/ 1 h 92"/>
                <a:gd name="T110" fmla="*/ 2 w 248"/>
                <a:gd name="T111" fmla="*/ 1 h 92"/>
                <a:gd name="T112" fmla="*/ 2 w 248"/>
                <a:gd name="T113" fmla="*/ 1 h 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8" h="92">
                  <a:moveTo>
                    <a:pt x="50" y="20"/>
                  </a:moveTo>
                  <a:lnTo>
                    <a:pt x="52" y="27"/>
                  </a:lnTo>
                  <a:lnTo>
                    <a:pt x="58" y="33"/>
                  </a:lnTo>
                  <a:lnTo>
                    <a:pt x="66" y="36"/>
                  </a:lnTo>
                  <a:lnTo>
                    <a:pt x="73" y="39"/>
                  </a:lnTo>
                  <a:lnTo>
                    <a:pt x="104" y="54"/>
                  </a:lnTo>
                  <a:lnTo>
                    <a:pt x="108" y="46"/>
                  </a:lnTo>
                  <a:lnTo>
                    <a:pt x="118" y="46"/>
                  </a:lnTo>
                  <a:lnTo>
                    <a:pt x="127" y="46"/>
                  </a:lnTo>
                  <a:lnTo>
                    <a:pt x="137" y="44"/>
                  </a:lnTo>
                  <a:lnTo>
                    <a:pt x="148" y="43"/>
                  </a:lnTo>
                  <a:lnTo>
                    <a:pt x="157" y="43"/>
                  </a:lnTo>
                  <a:lnTo>
                    <a:pt x="166" y="44"/>
                  </a:lnTo>
                  <a:lnTo>
                    <a:pt x="175" y="49"/>
                  </a:lnTo>
                  <a:lnTo>
                    <a:pt x="182" y="56"/>
                  </a:lnTo>
                  <a:lnTo>
                    <a:pt x="173" y="57"/>
                  </a:lnTo>
                  <a:lnTo>
                    <a:pt x="164" y="56"/>
                  </a:lnTo>
                  <a:lnTo>
                    <a:pt x="153" y="56"/>
                  </a:lnTo>
                  <a:lnTo>
                    <a:pt x="143" y="56"/>
                  </a:lnTo>
                  <a:lnTo>
                    <a:pt x="133" y="56"/>
                  </a:lnTo>
                  <a:lnTo>
                    <a:pt x="122" y="57"/>
                  </a:lnTo>
                  <a:lnTo>
                    <a:pt x="113" y="60"/>
                  </a:lnTo>
                  <a:lnTo>
                    <a:pt x="105" y="66"/>
                  </a:lnTo>
                  <a:lnTo>
                    <a:pt x="105" y="69"/>
                  </a:lnTo>
                  <a:lnTo>
                    <a:pt x="105" y="72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24" y="77"/>
                  </a:lnTo>
                  <a:lnTo>
                    <a:pt x="141" y="79"/>
                  </a:lnTo>
                  <a:lnTo>
                    <a:pt x="157" y="79"/>
                  </a:lnTo>
                  <a:lnTo>
                    <a:pt x="173" y="80"/>
                  </a:lnTo>
                  <a:lnTo>
                    <a:pt x="188" y="81"/>
                  </a:lnTo>
                  <a:lnTo>
                    <a:pt x="204" y="81"/>
                  </a:lnTo>
                  <a:lnTo>
                    <a:pt x="220" y="82"/>
                  </a:lnTo>
                  <a:lnTo>
                    <a:pt x="236" y="82"/>
                  </a:lnTo>
                  <a:lnTo>
                    <a:pt x="248" y="89"/>
                  </a:lnTo>
                  <a:lnTo>
                    <a:pt x="243" y="92"/>
                  </a:lnTo>
                  <a:lnTo>
                    <a:pt x="236" y="91"/>
                  </a:lnTo>
                  <a:lnTo>
                    <a:pt x="227" y="90"/>
                  </a:lnTo>
                  <a:lnTo>
                    <a:pt x="218" y="89"/>
                  </a:lnTo>
                  <a:lnTo>
                    <a:pt x="114" y="92"/>
                  </a:lnTo>
                  <a:lnTo>
                    <a:pt x="98" y="84"/>
                  </a:lnTo>
                  <a:lnTo>
                    <a:pt x="83" y="75"/>
                  </a:lnTo>
                  <a:lnTo>
                    <a:pt x="67" y="65"/>
                  </a:lnTo>
                  <a:lnTo>
                    <a:pt x="52" y="53"/>
                  </a:lnTo>
                  <a:lnTo>
                    <a:pt x="37" y="42"/>
                  </a:lnTo>
                  <a:lnTo>
                    <a:pt x="23" y="28"/>
                  </a:lnTo>
                  <a:lnTo>
                    <a:pt x="10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4" y="5"/>
                  </a:lnTo>
                  <a:lnTo>
                    <a:pt x="20" y="8"/>
                  </a:lnTo>
                  <a:lnTo>
                    <a:pt x="25" y="12"/>
                  </a:lnTo>
                  <a:lnTo>
                    <a:pt x="30" y="14"/>
                  </a:lnTo>
                  <a:lnTo>
                    <a:pt x="36" y="16"/>
                  </a:lnTo>
                  <a:lnTo>
                    <a:pt x="43" y="19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8" name="Freeform 101"/>
            <p:cNvSpPr>
              <a:spLocks/>
            </p:cNvSpPr>
            <p:nvPr/>
          </p:nvSpPr>
          <p:spPr bwMode="auto">
            <a:xfrm>
              <a:off x="1500" y="791"/>
              <a:ext cx="15" cy="13"/>
            </a:xfrm>
            <a:custGeom>
              <a:avLst/>
              <a:gdLst>
                <a:gd name="T0" fmla="*/ 1 w 29"/>
                <a:gd name="T1" fmla="*/ 1 h 25"/>
                <a:gd name="T2" fmla="*/ 1 w 29"/>
                <a:gd name="T3" fmla="*/ 1 h 25"/>
                <a:gd name="T4" fmla="*/ 1 w 29"/>
                <a:gd name="T5" fmla="*/ 1 h 25"/>
                <a:gd name="T6" fmla="*/ 1 w 29"/>
                <a:gd name="T7" fmla="*/ 1 h 25"/>
                <a:gd name="T8" fmla="*/ 0 w 29"/>
                <a:gd name="T9" fmla="*/ 1 h 25"/>
                <a:gd name="T10" fmla="*/ 1 w 29"/>
                <a:gd name="T11" fmla="*/ 1 h 25"/>
                <a:gd name="T12" fmla="*/ 1 w 29"/>
                <a:gd name="T13" fmla="*/ 1 h 25"/>
                <a:gd name="T14" fmla="*/ 1 w 29"/>
                <a:gd name="T15" fmla="*/ 1 h 25"/>
                <a:gd name="T16" fmla="*/ 1 w 29"/>
                <a:gd name="T17" fmla="*/ 0 h 25"/>
                <a:gd name="T18" fmla="*/ 1 w 29"/>
                <a:gd name="T19" fmla="*/ 1 h 25"/>
                <a:gd name="T20" fmla="*/ 1 w 29"/>
                <a:gd name="T21" fmla="*/ 1 h 25"/>
                <a:gd name="T22" fmla="*/ 1 w 29"/>
                <a:gd name="T23" fmla="*/ 1 h 25"/>
                <a:gd name="T24" fmla="*/ 1 w 29"/>
                <a:gd name="T25" fmla="*/ 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25">
                  <a:moveTo>
                    <a:pt x="14" y="24"/>
                  </a:moveTo>
                  <a:lnTo>
                    <a:pt x="6" y="25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0" y="9"/>
                  </a:lnTo>
                  <a:lnTo>
                    <a:pt x="8" y="10"/>
                  </a:lnTo>
                  <a:lnTo>
                    <a:pt x="15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7" y="15"/>
                  </a:lnTo>
                  <a:lnTo>
                    <a:pt x="22" y="20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79" name="Freeform 102"/>
            <p:cNvSpPr>
              <a:spLocks/>
            </p:cNvSpPr>
            <p:nvPr/>
          </p:nvSpPr>
          <p:spPr bwMode="auto">
            <a:xfrm>
              <a:off x="1060" y="794"/>
              <a:ext cx="38" cy="9"/>
            </a:xfrm>
            <a:custGeom>
              <a:avLst/>
              <a:gdLst>
                <a:gd name="T0" fmla="*/ 2 w 77"/>
                <a:gd name="T1" fmla="*/ 0 h 19"/>
                <a:gd name="T2" fmla="*/ 2 w 77"/>
                <a:gd name="T3" fmla="*/ 0 h 19"/>
                <a:gd name="T4" fmla="*/ 1 w 77"/>
                <a:gd name="T5" fmla="*/ 0 h 19"/>
                <a:gd name="T6" fmla="*/ 1 w 77"/>
                <a:gd name="T7" fmla="*/ 0 h 19"/>
                <a:gd name="T8" fmla="*/ 1 w 77"/>
                <a:gd name="T9" fmla="*/ 0 h 19"/>
                <a:gd name="T10" fmla="*/ 0 w 77"/>
                <a:gd name="T11" fmla="*/ 0 h 19"/>
                <a:gd name="T12" fmla="*/ 0 w 77"/>
                <a:gd name="T13" fmla="*/ 0 h 19"/>
                <a:gd name="T14" fmla="*/ 0 w 77"/>
                <a:gd name="T15" fmla="*/ 0 h 19"/>
                <a:gd name="T16" fmla="*/ 0 w 77"/>
                <a:gd name="T17" fmla="*/ 0 h 19"/>
                <a:gd name="T18" fmla="*/ 0 w 77"/>
                <a:gd name="T19" fmla="*/ 0 h 19"/>
                <a:gd name="T20" fmla="*/ 0 w 77"/>
                <a:gd name="T21" fmla="*/ 0 h 19"/>
                <a:gd name="T22" fmla="*/ 0 w 77"/>
                <a:gd name="T23" fmla="*/ 0 h 19"/>
                <a:gd name="T24" fmla="*/ 1 w 77"/>
                <a:gd name="T25" fmla="*/ 0 h 19"/>
                <a:gd name="T26" fmla="*/ 1 w 77"/>
                <a:gd name="T27" fmla="*/ 0 h 19"/>
                <a:gd name="T28" fmla="*/ 1 w 77"/>
                <a:gd name="T29" fmla="*/ 0 h 19"/>
                <a:gd name="T30" fmla="*/ 1 w 77"/>
                <a:gd name="T31" fmla="*/ 0 h 19"/>
                <a:gd name="T32" fmla="*/ 2 w 77"/>
                <a:gd name="T33" fmla="*/ 0 h 19"/>
                <a:gd name="T34" fmla="*/ 2 w 77"/>
                <a:gd name="T35" fmla="*/ 0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7" h="19">
                  <a:moveTo>
                    <a:pt x="77" y="15"/>
                  </a:moveTo>
                  <a:lnTo>
                    <a:pt x="67" y="14"/>
                  </a:lnTo>
                  <a:lnTo>
                    <a:pt x="58" y="14"/>
                  </a:lnTo>
                  <a:lnTo>
                    <a:pt x="47" y="17"/>
                  </a:lnTo>
                  <a:lnTo>
                    <a:pt x="37" y="18"/>
                  </a:lnTo>
                  <a:lnTo>
                    <a:pt x="28" y="19"/>
                  </a:lnTo>
                  <a:lnTo>
                    <a:pt x="18" y="19"/>
                  </a:lnTo>
                  <a:lnTo>
                    <a:pt x="9" y="15"/>
                  </a:lnTo>
                  <a:lnTo>
                    <a:pt x="0" y="10"/>
                  </a:lnTo>
                  <a:lnTo>
                    <a:pt x="1" y="3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1" y="3"/>
                  </a:lnTo>
                  <a:lnTo>
                    <a:pt x="69" y="7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0" name="Freeform 103"/>
            <p:cNvSpPr>
              <a:spLocks/>
            </p:cNvSpPr>
            <p:nvPr/>
          </p:nvSpPr>
          <p:spPr bwMode="auto">
            <a:xfrm>
              <a:off x="1146" y="795"/>
              <a:ext cx="113" cy="10"/>
            </a:xfrm>
            <a:custGeom>
              <a:avLst/>
              <a:gdLst>
                <a:gd name="T0" fmla="*/ 4 w 226"/>
                <a:gd name="T1" fmla="*/ 0 h 19"/>
                <a:gd name="T2" fmla="*/ 4 w 226"/>
                <a:gd name="T3" fmla="*/ 1 h 19"/>
                <a:gd name="T4" fmla="*/ 4 w 226"/>
                <a:gd name="T5" fmla="*/ 1 h 19"/>
                <a:gd name="T6" fmla="*/ 4 w 226"/>
                <a:gd name="T7" fmla="*/ 1 h 19"/>
                <a:gd name="T8" fmla="*/ 4 w 226"/>
                <a:gd name="T9" fmla="*/ 0 h 19"/>
                <a:gd name="T10" fmla="*/ 8 w 226"/>
                <a:gd name="T11" fmla="*/ 1 h 19"/>
                <a:gd name="T12" fmla="*/ 7 w 226"/>
                <a:gd name="T13" fmla="*/ 1 h 19"/>
                <a:gd name="T14" fmla="*/ 7 w 226"/>
                <a:gd name="T15" fmla="*/ 1 h 19"/>
                <a:gd name="T16" fmla="*/ 6 w 226"/>
                <a:gd name="T17" fmla="*/ 1 h 19"/>
                <a:gd name="T18" fmla="*/ 6 w 226"/>
                <a:gd name="T19" fmla="*/ 1 h 19"/>
                <a:gd name="T20" fmla="*/ 5 w 226"/>
                <a:gd name="T21" fmla="*/ 1 h 19"/>
                <a:gd name="T22" fmla="*/ 5 w 226"/>
                <a:gd name="T23" fmla="*/ 1 h 19"/>
                <a:gd name="T24" fmla="*/ 5 w 226"/>
                <a:gd name="T25" fmla="*/ 1 h 19"/>
                <a:gd name="T26" fmla="*/ 4 w 226"/>
                <a:gd name="T27" fmla="*/ 1 h 19"/>
                <a:gd name="T28" fmla="*/ 4 w 226"/>
                <a:gd name="T29" fmla="*/ 1 h 19"/>
                <a:gd name="T30" fmla="*/ 3 w 226"/>
                <a:gd name="T31" fmla="*/ 1 h 19"/>
                <a:gd name="T32" fmla="*/ 3 w 226"/>
                <a:gd name="T33" fmla="*/ 1 h 19"/>
                <a:gd name="T34" fmla="*/ 2 w 226"/>
                <a:gd name="T35" fmla="*/ 1 h 19"/>
                <a:gd name="T36" fmla="*/ 2 w 226"/>
                <a:gd name="T37" fmla="*/ 1 h 19"/>
                <a:gd name="T38" fmla="*/ 2 w 226"/>
                <a:gd name="T39" fmla="*/ 1 h 19"/>
                <a:gd name="T40" fmla="*/ 1 w 226"/>
                <a:gd name="T41" fmla="*/ 1 h 19"/>
                <a:gd name="T42" fmla="*/ 1 w 226"/>
                <a:gd name="T43" fmla="*/ 1 h 19"/>
                <a:gd name="T44" fmla="*/ 0 w 226"/>
                <a:gd name="T45" fmla="*/ 0 h 19"/>
                <a:gd name="T46" fmla="*/ 1 w 226"/>
                <a:gd name="T47" fmla="*/ 1 h 19"/>
                <a:gd name="T48" fmla="*/ 1 w 226"/>
                <a:gd name="T49" fmla="*/ 1 h 19"/>
                <a:gd name="T50" fmla="*/ 2 w 226"/>
                <a:gd name="T51" fmla="*/ 1 h 19"/>
                <a:gd name="T52" fmla="*/ 2 w 226"/>
                <a:gd name="T53" fmla="*/ 1 h 19"/>
                <a:gd name="T54" fmla="*/ 3 w 226"/>
                <a:gd name="T55" fmla="*/ 0 h 19"/>
                <a:gd name="T56" fmla="*/ 3 w 226"/>
                <a:gd name="T57" fmla="*/ 0 h 19"/>
                <a:gd name="T58" fmla="*/ 4 w 226"/>
                <a:gd name="T59" fmla="*/ 0 h 19"/>
                <a:gd name="T60" fmla="*/ 4 w 226"/>
                <a:gd name="T61" fmla="*/ 0 h 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6" h="19">
                  <a:moveTo>
                    <a:pt x="120" y="0"/>
                  </a:moveTo>
                  <a:lnTo>
                    <a:pt x="122" y="1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226" y="19"/>
                  </a:lnTo>
                  <a:lnTo>
                    <a:pt x="212" y="18"/>
                  </a:lnTo>
                  <a:lnTo>
                    <a:pt x="199" y="17"/>
                  </a:lnTo>
                  <a:lnTo>
                    <a:pt x="185" y="17"/>
                  </a:lnTo>
                  <a:lnTo>
                    <a:pt x="172" y="16"/>
                  </a:lnTo>
                  <a:lnTo>
                    <a:pt x="159" y="15"/>
                  </a:lnTo>
                  <a:lnTo>
                    <a:pt x="145" y="14"/>
                  </a:lnTo>
                  <a:lnTo>
                    <a:pt x="131" y="12"/>
                  </a:lnTo>
                  <a:lnTo>
                    <a:pt x="117" y="11"/>
                  </a:lnTo>
                  <a:lnTo>
                    <a:pt x="104" y="11"/>
                  </a:lnTo>
                  <a:lnTo>
                    <a:pt x="90" y="10"/>
                  </a:lnTo>
                  <a:lnTo>
                    <a:pt x="77" y="10"/>
                  </a:lnTo>
                  <a:lnTo>
                    <a:pt x="63" y="10"/>
                  </a:lnTo>
                  <a:lnTo>
                    <a:pt x="49" y="10"/>
                  </a:lnTo>
                  <a:lnTo>
                    <a:pt x="37" y="10"/>
                  </a:lnTo>
                  <a:lnTo>
                    <a:pt x="24" y="10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15" y="1"/>
                  </a:lnTo>
                  <a:lnTo>
                    <a:pt x="29" y="1"/>
                  </a:lnTo>
                  <a:lnTo>
                    <a:pt x="44" y="1"/>
                  </a:lnTo>
                  <a:lnTo>
                    <a:pt x="59" y="1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1" name="Freeform 104"/>
            <p:cNvSpPr>
              <a:spLocks/>
            </p:cNvSpPr>
            <p:nvPr/>
          </p:nvSpPr>
          <p:spPr bwMode="auto">
            <a:xfrm>
              <a:off x="1390" y="804"/>
              <a:ext cx="62" cy="40"/>
            </a:xfrm>
            <a:custGeom>
              <a:avLst/>
              <a:gdLst>
                <a:gd name="T0" fmla="*/ 4 w 124"/>
                <a:gd name="T1" fmla="*/ 2 h 80"/>
                <a:gd name="T2" fmla="*/ 4 w 124"/>
                <a:gd name="T3" fmla="*/ 3 h 80"/>
                <a:gd name="T4" fmla="*/ 4 w 124"/>
                <a:gd name="T5" fmla="*/ 3 h 80"/>
                <a:gd name="T6" fmla="*/ 4 w 124"/>
                <a:gd name="T7" fmla="*/ 3 h 80"/>
                <a:gd name="T8" fmla="*/ 4 w 124"/>
                <a:gd name="T9" fmla="*/ 3 h 80"/>
                <a:gd name="T10" fmla="*/ 4 w 124"/>
                <a:gd name="T11" fmla="*/ 3 h 80"/>
                <a:gd name="T12" fmla="*/ 4 w 124"/>
                <a:gd name="T13" fmla="*/ 3 h 80"/>
                <a:gd name="T14" fmla="*/ 4 w 124"/>
                <a:gd name="T15" fmla="*/ 3 h 80"/>
                <a:gd name="T16" fmla="*/ 4 w 124"/>
                <a:gd name="T17" fmla="*/ 3 h 80"/>
                <a:gd name="T18" fmla="*/ 4 w 124"/>
                <a:gd name="T19" fmla="*/ 2 h 80"/>
                <a:gd name="T20" fmla="*/ 3 w 124"/>
                <a:gd name="T21" fmla="*/ 2 h 80"/>
                <a:gd name="T22" fmla="*/ 3 w 124"/>
                <a:gd name="T23" fmla="*/ 2 h 80"/>
                <a:gd name="T24" fmla="*/ 3 w 124"/>
                <a:gd name="T25" fmla="*/ 2 h 80"/>
                <a:gd name="T26" fmla="*/ 3 w 124"/>
                <a:gd name="T27" fmla="*/ 2 h 80"/>
                <a:gd name="T28" fmla="*/ 3 w 124"/>
                <a:gd name="T29" fmla="*/ 2 h 80"/>
                <a:gd name="T30" fmla="*/ 3 w 124"/>
                <a:gd name="T31" fmla="*/ 2 h 80"/>
                <a:gd name="T32" fmla="*/ 3 w 124"/>
                <a:gd name="T33" fmla="*/ 2 h 80"/>
                <a:gd name="T34" fmla="*/ 3 w 124"/>
                <a:gd name="T35" fmla="*/ 2 h 80"/>
                <a:gd name="T36" fmla="*/ 2 w 124"/>
                <a:gd name="T37" fmla="*/ 2 h 80"/>
                <a:gd name="T38" fmla="*/ 2 w 124"/>
                <a:gd name="T39" fmla="*/ 2 h 80"/>
                <a:gd name="T40" fmla="*/ 2 w 124"/>
                <a:gd name="T41" fmla="*/ 2 h 80"/>
                <a:gd name="T42" fmla="*/ 2 w 124"/>
                <a:gd name="T43" fmla="*/ 2 h 80"/>
                <a:gd name="T44" fmla="*/ 2 w 124"/>
                <a:gd name="T45" fmla="*/ 1 h 80"/>
                <a:gd name="T46" fmla="*/ 2 w 124"/>
                <a:gd name="T47" fmla="*/ 1 h 80"/>
                <a:gd name="T48" fmla="*/ 2 w 124"/>
                <a:gd name="T49" fmla="*/ 1 h 80"/>
                <a:gd name="T50" fmla="*/ 2 w 124"/>
                <a:gd name="T51" fmla="*/ 1 h 80"/>
                <a:gd name="T52" fmla="*/ 1 w 124"/>
                <a:gd name="T53" fmla="*/ 1 h 80"/>
                <a:gd name="T54" fmla="*/ 1 w 124"/>
                <a:gd name="T55" fmla="*/ 1 h 80"/>
                <a:gd name="T56" fmla="*/ 1 w 124"/>
                <a:gd name="T57" fmla="*/ 1 h 80"/>
                <a:gd name="T58" fmla="*/ 1 w 124"/>
                <a:gd name="T59" fmla="*/ 1 h 80"/>
                <a:gd name="T60" fmla="*/ 1 w 124"/>
                <a:gd name="T61" fmla="*/ 1 h 80"/>
                <a:gd name="T62" fmla="*/ 1 w 124"/>
                <a:gd name="T63" fmla="*/ 1 h 80"/>
                <a:gd name="T64" fmla="*/ 1 w 124"/>
                <a:gd name="T65" fmla="*/ 1 h 80"/>
                <a:gd name="T66" fmla="*/ 1 w 124"/>
                <a:gd name="T67" fmla="*/ 1 h 80"/>
                <a:gd name="T68" fmla="*/ 0 w 124"/>
                <a:gd name="T69" fmla="*/ 0 h 80"/>
                <a:gd name="T70" fmla="*/ 1 w 124"/>
                <a:gd name="T71" fmla="*/ 1 h 80"/>
                <a:gd name="T72" fmla="*/ 1 w 124"/>
                <a:gd name="T73" fmla="*/ 1 h 80"/>
                <a:gd name="T74" fmla="*/ 2 w 124"/>
                <a:gd name="T75" fmla="*/ 1 h 80"/>
                <a:gd name="T76" fmla="*/ 2 w 124"/>
                <a:gd name="T77" fmla="*/ 1 h 80"/>
                <a:gd name="T78" fmla="*/ 3 w 124"/>
                <a:gd name="T79" fmla="*/ 1 h 80"/>
                <a:gd name="T80" fmla="*/ 3 w 124"/>
                <a:gd name="T81" fmla="*/ 2 h 80"/>
                <a:gd name="T82" fmla="*/ 4 w 124"/>
                <a:gd name="T83" fmla="*/ 2 h 80"/>
                <a:gd name="T84" fmla="*/ 4 w 124"/>
                <a:gd name="T85" fmla="*/ 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4" h="80">
                  <a:moveTo>
                    <a:pt x="114" y="61"/>
                  </a:moveTo>
                  <a:lnTo>
                    <a:pt x="116" y="67"/>
                  </a:lnTo>
                  <a:lnTo>
                    <a:pt x="120" y="72"/>
                  </a:lnTo>
                  <a:lnTo>
                    <a:pt x="124" y="75"/>
                  </a:lnTo>
                  <a:lnTo>
                    <a:pt x="121" y="80"/>
                  </a:lnTo>
                  <a:lnTo>
                    <a:pt x="117" y="75"/>
                  </a:lnTo>
                  <a:lnTo>
                    <a:pt x="112" y="72"/>
                  </a:lnTo>
                  <a:lnTo>
                    <a:pt x="108" y="68"/>
                  </a:lnTo>
                  <a:lnTo>
                    <a:pt x="103" y="65"/>
                  </a:lnTo>
                  <a:lnTo>
                    <a:pt x="98" y="62"/>
                  </a:lnTo>
                  <a:lnTo>
                    <a:pt x="94" y="60"/>
                  </a:lnTo>
                  <a:lnTo>
                    <a:pt x="88" y="58"/>
                  </a:lnTo>
                  <a:lnTo>
                    <a:pt x="83" y="55"/>
                  </a:lnTo>
                  <a:lnTo>
                    <a:pt x="88" y="50"/>
                  </a:lnTo>
                  <a:lnTo>
                    <a:pt x="87" y="44"/>
                  </a:lnTo>
                  <a:lnTo>
                    <a:pt x="83" y="38"/>
                  </a:lnTo>
                  <a:lnTo>
                    <a:pt x="78" y="36"/>
                  </a:lnTo>
                  <a:lnTo>
                    <a:pt x="69" y="38"/>
                  </a:lnTo>
                  <a:lnTo>
                    <a:pt x="63" y="43"/>
                  </a:lnTo>
                  <a:lnTo>
                    <a:pt x="57" y="45"/>
                  </a:lnTo>
                  <a:lnTo>
                    <a:pt x="51" y="37"/>
                  </a:lnTo>
                  <a:lnTo>
                    <a:pt x="45" y="35"/>
                  </a:lnTo>
                  <a:lnTo>
                    <a:pt x="44" y="29"/>
                  </a:lnTo>
                  <a:lnTo>
                    <a:pt x="43" y="23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5" y="9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10"/>
                  </a:lnTo>
                  <a:lnTo>
                    <a:pt x="45" y="17"/>
                  </a:lnTo>
                  <a:lnTo>
                    <a:pt x="60" y="24"/>
                  </a:lnTo>
                  <a:lnTo>
                    <a:pt x="74" y="32"/>
                  </a:lnTo>
                  <a:lnTo>
                    <a:pt x="88" y="42"/>
                  </a:lnTo>
                  <a:lnTo>
                    <a:pt x="102" y="51"/>
                  </a:lnTo>
                  <a:lnTo>
                    <a:pt x="114" y="6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2" name="Freeform 105"/>
            <p:cNvSpPr>
              <a:spLocks/>
            </p:cNvSpPr>
            <p:nvPr/>
          </p:nvSpPr>
          <p:spPr bwMode="auto">
            <a:xfrm>
              <a:off x="1504" y="809"/>
              <a:ext cx="8" cy="8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1 h 16"/>
                <a:gd name="T4" fmla="*/ 0 w 18"/>
                <a:gd name="T5" fmla="*/ 1 h 16"/>
                <a:gd name="T6" fmla="*/ 0 w 18"/>
                <a:gd name="T7" fmla="*/ 1 h 16"/>
                <a:gd name="T8" fmla="*/ 0 w 18"/>
                <a:gd name="T9" fmla="*/ 1 h 16"/>
                <a:gd name="T10" fmla="*/ 0 w 18"/>
                <a:gd name="T11" fmla="*/ 1 h 16"/>
                <a:gd name="T12" fmla="*/ 0 w 18"/>
                <a:gd name="T13" fmla="*/ 1 h 16"/>
                <a:gd name="T14" fmla="*/ 0 w 18"/>
                <a:gd name="T15" fmla="*/ 1 h 16"/>
                <a:gd name="T16" fmla="*/ 0 w 18"/>
                <a:gd name="T17" fmla="*/ 1 h 16"/>
                <a:gd name="T18" fmla="*/ 0 w 18"/>
                <a:gd name="T19" fmla="*/ 1 h 16"/>
                <a:gd name="T20" fmla="*/ 0 w 18"/>
                <a:gd name="T21" fmla="*/ 1 h 16"/>
                <a:gd name="T22" fmla="*/ 0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0 w 18"/>
                <a:gd name="T29" fmla="*/ 1 h 16"/>
                <a:gd name="T30" fmla="*/ 0 w 18"/>
                <a:gd name="T31" fmla="*/ 0 h 16"/>
                <a:gd name="T32" fmla="*/ 0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3" name="Freeform 106"/>
            <p:cNvSpPr>
              <a:spLocks/>
            </p:cNvSpPr>
            <p:nvPr/>
          </p:nvSpPr>
          <p:spPr bwMode="auto">
            <a:xfrm>
              <a:off x="1168" y="812"/>
              <a:ext cx="118" cy="16"/>
            </a:xfrm>
            <a:custGeom>
              <a:avLst/>
              <a:gdLst>
                <a:gd name="T0" fmla="*/ 4 w 236"/>
                <a:gd name="T1" fmla="*/ 1 h 32"/>
                <a:gd name="T2" fmla="*/ 4 w 236"/>
                <a:gd name="T3" fmla="*/ 1 h 32"/>
                <a:gd name="T4" fmla="*/ 4 w 236"/>
                <a:gd name="T5" fmla="*/ 1 h 32"/>
                <a:gd name="T6" fmla="*/ 4 w 236"/>
                <a:gd name="T7" fmla="*/ 1 h 32"/>
                <a:gd name="T8" fmla="*/ 4 w 236"/>
                <a:gd name="T9" fmla="*/ 1 h 32"/>
                <a:gd name="T10" fmla="*/ 4 w 236"/>
                <a:gd name="T11" fmla="*/ 1 h 32"/>
                <a:gd name="T12" fmla="*/ 5 w 236"/>
                <a:gd name="T13" fmla="*/ 1 h 32"/>
                <a:gd name="T14" fmla="*/ 5 w 236"/>
                <a:gd name="T15" fmla="*/ 1 h 32"/>
                <a:gd name="T16" fmla="*/ 5 w 236"/>
                <a:gd name="T17" fmla="*/ 1 h 32"/>
                <a:gd name="T18" fmla="*/ 5 w 236"/>
                <a:gd name="T19" fmla="*/ 1 h 32"/>
                <a:gd name="T20" fmla="*/ 6 w 236"/>
                <a:gd name="T21" fmla="*/ 1 h 32"/>
                <a:gd name="T22" fmla="*/ 6 w 236"/>
                <a:gd name="T23" fmla="*/ 1 h 32"/>
                <a:gd name="T24" fmla="*/ 6 w 236"/>
                <a:gd name="T25" fmla="*/ 1 h 32"/>
                <a:gd name="T26" fmla="*/ 7 w 236"/>
                <a:gd name="T27" fmla="*/ 1 h 32"/>
                <a:gd name="T28" fmla="*/ 7 w 236"/>
                <a:gd name="T29" fmla="*/ 1 h 32"/>
                <a:gd name="T30" fmla="*/ 7 w 236"/>
                <a:gd name="T31" fmla="*/ 1 h 32"/>
                <a:gd name="T32" fmla="*/ 8 w 236"/>
                <a:gd name="T33" fmla="*/ 1 h 32"/>
                <a:gd name="T34" fmla="*/ 8 w 236"/>
                <a:gd name="T35" fmla="*/ 1 h 32"/>
                <a:gd name="T36" fmla="*/ 8 w 236"/>
                <a:gd name="T37" fmla="*/ 1 h 32"/>
                <a:gd name="T38" fmla="*/ 7 w 236"/>
                <a:gd name="T39" fmla="*/ 1 h 32"/>
                <a:gd name="T40" fmla="*/ 7 w 236"/>
                <a:gd name="T41" fmla="*/ 1 h 32"/>
                <a:gd name="T42" fmla="*/ 7 w 236"/>
                <a:gd name="T43" fmla="*/ 1 h 32"/>
                <a:gd name="T44" fmla="*/ 7 w 236"/>
                <a:gd name="T45" fmla="*/ 1 h 32"/>
                <a:gd name="T46" fmla="*/ 7 w 236"/>
                <a:gd name="T47" fmla="*/ 1 h 32"/>
                <a:gd name="T48" fmla="*/ 6 w 236"/>
                <a:gd name="T49" fmla="*/ 1 h 32"/>
                <a:gd name="T50" fmla="*/ 6 w 236"/>
                <a:gd name="T51" fmla="*/ 1 h 32"/>
                <a:gd name="T52" fmla="*/ 6 w 236"/>
                <a:gd name="T53" fmla="*/ 1 h 32"/>
                <a:gd name="T54" fmla="*/ 5 w 236"/>
                <a:gd name="T55" fmla="*/ 1 h 32"/>
                <a:gd name="T56" fmla="*/ 4 w 236"/>
                <a:gd name="T57" fmla="*/ 1 h 32"/>
                <a:gd name="T58" fmla="*/ 3 w 236"/>
                <a:gd name="T59" fmla="*/ 1 h 32"/>
                <a:gd name="T60" fmla="*/ 3 w 236"/>
                <a:gd name="T61" fmla="*/ 1 h 32"/>
                <a:gd name="T62" fmla="*/ 2 w 236"/>
                <a:gd name="T63" fmla="*/ 1 h 32"/>
                <a:gd name="T64" fmla="*/ 1 w 236"/>
                <a:gd name="T65" fmla="*/ 1 h 32"/>
                <a:gd name="T66" fmla="*/ 1 w 236"/>
                <a:gd name="T67" fmla="*/ 1 h 32"/>
                <a:gd name="T68" fmla="*/ 1 w 236"/>
                <a:gd name="T69" fmla="*/ 1 h 32"/>
                <a:gd name="T70" fmla="*/ 1 w 236"/>
                <a:gd name="T71" fmla="*/ 1 h 32"/>
                <a:gd name="T72" fmla="*/ 1 w 236"/>
                <a:gd name="T73" fmla="*/ 1 h 32"/>
                <a:gd name="T74" fmla="*/ 1 w 236"/>
                <a:gd name="T75" fmla="*/ 1 h 32"/>
                <a:gd name="T76" fmla="*/ 0 w 236"/>
                <a:gd name="T77" fmla="*/ 1 h 32"/>
                <a:gd name="T78" fmla="*/ 1 w 236"/>
                <a:gd name="T79" fmla="*/ 1 h 32"/>
                <a:gd name="T80" fmla="*/ 1 w 236"/>
                <a:gd name="T81" fmla="*/ 1 h 32"/>
                <a:gd name="T82" fmla="*/ 2 w 236"/>
                <a:gd name="T83" fmla="*/ 0 h 32"/>
                <a:gd name="T84" fmla="*/ 2 w 236"/>
                <a:gd name="T85" fmla="*/ 1 h 32"/>
                <a:gd name="T86" fmla="*/ 3 w 236"/>
                <a:gd name="T87" fmla="*/ 1 h 32"/>
                <a:gd name="T88" fmla="*/ 3 w 236"/>
                <a:gd name="T89" fmla="*/ 1 h 32"/>
                <a:gd name="T90" fmla="*/ 3 w 236"/>
                <a:gd name="T91" fmla="*/ 1 h 32"/>
                <a:gd name="T92" fmla="*/ 4 w 236"/>
                <a:gd name="T93" fmla="*/ 1 h 32"/>
                <a:gd name="T94" fmla="*/ 4 w 236"/>
                <a:gd name="T95" fmla="*/ 1 h 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6" h="32">
                  <a:moveTo>
                    <a:pt x="106" y="4"/>
                  </a:moveTo>
                  <a:lnTo>
                    <a:pt x="108" y="2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1" y="6"/>
                  </a:lnTo>
                  <a:lnTo>
                    <a:pt x="127" y="2"/>
                  </a:lnTo>
                  <a:lnTo>
                    <a:pt x="133" y="2"/>
                  </a:lnTo>
                  <a:lnTo>
                    <a:pt x="140" y="4"/>
                  </a:lnTo>
                  <a:lnTo>
                    <a:pt x="148" y="4"/>
                  </a:lnTo>
                  <a:lnTo>
                    <a:pt x="159" y="6"/>
                  </a:lnTo>
                  <a:lnTo>
                    <a:pt x="169" y="7"/>
                  </a:lnTo>
                  <a:lnTo>
                    <a:pt x="181" y="8"/>
                  </a:lnTo>
                  <a:lnTo>
                    <a:pt x="191" y="9"/>
                  </a:lnTo>
                  <a:lnTo>
                    <a:pt x="203" y="10"/>
                  </a:lnTo>
                  <a:lnTo>
                    <a:pt x="214" y="13"/>
                  </a:lnTo>
                  <a:lnTo>
                    <a:pt x="224" y="15"/>
                  </a:lnTo>
                  <a:lnTo>
                    <a:pt x="236" y="18"/>
                  </a:lnTo>
                  <a:lnTo>
                    <a:pt x="233" y="32"/>
                  </a:lnTo>
                  <a:lnTo>
                    <a:pt x="227" y="30"/>
                  </a:lnTo>
                  <a:lnTo>
                    <a:pt x="221" y="28"/>
                  </a:lnTo>
                  <a:lnTo>
                    <a:pt x="215" y="25"/>
                  </a:lnTo>
                  <a:lnTo>
                    <a:pt x="209" y="23"/>
                  </a:lnTo>
                  <a:lnTo>
                    <a:pt x="203" y="22"/>
                  </a:lnTo>
                  <a:lnTo>
                    <a:pt x="197" y="21"/>
                  </a:lnTo>
                  <a:lnTo>
                    <a:pt x="190" y="21"/>
                  </a:lnTo>
                  <a:lnTo>
                    <a:pt x="183" y="21"/>
                  </a:lnTo>
                  <a:lnTo>
                    <a:pt x="162" y="18"/>
                  </a:lnTo>
                  <a:lnTo>
                    <a:pt x="140" y="16"/>
                  </a:lnTo>
                  <a:lnTo>
                    <a:pt x="118" y="15"/>
                  </a:lnTo>
                  <a:lnTo>
                    <a:pt x="95" y="14"/>
                  </a:lnTo>
                  <a:lnTo>
                    <a:pt x="74" y="14"/>
                  </a:lnTo>
                  <a:lnTo>
                    <a:pt x="52" y="13"/>
                  </a:lnTo>
                  <a:lnTo>
                    <a:pt x="30" y="12"/>
                  </a:lnTo>
                  <a:lnTo>
                    <a:pt x="8" y="10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11" y="2"/>
                  </a:lnTo>
                  <a:lnTo>
                    <a:pt x="24" y="1"/>
                  </a:lnTo>
                  <a:lnTo>
                    <a:pt x="37" y="0"/>
                  </a:lnTo>
                  <a:lnTo>
                    <a:pt x="52" y="1"/>
                  </a:lnTo>
                  <a:lnTo>
                    <a:pt x="65" y="2"/>
                  </a:lnTo>
                  <a:lnTo>
                    <a:pt x="79" y="2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4" name="Freeform 107"/>
            <p:cNvSpPr>
              <a:spLocks/>
            </p:cNvSpPr>
            <p:nvPr/>
          </p:nvSpPr>
          <p:spPr bwMode="auto">
            <a:xfrm>
              <a:off x="1506" y="822"/>
              <a:ext cx="3" cy="9"/>
            </a:xfrm>
            <a:custGeom>
              <a:avLst/>
              <a:gdLst>
                <a:gd name="T0" fmla="*/ 0 w 7"/>
                <a:gd name="T1" fmla="*/ 1 h 16"/>
                <a:gd name="T2" fmla="*/ 0 w 7"/>
                <a:gd name="T3" fmla="*/ 1 h 16"/>
                <a:gd name="T4" fmla="*/ 0 w 7"/>
                <a:gd name="T5" fmla="*/ 1 h 16"/>
                <a:gd name="T6" fmla="*/ 0 w 7"/>
                <a:gd name="T7" fmla="*/ 1 h 16"/>
                <a:gd name="T8" fmla="*/ 0 w 7"/>
                <a:gd name="T9" fmla="*/ 1 h 16"/>
                <a:gd name="T10" fmla="*/ 0 w 7"/>
                <a:gd name="T11" fmla="*/ 0 h 16"/>
                <a:gd name="T12" fmla="*/ 0 w 7"/>
                <a:gd name="T13" fmla="*/ 0 h 16"/>
                <a:gd name="T14" fmla="*/ 0 w 7"/>
                <a:gd name="T15" fmla="*/ 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6">
                  <a:moveTo>
                    <a:pt x="6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5" name="Freeform 108"/>
            <p:cNvSpPr>
              <a:spLocks/>
            </p:cNvSpPr>
            <p:nvPr/>
          </p:nvSpPr>
          <p:spPr bwMode="auto">
            <a:xfrm>
              <a:off x="1176" y="828"/>
              <a:ext cx="104" cy="15"/>
            </a:xfrm>
            <a:custGeom>
              <a:avLst/>
              <a:gdLst>
                <a:gd name="T0" fmla="*/ 5 w 207"/>
                <a:gd name="T1" fmla="*/ 1 h 29"/>
                <a:gd name="T2" fmla="*/ 5 w 207"/>
                <a:gd name="T3" fmla="*/ 1 h 29"/>
                <a:gd name="T4" fmla="*/ 5 w 207"/>
                <a:gd name="T5" fmla="*/ 1 h 29"/>
                <a:gd name="T6" fmla="*/ 6 w 207"/>
                <a:gd name="T7" fmla="*/ 1 h 29"/>
                <a:gd name="T8" fmla="*/ 6 w 207"/>
                <a:gd name="T9" fmla="*/ 1 h 29"/>
                <a:gd name="T10" fmla="*/ 6 w 207"/>
                <a:gd name="T11" fmla="*/ 1 h 29"/>
                <a:gd name="T12" fmla="*/ 6 w 207"/>
                <a:gd name="T13" fmla="*/ 1 h 29"/>
                <a:gd name="T14" fmla="*/ 6 w 207"/>
                <a:gd name="T15" fmla="*/ 1 h 29"/>
                <a:gd name="T16" fmla="*/ 7 w 207"/>
                <a:gd name="T17" fmla="*/ 1 h 29"/>
                <a:gd name="T18" fmla="*/ 7 w 207"/>
                <a:gd name="T19" fmla="*/ 1 h 29"/>
                <a:gd name="T20" fmla="*/ 7 w 207"/>
                <a:gd name="T21" fmla="*/ 1 h 29"/>
                <a:gd name="T22" fmla="*/ 7 w 207"/>
                <a:gd name="T23" fmla="*/ 1 h 29"/>
                <a:gd name="T24" fmla="*/ 6 w 207"/>
                <a:gd name="T25" fmla="*/ 1 h 29"/>
                <a:gd name="T26" fmla="*/ 6 w 207"/>
                <a:gd name="T27" fmla="*/ 1 h 29"/>
                <a:gd name="T28" fmla="*/ 6 w 207"/>
                <a:gd name="T29" fmla="*/ 1 h 29"/>
                <a:gd name="T30" fmla="*/ 6 w 207"/>
                <a:gd name="T31" fmla="*/ 1 h 29"/>
                <a:gd name="T32" fmla="*/ 5 w 207"/>
                <a:gd name="T33" fmla="*/ 1 h 29"/>
                <a:gd name="T34" fmla="*/ 5 w 207"/>
                <a:gd name="T35" fmla="*/ 1 h 29"/>
                <a:gd name="T36" fmla="*/ 5 w 207"/>
                <a:gd name="T37" fmla="*/ 1 h 29"/>
                <a:gd name="T38" fmla="*/ 4 w 207"/>
                <a:gd name="T39" fmla="*/ 1 h 29"/>
                <a:gd name="T40" fmla="*/ 4 w 207"/>
                <a:gd name="T41" fmla="*/ 1 h 29"/>
                <a:gd name="T42" fmla="*/ 3 w 207"/>
                <a:gd name="T43" fmla="*/ 1 h 29"/>
                <a:gd name="T44" fmla="*/ 3 w 207"/>
                <a:gd name="T45" fmla="*/ 1 h 29"/>
                <a:gd name="T46" fmla="*/ 2 w 207"/>
                <a:gd name="T47" fmla="*/ 1 h 29"/>
                <a:gd name="T48" fmla="*/ 2 w 207"/>
                <a:gd name="T49" fmla="*/ 1 h 29"/>
                <a:gd name="T50" fmla="*/ 1 w 207"/>
                <a:gd name="T51" fmla="*/ 1 h 29"/>
                <a:gd name="T52" fmla="*/ 0 w 207"/>
                <a:gd name="T53" fmla="*/ 1 h 29"/>
                <a:gd name="T54" fmla="*/ 1 w 207"/>
                <a:gd name="T55" fmla="*/ 1 h 29"/>
                <a:gd name="T56" fmla="*/ 0 w 207"/>
                <a:gd name="T57" fmla="*/ 1 h 29"/>
                <a:gd name="T58" fmla="*/ 0 w 207"/>
                <a:gd name="T59" fmla="*/ 1 h 29"/>
                <a:gd name="T60" fmla="*/ 1 w 207"/>
                <a:gd name="T61" fmla="*/ 0 h 29"/>
                <a:gd name="T62" fmla="*/ 1 w 207"/>
                <a:gd name="T63" fmla="*/ 0 h 29"/>
                <a:gd name="T64" fmla="*/ 2 w 207"/>
                <a:gd name="T65" fmla="*/ 0 h 29"/>
                <a:gd name="T66" fmla="*/ 2 w 207"/>
                <a:gd name="T67" fmla="*/ 0 h 29"/>
                <a:gd name="T68" fmla="*/ 3 w 207"/>
                <a:gd name="T69" fmla="*/ 1 h 29"/>
                <a:gd name="T70" fmla="*/ 3 w 207"/>
                <a:gd name="T71" fmla="*/ 1 h 29"/>
                <a:gd name="T72" fmla="*/ 4 w 207"/>
                <a:gd name="T73" fmla="*/ 1 h 29"/>
                <a:gd name="T74" fmla="*/ 4 w 207"/>
                <a:gd name="T75" fmla="*/ 1 h 29"/>
                <a:gd name="T76" fmla="*/ 5 w 207"/>
                <a:gd name="T77" fmla="*/ 1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7" h="29">
                  <a:moveTo>
                    <a:pt x="145" y="4"/>
                  </a:moveTo>
                  <a:lnTo>
                    <a:pt x="148" y="7"/>
                  </a:lnTo>
                  <a:lnTo>
                    <a:pt x="156" y="6"/>
                  </a:lnTo>
                  <a:lnTo>
                    <a:pt x="163" y="6"/>
                  </a:lnTo>
                  <a:lnTo>
                    <a:pt x="170" y="5"/>
                  </a:lnTo>
                  <a:lnTo>
                    <a:pt x="177" y="5"/>
                  </a:lnTo>
                  <a:lnTo>
                    <a:pt x="184" y="5"/>
                  </a:lnTo>
                  <a:lnTo>
                    <a:pt x="191" y="5"/>
                  </a:lnTo>
                  <a:lnTo>
                    <a:pt x="199" y="6"/>
                  </a:lnTo>
                  <a:lnTo>
                    <a:pt x="207" y="9"/>
                  </a:lnTo>
                  <a:lnTo>
                    <a:pt x="204" y="20"/>
                  </a:lnTo>
                  <a:lnTo>
                    <a:pt x="198" y="27"/>
                  </a:lnTo>
                  <a:lnTo>
                    <a:pt x="191" y="29"/>
                  </a:lnTo>
                  <a:lnTo>
                    <a:pt x="182" y="28"/>
                  </a:lnTo>
                  <a:lnTo>
                    <a:pt x="171" y="26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21"/>
                  </a:lnTo>
                  <a:lnTo>
                    <a:pt x="143" y="20"/>
                  </a:lnTo>
                  <a:lnTo>
                    <a:pt x="125" y="18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71" y="15"/>
                  </a:lnTo>
                  <a:lnTo>
                    <a:pt x="53" y="15"/>
                  </a:lnTo>
                  <a:lnTo>
                    <a:pt x="34" y="14"/>
                  </a:lnTo>
                  <a:lnTo>
                    <a:pt x="17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5" y="2"/>
                  </a:lnTo>
                  <a:lnTo>
                    <a:pt x="91" y="2"/>
                  </a:lnTo>
                  <a:lnTo>
                    <a:pt x="108" y="3"/>
                  </a:lnTo>
                  <a:lnTo>
                    <a:pt x="127" y="3"/>
                  </a:lnTo>
                  <a:lnTo>
                    <a:pt x="145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86" name="Freeform 109"/>
            <p:cNvSpPr>
              <a:spLocks/>
            </p:cNvSpPr>
            <p:nvPr/>
          </p:nvSpPr>
          <p:spPr bwMode="auto">
            <a:xfrm>
              <a:off x="1436" y="844"/>
              <a:ext cx="12" cy="14"/>
            </a:xfrm>
            <a:custGeom>
              <a:avLst/>
              <a:gdLst>
                <a:gd name="T0" fmla="*/ 0 w 25"/>
                <a:gd name="T1" fmla="*/ 1 h 26"/>
                <a:gd name="T2" fmla="*/ 0 w 25"/>
                <a:gd name="T3" fmla="*/ 1 h 26"/>
                <a:gd name="T4" fmla="*/ 0 w 25"/>
                <a:gd name="T5" fmla="*/ 1 h 26"/>
                <a:gd name="T6" fmla="*/ 0 w 25"/>
                <a:gd name="T7" fmla="*/ 1 h 26"/>
                <a:gd name="T8" fmla="*/ 0 w 25"/>
                <a:gd name="T9" fmla="*/ 1 h 26"/>
                <a:gd name="T10" fmla="*/ 0 w 25"/>
                <a:gd name="T11" fmla="*/ 1 h 26"/>
                <a:gd name="T12" fmla="*/ 0 w 25"/>
                <a:gd name="T13" fmla="*/ 1 h 26"/>
                <a:gd name="T14" fmla="*/ 0 w 25"/>
                <a:gd name="T15" fmla="*/ 1 h 26"/>
                <a:gd name="T16" fmla="*/ 0 w 25"/>
                <a:gd name="T17" fmla="*/ 1 h 26"/>
                <a:gd name="T18" fmla="*/ 0 w 25"/>
                <a:gd name="T19" fmla="*/ 0 h 26"/>
                <a:gd name="T20" fmla="*/ 0 w 25"/>
                <a:gd name="T21" fmla="*/ 1 h 26"/>
                <a:gd name="T22" fmla="*/ 0 w 25"/>
                <a:gd name="T23" fmla="*/ 1 h 26"/>
                <a:gd name="T24" fmla="*/ 0 w 25"/>
                <a:gd name="T25" fmla="*/ 1 h 26"/>
                <a:gd name="T26" fmla="*/ 0 w 25"/>
                <a:gd name="T27" fmla="*/ 1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26">
                  <a:moveTo>
                    <a:pt x="25" y="19"/>
                  </a:moveTo>
                  <a:lnTo>
                    <a:pt x="21" y="19"/>
                  </a:lnTo>
                  <a:lnTo>
                    <a:pt x="19" y="20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0" y="22"/>
                  </a:lnTo>
                  <a:lnTo>
                    <a:pt x="8" y="15"/>
                  </a:lnTo>
                  <a:lnTo>
                    <a:pt x="6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4"/>
                  </a:lnTo>
                  <a:lnTo>
                    <a:pt x="14" y="9"/>
                  </a:lnTo>
                  <a:lnTo>
                    <a:pt x="19" y="15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2" name="Freeform 111"/>
          <p:cNvSpPr>
            <a:spLocks/>
          </p:cNvSpPr>
          <p:nvPr/>
        </p:nvSpPr>
        <p:spPr bwMode="auto">
          <a:xfrm>
            <a:off x="2171700" y="4371975"/>
            <a:ext cx="1449388" cy="1138238"/>
          </a:xfrm>
          <a:custGeom>
            <a:avLst/>
            <a:gdLst>
              <a:gd name="T0" fmla="*/ 0 w 913"/>
              <a:gd name="T1" fmla="*/ 2147483647 h 717"/>
              <a:gd name="T2" fmla="*/ 2147483647 w 913"/>
              <a:gd name="T3" fmla="*/ 2147483647 h 717"/>
              <a:gd name="T4" fmla="*/ 2147483647 w 913"/>
              <a:gd name="T5" fmla="*/ 0 h 717"/>
              <a:gd name="T6" fmla="*/ 0 w 913"/>
              <a:gd name="T7" fmla="*/ 0 h 717"/>
              <a:gd name="T8" fmla="*/ 0 w 913"/>
              <a:gd name="T9" fmla="*/ 2147483647 h 717"/>
              <a:gd name="T10" fmla="*/ 0 w 913"/>
              <a:gd name="T11" fmla="*/ 2147483647 h 7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3" h="717">
                <a:moveTo>
                  <a:pt x="0" y="717"/>
                </a:moveTo>
                <a:lnTo>
                  <a:pt x="913" y="717"/>
                </a:lnTo>
                <a:lnTo>
                  <a:pt x="913" y="0"/>
                </a:lnTo>
                <a:lnTo>
                  <a:pt x="0" y="0"/>
                </a:lnTo>
                <a:lnTo>
                  <a:pt x="0" y="717"/>
                </a:lnTo>
                <a:close/>
              </a:path>
            </a:pathLst>
          </a:custGeom>
          <a:solidFill>
            <a:srgbClr val="AB5E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Freeform 112"/>
          <p:cNvSpPr>
            <a:spLocks/>
          </p:cNvSpPr>
          <p:nvPr/>
        </p:nvSpPr>
        <p:spPr bwMode="auto">
          <a:xfrm>
            <a:off x="2178050" y="4410075"/>
            <a:ext cx="1293813" cy="971550"/>
          </a:xfrm>
          <a:custGeom>
            <a:avLst/>
            <a:gdLst>
              <a:gd name="T0" fmla="*/ 0 w 815"/>
              <a:gd name="T1" fmla="*/ 2147483647 h 612"/>
              <a:gd name="T2" fmla="*/ 2147483647 w 815"/>
              <a:gd name="T3" fmla="*/ 2147483647 h 612"/>
              <a:gd name="T4" fmla="*/ 2147483647 w 815"/>
              <a:gd name="T5" fmla="*/ 0 h 612"/>
              <a:gd name="T6" fmla="*/ 0 w 815"/>
              <a:gd name="T7" fmla="*/ 0 h 612"/>
              <a:gd name="T8" fmla="*/ 0 w 815"/>
              <a:gd name="T9" fmla="*/ 2147483647 h 612"/>
              <a:gd name="T10" fmla="*/ 0 w 815"/>
              <a:gd name="T11" fmla="*/ 2147483647 h 6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5" h="612">
                <a:moveTo>
                  <a:pt x="0" y="612"/>
                </a:moveTo>
                <a:lnTo>
                  <a:pt x="815" y="612"/>
                </a:lnTo>
                <a:lnTo>
                  <a:pt x="815" y="0"/>
                </a:lnTo>
                <a:lnTo>
                  <a:pt x="0" y="0"/>
                </a:lnTo>
                <a:lnTo>
                  <a:pt x="0" y="612"/>
                </a:lnTo>
                <a:close/>
              </a:path>
            </a:pathLst>
          </a:custGeom>
          <a:solidFill>
            <a:srgbClr val="AB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Freeform 113"/>
          <p:cNvSpPr>
            <a:spLocks/>
          </p:cNvSpPr>
          <p:nvPr/>
        </p:nvSpPr>
        <p:spPr bwMode="auto">
          <a:xfrm>
            <a:off x="2117725" y="3411538"/>
            <a:ext cx="1509713" cy="998537"/>
          </a:xfrm>
          <a:custGeom>
            <a:avLst/>
            <a:gdLst>
              <a:gd name="T0" fmla="*/ 2147483647 w 951"/>
              <a:gd name="T1" fmla="*/ 2147483647 h 629"/>
              <a:gd name="T2" fmla="*/ 2147483647 w 951"/>
              <a:gd name="T3" fmla="*/ 2147483647 h 629"/>
              <a:gd name="T4" fmla="*/ 2147483647 w 951"/>
              <a:gd name="T5" fmla="*/ 2147483647 h 629"/>
              <a:gd name="T6" fmla="*/ 2147483647 w 951"/>
              <a:gd name="T7" fmla="*/ 2147483647 h 629"/>
              <a:gd name="T8" fmla="*/ 2147483647 w 951"/>
              <a:gd name="T9" fmla="*/ 2147483647 h 629"/>
              <a:gd name="T10" fmla="*/ 2147483647 w 951"/>
              <a:gd name="T11" fmla="*/ 2147483647 h 629"/>
              <a:gd name="T12" fmla="*/ 2147483647 w 951"/>
              <a:gd name="T13" fmla="*/ 2147483647 h 629"/>
              <a:gd name="T14" fmla="*/ 2147483647 w 951"/>
              <a:gd name="T15" fmla="*/ 2147483647 h 629"/>
              <a:gd name="T16" fmla="*/ 2147483647 w 951"/>
              <a:gd name="T17" fmla="*/ 2147483647 h 629"/>
              <a:gd name="T18" fmla="*/ 2147483647 w 951"/>
              <a:gd name="T19" fmla="*/ 2147483647 h 629"/>
              <a:gd name="T20" fmla="*/ 2147483647 w 951"/>
              <a:gd name="T21" fmla="*/ 2147483647 h 629"/>
              <a:gd name="T22" fmla="*/ 2147483647 w 951"/>
              <a:gd name="T23" fmla="*/ 2147483647 h 629"/>
              <a:gd name="T24" fmla="*/ 2147483647 w 951"/>
              <a:gd name="T25" fmla="*/ 2147483647 h 629"/>
              <a:gd name="T26" fmla="*/ 2147483647 w 951"/>
              <a:gd name="T27" fmla="*/ 2147483647 h 629"/>
              <a:gd name="T28" fmla="*/ 2147483647 w 951"/>
              <a:gd name="T29" fmla="*/ 2147483647 h 629"/>
              <a:gd name="T30" fmla="*/ 2147483647 w 951"/>
              <a:gd name="T31" fmla="*/ 2147483647 h 629"/>
              <a:gd name="T32" fmla="*/ 2147483647 w 951"/>
              <a:gd name="T33" fmla="*/ 0 h 629"/>
              <a:gd name="T34" fmla="*/ 2147483647 w 951"/>
              <a:gd name="T35" fmla="*/ 0 h 629"/>
              <a:gd name="T36" fmla="*/ 2147483647 w 951"/>
              <a:gd name="T37" fmla="*/ 0 h 629"/>
              <a:gd name="T38" fmla="*/ 2147483647 w 951"/>
              <a:gd name="T39" fmla="*/ 2147483647 h 629"/>
              <a:gd name="T40" fmla="*/ 2147483647 w 951"/>
              <a:gd name="T41" fmla="*/ 2147483647 h 629"/>
              <a:gd name="T42" fmla="*/ 2147483647 w 951"/>
              <a:gd name="T43" fmla="*/ 2147483647 h 629"/>
              <a:gd name="T44" fmla="*/ 2147483647 w 951"/>
              <a:gd name="T45" fmla="*/ 2147483647 h 629"/>
              <a:gd name="T46" fmla="*/ 2147483647 w 951"/>
              <a:gd name="T47" fmla="*/ 2147483647 h 629"/>
              <a:gd name="T48" fmla="*/ 2147483647 w 951"/>
              <a:gd name="T49" fmla="*/ 2147483647 h 629"/>
              <a:gd name="T50" fmla="*/ 0 w 951"/>
              <a:gd name="T51" fmla="*/ 2147483647 h 629"/>
              <a:gd name="T52" fmla="*/ 0 w 951"/>
              <a:gd name="T53" fmla="*/ 2147483647 h 629"/>
              <a:gd name="T54" fmla="*/ 2147483647 w 951"/>
              <a:gd name="T55" fmla="*/ 2147483647 h 629"/>
              <a:gd name="T56" fmla="*/ 2147483647 w 951"/>
              <a:gd name="T57" fmla="*/ 2147483647 h 629"/>
              <a:gd name="T58" fmla="*/ 2147483647 w 951"/>
              <a:gd name="T59" fmla="*/ 2147483647 h 629"/>
              <a:gd name="T60" fmla="*/ 2147483647 w 951"/>
              <a:gd name="T61" fmla="*/ 2147483647 h 629"/>
              <a:gd name="T62" fmla="*/ 2147483647 w 951"/>
              <a:gd name="T63" fmla="*/ 2147483647 h 629"/>
              <a:gd name="T64" fmla="*/ 2147483647 w 951"/>
              <a:gd name="T65" fmla="*/ 2147483647 h 629"/>
              <a:gd name="T66" fmla="*/ 2147483647 w 951"/>
              <a:gd name="T67" fmla="*/ 2147483647 h 629"/>
              <a:gd name="T68" fmla="*/ 2147483647 w 951"/>
              <a:gd name="T69" fmla="*/ 2147483647 h 6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1" h="629">
                <a:moveTo>
                  <a:pt x="92" y="629"/>
                </a:moveTo>
                <a:lnTo>
                  <a:pt x="859" y="629"/>
                </a:lnTo>
                <a:lnTo>
                  <a:pt x="867" y="629"/>
                </a:lnTo>
                <a:lnTo>
                  <a:pt x="875" y="627"/>
                </a:lnTo>
                <a:lnTo>
                  <a:pt x="885" y="623"/>
                </a:lnTo>
                <a:lnTo>
                  <a:pt x="893" y="621"/>
                </a:lnTo>
                <a:lnTo>
                  <a:pt x="901" y="617"/>
                </a:lnTo>
                <a:lnTo>
                  <a:pt x="907" y="613"/>
                </a:lnTo>
                <a:lnTo>
                  <a:pt x="915" y="607"/>
                </a:lnTo>
                <a:lnTo>
                  <a:pt x="923" y="603"/>
                </a:lnTo>
                <a:lnTo>
                  <a:pt x="927" y="595"/>
                </a:lnTo>
                <a:lnTo>
                  <a:pt x="933" y="587"/>
                </a:lnTo>
                <a:lnTo>
                  <a:pt x="937" y="581"/>
                </a:lnTo>
                <a:lnTo>
                  <a:pt x="941" y="573"/>
                </a:lnTo>
                <a:lnTo>
                  <a:pt x="945" y="565"/>
                </a:lnTo>
                <a:lnTo>
                  <a:pt x="947" y="555"/>
                </a:lnTo>
                <a:lnTo>
                  <a:pt x="949" y="547"/>
                </a:lnTo>
                <a:lnTo>
                  <a:pt x="951" y="539"/>
                </a:lnTo>
                <a:lnTo>
                  <a:pt x="951" y="88"/>
                </a:lnTo>
                <a:lnTo>
                  <a:pt x="949" y="78"/>
                </a:lnTo>
                <a:lnTo>
                  <a:pt x="947" y="70"/>
                </a:lnTo>
                <a:lnTo>
                  <a:pt x="945" y="60"/>
                </a:lnTo>
                <a:lnTo>
                  <a:pt x="941" y="52"/>
                </a:lnTo>
                <a:lnTo>
                  <a:pt x="937" y="44"/>
                </a:lnTo>
                <a:lnTo>
                  <a:pt x="933" y="36"/>
                </a:lnTo>
                <a:lnTo>
                  <a:pt x="927" y="30"/>
                </a:lnTo>
                <a:lnTo>
                  <a:pt x="923" y="24"/>
                </a:lnTo>
                <a:lnTo>
                  <a:pt x="915" y="18"/>
                </a:lnTo>
                <a:lnTo>
                  <a:pt x="907" y="12"/>
                </a:lnTo>
                <a:lnTo>
                  <a:pt x="901" y="8"/>
                </a:lnTo>
                <a:lnTo>
                  <a:pt x="893" y="6"/>
                </a:lnTo>
                <a:lnTo>
                  <a:pt x="885" y="2"/>
                </a:lnTo>
                <a:lnTo>
                  <a:pt x="875" y="0"/>
                </a:lnTo>
                <a:lnTo>
                  <a:pt x="867" y="0"/>
                </a:lnTo>
                <a:lnTo>
                  <a:pt x="859" y="0"/>
                </a:lnTo>
                <a:lnTo>
                  <a:pt x="92" y="0"/>
                </a:lnTo>
                <a:lnTo>
                  <a:pt x="82" y="0"/>
                </a:lnTo>
                <a:lnTo>
                  <a:pt x="72" y="0"/>
                </a:lnTo>
                <a:lnTo>
                  <a:pt x="62" y="2"/>
                </a:lnTo>
                <a:lnTo>
                  <a:pt x="56" y="6"/>
                </a:lnTo>
                <a:lnTo>
                  <a:pt x="48" y="8"/>
                </a:lnTo>
                <a:lnTo>
                  <a:pt x="40" y="12"/>
                </a:lnTo>
                <a:lnTo>
                  <a:pt x="32" y="18"/>
                </a:lnTo>
                <a:lnTo>
                  <a:pt x="26" y="24"/>
                </a:lnTo>
                <a:lnTo>
                  <a:pt x="18" y="30"/>
                </a:lnTo>
                <a:lnTo>
                  <a:pt x="14" y="36"/>
                </a:lnTo>
                <a:lnTo>
                  <a:pt x="10" y="44"/>
                </a:lnTo>
                <a:lnTo>
                  <a:pt x="6" y="52"/>
                </a:lnTo>
                <a:lnTo>
                  <a:pt x="2" y="60"/>
                </a:lnTo>
                <a:lnTo>
                  <a:pt x="2" y="70"/>
                </a:lnTo>
                <a:lnTo>
                  <a:pt x="0" y="78"/>
                </a:lnTo>
                <a:lnTo>
                  <a:pt x="0" y="88"/>
                </a:lnTo>
                <a:lnTo>
                  <a:pt x="0" y="539"/>
                </a:lnTo>
                <a:lnTo>
                  <a:pt x="0" y="547"/>
                </a:lnTo>
                <a:lnTo>
                  <a:pt x="2" y="555"/>
                </a:lnTo>
                <a:lnTo>
                  <a:pt x="2" y="565"/>
                </a:lnTo>
                <a:lnTo>
                  <a:pt x="6" y="573"/>
                </a:lnTo>
                <a:lnTo>
                  <a:pt x="10" y="581"/>
                </a:lnTo>
                <a:lnTo>
                  <a:pt x="14" y="587"/>
                </a:lnTo>
                <a:lnTo>
                  <a:pt x="18" y="595"/>
                </a:lnTo>
                <a:lnTo>
                  <a:pt x="26" y="603"/>
                </a:lnTo>
                <a:lnTo>
                  <a:pt x="32" y="607"/>
                </a:lnTo>
                <a:lnTo>
                  <a:pt x="40" y="613"/>
                </a:lnTo>
                <a:lnTo>
                  <a:pt x="48" y="617"/>
                </a:lnTo>
                <a:lnTo>
                  <a:pt x="56" y="621"/>
                </a:lnTo>
                <a:lnTo>
                  <a:pt x="62" y="623"/>
                </a:lnTo>
                <a:lnTo>
                  <a:pt x="72" y="627"/>
                </a:lnTo>
                <a:lnTo>
                  <a:pt x="82" y="629"/>
                </a:lnTo>
                <a:lnTo>
                  <a:pt x="92" y="629"/>
                </a:lnTo>
                <a:close/>
              </a:path>
            </a:pathLst>
          </a:custGeom>
          <a:solidFill>
            <a:srgbClr val="298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Freeform 114"/>
          <p:cNvSpPr>
            <a:spLocks/>
          </p:cNvSpPr>
          <p:nvPr/>
        </p:nvSpPr>
        <p:spPr bwMode="auto">
          <a:xfrm>
            <a:off x="2282825" y="3563938"/>
            <a:ext cx="1144588" cy="725487"/>
          </a:xfrm>
          <a:custGeom>
            <a:avLst/>
            <a:gdLst>
              <a:gd name="T0" fmla="*/ 2147483647 w 721"/>
              <a:gd name="T1" fmla="*/ 2147483647 h 457"/>
              <a:gd name="T2" fmla="*/ 2147483647 w 721"/>
              <a:gd name="T3" fmla="*/ 2147483647 h 457"/>
              <a:gd name="T4" fmla="*/ 2147483647 w 721"/>
              <a:gd name="T5" fmla="*/ 2147483647 h 457"/>
              <a:gd name="T6" fmla="*/ 2147483647 w 721"/>
              <a:gd name="T7" fmla="*/ 2147483647 h 457"/>
              <a:gd name="T8" fmla="*/ 2147483647 w 721"/>
              <a:gd name="T9" fmla="*/ 2147483647 h 457"/>
              <a:gd name="T10" fmla="*/ 2147483647 w 721"/>
              <a:gd name="T11" fmla="*/ 2147483647 h 457"/>
              <a:gd name="T12" fmla="*/ 2147483647 w 721"/>
              <a:gd name="T13" fmla="*/ 2147483647 h 457"/>
              <a:gd name="T14" fmla="*/ 2147483647 w 721"/>
              <a:gd name="T15" fmla="*/ 2147483647 h 457"/>
              <a:gd name="T16" fmla="*/ 2147483647 w 721"/>
              <a:gd name="T17" fmla="*/ 2147483647 h 457"/>
              <a:gd name="T18" fmla="*/ 2147483647 w 721"/>
              <a:gd name="T19" fmla="*/ 2147483647 h 457"/>
              <a:gd name="T20" fmla="*/ 2147483647 w 721"/>
              <a:gd name="T21" fmla="*/ 2147483647 h 457"/>
              <a:gd name="T22" fmla="*/ 2147483647 w 721"/>
              <a:gd name="T23" fmla="*/ 2147483647 h 457"/>
              <a:gd name="T24" fmla="*/ 2147483647 w 721"/>
              <a:gd name="T25" fmla="*/ 2147483647 h 457"/>
              <a:gd name="T26" fmla="*/ 2147483647 w 721"/>
              <a:gd name="T27" fmla="*/ 2147483647 h 457"/>
              <a:gd name="T28" fmla="*/ 2147483647 w 721"/>
              <a:gd name="T29" fmla="*/ 2147483647 h 457"/>
              <a:gd name="T30" fmla="*/ 2147483647 w 721"/>
              <a:gd name="T31" fmla="*/ 2147483647 h 457"/>
              <a:gd name="T32" fmla="*/ 2147483647 w 721"/>
              <a:gd name="T33" fmla="*/ 0 h 457"/>
              <a:gd name="T34" fmla="*/ 2147483647 w 721"/>
              <a:gd name="T35" fmla="*/ 0 h 457"/>
              <a:gd name="T36" fmla="*/ 2147483647 w 721"/>
              <a:gd name="T37" fmla="*/ 2147483647 h 457"/>
              <a:gd name="T38" fmla="*/ 2147483647 w 721"/>
              <a:gd name="T39" fmla="*/ 2147483647 h 457"/>
              <a:gd name="T40" fmla="*/ 2147483647 w 721"/>
              <a:gd name="T41" fmla="*/ 2147483647 h 457"/>
              <a:gd name="T42" fmla="*/ 2147483647 w 721"/>
              <a:gd name="T43" fmla="*/ 2147483647 h 457"/>
              <a:gd name="T44" fmla="*/ 2147483647 w 721"/>
              <a:gd name="T45" fmla="*/ 2147483647 h 457"/>
              <a:gd name="T46" fmla="*/ 2147483647 w 721"/>
              <a:gd name="T47" fmla="*/ 2147483647 h 457"/>
              <a:gd name="T48" fmla="*/ 0 w 721"/>
              <a:gd name="T49" fmla="*/ 2147483647 h 457"/>
              <a:gd name="T50" fmla="*/ 0 w 721"/>
              <a:gd name="T51" fmla="*/ 2147483647 h 457"/>
              <a:gd name="T52" fmla="*/ 0 w 721"/>
              <a:gd name="T53" fmla="*/ 2147483647 h 457"/>
              <a:gd name="T54" fmla="*/ 2147483647 w 721"/>
              <a:gd name="T55" fmla="*/ 2147483647 h 457"/>
              <a:gd name="T56" fmla="*/ 2147483647 w 721"/>
              <a:gd name="T57" fmla="*/ 2147483647 h 457"/>
              <a:gd name="T58" fmla="*/ 2147483647 w 721"/>
              <a:gd name="T59" fmla="*/ 2147483647 h 457"/>
              <a:gd name="T60" fmla="*/ 2147483647 w 721"/>
              <a:gd name="T61" fmla="*/ 2147483647 h 457"/>
              <a:gd name="T62" fmla="*/ 2147483647 w 721"/>
              <a:gd name="T63" fmla="*/ 2147483647 h 457"/>
              <a:gd name="T64" fmla="*/ 2147483647 w 721"/>
              <a:gd name="T65" fmla="*/ 2147483647 h 457"/>
              <a:gd name="T66" fmla="*/ 2147483647 w 721"/>
              <a:gd name="T67" fmla="*/ 2147483647 h 457"/>
              <a:gd name="T68" fmla="*/ 2147483647 w 721"/>
              <a:gd name="T69" fmla="*/ 2147483647 h 4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21" h="457">
                <a:moveTo>
                  <a:pt x="90" y="457"/>
                </a:moveTo>
                <a:lnTo>
                  <a:pt x="631" y="457"/>
                </a:lnTo>
                <a:lnTo>
                  <a:pt x="639" y="457"/>
                </a:lnTo>
                <a:lnTo>
                  <a:pt x="647" y="455"/>
                </a:lnTo>
                <a:lnTo>
                  <a:pt x="655" y="451"/>
                </a:lnTo>
                <a:lnTo>
                  <a:pt x="665" y="449"/>
                </a:lnTo>
                <a:lnTo>
                  <a:pt x="671" y="445"/>
                </a:lnTo>
                <a:lnTo>
                  <a:pt x="679" y="441"/>
                </a:lnTo>
                <a:lnTo>
                  <a:pt x="687" y="435"/>
                </a:lnTo>
                <a:lnTo>
                  <a:pt x="693" y="431"/>
                </a:lnTo>
                <a:lnTo>
                  <a:pt x="699" y="423"/>
                </a:lnTo>
                <a:lnTo>
                  <a:pt x="705" y="417"/>
                </a:lnTo>
                <a:lnTo>
                  <a:pt x="709" y="409"/>
                </a:lnTo>
                <a:lnTo>
                  <a:pt x="713" y="401"/>
                </a:lnTo>
                <a:lnTo>
                  <a:pt x="715" y="391"/>
                </a:lnTo>
                <a:lnTo>
                  <a:pt x="719" y="383"/>
                </a:lnTo>
                <a:lnTo>
                  <a:pt x="721" y="375"/>
                </a:lnTo>
                <a:lnTo>
                  <a:pt x="721" y="365"/>
                </a:lnTo>
                <a:lnTo>
                  <a:pt x="721" y="92"/>
                </a:lnTo>
                <a:lnTo>
                  <a:pt x="721" y="82"/>
                </a:lnTo>
                <a:lnTo>
                  <a:pt x="719" y="74"/>
                </a:lnTo>
                <a:lnTo>
                  <a:pt x="715" y="64"/>
                </a:lnTo>
                <a:lnTo>
                  <a:pt x="713" y="56"/>
                </a:lnTo>
                <a:lnTo>
                  <a:pt x="709" y="48"/>
                </a:lnTo>
                <a:lnTo>
                  <a:pt x="705" y="40"/>
                </a:lnTo>
                <a:lnTo>
                  <a:pt x="699" y="32"/>
                </a:lnTo>
                <a:lnTo>
                  <a:pt x="693" y="26"/>
                </a:lnTo>
                <a:lnTo>
                  <a:pt x="687" y="20"/>
                </a:lnTo>
                <a:lnTo>
                  <a:pt x="679" y="14"/>
                </a:lnTo>
                <a:lnTo>
                  <a:pt x="671" y="10"/>
                </a:lnTo>
                <a:lnTo>
                  <a:pt x="665" y="6"/>
                </a:lnTo>
                <a:lnTo>
                  <a:pt x="655" y="2"/>
                </a:lnTo>
                <a:lnTo>
                  <a:pt x="647" y="2"/>
                </a:lnTo>
                <a:lnTo>
                  <a:pt x="639" y="0"/>
                </a:lnTo>
                <a:lnTo>
                  <a:pt x="631" y="0"/>
                </a:lnTo>
                <a:lnTo>
                  <a:pt x="90" y="0"/>
                </a:lnTo>
                <a:lnTo>
                  <a:pt x="80" y="0"/>
                </a:lnTo>
                <a:lnTo>
                  <a:pt x="72" y="2"/>
                </a:lnTo>
                <a:lnTo>
                  <a:pt x="62" y="2"/>
                </a:lnTo>
                <a:lnTo>
                  <a:pt x="54" y="6"/>
                </a:lnTo>
                <a:lnTo>
                  <a:pt x="46" y="10"/>
                </a:lnTo>
                <a:lnTo>
                  <a:pt x="38" y="14"/>
                </a:lnTo>
                <a:lnTo>
                  <a:pt x="32" y="20"/>
                </a:lnTo>
                <a:lnTo>
                  <a:pt x="24" y="26"/>
                </a:lnTo>
                <a:lnTo>
                  <a:pt x="18" y="32"/>
                </a:lnTo>
                <a:lnTo>
                  <a:pt x="12" y="40"/>
                </a:lnTo>
                <a:lnTo>
                  <a:pt x="8" y="48"/>
                </a:lnTo>
                <a:lnTo>
                  <a:pt x="6" y="56"/>
                </a:lnTo>
                <a:lnTo>
                  <a:pt x="2" y="64"/>
                </a:lnTo>
                <a:lnTo>
                  <a:pt x="0" y="74"/>
                </a:lnTo>
                <a:lnTo>
                  <a:pt x="0" y="82"/>
                </a:lnTo>
                <a:lnTo>
                  <a:pt x="0" y="92"/>
                </a:lnTo>
                <a:lnTo>
                  <a:pt x="0" y="365"/>
                </a:lnTo>
                <a:lnTo>
                  <a:pt x="0" y="375"/>
                </a:lnTo>
                <a:lnTo>
                  <a:pt x="0" y="383"/>
                </a:lnTo>
                <a:lnTo>
                  <a:pt x="2" y="391"/>
                </a:lnTo>
                <a:lnTo>
                  <a:pt x="6" y="401"/>
                </a:lnTo>
                <a:lnTo>
                  <a:pt x="8" y="409"/>
                </a:lnTo>
                <a:lnTo>
                  <a:pt x="12" y="417"/>
                </a:lnTo>
                <a:lnTo>
                  <a:pt x="18" y="423"/>
                </a:lnTo>
                <a:lnTo>
                  <a:pt x="24" y="431"/>
                </a:lnTo>
                <a:lnTo>
                  <a:pt x="32" y="435"/>
                </a:lnTo>
                <a:lnTo>
                  <a:pt x="38" y="441"/>
                </a:lnTo>
                <a:lnTo>
                  <a:pt x="46" y="445"/>
                </a:lnTo>
                <a:lnTo>
                  <a:pt x="54" y="449"/>
                </a:lnTo>
                <a:lnTo>
                  <a:pt x="62" y="451"/>
                </a:lnTo>
                <a:lnTo>
                  <a:pt x="72" y="455"/>
                </a:lnTo>
                <a:lnTo>
                  <a:pt x="80" y="457"/>
                </a:lnTo>
                <a:lnTo>
                  <a:pt x="90" y="457"/>
                </a:lnTo>
                <a:close/>
              </a:path>
            </a:pathLst>
          </a:custGeom>
          <a:solidFill>
            <a:srgbClr val="7AC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Freeform 115"/>
          <p:cNvSpPr>
            <a:spLocks/>
          </p:cNvSpPr>
          <p:nvPr/>
        </p:nvSpPr>
        <p:spPr bwMode="auto">
          <a:xfrm>
            <a:off x="614363" y="4305300"/>
            <a:ext cx="1633537" cy="1192213"/>
          </a:xfrm>
          <a:custGeom>
            <a:avLst/>
            <a:gdLst>
              <a:gd name="T0" fmla="*/ 2147483647 w 1029"/>
              <a:gd name="T1" fmla="*/ 2147483647 h 751"/>
              <a:gd name="T2" fmla="*/ 2147483647 w 1029"/>
              <a:gd name="T3" fmla="*/ 2147483647 h 751"/>
              <a:gd name="T4" fmla="*/ 2147483647 w 1029"/>
              <a:gd name="T5" fmla="*/ 2147483647 h 751"/>
              <a:gd name="T6" fmla="*/ 2147483647 w 1029"/>
              <a:gd name="T7" fmla="*/ 2147483647 h 751"/>
              <a:gd name="T8" fmla="*/ 2147483647 w 1029"/>
              <a:gd name="T9" fmla="*/ 2147483647 h 751"/>
              <a:gd name="T10" fmla="*/ 2147483647 w 1029"/>
              <a:gd name="T11" fmla="*/ 2147483647 h 751"/>
              <a:gd name="T12" fmla="*/ 2147483647 w 1029"/>
              <a:gd name="T13" fmla="*/ 2147483647 h 751"/>
              <a:gd name="T14" fmla="*/ 2147483647 w 1029"/>
              <a:gd name="T15" fmla="*/ 2147483647 h 751"/>
              <a:gd name="T16" fmla="*/ 2147483647 w 1029"/>
              <a:gd name="T17" fmla="*/ 2147483647 h 751"/>
              <a:gd name="T18" fmla="*/ 2147483647 w 1029"/>
              <a:gd name="T19" fmla="*/ 2147483647 h 751"/>
              <a:gd name="T20" fmla="*/ 2147483647 w 1029"/>
              <a:gd name="T21" fmla="*/ 2147483647 h 751"/>
              <a:gd name="T22" fmla="*/ 2147483647 w 1029"/>
              <a:gd name="T23" fmla="*/ 2147483647 h 751"/>
              <a:gd name="T24" fmla="*/ 2147483647 w 1029"/>
              <a:gd name="T25" fmla="*/ 2147483647 h 751"/>
              <a:gd name="T26" fmla="*/ 2147483647 w 1029"/>
              <a:gd name="T27" fmla="*/ 2147483647 h 751"/>
              <a:gd name="T28" fmla="*/ 2147483647 w 1029"/>
              <a:gd name="T29" fmla="*/ 2147483647 h 751"/>
              <a:gd name="T30" fmla="*/ 2147483647 w 1029"/>
              <a:gd name="T31" fmla="*/ 2147483647 h 751"/>
              <a:gd name="T32" fmla="*/ 2147483647 w 1029"/>
              <a:gd name="T33" fmla="*/ 2147483647 h 751"/>
              <a:gd name="T34" fmla="*/ 2147483647 w 1029"/>
              <a:gd name="T35" fmla="*/ 2147483647 h 751"/>
              <a:gd name="T36" fmla="*/ 2147483647 w 1029"/>
              <a:gd name="T37" fmla="*/ 2147483647 h 751"/>
              <a:gd name="T38" fmla="*/ 2147483647 w 1029"/>
              <a:gd name="T39" fmla="*/ 2147483647 h 751"/>
              <a:gd name="T40" fmla="*/ 2147483647 w 1029"/>
              <a:gd name="T41" fmla="*/ 2147483647 h 751"/>
              <a:gd name="T42" fmla="*/ 2147483647 w 1029"/>
              <a:gd name="T43" fmla="*/ 2147483647 h 751"/>
              <a:gd name="T44" fmla="*/ 2147483647 w 1029"/>
              <a:gd name="T45" fmla="*/ 2147483647 h 751"/>
              <a:gd name="T46" fmla="*/ 2147483647 w 1029"/>
              <a:gd name="T47" fmla="*/ 2147483647 h 751"/>
              <a:gd name="T48" fmla="*/ 2147483647 w 1029"/>
              <a:gd name="T49" fmla="*/ 2147483647 h 751"/>
              <a:gd name="T50" fmla="*/ 2147483647 w 1029"/>
              <a:gd name="T51" fmla="*/ 2147483647 h 751"/>
              <a:gd name="T52" fmla="*/ 2147483647 w 1029"/>
              <a:gd name="T53" fmla="*/ 2147483647 h 751"/>
              <a:gd name="T54" fmla="*/ 2147483647 w 1029"/>
              <a:gd name="T55" fmla="*/ 2147483647 h 751"/>
              <a:gd name="T56" fmla="*/ 2147483647 w 1029"/>
              <a:gd name="T57" fmla="*/ 2147483647 h 751"/>
              <a:gd name="T58" fmla="*/ 2147483647 w 1029"/>
              <a:gd name="T59" fmla="*/ 2147483647 h 751"/>
              <a:gd name="T60" fmla="*/ 2147483647 w 1029"/>
              <a:gd name="T61" fmla="*/ 2147483647 h 751"/>
              <a:gd name="T62" fmla="*/ 2147483647 w 1029"/>
              <a:gd name="T63" fmla="*/ 2147483647 h 751"/>
              <a:gd name="T64" fmla="*/ 2147483647 w 1029"/>
              <a:gd name="T65" fmla="*/ 2147483647 h 751"/>
              <a:gd name="T66" fmla="*/ 2147483647 w 1029"/>
              <a:gd name="T67" fmla="*/ 2147483647 h 751"/>
              <a:gd name="T68" fmla="*/ 0 w 1029"/>
              <a:gd name="T69" fmla="*/ 2147483647 h 751"/>
              <a:gd name="T70" fmla="*/ 2147483647 w 1029"/>
              <a:gd name="T71" fmla="*/ 2147483647 h 751"/>
              <a:gd name="T72" fmla="*/ 2147483647 w 1029"/>
              <a:gd name="T73" fmla="*/ 2147483647 h 751"/>
              <a:gd name="T74" fmla="*/ 2147483647 w 1029"/>
              <a:gd name="T75" fmla="*/ 2147483647 h 751"/>
              <a:gd name="T76" fmla="*/ 2147483647 w 1029"/>
              <a:gd name="T77" fmla="*/ 2147483647 h 751"/>
              <a:gd name="T78" fmla="*/ 2147483647 w 1029"/>
              <a:gd name="T79" fmla="*/ 0 h 751"/>
              <a:gd name="T80" fmla="*/ 2147483647 w 1029"/>
              <a:gd name="T81" fmla="*/ 2147483647 h 751"/>
              <a:gd name="T82" fmla="*/ 2147483647 w 1029"/>
              <a:gd name="T83" fmla="*/ 2147483647 h 751"/>
              <a:gd name="T84" fmla="*/ 2147483647 w 1029"/>
              <a:gd name="T85" fmla="*/ 2147483647 h 751"/>
              <a:gd name="T86" fmla="*/ 2147483647 w 1029"/>
              <a:gd name="T87" fmla="*/ 2147483647 h 751"/>
              <a:gd name="T88" fmla="*/ 2147483647 w 1029"/>
              <a:gd name="T89" fmla="*/ 2147483647 h 751"/>
              <a:gd name="T90" fmla="*/ 2147483647 w 1029"/>
              <a:gd name="T91" fmla="*/ 2147483647 h 751"/>
              <a:gd name="T92" fmla="*/ 2147483647 w 1029"/>
              <a:gd name="T93" fmla="*/ 2147483647 h 751"/>
              <a:gd name="T94" fmla="*/ 2147483647 w 1029"/>
              <a:gd name="T95" fmla="*/ 2147483647 h 751"/>
              <a:gd name="T96" fmla="*/ 2147483647 w 1029"/>
              <a:gd name="T97" fmla="*/ 2147483647 h 7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9" h="751">
                <a:moveTo>
                  <a:pt x="891" y="751"/>
                </a:moveTo>
                <a:lnTo>
                  <a:pt x="887" y="741"/>
                </a:lnTo>
                <a:lnTo>
                  <a:pt x="885" y="733"/>
                </a:lnTo>
                <a:lnTo>
                  <a:pt x="883" y="724"/>
                </a:lnTo>
                <a:lnTo>
                  <a:pt x="881" y="716"/>
                </a:lnTo>
                <a:lnTo>
                  <a:pt x="877" y="706"/>
                </a:lnTo>
                <a:lnTo>
                  <a:pt x="875" y="696"/>
                </a:lnTo>
                <a:lnTo>
                  <a:pt x="873" y="686"/>
                </a:lnTo>
                <a:lnTo>
                  <a:pt x="871" y="680"/>
                </a:lnTo>
                <a:lnTo>
                  <a:pt x="867" y="670"/>
                </a:lnTo>
                <a:lnTo>
                  <a:pt x="863" y="662"/>
                </a:lnTo>
                <a:lnTo>
                  <a:pt x="859" y="654"/>
                </a:lnTo>
                <a:lnTo>
                  <a:pt x="855" y="646"/>
                </a:lnTo>
                <a:lnTo>
                  <a:pt x="851" y="638"/>
                </a:lnTo>
                <a:lnTo>
                  <a:pt x="847" y="630"/>
                </a:lnTo>
                <a:lnTo>
                  <a:pt x="843" y="622"/>
                </a:lnTo>
                <a:lnTo>
                  <a:pt x="841" y="614"/>
                </a:lnTo>
                <a:lnTo>
                  <a:pt x="833" y="606"/>
                </a:lnTo>
                <a:lnTo>
                  <a:pt x="829" y="598"/>
                </a:lnTo>
                <a:lnTo>
                  <a:pt x="825" y="592"/>
                </a:lnTo>
                <a:lnTo>
                  <a:pt x="819" y="584"/>
                </a:lnTo>
                <a:lnTo>
                  <a:pt x="813" y="576"/>
                </a:lnTo>
                <a:lnTo>
                  <a:pt x="809" y="570"/>
                </a:lnTo>
                <a:lnTo>
                  <a:pt x="803" y="562"/>
                </a:lnTo>
                <a:lnTo>
                  <a:pt x="799" y="556"/>
                </a:lnTo>
                <a:lnTo>
                  <a:pt x="791" y="548"/>
                </a:lnTo>
                <a:lnTo>
                  <a:pt x="787" y="542"/>
                </a:lnTo>
                <a:lnTo>
                  <a:pt x="779" y="536"/>
                </a:lnTo>
                <a:lnTo>
                  <a:pt x="773" y="530"/>
                </a:lnTo>
                <a:lnTo>
                  <a:pt x="761" y="516"/>
                </a:lnTo>
                <a:lnTo>
                  <a:pt x="749" y="506"/>
                </a:lnTo>
                <a:lnTo>
                  <a:pt x="741" y="498"/>
                </a:lnTo>
                <a:lnTo>
                  <a:pt x="733" y="494"/>
                </a:lnTo>
                <a:lnTo>
                  <a:pt x="727" y="488"/>
                </a:lnTo>
                <a:lnTo>
                  <a:pt x="719" y="482"/>
                </a:lnTo>
                <a:lnTo>
                  <a:pt x="711" y="478"/>
                </a:lnTo>
                <a:lnTo>
                  <a:pt x="705" y="472"/>
                </a:lnTo>
                <a:lnTo>
                  <a:pt x="697" y="468"/>
                </a:lnTo>
                <a:lnTo>
                  <a:pt x="689" y="464"/>
                </a:lnTo>
                <a:lnTo>
                  <a:pt x="681" y="460"/>
                </a:lnTo>
                <a:lnTo>
                  <a:pt x="673" y="454"/>
                </a:lnTo>
                <a:lnTo>
                  <a:pt x="665" y="450"/>
                </a:lnTo>
                <a:lnTo>
                  <a:pt x="657" y="448"/>
                </a:lnTo>
                <a:lnTo>
                  <a:pt x="649" y="444"/>
                </a:lnTo>
                <a:lnTo>
                  <a:pt x="641" y="440"/>
                </a:lnTo>
                <a:lnTo>
                  <a:pt x="633" y="436"/>
                </a:lnTo>
                <a:lnTo>
                  <a:pt x="625" y="434"/>
                </a:lnTo>
                <a:lnTo>
                  <a:pt x="615" y="430"/>
                </a:lnTo>
                <a:lnTo>
                  <a:pt x="607" y="426"/>
                </a:lnTo>
                <a:lnTo>
                  <a:pt x="597" y="424"/>
                </a:lnTo>
                <a:lnTo>
                  <a:pt x="589" y="422"/>
                </a:lnTo>
                <a:lnTo>
                  <a:pt x="579" y="418"/>
                </a:lnTo>
                <a:lnTo>
                  <a:pt x="571" y="416"/>
                </a:lnTo>
                <a:lnTo>
                  <a:pt x="563" y="414"/>
                </a:lnTo>
                <a:lnTo>
                  <a:pt x="555" y="414"/>
                </a:lnTo>
                <a:lnTo>
                  <a:pt x="545" y="412"/>
                </a:lnTo>
                <a:lnTo>
                  <a:pt x="535" y="410"/>
                </a:lnTo>
                <a:lnTo>
                  <a:pt x="525" y="410"/>
                </a:lnTo>
                <a:lnTo>
                  <a:pt x="517" y="410"/>
                </a:lnTo>
                <a:lnTo>
                  <a:pt x="507" y="408"/>
                </a:lnTo>
                <a:lnTo>
                  <a:pt x="497" y="408"/>
                </a:lnTo>
                <a:lnTo>
                  <a:pt x="487" y="408"/>
                </a:lnTo>
                <a:lnTo>
                  <a:pt x="479" y="408"/>
                </a:lnTo>
                <a:lnTo>
                  <a:pt x="469" y="408"/>
                </a:lnTo>
                <a:lnTo>
                  <a:pt x="459" y="408"/>
                </a:lnTo>
                <a:lnTo>
                  <a:pt x="449" y="408"/>
                </a:lnTo>
                <a:lnTo>
                  <a:pt x="441" y="410"/>
                </a:lnTo>
                <a:lnTo>
                  <a:pt x="431" y="410"/>
                </a:lnTo>
                <a:lnTo>
                  <a:pt x="421" y="410"/>
                </a:lnTo>
                <a:lnTo>
                  <a:pt x="413" y="412"/>
                </a:lnTo>
                <a:lnTo>
                  <a:pt x="403" y="414"/>
                </a:lnTo>
                <a:lnTo>
                  <a:pt x="393" y="414"/>
                </a:lnTo>
                <a:lnTo>
                  <a:pt x="385" y="416"/>
                </a:lnTo>
                <a:lnTo>
                  <a:pt x="375" y="418"/>
                </a:lnTo>
                <a:lnTo>
                  <a:pt x="367" y="422"/>
                </a:lnTo>
                <a:lnTo>
                  <a:pt x="359" y="424"/>
                </a:lnTo>
                <a:lnTo>
                  <a:pt x="349" y="426"/>
                </a:lnTo>
                <a:lnTo>
                  <a:pt x="341" y="430"/>
                </a:lnTo>
                <a:lnTo>
                  <a:pt x="333" y="434"/>
                </a:lnTo>
                <a:lnTo>
                  <a:pt x="325" y="436"/>
                </a:lnTo>
                <a:lnTo>
                  <a:pt x="315" y="440"/>
                </a:lnTo>
                <a:lnTo>
                  <a:pt x="307" y="444"/>
                </a:lnTo>
                <a:lnTo>
                  <a:pt x="300" y="448"/>
                </a:lnTo>
                <a:lnTo>
                  <a:pt x="292" y="450"/>
                </a:lnTo>
                <a:lnTo>
                  <a:pt x="284" y="454"/>
                </a:lnTo>
                <a:lnTo>
                  <a:pt x="278" y="460"/>
                </a:lnTo>
                <a:lnTo>
                  <a:pt x="270" y="464"/>
                </a:lnTo>
                <a:lnTo>
                  <a:pt x="262" y="468"/>
                </a:lnTo>
                <a:lnTo>
                  <a:pt x="254" y="472"/>
                </a:lnTo>
                <a:lnTo>
                  <a:pt x="246" y="478"/>
                </a:lnTo>
                <a:lnTo>
                  <a:pt x="240" y="482"/>
                </a:lnTo>
                <a:lnTo>
                  <a:pt x="232" y="488"/>
                </a:lnTo>
                <a:lnTo>
                  <a:pt x="224" y="494"/>
                </a:lnTo>
                <a:lnTo>
                  <a:pt x="218" y="498"/>
                </a:lnTo>
                <a:lnTo>
                  <a:pt x="212" y="506"/>
                </a:lnTo>
                <a:lnTo>
                  <a:pt x="206" y="510"/>
                </a:lnTo>
                <a:lnTo>
                  <a:pt x="198" y="516"/>
                </a:lnTo>
                <a:lnTo>
                  <a:pt x="192" y="522"/>
                </a:lnTo>
                <a:lnTo>
                  <a:pt x="186" y="530"/>
                </a:lnTo>
                <a:lnTo>
                  <a:pt x="178" y="536"/>
                </a:lnTo>
                <a:lnTo>
                  <a:pt x="172" y="542"/>
                </a:lnTo>
                <a:lnTo>
                  <a:pt x="166" y="548"/>
                </a:lnTo>
                <a:lnTo>
                  <a:pt x="162" y="556"/>
                </a:lnTo>
                <a:lnTo>
                  <a:pt x="154" y="562"/>
                </a:lnTo>
                <a:lnTo>
                  <a:pt x="150" y="568"/>
                </a:lnTo>
                <a:lnTo>
                  <a:pt x="144" y="576"/>
                </a:lnTo>
                <a:lnTo>
                  <a:pt x="138" y="582"/>
                </a:lnTo>
                <a:lnTo>
                  <a:pt x="134" y="590"/>
                </a:lnTo>
                <a:lnTo>
                  <a:pt x="128" y="598"/>
                </a:lnTo>
                <a:lnTo>
                  <a:pt x="124" y="604"/>
                </a:lnTo>
                <a:lnTo>
                  <a:pt x="120" y="614"/>
                </a:lnTo>
                <a:lnTo>
                  <a:pt x="116" y="620"/>
                </a:lnTo>
                <a:lnTo>
                  <a:pt x="110" y="628"/>
                </a:lnTo>
                <a:lnTo>
                  <a:pt x="106" y="636"/>
                </a:lnTo>
                <a:lnTo>
                  <a:pt x="102" y="644"/>
                </a:lnTo>
                <a:lnTo>
                  <a:pt x="98" y="652"/>
                </a:lnTo>
                <a:lnTo>
                  <a:pt x="94" y="660"/>
                </a:lnTo>
                <a:lnTo>
                  <a:pt x="90" y="668"/>
                </a:lnTo>
                <a:lnTo>
                  <a:pt x="88" y="678"/>
                </a:lnTo>
                <a:lnTo>
                  <a:pt x="84" y="686"/>
                </a:lnTo>
                <a:lnTo>
                  <a:pt x="80" y="694"/>
                </a:lnTo>
                <a:lnTo>
                  <a:pt x="78" y="702"/>
                </a:lnTo>
                <a:lnTo>
                  <a:pt x="78" y="712"/>
                </a:lnTo>
                <a:lnTo>
                  <a:pt x="74" y="722"/>
                </a:lnTo>
                <a:lnTo>
                  <a:pt x="72" y="729"/>
                </a:lnTo>
                <a:lnTo>
                  <a:pt x="70" y="739"/>
                </a:lnTo>
                <a:lnTo>
                  <a:pt x="70" y="749"/>
                </a:lnTo>
                <a:lnTo>
                  <a:pt x="62" y="745"/>
                </a:lnTo>
                <a:lnTo>
                  <a:pt x="54" y="743"/>
                </a:lnTo>
                <a:lnTo>
                  <a:pt x="46" y="739"/>
                </a:lnTo>
                <a:lnTo>
                  <a:pt x="40" y="737"/>
                </a:lnTo>
                <a:lnTo>
                  <a:pt x="30" y="728"/>
                </a:lnTo>
                <a:lnTo>
                  <a:pt x="20" y="718"/>
                </a:lnTo>
                <a:lnTo>
                  <a:pt x="14" y="712"/>
                </a:lnTo>
                <a:lnTo>
                  <a:pt x="12" y="706"/>
                </a:lnTo>
                <a:lnTo>
                  <a:pt x="8" y="698"/>
                </a:lnTo>
                <a:lnTo>
                  <a:pt x="6" y="692"/>
                </a:lnTo>
                <a:lnTo>
                  <a:pt x="2" y="684"/>
                </a:lnTo>
                <a:lnTo>
                  <a:pt x="0" y="676"/>
                </a:lnTo>
                <a:lnTo>
                  <a:pt x="0" y="668"/>
                </a:lnTo>
                <a:lnTo>
                  <a:pt x="0" y="662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38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40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0" y="0"/>
                </a:lnTo>
                <a:lnTo>
                  <a:pt x="937" y="0"/>
                </a:lnTo>
                <a:lnTo>
                  <a:pt x="947" y="0"/>
                </a:lnTo>
                <a:lnTo>
                  <a:pt x="955" y="2"/>
                </a:lnTo>
                <a:lnTo>
                  <a:pt x="963" y="2"/>
                </a:lnTo>
                <a:lnTo>
                  <a:pt x="971" y="6"/>
                </a:lnTo>
                <a:lnTo>
                  <a:pt x="979" y="10"/>
                </a:lnTo>
                <a:lnTo>
                  <a:pt x="987" y="14"/>
                </a:lnTo>
                <a:lnTo>
                  <a:pt x="995" y="18"/>
                </a:lnTo>
                <a:lnTo>
                  <a:pt x="1001" y="26"/>
                </a:lnTo>
                <a:lnTo>
                  <a:pt x="1007" y="32"/>
                </a:lnTo>
                <a:lnTo>
                  <a:pt x="1013" y="38"/>
                </a:lnTo>
                <a:lnTo>
                  <a:pt x="1017" y="46"/>
                </a:lnTo>
                <a:lnTo>
                  <a:pt x="1021" y="54"/>
                </a:lnTo>
                <a:lnTo>
                  <a:pt x="1023" y="62"/>
                </a:lnTo>
                <a:lnTo>
                  <a:pt x="1027" y="72"/>
                </a:lnTo>
                <a:lnTo>
                  <a:pt x="1029" y="80"/>
                </a:lnTo>
                <a:lnTo>
                  <a:pt x="1029" y="90"/>
                </a:lnTo>
                <a:lnTo>
                  <a:pt x="1029" y="662"/>
                </a:lnTo>
                <a:lnTo>
                  <a:pt x="1029" y="670"/>
                </a:lnTo>
                <a:lnTo>
                  <a:pt x="1027" y="678"/>
                </a:lnTo>
                <a:lnTo>
                  <a:pt x="1023" y="686"/>
                </a:lnTo>
                <a:lnTo>
                  <a:pt x="1021" y="696"/>
                </a:lnTo>
                <a:lnTo>
                  <a:pt x="1017" y="702"/>
                </a:lnTo>
                <a:lnTo>
                  <a:pt x="1013" y="710"/>
                </a:lnTo>
                <a:lnTo>
                  <a:pt x="1007" y="718"/>
                </a:lnTo>
                <a:lnTo>
                  <a:pt x="1001" y="724"/>
                </a:lnTo>
                <a:lnTo>
                  <a:pt x="995" y="729"/>
                </a:lnTo>
                <a:lnTo>
                  <a:pt x="987" y="735"/>
                </a:lnTo>
                <a:lnTo>
                  <a:pt x="979" y="739"/>
                </a:lnTo>
                <a:lnTo>
                  <a:pt x="971" y="743"/>
                </a:lnTo>
                <a:lnTo>
                  <a:pt x="963" y="745"/>
                </a:lnTo>
                <a:lnTo>
                  <a:pt x="955" y="749"/>
                </a:lnTo>
                <a:lnTo>
                  <a:pt x="947" y="751"/>
                </a:lnTo>
                <a:lnTo>
                  <a:pt x="937" y="751"/>
                </a:lnTo>
                <a:lnTo>
                  <a:pt x="935" y="751"/>
                </a:lnTo>
                <a:lnTo>
                  <a:pt x="925" y="751"/>
                </a:lnTo>
                <a:lnTo>
                  <a:pt x="917" y="751"/>
                </a:lnTo>
                <a:lnTo>
                  <a:pt x="909" y="751"/>
                </a:lnTo>
                <a:lnTo>
                  <a:pt x="899" y="751"/>
                </a:lnTo>
                <a:lnTo>
                  <a:pt x="891" y="751"/>
                </a:lnTo>
                <a:close/>
              </a:path>
            </a:pathLst>
          </a:custGeom>
          <a:solidFill>
            <a:srgbClr val="2B6B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Freeform 116"/>
          <p:cNvSpPr>
            <a:spLocks/>
          </p:cNvSpPr>
          <p:nvPr/>
        </p:nvSpPr>
        <p:spPr bwMode="auto">
          <a:xfrm>
            <a:off x="652463" y="4902200"/>
            <a:ext cx="1449387" cy="604838"/>
          </a:xfrm>
          <a:custGeom>
            <a:avLst/>
            <a:gdLst>
              <a:gd name="T0" fmla="*/ 2147483647 w 913"/>
              <a:gd name="T1" fmla="*/ 2147483647 h 381"/>
              <a:gd name="T2" fmla="*/ 2147483647 w 913"/>
              <a:gd name="T3" fmla="*/ 2147483647 h 381"/>
              <a:gd name="T4" fmla="*/ 2147483647 w 913"/>
              <a:gd name="T5" fmla="*/ 2147483647 h 381"/>
              <a:gd name="T6" fmla="*/ 2147483647 w 913"/>
              <a:gd name="T7" fmla="*/ 2147483647 h 381"/>
              <a:gd name="T8" fmla="*/ 2147483647 w 913"/>
              <a:gd name="T9" fmla="*/ 2147483647 h 381"/>
              <a:gd name="T10" fmla="*/ 2147483647 w 913"/>
              <a:gd name="T11" fmla="*/ 2147483647 h 381"/>
              <a:gd name="T12" fmla="*/ 2147483647 w 913"/>
              <a:gd name="T13" fmla="*/ 2147483647 h 381"/>
              <a:gd name="T14" fmla="*/ 2147483647 w 913"/>
              <a:gd name="T15" fmla="*/ 2147483647 h 381"/>
              <a:gd name="T16" fmla="*/ 2147483647 w 913"/>
              <a:gd name="T17" fmla="*/ 2147483647 h 381"/>
              <a:gd name="T18" fmla="*/ 2147483647 w 913"/>
              <a:gd name="T19" fmla="*/ 2147483647 h 381"/>
              <a:gd name="T20" fmla="*/ 2147483647 w 913"/>
              <a:gd name="T21" fmla="*/ 2147483647 h 381"/>
              <a:gd name="T22" fmla="*/ 2147483647 w 913"/>
              <a:gd name="T23" fmla="*/ 2147483647 h 381"/>
              <a:gd name="T24" fmla="*/ 2147483647 w 913"/>
              <a:gd name="T25" fmla="*/ 2147483647 h 381"/>
              <a:gd name="T26" fmla="*/ 2147483647 w 913"/>
              <a:gd name="T27" fmla="*/ 2147483647 h 381"/>
              <a:gd name="T28" fmla="*/ 2147483647 w 913"/>
              <a:gd name="T29" fmla="*/ 2147483647 h 381"/>
              <a:gd name="T30" fmla="*/ 2147483647 w 913"/>
              <a:gd name="T31" fmla="*/ 2147483647 h 381"/>
              <a:gd name="T32" fmla="*/ 2147483647 w 913"/>
              <a:gd name="T33" fmla="*/ 2147483647 h 381"/>
              <a:gd name="T34" fmla="*/ 2147483647 w 913"/>
              <a:gd name="T35" fmla="*/ 2147483647 h 381"/>
              <a:gd name="T36" fmla="*/ 2147483647 w 913"/>
              <a:gd name="T37" fmla="*/ 2147483647 h 381"/>
              <a:gd name="T38" fmla="*/ 2147483647 w 913"/>
              <a:gd name="T39" fmla="*/ 2147483647 h 381"/>
              <a:gd name="T40" fmla="*/ 2147483647 w 913"/>
              <a:gd name="T41" fmla="*/ 0 h 381"/>
              <a:gd name="T42" fmla="*/ 2147483647 w 913"/>
              <a:gd name="T43" fmla="*/ 2147483647 h 381"/>
              <a:gd name="T44" fmla="*/ 2147483647 w 913"/>
              <a:gd name="T45" fmla="*/ 2147483647 h 381"/>
              <a:gd name="T46" fmla="*/ 2147483647 w 913"/>
              <a:gd name="T47" fmla="*/ 2147483647 h 381"/>
              <a:gd name="T48" fmla="*/ 2147483647 w 913"/>
              <a:gd name="T49" fmla="*/ 2147483647 h 381"/>
              <a:gd name="T50" fmla="*/ 2147483647 w 913"/>
              <a:gd name="T51" fmla="*/ 2147483647 h 381"/>
              <a:gd name="T52" fmla="*/ 2147483647 w 913"/>
              <a:gd name="T53" fmla="*/ 2147483647 h 381"/>
              <a:gd name="T54" fmla="*/ 2147483647 w 913"/>
              <a:gd name="T55" fmla="*/ 2147483647 h 381"/>
              <a:gd name="T56" fmla="*/ 2147483647 w 913"/>
              <a:gd name="T57" fmla="*/ 2147483647 h 381"/>
              <a:gd name="T58" fmla="*/ 2147483647 w 913"/>
              <a:gd name="T59" fmla="*/ 2147483647 h 381"/>
              <a:gd name="T60" fmla="*/ 2147483647 w 913"/>
              <a:gd name="T61" fmla="*/ 2147483647 h 381"/>
              <a:gd name="T62" fmla="*/ 2147483647 w 913"/>
              <a:gd name="T63" fmla="*/ 2147483647 h 381"/>
              <a:gd name="T64" fmla="*/ 2147483647 w 913"/>
              <a:gd name="T65" fmla="*/ 2147483647 h 381"/>
              <a:gd name="T66" fmla="*/ 2147483647 w 913"/>
              <a:gd name="T67" fmla="*/ 2147483647 h 381"/>
              <a:gd name="T68" fmla="*/ 2147483647 w 913"/>
              <a:gd name="T69" fmla="*/ 2147483647 h 381"/>
              <a:gd name="T70" fmla="*/ 2147483647 w 913"/>
              <a:gd name="T71" fmla="*/ 2147483647 h 381"/>
              <a:gd name="T72" fmla="*/ 2147483647 w 913"/>
              <a:gd name="T73" fmla="*/ 2147483647 h 381"/>
              <a:gd name="T74" fmla="*/ 2147483647 w 913"/>
              <a:gd name="T75" fmla="*/ 2147483647 h 381"/>
              <a:gd name="T76" fmla="*/ 2147483647 w 913"/>
              <a:gd name="T77" fmla="*/ 2147483647 h 381"/>
              <a:gd name="T78" fmla="*/ 2147483647 w 913"/>
              <a:gd name="T79" fmla="*/ 2147483647 h 381"/>
              <a:gd name="T80" fmla="*/ 2147483647 w 913"/>
              <a:gd name="T81" fmla="*/ 2147483647 h 381"/>
              <a:gd name="T82" fmla="*/ 2147483647 w 913"/>
              <a:gd name="T83" fmla="*/ 2147483647 h 381"/>
              <a:gd name="T84" fmla="*/ 2147483647 w 913"/>
              <a:gd name="T85" fmla="*/ 2147483647 h 381"/>
              <a:gd name="T86" fmla="*/ 2147483647 w 913"/>
              <a:gd name="T87" fmla="*/ 2147483647 h 381"/>
              <a:gd name="T88" fmla="*/ 2147483647 w 913"/>
              <a:gd name="T89" fmla="*/ 2147483647 h 381"/>
              <a:gd name="T90" fmla="*/ 2147483647 w 913"/>
              <a:gd name="T91" fmla="*/ 2147483647 h 381"/>
              <a:gd name="T92" fmla="*/ 2147483647 w 913"/>
              <a:gd name="T93" fmla="*/ 2147483647 h 381"/>
              <a:gd name="T94" fmla="*/ 2147483647 w 913"/>
              <a:gd name="T95" fmla="*/ 2147483647 h 381"/>
              <a:gd name="T96" fmla="*/ 2147483647 w 913"/>
              <a:gd name="T97" fmla="*/ 2147483647 h 381"/>
              <a:gd name="T98" fmla="*/ 2147483647 w 913"/>
              <a:gd name="T99" fmla="*/ 2147483647 h 381"/>
              <a:gd name="T100" fmla="*/ 2147483647 w 913"/>
              <a:gd name="T101" fmla="*/ 2147483647 h 381"/>
              <a:gd name="T102" fmla="*/ 2147483647 w 913"/>
              <a:gd name="T103" fmla="*/ 2147483647 h 381"/>
              <a:gd name="T104" fmla="*/ 2147483647 w 913"/>
              <a:gd name="T105" fmla="*/ 2147483647 h 381"/>
              <a:gd name="T106" fmla="*/ 2147483647 w 913"/>
              <a:gd name="T107" fmla="*/ 2147483647 h 381"/>
              <a:gd name="T108" fmla="*/ 2147483647 w 913"/>
              <a:gd name="T109" fmla="*/ 2147483647 h 381"/>
              <a:gd name="T110" fmla="*/ 2147483647 w 913"/>
              <a:gd name="T111" fmla="*/ 2147483647 h 381"/>
              <a:gd name="T112" fmla="*/ 2147483647 w 913"/>
              <a:gd name="T113" fmla="*/ 2147483647 h 381"/>
              <a:gd name="T114" fmla="*/ 2147483647 w 913"/>
              <a:gd name="T115" fmla="*/ 2147483647 h 381"/>
              <a:gd name="T116" fmla="*/ 2147483647 w 913"/>
              <a:gd name="T117" fmla="*/ 2147483647 h 381"/>
              <a:gd name="T118" fmla="*/ 2147483647 w 913"/>
              <a:gd name="T119" fmla="*/ 2147483647 h 381"/>
              <a:gd name="T120" fmla="*/ 2147483647 w 913"/>
              <a:gd name="T121" fmla="*/ 2147483647 h 3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13" h="381">
                <a:moveTo>
                  <a:pt x="759" y="381"/>
                </a:moveTo>
                <a:lnTo>
                  <a:pt x="769" y="381"/>
                </a:lnTo>
                <a:lnTo>
                  <a:pt x="779" y="381"/>
                </a:lnTo>
                <a:lnTo>
                  <a:pt x="789" y="381"/>
                </a:lnTo>
                <a:lnTo>
                  <a:pt x="801" y="381"/>
                </a:lnTo>
                <a:lnTo>
                  <a:pt x="809" y="381"/>
                </a:lnTo>
                <a:lnTo>
                  <a:pt x="819" y="381"/>
                </a:lnTo>
                <a:lnTo>
                  <a:pt x="829" y="381"/>
                </a:lnTo>
                <a:lnTo>
                  <a:pt x="841" y="381"/>
                </a:lnTo>
                <a:lnTo>
                  <a:pt x="849" y="381"/>
                </a:lnTo>
                <a:lnTo>
                  <a:pt x="859" y="381"/>
                </a:lnTo>
                <a:lnTo>
                  <a:pt x="867" y="381"/>
                </a:lnTo>
                <a:lnTo>
                  <a:pt x="877" y="381"/>
                </a:lnTo>
                <a:lnTo>
                  <a:pt x="885" y="381"/>
                </a:lnTo>
                <a:lnTo>
                  <a:pt x="895" y="381"/>
                </a:lnTo>
                <a:lnTo>
                  <a:pt x="905" y="381"/>
                </a:lnTo>
                <a:lnTo>
                  <a:pt x="913" y="381"/>
                </a:lnTo>
                <a:lnTo>
                  <a:pt x="907" y="369"/>
                </a:lnTo>
                <a:lnTo>
                  <a:pt x="903" y="359"/>
                </a:lnTo>
                <a:lnTo>
                  <a:pt x="897" y="348"/>
                </a:lnTo>
                <a:lnTo>
                  <a:pt x="891" y="340"/>
                </a:lnTo>
                <a:lnTo>
                  <a:pt x="885" y="326"/>
                </a:lnTo>
                <a:lnTo>
                  <a:pt x="879" y="314"/>
                </a:lnTo>
                <a:lnTo>
                  <a:pt x="873" y="302"/>
                </a:lnTo>
                <a:lnTo>
                  <a:pt x="867" y="288"/>
                </a:lnTo>
                <a:lnTo>
                  <a:pt x="863" y="282"/>
                </a:lnTo>
                <a:lnTo>
                  <a:pt x="859" y="276"/>
                </a:lnTo>
                <a:lnTo>
                  <a:pt x="855" y="268"/>
                </a:lnTo>
                <a:lnTo>
                  <a:pt x="853" y="262"/>
                </a:lnTo>
                <a:lnTo>
                  <a:pt x="845" y="248"/>
                </a:lnTo>
                <a:lnTo>
                  <a:pt x="839" y="236"/>
                </a:lnTo>
                <a:lnTo>
                  <a:pt x="831" y="222"/>
                </a:lnTo>
                <a:lnTo>
                  <a:pt x="825" y="210"/>
                </a:lnTo>
                <a:lnTo>
                  <a:pt x="819" y="198"/>
                </a:lnTo>
                <a:lnTo>
                  <a:pt x="813" y="186"/>
                </a:lnTo>
                <a:lnTo>
                  <a:pt x="807" y="172"/>
                </a:lnTo>
                <a:lnTo>
                  <a:pt x="801" y="160"/>
                </a:lnTo>
                <a:lnTo>
                  <a:pt x="795" y="150"/>
                </a:lnTo>
                <a:lnTo>
                  <a:pt x="789" y="138"/>
                </a:lnTo>
                <a:lnTo>
                  <a:pt x="783" y="128"/>
                </a:lnTo>
                <a:lnTo>
                  <a:pt x="779" y="118"/>
                </a:lnTo>
                <a:lnTo>
                  <a:pt x="773" y="108"/>
                </a:lnTo>
                <a:lnTo>
                  <a:pt x="769" y="100"/>
                </a:lnTo>
                <a:lnTo>
                  <a:pt x="765" y="92"/>
                </a:lnTo>
                <a:lnTo>
                  <a:pt x="761" y="86"/>
                </a:lnTo>
                <a:lnTo>
                  <a:pt x="759" y="78"/>
                </a:lnTo>
                <a:lnTo>
                  <a:pt x="757" y="74"/>
                </a:lnTo>
                <a:lnTo>
                  <a:pt x="753" y="68"/>
                </a:lnTo>
                <a:lnTo>
                  <a:pt x="753" y="66"/>
                </a:lnTo>
                <a:lnTo>
                  <a:pt x="743" y="52"/>
                </a:lnTo>
                <a:lnTo>
                  <a:pt x="735" y="42"/>
                </a:lnTo>
                <a:lnTo>
                  <a:pt x="721" y="30"/>
                </a:lnTo>
                <a:lnTo>
                  <a:pt x="711" y="24"/>
                </a:lnTo>
                <a:lnTo>
                  <a:pt x="703" y="18"/>
                </a:lnTo>
                <a:lnTo>
                  <a:pt x="697" y="14"/>
                </a:lnTo>
                <a:lnTo>
                  <a:pt x="691" y="12"/>
                </a:lnTo>
                <a:lnTo>
                  <a:pt x="683" y="10"/>
                </a:lnTo>
                <a:lnTo>
                  <a:pt x="677" y="8"/>
                </a:lnTo>
                <a:lnTo>
                  <a:pt x="669" y="6"/>
                </a:lnTo>
                <a:lnTo>
                  <a:pt x="663" y="6"/>
                </a:lnTo>
                <a:lnTo>
                  <a:pt x="657" y="6"/>
                </a:lnTo>
                <a:lnTo>
                  <a:pt x="274" y="0"/>
                </a:lnTo>
                <a:lnTo>
                  <a:pt x="266" y="0"/>
                </a:lnTo>
                <a:lnTo>
                  <a:pt x="258" y="0"/>
                </a:lnTo>
                <a:lnTo>
                  <a:pt x="252" y="2"/>
                </a:lnTo>
                <a:lnTo>
                  <a:pt x="246" y="4"/>
                </a:lnTo>
                <a:lnTo>
                  <a:pt x="238" y="6"/>
                </a:lnTo>
                <a:lnTo>
                  <a:pt x="230" y="8"/>
                </a:lnTo>
                <a:lnTo>
                  <a:pt x="222" y="12"/>
                </a:lnTo>
                <a:lnTo>
                  <a:pt x="216" y="16"/>
                </a:lnTo>
                <a:lnTo>
                  <a:pt x="204" y="24"/>
                </a:lnTo>
                <a:lnTo>
                  <a:pt x="192" y="34"/>
                </a:lnTo>
                <a:lnTo>
                  <a:pt x="182" y="46"/>
                </a:lnTo>
                <a:lnTo>
                  <a:pt x="176" y="58"/>
                </a:lnTo>
                <a:lnTo>
                  <a:pt x="174" y="60"/>
                </a:lnTo>
                <a:lnTo>
                  <a:pt x="170" y="68"/>
                </a:lnTo>
                <a:lnTo>
                  <a:pt x="166" y="72"/>
                </a:lnTo>
                <a:lnTo>
                  <a:pt x="164" y="80"/>
                </a:lnTo>
                <a:lnTo>
                  <a:pt x="160" y="86"/>
                </a:lnTo>
                <a:lnTo>
                  <a:pt x="156" y="96"/>
                </a:lnTo>
                <a:lnTo>
                  <a:pt x="150" y="102"/>
                </a:lnTo>
                <a:lnTo>
                  <a:pt x="144" y="114"/>
                </a:lnTo>
                <a:lnTo>
                  <a:pt x="138" y="124"/>
                </a:lnTo>
                <a:lnTo>
                  <a:pt x="132" y="136"/>
                </a:lnTo>
                <a:lnTo>
                  <a:pt x="126" y="146"/>
                </a:lnTo>
                <a:lnTo>
                  <a:pt x="120" y="160"/>
                </a:lnTo>
                <a:lnTo>
                  <a:pt x="112" y="172"/>
                </a:lnTo>
                <a:lnTo>
                  <a:pt x="106" y="184"/>
                </a:lnTo>
                <a:lnTo>
                  <a:pt x="100" y="198"/>
                </a:lnTo>
                <a:lnTo>
                  <a:pt x="92" y="210"/>
                </a:lnTo>
                <a:lnTo>
                  <a:pt x="88" y="216"/>
                </a:lnTo>
                <a:lnTo>
                  <a:pt x="84" y="222"/>
                </a:lnTo>
                <a:lnTo>
                  <a:pt x="82" y="230"/>
                </a:lnTo>
                <a:lnTo>
                  <a:pt x="78" y="238"/>
                </a:lnTo>
                <a:lnTo>
                  <a:pt x="74" y="244"/>
                </a:lnTo>
                <a:lnTo>
                  <a:pt x="70" y="250"/>
                </a:lnTo>
                <a:lnTo>
                  <a:pt x="66" y="258"/>
                </a:lnTo>
                <a:lnTo>
                  <a:pt x="62" y="264"/>
                </a:lnTo>
                <a:lnTo>
                  <a:pt x="60" y="270"/>
                </a:lnTo>
                <a:lnTo>
                  <a:pt x="56" y="278"/>
                </a:lnTo>
                <a:lnTo>
                  <a:pt x="52" y="284"/>
                </a:lnTo>
                <a:lnTo>
                  <a:pt x="50" y="292"/>
                </a:lnTo>
                <a:lnTo>
                  <a:pt x="42" y="304"/>
                </a:lnTo>
                <a:lnTo>
                  <a:pt x="34" y="316"/>
                </a:lnTo>
                <a:lnTo>
                  <a:pt x="28" y="328"/>
                </a:lnTo>
                <a:lnTo>
                  <a:pt x="22" y="340"/>
                </a:lnTo>
                <a:lnTo>
                  <a:pt x="16" y="352"/>
                </a:lnTo>
                <a:lnTo>
                  <a:pt x="10" y="361"/>
                </a:lnTo>
                <a:lnTo>
                  <a:pt x="4" y="371"/>
                </a:lnTo>
                <a:lnTo>
                  <a:pt x="0" y="381"/>
                </a:lnTo>
                <a:lnTo>
                  <a:pt x="8" y="381"/>
                </a:lnTo>
                <a:lnTo>
                  <a:pt x="16" y="381"/>
                </a:lnTo>
                <a:lnTo>
                  <a:pt x="24" y="381"/>
                </a:lnTo>
                <a:lnTo>
                  <a:pt x="34" y="381"/>
                </a:lnTo>
                <a:lnTo>
                  <a:pt x="40" y="381"/>
                </a:lnTo>
                <a:lnTo>
                  <a:pt x="50" y="381"/>
                </a:lnTo>
                <a:lnTo>
                  <a:pt x="58" y="381"/>
                </a:lnTo>
                <a:lnTo>
                  <a:pt x="68" y="381"/>
                </a:lnTo>
                <a:lnTo>
                  <a:pt x="76" y="381"/>
                </a:lnTo>
                <a:lnTo>
                  <a:pt x="84" y="381"/>
                </a:lnTo>
                <a:lnTo>
                  <a:pt x="92" y="381"/>
                </a:lnTo>
                <a:lnTo>
                  <a:pt x="100" y="381"/>
                </a:lnTo>
                <a:lnTo>
                  <a:pt x="110" y="381"/>
                </a:lnTo>
                <a:lnTo>
                  <a:pt x="118" y="381"/>
                </a:lnTo>
                <a:lnTo>
                  <a:pt x="126" y="381"/>
                </a:lnTo>
                <a:lnTo>
                  <a:pt x="136" y="381"/>
                </a:lnTo>
                <a:lnTo>
                  <a:pt x="140" y="373"/>
                </a:lnTo>
                <a:lnTo>
                  <a:pt x="144" y="365"/>
                </a:lnTo>
                <a:lnTo>
                  <a:pt x="148" y="357"/>
                </a:lnTo>
                <a:lnTo>
                  <a:pt x="150" y="352"/>
                </a:lnTo>
                <a:lnTo>
                  <a:pt x="154" y="344"/>
                </a:lnTo>
                <a:lnTo>
                  <a:pt x="158" y="336"/>
                </a:lnTo>
                <a:lnTo>
                  <a:pt x="162" y="330"/>
                </a:lnTo>
                <a:lnTo>
                  <a:pt x="166" y="324"/>
                </a:lnTo>
                <a:lnTo>
                  <a:pt x="170" y="316"/>
                </a:lnTo>
                <a:lnTo>
                  <a:pt x="174" y="308"/>
                </a:lnTo>
                <a:lnTo>
                  <a:pt x="178" y="302"/>
                </a:lnTo>
                <a:lnTo>
                  <a:pt x="182" y="294"/>
                </a:lnTo>
                <a:lnTo>
                  <a:pt x="188" y="282"/>
                </a:lnTo>
                <a:lnTo>
                  <a:pt x="196" y="270"/>
                </a:lnTo>
                <a:lnTo>
                  <a:pt x="200" y="258"/>
                </a:lnTo>
                <a:lnTo>
                  <a:pt x="208" y="248"/>
                </a:lnTo>
                <a:lnTo>
                  <a:pt x="212" y="240"/>
                </a:lnTo>
                <a:lnTo>
                  <a:pt x="216" y="232"/>
                </a:lnTo>
                <a:lnTo>
                  <a:pt x="222" y="222"/>
                </a:lnTo>
                <a:lnTo>
                  <a:pt x="226" y="220"/>
                </a:lnTo>
                <a:lnTo>
                  <a:pt x="230" y="208"/>
                </a:lnTo>
                <a:lnTo>
                  <a:pt x="238" y="200"/>
                </a:lnTo>
                <a:lnTo>
                  <a:pt x="246" y="192"/>
                </a:lnTo>
                <a:lnTo>
                  <a:pt x="258" y="184"/>
                </a:lnTo>
                <a:lnTo>
                  <a:pt x="268" y="178"/>
                </a:lnTo>
                <a:lnTo>
                  <a:pt x="278" y="174"/>
                </a:lnTo>
                <a:lnTo>
                  <a:pt x="287" y="172"/>
                </a:lnTo>
                <a:lnTo>
                  <a:pt x="301" y="172"/>
                </a:lnTo>
                <a:lnTo>
                  <a:pt x="603" y="176"/>
                </a:lnTo>
                <a:lnTo>
                  <a:pt x="611" y="176"/>
                </a:lnTo>
                <a:lnTo>
                  <a:pt x="623" y="178"/>
                </a:lnTo>
                <a:lnTo>
                  <a:pt x="633" y="182"/>
                </a:lnTo>
                <a:lnTo>
                  <a:pt x="645" y="190"/>
                </a:lnTo>
                <a:lnTo>
                  <a:pt x="653" y="196"/>
                </a:lnTo>
                <a:lnTo>
                  <a:pt x="663" y="204"/>
                </a:lnTo>
                <a:lnTo>
                  <a:pt x="671" y="212"/>
                </a:lnTo>
                <a:lnTo>
                  <a:pt x="677" y="224"/>
                </a:lnTo>
                <a:lnTo>
                  <a:pt x="679" y="226"/>
                </a:lnTo>
                <a:lnTo>
                  <a:pt x="683" y="238"/>
                </a:lnTo>
                <a:lnTo>
                  <a:pt x="687" y="244"/>
                </a:lnTo>
                <a:lnTo>
                  <a:pt x="691" y="252"/>
                </a:lnTo>
                <a:lnTo>
                  <a:pt x="697" y="262"/>
                </a:lnTo>
                <a:lnTo>
                  <a:pt x="703" y="274"/>
                </a:lnTo>
                <a:lnTo>
                  <a:pt x="707" y="284"/>
                </a:lnTo>
                <a:lnTo>
                  <a:pt x="713" y="296"/>
                </a:lnTo>
                <a:lnTo>
                  <a:pt x="717" y="302"/>
                </a:lnTo>
                <a:lnTo>
                  <a:pt x="721" y="308"/>
                </a:lnTo>
                <a:lnTo>
                  <a:pt x="725" y="316"/>
                </a:lnTo>
                <a:lnTo>
                  <a:pt x="729" y="324"/>
                </a:lnTo>
                <a:lnTo>
                  <a:pt x="731" y="330"/>
                </a:lnTo>
                <a:lnTo>
                  <a:pt x="735" y="338"/>
                </a:lnTo>
                <a:lnTo>
                  <a:pt x="739" y="346"/>
                </a:lnTo>
                <a:lnTo>
                  <a:pt x="743" y="352"/>
                </a:lnTo>
                <a:lnTo>
                  <a:pt x="747" y="359"/>
                </a:lnTo>
                <a:lnTo>
                  <a:pt x="749" y="367"/>
                </a:lnTo>
                <a:lnTo>
                  <a:pt x="753" y="373"/>
                </a:lnTo>
                <a:lnTo>
                  <a:pt x="759" y="381"/>
                </a:lnTo>
                <a:close/>
              </a:path>
            </a:pathLst>
          </a:custGeom>
          <a:solidFill>
            <a:srgbClr val="DB0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Freeform 119"/>
          <p:cNvSpPr>
            <a:spLocks/>
          </p:cNvSpPr>
          <p:nvPr/>
        </p:nvSpPr>
        <p:spPr bwMode="auto">
          <a:xfrm>
            <a:off x="4130675" y="3906838"/>
            <a:ext cx="88900" cy="528637"/>
          </a:xfrm>
          <a:custGeom>
            <a:avLst/>
            <a:gdLst>
              <a:gd name="T0" fmla="*/ 0 w 56"/>
              <a:gd name="T1" fmla="*/ 2147483647 h 333"/>
              <a:gd name="T2" fmla="*/ 2147483647 w 56"/>
              <a:gd name="T3" fmla="*/ 2147483647 h 333"/>
              <a:gd name="T4" fmla="*/ 2147483647 w 56"/>
              <a:gd name="T5" fmla="*/ 0 h 333"/>
              <a:gd name="T6" fmla="*/ 0 w 56"/>
              <a:gd name="T7" fmla="*/ 0 h 333"/>
              <a:gd name="T8" fmla="*/ 0 w 56"/>
              <a:gd name="T9" fmla="*/ 2147483647 h 333"/>
              <a:gd name="T10" fmla="*/ 0 w 5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33">
                <a:moveTo>
                  <a:pt x="0" y="333"/>
                </a:moveTo>
                <a:lnTo>
                  <a:pt x="56" y="333"/>
                </a:lnTo>
                <a:lnTo>
                  <a:pt x="5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Freeform 120"/>
          <p:cNvSpPr>
            <a:spLocks/>
          </p:cNvSpPr>
          <p:nvPr/>
        </p:nvSpPr>
        <p:spPr bwMode="auto">
          <a:xfrm>
            <a:off x="413702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Freeform 121"/>
          <p:cNvSpPr>
            <a:spLocks/>
          </p:cNvSpPr>
          <p:nvPr/>
        </p:nvSpPr>
        <p:spPr bwMode="auto">
          <a:xfrm>
            <a:off x="414655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Freeform 122"/>
          <p:cNvSpPr>
            <a:spLocks/>
          </p:cNvSpPr>
          <p:nvPr/>
        </p:nvSpPr>
        <p:spPr bwMode="auto">
          <a:xfrm>
            <a:off x="4156075" y="3906838"/>
            <a:ext cx="38100" cy="528637"/>
          </a:xfrm>
          <a:custGeom>
            <a:avLst/>
            <a:gdLst>
              <a:gd name="T0" fmla="*/ 0 w 24"/>
              <a:gd name="T1" fmla="*/ 2147483647 h 333"/>
              <a:gd name="T2" fmla="*/ 2147483647 w 24"/>
              <a:gd name="T3" fmla="*/ 2147483647 h 333"/>
              <a:gd name="T4" fmla="*/ 2147483647 w 24"/>
              <a:gd name="T5" fmla="*/ 0 h 333"/>
              <a:gd name="T6" fmla="*/ 0 w 24"/>
              <a:gd name="T7" fmla="*/ 0 h 333"/>
              <a:gd name="T8" fmla="*/ 0 w 24"/>
              <a:gd name="T9" fmla="*/ 2147483647 h 333"/>
              <a:gd name="T10" fmla="*/ 0 w 2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33">
                <a:moveTo>
                  <a:pt x="0" y="333"/>
                </a:moveTo>
                <a:lnTo>
                  <a:pt x="24" y="333"/>
                </a:lnTo>
                <a:lnTo>
                  <a:pt x="2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Freeform 123"/>
          <p:cNvSpPr>
            <a:spLocks/>
          </p:cNvSpPr>
          <p:nvPr/>
        </p:nvSpPr>
        <p:spPr bwMode="auto">
          <a:xfrm>
            <a:off x="415925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Freeform 124"/>
          <p:cNvSpPr>
            <a:spLocks/>
          </p:cNvSpPr>
          <p:nvPr/>
        </p:nvSpPr>
        <p:spPr bwMode="auto">
          <a:xfrm>
            <a:off x="416877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Freeform 125"/>
          <p:cNvSpPr>
            <a:spLocks/>
          </p:cNvSpPr>
          <p:nvPr/>
        </p:nvSpPr>
        <p:spPr bwMode="auto">
          <a:xfrm>
            <a:off x="4730750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Freeform 126"/>
          <p:cNvSpPr>
            <a:spLocks/>
          </p:cNvSpPr>
          <p:nvPr/>
        </p:nvSpPr>
        <p:spPr bwMode="auto">
          <a:xfrm>
            <a:off x="4740275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Freeform 127"/>
          <p:cNvSpPr>
            <a:spLocks/>
          </p:cNvSpPr>
          <p:nvPr/>
        </p:nvSpPr>
        <p:spPr bwMode="auto">
          <a:xfrm>
            <a:off x="47498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Freeform 128"/>
          <p:cNvSpPr>
            <a:spLocks/>
          </p:cNvSpPr>
          <p:nvPr/>
        </p:nvSpPr>
        <p:spPr bwMode="auto">
          <a:xfrm>
            <a:off x="4752975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Freeform 129"/>
          <p:cNvSpPr>
            <a:spLocks/>
          </p:cNvSpPr>
          <p:nvPr/>
        </p:nvSpPr>
        <p:spPr bwMode="auto">
          <a:xfrm>
            <a:off x="4762500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Freeform 130"/>
          <p:cNvSpPr>
            <a:spLocks/>
          </p:cNvSpPr>
          <p:nvPr/>
        </p:nvSpPr>
        <p:spPr bwMode="auto">
          <a:xfrm>
            <a:off x="4772025" y="3906838"/>
            <a:ext cx="9525" cy="528637"/>
          </a:xfrm>
          <a:custGeom>
            <a:avLst/>
            <a:gdLst>
              <a:gd name="T0" fmla="*/ 0 w 6"/>
              <a:gd name="T1" fmla="*/ 2147483647 h 333"/>
              <a:gd name="T2" fmla="*/ 2147483647 w 6"/>
              <a:gd name="T3" fmla="*/ 2147483647 h 333"/>
              <a:gd name="T4" fmla="*/ 2147483647 w 6"/>
              <a:gd name="T5" fmla="*/ 0 h 333"/>
              <a:gd name="T6" fmla="*/ 0 w 6"/>
              <a:gd name="T7" fmla="*/ 0 h 333"/>
              <a:gd name="T8" fmla="*/ 0 w 6"/>
              <a:gd name="T9" fmla="*/ 2147483647 h 333"/>
              <a:gd name="T10" fmla="*/ 0 w 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33">
                <a:moveTo>
                  <a:pt x="0" y="333"/>
                </a:moveTo>
                <a:lnTo>
                  <a:pt x="6" y="333"/>
                </a:lnTo>
                <a:lnTo>
                  <a:pt x="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Freeform 131"/>
          <p:cNvSpPr>
            <a:spLocks/>
          </p:cNvSpPr>
          <p:nvPr/>
        </p:nvSpPr>
        <p:spPr bwMode="auto">
          <a:xfrm>
            <a:off x="5330825" y="3906838"/>
            <a:ext cx="85725" cy="528637"/>
          </a:xfrm>
          <a:custGeom>
            <a:avLst/>
            <a:gdLst>
              <a:gd name="T0" fmla="*/ 0 w 54"/>
              <a:gd name="T1" fmla="*/ 2147483647 h 333"/>
              <a:gd name="T2" fmla="*/ 2147483647 w 54"/>
              <a:gd name="T3" fmla="*/ 2147483647 h 333"/>
              <a:gd name="T4" fmla="*/ 2147483647 w 54"/>
              <a:gd name="T5" fmla="*/ 0 h 333"/>
              <a:gd name="T6" fmla="*/ 0 w 54"/>
              <a:gd name="T7" fmla="*/ 0 h 333"/>
              <a:gd name="T8" fmla="*/ 0 w 54"/>
              <a:gd name="T9" fmla="*/ 2147483647 h 333"/>
              <a:gd name="T10" fmla="*/ 0 w 5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33">
                <a:moveTo>
                  <a:pt x="0" y="333"/>
                </a:moveTo>
                <a:lnTo>
                  <a:pt x="54" y="333"/>
                </a:lnTo>
                <a:lnTo>
                  <a:pt x="5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Freeform 132"/>
          <p:cNvSpPr>
            <a:spLocks/>
          </p:cNvSpPr>
          <p:nvPr/>
        </p:nvSpPr>
        <p:spPr bwMode="auto">
          <a:xfrm>
            <a:off x="533717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Freeform 133"/>
          <p:cNvSpPr>
            <a:spLocks/>
          </p:cNvSpPr>
          <p:nvPr/>
        </p:nvSpPr>
        <p:spPr bwMode="auto">
          <a:xfrm>
            <a:off x="53467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Freeform 134"/>
          <p:cNvSpPr>
            <a:spLocks/>
          </p:cNvSpPr>
          <p:nvPr/>
        </p:nvSpPr>
        <p:spPr bwMode="auto">
          <a:xfrm>
            <a:off x="5353050" y="3906838"/>
            <a:ext cx="41275" cy="528637"/>
          </a:xfrm>
          <a:custGeom>
            <a:avLst/>
            <a:gdLst>
              <a:gd name="T0" fmla="*/ 0 w 26"/>
              <a:gd name="T1" fmla="*/ 2147483647 h 333"/>
              <a:gd name="T2" fmla="*/ 2147483647 w 26"/>
              <a:gd name="T3" fmla="*/ 2147483647 h 333"/>
              <a:gd name="T4" fmla="*/ 2147483647 w 26"/>
              <a:gd name="T5" fmla="*/ 0 h 333"/>
              <a:gd name="T6" fmla="*/ 0 w 26"/>
              <a:gd name="T7" fmla="*/ 0 h 333"/>
              <a:gd name="T8" fmla="*/ 0 w 26"/>
              <a:gd name="T9" fmla="*/ 2147483647 h 333"/>
              <a:gd name="T10" fmla="*/ 0 w 2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33">
                <a:moveTo>
                  <a:pt x="0" y="333"/>
                </a:moveTo>
                <a:lnTo>
                  <a:pt x="26" y="333"/>
                </a:lnTo>
                <a:lnTo>
                  <a:pt x="2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Freeform 135"/>
          <p:cNvSpPr>
            <a:spLocks/>
          </p:cNvSpPr>
          <p:nvPr/>
        </p:nvSpPr>
        <p:spPr bwMode="auto">
          <a:xfrm>
            <a:off x="535940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Freeform 136"/>
          <p:cNvSpPr>
            <a:spLocks/>
          </p:cNvSpPr>
          <p:nvPr/>
        </p:nvSpPr>
        <p:spPr bwMode="auto">
          <a:xfrm>
            <a:off x="536892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Freeform 137"/>
          <p:cNvSpPr>
            <a:spLocks/>
          </p:cNvSpPr>
          <p:nvPr/>
        </p:nvSpPr>
        <p:spPr bwMode="auto">
          <a:xfrm>
            <a:off x="3579813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Freeform 138"/>
          <p:cNvSpPr>
            <a:spLocks/>
          </p:cNvSpPr>
          <p:nvPr/>
        </p:nvSpPr>
        <p:spPr bwMode="auto">
          <a:xfrm>
            <a:off x="3589338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Freeform 139"/>
          <p:cNvSpPr>
            <a:spLocks/>
          </p:cNvSpPr>
          <p:nvPr/>
        </p:nvSpPr>
        <p:spPr bwMode="auto">
          <a:xfrm>
            <a:off x="3595688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9" name="Freeform 140"/>
          <p:cNvSpPr>
            <a:spLocks/>
          </p:cNvSpPr>
          <p:nvPr/>
        </p:nvSpPr>
        <p:spPr bwMode="auto">
          <a:xfrm>
            <a:off x="3602038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0" name="Freeform 141"/>
          <p:cNvSpPr>
            <a:spLocks/>
          </p:cNvSpPr>
          <p:nvPr/>
        </p:nvSpPr>
        <p:spPr bwMode="auto">
          <a:xfrm>
            <a:off x="3611563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Freeform 142"/>
          <p:cNvSpPr>
            <a:spLocks/>
          </p:cNvSpPr>
          <p:nvPr/>
        </p:nvSpPr>
        <p:spPr bwMode="auto">
          <a:xfrm>
            <a:off x="3617913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Freeform 143"/>
          <p:cNvSpPr>
            <a:spLocks/>
          </p:cNvSpPr>
          <p:nvPr/>
        </p:nvSpPr>
        <p:spPr bwMode="auto">
          <a:xfrm>
            <a:off x="3602038" y="4406900"/>
            <a:ext cx="2387600" cy="1090613"/>
          </a:xfrm>
          <a:custGeom>
            <a:avLst/>
            <a:gdLst>
              <a:gd name="T0" fmla="*/ 2147483647 w 1504"/>
              <a:gd name="T1" fmla="*/ 2147483647 h 687"/>
              <a:gd name="T2" fmla="*/ 2147483647 w 1504"/>
              <a:gd name="T3" fmla="*/ 2147483647 h 687"/>
              <a:gd name="T4" fmla="*/ 2147483647 w 1504"/>
              <a:gd name="T5" fmla="*/ 2147483647 h 687"/>
              <a:gd name="T6" fmla="*/ 2147483647 w 1504"/>
              <a:gd name="T7" fmla="*/ 2147483647 h 687"/>
              <a:gd name="T8" fmla="*/ 2147483647 w 1504"/>
              <a:gd name="T9" fmla="*/ 2147483647 h 687"/>
              <a:gd name="T10" fmla="*/ 2147483647 w 1504"/>
              <a:gd name="T11" fmla="*/ 2147483647 h 687"/>
              <a:gd name="T12" fmla="*/ 2147483647 w 1504"/>
              <a:gd name="T13" fmla="*/ 2147483647 h 687"/>
              <a:gd name="T14" fmla="*/ 2147483647 w 1504"/>
              <a:gd name="T15" fmla="*/ 2147483647 h 687"/>
              <a:gd name="T16" fmla="*/ 2147483647 w 1504"/>
              <a:gd name="T17" fmla="*/ 2147483647 h 687"/>
              <a:gd name="T18" fmla="*/ 2147483647 w 1504"/>
              <a:gd name="T19" fmla="*/ 2147483647 h 687"/>
              <a:gd name="T20" fmla="*/ 0 w 1504"/>
              <a:gd name="T21" fmla="*/ 2147483647 h 687"/>
              <a:gd name="T22" fmla="*/ 2147483647 w 1504"/>
              <a:gd name="T23" fmla="*/ 2147483647 h 687"/>
              <a:gd name="T24" fmla="*/ 2147483647 w 1504"/>
              <a:gd name="T25" fmla="*/ 2147483647 h 687"/>
              <a:gd name="T26" fmla="*/ 2147483647 w 1504"/>
              <a:gd name="T27" fmla="*/ 2147483647 h 687"/>
              <a:gd name="T28" fmla="*/ 2147483647 w 1504"/>
              <a:gd name="T29" fmla="*/ 2147483647 h 687"/>
              <a:gd name="T30" fmla="*/ 2147483647 w 1504"/>
              <a:gd name="T31" fmla="*/ 2147483647 h 687"/>
              <a:gd name="T32" fmla="*/ 2147483647 w 1504"/>
              <a:gd name="T33" fmla="*/ 2147483647 h 687"/>
              <a:gd name="T34" fmla="*/ 2147483647 w 1504"/>
              <a:gd name="T35" fmla="*/ 2147483647 h 687"/>
              <a:gd name="T36" fmla="*/ 2147483647 w 1504"/>
              <a:gd name="T37" fmla="*/ 2147483647 h 687"/>
              <a:gd name="T38" fmla="*/ 2147483647 w 1504"/>
              <a:gd name="T39" fmla="*/ 2147483647 h 687"/>
              <a:gd name="T40" fmla="*/ 2147483647 w 1504"/>
              <a:gd name="T41" fmla="*/ 2147483647 h 687"/>
              <a:gd name="T42" fmla="*/ 2147483647 w 1504"/>
              <a:gd name="T43" fmla="*/ 2147483647 h 687"/>
              <a:gd name="T44" fmla="*/ 2147483647 w 1504"/>
              <a:gd name="T45" fmla="*/ 2147483647 h 687"/>
              <a:gd name="T46" fmla="*/ 2147483647 w 1504"/>
              <a:gd name="T47" fmla="*/ 2147483647 h 687"/>
              <a:gd name="T48" fmla="*/ 2147483647 w 1504"/>
              <a:gd name="T49" fmla="*/ 2147483647 h 687"/>
              <a:gd name="T50" fmla="*/ 2147483647 w 1504"/>
              <a:gd name="T51" fmla="*/ 2147483647 h 687"/>
              <a:gd name="T52" fmla="*/ 2147483647 w 1504"/>
              <a:gd name="T53" fmla="*/ 2147483647 h 687"/>
              <a:gd name="T54" fmla="*/ 2147483647 w 1504"/>
              <a:gd name="T55" fmla="*/ 2147483647 h 687"/>
              <a:gd name="T56" fmla="*/ 2147483647 w 1504"/>
              <a:gd name="T57" fmla="*/ 2147483647 h 687"/>
              <a:gd name="T58" fmla="*/ 2147483647 w 1504"/>
              <a:gd name="T59" fmla="*/ 2147483647 h 687"/>
              <a:gd name="T60" fmla="*/ 2147483647 w 1504"/>
              <a:gd name="T61" fmla="*/ 2147483647 h 687"/>
              <a:gd name="T62" fmla="*/ 2147483647 w 1504"/>
              <a:gd name="T63" fmla="*/ 2147483647 h 687"/>
              <a:gd name="T64" fmla="*/ 2147483647 w 1504"/>
              <a:gd name="T65" fmla="*/ 2147483647 h 687"/>
              <a:gd name="T66" fmla="*/ 2147483647 w 1504"/>
              <a:gd name="T67" fmla="*/ 2147483647 h 687"/>
              <a:gd name="T68" fmla="*/ 2147483647 w 1504"/>
              <a:gd name="T69" fmla="*/ 2147483647 h 687"/>
              <a:gd name="T70" fmla="*/ 2147483647 w 1504"/>
              <a:gd name="T71" fmla="*/ 2147483647 h 687"/>
              <a:gd name="T72" fmla="*/ 2147483647 w 1504"/>
              <a:gd name="T73" fmla="*/ 2147483647 h 687"/>
              <a:gd name="T74" fmla="*/ 2147483647 w 1504"/>
              <a:gd name="T75" fmla="*/ 2147483647 h 687"/>
              <a:gd name="T76" fmla="*/ 2147483647 w 1504"/>
              <a:gd name="T77" fmla="*/ 2147483647 h 687"/>
              <a:gd name="T78" fmla="*/ 2147483647 w 1504"/>
              <a:gd name="T79" fmla="*/ 2147483647 h 687"/>
              <a:gd name="T80" fmla="*/ 2147483647 w 1504"/>
              <a:gd name="T81" fmla="*/ 2147483647 h 687"/>
              <a:gd name="T82" fmla="*/ 2147483647 w 1504"/>
              <a:gd name="T83" fmla="*/ 2147483647 h 687"/>
              <a:gd name="T84" fmla="*/ 2147483647 w 1504"/>
              <a:gd name="T85" fmla="*/ 2147483647 h 687"/>
              <a:gd name="T86" fmla="*/ 2147483647 w 1504"/>
              <a:gd name="T87" fmla="*/ 2147483647 h 687"/>
              <a:gd name="T88" fmla="*/ 2147483647 w 1504"/>
              <a:gd name="T89" fmla="*/ 2147483647 h 687"/>
              <a:gd name="T90" fmla="*/ 2147483647 w 1504"/>
              <a:gd name="T91" fmla="*/ 2147483647 h 687"/>
              <a:gd name="T92" fmla="*/ 2147483647 w 1504"/>
              <a:gd name="T93" fmla="*/ 2147483647 h 687"/>
              <a:gd name="T94" fmla="*/ 2147483647 w 1504"/>
              <a:gd name="T95" fmla="*/ 2147483647 h 687"/>
              <a:gd name="T96" fmla="*/ 2147483647 w 1504"/>
              <a:gd name="T97" fmla="*/ 2147483647 h 687"/>
              <a:gd name="T98" fmla="*/ 2147483647 w 1504"/>
              <a:gd name="T99" fmla="*/ 2147483647 h 687"/>
              <a:gd name="T100" fmla="*/ 2147483647 w 1504"/>
              <a:gd name="T101" fmla="*/ 2147483647 h 6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504" h="687">
                <a:moveTo>
                  <a:pt x="1165" y="681"/>
                </a:moveTo>
                <a:lnTo>
                  <a:pt x="1165" y="685"/>
                </a:lnTo>
                <a:lnTo>
                  <a:pt x="1169" y="687"/>
                </a:lnTo>
                <a:lnTo>
                  <a:pt x="1177" y="687"/>
                </a:lnTo>
                <a:lnTo>
                  <a:pt x="1187" y="687"/>
                </a:lnTo>
                <a:lnTo>
                  <a:pt x="1193" y="687"/>
                </a:lnTo>
                <a:lnTo>
                  <a:pt x="1202" y="687"/>
                </a:lnTo>
                <a:lnTo>
                  <a:pt x="1212" y="687"/>
                </a:lnTo>
                <a:lnTo>
                  <a:pt x="1214" y="687"/>
                </a:lnTo>
                <a:lnTo>
                  <a:pt x="1224" y="687"/>
                </a:lnTo>
                <a:lnTo>
                  <a:pt x="1232" y="685"/>
                </a:lnTo>
                <a:lnTo>
                  <a:pt x="1240" y="683"/>
                </a:lnTo>
                <a:lnTo>
                  <a:pt x="1248" y="681"/>
                </a:lnTo>
                <a:lnTo>
                  <a:pt x="1258" y="681"/>
                </a:lnTo>
                <a:lnTo>
                  <a:pt x="1268" y="681"/>
                </a:lnTo>
                <a:lnTo>
                  <a:pt x="1278" y="681"/>
                </a:lnTo>
                <a:lnTo>
                  <a:pt x="1288" y="681"/>
                </a:lnTo>
                <a:lnTo>
                  <a:pt x="1298" y="681"/>
                </a:lnTo>
                <a:lnTo>
                  <a:pt x="1310" y="681"/>
                </a:lnTo>
                <a:lnTo>
                  <a:pt x="1320" y="681"/>
                </a:lnTo>
                <a:lnTo>
                  <a:pt x="1330" y="681"/>
                </a:lnTo>
                <a:lnTo>
                  <a:pt x="1340" y="681"/>
                </a:lnTo>
                <a:lnTo>
                  <a:pt x="1352" y="681"/>
                </a:lnTo>
                <a:lnTo>
                  <a:pt x="1362" y="681"/>
                </a:lnTo>
                <a:lnTo>
                  <a:pt x="1372" y="681"/>
                </a:lnTo>
                <a:lnTo>
                  <a:pt x="1382" y="681"/>
                </a:lnTo>
                <a:lnTo>
                  <a:pt x="1394" y="681"/>
                </a:lnTo>
                <a:lnTo>
                  <a:pt x="1404" y="681"/>
                </a:lnTo>
                <a:lnTo>
                  <a:pt x="1414" y="681"/>
                </a:lnTo>
                <a:lnTo>
                  <a:pt x="1422" y="681"/>
                </a:lnTo>
                <a:lnTo>
                  <a:pt x="1432" y="681"/>
                </a:lnTo>
                <a:lnTo>
                  <a:pt x="1440" y="681"/>
                </a:lnTo>
                <a:lnTo>
                  <a:pt x="1450" y="681"/>
                </a:lnTo>
                <a:lnTo>
                  <a:pt x="1456" y="681"/>
                </a:lnTo>
                <a:lnTo>
                  <a:pt x="1462" y="681"/>
                </a:lnTo>
                <a:lnTo>
                  <a:pt x="1470" y="681"/>
                </a:lnTo>
                <a:lnTo>
                  <a:pt x="1478" y="681"/>
                </a:lnTo>
                <a:lnTo>
                  <a:pt x="1488" y="681"/>
                </a:lnTo>
                <a:lnTo>
                  <a:pt x="1498" y="681"/>
                </a:lnTo>
                <a:lnTo>
                  <a:pt x="1502" y="681"/>
                </a:lnTo>
                <a:lnTo>
                  <a:pt x="1504" y="681"/>
                </a:lnTo>
                <a:lnTo>
                  <a:pt x="1504" y="0"/>
                </a:lnTo>
                <a:lnTo>
                  <a:pt x="0" y="4"/>
                </a:lnTo>
                <a:lnTo>
                  <a:pt x="0" y="685"/>
                </a:lnTo>
                <a:lnTo>
                  <a:pt x="2" y="685"/>
                </a:lnTo>
                <a:lnTo>
                  <a:pt x="10" y="685"/>
                </a:lnTo>
                <a:lnTo>
                  <a:pt x="14" y="685"/>
                </a:lnTo>
                <a:lnTo>
                  <a:pt x="22" y="685"/>
                </a:lnTo>
                <a:lnTo>
                  <a:pt x="28" y="685"/>
                </a:lnTo>
                <a:lnTo>
                  <a:pt x="38" y="685"/>
                </a:lnTo>
                <a:lnTo>
                  <a:pt x="48" y="685"/>
                </a:lnTo>
                <a:lnTo>
                  <a:pt x="58" y="685"/>
                </a:lnTo>
                <a:lnTo>
                  <a:pt x="70" y="685"/>
                </a:lnTo>
                <a:lnTo>
                  <a:pt x="82" y="685"/>
                </a:lnTo>
                <a:lnTo>
                  <a:pt x="92" y="685"/>
                </a:lnTo>
                <a:lnTo>
                  <a:pt x="106" y="685"/>
                </a:lnTo>
                <a:lnTo>
                  <a:pt x="112" y="685"/>
                </a:lnTo>
                <a:lnTo>
                  <a:pt x="118" y="685"/>
                </a:lnTo>
                <a:lnTo>
                  <a:pt x="126" y="685"/>
                </a:lnTo>
                <a:lnTo>
                  <a:pt x="132" y="685"/>
                </a:lnTo>
                <a:lnTo>
                  <a:pt x="146" y="685"/>
                </a:lnTo>
                <a:lnTo>
                  <a:pt x="158" y="685"/>
                </a:lnTo>
                <a:lnTo>
                  <a:pt x="164" y="685"/>
                </a:lnTo>
                <a:lnTo>
                  <a:pt x="172" y="685"/>
                </a:lnTo>
                <a:lnTo>
                  <a:pt x="180" y="685"/>
                </a:lnTo>
                <a:lnTo>
                  <a:pt x="186" y="685"/>
                </a:lnTo>
                <a:lnTo>
                  <a:pt x="192" y="685"/>
                </a:lnTo>
                <a:lnTo>
                  <a:pt x="200" y="685"/>
                </a:lnTo>
                <a:lnTo>
                  <a:pt x="206" y="685"/>
                </a:lnTo>
                <a:lnTo>
                  <a:pt x="214" y="685"/>
                </a:lnTo>
                <a:lnTo>
                  <a:pt x="220" y="685"/>
                </a:lnTo>
                <a:lnTo>
                  <a:pt x="226" y="685"/>
                </a:lnTo>
                <a:lnTo>
                  <a:pt x="234" y="685"/>
                </a:lnTo>
                <a:lnTo>
                  <a:pt x="240" y="685"/>
                </a:lnTo>
                <a:lnTo>
                  <a:pt x="252" y="685"/>
                </a:lnTo>
                <a:lnTo>
                  <a:pt x="264" y="685"/>
                </a:lnTo>
                <a:lnTo>
                  <a:pt x="275" y="685"/>
                </a:lnTo>
                <a:lnTo>
                  <a:pt x="285" y="685"/>
                </a:lnTo>
                <a:lnTo>
                  <a:pt x="295" y="685"/>
                </a:lnTo>
                <a:lnTo>
                  <a:pt x="305" y="685"/>
                </a:lnTo>
                <a:lnTo>
                  <a:pt x="313" y="685"/>
                </a:lnTo>
                <a:lnTo>
                  <a:pt x="321" y="685"/>
                </a:lnTo>
                <a:lnTo>
                  <a:pt x="323" y="685"/>
                </a:lnTo>
                <a:lnTo>
                  <a:pt x="329" y="685"/>
                </a:lnTo>
                <a:lnTo>
                  <a:pt x="335" y="685"/>
                </a:lnTo>
                <a:lnTo>
                  <a:pt x="337" y="685"/>
                </a:lnTo>
                <a:lnTo>
                  <a:pt x="339" y="685"/>
                </a:lnTo>
                <a:lnTo>
                  <a:pt x="339" y="679"/>
                </a:lnTo>
                <a:lnTo>
                  <a:pt x="339" y="669"/>
                </a:lnTo>
                <a:lnTo>
                  <a:pt x="339" y="662"/>
                </a:lnTo>
                <a:lnTo>
                  <a:pt x="339" y="652"/>
                </a:lnTo>
                <a:lnTo>
                  <a:pt x="339" y="642"/>
                </a:lnTo>
                <a:lnTo>
                  <a:pt x="339" y="630"/>
                </a:lnTo>
                <a:lnTo>
                  <a:pt x="341" y="622"/>
                </a:lnTo>
                <a:lnTo>
                  <a:pt x="345" y="616"/>
                </a:lnTo>
                <a:lnTo>
                  <a:pt x="347" y="608"/>
                </a:lnTo>
                <a:lnTo>
                  <a:pt x="351" y="600"/>
                </a:lnTo>
                <a:lnTo>
                  <a:pt x="357" y="588"/>
                </a:lnTo>
                <a:lnTo>
                  <a:pt x="365" y="576"/>
                </a:lnTo>
                <a:lnTo>
                  <a:pt x="373" y="562"/>
                </a:lnTo>
                <a:lnTo>
                  <a:pt x="381" y="550"/>
                </a:lnTo>
                <a:lnTo>
                  <a:pt x="389" y="538"/>
                </a:lnTo>
                <a:lnTo>
                  <a:pt x="401" y="526"/>
                </a:lnTo>
                <a:lnTo>
                  <a:pt x="411" y="514"/>
                </a:lnTo>
                <a:lnTo>
                  <a:pt x="421" y="504"/>
                </a:lnTo>
                <a:lnTo>
                  <a:pt x="431" y="492"/>
                </a:lnTo>
                <a:lnTo>
                  <a:pt x="443" y="482"/>
                </a:lnTo>
                <a:lnTo>
                  <a:pt x="455" y="472"/>
                </a:lnTo>
                <a:lnTo>
                  <a:pt x="467" y="462"/>
                </a:lnTo>
                <a:lnTo>
                  <a:pt x="473" y="458"/>
                </a:lnTo>
                <a:lnTo>
                  <a:pt x="479" y="452"/>
                </a:lnTo>
                <a:lnTo>
                  <a:pt x="487" y="450"/>
                </a:lnTo>
                <a:lnTo>
                  <a:pt x="493" y="446"/>
                </a:lnTo>
                <a:lnTo>
                  <a:pt x="505" y="436"/>
                </a:lnTo>
                <a:lnTo>
                  <a:pt x="519" y="428"/>
                </a:lnTo>
                <a:lnTo>
                  <a:pt x="527" y="424"/>
                </a:lnTo>
                <a:lnTo>
                  <a:pt x="533" y="422"/>
                </a:lnTo>
                <a:lnTo>
                  <a:pt x="541" y="418"/>
                </a:lnTo>
                <a:lnTo>
                  <a:pt x="549" y="414"/>
                </a:lnTo>
                <a:lnTo>
                  <a:pt x="555" y="412"/>
                </a:lnTo>
                <a:lnTo>
                  <a:pt x="563" y="408"/>
                </a:lnTo>
                <a:lnTo>
                  <a:pt x="571" y="406"/>
                </a:lnTo>
                <a:lnTo>
                  <a:pt x="577" y="402"/>
                </a:lnTo>
                <a:lnTo>
                  <a:pt x="585" y="398"/>
                </a:lnTo>
                <a:lnTo>
                  <a:pt x="593" y="396"/>
                </a:lnTo>
                <a:lnTo>
                  <a:pt x="601" y="394"/>
                </a:lnTo>
                <a:lnTo>
                  <a:pt x="609" y="392"/>
                </a:lnTo>
                <a:lnTo>
                  <a:pt x="617" y="390"/>
                </a:lnTo>
                <a:lnTo>
                  <a:pt x="625" y="388"/>
                </a:lnTo>
                <a:lnTo>
                  <a:pt x="631" y="386"/>
                </a:lnTo>
                <a:lnTo>
                  <a:pt x="641" y="384"/>
                </a:lnTo>
                <a:lnTo>
                  <a:pt x="647" y="382"/>
                </a:lnTo>
                <a:lnTo>
                  <a:pt x="657" y="380"/>
                </a:lnTo>
                <a:lnTo>
                  <a:pt x="665" y="378"/>
                </a:lnTo>
                <a:lnTo>
                  <a:pt x="675" y="378"/>
                </a:lnTo>
                <a:lnTo>
                  <a:pt x="681" y="376"/>
                </a:lnTo>
                <a:lnTo>
                  <a:pt x="691" y="376"/>
                </a:lnTo>
                <a:lnTo>
                  <a:pt x="699" y="374"/>
                </a:lnTo>
                <a:lnTo>
                  <a:pt x="707" y="374"/>
                </a:lnTo>
                <a:lnTo>
                  <a:pt x="715" y="374"/>
                </a:lnTo>
                <a:lnTo>
                  <a:pt x="725" y="374"/>
                </a:lnTo>
                <a:lnTo>
                  <a:pt x="735" y="374"/>
                </a:lnTo>
                <a:lnTo>
                  <a:pt x="745" y="374"/>
                </a:lnTo>
                <a:lnTo>
                  <a:pt x="753" y="374"/>
                </a:lnTo>
                <a:lnTo>
                  <a:pt x="763" y="374"/>
                </a:lnTo>
                <a:lnTo>
                  <a:pt x="771" y="374"/>
                </a:lnTo>
                <a:lnTo>
                  <a:pt x="781" y="374"/>
                </a:lnTo>
                <a:lnTo>
                  <a:pt x="789" y="374"/>
                </a:lnTo>
                <a:lnTo>
                  <a:pt x="799" y="376"/>
                </a:lnTo>
                <a:lnTo>
                  <a:pt x="809" y="376"/>
                </a:lnTo>
                <a:lnTo>
                  <a:pt x="819" y="380"/>
                </a:lnTo>
                <a:lnTo>
                  <a:pt x="827" y="380"/>
                </a:lnTo>
                <a:lnTo>
                  <a:pt x="835" y="382"/>
                </a:lnTo>
                <a:lnTo>
                  <a:pt x="845" y="384"/>
                </a:lnTo>
                <a:lnTo>
                  <a:pt x="855" y="386"/>
                </a:lnTo>
                <a:lnTo>
                  <a:pt x="863" y="388"/>
                </a:lnTo>
                <a:lnTo>
                  <a:pt x="871" y="390"/>
                </a:lnTo>
                <a:lnTo>
                  <a:pt x="879" y="392"/>
                </a:lnTo>
                <a:lnTo>
                  <a:pt x="889" y="396"/>
                </a:lnTo>
                <a:lnTo>
                  <a:pt x="897" y="398"/>
                </a:lnTo>
                <a:lnTo>
                  <a:pt x="905" y="402"/>
                </a:lnTo>
                <a:lnTo>
                  <a:pt x="913" y="404"/>
                </a:lnTo>
                <a:lnTo>
                  <a:pt x="921" y="408"/>
                </a:lnTo>
                <a:lnTo>
                  <a:pt x="929" y="412"/>
                </a:lnTo>
                <a:lnTo>
                  <a:pt x="937" y="414"/>
                </a:lnTo>
                <a:lnTo>
                  <a:pt x="945" y="418"/>
                </a:lnTo>
                <a:lnTo>
                  <a:pt x="955" y="424"/>
                </a:lnTo>
                <a:lnTo>
                  <a:pt x="961" y="428"/>
                </a:lnTo>
                <a:lnTo>
                  <a:pt x="969" y="430"/>
                </a:lnTo>
                <a:lnTo>
                  <a:pt x="977" y="436"/>
                </a:lnTo>
                <a:lnTo>
                  <a:pt x="985" y="440"/>
                </a:lnTo>
                <a:lnTo>
                  <a:pt x="993" y="444"/>
                </a:lnTo>
                <a:lnTo>
                  <a:pt x="999" y="450"/>
                </a:lnTo>
                <a:lnTo>
                  <a:pt x="1007" y="454"/>
                </a:lnTo>
                <a:lnTo>
                  <a:pt x="1015" y="460"/>
                </a:lnTo>
                <a:lnTo>
                  <a:pt x="1027" y="470"/>
                </a:lnTo>
                <a:lnTo>
                  <a:pt x="1039" y="480"/>
                </a:lnTo>
                <a:lnTo>
                  <a:pt x="1053" y="492"/>
                </a:lnTo>
                <a:lnTo>
                  <a:pt x="1065" y="504"/>
                </a:lnTo>
                <a:lnTo>
                  <a:pt x="1075" y="514"/>
                </a:lnTo>
                <a:lnTo>
                  <a:pt x="1087" y="528"/>
                </a:lnTo>
                <a:lnTo>
                  <a:pt x="1091" y="534"/>
                </a:lnTo>
                <a:lnTo>
                  <a:pt x="1097" y="540"/>
                </a:lnTo>
                <a:lnTo>
                  <a:pt x="1103" y="546"/>
                </a:lnTo>
                <a:lnTo>
                  <a:pt x="1109" y="554"/>
                </a:lnTo>
                <a:lnTo>
                  <a:pt x="1111" y="560"/>
                </a:lnTo>
                <a:lnTo>
                  <a:pt x="1117" y="568"/>
                </a:lnTo>
                <a:lnTo>
                  <a:pt x="1121" y="574"/>
                </a:lnTo>
                <a:lnTo>
                  <a:pt x="1125" y="582"/>
                </a:lnTo>
                <a:lnTo>
                  <a:pt x="1129" y="588"/>
                </a:lnTo>
                <a:lnTo>
                  <a:pt x="1133" y="596"/>
                </a:lnTo>
                <a:lnTo>
                  <a:pt x="1137" y="604"/>
                </a:lnTo>
                <a:lnTo>
                  <a:pt x="1141" y="612"/>
                </a:lnTo>
                <a:lnTo>
                  <a:pt x="1143" y="620"/>
                </a:lnTo>
                <a:lnTo>
                  <a:pt x="1147" y="626"/>
                </a:lnTo>
                <a:lnTo>
                  <a:pt x="1149" y="634"/>
                </a:lnTo>
                <a:lnTo>
                  <a:pt x="1153" y="642"/>
                </a:lnTo>
                <a:lnTo>
                  <a:pt x="1155" y="650"/>
                </a:lnTo>
                <a:lnTo>
                  <a:pt x="1159" y="658"/>
                </a:lnTo>
                <a:lnTo>
                  <a:pt x="1161" y="665"/>
                </a:lnTo>
                <a:lnTo>
                  <a:pt x="1165" y="675"/>
                </a:lnTo>
                <a:lnTo>
                  <a:pt x="1165" y="679"/>
                </a:lnTo>
                <a:lnTo>
                  <a:pt x="1165" y="681"/>
                </a:lnTo>
                <a:close/>
              </a:path>
            </a:pathLst>
          </a:custGeom>
          <a:solidFill>
            <a:srgbClr val="AB8A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3" name="Freeform 144"/>
          <p:cNvSpPr>
            <a:spLocks/>
          </p:cNvSpPr>
          <p:nvPr/>
        </p:nvSpPr>
        <p:spPr bwMode="auto">
          <a:xfrm>
            <a:off x="369888" y="5076825"/>
            <a:ext cx="377825" cy="455613"/>
          </a:xfrm>
          <a:custGeom>
            <a:avLst/>
            <a:gdLst>
              <a:gd name="T0" fmla="*/ 2147483647 w 238"/>
              <a:gd name="T1" fmla="*/ 2147483647 h 287"/>
              <a:gd name="T2" fmla="*/ 2147483647 w 238"/>
              <a:gd name="T3" fmla="*/ 2147483647 h 287"/>
              <a:gd name="T4" fmla="*/ 2147483647 w 238"/>
              <a:gd name="T5" fmla="*/ 2147483647 h 287"/>
              <a:gd name="T6" fmla="*/ 2147483647 w 238"/>
              <a:gd name="T7" fmla="*/ 2147483647 h 287"/>
              <a:gd name="T8" fmla="*/ 0 w 238"/>
              <a:gd name="T9" fmla="*/ 2147483647 h 287"/>
              <a:gd name="T10" fmla="*/ 0 w 238"/>
              <a:gd name="T11" fmla="*/ 2147483647 h 287"/>
              <a:gd name="T12" fmla="*/ 0 w 238"/>
              <a:gd name="T13" fmla="*/ 2147483647 h 287"/>
              <a:gd name="T14" fmla="*/ 2147483647 w 238"/>
              <a:gd name="T15" fmla="*/ 2147483647 h 287"/>
              <a:gd name="T16" fmla="*/ 2147483647 w 238"/>
              <a:gd name="T17" fmla="*/ 2147483647 h 287"/>
              <a:gd name="T18" fmla="*/ 2147483647 w 238"/>
              <a:gd name="T19" fmla="*/ 2147483647 h 287"/>
              <a:gd name="T20" fmla="*/ 2147483647 w 238"/>
              <a:gd name="T21" fmla="*/ 0 h 287"/>
              <a:gd name="T22" fmla="*/ 2147483647 w 238"/>
              <a:gd name="T23" fmla="*/ 0 h 287"/>
              <a:gd name="T24" fmla="*/ 2147483647 w 238"/>
              <a:gd name="T25" fmla="*/ 0 h 287"/>
              <a:gd name="T26" fmla="*/ 2147483647 w 238"/>
              <a:gd name="T27" fmla="*/ 0 h 287"/>
              <a:gd name="T28" fmla="*/ 2147483647 w 238"/>
              <a:gd name="T29" fmla="*/ 0 h 287"/>
              <a:gd name="T30" fmla="*/ 2147483647 w 238"/>
              <a:gd name="T31" fmla="*/ 2147483647 h 287"/>
              <a:gd name="T32" fmla="*/ 2147483647 w 238"/>
              <a:gd name="T33" fmla="*/ 2147483647 h 287"/>
              <a:gd name="T34" fmla="*/ 2147483647 w 238"/>
              <a:gd name="T35" fmla="*/ 2147483647 h 287"/>
              <a:gd name="T36" fmla="*/ 2147483647 w 238"/>
              <a:gd name="T37" fmla="*/ 2147483647 h 287"/>
              <a:gd name="T38" fmla="*/ 2147483647 w 238"/>
              <a:gd name="T39" fmla="*/ 2147483647 h 287"/>
              <a:gd name="T40" fmla="*/ 2147483647 w 238"/>
              <a:gd name="T41" fmla="*/ 2147483647 h 287"/>
              <a:gd name="T42" fmla="*/ 2147483647 w 238"/>
              <a:gd name="T43" fmla="*/ 2147483647 h 287"/>
              <a:gd name="T44" fmla="*/ 2147483647 w 238"/>
              <a:gd name="T45" fmla="*/ 2147483647 h 287"/>
              <a:gd name="T46" fmla="*/ 2147483647 w 238"/>
              <a:gd name="T47" fmla="*/ 2147483647 h 287"/>
              <a:gd name="T48" fmla="*/ 2147483647 w 238"/>
              <a:gd name="T49" fmla="*/ 2147483647 h 287"/>
              <a:gd name="T50" fmla="*/ 2147483647 w 238"/>
              <a:gd name="T51" fmla="*/ 2147483647 h 287"/>
              <a:gd name="T52" fmla="*/ 2147483647 w 238"/>
              <a:gd name="T53" fmla="*/ 2147483647 h 287"/>
              <a:gd name="T54" fmla="*/ 2147483647 w 238"/>
              <a:gd name="T55" fmla="*/ 2147483647 h 287"/>
              <a:gd name="T56" fmla="*/ 2147483647 w 238"/>
              <a:gd name="T57" fmla="*/ 2147483647 h 287"/>
              <a:gd name="T58" fmla="*/ 2147483647 w 238"/>
              <a:gd name="T59" fmla="*/ 2147483647 h 287"/>
              <a:gd name="T60" fmla="*/ 2147483647 w 238"/>
              <a:gd name="T61" fmla="*/ 2147483647 h 287"/>
              <a:gd name="T62" fmla="*/ 2147483647 w 238"/>
              <a:gd name="T63" fmla="*/ 2147483647 h 287"/>
              <a:gd name="T64" fmla="*/ 2147483647 w 238"/>
              <a:gd name="T65" fmla="*/ 2147483647 h 287"/>
              <a:gd name="T66" fmla="*/ 2147483647 w 238"/>
              <a:gd name="T67" fmla="*/ 2147483647 h 287"/>
              <a:gd name="T68" fmla="*/ 2147483647 w 238"/>
              <a:gd name="T69" fmla="*/ 2147483647 h 287"/>
              <a:gd name="T70" fmla="*/ 2147483647 w 238"/>
              <a:gd name="T71" fmla="*/ 2147483647 h 287"/>
              <a:gd name="T72" fmla="*/ 2147483647 w 238"/>
              <a:gd name="T73" fmla="*/ 2147483647 h 287"/>
              <a:gd name="T74" fmla="*/ 2147483647 w 238"/>
              <a:gd name="T75" fmla="*/ 2147483647 h 2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8" h="287">
                <a:moveTo>
                  <a:pt x="64" y="287"/>
                </a:moveTo>
                <a:lnTo>
                  <a:pt x="58" y="287"/>
                </a:lnTo>
                <a:lnTo>
                  <a:pt x="50" y="285"/>
                </a:lnTo>
                <a:lnTo>
                  <a:pt x="44" y="283"/>
                </a:lnTo>
                <a:lnTo>
                  <a:pt x="38" y="281"/>
                </a:lnTo>
                <a:lnTo>
                  <a:pt x="26" y="275"/>
                </a:lnTo>
                <a:lnTo>
                  <a:pt x="16" y="269"/>
                </a:lnTo>
                <a:lnTo>
                  <a:pt x="8" y="257"/>
                </a:lnTo>
                <a:lnTo>
                  <a:pt x="2" y="247"/>
                </a:lnTo>
                <a:lnTo>
                  <a:pt x="0" y="236"/>
                </a:lnTo>
                <a:lnTo>
                  <a:pt x="0" y="224"/>
                </a:lnTo>
                <a:lnTo>
                  <a:pt x="0" y="66"/>
                </a:lnTo>
                <a:lnTo>
                  <a:pt x="0" y="58"/>
                </a:lnTo>
                <a:lnTo>
                  <a:pt x="0" y="50"/>
                </a:lnTo>
                <a:lnTo>
                  <a:pt x="0" y="44"/>
                </a:lnTo>
                <a:lnTo>
                  <a:pt x="2" y="40"/>
                </a:lnTo>
                <a:lnTo>
                  <a:pt x="8" y="28"/>
                </a:lnTo>
                <a:lnTo>
                  <a:pt x="16" y="18"/>
                </a:lnTo>
                <a:lnTo>
                  <a:pt x="26" y="10"/>
                </a:lnTo>
                <a:lnTo>
                  <a:pt x="38" y="6"/>
                </a:lnTo>
                <a:lnTo>
                  <a:pt x="44" y="2"/>
                </a:lnTo>
                <a:lnTo>
                  <a:pt x="50" y="0"/>
                </a:lnTo>
                <a:lnTo>
                  <a:pt x="58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86" y="0"/>
                </a:lnTo>
                <a:lnTo>
                  <a:pt x="96" y="0"/>
                </a:lnTo>
                <a:lnTo>
                  <a:pt x="108" y="0"/>
                </a:lnTo>
                <a:lnTo>
                  <a:pt x="118" y="0"/>
                </a:lnTo>
                <a:lnTo>
                  <a:pt x="130" y="0"/>
                </a:lnTo>
                <a:lnTo>
                  <a:pt x="130" y="8"/>
                </a:lnTo>
                <a:lnTo>
                  <a:pt x="130" y="18"/>
                </a:lnTo>
                <a:lnTo>
                  <a:pt x="130" y="24"/>
                </a:lnTo>
                <a:lnTo>
                  <a:pt x="130" y="32"/>
                </a:lnTo>
                <a:lnTo>
                  <a:pt x="130" y="42"/>
                </a:lnTo>
                <a:lnTo>
                  <a:pt x="130" y="46"/>
                </a:lnTo>
                <a:lnTo>
                  <a:pt x="130" y="58"/>
                </a:lnTo>
                <a:lnTo>
                  <a:pt x="136" y="70"/>
                </a:lnTo>
                <a:lnTo>
                  <a:pt x="142" y="80"/>
                </a:lnTo>
                <a:lnTo>
                  <a:pt x="150" y="90"/>
                </a:lnTo>
                <a:lnTo>
                  <a:pt x="160" y="96"/>
                </a:lnTo>
                <a:lnTo>
                  <a:pt x="172" y="102"/>
                </a:lnTo>
                <a:lnTo>
                  <a:pt x="178" y="104"/>
                </a:lnTo>
                <a:lnTo>
                  <a:pt x="184" y="106"/>
                </a:lnTo>
                <a:lnTo>
                  <a:pt x="190" y="108"/>
                </a:lnTo>
                <a:lnTo>
                  <a:pt x="198" y="110"/>
                </a:lnTo>
                <a:lnTo>
                  <a:pt x="200" y="110"/>
                </a:lnTo>
                <a:lnTo>
                  <a:pt x="210" y="110"/>
                </a:lnTo>
                <a:lnTo>
                  <a:pt x="214" y="110"/>
                </a:lnTo>
                <a:lnTo>
                  <a:pt x="222" y="110"/>
                </a:lnTo>
                <a:lnTo>
                  <a:pt x="228" y="110"/>
                </a:lnTo>
                <a:lnTo>
                  <a:pt x="238" y="110"/>
                </a:lnTo>
                <a:lnTo>
                  <a:pt x="238" y="116"/>
                </a:lnTo>
                <a:lnTo>
                  <a:pt x="238" y="126"/>
                </a:lnTo>
                <a:lnTo>
                  <a:pt x="238" y="136"/>
                </a:lnTo>
                <a:lnTo>
                  <a:pt x="238" y="146"/>
                </a:lnTo>
                <a:lnTo>
                  <a:pt x="238" y="156"/>
                </a:lnTo>
                <a:lnTo>
                  <a:pt x="238" y="166"/>
                </a:lnTo>
                <a:lnTo>
                  <a:pt x="238" y="174"/>
                </a:lnTo>
                <a:lnTo>
                  <a:pt x="238" y="184"/>
                </a:lnTo>
                <a:lnTo>
                  <a:pt x="238" y="192"/>
                </a:lnTo>
                <a:lnTo>
                  <a:pt x="238" y="198"/>
                </a:lnTo>
                <a:lnTo>
                  <a:pt x="238" y="204"/>
                </a:lnTo>
                <a:lnTo>
                  <a:pt x="238" y="212"/>
                </a:lnTo>
                <a:lnTo>
                  <a:pt x="238" y="220"/>
                </a:lnTo>
                <a:lnTo>
                  <a:pt x="238" y="224"/>
                </a:lnTo>
                <a:lnTo>
                  <a:pt x="234" y="236"/>
                </a:lnTo>
                <a:lnTo>
                  <a:pt x="232" y="247"/>
                </a:lnTo>
                <a:lnTo>
                  <a:pt x="226" y="257"/>
                </a:lnTo>
                <a:lnTo>
                  <a:pt x="218" y="269"/>
                </a:lnTo>
                <a:lnTo>
                  <a:pt x="206" y="275"/>
                </a:lnTo>
                <a:lnTo>
                  <a:pt x="196" y="281"/>
                </a:lnTo>
                <a:lnTo>
                  <a:pt x="184" y="285"/>
                </a:lnTo>
                <a:lnTo>
                  <a:pt x="172" y="287"/>
                </a:lnTo>
                <a:lnTo>
                  <a:pt x="64" y="287"/>
                </a:lnTo>
                <a:close/>
              </a:path>
            </a:pathLst>
          </a:custGeom>
          <a:solidFill>
            <a:srgbClr val="03C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4" name="Freeform 145"/>
          <p:cNvSpPr>
            <a:spLocks/>
          </p:cNvSpPr>
          <p:nvPr/>
        </p:nvSpPr>
        <p:spPr bwMode="auto">
          <a:xfrm>
            <a:off x="379413" y="5099050"/>
            <a:ext cx="346075" cy="414338"/>
          </a:xfrm>
          <a:custGeom>
            <a:avLst/>
            <a:gdLst>
              <a:gd name="T0" fmla="*/ 2147483647 w 218"/>
              <a:gd name="T1" fmla="*/ 2147483647 h 261"/>
              <a:gd name="T2" fmla="*/ 2147483647 w 218"/>
              <a:gd name="T3" fmla="*/ 2147483647 h 261"/>
              <a:gd name="T4" fmla="*/ 2147483647 w 218"/>
              <a:gd name="T5" fmla="*/ 2147483647 h 261"/>
              <a:gd name="T6" fmla="*/ 0 w 218"/>
              <a:gd name="T7" fmla="*/ 2147483647 h 261"/>
              <a:gd name="T8" fmla="*/ 0 w 218"/>
              <a:gd name="T9" fmla="*/ 2147483647 h 261"/>
              <a:gd name="T10" fmla="*/ 2147483647 w 218"/>
              <a:gd name="T11" fmla="*/ 2147483647 h 261"/>
              <a:gd name="T12" fmla="*/ 2147483647 w 218"/>
              <a:gd name="T13" fmla="*/ 2147483647 h 261"/>
              <a:gd name="T14" fmla="*/ 2147483647 w 218"/>
              <a:gd name="T15" fmla="*/ 2147483647 h 261"/>
              <a:gd name="T16" fmla="*/ 2147483647 w 218"/>
              <a:gd name="T17" fmla="*/ 0 h 261"/>
              <a:gd name="T18" fmla="*/ 2147483647 w 218"/>
              <a:gd name="T19" fmla="*/ 0 h 261"/>
              <a:gd name="T20" fmla="*/ 2147483647 w 218"/>
              <a:gd name="T21" fmla="*/ 0 h 261"/>
              <a:gd name="T22" fmla="*/ 2147483647 w 218"/>
              <a:gd name="T23" fmla="*/ 0 h 261"/>
              <a:gd name="T24" fmla="*/ 2147483647 w 218"/>
              <a:gd name="T25" fmla="*/ 2147483647 h 261"/>
              <a:gd name="T26" fmla="*/ 2147483647 w 218"/>
              <a:gd name="T27" fmla="*/ 2147483647 h 261"/>
              <a:gd name="T28" fmla="*/ 2147483647 w 218"/>
              <a:gd name="T29" fmla="*/ 2147483647 h 261"/>
              <a:gd name="T30" fmla="*/ 2147483647 w 218"/>
              <a:gd name="T31" fmla="*/ 2147483647 h 261"/>
              <a:gd name="T32" fmla="*/ 2147483647 w 218"/>
              <a:gd name="T33" fmla="*/ 2147483647 h 261"/>
              <a:gd name="T34" fmla="*/ 2147483647 w 218"/>
              <a:gd name="T35" fmla="*/ 2147483647 h 261"/>
              <a:gd name="T36" fmla="*/ 2147483647 w 218"/>
              <a:gd name="T37" fmla="*/ 2147483647 h 261"/>
              <a:gd name="T38" fmla="*/ 2147483647 w 218"/>
              <a:gd name="T39" fmla="*/ 2147483647 h 261"/>
              <a:gd name="T40" fmla="*/ 2147483647 w 218"/>
              <a:gd name="T41" fmla="*/ 2147483647 h 261"/>
              <a:gd name="T42" fmla="*/ 2147483647 w 218"/>
              <a:gd name="T43" fmla="*/ 2147483647 h 261"/>
              <a:gd name="T44" fmla="*/ 2147483647 w 218"/>
              <a:gd name="T45" fmla="*/ 2147483647 h 261"/>
              <a:gd name="T46" fmla="*/ 2147483647 w 218"/>
              <a:gd name="T47" fmla="*/ 2147483647 h 261"/>
              <a:gd name="T48" fmla="*/ 2147483647 w 218"/>
              <a:gd name="T49" fmla="*/ 2147483647 h 261"/>
              <a:gd name="T50" fmla="*/ 2147483647 w 218"/>
              <a:gd name="T51" fmla="*/ 2147483647 h 261"/>
              <a:gd name="T52" fmla="*/ 2147483647 w 218"/>
              <a:gd name="T53" fmla="*/ 2147483647 h 261"/>
              <a:gd name="T54" fmla="*/ 2147483647 w 218"/>
              <a:gd name="T55" fmla="*/ 2147483647 h 261"/>
              <a:gd name="T56" fmla="*/ 2147483647 w 218"/>
              <a:gd name="T57" fmla="*/ 2147483647 h 261"/>
              <a:gd name="T58" fmla="*/ 2147483647 w 218"/>
              <a:gd name="T59" fmla="*/ 2147483647 h 261"/>
              <a:gd name="T60" fmla="*/ 2147483647 w 218"/>
              <a:gd name="T61" fmla="*/ 2147483647 h 261"/>
              <a:gd name="T62" fmla="*/ 2147483647 w 218"/>
              <a:gd name="T63" fmla="*/ 2147483647 h 261"/>
              <a:gd name="T64" fmla="*/ 2147483647 w 218"/>
              <a:gd name="T65" fmla="*/ 2147483647 h 261"/>
              <a:gd name="T66" fmla="*/ 2147483647 w 218"/>
              <a:gd name="T67" fmla="*/ 2147483647 h 261"/>
              <a:gd name="T68" fmla="*/ 2147483647 w 218"/>
              <a:gd name="T69" fmla="*/ 2147483647 h 26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8" h="261">
                <a:moveTo>
                  <a:pt x="60" y="261"/>
                </a:moveTo>
                <a:lnTo>
                  <a:pt x="46" y="257"/>
                </a:lnTo>
                <a:lnTo>
                  <a:pt x="36" y="255"/>
                </a:lnTo>
                <a:lnTo>
                  <a:pt x="24" y="249"/>
                </a:lnTo>
                <a:lnTo>
                  <a:pt x="18" y="243"/>
                </a:lnTo>
                <a:lnTo>
                  <a:pt x="8" y="235"/>
                </a:lnTo>
                <a:lnTo>
                  <a:pt x="4" y="226"/>
                </a:lnTo>
                <a:lnTo>
                  <a:pt x="0" y="216"/>
                </a:lnTo>
                <a:lnTo>
                  <a:pt x="0" y="206"/>
                </a:lnTo>
                <a:lnTo>
                  <a:pt x="0" y="58"/>
                </a:lnTo>
                <a:lnTo>
                  <a:pt x="0" y="44"/>
                </a:lnTo>
                <a:lnTo>
                  <a:pt x="4" y="34"/>
                </a:lnTo>
                <a:lnTo>
                  <a:pt x="8" y="22"/>
                </a:lnTo>
                <a:lnTo>
                  <a:pt x="18" y="16"/>
                </a:lnTo>
                <a:lnTo>
                  <a:pt x="24" y="8"/>
                </a:lnTo>
                <a:lnTo>
                  <a:pt x="36" y="4"/>
                </a:lnTo>
                <a:lnTo>
                  <a:pt x="46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80" y="0"/>
                </a:lnTo>
                <a:lnTo>
                  <a:pt x="88" y="0"/>
                </a:lnTo>
                <a:lnTo>
                  <a:pt x="100" y="0"/>
                </a:lnTo>
                <a:lnTo>
                  <a:pt x="110" y="0"/>
                </a:lnTo>
                <a:lnTo>
                  <a:pt x="122" y="0"/>
                </a:lnTo>
                <a:lnTo>
                  <a:pt x="122" y="6"/>
                </a:lnTo>
                <a:lnTo>
                  <a:pt x="122" y="14"/>
                </a:lnTo>
                <a:lnTo>
                  <a:pt x="122" y="20"/>
                </a:lnTo>
                <a:lnTo>
                  <a:pt x="122" y="28"/>
                </a:lnTo>
                <a:lnTo>
                  <a:pt x="122" y="36"/>
                </a:lnTo>
                <a:lnTo>
                  <a:pt x="122" y="40"/>
                </a:lnTo>
                <a:lnTo>
                  <a:pt x="122" y="52"/>
                </a:lnTo>
                <a:lnTo>
                  <a:pt x="124" y="62"/>
                </a:lnTo>
                <a:lnTo>
                  <a:pt x="130" y="72"/>
                </a:lnTo>
                <a:lnTo>
                  <a:pt x="138" y="82"/>
                </a:lnTo>
                <a:lnTo>
                  <a:pt x="146" y="88"/>
                </a:lnTo>
                <a:lnTo>
                  <a:pt x="158" y="94"/>
                </a:lnTo>
                <a:lnTo>
                  <a:pt x="162" y="96"/>
                </a:lnTo>
                <a:lnTo>
                  <a:pt x="168" y="96"/>
                </a:lnTo>
                <a:lnTo>
                  <a:pt x="176" y="98"/>
                </a:lnTo>
                <a:lnTo>
                  <a:pt x="184" y="98"/>
                </a:lnTo>
                <a:lnTo>
                  <a:pt x="186" y="98"/>
                </a:lnTo>
                <a:lnTo>
                  <a:pt x="194" y="98"/>
                </a:lnTo>
                <a:lnTo>
                  <a:pt x="196" y="98"/>
                </a:lnTo>
                <a:lnTo>
                  <a:pt x="204" y="98"/>
                </a:lnTo>
                <a:lnTo>
                  <a:pt x="210" y="98"/>
                </a:lnTo>
                <a:lnTo>
                  <a:pt x="218" y="98"/>
                </a:lnTo>
                <a:lnTo>
                  <a:pt x="218" y="106"/>
                </a:lnTo>
                <a:lnTo>
                  <a:pt x="218" y="114"/>
                </a:lnTo>
                <a:lnTo>
                  <a:pt x="218" y="124"/>
                </a:lnTo>
                <a:lnTo>
                  <a:pt x="218" y="134"/>
                </a:lnTo>
                <a:lnTo>
                  <a:pt x="218" y="142"/>
                </a:lnTo>
                <a:lnTo>
                  <a:pt x="218" y="150"/>
                </a:lnTo>
                <a:lnTo>
                  <a:pt x="218" y="158"/>
                </a:lnTo>
                <a:lnTo>
                  <a:pt x="218" y="168"/>
                </a:lnTo>
                <a:lnTo>
                  <a:pt x="218" y="174"/>
                </a:lnTo>
                <a:lnTo>
                  <a:pt x="218" y="182"/>
                </a:lnTo>
                <a:lnTo>
                  <a:pt x="218" y="188"/>
                </a:lnTo>
                <a:lnTo>
                  <a:pt x="218" y="194"/>
                </a:lnTo>
                <a:lnTo>
                  <a:pt x="218" y="202"/>
                </a:lnTo>
                <a:lnTo>
                  <a:pt x="218" y="206"/>
                </a:lnTo>
                <a:lnTo>
                  <a:pt x="216" y="216"/>
                </a:lnTo>
                <a:lnTo>
                  <a:pt x="212" y="226"/>
                </a:lnTo>
                <a:lnTo>
                  <a:pt x="206" y="235"/>
                </a:lnTo>
                <a:lnTo>
                  <a:pt x="200" y="243"/>
                </a:lnTo>
                <a:lnTo>
                  <a:pt x="190" y="249"/>
                </a:lnTo>
                <a:lnTo>
                  <a:pt x="180" y="255"/>
                </a:lnTo>
                <a:lnTo>
                  <a:pt x="168" y="257"/>
                </a:lnTo>
                <a:lnTo>
                  <a:pt x="158" y="261"/>
                </a:lnTo>
                <a:lnTo>
                  <a:pt x="60" y="261"/>
                </a:lnTo>
                <a:close/>
              </a:path>
            </a:pathLst>
          </a:custGeom>
          <a:solidFill>
            <a:srgbClr val="00A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5" name="Freeform 146"/>
          <p:cNvSpPr>
            <a:spLocks/>
          </p:cNvSpPr>
          <p:nvPr/>
        </p:nvSpPr>
        <p:spPr bwMode="auto">
          <a:xfrm>
            <a:off x="392113" y="5118100"/>
            <a:ext cx="314325" cy="376238"/>
          </a:xfrm>
          <a:custGeom>
            <a:avLst/>
            <a:gdLst>
              <a:gd name="T0" fmla="*/ 2147483647 w 198"/>
              <a:gd name="T1" fmla="*/ 2147483647 h 237"/>
              <a:gd name="T2" fmla="*/ 2147483647 w 198"/>
              <a:gd name="T3" fmla="*/ 2147483647 h 237"/>
              <a:gd name="T4" fmla="*/ 2147483647 w 198"/>
              <a:gd name="T5" fmla="*/ 2147483647 h 237"/>
              <a:gd name="T6" fmla="*/ 0 w 198"/>
              <a:gd name="T7" fmla="*/ 2147483647 h 237"/>
              <a:gd name="T8" fmla="*/ 0 w 198"/>
              <a:gd name="T9" fmla="*/ 2147483647 h 237"/>
              <a:gd name="T10" fmla="*/ 2147483647 w 198"/>
              <a:gd name="T11" fmla="*/ 2147483647 h 237"/>
              <a:gd name="T12" fmla="*/ 2147483647 w 198"/>
              <a:gd name="T13" fmla="*/ 2147483647 h 237"/>
              <a:gd name="T14" fmla="*/ 2147483647 w 198"/>
              <a:gd name="T15" fmla="*/ 2147483647 h 237"/>
              <a:gd name="T16" fmla="*/ 2147483647 w 198"/>
              <a:gd name="T17" fmla="*/ 0 h 237"/>
              <a:gd name="T18" fmla="*/ 2147483647 w 198"/>
              <a:gd name="T19" fmla="*/ 0 h 237"/>
              <a:gd name="T20" fmla="*/ 2147483647 w 198"/>
              <a:gd name="T21" fmla="*/ 0 h 237"/>
              <a:gd name="T22" fmla="*/ 2147483647 w 198"/>
              <a:gd name="T23" fmla="*/ 0 h 237"/>
              <a:gd name="T24" fmla="*/ 2147483647 w 198"/>
              <a:gd name="T25" fmla="*/ 2147483647 h 237"/>
              <a:gd name="T26" fmla="*/ 2147483647 w 198"/>
              <a:gd name="T27" fmla="*/ 2147483647 h 237"/>
              <a:gd name="T28" fmla="*/ 2147483647 w 198"/>
              <a:gd name="T29" fmla="*/ 2147483647 h 237"/>
              <a:gd name="T30" fmla="*/ 2147483647 w 198"/>
              <a:gd name="T31" fmla="*/ 2147483647 h 237"/>
              <a:gd name="T32" fmla="*/ 2147483647 w 198"/>
              <a:gd name="T33" fmla="*/ 2147483647 h 237"/>
              <a:gd name="T34" fmla="*/ 2147483647 w 198"/>
              <a:gd name="T35" fmla="*/ 2147483647 h 237"/>
              <a:gd name="T36" fmla="*/ 2147483647 w 198"/>
              <a:gd name="T37" fmla="*/ 2147483647 h 237"/>
              <a:gd name="T38" fmla="*/ 2147483647 w 198"/>
              <a:gd name="T39" fmla="*/ 2147483647 h 237"/>
              <a:gd name="T40" fmla="*/ 2147483647 w 198"/>
              <a:gd name="T41" fmla="*/ 2147483647 h 237"/>
              <a:gd name="T42" fmla="*/ 2147483647 w 198"/>
              <a:gd name="T43" fmla="*/ 2147483647 h 237"/>
              <a:gd name="T44" fmla="*/ 2147483647 w 198"/>
              <a:gd name="T45" fmla="*/ 2147483647 h 237"/>
              <a:gd name="T46" fmla="*/ 2147483647 w 198"/>
              <a:gd name="T47" fmla="*/ 2147483647 h 237"/>
              <a:gd name="T48" fmla="*/ 2147483647 w 198"/>
              <a:gd name="T49" fmla="*/ 2147483647 h 237"/>
              <a:gd name="T50" fmla="*/ 2147483647 w 198"/>
              <a:gd name="T51" fmla="*/ 2147483647 h 237"/>
              <a:gd name="T52" fmla="*/ 2147483647 w 198"/>
              <a:gd name="T53" fmla="*/ 2147483647 h 237"/>
              <a:gd name="T54" fmla="*/ 2147483647 w 198"/>
              <a:gd name="T55" fmla="*/ 2147483647 h 237"/>
              <a:gd name="T56" fmla="*/ 2147483647 w 198"/>
              <a:gd name="T57" fmla="*/ 2147483647 h 237"/>
              <a:gd name="T58" fmla="*/ 2147483647 w 198"/>
              <a:gd name="T59" fmla="*/ 2147483647 h 237"/>
              <a:gd name="T60" fmla="*/ 2147483647 w 198"/>
              <a:gd name="T61" fmla="*/ 2147483647 h 237"/>
              <a:gd name="T62" fmla="*/ 2147483647 w 198"/>
              <a:gd name="T63" fmla="*/ 2147483647 h 237"/>
              <a:gd name="T64" fmla="*/ 2147483647 w 198"/>
              <a:gd name="T65" fmla="*/ 2147483647 h 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8" h="237">
                <a:moveTo>
                  <a:pt x="54" y="237"/>
                </a:moveTo>
                <a:lnTo>
                  <a:pt x="44" y="235"/>
                </a:lnTo>
                <a:lnTo>
                  <a:pt x="32" y="233"/>
                </a:lnTo>
                <a:lnTo>
                  <a:pt x="22" y="227"/>
                </a:lnTo>
                <a:lnTo>
                  <a:pt x="16" y="221"/>
                </a:lnTo>
                <a:lnTo>
                  <a:pt x="8" y="214"/>
                </a:lnTo>
                <a:lnTo>
                  <a:pt x="4" y="206"/>
                </a:lnTo>
                <a:lnTo>
                  <a:pt x="0" y="196"/>
                </a:lnTo>
                <a:lnTo>
                  <a:pt x="0" y="186"/>
                </a:lnTo>
                <a:lnTo>
                  <a:pt x="0" y="54"/>
                </a:lnTo>
                <a:lnTo>
                  <a:pt x="0" y="42"/>
                </a:lnTo>
                <a:lnTo>
                  <a:pt x="4" y="32"/>
                </a:lnTo>
                <a:lnTo>
                  <a:pt x="8" y="24"/>
                </a:lnTo>
                <a:lnTo>
                  <a:pt x="16" y="16"/>
                </a:lnTo>
                <a:lnTo>
                  <a:pt x="22" y="8"/>
                </a:lnTo>
                <a:lnTo>
                  <a:pt x="32" y="4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64" y="0"/>
                </a:lnTo>
                <a:lnTo>
                  <a:pt x="72" y="0"/>
                </a:lnTo>
                <a:lnTo>
                  <a:pt x="80" y="0"/>
                </a:lnTo>
                <a:lnTo>
                  <a:pt x="90" y="0"/>
                </a:lnTo>
                <a:lnTo>
                  <a:pt x="100" y="0"/>
                </a:lnTo>
                <a:lnTo>
                  <a:pt x="110" y="0"/>
                </a:lnTo>
                <a:lnTo>
                  <a:pt x="110" y="8"/>
                </a:lnTo>
                <a:lnTo>
                  <a:pt x="110" y="14"/>
                </a:lnTo>
                <a:lnTo>
                  <a:pt x="110" y="20"/>
                </a:lnTo>
                <a:lnTo>
                  <a:pt x="110" y="26"/>
                </a:lnTo>
                <a:lnTo>
                  <a:pt x="110" y="32"/>
                </a:lnTo>
                <a:lnTo>
                  <a:pt x="110" y="36"/>
                </a:lnTo>
                <a:lnTo>
                  <a:pt x="110" y="46"/>
                </a:lnTo>
                <a:lnTo>
                  <a:pt x="114" y="58"/>
                </a:lnTo>
                <a:lnTo>
                  <a:pt x="118" y="66"/>
                </a:lnTo>
                <a:lnTo>
                  <a:pt x="126" y="74"/>
                </a:lnTo>
                <a:lnTo>
                  <a:pt x="132" y="80"/>
                </a:lnTo>
                <a:lnTo>
                  <a:pt x="144" y="86"/>
                </a:lnTo>
                <a:lnTo>
                  <a:pt x="154" y="88"/>
                </a:lnTo>
                <a:lnTo>
                  <a:pt x="166" y="90"/>
                </a:lnTo>
                <a:lnTo>
                  <a:pt x="168" y="90"/>
                </a:lnTo>
                <a:lnTo>
                  <a:pt x="174" y="90"/>
                </a:lnTo>
                <a:lnTo>
                  <a:pt x="184" y="90"/>
                </a:lnTo>
                <a:lnTo>
                  <a:pt x="198" y="90"/>
                </a:lnTo>
                <a:lnTo>
                  <a:pt x="198" y="96"/>
                </a:lnTo>
                <a:lnTo>
                  <a:pt x="198" y="104"/>
                </a:lnTo>
                <a:lnTo>
                  <a:pt x="198" y="112"/>
                </a:lnTo>
                <a:lnTo>
                  <a:pt x="198" y="122"/>
                </a:lnTo>
                <a:lnTo>
                  <a:pt x="198" y="128"/>
                </a:lnTo>
                <a:lnTo>
                  <a:pt x="198" y="136"/>
                </a:lnTo>
                <a:lnTo>
                  <a:pt x="198" y="144"/>
                </a:lnTo>
                <a:lnTo>
                  <a:pt x="198" y="152"/>
                </a:lnTo>
                <a:lnTo>
                  <a:pt x="198" y="158"/>
                </a:lnTo>
                <a:lnTo>
                  <a:pt x="198" y="166"/>
                </a:lnTo>
                <a:lnTo>
                  <a:pt x="198" y="170"/>
                </a:lnTo>
                <a:lnTo>
                  <a:pt x="198" y="176"/>
                </a:lnTo>
                <a:lnTo>
                  <a:pt x="198" y="182"/>
                </a:lnTo>
                <a:lnTo>
                  <a:pt x="198" y="186"/>
                </a:lnTo>
                <a:lnTo>
                  <a:pt x="196" y="196"/>
                </a:lnTo>
                <a:lnTo>
                  <a:pt x="192" y="206"/>
                </a:lnTo>
                <a:lnTo>
                  <a:pt x="186" y="214"/>
                </a:lnTo>
                <a:lnTo>
                  <a:pt x="180" y="221"/>
                </a:lnTo>
                <a:lnTo>
                  <a:pt x="172" y="227"/>
                </a:lnTo>
                <a:lnTo>
                  <a:pt x="164" y="233"/>
                </a:lnTo>
                <a:lnTo>
                  <a:pt x="152" y="235"/>
                </a:lnTo>
                <a:lnTo>
                  <a:pt x="142" y="237"/>
                </a:lnTo>
                <a:lnTo>
                  <a:pt x="54" y="237"/>
                </a:lnTo>
                <a:close/>
              </a:path>
            </a:pathLst>
          </a:custGeom>
          <a:solidFill>
            <a:srgbClr val="007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6" name="Freeform 147"/>
          <p:cNvSpPr>
            <a:spLocks/>
          </p:cNvSpPr>
          <p:nvPr/>
        </p:nvSpPr>
        <p:spPr bwMode="auto">
          <a:xfrm>
            <a:off x="401638" y="5140325"/>
            <a:ext cx="285750" cy="334963"/>
          </a:xfrm>
          <a:custGeom>
            <a:avLst/>
            <a:gdLst>
              <a:gd name="T0" fmla="*/ 2147483647 w 180"/>
              <a:gd name="T1" fmla="*/ 2147483647 h 211"/>
              <a:gd name="T2" fmla="*/ 2147483647 w 180"/>
              <a:gd name="T3" fmla="*/ 2147483647 h 211"/>
              <a:gd name="T4" fmla="*/ 2147483647 w 180"/>
              <a:gd name="T5" fmla="*/ 2147483647 h 211"/>
              <a:gd name="T6" fmla="*/ 2147483647 w 180"/>
              <a:gd name="T7" fmla="*/ 2147483647 h 211"/>
              <a:gd name="T8" fmla="*/ 2147483647 w 180"/>
              <a:gd name="T9" fmla="*/ 2147483647 h 211"/>
              <a:gd name="T10" fmla="*/ 2147483647 w 180"/>
              <a:gd name="T11" fmla="*/ 2147483647 h 211"/>
              <a:gd name="T12" fmla="*/ 2147483647 w 180"/>
              <a:gd name="T13" fmla="*/ 2147483647 h 211"/>
              <a:gd name="T14" fmla="*/ 0 w 180"/>
              <a:gd name="T15" fmla="*/ 2147483647 h 211"/>
              <a:gd name="T16" fmla="*/ 0 w 180"/>
              <a:gd name="T17" fmla="*/ 2147483647 h 211"/>
              <a:gd name="T18" fmla="*/ 0 w 180"/>
              <a:gd name="T19" fmla="*/ 2147483647 h 211"/>
              <a:gd name="T20" fmla="*/ 0 w 180"/>
              <a:gd name="T21" fmla="*/ 2147483647 h 211"/>
              <a:gd name="T22" fmla="*/ 2147483647 w 180"/>
              <a:gd name="T23" fmla="*/ 2147483647 h 211"/>
              <a:gd name="T24" fmla="*/ 2147483647 w 180"/>
              <a:gd name="T25" fmla="*/ 2147483647 h 211"/>
              <a:gd name="T26" fmla="*/ 2147483647 w 180"/>
              <a:gd name="T27" fmla="*/ 2147483647 h 211"/>
              <a:gd name="T28" fmla="*/ 2147483647 w 180"/>
              <a:gd name="T29" fmla="*/ 2147483647 h 211"/>
              <a:gd name="T30" fmla="*/ 2147483647 w 180"/>
              <a:gd name="T31" fmla="*/ 2147483647 h 211"/>
              <a:gd name="T32" fmla="*/ 2147483647 w 180"/>
              <a:gd name="T33" fmla="*/ 0 h 211"/>
              <a:gd name="T34" fmla="*/ 2147483647 w 180"/>
              <a:gd name="T35" fmla="*/ 0 h 211"/>
              <a:gd name="T36" fmla="*/ 2147483647 w 180"/>
              <a:gd name="T37" fmla="*/ 0 h 211"/>
              <a:gd name="T38" fmla="*/ 2147483647 w 180"/>
              <a:gd name="T39" fmla="*/ 0 h 211"/>
              <a:gd name="T40" fmla="*/ 2147483647 w 180"/>
              <a:gd name="T41" fmla="*/ 0 h 211"/>
              <a:gd name="T42" fmla="*/ 2147483647 w 180"/>
              <a:gd name="T43" fmla="*/ 0 h 211"/>
              <a:gd name="T44" fmla="*/ 2147483647 w 180"/>
              <a:gd name="T45" fmla="*/ 0 h 211"/>
              <a:gd name="T46" fmla="*/ 2147483647 w 180"/>
              <a:gd name="T47" fmla="*/ 0 h 211"/>
              <a:gd name="T48" fmla="*/ 2147483647 w 180"/>
              <a:gd name="T49" fmla="*/ 0 h 211"/>
              <a:gd name="T50" fmla="*/ 2147483647 w 180"/>
              <a:gd name="T51" fmla="*/ 2147483647 h 211"/>
              <a:gd name="T52" fmla="*/ 2147483647 w 180"/>
              <a:gd name="T53" fmla="*/ 2147483647 h 211"/>
              <a:gd name="T54" fmla="*/ 2147483647 w 180"/>
              <a:gd name="T55" fmla="*/ 2147483647 h 211"/>
              <a:gd name="T56" fmla="*/ 2147483647 w 180"/>
              <a:gd name="T57" fmla="*/ 2147483647 h 211"/>
              <a:gd name="T58" fmla="*/ 2147483647 w 180"/>
              <a:gd name="T59" fmla="*/ 2147483647 h 211"/>
              <a:gd name="T60" fmla="*/ 2147483647 w 180"/>
              <a:gd name="T61" fmla="*/ 2147483647 h 211"/>
              <a:gd name="T62" fmla="*/ 2147483647 w 180"/>
              <a:gd name="T63" fmla="*/ 2147483647 h 211"/>
              <a:gd name="T64" fmla="*/ 2147483647 w 180"/>
              <a:gd name="T65" fmla="*/ 2147483647 h 211"/>
              <a:gd name="T66" fmla="*/ 2147483647 w 180"/>
              <a:gd name="T67" fmla="*/ 2147483647 h 211"/>
              <a:gd name="T68" fmla="*/ 2147483647 w 180"/>
              <a:gd name="T69" fmla="*/ 2147483647 h 211"/>
              <a:gd name="T70" fmla="*/ 2147483647 w 180"/>
              <a:gd name="T71" fmla="*/ 2147483647 h 211"/>
              <a:gd name="T72" fmla="*/ 2147483647 w 180"/>
              <a:gd name="T73" fmla="*/ 2147483647 h 211"/>
              <a:gd name="T74" fmla="*/ 2147483647 w 180"/>
              <a:gd name="T75" fmla="*/ 2147483647 h 211"/>
              <a:gd name="T76" fmla="*/ 2147483647 w 180"/>
              <a:gd name="T77" fmla="*/ 2147483647 h 211"/>
              <a:gd name="T78" fmla="*/ 2147483647 w 180"/>
              <a:gd name="T79" fmla="*/ 2147483647 h 211"/>
              <a:gd name="T80" fmla="*/ 2147483647 w 180"/>
              <a:gd name="T81" fmla="*/ 2147483647 h 211"/>
              <a:gd name="T82" fmla="*/ 2147483647 w 180"/>
              <a:gd name="T83" fmla="*/ 2147483647 h 211"/>
              <a:gd name="T84" fmla="*/ 2147483647 w 180"/>
              <a:gd name="T85" fmla="*/ 2147483647 h 211"/>
              <a:gd name="T86" fmla="*/ 2147483647 w 180"/>
              <a:gd name="T87" fmla="*/ 2147483647 h 211"/>
              <a:gd name="T88" fmla="*/ 2147483647 w 180"/>
              <a:gd name="T89" fmla="*/ 2147483647 h 211"/>
              <a:gd name="T90" fmla="*/ 2147483647 w 180"/>
              <a:gd name="T91" fmla="*/ 2147483647 h 211"/>
              <a:gd name="T92" fmla="*/ 2147483647 w 180"/>
              <a:gd name="T93" fmla="*/ 2147483647 h 211"/>
              <a:gd name="T94" fmla="*/ 2147483647 w 180"/>
              <a:gd name="T95" fmla="*/ 2147483647 h 211"/>
              <a:gd name="T96" fmla="*/ 2147483647 w 180"/>
              <a:gd name="T97" fmla="*/ 2147483647 h 211"/>
              <a:gd name="T98" fmla="*/ 2147483647 w 180"/>
              <a:gd name="T99" fmla="*/ 2147483647 h 211"/>
              <a:gd name="T100" fmla="*/ 2147483647 w 180"/>
              <a:gd name="T101" fmla="*/ 2147483647 h 211"/>
              <a:gd name="T102" fmla="*/ 2147483647 w 180"/>
              <a:gd name="T103" fmla="*/ 2147483647 h 211"/>
              <a:gd name="T104" fmla="*/ 2147483647 w 180"/>
              <a:gd name="T105" fmla="*/ 2147483647 h 211"/>
              <a:gd name="T106" fmla="*/ 2147483647 w 180"/>
              <a:gd name="T107" fmla="*/ 2147483647 h 211"/>
              <a:gd name="T108" fmla="*/ 2147483647 w 180"/>
              <a:gd name="T109" fmla="*/ 2147483647 h 211"/>
              <a:gd name="T110" fmla="*/ 2147483647 w 180"/>
              <a:gd name="T111" fmla="*/ 2147483647 h 211"/>
              <a:gd name="T112" fmla="*/ 2147483647 w 180"/>
              <a:gd name="T113" fmla="*/ 2147483647 h 211"/>
              <a:gd name="T114" fmla="*/ 2147483647 w 180"/>
              <a:gd name="T115" fmla="*/ 2147483647 h 211"/>
              <a:gd name="T116" fmla="*/ 2147483647 w 180"/>
              <a:gd name="T117" fmla="*/ 2147483647 h 211"/>
              <a:gd name="T118" fmla="*/ 2147483647 w 180"/>
              <a:gd name="T119" fmla="*/ 2147483647 h 211"/>
              <a:gd name="T120" fmla="*/ 2147483647 w 180"/>
              <a:gd name="T121" fmla="*/ 2147483647 h 211"/>
              <a:gd name="T122" fmla="*/ 2147483647 w 180"/>
              <a:gd name="T123" fmla="*/ 2147483647 h 211"/>
              <a:gd name="T124" fmla="*/ 2147483647 w 180"/>
              <a:gd name="T125" fmla="*/ 2147483647 h 2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0" h="211">
                <a:moveTo>
                  <a:pt x="50" y="211"/>
                </a:moveTo>
                <a:lnTo>
                  <a:pt x="38" y="209"/>
                </a:lnTo>
                <a:lnTo>
                  <a:pt x="30" y="207"/>
                </a:lnTo>
                <a:lnTo>
                  <a:pt x="22" y="202"/>
                </a:lnTo>
                <a:lnTo>
                  <a:pt x="16" y="198"/>
                </a:lnTo>
                <a:lnTo>
                  <a:pt x="8" y="190"/>
                </a:lnTo>
                <a:lnTo>
                  <a:pt x="4" y="182"/>
                </a:lnTo>
                <a:lnTo>
                  <a:pt x="0" y="174"/>
                </a:lnTo>
                <a:lnTo>
                  <a:pt x="0" y="166"/>
                </a:lnTo>
                <a:lnTo>
                  <a:pt x="0" y="48"/>
                </a:lnTo>
                <a:lnTo>
                  <a:pt x="0" y="36"/>
                </a:lnTo>
                <a:lnTo>
                  <a:pt x="4" y="28"/>
                </a:lnTo>
                <a:lnTo>
                  <a:pt x="8" y="18"/>
                </a:lnTo>
                <a:lnTo>
                  <a:pt x="16" y="12"/>
                </a:lnTo>
                <a:lnTo>
                  <a:pt x="22" y="6"/>
                </a:lnTo>
                <a:lnTo>
                  <a:pt x="30" y="2"/>
                </a:lnTo>
                <a:lnTo>
                  <a:pt x="38" y="0"/>
                </a:lnTo>
                <a:lnTo>
                  <a:pt x="50" y="0"/>
                </a:lnTo>
                <a:lnTo>
                  <a:pt x="54" y="0"/>
                </a:lnTo>
                <a:lnTo>
                  <a:pt x="58" y="0"/>
                </a:lnTo>
                <a:lnTo>
                  <a:pt x="66" y="0"/>
                </a:lnTo>
                <a:lnTo>
                  <a:pt x="74" y="0"/>
                </a:lnTo>
                <a:lnTo>
                  <a:pt x="82" y="0"/>
                </a:lnTo>
                <a:lnTo>
                  <a:pt x="90" y="0"/>
                </a:lnTo>
                <a:lnTo>
                  <a:pt x="100" y="0"/>
                </a:lnTo>
                <a:lnTo>
                  <a:pt x="100" y="12"/>
                </a:lnTo>
                <a:lnTo>
                  <a:pt x="100" y="22"/>
                </a:lnTo>
                <a:lnTo>
                  <a:pt x="100" y="28"/>
                </a:lnTo>
                <a:lnTo>
                  <a:pt x="100" y="32"/>
                </a:lnTo>
                <a:lnTo>
                  <a:pt x="100" y="42"/>
                </a:lnTo>
                <a:lnTo>
                  <a:pt x="104" y="50"/>
                </a:lnTo>
                <a:lnTo>
                  <a:pt x="108" y="56"/>
                </a:lnTo>
                <a:lnTo>
                  <a:pt x="114" y="66"/>
                </a:lnTo>
                <a:lnTo>
                  <a:pt x="122" y="70"/>
                </a:lnTo>
                <a:lnTo>
                  <a:pt x="130" y="76"/>
                </a:lnTo>
                <a:lnTo>
                  <a:pt x="140" y="78"/>
                </a:lnTo>
                <a:lnTo>
                  <a:pt x="152" y="80"/>
                </a:lnTo>
                <a:lnTo>
                  <a:pt x="158" y="80"/>
                </a:lnTo>
                <a:lnTo>
                  <a:pt x="168" y="80"/>
                </a:lnTo>
                <a:lnTo>
                  <a:pt x="180" y="80"/>
                </a:lnTo>
                <a:lnTo>
                  <a:pt x="180" y="86"/>
                </a:lnTo>
                <a:lnTo>
                  <a:pt x="180" y="92"/>
                </a:lnTo>
                <a:lnTo>
                  <a:pt x="180" y="100"/>
                </a:lnTo>
                <a:lnTo>
                  <a:pt x="180" y="108"/>
                </a:lnTo>
                <a:lnTo>
                  <a:pt x="180" y="114"/>
                </a:lnTo>
                <a:lnTo>
                  <a:pt x="180" y="120"/>
                </a:lnTo>
                <a:lnTo>
                  <a:pt x="180" y="128"/>
                </a:lnTo>
                <a:lnTo>
                  <a:pt x="180" y="136"/>
                </a:lnTo>
                <a:lnTo>
                  <a:pt x="180" y="146"/>
                </a:lnTo>
                <a:lnTo>
                  <a:pt x="180" y="156"/>
                </a:lnTo>
                <a:lnTo>
                  <a:pt x="180" y="162"/>
                </a:lnTo>
                <a:lnTo>
                  <a:pt x="180" y="166"/>
                </a:lnTo>
                <a:lnTo>
                  <a:pt x="178" y="174"/>
                </a:lnTo>
                <a:lnTo>
                  <a:pt x="176" y="182"/>
                </a:lnTo>
                <a:lnTo>
                  <a:pt x="170" y="190"/>
                </a:lnTo>
                <a:lnTo>
                  <a:pt x="164" y="198"/>
                </a:lnTo>
                <a:lnTo>
                  <a:pt x="156" y="202"/>
                </a:lnTo>
                <a:lnTo>
                  <a:pt x="148" y="207"/>
                </a:lnTo>
                <a:lnTo>
                  <a:pt x="138" y="209"/>
                </a:lnTo>
                <a:lnTo>
                  <a:pt x="130" y="211"/>
                </a:lnTo>
                <a:lnTo>
                  <a:pt x="50" y="211"/>
                </a:lnTo>
                <a:close/>
              </a:path>
            </a:pathLst>
          </a:custGeom>
          <a:solidFill>
            <a:srgbClr val="005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7" name="Freeform 148"/>
          <p:cNvSpPr>
            <a:spLocks/>
          </p:cNvSpPr>
          <p:nvPr/>
        </p:nvSpPr>
        <p:spPr bwMode="auto">
          <a:xfrm>
            <a:off x="417513" y="5159375"/>
            <a:ext cx="250825" cy="301625"/>
          </a:xfrm>
          <a:custGeom>
            <a:avLst/>
            <a:gdLst>
              <a:gd name="T0" fmla="*/ 2147483647 w 158"/>
              <a:gd name="T1" fmla="*/ 2147483647 h 190"/>
              <a:gd name="T2" fmla="*/ 2147483647 w 158"/>
              <a:gd name="T3" fmla="*/ 2147483647 h 190"/>
              <a:gd name="T4" fmla="*/ 2147483647 w 158"/>
              <a:gd name="T5" fmla="*/ 2147483647 h 190"/>
              <a:gd name="T6" fmla="*/ 2147483647 w 158"/>
              <a:gd name="T7" fmla="*/ 2147483647 h 190"/>
              <a:gd name="T8" fmla="*/ 2147483647 w 158"/>
              <a:gd name="T9" fmla="*/ 2147483647 h 190"/>
              <a:gd name="T10" fmla="*/ 2147483647 w 158"/>
              <a:gd name="T11" fmla="*/ 2147483647 h 190"/>
              <a:gd name="T12" fmla="*/ 2147483647 w 158"/>
              <a:gd name="T13" fmla="*/ 2147483647 h 190"/>
              <a:gd name="T14" fmla="*/ 0 w 158"/>
              <a:gd name="T15" fmla="*/ 2147483647 h 190"/>
              <a:gd name="T16" fmla="*/ 0 w 158"/>
              <a:gd name="T17" fmla="*/ 2147483647 h 190"/>
              <a:gd name="T18" fmla="*/ 0 w 158"/>
              <a:gd name="T19" fmla="*/ 2147483647 h 190"/>
              <a:gd name="T20" fmla="*/ 0 w 158"/>
              <a:gd name="T21" fmla="*/ 2147483647 h 190"/>
              <a:gd name="T22" fmla="*/ 2147483647 w 158"/>
              <a:gd name="T23" fmla="*/ 2147483647 h 190"/>
              <a:gd name="T24" fmla="*/ 2147483647 w 158"/>
              <a:gd name="T25" fmla="*/ 2147483647 h 190"/>
              <a:gd name="T26" fmla="*/ 2147483647 w 158"/>
              <a:gd name="T27" fmla="*/ 2147483647 h 190"/>
              <a:gd name="T28" fmla="*/ 2147483647 w 158"/>
              <a:gd name="T29" fmla="*/ 2147483647 h 190"/>
              <a:gd name="T30" fmla="*/ 2147483647 w 158"/>
              <a:gd name="T31" fmla="*/ 2147483647 h 190"/>
              <a:gd name="T32" fmla="*/ 2147483647 w 158"/>
              <a:gd name="T33" fmla="*/ 0 h 190"/>
              <a:gd name="T34" fmla="*/ 2147483647 w 158"/>
              <a:gd name="T35" fmla="*/ 0 h 190"/>
              <a:gd name="T36" fmla="*/ 2147483647 w 158"/>
              <a:gd name="T37" fmla="*/ 0 h 190"/>
              <a:gd name="T38" fmla="*/ 2147483647 w 158"/>
              <a:gd name="T39" fmla="*/ 0 h 190"/>
              <a:gd name="T40" fmla="*/ 2147483647 w 158"/>
              <a:gd name="T41" fmla="*/ 0 h 190"/>
              <a:gd name="T42" fmla="*/ 2147483647 w 158"/>
              <a:gd name="T43" fmla="*/ 0 h 190"/>
              <a:gd name="T44" fmla="*/ 2147483647 w 158"/>
              <a:gd name="T45" fmla="*/ 0 h 190"/>
              <a:gd name="T46" fmla="*/ 2147483647 w 158"/>
              <a:gd name="T47" fmla="*/ 0 h 190"/>
              <a:gd name="T48" fmla="*/ 2147483647 w 158"/>
              <a:gd name="T49" fmla="*/ 2147483647 h 190"/>
              <a:gd name="T50" fmla="*/ 2147483647 w 158"/>
              <a:gd name="T51" fmla="*/ 2147483647 h 190"/>
              <a:gd name="T52" fmla="*/ 2147483647 w 158"/>
              <a:gd name="T53" fmla="*/ 2147483647 h 190"/>
              <a:gd name="T54" fmla="*/ 2147483647 w 158"/>
              <a:gd name="T55" fmla="*/ 2147483647 h 190"/>
              <a:gd name="T56" fmla="*/ 2147483647 w 158"/>
              <a:gd name="T57" fmla="*/ 2147483647 h 190"/>
              <a:gd name="T58" fmla="*/ 2147483647 w 158"/>
              <a:gd name="T59" fmla="*/ 2147483647 h 190"/>
              <a:gd name="T60" fmla="*/ 2147483647 w 158"/>
              <a:gd name="T61" fmla="*/ 2147483647 h 190"/>
              <a:gd name="T62" fmla="*/ 2147483647 w 158"/>
              <a:gd name="T63" fmla="*/ 2147483647 h 190"/>
              <a:gd name="T64" fmla="*/ 2147483647 w 158"/>
              <a:gd name="T65" fmla="*/ 2147483647 h 190"/>
              <a:gd name="T66" fmla="*/ 2147483647 w 158"/>
              <a:gd name="T67" fmla="*/ 2147483647 h 190"/>
              <a:gd name="T68" fmla="*/ 2147483647 w 158"/>
              <a:gd name="T69" fmla="*/ 2147483647 h 190"/>
              <a:gd name="T70" fmla="*/ 2147483647 w 158"/>
              <a:gd name="T71" fmla="*/ 2147483647 h 190"/>
              <a:gd name="T72" fmla="*/ 2147483647 w 158"/>
              <a:gd name="T73" fmla="*/ 2147483647 h 190"/>
              <a:gd name="T74" fmla="*/ 2147483647 w 158"/>
              <a:gd name="T75" fmla="*/ 2147483647 h 190"/>
              <a:gd name="T76" fmla="*/ 2147483647 w 158"/>
              <a:gd name="T77" fmla="*/ 2147483647 h 190"/>
              <a:gd name="T78" fmla="*/ 2147483647 w 158"/>
              <a:gd name="T79" fmla="*/ 2147483647 h 190"/>
              <a:gd name="T80" fmla="*/ 2147483647 w 158"/>
              <a:gd name="T81" fmla="*/ 2147483647 h 190"/>
              <a:gd name="T82" fmla="*/ 2147483647 w 158"/>
              <a:gd name="T83" fmla="*/ 2147483647 h 190"/>
              <a:gd name="T84" fmla="*/ 2147483647 w 158"/>
              <a:gd name="T85" fmla="*/ 2147483647 h 190"/>
              <a:gd name="T86" fmla="*/ 2147483647 w 158"/>
              <a:gd name="T87" fmla="*/ 2147483647 h 190"/>
              <a:gd name="T88" fmla="*/ 2147483647 w 158"/>
              <a:gd name="T89" fmla="*/ 2147483647 h 190"/>
              <a:gd name="T90" fmla="*/ 2147483647 w 158"/>
              <a:gd name="T91" fmla="*/ 2147483647 h 190"/>
              <a:gd name="T92" fmla="*/ 2147483647 w 158"/>
              <a:gd name="T93" fmla="*/ 2147483647 h 190"/>
              <a:gd name="T94" fmla="*/ 2147483647 w 158"/>
              <a:gd name="T95" fmla="*/ 2147483647 h 190"/>
              <a:gd name="T96" fmla="*/ 2147483647 w 158"/>
              <a:gd name="T97" fmla="*/ 2147483647 h 190"/>
              <a:gd name="T98" fmla="*/ 2147483647 w 158"/>
              <a:gd name="T99" fmla="*/ 2147483647 h 190"/>
              <a:gd name="T100" fmla="*/ 2147483647 w 158"/>
              <a:gd name="T101" fmla="*/ 2147483647 h 190"/>
              <a:gd name="T102" fmla="*/ 2147483647 w 158"/>
              <a:gd name="T103" fmla="*/ 2147483647 h 190"/>
              <a:gd name="T104" fmla="*/ 2147483647 w 158"/>
              <a:gd name="T105" fmla="*/ 2147483647 h 190"/>
              <a:gd name="T106" fmla="*/ 2147483647 w 158"/>
              <a:gd name="T107" fmla="*/ 2147483647 h 190"/>
              <a:gd name="T108" fmla="*/ 2147483647 w 158"/>
              <a:gd name="T109" fmla="*/ 2147483647 h 190"/>
              <a:gd name="T110" fmla="*/ 2147483647 w 158"/>
              <a:gd name="T111" fmla="*/ 2147483647 h 190"/>
              <a:gd name="T112" fmla="*/ 2147483647 w 158"/>
              <a:gd name="T113" fmla="*/ 2147483647 h 190"/>
              <a:gd name="T114" fmla="*/ 2147483647 w 158"/>
              <a:gd name="T115" fmla="*/ 2147483647 h 1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190">
                <a:moveTo>
                  <a:pt x="44" y="190"/>
                </a:moveTo>
                <a:lnTo>
                  <a:pt x="32" y="188"/>
                </a:lnTo>
                <a:lnTo>
                  <a:pt x="26" y="186"/>
                </a:lnTo>
                <a:lnTo>
                  <a:pt x="16" y="180"/>
                </a:lnTo>
                <a:lnTo>
                  <a:pt x="12" y="178"/>
                </a:lnTo>
                <a:lnTo>
                  <a:pt x="6" y="170"/>
                </a:lnTo>
                <a:lnTo>
                  <a:pt x="2" y="162"/>
                </a:lnTo>
                <a:lnTo>
                  <a:pt x="0" y="154"/>
                </a:lnTo>
                <a:lnTo>
                  <a:pt x="0" y="146"/>
                </a:lnTo>
                <a:lnTo>
                  <a:pt x="0" y="42"/>
                </a:lnTo>
                <a:lnTo>
                  <a:pt x="0" y="32"/>
                </a:lnTo>
                <a:lnTo>
                  <a:pt x="2" y="26"/>
                </a:lnTo>
                <a:lnTo>
                  <a:pt x="6" y="16"/>
                </a:lnTo>
                <a:lnTo>
                  <a:pt x="12" y="12"/>
                </a:lnTo>
                <a:lnTo>
                  <a:pt x="16" y="6"/>
                </a:lnTo>
                <a:lnTo>
                  <a:pt x="26" y="2"/>
                </a:lnTo>
                <a:lnTo>
                  <a:pt x="32" y="0"/>
                </a:lnTo>
                <a:lnTo>
                  <a:pt x="44" y="0"/>
                </a:lnTo>
                <a:lnTo>
                  <a:pt x="48" y="0"/>
                </a:lnTo>
                <a:lnTo>
                  <a:pt x="58" y="0"/>
                </a:lnTo>
                <a:lnTo>
                  <a:pt x="64" y="0"/>
                </a:lnTo>
                <a:lnTo>
                  <a:pt x="72" y="0"/>
                </a:lnTo>
                <a:lnTo>
                  <a:pt x="78" y="0"/>
                </a:lnTo>
                <a:lnTo>
                  <a:pt x="88" y="0"/>
                </a:lnTo>
                <a:lnTo>
                  <a:pt x="88" y="10"/>
                </a:lnTo>
                <a:lnTo>
                  <a:pt x="88" y="20"/>
                </a:lnTo>
                <a:lnTo>
                  <a:pt x="88" y="26"/>
                </a:lnTo>
                <a:lnTo>
                  <a:pt x="88" y="30"/>
                </a:lnTo>
                <a:lnTo>
                  <a:pt x="88" y="36"/>
                </a:lnTo>
                <a:lnTo>
                  <a:pt x="90" y="44"/>
                </a:lnTo>
                <a:lnTo>
                  <a:pt x="94" y="52"/>
                </a:lnTo>
                <a:lnTo>
                  <a:pt x="100" y="60"/>
                </a:lnTo>
                <a:lnTo>
                  <a:pt x="104" y="64"/>
                </a:lnTo>
                <a:lnTo>
                  <a:pt x="114" y="68"/>
                </a:lnTo>
                <a:lnTo>
                  <a:pt x="120" y="70"/>
                </a:lnTo>
                <a:lnTo>
                  <a:pt x="130" y="72"/>
                </a:lnTo>
                <a:lnTo>
                  <a:pt x="132" y="72"/>
                </a:lnTo>
                <a:lnTo>
                  <a:pt x="138" y="72"/>
                </a:lnTo>
                <a:lnTo>
                  <a:pt x="146" y="72"/>
                </a:lnTo>
                <a:lnTo>
                  <a:pt x="158" y="72"/>
                </a:lnTo>
                <a:lnTo>
                  <a:pt x="158" y="82"/>
                </a:lnTo>
                <a:lnTo>
                  <a:pt x="158" y="96"/>
                </a:lnTo>
                <a:lnTo>
                  <a:pt x="158" y="108"/>
                </a:lnTo>
                <a:lnTo>
                  <a:pt x="158" y="120"/>
                </a:lnTo>
                <a:lnTo>
                  <a:pt x="158" y="130"/>
                </a:lnTo>
                <a:lnTo>
                  <a:pt x="158" y="138"/>
                </a:lnTo>
                <a:lnTo>
                  <a:pt x="158" y="144"/>
                </a:lnTo>
                <a:lnTo>
                  <a:pt x="158" y="146"/>
                </a:lnTo>
                <a:lnTo>
                  <a:pt x="156" y="154"/>
                </a:lnTo>
                <a:lnTo>
                  <a:pt x="154" y="162"/>
                </a:lnTo>
                <a:lnTo>
                  <a:pt x="148" y="170"/>
                </a:lnTo>
                <a:lnTo>
                  <a:pt x="144" y="178"/>
                </a:lnTo>
                <a:lnTo>
                  <a:pt x="136" y="180"/>
                </a:lnTo>
                <a:lnTo>
                  <a:pt x="130" y="186"/>
                </a:lnTo>
                <a:lnTo>
                  <a:pt x="122" y="188"/>
                </a:lnTo>
                <a:lnTo>
                  <a:pt x="114" y="190"/>
                </a:lnTo>
                <a:lnTo>
                  <a:pt x="44" y="190"/>
                </a:lnTo>
                <a:close/>
              </a:path>
            </a:pathLst>
          </a:custGeom>
          <a:solidFill>
            <a:srgbClr val="003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8" name="Freeform 149"/>
          <p:cNvSpPr>
            <a:spLocks/>
          </p:cNvSpPr>
          <p:nvPr/>
        </p:nvSpPr>
        <p:spPr bwMode="auto">
          <a:xfrm>
            <a:off x="427038" y="5181600"/>
            <a:ext cx="219075" cy="257175"/>
          </a:xfrm>
          <a:custGeom>
            <a:avLst/>
            <a:gdLst>
              <a:gd name="T0" fmla="*/ 2147483647 w 138"/>
              <a:gd name="T1" fmla="*/ 2147483647 h 162"/>
              <a:gd name="T2" fmla="*/ 2147483647 w 138"/>
              <a:gd name="T3" fmla="*/ 2147483647 h 162"/>
              <a:gd name="T4" fmla="*/ 2147483647 w 138"/>
              <a:gd name="T5" fmla="*/ 2147483647 h 162"/>
              <a:gd name="T6" fmla="*/ 2147483647 w 138"/>
              <a:gd name="T7" fmla="*/ 2147483647 h 162"/>
              <a:gd name="T8" fmla="*/ 2147483647 w 138"/>
              <a:gd name="T9" fmla="*/ 2147483647 h 162"/>
              <a:gd name="T10" fmla="*/ 2147483647 w 138"/>
              <a:gd name="T11" fmla="*/ 2147483647 h 162"/>
              <a:gd name="T12" fmla="*/ 0 w 138"/>
              <a:gd name="T13" fmla="*/ 2147483647 h 162"/>
              <a:gd name="T14" fmla="*/ 0 w 138"/>
              <a:gd name="T15" fmla="*/ 2147483647 h 162"/>
              <a:gd name="T16" fmla="*/ 0 w 138"/>
              <a:gd name="T17" fmla="*/ 2147483647 h 162"/>
              <a:gd name="T18" fmla="*/ 2147483647 w 138"/>
              <a:gd name="T19" fmla="*/ 2147483647 h 162"/>
              <a:gd name="T20" fmla="*/ 2147483647 w 138"/>
              <a:gd name="T21" fmla="*/ 2147483647 h 162"/>
              <a:gd name="T22" fmla="*/ 2147483647 w 138"/>
              <a:gd name="T23" fmla="*/ 2147483647 h 162"/>
              <a:gd name="T24" fmla="*/ 2147483647 w 138"/>
              <a:gd name="T25" fmla="*/ 2147483647 h 162"/>
              <a:gd name="T26" fmla="*/ 2147483647 w 138"/>
              <a:gd name="T27" fmla="*/ 2147483647 h 162"/>
              <a:gd name="T28" fmla="*/ 2147483647 w 138"/>
              <a:gd name="T29" fmla="*/ 0 h 162"/>
              <a:gd name="T30" fmla="*/ 2147483647 w 138"/>
              <a:gd name="T31" fmla="*/ 0 h 162"/>
              <a:gd name="T32" fmla="*/ 2147483647 w 138"/>
              <a:gd name="T33" fmla="*/ 0 h 162"/>
              <a:gd name="T34" fmla="*/ 2147483647 w 138"/>
              <a:gd name="T35" fmla="*/ 0 h 162"/>
              <a:gd name="T36" fmla="*/ 2147483647 w 138"/>
              <a:gd name="T37" fmla="*/ 0 h 162"/>
              <a:gd name="T38" fmla="*/ 2147483647 w 138"/>
              <a:gd name="T39" fmla="*/ 0 h 162"/>
              <a:gd name="T40" fmla="*/ 2147483647 w 138"/>
              <a:gd name="T41" fmla="*/ 0 h 162"/>
              <a:gd name="T42" fmla="*/ 2147483647 w 138"/>
              <a:gd name="T43" fmla="*/ 0 h 162"/>
              <a:gd name="T44" fmla="*/ 2147483647 w 138"/>
              <a:gd name="T45" fmla="*/ 2147483647 h 162"/>
              <a:gd name="T46" fmla="*/ 2147483647 w 138"/>
              <a:gd name="T47" fmla="*/ 2147483647 h 162"/>
              <a:gd name="T48" fmla="*/ 2147483647 w 138"/>
              <a:gd name="T49" fmla="*/ 2147483647 h 162"/>
              <a:gd name="T50" fmla="*/ 2147483647 w 138"/>
              <a:gd name="T51" fmla="*/ 2147483647 h 162"/>
              <a:gd name="T52" fmla="*/ 2147483647 w 138"/>
              <a:gd name="T53" fmla="*/ 2147483647 h 162"/>
              <a:gd name="T54" fmla="*/ 2147483647 w 138"/>
              <a:gd name="T55" fmla="*/ 2147483647 h 162"/>
              <a:gd name="T56" fmla="*/ 2147483647 w 138"/>
              <a:gd name="T57" fmla="*/ 2147483647 h 162"/>
              <a:gd name="T58" fmla="*/ 2147483647 w 138"/>
              <a:gd name="T59" fmla="*/ 2147483647 h 162"/>
              <a:gd name="T60" fmla="*/ 2147483647 w 138"/>
              <a:gd name="T61" fmla="*/ 2147483647 h 162"/>
              <a:gd name="T62" fmla="*/ 2147483647 w 138"/>
              <a:gd name="T63" fmla="*/ 2147483647 h 162"/>
              <a:gd name="T64" fmla="*/ 2147483647 w 138"/>
              <a:gd name="T65" fmla="*/ 2147483647 h 162"/>
              <a:gd name="T66" fmla="*/ 2147483647 w 138"/>
              <a:gd name="T67" fmla="*/ 2147483647 h 162"/>
              <a:gd name="T68" fmla="*/ 2147483647 w 138"/>
              <a:gd name="T69" fmla="*/ 2147483647 h 162"/>
              <a:gd name="T70" fmla="*/ 2147483647 w 138"/>
              <a:gd name="T71" fmla="*/ 2147483647 h 162"/>
              <a:gd name="T72" fmla="*/ 2147483647 w 138"/>
              <a:gd name="T73" fmla="*/ 2147483647 h 162"/>
              <a:gd name="T74" fmla="*/ 2147483647 w 138"/>
              <a:gd name="T75" fmla="*/ 2147483647 h 162"/>
              <a:gd name="T76" fmla="*/ 2147483647 w 138"/>
              <a:gd name="T77" fmla="*/ 2147483647 h 162"/>
              <a:gd name="T78" fmla="*/ 2147483647 w 138"/>
              <a:gd name="T79" fmla="*/ 2147483647 h 162"/>
              <a:gd name="T80" fmla="*/ 2147483647 w 138"/>
              <a:gd name="T81" fmla="*/ 2147483647 h 162"/>
              <a:gd name="T82" fmla="*/ 2147483647 w 138"/>
              <a:gd name="T83" fmla="*/ 2147483647 h 162"/>
              <a:gd name="T84" fmla="*/ 2147483647 w 138"/>
              <a:gd name="T85" fmla="*/ 2147483647 h 162"/>
              <a:gd name="T86" fmla="*/ 2147483647 w 138"/>
              <a:gd name="T87" fmla="*/ 2147483647 h 162"/>
              <a:gd name="T88" fmla="*/ 2147483647 w 138"/>
              <a:gd name="T89" fmla="*/ 2147483647 h 162"/>
              <a:gd name="T90" fmla="*/ 2147483647 w 138"/>
              <a:gd name="T91" fmla="*/ 2147483647 h 162"/>
              <a:gd name="T92" fmla="*/ 2147483647 w 138"/>
              <a:gd name="T93" fmla="*/ 2147483647 h 162"/>
              <a:gd name="T94" fmla="*/ 2147483647 w 138"/>
              <a:gd name="T95" fmla="*/ 2147483647 h 162"/>
              <a:gd name="T96" fmla="*/ 2147483647 w 138"/>
              <a:gd name="T97" fmla="*/ 2147483647 h 162"/>
              <a:gd name="T98" fmla="*/ 2147483647 w 138"/>
              <a:gd name="T99" fmla="*/ 2147483647 h 162"/>
              <a:gd name="T100" fmla="*/ 2147483647 w 138"/>
              <a:gd name="T101" fmla="*/ 2147483647 h 162"/>
              <a:gd name="T102" fmla="*/ 2147483647 w 138"/>
              <a:gd name="T103" fmla="*/ 2147483647 h 162"/>
              <a:gd name="T104" fmla="*/ 2147483647 w 138"/>
              <a:gd name="T105" fmla="*/ 2147483647 h 162"/>
              <a:gd name="T106" fmla="*/ 2147483647 w 138"/>
              <a:gd name="T107" fmla="*/ 2147483647 h 1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8" h="162">
                <a:moveTo>
                  <a:pt x="40" y="162"/>
                </a:moveTo>
                <a:lnTo>
                  <a:pt x="32" y="160"/>
                </a:lnTo>
                <a:lnTo>
                  <a:pt x="24" y="158"/>
                </a:lnTo>
                <a:lnTo>
                  <a:pt x="16" y="154"/>
                </a:lnTo>
                <a:lnTo>
                  <a:pt x="12" y="150"/>
                </a:lnTo>
                <a:lnTo>
                  <a:pt x="4" y="140"/>
                </a:lnTo>
                <a:lnTo>
                  <a:pt x="0" y="128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6" y="4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lnTo>
                  <a:pt x="42" y="0"/>
                </a:lnTo>
                <a:lnTo>
                  <a:pt x="50" y="0"/>
                </a:lnTo>
                <a:lnTo>
                  <a:pt x="56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78" y="8"/>
                </a:lnTo>
                <a:lnTo>
                  <a:pt x="78" y="18"/>
                </a:lnTo>
                <a:lnTo>
                  <a:pt x="78" y="22"/>
                </a:lnTo>
                <a:lnTo>
                  <a:pt x="78" y="24"/>
                </a:lnTo>
                <a:lnTo>
                  <a:pt x="78" y="30"/>
                </a:lnTo>
                <a:lnTo>
                  <a:pt x="80" y="38"/>
                </a:lnTo>
                <a:lnTo>
                  <a:pt x="82" y="44"/>
                </a:lnTo>
                <a:lnTo>
                  <a:pt x="88" y="50"/>
                </a:lnTo>
                <a:lnTo>
                  <a:pt x="92" y="54"/>
                </a:lnTo>
                <a:lnTo>
                  <a:pt x="100" y="58"/>
                </a:lnTo>
                <a:lnTo>
                  <a:pt x="108" y="60"/>
                </a:lnTo>
                <a:lnTo>
                  <a:pt x="114" y="62"/>
                </a:lnTo>
                <a:lnTo>
                  <a:pt x="116" y="62"/>
                </a:lnTo>
                <a:lnTo>
                  <a:pt x="120" y="62"/>
                </a:lnTo>
                <a:lnTo>
                  <a:pt x="128" y="62"/>
                </a:lnTo>
                <a:lnTo>
                  <a:pt x="138" y="62"/>
                </a:lnTo>
                <a:lnTo>
                  <a:pt x="138" y="72"/>
                </a:lnTo>
                <a:lnTo>
                  <a:pt x="138" y="82"/>
                </a:lnTo>
                <a:lnTo>
                  <a:pt x="138" y="92"/>
                </a:lnTo>
                <a:lnTo>
                  <a:pt x="138" y="104"/>
                </a:lnTo>
                <a:lnTo>
                  <a:pt x="138" y="112"/>
                </a:lnTo>
                <a:lnTo>
                  <a:pt x="138" y="120"/>
                </a:lnTo>
                <a:lnTo>
                  <a:pt x="138" y="126"/>
                </a:lnTo>
                <a:lnTo>
                  <a:pt x="138" y="128"/>
                </a:lnTo>
                <a:lnTo>
                  <a:pt x="136" y="140"/>
                </a:lnTo>
                <a:lnTo>
                  <a:pt x="126" y="150"/>
                </a:lnTo>
                <a:lnTo>
                  <a:pt x="120" y="154"/>
                </a:lnTo>
                <a:lnTo>
                  <a:pt x="114" y="158"/>
                </a:lnTo>
                <a:lnTo>
                  <a:pt x="106" y="160"/>
                </a:lnTo>
                <a:lnTo>
                  <a:pt x="100" y="162"/>
                </a:lnTo>
                <a:lnTo>
                  <a:pt x="40" y="162"/>
                </a:lnTo>
                <a:close/>
              </a:path>
            </a:pathLst>
          </a:custGeom>
          <a:solidFill>
            <a:srgbClr val="001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9" name="Freeform 150"/>
          <p:cNvSpPr>
            <a:spLocks/>
          </p:cNvSpPr>
          <p:nvPr/>
        </p:nvSpPr>
        <p:spPr bwMode="auto">
          <a:xfrm>
            <a:off x="538163" y="4371975"/>
            <a:ext cx="104775" cy="609600"/>
          </a:xfrm>
          <a:custGeom>
            <a:avLst/>
            <a:gdLst>
              <a:gd name="T0" fmla="*/ 2147483647 w 66"/>
              <a:gd name="T1" fmla="*/ 2147483647 h 384"/>
              <a:gd name="T2" fmla="*/ 2147483647 w 66"/>
              <a:gd name="T3" fmla="*/ 2147483647 h 384"/>
              <a:gd name="T4" fmla="*/ 2147483647 w 66"/>
              <a:gd name="T5" fmla="*/ 2147483647 h 384"/>
              <a:gd name="T6" fmla="*/ 2147483647 w 66"/>
              <a:gd name="T7" fmla="*/ 2147483647 h 384"/>
              <a:gd name="T8" fmla="*/ 2147483647 w 66"/>
              <a:gd name="T9" fmla="*/ 2147483647 h 384"/>
              <a:gd name="T10" fmla="*/ 2147483647 w 66"/>
              <a:gd name="T11" fmla="*/ 2147483647 h 384"/>
              <a:gd name="T12" fmla="*/ 2147483647 w 66"/>
              <a:gd name="T13" fmla="*/ 2147483647 h 384"/>
              <a:gd name="T14" fmla="*/ 0 w 66"/>
              <a:gd name="T15" fmla="*/ 2147483647 h 384"/>
              <a:gd name="T16" fmla="*/ 0 w 66"/>
              <a:gd name="T17" fmla="*/ 2147483647 h 384"/>
              <a:gd name="T18" fmla="*/ 0 w 66"/>
              <a:gd name="T19" fmla="*/ 2147483647 h 384"/>
              <a:gd name="T20" fmla="*/ 0 w 66"/>
              <a:gd name="T21" fmla="*/ 2147483647 h 384"/>
              <a:gd name="T22" fmla="*/ 2147483647 w 66"/>
              <a:gd name="T23" fmla="*/ 2147483647 h 384"/>
              <a:gd name="T24" fmla="*/ 2147483647 w 66"/>
              <a:gd name="T25" fmla="*/ 2147483647 h 384"/>
              <a:gd name="T26" fmla="*/ 2147483647 w 66"/>
              <a:gd name="T27" fmla="*/ 2147483647 h 384"/>
              <a:gd name="T28" fmla="*/ 2147483647 w 66"/>
              <a:gd name="T29" fmla="*/ 2147483647 h 384"/>
              <a:gd name="T30" fmla="*/ 2147483647 w 66"/>
              <a:gd name="T31" fmla="*/ 2147483647 h 384"/>
              <a:gd name="T32" fmla="*/ 2147483647 w 66"/>
              <a:gd name="T33" fmla="*/ 0 h 384"/>
              <a:gd name="T34" fmla="*/ 2147483647 w 66"/>
              <a:gd name="T35" fmla="*/ 0 h 384"/>
              <a:gd name="T36" fmla="*/ 2147483647 w 66"/>
              <a:gd name="T37" fmla="*/ 0 h 384"/>
              <a:gd name="T38" fmla="*/ 2147483647 w 66"/>
              <a:gd name="T39" fmla="*/ 0 h 384"/>
              <a:gd name="T40" fmla="*/ 2147483647 w 66"/>
              <a:gd name="T41" fmla="*/ 2147483647 h 384"/>
              <a:gd name="T42" fmla="*/ 2147483647 w 66"/>
              <a:gd name="T43" fmla="*/ 2147483647 h 384"/>
              <a:gd name="T44" fmla="*/ 2147483647 w 66"/>
              <a:gd name="T45" fmla="*/ 2147483647 h 384"/>
              <a:gd name="T46" fmla="*/ 2147483647 w 66"/>
              <a:gd name="T47" fmla="*/ 2147483647 h 384"/>
              <a:gd name="T48" fmla="*/ 2147483647 w 66"/>
              <a:gd name="T49" fmla="*/ 2147483647 h 384"/>
              <a:gd name="T50" fmla="*/ 2147483647 w 66"/>
              <a:gd name="T51" fmla="*/ 2147483647 h 384"/>
              <a:gd name="T52" fmla="*/ 2147483647 w 66"/>
              <a:gd name="T53" fmla="*/ 2147483647 h 384"/>
              <a:gd name="T54" fmla="*/ 2147483647 w 66"/>
              <a:gd name="T55" fmla="*/ 2147483647 h 384"/>
              <a:gd name="T56" fmla="*/ 2147483647 w 66"/>
              <a:gd name="T57" fmla="*/ 2147483647 h 384"/>
              <a:gd name="T58" fmla="*/ 2147483647 w 66"/>
              <a:gd name="T59" fmla="*/ 2147483647 h 384"/>
              <a:gd name="T60" fmla="*/ 2147483647 w 66"/>
              <a:gd name="T61" fmla="*/ 2147483647 h 384"/>
              <a:gd name="T62" fmla="*/ 2147483647 w 66"/>
              <a:gd name="T63" fmla="*/ 2147483647 h 384"/>
              <a:gd name="T64" fmla="*/ 2147483647 w 66"/>
              <a:gd name="T65" fmla="*/ 2147483647 h 384"/>
              <a:gd name="T66" fmla="*/ 2147483647 w 66"/>
              <a:gd name="T67" fmla="*/ 2147483647 h 384"/>
              <a:gd name="T68" fmla="*/ 2147483647 w 66"/>
              <a:gd name="T69" fmla="*/ 2147483647 h 384"/>
              <a:gd name="T70" fmla="*/ 2147483647 w 66"/>
              <a:gd name="T71" fmla="*/ 2147483647 h 384"/>
              <a:gd name="T72" fmla="*/ 2147483647 w 66"/>
              <a:gd name="T73" fmla="*/ 2147483647 h 384"/>
              <a:gd name="T74" fmla="*/ 2147483647 w 66"/>
              <a:gd name="T75" fmla="*/ 2147483647 h 384"/>
              <a:gd name="T76" fmla="*/ 2147483647 w 66"/>
              <a:gd name="T77" fmla="*/ 2147483647 h 384"/>
              <a:gd name="T78" fmla="*/ 2147483647 w 66"/>
              <a:gd name="T79" fmla="*/ 2147483647 h 384"/>
              <a:gd name="T80" fmla="*/ 2147483647 w 66"/>
              <a:gd name="T81" fmla="*/ 2147483647 h 384"/>
              <a:gd name="T82" fmla="*/ 2147483647 w 66"/>
              <a:gd name="T83" fmla="*/ 2147483647 h 384"/>
              <a:gd name="T84" fmla="*/ 2147483647 w 66"/>
              <a:gd name="T85" fmla="*/ 2147483647 h 384"/>
              <a:gd name="T86" fmla="*/ 2147483647 w 66"/>
              <a:gd name="T87" fmla="*/ 2147483647 h 384"/>
              <a:gd name="T88" fmla="*/ 2147483647 w 66"/>
              <a:gd name="T89" fmla="*/ 2147483647 h 384"/>
              <a:gd name="T90" fmla="*/ 2147483647 w 66"/>
              <a:gd name="T91" fmla="*/ 2147483647 h 384"/>
              <a:gd name="T92" fmla="*/ 2147483647 w 66"/>
              <a:gd name="T93" fmla="*/ 2147483647 h 384"/>
              <a:gd name="T94" fmla="*/ 2147483647 w 66"/>
              <a:gd name="T95" fmla="*/ 2147483647 h 384"/>
              <a:gd name="T96" fmla="*/ 2147483647 w 66"/>
              <a:gd name="T97" fmla="*/ 2147483647 h 384"/>
              <a:gd name="T98" fmla="*/ 2147483647 w 66"/>
              <a:gd name="T99" fmla="*/ 2147483647 h 384"/>
              <a:gd name="T100" fmla="*/ 2147483647 w 66"/>
              <a:gd name="T101" fmla="*/ 2147483647 h 384"/>
              <a:gd name="T102" fmla="*/ 2147483647 w 66"/>
              <a:gd name="T103" fmla="*/ 2147483647 h 384"/>
              <a:gd name="T104" fmla="*/ 2147483647 w 66"/>
              <a:gd name="T105" fmla="*/ 2147483647 h 384"/>
              <a:gd name="T106" fmla="*/ 2147483647 w 66"/>
              <a:gd name="T107" fmla="*/ 2147483647 h 384"/>
              <a:gd name="T108" fmla="*/ 2147483647 w 66"/>
              <a:gd name="T109" fmla="*/ 2147483647 h 384"/>
              <a:gd name="T110" fmla="*/ 2147483647 w 66"/>
              <a:gd name="T111" fmla="*/ 2147483647 h 384"/>
              <a:gd name="T112" fmla="*/ 2147483647 w 66"/>
              <a:gd name="T113" fmla="*/ 2147483647 h 384"/>
              <a:gd name="T114" fmla="*/ 2147483647 w 66"/>
              <a:gd name="T115" fmla="*/ 2147483647 h 384"/>
              <a:gd name="T116" fmla="*/ 2147483647 w 66"/>
              <a:gd name="T117" fmla="*/ 2147483647 h 384"/>
              <a:gd name="T118" fmla="*/ 2147483647 w 66"/>
              <a:gd name="T119" fmla="*/ 2147483647 h 384"/>
              <a:gd name="T120" fmla="*/ 2147483647 w 66"/>
              <a:gd name="T121" fmla="*/ 2147483647 h 384"/>
              <a:gd name="T122" fmla="*/ 2147483647 w 66"/>
              <a:gd name="T123" fmla="*/ 2147483647 h 384"/>
              <a:gd name="T124" fmla="*/ 2147483647 w 66"/>
              <a:gd name="T125" fmla="*/ 2147483647 h 38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384">
                <a:moveTo>
                  <a:pt x="50" y="384"/>
                </a:moveTo>
                <a:lnTo>
                  <a:pt x="40" y="382"/>
                </a:lnTo>
                <a:lnTo>
                  <a:pt x="30" y="380"/>
                </a:lnTo>
                <a:lnTo>
                  <a:pt x="20" y="374"/>
                </a:lnTo>
                <a:lnTo>
                  <a:pt x="14" y="370"/>
                </a:lnTo>
                <a:lnTo>
                  <a:pt x="6" y="362"/>
                </a:lnTo>
                <a:lnTo>
                  <a:pt x="2" y="352"/>
                </a:lnTo>
                <a:lnTo>
                  <a:pt x="0" y="342"/>
                </a:lnTo>
                <a:lnTo>
                  <a:pt x="0" y="334"/>
                </a:lnTo>
                <a:lnTo>
                  <a:pt x="0" y="52"/>
                </a:lnTo>
                <a:lnTo>
                  <a:pt x="0" y="40"/>
                </a:lnTo>
                <a:lnTo>
                  <a:pt x="2" y="30"/>
                </a:lnTo>
                <a:lnTo>
                  <a:pt x="6" y="20"/>
                </a:lnTo>
                <a:lnTo>
                  <a:pt x="14" y="14"/>
                </a:lnTo>
                <a:lnTo>
                  <a:pt x="20" y="8"/>
                </a:lnTo>
                <a:lnTo>
                  <a:pt x="30" y="4"/>
                </a:lnTo>
                <a:lnTo>
                  <a:pt x="40" y="0"/>
                </a:lnTo>
                <a:lnTo>
                  <a:pt x="50" y="0"/>
                </a:lnTo>
                <a:lnTo>
                  <a:pt x="56" y="0"/>
                </a:lnTo>
                <a:lnTo>
                  <a:pt x="66" y="0"/>
                </a:lnTo>
                <a:lnTo>
                  <a:pt x="66" y="8"/>
                </a:lnTo>
                <a:lnTo>
                  <a:pt x="66" y="18"/>
                </a:lnTo>
                <a:lnTo>
                  <a:pt x="66" y="26"/>
                </a:lnTo>
                <a:lnTo>
                  <a:pt x="66" y="36"/>
                </a:lnTo>
                <a:lnTo>
                  <a:pt x="66" y="46"/>
                </a:lnTo>
                <a:lnTo>
                  <a:pt x="66" y="58"/>
                </a:lnTo>
                <a:lnTo>
                  <a:pt x="66" y="68"/>
                </a:lnTo>
                <a:lnTo>
                  <a:pt x="66" y="80"/>
                </a:lnTo>
                <a:lnTo>
                  <a:pt x="66" y="90"/>
                </a:lnTo>
                <a:lnTo>
                  <a:pt x="66" y="102"/>
                </a:lnTo>
                <a:lnTo>
                  <a:pt x="66" y="114"/>
                </a:lnTo>
                <a:lnTo>
                  <a:pt x="66" y="126"/>
                </a:lnTo>
                <a:lnTo>
                  <a:pt x="66" y="138"/>
                </a:lnTo>
                <a:lnTo>
                  <a:pt x="66" y="150"/>
                </a:lnTo>
                <a:lnTo>
                  <a:pt x="66" y="162"/>
                </a:lnTo>
                <a:lnTo>
                  <a:pt x="66" y="176"/>
                </a:lnTo>
                <a:lnTo>
                  <a:pt x="66" y="186"/>
                </a:lnTo>
                <a:lnTo>
                  <a:pt x="66" y="200"/>
                </a:lnTo>
                <a:lnTo>
                  <a:pt x="66" y="212"/>
                </a:lnTo>
                <a:lnTo>
                  <a:pt x="66" y="226"/>
                </a:lnTo>
                <a:lnTo>
                  <a:pt x="66" y="238"/>
                </a:lnTo>
                <a:lnTo>
                  <a:pt x="66" y="250"/>
                </a:lnTo>
                <a:lnTo>
                  <a:pt x="66" y="258"/>
                </a:lnTo>
                <a:lnTo>
                  <a:pt x="66" y="264"/>
                </a:lnTo>
                <a:lnTo>
                  <a:pt x="66" y="270"/>
                </a:lnTo>
                <a:lnTo>
                  <a:pt x="66" y="278"/>
                </a:lnTo>
                <a:lnTo>
                  <a:pt x="66" y="290"/>
                </a:lnTo>
                <a:lnTo>
                  <a:pt x="66" y="304"/>
                </a:lnTo>
                <a:lnTo>
                  <a:pt x="66" y="310"/>
                </a:lnTo>
                <a:lnTo>
                  <a:pt x="66" y="316"/>
                </a:lnTo>
                <a:lnTo>
                  <a:pt x="66" y="324"/>
                </a:lnTo>
                <a:lnTo>
                  <a:pt x="66" y="330"/>
                </a:lnTo>
                <a:lnTo>
                  <a:pt x="66" y="336"/>
                </a:lnTo>
                <a:lnTo>
                  <a:pt x="66" y="342"/>
                </a:lnTo>
                <a:lnTo>
                  <a:pt x="66" y="350"/>
                </a:lnTo>
                <a:lnTo>
                  <a:pt x="66" y="358"/>
                </a:lnTo>
                <a:lnTo>
                  <a:pt x="66" y="364"/>
                </a:lnTo>
                <a:lnTo>
                  <a:pt x="66" y="370"/>
                </a:lnTo>
                <a:lnTo>
                  <a:pt x="66" y="376"/>
                </a:lnTo>
                <a:lnTo>
                  <a:pt x="66" y="384"/>
                </a:lnTo>
                <a:lnTo>
                  <a:pt x="56" y="384"/>
                </a:lnTo>
                <a:lnTo>
                  <a:pt x="50" y="38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0" name="Freeform 151"/>
          <p:cNvSpPr>
            <a:spLocks/>
          </p:cNvSpPr>
          <p:nvPr/>
        </p:nvSpPr>
        <p:spPr bwMode="auto">
          <a:xfrm>
            <a:off x="531813" y="4365625"/>
            <a:ext cx="111125" cy="263525"/>
          </a:xfrm>
          <a:custGeom>
            <a:avLst/>
            <a:gdLst>
              <a:gd name="T0" fmla="*/ 2147483647 w 70"/>
              <a:gd name="T1" fmla="*/ 2147483647 h 166"/>
              <a:gd name="T2" fmla="*/ 2147483647 w 70"/>
              <a:gd name="T3" fmla="*/ 2147483647 h 166"/>
              <a:gd name="T4" fmla="*/ 2147483647 w 70"/>
              <a:gd name="T5" fmla="*/ 2147483647 h 166"/>
              <a:gd name="T6" fmla="*/ 2147483647 w 70"/>
              <a:gd name="T7" fmla="*/ 2147483647 h 166"/>
              <a:gd name="T8" fmla="*/ 2147483647 w 70"/>
              <a:gd name="T9" fmla="*/ 2147483647 h 166"/>
              <a:gd name="T10" fmla="*/ 2147483647 w 70"/>
              <a:gd name="T11" fmla="*/ 2147483647 h 166"/>
              <a:gd name="T12" fmla="*/ 2147483647 w 70"/>
              <a:gd name="T13" fmla="*/ 2147483647 h 166"/>
              <a:gd name="T14" fmla="*/ 2147483647 w 70"/>
              <a:gd name="T15" fmla="*/ 2147483647 h 166"/>
              <a:gd name="T16" fmla="*/ 0 w 70"/>
              <a:gd name="T17" fmla="*/ 2147483647 h 166"/>
              <a:gd name="T18" fmla="*/ 0 w 70"/>
              <a:gd name="T19" fmla="*/ 2147483647 h 166"/>
              <a:gd name="T20" fmla="*/ 0 w 70"/>
              <a:gd name="T21" fmla="*/ 2147483647 h 166"/>
              <a:gd name="T22" fmla="*/ 0 w 70"/>
              <a:gd name="T23" fmla="*/ 2147483647 h 166"/>
              <a:gd name="T24" fmla="*/ 0 w 70"/>
              <a:gd name="T25" fmla="*/ 2147483647 h 166"/>
              <a:gd name="T26" fmla="*/ 0 w 70"/>
              <a:gd name="T27" fmla="*/ 2147483647 h 166"/>
              <a:gd name="T28" fmla="*/ 0 w 70"/>
              <a:gd name="T29" fmla="*/ 2147483647 h 166"/>
              <a:gd name="T30" fmla="*/ 0 w 70"/>
              <a:gd name="T31" fmla="*/ 2147483647 h 166"/>
              <a:gd name="T32" fmla="*/ 0 w 70"/>
              <a:gd name="T33" fmla="*/ 2147483647 h 166"/>
              <a:gd name="T34" fmla="*/ 0 w 70"/>
              <a:gd name="T35" fmla="*/ 2147483647 h 166"/>
              <a:gd name="T36" fmla="*/ 0 w 70"/>
              <a:gd name="T37" fmla="*/ 2147483647 h 166"/>
              <a:gd name="T38" fmla="*/ 0 w 70"/>
              <a:gd name="T39" fmla="*/ 2147483647 h 166"/>
              <a:gd name="T40" fmla="*/ 0 w 70"/>
              <a:gd name="T41" fmla="*/ 2147483647 h 166"/>
              <a:gd name="T42" fmla="*/ 0 w 70"/>
              <a:gd name="T43" fmla="*/ 2147483647 h 166"/>
              <a:gd name="T44" fmla="*/ 0 w 70"/>
              <a:gd name="T45" fmla="*/ 2147483647 h 166"/>
              <a:gd name="T46" fmla="*/ 0 w 70"/>
              <a:gd name="T47" fmla="*/ 2147483647 h 166"/>
              <a:gd name="T48" fmla="*/ 2147483647 w 70"/>
              <a:gd name="T49" fmla="*/ 2147483647 h 166"/>
              <a:gd name="T50" fmla="*/ 2147483647 w 70"/>
              <a:gd name="T51" fmla="*/ 2147483647 h 166"/>
              <a:gd name="T52" fmla="*/ 2147483647 w 70"/>
              <a:gd name="T53" fmla="*/ 2147483647 h 166"/>
              <a:gd name="T54" fmla="*/ 2147483647 w 70"/>
              <a:gd name="T55" fmla="*/ 2147483647 h 166"/>
              <a:gd name="T56" fmla="*/ 2147483647 w 70"/>
              <a:gd name="T57" fmla="*/ 2147483647 h 166"/>
              <a:gd name="T58" fmla="*/ 2147483647 w 70"/>
              <a:gd name="T59" fmla="*/ 0 h 166"/>
              <a:gd name="T60" fmla="*/ 2147483647 w 70"/>
              <a:gd name="T61" fmla="*/ 0 h 166"/>
              <a:gd name="T62" fmla="*/ 2147483647 w 70"/>
              <a:gd name="T63" fmla="*/ 0 h 166"/>
              <a:gd name="T64" fmla="*/ 2147483647 w 70"/>
              <a:gd name="T65" fmla="*/ 0 h 166"/>
              <a:gd name="T66" fmla="*/ 2147483647 w 70"/>
              <a:gd name="T67" fmla="*/ 2147483647 h 166"/>
              <a:gd name="T68" fmla="*/ 2147483647 w 70"/>
              <a:gd name="T69" fmla="*/ 2147483647 h 166"/>
              <a:gd name="T70" fmla="*/ 2147483647 w 70"/>
              <a:gd name="T71" fmla="*/ 2147483647 h 166"/>
              <a:gd name="T72" fmla="*/ 2147483647 w 70"/>
              <a:gd name="T73" fmla="*/ 2147483647 h 166"/>
              <a:gd name="T74" fmla="*/ 2147483647 w 70"/>
              <a:gd name="T75" fmla="*/ 2147483647 h 166"/>
              <a:gd name="T76" fmla="*/ 2147483647 w 70"/>
              <a:gd name="T77" fmla="*/ 2147483647 h 166"/>
              <a:gd name="T78" fmla="*/ 2147483647 w 70"/>
              <a:gd name="T79" fmla="*/ 2147483647 h 166"/>
              <a:gd name="T80" fmla="*/ 2147483647 w 70"/>
              <a:gd name="T81" fmla="*/ 2147483647 h 166"/>
              <a:gd name="T82" fmla="*/ 2147483647 w 70"/>
              <a:gd name="T83" fmla="*/ 2147483647 h 166"/>
              <a:gd name="T84" fmla="*/ 2147483647 w 70"/>
              <a:gd name="T85" fmla="*/ 2147483647 h 166"/>
              <a:gd name="T86" fmla="*/ 2147483647 w 70"/>
              <a:gd name="T87" fmla="*/ 2147483647 h 166"/>
              <a:gd name="T88" fmla="*/ 2147483647 w 70"/>
              <a:gd name="T89" fmla="*/ 2147483647 h 166"/>
              <a:gd name="T90" fmla="*/ 2147483647 w 70"/>
              <a:gd name="T91" fmla="*/ 2147483647 h 166"/>
              <a:gd name="T92" fmla="*/ 2147483647 w 70"/>
              <a:gd name="T93" fmla="*/ 2147483647 h 166"/>
              <a:gd name="T94" fmla="*/ 2147483647 w 70"/>
              <a:gd name="T95" fmla="*/ 2147483647 h 166"/>
              <a:gd name="T96" fmla="*/ 2147483647 w 70"/>
              <a:gd name="T97" fmla="*/ 2147483647 h 166"/>
              <a:gd name="T98" fmla="*/ 2147483647 w 70"/>
              <a:gd name="T99" fmla="*/ 2147483647 h 1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0" h="166">
                <a:moveTo>
                  <a:pt x="70" y="166"/>
                </a:moveTo>
                <a:lnTo>
                  <a:pt x="60" y="166"/>
                </a:lnTo>
                <a:lnTo>
                  <a:pt x="50" y="166"/>
                </a:lnTo>
                <a:lnTo>
                  <a:pt x="40" y="166"/>
                </a:lnTo>
                <a:lnTo>
                  <a:pt x="32" y="166"/>
                </a:lnTo>
                <a:lnTo>
                  <a:pt x="22" y="166"/>
                </a:lnTo>
                <a:lnTo>
                  <a:pt x="14" y="166"/>
                </a:lnTo>
                <a:lnTo>
                  <a:pt x="6" y="166"/>
                </a:lnTo>
                <a:lnTo>
                  <a:pt x="0" y="166"/>
                </a:lnTo>
                <a:lnTo>
                  <a:pt x="0" y="154"/>
                </a:lnTo>
                <a:lnTo>
                  <a:pt x="0" y="142"/>
                </a:lnTo>
                <a:lnTo>
                  <a:pt x="0" y="132"/>
                </a:lnTo>
                <a:lnTo>
                  <a:pt x="0" y="122"/>
                </a:lnTo>
                <a:lnTo>
                  <a:pt x="0" y="110"/>
                </a:lnTo>
                <a:lnTo>
                  <a:pt x="0" y="102"/>
                </a:lnTo>
                <a:lnTo>
                  <a:pt x="0" y="94"/>
                </a:lnTo>
                <a:lnTo>
                  <a:pt x="0" y="86"/>
                </a:lnTo>
                <a:lnTo>
                  <a:pt x="0" y="78"/>
                </a:lnTo>
                <a:lnTo>
                  <a:pt x="0" y="72"/>
                </a:lnTo>
                <a:lnTo>
                  <a:pt x="0" y="64"/>
                </a:lnTo>
                <a:lnTo>
                  <a:pt x="0" y="60"/>
                </a:lnTo>
                <a:lnTo>
                  <a:pt x="0" y="52"/>
                </a:lnTo>
                <a:lnTo>
                  <a:pt x="0" y="40"/>
                </a:lnTo>
                <a:lnTo>
                  <a:pt x="4" y="30"/>
                </a:lnTo>
                <a:lnTo>
                  <a:pt x="10" y="22"/>
                </a:lnTo>
                <a:lnTo>
                  <a:pt x="16" y="16"/>
                </a:lnTo>
                <a:lnTo>
                  <a:pt x="24" y="8"/>
                </a:lnTo>
                <a:lnTo>
                  <a:pt x="34" y="4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70" y="0"/>
                </a:lnTo>
                <a:lnTo>
                  <a:pt x="70" y="8"/>
                </a:lnTo>
                <a:lnTo>
                  <a:pt x="70" y="18"/>
                </a:lnTo>
                <a:lnTo>
                  <a:pt x="70" y="26"/>
                </a:lnTo>
                <a:lnTo>
                  <a:pt x="70" y="36"/>
                </a:lnTo>
                <a:lnTo>
                  <a:pt x="70" y="46"/>
                </a:lnTo>
                <a:lnTo>
                  <a:pt x="70" y="56"/>
                </a:lnTo>
                <a:lnTo>
                  <a:pt x="70" y="66"/>
                </a:lnTo>
                <a:lnTo>
                  <a:pt x="70" y="76"/>
                </a:lnTo>
                <a:lnTo>
                  <a:pt x="70" y="86"/>
                </a:lnTo>
                <a:lnTo>
                  <a:pt x="70" y="98"/>
                </a:lnTo>
                <a:lnTo>
                  <a:pt x="70" y="108"/>
                </a:lnTo>
                <a:lnTo>
                  <a:pt x="70" y="118"/>
                </a:lnTo>
                <a:lnTo>
                  <a:pt x="70" y="130"/>
                </a:lnTo>
                <a:lnTo>
                  <a:pt x="70" y="142"/>
                </a:lnTo>
                <a:lnTo>
                  <a:pt x="70" y="154"/>
                </a:lnTo>
                <a:lnTo>
                  <a:pt x="70" y="166"/>
                </a:lnTo>
                <a:close/>
              </a:path>
            </a:pathLst>
          </a:custGeom>
          <a:solidFill>
            <a:srgbClr val="96DE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1" name="Freeform 152"/>
          <p:cNvSpPr>
            <a:spLocks/>
          </p:cNvSpPr>
          <p:nvPr/>
        </p:nvSpPr>
        <p:spPr bwMode="auto">
          <a:xfrm>
            <a:off x="538163" y="4378325"/>
            <a:ext cx="95250" cy="231775"/>
          </a:xfrm>
          <a:custGeom>
            <a:avLst/>
            <a:gdLst>
              <a:gd name="T0" fmla="*/ 2147483647 w 60"/>
              <a:gd name="T1" fmla="*/ 2147483647 h 146"/>
              <a:gd name="T2" fmla="*/ 2147483647 w 60"/>
              <a:gd name="T3" fmla="*/ 2147483647 h 146"/>
              <a:gd name="T4" fmla="*/ 2147483647 w 60"/>
              <a:gd name="T5" fmla="*/ 2147483647 h 146"/>
              <a:gd name="T6" fmla="*/ 2147483647 w 60"/>
              <a:gd name="T7" fmla="*/ 2147483647 h 146"/>
              <a:gd name="T8" fmla="*/ 2147483647 w 60"/>
              <a:gd name="T9" fmla="*/ 2147483647 h 146"/>
              <a:gd name="T10" fmla="*/ 2147483647 w 60"/>
              <a:gd name="T11" fmla="*/ 2147483647 h 146"/>
              <a:gd name="T12" fmla="*/ 2147483647 w 60"/>
              <a:gd name="T13" fmla="*/ 2147483647 h 146"/>
              <a:gd name="T14" fmla="*/ 2147483647 w 60"/>
              <a:gd name="T15" fmla="*/ 2147483647 h 146"/>
              <a:gd name="T16" fmla="*/ 0 w 60"/>
              <a:gd name="T17" fmla="*/ 2147483647 h 146"/>
              <a:gd name="T18" fmla="*/ 0 w 60"/>
              <a:gd name="T19" fmla="*/ 2147483647 h 146"/>
              <a:gd name="T20" fmla="*/ 0 w 60"/>
              <a:gd name="T21" fmla="*/ 2147483647 h 146"/>
              <a:gd name="T22" fmla="*/ 0 w 60"/>
              <a:gd name="T23" fmla="*/ 2147483647 h 146"/>
              <a:gd name="T24" fmla="*/ 0 w 60"/>
              <a:gd name="T25" fmla="*/ 2147483647 h 146"/>
              <a:gd name="T26" fmla="*/ 0 w 60"/>
              <a:gd name="T27" fmla="*/ 2147483647 h 146"/>
              <a:gd name="T28" fmla="*/ 0 w 60"/>
              <a:gd name="T29" fmla="*/ 2147483647 h 146"/>
              <a:gd name="T30" fmla="*/ 0 w 60"/>
              <a:gd name="T31" fmla="*/ 2147483647 h 146"/>
              <a:gd name="T32" fmla="*/ 0 w 60"/>
              <a:gd name="T33" fmla="*/ 2147483647 h 146"/>
              <a:gd name="T34" fmla="*/ 0 w 60"/>
              <a:gd name="T35" fmla="*/ 2147483647 h 146"/>
              <a:gd name="T36" fmla="*/ 0 w 60"/>
              <a:gd name="T37" fmla="*/ 2147483647 h 146"/>
              <a:gd name="T38" fmla="*/ 0 w 60"/>
              <a:gd name="T39" fmla="*/ 2147483647 h 146"/>
              <a:gd name="T40" fmla="*/ 0 w 60"/>
              <a:gd name="T41" fmla="*/ 2147483647 h 146"/>
              <a:gd name="T42" fmla="*/ 0 w 60"/>
              <a:gd name="T43" fmla="*/ 2147483647 h 146"/>
              <a:gd name="T44" fmla="*/ 0 w 60"/>
              <a:gd name="T45" fmla="*/ 2147483647 h 146"/>
              <a:gd name="T46" fmla="*/ 0 w 60"/>
              <a:gd name="T47" fmla="*/ 2147483647 h 146"/>
              <a:gd name="T48" fmla="*/ 2147483647 w 60"/>
              <a:gd name="T49" fmla="*/ 2147483647 h 146"/>
              <a:gd name="T50" fmla="*/ 2147483647 w 60"/>
              <a:gd name="T51" fmla="*/ 2147483647 h 146"/>
              <a:gd name="T52" fmla="*/ 2147483647 w 60"/>
              <a:gd name="T53" fmla="*/ 2147483647 h 146"/>
              <a:gd name="T54" fmla="*/ 2147483647 w 60"/>
              <a:gd name="T55" fmla="*/ 2147483647 h 146"/>
              <a:gd name="T56" fmla="*/ 2147483647 w 60"/>
              <a:gd name="T57" fmla="*/ 2147483647 h 146"/>
              <a:gd name="T58" fmla="*/ 2147483647 w 60"/>
              <a:gd name="T59" fmla="*/ 0 h 146"/>
              <a:gd name="T60" fmla="*/ 2147483647 w 60"/>
              <a:gd name="T61" fmla="*/ 0 h 146"/>
              <a:gd name="T62" fmla="*/ 2147483647 w 60"/>
              <a:gd name="T63" fmla="*/ 0 h 146"/>
              <a:gd name="T64" fmla="*/ 2147483647 w 60"/>
              <a:gd name="T65" fmla="*/ 0 h 146"/>
              <a:gd name="T66" fmla="*/ 2147483647 w 60"/>
              <a:gd name="T67" fmla="*/ 0 h 146"/>
              <a:gd name="T68" fmla="*/ 2147483647 w 60"/>
              <a:gd name="T69" fmla="*/ 0 h 146"/>
              <a:gd name="T70" fmla="*/ 2147483647 w 60"/>
              <a:gd name="T71" fmla="*/ 2147483647 h 146"/>
              <a:gd name="T72" fmla="*/ 2147483647 w 60"/>
              <a:gd name="T73" fmla="*/ 2147483647 h 146"/>
              <a:gd name="T74" fmla="*/ 2147483647 w 60"/>
              <a:gd name="T75" fmla="*/ 2147483647 h 146"/>
              <a:gd name="T76" fmla="*/ 2147483647 w 60"/>
              <a:gd name="T77" fmla="*/ 2147483647 h 146"/>
              <a:gd name="T78" fmla="*/ 2147483647 w 60"/>
              <a:gd name="T79" fmla="*/ 2147483647 h 146"/>
              <a:gd name="T80" fmla="*/ 2147483647 w 60"/>
              <a:gd name="T81" fmla="*/ 2147483647 h 146"/>
              <a:gd name="T82" fmla="*/ 2147483647 w 60"/>
              <a:gd name="T83" fmla="*/ 2147483647 h 146"/>
              <a:gd name="T84" fmla="*/ 2147483647 w 60"/>
              <a:gd name="T85" fmla="*/ 2147483647 h 146"/>
              <a:gd name="T86" fmla="*/ 2147483647 w 60"/>
              <a:gd name="T87" fmla="*/ 2147483647 h 146"/>
              <a:gd name="T88" fmla="*/ 2147483647 w 60"/>
              <a:gd name="T89" fmla="*/ 2147483647 h 146"/>
              <a:gd name="T90" fmla="*/ 2147483647 w 60"/>
              <a:gd name="T91" fmla="*/ 2147483647 h 146"/>
              <a:gd name="T92" fmla="*/ 2147483647 w 60"/>
              <a:gd name="T93" fmla="*/ 2147483647 h 146"/>
              <a:gd name="T94" fmla="*/ 2147483647 w 60"/>
              <a:gd name="T95" fmla="*/ 2147483647 h 146"/>
              <a:gd name="T96" fmla="*/ 2147483647 w 60"/>
              <a:gd name="T97" fmla="*/ 2147483647 h 146"/>
              <a:gd name="T98" fmla="*/ 2147483647 w 60"/>
              <a:gd name="T99" fmla="*/ 2147483647 h 146"/>
              <a:gd name="T100" fmla="*/ 2147483647 w 60"/>
              <a:gd name="T101" fmla="*/ 2147483647 h 146"/>
              <a:gd name="T102" fmla="*/ 2147483647 w 60"/>
              <a:gd name="T103" fmla="*/ 2147483647 h 1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" h="146">
                <a:moveTo>
                  <a:pt x="60" y="146"/>
                </a:moveTo>
                <a:lnTo>
                  <a:pt x="50" y="146"/>
                </a:lnTo>
                <a:lnTo>
                  <a:pt x="42" y="146"/>
                </a:lnTo>
                <a:lnTo>
                  <a:pt x="34" y="146"/>
                </a:lnTo>
                <a:lnTo>
                  <a:pt x="26" y="146"/>
                </a:lnTo>
                <a:lnTo>
                  <a:pt x="18" y="146"/>
                </a:lnTo>
                <a:lnTo>
                  <a:pt x="12" y="146"/>
                </a:lnTo>
                <a:lnTo>
                  <a:pt x="4" y="146"/>
                </a:lnTo>
                <a:lnTo>
                  <a:pt x="0" y="146"/>
                </a:lnTo>
                <a:lnTo>
                  <a:pt x="0" y="136"/>
                </a:lnTo>
                <a:lnTo>
                  <a:pt x="0" y="126"/>
                </a:lnTo>
                <a:lnTo>
                  <a:pt x="0" y="116"/>
                </a:lnTo>
                <a:lnTo>
                  <a:pt x="0" y="108"/>
                </a:lnTo>
                <a:lnTo>
                  <a:pt x="0" y="98"/>
                </a:lnTo>
                <a:lnTo>
                  <a:pt x="0" y="90"/>
                </a:lnTo>
                <a:lnTo>
                  <a:pt x="0" y="82"/>
                </a:lnTo>
                <a:lnTo>
                  <a:pt x="0" y="76"/>
                </a:lnTo>
                <a:lnTo>
                  <a:pt x="0" y="68"/>
                </a:lnTo>
                <a:lnTo>
                  <a:pt x="0" y="62"/>
                </a:lnTo>
                <a:lnTo>
                  <a:pt x="0" y="58"/>
                </a:lnTo>
                <a:lnTo>
                  <a:pt x="0" y="54"/>
                </a:lnTo>
                <a:lnTo>
                  <a:pt x="0" y="48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18" y="6"/>
                </a:lnTo>
                <a:lnTo>
                  <a:pt x="26" y="2"/>
                </a:lnTo>
                <a:lnTo>
                  <a:pt x="34" y="0"/>
                </a:lnTo>
                <a:lnTo>
                  <a:pt x="44" y="0"/>
                </a:lnTo>
                <a:lnTo>
                  <a:pt x="46" y="0"/>
                </a:lnTo>
                <a:lnTo>
                  <a:pt x="50" y="0"/>
                </a:lnTo>
                <a:lnTo>
                  <a:pt x="54" y="0"/>
                </a:lnTo>
                <a:lnTo>
                  <a:pt x="60" y="0"/>
                </a:lnTo>
                <a:lnTo>
                  <a:pt x="60" y="8"/>
                </a:lnTo>
                <a:lnTo>
                  <a:pt x="60" y="14"/>
                </a:lnTo>
                <a:lnTo>
                  <a:pt x="60" y="22"/>
                </a:lnTo>
                <a:lnTo>
                  <a:pt x="60" y="32"/>
                </a:lnTo>
                <a:lnTo>
                  <a:pt x="60" y="38"/>
                </a:lnTo>
                <a:lnTo>
                  <a:pt x="60" y="48"/>
                </a:lnTo>
                <a:lnTo>
                  <a:pt x="60" y="58"/>
                </a:lnTo>
                <a:lnTo>
                  <a:pt x="60" y="66"/>
                </a:lnTo>
                <a:lnTo>
                  <a:pt x="60" y="76"/>
                </a:lnTo>
                <a:lnTo>
                  <a:pt x="60" y="86"/>
                </a:lnTo>
                <a:lnTo>
                  <a:pt x="60" y="94"/>
                </a:lnTo>
                <a:lnTo>
                  <a:pt x="60" y="104"/>
                </a:lnTo>
                <a:lnTo>
                  <a:pt x="60" y="114"/>
                </a:lnTo>
                <a:lnTo>
                  <a:pt x="60" y="124"/>
                </a:lnTo>
                <a:lnTo>
                  <a:pt x="60" y="136"/>
                </a:lnTo>
                <a:lnTo>
                  <a:pt x="60" y="146"/>
                </a:lnTo>
                <a:close/>
              </a:path>
            </a:pathLst>
          </a:custGeom>
          <a:solidFill>
            <a:srgbClr val="B0BF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2" name="Freeform 153"/>
          <p:cNvSpPr>
            <a:spLocks/>
          </p:cNvSpPr>
          <p:nvPr/>
        </p:nvSpPr>
        <p:spPr bwMode="auto">
          <a:xfrm>
            <a:off x="538163" y="4391025"/>
            <a:ext cx="82550" cy="200025"/>
          </a:xfrm>
          <a:custGeom>
            <a:avLst/>
            <a:gdLst>
              <a:gd name="T0" fmla="*/ 2147483647 w 52"/>
              <a:gd name="T1" fmla="*/ 2147483647 h 126"/>
              <a:gd name="T2" fmla="*/ 2147483647 w 52"/>
              <a:gd name="T3" fmla="*/ 2147483647 h 126"/>
              <a:gd name="T4" fmla="*/ 2147483647 w 52"/>
              <a:gd name="T5" fmla="*/ 2147483647 h 126"/>
              <a:gd name="T6" fmla="*/ 2147483647 w 52"/>
              <a:gd name="T7" fmla="*/ 2147483647 h 126"/>
              <a:gd name="T8" fmla="*/ 2147483647 w 52"/>
              <a:gd name="T9" fmla="*/ 2147483647 h 126"/>
              <a:gd name="T10" fmla="*/ 2147483647 w 52"/>
              <a:gd name="T11" fmla="*/ 2147483647 h 126"/>
              <a:gd name="T12" fmla="*/ 0 w 52"/>
              <a:gd name="T13" fmla="*/ 2147483647 h 126"/>
              <a:gd name="T14" fmla="*/ 0 w 52"/>
              <a:gd name="T15" fmla="*/ 2147483647 h 126"/>
              <a:gd name="T16" fmla="*/ 0 w 52"/>
              <a:gd name="T17" fmla="*/ 2147483647 h 126"/>
              <a:gd name="T18" fmla="*/ 0 w 52"/>
              <a:gd name="T19" fmla="*/ 2147483647 h 126"/>
              <a:gd name="T20" fmla="*/ 0 w 52"/>
              <a:gd name="T21" fmla="*/ 2147483647 h 126"/>
              <a:gd name="T22" fmla="*/ 0 w 52"/>
              <a:gd name="T23" fmla="*/ 2147483647 h 126"/>
              <a:gd name="T24" fmla="*/ 0 w 52"/>
              <a:gd name="T25" fmla="*/ 2147483647 h 126"/>
              <a:gd name="T26" fmla="*/ 0 w 52"/>
              <a:gd name="T27" fmla="*/ 2147483647 h 126"/>
              <a:gd name="T28" fmla="*/ 0 w 52"/>
              <a:gd name="T29" fmla="*/ 2147483647 h 126"/>
              <a:gd name="T30" fmla="*/ 0 w 52"/>
              <a:gd name="T31" fmla="*/ 2147483647 h 126"/>
              <a:gd name="T32" fmla="*/ 0 w 52"/>
              <a:gd name="T33" fmla="*/ 2147483647 h 126"/>
              <a:gd name="T34" fmla="*/ 0 w 52"/>
              <a:gd name="T35" fmla="*/ 2147483647 h 126"/>
              <a:gd name="T36" fmla="*/ 0 w 52"/>
              <a:gd name="T37" fmla="*/ 2147483647 h 126"/>
              <a:gd name="T38" fmla="*/ 0 w 52"/>
              <a:gd name="T39" fmla="*/ 2147483647 h 126"/>
              <a:gd name="T40" fmla="*/ 2147483647 w 52"/>
              <a:gd name="T41" fmla="*/ 2147483647 h 126"/>
              <a:gd name="T42" fmla="*/ 2147483647 w 52"/>
              <a:gd name="T43" fmla="*/ 2147483647 h 126"/>
              <a:gd name="T44" fmla="*/ 2147483647 w 52"/>
              <a:gd name="T45" fmla="*/ 2147483647 h 126"/>
              <a:gd name="T46" fmla="*/ 2147483647 w 52"/>
              <a:gd name="T47" fmla="*/ 2147483647 h 126"/>
              <a:gd name="T48" fmla="*/ 2147483647 w 52"/>
              <a:gd name="T49" fmla="*/ 2147483647 h 126"/>
              <a:gd name="T50" fmla="*/ 2147483647 w 52"/>
              <a:gd name="T51" fmla="*/ 0 h 126"/>
              <a:gd name="T52" fmla="*/ 2147483647 w 52"/>
              <a:gd name="T53" fmla="*/ 0 h 126"/>
              <a:gd name="T54" fmla="*/ 2147483647 w 52"/>
              <a:gd name="T55" fmla="*/ 0 h 126"/>
              <a:gd name="T56" fmla="*/ 2147483647 w 52"/>
              <a:gd name="T57" fmla="*/ 0 h 126"/>
              <a:gd name="T58" fmla="*/ 2147483647 w 52"/>
              <a:gd name="T59" fmla="*/ 2147483647 h 126"/>
              <a:gd name="T60" fmla="*/ 2147483647 w 52"/>
              <a:gd name="T61" fmla="*/ 2147483647 h 126"/>
              <a:gd name="T62" fmla="*/ 2147483647 w 52"/>
              <a:gd name="T63" fmla="*/ 2147483647 h 126"/>
              <a:gd name="T64" fmla="*/ 2147483647 w 52"/>
              <a:gd name="T65" fmla="*/ 2147483647 h 126"/>
              <a:gd name="T66" fmla="*/ 2147483647 w 52"/>
              <a:gd name="T67" fmla="*/ 2147483647 h 126"/>
              <a:gd name="T68" fmla="*/ 2147483647 w 52"/>
              <a:gd name="T69" fmla="*/ 2147483647 h 126"/>
              <a:gd name="T70" fmla="*/ 2147483647 w 52"/>
              <a:gd name="T71" fmla="*/ 2147483647 h 126"/>
              <a:gd name="T72" fmla="*/ 2147483647 w 52"/>
              <a:gd name="T73" fmla="*/ 2147483647 h 126"/>
              <a:gd name="T74" fmla="*/ 2147483647 w 52"/>
              <a:gd name="T75" fmla="*/ 2147483647 h 126"/>
              <a:gd name="T76" fmla="*/ 2147483647 w 52"/>
              <a:gd name="T77" fmla="*/ 2147483647 h 126"/>
              <a:gd name="T78" fmla="*/ 2147483647 w 52"/>
              <a:gd name="T79" fmla="*/ 2147483647 h 126"/>
              <a:gd name="T80" fmla="*/ 2147483647 w 52"/>
              <a:gd name="T81" fmla="*/ 2147483647 h 126"/>
              <a:gd name="T82" fmla="*/ 2147483647 w 52"/>
              <a:gd name="T83" fmla="*/ 2147483647 h 126"/>
              <a:gd name="T84" fmla="*/ 2147483647 w 52"/>
              <a:gd name="T85" fmla="*/ 2147483647 h 126"/>
              <a:gd name="T86" fmla="*/ 2147483647 w 52"/>
              <a:gd name="T87" fmla="*/ 2147483647 h 126"/>
              <a:gd name="T88" fmla="*/ 2147483647 w 52"/>
              <a:gd name="T89" fmla="*/ 2147483647 h 126"/>
              <a:gd name="T90" fmla="*/ 2147483647 w 52"/>
              <a:gd name="T91" fmla="*/ 2147483647 h 1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2" h="126">
                <a:moveTo>
                  <a:pt x="52" y="126"/>
                </a:moveTo>
                <a:lnTo>
                  <a:pt x="44" y="126"/>
                </a:lnTo>
                <a:lnTo>
                  <a:pt x="38" y="126"/>
                </a:lnTo>
                <a:lnTo>
                  <a:pt x="30" y="126"/>
                </a:lnTo>
                <a:lnTo>
                  <a:pt x="24" y="126"/>
                </a:lnTo>
                <a:lnTo>
                  <a:pt x="12" y="126"/>
                </a:lnTo>
                <a:lnTo>
                  <a:pt x="0" y="126"/>
                </a:lnTo>
                <a:lnTo>
                  <a:pt x="0" y="116"/>
                </a:lnTo>
                <a:lnTo>
                  <a:pt x="0" y="108"/>
                </a:lnTo>
                <a:lnTo>
                  <a:pt x="0" y="100"/>
                </a:lnTo>
                <a:lnTo>
                  <a:pt x="0" y="92"/>
                </a:lnTo>
                <a:lnTo>
                  <a:pt x="0" y="84"/>
                </a:lnTo>
                <a:lnTo>
                  <a:pt x="0" y="78"/>
                </a:lnTo>
                <a:lnTo>
                  <a:pt x="0" y="70"/>
                </a:lnTo>
                <a:lnTo>
                  <a:pt x="0" y="66"/>
                </a:lnTo>
                <a:lnTo>
                  <a:pt x="0" y="52"/>
                </a:lnTo>
                <a:lnTo>
                  <a:pt x="0" y="46"/>
                </a:lnTo>
                <a:lnTo>
                  <a:pt x="0" y="40"/>
                </a:lnTo>
                <a:lnTo>
                  <a:pt x="0" y="30"/>
                </a:lnTo>
                <a:lnTo>
                  <a:pt x="2" y="22"/>
                </a:lnTo>
                <a:lnTo>
                  <a:pt x="6" y="14"/>
                </a:lnTo>
                <a:lnTo>
                  <a:pt x="12" y="10"/>
                </a:lnTo>
                <a:lnTo>
                  <a:pt x="16" y="4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lnTo>
                  <a:pt x="44" y="0"/>
                </a:lnTo>
                <a:lnTo>
                  <a:pt x="52" y="0"/>
                </a:lnTo>
                <a:lnTo>
                  <a:pt x="52" y="6"/>
                </a:lnTo>
                <a:lnTo>
                  <a:pt x="52" y="12"/>
                </a:lnTo>
                <a:lnTo>
                  <a:pt x="52" y="18"/>
                </a:lnTo>
                <a:lnTo>
                  <a:pt x="52" y="26"/>
                </a:lnTo>
                <a:lnTo>
                  <a:pt x="52" y="34"/>
                </a:lnTo>
                <a:lnTo>
                  <a:pt x="52" y="40"/>
                </a:lnTo>
                <a:lnTo>
                  <a:pt x="52" y="50"/>
                </a:lnTo>
                <a:lnTo>
                  <a:pt x="52" y="58"/>
                </a:lnTo>
                <a:lnTo>
                  <a:pt x="52" y="66"/>
                </a:lnTo>
                <a:lnTo>
                  <a:pt x="52" y="72"/>
                </a:lnTo>
                <a:lnTo>
                  <a:pt x="52" y="82"/>
                </a:lnTo>
                <a:lnTo>
                  <a:pt x="52" y="90"/>
                </a:lnTo>
                <a:lnTo>
                  <a:pt x="52" y="98"/>
                </a:lnTo>
                <a:lnTo>
                  <a:pt x="52" y="108"/>
                </a:lnTo>
                <a:lnTo>
                  <a:pt x="52" y="116"/>
                </a:lnTo>
                <a:lnTo>
                  <a:pt x="52" y="126"/>
                </a:lnTo>
                <a:close/>
              </a:path>
            </a:pathLst>
          </a:custGeom>
          <a:solidFill>
            <a:srgbClr val="CCA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3" name="Freeform 154"/>
          <p:cNvSpPr>
            <a:spLocks/>
          </p:cNvSpPr>
          <p:nvPr/>
        </p:nvSpPr>
        <p:spPr bwMode="auto">
          <a:xfrm>
            <a:off x="541338" y="4400550"/>
            <a:ext cx="69850" cy="174625"/>
          </a:xfrm>
          <a:custGeom>
            <a:avLst/>
            <a:gdLst>
              <a:gd name="T0" fmla="*/ 2147483647 w 44"/>
              <a:gd name="T1" fmla="*/ 2147483647 h 110"/>
              <a:gd name="T2" fmla="*/ 2147483647 w 44"/>
              <a:gd name="T3" fmla="*/ 2147483647 h 110"/>
              <a:gd name="T4" fmla="*/ 2147483647 w 44"/>
              <a:gd name="T5" fmla="*/ 2147483647 h 110"/>
              <a:gd name="T6" fmla="*/ 2147483647 w 44"/>
              <a:gd name="T7" fmla="*/ 2147483647 h 110"/>
              <a:gd name="T8" fmla="*/ 0 w 44"/>
              <a:gd name="T9" fmla="*/ 2147483647 h 110"/>
              <a:gd name="T10" fmla="*/ 0 w 44"/>
              <a:gd name="T11" fmla="*/ 2147483647 h 110"/>
              <a:gd name="T12" fmla="*/ 0 w 44"/>
              <a:gd name="T13" fmla="*/ 2147483647 h 110"/>
              <a:gd name="T14" fmla="*/ 0 w 44"/>
              <a:gd name="T15" fmla="*/ 2147483647 h 110"/>
              <a:gd name="T16" fmla="*/ 0 w 44"/>
              <a:gd name="T17" fmla="*/ 2147483647 h 110"/>
              <a:gd name="T18" fmla="*/ 0 w 44"/>
              <a:gd name="T19" fmla="*/ 2147483647 h 110"/>
              <a:gd name="T20" fmla="*/ 0 w 44"/>
              <a:gd name="T21" fmla="*/ 2147483647 h 110"/>
              <a:gd name="T22" fmla="*/ 0 w 44"/>
              <a:gd name="T23" fmla="*/ 2147483647 h 110"/>
              <a:gd name="T24" fmla="*/ 0 w 44"/>
              <a:gd name="T25" fmla="*/ 2147483647 h 110"/>
              <a:gd name="T26" fmla="*/ 0 w 44"/>
              <a:gd name="T27" fmla="*/ 2147483647 h 110"/>
              <a:gd name="T28" fmla="*/ 0 w 44"/>
              <a:gd name="T29" fmla="*/ 2147483647 h 110"/>
              <a:gd name="T30" fmla="*/ 2147483647 w 44"/>
              <a:gd name="T31" fmla="*/ 2147483647 h 110"/>
              <a:gd name="T32" fmla="*/ 2147483647 w 44"/>
              <a:gd name="T33" fmla="*/ 2147483647 h 110"/>
              <a:gd name="T34" fmla="*/ 2147483647 w 44"/>
              <a:gd name="T35" fmla="*/ 2147483647 h 110"/>
              <a:gd name="T36" fmla="*/ 2147483647 w 44"/>
              <a:gd name="T37" fmla="*/ 2147483647 h 110"/>
              <a:gd name="T38" fmla="*/ 2147483647 w 44"/>
              <a:gd name="T39" fmla="*/ 2147483647 h 110"/>
              <a:gd name="T40" fmla="*/ 2147483647 w 44"/>
              <a:gd name="T41" fmla="*/ 0 h 110"/>
              <a:gd name="T42" fmla="*/ 2147483647 w 44"/>
              <a:gd name="T43" fmla="*/ 0 h 110"/>
              <a:gd name="T44" fmla="*/ 2147483647 w 44"/>
              <a:gd name="T45" fmla="*/ 0 h 110"/>
              <a:gd name="T46" fmla="*/ 2147483647 w 44"/>
              <a:gd name="T47" fmla="*/ 0 h 110"/>
              <a:gd name="T48" fmla="*/ 2147483647 w 44"/>
              <a:gd name="T49" fmla="*/ 2147483647 h 110"/>
              <a:gd name="T50" fmla="*/ 2147483647 w 44"/>
              <a:gd name="T51" fmla="*/ 2147483647 h 110"/>
              <a:gd name="T52" fmla="*/ 2147483647 w 44"/>
              <a:gd name="T53" fmla="*/ 2147483647 h 110"/>
              <a:gd name="T54" fmla="*/ 2147483647 w 44"/>
              <a:gd name="T55" fmla="*/ 2147483647 h 110"/>
              <a:gd name="T56" fmla="*/ 2147483647 w 44"/>
              <a:gd name="T57" fmla="*/ 2147483647 h 110"/>
              <a:gd name="T58" fmla="*/ 2147483647 w 44"/>
              <a:gd name="T59" fmla="*/ 2147483647 h 110"/>
              <a:gd name="T60" fmla="*/ 2147483647 w 44"/>
              <a:gd name="T61" fmla="*/ 2147483647 h 110"/>
              <a:gd name="T62" fmla="*/ 2147483647 w 44"/>
              <a:gd name="T63" fmla="*/ 2147483647 h 110"/>
              <a:gd name="T64" fmla="*/ 2147483647 w 44"/>
              <a:gd name="T65" fmla="*/ 2147483647 h 110"/>
              <a:gd name="T66" fmla="*/ 2147483647 w 44"/>
              <a:gd name="T67" fmla="*/ 2147483647 h 110"/>
              <a:gd name="T68" fmla="*/ 2147483647 w 44"/>
              <a:gd name="T69" fmla="*/ 2147483647 h 110"/>
              <a:gd name="T70" fmla="*/ 2147483647 w 44"/>
              <a:gd name="T71" fmla="*/ 2147483647 h 110"/>
              <a:gd name="T72" fmla="*/ 2147483647 w 44"/>
              <a:gd name="T73" fmla="*/ 2147483647 h 110"/>
              <a:gd name="T74" fmla="*/ 2147483647 w 44"/>
              <a:gd name="T75" fmla="*/ 2147483647 h 110"/>
              <a:gd name="T76" fmla="*/ 2147483647 w 44"/>
              <a:gd name="T77" fmla="*/ 2147483647 h 1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4" h="110">
                <a:moveTo>
                  <a:pt x="44" y="110"/>
                </a:moveTo>
                <a:lnTo>
                  <a:pt x="32" y="110"/>
                </a:lnTo>
                <a:lnTo>
                  <a:pt x="20" y="110"/>
                </a:lnTo>
                <a:lnTo>
                  <a:pt x="10" y="110"/>
                </a:lnTo>
                <a:lnTo>
                  <a:pt x="0" y="110"/>
                </a:lnTo>
                <a:lnTo>
                  <a:pt x="0" y="102"/>
                </a:lnTo>
                <a:lnTo>
                  <a:pt x="0" y="94"/>
                </a:lnTo>
                <a:lnTo>
                  <a:pt x="0" y="88"/>
                </a:lnTo>
                <a:lnTo>
                  <a:pt x="0" y="82"/>
                </a:lnTo>
                <a:lnTo>
                  <a:pt x="0" y="68"/>
                </a:lnTo>
                <a:lnTo>
                  <a:pt x="0" y="58"/>
                </a:lnTo>
                <a:lnTo>
                  <a:pt x="0" y="48"/>
                </a:lnTo>
                <a:lnTo>
                  <a:pt x="0" y="40"/>
                </a:lnTo>
                <a:lnTo>
                  <a:pt x="0" y="36"/>
                </a:lnTo>
                <a:lnTo>
                  <a:pt x="0" y="28"/>
                </a:lnTo>
                <a:lnTo>
                  <a:pt x="4" y="22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38" y="0"/>
                </a:lnTo>
                <a:lnTo>
                  <a:pt x="44" y="0"/>
                </a:lnTo>
                <a:lnTo>
                  <a:pt x="44" y="12"/>
                </a:lnTo>
                <a:lnTo>
                  <a:pt x="44" y="24"/>
                </a:lnTo>
                <a:lnTo>
                  <a:pt x="44" y="30"/>
                </a:lnTo>
                <a:lnTo>
                  <a:pt x="44" y="36"/>
                </a:lnTo>
                <a:lnTo>
                  <a:pt x="44" y="44"/>
                </a:lnTo>
                <a:lnTo>
                  <a:pt x="44" y="50"/>
                </a:lnTo>
                <a:lnTo>
                  <a:pt x="44" y="56"/>
                </a:lnTo>
                <a:lnTo>
                  <a:pt x="44" y="64"/>
                </a:lnTo>
                <a:lnTo>
                  <a:pt x="44" y="72"/>
                </a:lnTo>
                <a:lnTo>
                  <a:pt x="44" y="78"/>
                </a:lnTo>
                <a:lnTo>
                  <a:pt x="44" y="86"/>
                </a:lnTo>
                <a:lnTo>
                  <a:pt x="44" y="94"/>
                </a:lnTo>
                <a:lnTo>
                  <a:pt x="44" y="100"/>
                </a:lnTo>
                <a:lnTo>
                  <a:pt x="44" y="110"/>
                </a:lnTo>
                <a:close/>
              </a:path>
            </a:pathLst>
          </a:custGeom>
          <a:solidFill>
            <a:srgbClr val="E685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4" name="Freeform 155"/>
          <p:cNvSpPr>
            <a:spLocks/>
          </p:cNvSpPr>
          <p:nvPr/>
        </p:nvSpPr>
        <p:spPr bwMode="auto">
          <a:xfrm>
            <a:off x="544513" y="4416425"/>
            <a:ext cx="57150" cy="136525"/>
          </a:xfrm>
          <a:custGeom>
            <a:avLst/>
            <a:gdLst>
              <a:gd name="T0" fmla="*/ 2147483647 w 36"/>
              <a:gd name="T1" fmla="*/ 2147483647 h 86"/>
              <a:gd name="T2" fmla="*/ 2147483647 w 36"/>
              <a:gd name="T3" fmla="*/ 2147483647 h 86"/>
              <a:gd name="T4" fmla="*/ 2147483647 w 36"/>
              <a:gd name="T5" fmla="*/ 2147483647 h 86"/>
              <a:gd name="T6" fmla="*/ 2147483647 w 36"/>
              <a:gd name="T7" fmla="*/ 2147483647 h 86"/>
              <a:gd name="T8" fmla="*/ 0 w 36"/>
              <a:gd name="T9" fmla="*/ 2147483647 h 86"/>
              <a:gd name="T10" fmla="*/ 0 w 36"/>
              <a:gd name="T11" fmla="*/ 2147483647 h 86"/>
              <a:gd name="T12" fmla="*/ 0 w 36"/>
              <a:gd name="T13" fmla="*/ 2147483647 h 86"/>
              <a:gd name="T14" fmla="*/ 0 w 36"/>
              <a:gd name="T15" fmla="*/ 2147483647 h 86"/>
              <a:gd name="T16" fmla="*/ 0 w 36"/>
              <a:gd name="T17" fmla="*/ 2147483647 h 86"/>
              <a:gd name="T18" fmla="*/ 0 w 36"/>
              <a:gd name="T19" fmla="*/ 2147483647 h 86"/>
              <a:gd name="T20" fmla="*/ 0 w 36"/>
              <a:gd name="T21" fmla="*/ 2147483647 h 86"/>
              <a:gd name="T22" fmla="*/ 0 w 36"/>
              <a:gd name="T23" fmla="*/ 2147483647 h 86"/>
              <a:gd name="T24" fmla="*/ 2147483647 w 36"/>
              <a:gd name="T25" fmla="*/ 2147483647 h 86"/>
              <a:gd name="T26" fmla="*/ 2147483647 w 36"/>
              <a:gd name="T27" fmla="*/ 2147483647 h 86"/>
              <a:gd name="T28" fmla="*/ 2147483647 w 36"/>
              <a:gd name="T29" fmla="*/ 2147483647 h 86"/>
              <a:gd name="T30" fmla="*/ 2147483647 w 36"/>
              <a:gd name="T31" fmla="*/ 0 h 86"/>
              <a:gd name="T32" fmla="*/ 2147483647 w 36"/>
              <a:gd name="T33" fmla="*/ 0 h 86"/>
              <a:gd name="T34" fmla="*/ 2147483647 w 36"/>
              <a:gd name="T35" fmla="*/ 0 h 86"/>
              <a:gd name="T36" fmla="*/ 2147483647 w 36"/>
              <a:gd name="T37" fmla="*/ 2147483647 h 86"/>
              <a:gd name="T38" fmla="*/ 2147483647 w 36"/>
              <a:gd name="T39" fmla="*/ 2147483647 h 86"/>
              <a:gd name="T40" fmla="*/ 2147483647 w 36"/>
              <a:gd name="T41" fmla="*/ 2147483647 h 86"/>
              <a:gd name="T42" fmla="*/ 2147483647 w 36"/>
              <a:gd name="T43" fmla="*/ 2147483647 h 86"/>
              <a:gd name="T44" fmla="*/ 2147483647 w 36"/>
              <a:gd name="T45" fmla="*/ 2147483647 h 86"/>
              <a:gd name="T46" fmla="*/ 2147483647 w 36"/>
              <a:gd name="T47" fmla="*/ 2147483647 h 86"/>
              <a:gd name="T48" fmla="*/ 2147483647 w 36"/>
              <a:gd name="T49" fmla="*/ 2147483647 h 86"/>
              <a:gd name="T50" fmla="*/ 2147483647 w 36"/>
              <a:gd name="T51" fmla="*/ 2147483647 h 86"/>
              <a:gd name="T52" fmla="*/ 2147483647 w 36"/>
              <a:gd name="T53" fmla="*/ 2147483647 h 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" h="86">
                <a:moveTo>
                  <a:pt x="36" y="86"/>
                </a:moveTo>
                <a:lnTo>
                  <a:pt x="26" y="86"/>
                </a:lnTo>
                <a:lnTo>
                  <a:pt x="16" y="86"/>
                </a:lnTo>
                <a:lnTo>
                  <a:pt x="8" y="86"/>
                </a:lnTo>
                <a:lnTo>
                  <a:pt x="0" y="86"/>
                </a:lnTo>
                <a:lnTo>
                  <a:pt x="0" y="74"/>
                </a:lnTo>
                <a:lnTo>
                  <a:pt x="0" y="62"/>
                </a:lnTo>
                <a:lnTo>
                  <a:pt x="0" y="52"/>
                </a:lnTo>
                <a:lnTo>
                  <a:pt x="0" y="44"/>
                </a:lnTo>
                <a:lnTo>
                  <a:pt x="0" y="36"/>
                </a:lnTo>
                <a:lnTo>
                  <a:pt x="0" y="30"/>
                </a:lnTo>
                <a:lnTo>
                  <a:pt x="0" y="28"/>
                </a:lnTo>
                <a:lnTo>
                  <a:pt x="2" y="14"/>
                </a:lnTo>
                <a:lnTo>
                  <a:pt x="8" y="8"/>
                </a:lnTo>
                <a:lnTo>
                  <a:pt x="18" y="2"/>
                </a:lnTo>
                <a:lnTo>
                  <a:pt x="28" y="0"/>
                </a:lnTo>
                <a:lnTo>
                  <a:pt x="30" y="0"/>
                </a:lnTo>
                <a:lnTo>
                  <a:pt x="36" y="0"/>
                </a:lnTo>
                <a:lnTo>
                  <a:pt x="36" y="8"/>
                </a:lnTo>
                <a:lnTo>
                  <a:pt x="36" y="18"/>
                </a:lnTo>
                <a:lnTo>
                  <a:pt x="36" y="28"/>
                </a:lnTo>
                <a:lnTo>
                  <a:pt x="36" y="40"/>
                </a:lnTo>
                <a:lnTo>
                  <a:pt x="36" y="50"/>
                </a:lnTo>
                <a:lnTo>
                  <a:pt x="36" y="60"/>
                </a:lnTo>
                <a:lnTo>
                  <a:pt x="36" y="72"/>
                </a:lnTo>
                <a:lnTo>
                  <a:pt x="36" y="86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5" name="Freeform 156"/>
          <p:cNvSpPr>
            <a:spLocks/>
          </p:cNvSpPr>
          <p:nvPr/>
        </p:nvSpPr>
        <p:spPr bwMode="auto">
          <a:xfrm>
            <a:off x="5945188" y="5140325"/>
            <a:ext cx="219075" cy="334963"/>
          </a:xfrm>
          <a:custGeom>
            <a:avLst/>
            <a:gdLst>
              <a:gd name="T0" fmla="*/ 0 w 138"/>
              <a:gd name="T1" fmla="*/ 2147483647 h 211"/>
              <a:gd name="T2" fmla="*/ 2147483647 w 138"/>
              <a:gd name="T3" fmla="*/ 2147483647 h 211"/>
              <a:gd name="T4" fmla="*/ 2147483647 w 138"/>
              <a:gd name="T5" fmla="*/ 0 h 211"/>
              <a:gd name="T6" fmla="*/ 0 w 138"/>
              <a:gd name="T7" fmla="*/ 0 h 211"/>
              <a:gd name="T8" fmla="*/ 0 w 138"/>
              <a:gd name="T9" fmla="*/ 2147483647 h 211"/>
              <a:gd name="T10" fmla="*/ 0 w 138"/>
              <a:gd name="T11" fmla="*/ 2147483647 h 2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8" h="211">
                <a:moveTo>
                  <a:pt x="0" y="211"/>
                </a:moveTo>
                <a:lnTo>
                  <a:pt x="138" y="211"/>
                </a:lnTo>
                <a:lnTo>
                  <a:pt x="138" y="0"/>
                </a:lnTo>
                <a:lnTo>
                  <a:pt x="0" y="0"/>
                </a:lnTo>
                <a:lnTo>
                  <a:pt x="0" y="211"/>
                </a:lnTo>
                <a:close/>
              </a:path>
            </a:pathLst>
          </a:custGeom>
          <a:solidFill>
            <a:srgbClr val="EDF2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6" name="Freeform 157"/>
          <p:cNvSpPr>
            <a:spLocks/>
          </p:cNvSpPr>
          <p:nvPr/>
        </p:nvSpPr>
        <p:spPr bwMode="auto">
          <a:xfrm>
            <a:off x="5954713" y="5184775"/>
            <a:ext cx="203200" cy="287338"/>
          </a:xfrm>
          <a:custGeom>
            <a:avLst/>
            <a:gdLst>
              <a:gd name="T0" fmla="*/ 0 w 128"/>
              <a:gd name="T1" fmla="*/ 2147483647 h 181"/>
              <a:gd name="T2" fmla="*/ 2147483647 w 128"/>
              <a:gd name="T3" fmla="*/ 2147483647 h 181"/>
              <a:gd name="T4" fmla="*/ 2147483647 w 128"/>
              <a:gd name="T5" fmla="*/ 0 h 181"/>
              <a:gd name="T6" fmla="*/ 0 w 128"/>
              <a:gd name="T7" fmla="*/ 0 h 181"/>
              <a:gd name="T8" fmla="*/ 0 w 128"/>
              <a:gd name="T9" fmla="*/ 2147483647 h 181"/>
              <a:gd name="T10" fmla="*/ 0 w 128"/>
              <a:gd name="T11" fmla="*/ 2147483647 h 1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" h="181">
                <a:moveTo>
                  <a:pt x="0" y="181"/>
                </a:moveTo>
                <a:lnTo>
                  <a:pt x="128" y="181"/>
                </a:lnTo>
                <a:lnTo>
                  <a:pt x="128" y="0"/>
                </a:lnTo>
                <a:lnTo>
                  <a:pt x="0" y="0"/>
                </a:lnTo>
                <a:lnTo>
                  <a:pt x="0" y="181"/>
                </a:lnTo>
                <a:close/>
              </a:path>
            </a:pathLst>
          </a:custGeom>
          <a:solidFill>
            <a:srgbClr val="F0C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7" name="Freeform 158"/>
          <p:cNvSpPr>
            <a:spLocks/>
          </p:cNvSpPr>
          <p:nvPr/>
        </p:nvSpPr>
        <p:spPr bwMode="auto">
          <a:xfrm>
            <a:off x="5961063" y="5232400"/>
            <a:ext cx="193675" cy="233363"/>
          </a:xfrm>
          <a:custGeom>
            <a:avLst/>
            <a:gdLst>
              <a:gd name="T0" fmla="*/ 0 w 122"/>
              <a:gd name="T1" fmla="*/ 2147483647 h 147"/>
              <a:gd name="T2" fmla="*/ 2147483647 w 122"/>
              <a:gd name="T3" fmla="*/ 2147483647 h 147"/>
              <a:gd name="T4" fmla="*/ 2147483647 w 122"/>
              <a:gd name="T5" fmla="*/ 0 h 147"/>
              <a:gd name="T6" fmla="*/ 0 w 122"/>
              <a:gd name="T7" fmla="*/ 0 h 147"/>
              <a:gd name="T8" fmla="*/ 0 w 122"/>
              <a:gd name="T9" fmla="*/ 2147483647 h 147"/>
              <a:gd name="T10" fmla="*/ 0 w 122"/>
              <a:gd name="T11" fmla="*/ 2147483647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2" h="147">
                <a:moveTo>
                  <a:pt x="0" y="147"/>
                </a:moveTo>
                <a:lnTo>
                  <a:pt x="122" y="147"/>
                </a:lnTo>
                <a:lnTo>
                  <a:pt x="122" y="0"/>
                </a:lnTo>
                <a:lnTo>
                  <a:pt x="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F59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8" name="Freeform 159"/>
          <p:cNvSpPr>
            <a:spLocks/>
          </p:cNvSpPr>
          <p:nvPr/>
        </p:nvSpPr>
        <p:spPr bwMode="auto">
          <a:xfrm>
            <a:off x="5967413" y="5273675"/>
            <a:ext cx="180975" cy="188913"/>
          </a:xfrm>
          <a:custGeom>
            <a:avLst/>
            <a:gdLst>
              <a:gd name="T0" fmla="*/ 0 w 114"/>
              <a:gd name="T1" fmla="*/ 2147483647 h 119"/>
              <a:gd name="T2" fmla="*/ 2147483647 w 114"/>
              <a:gd name="T3" fmla="*/ 2147483647 h 119"/>
              <a:gd name="T4" fmla="*/ 2147483647 w 114"/>
              <a:gd name="T5" fmla="*/ 0 h 119"/>
              <a:gd name="T6" fmla="*/ 0 w 114"/>
              <a:gd name="T7" fmla="*/ 0 h 119"/>
              <a:gd name="T8" fmla="*/ 0 w 114"/>
              <a:gd name="T9" fmla="*/ 2147483647 h 119"/>
              <a:gd name="T10" fmla="*/ 0 w 114"/>
              <a:gd name="T11" fmla="*/ 2147483647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4" h="119">
                <a:moveTo>
                  <a:pt x="0" y="119"/>
                </a:moveTo>
                <a:lnTo>
                  <a:pt x="114" y="119"/>
                </a:lnTo>
                <a:lnTo>
                  <a:pt x="114" y="0"/>
                </a:lnTo>
                <a:lnTo>
                  <a:pt x="0" y="0"/>
                </a:lnTo>
                <a:lnTo>
                  <a:pt x="0" y="119"/>
                </a:lnTo>
                <a:close/>
              </a:path>
            </a:pathLst>
          </a:custGeom>
          <a:solidFill>
            <a:srgbClr val="F761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9" name="Freeform 160"/>
          <p:cNvSpPr>
            <a:spLocks/>
          </p:cNvSpPr>
          <p:nvPr/>
        </p:nvSpPr>
        <p:spPr bwMode="auto">
          <a:xfrm>
            <a:off x="5973763" y="5321300"/>
            <a:ext cx="174625" cy="139700"/>
          </a:xfrm>
          <a:custGeom>
            <a:avLst/>
            <a:gdLst>
              <a:gd name="T0" fmla="*/ 0 w 110"/>
              <a:gd name="T1" fmla="*/ 2147483647 h 88"/>
              <a:gd name="T2" fmla="*/ 2147483647 w 110"/>
              <a:gd name="T3" fmla="*/ 2147483647 h 88"/>
              <a:gd name="T4" fmla="*/ 2147483647 w 110"/>
              <a:gd name="T5" fmla="*/ 0 h 88"/>
              <a:gd name="T6" fmla="*/ 0 w 110"/>
              <a:gd name="T7" fmla="*/ 0 h 88"/>
              <a:gd name="T8" fmla="*/ 0 w 110"/>
              <a:gd name="T9" fmla="*/ 2147483647 h 88"/>
              <a:gd name="T10" fmla="*/ 0 w 110"/>
              <a:gd name="T11" fmla="*/ 2147483647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" h="88">
                <a:moveTo>
                  <a:pt x="0" y="88"/>
                </a:moveTo>
                <a:lnTo>
                  <a:pt x="110" y="88"/>
                </a:lnTo>
                <a:lnTo>
                  <a:pt x="110" y="0"/>
                </a:lnTo>
                <a:lnTo>
                  <a:pt x="0" y="0"/>
                </a:lnTo>
                <a:lnTo>
                  <a:pt x="0" y="88"/>
                </a:lnTo>
                <a:close/>
              </a:path>
            </a:pathLst>
          </a:custGeom>
          <a:solidFill>
            <a:srgbClr val="FC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0" name="Freeform 161"/>
          <p:cNvSpPr>
            <a:spLocks/>
          </p:cNvSpPr>
          <p:nvPr/>
        </p:nvSpPr>
        <p:spPr bwMode="auto">
          <a:xfrm>
            <a:off x="5980113" y="5365750"/>
            <a:ext cx="161925" cy="88900"/>
          </a:xfrm>
          <a:custGeom>
            <a:avLst/>
            <a:gdLst>
              <a:gd name="T0" fmla="*/ 0 w 102"/>
              <a:gd name="T1" fmla="*/ 2147483647 h 56"/>
              <a:gd name="T2" fmla="*/ 2147483647 w 102"/>
              <a:gd name="T3" fmla="*/ 2147483647 h 56"/>
              <a:gd name="T4" fmla="*/ 2147483647 w 102"/>
              <a:gd name="T5" fmla="*/ 0 h 56"/>
              <a:gd name="T6" fmla="*/ 0 w 102"/>
              <a:gd name="T7" fmla="*/ 0 h 56"/>
              <a:gd name="T8" fmla="*/ 0 w 102"/>
              <a:gd name="T9" fmla="*/ 2147483647 h 56"/>
              <a:gd name="T10" fmla="*/ 0 w 102"/>
              <a:gd name="T11" fmla="*/ 2147483647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2" h="56">
                <a:moveTo>
                  <a:pt x="0" y="56"/>
                </a:moveTo>
                <a:lnTo>
                  <a:pt x="102" y="56"/>
                </a:lnTo>
                <a:lnTo>
                  <a:pt x="102" y="0"/>
                </a:lnTo>
                <a:lnTo>
                  <a:pt x="0" y="0"/>
                </a:lnTo>
                <a:lnTo>
                  <a:pt x="0" y="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1" name="Freeform 162"/>
          <p:cNvSpPr>
            <a:spLocks/>
          </p:cNvSpPr>
          <p:nvPr/>
        </p:nvSpPr>
        <p:spPr bwMode="auto">
          <a:xfrm>
            <a:off x="2308225" y="3884613"/>
            <a:ext cx="274638" cy="388937"/>
          </a:xfrm>
          <a:custGeom>
            <a:avLst/>
            <a:gdLst>
              <a:gd name="T0" fmla="*/ 2147483647 w 173"/>
              <a:gd name="T1" fmla="*/ 2147483647 h 245"/>
              <a:gd name="T2" fmla="*/ 2147483647 w 173"/>
              <a:gd name="T3" fmla="*/ 2147483647 h 245"/>
              <a:gd name="T4" fmla="*/ 2147483647 w 173"/>
              <a:gd name="T5" fmla="*/ 2147483647 h 245"/>
              <a:gd name="T6" fmla="*/ 2147483647 w 173"/>
              <a:gd name="T7" fmla="*/ 2147483647 h 245"/>
              <a:gd name="T8" fmla="*/ 2147483647 w 173"/>
              <a:gd name="T9" fmla="*/ 2147483647 h 245"/>
              <a:gd name="T10" fmla="*/ 2147483647 w 173"/>
              <a:gd name="T11" fmla="*/ 2147483647 h 245"/>
              <a:gd name="T12" fmla="*/ 2147483647 w 173"/>
              <a:gd name="T13" fmla="*/ 2147483647 h 245"/>
              <a:gd name="T14" fmla="*/ 2147483647 w 173"/>
              <a:gd name="T15" fmla="*/ 2147483647 h 245"/>
              <a:gd name="T16" fmla="*/ 2147483647 w 173"/>
              <a:gd name="T17" fmla="*/ 2147483647 h 245"/>
              <a:gd name="T18" fmla="*/ 2147483647 w 173"/>
              <a:gd name="T19" fmla="*/ 0 h 245"/>
              <a:gd name="T20" fmla="*/ 2147483647 w 173"/>
              <a:gd name="T21" fmla="*/ 0 h 245"/>
              <a:gd name="T22" fmla="*/ 2147483647 w 173"/>
              <a:gd name="T23" fmla="*/ 2147483647 h 245"/>
              <a:gd name="T24" fmla="*/ 2147483647 w 173"/>
              <a:gd name="T25" fmla="*/ 2147483647 h 245"/>
              <a:gd name="T26" fmla="*/ 2147483647 w 173"/>
              <a:gd name="T27" fmla="*/ 2147483647 h 245"/>
              <a:gd name="T28" fmla="*/ 0 w 173"/>
              <a:gd name="T29" fmla="*/ 2147483647 h 245"/>
              <a:gd name="T30" fmla="*/ 2147483647 w 173"/>
              <a:gd name="T31" fmla="*/ 2147483647 h 245"/>
              <a:gd name="T32" fmla="*/ 2147483647 w 173"/>
              <a:gd name="T33" fmla="*/ 2147483647 h 245"/>
              <a:gd name="T34" fmla="*/ 2147483647 w 173"/>
              <a:gd name="T35" fmla="*/ 2147483647 h 245"/>
              <a:gd name="T36" fmla="*/ 2147483647 w 173"/>
              <a:gd name="T37" fmla="*/ 2147483647 h 245"/>
              <a:gd name="T38" fmla="*/ 2147483647 w 173"/>
              <a:gd name="T39" fmla="*/ 2147483647 h 245"/>
              <a:gd name="T40" fmla="*/ 2147483647 w 173"/>
              <a:gd name="T41" fmla="*/ 2147483647 h 245"/>
              <a:gd name="T42" fmla="*/ 2147483647 w 173"/>
              <a:gd name="T43" fmla="*/ 2147483647 h 245"/>
              <a:gd name="T44" fmla="*/ 2147483647 w 173"/>
              <a:gd name="T45" fmla="*/ 2147483647 h 245"/>
              <a:gd name="T46" fmla="*/ 2147483647 w 173"/>
              <a:gd name="T47" fmla="*/ 2147483647 h 2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3" h="245">
                <a:moveTo>
                  <a:pt x="160" y="241"/>
                </a:moveTo>
                <a:lnTo>
                  <a:pt x="167" y="231"/>
                </a:lnTo>
                <a:lnTo>
                  <a:pt x="173" y="221"/>
                </a:lnTo>
                <a:lnTo>
                  <a:pt x="173" y="213"/>
                </a:lnTo>
                <a:lnTo>
                  <a:pt x="173" y="207"/>
                </a:lnTo>
                <a:lnTo>
                  <a:pt x="171" y="199"/>
                </a:lnTo>
                <a:lnTo>
                  <a:pt x="169" y="193"/>
                </a:lnTo>
                <a:lnTo>
                  <a:pt x="64" y="16"/>
                </a:lnTo>
                <a:lnTo>
                  <a:pt x="54" y="6"/>
                </a:lnTo>
                <a:lnTo>
                  <a:pt x="42" y="0"/>
                </a:lnTo>
                <a:lnTo>
                  <a:pt x="28" y="0"/>
                </a:lnTo>
                <a:lnTo>
                  <a:pt x="18" y="6"/>
                </a:lnTo>
                <a:lnTo>
                  <a:pt x="6" y="14"/>
                </a:lnTo>
                <a:lnTo>
                  <a:pt x="2" y="26"/>
                </a:lnTo>
                <a:lnTo>
                  <a:pt x="0" y="38"/>
                </a:lnTo>
                <a:lnTo>
                  <a:pt x="6" y="52"/>
                </a:lnTo>
                <a:lnTo>
                  <a:pt x="112" y="229"/>
                </a:lnTo>
                <a:lnTo>
                  <a:pt x="118" y="239"/>
                </a:lnTo>
                <a:lnTo>
                  <a:pt x="132" y="245"/>
                </a:lnTo>
                <a:lnTo>
                  <a:pt x="138" y="245"/>
                </a:lnTo>
                <a:lnTo>
                  <a:pt x="144" y="245"/>
                </a:lnTo>
                <a:lnTo>
                  <a:pt x="152" y="243"/>
                </a:lnTo>
                <a:lnTo>
                  <a:pt x="160" y="241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2" name="Freeform 163"/>
          <p:cNvSpPr>
            <a:spLocks/>
          </p:cNvSpPr>
          <p:nvPr/>
        </p:nvSpPr>
        <p:spPr bwMode="auto">
          <a:xfrm>
            <a:off x="2295525" y="4498975"/>
            <a:ext cx="334963" cy="95250"/>
          </a:xfrm>
          <a:custGeom>
            <a:avLst/>
            <a:gdLst>
              <a:gd name="T0" fmla="*/ 2147483647 w 211"/>
              <a:gd name="T1" fmla="*/ 2147483647 h 60"/>
              <a:gd name="T2" fmla="*/ 2147483647 w 211"/>
              <a:gd name="T3" fmla="*/ 2147483647 h 60"/>
              <a:gd name="T4" fmla="*/ 2147483647 w 211"/>
              <a:gd name="T5" fmla="*/ 2147483647 h 60"/>
              <a:gd name="T6" fmla="*/ 2147483647 w 211"/>
              <a:gd name="T7" fmla="*/ 2147483647 h 60"/>
              <a:gd name="T8" fmla="*/ 2147483647 w 211"/>
              <a:gd name="T9" fmla="*/ 2147483647 h 60"/>
              <a:gd name="T10" fmla="*/ 2147483647 w 211"/>
              <a:gd name="T11" fmla="*/ 2147483647 h 60"/>
              <a:gd name="T12" fmla="*/ 2147483647 w 211"/>
              <a:gd name="T13" fmla="*/ 2147483647 h 60"/>
              <a:gd name="T14" fmla="*/ 2147483647 w 211"/>
              <a:gd name="T15" fmla="*/ 2147483647 h 60"/>
              <a:gd name="T16" fmla="*/ 2147483647 w 211"/>
              <a:gd name="T17" fmla="*/ 2147483647 h 60"/>
              <a:gd name="T18" fmla="*/ 2147483647 w 211"/>
              <a:gd name="T19" fmla="*/ 0 h 60"/>
              <a:gd name="T20" fmla="*/ 2147483647 w 211"/>
              <a:gd name="T21" fmla="*/ 0 h 60"/>
              <a:gd name="T22" fmla="*/ 2147483647 w 211"/>
              <a:gd name="T23" fmla="*/ 0 h 60"/>
              <a:gd name="T24" fmla="*/ 2147483647 w 211"/>
              <a:gd name="T25" fmla="*/ 0 h 60"/>
              <a:gd name="T26" fmla="*/ 2147483647 w 211"/>
              <a:gd name="T27" fmla="*/ 2147483647 h 60"/>
              <a:gd name="T28" fmla="*/ 0 w 211"/>
              <a:gd name="T29" fmla="*/ 2147483647 h 60"/>
              <a:gd name="T30" fmla="*/ 0 w 211"/>
              <a:gd name="T31" fmla="*/ 2147483647 h 60"/>
              <a:gd name="T32" fmla="*/ 0 w 211"/>
              <a:gd name="T33" fmla="*/ 2147483647 h 60"/>
              <a:gd name="T34" fmla="*/ 0 w 211"/>
              <a:gd name="T35" fmla="*/ 2147483647 h 60"/>
              <a:gd name="T36" fmla="*/ 2147483647 w 211"/>
              <a:gd name="T37" fmla="*/ 2147483647 h 60"/>
              <a:gd name="T38" fmla="*/ 2147483647 w 211"/>
              <a:gd name="T39" fmla="*/ 2147483647 h 60"/>
              <a:gd name="T40" fmla="*/ 2147483647 w 211"/>
              <a:gd name="T41" fmla="*/ 2147483647 h 60"/>
              <a:gd name="T42" fmla="*/ 2147483647 w 21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1" h="60">
                <a:moveTo>
                  <a:pt x="26" y="60"/>
                </a:moveTo>
                <a:lnTo>
                  <a:pt x="185" y="60"/>
                </a:lnTo>
                <a:lnTo>
                  <a:pt x="195" y="58"/>
                </a:lnTo>
                <a:lnTo>
                  <a:pt x="203" y="52"/>
                </a:lnTo>
                <a:lnTo>
                  <a:pt x="209" y="44"/>
                </a:lnTo>
                <a:lnTo>
                  <a:pt x="211" y="34"/>
                </a:lnTo>
                <a:lnTo>
                  <a:pt x="211" y="22"/>
                </a:lnTo>
                <a:lnTo>
                  <a:pt x="209" y="14"/>
                </a:lnTo>
                <a:lnTo>
                  <a:pt x="203" y="6"/>
                </a:lnTo>
                <a:lnTo>
                  <a:pt x="195" y="0"/>
                </a:lnTo>
                <a:lnTo>
                  <a:pt x="185" y="0"/>
                </a:lnTo>
                <a:lnTo>
                  <a:pt x="26" y="0"/>
                </a:lnTo>
                <a:lnTo>
                  <a:pt x="14" y="0"/>
                </a:lnTo>
                <a:lnTo>
                  <a:pt x="8" y="6"/>
                </a:lnTo>
                <a:lnTo>
                  <a:pt x="0" y="14"/>
                </a:lnTo>
                <a:lnTo>
                  <a:pt x="0" y="22"/>
                </a:lnTo>
                <a:lnTo>
                  <a:pt x="0" y="34"/>
                </a:lnTo>
                <a:lnTo>
                  <a:pt x="0" y="44"/>
                </a:lnTo>
                <a:lnTo>
                  <a:pt x="8" y="52"/>
                </a:lnTo>
                <a:lnTo>
                  <a:pt x="14" y="58"/>
                </a:lnTo>
                <a:lnTo>
                  <a:pt x="26" y="60"/>
                </a:lnTo>
                <a:close/>
              </a:path>
            </a:pathLst>
          </a:custGeom>
          <a:solidFill>
            <a:srgbClr val="00BA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3" name="Freeform 164"/>
          <p:cNvSpPr>
            <a:spLocks/>
          </p:cNvSpPr>
          <p:nvPr/>
        </p:nvSpPr>
        <p:spPr bwMode="auto">
          <a:xfrm>
            <a:off x="2339975" y="4514850"/>
            <a:ext cx="203200" cy="53975"/>
          </a:xfrm>
          <a:custGeom>
            <a:avLst/>
            <a:gdLst>
              <a:gd name="T0" fmla="*/ 0 w 128"/>
              <a:gd name="T1" fmla="*/ 2147483647 h 34"/>
              <a:gd name="T2" fmla="*/ 2147483647 w 128"/>
              <a:gd name="T3" fmla="*/ 2147483647 h 34"/>
              <a:gd name="T4" fmla="*/ 2147483647 w 128"/>
              <a:gd name="T5" fmla="*/ 2147483647 h 34"/>
              <a:gd name="T6" fmla="*/ 2147483647 w 128"/>
              <a:gd name="T7" fmla="*/ 2147483647 h 34"/>
              <a:gd name="T8" fmla="*/ 2147483647 w 128"/>
              <a:gd name="T9" fmla="*/ 0 h 34"/>
              <a:gd name="T10" fmla="*/ 0 w 128"/>
              <a:gd name="T11" fmla="*/ 0 h 34"/>
              <a:gd name="T12" fmla="*/ 0 w 128"/>
              <a:gd name="T13" fmla="*/ 2147483647 h 34"/>
              <a:gd name="T14" fmla="*/ 0 w 128"/>
              <a:gd name="T15" fmla="*/ 2147483647 h 34"/>
              <a:gd name="T16" fmla="*/ 0 w 128"/>
              <a:gd name="T17" fmla="*/ 2147483647 h 34"/>
              <a:gd name="T18" fmla="*/ 0 w 128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128" y="34"/>
                </a:lnTo>
                <a:lnTo>
                  <a:pt x="128" y="32"/>
                </a:lnTo>
                <a:lnTo>
                  <a:pt x="128" y="0"/>
                </a:lnTo>
                <a:lnTo>
                  <a:pt x="0" y="0"/>
                </a:lnTo>
                <a:lnTo>
                  <a:pt x="0" y="32"/>
                </a:lnTo>
                <a:lnTo>
                  <a:pt x="0" y="34"/>
                </a:lnTo>
                <a:close/>
              </a:path>
            </a:pathLst>
          </a:custGeom>
          <a:solidFill>
            <a:srgbClr val="008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4" name="Freeform 165"/>
          <p:cNvSpPr>
            <a:spLocks/>
          </p:cNvSpPr>
          <p:nvPr/>
        </p:nvSpPr>
        <p:spPr bwMode="auto">
          <a:xfrm>
            <a:off x="2333625" y="4635500"/>
            <a:ext cx="63500" cy="63500"/>
          </a:xfrm>
          <a:custGeom>
            <a:avLst/>
            <a:gdLst>
              <a:gd name="T0" fmla="*/ 2147483647 w 40"/>
              <a:gd name="T1" fmla="*/ 2147483647 h 40"/>
              <a:gd name="T2" fmla="*/ 2147483647 w 40"/>
              <a:gd name="T3" fmla="*/ 2147483647 h 40"/>
              <a:gd name="T4" fmla="*/ 2147483647 w 40"/>
              <a:gd name="T5" fmla="*/ 2147483647 h 40"/>
              <a:gd name="T6" fmla="*/ 2147483647 w 40"/>
              <a:gd name="T7" fmla="*/ 2147483647 h 40"/>
              <a:gd name="T8" fmla="*/ 2147483647 w 40"/>
              <a:gd name="T9" fmla="*/ 2147483647 h 40"/>
              <a:gd name="T10" fmla="*/ 2147483647 w 40"/>
              <a:gd name="T11" fmla="*/ 2147483647 h 40"/>
              <a:gd name="T12" fmla="*/ 2147483647 w 40"/>
              <a:gd name="T13" fmla="*/ 2147483647 h 40"/>
              <a:gd name="T14" fmla="*/ 2147483647 w 40"/>
              <a:gd name="T15" fmla="*/ 0 h 40"/>
              <a:gd name="T16" fmla="*/ 2147483647 w 40"/>
              <a:gd name="T17" fmla="*/ 0 h 40"/>
              <a:gd name="T18" fmla="*/ 2147483647 w 40"/>
              <a:gd name="T19" fmla="*/ 0 h 40"/>
              <a:gd name="T20" fmla="*/ 2147483647 w 40"/>
              <a:gd name="T21" fmla="*/ 2147483647 h 40"/>
              <a:gd name="T22" fmla="*/ 0 w 40"/>
              <a:gd name="T23" fmla="*/ 2147483647 h 40"/>
              <a:gd name="T24" fmla="*/ 0 w 40"/>
              <a:gd name="T25" fmla="*/ 2147483647 h 40"/>
              <a:gd name="T26" fmla="*/ 0 w 40"/>
              <a:gd name="T27" fmla="*/ 2147483647 h 40"/>
              <a:gd name="T28" fmla="*/ 2147483647 w 40"/>
              <a:gd name="T29" fmla="*/ 2147483647 h 40"/>
              <a:gd name="T30" fmla="*/ 2147483647 w 40"/>
              <a:gd name="T31" fmla="*/ 2147483647 h 40"/>
              <a:gd name="T32" fmla="*/ 2147483647 w 40"/>
              <a:gd name="T33" fmla="*/ 2147483647 h 40"/>
              <a:gd name="T34" fmla="*/ 2147483647 w 40"/>
              <a:gd name="T35" fmla="*/ 2147483647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40">
                <a:moveTo>
                  <a:pt x="20" y="40"/>
                </a:moveTo>
                <a:lnTo>
                  <a:pt x="26" y="38"/>
                </a:lnTo>
                <a:lnTo>
                  <a:pt x="34" y="34"/>
                </a:lnTo>
                <a:lnTo>
                  <a:pt x="38" y="26"/>
                </a:lnTo>
                <a:lnTo>
                  <a:pt x="40" y="20"/>
                </a:lnTo>
                <a:lnTo>
                  <a:pt x="38" y="12"/>
                </a:lnTo>
                <a:lnTo>
                  <a:pt x="34" y="6"/>
                </a:lnTo>
                <a:lnTo>
                  <a:pt x="26" y="0"/>
                </a:lnTo>
                <a:lnTo>
                  <a:pt x="20" y="0"/>
                </a:lnTo>
                <a:lnTo>
                  <a:pt x="12" y="0"/>
                </a:lnTo>
                <a:lnTo>
                  <a:pt x="6" y="6"/>
                </a:lnTo>
                <a:lnTo>
                  <a:pt x="0" y="12"/>
                </a:lnTo>
                <a:lnTo>
                  <a:pt x="0" y="20"/>
                </a:lnTo>
                <a:lnTo>
                  <a:pt x="0" y="26"/>
                </a:lnTo>
                <a:lnTo>
                  <a:pt x="6" y="34"/>
                </a:lnTo>
                <a:lnTo>
                  <a:pt x="12" y="38"/>
                </a:lnTo>
                <a:lnTo>
                  <a:pt x="20" y="40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5" name="Freeform 166"/>
          <p:cNvSpPr>
            <a:spLocks/>
          </p:cNvSpPr>
          <p:nvPr/>
        </p:nvSpPr>
        <p:spPr bwMode="auto">
          <a:xfrm>
            <a:off x="636588" y="4216400"/>
            <a:ext cx="1487487" cy="212725"/>
          </a:xfrm>
          <a:custGeom>
            <a:avLst/>
            <a:gdLst>
              <a:gd name="T0" fmla="*/ 2147483647 w 937"/>
              <a:gd name="T1" fmla="*/ 2147483647 h 134"/>
              <a:gd name="T2" fmla="*/ 2147483647 w 937"/>
              <a:gd name="T3" fmla="*/ 2147483647 h 134"/>
              <a:gd name="T4" fmla="*/ 2147483647 w 937"/>
              <a:gd name="T5" fmla="*/ 2147483647 h 134"/>
              <a:gd name="T6" fmla="*/ 2147483647 w 937"/>
              <a:gd name="T7" fmla="*/ 2147483647 h 134"/>
              <a:gd name="T8" fmla="*/ 2147483647 w 937"/>
              <a:gd name="T9" fmla="*/ 2147483647 h 134"/>
              <a:gd name="T10" fmla="*/ 2147483647 w 937"/>
              <a:gd name="T11" fmla="*/ 2147483647 h 134"/>
              <a:gd name="T12" fmla="*/ 2147483647 w 937"/>
              <a:gd name="T13" fmla="*/ 2147483647 h 134"/>
              <a:gd name="T14" fmla="*/ 2147483647 w 937"/>
              <a:gd name="T15" fmla="*/ 2147483647 h 134"/>
              <a:gd name="T16" fmla="*/ 2147483647 w 937"/>
              <a:gd name="T17" fmla="*/ 2147483647 h 134"/>
              <a:gd name="T18" fmla="*/ 2147483647 w 937"/>
              <a:gd name="T19" fmla="*/ 2147483647 h 134"/>
              <a:gd name="T20" fmla="*/ 2147483647 w 937"/>
              <a:gd name="T21" fmla="*/ 2147483647 h 134"/>
              <a:gd name="T22" fmla="*/ 2147483647 w 937"/>
              <a:gd name="T23" fmla="*/ 2147483647 h 134"/>
              <a:gd name="T24" fmla="*/ 2147483647 w 937"/>
              <a:gd name="T25" fmla="*/ 2147483647 h 134"/>
              <a:gd name="T26" fmla="*/ 2147483647 w 937"/>
              <a:gd name="T27" fmla="*/ 2147483647 h 134"/>
              <a:gd name="T28" fmla="*/ 2147483647 w 937"/>
              <a:gd name="T29" fmla="*/ 2147483647 h 134"/>
              <a:gd name="T30" fmla="*/ 2147483647 w 937"/>
              <a:gd name="T31" fmla="*/ 2147483647 h 134"/>
              <a:gd name="T32" fmla="*/ 2147483647 w 937"/>
              <a:gd name="T33" fmla="*/ 2147483647 h 134"/>
              <a:gd name="T34" fmla="*/ 2147483647 w 937"/>
              <a:gd name="T35" fmla="*/ 2147483647 h 134"/>
              <a:gd name="T36" fmla="*/ 2147483647 w 937"/>
              <a:gd name="T37" fmla="*/ 2147483647 h 134"/>
              <a:gd name="T38" fmla="*/ 2147483647 w 937"/>
              <a:gd name="T39" fmla="*/ 2147483647 h 134"/>
              <a:gd name="T40" fmla="*/ 2147483647 w 937"/>
              <a:gd name="T41" fmla="*/ 2147483647 h 134"/>
              <a:gd name="T42" fmla="*/ 2147483647 w 937"/>
              <a:gd name="T43" fmla="*/ 2147483647 h 134"/>
              <a:gd name="T44" fmla="*/ 2147483647 w 937"/>
              <a:gd name="T45" fmla="*/ 2147483647 h 134"/>
              <a:gd name="T46" fmla="*/ 2147483647 w 937"/>
              <a:gd name="T47" fmla="*/ 2147483647 h 134"/>
              <a:gd name="T48" fmla="*/ 2147483647 w 937"/>
              <a:gd name="T49" fmla="*/ 2147483647 h 134"/>
              <a:gd name="T50" fmla="*/ 2147483647 w 937"/>
              <a:gd name="T51" fmla="*/ 2147483647 h 134"/>
              <a:gd name="T52" fmla="*/ 2147483647 w 937"/>
              <a:gd name="T53" fmla="*/ 2147483647 h 134"/>
              <a:gd name="T54" fmla="*/ 2147483647 w 937"/>
              <a:gd name="T55" fmla="*/ 2147483647 h 134"/>
              <a:gd name="T56" fmla="*/ 2147483647 w 937"/>
              <a:gd name="T57" fmla="*/ 2147483647 h 134"/>
              <a:gd name="T58" fmla="*/ 2147483647 w 937"/>
              <a:gd name="T59" fmla="*/ 2147483647 h 134"/>
              <a:gd name="T60" fmla="*/ 2147483647 w 937"/>
              <a:gd name="T61" fmla="*/ 2147483647 h 134"/>
              <a:gd name="T62" fmla="*/ 2147483647 w 937"/>
              <a:gd name="T63" fmla="*/ 2147483647 h 134"/>
              <a:gd name="T64" fmla="*/ 0 w 937"/>
              <a:gd name="T65" fmla="*/ 2147483647 h 134"/>
              <a:gd name="T66" fmla="*/ 0 w 937"/>
              <a:gd name="T67" fmla="*/ 2147483647 h 134"/>
              <a:gd name="T68" fmla="*/ 2147483647 w 937"/>
              <a:gd name="T69" fmla="*/ 2147483647 h 134"/>
              <a:gd name="T70" fmla="*/ 2147483647 w 937"/>
              <a:gd name="T71" fmla="*/ 2147483647 h 134"/>
              <a:gd name="T72" fmla="*/ 2147483647 w 937"/>
              <a:gd name="T73" fmla="*/ 2147483647 h 134"/>
              <a:gd name="T74" fmla="*/ 2147483647 w 937"/>
              <a:gd name="T75" fmla="*/ 2147483647 h 134"/>
              <a:gd name="T76" fmla="*/ 2147483647 w 937"/>
              <a:gd name="T77" fmla="*/ 2147483647 h 134"/>
              <a:gd name="T78" fmla="*/ 2147483647 w 937"/>
              <a:gd name="T79" fmla="*/ 0 h 134"/>
              <a:gd name="T80" fmla="*/ 2147483647 w 937"/>
              <a:gd name="T81" fmla="*/ 2147483647 h 134"/>
              <a:gd name="T82" fmla="*/ 2147483647 w 937"/>
              <a:gd name="T83" fmla="*/ 2147483647 h 134"/>
              <a:gd name="T84" fmla="*/ 2147483647 w 937"/>
              <a:gd name="T85" fmla="*/ 2147483647 h 134"/>
              <a:gd name="T86" fmla="*/ 2147483647 w 937"/>
              <a:gd name="T87" fmla="*/ 2147483647 h 134"/>
              <a:gd name="T88" fmla="*/ 2147483647 w 937"/>
              <a:gd name="T89" fmla="*/ 2147483647 h 134"/>
              <a:gd name="T90" fmla="*/ 2147483647 w 937"/>
              <a:gd name="T91" fmla="*/ 2147483647 h 134"/>
              <a:gd name="T92" fmla="*/ 2147483647 w 937"/>
              <a:gd name="T93" fmla="*/ 2147483647 h 134"/>
              <a:gd name="T94" fmla="*/ 2147483647 w 937"/>
              <a:gd name="T95" fmla="*/ 2147483647 h 134"/>
              <a:gd name="T96" fmla="*/ 2147483647 w 937"/>
              <a:gd name="T97" fmla="*/ 2147483647 h 134"/>
              <a:gd name="T98" fmla="*/ 2147483647 w 937"/>
              <a:gd name="T99" fmla="*/ 2147483647 h 134"/>
              <a:gd name="T100" fmla="*/ 2147483647 w 937"/>
              <a:gd name="T101" fmla="*/ 2147483647 h 1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37" h="134">
                <a:moveTo>
                  <a:pt x="937" y="134"/>
                </a:moveTo>
                <a:lnTo>
                  <a:pt x="921" y="134"/>
                </a:lnTo>
                <a:lnTo>
                  <a:pt x="905" y="134"/>
                </a:lnTo>
                <a:lnTo>
                  <a:pt x="889" y="134"/>
                </a:lnTo>
                <a:lnTo>
                  <a:pt x="873" y="134"/>
                </a:lnTo>
                <a:lnTo>
                  <a:pt x="857" y="134"/>
                </a:lnTo>
                <a:lnTo>
                  <a:pt x="841" y="134"/>
                </a:lnTo>
                <a:lnTo>
                  <a:pt x="825" y="134"/>
                </a:lnTo>
                <a:lnTo>
                  <a:pt x="809" y="134"/>
                </a:lnTo>
                <a:lnTo>
                  <a:pt x="791" y="134"/>
                </a:lnTo>
                <a:lnTo>
                  <a:pt x="775" y="134"/>
                </a:lnTo>
                <a:lnTo>
                  <a:pt x="757" y="134"/>
                </a:lnTo>
                <a:lnTo>
                  <a:pt x="741" y="134"/>
                </a:lnTo>
                <a:lnTo>
                  <a:pt x="725" y="134"/>
                </a:lnTo>
                <a:lnTo>
                  <a:pt x="709" y="134"/>
                </a:lnTo>
                <a:lnTo>
                  <a:pt x="691" y="134"/>
                </a:lnTo>
                <a:lnTo>
                  <a:pt x="675" y="134"/>
                </a:lnTo>
                <a:lnTo>
                  <a:pt x="657" y="134"/>
                </a:lnTo>
                <a:lnTo>
                  <a:pt x="641" y="134"/>
                </a:lnTo>
                <a:lnTo>
                  <a:pt x="623" y="134"/>
                </a:lnTo>
                <a:lnTo>
                  <a:pt x="607" y="134"/>
                </a:lnTo>
                <a:lnTo>
                  <a:pt x="591" y="134"/>
                </a:lnTo>
                <a:lnTo>
                  <a:pt x="573" y="134"/>
                </a:lnTo>
                <a:lnTo>
                  <a:pt x="555" y="134"/>
                </a:lnTo>
                <a:lnTo>
                  <a:pt x="541" y="134"/>
                </a:lnTo>
                <a:lnTo>
                  <a:pt x="521" y="134"/>
                </a:lnTo>
                <a:lnTo>
                  <a:pt x="505" y="134"/>
                </a:lnTo>
                <a:lnTo>
                  <a:pt x="489" y="134"/>
                </a:lnTo>
                <a:lnTo>
                  <a:pt x="473" y="134"/>
                </a:lnTo>
                <a:lnTo>
                  <a:pt x="455" y="134"/>
                </a:lnTo>
                <a:lnTo>
                  <a:pt x="439" y="134"/>
                </a:lnTo>
                <a:lnTo>
                  <a:pt x="423" y="134"/>
                </a:lnTo>
                <a:lnTo>
                  <a:pt x="407" y="134"/>
                </a:lnTo>
                <a:lnTo>
                  <a:pt x="391" y="134"/>
                </a:lnTo>
                <a:lnTo>
                  <a:pt x="375" y="134"/>
                </a:lnTo>
                <a:lnTo>
                  <a:pt x="357" y="134"/>
                </a:lnTo>
                <a:lnTo>
                  <a:pt x="343" y="134"/>
                </a:lnTo>
                <a:lnTo>
                  <a:pt x="327" y="134"/>
                </a:lnTo>
                <a:lnTo>
                  <a:pt x="311" y="134"/>
                </a:lnTo>
                <a:lnTo>
                  <a:pt x="297" y="134"/>
                </a:lnTo>
                <a:lnTo>
                  <a:pt x="284" y="134"/>
                </a:lnTo>
                <a:lnTo>
                  <a:pt x="268" y="134"/>
                </a:lnTo>
                <a:lnTo>
                  <a:pt x="254" y="134"/>
                </a:lnTo>
                <a:lnTo>
                  <a:pt x="240" y="134"/>
                </a:lnTo>
                <a:lnTo>
                  <a:pt x="224" y="134"/>
                </a:lnTo>
                <a:lnTo>
                  <a:pt x="210" y="134"/>
                </a:lnTo>
                <a:lnTo>
                  <a:pt x="196" y="134"/>
                </a:lnTo>
                <a:lnTo>
                  <a:pt x="182" y="134"/>
                </a:lnTo>
                <a:lnTo>
                  <a:pt x="170" y="134"/>
                </a:lnTo>
                <a:lnTo>
                  <a:pt x="156" y="134"/>
                </a:lnTo>
                <a:lnTo>
                  <a:pt x="144" y="134"/>
                </a:lnTo>
                <a:lnTo>
                  <a:pt x="130" y="134"/>
                </a:lnTo>
                <a:lnTo>
                  <a:pt x="120" y="134"/>
                </a:lnTo>
                <a:lnTo>
                  <a:pt x="108" y="134"/>
                </a:lnTo>
                <a:lnTo>
                  <a:pt x="96" y="134"/>
                </a:lnTo>
                <a:lnTo>
                  <a:pt x="86" y="134"/>
                </a:lnTo>
                <a:lnTo>
                  <a:pt x="74" y="134"/>
                </a:lnTo>
                <a:lnTo>
                  <a:pt x="64" y="134"/>
                </a:lnTo>
                <a:lnTo>
                  <a:pt x="52" y="134"/>
                </a:lnTo>
                <a:lnTo>
                  <a:pt x="42" y="134"/>
                </a:lnTo>
                <a:lnTo>
                  <a:pt x="34" y="134"/>
                </a:lnTo>
                <a:lnTo>
                  <a:pt x="24" y="134"/>
                </a:lnTo>
                <a:lnTo>
                  <a:pt x="16" y="134"/>
                </a:lnTo>
                <a:lnTo>
                  <a:pt x="8" y="134"/>
                </a:lnTo>
                <a:lnTo>
                  <a:pt x="0" y="134"/>
                </a:lnTo>
                <a:lnTo>
                  <a:pt x="0" y="124"/>
                </a:lnTo>
                <a:lnTo>
                  <a:pt x="0" y="122"/>
                </a:lnTo>
                <a:lnTo>
                  <a:pt x="0" y="110"/>
                </a:lnTo>
                <a:lnTo>
                  <a:pt x="6" y="100"/>
                </a:lnTo>
                <a:lnTo>
                  <a:pt x="12" y="88"/>
                </a:lnTo>
                <a:lnTo>
                  <a:pt x="22" y="80"/>
                </a:lnTo>
                <a:lnTo>
                  <a:pt x="32" y="72"/>
                </a:lnTo>
                <a:lnTo>
                  <a:pt x="44" y="64"/>
                </a:lnTo>
                <a:lnTo>
                  <a:pt x="50" y="62"/>
                </a:lnTo>
                <a:lnTo>
                  <a:pt x="58" y="60"/>
                </a:lnTo>
                <a:lnTo>
                  <a:pt x="64" y="60"/>
                </a:lnTo>
                <a:lnTo>
                  <a:pt x="72" y="60"/>
                </a:lnTo>
                <a:lnTo>
                  <a:pt x="863" y="2"/>
                </a:lnTo>
                <a:lnTo>
                  <a:pt x="869" y="0"/>
                </a:lnTo>
                <a:lnTo>
                  <a:pt x="877" y="0"/>
                </a:lnTo>
                <a:lnTo>
                  <a:pt x="883" y="0"/>
                </a:lnTo>
                <a:lnTo>
                  <a:pt x="891" y="2"/>
                </a:lnTo>
                <a:lnTo>
                  <a:pt x="897" y="4"/>
                </a:lnTo>
                <a:lnTo>
                  <a:pt x="903" y="6"/>
                </a:lnTo>
                <a:lnTo>
                  <a:pt x="909" y="10"/>
                </a:lnTo>
                <a:lnTo>
                  <a:pt x="915" y="14"/>
                </a:lnTo>
                <a:lnTo>
                  <a:pt x="923" y="20"/>
                </a:lnTo>
                <a:lnTo>
                  <a:pt x="931" y="30"/>
                </a:lnTo>
                <a:lnTo>
                  <a:pt x="935" y="40"/>
                </a:lnTo>
                <a:lnTo>
                  <a:pt x="937" y="52"/>
                </a:lnTo>
                <a:lnTo>
                  <a:pt x="937" y="54"/>
                </a:lnTo>
                <a:lnTo>
                  <a:pt x="937" y="60"/>
                </a:lnTo>
                <a:lnTo>
                  <a:pt x="937" y="68"/>
                </a:lnTo>
                <a:lnTo>
                  <a:pt x="937" y="78"/>
                </a:lnTo>
                <a:lnTo>
                  <a:pt x="937" y="84"/>
                </a:lnTo>
                <a:lnTo>
                  <a:pt x="937" y="90"/>
                </a:lnTo>
                <a:lnTo>
                  <a:pt x="937" y="96"/>
                </a:lnTo>
                <a:lnTo>
                  <a:pt x="937" y="104"/>
                </a:lnTo>
                <a:lnTo>
                  <a:pt x="937" y="112"/>
                </a:lnTo>
                <a:lnTo>
                  <a:pt x="937" y="118"/>
                </a:lnTo>
                <a:lnTo>
                  <a:pt x="937" y="126"/>
                </a:lnTo>
                <a:lnTo>
                  <a:pt x="937" y="134"/>
                </a:lnTo>
                <a:close/>
              </a:path>
            </a:pathLst>
          </a:custGeom>
          <a:solidFill>
            <a:srgbClr val="008A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6" name="Freeform 167"/>
          <p:cNvSpPr>
            <a:spLocks/>
          </p:cNvSpPr>
          <p:nvPr/>
        </p:nvSpPr>
        <p:spPr bwMode="auto">
          <a:xfrm>
            <a:off x="661988" y="4235450"/>
            <a:ext cx="1446212" cy="187325"/>
          </a:xfrm>
          <a:custGeom>
            <a:avLst/>
            <a:gdLst>
              <a:gd name="T0" fmla="*/ 2147483647 w 911"/>
              <a:gd name="T1" fmla="*/ 2147483647 h 118"/>
              <a:gd name="T2" fmla="*/ 2147483647 w 911"/>
              <a:gd name="T3" fmla="*/ 2147483647 h 118"/>
              <a:gd name="T4" fmla="*/ 2147483647 w 911"/>
              <a:gd name="T5" fmla="*/ 2147483647 h 118"/>
              <a:gd name="T6" fmla="*/ 2147483647 w 911"/>
              <a:gd name="T7" fmla="*/ 2147483647 h 118"/>
              <a:gd name="T8" fmla="*/ 2147483647 w 911"/>
              <a:gd name="T9" fmla="*/ 2147483647 h 118"/>
              <a:gd name="T10" fmla="*/ 2147483647 w 911"/>
              <a:gd name="T11" fmla="*/ 2147483647 h 118"/>
              <a:gd name="T12" fmla="*/ 2147483647 w 911"/>
              <a:gd name="T13" fmla="*/ 2147483647 h 118"/>
              <a:gd name="T14" fmla="*/ 2147483647 w 911"/>
              <a:gd name="T15" fmla="*/ 2147483647 h 118"/>
              <a:gd name="T16" fmla="*/ 2147483647 w 911"/>
              <a:gd name="T17" fmla="*/ 2147483647 h 118"/>
              <a:gd name="T18" fmla="*/ 2147483647 w 911"/>
              <a:gd name="T19" fmla="*/ 2147483647 h 118"/>
              <a:gd name="T20" fmla="*/ 2147483647 w 911"/>
              <a:gd name="T21" fmla="*/ 2147483647 h 118"/>
              <a:gd name="T22" fmla="*/ 2147483647 w 911"/>
              <a:gd name="T23" fmla="*/ 2147483647 h 118"/>
              <a:gd name="T24" fmla="*/ 2147483647 w 911"/>
              <a:gd name="T25" fmla="*/ 2147483647 h 118"/>
              <a:gd name="T26" fmla="*/ 2147483647 w 911"/>
              <a:gd name="T27" fmla="*/ 2147483647 h 118"/>
              <a:gd name="T28" fmla="*/ 2147483647 w 911"/>
              <a:gd name="T29" fmla="*/ 2147483647 h 118"/>
              <a:gd name="T30" fmla="*/ 2147483647 w 911"/>
              <a:gd name="T31" fmla="*/ 2147483647 h 118"/>
              <a:gd name="T32" fmla="*/ 2147483647 w 911"/>
              <a:gd name="T33" fmla="*/ 2147483647 h 118"/>
              <a:gd name="T34" fmla="*/ 2147483647 w 911"/>
              <a:gd name="T35" fmla="*/ 2147483647 h 118"/>
              <a:gd name="T36" fmla="*/ 2147483647 w 911"/>
              <a:gd name="T37" fmla="*/ 2147483647 h 118"/>
              <a:gd name="T38" fmla="*/ 2147483647 w 911"/>
              <a:gd name="T39" fmla="*/ 2147483647 h 118"/>
              <a:gd name="T40" fmla="*/ 2147483647 w 911"/>
              <a:gd name="T41" fmla="*/ 2147483647 h 118"/>
              <a:gd name="T42" fmla="*/ 2147483647 w 911"/>
              <a:gd name="T43" fmla="*/ 2147483647 h 118"/>
              <a:gd name="T44" fmla="*/ 2147483647 w 911"/>
              <a:gd name="T45" fmla="*/ 2147483647 h 118"/>
              <a:gd name="T46" fmla="*/ 2147483647 w 911"/>
              <a:gd name="T47" fmla="*/ 2147483647 h 118"/>
              <a:gd name="T48" fmla="*/ 2147483647 w 911"/>
              <a:gd name="T49" fmla="*/ 2147483647 h 118"/>
              <a:gd name="T50" fmla="*/ 2147483647 w 911"/>
              <a:gd name="T51" fmla="*/ 2147483647 h 118"/>
              <a:gd name="T52" fmla="*/ 2147483647 w 911"/>
              <a:gd name="T53" fmla="*/ 2147483647 h 118"/>
              <a:gd name="T54" fmla="*/ 2147483647 w 911"/>
              <a:gd name="T55" fmla="*/ 2147483647 h 118"/>
              <a:gd name="T56" fmla="*/ 2147483647 w 911"/>
              <a:gd name="T57" fmla="*/ 2147483647 h 118"/>
              <a:gd name="T58" fmla="*/ 2147483647 w 911"/>
              <a:gd name="T59" fmla="*/ 2147483647 h 118"/>
              <a:gd name="T60" fmla="*/ 2147483647 w 911"/>
              <a:gd name="T61" fmla="*/ 2147483647 h 118"/>
              <a:gd name="T62" fmla="*/ 2147483647 w 911"/>
              <a:gd name="T63" fmla="*/ 2147483647 h 118"/>
              <a:gd name="T64" fmla="*/ 0 w 911"/>
              <a:gd name="T65" fmla="*/ 2147483647 h 118"/>
              <a:gd name="T66" fmla="*/ 0 w 911"/>
              <a:gd name="T67" fmla="*/ 2147483647 h 118"/>
              <a:gd name="T68" fmla="*/ 2147483647 w 911"/>
              <a:gd name="T69" fmla="*/ 2147483647 h 118"/>
              <a:gd name="T70" fmla="*/ 2147483647 w 911"/>
              <a:gd name="T71" fmla="*/ 2147483647 h 118"/>
              <a:gd name="T72" fmla="*/ 2147483647 w 911"/>
              <a:gd name="T73" fmla="*/ 2147483647 h 118"/>
              <a:gd name="T74" fmla="*/ 2147483647 w 911"/>
              <a:gd name="T75" fmla="*/ 2147483647 h 118"/>
              <a:gd name="T76" fmla="*/ 2147483647 w 911"/>
              <a:gd name="T77" fmla="*/ 2147483647 h 118"/>
              <a:gd name="T78" fmla="*/ 2147483647 w 911"/>
              <a:gd name="T79" fmla="*/ 2147483647 h 118"/>
              <a:gd name="T80" fmla="*/ 2147483647 w 911"/>
              <a:gd name="T81" fmla="*/ 2147483647 h 118"/>
              <a:gd name="T82" fmla="*/ 2147483647 w 911"/>
              <a:gd name="T83" fmla="*/ 2147483647 h 118"/>
              <a:gd name="T84" fmla="*/ 2147483647 w 911"/>
              <a:gd name="T85" fmla="*/ 2147483647 h 118"/>
              <a:gd name="T86" fmla="*/ 2147483647 w 911"/>
              <a:gd name="T87" fmla="*/ 2147483647 h 118"/>
              <a:gd name="T88" fmla="*/ 2147483647 w 911"/>
              <a:gd name="T89" fmla="*/ 2147483647 h 118"/>
              <a:gd name="T90" fmla="*/ 2147483647 w 911"/>
              <a:gd name="T91" fmla="*/ 2147483647 h 118"/>
              <a:gd name="T92" fmla="*/ 2147483647 w 911"/>
              <a:gd name="T93" fmla="*/ 2147483647 h 1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11" h="118">
                <a:moveTo>
                  <a:pt x="911" y="118"/>
                </a:moveTo>
                <a:lnTo>
                  <a:pt x="895" y="118"/>
                </a:lnTo>
                <a:lnTo>
                  <a:pt x="879" y="118"/>
                </a:lnTo>
                <a:lnTo>
                  <a:pt x="863" y="118"/>
                </a:lnTo>
                <a:lnTo>
                  <a:pt x="847" y="118"/>
                </a:lnTo>
                <a:lnTo>
                  <a:pt x="831" y="118"/>
                </a:lnTo>
                <a:lnTo>
                  <a:pt x="817" y="118"/>
                </a:lnTo>
                <a:lnTo>
                  <a:pt x="801" y="118"/>
                </a:lnTo>
                <a:lnTo>
                  <a:pt x="785" y="118"/>
                </a:lnTo>
                <a:lnTo>
                  <a:pt x="769" y="118"/>
                </a:lnTo>
                <a:lnTo>
                  <a:pt x="753" y="118"/>
                </a:lnTo>
                <a:lnTo>
                  <a:pt x="737" y="118"/>
                </a:lnTo>
                <a:lnTo>
                  <a:pt x="721" y="118"/>
                </a:lnTo>
                <a:lnTo>
                  <a:pt x="703" y="118"/>
                </a:lnTo>
                <a:lnTo>
                  <a:pt x="687" y="118"/>
                </a:lnTo>
                <a:lnTo>
                  <a:pt x="671" y="118"/>
                </a:lnTo>
                <a:lnTo>
                  <a:pt x="655" y="118"/>
                </a:lnTo>
                <a:lnTo>
                  <a:pt x="639" y="118"/>
                </a:lnTo>
                <a:lnTo>
                  <a:pt x="623" y="118"/>
                </a:lnTo>
                <a:lnTo>
                  <a:pt x="605" y="118"/>
                </a:lnTo>
                <a:lnTo>
                  <a:pt x="591" y="118"/>
                </a:lnTo>
                <a:lnTo>
                  <a:pt x="573" y="118"/>
                </a:lnTo>
                <a:lnTo>
                  <a:pt x="557" y="118"/>
                </a:lnTo>
                <a:lnTo>
                  <a:pt x="539" y="118"/>
                </a:lnTo>
                <a:lnTo>
                  <a:pt x="525" y="118"/>
                </a:lnTo>
                <a:lnTo>
                  <a:pt x="507" y="118"/>
                </a:lnTo>
                <a:lnTo>
                  <a:pt x="491" y="118"/>
                </a:lnTo>
                <a:lnTo>
                  <a:pt x="473" y="118"/>
                </a:lnTo>
                <a:lnTo>
                  <a:pt x="457" y="118"/>
                </a:lnTo>
                <a:lnTo>
                  <a:pt x="443" y="118"/>
                </a:lnTo>
                <a:lnTo>
                  <a:pt x="427" y="118"/>
                </a:lnTo>
                <a:lnTo>
                  <a:pt x="411" y="118"/>
                </a:lnTo>
                <a:lnTo>
                  <a:pt x="395" y="118"/>
                </a:lnTo>
                <a:lnTo>
                  <a:pt x="379" y="118"/>
                </a:lnTo>
                <a:lnTo>
                  <a:pt x="363" y="118"/>
                </a:lnTo>
                <a:lnTo>
                  <a:pt x="347" y="118"/>
                </a:lnTo>
                <a:lnTo>
                  <a:pt x="333" y="118"/>
                </a:lnTo>
                <a:lnTo>
                  <a:pt x="317" y="118"/>
                </a:lnTo>
                <a:lnTo>
                  <a:pt x="303" y="118"/>
                </a:lnTo>
                <a:lnTo>
                  <a:pt x="289" y="118"/>
                </a:lnTo>
                <a:lnTo>
                  <a:pt x="274" y="118"/>
                </a:lnTo>
                <a:lnTo>
                  <a:pt x="260" y="118"/>
                </a:lnTo>
                <a:lnTo>
                  <a:pt x="246" y="118"/>
                </a:lnTo>
                <a:lnTo>
                  <a:pt x="232" y="118"/>
                </a:lnTo>
                <a:lnTo>
                  <a:pt x="218" y="118"/>
                </a:lnTo>
                <a:lnTo>
                  <a:pt x="204" y="118"/>
                </a:lnTo>
                <a:lnTo>
                  <a:pt x="192" y="118"/>
                </a:lnTo>
                <a:lnTo>
                  <a:pt x="178" y="118"/>
                </a:lnTo>
                <a:lnTo>
                  <a:pt x="166" y="118"/>
                </a:lnTo>
                <a:lnTo>
                  <a:pt x="152" y="118"/>
                </a:lnTo>
                <a:lnTo>
                  <a:pt x="140" y="118"/>
                </a:lnTo>
                <a:lnTo>
                  <a:pt x="126" y="118"/>
                </a:lnTo>
                <a:lnTo>
                  <a:pt x="116" y="118"/>
                </a:lnTo>
                <a:lnTo>
                  <a:pt x="104" y="118"/>
                </a:lnTo>
                <a:lnTo>
                  <a:pt x="92" y="118"/>
                </a:lnTo>
                <a:lnTo>
                  <a:pt x="82" y="118"/>
                </a:lnTo>
                <a:lnTo>
                  <a:pt x="72" y="118"/>
                </a:lnTo>
                <a:lnTo>
                  <a:pt x="60" y="118"/>
                </a:lnTo>
                <a:lnTo>
                  <a:pt x="50" y="118"/>
                </a:lnTo>
                <a:lnTo>
                  <a:pt x="40" y="118"/>
                </a:lnTo>
                <a:lnTo>
                  <a:pt x="32" y="118"/>
                </a:lnTo>
                <a:lnTo>
                  <a:pt x="22" y="118"/>
                </a:lnTo>
                <a:lnTo>
                  <a:pt x="14" y="118"/>
                </a:lnTo>
                <a:lnTo>
                  <a:pt x="6" y="118"/>
                </a:lnTo>
                <a:lnTo>
                  <a:pt x="0" y="118"/>
                </a:lnTo>
                <a:lnTo>
                  <a:pt x="0" y="112"/>
                </a:lnTo>
                <a:lnTo>
                  <a:pt x="0" y="110"/>
                </a:lnTo>
                <a:lnTo>
                  <a:pt x="0" y="100"/>
                </a:lnTo>
                <a:lnTo>
                  <a:pt x="4" y="88"/>
                </a:lnTo>
                <a:lnTo>
                  <a:pt x="10" y="78"/>
                </a:lnTo>
                <a:lnTo>
                  <a:pt x="18" y="72"/>
                </a:lnTo>
                <a:lnTo>
                  <a:pt x="28" y="64"/>
                </a:lnTo>
                <a:lnTo>
                  <a:pt x="42" y="58"/>
                </a:lnTo>
                <a:lnTo>
                  <a:pt x="48" y="56"/>
                </a:lnTo>
                <a:lnTo>
                  <a:pt x="54" y="54"/>
                </a:lnTo>
                <a:lnTo>
                  <a:pt x="62" y="52"/>
                </a:lnTo>
                <a:lnTo>
                  <a:pt x="70" y="52"/>
                </a:lnTo>
                <a:lnTo>
                  <a:pt x="841" y="2"/>
                </a:lnTo>
                <a:lnTo>
                  <a:pt x="853" y="0"/>
                </a:lnTo>
                <a:lnTo>
                  <a:pt x="867" y="4"/>
                </a:lnTo>
                <a:lnTo>
                  <a:pt x="877" y="6"/>
                </a:lnTo>
                <a:lnTo>
                  <a:pt x="889" y="14"/>
                </a:lnTo>
                <a:lnTo>
                  <a:pt x="897" y="20"/>
                </a:lnTo>
                <a:lnTo>
                  <a:pt x="905" y="28"/>
                </a:lnTo>
                <a:lnTo>
                  <a:pt x="907" y="36"/>
                </a:lnTo>
                <a:lnTo>
                  <a:pt x="911" y="48"/>
                </a:lnTo>
                <a:lnTo>
                  <a:pt x="911" y="50"/>
                </a:lnTo>
                <a:lnTo>
                  <a:pt x="911" y="54"/>
                </a:lnTo>
                <a:lnTo>
                  <a:pt x="911" y="60"/>
                </a:lnTo>
                <a:lnTo>
                  <a:pt x="911" y="72"/>
                </a:lnTo>
                <a:lnTo>
                  <a:pt x="911" y="82"/>
                </a:lnTo>
                <a:lnTo>
                  <a:pt x="911" y="94"/>
                </a:lnTo>
                <a:lnTo>
                  <a:pt x="911" y="106"/>
                </a:lnTo>
                <a:lnTo>
                  <a:pt x="911" y="118"/>
                </a:lnTo>
                <a:close/>
              </a:path>
            </a:pathLst>
          </a:custGeom>
          <a:solidFill>
            <a:srgbClr val="149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7" name="Freeform 168"/>
          <p:cNvSpPr>
            <a:spLocks/>
          </p:cNvSpPr>
          <p:nvPr/>
        </p:nvSpPr>
        <p:spPr bwMode="auto">
          <a:xfrm>
            <a:off x="684213" y="4260850"/>
            <a:ext cx="1408112" cy="161925"/>
          </a:xfrm>
          <a:custGeom>
            <a:avLst/>
            <a:gdLst>
              <a:gd name="T0" fmla="*/ 2147483647 w 887"/>
              <a:gd name="T1" fmla="*/ 2147483647 h 102"/>
              <a:gd name="T2" fmla="*/ 2147483647 w 887"/>
              <a:gd name="T3" fmla="*/ 2147483647 h 102"/>
              <a:gd name="T4" fmla="*/ 2147483647 w 887"/>
              <a:gd name="T5" fmla="*/ 2147483647 h 102"/>
              <a:gd name="T6" fmla="*/ 2147483647 w 887"/>
              <a:gd name="T7" fmla="*/ 2147483647 h 102"/>
              <a:gd name="T8" fmla="*/ 2147483647 w 887"/>
              <a:gd name="T9" fmla="*/ 2147483647 h 102"/>
              <a:gd name="T10" fmla="*/ 2147483647 w 887"/>
              <a:gd name="T11" fmla="*/ 2147483647 h 102"/>
              <a:gd name="T12" fmla="*/ 2147483647 w 887"/>
              <a:gd name="T13" fmla="*/ 2147483647 h 102"/>
              <a:gd name="T14" fmla="*/ 2147483647 w 887"/>
              <a:gd name="T15" fmla="*/ 2147483647 h 102"/>
              <a:gd name="T16" fmla="*/ 2147483647 w 887"/>
              <a:gd name="T17" fmla="*/ 2147483647 h 102"/>
              <a:gd name="T18" fmla="*/ 2147483647 w 887"/>
              <a:gd name="T19" fmla="*/ 2147483647 h 102"/>
              <a:gd name="T20" fmla="*/ 2147483647 w 887"/>
              <a:gd name="T21" fmla="*/ 2147483647 h 102"/>
              <a:gd name="T22" fmla="*/ 2147483647 w 887"/>
              <a:gd name="T23" fmla="*/ 2147483647 h 102"/>
              <a:gd name="T24" fmla="*/ 2147483647 w 887"/>
              <a:gd name="T25" fmla="*/ 2147483647 h 102"/>
              <a:gd name="T26" fmla="*/ 2147483647 w 887"/>
              <a:gd name="T27" fmla="*/ 2147483647 h 102"/>
              <a:gd name="T28" fmla="*/ 2147483647 w 887"/>
              <a:gd name="T29" fmla="*/ 2147483647 h 102"/>
              <a:gd name="T30" fmla="*/ 2147483647 w 887"/>
              <a:gd name="T31" fmla="*/ 2147483647 h 102"/>
              <a:gd name="T32" fmla="*/ 2147483647 w 887"/>
              <a:gd name="T33" fmla="*/ 2147483647 h 102"/>
              <a:gd name="T34" fmla="*/ 2147483647 w 887"/>
              <a:gd name="T35" fmla="*/ 2147483647 h 102"/>
              <a:gd name="T36" fmla="*/ 2147483647 w 887"/>
              <a:gd name="T37" fmla="*/ 2147483647 h 102"/>
              <a:gd name="T38" fmla="*/ 2147483647 w 887"/>
              <a:gd name="T39" fmla="*/ 2147483647 h 102"/>
              <a:gd name="T40" fmla="*/ 2147483647 w 887"/>
              <a:gd name="T41" fmla="*/ 2147483647 h 102"/>
              <a:gd name="T42" fmla="*/ 2147483647 w 887"/>
              <a:gd name="T43" fmla="*/ 2147483647 h 102"/>
              <a:gd name="T44" fmla="*/ 2147483647 w 887"/>
              <a:gd name="T45" fmla="*/ 2147483647 h 102"/>
              <a:gd name="T46" fmla="*/ 2147483647 w 887"/>
              <a:gd name="T47" fmla="*/ 2147483647 h 102"/>
              <a:gd name="T48" fmla="*/ 2147483647 w 887"/>
              <a:gd name="T49" fmla="*/ 2147483647 h 102"/>
              <a:gd name="T50" fmla="*/ 2147483647 w 887"/>
              <a:gd name="T51" fmla="*/ 2147483647 h 102"/>
              <a:gd name="T52" fmla="*/ 2147483647 w 887"/>
              <a:gd name="T53" fmla="*/ 2147483647 h 102"/>
              <a:gd name="T54" fmla="*/ 2147483647 w 887"/>
              <a:gd name="T55" fmla="*/ 2147483647 h 102"/>
              <a:gd name="T56" fmla="*/ 2147483647 w 887"/>
              <a:gd name="T57" fmla="*/ 2147483647 h 102"/>
              <a:gd name="T58" fmla="*/ 2147483647 w 887"/>
              <a:gd name="T59" fmla="*/ 2147483647 h 102"/>
              <a:gd name="T60" fmla="*/ 2147483647 w 887"/>
              <a:gd name="T61" fmla="*/ 2147483647 h 102"/>
              <a:gd name="T62" fmla="*/ 2147483647 w 887"/>
              <a:gd name="T63" fmla="*/ 2147483647 h 102"/>
              <a:gd name="T64" fmla="*/ 0 w 887"/>
              <a:gd name="T65" fmla="*/ 2147483647 h 102"/>
              <a:gd name="T66" fmla="*/ 0 w 887"/>
              <a:gd name="T67" fmla="*/ 2147483647 h 102"/>
              <a:gd name="T68" fmla="*/ 2147483647 w 887"/>
              <a:gd name="T69" fmla="*/ 2147483647 h 102"/>
              <a:gd name="T70" fmla="*/ 2147483647 w 887"/>
              <a:gd name="T71" fmla="*/ 2147483647 h 102"/>
              <a:gd name="T72" fmla="*/ 2147483647 w 887"/>
              <a:gd name="T73" fmla="*/ 2147483647 h 102"/>
              <a:gd name="T74" fmla="*/ 2147483647 w 887"/>
              <a:gd name="T75" fmla="*/ 2147483647 h 102"/>
              <a:gd name="T76" fmla="*/ 2147483647 w 887"/>
              <a:gd name="T77" fmla="*/ 0 h 102"/>
              <a:gd name="T78" fmla="*/ 2147483647 w 887"/>
              <a:gd name="T79" fmla="*/ 0 h 102"/>
              <a:gd name="T80" fmla="*/ 2147483647 w 887"/>
              <a:gd name="T81" fmla="*/ 0 h 102"/>
              <a:gd name="T82" fmla="*/ 2147483647 w 887"/>
              <a:gd name="T83" fmla="*/ 2147483647 h 102"/>
              <a:gd name="T84" fmla="*/ 2147483647 w 887"/>
              <a:gd name="T85" fmla="*/ 2147483647 h 102"/>
              <a:gd name="T86" fmla="*/ 2147483647 w 887"/>
              <a:gd name="T87" fmla="*/ 2147483647 h 102"/>
              <a:gd name="T88" fmla="*/ 2147483647 w 887"/>
              <a:gd name="T89" fmla="*/ 2147483647 h 102"/>
              <a:gd name="T90" fmla="*/ 2147483647 w 887"/>
              <a:gd name="T91" fmla="*/ 2147483647 h 102"/>
              <a:gd name="T92" fmla="*/ 2147483647 w 887"/>
              <a:gd name="T93" fmla="*/ 2147483647 h 102"/>
              <a:gd name="T94" fmla="*/ 2147483647 w 887"/>
              <a:gd name="T95" fmla="*/ 2147483647 h 1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87" h="102">
                <a:moveTo>
                  <a:pt x="887" y="102"/>
                </a:moveTo>
                <a:lnTo>
                  <a:pt x="871" y="102"/>
                </a:lnTo>
                <a:lnTo>
                  <a:pt x="855" y="102"/>
                </a:lnTo>
                <a:lnTo>
                  <a:pt x="839" y="102"/>
                </a:lnTo>
                <a:lnTo>
                  <a:pt x="825" y="102"/>
                </a:lnTo>
                <a:lnTo>
                  <a:pt x="809" y="102"/>
                </a:lnTo>
                <a:lnTo>
                  <a:pt x="795" y="102"/>
                </a:lnTo>
                <a:lnTo>
                  <a:pt x="779" y="102"/>
                </a:lnTo>
                <a:lnTo>
                  <a:pt x="765" y="102"/>
                </a:lnTo>
                <a:lnTo>
                  <a:pt x="749" y="102"/>
                </a:lnTo>
                <a:lnTo>
                  <a:pt x="733" y="102"/>
                </a:lnTo>
                <a:lnTo>
                  <a:pt x="717" y="102"/>
                </a:lnTo>
                <a:lnTo>
                  <a:pt x="701" y="102"/>
                </a:lnTo>
                <a:lnTo>
                  <a:pt x="685" y="102"/>
                </a:lnTo>
                <a:lnTo>
                  <a:pt x="669" y="102"/>
                </a:lnTo>
                <a:lnTo>
                  <a:pt x="653" y="102"/>
                </a:lnTo>
                <a:lnTo>
                  <a:pt x="639" y="102"/>
                </a:lnTo>
                <a:lnTo>
                  <a:pt x="621" y="102"/>
                </a:lnTo>
                <a:lnTo>
                  <a:pt x="605" y="102"/>
                </a:lnTo>
                <a:lnTo>
                  <a:pt x="589" y="102"/>
                </a:lnTo>
                <a:lnTo>
                  <a:pt x="573" y="102"/>
                </a:lnTo>
                <a:lnTo>
                  <a:pt x="557" y="102"/>
                </a:lnTo>
                <a:lnTo>
                  <a:pt x="541" y="102"/>
                </a:lnTo>
                <a:lnTo>
                  <a:pt x="525" y="102"/>
                </a:lnTo>
                <a:lnTo>
                  <a:pt x="511" y="102"/>
                </a:lnTo>
                <a:lnTo>
                  <a:pt x="493" y="102"/>
                </a:lnTo>
                <a:lnTo>
                  <a:pt x="477" y="102"/>
                </a:lnTo>
                <a:lnTo>
                  <a:pt x="461" y="102"/>
                </a:lnTo>
                <a:lnTo>
                  <a:pt x="447" y="102"/>
                </a:lnTo>
                <a:lnTo>
                  <a:pt x="431" y="102"/>
                </a:lnTo>
                <a:lnTo>
                  <a:pt x="415" y="102"/>
                </a:lnTo>
                <a:lnTo>
                  <a:pt x="401" y="102"/>
                </a:lnTo>
                <a:lnTo>
                  <a:pt x="385" y="102"/>
                </a:lnTo>
                <a:lnTo>
                  <a:pt x="369" y="102"/>
                </a:lnTo>
                <a:lnTo>
                  <a:pt x="353" y="102"/>
                </a:lnTo>
                <a:lnTo>
                  <a:pt x="339" y="102"/>
                </a:lnTo>
                <a:lnTo>
                  <a:pt x="325" y="102"/>
                </a:lnTo>
                <a:lnTo>
                  <a:pt x="309" y="102"/>
                </a:lnTo>
                <a:lnTo>
                  <a:pt x="295" y="102"/>
                </a:lnTo>
                <a:lnTo>
                  <a:pt x="281" y="102"/>
                </a:lnTo>
                <a:lnTo>
                  <a:pt x="267" y="102"/>
                </a:lnTo>
                <a:lnTo>
                  <a:pt x="254" y="102"/>
                </a:lnTo>
                <a:lnTo>
                  <a:pt x="238" y="102"/>
                </a:lnTo>
                <a:lnTo>
                  <a:pt x="226" y="102"/>
                </a:lnTo>
                <a:lnTo>
                  <a:pt x="212" y="102"/>
                </a:lnTo>
                <a:lnTo>
                  <a:pt x="196" y="102"/>
                </a:lnTo>
                <a:lnTo>
                  <a:pt x="184" y="102"/>
                </a:lnTo>
                <a:lnTo>
                  <a:pt x="172" y="102"/>
                </a:lnTo>
                <a:lnTo>
                  <a:pt x="160" y="102"/>
                </a:lnTo>
                <a:lnTo>
                  <a:pt x="146" y="102"/>
                </a:lnTo>
                <a:lnTo>
                  <a:pt x="134" y="102"/>
                </a:lnTo>
                <a:lnTo>
                  <a:pt x="124" y="102"/>
                </a:lnTo>
                <a:lnTo>
                  <a:pt x="112" y="102"/>
                </a:lnTo>
                <a:lnTo>
                  <a:pt x="100" y="102"/>
                </a:lnTo>
                <a:lnTo>
                  <a:pt x="90" y="102"/>
                </a:lnTo>
                <a:lnTo>
                  <a:pt x="80" y="102"/>
                </a:lnTo>
                <a:lnTo>
                  <a:pt x="70" y="102"/>
                </a:lnTo>
                <a:lnTo>
                  <a:pt x="58" y="102"/>
                </a:lnTo>
                <a:lnTo>
                  <a:pt x="50" y="102"/>
                </a:lnTo>
                <a:lnTo>
                  <a:pt x="40" y="102"/>
                </a:lnTo>
                <a:lnTo>
                  <a:pt x="32" y="102"/>
                </a:lnTo>
                <a:lnTo>
                  <a:pt x="22" y="102"/>
                </a:lnTo>
                <a:lnTo>
                  <a:pt x="14" y="102"/>
                </a:lnTo>
                <a:lnTo>
                  <a:pt x="8" y="102"/>
                </a:lnTo>
                <a:lnTo>
                  <a:pt x="0" y="102"/>
                </a:lnTo>
                <a:lnTo>
                  <a:pt x="0" y="94"/>
                </a:lnTo>
                <a:lnTo>
                  <a:pt x="0" y="92"/>
                </a:lnTo>
                <a:lnTo>
                  <a:pt x="0" y="82"/>
                </a:lnTo>
                <a:lnTo>
                  <a:pt x="4" y="74"/>
                </a:lnTo>
                <a:lnTo>
                  <a:pt x="12" y="66"/>
                </a:lnTo>
                <a:lnTo>
                  <a:pt x="20" y="60"/>
                </a:lnTo>
                <a:lnTo>
                  <a:pt x="30" y="52"/>
                </a:lnTo>
                <a:lnTo>
                  <a:pt x="42" y="50"/>
                </a:lnTo>
                <a:lnTo>
                  <a:pt x="48" y="46"/>
                </a:lnTo>
                <a:lnTo>
                  <a:pt x="56" y="46"/>
                </a:lnTo>
                <a:lnTo>
                  <a:pt x="62" y="44"/>
                </a:lnTo>
                <a:lnTo>
                  <a:pt x="70" y="44"/>
                </a:lnTo>
                <a:lnTo>
                  <a:pt x="817" y="0"/>
                </a:lnTo>
                <a:lnTo>
                  <a:pt x="823" y="0"/>
                </a:lnTo>
                <a:lnTo>
                  <a:pt x="831" y="0"/>
                </a:lnTo>
                <a:lnTo>
                  <a:pt x="837" y="0"/>
                </a:lnTo>
                <a:lnTo>
                  <a:pt x="843" y="0"/>
                </a:lnTo>
                <a:lnTo>
                  <a:pt x="855" y="2"/>
                </a:lnTo>
                <a:lnTo>
                  <a:pt x="865" y="8"/>
                </a:lnTo>
                <a:lnTo>
                  <a:pt x="873" y="14"/>
                </a:lnTo>
                <a:lnTo>
                  <a:pt x="881" y="22"/>
                </a:lnTo>
                <a:lnTo>
                  <a:pt x="885" y="30"/>
                </a:lnTo>
                <a:lnTo>
                  <a:pt x="887" y="40"/>
                </a:lnTo>
                <a:lnTo>
                  <a:pt x="887" y="44"/>
                </a:lnTo>
                <a:lnTo>
                  <a:pt x="887" y="50"/>
                </a:lnTo>
                <a:lnTo>
                  <a:pt x="887" y="60"/>
                </a:lnTo>
                <a:lnTo>
                  <a:pt x="887" y="68"/>
                </a:lnTo>
                <a:lnTo>
                  <a:pt x="887" y="78"/>
                </a:lnTo>
                <a:lnTo>
                  <a:pt x="887" y="90"/>
                </a:lnTo>
                <a:lnTo>
                  <a:pt x="887" y="102"/>
                </a:lnTo>
                <a:close/>
              </a:path>
            </a:pathLst>
          </a:custGeom>
          <a:solidFill>
            <a:srgbClr val="33A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8" name="Freeform 169"/>
          <p:cNvSpPr>
            <a:spLocks/>
          </p:cNvSpPr>
          <p:nvPr/>
        </p:nvSpPr>
        <p:spPr bwMode="auto">
          <a:xfrm>
            <a:off x="712788" y="4279900"/>
            <a:ext cx="1360487" cy="139700"/>
          </a:xfrm>
          <a:custGeom>
            <a:avLst/>
            <a:gdLst>
              <a:gd name="T0" fmla="*/ 2147483647 w 857"/>
              <a:gd name="T1" fmla="*/ 2147483647 h 88"/>
              <a:gd name="T2" fmla="*/ 2147483647 w 857"/>
              <a:gd name="T3" fmla="*/ 2147483647 h 88"/>
              <a:gd name="T4" fmla="*/ 2147483647 w 857"/>
              <a:gd name="T5" fmla="*/ 2147483647 h 88"/>
              <a:gd name="T6" fmla="*/ 2147483647 w 857"/>
              <a:gd name="T7" fmla="*/ 2147483647 h 88"/>
              <a:gd name="T8" fmla="*/ 2147483647 w 857"/>
              <a:gd name="T9" fmla="*/ 2147483647 h 88"/>
              <a:gd name="T10" fmla="*/ 2147483647 w 857"/>
              <a:gd name="T11" fmla="*/ 2147483647 h 88"/>
              <a:gd name="T12" fmla="*/ 2147483647 w 857"/>
              <a:gd name="T13" fmla="*/ 2147483647 h 88"/>
              <a:gd name="T14" fmla="*/ 2147483647 w 857"/>
              <a:gd name="T15" fmla="*/ 2147483647 h 88"/>
              <a:gd name="T16" fmla="*/ 2147483647 w 857"/>
              <a:gd name="T17" fmla="*/ 2147483647 h 88"/>
              <a:gd name="T18" fmla="*/ 2147483647 w 857"/>
              <a:gd name="T19" fmla="*/ 2147483647 h 88"/>
              <a:gd name="T20" fmla="*/ 2147483647 w 857"/>
              <a:gd name="T21" fmla="*/ 2147483647 h 88"/>
              <a:gd name="T22" fmla="*/ 2147483647 w 857"/>
              <a:gd name="T23" fmla="*/ 2147483647 h 88"/>
              <a:gd name="T24" fmla="*/ 2147483647 w 857"/>
              <a:gd name="T25" fmla="*/ 2147483647 h 88"/>
              <a:gd name="T26" fmla="*/ 2147483647 w 857"/>
              <a:gd name="T27" fmla="*/ 2147483647 h 88"/>
              <a:gd name="T28" fmla="*/ 2147483647 w 857"/>
              <a:gd name="T29" fmla="*/ 2147483647 h 88"/>
              <a:gd name="T30" fmla="*/ 2147483647 w 857"/>
              <a:gd name="T31" fmla="*/ 2147483647 h 88"/>
              <a:gd name="T32" fmla="*/ 2147483647 w 857"/>
              <a:gd name="T33" fmla="*/ 2147483647 h 88"/>
              <a:gd name="T34" fmla="*/ 2147483647 w 857"/>
              <a:gd name="T35" fmla="*/ 2147483647 h 88"/>
              <a:gd name="T36" fmla="*/ 2147483647 w 857"/>
              <a:gd name="T37" fmla="*/ 2147483647 h 88"/>
              <a:gd name="T38" fmla="*/ 2147483647 w 857"/>
              <a:gd name="T39" fmla="*/ 2147483647 h 88"/>
              <a:gd name="T40" fmla="*/ 2147483647 w 857"/>
              <a:gd name="T41" fmla="*/ 2147483647 h 88"/>
              <a:gd name="T42" fmla="*/ 2147483647 w 857"/>
              <a:gd name="T43" fmla="*/ 2147483647 h 88"/>
              <a:gd name="T44" fmla="*/ 2147483647 w 857"/>
              <a:gd name="T45" fmla="*/ 2147483647 h 88"/>
              <a:gd name="T46" fmla="*/ 2147483647 w 857"/>
              <a:gd name="T47" fmla="*/ 2147483647 h 88"/>
              <a:gd name="T48" fmla="*/ 2147483647 w 857"/>
              <a:gd name="T49" fmla="*/ 2147483647 h 88"/>
              <a:gd name="T50" fmla="*/ 2147483647 w 857"/>
              <a:gd name="T51" fmla="*/ 2147483647 h 88"/>
              <a:gd name="T52" fmla="*/ 2147483647 w 857"/>
              <a:gd name="T53" fmla="*/ 2147483647 h 88"/>
              <a:gd name="T54" fmla="*/ 2147483647 w 857"/>
              <a:gd name="T55" fmla="*/ 2147483647 h 88"/>
              <a:gd name="T56" fmla="*/ 2147483647 w 857"/>
              <a:gd name="T57" fmla="*/ 2147483647 h 88"/>
              <a:gd name="T58" fmla="*/ 2147483647 w 857"/>
              <a:gd name="T59" fmla="*/ 2147483647 h 88"/>
              <a:gd name="T60" fmla="*/ 2147483647 w 857"/>
              <a:gd name="T61" fmla="*/ 2147483647 h 88"/>
              <a:gd name="T62" fmla="*/ 2147483647 w 857"/>
              <a:gd name="T63" fmla="*/ 2147483647 h 88"/>
              <a:gd name="T64" fmla="*/ 0 w 857"/>
              <a:gd name="T65" fmla="*/ 2147483647 h 88"/>
              <a:gd name="T66" fmla="*/ 0 w 857"/>
              <a:gd name="T67" fmla="*/ 2147483647 h 88"/>
              <a:gd name="T68" fmla="*/ 2147483647 w 857"/>
              <a:gd name="T69" fmla="*/ 2147483647 h 88"/>
              <a:gd name="T70" fmla="*/ 2147483647 w 857"/>
              <a:gd name="T71" fmla="*/ 2147483647 h 88"/>
              <a:gd name="T72" fmla="*/ 2147483647 w 857"/>
              <a:gd name="T73" fmla="*/ 2147483647 h 88"/>
              <a:gd name="T74" fmla="*/ 2147483647 w 857"/>
              <a:gd name="T75" fmla="*/ 2147483647 h 88"/>
              <a:gd name="T76" fmla="*/ 2147483647 w 857"/>
              <a:gd name="T77" fmla="*/ 2147483647 h 88"/>
              <a:gd name="T78" fmla="*/ 2147483647 w 857"/>
              <a:gd name="T79" fmla="*/ 2147483647 h 88"/>
              <a:gd name="T80" fmla="*/ 2147483647 w 857"/>
              <a:gd name="T81" fmla="*/ 2147483647 h 88"/>
              <a:gd name="T82" fmla="*/ 2147483647 w 857"/>
              <a:gd name="T83" fmla="*/ 2147483647 h 88"/>
              <a:gd name="T84" fmla="*/ 2147483647 w 857"/>
              <a:gd name="T85" fmla="*/ 2147483647 h 88"/>
              <a:gd name="T86" fmla="*/ 2147483647 w 857"/>
              <a:gd name="T87" fmla="*/ 2147483647 h 88"/>
              <a:gd name="T88" fmla="*/ 2147483647 w 857"/>
              <a:gd name="T89" fmla="*/ 2147483647 h 88"/>
              <a:gd name="T90" fmla="*/ 2147483647 w 857"/>
              <a:gd name="T91" fmla="*/ 2147483647 h 88"/>
              <a:gd name="T92" fmla="*/ 2147483647 w 857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57" h="88">
                <a:moveTo>
                  <a:pt x="857" y="88"/>
                </a:moveTo>
                <a:lnTo>
                  <a:pt x="843" y="88"/>
                </a:lnTo>
                <a:lnTo>
                  <a:pt x="829" y="88"/>
                </a:lnTo>
                <a:lnTo>
                  <a:pt x="813" y="88"/>
                </a:lnTo>
                <a:lnTo>
                  <a:pt x="799" y="88"/>
                </a:lnTo>
                <a:lnTo>
                  <a:pt x="785" y="88"/>
                </a:lnTo>
                <a:lnTo>
                  <a:pt x="769" y="88"/>
                </a:lnTo>
                <a:lnTo>
                  <a:pt x="755" y="88"/>
                </a:lnTo>
                <a:lnTo>
                  <a:pt x="741" y="88"/>
                </a:lnTo>
                <a:lnTo>
                  <a:pt x="725" y="88"/>
                </a:lnTo>
                <a:lnTo>
                  <a:pt x="709" y="88"/>
                </a:lnTo>
                <a:lnTo>
                  <a:pt x="693" y="88"/>
                </a:lnTo>
                <a:lnTo>
                  <a:pt x="679" y="88"/>
                </a:lnTo>
                <a:lnTo>
                  <a:pt x="663" y="88"/>
                </a:lnTo>
                <a:lnTo>
                  <a:pt x="649" y="88"/>
                </a:lnTo>
                <a:lnTo>
                  <a:pt x="633" y="88"/>
                </a:lnTo>
                <a:lnTo>
                  <a:pt x="617" y="88"/>
                </a:lnTo>
                <a:lnTo>
                  <a:pt x="603" y="88"/>
                </a:lnTo>
                <a:lnTo>
                  <a:pt x="587" y="88"/>
                </a:lnTo>
                <a:lnTo>
                  <a:pt x="571" y="88"/>
                </a:lnTo>
                <a:lnTo>
                  <a:pt x="555" y="88"/>
                </a:lnTo>
                <a:lnTo>
                  <a:pt x="539" y="88"/>
                </a:lnTo>
                <a:lnTo>
                  <a:pt x="523" y="88"/>
                </a:lnTo>
                <a:lnTo>
                  <a:pt x="507" y="88"/>
                </a:lnTo>
                <a:lnTo>
                  <a:pt x="493" y="88"/>
                </a:lnTo>
                <a:lnTo>
                  <a:pt x="477" y="88"/>
                </a:lnTo>
                <a:lnTo>
                  <a:pt x="461" y="88"/>
                </a:lnTo>
                <a:lnTo>
                  <a:pt x="445" y="88"/>
                </a:lnTo>
                <a:lnTo>
                  <a:pt x="431" y="88"/>
                </a:lnTo>
                <a:lnTo>
                  <a:pt x="417" y="88"/>
                </a:lnTo>
                <a:lnTo>
                  <a:pt x="401" y="88"/>
                </a:lnTo>
                <a:lnTo>
                  <a:pt x="387" y="88"/>
                </a:lnTo>
                <a:lnTo>
                  <a:pt x="373" y="88"/>
                </a:lnTo>
                <a:lnTo>
                  <a:pt x="357" y="88"/>
                </a:lnTo>
                <a:lnTo>
                  <a:pt x="341" y="88"/>
                </a:lnTo>
                <a:lnTo>
                  <a:pt x="327" y="88"/>
                </a:lnTo>
                <a:lnTo>
                  <a:pt x="313" y="88"/>
                </a:lnTo>
                <a:lnTo>
                  <a:pt x="297" y="88"/>
                </a:lnTo>
                <a:lnTo>
                  <a:pt x="285" y="88"/>
                </a:lnTo>
                <a:lnTo>
                  <a:pt x="271" y="88"/>
                </a:lnTo>
                <a:lnTo>
                  <a:pt x="257" y="88"/>
                </a:lnTo>
                <a:lnTo>
                  <a:pt x="244" y="88"/>
                </a:lnTo>
                <a:lnTo>
                  <a:pt x="230" y="88"/>
                </a:lnTo>
                <a:lnTo>
                  <a:pt x="216" y="88"/>
                </a:lnTo>
                <a:lnTo>
                  <a:pt x="204" y="88"/>
                </a:lnTo>
                <a:lnTo>
                  <a:pt x="190" y="88"/>
                </a:lnTo>
                <a:lnTo>
                  <a:pt x="178" y="88"/>
                </a:lnTo>
                <a:lnTo>
                  <a:pt x="166" y="88"/>
                </a:lnTo>
                <a:lnTo>
                  <a:pt x="154" y="88"/>
                </a:lnTo>
                <a:lnTo>
                  <a:pt x="142" y="88"/>
                </a:lnTo>
                <a:lnTo>
                  <a:pt x="130" y="88"/>
                </a:lnTo>
                <a:lnTo>
                  <a:pt x="120" y="88"/>
                </a:lnTo>
                <a:lnTo>
                  <a:pt x="108" y="88"/>
                </a:lnTo>
                <a:lnTo>
                  <a:pt x="96" y="88"/>
                </a:lnTo>
                <a:lnTo>
                  <a:pt x="86" y="88"/>
                </a:lnTo>
                <a:lnTo>
                  <a:pt x="76" y="88"/>
                </a:lnTo>
                <a:lnTo>
                  <a:pt x="66" y="88"/>
                </a:lnTo>
                <a:lnTo>
                  <a:pt x="56" y="88"/>
                </a:lnTo>
                <a:lnTo>
                  <a:pt x="46" y="88"/>
                </a:lnTo>
                <a:lnTo>
                  <a:pt x="38" y="88"/>
                </a:lnTo>
                <a:lnTo>
                  <a:pt x="30" y="88"/>
                </a:lnTo>
                <a:lnTo>
                  <a:pt x="22" y="88"/>
                </a:lnTo>
                <a:lnTo>
                  <a:pt x="12" y="88"/>
                </a:lnTo>
                <a:lnTo>
                  <a:pt x="6" y="88"/>
                </a:lnTo>
                <a:lnTo>
                  <a:pt x="0" y="88"/>
                </a:lnTo>
                <a:lnTo>
                  <a:pt x="0" y="82"/>
                </a:lnTo>
                <a:lnTo>
                  <a:pt x="0" y="80"/>
                </a:lnTo>
                <a:lnTo>
                  <a:pt x="0" y="72"/>
                </a:lnTo>
                <a:lnTo>
                  <a:pt x="4" y="64"/>
                </a:lnTo>
                <a:lnTo>
                  <a:pt x="10" y="56"/>
                </a:lnTo>
                <a:lnTo>
                  <a:pt x="18" y="52"/>
                </a:lnTo>
                <a:lnTo>
                  <a:pt x="28" y="46"/>
                </a:lnTo>
                <a:lnTo>
                  <a:pt x="38" y="42"/>
                </a:lnTo>
                <a:lnTo>
                  <a:pt x="44" y="40"/>
                </a:lnTo>
                <a:lnTo>
                  <a:pt x="50" y="38"/>
                </a:lnTo>
                <a:lnTo>
                  <a:pt x="58" y="38"/>
                </a:lnTo>
                <a:lnTo>
                  <a:pt x="66" y="38"/>
                </a:lnTo>
                <a:lnTo>
                  <a:pt x="791" y="2"/>
                </a:lnTo>
                <a:lnTo>
                  <a:pt x="803" y="0"/>
                </a:lnTo>
                <a:lnTo>
                  <a:pt x="815" y="2"/>
                </a:lnTo>
                <a:lnTo>
                  <a:pt x="827" y="4"/>
                </a:lnTo>
                <a:lnTo>
                  <a:pt x="837" y="8"/>
                </a:lnTo>
                <a:lnTo>
                  <a:pt x="845" y="12"/>
                </a:lnTo>
                <a:lnTo>
                  <a:pt x="851" y="20"/>
                </a:lnTo>
                <a:lnTo>
                  <a:pt x="855" y="26"/>
                </a:lnTo>
                <a:lnTo>
                  <a:pt x="857" y="34"/>
                </a:lnTo>
                <a:lnTo>
                  <a:pt x="857" y="40"/>
                </a:lnTo>
                <a:lnTo>
                  <a:pt x="857" y="44"/>
                </a:lnTo>
                <a:lnTo>
                  <a:pt x="857" y="52"/>
                </a:lnTo>
                <a:lnTo>
                  <a:pt x="857" y="60"/>
                </a:lnTo>
                <a:lnTo>
                  <a:pt x="857" y="68"/>
                </a:lnTo>
                <a:lnTo>
                  <a:pt x="857" y="78"/>
                </a:lnTo>
                <a:lnTo>
                  <a:pt x="857" y="88"/>
                </a:lnTo>
                <a:close/>
              </a:path>
            </a:pathLst>
          </a:custGeom>
          <a:solidFill>
            <a:srgbClr val="4FB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9" name="Freeform 170"/>
          <p:cNvSpPr>
            <a:spLocks/>
          </p:cNvSpPr>
          <p:nvPr/>
        </p:nvSpPr>
        <p:spPr bwMode="auto">
          <a:xfrm>
            <a:off x="735013" y="4302125"/>
            <a:ext cx="1322387" cy="111125"/>
          </a:xfrm>
          <a:custGeom>
            <a:avLst/>
            <a:gdLst>
              <a:gd name="T0" fmla="*/ 2147483647 w 833"/>
              <a:gd name="T1" fmla="*/ 2147483647 h 70"/>
              <a:gd name="T2" fmla="*/ 2147483647 w 833"/>
              <a:gd name="T3" fmla="*/ 2147483647 h 70"/>
              <a:gd name="T4" fmla="*/ 2147483647 w 833"/>
              <a:gd name="T5" fmla="*/ 2147483647 h 70"/>
              <a:gd name="T6" fmla="*/ 2147483647 w 833"/>
              <a:gd name="T7" fmla="*/ 2147483647 h 70"/>
              <a:gd name="T8" fmla="*/ 2147483647 w 833"/>
              <a:gd name="T9" fmla="*/ 2147483647 h 70"/>
              <a:gd name="T10" fmla="*/ 2147483647 w 833"/>
              <a:gd name="T11" fmla="*/ 2147483647 h 70"/>
              <a:gd name="T12" fmla="*/ 2147483647 w 833"/>
              <a:gd name="T13" fmla="*/ 2147483647 h 70"/>
              <a:gd name="T14" fmla="*/ 2147483647 w 833"/>
              <a:gd name="T15" fmla="*/ 2147483647 h 70"/>
              <a:gd name="T16" fmla="*/ 2147483647 w 833"/>
              <a:gd name="T17" fmla="*/ 2147483647 h 70"/>
              <a:gd name="T18" fmla="*/ 2147483647 w 833"/>
              <a:gd name="T19" fmla="*/ 2147483647 h 70"/>
              <a:gd name="T20" fmla="*/ 2147483647 w 833"/>
              <a:gd name="T21" fmla="*/ 2147483647 h 70"/>
              <a:gd name="T22" fmla="*/ 2147483647 w 833"/>
              <a:gd name="T23" fmla="*/ 2147483647 h 70"/>
              <a:gd name="T24" fmla="*/ 2147483647 w 833"/>
              <a:gd name="T25" fmla="*/ 2147483647 h 70"/>
              <a:gd name="T26" fmla="*/ 2147483647 w 833"/>
              <a:gd name="T27" fmla="*/ 2147483647 h 70"/>
              <a:gd name="T28" fmla="*/ 2147483647 w 833"/>
              <a:gd name="T29" fmla="*/ 2147483647 h 70"/>
              <a:gd name="T30" fmla="*/ 2147483647 w 833"/>
              <a:gd name="T31" fmla="*/ 2147483647 h 70"/>
              <a:gd name="T32" fmla="*/ 2147483647 w 833"/>
              <a:gd name="T33" fmla="*/ 2147483647 h 70"/>
              <a:gd name="T34" fmla="*/ 2147483647 w 833"/>
              <a:gd name="T35" fmla="*/ 2147483647 h 70"/>
              <a:gd name="T36" fmla="*/ 2147483647 w 833"/>
              <a:gd name="T37" fmla="*/ 2147483647 h 70"/>
              <a:gd name="T38" fmla="*/ 2147483647 w 833"/>
              <a:gd name="T39" fmla="*/ 2147483647 h 70"/>
              <a:gd name="T40" fmla="*/ 2147483647 w 833"/>
              <a:gd name="T41" fmla="*/ 2147483647 h 70"/>
              <a:gd name="T42" fmla="*/ 2147483647 w 833"/>
              <a:gd name="T43" fmla="*/ 2147483647 h 70"/>
              <a:gd name="T44" fmla="*/ 2147483647 w 833"/>
              <a:gd name="T45" fmla="*/ 2147483647 h 70"/>
              <a:gd name="T46" fmla="*/ 2147483647 w 833"/>
              <a:gd name="T47" fmla="*/ 2147483647 h 70"/>
              <a:gd name="T48" fmla="*/ 2147483647 w 833"/>
              <a:gd name="T49" fmla="*/ 2147483647 h 70"/>
              <a:gd name="T50" fmla="*/ 2147483647 w 833"/>
              <a:gd name="T51" fmla="*/ 2147483647 h 70"/>
              <a:gd name="T52" fmla="*/ 2147483647 w 833"/>
              <a:gd name="T53" fmla="*/ 2147483647 h 70"/>
              <a:gd name="T54" fmla="*/ 2147483647 w 833"/>
              <a:gd name="T55" fmla="*/ 2147483647 h 70"/>
              <a:gd name="T56" fmla="*/ 2147483647 w 833"/>
              <a:gd name="T57" fmla="*/ 2147483647 h 70"/>
              <a:gd name="T58" fmla="*/ 2147483647 w 833"/>
              <a:gd name="T59" fmla="*/ 2147483647 h 70"/>
              <a:gd name="T60" fmla="*/ 2147483647 w 833"/>
              <a:gd name="T61" fmla="*/ 2147483647 h 70"/>
              <a:gd name="T62" fmla="*/ 2147483647 w 833"/>
              <a:gd name="T63" fmla="*/ 2147483647 h 70"/>
              <a:gd name="T64" fmla="*/ 0 w 833"/>
              <a:gd name="T65" fmla="*/ 2147483647 h 70"/>
              <a:gd name="T66" fmla="*/ 2147483647 w 833"/>
              <a:gd name="T67" fmla="*/ 2147483647 h 70"/>
              <a:gd name="T68" fmla="*/ 2147483647 w 833"/>
              <a:gd name="T69" fmla="*/ 2147483647 h 70"/>
              <a:gd name="T70" fmla="*/ 2147483647 w 833"/>
              <a:gd name="T71" fmla="*/ 2147483647 h 70"/>
              <a:gd name="T72" fmla="*/ 2147483647 w 833"/>
              <a:gd name="T73" fmla="*/ 2147483647 h 70"/>
              <a:gd name="T74" fmla="*/ 2147483647 w 833"/>
              <a:gd name="T75" fmla="*/ 0 h 70"/>
              <a:gd name="T76" fmla="*/ 2147483647 w 833"/>
              <a:gd name="T77" fmla="*/ 2147483647 h 70"/>
              <a:gd name="T78" fmla="*/ 2147483647 w 833"/>
              <a:gd name="T79" fmla="*/ 2147483647 h 70"/>
              <a:gd name="T80" fmla="*/ 2147483647 w 833"/>
              <a:gd name="T81" fmla="*/ 2147483647 h 70"/>
              <a:gd name="T82" fmla="*/ 2147483647 w 833"/>
              <a:gd name="T83" fmla="*/ 2147483647 h 70"/>
              <a:gd name="T84" fmla="*/ 2147483647 w 833"/>
              <a:gd name="T85" fmla="*/ 2147483647 h 70"/>
              <a:gd name="T86" fmla="*/ 2147483647 w 833"/>
              <a:gd name="T87" fmla="*/ 2147483647 h 70"/>
              <a:gd name="T88" fmla="*/ 2147483647 w 833"/>
              <a:gd name="T89" fmla="*/ 2147483647 h 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33" h="70">
                <a:moveTo>
                  <a:pt x="833" y="70"/>
                </a:moveTo>
                <a:lnTo>
                  <a:pt x="817" y="70"/>
                </a:lnTo>
                <a:lnTo>
                  <a:pt x="803" y="70"/>
                </a:lnTo>
                <a:lnTo>
                  <a:pt x="789" y="70"/>
                </a:lnTo>
                <a:lnTo>
                  <a:pt x="775" y="70"/>
                </a:lnTo>
                <a:lnTo>
                  <a:pt x="761" y="70"/>
                </a:lnTo>
                <a:lnTo>
                  <a:pt x="745" y="70"/>
                </a:lnTo>
                <a:lnTo>
                  <a:pt x="731" y="70"/>
                </a:lnTo>
                <a:lnTo>
                  <a:pt x="717" y="70"/>
                </a:lnTo>
                <a:lnTo>
                  <a:pt x="703" y="70"/>
                </a:lnTo>
                <a:lnTo>
                  <a:pt x="689" y="70"/>
                </a:lnTo>
                <a:lnTo>
                  <a:pt x="673" y="70"/>
                </a:lnTo>
                <a:lnTo>
                  <a:pt x="659" y="70"/>
                </a:lnTo>
                <a:lnTo>
                  <a:pt x="645" y="70"/>
                </a:lnTo>
                <a:lnTo>
                  <a:pt x="629" y="70"/>
                </a:lnTo>
                <a:lnTo>
                  <a:pt x="615" y="70"/>
                </a:lnTo>
                <a:lnTo>
                  <a:pt x="601" y="70"/>
                </a:lnTo>
                <a:lnTo>
                  <a:pt x="585" y="70"/>
                </a:lnTo>
                <a:lnTo>
                  <a:pt x="569" y="70"/>
                </a:lnTo>
                <a:lnTo>
                  <a:pt x="553" y="70"/>
                </a:lnTo>
                <a:lnTo>
                  <a:pt x="539" y="70"/>
                </a:lnTo>
                <a:lnTo>
                  <a:pt x="523" y="70"/>
                </a:lnTo>
                <a:lnTo>
                  <a:pt x="509" y="70"/>
                </a:lnTo>
                <a:lnTo>
                  <a:pt x="493" y="70"/>
                </a:lnTo>
                <a:lnTo>
                  <a:pt x="479" y="70"/>
                </a:lnTo>
                <a:lnTo>
                  <a:pt x="463" y="70"/>
                </a:lnTo>
                <a:lnTo>
                  <a:pt x="449" y="70"/>
                </a:lnTo>
                <a:lnTo>
                  <a:pt x="433" y="70"/>
                </a:lnTo>
                <a:lnTo>
                  <a:pt x="419" y="70"/>
                </a:lnTo>
                <a:lnTo>
                  <a:pt x="405" y="70"/>
                </a:lnTo>
                <a:lnTo>
                  <a:pt x="391" y="70"/>
                </a:lnTo>
                <a:lnTo>
                  <a:pt x="375" y="70"/>
                </a:lnTo>
                <a:lnTo>
                  <a:pt x="361" y="70"/>
                </a:lnTo>
                <a:lnTo>
                  <a:pt x="347" y="70"/>
                </a:lnTo>
                <a:lnTo>
                  <a:pt x="333" y="70"/>
                </a:lnTo>
                <a:lnTo>
                  <a:pt x="317" y="70"/>
                </a:lnTo>
                <a:lnTo>
                  <a:pt x="303" y="70"/>
                </a:lnTo>
                <a:lnTo>
                  <a:pt x="289" y="70"/>
                </a:lnTo>
                <a:lnTo>
                  <a:pt x="275" y="70"/>
                </a:lnTo>
                <a:lnTo>
                  <a:pt x="261" y="70"/>
                </a:lnTo>
                <a:lnTo>
                  <a:pt x="249" y="70"/>
                </a:lnTo>
                <a:lnTo>
                  <a:pt x="235" y="70"/>
                </a:lnTo>
                <a:lnTo>
                  <a:pt x="224" y="70"/>
                </a:lnTo>
                <a:lnTo>
                  <a:pt x="210" y="70"/>
                </a:lnTo>
                <a:lnTo>
                  <a:pt x="198" y="70"/>
                </a:lnTo>
                <a:lnTo>
                  <a:pt x="184" y="70"/>
                </a:lnTo>
                <a:lnTo>
                  <a:pt x="172" y="70"/>
                </a:lnTo>
                <a:lnTo>
                  <a:pt x="162" y="70"/>
                </a:lnTo>
                <a:lnTo>
                  <a:pt x="150" y="70"/>
                </a:lnTo>
                <a:lnTo>
                  <a:pt x="138" y="70"/>
                </a:lnTo>
                <a:lnTo>
                  <a:pt x="126" y="70"/>
                </a:lnTo>
                <a:lnTo>
                  <a:pt x="114" y="70"/>
                </a:lnTo>
                <a:lnTo>
                  <a:pt x="106" y="70"/>
                </a:lnTo>
                <a:lnTo>
                  <a:pt x="94" y="70"/>
                </a:lnTo>
                <a:lnTo>
                  <a:pt x="82" y="70"/>
                </a:lnTo>
                <a:lnTo>
                  <a:pt x="74" y="70"/>
                </a:lnTo>
                <a:lnTo>
                  <a:pt x="64" y="70"/>
                </a:lnTo>
                <a:lnTo>
                  <a:pt x="54" y="70"/>
                </a:lnTo>
                <a:lnTo>
                  <a:pt x="46" y="70"/>
                </a:lnTo>
                <a:lnTo>
                  <a:pt x="36" y="70"/>
                </a:lnTo>
                <a:lnTo>
                  <a:pt x="30" y="70"/>
                </a:lnTo>
                <a:lnTo>
                  <a:pt x="20" y="70"/>
                </a:lnTo>
                <a:lnTo>
                  <a:pt x="14" y="70"/>
                </a:lnTo>
                <a:lnTo>
                  <a:pt x="6" y="70"/>
                </a:lnTo>
                <a:lnTo>
                  <a:pt x="0" y="70"/>
                </a:lnTo>
                <a:lnTo>
                  <a:pt x="0" y="64"/>
                </a:lnTo>
                <a:lnTo>
                  <a:pt x="0" y="58"/>
                </a:lnTo>
                <a:lnTo>
                  <a:pt x="4" y="52"/>
                </a:lnTo>
                <a:lnTo>
                  <a:pt x="10" y="46"/>
                </a:lnTo>
                <a:lnTo>
                  <a:pt x="18" y="42"/>
                </a:lnTo>
                <a:lnTo>
                  <a:pt x="26" y="36"/>
                </a:lnTo>
                <a:lnTo>
                  <a:pt x="40" y="34"/>
                </a:lnTo>
                <a:lnTo>
                  <a:pt x="50" y="32"/>
                </a:lnTo>
                <a:lnTo>
                  <a:pt x="64" y="32"/>
                </a:lnTo>
                <a:lnTo>
                  <a:pt x="769" y="0"/>
                </a:lnTo>
                <a:lnTo>
                  <a:pt x="781" y="0"/>
                </a:lnTo>
                <a:lnTo>
                  <a:pt x="793" y="2"/>
                </a:lnTo>
                <a:lnTo>
                  <a:pt x="805" y="4"/>
                </a:lnTo>
                <a:lnTo>
                  <a:pt x="815" y="8"/>
                </a:lnTo>
                <a:lnTo>
                  <a:pt x="821" y="10"/>
                </a:lnTo>
                <a:lnTo>
                  <a:pt x="827" y="16"/>
                </a:lnTo>
                <a:lnTo>
                  <a:pt x="831" y="20"/>
                </a:lnTo>
                <a:lnTo>
                  <a:pt x="833" y="28"/>
                </a:lnTo>
                <a:lnTo>
                  <a:pt x="833" y="30"/>
                </a:lnTo>
                <a:lnTo>
                  <a:pt x="833" y="42"/>
                </a:lnTo>
                <a:lnTo>
                  <a:pt x="833" y="48"/>
                </a:lnTo>
                <a:lnTo>
                  <a:pt x="833" y="56"/>
                </a:lnTo>
                <a:lnTo>
                  <a:pt x="833" y="62"/>
                </a:lnTo>
                <a:lnTo>
                  <a:pt x="833" y="70"/>
                </a:lnTo>
                <a:close/>
              </a:path>
            </a:pathLst>
          </a:custGeom>
          <a:solidFill>
            <a:srgbClr val="6EC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0" name="Freeform 171"/>
          <p:cNvSpPr>
            <a:spLocks/>
          </p:cNvSpPr>
          <p:nvPr/>
        </p:nvSpPr>
        <p:spPr bwMode="auto">
          <a:xfrm>
            <a:off x="757238" y="4324350"/>
            <a:ext cx="1284287" cy="85725"/>
          </a:xfrm>
          <a:custGeom>
            <a:avLst/>
            <a:gdLst>
              <a:gd name="T0" fmla="*/ 2147483647 w 809"/>
              <a:gd name="T1" fmla="*/ 2147483647 h 54"/>
              <a:gd name="T2" fmla="*/ 2147483647 w 809"/>
              <a:gd name="T3" fmla="*/ 2147483647 h 54"/>
              <a:gd name="T4" fmla="*/ 2147483647 w 809"/>
              <a:gd name="T5" fmla="*/ 2147483647 h 54"/>
              <a:gd name="T6" fmla="*/ 2147483647 w 809"/>
              <a:gd name="T7" fmla="*/ 2147483647 h 54"/>
              <a:gd name="T8" fmla="*/ 2147483647 w 809"/>
              <a:gd name="T9" fmla="*/ 2147483647 h 54"/>
              <a:gd name="T10" fmla="*/ 2147483647 w 809"/>
              <a:gd name="T11" fmla="*/ 2147483647 h 54"/>
              <a:gd name="T12" fmla="*/ 2147483647 w 809"/>
              <a:gd name="T13" fmla="*/ 2147483647 h 54"/>
              <a:gd name="T14" fmla="*/ 2147483647 w 809"/>
              <a:gd name="T15" fmla="*/ 2147483647 h 54"/>
              <a:gd name="T16" fmla="*/ 2147483647 w 809"/>
              <a:gd name="T17" fmla="*/ 2147483647 h 54"/>
              <a:gd name="T18" fmla="*/ 2147483647 w 809"/>
              <a:gd name="T19" fmla="*/ 2147483647 h 54"/>
              <a:gd name="T20" fmla="*/ 2147483647 w 809"/>
              <a:gd name="T21" fmla="*/ 2147483647 h 54"/>
              <a:gd name="T22" fmla="*/ 2147483647 w 809"/>
              <a:gd name="T23" fmla="*/ 2147483647 h 54"/>
              <a:gd name="T24" fmla="*/ 2147483647 w 809"/>
              <a:gd name="T25" fmla="*/ 2147483647 h 54"/>
              <a:gd name="T26" fmla="*/ 2147483647 w 809"/>
              <a:gd name="T27" fmla="*/ 2147483647 h 54"/>
              <a:gd name="T28" fmla="*/ 2147483647 w 809"/>
              <a:gd name="T29" fmla="*/ 2147483647 h 54"/>
              <a:gd name="T30" fmla="*/ 2147483647 w 809"/>
              <a:gd name="T31" fmla="*/ 2147483647 h 54"/>
              <a:gd name="T32" fmla="*/ 2147483647 w 809"/>
              <a:gd name="T33" fmla="*/ 2147483647 h 54"/>
              <a:gd name="T34" fmla="*/ 2147483647 w 809"/>
              <a:gd name="T35" fmla="*/ 2147483647 h 54"/>
              <a:gd name="T36" fmla="*/ 2147483647 w 809"/>
              <a:gd name="T37" fmla="*/ 2147483647 h 54"/>
              <a:gd name="T38" fmla="*/ 2147483647 w 809"/>
              <a:gd name="T39" fmla="*/ 2147483647 h 54"/>
              <a:gd name="T40" fmla="*/ 2147483647 w 809"/>
              <a:gd name="T41" fmla="*/ 2147483647 h 54"/>
              <a:gd name="T42" fmla="*/ 2147483647 w 809"/>
              <a:gd name="T43" fmla="*/ 2147483647 h 54"/>
              <a:gd name="T44" fmla="*/ 2147483647 w 809"/>
              <a:gd name="T45" fmla="*/ 2147483647 h 54"/>
              <a:gd name="T46" fmla="*/ 2147483647 w 809"/>
              <a:gd name="T47" fmla="*/ 2147483647 h 54"/>
              <a:gd name="T48" fmla="*/ 2147483647 w 809"/>
              <a:gd name="T49" fmla="*/ 2147483647 h 54"/>
              <a:gd name="T50" fmla="*/ 2147483647 w 809"/>
              <a:gd name="T51" fmla="*/ 2147483647 h 54"/>
              <a:gd name="T52" fmla="*/ 2147483647 w 809"/>
              <a:gd name="T53" fmla="*/ 2147483647 h 54"/>
              <a:gd name="T54" fmla="*/ 2147483647 w 809"/>
              <a:gd name="T55" fmla="*/ 2147483647 h 54"/>
              <a:gd name="T56" fmla="*/ 2147483647 w 809"/>
              <a:gd name="T57" fmla="*/ 2147483647 h 54"/>
              <a:gd name="T58" fmla="*/ 2147483647 w 809"/>
              <a:gd name="T59" fmla="*/ 2147483647 h 54"/>
              <a:gd name="T60" fmla="*/ 2147483647 w 809"/>
              <a:gd name="T61" fmla="*/ 2147483647 h 54"/>
              <a:gd name="T62" fmla="*/ 2147483647 w 809"/>
              <a:gd name="T63" fmla="*/ 2147483647 h 54"/>
              <a:gd name="T64" fmla="*/ 0 w 809"/>
              <a:gd name="T65" fmla="*/ 2147483647 h 54"/>
              <a:gd name="T66" fmla="*/ 0 w 809"/>
              <a:gd name="T67" fmla="*/ 2147483647 h 54"/>
              <a:gd name="T68" fmla="*/ 2147483647 w 809"/>
              <a:gd name="T69" fmla="*/ 2147483647 h 54"/>
              <a:gd name="T70" fmla="*/ 2147483647 w 809"/>
              <a:gd name="T71" fmla="*/ 2147483647 h 54"/>
              <a:gd name="T72" fmla="*/ 2147483647 w 809"/>
              <a:gd name="T73" fmla="*/ 2147483647 h 54"/>
              <a:gd name="T74" fmla="*/ 2147483647 w 809"/>
              <a:gd name="T75" fmla="*/ 2147483647 h 54"/>
              <a:gd name="T76" fmla="*/ 2147483647 w 809"/>
              <a:gd name="T77" fmla="*/ 0 h 54"/>
              <a:gd name="T78" fmla="*/ 2147483647 w 809"/>
              <a:gd name="T79" fmla="*/ 0 h 54"/>
              <a:gd name="T80" fmla="*/ 2147483647 w 809"/>
              <a:gd name="T81" fmla="*/ 2147483647 h 54"/>
              <a:gd name="T82" fmla="*/ 2147483647 w 809"/>
              <a:gd name="T83" fmla="*/ 2147483647 h 54"/>
              <a:gd name="T84" fmla="*/ 2147483647 w 809"/>
              <a:gd name="T85" fmla="*/ 2147483647 h 54"/>
              <a:gd name="T86" fmla="*/ 2147483647 w 809"/>
              <a:gd name="T87" fmla="*/ 2147483647 h 54"/>
              <a:gd name="T88" fmla="*/ 2147483647 w 809"/>
              <a:gd name="T89" fmla="*/ 2147483647 h 5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09" h="54">
                <a:moveTo>
                  <a:pt x="809" y="54"/>
                </a:moveTo>
                <a:lnTo>
                  <a:pt x="795" y="54"/>
                </a:lnTo>
                <a:lnTo>
                  <a:pt x="781" y="54"/>
                </a:lnTo>
                <a:lnTo>
                  <a:pt x="769" y="54"/>
                </a:lnTo>
                <a:lnTo>
                  <a:pt x="755" y="54"/>
                </a:lnTo>
                <a:lnTo>
                  <a:pt x="741" y="54"/>
                </a:lnTo>
                <a:lnTo>
                  <a:pt x="727" y="54"/>
                </a:lnTo>
                <a:lnTo>
                  <a:pt x="713" y="54"/>
                </a:lnTo>
                <a:lnTo>
                  <a:pt x="699" y="54"/>
                </a:lnTo>
                <a:lnTo>
                  <a:pt x="683" y="54"/>
                </a:lnTo>
                <a:lnTo>
                  <a:pt x="669" y="54"/>
                </a:lnTo>
                <a:lnTo>
                  <a:pt x="655" y="54"/>
                </a:lnTo>
                <a:lnTo>
                  <a:pt x="641" y="54"/>
                </a:lnTo>
                <a:lnTo>
                  <a:pt x="627" y="54"/>
                </a:lnTo>
                <a:lnTo>
                  <a:pt x="611" y="54"/>
                </a:lnTo>
                <a:lnTo>
                  <a:pt x="597" y="54"/>
                </a:lnTo>
                <a:lnTo>
                  <a:pt x="583" y="54"/>
                </a:lnTo>
                <a:lnTo>
                  <a:pt x="569" y="54"/>
                </a:lnTo>
                <a:lnTo>
                  <a:pt x="555" y="54"/>
                </a:lnTo>
                <a:lnTo>
                  <a:pt x="539" y="54"/>
                </a:lnTo>
                <a:lnTo>
                  <a:pt x="525" y="54"/>
                </a:lnTo>
                <a:lnTo>
                  <a:pt x="511" y="54"/>
                </a:lnTo>
                <a:lnTo>
                  <a:pt x="495" y="54"/>
                </a:lnTo>
                <a:lnTo>
                  <a:pt x="481" y="54"/>
                </a:lnTo>
                <a:lnTo>
                  <a:pt x="467" y="54"/>
                </a:lnTo>
                <a:lnTo>
                  <a:pt x="451" y="54"/>
                </a:lnTo>
                <a:lnTo>
                  <a:pt x="437" y="54"/>
                </a:lnTo>
                <a:lnTo>
                  <a:pt x="423" y="54"/>
                </a:lnTo>
                <a:lnTo>
                  <a:pt x="407" y="54"/>
                </a:lnTo>
                <a:lnTo>
                  <a:pt x="393" y="54"/>
                </a:lnTo>
                <a:lnTo>
                  <a:pt x="379" y="54"/>
                </a:lnTo>
                <a:lnTo>
                  <a:pt x="367" y="54"/>
                </a:lnTo>
                <a:lnTo>
                  <a:pt x="353" y="54"/>
                </a:lnTo>
                <a:lnTo>
                  <a:pt x="339" y="54"/>
                </a:lnTo>
                <a:lnTo>
                  <a:pt x="323" y="54"/>
                </a:lnTo>
                <a:lnTo>
                  <a:pt x="309" y="54"/>
                </a:lnTo>
                <a:lnTo>
                  <a:pt x="297" y="54"/>
                </a:lnTo>
                <a:lnTo>
                  <a:pt x="281" y="54"/>
                </a:lnTo>
                <a:lnTo>
                  <a:pt x="269" y="54"/>
                </a:lnTo>
                <a:lnTo>
                  <a:pt x="257" y="54"/>
                </a:lnTo>
                <a:lnTo>
                  <a:pt x="243" y="54"/>
                </a:lnTo>
                <a:lnTo>
                  <a:pt x="231" y="54"/>
                </a:lnTo>
                <a:lnTo>
                  <a:pt x="219" y="54"/>
                </a:lnTo>
                <a:lnTo>
                  <a:pt x="206" y="54"/>
                </a:lnTo>
                <a:lnTo>
                  <a:pt x="194" y="54"/>
                </a:lnTo>
                <a:lnTo>
                  <a:pt x="182" y="54"/>
                </a:lnTo>
                <a:lnTo>
                  <a:pt x="170" y="54"/>
                </a:lnTo>
                <a:lnTo>
                  <a:pt x="158" y="54"/>
                </a:lnTo>
                <a:lnTo>
                  <a:pt x="148" y="54"/>
                </a:lnTo>
                <a:lnTo>
                  <a:pt x="134" y="54"/>
                </a:lnTo>
                <a:lnTo>
                  <a:pt x="124" y="54"/>
                </a:lnTo>
                <a:lnTo>
                  <a:pt x="114" y="54"/>
                </a:lnTo>
                <a:lnTo>
                  <a:pt x="104" y="54"/>
                </a:lnTo>
                <a:lnTo>
                  <a:pt x="92" y="54"/>
                </a:lnTo>
                <a:lnTo>
                  <a:pt x="82" y="54"/>
                </a:lnTo>
                <a:lnTo>
                  <a:pt x="72" y="54"/>
                </a:lnTo>
                <a:lnTo>
                  <a:pt x="64" y="54"/>
                </a:lnTo>
                <a:lnTo>
                  <a:pt x="54" y="54"/>
                </a:lnTo>
                <a:lnTo>
                  <a:pt x="46" y="54"/>
                </a:lnTo>
                <a:lnTo>
                  <a:pt x="36" y="54"/>
                </a:lnTo>
                <a:lnTo>
                  <a:pt x="28" y="54"/>
                </a:lnTo>
                <a:lnTo>
                  <a:pt x="22" y="54"/>
                </a:lnTo>
                <a:lnTo>
                  <a:pt x="14" y="54"/>
                </a:lnTo>
                <a:lnTo>
                  <a:pt x="6" y="54"/>
                </a:lnTo>
                <a:lnTo>
                  <a:pt x="0" y="54"/>
                </a:lnTo>
                <a:lnTo>
                  <a:pt x="0" y="50"/>
                </a:lnTo>
                <a:lnTo>
                  <a:pt x="0" y="48"/>
                </a:lnTo>
                <a:lnTo>
                  <a:pt x="0" y="44"/>
                </a:lnTo>
                <a:lnTo>
                  <a:pt x="4" y="38"/>
                </a:lnTo>
                <a:lnTo>
                  <a:pt x="10" y="34"/>
                </a:lnTo>
                <a:lnTo>
                  <a:pt x="18" y="32"/>
                </a:lnTo>
                <a:lnTo>
                  <a:pt x="26" y="28"/>
                </a:lnTo>
                <a:lnTo>
                  <a:pt x="38" y="26"/>
                </a:lnTo>
                <a:lnTo>
                  <a:pt x="42" y="26"/>
                </a:lnTo>
                <a:lnTo>
                  <a:pt x="48" y="26"/>
                </a:lnTo>
                <a:lnTo>
                  <a:pt x="56" y="26"/>
                </a:lnTo>
                <a:lnTo>
                  <a:pt x="62" y="26"/>
                </a:lnTo>
                <a:lnTo>
                  <a:pt x="747" y="0"/>
                </a:lnTo>
                <a:lnTo>
                  <a:pt x="759" y="0"/>
                </a:lnTo>
                <a:lnTo>
                  <a:pt x="771" y="0"/>
                </a:lnTo>
                <a:lnTo>
                  <a:pt x="781" y="2"/>
                </a:lnTo>
                <a:lnTo>
                  <a:pt x="791" y="6"/>
                </a:lnTo>
                <a:lnTo>
                  <a:pt x="797" y="8"/>
                </a:lnTo>
                <a:lnTo>
                  <a:pt x="803" y="12"/>
                </a:lnTo>
                <a:lnTo>
                  <a:pt x="807" y="16"/>
                </a:lnTo>
                <a:lnTo>
                  <a:pt x="809" y="22"/>
                </a:lnTo>
                <a:lnTo>
                  <a:pt x="809" y="24"/>
                </a:lnTo>
                <a:lnTo>
                  <a:pt x="809" y="32"/>
                </a:lnTo>
                <a:lnTo>
                  <a:pt x="809" y="42"/>
                </a:lnTo>
                <a:lnTo>
                  <a:pt x="809" y="54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1" name="Freeform 172"/>
          <p:cNvSpPr>
            <a:spLocks/>
          </p:cNvSpPr>
          <p:nvPr/>
        </p:nvSpPr>
        <p:spPr bwMode="auto">
          <a:xfrm>
            <a:off x="4105275" y="4959350"/>
            <a:ext cx="1371600" cy="554038"/>
          </a:xfrm>
          <a:custGeom>
            <a:avLst/>
            <a:gdLst>
              <a:gd name="T0" fmla="*/ 2147483647 w 864"/>
              <a:gd name="T1" fmla="*/ 2147483647 h 349"/>
              <a:gd name="T2" fmla="*/ 2147483647 w 864"/>
              <a:gd name="T3" fmla="*/ 2147483647 h 349"/>
              <a:gd name="T4" fmla="*/ 2147483647 w 864"/>
              <a:gd name="T5" fmla="*/ 2147483647 h 349"/>
              <a:gd name="T6" fmla="*/ 2147483647 w 864"/>
              <a:gd name="T7" fmla="*/ 2147483647 h 349"/>
              <a:gd name="T8" fmla="*/ 2147483647 w 864"/>
              <a:gd name="T9" fmla="*/ 2147483647 h 349"/>
              <a:gd name="T10" fmla="*/ 2147483647 w 864"/>
              <a:gd name="T11" fmla="*/ 2147483647 h 349"/>
              <a:gd name="T12" fmla="*/ 2147483647 w 864"/>
              <a:gd name="T13" fmla="*/ 2147483647 h 349"/>
              <a:gd name="T14" fmla="*/ 2147483647 w 864"/>
              <a:gd name="T15" fmla="*/ 2147483647 h 349"/>
              <a:gd name="T16" fmla="*/ 2147483647 w 864"/>
              <a:gd name="T17" fmla="*/ 2147483647 h 349"/>
              <a:gd name="T18" fmla="*/ 2147483647 w 864"/>
              <a:gd name="T19" fmla="*/ 2147483647 h 349"/>
              <a:gd name="T20" fmla="*/ 2147483647 w 864"/>
              <a:gd name="T21" fmla="*/ 2147483647 h 349"/>
              <a:gd name="T22" fmla="*/ 2147483647 w 864"/>
              <a:gd name="T23" fmla="*/ 2147483647 h 349"/>
              <a:gd name="T24" fmla="*/ 2147483647 w 864"/>
              <a:gd name="T25" fmla="*/ 2147483647 h 349"/>
              <a:gd name="T26" fmla="*/ 2147483647 w 864"/>
              <a:gd name="T27" fmla="*/ 2147483647 h 349"/>
              <a:gd name="T28" fmla="*/ 2147483647 w 864"/>
              <a:gd name="T29" fmla="*/ 2147483647 h 349"/>
              <a:gd name="T30" fmla="*/ 2147483647 w 864"/>
              <a:gd name="T31" fmla="*/ 2147483647 h 349"/>
              <a:gd name="T32" fmla="*/ 2147483647 w 864"/>
              <a:gd name="T33" fmla="*/ 2147483647 h 349"/>
              <a:gd name="T34" fmla="*/ 2147483647 w 864"/>
              <a:gd name="T35" fmla="*/ 2147483647 h 349"/>
              <a:gd name="T36" fmla="*/ 2147483647 w 864"/>
              <a:gd name="T37" fmla="*/ 0 h 349"/>
              <a:gd name="T38" fmla="*/ 2147483647 w 864"/>
              <a:gd name="T39" fmla="*/ 0 h 349"/>
              <a:gd name="T40" fmla="*/ 2147483647 w 864"/>
              <a:gd name="T41" fmla="*/ 2147483647 h 349"/>
              <a:gd name="T42" fmla="*/ 2147483647 w 864"/>
              <a:gd name="T43" fmla="*/ 2147483647 h 349"/>
              <a:gd name="T44" fmla="*/ 2147483647 w 864"/>
              <a:gd name="T45" fmla="*/ 2147483647 h 349"/>
              <a:gd name="T46" fmla="*/ 2147483647 w 864"/>
              <a:gd name="T47" fmla="*/ 2147483647 h 349"/>
              <a:gd name="T48" fmla="*/ 2147483647 w 864"/>
              <a:gd name="T49" fmla="*/ 2147483647 h 349"/>
              <a:gd name="T50" fmla="*/ 2147483647 w 864"/>
              <a:gd name="T51" fmla="*/ 2147483647 h 349"/>
              <a:gd name="T52" fmla="*/ 2147483647 w 864"/>
              <a:gd name="T53" fmla="*/ 2147483647 h 349"/>
              <a:gd name="T54" fmla="*/ 2147483647 w 864"/>
              <a:gd name="T55" fmla="*/ 2147483647 h 349"/>
              <a:gd name="T56" fmla="*/ 2147483647 w 864"/>
              <a:gd name="T57" fmla="*/ 2147483647 h 349"/>
              <a:gd name="T58" fmla="*/ 2147483647 w 864"/>
              <a:gd name="T59" fmla="*/ 2147483647 h 349"/>
              <a:gd name="T60" fmla="*/ 2147483647 w 864"/>
              <a:gd name="T61" fmla="*/ 2147483647 h 349"/>
              <a:gd name="T62" fmla="*/ 2147483647 w 864"/>
              <a:gd name="T63" fmla="*/ 2147483647 h 349"/>
              <a:gd name="T64" fmla="*/ 2147483647 w 864"/>
              <a:gd name="T65" fmla="*/ 2147483647 h 349"/>
              <a:gd name="T66" fmla="*/ 2147483647 w 864"/>
              <a:gd name="T67" fmla="*/ 2147483647 h 349"/>
              <a:gd name="T68" fmla="*/ 2147483647 w 864"/>
              <a:gd name="T69" fmla="*/ 2147483647 h 349"/>
              <a:gd name="T70" fmla="*/ 2147483647 w 864"/>
              <a:gd name="T71" fmla="*/ 2147483647 h 349"/>
              <a:gd name="T72" fmla="*/ 2147483647 w 864"/>
              <a:gd name="T73" fmla="*/ 2147483647 h 349"/>
              <a:gd name="T74" fmla="*/ 2147483647 w 864"/>
              <a:gd name="T75" fmla="*/ 2147483647 h 349"/>
              <a:gd name="T76" fmla="*/ 2147483647 w 864"/>
              <a:gd name="T77" fmla="*/ 2147483647 h 349"/>
              <a:gd name="T78" fmla="*/ 2147483647 w 864"/>
              <a:gd name="T79" fmla="*/ 2147483647 h 349"/>
              <a:gd name="T80" fmla="*/ 2147483647 w 864"/>
              <a:gd name="T81" fmla="*/ 2147483647 h 349"/>
              <a:gd name="T82" fmla="*/ 2147483647 w 864"/>
              <a:gd name="T83" fmla="*/ 2147483647 h 349"/>
              <a:gd name="T84" fmla="*/ 2147483647 w 864"/>
              <a:gd name="T85" fmla="*/ 2147483647 h 349"/>
              <a:gd name="T86" fmla="*/ 2147483647 w 864"/>
              <a:gd name="T87" fmla="*/ 2147483647 h 349"/>
              <a:gd name="T88" fmla="*/ 2147483647 w 864"/>
              <a:gd name="T89" fmla="*/ 2147483647 h 349"/>
              <a:gd name="T90" fmla="*/ 2147483647 w 864"/>
              <a:gd name="T91" fmla="*/ 2147483647 h 349"/>
              <a:gd name="T92" fmla="*/ 2147483647 w 864"/>
              <a:gd name="T93" fmla="*/ 2147483647 h 349"/>
              <a:gd name="T94" fmla="*/ 2147483647 w 864"/>
              <a:gd name="T95" fmla="*/ 2147483647 h 349"/>
              <a:gd name="T96" fmla="*/ 2147483647 w 864"/>
              <a:gd name="T97" fmla="*/ 2147483647 h 349"/>
              <a:gd name="T98" fmla="*/ 2147483647 w 864"/>
              <a:gd name="T99" fmla="*/ 2147483647 h 349"/>
              <a:gd name="T100" fmla="*/ 2147483647 w 864"/>
              <a:gd name="T101" fmla="*/ 2147483647 h 349"/>
              <a:gd name="T102" fmla="*/ 2147483647 w 864"/>
              <a:gd name="T103" fmla="*/ 2147483647 h 349"/>
              <a:gd name="T104" fmla="*/ 2147483647 w 864"/>
              <a:gd name="T105" fmla="*/ 2147483647 h 349"/>
              <a:gd name="T106" fmla="*/ 2147483647 w 864"/>
              <a:gd name="T107" fmla="*/ 2147483647 h 349"/>
              <a:gd name="T108" fmla="*/ 2147483647 w 864"/>
              <a:gd name="T109" fmla="*/ 2147483647 h 349"/>
              <a:gd name="T110" fmla="*/ 2147483647 w 864"/>
              <a:gd name="T111" fmla="*/ 2147483647 h 349"/>
              <a:gd name="T112" fmla="*/ 2147483647 w 864"/>
              <a:gd name="T113" fmla="*/ 2147483647 h 349"/>
              <a:gd name="T114" fmla="*/ 2147483647 w 864"/>
              <a:gd name="T115" fmla="*/ 2147483647 h 349"/>
              <a:gd name="T116" fmla="*/ 2147483647 w 864"/>
              <a:gd name="T117" fmla="*/ 2147483647 h 34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64" h="349">
                <a:moveTo>
                  <a:pt x="106" y="349"/>
                </a:moveTo>
                <a:lnTo>
                  <a:pt x="98" y="349"/>
                </a:lnTo>
                <a:lnTo>
                  <a:pt x="92" y="349"/>
                </a:lnTo>
                <a:lnTo>
                  <a:pt x="84" y="349"/>
                </a:lnTo>
                <a:lnTo>
                  <a:pt x="76" y="349"/>
                </a:lnTo>
                <a:lnTo>
                  <a:pt x="68" y="349"/>
                </a:lnTo>
                <a:lnTo>
                  <a:pt x="62" y="349"/>
                </a:lnTo>
                <a:lnTo>
                  <a:pt x="56" y="349"/>
                </a:lnTo>
                <a:lnTo>
                  <a:pt x="50" y="349"/>
                </a:lnTo>
                <a:lnTo>
                  <a:pt x="42" y="349"/>
                </a:lnTo>
                <a:lnTo>
                  <a:pt x="34" y="349"/>
                </a:lnTo>
                <a:lnTo>
                  <a:pt x="28" y="349"/>
                </a:lnTo>
                <a:lnTo>
                  <a:pt x="22" y="349"/>
                </a:lnTo>
                <a:lnTo>
                  <a:pt x="12" y="349"/>
                </a:lnTo>
                <a:lnTo>
                  <a:pt x="0" y="349"/>
                </a:lnTo>
                <a:lnTo>
                  <a:pt x="2" y="337"/>
                </a:lnTo>
                <a:lnTo>
                  <a:pt x="4" y="329"/>
                </a:lnTo>
                <a:lnTo>
                  <a:pt x="6" y="319"/>
                </a:lnTo>
                <a:lnTo>
                  <a:pt x="10" y="312"/>
                </a:lnTo>
                <a:lnTo>
                  <a:pt x="12" y="302"/>
                </a:lnTo>
                <a:lnTo>
                  <a:pt x="16" y="294"/>
                </a:lnTo>
                <a:lnTo>
                  <a:pt x="18" y="284"/>
                </a:lnTo>
                <a:lnTo>
                  <a:pt x="22" y="276"/>
                </a:lnTo>
                <a:lnTo>
                  <a:pt x="24" y="266"/>
                </a:lnTo>
                <a:lnTo>
                  <a:pt x="28" y="258"/>
                </a:lnTo>
                <a:lnTo>
                  <a:pt x="32" y="250"/>
                </a:lnTo>
                <a:lnTo>
                  <a:pt x="38" y="242"/>
                </a:lnTo>
                <a:lnTo>
                  <a:pt x="40" y="234"/>
                </a:lnTo>
                <a:lnTo>
                  <a:pt x="46" y="224"/>
                </a:lnTo>
                <a:lnTo>
                  <a:pt x="50" y="218"/>
                </a:lnTo>
                <a:lnTo>
                  <a:pt x="56" y="210"/>
                </a:lnTo>
                <a:lnTo>
                  <a:pt x="60" y="202"/>
                </a:lnTo>
                <a:lnTo>
                  <a:pt x="66" y="194"/>
                </a:lnTo>
                <a:lnTo>
                  <a:pt x="70" y="186"/>
                </a:lnTo>
                <a:lnTo>
                  <a:pt x="76" y="178"/>
                </a:lnTo>
                <a:lnTo>
                  <a:pt x="82" y="170"/>
                </a:lnTo>
                <a:lnTo>
                  <a:pt x="88" y="164"/>
                </a:lnTo>
                <a:lnTo>
                  <a:pt x="92" y="156"/>
                </a:lnTo>
                <a:lnTo>
                  <a:pt x="100" y="150"/>
                </a:lnTo>
                <a:lnTo>
                  <a:pt x="106" y="142"/>
                </a:lnTo>
                <a:lnTo>
                  <a:pt x="112" y="136"/>
                </a:lnTo>
                <a:lnTo>
                  <a:pt x="118" y="130"/>
                </a:lnTo>
                <a:lnTo>
                  <a:pt x="126" y="124"/>
                </a:lnTo>
                <a:lnTo>
                  <a:pt x="132" y="116"/>
                </a:lnTo>
                <a:lnTo>
                  <a:pt x="138" y="110"/>
                </a:lnTo>
                <a:lnTo>
                  <a:pt x="146" y="104"/>
                </a:lnTo>
                <a:lnTo>
                  <a:pt x="154" y="100"/>
                </a:lnTo>
                <a:lnTo>
                  <a:pt x="160" y="92"/>
                </a:lnTo>
                <a:lnTo>
                  <a:pt x="166" y="88"/>
                </a:lnTo>
                <a:lnTo>
                  <a:pt x="174" y="82"/>
                </a:lnTo>
                <a:lnTo>
                  <a:pt x="182" y="76"/>
                </a:lnTo>
                <a:lnTo>
                  <a:pt x="188" y="70"/>
                </a:lnTo>
                <a:lnTo>
                  <a:pt x="198" y="66"/>
                </a:lnTo>
                <a:lnTo>
                  <a:pt x="204" y="60"/>
                </a:lnTo>
                <a:lnTo>
                  <a:pt x="214" y="58"/>
                </a:lnTo>
                <a:lnTo>
                  <a:pt x="220" y="52"/>
                </a:lnTo>
                <a:lnTo>
                  <a:pt x="230" y="48"/>
                </a:lnTo>
                <a:lnTo>
                  <a:pt x="238" y="44"/>
                </a:lnTo>
                <a:lnTo>
                  <a:pt x="246" y="40"/>
                </a:lnTo>
                <a:lnTo>
                  <a:pt x="254" y="36"/>
                </a:lnTo>
                <a:lnTo>
                  <a:pt x="264" y="32"/>
                </a:lnTo>
                <a:lnTo>
                  <a:pt x="272" y="28"/>
                </a:lnTo>
                <a:lnTo>
                  <a:pt x="282" y="26"/>
                </a:lnTo>
                <a:lnTo>
                  <a:pt x="288" y="22"/>
                </a:lnTo>
                <a:lnTo>
                  <a:pt x="298" y="20"/>
                </a:lnTo>
                <a:lnTo>
                  <a:pt x="308" y="16"/>
                </a:lnTo>
                <a:lnTo>
                  <a:pt x="318" y="14"/>
                </a:lnTo>
                <a:lnTo>
                  <a:pt x="326" y="10"/>
                </a:lnTo>
                <a:lnTo>
                  <a:pt x="336" y="10"/>
                </a:lnTo>
                <a:lnTo>
                  <a:pt x="344" y="6"/>
                </a:lnTo>
                <a:lnTo>
                  <a:pt x="354" y="6"/>
                </a:lnTo>
                <a:lnTo>
                  <a:pt x="362" y="4"/>
                </a:lnTo>
                <a:lnTo>
                  <a:pt x="372" y="4"/>
                </a:lnTo>
                <a:lnTo>
                  <a:pt x="382" y="2"/>
                </a:lnTo>
                <a:lnTo>
                  <a:pt x="392" y="2"/>
                </a:lnTo>
                <a:lnTo>
                  <a:pt x="402" y="0"/>
                </a:lnTo>
                <a:lnTo>
                  <a:pt x="412" y="0"/>
                </a:lnTo>
                <a:lnTo>
                  <a:pt x="422" y="0"/>
                </a:lnTo>
                <a:lnTo>
                  <a:pt x="434" y="0"/>
                </a:lnTo>
                <a:lnTo>
                  <a:pt x="442" y="0"/>
                </a:lnTo>
                <a:lnTo>
                  <a:pt x="452" y="0"/>
                </a:lnTo>
                <a:lnTo>
                  <a:pt x="462" y="0"/>
                </a:lnTo>
                <a:lnTo>
                  <a:pt x="470" y="2"/>
                </a:lnTo>
                <a:lnTo>
                  <a:pt x="480" y="2"/>
                </a:lnTo>
                <a:lnTo>
                  <a:pt x="490" y="4"/>
                </a:lnTo>
                <a:lnTo>
                  <a:pt x="500" y="4"/>
                </a:lnTo>
                <a:lnTo>
                  <a:pt x="508" y="6"/>
                </a:lnTo>
                <a:lnTo>
                  <a:pt x="518" y="6"/>
                </a:lnTo>
                <a:lnTo>
                  <a:pt x="528" y="10"/>
                </a:lnTo>
                <a:lnTo>
                  <a:pt x="536" y="10"/>
                </a:lnTo>
                <a:lnTo>
                  <a:pt x="546" y="14"/>
                </a:lnTo>
                <a:lnTo>
                  <a:pt x="554" y="16"/>
                </a:lnTo>
                <a:lnTo>
                  <a:pt x="564" y="20"/>
                </a:lnTo>
                <a:lnTo>
                  <a:pt x="572" y="22"/>
                </a:lnTo>
                <a:lnTo>
                  <a:pt x="582" y="26"/>
                </a:lnTo>
                <a:lnTo>
                  <a:pt x="590" y="28"/>
                </a:lnTo>
                <a:lnTo>
                  <a:pt x="598" y="32"/>
                </a:lnTo>
                <a:lnTo>
                  <a:pt x="606" y="36"/>
                </a:lnTo>
                <a:lnTo>
                  <a:pt x="616" y="40"/>
                </a:lnTo>
                <a:lnTo>
                  <a:pt x="624" y="44"/>
                </a:lnTo>
                <a:lnTo>
                  <a:pt x="632" y="48"/>
                </a:lnTo>
                <a:lnTo>
                  <a:pt x="642" y="52"/>
                </a:lnTo>
                <a:lnTo>
                  <a:pt x="650" y="58"/>
                </a:lnTo>
                <a:lnTo>
                  <a:pt x="656" y="60"/>
                </a:lnTo>
                <a:lnTo>
                  <a:pt x="664" y="66"/>
                </a:lnTo>
                <a:lnTo>
                  <a:pt x="672" y="70"/>
                </a:lnTo>
                <a:lnTo>
                  <a:pt x="680" y="76"/>
                </a:lnTo>
                <a:lnTo>
                  <a:pt x="688" y="82"/>
                </a:lnTo>
                <a:lnTo>
                  <a:pt x="694" y="88"/>
                </a:lnTo>
                <a:lnTo>
                  <a:pt x="702" y="92"/>
                </a:lnTo>
                <a:lnTo>
                  <a:pt x="710" y="100"/>
                </a:lnTo>
                <a:lnTo>
                  <a:pt x="722" y="110"/>
                </a:lnTo>
                <a:lnTo>
                  <a:pt x="736" y="124"/>
                </a:lnTo>
                <a:lnTo>
                  <a:pt x="742" y="130"/>
                </a:lnTo>
                <a:lnTo>
                  <a:pt x="748" y="136"/>
                </a:lnTo>
                <a:lnTo>
                  <a:pt x="754" y="142"/>
                </a:lnTo>
                <a:lnTo>
                  <a:pt x="762" y="150"/>
                </a:lnTo>
                <a:lnTo>
                  <a:pt x="766" y="156"/>
                </a:lnTo>
                <a:lnTo>
                  <a:pt x="772" y="164"/>
                </a:lnTo>
                <a:lnTo>
                  <a:pt x="780" y="170"/>
                </a:lnTo>
                <a:lnTo>
                  <a:pt x="786" y="178"/>
                </a:lnTo>
                <a:lnTo>
                  <a:pt x="790" y="186"/>
                </a:lnTo>
                <a:lnTo>
                  <a:pt x="796" y="194"/>
                </a:lnTo>
                <a:lnTo>
                  <a:pt x="802" y="202"/>
                </a:lnTo>
                <a:lnTo>
                  <a:pt x="808" y="210"/>
                </a:lnTo>
                <a:lnTo>
                  <a:pt x="810" y="218"/>
                </a:lnTo>
                <a:lnTo>
                  <a:pt x="816" y="224"/>
                </a:lnTo>
                <a:lnTo>
                  <a:pt x="820" y="234"/>
                </a:lnTo>
                <a:lnTo>
                  <a:pt x="824" y="242"/>
                </a:lnTo>
                <a:lnTo>
                  <a:pt x="828" y="250"/>
                </a:lnTo>
                <a:lnTo>
                  <a:pt x="832" y="258"/>
                </a:lnTo>
                <a:lnTo>
                  <a:pt x="836" y="266"/>
                </a:lnTo>
                <a:lnTo>
                  <a:pt x="840" y="276"/>
                </a:lnTo>
                <a:lnTo>
                  <a:pt x="842" y="284"/>
                </a:lnTo>
                <a:lnTo>
                  <a:pt x="846" y="294"/>
                </a:lnTo>
                <a:lnTo>
                  <a:pt x="848" y="302"/>
                </a:lnTo>
                <a:lnTo>
                  <a:pt x="852" y="312"/>
                </a:lnTo>
                <a:lnTo>
                  <a:pt x="854" y="319"/>
                </a:lnTo>
                <a:lnTo>
                  <a:pt x="858" y="329"/>
                </a:lnTo>
                <a:lnTo>
                  <a:pt x="860" y="337"/>
                </a:lnTo>
                <a:lnTo>
                  <a:pt x="864" y="349"/>
                </a:lnTo>
                <a:lnTo>
                  <a:pt x="856" y="349"/>
                </a:lnTo>
                <a:lnTo>
                  <a:pt x="850" y="349"/>
                </a:lnTo>
                <a:lnTo>
                  <a:pt x="842" y="349"/>
                </a:lnTo>
                <a:lnTo>
                  <a:pt x="836" y="349"/>
                </a:lnTo>
                <a:lnTo>
                  <a:pt x="830" y="349"/>
                </a:lnTo>
                <a:lnTo>
                  <a:pt x="824" y="349"/>
                </a:lnTo>
                <a:lnTo>
                  <a:pt x="816" y="349"/>
                </a:lnTo>
                <a:lnTo>
                  <a:pt x="810" y="349"/>
                </a:lnTo>
                <a:lnTo>
                  <a:pt x="802" y="349"/>
                </a:lnTo>
                <a:lnTo>
                  <a:pt x="796" y="349"/>
                </a:lnTo>
                <a:lnTo>
                  <a:pt x="788" y="349"/>
                </a:lnTo>
                <a:lnTo>
                  <a:pt x="782" y="349"/>
                </a:lnTo>
                <a:lnTo>
                  <a:pt x="770" y="349"/>
                </a:lnTo>
                <a:lnTo>
                  <a:pt x="758" y="349"/>
                </a:lnTo>
                <a:lnTo>
                  <a:pt x="754" y="341"/>
                </a:lnTo>
                <a:lnTo>
                  <a:pt x="752" y="333"/>
                </a:lnTo>
                <a:lnTo>
                  <a:pt x="748" y="327"/>
                </a:lnTo>
                <a:lnTo>
                  <a:pt x="748" y="321"/>
                </a:lnTo>
                <a:lnTo>
                  <a:pt x="742" y="310"/>
                </a:lnTo>
                <a:lnTo>
                  <a:pt x="736" y="298"/>
                </a:lnTo>
                <a:lnTo>
                  <a:pt x="730" y="284"/>
                </a:lnTo>
                <a:lnTo>
                  <a:pt x="722" y="272"/>
                </a:lnTo>
                <a:lnTo>
                  <a:pt x="716" y="262"/>
                </a:lnTo>
                <a:lnTo>
                  <a:pt x="710" y="250"/>
                </a:lnTo>
                <a:lnTo>
                  <a:pt x="700" y="240"/>
                </a:lnTo>
                <a:lnTo>
                  <a:pt x="692" y="228"/>
                </a:lnTo>
                <a:lnTo>
                  <a:pt x="684" y="218"/>
                </a:lnTo>
                <a:lnTo>
                  <a:pt x="676" y="208"/>
                </a:lnTo>
                <a:lnTo>
                  <a:pt x="666" y="198"/>
                </a:lnTo>
                <a:lnTo>
                  <a:pt x="656" y="190"/>
                </a:lnTo>
                <a:lnTo>
                  <a:pt x="646" y="182"/>
                </a:lnTo>
                <a:lnTo>
                  <a:pt x="636" y="174"/>
                </a:lnTo>
                <a:lnTo>
                  <a:pt x="624" y="166"/>
                </a:lnTo>
                <a:lnTo>
                  <a:pt x="612" y="158"/>
                </a:lnTo>
                <a:lnTo>
                  <a:pt x="600" y="152"/>
                </a:lnTo>
                <a:lnTo>
                  <a:pt x="590" y="146"/>
                </a:lnTo>
                <a:lnTo>
                  <a:pt x="578" y="138"/>
                </a:lnTo>
                <a:lnTo>
                  <a:pt x="566" y="132"/>
                </a:lnTo>
                <a:lnTo>
                  <a:pt x="554" y="126"/>
                </a:lnTo>
                <a:lnTo>
                  <a:pt x="540" y="124"/>
                </a:lnTo>
                <a:lnTo>
                  <a:pt x="534" y="120"/>
                </a:lnTo>
                <a:lnTo>
                  <a:pt x="528" y="118"/>
                </a:lnTo>
                <a:lnTo>
                  <a:pt x="520" y="116"/>
                </a:lnTo>
                <a:lnTo>
                  <a:pt x="514" y="114"/>
                </a:lnTo>
                <a:lnTo>
                  <a:pt x="500" y="112"/>
                </a:lnTo>
                <a:lnTo>
                  <a:pt x="488" y="110"/>
                </a:lnTo>
                <a:lnTo>
                  <a:pt x="480" y="108"/>
                </a:lnTo>
                <a:lnTo>
                  <a:pt x="474" y="108"/>
                </a:lnTo>
                <a:lnTo>
                  <a:pt x="466" y="106"/>
                </a:lnTo>
                <a:lnTo>
                  <a:pt x="460" y="106"/>
                </a:lnTo>
                <a:lnTo>
                  <a:pt x="452" y="106"/>
                </a:lnTo>
                <a:lnTo>
                  <a:pt x="446" y="106"/>
                </a:lnTo>
                <a:lnTo>
                  <a:pt x="440" y="106"/>
                </a:lnTo>
                <a:lnTo>
                  <a:pt x="434" y="106"/>
                </a:lnTo>
                <a:lnTo>
                  <a:pt x="426" y="106"/>
                </a:lnTo>
                <a:lnTo>
                  <a:pt x="418" y="106"/>
                </a:lnTo>
                <a:lnTo>
                  <a:pt x="412" y="106"/>
                </a:lnTo>
                <a:lnTo>
                  <a:pt x="404" y="106"/>
                </a:lnTo>
                <a:lnTo>
                  <a:pt x="396" y="106"/>
                </a:lnTo>
                <a:lnTo>
                  <a:pt x="390" y="108"/>
                </a:lnTo>
                <a:lnTo>
                  <a:pt x="382" y="108"/>
                </a:lnTo>
                <a:lnTo>
                  <a:pt x="376" y="110"/>
                </a:lnTo>
                <a:lnTo>
                  <a:pt x="368" y="110"/>
                </a:lnTo>
                <a:lnTo>
                  <a:pt x="362" y="112"/>
                </a:lnTo>
                <a:lnTo>
                  <a:pt x="354" y="112"/>
                </a:lnTo>
                <a:lnTo>
                  <a:pt x="348" y="114"/>
                </a:lnTo>
                <a:lnTo>
                  <a:pt x="334" y="118"/>
                </a:lnTo>
                <a:lnTo>
                  <a:pt x="322" y="124"/>
                </a:lnTo>
                <a:lnTo>
                  <a:pt x="308" y="126"/>
                </a:lnTo>
                <a:lnTo>
                  <a:pt x="296" y="132"/>
                </a:lnTo>
                <a:lnTo>
                  <a:pt x="282" y="138"/>
                </a:lnTo>
                <a:lnTo>
                  <a:pt x="272" y="146"/>
                </a:lnTo>
                <a:lnTo>
                  <a:pt x="260" y="152"/>
                </a:lnTo>
                <a:lnTo>
                  <a:pt x="248" y="158"/>
                </a:lnTo>
                <a:lnTo>
                  <a:pt x="238" y="166"/>
                </a:lnTo>
                <a:lnTo>
                  <a:pt x="228" y="174"/>
                </a:lnTo>
                <a:lnTo>
                  <a:pt x="216" y="182"/>
                </a:lnTo>
                <a:lnTo>
                  <a:pt x="206" y="190"/>
                </a:lnTo>
                <a:lnTo>
                  <a:pt x="196" y="198"/>
                </a:lnTo>
                <a:lnTo>
                  <a:pt x="186" y="208"/>
                </a:lnTo>
                <a:lnTo>
                  <a:pt x="176" y="218"/>
                </a:lnTo>
                <a:lnTo>
                  <a:pt x="168" y="228"/>
                </a:lnTo>
                <a:lnTo>
                  <a:pt x="160" y="240"/>
                </a:lnTo>
                <a:lnTo>
                  <a:pt x="154" y="250"/>
                </a:lnTo>
                <a:lnTo>
                  <a:pt x="144" y="262"/>
                </a:lnTo>
                <a:lnTo>
                  <a:pt x="138" y="272"/>
                </a:lnTo>
                <a:lnTo>
                  <a:pt x="132" y="284"/>
                </a:lnTo>
                <a:lnTo>
                  <a:pt x="126" y="298"/>
                </a:lnTo>
                <a:lnTo>
                  <a:pt x="120" y="310"/>
                </a:lnTo>
                <a:lnTo>
                  <a:pt x="114" y="321"/>
                </a:lnTo>
                <a:lnTo>
                  <a:pt x="112" y="327"/>
                </a:lnTo>
                <a:lnTo>
                  <a:pt x="110" y="333"/>
                </a:lnTo>
                <a:lnTo>
                  <a:pt x="108" y="341"/>
                </a:lnTo>
                <a:lnTo>
                  <a:pt x="106" y="349"/>
                </a:lnTo>
                <a:close/>
              </a:path>
            </a:pathLst>
          </a:custGeom>
          <a:solidFill>
            <a:srgbClr val="F54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2" name="Freeform 173"/>
          <p:cNvSpPr>
            <a:spLocks/>
          </p:cNvSpPr>
          <p:nvPr/>
        </p:nvSpPr>
        <p:spPr bwMode="auto">
          <a:xfrm>
            <a:off x="795338" y="4498975"/>
            <a:ext cx="369887" cy="127000"/>
          </a:xfrm>
          <a:custGeom>
            <a:avLst/>
            <a:gdLst>
              <a:gd name="T0" fmla="*/ 2147483647 w 233"/>
              <a:gd name="T1" fmla="*/ 2147483647 h 80"/>
              <a:gd name="T2" fmla="*/ 2147483647 w 233"/>
              <a:gd name="T3" fmla="*/ 2147483647 h 80"/>
              <a:gd name="T4" fmla="*/ 2147483647 w 233"/>
              <a:gd name="T5" fmla="*/ 2147483647 h 80"/>
              <a:gd name="T6" fmla="*/ 2147483647 w 233"/>
              <a:gd name="T7" fmla="*/ 2147483647 h 80"/>
              <a:gd name="T8" fmla="*/ 2147483647 w 233"/>
              <a:gd name="T9" fmla="*/ 2147483647 h 80"/>
              <a:gd name="T10" fmla="*/ 2147483647 w 233"/>
              <a:gd name="T11" fmla="*/ 2147483647 h 80"/>
              <a:gd name="T12" fmla="*/ 2147483647 w 233"/>
              <a:gd name="T13" fmla="*/ 2147483647 h 80"/>
              <a:gd name="T14" fmla="*/ 2147483647 w 233"/>
              <a:gd name="T15" fmla="*/ 2147483647 h 80"/>
              <a:gd name="T16" fmla="*/ 2147483647 w 233"/>
              <a:gd name="T17" fmla="*/ 2147483647 h 80"/>
              <a:gd name="T18" fmla="*/ 2147483647 w 233"/>
              <a:gd name="T19" fmla="*/ 2147483647 h 80"/>
              <a:gd name="T20" fmla="*/ 2147483647 w 233"/>
              <a:gd name="T21" fmla="*/ 2147483647 h 80"/>
              <a:gd name="T22" fmla="*/ 2147483647 w 233"/>
              <a:gd name="T23" fmla="*/ 2147483647 h 80"/>
              <a:gd name="T24" fmla="*/ 2147483647 w 233"/>
              <a:gd name="T25" fmla="*/ 2147483647 h 80"/>
              <a:gd name="T26" fmla="*/ 2147483647 w 233"/>
              <a:gd name="T27" fmla="*/ 2147483647 h 80"/>
              <a:gd name="T28" fmla="*/ 2147483647 w 233"/>
              <a:gd name="T29" fmla="*/ 2147483647 h 80"/>
              <a:gd name="T30" fmla="*/ 2147483647 w 233"/>
              <a:gd name="T31" fmla="*/ 2147483647 h 80"/>
              <a:gd name="T32" fmla="*/ 2147483647 w 233"/>
              <a:gd name="T33" fmla="*/ 2147483647 h 80"/>
              <a:gd name="T34" fmla="*/ 2147483647 w 233"/>
              <a:gd name="T35" fmla="*/ 2147483647 h 80"/>
              <a:gd name="T36" fmla="*/ 2147483647 w 233"/>
              <a:gd name="T37" fmla="*/ 2147483647 h 80"/>
              <a:gd name="T38" fmla="*/ 2147483647 w 233"/>
              <a:gd name="T39" fmla="*/ 2147483647 h 80"/>
              <a:gd name="T40" fmla="*/ 2147483647 w 233"/>
              <a:gd name="T41" fmla="*/ 2147483647 h 80"/>
              <a:gd name="T42" fmla="*/ 2147483647 w 233"/>
              <a:gd name="T43" fmla="*/ 2147483647 h 80"/>
              <a:gd name="T44" fmla="*/ 2147483647 w 233"/>
              <a:gd name="T45" fmla="*/ 2147483647 h 80"/>
              <a:gd name="T46" fmla="*/ 2147483647 w 233"/>
              <a:gd name="T47" fmla="*/ 2147483647 h 80"/>
              <a:gd name="T48" fmla="*/ 2147483647 w 233"/>
              <a:gd name="T49" fmla="*/ 2147483647 h 80"/>
              <a:gd name="T50" fmla="*/ 2147483647 w 233"/>
              <a:gd name="T51" fmla="*/ 0 h 80"/>
              <a:gd name="T52" fmla="*/ 2147483647 w 233"/>
              <a:gd name="T53" fmla="*/ 0 h 80"/>
              <a:gd name="T54" fmla="*/ 2147483647 w 233"/>
              <a:gd name="T55" fmla="*/ 0 h 80"/>
              <a:gd name="T56" fmla="*/ 2147483647 w 233"/>
              <a:gd name="T57" fmla="*/ 0 h 80"/>
              <a:gd name="T58" fmla="*/ 2147483647 w 233"/>
              <a:gd name="T59" fmla="*/ 0 h 80"/>
              <a:gd name="T60" fmla="*/ 2147483647 w 233"/>
              <a:gd name="T61" fmla="*/ 0 h 80"/>
              <a:gd name="T62" fmla="*/ 2147483647 w 233"/>
              <a:gd name="T63" fmla="*/ 0 h 80"/>
              <a:gd name="T64" fmla="*/ 2147483647 w 233"/>
              <a:gd name="T65" fmla="*/ 2147483647 h 80"/>
              <a:gd name="T66" fmla="*/ 2147483647 w 233"/>
              <a:gd name="T67" fmla="*/ 2147483647 h 80"/>
              <a:gd name="T68" fmla="*/ 2147483647 w 233"/>
              <a:gd name="T69" fmla="*/ 2147483647 h 80"/>
              <a:gd name="T70" fmla="*/ 2147483647 w 233"/>
              <a:gd name="T71" fmla="*/ 2147483647 h 80"/>
              <a:gd name="T72" fmla="*/ 2147483647 w 233"/>
              <a:gd name="T73" fmla="*/ 2147483647 h 80"/>
              <a:gd name="T74" fmla="*/ 2147483647 w 233"/>
              <a:gd name="T75" fmla="*/ 2147483647 h 80"/>
              <a:gd name="T76" fmla="*/ 2147483647 w 233"/>
              <a:gd name="T77" fmla="*/ 2147483647 h 80"/>
              <a:gd name="T78" fmla="*/ 2147483647 w 233"/>
              <a:gd name="T79" fmla="*/ 2147483647 h 80"/>
              <a:gd name="T80" fmla="*/ 2147483647 w 233"/>
              <a:gd name="T81" fmla="*/ 2147483647 h 80"/>
              <a:gd name="T82" fmla="*/ 2147483647 w 233"/>
              <a:gd name="T83" fmla="*/ 2147483647 h 80"/>
              <a:gd name="T84" fmla="*/ 0 w 233"/>
              <a:gd name="T85" fmla="*/ 2147483647 h 80"/>
              <a:gd name="T86" fmla="*/ 2147483647 w 233"/>
              <a:gd name="T87" fmla="*/ 2147483647 h 80"/>
              <a:gd name="T88" fmla="*/ 2147483647 w 233"/>
              <a:gd name="T89" fmla="*/ 2147483647 h 80"/>
              <a:gd name="T90" fmla="*/ 2147483647 w 233"/>
              <a:gd name="T91" fmla="*/ 2147483647 h 80"/>
              <a:gd name="T92" fmla="*/ 2147483647 w 233"/>
              <a:gd name="T93" fmla="*/ 2147483647 h 80"/>
              <a:gd name="T94" fmla="*/ 2147483647 w 233"/>
              <a:gd name="T95" fmla="*/ 2147483647 h 80"/>
              <a:gd name="T96" fmla="*/ 2147483647 w 233"/>
              <a:gd name="T97" fmla="*/ 2147483647 h 80"/>
              <a:gd name="T98" fmla="*/ 2147483647 w 233"/>
              <a:gd name="T99" fmla="*/ 2147483647 h 80"/>
              <a:gd name="T100" fmla="*/ 2147483647 w 233"/>
              <a:gd name="T101" fmla="*/ 2147483647 h 80"/>
              <a:gd name="T102" fmla="*/ 2147483647 w 233"/>
              <a:gd name="T103" fmla="*/ 2147483647 h 80"/>
              <a:gd name="T104" fmla="*/ 2147483647 w 233"/>
              <a:gd name="T105" fmla="*/ 2147483647 h 80"/>
              <a:gd name="T106" fmla="*/ 2147483647 w 233"/>
              <a:gd name="T107" fmla="*/ 2147483647 h 80"/>
              <a:gd name="T108" fmla="*/ 2147483647 w 233"/>
              <a:gd name="T109" fmla="*/ 2147483647 h 80"/>
              <a:gd name="T110" fmla="*/ 2147483647 w 233"/>
              <a:gd name="T111" fmla="*/ 2147483647 h 80"/>
              <a:gd name="T112" fmla="*/ 2147483647 w 233"/>
              <a:gd name="T113" fmla="*/ 2147483647 h 80"/>
              <a:gd name="T114" fmla="*/ 2147483647 w 233"/>
              <a:gd name="T115" fmla="*/ 2147483647 h 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33" h="80">
                <a:moveTo>
                  <a:pt x="118" y="80"/>
                </a:moveTo>
                <a:lnTo>
                  <a:pt x="128" y="80"/>
                </a:lnTo>
                <a:lnTo>
                  <a:pt x="140" y="80"/>
                </a:lnTo>
                <a:lnTo>
                  <a:pt x="150" y="78"/>
                </a:lnTo>
                <a:lnTo>
                  <a:pt x="162" y="76"/>
                </a:lnTo>
                <a:lnTo>
                  <a:pt x="170" y="74"/>
                </a:lnTo>
                <a:lnTo>
                  <a:pt x="180" y="72"/>
                </a:lnTo>
                <a:lnTo>
                  <a:pt x="190" y="70"/>
                </a:lnTo>
                <a:lnTo>
                  <a:pt x="197" y="68"/>
                </a:lnTo>
                <a:lnTo>
                  <a:pt x="205" y="64"/>
                </a:lnTo>
                <a:lnTo>
                  <a:pt x="213" y="60"/>
                </a:lnTo>
                <a:lnTo>
                  <a:pt x="217" y="58"/>
                </a:lnTo>
                <a:lnTo>
                  <a:pt x="223" y="54"/>
                </a:lnTo>
                <a:lnTo>
                  <a:pt x="229" y="48"/>
                </a:lnTo>
                <a:lnTo>
                  <a:pt x="233" y="40"/>
                </a:lnTo>
                <a:lnTo>
                  <a:pt x="229" y="32"/>
                </a:lnTo>
                <a:lnTo>
                  <a:pt x="223" y="24"/>
                </a:lnTo>
                <a:lnTo>
                  <a:pt x="217" y="20"/>
                </a:lnTo>
                <a:lnTo>
                  <a:pt x="213" y="16"/>
                </a:lnTo>
                <a:lnTo>
                  <a:pt x="205" y="14"/>
                </a:lnTo>
                <a:lnTo>
                  <a:pt x="197" y="12"/>
                </a:lnTo>
                <a:lnTo>
                  <a:pt x="190" y="8"/>
                </a:lnTo>
                <a:lnTo>
                  <a:pt x="180" y="6"/>
                </a:lnTo>
                <a:lnTo>
                  <a:pt x="170" y="4"/>
                </a:lnTo>
                <a:lnTo>
                  <a:pt x="162" y="4"/>
                </a:lnTo>
                <a:lnTo>
                  <a:pt x="150" y="0"/>
                </a:lnTo>
                <a:lnTo>
                  <a:pt x="140" y="0"/>
                </a:lnTo>
                <a:lnTo>
                  <a:pt x="128" y="0"/>
                </a:lnTo>
                <a:lnTo>
                  <a:pt x="118" y="0"/>
                </a:lnTo>
                <a:lnTo>
                  <a:pt x="104" y="0"/>
                </a:lnTo>
                <a:lnTo>
                  <a:pt x="92" y="0"/>
                </a:lnTo>
                <a:lnTo>
                  <a:pt x="82" y="0"/>
                </a:lnTo>
                <a:lnTo>
                  <a:pt x="72" y="4"/>
                </a:lnTo>
                <a:lnTo>
                  <a:pt x="60" y="4"/>
                </a:lnTo>
                <a:lnTo>
                  <a:pt x="52" y="6"/>
                </a:lnTo>
                <a:lnTo>
                  <a:pt x="42" y="8"/>
                </a:lnTo>
                <a:lnTo>
                  <a:pt x="34" y="12"/>
                </a:lnTo>
                <a:lnTo>
                  <a:pt x="26" y="14"/>
                </a:lnTo>
                <a:lnTo>
                  <a:pt x="20" y="16"/>
                </a:lnTo>
                <a:lnTo>
                  <a:pt x="12" y="20"/>
                </a:lnTo>
                <a:lnTo>
                  <a:pt x="8" y="24"/>
                </a:lnTo>
                <a:lnTo>
                  <a:pt x="2" y="32"/>
                </a:lnTo>
                <a:lnTo>
                  <a:pt x="0" y="40"/>
                </a:lnTo>
                <a:lnTo>
                  <a:pt x="2" y="48"/>
                </a:lnTo>
                <a:lnTo>
                  <a:pt x="8" y="54"/>
                </a:lnTo>
                <a:lnTo>
                  <a:pt x="12" y="58"/>
                </a:lnTo>
                <a:lnTo>
                  <a:pt x="20" y="60"/>
                </a:lnTo>
                <a:lnTo>
                  <a:pt x="26" y="64"/>
                </a:lnTo>
                <a:lnTo>
                  <a:pt x="34" y="68"/>
                </a:lnTo>
                <a:lnTo>
                  <a:pt x="42" y="70"/>
                </a:lnTo>
                <a:lnTo>
                  <a:pt x="52" y="72"/>
                </a:lnTo>
                <a:lnTo>
                  <a:pt x="60" y="74"/>
                </a:lnTo>
                <a:lnTo>
                  <a:pt x="72" y="76"/>
                </a:lnTo>
                <a:lnTo>
                  <a:pt x="82" y="78"/>
                </a:lnTo>
                <a:lnTo>
                  <a:pt x="92" y="80"/>
                </a:lnTo>
                <a:lnTo>
                  <a:pt x="104" y="80"/>
                </a:lnTo>
                <a:lnTo>
                  <a:pt x="118" y="80"/>
                </a:lnTo>
                <a:close/>
              </a:path>
            </a:pathLst>
          </a:custGeom>
          <a:solidFill>
            <a:srgbClr val="FFB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3" name="Freeform 174"/>
          <p:cNvSpPr>
            <a:spLocks/>
          </p:cNvSpPr>
          <p:nvPr/>
        </p:nvSpPr>
        <p:spPr bwMode="auto">
          <a:xfrm>
            <a:off x="855663" y="4533900"/>
            <a:ext cx="215900" cy="69850"/>
          </a:xfrm>
          <a:custGeom>
            <a:avLst/>
            <a:gdLst>
              <a:gd name="T0" fmla="*/ 2147483647 w 136"/>
              <a:gd name="T1" fmla="*/ 2147483647 h 44"/>
              <a:gd name="T2" fmla="*/ 2147483647 w 136"/>
              <a:gd name="T3" fmla="*/ 2147483647 h 44"/>
              <a:gd name="T4" fmla="*/ 2147483647 w 136"/>
              <a:gd name="T5" fmla="*/ 2147483647 h 44"/>
              <a:gd name="T6" fmla="*/ 2147483647 w 136"/>
              <a:gd name="T7" fmla="*/ 2147483647 h 44"/>
              <a:gd name="T8" fmla="*/ 2147483647 w 136"/>
              <a:gd name="T9" fmla="*/ 2147483647 h 44"/>
              <a:gd name="T10" fmla="*/ 2147483647 w 136"/>
              <a:gd name="T11" fmla="*/ 2147483647 h 44"/>
              <a:gd name="T12" fmla="*/ 2147483647 w 136"/>
              <a:gd name="T13" fmla="*/ 2147483647 h 44"/>
              <a:gd name="T14" fmla="*/ 2147483647 w 136"/>
              <a:gd name="T15" fmla="*/ 2147483647 h 44"/>
              <a:gd name="T16" fmla="*/ 2147483647 w 136"/>
              <a:gd name="T17" fmla="*/ 2147483647 h 44"/>
              <a:gd name="T18" fmla="*/ 2147483647 w 136"/>
              <a:gd name="T19" fmla="*/ 2147483647 h 44"/>
              <a:gd name="T20" fmla="*/ 2147483647 w 136"/>
              <a:gd name="T21" fmla="*/ 2147483647 h 44"/>
              <a:gd name="T22" fmla="*/ 2147483647 w 136"/>
              <a:gd name="T23" fmla="*/ 2147483647 h 44"/>
              <a:gd name="T24" fmla="*/ 2147483647 w 136"/>
              <a:gd name="T25" fmla="*/ 2147483647 h 44"/>
              <a:gd name="T26" fmla="*/ 2147483647 w 136"/>
              <a:gd name="T27" fmla="*/ 0 h 44"/>
              <a:gd name="T28" fmla="*/ 2147483647 w 136"/>
              <a:gd name="T29" fmla="*/ 0 h 44"/>
              <a:gd name="T30" fmla="*/ 2147483647 w 136"/>
              <a:gd name="T31" fmla="*/ 0 h 44"/>
              <a:gd name="T32" fmla="*/ 2147483647 w 136"/>
              <a:gd name="T33" fmla="*/ 0 h 44"/>
              <a:gd name="T34" fmla="*/ 2147483647 w 136"/>
              <a:gd name="T35" fmla="*/ 0 h 44"/>
              <a:gd name="T36" fmla="*/ 2147483647 w 136"/>
              <a:gd name="T37" fmla="*/ 0 h 44"/>
              <a:gd name="T38" fmla="*/ 2147483647 w 136"/>
              <a:gd name="T39" fmla="*/ 0 h 44"/>
              <a:gd name="T40" fmla="*/ 2147483647 w 136"/>
              <a:gd name="T41" fmla="*/ 0 h 44"/>
              <a:gd name="T42" fmla="*/ 2147483647 w 136"/>
              <a:gd name="T43" fmla="*/ 0 h 44"/>
              <a:gd name="T44" fmla="*/ 2147483647 w 136"/>
              <a:gd name="T45" fmla="*/ 2147483647 h 44"/>
              <a:gd name="T46" fmla="*/ 2147483647 w 136"/>
              <a:gd name="T47" fmla="*/ 2147483647 h 44"/>
              <a:gd name="T48" fmla="*/ 2147483647 w 136"/>
              <a:gd name="T49" fmla="*/ 2147483647 h 44"/>
              <a:gd name="T50" fmla="*/ 0 w 136"/>
              <a:gd name="T51" fmla="*/ 2147483647 h 44"/>
              <a:gd name="T52" fmla="*/ 0 w 136"/>
              <a:gd name="T53" fmla="*/ 2147483647 h 44"/>
              <a:gd name="T54" fmla="*/ 0 w 136"/>
              <a:gd name="T55" fmla="*/ 2147483647 h 44"/>
              <a:gd name="T56" fmla="*/ 2147483647 w 136"/>
              <a:gd name="T57" fmla="*/ 2147483647 h 44"/>
              <a:gd name="T58" fmla="*/ 2147483647 w 136"/>
              <a:gd name="T59" fmla="*/ 2147483647 h 44"/>
              <a:gd name="T60" fmla="*/ 2147483647 w 136"/>
              <a:gd name="T61" fmla="*/ 2147483647 h 44"/>
              <a:gd name="T62" fmla="*/ 2147483647 w 136"/>
              <a:gd name="T63" fmla="*/ 2147483647 h 44"/>
              <a:gd name="T64" fmla="*/ 2147483647 w 136"/>
              <a:gd name="T65" fmla="*/ 2147483647 h 44"/>
              <a:gd name="T66" fmla="*/ 2147483647 w 136"/>
              <a:gd name="T67" fmla="*/ 2147483647 h 44"/>
              <a:gd name="T68" fmla="*/ 2147483647 w 136"/>
              <a:gd name="T69" fmla="*/ 2147483647 h 44"/>
              <a:gd name="T70" fmla="*/ 2147483647 w 136"/>
              <a:gd name="T71" fmla="*/ 2147483647 h 44"/>
              <a:gd name="T72" fmla="*/ 2147483647 w 136"/>
              <a:gd name="T73" fmla="*/ 2147483647 h 44"/>
              <a:gd name="T74" fmla="*/ 2147483647 w 136"/>
              <a:gd name="T75" fmla="*/ 2147483647 h 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" h="44">
                <a:moveTo>
                  <a:pt x="68" y="44"/>
                </a:moveTo>
                <a:lnTo>
                  <a:pt x="80" y="44"/>
                </a:lnTo>
                <a:lnTo>
                  <a:pt x="94" y="42"/>
                </a:lnTo>
                <a:lnTo>
                  <a:pt x="104" y="40"/>
                </a:lnTo>
                <a:lnTo>
                  <a:pt x="116" y="38"/>
                </a:lnTo>
                <a:lnTo>
                  <a:pt x="124" y="32"/>
                </a:lnTo>
                <a:lnTo>
                  <a:pt x="130" y="28"/>
                </a:lnTo>
                <a:lnTo>
                  <a:pt x="134" y="26"/>
                </a:lnTo>
                <a:lnTo>
                  <a:pt x="136" y="22"/>
                </a:lnTo>
                <a:lnTo>
                  <a:pt x="134" y="16"/>
                </a:lnTo>
                <a:lnTo>
                  <a:pt x="130" y="12"/>
                </a:lnTo>
                <a:lnTo>
                  <a:pt x="124" y="8"/>
                </a:lnTo>
                <a:lnTo>
                  <a:pt x="116" y="4"/>
                </a:lnTo>
                <a:lnTo>
                  <a:pt x="104" y="0"/>
                </a:lnTo>
                <a:lnTo>
                  <a:pt x="94" y="0"/>
                </a:lnTo>
                <a:lnTo>
                  <a:pt x="80" y="0"/>
                </a:lnTo>
                <a:lnTo>
                  <a:pt x="68" y="0"/>
                </a:lnTo>
                <a:lnTo>
                  <a:pt x="60" y="0"/>
                </a:lnTo>
                <a:lnTo>
                  <a:pt x="54" y="0"/>
                </a:lnTo>
                <a:lnTo>
                  <a:pt x="46" y="0"/>
                </a:lnTo>
                <a:lnTo>
                  <a:pt x="40" y="0"/>
                </a:lnTo>
                <a:lnTo>
                  <a:pt x="30" y="0"/>
                </a:lnTo>
                <a:lnTo>
                  <a:pt x="20" y="4"/>
                </a:lnTo>
                <a:lnTo>
                  <a:pt x="10" y="8"/>
                </a:lnTo>
                <a:lnTo>
                  <a:pt x="6" y="12"/>
                </a:lnTo>
                <a:lnTo>
                  <a:pt x="0" y="16"/>
                </a:lnTo>
                <a:lnTo>
                  <a:pt x="0" y="22"/>
                </a:lnTo>
                <a:lnTo>
                  <a:pt x="0" y="26"/>
                </a:lnTo>
                <a:lnTo>
                  <a:pt x="6" y="28"/>
                </a:lnTo>
                <a:lnTo>
                  <a:pt x="10" y="32"/>
                </a:lnTo>
                <a:lnTo>
                  <a:pt x="20" y="38"/>
                </a:lnTo>
                <a:lnTo>
                  <a:pt x="30" y="40"/>
                </a:lnTo>
                <a:lnTo>
                  <a:pt x="40" y="42"/>
                </a:lnTo>
                <a:lnTo>
                  <a:pt x="46" y="42"/>
                </a:lnTo>
                <a:lnTo>
                  <a:pt x="54" y="44"/>
                </a:lnTo>
                <a:lnTo>
                  <a:pt x="60" y="44"/>
                </a:lnTo>
                <a:lnTo>
                  <a:pt x="68" y="44"/>
                </a:lnTo>
                <a:close/>
              </a:path>
            </a:pathLst>
          </a:custGeom>
          <a:solidFill>
            <a:srgbClr val="FF99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4" name="Freeform 175"/>
          <p:cNvSpPr>
            <a:spLocks/>
          </p:cNvSpPr>
          <p:nvPr/>
        </p:nvSpPr>
        <p:spPr bwMode="auto">
          <a:xfrm>
            <a:off x="3579813" y="4387850"/>
            <a:ext cx="2428875" cy="196850"/>
          </a:xfrm>
          <a:custGeom>
            <a:avLst/>
            <a:gdLst>
              <a:gd name="T0" fmla="*/ 0 w 1530"/>
              <a:gd name="T1" fmla="*/ 2147483647 h 124"/>
              <a:gd name="T2" fmla="*/ 2147483647 w 1530"/>
              <a:gd name="T3" fmla="*/ 2147483647 h 124"/>
              <a:gd name="T4" fmla="*/ 2147483647 w 1530"/>
              <a:gd name="T5" fmla="*/ 0 h 124"/>
              <a:gd name="T6" fmla="*/ 0 w 1530"/>
              <a:gd name="T7" fmla="*/ 0 h 124"/>
              <a:gd name="T8" fmla="*/ 0 w 1530"/>
              <a:gd name="T9" fmla="*/ 2147483647 h 124"/>
              <a:gd name="T10" fmla="*/ 0 w 1530"/>
              <a:gd name="T11" fmla="*/ 2147483647 h 1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0" h="124">
                <a:moveTo>
                  <a:pt x="0" y="124"/>
                </a:moveTo>
                <a:lnTo>
                  <a:pt x="1530" y="124"/>
                </a:lnTo>
                <a:lnTo>
                  <a:pt x="1530" y="0"/>
                </a:lnTo>
                <a:lnTo>
                  <a:pt x="0" y="0"/>
                </a:lnTo>
                <a:lnTo>
                  <a:pt x="0" y="124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5" name="Freeform 178"/>
          <p:cNvSpPr>
            <a:spLocks/>
          </p:cNvSpPr>
          <p:nvPr/>
        </p:nvSpPr>
        <p:spPr bwMode="auto">
          <a:xfrm>
            <a:off x="3697288" y="4645025"/>
            <a:ext cx="2171700" cy="720725"/>
          </a:xfrm>
          <a:custGeom>
            <a:avLst/>
            <a:gdLst>
              <a:gd name="T0" fmla="*/ 2147483647 w 1368"/>
              <a:gd name="T1" fmla="*/ 0 h 454"/>
              <a:gd name="T2" fmla="*/ 2147483647 w 1368"/>
              <a:gd name="T3" fmla="*/ 2147483647 h 454"/>
              <a:gd name="T4" fmla="*/ 2147483647 w 1368"/>
              <a:gd name="T5" fmla="*/ 2147483647 h 454"/>
              <a:gd name="T6" fmla="*/ 2147483647 w 1368"/>
              <a:gd name="T7" fmla="*/ 2147483647 h 454"/>
              <a:gd name="T8" fmla="*/ 2147483647 w 1368"/>
              <a:gd name="T9" fmla="*/ 2147483647 h 454"/>
              <a:gd name="T10" fmla="*/ 2147483647 w 1368"/>
              <a:gd name="T11" fmla="*/ 2147483647 h 454"/>
              <a:gd name="T12" fmla="*/ 2147483647 w 1368"/>
              <a:gd name="T13" fmla="*/ 2147483647 h 454"/>
              <a:gd name="T14" fmla="*/ 2147483647 w 1368"/>
              <a:gd name="T15" fmla="*/ 2147483647 h 454"/>
              <a:gd name="T16" fmla="*/ 2147483647 w 1368"/>
              <a:gd name="T17" fmla="*/ 2147483647 h 454"/>
              <a:gd name="T18" fmla="*/ 2147483647 w 1368"/>
              <a:gd name="T19" fmla="*/ 2147483647 h 454"/>
              <a:gd name="T20" fmla="*/ 2147483647 w 1368"/>
              <a:gd name="T21" fmla="*/ 2147483647 h 454"/>
              <a:gd name="T22" fmla="*/ 2147483647 w 1368"/>
              <a:gd name="T23" fmla="*/ 2147483647 h 454"/>
              <a:gd name="T24" fmla="*/ 2147483647 w 1368"/>
              <a:gd name="T25" fmla="*/ 2147483647 h 454"/>
              <a:gd name="T26" fmla="*/ 2147483647 w 1368"/>
              <a:gd name="T27" fmla="*/ 2147483647 h 454"/>
              <a:gd name="T28" fmla="*/ 2147483647 w 1368"/>
              <a:gd name="T29" fmla="*/ 2147483647 h 454"/>
              <a:gd name="T30" fmla="*/ 2147483647 w 1368"/>
              <a:gd name="T31" fmla="*/ 2147483647 h 454"/>
              <a:gd name="T32" fmla="*/ 2147483647 w 1368"/>
              <a:gd name="T33" fmla="*/ 2147483647 h 454"/>
              <a:gd name="T34" fmla="*/ 2147483647 w 1368"/>
              <a:gd name="T35" fmla="*/ 2147483647 h 454"/>
              <a:gd name="T36" fmla="*/ 2147483647 w 1368"/>
              <a:gd name="T37" fmla="*/ 2147483647 h 454"/>
              <a:gd name="T38" fmla="*/ 2147483647 w 1368"/>
              <a:gd name="T39" fmla="*/ 2147483647 h 454"/>
              <a:gd name="T40" fmla="*/ 2147483647 w 1368"/>
              <a:gd name="T41" fmla="*/ 2147483647 h 454"/>
              <a:gd name="T42" fmla="*/ 2147483647 w 1368"/>
              <a:gd name="T43" fmla="*/ 2147483647 h 454"/>
              <a:gd name="T44" fmla="*/ 2147483647 w 1368"/>
              <a:gd name="T45" fmla="*/ 2147483647 h 454"/>
              <a:gd name="T46" fmla="*/ 2147483647 w 1368"/>
              <a:gd name="T47" fmla="*/ 2147483647 h 454"/>
              <a:gd name="T48" fmla="*/ 2147483647 w 1368"/>
              <a:gd name="T49" fmla="*/ 2147483647 h 454"/>
              <a:gd name="T50" fmla="*/ 2147483647 w 1368"/>
              <a:gd name="T51" fmla="*/ 2147483647 h 454"/>
              <a:gd name="T52" fmla="*/ 2147483647 w 1368"/>
              <a:gd name="T53" fmla="*/ 2147483647 h 454"/>
              <a:gd name="T54" fmla="*/ 2147483647 w 1368"/>
              <a:gd name="T55" fmla="*/ 2147483647 h 454"/>
              <a:gd name="T56" fmla="*/ 2147483647 w 1368"/>
              <a:gd name="T57" fmla="*/ 2147483647 h 454"/>
              <a:gd name="T58" fmla="*/ 2147483647 w 1368"/>
              <a:gd name="T59" fmla="*/ 2147483647 h 454"/>
              <a:gd name="T60" fmla="*/ 2147483647 w 1368"/>
              <a:gd name="T61" fmla="*/ 2147483647 h 454"/>
              <a:gd name="T62" fmla="*/ 2147483647 w 1368"/>
              <a:gd name="T63" fmla="*/ 2147483647 h 454"/>
              <a:gd name="T64" fmla="*/ 2147483647 w 1368"/>
              <a:gd name="T65" fmla="*/ 2147483647 h 454"/>
              <a:gd name="T66" fmla="*/ 2147483647 w 1368"/>
              <a:gd name="T67" fmla="*/ 2147483647 h 454"/>
              <a:gd name="T68" fmla="*/ 2147483647 w 1368"/>
              <a:gd name="T69" fmla="*/ 2147483647 h 454"/>
              <a:gd name="T70" fmla="*/ 2147483647 w 1368"/>
              <a:gd name="T71" fmla="*/ 2147483647 h 454"/>
              <a:gd name="T72" fmla="*/ 2147483647 w 1368"/>
              <a:gd name="T73" fmla="*/ 2147483647 h 454"/>
              <a:gd name="T74" fmla="*/ 2147483647 w 1368"/>
              <a:gd name="T75" fmla="*/ 2147483647 h 454"/>
              <a:gd name="T76" fmla="*/ 2147483647 w 1368"/>
              <a:gd name="T77" fmla="*/ 2147483647 h 454"/>
              <a:gd name="T78" fmla="*/ 2147483647 w 1368"/>
              <a:gd name="T79" fmla="*/ 2147483647 h 454"/>
              <a:gd name="T80" fmla="*/ 2147483647 w 1368"/>
              <a:gd name="T81" fmla="*/ 2147483647 h 454"/>
              <a:gd name="T82" fmla="*/ 2147483647 w 1368"/>
              <a:gd name="T83" fmla="*/ 2147483647 h 454"/>
              <a:gd name="T84" fmla="*/ 2147483647 w 1368"/>
              <a:gd name="T85" fmla="*/ 2147483647 h 454"/>
              <a:gd name="T86" fmla="*/ 2147483647 w 1368"/>
              <a:gd name="T87" fmla="*/ 2147483647 h 454"/>
              <a:gd name="T88" fmla="*/ 2147483647 w 1368"/>
              <a:gd name="T89" fmla="*/ 2147483647 h 454"/>
              <a:gd name="T90" fmla="*/ 2147483647 w 1368"/>
              <a:gd name="T91" fmla="*/ 2147483647 h 454"/>
              <a:gd name="T92" fmla="*/ 2147483647 w 1368"/>
              <a:gd name="T93" fmla="*/ 2147483647 h 454"/>
              <a:gd name="T94" fmla="*/ 2147483647 w 1368"/>
              <a:gd name="T95" fmla="*/ 2147483647 h 454"/>
              <a:gd name="T96" fmla="*/ 2147483647 w 1368"/>
              <a:gd name="T97" fmla="*/ 2147483647 h 454"/>
              <a:gd name="T98" fmla="*/ 2147483647 w 1368"/>
              <a:gd name="T99" fmla="*/ 2147483647 h 454"/>
              <a:gd name="T100" fmla="*/ 2147483647 w 1368"/>
              <a:gd name="T101" fmla="*/ 2147483647 h 454"/>
              <a:gd name="T102" fmla="*/ 2147483647 w 1368"/>
              <a:gd name="T103" fmla="*/ 2147483647 h 454"/>
              <a:gd name="T104" fmla="*/ 2147483647 w 1368"/>
              <a:gd name="T105" fmla="*/ 2147483647 h 454"/>
              <a:gd name="T106" fmla="*/ 2147483647 w 1368"/>
              <a:gd name="T107" fmla="*/ 2147483647 h 454"/>
              <a:gd name="T108" fmla="*/ 2147483647 w 1368"/>
              <a:gd name="T109" fmla="*/ 2147483647 h 454"/>
              <a:gd name="T110" fmla="*/ 2147483647 w 1368"/>
              <a:gd name="T111" fmla="*/ 2147483647 h 454"/>
              <a:gd name="T112" fmla="*/ 2147483647 w 1368"/>
              <a:gd name="T113" fmla="*/ 2147483647 h 454"/>
              <a:gd name="T114" fmla="*/ 2147483647 w 1368"/>
              <a:gd name="T115" fmla="*/ 2147483647 h 454"/>
              <a:gd name="T116" fmla="*/ 0 w 1368"/>
              <a:gd name="T117" fmla="*/ 2147483647 h 4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68" h="454">
                <a:moveTo>
                  <a:pt x="0" y="454"/>
                </a:moveTo>
                <a:lnTo>
                  <a:pt x="0" y="0"/>
                </a:lnTo>
                <a:lnTo>
                  <a:pt x="1368" y="0"/>
                </a:lnTo>
                <a:lnTo>
                  <a:pt x="1368" y="454"/>
                </a:lnTo>
                <a:lnTo>
                  <a:pt x="1366" y="454"/>
                </a:lnTo>
                <a:lnTo>
                  <a:pt x="1362" y="454"/>
                </a:lnTo>
                <a:lnTo>
                  <a:pt x="1356" y="454"/>
                </a:lnTo>
                <a:lnTo>
                  <a:pt x="1348" y="454"/>
                </a:lnTo>
                <a:lnTo>
                  <a:pt x="1342" y="454"/>
                </a:lnTo>
                <a:lnTo>
                  <a:pt x="1336" y="454"/>
                </a:lnTo>
                <a:lnTo>
                  <a:pt x="1328" y="454"/>
                </a:lnTo>
                <a:lnTo>
                  <a:pt x="1322" y="454"/>
                </a:lnTo>
                <a:lnTo>
                  <a:pt x="1314" y="454"/>
                </a:lnTo>
                <a:lnTo>
                  <a:pt x="1308" y="454"/>
                </a:lnTo>
                <a:lnTo>
                  <a:pt x="1300" y="454"/>
                </a:lnTo>
                <a:lnTo>
                  <a:pt x="1290" y="454"/>
                </a:lnTo>
                <a:lnTo>
                  <a:pt x="1280" y="454"/>
                </a:lnTo>
                <a:lnTo>
                  <a:pt x="1270" y="454"/>
                </a:lnTo>
                <a:lnTo>
                  <a:pt x="1258" y="454"/>
                </a:lnTo>
                <a:lnTo>
                  <a:pt x="1250" y="454"/>
                </a:lnTo>
                <a:lnTo>
                  <a:pt x="1236" y="454"/>
                </a:lnTo>
                <a:lnTo>
                  <a:pt x="1226" y="454"/>
                </a:lnTo>
                <a:lnTo>
                  <a:pt x="1214" y="454"/>
                </a:lnTo>
                <a:lnTo>
                  <a:pt x="1202" y="454"/>
                </a:lnTo>
                <a:lnTo>
                  <a:pt x="1194" y="454"/>
                </a:lnTo>
                <a:lnTo>
                  <a:pt x="1188" y="454"/>
                </a:lnTo>
                <a:lnTo>
                  <a:pt x="1180" y="454"/>
                </a:lnTo>
                <a:lnTo>
                  <a:pt x="1174" y="454"/>
                </a:lnTo>
                <a:lnTo>
                  <a:pt x="1168" y="454"/>
                </a:lnTo>
                <a:lnTo>
                  <a:pt x="1160" y="454"/>
                </a:lnTo>
                <a:lnTo>
                  <a:pt x="1152" y="454"/>
                </a:lnTo>
                <a:lnTo>
                  <a:pt x="1146" y="454"/>
                </a:lnTo>
                <a:lnTo>
                  <a:pt x="1138" y="454"/>
                </a:lnTo>
                <a:lnTo>
                  <a:pt x="1133" y="454"/>
                </a:lnTo>
                <a:lnTo>
                  <a:pt x="1125" y="454"/>
                </a:lnTo>
                <a:lnTo>
                  <a:pt x="1117" y="454"/>
                </a:lnTo>
                <a:lnTo>
                  <a:pt x="1111" y="454"/>
                </a:lnTo>
                <a:lnTo>
                  <a:pt x="1103" y="454"/>
                </a:lnTo>
                <a:lnTo>
                  <a:pt x="1095" y="454"/>
                </a:lnTo>
                <a:lnTo>
                  <a:pt x="1089" y="454"/>
                </a:lnTo>
                <a:lnTo>
                  <a:pt x="1085" y="448"/>
                </a:lnTo>
                <a:lnTo>
                  <a:pt x="1081" y="440"/>
                </a:lnTo>
                <a:lnTo>
                  <a:pt x="1077" y="432"/>
                </a:lnTo>
                <a:lnTo>
                  <a:pt x="1075" y="426"/>
                </a:lnTo>
                <a:lnTo>
                  <a:pt x="1065" y="412"/>
                </a:lnTo>
                <a:lnTo>
                  <a:pt x="1059" y="400"/>
                </a:lnTo>
                <a:lnTo>
                  <a:pt x="1049" y="386"/>
                </a:lnTo>
                <a:lnTo>
                  <a:pt x="1039" y="374"/>
                </a:lnTo>
                <a:lnTo>
                  <a:pt x="1029" y="362"/>
                </a:lnTo>
                <a:lnTo>
                  <a:pt x="1021" y="350"/>
                </a:lnTo>
                <a:lnTo>
                  <a:pt x="1009" y="338"/>
                </a:lnTo>
                <a:lnTo>
                  <a:pt x="999" y="328"/>
                </a:lnTo>
                <a:lnTo>
                  <a:pt x="987" y="316"/>
                </a:lnTo>
                <a:lnTo>
                  <a:pt x="977" y="306"/>
                </a:lnTo>
                <a:lnTo>
                  <a:pt x="963" y="296"/>
                </a:lnTo>
                <a:lnTo>
                  <a:pt x="953" y="288"/>
                </a:lnTo>
                <a:lnTo>
                  <a:pt x="941" y="278"/>
                </a:lnTo>
                <a:lnTo>
                  <a:pt x="929" y="272"/>
                </a:lnTo>
                <a:lnTo>
                  <a:pt x="921" y="266"/>
                </a:lnTo>
                <a:lnTo>
                  <a:pt x="915" y="262"/>
                </a:lnTo>
                <a:lnTo>
                  <a:pt x="907" y="258"/>
                </a:lnTo>
                <a:lnTo>
                  <a:pt x="901" y="254"/>
                </a:lnTo>
                <a:lnTo>
                  <a:pt x="895" y="250"/>
                </a:lnTo>
                <a:lnTo>
                  <a:pt x="887" y="246"/>
                </a:lnTo>
                <a:lnTo>
                  <a:pt x="879" y="242"/>
                </a:lnTo>
                <a:lnTo>
                  <a:pt x="873" y="240"/>
                </a:lnTo>
                <a:lnTo>
                  <a:pt x="867" y="236"/>
                </a:lnTo>
                <a:lnTo>
                  <a:pt x="859" y="234"/>
                </a:lnTo>
                <a:lnTo>
                  <a:pt x="851" y="230"/>
                </a:lnTo>
                <a:lnTo>
                  <a:pt x="845" y="228"/>
                </a:lnTo>
                <a:lnTo>
                  <a:pt x="837" y="224"/>
                </a:lnTo>
                <a:lnTo>
                  <a:pt x="829" y="224"/>
                </a:lnTo>
                <a:lnTo>
                  <a:pt x="823" y="220"/>
                </a:lnTo>
                <a:lnTo>
                  <a:pt x="817" y="220"/>
                </a:lnTo>
                <a:lnTo>
                  <a:pt x="807" y="216"/>
                </a:lnTo>
                <a:lnTo>
                  <a:pt x="801" y="214"/>
                </a:lnTo>
                <a:lnTo>
                  <a:pt x="791" y="212"/>
                </a:lnTo>
                <a:lnTo>
                  <a:pt x="785" y="210"/>
                </a:lnTo>
                <a:lnTo>
                  <a:pt x="775" y="208"/>
                </a:lnTo>
                <a:lnTo>
                  <a:pt x="769" y="208"/>
                </a:lnTo>
                <a:lnTo>
                  <a:pt x="761" y="204"/>
                </a:lnTo>
                <a:lnTo>
                  <a:pt x="753" y="204"/>
                </a:lnTo>
                <a:lnTo>
                  <a:pt x="745" y="204"/>
                </a:lnTo>
                <a:lnTo>
                  <a:pt x="737" y="202"/>
                </a:lnTo>
                <a:lnTo>
                  <a:pt x="729" y="202"/>
                </a:lnTo>
                <a:lnTo>
                  <a:pt x="721" y="202"/>
                </a:lnTo>
                <a:lnTo>
                  <a:pt x="713" y="202"/>
                </a:lnTo>
                <a:lnTo>
                  <a:pt x="707" y="202"/>
                </a:lnTo>
                <a:lnTo>
                  <a:pt x="697" y="202"/>
                </a:lnTo>
                <a:lnTo>
                  <a:pt x="691" y="202"/>
                </a:lnTo>
                <a:lnTo>
                  <a:pt x="681" y="202"/>
                </a:lnTo>
                <a:lnTo>
                  <a:pt x="671" y="202"/>
                </a:lnTo>
                <a:lnTo>
                  <a:pt x="663" y="202"/>
                </a:lnTo>
                <a:lnTo>
                  <a:pt x="655" y="202"/>
                </a:lnTo>
                <a:lnTo>
                  <a:pt x="647" y="202"/>
                </a:lnTo>
                <a:lnTo>
                  <a:pt x="639" y="202"/>
                </a:lnTo>
                <a:lnTo>
                  <a:pt x="631" y="204"/>
                </a:lnTo>
                <a:lnTo>
                  <a:pt x="625" y="204"/>
                </a:lnTo>
                <a:lnTo>
                  <a:pt x="615" y="204"/>
                </a:lnTo>
                <a:lnTo>
                  <a:pt x="607" y="208"/>
                </a:lnTo>
                <a:lnTo>
                  <a:pt x="599" y="208"/>
                </a:lnTo>
                <a:lnTo>
                  <a:pt x="591" y="210"/>
                </a:lnTo>
                <a:lnTo>
                  <a:pt x="583" y="212"/>
                </a:lnTo>
                <a:lnTo>
                  <a:pt x="577" y="214"/>
                </a:lnTo>
                <a:lnTo>
                  <a:pt x="569" y="216"/>
                </a:lnTo>
                <a:lnTo>
                  <a:pt x="561" y="220"/>
                </a:lnTo>
                <a:lnTo>
                  <a:pt x="553" y="220"/>
                </a:lnTo>
                <a:lnTo>
                  <a:pt x="545" y="224"/>
                </a:lnTo>
                <a:lnTo>
                  <a:pt x="539" y="224"/>
                </a:lnTo>
                <a:lnTo>
                  <a:pt x="531" y="228"/>
                </a:lnTo>
                <a:lnTo>
                  <a:pt x="525" y="230"/>
                </a:lnTo>
                <a:lnTo>
                  <a:pt x="517" y="234"/>
                </a:lnTo>
                <a:lnTo>
                  <a:pt x="509" y="236"/>
                </a:lnTo>
                <a:lnTo>
                  <a:pt x="503" y="240"/>
                </a:lnTo>
                <a:lnTo>
                  <a:pt x="495" y="242"/>
                </a:lnTo>
                <a:lnTo>
                  <a:pt x="489" y="246"/>
                </a:lnTo>
                <a:lnTo>
                  <a:pt x="481" y="250"/>
                </a:lnTo>
                <a:lnTo>
                  <a:pt x="475" y="254"/>
                </a:lnTo>
                <a:lnTo>
                  <a:pt x="461" y="262"/>
                </a:lnTo>
                <a:lnTo>
                  <a:pt x="449" y="272"/>
                </a:lnTo>
                <a:lnTo>
                  <a:pt x="443" y="274"/>
                </a:lnTo>
                <a:lnTo>
                  <a:pt x="435" y="278"/>
                </a:lnTo>
                <a:lnTo>
                  <a:pt x="429" y="284"/>
                </a:lnTo>
                <a:lnTo>
                  <a:pt x="423" y="288"/>
                </a:lnTo>
                <a:lnTo>
                  <a:pt x="411" y="296"/>
                </a:lnTo>
                <a:lnTo>
                  <a:pt x="399" y="306"/>
                </a:lnTo>
                <a:lnTo>
                  <a:pt x="387" y="316"/>
                </a:lnTo>
                <a:lnTo>
                  <a:pt x="377" y="328"/>
                </a:lnTo>
                <a:lnTo>
                  <a:pt x="367" y="338"/>
                </a:lnTo>
                <a:lnTo>
                  <a:pt x="357" y="350"/>
                </a:lnTo>
                <a:lnTo>
                  <a:pt x="345" y="362"/>
                </a:lnTo>
                <a:lnTo>
                  <a:pt x="337" y="374"/>
                </a:lnTo>
                <a:lnTo>
                  <a:pt x="327" y="386"/>
                </a:lnTo>
                <a:lnTo>
                  <a:pt x="319" y="400"/>
                </a:lnTo>
                <a:lnTo>
                  <a:pt x="311" y="412"/>
                </a:lnTo>
                <a:lnTo>
                  <a:pt x="303" y="426"/>
                </a:lnTo>
                <a:lnTo>
                  <a:pt x="301" y="432"/>
                </a:lnTo>
                <a:lnTo>
                  <a:pt x="297" y="440"/>
                </a:lnTo>
                <a:lnTo>
                  <a:pt x="293" y="448"/>
                </a:lnTo>
                <a:lnTo>
                  <a:pt x="291" y="454"/>
                </a:lnTo>
                <a:lnTo>
                  <a:pt x="281" y="454"/>
                </a:lnTo>
                <a:lnTo>
                  <a:pt x="273" y="454"/>
                </a:lnTo>
                <a:lnTo>
                  <a:pt x="265" y="454"/>
                </a:lnTo>
                <a:lnTo>
                  <a:pt x="257" y="454"/>
                </a:lnTo>
                <a:lnTo>
                  <a:pt x="251" y="454"/>
                </a:lnTo>
                <a:lnTo>
                  <a:pt x="243" y="454"/>
                </a:lnTo>
                <a:lnTo>
                  <a:pt x="235" y="454"/>
                </a:lnTo>
                <a:lnTo>
                  <a:pt x="229" y="454"/>
                </a:lnTo>
                <a:lnTo>
                  <a:pt x="221" y="454"/>
                </a:lnTo>
                <a:lnTo>
                  <a:pt x="213" y="454"/>
                </a:lnTo>
                <a:lnTo>
                  <a:pt x="208" y="454"/>
                </a:lnTo>
                <a:lnTo>
                  <a:pt x="200" y="454"/>
                </a:lnTo>
                <a:lnTo>
                  <a:pt x="192" y="454"/>
                </a:lnTo>
                <a:lnTo>
                  <a:pt x="186" y="454"/>
                </a:lnTo>
                <a:lnTo>
                  <a:pt x="180" y="454"/>
                </a:lnTo>
                <a:lnTo>
                  <a:pt x="174" y="454"/>
                </a:lnTo>
                <a:lnTo>
                  <a:pt x="166" y="454"/>
                </a:lnTo>
                <a:lnTo>
                  <a:pt x="158" y="454"/>
                </a:lnTo>
                <a:lnTo>
                  <a:pt x="152" y="454"/>
                </a:lnTo>
                <a:lnTo>
                  <a:pt x="146" y="454"/>
                </a:lnTo>
                <a:lnTo>
                  <a:pt x="134" y="454"/>
                </a:lnTo>
                <a:lnTo>
                  <a:pt x="122" y="454"/>
                </a:lnTo>
                <a:lnTo>
                  <a:pt x="112" y="454"/>
                </a:lnTo>
                <a:lnTo>
                  <a:pt x="100" y="454"/>
                </a:lnTo>
                <a:lnTo>
                  <a:pt x="90" y="454"/>
                </a:lnTo>
                <a:lnTo>
                  <a:pt x="82" y="454"/>
                </a:lnTo>
                <a:lnTo>
                  <a:pt x="70" y="454"/>
                </a:lnTo>
                <a:lnTo>
                  <a:pt x="62" y="454"/>
                </a:lnTo>
                <a:lnTo>
                  <a:pt x="52" y="454"/>
                </a:lnTo>
                <a:lnTo>
                  <a:pt x="44" y="454"/>
                </a:lnTo>
                <a:lnTo>
                  <a:pt x="38" y="454"/>
                </a:lnTo>
                <a:lnTo>
                  <a:pt x="30" y="454"/>
                </a:lnTo>
                <a:lnTo>
                  <a:pt x="24" y="454"/>
                </a:lnTo>
                <a:lnTo>
                  <a:pt x="20" y="454"/>
                </a:lnTo>
                <a:lnTo>
                  <a:pt x="10" y="454"/>
                </a:lnTo>
                <a:lnTo>
                  <a:pt x="4" y="454"/>
                </a:lnTo>
                <a:lnTo>
                  <a:pt x="0" y="454"/>
                </a:lnTo>
                <a:close/>
              </a:path>
            </a:pathLst>
          </a:custGeom>
          <a:solidFill>
            <a:srgbClr val="597D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6" name="Freeform 176"/>
          <p:cNvSpPr>
            <a:spLocks/>
          </p:cNvSpPr>
          <p:nvPr/>
        </p:nvSpPr>
        <p:spPr bwMode="auto">
          <a:xfrm>
            <a:off x="2038350" y="4422775"/>
            <a:ext cx="107950" cy="92075"/>
          </a:xfrm>
          <a:custGeom>
            <a:avLst/>
            <a:gdLst>
              <a:gd name="T0" fmla="*/ 2147483647 w 68"/>
              <a:gd name="T1" fmla="*/ 2147483647 h 58"/>
              <a:gd name="T2" fmla="*/ 2147483647 w 68"/>
              <a:gd name="T3" fmla="*/ 2147483647 h 58"/>
              <a:gd name="T4" fmla="*/ 2147483647 w 68"/>
              <a:gd name="T5" fmla="*/ 2147483647 h 58"/>
              <a:gd name="T6" fmla="*/ 2147483647 w 68"/>
              <a:gd name="T7" fmla="*/ 2147483647 h 58"/>
              <a:gd name="T8" fmla="*/ 2147483647 w 68"/>
              <a:gd name="T9" fmla="*/ 2147483647 h 58"/>
              <a:gd name="T10" fmla="*/ 2147483647 w 68"/>
              <a:gd name="T11" fmla="*/ 2147483647 h 58"/>
              <a:gd name="T12" fmla="*/ 2147483647 w 68"/>
              <a:gd name="T13" fmla="*/ 2147483647 h 58"/>
              <a:gd name="T14" fmla="*/ 2147483647 w 68"/>
              <a:gd name="T15" fmla="*/ 2147483647 h 58"/>
              <a:gd name="T16" fmla="*/ 2147483647 w 68"/>
              <a:gd name="T17" fmla="*/ 2147483647 h 58"/>
              <a:gd name="T18" fmla="*/ 2147483647 w 68"/>
              <a:gd name="T19" fmla="*/ 0 h 58"/>
              <a:gd name="T20" fmla="*/ 2147483647 w 68"/>
              <a:gd name="T21" fmla="*/ 0 h 58"/>
              <a:gd name="T22" fmla="*/ 2147483647 w 68"/>
              <a:gd name="T23" fmla="*/ 0 h 58"/>
              <a:gd name="T24" fmla="*/ 2147483647 w 68"/>
              <a:gd name="T25" fmla="*/ 0 h 58"/>
              <a:gd name="T26" fmla="*/ 2147483647 w 68"/>
              <a:gd name="T27" fmla="*/ 2147483647 h 58"/>
              <a:gd name="T28" fmla="*/ 2147483647 w 68"/>
              <a:gd name="T29" fmla="*/ 2147483647 h 58"/>
              <a:gd name="T30" fmla="*/ 0 w 68"/>
              <a:gd name="T31" fmla="*/ 2147483647 h 58"/>
              <a:gd name="T32" fmla="*/ 0 w 68"/>
              <a:gd name="T33" fmla="*/ 2147483647 h 58"/>
              <a:gd name="T34" fmla="*/ 2147483647 w 68"/>
              <a:gd name="T35" fmla="*/ 2147483647 h 58"/>
              <a:gd name="T36" fmla="*/ 2147483647 w 68"/>
              <a:gd name="T37" fmla="*/ 2147483647 h 58"/>
              <a:gd name="T38" fmla="*/ 2147483647 w 68"/>
              <a:gd name="T39" fmla="*/ 2147483647 h 58"/>
              <a:gd name="T40" fmla="*/ 2147483647 w 68"/>
              <a:gd name="T41" fmla="*/ 2147483647 h 58"/>
              <a:gd name="T42" fmla="*/ 2147483647 w 68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8" h="58">
                <a:moveTo>
                  <a:pt x="22" y="58"/>
                </a:moveTo>
                <a:lnTo>
                  <a:pt x="46" y="58"/>
                </a:lnTo>
                <a:lnTo>
                  <a:pt x="54" y="56"/>
                </a:lnTo>
                <a:lnTo>
                  <a:pt x="62" y="52"/>
                </a:lnTo>
                <a:lnTo>
                  <a:pt x="66" y="44"/>
                </a:lnTo>
                <a:lnTo>
                  <a:pt x="68" y="36"/>
                </a:lnTo>
                <a:lnTo>
                  <a:pt x="68" y="20"/>
                </a:lnTo>
                <a:lnTo>
                  <a:pt x="66" y="10"/>
                </a:lnTo>
                <a:lnTo>
                  <a:pt x="62" y="4"/>
                </a:lnTo>
                <a:lnTo>
                  <a:pt x="54" y="0"/>
                </a:lnTo>
                <a:lnTo>
                  <a:pt x="46" y="0"/>
                </a:lnTo>
                <a:lnTo>
                  <a:pt x="22" y="0"/>
                </a:lnTo>
                <a:lnTo>
                  <a:pt x="12" y="0"/>
                </a:lnTo>
                <a:lnTo>
                  <a:pt x="6" y="4"/>
                </a:lnTo>
                <a:lnTo>
                  <a:pt x="2" y="10"/>
                </a:lnTo>
                <a:lnTo>
                  <a:pt x="0" y="20"/>
                </a:lnTo>
                <a:lnTo>
                  <a:pt x="0" y="36"/>
                </a:lnTo>
                <a:lnTo>
                  <a:pt x="2" y="44"/>
                </a:lnTo>
                <a:lnTo>
                  <a:pt x="6" y="52"/>
                </a:lnTo>
                <a:lnTo>
                  <a:pt x="12" y="56"/>
                </a:lnTo>
                <a:lnTo>
                  <a:pt x="22" y="58"/>
                </a:lnTo>
                <a:close/>
              </a:path>
            </a:pathLst>
          </a:custGeom>
          <a:solidFill>
            <a:srgbClr val="F0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8" name="Freeform 177"/>
          <p:cNvSpPr>
            <a:spLocks/>
          </p:cNvSpPr>
          <p:nvPr/>
        </p:nvSpPr>
        <p:spPr bwMode="auto">
          <a:xfrm>
            <a:off x="2187575" y="4140200"/>
            <a:ext cx="200025" cy="219075"/>
          </a:xfrm>
          <a:custGeom>
            <a:avLst/>
            <a:gdLst>
              <a:gd name="T0" fmla="*/ 2147483647 w 126"/>
              <a:gd name="T1" fmla="*/ 2147483647 h 138"/>
              <a:gd name="T2" fmla="*/ 2147483647 w 126"/>
              <a:gd name="T3" fmla="*/ 2147483647 h 138"/>
              <a:gd name="T4" fmla="*/ 2147483647 w 126"/>
              <a:gd name="T5" fmla="*/ 2147483647 h 138"/>
              <a:gd name="T6" fmla="*/ 2147483647 w 126"/>
              <a:gd name="T7" fmla="*/ 2147483647 h 138"/>
              <a:gd name="T8" fmla="*/ 2147483647 w 126"/>
              <a:gd name="T9" fmla="*/ 2147483647 h 138"/>
              <a:gd name="T10" fmla="*/ 2147483647 w 126"/>
              <a:gd name="T11" fmla="*/ 2147483647 h 138"/>
              <a:gd name="T12" fmla="*/ 2147483647 w 126"/>
              <a:gd name="T13" fmla="*/ 2147483647 h 138"/>
              <a:gd name="T14" fmla="*/ 2147483647 w 126"/>
              <a:gd name="T15" fmla="*/ 2147483647 h 138"/>
              <a:gd name="T16" fmla="*/ 2147483647 w 126"/>
              <a:gd name="T17" fmla="*/ 2147483647 h 138"/>
              <a:gd name="T18" fmla="*/ 2147483647 w 126"/>
              <a:gd name="T19" fmla="*/ 2147483647 h 138"/>
              <a:gd name="T20" fmla="*/ 2147483647 w 126"/>
              <a:gd name="T21" fmla="*/ 2147483647 h 138"/>
              <a:gd name="T22" fmla="*/ 2147483647 w 126"/>
              <a:gd name="T23" fmla="*/ 2147483647 h 138"/>
              <a:gd name="T24" fmla="*/ 2147483647 w 126"/>
              <a:gd name="T25" fmla="*/ 2147483647 h 138"/>
              <a:gd name="T26" fmla="*/ 2147483647 w 126"/>
              <a:gd name="T27" fmla="*/ 2147483647 h 138"/>
              <a:gd name="T28" fmla="*/ 2147483647 w 126"/>
              <a:gd name="T29" fmla="*/ 2147483647 h 138"/>
              <a:gd name="T30" fmla="*/ 2147483647 w 126"/>
              <a:gd name="T31" fmla="*/ 2147483647 h 138"/>
              <a:gd name="T32" fmla="*/ 2147483647 w 126"/>
              <a:gd name="T33" fmla="*/ 2147483647 h 138"/>
              <a:gd name="T34" fmla="*/ 2147483647 w 126"/>
              <a:gd name="T35" fmla="*/ 0 h 138"/>
              <a:gd name="T36" fmla="*/ 2147483647 w 126"/>
              <a:gd name="T37" fmla="*/ 0 h 138"/>
              <a:gd name="T38" fmla="*/ 2147483647 w 126"/>
              <a:gd name="T39" fmla="*/ 0 h 138"/>
              <a:gd name="T40" fmla="*/ 2147483647 w 126"/>
              <a:gd name="T41" fmla="*/ 0 h 138"/>
              <a:gd name="T42" fmla="*/ 2147483647 w 126"/>
              <a:gd name="T43" fmla="*/ 2147483647 h 138"/>
              <a:gd name="T44" fmla="*/ 2147483647 w 126"/>
              <a:gd name="T45" fmla="*/ 2147483647 h 138"/>
              <a:gd name="T46" fmla="*/ 2147483647 w 126"/>
              <a:gd name="T47" fmla="*/ 2147483647 h 138"/>
              <a:gd name="T48" fmla="*/ 2147483647 w 126"/>
              <a:gd name="T49" fmla="*/ 2147483647 h 138"/>
              <a:gd name="T50" fmla="*/ 2147483647 w 126"/>
              <a:gd name="T51" fmla="*/ 2147483647 h 138"/>
              <a:gd name="T52" fmla="*/ 0 w 126"/>
              <a:gd name="T53" fmla="*/ 2147483647 h 138"/>
              <a:gd name="T54" fmla="*/ 0 w 126"/>
              <a:gd name="T55" fmla="*/ 2147483647 h 138"/>
              <a:gd name="T56" fmla="*/ 0 w 126"/>
              <a:gd name="T57" fmla="*/ 2147483647 h 138"/>
              <a:gd name="T58" fmla="*/ 0 w 126"/>
              <a:gd name="T59" fmla="*/ 2147483647 h 138"/>
              <a:gd name="T60" fmla="*/ 2147483647 w 126"/>
              <a:gd name="T61" fmla="*/ 2147483647 h 138"/>
              <a:gd name="T62" fmla="*/ 2147483647 w 126"/>
              <a:gd name="T63" fmla="*/ 2147483647 h 138"/>
              <a:gd name="T64" fmla="*/ 2147483647 w 126"/>
              <a:gd name="T65" fmla="*/ 2147483647 h 138"/>
              <a:gd name="T66" fmla="*/ 2147483647 w 126"/>
              <a:gd name="T67" fmla="*/ 2147483647 h 138"/>
              <a:gd name="T68" fmla="*/ 2147483647 w 126"/>
              <a:gd name="T69" fmla="*/ 2147483647 h 138"/>
              <a:gd name="T70" fmla="*/ 2147483647 w 126"/>
              <a:gd name="T71" fmla="*/ 2147483647 h 138"/>
              <a:gd name="T72" fmla="*/ 2147483647 w 126"/>
              <a:gd name="T73" fmla="*/ 2147483647 h 138"/>
              <a:gd name="T74" fmla="*/ 2147483647 w 126"/>
              <a:gd name="T75" fmla="*/ 2147483647 h 1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6" h="138">
                <a:moveTo>
                  <a:pt x="40" y="138"/>
                </a:moveTo>
                <a:lnTo>
                  <a:pt x="86" y="138"/>
                </a:lnTo>
                <a:lnTo>
                  <a:pt x="94" y="138"/>
                </a:lnTo>
                <a:lnTo>
                  <a:pt x="100" y="136"/>
                </a:lnTo>
                <a:lnTo>
                  <a:pt x="106" y="132"/>
                </a:lnTo>
                <a:lnTo>
                  <a:pt x="114" y="128"/>
                </a:lnTo>
                <a:lnTo>
                  <a:pt x="118" y="122"/>
                </a:lnTo>
                <a:lnTo>
                  <a:pt x="122" y="116"/>
                </a:lnTo>
                <a:lnTo>
                  <a:pt x="126" y="108"/>
                </a:lnTo>
                <a:lnTo>
                  <a:pt x="126" y="100"/>
                </a:lnTo>
                <a:lnTo>
                  <a:pt x="126" y="38"/>
                </a:lnTo>
                <a:lnTo>
                  <a:pt x="126" y="30"/>
                </a:lnTo>
                <a:lnTo>
                  <a:pt x="122" y="22"/>
                </a:lnTo>
                <a:lnTo>
                  <a:pt x="118" y="16"/>
                </a:lnTo>
                <a:lnTo>
                  <a:pt x="114" y="10"/>
                </a:lnTo>
                <a:lnTo>
                  <a:pt x="106" y="4"/>
                </a:lnTo>
                <a:lnTo>
                  <a:pt x="100" y="2"/>
                </a:lnTo>
                <a:lnTo>
                  <a:pt x="94" y="0"/>
                </a:lnTo>
                <a:lnTo>
                  <a:pt x="86" y="0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4"/>
                </a:lnTo>
                <a:lnTo>
                  <a:pt x="12" y="10"/>
                </a:lnTo>
                <a:lnTo>
                  <a:pt x="6" y="16"/>
                </a:lnTo>
                <a:lnTo>
                  <a:pt x="4" y="22"/>
                </a:lnTo>
                <a:lnTo>
                  <a:pt x="0" y="30"/>
                </a:lnTo>
                <a:lnTo>
                  <a:pt x="0" y="38"/>
                </a:lnTo>
                <a:lnTo>
                  <a:pt x="0" y="100"/>
                </a:lnTo>
                <a:lnTo>
                  <a:pt x="0" y="108"/>
                </a:lnTo>
                <a:lnTo>
                  <a:pt x="4" y="116"/>
                </a:lnTo>
                <a:lnTo>
                  <a:pt x="6" y="122"/>
                </a:lnTo>
                <a:lnTo>
                  <a:pt x="12" y="128"/>
                </a:lnTo>
                <a:lnTo>
                  <a:pt x="16" y="132"/>
                </a:lnTo>
                <a:lnTo>
                  <a:pt x="24" y="136"/>
                </a:lnTo>
                <a:lnTo>
                  <a:pt x="32" y="138"/>
                </a:lnTo>
                <a:lnTo>
                  <a:pt x="40" y="138"/>
                </a:lnTo>
                <a:close/>
              </a:path>
            </a:pathLst>
          </a:custGeom>
          <a:solidFill>
            <a:srgbClr val="7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9" name="Freeform 179"/>
          <p:cNvSpPr>
            <a:spLocks/>
          </p:cNvSpPr>
          <p:nvPr/>
        </p:nvSpPr>
        <p:spPr bwMode="auto">
          <a:xfrm>
            <a:off x="2155825" y="4137025"/>
            <a:ext cx="203200" cy="222250"/>
          </a:xfrm>
          <a:custGeom>
            <a:avLst/>
            <a:gdLst>
              <a:gd name="T0" fmla="*/ 2147483647 w 128"/>
              <a:gd name="T1" fmla="*/ 2147483647 h 140"/>
              <a:gd name="T2" fmla="*/ 2147483647 w 128"/>
              <a:gd name="T3" fmla="*/ 2147483647 h 140"/>
              <a:gd name="T4" fmla="*/ 2147483647 w 128"/>
              <a:gd name="T5" fmla="*/ 2147483647 h 140"/>
              <a:gd name="T6" fmla="*/ 2147483647 w 128"/>
              <a:gd name="T7" fmla="*/ 2147483647 h 140"/>
              <a:gd name="T8" fmla="*/ 2147483647 w 128"/>
              <a:gd name="T9" fmla="*/ 2147483647 h 140"/>
              <a:gd name="T10" fmla="*/ 2147483647 w 128"/>
              <a:gd name="T11" fmla="*/ 2147483647 h 140"/>
              <a:gd name="T12" fmla="*/ 2147483647 w 128"/>
              <a:gd name="T13" fmla="*/ 2147483647 h 140"/>
              <a:gd name="T14" fmla="*/ 2147483647 w 128"/>
              <a:gd name="T15" fmla="*/ 2147483647 h 140"/>
              <a:gd name="T16" fmla="*/ 2147483647 w 128"/>
              <a:gd name="T17" fmla="*/ 2147483647 h 140"/>
              <a:gd name="T18" fmla="*/ 2147483647 w 128"/>
              <a:gd name="T19" fmla="*/ 2147483647 h 140"/>
              <a:gd name="T20" fmla="*/ 2147483647 w 128"/>
              <a:gd name="T21" fmla="*/ 2147483647 h 140"/>
              <a:gd name="T22" fmla="*/ 2147483647 w 128"/>
              <a:gd name="T23" fmla="*/ 2147483647 h 140"/>
              <a:gd name="T24" fmla="*/ 2147483647 w 128"/>
              <a:gd name="T25" fmla="*/ 2147483647 h 140"/>
              <a:gd name="T26" fmla="*/ 2147483647 w 128"/>
              <a:gd name="T27" fmla="*/ 2147483647 h 140"/>
              <a:gd name="T28" fmla="*/ 2147483647 w 128"/>
              <a:gd name="T29" fmla="*/ 2147483647 h 140"/>
              <a:gd name="T30" fmla="*/ 2147483647 w 128"/>
              <a:gd name="T31" fmla="*/ 2147483647 h 140"/>
              <a:gd name="T32" fmla="*/ 2147483647 w 128"/>
              <a:gd name="T33" fmla="*/ 2147483647 h 140"/>
              <a:gd name="T34" fmla="*/ 2147483647 w 128"/>
              <a:gd name="T35" fmla="*/ 0 h 140"/>
              <a:gd name="T36" fmla="*/ 2147483647 w 128"/>
              <a:gd name="T37" fmla="*/ 0 h 140"/>
              <a:gd name="T38" fmla="*/ 2147483647 w 128"/>
              <a:gd name="T39" fmla="*/ 0 h 140"/>
              <a:gd name="T40" fmla="*/ 2147483647 w 128"/>
              <a:gd name="T41" fmla="*/ 0 h 140"/>
              <a:gd name="T42" fmla="*/ 2147483647 w 128"/>
              <a:gd name="T43" fmla="*/ 2147483647 h 140"/>
              <a:gd name="T44" fmla="*/ 2147483647 w 128"/>
              <a:gd name="T45" fmla="*/ 2147483647 h 140"/>
              <a:gd name="T46" fmla="*/ 2147483647 w 128"/>
              <a:gd name="T47" fmla="*/ 2147483647 h 140"/>
              <a:gd name="T48" fmla="*/ 2147483647 w 128"/>
              <a:gd name="T49" fmla="*/ 2147483647 h 140"/>
              <a:gd name="T50" fmla="*/ 2147483647 w 128"/>
              <a:gd name="T51" fmla="*/ 2147483647 h 140"/>
              <a:gd name="T52" fmla="*/ 0 w 128"/>
              <a:gd name="T53" fmla="*/ 2147483647 h 140"/>
              <a:gd name="T54" fmla="*/ 0 w 128"/>
              <a:gd name="T55" fmla="*/ 2147483647 h 140"/>
              <a:gd name="T56" fmla="*/ 0 w 128"/>
              <a:gd name="T57" fmla="*/ 2147483647 h 140"/>
              <a:gd name="T58" fmla="*/ 0 w 128"/>
              <a:gd name="T59" fmla="*/ 2147483647 h 140"/>
              <a:gd name="T60" fmla="*/ 2147483647 w 128"/>
              <a:gd name="T61" fmla="*/ 2147483647 h 140"/>
              <a:gd name="T62" fmla="*/ 2147483647 w 128"/>
              <a:gd name="T63" fmla="*/ 2147483647 h 140"/>
              <a:gd name="T64" fmla="*/ 2147483647 w 128"/>
              <a:gd name="T65" fmla="*/ 2147483647 h 140"/>
              <a:gd name="T66" fmla="*/ 2147483647 w 128"/>
              <a:gd name="T67" fmla="*/ 2147483647 h 140"/>
              <a:gd name="T68" fmla="*/ 2147483647 w 128"/>
              <a:gd name="T69" fmla="*/ 2147483647 h 140"/>
              <a:gd name="T70" fmla="*/ 2147483647 w 128"/>
              <a:gd name="T71" fmla="*/ 2147483647 h 140"/>
              <a:gd name="T72" fmla="*/ 2147483647 w 128"/>
              <a:gd name="T73" fmla="*/ 2147483647 h 140"/>
              <a:gd name="T74" fmla="*/ 2147483647 w 128"/>
              <a:gd name="T75" fmla="*/ 2147483647 h 1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8" h="140">
                <a:moveTo>
                  <a:pt x="40" y="140"/>
                </a:moveTo>
                <a:lnTo>
                  <a:pt x="88" y="140"/>
                </a:lnTo>
                <a:lnTo>
                  <a:pt x="96" y="140"/>
                </a:lnTo>
                <a:lnTo>
                  <a:pt x="102" y="138"/>
                </a:lnTo>
                <a:lnTo>
                  <a:pt x="108" y="134"/>
                </a:lnTo>
                <a:lnTo>
                  <a:pt x="116" y="130"/>
                </a:lnTo>
                <a:lnTo>
                  <a:pt x="120" y="124"/>
                </a:lnTo>
                <a:lnTo>
                  <a:pt x="124" y="118"/>
                </a:lnTo>
                <a:lnTo>
                  <a:pt x="126" y="110"/>
                </a:lnTo>
                <a:lnTo>
                  <a:pt x="128" y="102"/>
                </a:lnTo>
                <a:lnTo>
                  <a:pt x="128" y="40"/>
                </a:lnTo>
                <a:lnTo>
                  <a:pt x="126" y="32"/>
                </a:lnTo>
                <a:lnTo>
                  <a:pt x="124" y="24"/>
                </a:lnTo>
                <a:lnTo>
                  <a:pt x="120" y="16"/>
                </a:lnTo>
                <a:lnTo>
                  <a:pt x="116" y="10"/>
                </a:lnTo>
                <a:lnTo>
                  <a:pt x="108" y="4"/>
                </a:lnTo>
                <a:lnTo>
                  <a:pt x="102" y="2"/>
                </a:lnTo>
                <a:lnTo>
                  <a:pt x="96" y="0"/>
                </a:lnTo>
                <a:lnTo>
                  <a:pt x="88" y="0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4"/>
                </a:lnTo>
                <a:lnTo>
                  <a:pt x="10" y="10"/>
                </a:lnTo>
                <a:lnTo>
                  <a:pt x="4" y="16"/>
                </a:lnTo>
                <a:lnTo>
                  <a:pt x="2" y="24"/>
                </a:lnTo>
                <a:lnTo>
                  <a:pt x="0" y="32"/>
                </a:lnTo>
                <a:lnTo>
                  <a:pt x="0" y="40"/>
                </a:lnTo>
                <a:lnTo>
                  <a:pt x="0" y="102"/>
                </a:lnTo>
                <a:lnTo>
                  <a:pt x="0" y="110"/>
                </a:lnTo>
                <a:lnTo>
                  <a:pt x="2" y="118"/>
                </a:lnTo>
                <a:lnTo>
                  <a:pt x="4" y="124"/>
                </a:lnTo>
                <a:lnTo>
                  <a:pt x="10" y="130"/>
                </a:lnTo>
                <a:lnTo>
                  <a:pt x="16" y="134"/>
                </a:lnTo>
                <a:lnTo>
                  <a:pt x="24" y="138"/>
                </a:lnTo>
                <a:lnTo>
                  <a:pt x="32" y="140"/>
                </a:lnTo>
                <a:lnTo>
                  <a:pt x="40" y="140"/>
                </a:lnTo>
                <a:close/>
              </a:path>
            </a:pathLst>
          </a:custGeom>
          <a:solidFill>
            <a:srgbClr val="AB3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0" name="Freeform 180"/>
          <p:cNvSpPr>
            <a:spLocks/>
          </p:cNvSpPr>
          <p:nvPr/>
        </p:nvSpPr>
        <p:spPr bwMode="auto">
          <a:xfrm>
            <a:off x="2073275" y="4241800"/>
            <a:ext cx="158750" cy="228600"/>
          </a:xfrm>
          <a:custGeom>
            <a:avLst/>
            <a:gdLst>
              <a:gd name="T0" fmla="*/ 2147483647 w 100"/>
              <a:gd name="T1" fmla="*/ 2147483647 h 144"/>
              <a:gd name="T2" fmla="*/ 2147483647 w 100"/>
              <a:gd name="T3" fmla="*/ 2147483647 h 144"/>
              <a:gd name="T4" fmla="*/ 2147483647 w 100"/>
              <a:gd name="T5" fmla="*/ 2147483647 h 144"/>
              <a:gd name="T6" fmla="*/ 2147483647 w 100"/>
              <a:gd name="T7" fmla="*/ 2147483647 h 144"/>
              <a:gd name="T8" fmla="*/ 2147483647 w 100"/>
              <a:gd name="T9" fmla="*/ 2147483647 h 144"/>
              <a:gd name="T10" fmla="*/ 2147483647 w 100"/>
              <a:gd name="T11" fmla="*/ 2147483647 h 144"/>
              <a:gd name="T12" fmla="*/ 2147483647 w 100"/>
              <a:gd name="T13" fmla="*/ 2147483647 h 144"/>
              <a:gd name="T14" fmla="*/ 2147483647 w 100"/>
              <a:gd name="T15" fmla="*/ 0 h 144"/>
              <a:gd name="T16" fmla="*/ 2147483647 w 100"/>
              <a:gd name="T17" fmla="*/ 2147483647 h 144"/>
              <a:gd name="T18" fmla="*/ 2147483647 w 100"/>
              <a:gd name="T19" fmla="*/ 2147483647 h 144"/>
              <a:gd name="T20" fmla="*/ 0 w 100"/>
              <a:gd name="T21" fmla="*/ 2147483647 h 144"/>
              <a:gd name="T22" fmla="*/ 0 w 100"/>
              <a:gd name="T23" fmla="*/ 2147483647 h 144"/>
              <a:gd name="T24" fmla="*/ 2147483647 w 100"/>
              <a:gd name="T25" fmla="*/ 2147483647 h 144"/>
              <a:gd name="T26" fmla="*/ 2147483647 w 100"/>
              <a:gd name="T27" fmla="*/ 2147483647 h 1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" h="144">
                <a:moveTo>
                  <a:pt x="6" y="144"/>
                </a:moveTo>
                <a:lnTo>
                  <a:pt x="10" y="144"/>
                </a:lnTo>
                <a:lnTo>
                  <a:pt x="16" y="142"/>
                </a:lnTo>
                <a:lnTo>
                  <a:pt x="18" y="138"/>
                </a:lnTo>
                <a:lnTo>
                  <a:pt x="22" y="136"/>
                </a:lnTo>
                <a:lnTo>
                  <a:pt x="100" y="12"/>
                </a:lnTo>
                <a:lnTo>
                  <a:pt x="100" y="2"/>
                </a:lnTo>
                <a:lnTo>
                  <a:pt x="94" y="0"/>
                </a:lnTo>
                <a:lnTo>
                  <a:pt x="84" y="2"/>
                </a:lnTo>
                <a:lnTo>
                  <a:pt x="78" y="12"/>
                </a:lnTo>
                <a:lnTo>
                  <a:pt x="0" y="136"/>
                </a:lnTo>
                <a:lnTo>
                  <a:pt x="0" y="142"/>
                </a:lnTo>
                <a:lnTo>
                  <a:pt x="6" y="144"/>
                </a:lnTo>
                <a:close/>
              </a:path>
            </a:pathLst>
          </a:custGeom>
          <a:solidFill>
            <a:srgbClr val="001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1" name="Freeform 181"/>
          <p:cNvSpPr>
            <a:spLocks/>
          </p:cNvSpPr>
          <p:nvPr/>
        </p:nvSpPr>
        <p:spPr bwMode="auto">
          <a:xfrm>
            <a:off x="741363" y="4975225"/>
            <a:ext cx="1274762" cy="528638"/>
          </a:xfrm>
          <a:custGeom>
            <a:avLst/>
            <a:gdLst>
              <a:gd name="T0" fmla="*/ 2147483647 w 803"/>
              <a:gd name="T1" fmla="*/ 2147483647 h 333"/>
              <a:gd name="T2" fmla="*/ 2147483647 w 803"/>
              <a:gd name="T3" fmla="*/ 2147483647 h 333"/>
              <a:gd name="T4" fmla="*/ 2147483647 w 803"/>
              <a:gd name="T5" fmla="*/ 2147483647 h 333"/>
              <a:gd name="T6" fmla="*/ 2147483647 w 803"/>
              <a:gd name="T7" fmla="*/ 2147483647 h 333"/>
              <a:gd name="T8" fmla="*/ 2147483647 w 803"/>
              <a:gd name="T9" fmla="*/ 2147483647 h 333"/>
              <a:gd name="T10" fmla="*/ 2147483647 w 803"/>
              <a:gd name="T11" fmla="*/ 2147483647 h 333"/>
              <a:gd name="T12" fmla="*/ 2147483647 w 803"/>
              <a:gd name="T13" fmla="*/ 2147483647 h 333"/>
              <a:gd name="T14" fmla="*/ 2147483647 w 803"/>
              <a:gd name="T15" fmla="*/ 2147483647 h 333"/>
              <a:gd name="T16" fmla="*/ 2147483647 w 803"/>
              <a:gd name="T17" fmla="*/ 2147483647 h 333"/>
              <a:gd name="T18" fmla="*/ 2147483647 w 803"/>
              <a:gd name="T19" fmla="*/ 2147483647 h 333"/>
              <a:gd name="T20" fmla="*/ 2147483647 w 803"/>
              <a:gd name="T21" fmla="*/ 2147483647 h 333"/>
              <a:gd name="T22" fmla="*/ 2147483647 w 803"/>
              <a:gd name="T23" fmla="*/ 2147483647 h 333"/>
              <a:gd name="T24" fmla="*/ 2147483647 w 803"/>
              <a:gd name="T25" fmla="*/ 2147483647 h 333"/>
              <a:gd name="T26" fmla="*/ 2147483647 w 803"/>
              <a:gd name="T27" fmla="*/ 2147483647 h 333"/>
              <a:gd name="T28" fmla="*/ 2147483647 w 803"/>
              <a:gd name="T29" fmla="*/ 2147483647 h 333"/>
              <a:gd name="T30" fmla="*/ 2147483647 w 803"/>
              <a:gd name="T31" fmla="*/ 2147483647 h 333"/>
              <a:gd name="T32" fmla="*/ 2147483647 w 803"/>
              <a:gd name="T33" fmla="*/ 2147483647 h 333"/>
              <a:gd name="T34" fmla="*/ 2147483647 w 803"/>
              <a:gd name="T35" fmla="*/ 2147483647 h 333"/>
              <a:gd name="T36" fmla="*/ 2147483647 w 803"/>
              <a:gd name="T37" fmla="*/ 0 h 333"/>
              <a:gd name="T38" fmla="*/ 2147483647 w 803"/>
              <a:gd name="T39" fmla="*/ 2147483647 h 333"/>
              <a:gd name="T40" fmla="*/ 2147483647 w 803"/>
              <a:gd name="T41" fmla="*/ 2147483647 h 333"/>
              <a:gd name="T42" fmla="*/ 2147483647 w 803"/>
              <a:gd name="T43" fmla="*/ 2147483647 h 333"/>
              <a:gd name="T44" fmla="*/ 2147483647 w 803"/>
              <a:gd name="T45" fmla="*/ 2147483647 h 333"/>
              <a:gd name="T46" fmla="*/ 2147483647 w 803"/>
              <a:gd name="T47" fmla="*/ 2147483647 h 333"/>
              <a:gd name="T48" fmla="*/ 2147483647 w 803"/>
              <a:gd name="T49" fmla="*/ 2147483647 h 333"/>
              <a:gd name="T50" fmla="*/ 2147483647 w 803"/>
              <a:gd name="T51" fmla="*/ 2147483647 h 333"/>
              <a:gd name="T52" fmla="*/ 2147483647 w 803"/>
              <a:gd name="T53" fmla="*/ 2147483647 h 333"/>
              <a:gd name="T54" fmla="*/ 2147483647 w 803"/>
              <a:gd name="T55" fmla="*/ 2147483647 h 333"/>
              <a:gd name="T56" fmla="*/ 2147483647 w 803"/>
              <a:gd name="T57" fmla="*/ 2147483647 h 333"/>
              <a:gd name="T58" fmla="*/ 2147483647 w 803"/>
              <a:gd name="T59" fmla="*/ 2147483647 h 333"/>
              <a:gd name="T60" fmla="*/ 2147483647 w 803"/>
              <a:gd name="T61" fmla="*/ 2147483647 h 333"/>
              <a:gd name="T62" fmla="*/ 2147483647 w 803"/>
              <a:gd name="T63" fmla="*/ 2147483647 h 333"/>
              <a:gd name="T64" fmla="*/ 2147483647 w 803"/>
              <a:gd name="T65" fmla="*/ 2147483647 h 333"/>
              <a:gd name="T66" fmla="*/ 2147483647 w 803"/>
              <a:gd name="T67" fmla="*/ 2147483647 h 333"/>
              <a:gd name="T68" fmla="*/ 2147483647 w 803"/>
              <a:gd name="T69" fmla="*/ 2147483647 h 333"/>
              <a:gd name="T70" fmla="*/ 2147483647 w 803"/>
              <a:gd name="T71" fmla="*/ 2147483647 h 333"/>
              <a:gd name="T72" fmla="*/ 2147483647 w 803"/>
              <a:gd name="T73" fmla="*/ 2147483647 h 333"/>
              <a:gd name="T74" fmla="*/ 2147483647 w 803"/>
              <a:gd name="T75" fmla="*/ 2147483647 h 333"/>
              <a:gd name="T76" fmla="*/ 2147483647 w 803"/>
              <a:gd name="T77" fmla="*/ 2147483647 h 333"/>
              <a:gd name="T78" fmla="*/ 2147483647 w 803"/>
              <a:gd name="T79" fmla="*/ 2147483647 h 333"/>
              <a:gd name="T80" fmla="*/ 2147483647 w 803"/>
              <a:gd name="T81" fmla="*/ 2147483647 h 333"/>
              <a:gd name="T82" fmla="*/ 2147483647 w 803"/>
              <a:gd name="T83" fmla="*/ 2147483647 h 333"/>
              <a:gd name="T84" fmla="*/ 2147483647 w 803"/>
              <a:gd name="T85" fmla="*/ 2147483647 h 333"/>
              <a:gd name="T86" fmla="*/ 2147483647 w 803"/>
              <a:gd name="T87" fmla="*/ 2147483647 h 333"/>
              <a:gd name="T88" fmla="*/ 2147483647 w 803"/>
              <a:gd name="T89" fmla="*/ 2147483647 h 333"/>
              <a:gd name="T90" fmla="*/ 2147483647 w 803"/>
              <a:gd name="T91" fmla="*/ 2147483647 h 333"/>
              <a:gd name="T92" fmla="*/ 2147483647 w 803"/>
              <a:gd name="T93" fmla="*/ 2147483647 h 333"/>
              <a:gd name="T94" fmla="*/ 2147483647 w 803"/>
              <a:gd name="T95" fmla="*/ 2147483647 h 333"/>
              <a:gd name="T96" fmla="*/ 2147483647 w 803"/>
              <a:gd name="T97" fmla="*/ 2147483647 h 333"/>
              <a:gd name="T98" fmla="*/ 2147483647 w 803"/>
              <a:gd name="T99" fmla="*/ 2147483647 h 333"/>
              <a:gd name="T100" fmla="*/ 2147483647 w 803"/>
              <a:gd name="T101" fmla="*/ 2147483647 h 333"/>
              <a:gd name="T102" fmla="*/ 2147483647 w 803"/>
              <a:gd name="T103" fmla="*/ 2147483647 h 3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03" h="333">
                <a:moveTo>
                  <a:pt x="665" y="333"/>
                </a:moveTo>
                <a:lnTo>
                  <a:pt x="675" y="333"/>
                </a:lnTo>
                <a:lnTo>
                  <a:pt x="685" y="333"/>
                </a:lnTo>
                <a:lnTo>
                  <a:pt x="693" y="333"/>
                </a:lnTo>
                <a:lnTo>
                  <a:pt x="703" y="333"/>
                </a:lnTo>
                <a:lnTo>
                  <a:pt x="711" y="333"/>
                </a:lnTo>
                <a:lnTo>
                  <a:pt x="719" y="333"/>
                </a:lnTo>
                <a:lnTo>
                  <a:pt x="729" y="333"/>
                </a:lnTo>
                <a:lnTo>
                  <a:pt x="739" y="333"/>
                </a:lnTo>
                <a:lnTo>
                  <a:pt x="745" y="333"/>
                </a:lnTo>
                <a:lnTo>
                  <a:pt x="753" y="333"/>
                </a:lnTo>
                <a:lnTo>
                  <a:pt x="763" y="333"/>
                </a:lnTo>
                <a:lnTo>
                  <a:pt x="771" y="333"/>
                </a:lnTo>
                <a:lnTo>
                  <a:pt x="779" y="333"/>
                </a:lnTo>
                <a:lnTo>
                  <a:pt x="787" y="333"/>
                </a:lnTo>
                <a:lnTo>
                  <a:pt x="795" y="333"/>
                </a:lnTo>
                <a:lnTo>
                  <a:pt x="803" y="333"/>
                </a:lnTo>
                <a:lnTo>
                  <a:pt x="797" y="323"/>
                </a:lnTo>
                <a:lnTo>
                  <a:pt x="791" y="315"/>
                </a:lnTo>
                <a:lnTo>
                  <a:pt x="787" y="306"/>
                </a:lnTo>
                <a:lnTo>
                  <a:pt x="781" y="296"/>
                </a:lnTo>
                <a:lnTo>
                  <a:pt x="775" y="286"/>
                </a:lnTo>
                <a:lnTo>
                  <a:pt x="771" y="274"/>
                </a:lnTo>
                <a:lnTo>
                  <a:pt x="765" y="264"/>
                </a:lnTo>
                <a:lnTo>
                  <a:pt x="761" y="254"/>
                </a:lnTo>
                <a:lnTo>
                  <a:pt x="753" y="242"/>
                </a:lnTo>
                <a:lnTo>
                  <a:pt x="747" y="230"/>
                </a:lnTo>
                <a:lnTo>
                  <a:pt x="741" y="218"/>
                </a:lnTo>
                <a:lnTo>
                  <a:pt x="737" y="208"/>
                </a:lnTo>
                <a:lnTo>
                  <a:pt x="729" y="196"/>
                </a:lnTo>
                <a:lnTo>
                  <a:pt x="725" y="184"/>
                </a:lnTo>
                <a:lnTo>
                  <a:pt x="719" y="174"/>
                </a:lnTo>
                <a:lnTo>
                  <a:pt x="713" y="164"/>
                </a:lnTo>
                <a:lnTo>
                  <a:pt x="707" y="152"/>
                </a:lnTo>
                <a:lnTo>
                  <a:pt x="703" y="142"/>
                </a:lnTo>
                <a:lnTo>
                  <a:pt x="697" y="130"/>
                </a:lnTo>
                <a:lnTo>
                  <a:pt x="693" y="122"/>
                </a:lnTo>
                <a:lnTo>
                  <a:pt x="687" y="112"/>
                </a:lnTo>
                <a:lnTo>
                  <a:pt x="683" y="104"/>
                </a:lnTo>
                <a:lnTo>
                  <a:pt x="679" y="96"/>
                </a:lnTo>
                <a:lnTo>
                  <a:pt x="675" y="88"/>
                </a:lnTo>
                <a:lnTo>
                  <a:pt x="673" y="82"/>
                </a:lnTo>
                <a:lnTo>
                  <a:pt x="669" y="76"/>
                </a:lnTo>
                <a:lnTo>
                  <a:pt x="665" y="70"/>
                </a:lnTo>
                <a:lnTo>
                  <a:pt x="663" y="66"/>
                </a:lnTo>
                <a:lnTo>
                  <a:pt x="659" y="60"/>
                </a:lnTo>
                <a:lnTo>
                  <a:pt x="653" y="48"/>
                </a:lnTo>
                <a:lnTo>
                  <a:pt x="643" y="38"/>
                </a:lnTo>
                <a:lnTo>
                  <a:pt x="635" y="28"/>
                </a:lnTo>
                <a:lnTo>
                  <a:pt x="625" y="20"/>
                </a:lnTo>
                <a:lnTo>
                  <a:pt x="613" y="12"/>
                </a:lnTo>
                <a:lnTo>
                  <a:pt x="601" y="8"/>
                </a:lnTo>
                <a:lnTo>
                  <a:pt x="589" y="4"/>
                </a:lnTo>
                <a:lnTo>
                  <a:pt x="577" y="4"/>
                </a:lnTo>
                <a:lnTo>
                  <a:pt x="241" y="0"/>
                </a:lnTo>
                <a:lnTo>
                  <a:pt x="227" y="0"/>
                </a:lnTo>
                <a:lnTo>
                  <a:pt x="216" y="4"/>
                </a:lnTo>
                <a:lnTo>
                  <a:pt x="204" y="8"/>
                </a:lnTo>
                <a:lnTo>
                  <a:pt x="192" y="16"/>
                </a:lnTo>
                <a:lnTo>
                  <a:pt x="180" y="22"/>
                </a:lnTo>
                <a:lnTo>
                  <a:pt x="170" y="32"/>
                </a:lnTo>
                <a:lnTo>
                  <a:pt x="160" y="40"/>
                </a:lnTo>
                <a:lnTo>
                  <a:pt x="154" y="52"/>
                </a:lnTo>
                <a:lnTo>
                  <a:pt x="152" y="54"/>
                </a:lnTo>
                <a:lnTo>
                  <a:pt x="148" y="60"/>
                </a:lnTo>
                <a:lnTo>
                  <a:pt x="144" y="64"/>
                </a:lnTo>
                <a:lnTo>
                  <a:pt x="142" y="70"/>
                </a:lnTo>
                <a:lnTo>
                  <a:pt x="138" y="76"/>
                </a:lnTo>
                <a:lnTo>
                  <a:pt x="136" y="84"/>
                </a:lnTo>
                <a:lnTo>
                  <a:pt x="132" y="92"/>
                </a:lnTo>
                <a:lnTo>
                  <a:pt x="126" y="98"/>
                </a:lnTo>
                <a:lnTo>
                  <a:pt x="122" y="108"/>
                </a:lnTo>
                <a:lnTo>
                  <a:pt x="116" y="118"/>
                </a:lnTo>
                <a:lnTo>
                  <a:pt x="110" y="128"/>
                </a:lnTo>
                <a:lnTo>
                  <a:pt x="106" y="138"/>
                </a:lnTo>
                <a:lnTo>
                  <a:pt x="100" y="150"/>
                </a:lnTo>
                <a:lnTo>
                  <a:pt x="94" y="162"/>
                </a:lnTo>
                <a:lnTo>
                  <a:pt x="88" y="174"/>
                </a:lnTo>
                <a:lnTo>
                  <a:pt x="82" y="184"/>
                </a:lnTo>
                <a:lnTo>
                  <a:pt x="76" y="196"/>
                </a:lnTo>
                <a:lnTo>
                  <a:pt x="70" y="208"/>
                </a:lnTo>
                <a:lnTo>
                  <a:pt x="62" y="218"/>
                </a:lnTo>
                <a:lnTo>
                  <a:pt x="56" y="230"/>
                </a:lnTo>
                <a:lnTo>
                  <a:pt x="50" y="242"/>
                </a:lnTo>
                <a:lnTo>
                  <a:pt x="44" y="256"/>
                </a:lnTo>
                <a:lnTo>
                  <a:pt x="36" y="264"/>
                </a:lnTo>
                <a:lnTo>
                  <a:pt x="32" y="276"/>
                </a:lnTo>
                <a:lnTo>
                  <a:pt x="26" y="286"/>
                </a:lnTo>
                <a:lnTo>
                  <a:pt x="20" y="298"/>
                </a:lnTo>
                <a:lnTo>
                  <a:pt x="14" y="306"/>
                </a:lnTo>
                <a:lnTo>
                  <a:pt x="10" y="315"/>
                </a:lnTo>
                <a:lnTo>
                  <a:pt x="4" y="323"/>
                </a:lnTo>
                <a:lnTo>
                  <a:pt x="0" y="333"/>
                </a:lnTo>
                <a:lnTo>
                  <a:pt x="8" y="333"/>
                </a:lnTo>
                <a:lnTo>
                  <a:pt x="16" y="333"/>
                </a:lnTo>
                <a:lnTo>
                  <a:pt x="22" y="333"/>
                </a:lnTo>
                <a:lnTo>
                  <a:pt x="30" y="333"/>
                </a:lnTo>
                <a:lnTo>
                  <a:pt x="38" y="333"/>
                </a:lnTo>
                <a:lnTo>
                  <a:pt x="44" y="333"/>
                </a:lnTo>
                <a:lnTo>
                  <a:pt x="52" y="333"/>
                </a:lnTo>
                <a:lnTo>
                  <a:pt x="60" y="333"/>
                </a:lnTo>
                <a:lnTo>
                  <a:pt x="68" y="333"/>
                </a:lnTo>
                <a:lnTo>
                  <a:pt x="76" y="333"/>
                </a:lnTo>
                <a:lnTo>
                  <a:pt x="82" y="333"/>
                </a:lnTo>
                <a:lnTo>
                  <a:pt x="90" y="333"/>
                </a:lnTo>
                <a:lnTo>
                  <a:pt x="98" y="333"/>
                </a:lnTo>
                <a:lnTo>
                  <a:pt x="104" y="333"/>
                </a:lnTo>
                <a:lnTo>
                  <a:pt x="112" y="333"/>
                </a:lnTo>
                <a:lnTo>
                  <a:pt x="120" y="333"/>
                </a:lnTo>
                <a:lnTo>
                  <a:pt x="124" y="327"/>
                </a:lnTo>
                <a:lnTo>
                  <a:pt x="126" y="321"/>
                </a:lnTo>
                <a:lnTo>
                  <a:pt x="130" y="313"/>
                </a:lnTo>
                <a:lnTo>
                  <a:pt x="134" y="307"/>
                </a:lnTo>
                <a:lnTo>
                  <a:pt x="140" y="294"/>
                </a:lnTo>
                <a:lnTo>
                  <a:pt x="148" y="282"/>
                </a:lnTo>
                <a:lnTo>
                  <a:pt x="154" y="270"/>
                </a:lnTo>
                <a:lnTo>
                  <a:pt x="160" y="258"/>
                </a:lnTo>
                <a:lnTo>
                  <a:pt x="166" y="246"/>
                </a:lnTo>
                <a:lnTo>
                  <a:pt x="174" y="236"/>
                </a:lnTo>
                <a:lnTo>
                  <a:pt x="178" y="226"/>
                </a:lnTo>
                <a:lnTo>
                  <a:pt x="182" y="218"/>
                </a:lnTo>
                <a:lnTo>
                  <a:pt x="186" y="210"/>
                </a:lnTo>
                <a:lnTo>
                  <a:pt x="192" y="204"/>
                </a:lnTo>
                <a:lnTo>
                  <a:pt x="196" y="194"/>
                </a:lnTo>
                <a:lnTo>
                  <a:pt x="198" y="192"/>
                </a:lnTo>
                <a:lnTo>
                  <a:pt x="204" y="182"/>
                </a:lnTo>
                <a:lnTo>
                  <a:pt x="212" y="174"/>
                </a:lnTo>
                <a:lnTo>
                  <a:pt x="218" y="166"/>
                </a:lnTo>
                <a:lnTo>
                  <a:pt x="227" y="162"/>
                </a:lnTo>
                <a:lnTo>
                  <a:pt x="235" y="156"/>
                </a:lnTo>
                <a:lnTo>
                  <a:pt x="245" y="154"/>
                </a:lnTo>
                <a:lnTo>
                  <a:pt x="253" y="152"/>
                </a:lnTo>
                <a:lnTo>
                  <a:pt x="263" y="152"/>
                </a:lnTo>
                <a:lnTo>
                  <a:pt x="531" y="154"/>
                </a:lnTo>
                <a:lnTo>
                  <a:pt x="537" y="154"/>
                </a:lnTo>
                <a:lnTo>
                  <a:pt x="547" y="158"/>
                </a:lnTo>
                <a:lnTo>
                  <a:pt x="555" y="160"/>
                </a:lnTo>
                <a:lnTo>
                  <a:pt x="565" y="166"/>
                </a:lnTo>
                <a:lnTo>
                  <a:pt x="573" y="172"/>
                </a:lnTo>
                <a:lnTo>
                  <a:pt x="581" y="180"/>
                </a:lnTo>
                <a:lnTo>
                  <a:pt x="587" y="186"/>
                </a:lnTo>
                <a:lnTo>
                  <a:pt x="593" y="196"/>
                </a:lnTo>
                <a:lnTo>
                  <a:pt x="593" y="198"/>
                </a:lnTo>
                <a:lnTo>
                  <a:pt x="599" y="208"/>
                </a:lnTo>
                <a:lnTo>
                  <a:pt x="603" y="214"/>
                </a:lnTo>
                <a:lnTo>
                  <a:pt x="605" y="222"/>
                </a:lnTo>
                <a:lnTo>
                  <a:pt x="609" y="230"/>
                </a:lnTo>
                <a:lnTo>
                  <a:pt x="615" y="240"/>
                </a:lnTo>
                <a:lnTo>
                  <a:pt x="619" y="248"/>
                </a:lnTo>
                <a:lnTo>
                  <a:pt x="625" y="260"/>
                </a:lnTo>
                <a:lnTo>
                  <a:pt x="631" y="272"/>
                </a:lnTo>
                <a:lnTo>
                  <a:pt x="639" y="284"/>
                </a:lnTo>
                <a:lnTo>
                  <a:pt x="645" y="296"/>
                </a:lnTo>
                <a:lnTo>
                  <a:pt x="651" y="307"/>
                </a:lnTo>
                <a:lnTo>
                  <a:pt x="659" y="321"/>
                </a:lnTo>
                <a:lnTo>
                  <a:pt x="665" y="333"/>
                </a:lnTo>
                <a:close/>
              </a:path>
            </a:pathLst>
          </a:custGeom>
          <a:solidFill>
            <a:srgbClr val="949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2" name="Freeform 182"/>
          <p:cNvSpPr>
            <a:spLocks/>
          </p:cNvSpPr>
          <p:nvPr/>
        </p:nvSpPr>
        <p:spPr bwMode="auto">
          <a:xfrm>
            <a:off x="852488" y="5041900"/>
            <a:ext cx="1039812" cy="1042988"/>
          </a:xfrm>
          <a:custGeom>
            <a:avLst/>
            <a:gdLst>
              <a:gd name="T0" fmla="*/ 2147483647 w 655"/>
              <a:gd name="T1" fmla="*/ 2147483647 h 657"/>
              <a:gd name="T2" fmla="*/ 2147483647 w 655"/>
              <a:gd name="T3" fmla="*/ 2147483647 h 657"/>
              <a:gd name="T4" fmla="*/ 2147483647 w 655"/>
              <a:gd name="T5" fmla="*/ 2147483647 h 657"/>
              <a:gd name="T6" fmla="*/ 2147483647 w 655"/>
              <a:gd name="T7" fmla="*/ 2147483647 h 657"/>
              <a:gd name="T8" fmla="*/ 2147483647 w 655"/>
              <a:gd name="T9" fmla="*/ 2147483647 h 657"/>
              <a:gd name="T10" fmla="*/ 2147483647 w 655"/>
              <a:gd name="T11" fmla="*/ 2147483647 h 657"/>
              <a:gd name="T12" fmla="*/ 2147483647 w 655"/>
              <a:gd name="T13" fmla="*/ 2147483647 h 657"/>
              <a:gd name="T14" fmla="*/ 2147483647 w 655"/>
              <a:gd name="T15" fmla="*/ 2147483647 h 657"/>
              <a:gd name="T16" fmla="*/ 2147483647 w 655"/>
              <a:gd name="T17" fmla="*/ 2147483647 h 657"/>
              <a:gd name="T18" fmla="*/ 2147483647 w 655"/>
              <a:gd name="T19" fmla="*/ 2147483647 h 657"/>
              <a:gd name="T20" fmla="*/ 2147483647 w 655"/>
              <a:gd name="T21" fmla="*/ 2147483647 h 657"/>
              <a:gd name="T22" fmla="*/ 2147483647 w 655"/>
              <a:gd name="T23" fmla="*/ 2147483647 h 657"/>
              <a:gd name="T24" fmla="*/ 2147483647 w 655"/>
              <a:gd name="T25" fmla="*/ 2147483647 h 657"/>
              <a:gd name="T26" fmla="*/ 2147483647 w 655"/>
              <a:gd name="T27" fmla="*/ 2147483647 h 657"/>
              <a:gd name="T28" fmla="*/ 2147483647 w 655"/>
              <a:gd name="T29" fmla="*/ 2147483647 h 657"/>
              <a:gd name="T30" fmla="*/ 2147483647 w 655"/>
              <a:gd name="T31" fmla="*/ 2147483647 h 657"/>
              <a:gd name="T32" fmla="*/ 2147483647 w 655"/>
              <a:gd name="T33" fmla="*/ 2147483647 h 657"/>
              <a:gd name="T34" fmla="*/ 2147483647 w 655"/>
              <a:gd name="T35" fmla="*/ 2147483647 h 657"/>
              <a:gd name="T36" fmla="*/ 2147483647 w 655"/>
              <a:gd name="T37" fmla="*/ 2147483647 h 657"/>
              <a:gd name="T38" fmla="*/ 2147483647 w 655"/>
              <a:gd name="T39" fmla="*/ 2147483647 h 657"/>
              <a:gd name="T40" fmla="*/ 2147483647 w 655"/>
              <a:gd name="T41" fmla="*/ 2147483647 h 657"/>
              <a:gd name="T42" fmla="*/ 2147483647 w 655"/>
              <a:gd name="T43" fmla="*/ 2147483647 h 657"/>
              <a:gd name="T44" fmla="*/ 2147483647 w 655"/>
              <a:gd name="T45" fmla="*/ 2147483647 h 657"/>
              <a:gd name="T46" fmla="*/ 2147483647 w 655"/>
              <a:gd name="T47" fmla="*/ 2147483647 h 657"/>
              <a:gd name="T48" fmla="*/ 2147483647 w 655"/>
              <a:gd name="T49" fmla="*/ 2147483647 h 657"/>
              <a:gd name="T50" fmla="*/ 2147483647 w 655"/>
              <a:gd name="T51" fmla="*/ 2147483647 h 657"/>
              <a:gd name="T52" fmla="*/ 2147483647 w 655"/>
              <a:gd name="T53" fmla="*/ 2147483647 h 657"/>
              <a:gd name="T54" fmla="*/ 2147483647 w 655"/>
              <a:gd name="T55" fmla="*/ 0 h 657"/>
              <a:gd name="T56" fmla="*/ 2147483647 w 655"/>
              <a:gd name="T57" fmla="*/ 0 h 657"/>
              <a:gd name="T58" fmla="*/ 2147483647 w 655"/>
              <a:gd name="T59" fmla="*/ 2147483647 h 657"/>
              <a:gd name="T60" fmla="*/ 2147483647 w 655"/>
              <a:gd name="T61" fmla="*/ 2147483647 h 657"/>
              <a:gd name="T62" fmla="*/ 2147483647 w 655"/>
              <a:gd name="T63" fmla="*/ 2147483647 h 657"/>
              <a:gd name="T64" fmla="*/ 2147483647 w 655"/>
              <a:gd name="T65" fmla="*/ 2147483647 h 657"/>
              <a:gd name="T66" fmla="*/ 2147483647 w 655"/>
              <a:gd name="T67" fmla="*/ 2147483647 h 657"/>
              <a:gd name="T68" fmla="*/ 2147483647 w 655"/>
              <a:gd name="T69" fmla="*/ 2147483647 h 657"/>
              <a:gd name="T70" fmla="*/ 2147483647 w 655"/>
              <a:gd name="T71" fmla="*/ 2147483647 h 657"/>
              <a:gd name="T72" fmla="*/ 2147483647 w 655"/>
              <a:gd name="T73" fmla="*/ 2147483647 h 657"/>
              <a:gd name="T74" fmla="*/ 2147483647 w 655"/>
              <a:gd name="T75" fmla="*/ 2147483647 h 657"/>
              <a:gd name="T76" fmla="*/ 2147483647 w 655"/>
              <a:gd name="T77" fmla="*/ 2147483647 h 657"/>
              <a:gd name="T78" fmla="*/ 2147483647 w 655"/>
              <a:gd name="T79" fmla="*/ 2147483647 h 657"/>
              <a:gd name="T80" fmla="*/ 0 w 655"/>
              <a:gd name="T81" fmla="*/ 2147483647 h 657"/>
              <a:gd name="T82" fmla="*/ 0 w 655"/>
              <a:gd name="T83" fmla="*/ 2147483647 h 657"/>
              <a:gd name="T84" fmla="*/ 0 w 655"/>
              <a:gd name="T85" fmla="*/ 2147483647 h 657"/>
              <a:gd name="T86" fmla="*/ 2147483647 w 655"/>
              <a:gd name="T87" fmla="*/ 2147483647 h 657"/>
              <a:gd name="T88" fmla="*/ 2147483647 w 655"/>
              <a:gd name="T89" fmla="*/ 2147483647 h 657"/>
              <a:gd name="T90" fmla="*/ 2147483647 w 655"/>
              <a:gd name="T91" fmla="*/ 2147483647 h 657"/>
              <a:gd name="T92" fmla="*/ 2147483647 w 655"/>
              <a:gd name="T93" fmla="*/ 2147483647 h 657"/>
              <a:gd name="T94" fmla="*/ 2147483647 w 655"/>
              <a:gd name="T95" fmla="*/ 2147483647 h 657"/>
              <a:gd name="T96" fmla="*/ 2147483647 w 655"/>
              <a:gd name="T97" fmla="*/ 2147483647 h 657"/>
              <a:gd name="T98" fmla="*/ 2147483647 w 655"/>
              <a:gd name="T99" fmla="*/ 2147483647 h 657"/>
              <a:gd name="T100" fmla="*/ 2147483647 w 655"/>
              <a:gd name="T101" fmla="*/ 2147483647 h 657"/>
              <a:gd name="T102" fmla="*/ 2147483647 w 655"/>
              <a:gd name="T103" fmla="*/ 2147483647 h 657"/>
              <a:gd name="T104" fmla="*/ 2147483647 w 655"/>
              <a:gd name="T105" fmla="*/ 2147483647 h 657"/>
              <a:gd name="T106" fmla="*/ 2147483647 w 655"/>
              <a:gd name="T107" fmla="*/ 2147483647 h 657"/>
              <a:gd name="T108" fmla="*/ 2147483647 w 655"/>
              <a:gd name="T109" fmla="*/ 2147483647 h 657"/>
              <a:gd name="T110" fmla="*/ 2147483647 w 655"/>
              <a:gd name="T111" fmla="*/ 2147483647 h 6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5" h="657">
                <a:moveTo>
                  <a:pt x="325" y="657"/>
                </a:moveTo>
                <a:lnTo>
                  <a:pt x="333" y="655"/>
                </a:lnTo>
                <a:lnTo>
                  <a:pt x="341" y="655"/>
                </a:lnTo>
                <a:lnTo>
                  <a:pt x="349" y="653"/>
                </a:lnTo>
                <a:lnTo>
                  <a:pt x="357" y="653"/>
                </a:lnTo>
                <a:lnTo>
                  <a:pt x="365" y="653"/>
                </a:lnTo>
                <a:lnTo>
                  <a:pt x="373" y="651"/>
                </a:lnTo>
                <a:lnTo>
                  <a:pt x="383" y="651"/>
                </a:lnTo>
                <a:lnTo>
                  <a:pt x="391" y="649"/>
                </a:lnTo>
                <a:lnTo>
                  <a:pt x="397" y="647"/>
                </a:lnTo>
                <a:lnTo>
                  <a:pt x="405" y="643"/>
                </a:lnTo>
                <a:lnTo>
                  <a:pt x="413" y="641"/>
                </a:lnTo>
                <a:lnTo>
                  <a:pt x="421" y="641"/>
                </a:lnTo>
                <a:lnTo>
                  <a:pt x="429" y="637"/>
                </a:lnTo>
                <a:lnTo>
                  <a:pt x="435" y="635"/>
                </a:lnTo>
                <a:lnTo>
                  <a:pt x="443" y="631"/>
                </a:lnTo>
                <a:lnTo>
                  <a:pt x="451" y="629"/>
                </a:lnTo>
                <a:lnTo>
                  <a:pt x="457" y="625"/>
                </a:lnTo>
                <a:lnTo>
                  <a:pt x="465" y="623"/>
                </a:lnTo>
                <a:lnTo>
                  <a:pt x="473" y="619"/>
                </a:lnTo>
                <a:lnTo>
                  <a:pt x="479" y="615"/>
                </a:lnTo>
                <a:lnTo>
                  <a:pt x="485" y="609"/>
                </a:lnTo>
                <a:lnTo>
                  <a:pt x="493" y="607"/>
                </a:lnTo>
                <a:lnTo>
                  <a:pt x="499" y="603"/>
                </a:lnTo>
                <a:lnTo>
                  <a:pt x="507" y="599"/>
                </a:lnTo>
                <a:lnTo>
                  <a:pt x="519" y="589"/>
                </a:lnTo>
                <a:lnTo>
                  <a:pt x="533" y="581"/>
                </a:lnTo>
                <a:lnTo>
                  <a:pt x="545" y="569"/>
                </a:lnTo>
                <a:lnTo>
                  <a:pt x="557" y="559"/>
                </a:lnTo>
                <a:lnTo>
                  <a:pt x="567" y="547"/>
                </a:lnTo>
                <a:lnTo>
                  <a:pt x="577" y="535"/>
                </a:lnTo>
                <a:lnTo>
                  <a:pt x="587" y="523"/>
                </a:lnTo>
                <a:lnTo>
                  <a:pt x="595" y="511"/>
                </a:lnTo>
                <a:lnTo>
                  <a:pt x="599" y="503"/>
                </a:lnTo>
                <a:lnTo>
                  <a:pt x="605" y="497"/>
                </a:lnTo>
                <a:lnTo>
                  <a:pt x="609" y="489"/>
                </a:lnTo>
                <a:lnTo>
                  <a:pt x="613" y="483"/>
                </a:lnTo>
                <a:lnTo>
                  <a:pt x="617" y="477"/>
                </a:lnTo>
                <a:lnTo>
                  <a:pt x="621" y="469"/>
                </a:lnTo>
                <a:lnTo>
                  <a:pt x="623" y="461"/>
                </a:lnTo>
                <a:lnTo>
                  <a:pt x="627" y="455"/>
                </a:lnTo>
                <a:lnTo>
                  <a:pt x="631" y="447"/>
                </a:lnTo>
                <a:lnTo>
                  <a:pt x="633" y="439"/>
                </a:lnTo>
                <a:lnTo>
                  <a:pt x="635" y="433"/>
                </a:lnTo>
                <a:lnTo>
                  <a:pt x="639" y="425"/>
                </a:lnTo>
                <a:lnTo>
                  <a:pt x="639" y="417"/>
                </a:lnTo>
                <a:lnTo>
                  <a:pt x="643" y="409"/>
                </a:lnTo>
                <a:lnTo>
                  <a:pt x="645" y="401"/>
                </a:lnTo>
                <a:lnTo>
                  <a:pt x="647" y="393"/>
                </a:lnTo>
                <a:lnTo>
                  <a:pt x="649" y="385"/>
                </a:lnTo>
                <a:lnTo>
                  <a:pt x="649" y="375"/>
                </a:lnTo>
                <a:lnTo>
                  <a:pt x="651" y="367"/>
                </a:lnTo>
                <a:lnTo>
                  <a:pt x="653" y="361"/>
                </a:lnTo>
                <a:lnTo>
                  <a:pt x="653" y="351"/>
                </a:lnTo>
                <a:lnTo>
                  <a:pt x="653" y="345"/>
                </a:lnTo>
                <a:lnTo>
                  <a:pt x="653" y="335"/>
                </a:lnTo>
                <a:lnTo>
                  <a:pt x="655" y="329"/>
                </a:lnTo>
                <a:lnTo>
                  <a:pt x="653" y="319"/>
                </a:lnTo>
                <a:lnTo>
                  <a:pt x="653" y="309"/>
                </a:lnTo>
                <a:lnTo>
                  <a:pt x="653" y="301"/>
                </a:lnTo>
                <a:lnTo>
                  <a:pt x="653" y="293"/>
                </a:lnTo>
                <a:lnTo>
                  <a:pt x="651" y="285"/>
                </a:lnTo>
                <a:lnTo>
                  <a:pt x="649" y="275"/>
                </a:lnTo>
                <a:lnTo>
                  <a:pt x="649" y="269"/>
                </a:lnTo>
                <a:lnTo>
                  <a:pt x="647" y="262"/>
                </a:lnTo>
                <a:lnTo>
                  <a:pt x="645" y="254"/>
                </a:lnTo>
                <a:lnTo>
                  <a:pt x="643" y="244"/>
                </a:lnTo>
                <a:lnTo>
                  <a:pt x="639" y="236"/>
                </a:lnTo>
                <a:lnTo>
                  <a:pt x="639" y="228"/>
                </a:lnTo>
                <a:lnTo>
                  <a:pt x="635" y="222"/>
                </a:lnTo>
                <a:lnTo>
                  <a:pt x="633" y="214"/>
                </a:lnTo>
                <a:lnTo>
                  <a:pt x="631" y="206"/>
                </a:lnTo>
                <a:lnTo>
                  <a:pt x="627" y="200"/>
                </a:lnTo>
                <a:lnTo>
                  <a:pt x="623" y="192"/>
                </a:lnTo>
                <a:lnTo>
                  <a:pt x="621" y="186"/>
                </a:lnTo>
                <a:lnTo>
                  <a:pt x="617" y="178"/>
                </a:lnTo>
                <a:lnTo>
                  <a:pt x="613" y="170"/>
                </a:lnTo>
                <a:lnTo>
                  <a:pt x="609" y="162"/>
                </a:lnTo>
                <a:lnTo>
                  <a:pt x="605" y="156"/>
                </a:lnTo>
                <a:lnTo>
                  <a:pt x="599" y="150"/>
                </a:lnTo>
                <a:lnTo>
                  <a:pt x="595" y="144"/>
                </a:lnTo>
                <a:lnTo>
                  <a:pt x="587" y="130"/>
                </a:lnTo>
                <a:lnTo>
                  <a:pt x="577" y="118"/>
                </a:lnTo>
                <a:lnTo>
                  <a:pt x="567" y="106"/>
                </a:lnTo>
                <a:lnTo>
                  <a:pt x="557" y="96"/>
                </a:lnTo>
                <a:lnTo>
                  <a:pt x="545" y="84"/>
                </a:lnTo>
                <a:lnTo>
                  <a:pt x="533" y="74"/>
                </a:lnTo>
                <a:lnTo>
                  <a:pt x="519" y="64"/>
                </a:lnTo>
                <a:lnTo>
                  <a:pt x="507" y="56"/>
                </a:lnTo>
                <a:lnTo>
                  <a:pt x="499" y="50"/>
                </a:lnTo>
                <a:lnTo>
                  <a:pt x="493" y="46"/>
                </a:lnTo>
                <a:lnTo>
                  <a:pt x="485" y="42"/>
                </a:lnTo>
                <a:lnTo>
                  <a:pt x="479" y="38"/>
                </a:lnTo>
                <a:lnTo>
                  <a:pt x="473" y="34"/>
                </a:lnTo>
                <a:lnTo>
                  <a:pt x="465" y="30"/>
                </a:lnTo>
                <a:lnTo>
                  <a:pt x="457" y="28"/>
                </a:lnTo>
                <a:lnTo>
                  <a:pt x="451" y="26"/>
                </a:lnTo>
                <a:lnTo>
                  <a:pt x="443" y="22"/>
                </a:lnTo>
                <a:lnTo>
                  <a:pt x="435" y="18"/>
                </a:lnTo>
                <a:lnTo>
                  <a:pt x="429" y="16"/>
                </a:lnTo>
                <a:lnTo>
                  <a:pt x="421" y="14"/>
                </a:lnTo>
                <a:lnTo>
                  <a:pt x="413" y="10"/>
                </a:lnTo>
                <a:lnTo>
                  <a:pt x="405" y="8"/>
                </a:lnTo>
                <a:lnTo>
                  <a:pt x="397" y="6"/>
                </a:lnTo>
                <a:lnTo>
                  <a:pt x="391" y="6"/>
                </a:lnTo>
                <a:lnTo>
                  <a:pt x="383" y="4"/>
                </a:lnTo>
                <a:lnTo>
                  <a:pt x="373" y="2"/>
                </a:lnTo>
                <a:lnTo>
                  <a:pt x="365" y="2"/>
                </a:lnTo>
                <a:lnTo>
                  <a:pt x="357" y="2"/>
                </a:lnTo>
                <a:lnTo>
                  <a:pt x="349" y="0"/>
                </a:lnTo>
                <a:lnTo>
                  <a:pt x="341" y="0"/>
                </a:lnTo>
                <a:lnTo>
                  <a:pt x="333" y="0"/>
                </a:lnTo>
                <a:lnTo>
                  <a:pt x="325" y="0"/>
                </a:lnTo>
                <a:lnTo>
                  <a:pt x="317" y="0"/>
                </a:lnTo>
                <a:lnTo>
                  <a:pt x="307" y="0"/>
                </a:lnTo>
                <a:lnTo>
                  <a:pt x="299" y="0"/>
                </a:lnTo>
                <a:lnTo>
                  <a:pt x="291" y="2"/>
                </a:lnTo>
                <a:lnTo>
                  <a:pt x="283" y="2"/>
                </a:lnTo>
                <a:lnTo>
                  <a:pt x="275" y="2"/>
                </a:lnTo>
                <a:lnTo>
                  <a:pt x="265" y="4"/>
                </a:lnTo>
                <a:lnTo>
                  <a:pt x="259" y="6"/>
                </a:lnTo>
                <a:lnTo>
                  <a:pt x="249" y="6"/>
                </a:lnTo>
                <a:lnTo>
                  <a:pt x="243" y="8"/>
                </a:lnTo>
                <a:lnTo>
                  <a:pt x="235" y="10"/>
                </a:lnTo>
                <a:lnTo>
                  <a:pt x="227" y="14"/>
                </a:lnTo>
                <a:lnTo>
                  <a:pt x="219" y="16"/>
                </a:lnTo>
                <a:lnTo>
                  <a:pt x="213" y="18"/>
                </a:lnTo>
                <a:lnTo>
                  <a:pt x="205" y="22"/>
                </a:lnTo>
                <a:lnTo>
                  <a:pt x="197" y="26"/>
                </a:lnTo>
                <a:lnTo>
                  <a:pt x="191" y="28"/>
                </a:lnTo>
                <a:lnTo>
                  <a:pt x="183" y="30"/>
                </a:lnTo>
                <a:lnTo>
                  <a:pt x="175" y="34"/>
                </a:lnTo>
                <a:lnTo>
                  <a:pt x="169" y="38"/>
                </a:lnTo>
                <a:lnTo>
                  <a:pt x="161" y="42"/>
                </a:lnTo>
                <a:lnTo>
                  <a:pt x="154" y="46"/>
                </a:lnTo>
                <a:lnTo>
                  <a:pt x="148" y="50"/>
                </a:lnTo>
                <a:lnTo>
                  <a:pt x="142" y="56"/>
                </a:lnTo>
                <a:lnTo>
                  <a:pt x="128" y="64"/>
                </a:lnTo>
                <a:lnTo>
                  <a:pt x="116" y="74"/>
                </a:lnTo>
                <a:lnTo>
                  <a:pt x="106" y="84"/>
                </a:lnTo>
                <a:lnTo>
                  <a:pt x="94" y="96"/>
                </a:lnTo>
                <a:lnTo>
                  <a:pt x="84" y="106"/>
                </a:lnTo>
                <a:lnTo>
                  <a:pt x="72" y="118"/>
                </a:lnTo>
                <a:lnTo>
                  <a:pt x="62" y="130"/>
                </a:lnTo>
                <a:lnTo>
                  <a:pt x="54" y="144"/>
                </a:lnTo>
                <a:lnTo>
                  <a:pt x="50" y="150"/>
                </a:lnTo>
                <a:lnTo>
                  <a:pt x="44" y="156"/>
                </a:lnTo>
                <a:lnTo>
                  <a:pt x="40" y="162"/>
                </a:lnTo>
                <a:lnTo>
                  <a:pt x="38" y="170"/>
                </a:lnTo>
                <a:lnTo>
                  <a:pt x="34" y="178"/>
                </a:lnTo>
                <a:lnTo>
                  <a:pt x="30" y="186"/>
                </a:lnTo>
                <a:lnTo>
                  <a:pt x="28" y="192"/>
                </a:lnTo>
                <a:lnTo>
                  <a:pt x="24" y="200"/>
                </a:lnTo>
                <a:lnTo>
                  <a:pt x="22" y="206"/>
                </a:lnTo>
                <a:lnTo>
                  <a:pt x="18" y="214"/>
                </a:lnTo>
                <a:lnTo>
                  <a:pt x="16" y="222"/>
                </a:lnTo>
                <a:lnTo>
                  <a:pt x="12" y="228"/>
                </a:lnTo>
                <a:lnTo>
                  <a:pt x="8" y="236"/>
                </a:lnTo>
                <a:lnTo>
                  <a:pt x="8" y="244"/>
                </a:lnTo>
                <a:lnTo>
                  <a:pt x="6" y="254"/>
                </a:lnTo>
                <a:lnTo>
                  <a:pt x="6" y="262"/>
                </a:lnTo>
                <a:lnTo>
                  <a:pt x="2" y="269"/>
                </a:lnTo>
                <a:lnTo>
                  <a:pt x="2" y="275"/>
                </a:lnTo>
                <a:lnTo>
                  <a:pt x="0" y="285"/>
                </a:lnTo>
                <a:lnTo>
                  <a:pt x="0" y="293"/>
                </a:lnTo>
                <a:lnTo>
                  <a:pt x="0" y="301"/>
                </a:lnTo>
                <a:lnTo>
                  <a:pt x="0" y="309"/>
                </a:lnTo>
                <a:lnTo>
                  <a:pt x="0" y="319"/>
                </a:lnTo>
                <a:lnTo>
                  <a:pt x="0" y="329"/>
                </a:lnTo>
                <a:lnTo>
                  <a:pt x="0" y="335"/>
                </a:lnTo>
                <a:lnTo>
                  <a:pt x="0" y="345"/>
                </a:lnTo>
                <a:lnTo>
                  <a:pt x="0" y="351"/>
                </a:lnTo>
                <a:lnTo>
                  <a:pt x="0" y="361"/>
                </a:lnTo>
                <a:lnTo>
                  <a:pt x="0" y="367"/>
                </a:lnTo>
                <a:lnTo>
                  <a:pt x="2" y="375"/>
                </a:lnTo>
                <a:lnTo>
                  <a:pt x="2" y="385"/>
                </a:lnTo>
                <a:lnTo>
                  <a:pt x="6" y="393"/>
                </a:lnTo>
                <a:lnTo>
                  <a:pt x="6" y="401"/>
                </a:lnTo>
                <a:lnTo>
                  <a:pt x="8" y="409"/>
                </a:lnTo>
                <a:lnTo>
                  <a:pt x="8" y="417"/>
                </a:lnTo>
                <a:lnTo>
                  <a:pt x="12" y="425"/>
                </a:lnTo>
                <a:lnTo>
                  <a:pt x="16" y="433"/>
                </a:lnTo>
                <a:lnTo>
                  <a:pt x="18" y="439"/>
                </a:lnTo>
                <a:lnTo>
                  <a:pt x="22" y="447"/>
                </a:lnTo>
                <a:lnTo>
                  <a:pt x="24" y="455"/>
                </a:lnTo>
                <a:lnTo>
                  <a:pt x="28" y="461"/>
                </a:lnTo>
                <a:lnTo>
                  <a:pt x="30" y="469"/>
                </a:lnTo>
                <a:lnTo>
                  <a:pt x="34" y="477"/>
                </a:lnTo>
                <a:lnTo>
                  <a:pt x="38" y="483"/>
                </a:lnTo>
                <a:lnTo>
                  <a:pt x="40" y="489"/>
                </a:lnTo>
                <a:lnTo>
                  <a:pt x="44" y="497"/>
                </a:lnTo>
                <a:lnTo>
                  <a:pt x="50" y="503"/>
                </a:lnTo>
                <a:lnTo>
                  <a:pt x="54" y="511"/>
                </a:lnTo>
                <a:lnTo>
                  <a:pt x="62" y="523"/>
                </a:lnTo>
                <a:lnTo>
                  <a:pt x="72" y="535"/>
                </a:lnTo>
                <a:lnTo>
                  <a:pt x="84" y="547"/>
                </a:lnTo>
                <a:lnTo>
                  <a:pt x="94" y="559"/>
                </a:lnTo>
                <a:lnTo>
                  <a:pt x="106" y="569"/>
                </a:lnTo>
                <a:lnTo>
                  <a:pt x="116" y="581"/>
                </a:lnTo>
                <a:lnTo>
                  <a:pt x="128" y="589"/>
                </a:lnTo>
                <a:lnTo>
                  <a:pt x="142" y="599"/>
                </a:lnTo>
                <a:lnTo>
                  <a:pt x="148" y="603"/>
                </a:lnTo>
                <a:lnTo>
                  <a:pt x="154" y="607"/>
                </a:lnTo>
                <a:lnTo>
                  <a:pt x="161" y="609"/>
                </a:lnTo>
                <a:lnTo>
                  <a:pt x="169" y="615"/>
                </a:lnTo>
                <a:lnTo>
                  <a:pt x="175" y="619"/>
                </a:lnTo>
                <a:lnTo>
                  <a:pt x="183" y="623"/>
                </a:lnTo>
                <a:lnTo>
                  <a:pt x="191" y="625"/>
                </a:lnTo>
                <a:lnTo>
                  <a:pt x="197" y="629"/>
                </a:lnTo>
                <a:lnTo>
                  <a:pt x="205" y="631"/>
                </a:lnTo>
                <a:lnTo>
                  <a:pt x="213" y="635"/>
                </a:lnTo>
                <a:lnTo>
                  <a:pt x="219" y="637"/>
                </a:lnTo>
                <a:lnTo>
                  <a:pt x="227" y="641"/>
                </a:lnTo>
                <a:lnTo>
                  <a:pt x="235" y="641"/>
                </a:lnTo>
                <a:lnTo>
                  <a:pt x="243" y="643"/>
                </a:lnTo>
                <a:lnTo>
                  <a:pt x="249" y="647"/>
                </a:lnTo>
                <a:lnTo>
                  <a:pt x="259" y="649"/>
                </a:lnTo>
                <a:lnTo>
                  <a:pt x="265" y="651"/>
                </a:lnTo>
                <a:lnTo>
                  <a:pt x="275" y="651"/>
                </a:lnTo>
                <a:lnTo>
                  <a:pt x="283" y="653"/>
                </a:lnTo>
                <a:lnTo>
                  <a:pt x="291" y="653"/>
                </a:lnTo>
                <a:lnTo>
                  <a:pt x="299" y="653"/>
                </a:lnTo>
                <a:lnTo>
                  <a:pt x="307" y="655"/>
                </a:lnTo>
                <a:lnTo>
                  <a:pt x="317" y="655"/>
                </a:lnTo>
                <a:lnTo>
                  <a:pt x="325" y="657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3" name="Freeform 183"/>
          <p:cNvSpPr>
            <a:spLocks/>
          </p:cNvSpPr>
          <p:nvPr/>
        </p:nvSpPr>
        <p:spPr bwMode="auto">
          <a:xfrm>
            <a:off x="852488" y="5045075"/>
            <a:ext cx="1033462" cy="1036638"/>
          </a:xfrm>
          <a:custGeom>
            <a:avLst/>
            <a:gdLst>
              <a:gd name="T0" fmla="*/ 2147483647 w 651"/>
              <a:gd name="T1" fmla="*/ 2147483647 h 653"/>
              <a:gd name="T2" fmla="*/ 2147483647 w 651"/>
              <a:gd name="T3" fmla="*/ 2147483647 h 653"/>
              <a:gd name="T4" fmla="*/ 2147483647 w 651"/>
              <a:gd name="T5" fmla="*/ 2147483647 h 653"/>
              <a:gd name="T6" fmla="*/ 2147483647 w 651"/>
              <a:gd name="T7" fmla="*/ 2147483647 h 653"/>
              <a:gd name="T8" fmla="*/ 2147483647 w 651"/>
              <a:gd name="T9" fmla="*/ 2147483647 h 653"/>
              <a:gd name="T10" fmla="*/ 2147483647 w 651"/>
              <a:gd name="T11" fmla="*/ 2147483647 h 653"/>
              <a:gd name="T12" fmla="*/ 2147483647 w 651"/>
              <a:gd name="T13" fmla="*/ 2147483647 h 653"/>
              <a:gd name="T14" fmla="*/ 2147483647 w 651"/>
              <a:gd name="T15" fmla="*/ 2147483647 h 653"/>
              <a:gd name="T16" fmla="*/ 2147483647 w 651"/>
              <a:gd name="T17" fmla="*/ 2147483647 h 653"/>
              <a:gd name="T18" fmla="*/ 2147483647 w 651"/>
              <a:gd name="T19" fmla="*/ 2147483647 h 653"/>
              <a:gd name="T20" fmla="*/ 2147483647 w 651"/>
              <a:gd name="T21" fmla="*/ 2147483647 h 653"/>
              <a:gd name="T22" fmla="*/ 2147483647 w 651"/>
              <a:gd name="T23" fmla="*/ 2147483647 h 653"/>
              <a:gd name="T24" fmla="*/ 2147483647 w 651"/>
              <a:gd name="T25" fmla="*/ 2147483647 h 653"/>
              <a:gd name="T26" fmla="*/ 2147483647 w 651"/>
              <a:gd name="T27" fmla="*/ 2147483647 h 653"/>
              <a:gd name="T28" fmla="*/ 2147483647 w 651"/>
              <a:gd name="T29" fmla="*/ 2147483647 h 653"/>
              <a:gd name="T30" fmla="*/ 2147483647 w 651"/>
              <a:gd name="T31" fmla="*/ 2147483647 h 653"/>
              <a:gd name="T32" fmla="*/ 2147483647 w 651"/>
              <a:gd name="T33" fmla="*/ 2147483647 h 653"/>
              <a:gd name="T34" fmla="*/ 2147483647 w 651"/>
              <a:gd name="T35" fmla="*/ 2147483647 h 653"/>
              <a:gd name="T36" fmla="*/ 2147483647 w 651"/>
              <a:gd name="T37" fmla="*/ 2147483647 h 653"/>
              <a:gd name="T38" fmla="*/ 2147483647 w 651"/>
              <a:gd name="T39" fmla="*/ 2147483647 h 653"/>
              <a:gd name="T40" fmla="*/ 2147483647 w 651"/>
              <a:gd name="T41" fmla="*/ 2147483647 h 653"/>
              <a:gd name="T42" fmla="*/ 2147483647 w 651"/>
              <a:gd name="T43" fmla="*/ 2147483647 h 653"/>
              <a:gd name="T44" fmla="*/ 2147483647 w 651"/>
              <a:gd name="T45" fmla="*/ 2147483647 h 653"/>
              <a:gd name="T46" fmla="*/ 2147483647 w 651"/>
              <a:gd name="T47" fmla="*/ 2147483647 h 653"/>
              <a:gd name="T48" fmla="*/ 2147483647 w 651"/>
              <a:gd name="T49" fmla="*/ 2147483647 h 653"/>
              <a:gd name="T50" fmla="*/ 2147483647 w 651"/>
              <a:gd name="T51" fmla="*/ 2147483647 h 653"/>
              <a:gd name="T52" fmla="*/ 2147483647 w 651"/>
              <a:gd name="T53" fmla="*/ 2147483647 h 653"/>
              <a:gd name="T54" fmla="*/ 2147483647 w 651"/>
              <a:gd name="T55" fmla="*/ 2147483647 h 653"/>
              <a:gd name="T56" fmla="*/ 2147483647 w 651"/>
              <a:gd name="T57" fmla="*/ 2147483647 h 653"/>
              <a:gd name="T58" fmla="*/ 2147483647 w 651"/>
              <a:gd name="T59" fmla="*/ 2147483647 h 653"/>
              <a:gd name="T60" fmla="*/ 2147483647 w 651"/>
              <a:gd name="T61" fmla="*/ 2147483647 h 653"/>
              <a:gd name="T62" fmla="*/ 2147483647 w 651"/>
              <a:gd name="T63" fmla="*/ 2147483647 h 653"/>
              <a:gd name="T64" fmla="*/ 2147483647 w 651"/>
              <a:gd name="T65" fmla="*/ 2147483647 h 653"/>
              <a:gd name="T66" fmla="*/ 2147483647 w 651"/>
              <a:gd name="T67" fmla="*/ 2147483647 h 653"/>
              <a:gd name="T68" fmla="*/ 2147483647 w 651"/>
              <a:gd name="T69" fmla="*/ 2147483647 h 653"/>
              <a:gd name="T70" fmla="*/ 2147483647 w 651"/>
              <a:gd name="T71" fmla="*/ 2147483647 h 653"/>
              <a:gd name="T72" fmla="*/ 2147483647 w 651"/>
              <a:gd name="T73" fmla="*/ 2147483647 h 653"/>
              <a:gd name="T74" fmla="*/ 2147483647 w 651"/>
              <a:gd name="T75" fmla="*/ 2147483647 h 653"/>
              <a:gd name="T76" fmla="*/ 2147483647 w 651"/>
              <a:gd name="T77" fmla="*/ 2147483647 h 653"/>
              <a:gd name="T78" fmla="*/ 2147483647 w 651"/>
              <a:gd name="T79" fmla="*/ 2147483647 h 653"/>
              <a:gd name="T80" fmla="*/ 2147483647 w 651"/>
              <a:gd name="T81" fmla="*/ 2147483647 h 653"/>
              <a:gd name="T82" fmla="*/ 2147483647 w 651"/>
              <a:gd name="T83" fmla="*/ 2147483647 h 653"/>
              <a:gd name="T84" fmla="*/ 2147483647 w 651"/>
              <a:gd name="T85" fmla="*/ 2147483647 h 653"/>
              <a:gd name="T86" fmla="*/ 2147483647 w 651"/>
              <a:gd name="T87" fmla="*/ 2147483647 h 653"/>
              <a:gd name="T88" fmla="*/ 2147483647 w 651"/>
              <a:gd name="T89" fmla="*/ 2147483647 h 653"/>
              <a:gd name="T90" fmla="*/ 2147483647 w 651"/>
              <a:gd name="T91" fmla="*/ 2147483647 h 653"/>
              <a:gd name="T92" fmla="*/ 2147483647 w 651"/>
              <a:gd name="T93" fmla="*/ 2147483647 h 653"/>
              <a:gd name="T94" fmla="*/ 2147483647 w 651"/>
              <a:gd name="T95" fmla="*/ 2147483647 h 653"/>
              <a:gd name="T96" fmla="*/ 2147483647 w 651"/>
              <a:gd name="T97" fmla="*/ 2147483647 h 653"/>
              <a:gd name="T98" fmla="*/ 2147483647 w 651"/>
              <a:gd name="T99" fmla="*/ 2147483647 h 653"/>
              <a:gd name="T100" fmla="*/ 2147483647 w 651"/>
              <a:gd name="T101" fmla="*/ 2147483647 h 653"/>
              <a:gd name="T102" fmla="*/ 2147483647 w 651"/>
              <a:gd name="T103" fmla="*/ 2147483647 h 653"/>
              <a:gd name="T104" fmla="*/ 2147483647 w 651"/>
              <a:gd name="T105" fmla="*/ 2147483647 h 653"/>
              <a:gd name="T106" fmla="*/ 2147483647 w 651"/>
              <a:gd name="T107" fmla="*/ 2147483647 h 653"/>
              <a:gd name="T108" fmla="*/ 2147483647 w 651"/>
              <a:gd name="T109" fmla="*/ 2147483647 h 653"/>
              <a:gd name="T110" fmla="*/ 2147483647 w 651"/>
              <a:gd name="T111" fmla="*/ 2147483647 h 653"/>
              <a:gd name="T112" fmla="*/ 2147483647 w 651"/>
              <a:gd name="T113" fmla="*/ 2147483647 h 6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1" h="653">
                <a:moveTo>
                  <a:pt x="325" y="591"/>
                </a:moveTo>
                <a:lnTo>
                  <a:pt x="337" y="591"/>
                </a:lnTo>
                <a:lnTo>
                  <a:pt x="351" y="589"/>
                </a:lnTo>
                <a:lnTo>
                  <a:pt x="357" y="589"/>
                </a:lnTo>
                <a:lnTo>
                  <a:pt x="365" y="587"/>
                </a:lnTo>
                <a:lnTo>
                  <a:pt x="371" y="585"/>
                </a:lnTo>
                <a:lnTo>
                  <a:pt x="379" y="585"/>
                </a:lnTo>
                <a:lnTo>
                  <a:pt x="391" y="583"/>
                </a:lnTo>
                <a:lnTo>
                  <a:pt x="403" y="579"/>
                </a:lnTo>
                <a:lnTo>
                  <a:pt x="415" y="573"/>
                </a:lnTo>
                <a:lnTo>
                  <a:pt x="429" y="569"/>
                </a:lnTo>
                <a:lnTo>
                  <a:pt x="439" y="563"/>
                </a:lnTo>
                <a:lnTo>
                  <a:pt x="451" y="557"/>
                </a:lnTo>
                <a:lnTo>
                  <a:pt x="461" y="551"/>
                </a:lnTo>
                <a:lnTo>
                  <a:pt x="473" y="545"/>
                </a:lnTo>
                <a:lnTo>
                  <a:pt x="483" y="537"/>
                </a:lnTo>
                <a:lnTo>
                  <a:pt x="495" y="529"/>
                </a:lnTo>
                <a:lnTo>
                  <a:pt x="505" y="521"/>
                </a:lnTo>
                <a:lnTo>
                  <a:pt x="515" y="513"/>
                </a:lnTo>
                <a:lnTo>
                  <a:pt x="521" y="503"/>
                </a:lnTo>
                <a:lnTo>
                  <a:pt x="529" y="493"/>
                </a:lnTo>
                <a:lnTo>
                  <a:pt x="537" y="483"/>
                </a:lnTo>
                <a:lnTo>
                  <a:pt x="545" y="473"/>
                </a:lnTo>
                <a:lnTo>
                  <a:pt x="551" y="463"/>
                </a:lnTo>
                <a:lnTo>
                  <a:pt x="557" y="451"/>
                </a:lnTo>
                <a:lnTo>
                  <a:pt x="565" y="441"/>
                </a:lnTo>
                <a:lnTo>
                  <a:pt x="571" y="429"/>
                </a:lnTo>
                <a:lnTo>
                  <a:pt x="573" y="415"/>
                </a:lnTo>
                <a:lnTo>
                  <a:pt x="579" y="403"/>
                </a:lnTo>
                <a:lnTo>
                  <a:pt x="583" y="391"/>
                </a:lnTo>
                <a:lnTo>
                  <a:pt x="587" y="379"/>
                </a:lnTo>
                <a:lnTo>
                  <a:pt x="587" y="371"/>
                </a:lnTo>
                <a:lnTo>
                  <a:pt x="587" y="365"/>
                </a:lnTo>
                <a:lnTo>
                  <a:pt x="589" y="359"/>
                </a:lnTo>
                <a:lnTo>
                  <a:pt x="589" y="353"/>
                </a:lnTo>
                <a:lnTo>
                  <a:pt x="591" y="339"/>
                </a:lnTo>
                <a:lnTo>
                  <a:pt x="593" y="327"/>
                </a:lnTo>
                <a:lnTo>
                  <a:pt x="591" y="313"/>
                </a:lnTo>
                <a:lnTo>
                  <a:pt x="589" y="301"/>
                </a:lnTo>
                <a:lnTo>
                  <a:pt x="589" y="289"/>
                </a:lnTo>
                <a:lnTo>
                  <a:pt x="587" y="277"/>
                </a:lnTo>
                <a:lnTo>
                  <a:pt x="583" y="265"/>
                </a:lnTo>
                <a:lnTo>
                  <a:pt x="581" y="256"/>
                </a:lnTo>
                <a:lnTo>
                  <a:pt x="577" y="244"/>
                </a:lnTo>
                <a:lnTo>
                  <a:pt x="573" y="234"/>
                </a:lnTo>
                <a:lnTo>
                  <a:pt x="569" y="222"/>
                </a:lnTo>
                <a:lnTo>
                  <a:pt x="565" y="212"/>
                </a:lnTo>
                <a:lnTo>
                  <a:pt x="557" y="200"/>
                </a:lnTo>
                <a:lnTo>
                  <a:pt x="553" y="192"/>
                </a:lnTo>
                <a:lnTo>
                  <a:pt x="547" y="180"/>
                </a:lnTo>
                <a:lnTo>
                  <a:pt x="541" y="172"/>
                </a:lnTo>
                <a:lnTo>
                  <a:pt x="533" y="162"/>
                </a:lnTo>
                <a:lnTo>
                  <a:pt x="527" y="154"/>
                </a:lnTo>
                <a:lnTo>
                  <a:pt x="519" y="144"/>
                </a:lnTo>
                <a:lnTo>
                  <a:pt x="511" y="136"/>
                </a:lnTo>
                <a:lnTo>
                  <a:pt x="501" y="130"/>
                </a:lnTo>
                <a:lnTo>
                  <a:pt x="493" y="122"/>
                </a:lnTo>
                <a:lnTo>
                  <a:pt x="483" y="114"/>
                </a:lnTo>
                <a:lnTo>
                  <a:pt x="475" y="108"/>
                </a:lnTo>
                <a:lnTo>
                  <a:pt x="465" y="102"/>
                </a:lnTo>
                <a:lnTo>
                  <a:pt x="457" y="96"/>
                </a:lnTo>
                <a:lnTo>
                  <a:pt x="445" y="88"/>
                </a:lnTo>
                <a:lnTo>
                  <a:pt x="435" y="84"/>
                </a:lnTo>
                <a:lnTo>
                  <a:pt x="423" y="78"/>
                </a:lnTo>
                <a:lnTo>
                  <a:pt x="413" y="76"/>
                </a:lnTo>
                <a:lnTo>
                  <a:pt x="403" y="72"/>
                </a:lnTo>
                <a:lnTo>
                  <a:pt x="391" y="68"/>
                </a:lnTo>
                <a:lnTo>
                  <a:pt x="381" y="66"/>
                </a:lnTo>
                <a:lnTo>
                  <a:pt x="369" y="64"/>
                </a:lnTo>
                <a:lnTo>
                  <a:pt x="371" y="56"/>
                </a:lnTo>
                <a:lnTo>
                  <a:pt x="373" y="48"/>
                </a:lnTo>
                <a:lnTo>
                  <a:pt x="373" y="38"/>
                </a:lnTo>
                <a:lnTo>
                  <a:pt x="375" y="32"/>
                </a:lnTo>
                <a:lnTo>
                  <a:pt x="377" y="32"/>
                </a:lnTo>
                <a:lnTo>
                  <a:pt x="381" y="28"/>
                </a:lnTo>
                <a:lnTo>
                  <a:pt x="385" y="26"/>
                </a:lnTo>
                <a:lnTo>
                  <a:pt x="395" y="16"/>
                </a:lnTo>
                <a:lnTo>
                  <a:pt x="397" y="10"/>
                </a:lnTo>
                <a:lnTo>
                  <a:pt x="403" y="10"/>
                </a:lnTo>
                <a:lnTo>
                  <a:pt x="411" y="10"/>
                </a:lnTo>
                <a:lnTo>
                  <a:pt x="417" y="20"/>
                </a:lnTo>
                <a:lnTo>
                  <a:pt x="419" y="34"/>
                </a:lnTo>
                <a:lnTo>
                  <a:pt x="421" y="40"/>
                </a:lnTo>
                <a:lnTo>
                  <a:pt x="425" y="44"/>
                </a:lnTo>
                <a:lnTo>
                  <a:pt x="431" y="48"/>
                </a:lnTo>
                <a:lnTo>
                  <a:pt x="439" y="48"/>
                </a:lnTo>
                <a:lnTo>
                  <a:pt x="441" y="46"/>
                </a:lnTo>
                <a:lnTo>
                  <a:pt x="445" y="44"/>
                </a:lnTo>
                <a:lnTo>
                  <a:pt x="457" y="34"/>
                </a:lnTo>
                <a:lnTo>
                  <a:pt x="461" y="32"/>
                </a:lnTo>
                <a:lnTo>
                  <a:pt x="467" y="32"/>
                </a:lnTo>
                <a:lnTo>
                  <a:pt x="477" y="36"/>
                </a:lnTo>
                <a:lnTo>
                  <a:pt x="479" y="46"/>
                </a:lnTo>
                <a:lnTo>
                  <a:pt x="479" y="60"/>
                </a:lnTo>
                <a:lnTo>
                  <a:pt x="479" y="66"/>
                </a:lnTo>
                <a:lnTo>
                  <a:pt x="483" y="72"/>
                </a:lnTo>
                <a:lnTo>
                  <a:pt x="485" y="76"/>
                </a:lnTo>
                <a:lnTo>
                  <a:pt x="493" y="78"/>
                </a:lnTo>
                <a:lnTo>
                  <a:pt x="497" y="78"/>
                </a:lnTo>
                <a:lnTo>
                  <a:pt x="501" y="76"/>
                </a:lnTo>
                <a:lnTo>
                  <a:pt x="515" y="70"/>
                </a:lnTo>
                <a:lnTo>
                  <a:pt x="519" y="66"/>
                </a:lnTo>
                <a:lnTo>
                  <a:pt x="523" y="68"/>
                </a:lnTo>
                <a:lnTo>
                  <a:pt x="533" y="74"/>
                </a:lnTo>
                <a:lnTo>
                  <a:pt x="533" y="86"/>
                </a:lnTo>
                <a:lnTo>
                  <a:pt x="529" y="98"/>
                </a:lnTo>
                <a:lnTo>
                  <a:pt x="529" y="104"/>
                </a:lnTo>
                <a:lnTo>
                  <a:pt x="531" y="110"/>
                </a:lnTo>
                <a:lnTo>
                  <a:pt x="535" y="114"/>
                </a:lnTo>
                <a:lnTo>
                  <a:pt x="541" y="118"/>
                </a:lnTo>
                <a:lnTo>
                  <a:pt x="545" y="118"/>
                </a:lnTo>
                <a:lnTo>
                  <a:pt x="549" y="118"/>
                </a:lnTo>
                <a:lnTo>
                  <a:pt x="565" y="114"/>
                </a:lnTo>
                <a:lnTo>
                  <a:pt x="569" y="114"/>
                </a:lnTo>
                <a:lnTo>
                  <a:pt x="573" y="116"/>
                </a:lnTo>
                <a:lnTo>
                  <a:pt x="581" y="122"/>
                </a:lnTo>
                <a:lnTo>
                  <a:pt x="579" y="134"/>
                </a:lnTo>
                <a:lnTo>
                  <a:pt x="573" y="144"/>
                </a:lnTo>
                <a:lnTo>
                  <a:pt x="571" y="152"/>
                </a:lnTo>
                <a:lnTo>
                  <a:pt x="571" y="158"/>
                </a:lnTo>
                <a:lnTo>
                  <a:pt x="573" y="162"/>
                </a:lnTo>
                <a:lnTo>
                  <a:pt x="579" y="168"/>
                </a:lnTo>
                <a:lnTo>
                  <a:pt x="583" y="168"/>
                </a:lnTo>
                <a:lnTo>
                  <a:pt x="589" y="170"/>
                </a:lnTo>
                <a:lnTo>
                  <a:pt x="603" y="170"/>
                </a:lnTo>
                <a:lnTo>
                  <a:pt x="609" y="168"/>
                </a:lnTo>
                <a:lnTo>
                  <a:pt x="611" y="170"/>
                </a:lnTo>
                <a:lnTo>
                  <a:pt x="617" y="180"/>
                </a:lnTo>
                <a:lnTo>
                  <a:pt x="615" y="192"/>
                </a:lnTo>
                <a:lnTo>
                  <a:pt x="605" y="202"/>
                </a:lnTo>
                <a:lnTo>
                  <a:pt x="601" y="206"/>
                </a:lnTo>
                <a:lnTo>
                  <a:pt x="601" y="212"/>
                </a:lnTo>
                <a:lnTo>
                  <a:pt x="603" y="218"/>
                </a:lnTo>
                <a:lnTo>
                  <a:pt x="607" y="224"/>
                </a:lnTo>
                <a:lnTo>
                  <a:pt x="611" y="226"/>
                </a:lnTo>
                <a:lnTo>
                  <a:pt x="615" y="228"/>
                </a:lnTo>
                <a:lnTo>
                  <a:pt x="631" y="230"/>
                </a:lnTo>
                <a:lnTo>
                  <a:pt x="635" y="230"/>
                </a:lnTo>
                <a:lnTo>
                  <a:pt x="639" y="236"/>
                </a:lnTo>
                <a:lnTo>
                  <a:pt x="641" y="240"/>
                </a:lnTo>
                <a:lnTo>
                  <a:pt x="641" y="244"/>
                </a:lnTo>
                <a:lnTo>
                  <a:pt x="639" y="250"/>
                </a:lnTo>
                <a:lnTo>
                  <a:pt x="637" y="254"/>
                </a:lnTo>
                <a:lnTo>
                  <a:pt x="625" y="262"/>
                </a:lnTo>
                <a:lnTo>
                  <a:pt x="619" y="271"/>
                </a:lnTo>
                <a:lnTo>
                  <a:pt x="623" y="283"/>
                </a:lnTo>
                <a:lnTo>
                  <a:pt x="625" y="287"/>
                </a:lnTo>
                <a:lnTo>
                  <a:pt x="631" y="289"/>
                </a:lnTo>
                <a:lnTo>
                  <a:pt x="643" y="295"/>
                </a:lnTo>
                <a:lnTo>
                  <a:pt x="649" y="295"/>
                </a:lnTo>
                <a:lnTo>
                  <a:pt x="651" y="301"/>
                </a:lnTo>
                <a:lnTo>
                  <a:pt x="651" y="311"/>
                </a:lnTo>
                <a:lnTo>
                  <a:pt x="645" y="319"/>
                </a:lnTo>
                <a:lnTo>
                  <a:pt x="633" y="327"/>
                </a:lnTo>
                <a:lnTo>
                  <a:pt x="623" y="333"/>
                </a:lnTo>
                <a:lnTo>
                  <a:pt x="625" y="345"/>
                </a:lnTo>
                <a:lnTo>
                  <a:pt x="627" y="349"/>
                </a:lnTo>
                <a:lnTo>
                  <a:pt x="631" y="353"/>
                </a:lnTo>
                <a:lnTo>
                  <a:pt x="643" y="361"/>
                </a:lnTo>
                <a:lnTo>
                  <a:pt x="645" y="365"/>
                </a:lnTo>
                <a:lnTo>
                  <a:pt x="649" y="371"/>
                </a:lnTo>
                <a:lnTo>
                  <a:pt x="647" y="377"/>
                </a:lnTo>
                <a:lnTo>
                  <a:pt x="639" y="385"/>
                </a:lnTo>
                <a:lnTo>
                  <a:pt x="625" y="389"/>
                </a:lnTo>
                <a:lnTo>
                  <a:pt x="619" y="389"/>
                </a:lnTo>
                <a:lnTo>
                  <a:pt x="615" y="395"/>
                </a:lnTo>
                <a:lnTo>
                  <a:pt x="613" y="401"/>
                </a:lnTo>
                <a:lnTo>
                  <a:pt x="615" y="409"/>
                </a:lnTo>
                <a:lnTo>
                  <a:pt x="615" y="413"/>
                </a:lnTo>
                <a:lnTo>
                  <a:pt x="619" y="415"/>
                </a:lnTo>
                <a:lnTo>
                  <a:pt x="629" y="427"/>
                </a:lnTo>
                <a:lnTo>
                  <a:pt x="633" y="431"/>
                </a:lnTo>
                <a:lnTo>
                  <a:pt x="633" y="437"/>
                </a:lnTo>
                <a:lnTo>
                  <a:pt x="631" y="445"/>
                </a:lnTo>
                <a:lnTo>
                  <a:pt x="621" y="449"/>
                </a:lnTo>
                <a:lnTo>
                  <a:pt x="607" y="451"/>
                </a:lnTo>
                <a:lnTo>
                  <a:pt x="599" y="451"/>
                </a:lnTo>
                <a:lnTo>
                  <a:pt x="595" y="455"/>
                </a:lnTo>
                <a:lnTo>
                  <a:pt x="589" y="459"/>
                </a:lnTo>
                <a:lnTo>
                  <a:pt x="589" y="467"/>
                </a:lnTo>
                <a:lnTo>
                  <a:pt x="591" y="471"/>
                </a:lnTo>
                <a:lnTo>
                  <a:pt x="593" y="475"/>
                </a:lnTo>
                <a:lnTo>
                  <a:pt x="601" y="487"/>
                </a:lnTo>
                <a:lnTo>
                  <a:pt x="603" y="491"/>
                </a:lnTo>
                <a:lnTo>
                  <a:pt x="605" y="497"/>
                </a:lnTo>
                <a:lnTo>
                  <a:pt x="599" y="505"/>
                </a:lnTo>
                <a:lnTo>
                  <a:pt x="589" y="507"/>
                </a:lnTo>
                <a:lnTo>
                  <a:pt x="573" y="507"/>
                </a:lnTo>
                <a:lnTo>
                  <a:pt x="567" y="505"/>
                </a:lnTo>
                <a:lnTo>
                  <a:pt x="561" y="507"/>
                </a:lnTo>
                <a:lnTo>
                  <a:pt x="557" y="511"/>
                </a:lnTo>
                <a:lnTo>
                  <a:pt x="555" y="519"/>
                </a:lnTo>
                <a:lnTo>
                  <a:pt x="555" y="523"/>
                </a:lnTo>
                <a:lnTo>
                  <a:pt x="557" y="529"/>
                </a:lnTo>
                <a:lnTo>
                  <a:pt x="563" y="541"/>
                </a:lnTo>
                <a:lnTo>
                  <a:pt x="563" y="545"/>
                </a:lnTo>
                <a:lnTo>
                  <a:pt x="563" y="551"/>
                </a:lnTo>
                <a:lnTo>
                  <a:pt x="555" y="559"/>
                </a:lnTo>
                <a:lnTo>
                  <a:pt x="545" y="559"/>
                </a:lnTo>
                <a:lnTo>
                  <a:pt x="531" y="553"/>
                </a:lnTo>
                <a:lnTo>
                  <a:pt x="519" y="553"/>
                </a:lnTo>
                <a:lnTo>
                  <a:pt x="511" y="563"/>
                </a:lnTo>
                <a:lnTo>
                  <a:pt x="509" y="567"/>
                </a:lnTo>
                <a:lnTo>
                  <a:pt x="509" y="573"/>
                </a:lnTo>
                <a:lnTo>
                  <a:pt x="513" y="585"/>
                </a:lnTo>
                <a:lnTo>
                  <a:pt x="511" y="591"/>
                </a:lnTo>
                <a:lnTo>
                  <a:pt x="511" y="595"/>
                </a:lnTo>
                <a:lnTo>
                  <a:pt x="501" y="601"/>
                </a:lnTo>
                <a:lnTo>
                  <a:pt x="491" y="599"/>
                </a:lnTo>
                <a:lnTo>
                  <a:pt x="479" y="591"/>
                </a:lnTo>
                <a:lnTo>
                  <a:pt x="473" y="589"/>
                </a:lnTo>
                <a:lnTo>
                  <a:pt x="467" y="589"/>
                </a:lnTo>
                <a:lnTo>
                  <a:pt x="461" y="591"/>
                </a:lnTo>
                <a:lnTo>
                  <a:pt x="457" y="595"/>
                </a:lnTo>
                <a:lnTo>
                  <a:pt x="455" y="599"/>
                </a:lnTo>
                <a:lnTo>
                  <a:pt x="455" y="605"/>
                </a:lnTo>
                <a:lnTo>
                  <a:pt x="455" y="621"/>
                </a:lnTo>
                <a:lnTo>
                  <a:pt x="453" y="623"/>
                </a:lnTo>
                <a:lnTo>
                  <a:pt x="451" y="629"/>
                </a:lnTo>
                <a:lnTo>
                  <a:pt x="445" y="631"/>
                </a:lnTo>
                <a:lnTo>
                  <a:pt x="441" y="633"/>
                </a:lnTo>
                <a:lnTo>
                  <a:pt x="435" y="631"/>
                </a:lnTo>
                <a:lnTo>
                  <a:pt x="431" y="629"/>
                </a:lnTo>
                <a:lnTo>
                  <a:pt x="421" y="617"/>
                </a:lnTo>
                <a:lnTo>
                  <a:pt x="415" y="613"/>
                </a:lnTo>
                <a:lnTo>
                  <a:pt x="411" y="613"/>
                </a:lnTo>
                <a:lnTo>
                  <a:pt x="405" y="613"/>
                </a:lnTo>
                <a:lnTo>
                  <a:pt x="399" y="617"/>
                </a:lnTo>
                <a:lnTo>
                  <a:pt x="395" y="621"/>
                </a:lnTo>
                <a:lnTo>
                  <a:pt x="395" y="625"/>
                </a:lnTo>
                <a:lnTo>
                  <a:pt x="391" y="639"/>
                </a:lnTo>
                <a:lnTo>
                  <a:pt x="389" y="643"/>
                </a:lnTo>
                <a:lnTo>
                  <a:pt x="385" y="647"/>
                </a:lnTo>
                <a:lnTo>
                  <a:pt x="379" y="649"/>
                </a:lnTo>
                <a:lnTo>
                  <a:pt x="375" y="649"/>
                </a:lnTo>
                <a:lnTo>
                  <a:pt x="369" y="645"/>
                </a:lnTo>
                <a:lnTo>
                  <a:pt x="367" y="643"/>
                </a:lnTo>
                <a:lnTo>
                  <a:pt x="359" y="631"/>
                </a:lnTo>
                <a:lnTo>
                  <a:pt x="353" y="627"/>
                </a:lnTo>
                <a:lnTo>
                  <a:pt x="347" y="623"/>
                </a:lnTo>
                <a:lnTo>
                  <a:pt x="341" y="623"/>
                </a:lnTo>
                <a:lnTo>
                  <a:pt x="337" y="627"/>
                </a:lnTo>
                <a:lnTo>
                  <a:pt x="333" y="629"/>
                </a:lnTo>
                <a:lnTo>
                  <a:pt x="329" y="633"/>
                </a:lnTo>
                <a:lnTo>
                  <a:pt x="325" y="645"/>
                </a:lnTo>
                <a:lnTo>
                  <a:pt x="321" y="651"/>
                </a:lnTo>
                <a:lnTo>
                  <a:pt x="317" y="653"/>
                </a:lnTo>
                <a:lnTo>
                  <a:pt x="307" y="653"/>
                </a:lnTo>
                <a:lnTo>
                  <a:pt x="301" y="645"/>
                </a:lnTo>
                <a:lnTo>
                  <a:pt x="295" y="633"/>
                </a:lnTo>
                <a:lnTo>
                  <a:pt x="291" y="627"/>
                </a:lnTo>
                <a:lnTo>
                  <a:pt x="285" y="623"/>
                </a:lnTo>
                <a:lnTo>
                  <a:pt x="279" y="621"/>
                </a:lnTo>
                <a:lnTo>
                  <a:pt x="275" y="621"/>
                </a:lnTo>
                <a:lnTo>
                  <a:pt x="269" y="623"/>
                </a:lnTo>
                <a:lnTo>
                  <a:pt x="267" y="627"/>
                </a:lnTo>
                <a:lnTo>
                  <a:pt x="259" y="639"/>
                </a:lnTo>
                <a:lnTo>
                  <a:pt x="253" y="641"/>
                </a:lnTo>
                <a:lnTo>
                  <a:pt x="249" y="643"/>
                </a:lnTo>
                <a:lnTo>
                  <a:pt x="237" y="641"/>
                </a:lnTo>
                <a:lnTo>
                  <a:pt x="235" y="633"/>
                </a:lnTo>
                <a:lnTo>
                  <a:pt x="233" y="617"/>
                </a:lnTo>
                <a:lnTo>
                  <a:pt x="225" y="607"/>
                </a:lnTo>
                <a:lnTo>
                  <a:pt x="215" y="605"/>
                </a:lnTo>
                <a:lnTo>
                  <a:pt x="209" y="605"/>
                </a:lnTo>
                <a:lnTo>
                  <a:pt x="205" y="609"/>
                </a:lnTo>
                <a:lnTo>
                  <a:pt x="193" y="617"/>
                </a:lnTo>
                <a:lnTo>
                  <a:pt x="191" y="621"/>
                </a:lnTo>
                <a:lnTo>
                  <a:pt x="185" y="621"/>
                </a:lnTo>
                <a:lnTo>
                  <a:pt x="175" y="617"/>
                </a:lnTo>
                <a:lnTo>
                  <a:pt x="171" y="607"/>
                </a:lnTo>
                <a:lnTo>
                  <a:pt x="175" y="591"/>
                </a:lnTo>
                <a:lnTo>
                  <a:pt x="169" y="579"/>
                </a:lnTo>
                <a:lnTo>
                  <a:pt x="159" y="575"/>
                </a:lnTo>
                <a:lnTo>
                  <a:pt x="154" y="575"/>
                </a:lnTo>
                <a:lnTo>
                  <a:pt x="150" y="577"/>
                </a:lnTo>
                <a:lnTo>
                  <a:pt x="138" y="585"/>
                </a:lnTo>
                <a:lnTo>
                  <a:pt x="132" y="585"/>
                </a:lnTo>
                <a:lnTo>
                  <a:pt x="128" y="585"/>
                </a:lnTo>
                <a:lnTo>
                  <a:pt x="120" y="579"/>
                </a:lnTo>
                <a:lnTo>
                  <a:pt x="118" y="569"/>
                </a:lnTo>
                <a:lnTo>
                  <a:pt x="122" y="555"/>
                </a:lnTo>
                <a:lnTo>
                  <a:pt x="122" y="547"/>
                </a:lnTo>
                <a:lnTo>
                  <a:pt x="120" y="541"/>
                </a:lnTo>
                <a:lnTo>
                  <a:pt x="116" y="537"/>
                </a:lnTo>
                <a:lnTo>
                  <a:pt x="110" y="535"/>
                </a:lnTo>
                <a:lnTo>
                  <a:pt x="106" y="535"/>
                </a:lnTo>
                <a:lnTo>
                  <a:pt x="102" y="535"/>
                </a:lnTo>
                <a:lnTo>
                  <a:pt x="88" y="539"/>
                </a:lnTo>
                <a:lnTo>
                  <a:pt x="82" y="539"/>
                </a:lnTo>
                <a:lnTo>
                  <a:pt x="78" y="539"/>
                </a:lnTo>
                <a:lnTo>
                  <a:pt x="74" y="535"/>
                </a:lnTo>
                <a:lnTo>
                  <a:pt x="72" y="529"/>
                </a:lnTo>
                <a:lnTo>
                  <a:pt x="70" y="525"/>
                </a:lnTo>
                <a:lnTo>
                  <a:pt x="72" y="521"/>
                </a:lnTo>
                <a:lnTo>
                  <a:pt x="80" y="507"/>
                </a:lnTo>
                <a:lnTo>
                  <a:pt x="80" y="501"/>
                </a:lnTo>
                <a:lnTo>
                  <a:pt x="80" y="493"/>
                </a:lnTo>
                <a:lnTo>
                  <a:pt x="76" y="487"/>
                </a:lnTo>
                <a:lnTo>
                  <a:pt x="72" y="485"/>
                </a:lnTo>
                <a:lnTo>
                  <a:pt x="68" y="485"/>
                </a:lnTo>
                <a:lnTo>
                  <a:pt x="62" y="485"/>
                </a:lnTo>
                <a:lnTo>
                  <a:pt x="50" y="485"/>
                </a:lnTo>
                <a:lnTo>
                  <a:pt x="44" y="485"/>
                </a:lnTo>
                <a:lnTo>
                  <a:pt x="40" y="481"/>
                </a:lnTo>
                <a:lnTo>
                  <a:pt x="34" y="471"/>
                </a:lnTo>
                <a:lnTo>
                  <a:pt x="38" y="463"/>
                </a:lnTo>
                <a:lnTo>
                  <a:pt x="46" y="453"/>
                </a:lnTo>
                <a:lnTo>
                  <a:pt x="50" y="445"/>
                </a:lnTo>
                <a:lnTo>
                  <a:pt x="50" y="439"/>
                </a:lnTo>
                <a:lnTo>
                  <a:pt x="48" y="433"/>
                </a:lnTo>
                <a:lnTo>
                  <a:pt x="44" y="429"/>
                </a:lnTo>
                <a:lnTo>
                  <a:pt x="40" y="425"/>
                </a:lnTo>
                <a:lnTo>
                  <a:pt x="38" y="425"/>
                </a:lnTo>
                <a:lnTo>
                  <a:pt x="22" y="423"/>
                </a:lnTo>
                <a:lnTo>
                  <a:pt x="16" y="421"/>
                </a:lnTo>
                <a:lnTo>
                  <a:pt x="14" y="419"/>
                </a:lnTo>
                <a:lnTo>
                  <a:pt x="10" y="409"/>
                </a:lnTo>
                <a:lnTo>
                  <a:pt x="16" y="399"/>
                </a:lnTo>
                <a:lnTo>
                  <a:pt x="26" y="389"/>
                </a:lnTo>
                <a:lnTo>
                  <a:pt x="30" y="385"/>
                </a:lnTo>
                <a:lnTo>
                  <a:pt x="32" y="379"/>
                </a:lnTo>
                <a:lnTo>
                  <a:pt x="32" y="373"/>
                </a:lnTo>
                <a:lnTo>
                  <a:pt x="30" y="369"/>
                </a:lnTo>
                <a:lnTo>
                  <a:pt x="26" y="365"/>
                </a:lnTo>
                <a:lnTo>
                  <a:pt x="22" y="363"/>
                </a:lnTo>
                <a:lnTo>
                  <a:pt x="8" y="359"/>
                </a:lnTo>
                <a:lnTo>
                  <a:pt x="4" y="355"/>
                </a:lnTo>
                <a:lnTo>
                  <a:pt x="0" y="353"/>
                </a:lnTo>
                <a:lnTo>
                  <a:pt x="0" y="341"/>
                </a:lnTo>
                <a:lnTo>
                  <a:pt x="8" y="333"/>
                </a:lnTo>
                <a:lnTo>
                  <a:pt x="22" y="327"/>
                </a:lnTo>
                <a:lnTo>
                  <a:pt x="24" y="323"/>
                </a:lnTo>
                <a:lnTo>
                  <a:pt x="28" y="317"/>
                </a:lnTo>
                <a:lnTo>
                  <a:pt x="28" y="311"/>
                </a:lnTo>
                <a:lnTo>
                  <a:pt x="28" y="305"/>
                </a:lnTo>
                <a:lnTo>
                  <a:pt x="24" y="301"/>
                </a:lnTo>
                <a:lnTo>
                  <a:pt x="22" y="299"/>
                </a:lnTo>
                <a:lnTo>
                  <a:pt x="10" y="291"/>
                </a:lnTo>
                <a:lnTo>
                  <a:pt x="6" y="287"/>
                </a:lnTo>
                <a:lnTo>
                  <a:pt x="2" y="283"/>
                </a:lnTo>
                <a:lnTo>
                  <a:pt x="4" y="273"/>
                </a:lnTo>
                <a:lnTo>
                  <a:pt x="14" y="267"/>
                </a:lnTo>
                <a:lnTo>
                  <a:pt x="26" y="263"/>
                </a:lnTo>
                <a:lnTo>
                  <a:pt x="32" y="262"/>
                </a:lnTo>
                <a:lnTo>
                  <a:pt x="36" y="256"/>
                </a:lnTo>
                <a:lnTo>
                  <a:pt x="38" y="250"/>
                </a:lnTo>
                <a:lnTo>
                  <a:pt x="40" y="244"/>
                </a:lnTo>
                <a:lnTo>
                  <a:pt x="36" y="240"/>
                </a:lnTo>
                <a:lnTo>
                  <a:pt x="34" y="236"/>
                </a:lnTo>
                <a:lnTo>
                  <a:pt x="22" y="228"/>
                </a:lnTo>
                <a:lnTo>
                  <a:pt x="20" y="222"/>
                </a:lnTo>
                <a:lnTo>
                  <a:pt x="18" y="218"/>
                </a:lnTo>
                <a:lnTo>
                  <a:pt x="22" y="208"/>
                </a:lnTo>
                <a:lnTo>
                  <a:pt x="32" y="204"/>
                </a:lnTo>
                <a:lnTo>
                  <a:pt x="46" y="204"/>
                </a:lnTo>
                <a:lnTo>
                  <a:pt x="56" y="198"/>
                </a:lnTo>
                <a:lnTo>
                  <a:pt x="62" y="188"/>
                </a:lnTo>
                <a:lnTo>
                  <a:pt x="60" y="182"/>
                </a:lnTo>
                <a:lnTo>
                  <a:pt x="60" y="178"/>
                </a:lnTo>
                <a:lnTo>
                  <a:pt x="50" y="166"/>
                </a:lnTo>
                <a:lnTo>
                  <a:pt x="48" y="160"/>
                </a:lnTo>
                <a:lnTo>
                  <a:pt x="48" y="156"/>
                </a:lnTo>
                <a:lnTo>
                  <a:pt x="54" y="146"/>
                </a:lnTo>
                <a:lnTo>
                  <a:pt x="66" y="144"/>
                </a:lnTo>
                <a:lnTo>
                  <a:pt x="78" y="148"/>
                </a:lnTo>
                <a:lnTo>
                  <a:pt x="84" y="146"/>
                </a:lnTo>
                <a:lnTo>
                  <a:pt x="90" y="144"/>
                </a:lnTo>
                <a:lnTo>
                  <a:pt x="94" y="140"/>
                </a:lnTo>
                <a:lnTo>
                  <a:pt x="96" y="134"/>
                </a:lnTo>
                <a:lnTo>
                  <a:pt x="96" y="130"/>
                </a:lnTo>
                <a:lnTo>
                  <a:pt x="96" y="126"/>
                </a:lnTo>
                <a:lnTo>
                  <a:pt x="90" y="112"/>
                </a:lnTo>
                <a:lnTo>
                  <a:pt x="88" y="106"/>
                </a:lnTo>
                <a:lnTo>
                  <a:pt x="90" y="102"/>
                </a:lnTo>
                <a:lnTo>
                  <a:pt x="92" y="98"/>
                </a:lnTo>
                <a:lnTo>
                  <a:pt x="96" y="94"/>
                </a:lnTo>
                <a:lnTo>
                  <a:pt x="102" y="92"/>
                </a:lnTo>
                <a:lnTo>
                  <a:pt x="106" y="94"/>
                </a:lnTo>
                <a:lnTo>
                  <a:pt x="120" y="100"/>
                </a:lnTo>
                <a:lnTo>
                  <a:pt x="126" y="100"/>
                </a:lnTo>
                <a:lnTo>
                  <a:pt x="132" y="100"/>
                </a:lnTo>
                <a:lnTo>
                  <a:pt x="138" y="94"/>
                </a:lnTo>
                <a:lnTo>
                  <a:pt x="142" y="90"/>
                </a:lnTo>
                <a:lnTo>
                  <a:pt x="142" y="86"/>
                </a:lnTo>
                <a:lnTo>
                  <a:pt x="142" y="82"/>
                </a:lnTo>
                <a:lnTo>
                  <a:pt x="140" y="68"/>
                </a:lnTo>
                <a:lnTo>
                  <a:pt x="140" y="62"/>
                </a:lnTo>
                <a:lnTo>
                  <a:pt x="142" y="56"/>
                </a:lnTo>
                <a:lnTo>
                  <a:pt x="150" y="50"/>
                </a:lnTo>
                <a:lnTo>
                  <a:pt x="159" y="54"/>
                </a:lnTo>
                <a:lnTo>
                  <a:pt x="171" y="64"/>
                </a:lnTo>
                <a:lnTo>
                  <a:pt x="177" y="64"/>
                </a:lnTo>
                <a:lnTo>
                  <a:pt x="183" y="64"/>
                </a:lnTo>
                <a:lnTo>
                  <a:pt x="189" y="60"/>
                </a:lnTo>
                <a:lnTo>
                  <a:pt x="193" y="56"/>
                </a:lnTo>
                <a:lnTo>
                  <a:pt x="195" y="54"/>
                </a:lnTo>
                <a:lnTo>
                  <a:pt x="197" y="48"/>
                </a:lnTo>
                <a:lnTo>
                  <a:pt x="197" y="34"/>
                </a:lnTo>
                <a:lnTo>
                  <a:pt x="199" y="28"/>
                </a:lnTo>
                <a:lnTo>
                  <a:pt x="201" y="24"/>
                </a:lnTo>
                <a:lnTo>
                  <a:pt x="209" y="22"/>
                </a:lnTo>
                <a:lnTo>
                  <a:pt x="219" y="26"/>
                </a:lnTo>
                <a:lnTo>
                  <a:pt x="231" y="34"/>
                </a:lnTo>
                <a:lnTo>
                  <a:pt x="235" y="38"/>
                </a:lnTo>
                <a:lnTo>
                  <a:pt x="241" y="40"/>
                </a:lnTo>
                <a:lnTo>
                  <a:pt x="247" y="38"/>
                </a:lnTo>
                <a:lnTo>
                  <a:pt x="253" y="34"/>
                </a:lnTo>
                <a:lnTo>
                  <a:pt x="255" y="32"/>
                </a:lnTo>
                <a:lnTo>
                  <a:pt x="259" y="28"/>
                </a:lnTo>
                <a:lnTo>
                  <a:pt x="259" y="16"/>
                </a:lnTo>
                <a:lnTo>
                  <a:pt x="263" y="10"/>
                </a:lnTo>
                <a:lnTo>
                  <a:pt x="267" y="6"/>
                </a:lnTo>
                <a:lnTo>
                  <a:pt x="277" y="4"/>
                </a:lnTo>
                <a:lnTo>
                  <a:pt x="285" y="10"/>
                </a:lnTo>
                <a:lnTo>
                  <a:pt x="293" y="22"/>
                </a:lnTo>
                <a:lnTo>
                  <a:pt x="295" y="26"/>
                </a:lnTo>
                <a:lnTo>
                  <a:pt x="301" y="28"/>
                </a:lnTo>
                <a:lnTo>
                  <a:pt x="307" y="28"/>
                </a:lnTo>
                <a:lnTo>
                  <a:pt x="315" y="28"/>
                </a:lnTo>
                <a:lnTo>
                  <a:pt x="319" y="24"/>
                </a:lnTo>
                <a:lnTo>
                  <a:pt x="321" y="20"/>
                </a:lnTo>
                <a:lnTo>
                  <a:pt x="325" y="8"/>
                </a:lnTo>
                <a:lnTo>
                  <a:pt x="329" y="4"/>
                </a:lnTo>
                <a:lnTo>
                  <a:pt x="335" y="0"/>
                </a:lnTo>
                <a:lnTo>
                  <a:pt x="339" y="0"/>
                </a:lnTo>
                <a:lnTo>
                  <a:pt x="345" y="0"/>
                </a:lnTo>
                <a:lnTo>
                  <a:pt x="347" y="4"/>
                </a:lnTo>
                <a:lnTo>
                  <a:pt x="351" y="8"/>
                </a:lnTo>
                <a:lnTo>
                  <a:pt x="357" y="22"/>
                </a:lnTo>
                <a:lnTo>
                  <a:pt x="359" y="28"/>
                </a:lnTo>
                <a:lnTo>
                  <a:pt x="365" y="32"/>
                </a:lnTo>
                <a:lnTo>
                  <a:pt x="363" y="38"/>
                </a:lnTo>
                <a:lnTo>
                  <a:pt x="363" y="48"/>
                </a:lnTo>
                <a:lnTo>
                  <a:pt x="361" y="54"/>
                </a:lnTo>
                <a:lnTo>
                  <a:pt x="361" y="64"/>
                </a:lnTo>
                <a:lnTo>
                  <a:pt x="351" y="62"/>
                </a:lnTo>
                <a:lnTo>
                  <a:pt x="343" y="62"/>
                </a:lnTo>
                <a:lnTo>
                  <a:pt x="333" y="60"/>
                </a:lnTo>
                <a:lnTo>
                  <a:pt x="325" y="60"/>
                </a:lnTo>
                <a:lnTo>
                  <a:pt x="319" y="60"/>
                </a:lnTo>
                <a:lnTo>
                  <a:pt x="311" y="60"/>
                </a:lnTo>
                <a:lnTo>
                  <a:pt x="303" y="60"/>
                </a:lnTo>
                <a:lnTo>
                  <a:pt x="297" y="60"/>
                </a:lnTo>
                <a:lnTo>
                  <a:pt x="285" y="62"/>
                </a:lnTo>
                <a:lnTo>
                  <a:pt x="271" y="66"/>
                </a:lnTo>
                <a:lnTo>
                  <a:pt x="265" y="66"/>
                </a:lnTo>
                <a:lnTo>
                  <a:pt x="257" y="68"/>
                </a:lnTo>
                <a:lnTo>
                  <a:pt x="251" y="70"/>
                </a:lnTo>
                <a:lnTo>
                  <a:pt x="245" y="72"/>
                </a:lnTo>
                <a:lnTo>
                  <a:pt x="233" y="76"/>
                </a:lnTo>
                <a:lnTo>
                  <a:pt x="221" y="82"/>
                </a:lnTo>
                <a:lnTo>
                  <a:pt x="209" y="86"/>
                </a:lnTo>
                <a:lnTo>
                  <a:pt x="197" y="92"/>
                </a:lnTo>
                <a:lnTo>
                  <a:pt x="187" y="98"/>
                </a:lnTo>
                <a:lnTo>
                  <a:pt x="175" y="106"/>
                </a:lnTo>
                <a:lnTo>
                  <a:pt x="165" y="114"/>
                </a:lnTo>
                <a:lnTo>
                  <a:pt x="156" y="120"/>
                </a:lnTo>
                <a:lnTo>
                  <a:pt x="146" y="130"/>
                </a:lnTo>
                <a:lnTo>
                  <a:pt x="138" y="138"/>
                </a:lnTo>
                <a:lnTo>
                  <a:pt x="128" y="146"/>
                </a:lnTo>
                <a:lnTo>
                  <a:pt x="120" y="156"/>
                </a:lnTo>
                <a:lnTo>
                  <a:pt x="112" y="166"/>
                </a:lnTo>
                <a:lnTo>
                  <a:pt x="106" y="176"/>
                </a:lnTo>
                <a:lnTo>
                  <a:pt x="98" y="188"/>
                </a:lnTo>
                <a:lnTo>
                  <a:pt x="90" y="198"/>
                </a:lnTo>
                <a:lnTo>
                  <a:pt x="84" y="212"/>
                </a:lnTo>
                <a:lnTo>
                  <a:pt x="82" y="224"/>
                </a:lnTo>
                <a:lnTo>
                  <a:pt x="76" y="234"/>
                </a:lnTo>
                <a:lnTo>
                  <a:pt x="72" y="246"/>
                </a:lnTo>
                <a:lnTo>
                  <a:pt x="70" y="252"/>
                </a:lnTo>
                <a:lnTo>
                  <a:pt x="68" y="258"/>
                </a:lnTo>
                <a:lnTo>
                  <a:pt x="66" y="265"/>
                </a:lnTo>
                <a:lnTo>
                  <a:pt x="66" y="273"/>
                </a:lnTo>
                <a:lnTo>
                  <a:pt x="62" y="285"/>
                </a:lnTo>
                <a:lnTo>
                  <a:pt x="62" y="299"/>
                </a:lnTo>
                <a:lnTo>
                  <a:pt x="62" y="305"/>
                </a:lnTo>
                <a:lnTo>
                  <a:pt x="62" y="311"/>
                </a:lnTo>
                <a:lnTo>
                  <a:pt x="62" y="319"/>
                </a:lnTo>
                <a:lnTo>
                  <a:pt x="62" y="327"/>
                </a:lnTo>
                <a:lnTo>
                  <a:pt x="62" y="339"/>
                </a:lnTo>
                <a:lnTo>
                  <a:pt x="62" y="353"/>
                </a:lnTo>
                <a:lnTo>
                  <a:pt x="62" y="359"/>
                </a:lnTo>
                <a:lnTo>
                  <a:pt x="62" y="365"/>
                </a:lnTo>
                <a:lnTo>
                  <a:pt x="64" y="371"/>
                </a:lnTo>
                <a:lnTo>
                  <a:pt x="66" y="379"/>
                </a:lnTo>
                <a:lnTo>
                  <a:pt x="68" y="391"/>
                </a:lnTo>
                <a:lnTo>
                  <a:pt x="72" y="403"/>
                </a:lnTo>
                <a:lnTo>
                  <a:pt x="76" y="415"/>
                </a:lnTo>
                <a:lnTo>
                  <a:pt x="82" y="429"/>
                </a:lnTo>
                <a:lnTo>
                  <a:pt x="84" y="441"/>
                </a:lnTo>
                <a:lnTo>
                  <a:pt x="90" y="451"/>
                </a:lnTo>
                <a:lnTo>
                  <a:pt x="98" y="463"/>
                </a:lnTo>
                <a:lnTo>
                  <a:pt x="106" y="473"/>
                </a:lnTo>
                <a:lnTo>
                  <a:pt x="112" y="483"/>
                </a:lnTo>
                <a:lnTo>
                  <a:pt x="120" y="493"/>
                </a:lnTo>
                <a:lnTo>
                  <a:pt x="128" y="503"/>
                </a:lnTo>
                <a:lnTo>
                  <a:pt x="138" y="513"/>
                </a:lnTo>
                <a:lnTo>
                  <a:pt x="146" y="521"/>
                </a:lnTo>
                <a:lnTo>
                  <a:pt x="156" y="529"/>
                </a:lnTo>
                <a:lnTo>
                  <a:pt x="165" y="537"/>
                </a:lnTo>
                <a:lnTo>
                  <a:pt x="175" y="545"/>
                </a:lnTo>
                <a:lnTo>
                  <a:pt x="187" y="551"/>
                </a:lnTo>
                <a:lnTo>
                  <a:pt x="197" y="557"/>
                </a:lnTo>
                <a:lnTo>
                  <a:pt x="209" y="563"/>
                </a:lnTo>
                <a:lnTo>
                  <a:pt x="221" y="569"/>
                </a:lnTo>
                <a:lnTo>
                  <a:pt x="233" y="573"/>
                </a:lnTo>
                <a:lnTo>
                  <a:pt x="245" y="579"/>
                </a:lnTo>
                <a:lnTo>
                  <a:pt x="251" y="579"/>
                </a:lnTo>
                <a:lnTo>
                  <a:pt x="257" y="583"/>
                </a:lnTo>
                <a:lnTo>
                  <a:pt x="265" y="583"/>
                </a:lnTo>
                <a:lnTo>
                  <a:pt x="271" y="585"/>
                </a:lnTo>
                <a:lnTo>
                  <a:pt x="285" y="587"/>
                </a:lnTo>
                <a:lnTo>
                  <a:pt x="297" y="589"/>
                </a:lnTo>
                <a:lnTo>
                  <a:pt x="303" y="589"/>
                </a:lnTo>
                <a:lnTo>
                  <a:pt x="311" y="591"/>
                </a:lnTo>
                <a:lnTo>
                  <a:pt x="319" y="591"/>
                </a:lnTo>
                <a:lnTo>
                  <a:pt x="325" y="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4" name="Freeform 184"/>
          <p:cNvSpPr>
            <a:spLocks/>
          </p:cNvSpPr>
          <p:nvPr/>
        </p:nvSpPr>
        <p:spPr bwMode="auto">
          <a:xfrm>
            <a:off x="1412875" y="5095875"/>
            <a:ext cx="44450" cy="50800"/>
          </a:xfrm>
          <a:custGeom>
            <a:avLst/>
            <a:gdLst>
              <a:gd name="T0" fmla="*/ 2147483647 w 28"/>
              <a:gd name="T1" fmla="*/ 0 h 32"/>
              <a:gd name="T2" fmla="*/ 2147483647 w 28"/>
              <a:gd name="T3" fmla="*/ 0 h 32"/>
              <a:gd name="T4" fmla="*/ 2147483647 w 28"/>
              <a:gd name="T5" fmla="*/ 2147483647 h 32"/>
              <a:gd name="T6" fmla="*/ 2147483647 w 28"/>
              <a:gd name="T7" fmla="*/ 2147483647 h 32"/>
              <a:gd name="T8" fmla="*/ 2147483647 w 28"/>
              <a:gd name="T9" fmla="*/ 2147483647 h 32"/>
              <a:gd name="T10" fmla="*/ 0 w 28"/>
              <a:gd name="T11" fmla="*/ 2147483647 h 32"/>
              <a:gd name="T12" fmla="*/ 2147483647 w 28"/>
              <a:gd name="T13" fmla="*/ 0 h 32"/>
              <a:gd name="T14" fmla="*/ 2147483647 w 28"/>
              <a:gd name="T15" fmla="*/ 0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" h="32">
                <a:moveTo>
                  <a:pt x="12" y="0"/>
                </a:moveTo>
                <a:lnTo>
                  <a:pt x="22" y="0"/>
                </a:lnTo>
                <a:lnTo>
                  <a:pt x="28" y="12"/>
                </a:lnTo>
                <a:lnTo>
                  <a:pt x="16" y="32"/>
                </a:lnTo>
                <a:lnTo>
                  <a:pt x="6" y="32"/>
                </a:lnTo>
                <a:lnTo>
                  <a:pt x="0" y="14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5" name="Freeform 185"/>
          <p:cNvSpPr>
            <a:spLocks/>
          </p:cNvSpPr>
          <p:nvPr/>
        </p:nvSpPr>
        <p:spPr bwMode="auto">
          <a:xfrm>
            <a:off x="979488" y="5168900"/>
            <a:ext cx="782637" cy="785813"/>
          </a:xfrm>
          <a:custGeom>
            <a:avLst/>
            <a:gdLst>
              <a:gd name="T0" fmla="*/ 2147483647 w 493"/>
              <a:gd name="T1" fmla="*/ 2147483647 h 495"/>
              <a:gd name="T2" fmla="*/ 2147483647 w 493"/>
              <a:gd name="T3" fmla="*/ 2147483647 h 495"/>
              <a:gd name="T4" fmla="*/ 2147483647 w 493"/>
              <a:gd name="T5" fmla="*/ 2147483647 h 495"/>
              <a:gd name="T6" fmla="*/ 2147483647 w 493"/>
              <a:gd name="T7" fmla="*/ 2147483647 h 495"/>
              <a:gd name="T8" fmla="*/ 2147483647 w 493"/>
              <a:gd name="T9" fmla="*/ 2147483647 h 495"/>
              <a:gd name="T10" fmla="*/ 2147483647 w 493"/>
              <a:gd name="T11" fmla="*/ 2147483647 h 495"/>
              <a:gd name="T12" fmla="*/ 2147483647 w 493"/>
              <a:gd name="T13" fmla="*/ 2147483647 h 495"/>
              <a:gd name="T14" fmla="*/ 2147483647 w 493"/>
              <a:gd name="T15" fmla="*/ 2147483647 h 495"/>
              <a:gd name="T16" fmla="*/ 2147483647 w 493"/>
              <a:gd name="T17" fmla="*/ 2147483647 h 495"/>
              <a:gd name="T18" fmla="*/ 2147483647 w 493"/>
              <a:gd name="T19" fmla="*/ 2147483647 h 495"/>
              <a:gd name="T20" fmla="*/ 2147483647 w 493"/>
              <a:gd name="T21" fmla="*/ 2147483647 h 495"/>
              <a:gd name="T22" fmla="*/ 2147483647 w 493"/>
              <a:gd name="T23" fmla="*/ 2147483647 h 495"/>
              <a:gd name="T24" fmla="*/ 2147483647 w 493"/>
              <a:gd name="T25" fmla="*/ 2147483647 h 495"/>
              <a:gd name="T26" fmla="*/ 2147483647 w 493"/>
              <a:gd name="T27" fmla="*/ 2147483647 h 495"/>
              <a:gd name="T28" fmla="*/ 2147483647 w 493"/>
              <a:gd name="T29" fmla="*/ 2147483647 h 495"/>
              <a:gd name="T30" fmla="*/ 2147483647 w 493"/>
              <a:gd name="T31" fmla="*/ 2147483647 h 495"/>
              <a:gd name="T32" fmla="*/ 2147483647 w 493"/>
              <a:gd name="T33" fmla="*/ 2147483647 h 495"/>
              <a:gd name="T34" fmla="*/ 2147483647 w 493"/>
              <a:gd name="T35" fmla="*/ 2147483647 h 495"/>
              <a:gd name="T36" fmla="*/ 2147483647 w 493"/>
              <a:gd name="T37" fmla="*/ 2147483647 h 495"/>
              <a:gd name="T38" fmla="*/ 2147483647 w 493"/>
              <a:gd name="T39" fmla="*/ 2147483647 h 495"/>
              <a:gd name="T40" fmla="*/ 2147483647 w 493"/>
              <a:gd name="T41" fmla="*/ 0 h 495"/>
              <a:gd name="T42" fmla="*/ 2147483647 w 493"/>
              <a:gd name="T43" fmla="*/ 0 h 495"/>
              <a:gd name="T44" fmla="*/ 2147483647 w 493"/>
              <a:gd name="T45" fmla="*/ 2147483647 h 495"/>
              <a:gd name="T46" fmla="*/ 2147483647 w 493"/>
              <a:gd name="T47" fmla="*/ 2147483647 h 495"/>
              <a:gd name="T48" fmla="*/ 2147483647 w 493"/>
              <a:gd name="T49" fmla="*/ 2147483647 h 495"/>
              <a:gd name="T50" fmla="*/ 2147483647 w 493"/>
              <a:gd name="T51" fmla="*/ 2147483647 h 495"/>
              <a:gd name="T52" fmla="*/ 2147483647 w 493"/>
              <a:gd name="T53" fmla="*/ 2147483647 h 495"/>
              <a:gd name="T54" fmla="*/ 2147483647 w 493"/>
              <a:gd name="T55" fmla="*/ 2147483647 h 495"/>
              <a:gd name="T56" fmla="*/ 2147483647 w 493"/>
              <a:gd name="T57" fmla="*/ 2147483647 h 495"/>
              <a:gd name="T58" fmla="*/ 2147483647 w 493"/>
              <a:gd name="T59" fmla="*/ 2147483647 h 495"/>
              <a:gd name="T60" fmla="*/ 2147483647 w 493"/>
              <a:gd name="T61" fmla="*/ 2147483647 h 495"/>
              <a:gd name="T62" fmla="*/ 0 w 493"/>
              <a:gd name="T63" fmla="*/ 2147483647 h 495"/>
              <a:gd name="T64" fmla="*/ 0 w 493"/>
              <a:gd name="T65" fmla="*/ 2147483647 h 495"/>
              <a:gd name="T66" fmla="*/ 2147483647 w 493"/>
              <a:gd name="T67" fmla="*/ 2147483647 h 495"/>
              <a:gd name="T68" fmla="*/ 2147483647 w 493"/>
              <a:gd name="T69" fmla="*/ 2147483647 h 495"/>
              <a:gd name="T70" fmla="*/ 2147483647 w 493"/>
              <a:gd name="T71" fmla="*/ 2147483647 h 495"/>
              <a:gd name="T72" fmla="*/ 2147483647 w 493"/>
              <a:gd name="T73" fmla="*/ 2147483647 h 495"/>
              <a:gd name="T74" fmla="*/ 2147483647 w 493"/>
              <a:gd name="T75" fmla="*/ 2147483647 h 495"/>
              <a:gd name="T76" fmla="*/ 2147483647 w 493"/>
              <a:gd name="T77" fmla="*/ 2147483647 h 495"/>
              <a:gd name="T78" fmla="*/ 2147483647 w 493"/>
              <a:gd name="T79" fmla="*/ 2147483647 h 495"/>
              <a:gd name="T80" fmla="*/ 2147483647 w 493"/>
              <a:gd name="T81" fmla="*/ 2147483647 h 495"/>
              <a:gd name="T82" fmla="*/ 2147483647 w 493"/>
              <a:gd name="T83" fmla="*/ 2147483647 h 495"/>
              <a:gd name="T84" fmla="*/ 2147483647 w 493"/>
              <a:gd name="T85" fmla="*/ 2147483647 h 4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3" h="495">
                <a:moveTo>
                  <a:pt x="245" y="495"/>
                </a:moveTo>
                <a:lnTo>
                  <a:pt x="257" y="495"/>
                </a:lnTo>
                <a:lnTo>
                  <a:pt x="271" y="493"/>
                </a:lnTo>
                <a:lnTo>
                  <a:pt x="281" y="491"/>
                </a:lnTo>
                <a:lnTo>
                  <a:pt x="295" y="489"/>
                </a:lnTo>
                <a:lnTo>
                  <a:pt x="305" y="485"/>
                </a:lnTo>
                <a:lnTo>
                  <a:pt x="317" y="483"/>
                </a:lnTo>
                <a:lnTo>
                  <a:pt x="329" y="479"/>
                </a:lnTo>
                <a:lnTo>
                  <a:pt x="341" y="475"/>
                </a:lnTo>
                <a:lnTo>
                  <a:pt x="351" y="469"/>
                </a:lnTo>
                <a:lnTo>
                  <a:pt x="361" y="463"/>
                </a:lnTo>
                <a:lnTo>
                  <a:pt x="371" y="457"/>
                </a:lnTo>
                <a:lnTo>
                  <a:pt x="383" y="453"/>
                </a:lnTo>
                <a:lnTo>
                  <a:pt x="391" y="445"/>
                </a:lnTo>
                <a:lnTo>
                  <a:pt x="401" y="439"/>
                </a:lnTo>
                <a:lnTo>
                  <a:pt x="411" y="431"/>
                </a:lnTo>
                <a:lnTo>
                  <a:pt x="421" y="423"/>
                </a:lnTo>
                <a:lnTo>
                  <a:pt x="427" y="413"/>
                </a:lnTo>
                <a:lnTo>
                  <a:pt x="435" y="403"/>
                </a:lnTo>
                <a:lnTo>
                  <a:pt x="443" y="393"/>
                </a:lnTo>
                <a:lnTo>
                  <a:pt x="449" y="385"/>
                </a:lnTo>
                <a:lnTo>
                  <a:pt x="455" y="375"/>
                </a:lnTo>
                <a:lnTo>
                  <a:pt x="463" y="365"/>
                </a:lnTo>
                <a:lnTo>
                  <a:pt x="467" y="353"/>
                </a:lnTo>
                <a:lnTo>
                  <a:pt x="473" y="343"/>
                </a:lnTo>
                <a:lnTo>
                  <a:pt x="477" y="331"/>
                </a:lnTo>
                <a:lnTo>
                  <a:pt x="481" y="321"/>
                </a:lnTo>
                <a:lnTo>
                  <a:pt x="485" y="309"/>
                </a:lnTo>
                <a:lnTo>
                  <a:pt x="487" y="297"/>
                </a:lnTo>
                <a:lnTo>
                  <a:pt x="489" y="285"/>
                </a:lnTo>
                <a:lnTo>
                  <a:pt x="491" y="273"/>
                </a:lnTo>
                <a:lnTo>
                  <a:pt x="493" y="261"/>
                </a:lnTo>
                <a:lnTo>
                  <a:pt x="493" y="249"/>
                </a:lnTo>
                <a:lnTo>
                  <a:pt x="493" y="235"/>
                </a:lnTo>
                <a:lnTo>
                  <a:pt x="491" y="223"/>
                </a:lnTo>
                <a:lnTo>
                  <a:pt x="489" y="209"/>
                </a:lnTo>
                <a:lnTo>
                  <a:pt x="487" y="197"/>
                </a:lnTo>
                <a:lnTo>
                  <a:pt x="485" y="185"/>
                </a:lnTo>
                <a:lnTo>
                  <a:pt x="481" y="174"/>
                </a:lnTo>
                <a:lnTo>
                  <a:pt x="477" y="162"/>
                </a:lnTo>
                <a:lnTo>
                  <a:pt x="473" y="152"/>
                </a:lnTo>
                <a:lnTo>
                  <a:pt x="467" y="140"/>
                </a:lnTo>
                <a:lnTo>
                  <a:pt x="463" y="130"/>
                </a:lnTo>
                <a:lnTo>
                  <a:pt x="455" y="118"/>
                </a:lnTo>
                <a:lnTo>
                  <a:pt x="449" y="108"/>
                </a:lnTo>
                <a:lnTo>
                  <a:pt x="443" y="98"/>
                </a:lnTo>
                <a:lnTo>
                  <a:pt x="435" y="90"/>
                </a:lnTo>
                <a:lnTo>
                  <a:pt x="427" y="80"/>
                </a:lnTo>
                <a:lnTo>
                  <a:pt x="421" y="74"/>
                </a:lnTo>
                <a:lnTo>
                  <a:pt x="411" y="64"/>
                </a:lnTo>
                <a:lnTo>
                  <a:pt x="401" y="56"/>
                </a:lnTo>
                <a:lnTo>
                  <a:pt x="391" y="48"/>
                </a:lnTo>
                <a:lnTo>
                  <a:pt x="383" y="42"/>
                </a:lnTo>
                <a:lnTo>
                  <a:pt x="371" y="36"/>
                </a:lnTo>
                <a:lnTo>
                  <a:pt x="361" y="30"/>
                </a:lnTo>
                <a:lnTo>
                  <a:pt x="351" y="24"/>
                </a:lnTo>
                <a:lnTo>
                  <a:pt x="341" y="20"/>
                </a:lnTo>
                <a:lnTo>
                  <a:pt x="329" y="14"/>
                </a:lnTo>
                <a:lnTo>
                  <a:pt x="317" y="10"/>
                </a:lnTo>
                <a:lnTo>
                  <a:pt x="305" y="8"/>
                </a:lnTo>
                <a:lnTo>
                  <a:pt x="295" y="4"/>
                </a:lnTo>
                <a:lnTo>
                  <a:pt x="281" y="2"/>
                </a:lnTo>
                <a:lnTo>
                  <a:pt x="271" y="0"/>
                </a:lnTo>
                <a:lnTo>
                  <a:pt x="257" y="0"/>
                </a:lnTo>
                <a:lnTo>
                  <a:pt x="245" y="0"/>
                </a:lnTo>
                <a:lnTo>
                  <a:pt x="233" y="0"/>
                </a:lnTo>
                <a:lnTo>
                  <a:pt x="221" y="0"/>
                </a:lnTo>
                <a:lnTo>
                  <a:pt x="207" y="2"/>
                </a:lnTo>
                <a:lnTo>
                  <a:pt x="195" y="4"/>
                </a:lnTo>
                <a:lnTo>
                  <a:pt x="183" y="8"/>
                </a:lnTo>
                <a:lnTo>
                  <a:pt x="171" y="10"/>
                </a:lnTo>
                <a:lnTo>
                  <a:pt x="161" y="14"/>
                </a:lnTo>
                <a:lnTo>
                  <a:pt x="149" y="20"/>
                </a:lnTo>
                <a:lnTo>
                  <a:pt x="137" y="24"/>
                </a:lnTo>
                <a:lnTo>
                  <a:pt x="127" y="30"/>
                </a:lnTo>
                <a:lnTo>
                  <a:pt x="117" y="36"/>
                </a:lnTo>
                <a:lnTo>
                  <a:pt x="107" y="42"/>
                </a:lnTo>
                <a:lnTo>
                  <a:pt x="95" y="48"/>
                </a:lnTo>
                <a:lnTo>
                  <a:pt x="87" y="56"/>
                </a:lnTo>
                <a:lnTo>
                  <a:pt x="79" y="64"/>
                </a:lnTo>
                <a:lnTo>
                  <a:pt x="72" y="74"/>
                </a:lnTo>
                <a:lnTo>
                  <a:pt x="62" y="80"/>
                </a:lnTo>
                <a:lnTo>
                  <a:pt x="54" y="90"/>
                </a:lnTo>
                <a:lnTo>
                  <a:pt x="48" y="98"/>
                </a:lnTo>
                <a:lnTo>
                  <a:pt x="40" y="108"/>
                </a:lnTo>
                <a:lnTo>
                  <a:pt x="32" y="118"/>
                </a:lnTo>
                <a:lnTo>
                  <a:pt x="28" y="130"/>
                </a:lnTo>
                <a:lnTo>
                  <a:pt x="22" y="140"/>
                </a:lnTo>
                <a:lnTo>
                  <a:pt x="18" y="152"/>
                </a:lnTo>
                <a:lnTo>
                  <a:pt x="14" y="162"/>
                </a:lnTo>
                <a:lnTo>
                  <a:pt x="10" y="174"/>
                </a:lnTo>
                <a:lnTo>
                  <a:pt x="6" y="185"/>
                </a:lnTo>
                <a:lnTo>
                  <a:pt x="4" y="197"/>
                </a:lnTo>
                <a:lnTo>
                  <a:pt x="2" y="209"/>
                </a:lnTo>
                <a:lnTo>
                  <a:pt x="0" y="223"/>
                </a:lnTo>
                <a:lnTo>
                  <a:pt x="0" y="235"/>
                </a:lnTo>
                <a:lnTo>
                  <a:pt x="0" y="249"/>
                </a:lnTo>
                <a:lnTo>
                  <a:pt x="0" y="261"/>
                </a:lnTo>
                <a:lnTo>
                  <a:pt x="0" y="273"/>
                </a:lnTo>
                <a:lnTo>
                  <a:pt x="2" y="285"/>
                </a:lnTo>
                <a:lnTo>
                  <a:pt x="4" y="297"/>
                </a:lnTo>
                <a:lnTo>
                  <a:pt x="6" y="309"/>
                </a:lnTo>
                <a:lnTo>
                  <a:pt x="10" y="321"/>
                </a:lnTo>
                <a:lnTo>
                  <a:pt x="14" y="331"/>
                </a:lnTo>
                <a:lnTo>
                  <a:pt x="18" y="343"/>
                </a:lnTo>
                <a:lnTo>
                  <a:pt x="22" y="353"/>
                </a:lnTo>
                <a:lnTo>
                  <a:pt x="28" y="365"/>
                </a:lnTo>
                <a:lnTo>
                  <a:pt x="32" y="375"/>
                </a:lnTo>
                <a:lnTo>
                  <a:pt x="40" y="385"/>
                </a:lnTo>
                <a:lnTo>
                  <a:pt x="48" y="393"/>
                </a:lnTo>
                <a:lnTo>
                  <a:pt x="54" y="403"/>
                </a:lnTo>
                <a:lnTo>
                  <a:pt x="62" y="413"/>
                </a:lnTo>
                <a:lnTo>
                  <a:pt x="72" y="423"/>
                </a:lnTo>
                <a:lnTo>
                  <a:pt x="79" y="431"/>
                </a:lnTo>
                <a:lnTo>
                  <a:pt x="87" y="439"/>
                </a:lnTo>
                <a:lnTo>
                  <a:pt x="95" y="445"/>
                </a:lnTo>
                <a:lnTo>
                  <a:pt x="107" y="453"/>
                </a:lnTo>
                <a:lnTo>
                  <a:pt x="117" y="457"/>
                </a:lnTo>
                <a:lnTo>
                  <a:pt x="127" y="463"/>
                </a:lnTo>
                <a:lnTo>
                  <a:pt x="137" y="469"/>
                </a:lnTo>
                <a:lnTo>
                  <a:pt x="149" y="475"/>
                </a:lnTo>
                <a:lnTo>
                  <a:pt x="161" y="479"/>
                </a:lnTo>
                <a:lnTo>
                  <a:pt x="171" y="483"/>
                </a:lnTo>
                <a:lnTo>
                  <a:pt x="183" y="485"/>
                </a:lnTo>
                <a:lnTo>
                  <a:pt x="195" y="489"/>
                </a:lnTo>
                <a:lnTo>
                  <a:pt x="207" y="491"/>
                </a:lnTo>
                <a:lnTo>
                  <a:pt x="221" y="493"/>
                </a:lnTo>
                <a:lnTo>
                  <a:pt x="233" y="495"/>
                </a:lnTo>
                <a:lnTo>
                  <a:pt x="245" y="495"/>
                </a:lnTo>
                <a:close/>
              </a:path>
            </a:pathLst>
          </a:custGeom>
          <a:solidFill>
            <a:srgbClr val="0A8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6" name="Freeform 186"/>
          <p:cNvSpPr>
            <a:spLocks/>
          </p:cNvSpPr>
          <p:nvPr/>
        </p:nvSpPr>
        <p:spPr bwMode="auto">
          <a:xfrm>
            <a:off x="1077913" y="5260975"/>
            <a:ext cx="595312" cy="595313"/>
          </a:xfrm>
          <a:custGeom>
            <a:avLst/>
            <a:gdLst>
              <a:gd name="T0" fmla="*/ 2147483647 w 375"/>
              <a:gd name="T1" fmla="*/ 2147483647 h 375"/>
              <a:gd name="T2" fmla="*/ 2147483647 w 375"/>
              <a:gd name="T3" fmla="*/ 2147483647 h 375"/>
              <a:gd name="T4" fmla="*/ 2147483647 w 375"/>
              <a:gd name="T5" fmla="*/ 2147483647 h 375"/>
              <a:gd name="T6" fmla="*/ 2147483647 w 375"/>
              <a:gd name="T7" fmla="*/ 2147483647 h 375"/>
              <a:gd name="T8" fmla="*/ 2147483647 w 375"/>
              <a:gd name="T9" fmla="*/ 2147483647 h 375"/>
              <a:gd name="T10" fmla="*/ 2147483647 w 375"/>
              <a:gd name="T11" fmla="*/ 2147483647 h 375"/>
              <a:gd name="T12" fmla="*/ 2147483647 w 375"/>
              <a:gd name="T13" fmla="*/ 2147483647 h 375"/>
              <a:gd name="T14" fmla="*/ 2147483647 w 375"/>
              <a:gd name="T15" fmla="*/ 2147483647 h 375"/>
              <a:gd name="T16" fmla="*/ 2147483647 w 375"/>
              <a:gd name="T17" fmla="*/ 2147483647 h 375"/>
              <a:gd name="T18" fmla="*/ 2147483647 w 375"/>
              <a:gd name="T19" fmla="*/ 2147483647 h 375"/>
              <a:gd name="T20" fmla="*/ 2147483647 w 375"/>
              <a:gd name="T21" fmla="*/ 2147483647 h 375"/>
              <a:gd name="T22" fmla="*/ 2147483647 w 375"/>
              <a:gd name="T23" fmla="*/ 2147483647 h 375"/>
              <a:gd name="T24" fmla="*/ 2147483647 w 375"/>
              <a:gd name="T25" fmla="*/ 2147483647 h 375"/>
              <a:gd name="T26" fmla="*/ 2147483647 w 375"/>
              <a:gd name="T27" fmla="*/ 2147483647 h 375"/>
              <a:gd name="T28" fmla="*/ 2147483647 w 375"/>
              <a:gd name="T29" fmla="*/ 2147483647 h 375"/>
              <a:gd name="T30" fmla="*/ 2147483647 w 375"/>
              <a:gd name="T31" fmla="*/ 2147483647 h 375"/>
              <a:gd name="T32" fmla="*/ 2147483647 w 375"/>
              <a:gd name="T33" fmla="*/ 2147483647 h 375"/>
              <a:gd name="T34" fmla="*/ 2147483647 w 375"/>
              <a:gd name="T35" fmla="*/ 2147483647 h 375"/>
              <a:gd name="T36" fmla="*/ 2147483647 w 375"/>
              <a:gd name="T37" fmla="*/ 2147483647 h 375"/>
              <a:gd name="T38" fmla="*/ 2147483647 w 375"/>
              <a:gd name="T39" fmla="*/ 2147483647 h 375"/>
              <a:gd name="T40" fmla="*/ 2147483647 w 375"/>
              <a:gd name="T41" fmla="*/ 0 h 375"/>
              <a:gd name="T42" fmla="*/ 2147483647 w 375"/>
              <a:gd name="T43" fmla="*/ 0 h 375"/>
              <a:gd name="T44" fmla="*/ 2147483647 w 375"/>
              <a:gd name="T45" fmla="*/ 2147483647 h 375"/>
              <a:gd name="T46" fmla="*/ 2147483647 w 375"/>
              <a:gd name="T47" fmla="*/ 2147483647 h 375"/>
              <a:gd name="T48" fmla="*/ 2147483647 w 375"/>
              <a:gd name="T49" fmla="*/ 2147483647 h 375"/>
              <a:gd name="T50" fmla="*/ 2147483647 w 375"/>
              <a:gd name="T51" fmla="*/ 2147483647 h 375"/>
              <a:gd name="T52" fmla="*/ 2147483647 w 375"/>
              <a:gd name="T53" fmla="*/ 2147483647 h 375"/>
              <a:gd name="T54" fmla="*/ 2147483647 w 375"/>
              <a:gd name="T55" fmla="*/ 2147483647 h 375"/>
              <a:gd name="T56" fmla="*/ 2147483647 w 375"/>
              <a:gd name="T57" fmla="*/ 2147483647 h 375"/>
              <a:gd name="T58" fmla="*/ 2147483647 w 375"/>
              <a:gd name="T59" fmla="*/ 2147483647 h 375"/>
              <a:gd name="T60" fmla="*/ 2147483647 w 375"/>
              <a:gd name="T61" fmla="*/ 2147483647 h 375"/>
              <a:gd name="T62" fmla="*/ 0 w 375"/>
              <a:gd name="T63" fmla="*/ 2147483647 h 375"/>
              <a:gd name="T64" fmla="*/ 0 w 375"/>
              <a:gd name="T65" fmla="*/ 2147483647 h 375"/>
              <a:gd name="T66" fmla="*/ 2147483647 w 375"/>
              <a:gd name="T67" fmla="*/ 2147483647 h 375"/>
              <a:gd name="T68" fmla="*/ 2147483647 w 375"/>
              <a:gd name="T69" fmla="*/ 2147483647 h 375"/>
              <a:gd name="T70" fmla="*/ 2147483647 w 375"/>
              <a:gd name="T71" fmla="*/ 2147483647 h 375"/>
              <a:gd name="T72" fmla="*/ 2147483647 w 375"/>
              <a:gd name="T73" fmla="*/ 2147483647 h 375"/>
              <a:gd name="T74" fmla="*/ 2147483647 w 375"/>
              <a:gd name="T75" fmla="*/ 2147483647 h 375"/>
              <a:gd name="T76" fmla="*/ 2147483647 w 375"/>
              <a:gd name="T77" fmla="*/ 2147483647 h 375"/>
              <a:gd name="T78" fmla="*/ 2147483647 w 375"/>
              <a:gd name="T79" fmla="*/ 2147483647 h 375"/>
              <a:gd name="T80" fmla="*/ 2147483647 w 375"/>
              <a:gd name="T81" fmla="*/ 2147483647 h 375"/>
              <a:gd name="T82" fmla="*/ 2147483647 w 375"/>
              <a:gd name="T83" fmla="*/ 2147483647 h 375"/>
              <a:gd name="T84" fmla="*/ 2147483647 w 375"/>
              <a:gd name="T85" fmla="*/ 2147483647 h 3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5" h="375">
                <a:moveTo>
                  <a:pt x="187" y="375"/>
                </a:moveTo>
                <a:lnTo>
                  <a:pt x="195" y="373"/>
                </a:lnTo>
                <a:lnTo>
                  <a:pt x="205" y="373"/>
                </a:lnTo>
                <a:lnTo>
                  <a:pt x="213" y="371"/>
                </a:lnTo>
                <a:lnTo>
                  <a:pt x="223" y="371"/>
                </a:lnTo>
                <a:lnTo>
                  <a:pt x="231" y="367"/>
                </a:lnTo>
                <a:lnTo>
                  <a:pt x="241" y="365"/>
                </a:lnTo>
                <a:lnTo>
                  <a:pt x="249" y="361"/>
                </a:lnTo>
                <a:lnTo>
                  <a:pt x="259" y="359"/>
                </a:lnTo>
                <a:lnTo>
                  <a:pt x="265" y="355"/>
                </a:lnTo>
                <a:lnTo>
                  <a:pt x="275" y="351"/>
                </a:lnTo>
                <a:lnTo>
                  <a:pt x="281" y="345"/>
                </a:lnTo>
                <a:lnTo>
                  <a:pt x="291" y="341"/>
                </a:lnTo>
                <a:lnTo>
                  <a:pt x="297" y="335"/>
                </a:lnTo>
                <a:lnTo>
                  <a:pt x="303" y="329"/>
                </a:lnTo>
                <a:lnTo>
                  <a:pt x="311" y="325"/>
                </a:lnTo>
                <a:lnTo>
                  <a:pt x="319" y="321"/>
                </a:lnTo>
                <a:lnTo>
                  <a:pt x="323" y="313"/>
                </a:lnTo>
                <a:lnTo>
                  <a:pt x="329" y="305"/>
                </a:lnTo>
                <a:lnTo>
                  <a:pt x="335" y="299"/>
                </a:lnTo>
                <a:lnTo>
                  <a:pt x="341" y="291"/>
                </a:lnTo>
                <a:lnTo>
                  <a:pt x="345" y="283"/>
                </a:lnTo>
                <a:lnTo>
                  <a:pt x="351" y="277"/>
                </a:lnTo>
                <a:lnTo>
                  <a:pt x="353" y="267"/>
                </a:lnTo>
                <a:lnTo>
                  <a:pt x="359" y="261"/>
                </a:lnTo>
                <a:lnTo>
                  <a:pt x="361" y="251"/>
                </a:lnTo>
                <a:lnTo>
                  <a:pt x="365" y="241"/>
                </a:lnTo>
                <a:lnTo>
                  <a:pt x="367" y="233"/>
                </a:lnTo>
                <a:lnTo>
                  <a:pt x="369" y="225"/>
                </a:lnTo>
                <a:lnTo>
                  <a:pt x="371" y="215"/>
                </a:lnTo>
                <a:lnTo>
                  <a:pt x="373" y="207"/>
                </a:lnTo>
                <a:lnTo>
                  <a:pt x="373" y="197"/>
                </a:lnTo>
                <a:lnTo>
                  <a:pt x="375" y="187"/>
                </a:lnTo>
                <a:lnTo>
                  <a:pt x="373" y="177"/>
                </a:lnTo>
                <a:lnTo>
                  <a:pt x="373" y="167"/>
                </a:lnTo>
                <a:lnTo>
                  <a:pt x="371" y="157"/>
                </a:lnTo>
                <a:lnTo>
                  <a:pt x="369" y="149"/>
                </a:lnTo>
                <a:lnTo>
                  <a:pt x="367" y="139"/>
                </a:lnTo>
                <a:lnTo>
                  <a:pt x="365" y="131"/>
                </a:lnTo>
                <a:lnTo>
                  <a:pt x="361" y="122"/>
                </a:lnTo>
                <a:lnTo>
                  <a:pt x="359" y="114"/>
                </a:lnTo>
                <a:lnTo>
                  <a:pt x="353" y="106"/>
                </a:lnTo>
                <a:lnTo>
                  <a:pt x="351" y="98"/>
                </a:lnTo>
                <a:lnTo>
                  <a:pt x="345" y="90"/>
                </a:lnTo>
                <a:lnTo>
                  <a:pt x="341" y="82"/>
                </a:lnTo>
                <a:lnTo>
                  <a:pt x="335" y="76"/>
                </a:lnTo>
                <a:lnTo>
                  <a:pt x="329" y="68"/>
                </a:lnTo>
                <a:lnTo>
                  <a:pt x="323" y="62"/>
                </a:lnTo>
                <a:lnTo>
                  <a:pt x="319" y="56"/>
                </a:lnTo>
                <a:lnTo>
                  <a:pt x="311" y="48"/>
                </a:lnTo>
                <a:lnTo>
                  <a:pt x="303" y="42"/>
                </a:lnTo>
                <a:lnTo>
                  <a:pt x="297" y="36"/>
                </a:lnTo>
                <a:lnTo>
                  <a:pt x="291" y="32"/>
                </a:lnTo>
                <a:lnTo>
                  <a:pt x="281" y="26"/>
                </a:lnTo>
                <a:lnTo>
                  <a:pt x="275" y="22"/>
                </a:lnTo>
                <a:lnTo>
                  <a:pt x="265" y="18"/>
                </a:lnTo>
                <a:lnTo>
                  <a:pt x="259" y="16"/>
                </a:lnTo>
                <a:lnTo>
                  <a:pt x="249" y="12"/>
                </a:lnTo>
                <a:lnTo>
                  <a:pt x="241" y="8"/>
                </a:lnTo>
                <a:lnTo>
                  <a:pt x="231" y="6"/>
                </a:lnTo>
                <a:lnTo>
                  <a:pt x="223" y="4"/>
                </a:lnTo>
                <a:lnTo>
                  <a:pt x="213" y="2"/>
                </a:lnTo>
                <a:lnTo>
                  <a:pt x="205" y="0"/>
                </a:lnTo>
                <a:lnTo>
                  <a:pt x="195" y="0"/>
                </a:lnTo>
                <a:lnTo>
                  <a:pt x="187" y="0"/>
                </a:lnTo>
                <a:lnTo>
                  <a:pt x="175" y="0"/>
                </a:lnTo>
                <a:lnTo>
                  <a:pt x="167" y="0"/>
                </a:lnTo>
                <a:lnTo>
                  <a:pt x="155" y="2"/>
                </a:lnTo>
                <a:lnTo>
                  <a:pt x="147" y="4"/>
                </a:lnTo>
                <a:lnTo>
                  <a:pt x="137" y="6"/>
                </a:lnTo>
                <a:lnTo>
                  <a:pt x="129" y="8"/>
                </a:lnTo>
                <a:lnTo>
                  <a:pt x="121" y="12"/>
                </a:lnTo>
                <a:lnTo>
                  <a:pt x="113" y="16"/>
                </a:lnTo>
                <a:lnTo>
                  <a:pt x="105" y="18"/>
                </a:lnTo>
                <a:lnTo>
                  <a:pt x="95" y="22"/>
                </a:lnTo>
                <a:lnTo>
                  <a:pt x="89" y="26"/>
                </a:lnTo>
                <a:lnTo>
                  <a:pt x="81" y="32"/>
                </a:lnTo>
                <a:lnTo>
                  <a:pt x="73" y="36"/>
                </a:lnTo>
                <a:lnTo>
                  <a:pt x="67" y="42"/>
                </a:lnTo>
                <a:lnTo>
                  <a:pt x="59" y="48"/>
                </a:lnTo>
                <a:lnTo>
                  <a:pt x="55" y="56"/>
                </a:lnTo>
                <a:lnTo>
                  <a:pt x="47" y="62"/>
                </a:lnTo>
                <a:lnTo>
                  <a:pt x="41" y="68"/>
                </a:lnTo>
                <a:lnTo>
                  <a:pt x="35" y="76"/>
                </a:lnTo>
                <a:lnTo>
                  <a:pt x="29" y="82"/>
                </a:lnTo>
                <a:lnTo>
                  <a:pt x="25" y="90"/>
                </a:lnTo>
                <a:lnTo>
                  <a:pt x="19" y="98"/>
                </a:lnTo>
                <a:lnTo>
                  <a:pt x="17" y="106"/>
                </a:lnTo>
                <a:lnTo>
                  <a:pt x="14" y="114"/>
                </a:lnTo>
                <a:lnTo>
                  <a:pt x="12" y="122"/>
                </a:lnTo>
                <a:lnTo>
                  <a:pt x="8" y="131"/>
                </a:lnTo>
                <a:lnTo>
                  <a:pt x="6" y="139"/>
                </a:lnTo>
                <a:lnTo>
                  <a:pt x="4" y="149"/>
                </a:lnTo>
                <a:lnTo>
                  <a:pt x="2" y="157"/>
                </a:lnTo>
                <a:lnTo>
                  <a:pt x="0" y="167"/>
                </a:lnTo>
                <a:lnTo>
                  <a:pt x="0" y="177"/>
                </a:lnTo>
                <a:lnTo>
                  <a:pt x="0" y="187"/>
                </a:lnTo>
                <a:lnTo>
                  <a:pt x="0" y="197"/>
                </a:lnTo>
                <a:lnTo>
                  <a:pt x="0" y="207"/>
                </a:lnTo>
                <a:lnTo>
                  <a:pt x="2" y="215"/>
                </a:lnTo>
                <a:lnTo>
                  <a:pt x="4" y="225"/>
                </a:lnTo>
                <a:lnTo>
                  <a:pt x="6" y="233"/>
                </a:lnTo>
                <a:lnTo>
                  <a:pt x="8" y="241"/>
                </a:lnTo>
                <a:lnTo>
                  <a:pt x="12" y="251"/>
                </a:lnTo>
                <a:lnTo>
                  <a:pt x="14" y="261"/>
                </a:lnTo>
                <a:lnTo>
                  <a:pt x="17" y="267"/>
                </a:lnTo>
                <a:lnTo>
                  <a:pt x="19" y="277"/>
                </a:lnTo>
                <a:lnTo>
                  <a:pt x="25" y="283"/>
                </a:lnTo>
                <a:lnTo>
                  <a:pt x="29" y="291"/>
                </a:lnTo>
                <a:lnTo>
                  <a:pt x="35" y="299"/>
                </a:lnTo>
                <a:lnTo>
                  <a:pt x="41" y="305"/>
                </a:lnTo>
                <a:lnTo>
                  <a:pt x="47" y="313"/>
                </a:lnTo>
                <a:lnTo>
                  <a:pt x="55" y="321"/>
                </a:lnTo>
                <a:lnTo>
                  <a:pt x="59" y="325"/>
                </a:lnTo>
                <a:lnTo>
                  <a:pt x="67" y="329"/>
                </a:lnTo>
                <a:lnTo>
                  <a:pt x="73" y="335"/>
                </a:lnTo>
                <a:lnTo>
                  <a:pt x="81" y="341"/>
                </a:lnTo>
                <a:lnTo>
                  <a:pt x="89" y="345"/>
                </a:lnTo>
                <a:lnTo>
                  <a:pt x="95" y="351"/>
                </a:lnTo>
                <a:lnTo>
                  <a:pt x="105" y="355"/>
                </a:lnTo>
                <a:lnTo>
                  <a:pt x="113" y="359"/>
                </a:lnTo>
                <a:lnTo>
                  <a:pt x="121" y="361"/>
                </a:lnTo>
                <a:lnTo>
                  <a:pt x="129" y="365"/>
                </a:lnTo>
                <a:lnTo>
                  <a:pt x="137" y="367"/>
                </a:lnTo>
                <a:lnTo>
                  <a:pt x="147" y="371"/>
                </a:lnTo>
                <a:lnTo>
                  <a:pt x="155" y="371"/>
                </a:lnTo>
                <a:lnTo>
                  <a:pt x="167" y="373"/>
                </a:lnTo>
                <a:lnTo>
                  <a:pt x="175" y="373"/>
                </a:lnTo>
                <a:lnTo>
                  <a:pt x="187" y="375"/>
                </a:lnTo>
                <a:close/>
              </a:path>
            </a:pathLst>
          </a:custGeom>
          <a:solidFill>
            <a:srgbClr val="ABA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7" name="Freeform 187"/>
          <p:cNvSpPr>
            <a:spLocks/>
          </p:cNvSpPr>
          <p:nvPr/>
        </p:nvSpPr>
        <p:spPr bwMode="auto">
          <a:xfrm>
            <a:off x="1068388" y="5267325"/>
            <a:ext cx="614362" cy="582613"/>
          </a:xfrm>
          <a:custGeom>
            <a:avLst/>
            <a:gdLst>
              <a:gd name="T0" fmla="*/ 2147483647 w 387"/>
              <a:gd name="T1" fmla="*/ 2147483647 h 367"/>
              <a:gd name="T2" fmla="*/ 2147483647 w 387"/>
              <a:gd name="T3" fmla="*/ 2147483647 h 367"/>
              <a:gd name="T4" fmla="*/ 2147483647 w 387"/>
              <a:gd name="T5" fmla="*/ 2147483647 h 367"/>
              <a:gd name="T6" fmla="*/ 2147483647 w 387"/>
              <a:gd name="T7" fmla="*/ 2147483647 h 367"/>
              <a:gd name="T8" fmla="*/ 2147483647 w 387"/>
              <a:gd name="T9" fmla="*/ 2147483647 h 367"/>
              <a:gd name="T10" fmla="*/ 2147483647 w 387"/>
              <a:gd name="T11" fmla="*/ 2147483647 h 367"/>
              <a:gd name="T12" fmla="*/ 2147483647 w 387"/>
              <a:gd name="T13" fmla="*/ 2147483647 h 367"/>
              <a:gd name="T14" fmla="*/ 2147483647 w 387"/>
              <a:gd name="T15" fmla="*/ 2147483647 h 367"/>
              <a:gd name="T16" fmla="*/ 2147483647 w 387"/>
              <a:gd name="T17" fmla="*/ 2147483647 h 367"/>
              <a:gd name="T18" fmla="*/ 2147483647 w 387"/>
              <a:gd name="T19" fmla="*/ 2147483647 h 367"/>
              <a:gd name="T20" fmla="*/ 2147483647 w 387"/>
              <a:gd name="T21" fmla="*/ 2147483647 h 367"/>
              <a:gd name="T22" fmla="*/ 2147483647 w 387"/>
              <a:gd name="T23" fmla="*/ 2147483647 h 367"/>
              <a:gd name="T24" fmla="*/ 2147483647 w 387"/>
              <a:gd name="T25" fmla="*/ 2147483647 h 367"/>
              <a:gd name="T26" fmla="*/ 2147483647 w 387"/>
              <a:gd name="T27" fmla="*/ 2147483647 h 367"/>
              <a:gd name="T28" fmla="*/ 2147483647 w 387"/>
              <a:gd name="T29" fmla="*/ 2147483647 h 367"/>
              <a:gd name="T30" fmla="*/ 2147483647 w 387"/>
              <a:gd name="T31" fmla="*/ 2147483647 h 367"/>
              <a:gd name="T32" fmla="*/ 2147483647 w 387"/>
              <a:gd name="T33" fmla="*/ 2147483647 h 367"/>
              <a:gd name="T34" fmla="*/ 2147483647 w 387"/>
              <a:gd name="T35" fmla="*/ 2147483647 h 367"/>
              <a:gd name="T36" fmla="*/ 2147483647 w 387"/>
              <a:gd name="T37" fmla="*/ 2147483647 h 367"/>
              <a:gd name="T38" fmla="*/ 2147483647 w 387"/>
              <a:gd name="T39" fmla="*/ 2147483647 h 367"/>
              <a:gd name="T40" fmla="*/ 2147483647 w 387"/>
              <a:gd name="T41" fmla="*/ 2147483647 h 367"/>
              <a:gd name="T42" fmla="*/ 2147483647 w 387"/>
              <a:gd name="T43" fmla="*/ 2147483647 h 367"/>
              <a:gd name="T44" fmla="*/ 2147483647 w 387"/>
              <a:gd name="T45" fmla="*/ 2147483647 h 367"/>
              <a:gd name="T46" fmla="*/ 2147483647 w 387"/>
              <a:gd name="T47" fmla="*/ 2147483647 h 367"/>
              <a:gd name="T48" fmla="*/ 2147483647 w 387"/>
              <a:gd name="T49" fmla="*/ 2147483647 h 367"/>
              <a:gd name="T50" fmla="*/ 2147483647 w 387"/>
              <a:gd name="T51" fmla="*/ 0 h 367"/>
              <a:gd name="T52" fmla="*/ 2147483647 w 387"/>
              <a:gd name="T53" fmla="*/ 2147483647 h 367"/>
              <a:gd name="T54" fmla="*/ 2147483647 w 387"/>
              <a:gd name="T55" fmla="*/ 2147483647 h 367"/>
              <a:gd name="T56" fmla="*/ 2147483647 w 387"/>
              <a:gd name="T57" fmla="*/ 2147483647 h 367"/>
              <a:gd name="T58" fmla="*/ 2147483647 w 387"/>
              <a:gd name="T59" fmla="*/ 2147483647 h 367"/>
              <a:gd name="T60" fmla="*/ 2147483647 w 387"/>
              <a:gd name="T61" fmla="*/ 2147483647 h 367"/>
              <a:gd name="T62" fmla="*/ 2147483647 w 387"/>
              <a:gd name="T63" fmla="*/ 2147483647 h 367"/>
              <a:gd name="T64" fmla="*/ 2147483647 w 387"/>
              <a:gd name="T65" fmla="*/ 2147483647 h 367"/>
              <a:gd name="T66" fmla="*/ 2147483647 w 387"/>
              <a:gd name="T67" fmla="*/ 2147483647 h 367"/>
              <a:gd name="T68" fmla="*/ 2147483647 w 387"/>
              <a:gd name="T69" fmla="*/ 2147483647 h 367"/>
              <a:gd name="T70" fmla="*/ 2147483647 w 387"/>
              <a:gd name="T71" fmla="*/ 2147483647 h 367"/>
              <a:gd name="T72" fmla="*/ 2147483647 w 387"/>
              <a:gd name="T73" fmla="*/ 2147483647 h 367"/>
              <a:gd name="T74" fmla="*/ 2147483647 w 387"/>
              <a:gd name="T75" fmla="*/ 2147483647 h 367"/>
              <a:gd name="T76" fmla="*/ 2147483647 w 387"/>
              <a:gd name="T77" fmla="*/ 2147483647 h 367"/>
              <a:gd name="T78" fmla="*/ 2147483647 w 387"/>
              <a:gd name="T79" fmla="*/ 2147483647 h 367"/>
              <a:gd name="T80" fmla="*/ 2147483647 w 387"/>
              <a:gd name="T81" fmla="*/ 2147483647 h 367"/>
              <a:gd name="T82" fmla="*/ 2147483647 w 387"/>
              <a:gd name="T83" fmla="*/ 2147483647 h 367"/>
              <a:gd name="T84" fmla="*/ 2147483647 w 387"/>
              <a:gd name="T85" fmla="*/ 2147483647 h 367"/>
              <a:gd name="T86" fmla="*/ 2147483647 w 387"/>
              <a:gd name="T87" fmla="*/ 2147483647 h 367"/>
              <a:gd name="T88" fmla="*/ 2147483647 w 387"/>
              <a:gd name="T89" fmla="*/ 2147483647 h 367"/>
              <a:gd name="T90" fmla="*/ 2147483647 w 387"/>
              <a:gd name="T91" fmla="*/ 2147483647 h 367"/>
              <a:gd name="T92" fmla="*/ 2147483647 w 387"/>
              <a:gd name="T93" fmla="*/ 2147483647 h 367"/>
              <a:gd name="T94" fmla="*/ 2147483647 w 387"/>
              <a:gd name="T95" fmla="*/ 2147483647 h 367"/>
              <a:gd name="T96" fmla="*/ 2147483647 w 387"/>
              <a:gd name="T97" fmla="*/ 2147483647 h 367"/>
              <a:gd name="T98" fmla="*/ 2147483647 w 387"/>
              <a:gd name="T99" fmla="*/ 2147483647 h 367"/>
              <a:gd name="T100" fmla="*/ 2147483647 w 387"/>
              <a:gd name="T101" fmla="*/ 2147483647 h 367"/>
              <a:gd name="T102" fmla="*/ 2147483647 w 387"/>
              <a:gd name="T103" fmla="*/ 2147483647 h 367"/>
              <a:gd name="T104" fmla="*/ 2147483647 w 387"/>
              <a:gd name="T105" fmla="*/ 2147483647 h 367"/>
              <a:gd name="T106" fmla="*/ 2147483647 w 387"/>
              <a:gd name="T107" fmla="*/ 2147483647 h 367"/>
              <a:gd name="T108" fmla="*/ 2147483647 w 387"/>
              <a:gd name="T109" fmla="*/ 2147483647 h 367"/>
              <a:gd name="T110" fmla="*/ 2147483647 w 387"/>
              <a:gd name="T111" fmla="*/ 2147483647 h 367"/>
              <a:gd name="T112" fmla="*/ 2147483647 w 387"/>
              <a:gd name="T113" fmla="*/ 2147483647 h 367"/>
              <a:gd name="T114" fmla="*/ 2147483647 w 387"/>
              <a:gd name="T115" fmla="*/ 2147483647 h 367"/>
              <a:gd name="T116" fmla="*/ 2147483647 w 387"/>
              <a:gd name="T117" fmla="*/ 2147483647 h 367"/>
              <a:gd name="T118" fmla="*/ 2147483647 w 387"/>
              <a:gd name="T119" fmla="*/ 2147483647 h 367"/>
              <a:gd name="T120" fmla="*/ 2147483647 w 387"/>
              <a:gd name="T121" fmla="*/ 2147483647 h 3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87" h="367">
                <a:moveTo>
                  <a:pt x="179" y="281"/>
                </a:moveTo>
                <a:lnTo>
                  <a:pt x="175" y="281"/>
                </a:lnTo>
                <a:lnTo>
                  <a:pt x="169" y="287"/>
                </a:lnTo>
                <a:lnTo>
                  <a:pt x="159" y="293"/>
                </a:lnTo>
                <a:lnTo>
                  <a:pt x="145" y="303"/>
                </a:lnTo>
                <a:lnTo>
                  <a:pt x="137" y="307"/>
                </a:lnTo>
                <a:lnTo>
                  <a:pt x="129" y="311"/>
                </a:lnTo>
                <a:lnTo>
                  <a:pt x="121" y="317"/>
                </a:lnTo>
                <a:lnTo>
                  <a:pt x="113" y="323"/>
                </a:lnTo>
                <a:lnTo>
                  <a:pt x="105" y="327"/>
                </a:lnTo>
                <a:lnTo>
                  <a:pt x="99" y="333"/>
                </a:lnTo>
                <a:lnTo>
                  <a:pt x="91" y="339"/>
                </a:lnTo>
                <a:lnTo>
                  <a:pt x="83" y="345"/>
                </a:lnTo>
                <a:lnTo>
                  <a:pt x="73" y="337"/>
                </a:lnTo>
                <a:lnTo>
                  <a:pt x="61" y="327"/>
                </a:lnTo>
                <a:lnTo>
                  <a:pt x="63" y="317"/>
                </a:lnTo>
                <a:lnTo>
                  <a:pt x="67" y="309"/>
                </a:lnTo>
                <a:lnTo>
                  <a:pt x="71" y="301"/>
                </a:lnTo>
                <a:lnTo>
                  <a:pt x="73" y="291"/>
                </a:lnTo>
                <a:lnTo>
                  <a:pt x="77" y="281"/>
                </a:lnTo>
                <a:lnTo>
                  <a:pt x="79" y="273"/>
                </a:lnTo>
                <a:lnTo>
                  <a:pt x="83" y="265"/>
                </a:lnTo>
                <a:lnTo>
                  <a:pt x="87" y="257"/>
                </a:lnTo>
                <a:lnTo>
                  <a:pt x="89" y="249"/>
                </a:lnTo>
                <a:lnTo>
                  <a:pt x="91" y="241"/>
                </a:lnTo>
                <a:lnTo>
                  <a:pt x="93" y="233"/>
                </a:lnTo>
                <a:lnTo>
                  <a:pt x="95" y="231"/>
                </a:lnTo>
                <a:lnTo>
                  <a:pt x="99" y="223"/>
                </a:lnTo>
                <a:lnTo>
                  <a:pt x="101" y="221"/>
                </a:lnTo>
                <a:lnTo>
                  <a:pt x="97" y="219"/>
                </a:lnTo>
                <a:lnTo>
                  <a:pt x="89" y="215"/>
                </a:lnTo>
                <a:lnTo>
                  <a:pt x="83" y="211"/>
                </a:lnTo>
                <a:lnTo>
                  <a:pt x="77" y="209"/>
                </a:lnTo>
                <a:lnTo>
                  <a:pt x="71" y="205"/>
                </a:lnTo>
                <a:lnTo>
                  <a:pt x="63" y="203"/>
                </a:lnTo>
                <a:lnTo>
                  <a:pt x="55" y="197"/>
                </a:lnTo>
                <a:lnTo>
                  <a:pt x="47" y="193"/>
                </a:lnTo>
                <a:lnTo>
                  <a:pt x="39" y="189"/>
                </a:lnTo>
                <a:lnTo>
                  <a:pt x="31" y="185"/>
                </a:lnTo>
                <a:lnTo>
                  <a:pt x="23" y="181"/>
                </a:lnTo>
                <a:lnTo>
                  <a:pt x="14" y="177"/>
                </a:lnTo>
                <a:lnTo>
                  <a:pt x="8" y="173"/>
                </a:lnTo>
                <a:lnTo>
                  <a:pt x="0" y="169"/>
                </a:lnTo>
                <a:lnTo>
                  <a:pt x="0" y="161"/>
                </a:lnTo>
                <a:lnTo>
                  <a:pt x="2" y="155"/>
                </a:lnTo>
                <a:lnTo>
                  <a:pt x="2" y="149"/>
                </a:lnTo>
                <a:lnTo>
                  <a:pt x="4" y="143"/>
                </a:lnTo>
                <a:lnTo>
                  <a:pt x="12" y="141"/>
                </a:lnTo>
                <a:lnTo>
                  <a:pt x="20" y="139"/>
                </a:lnTo>
                <a:lnTo>
                  <a:pt x="29" y="137"/>
                </a:lnTo>
                <a:lnTo>
                  <a:pt x="39" y="137"/>
                </a:lnTo>
                <a:lnTo>
                  <a:pt x="47" y="133"/>
                </a:lnTo>
                <a:lnTo>
                  <a:pt x="57" y="133"/>
                </a:lnTo>
                <a:lnTo>
                  <a:pt x="67" y="131"/>
                </a:lnTo>
                <a:lnTo>
                  <a:pt x="77" y="131"/>
                </a:lnTo>
                <a:lnTo>
                  <a:pt x="83" y="127"/>
                </a:lnTo>
                <a:lnTo>
                  <a:pt x="91" y="127"/>
                </a:lnTo>
                <a:lnTo>
                  <a:pt x="97" y="125"/>
                </a:lnTo>
                <a:lnTo>
                  <a:pt x="103" y="125"/>
                </a:lnTo>
                <a:lnTo>
                  <a:pt x="111" y="123"/>
                </a:lnTo>
                <a:lnTo>
                  <a:pt x="115" y="123"/>
                </a:lnTo>
                <a:lnTo>
                  <a:pt x="113" y="122"/>
                </a:lnTo>
                <a:lnTo>
                  <a:pt x="113" y="112"/>
                </a:lnTo>
                <a:lnTo>
                  <a:pt x="113" y="106"/>
                </a:lnTo>
                <a:lnTo>
                  <a:pt x="113" y="100"/>
                </a:lnTo>
                <a:lnTo>
                  <a:pt x="113" y="92"/>
                </a:lnTo>
                <a:lnTo>
                  <a:pt x="113" y="84"/>
                </a:lnTo>
                <a:lnTo>
                  <a:pt x="111" y="74"/>
                </a:lnTo>
                <a:lnTo>
                  <a:pt x="111" y="64"/>
                </a:lnTo>
                <a:lnTo>
                  <a:pt x="111" y="56"/>
                </a:lnTo>
                <a:lnTo>
                  <a:pt x="111" y="46"/>
                </a:lnTo>
                <a:lnTo>
                  <a:pt x="109" y="36"/>
                </a:lnTo>
                <a:lnTo>
                  <a:pt x="107" y="26"/>
                </a:lnTo>
                <a:lnTo>
                  <a:pt x="107" y="16"/>
                </a:lnTo>
                <a:lnTo>
                  <a:pt x="107" y="8"/>
                </a:lnTo>
                <a:lnTo>
                  <a:pt x="113" y="4"/>
                </a:lnTo>
                <a:lnTo>
                  <a:pt x="119" y="2"/>
                </a:lnTo>
                <a:lnTo>
                  <a:pt x="127" y="0"/>
                </a:lnTo>
                <a:lnTo>
                  <a:pt x="133" y="0"/>
                </a:lnTo>
                <a:lnTo>
                  <a:pt x="139" y="6"/>
                </a:lnTo>
                <a:lnTo>
                  <a:pt x="145" y="12"/>
                </a:lnTo>
                <a:lnTo>
                  <a:pt x="149" y="20"/>
                </a:lnTo>
                <a:lnTo>
                  <a:pt x="157" y="28"/>
                </a:lnTo>
                <a:lnTo>
                  <a:pt x="163" y="34"/>
                </a:lnTo>
                <a:lnTo>
                  <a:pt x="169" y="40"/>
                </a:lnTo>
                <a:lnTo>
                  <a:pt x="175" y="48"/>
                </a:lnTo>
                <a:lnTo>
                  <a:pt x="181" y="56"/>
                </a:lnTo>
                <a:lnTo>
                  <a:pt x="191" y="66"/>
                </a:lnTo>
                <a:lnTo>
                  <a:pt x="199" y="76"/>
                </a:lnTo>
                <a:lnTo>
                  <a:pt x="205" y="82"/>
                </a:lnTo>
                <a:lnTo>
                  <a:pt x="207" y="86"/>
                </a:lnTo>
                <a:lnTo>
                  <a:pt x="209" y="84"/>
                </a:lnTo>
                <a:lnTo>
                  <a:pt x="215" y="78"/>
                </a:lnTo>
                <a:lnTo>
                  <a:pt x="219" y="74"/>
                </a:lnTo>
                <a:lnTo>
                  <a:pt x="225" y="72"/>
                </a:lnTo>
                <a:lnTo>
                  <a:pt x="233" y="68"/>
                </a:lnTo>
                <a:lnTo>
                  <a:pt x="239" y="64"/>
                </a:lnTo>
                <a:lnTo>
                  <a:pt x="247" y="58"/>
                </a:lnTo>
                <a:lnTo>
                  <a:pt x="253" y="52"/>
                </a:lnTo>
                <a:lnTo>
                  <a:pt x="261" y="48"/>
                </a:lnTo>
                <a:lnTo>
                  <a:pt x="271" y="44"/>
                </a:lnTo>
                <a:lnTo>
                  <a:pt x="277" y="36"/>
                </a:lnTo>
                <a:lnTo>
                  <a:pt x="287" y="32"/>
                </a:lnTo>
                <a:lnTo>
                  <a:pt x="293" y="28"/>
                </a:lnTo>
                <a:lnTo>
                  <a:pt x="303" y="24"/>
                </a:lnTo>
                <a:lnTo>
                  <a:pt x="311" y="32"/>
                </a:lnTo>
                <a:lnTo>
                  <a:pt x="321" y="40"/>
                </a:lnTo>
                <a:lnTo>
                  <a:pt x="319" y="48"/>
                </a:lnTo>
                <a:lnTo>
                  <a:pt x="315" y="58"/>
                </a:lnTo>
                <a:lnTo>
                  <a:pt x="311" y="64"/>
                </a:lnTo>
                <a:lnTo>
                  <a:pt x="309" y="74"/>
                </a:lnTo>
                <a:lnTo>
                  <a:pt x="305" y="84"/>
                </a:lnTo>
                <a:lnTo>
                  <a:pt x="303" y="92"/>
                </a:lnTo>
                <a:lnTo>
                  <a:pt x="299" y="100"/>
                </a:lnTo>
                <a:lnTo>
                  <a:pt x="297" y="110"/>
                </a:lnTo>
                <a:lnTo>
                  <a:pt x="293" y="118"/>
                </a:lnTo>
                <a:lnTo>
                  <a:pt x="289" y="123"/>
                </a:lnTo>
                <a:lnTo>
                  <a:pt x="287" y="131"/>
                </a:lnTo>
                <a:lnTo>
                  <a:pt x="287" y="137"/>
                </a:lnTo>
                <a:lnTo>
                  <a:pt x="283" y="143"/>
                </a:lnTo>
                <a:lnTo>
                  <a:pt x="283" y="147"/>
                </a:lnTo>
                <a:lnTo>
                  <a:pt x="287" y="147"/>
                </a:lnTo>
                <a:lnTo>
                  <a:pt x="293" y="151"/>
                </a:lnTo>
                <a:lnTo>
                  <a:pt x="297" y="153"/>
                </a:lnTo>
                <a:lnTo>
                  <a:pt x="303" y="157"/>
                </a:lnTo>
                <a:lnTo>
                  <a:pt x="311" y="161"/>
                </a:lnTo>
                <a:lnTo>
                  <a:pt x="319" y="165"/>
                </a:lnTo>
                <a:lnTo>
                  <a:pt x="325" y="167"/>
                </a:lnTo>
                <a:lnTo>
                  <a:pt x="335" y="171"/>
                </a:lnTo>
                <a:lnTo>
                  <a:pt x="341" y="175"/>
                </a:lnTo>
                <a:lnTo>
                  <a:pt x="351" y="181"/>
                </a:lnTo>
                <a:lnTo>
                  <a:pt x="359" y="183"/>
                </a:lnTo>
                <a:lnTo>
                  <a:pt x="369" y="187"/>
                </a:lnTo>
                <a:lnTo>
                  <a:pt x="377" y="193"/>
                </a:lnTo>
                <a:lnTo>
                  <a:pt x="387" y="197"/>
                </a:lnTo>
                <a:lnTo>
                  <a:pt x="385" y="203"/>
                </a:lnTo>
                <a:lnTo>
                  <a:pt x="385" y="211"/>
                </a:lnTo>
                <a:lnTo>
                  <a:pt x="383" y="217"/>
                </a:lnTo>
                <a:lnTo>
                  <a:pt x="383" y="225"/>
                </a:lnTo>
                <a:lnTo>
                  <a:pt x="373" y="225"/>
                </a:lnTo>
                <a:lnTo>
                  <a:pt x="363" y="227"/>
                </a:lnTo>
                <a:lnTo>
                  <a:pt x="353" y="229"/>
                </a:lnTo>
                <a:lnTo>
                  <a:pt x="345" y="231"/>
                </a:lnTo>
                <a:lnTo>
                  <a:pt x="335" y="231"/>
                </a:lnTo>
                <a:lnTo>
                  <a:pt x="325" y="233"/>
                </a:lnTo>
                <a:lnTo>
                  <a:pt x="315" y="233"/>
                </a:lnTo>
                <a:lnTo>
                  <a:pt x="309" y="237"/>
                </a:lnTo>
                <a:lnTo>
                  <a:pt x="299" y="237"/>
                </a:lnTo>
                <a:lnTo>
                  <a:pt x="293" y="239"/>
                </a:lnTo>
                <a:lnTo>
                  <a:pt x="285" y="241"/>
                </a:lnTo>
                <a:lnTo>
                  <a:pt x="281" y="243"/>
                </a:lnTo>
                <a:lnTo>
                  <a:pt x="273" y="243"/>
                </a:lnTo>
                <a:lnTo>
                  <a:pt x="271" y="245"/>
                </a:lnTo>
                <a:lnTo>
                  <a:pt x="271" y="247"/>
                </a:lnTo>
                <a:lnTo>
                  <a:pt x="271" y="255"/>
                </a:lnTo>
                <a:lnTo>
                  <a:pt x="271" y="259"/>
                </a:lnTo>
                <a:lnTo>
                  <a:pt x="271" y="267"/>
                </a:lnTo>
                <a:lnTo>
                  <a:pt x="271" y="275"/>
                </a:lnTo>
                <a:lnTo>
                  <a:pt x="271" y="285"/>
                </a:lnTo>
                <a:lnTo>
                  <a:pt x="271" y="291"/>
                </a:lnTo>
                <a:lnTo>
                  <a:pt x="273" y="301"/>
                </a:lnTo>
                <a:lnTo>
                  <a:pt x="273" y="311"/>
                </a:lnTo>
                <a:lnTo>
                  <a:pt x="275" y="321"/>
                </a:lnTo>
                <a:lnTo>
                  <a:pt x="275" y="329"/>
                </a:lnTo>
                <a:lnTo>
                  <a:pt x="275" y="339"/>
                </a:lnTo>
                <a:lnTo>
                  <a:pt x="277" y="349"/>
                </a:lnTo>
                <a:lnTo>
                  <a:pt x="277" y="359"/>
                </a:lnTo>
                <a:lnTo>
                  <a:pt x="271" y="361"/>
                </a:lnTo>
                <a:lnTo>
                  <a:pt x="265" y="363"/>
                </a:lnTo>
                <a:lnTo>
                  <a:pt x="259" y="365"/>
                </a:lnTo>
                <a:lnTo>
                  <a:pt x="253" y="367"/>
                </a:lnTo>
                <a:lnTo>
                  <a:pt x="247" y="361"/>
                </a:lnTo>
                <a:lnTo>
                  <a:pt x="239" y="353"/>
                </a:lnTo>
                <a:lnTo>
                  <a:pt x="233" y="345"/>
                </a:lnTo>
                <a:lnTo>
                  <a:pt x="227" y="339"/>
                </a:lnTo>
                <a:lnTo>
                  <a:pt x="221" y="331"/>
                </a:lnTo>
                <a:lnTo>
                  <a:pt x="215" y="325"/>
                </a:lnTo>
                <a:lnTo>
                  <a:pt x="209" y="317"/>
                </a:lnTo>
                <a:lnTo>
                  <a:pt x="205" y="311"/>
                </a:lnTo>
                <a:lnTo>
                  <a:pt x="193" y="299"/>
                </a:lnTo>
                <a:lnTo>
                  <a:pt x="187" y="289"/>
                </a:lnTo>
                <a:lnTo>
                  <a:pt x="181" y="283"/>
                </a:lnTo>
                <a:lnTo>
                  <a:pt x="179" y="281"/>
                </a:lnTo>
                <a:close/>
              </a:path>
            </a:pathLst>
          </a:custGeom>
          <a:solidFill>
            <a:srgbClr val="03B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8" name="Freeform 188"/>
          <p:cNvSpPr>
            <a:spLocks/>
          </p:cNvSpPr>
          <p:nvPr/>
        </p:nvSpPr>
        <p:spPr bwMode="auto">
          <a:xfrm>
            <a:off x="1062038" y="5245100"/>
            <a:ext cx="627062" cy="630238"/>
          </a:xfrm>
          <a:custGeom>
            <a:avLst/>
            <a:gdLst>
              <a:gd name="T0" fmla="*/ 2147483647 w 395"/>
              <a:gd name="T1" fmla="*/ 2147483647 h 397"/>
              <a:gd name="T2" fmla="*/ 2147483647 w 395"/>
              <a:gd name="T3" fmla="*/ 2147483647 h 397"/>
              <a:gd name="T4" fmla="*/ 2147483647 w 395"/>
              <a:gd name="T5" fmla="*/ 2147483647 h 397"/>
              <a:gd name="T6" fmla="*/ 2147483647 w 395"/>
              <a:gd name="T7" fmla="*/ 2147483647 h 397"/>
              <a:gd name="T8" fmla="*/ 2147483647 w 395"/>
              <a:gd name="T9" fmla="*/ 2147483647 h 397"/>
              <a:gd name="T10" fmla="*/ 2147483647 w 395"/>
              <a:gd name="T11" fmla="*/ 2147483647 h 397"/>
              <a:gd name="T12" fmla="*/ 2147483647 w 395"/>
              <a:gd name="T13" fmla="*/ 2147483647 h 397"/>
              <a:gd name="T14" fmla="*/ 2147483647 w 395"/>
              <a:gd name="T15" fmla="*/ 2147483647 h 397"/>
              <a:gd name="T16" fmla="*/ 2147483647 w 395"/>
              <a:gd name="T17" fmla="*/ 2147483647 h 397"/>
              <a:gd name="T18" fmla="*/ 2147483647 w 395"/>
              <a:gd name="T19" fmla="*/ 2147483647 h 397"/>
              <a:gd name="T20" fmla="*/ 2147483647 w 395"/>
              <a:gd name="T21" fmla="*/ 2147483647 h 397"/>
              <a:gd name="T22" fmla="*/ 2147483647 w 395"/>
              <a:gd name="T23" fmla="*/ 2147483647 h 397"/>
              <a:gd name="T24" fmla="*/ 2147483647 w 395"/>
              <a:gd name="T25" fmla="*/ 0 h 397"/>
              <a:gd name="T26" fmla="*/ 2147483647 w 395"/>
              <a:gd name="T27" fmla="*/ 2147483647 h 397"/>
              <a:gd name="T28" fmla="*/ 2147483647 w 395"/>
              <a:gd name="T29" fmla="*/ 2147483647 h 397"/>
              <a:gd name="T30" fmla="*/ 2147483647 w 395"/>
              <a:gd name="T31" fmla="*/ 2147483647 h 397"/>
              <a:gd name="T32" fmla="*/ 2147483647 w 395"/>
              <a:gd name="T33" fmla="*/ 2147483647 h 397"/>
              <a:gd name="T34" fmla="*/ 2147483647 w 395"/>
              <a:gd name="T35" fmla="*/ 2147483647 h 397"/>
              <a:gd name="T36" fmla="*/ 2147483647 w 395"/>
              <a:gd name="T37" fmla="*/ 2147483647 h 397"/>
              <a:gd name="T38" fmla="*/ 2147483647 w 395"/>
              <a:gd name="T39" fmla="*/ 2147483647 h 397"/>
              <a:gd name="T40" fmla="*/ 2147483647 w 395"/>
              <a:gd name="T41" fmla="*/ 2147483647 h 397"/>
              <a:gd name="T42" fmla="*/ 2147483647 w 395"/>
              <a:gd name="T43" fmla="*/ 2147483647 h 397"/>
              <a:gd name="T44" fmla="*/ 2147483647 w 395"/>
              <a:gd name="T45" fmla="*/ 2147483647 h 397"/>
              <a:gd name="T46" fmla="*/ 2147483647 w 395"/>
              <a:gd name="T47" fmla="*/ 2147483647 h 397"/>
              <a:gd name="T48" fmla="*/ 2147483647 w 395"/>
              <a:gd name="T49" fmla="*/ 2147483647 h 397"/>
              <a:gd name="T50" fmla="*/ 2147483647 w 395"/>
              <a:gd name="T51" fmla="*/ 2147483647 h 397"/>
              <a:gd name="T52" fmla="*/ 2147483647 w 395"/>
              <a:gd name="T53" fmla="*/ 2147483647 h 397"/>
              <a:gd name="T54" fmla="*/ 2147483647 w 395"/>
              <a:gd name="T55" fmla="*/ 2147483647 h 397"/>
              <a:gd name="T56" fmla="*/ 2147483647 w 395"/>
              <a:gd name="T57" fmla="*/ 2147483647 h 397"/>
              <a:gd name="T58" fmla="*/ 2147483647 w 395"/>
              <a:gd name="T59" fmla="*/ 2147483647 h 397"/>
              <a:gd name="T60" fmla="*/ 2147483647 w 395"/>
              <a:gd name="T61" fmla="*/ 2147483647 h 397"/>
              <a:gd name="T62" fmla="*/ 0 w 395"/>
              <a:gd name="T63" fmla="*/ 2147483647 h 397"/>
              <a:gd name="T64" fmla="*/ 2147483647 w 395"/>
              <a:gd name="T65" fmla="*/ 2147483647 h 397"/>
              <a:gd name="T66" fmla="*/ 2147483647 w 395"/>
              <a:gd name="T67" fmla="*/ 2147483647 h 397"/>
              <a:gd name="T68" fmla="*/ 2147483647 w 395"/>
              <a:gd name="T69" fmla="*/ 2147483647 h 397"/>
              <a:gd name="T70" fmla="*/ 2147483647 w 395"/>
              <a:gd name="T71" fmla="*/ 2147483647 h 397"/>
              <a:gd name="T72" fmla="*/ 2147483647 w 395"/>
              <a:gd name="T73" fmla="*/ 2147483647 h 397"/>
              <a:gd name="T74" fmla="*/ 2147483647 w 395"/>
              <a:gd name="T75" fmla="*/ 0 h 397"/>
              <a:gd name="T76" fmla="*/ 2147483647 w 395"/>
              <a:gd name="T77" fmla="*/ 0 h 397"/>
              <a:gd name="T78" fmla="*/ 2147483647 w 395"/>
              <a:gd name="T79" fmla="*/ 2147483647 h 397"/>
              <a:gd name="T80" fmla="*/ 2147483647 w 395"/>
              <a:gd name="T81" fmla="*/ 2147483647 h 397"/>
              <a:gd name="T82" fmla="*/ 2147483647 w 395"/>
              <a:gd name="T83" fmla="*/ 2147483647 h 397"/>
              <a:gd name="T84" fmla="*/ 2147483647 w 395"/>
              <a:gd name="T85" fmla="*/ 2147483647 h 397"/>
              <a:gd name="T86" fmla="*/ 2147483647 w 395"/>
              <a:gd name="T87" fmla="*/ 2147483647 h 397"/>
              <a:gd name="T88" fmla="*/ 2147483647 w 395"/>
              <a:gd name="T89" fmla="*/ 2147483647 h 397"/>
              <a:gd name="T90" fmla="*/ 2147483647 w 395"/>
              <a:gd name="T91" fmla="*/ 2147483647 h 397"/>
              <a:gd name="T92" fmla="*/ 2147483647 w 395"/>
              <a:gd name="T93" fmla="*/ 2147483647 h 397"/>
              <a:gd name="T94" fmla="*/ 2147483647 w 395"/>
              <a:gd name="T95" fmla="*/ 2147483647 h 397"/>
              <a:gd name="T96" fmla="*/ 2147483647 w 395"/>
              <a:gd name="T97" fmla="*/ 2147483647 h 397"/>
              <a:gd name="T98" fmla="*/ 2147483647 w 395"/>
              <a:gd name="T99" fmla="*/ 2147483647 h 397"/>
              <a:gd name="T100" fmla="*/ 2147483647 w 395"/>
              <a:gd name="T101" fmla="*/ 2147483647 h 397"/>
              <a:gd name="T102" fmla="*/ 2147483647 w 395"/>
              <a:gd name="T103" fmla="*/ 2147483647 h 3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5" h="397">
                <a:moveTo>
                  <a:pt x="197" y="375"/>
                </a:moveTo>
                <a:lnTo>
                  <a:pt x="203" y="373"/>
                </a:lnTo>
                <a:lnTo>
                  <a:pt x="213" y="373"/>
                </a:lnTo>
                <a:lnTo>
                  <a:pt x="221" y="371"/>
                </a:lnTo>
                <a:lnTo>
                  <a:pt x="231" y="371"/>
                </a:lnTo>
                <a:lnTo>
                  <a:pt x="237" y="367"/>
                </a:lnTo>
                <a:lnTo>
                  <a:pt x="247" y="365"/>
                </a:lnTo>
                <a:lnTo>
                  <a:pt x="255" y="361"/>
                </a:lnTo>
                <a:lnTo>
                  <a:pt x="263" y="359"/>
                </a:lnTo>
                <a:lnTo>
                  <a:pt x="271" y="355"/>
                </a:lnTo>
                <a:lnTo>
                  <a:pt x="279" y="351"/>
                </a:lnTo>
                <a:lnTo>
                  <a:pt x="285" y="347"/>
                </a:lnTo>
                <a:lnTo>
                  <a:pt x="293" y="343"/>
                </a:lnTo>
                <a:lnTo>
                  <a:pt x="299" y="337"/>
                </a:lnTo>
                <a:lnTo>
                  <a:pt x="307" y="333"/>
                </a:lnTo>
                <a:lnTo>
                  <a:pt x="313" y="327"/>
                </a:lnTo>
                <a:lnTo>
                  <a:pt x="319" y="323"/>
                </a:lnTo>
                <a:lnTo>
                  <a:pt x="325" y="315"/>
                </a:lnTo>
                <a:lnTo>
                  <a:pt x="329" y="309"/>
                </a:lnTo>
                <a:lnTo>
                  <a:pt x="335" y="301"/>
                </a:lnTo>
                <a:lnTo>
                  <a:pt x="341" y="295"/>
                </a:lnTo>
                <a:lnTo>
                  <a:pt x="345" y="289"/>
                </a:lnTo>
                <a:lnTo>
                  <a:pt x="349" y="281"/>
                </a:lnTo>
                <a:lnTo>
                  <a:pt x="353" y="273"/>
                </a:lnTo>
                <a:lnTo>
                  <a:pt x="357" y="267"/>
                </a:lnTo>
                <a:lnTo>
                  <a:pt x="361" y="257"/>
                </a:lnTo>
                <a:lnTo>
                  <a:pt x="363" y="249"/>
                </a:lnTo>
                <a:lnTo>
                  <a:pt x="365" y="241"/>
                </a:lnTo>
                <a:lnTo>
                  <a:pt x="367" y="233"/>
                </a:lnTo>
                <a:lnTo>
                  <a:pt x="369" y="223"/>
                </a:lnTo>
                <a:lnTo>
                  <a:pt x="369" y="215"/>
                </a:lnTo>
                <a:lnTo>
                  <a:pt x="371" y="207"/>
                </a:lnTo>
                <a:lnTo>
                  <a:pt x="373" y="197"/>
                </a:lnTo>
                <a:lnTo>
                  <a:pt x="371" y="189"/>
                </a:lnTo>
                <a:lnTo>
                  <a:pt x="371" y="179"/>
                </a:lnTo>
                <a:lnTo>
                  <a:pt x="369" y="171"/>
                </a:lnTo>
                <a:lnTo>
                  <a:pt x="369" y="163"/>
                </a:lnTo>
                <a:lnTo>
                  <a:pt x="367" y="153"/>
                </a:lnTo>
                <a:lnTo>
                  <a:pt x="363" y="147"/>
                </a:lnTo>
                <a:lnTo>
                  <a:pt x="361" y="139"/>
                </a:lnTo>
                <a:lnTo>
                  <a:pt x="359" y="132"/>
                </a:lnTo>
                <a:lnTo>
                  <a:pt x="353" y="124"/>
                </a:lnTo>
                <a:lnTo>
                  <a:pt x="351" y="116"/>
                </a:lnTo>
                <a:lnTo>
                  <a:pt x="347" y="110"/>
                </a:lnTo>
                <a:lnTo>
                  <a:pt x="343" y="104"/>
                </a:lnTo>
                <a:lnTo>
                  <a:pt x="339" y="96"/>
                </a:lnTo>
                <a:lnTo>
                  <a:pt x="335" y="88"/>
                </a:lnTo>
                <a:lnTo>
                  <a:pt x="329" y="82"/>
                </a:lnTo>
                <a:lnTo>
                  <a:pt x="325" y="78"/>
                </a:lnTo>
                <a:lnTo>
                  <a:pt x="313" y="66"/>
                </a:lnTo>
                <a:lnTo>
                  <a:pt x="301" y="56"/>
                </a:lnTo>
                <a:lnTo>
                  <a:pt x="293" y="50"/>
                </a:lnTo>
                <a:lnTo>
                  <a:pt x="285" y="46"/>
                </a:lnTo>
                <a:lnTo>
                  <a:pt x="279" y="42"/>
                </a:lnTo>
                <a:lnTo>
                  <a:pt x="273" y="38"/>
                </a:lnTo>
                <a:lnTo>
                  <a:pt x="263" y="34"/>
                </a:lnTo>
                <a:lnTo>
                  <a:pt x="257" y="32"/>
                </a:lnTo>
                <a:lnTo>
                  <a:pt x="247" y="28"/>
                </a:lnTo>
                <a:lnTo>
                  <a:pt x="241" y="26"/>
                </a:lnTo>
                <a:lnTo>
                  <a:pt x="231" y="24"/>
                </a:lnTo>
                <a:lnTo>
                  <a:pt x="225" y="22"/>
                </a:lnTo>
                <a:lnTo>
                  <a:pt x="215" y="22"/>
                </a:lnTo>
                <a:lnTo>
                  <a:pt x="209" y="22"/>
                </a:lnTo>
                <a:lnTo>
                  <a:pt x="209" y="10"/>
                </a:lnTo>
                <a:lnTo>
                  <a:pt x="209" y="0"/>
                </a:lnTo>
                <a:lnTo>
                  <a:pt x="217" y="0"/>
                </a:lnTo>
                <a:lnTo>
                  <a:pt x="227" y="0"/>
                </a:lnTo>
                <a:lnTo>
                  <a:pt x="235" y="2"/>
                </a:lnTo>
                <a:lnTo>
                  <a:pt x="245" y="4"/>
                </a:lnTo>
                <a:lnTo>
                  <a:pt x="253" y="6"/>
                </a:lnTo>
                <a:lnTo>
                  <a:pt x="263" y="10"/>
                </a:lnTo>
                <a:lnTo>
                  <a:pt x="273" y="14"/>
                </a:lnTo>
                <a:lnTo>
                  <a:pt x="281" y="18"/>
                </a:lnTo>
                <a:lnTo>
                  <a:pt x="289" y="22"/>
                </a:lnTo>
                <a:lnTo>
                  <a:pt x="297" y="26"/>
                </a:lnTo>
                <a:lnTo>
                  <a:pt x="303" y="30"/>
                </a:lnTo>
                <a:lnTo>
                  <a:pt x="313" y="36"/>
                </a:lnTo>
                <a:lnTo>
                  <a:pt x="319" y="42"/>
                </a:lnTo>
                <a:lnTo>
                  <a:pt x="325" y="48"/>
                </a:lnTo>
                <a:lnTo>
                  <a:pt x="333" y="54"/>
                </a:lnTo>
                <a:lnTo>
                  <a:pt x="341" y="62"/>
                </a:lnTo>
                <a:lnTo>
                  <a:pt x="345" y="68"/>
                </a:lnTo>
                <a:lnTo>
                  <a:pt x="351" y="74"/>
                </a:lnTo>
                <a:lnTo>
                  <a:pt x="357" y="82"/>
                </a:lnTo>
                <a:lnTo>
                  <a:pt x="363" y="90"/>
                </a:lnTo>
                <a:lnTo>
                  <a:pt x="367" y="98"/>
                </a:lnTo>
                <a:lnTo>
                  <a:pt x="373" y="104"/>
                </a:lnTo>
                <a:lnTo>
                  <a:pt x="375" y="114"/>
                </a:lnTo>
                <a:lnTo>
                  <a:pt x="381" y="124"/>
                </a:lnTo>
                <a:lnTo>
                  <a:pt x="383" y="130"/>
                </a:lnTo>
                <a:lnTo>
                  <a:pt x="385" y="139"/>
                </a:lnTo>
                <a:lnTo>
                  <a:pt x="389" y="147"/>
                </a:lnTo>
                <a:lnTo>
                  <a:pt x="391" y="157"/>
                </a:lnTo>
                <a:lnTo>
                  <a:pt x="391" y="167"/>
                </a:lnTo>
                <a:lnTo>
                  <a:pt x="393" y="177"/>
                </a:lnTo>
                <a:lnTo>
                  <a:pt x="395" y="187"/>
                </a:lnTo>
                <a:lnTo>
                  <a:pt x="395" y="197"/>
                </a:lnTo>
                <a:lnTo>
                  <a:pt x="395" y="207"/>
                </a:lnTo>
                <a:lnTo>
                  <a:pt x="393" y="217"/>
                </a:lnTo>
                <a:lnTo>
                  <a:pt x="391" y="227"/>
                </a:lnTo>
                <a:lnTo>
                  <a:pt x="391" y="237"/>
                </a:lnTo>
                <a:lnTo>
                  <a:pt x="387" y="245"/>
                </a:lnTo>
                <a:lnTo>
                  <a:pt x="385" y="255"/>
                </a:lnTo>
                <a:lnTo>
                  <a:pt x="381" y="265"/>
                </a:lnTo>
                <a:lnTo>
                  <a:pt x="379" y="275"/>
                </a:lnTo>
                <a:lnTo>
                  <a:pt x="373" y="283"/>
                </a:lnTo>
                <a:lnTo>
                  <a:pt x="369" y="291"/>
                </a:lnTo>
                <a:lnTo>
                  <a:pt x="365" y="299"/>
                </a:lnTo>
                <a:lnTo>
                  <a:pt x="361" y="309"/>
                </a:lnTo>
                <a:lnTo>
                  <a:pt x="353" y="315"/>
                </a:lnTo>
                <a:lnTo>
                  <a:pt x="347" y="323"/>
                </a:lnTo>
                <a:lnTo>
                  <a:pt x="341" y="331"/>
                </a:lnTo>
                <a:lnTo>
                  <a:pt x="337" y="337"/>
                </a:lnTo>
                <a:lnTo>
                  <a:pt x="329" y="343"/>
                </a:lnTo>
                <a:lnTo>
                  <a:pt x="321" y="349"/>
                </a:lnTo>
                <a:lnTo>
                  <a:pt x="313" y="355"/>
                </a:lnTo>
                <a:lnTo>
                  <a:pt x="307" y="361"/>
                </a:lnTo>
                <a:lnTo>
                  <a:pt x="297" y="367"/>
                </a:lnTo>
                <a:lnTo>
                  <a:pt x="289" y="371"/>
                </a:lnTo>
                <a:lnTo>
                  <a:pt x="281" y="375"/>
                </a:lnTo>
                <a:lnTo>
                  <a:pt x="273" y="381"/>
                </a:lnTo>
                <a:lnTo>
                  <a:pt x="263" y="383"/>
                </a:lnTo>
                <a:lnTo>
                  <a:pt x="253" y="387"/>
                </a:lnTo>
                <a:lnTo>
                  <a:pt x="243" y="389"/>
                </a:lnTo>
                <a:lnTo>
                  <a:pt x="235" y="391"/>
                </a:lnTo>
                <a:lnTo>
                  <a:pt x="225" y="393"/>
                </a:lnTo>
                <a:lnTo>
                  <a:pt x="215" y="393"/>
                </a:lnTo>
                <a:lnTo>
                  <a:pt x="205" y="395"/>
                </a:lnTo>
                <a:lnTo>
                  <a:pt x="197" y="397"/>
                </a:lnTo>
                <a:lnTo>
                  <a:pt x="185" y="395"/>
                </a:lnTo>
                <a:lnTo>
                  <a:pt x="175" y="393"/>
                </a:lnTo>
                <a:lnTo>
                  <a:pt x="165" y="393"/>
                </a:lnTo>
                <a:lnTo>
                  <a:pt x="155" y="391"/>
                </a:lnTo>
                <a:lnTo>
                  <a:pt x="145" y="389"/>
                </a:lnTo>
                <a:lnTo>
                  <a:pt x="137" y="387"/>
                </a:lnTo>
                <a:lnTo>
                  <a:pt x="127" y="383"/>
                </a:lnTo>
                <a:lnTo>
                  <a:pt x="117" y="381"/>
                </a:lnTo>
                <a:lnTo>
                  <a:pt x="109" y="375"/>
                </a:lnTo>
                <a:lnTo>
                  <a:pt x="99" y="371"/>
                </a:lnTo>
                <a:lnTo>
                  <a:pt x="91" y="367"/>
                </a:lnTo>
                <a:lnTo>
                  <a:pt x="83" y="361"/>
                </a:lnTo>
                <a:lnTo>
                  <a:pt x="77" y="355"/>
                </a:lnTo>
                <a:lnTo>
                  <a:pt x="69" y="349"/>
                </a:lnTo>
                <a:lnTo>
                  <a:pt x="61" y="343"/>
                </a:lnTo>
                <a:lnTo>
                  <a:pt x="55" y="337"/>
                </a:lnTo>
                <a:lnTo>
                  <a:pt x="49" y="331"/>
                </a:lnTo>
                <a:lnTo>
                  <a:pt x="41" y="323"/>
                </a:lnTo>
                <a:lnTo>
                  <a:pt x="35" y="315"/>
                </a:lnTo>
                <a:lnTo>
                  <a:pt x="29" y="309"/>
                </a:lnTo>
                <a:lnTo>
                  <a:pt x="25" y="299"/>
                </a:lnTo>
                <a:lnTo>
                  <a:pt x="22" y="291"/>
                </a:lnTo>
                <a:lnTo>
                  <a:pt x="18" y="283"/>
                </a:lnTo>
                <a:lnTo>
                  <a:pt x="14" y="275"/>
                </a:lnTo>
                <a:lnTo>
                  <a:pt x="10" y="265"/>
                </a:lnTo>
                <a:lnTo>
                  <a:pt x="6" y="255"/>
                </a:lnTo>
                <a:lnTo>
                  <a:pt x="4" y="245"/>
                </a:lnTo>
                <a:lnTo>
                  <a:pt x="2" y="237"/>
                </a:lnTo>
                <a:lnTo>
                  <a:pt x="0" y="227"/>
                </a:lnTo>
                <a:lnTo>
                  <a:pt x="0" y="217"/>
                </a:lnTo>
                <a:lnTo>
                  <a:pt x="0" y="207"/>
                </a:lnTo>
                <a:lnTo>
                  <a:pt x="0" y="197"/>
                </a:lnTo>
                <a:lnTo>
                  <a:pt x="0" y="187"/>
                </a:lnTo>
                <a:lnTo>
                  <a:pt x="0" y="175"/>
                </a:lnTo>
                <a:lnTo>
                  <a:pt x="0" y="165"/>
                </a:lnTo>
                <a:lnTo>
                  <a:pt x="2" y="157"/>
                </a:lnTo>
                <a:lnTo>
                  <a:pt x="4" y="147"/>
                </a:lnTo>
                <a:lnTo>
                  <a:pt x="6" y="137"/>
                </a:lnTo>
                <a:lnTo>
                  <a:pt x="10" y="130"/>
                </a:lnTo>
                <a:lnTo>
                  <a:pt x="14" y="120"/>
                </a:lnTo>
                <a:lnTo>
                  <a:pt x="18" y="110"/>
                </a:lnTo>
                <a:lnTo>
                  <a:pt x="22" y="102"/>
                </a:lnTo>
                <a:lnTo>
                  <a:pt x="25" y="94"/>
                </a:lnTo>
                <a:lnTo>
                  <a:pt x="29" y="86"/>
                </a:lnTo>
                <a:lnTo>
                  <a:pt x="35" y="78"/>
                </a:lnTo>
                <a:lnTo>
                  <a:pt x="41" y="70"/>
                </a:lnTo>
                <a:lnTo>
                  <a:pt x="49" y="64"/>
                </a:lnTo>
                <a:lnTo>
                  <a:pt x="55" y="58"/>
                </a:lnTo>
                <a:lnTo>
                  <a:pt x="61" y="50"/>
                </a:lnTo>
                <a:lnTo>
                  <a:pt x="69" y="42"/>
                </a:lnTo>
                <a:lnTo>
                  <a:pt x="77" y="36"/>
                </a:lnTo>
                <a:lnTo>
                  <a:pt x="83" y="32"/>
                </a:lnTo>
                <a:lnTo>
                  <a:pt x="91" y="26"/>
                </a:lnTo>
                <a:lnTo>
                  <a:pt x="99" y="22"/>
                </a:lnTo>
                <a:lnTo>
                  <a:pt x="109" y="18"/>
                </a:lnTo>
                <a:lnTo>
                  <a:pt x="117" y="14"/>
                </a:lnTo>
                <a:lnTo>
                  <a:pt x="127" y="10"/>
                </a:lnTo>
                <a:lnTo>
                  <a:pt x="137" y="6"/>
                </a:lnTo>
                <a:lnTo>
                  <a:pt x="145" y="4"/>
                </a:lnTo>
                <a:lnTo>
                  <a:pt x="155" y="4"/>
                </a:lnTo>
                <a:lnTo>
                  <a:pt x="165" y="0"/>
                </a:lnTo>
                <a:lnTo>
                  <a:pt x="175" y="0"/>
                </a:lnTo>
                <a:lnTo>
                  <a:pt x="185" y="0"/>
                </a:lnTo>
                <a:lnTo>
                  <a:pt x="197" y="0"/>
                </a:lnTo>
                <a:lnTo>
                  <a:pt x="199" y="0"/>
                </a:lnTo>
                <a:lnTo>
                  <a:pt x="201" y="0"/>
                </a:lnTo>
                <a:lnTo>
                  <a:pt x="201" y="10"/>
                </a:lnTo>
                <a:lnTo>
                  <a:pt x="201" y="22"/>
                </a:lnTo>
                <a:lnTo>
                  <a:pt x="199" y="22"/>
                </a:lnTo>
                <a:lnTo>
                  <a:pt x="197" y="22"/>
                </a:lnTo>
                <a:lnTo>
                  <a:pt x="187" y="22"/>
                </a:lnTo>
                <a:lnTo>
                  <a:pt x="177" y="22"/>
                </a:lnTo>
                <a:lnTo>
                  <a:pt x="169" y="24"/>
                </a:lnTo>
                <a:lnTo>
                  <a:pt x="159" y="26"/>
                </a:lnTo>
                <a:lnTo>
                  <a:pt x="151" y="26"/>
                </a:lnTo>
                <a:lnTo>
                  <a:pt x="143" y="28"/>
                </a:lnTo>
                <a:lnTo>
                  <a:pt x="133" y="32"/>
                </a:lnTo>
                <a:lnTo>
                  <a:pt x="127" y="36"/>
                </a:lnTo>
                <a:lnTo>
                  <a:pt x="117" y="38"/>
                </a:lnTo>
                <a:lnTo>
                  <a:pt x="111" y="42"/>
                </a:lnTo>
                <a:lnTo>
                  <a:pt x="103" y="48"/>
                </a:lnTo>
                <a:lnTo>
                  <a:pt x="97" y="52"/>
                </a:lnTo>
                <a:lnTo>
                  <a:pt x="89" y="56"/>
                </a:lnTo>
                <a:lnTo>
                  <a:pt x="83" y="62"/>
                </a:lnTo>
                <a:lnTo>
                  <a:pt x="77" y="66"/>
                </a:lnTo>
                <a:lnTo>
                  <a:pt x="71" y="74"/>
                </a:lnTo>
                <a:lnTo>
                  <a:pt x="65" y="78"/>
                </a:lnTo>
                <a:lnTo>
                  <a:pt x="59" y="86"/>
                </a:lnTo>
                <a:lnTo>
                  <a:pt x="53" y="92"/>
                </a:lnTo>
                <a:lnTo>
                  <a:pt x="49" y="100"/>
                </a:lnTo>
                <a:lnTo>
                  <a:pt x="45" y="106"/>
                </a:lnTo>
                <a:lnTo>
                  <a:pt x="39" y="114"/>
                </a:lnTo>
                <a:lnTo>
                  <a:pt x="37" y="120"/>
                </a:lnTo>
                <a:lnTo>
                  <a:pt x="33" y="130"/>
                </a:lnTo>
                <a:lnTo>
                  <a:pt x="29" y="136"/>
                </a:lnTo>
                <a:lnTo>
                  <a:pt x="27" y="145"/>
                </a:lnTo>
                <a:lnTo>
                  <a:pt x="24" y="153"/>
                </a:lnTo>
                <a:lnTo>
                  <a:pt x="24" y="161"/>
                </a:lnTo>
                <a:lnTo>
                  <a:pt x="22" y="169"/>
                </a:lnTo>
                <a:lnTo>
                  <a:pt x="22" y="179"/>
                </a:lnTo>
                <a:lnTo>
                  <a:pt x="22" y="189"/>
                </a:lnTo>
                <a:lnTo>
                  <a:pt x="22" y="197"/>
                </a:lnTo>
                <a:lnTo>
                  <a:pt x="22" y="207"/>
                </a:lnTo>
                <a:lnTo>
                  <a:pt x="22" y="215"/>
                </a:lnTo>
                <a:lnTo>
                  <a:pt x="22" y="223"/>
                </a:lnTo>
                <a:lnTo>
                  <a:pt x="24" y="233"/>
                </a:lnTo>
                <a:lnTo>
                  <a:pt x="24" y="241"/>
                </a:lnTo>
                <a:lnTo>
                  <a:pt x="27" y="249"/>
                </a:lnTo>
                <a:lnTo>
                  <a:pt x="29" y="257"/>
                </a:lnTo>
                <a:lnTo>
                  <a:pt x="33" y="267"/>
                </a:lnTo>
                <a:lnTo>
                  <a:pt x="37" y="273"/>
                </a:lnTo>
                <a:lnTo>
                  <a:pt x="39" y="281"/>
                </a:lnTo>
                <a:lnTo>
                  <a:pt x="45" y="289"/>
                </a:lnTo>
                <a:lnTo>
                  <a:pt x="49" y="295"/>
                </a:lnTo>
                <a:lnTo>
                  <a:pt x="53" y="301"/>
                </a:lnTo>
                <a:lnTo>
                  <a:pt x="59" y="309"/>
                </a:lnTo>
                <a:lnTo>
                  <a:pt x="65" y="315"/>
                </a:lnTo>
                <a:lnTo>
                  <a:pt x="71" y="323"/>
                </a:lnTo>
                <a:lnTo>
                  <a:pt x="77" y="327"/>
                </a:lnTo>
                <a:lnTo>
                  <a:pt x="83" y="333"/>
                </a:lnTo>
                <a:lnTo>
                  <a:pt x="89" y="337"/>
                </a:lnTo>
                <a:lnTo>
                  <a:pt x="97" y="343"/>
                </a:lnTo>
                <a:lnTo>
                  <a:pt x="103" y="347"/>
                </a:lnTo>
                <a:lnTo>
                  <a:pt x="111" y="351"/>
                </a:lnTo>
                <a:lnTo>
                  <a:pt x="117" y="355"/>
                </a:lnTo>
                <a:lnTo>
                  <a:pt x="127" y="359"/>
                </a:lnTo>
                <a:lnTo>
                  <a:pt x="133" y="361"/>
                </a:lnTo>
                <a:lnTo>
                  <a:pt x="143" y="365"/>
                </a:lnTo>
                <a:lnTo>
                  <a:pt x="151" y="367"/>
                </a:lnTo>
                <a:lnTo>
                  <a:pt x="159" y="371"/>
                </a:lnTo>
                <a:lnTo>
                  <a:pt x="169" y="371"/>
                </a:lnTo>
                <a:lnTo>
                  <a:pt x="177" y="373"/>
                </a:lnTo>
                <a:lnTo>
                  <a:pt x="187" y="373"/>
                </a:lnTo>
                <a:lnTo>
                  <a:pt x="197" y="375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9" name="Freeform 189"/>
          <p:cNvSpPr>
            <a:spLocks/>
          </p:cNvSpPr>
          <p:nvPr/>
        </p:nvSpPr>
        <p:spPr bwMode="auto">
          <a:xfrm>
            <a:off x="1368425" y="5245100"/>
            <a:ext cx="41275" cy="34925"/>
          </a:xfrm>
          <a:custGeom>
            <a:avLst/>
            <a:gdLst>
              <a:gd name="T0" fmla="*/ 2147483647 w 26"/>
              <a:gd name="T1" fmla="*/ 0 h 22"/>
              <a:gd name="T2" fmla="*/ 2147483647 w 26"/>
              <a:gd name="T3" fmla="*/ 0 h 22"/>
              <a:gd name="T4" fmla="*/ 2147483647 w 26"/>
              <a:gd name="T5" fmla="*/ 2147483647 h 22"/>
              <a:gd name="T6" fmla="*/ 2147483647 w 26"/>
              <a:gd name="T7" fmla="*/ 2147483647 h 22"/>
              <a:gd name="T8" fmla="*/ 2147483647 w 26"/>
              <a:gd name="T9" fmla="*/ 2147483647 h 22"/>
              <a:gd name="T10" fmla="*/ 0 w 26"/>
              <a:gd name="T11" fmla="*/ 2147483647 h 22"/>
              <a:gd name="T12" fmla="*/ 2147483647 w 26"/>
              <a:gd name="T13" fmla="*/ 0 h 22"/>
              <a:gd name="T14" fmla="*/ 2147483647 w 26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22">
                <a:moveTo>
                  <a:pt x="8" y="0"/>
                </a:moveTo>
                <a:lnTo>
                  <a:pt x="16" y="0"/>
                </a:lnTo>
                <a:lnTo>
                  <a:pt x="26" y="16"/>
                </a:lnTo>
                <a:lnTo>
                  <a:pt x="16" y="22"/>
                </a:lnTo>
                <a:lnTo>
                  <a:pt x="8" y="22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0" name="Freeform 190"/>
          <p:cNvSpPr>
            <a:spLocks/>
          </p:cNvSpPr>
          <p:nvPr/>
        </p:nvSpPr>
        <p:spPr bwMode="auto">
          <a:xfrm>
            <a:off x="1247775" y="5438775"/>
            <a:ext cx="250825" cy="249238"/>
          </a:xfrm>
          <a:custGeom>
            <a:avLst/>
            <a:gdLst>
              <a:gd name="T0" fmla="*/ 2147483647 w 158"/>
              <a:gd name="T1" fmla="*/ 2147483647 h 157"/>
              <a:gd name="T2" fmla="*/ 2147483647 w 158"/>
              <a:gd name="T3" fmla="*/ 2147483647 h 157"/>
              <a:gd name="T4" fmla="*/ 2147483647 w 158"/>
              <a:gd name="T5" fmla="*/ 2147483647 h 157"/>
              <a:gd name="T6" fmla="*/ 2147483647 w 158"/>
              <a:gd name="T7" fmla="*/ 2147483647 h 157"/>
              <a:gd name="T8" fmla="*/ 2147483647 w 158"/>
              <a:gd name="T9" fmla="*/ 2147483647 h 157"/>
              <a:gd name="T10" fmla="*/ 2147483647 w 158"/>
              <a:gd name="T11" fmla="*/ 2147483647 h 157"/>
              <a:gd name="T12" fmla="*/ 2147483647 w 158"/>
              <a:gd name="T13" fmla="*/ 2147483647 h 157"/>
              <a:gd name="T14" fmla="*/ 2147483647 w 158"/>
              <a:gd name="T15" fmla="*/ 2147483647 h 157"/>
              <a:gd name="T16" fmla="*/ 2147483647 w 158"/>
              <a:gd name="T17" fmla="*/ 2147483647 h 157"/>
              <a:gd name="T18" fmla="*/ 2147483647 w 158"/>
              <a:gd name="T19" fmla="*/ 2147483647 h 157"/>
              <a:gd name="T20" fmla="*/ 2147483647 w 158"/>
              <a:gd name="T21" fmla="*/ 2147483647 h 157"/>
              <a:gd name="T22" fmla="*/ 2147483647 w 158"/>
              <a:gd name="T23" fmla="*/ 2147483647 h 157"/>
              <a:gd name="T24" fmla="*/ 2147483647 w 158"/>
              <a:gd name="T25" fmla="*/ 2147483647 h 157"/>
              <a:gd name="T26" fmla="*/ 2147483647 w 158"/>
              <a:gd name="T27" fmla="*/ 2147483647 h 157"/>
              <a:gd name="T28" fmla="*/ 2147483647 w 158"/>
              <a:gd name="T29" fmla="*/ 2147483647 h 157"/>
              <a:gd name="T30" fmla="*/ 2147483647 w 158"/>
              <a:gd name="T31" fmla="*/ 2147483647 h 157"/>
              <a:gd name="T32" fmla="*/ 2147483647 w 158"/>
              <a:gd name="T33" fmla="*/ 2147483647 h 157"/>
              <a:gd name="T34" fmla="*/ 2147483647 w 158"/>
              <a:gd name="T35" fmla="*/ 2147483647 h 157"/>
              <a:gd name="T36" fmla="*/ 2147483647 w 158"/>
              <a:gd name="T37" fmla="*/ 2147483647 h 157"/>
              <a:gd name="T38" fmla="*/ 2147483647 w 158"/>
              <a:gd name="T39" fmla="*/ 2147483647 h 157"/>
              <a:gd name="T40" fmla="*/ 2147483647 w 158"/>
              <a:gd name="T41" fmla="*/ 2147483647 h 157"/>
              <a:gd name="T42" fmla="*/ 2147483647 w 158"/>
              <a:gd name="T43" fmla="*/ 2147483647 h 157"/>
              <a:gd name="T44" fmla="*/ 2147483647 w 158"/>
              <a:gd name="T45" fmla="*/ 2147483647 h 157"/>
              <a:gd name="T46" fmla="*/ 2147483647 w 158"/>
              <a:gd name="T47" fmla="*/ 2147483647 h 157"/>
              <a:gd name="T48" fmla="*/ 2147483647 w 158"/>
              <a:gd name="T49" fmla="*/ 2147483647 h 157"/>
              <a:gd name="T50" fmla="*/ 2147483647 w 158"/>
              <a:gd name="T51" fmla="*/ 0 h 157"/>
              <a:gd name="T52" fmla="*/ 2147483647 w 158"/>
              <a:gd name="T53" fmla="*/ 0 h 157"/>
              <a:gd name="T54" fmla="*/ 2147483647 w 158"/>
              <a:gd name="T55" fmla="*/ 0 h 157"/>
              <a:gd name="T56" fmla="*/ 2147483647 w 158"/>
              <a:gd name="T57" fmla="*/ 2147483647 h 157"/>
              <a:gd name="T58" fmla="*/ 2147483647 w 158"/>
              <a:gd name="T59" fmla="*/ 2147483647 h 157"/>
              <a:gd name="T60" fmla="*/ 2147483647 w 158"/>
              <a:gd name="T61" fmla="*/ 2147483647 h 157"/>
              <a:gd name="T62" fmla="*/ 2147483647 w 158"/>
              <a:gd name="T63" fmla="*/ 2147483647 h 157"/>
              <a:gd name="T64" fmla="*/ 2147483647 w 158"/>
              <a:gd name="T65" fmla="*/ 2147483647 h 157"/>
              <a:gd name="T66" fmla="*/ 2147483647 w 158"/>
              <a:gd name="T67" fmla="*/ 2147483647 h 157"/>
              <a:gd name="T68" fmla="*/ 2147483647 w 158"/>
              <a:gd name="T69" fmla="*/ 2147483647 h 157"/>
              <a:gd name="T70" fmla="*/ 2147483647 w 158"/>
              <a:gd name="T71" fmla="*/ 2147483647 h 157"/>
              <a:gd name="T72" fmla="*/ 2147483647 w 158"/>
              <a:gd name="T73" fmla="*/ 2147483647 h 157"/>
              <a:gd name="T74" fmla="*/ 2147483647 w 158"/>
              <a:gd name="T75" fmla="*/ 2147483647 h 157"/>
              <a:gd name="T76" fmla="*/ 2147483647 w 158"/>
              <a:gd name="T77" fmla="*/ 2147483647 h 157"/>
              <a:gd name="T78" fmla="*/ 2147483647 w 158"/>
              <a:gd name="T79" fmla="*/ 2147483647 h 157"/>
              <a:gd name="T80" fmla="*/ 0 w 158"/>
              <a:gd name="T81" fmla="*/ 2147483647 h 157"/>
              <a:gd name="T82" fmla="*/ 0 w 158"/>
              <a:gd name="T83" fmla="*/ 2147483647 h 157"/>
              <a:gd name="T84" fmla="*/ 0 w 158"/>
              <a:gd name="T85" fmla="*/ 2147483647 h 157"/>
              <a:gd name="T86" fmla="*/ 0 w 158"/>
              <a:gd name="T87" fmla="*/ 2147483647 h 157"/>
              <a:gd name="T88" fmla="*/ 0 w 158"/>
              <a:gd name="T89" fmla="*/ 2147483647 h 157"/>
              <a:gd name="T90" fmla="*/ 2147483647 w 158"/>
              <a:gd name="T91" fmla="*/ 2147483647 h 157"/>
              <a:gd name="T92" fmla="*/ 2147483647 w 158"/>
              <a:gd name="T93" fmla="*/ 2147483647 h 157"/>
              <a:gd name="T94" fmla="*/ 2147483647 w 158"/>
              <a:gd name="T95" fmla="*/ 2147483647 h 157"/>
              <a:gd name="T96" fmla="*/ 2147483647 w 158"/>
              <a:gd name="T97" fmla="*/ 2147483647 h 157"/>
              <a:gd name="T98" fmla="*/ 2147483647 w 158"/>
              <a:gd name="T99" fmla="*/ 2147483647 h 157"/>
              <a:gd name="T100" fmla="*/ 2147483647 w 158"/>
              <a:gd name="T101" fmla="*/ 2147483647 h 157"/>
              <a:gd name="T102" fmla="*/ 2147483647 w 158"/>
              <a:gd name="T103" fmla="*/ 2147483647 h 157"/>
              <a:gd name="T104" fmla="*/ 2147483647 w 158"/>
              <a:gd name="T105" fmla="*/ 2147483647 h 157"/>
              <a:gd name="T106" fmla="*/ 2147483647 w 158"/>
              <a:gd name="T107" fmla="*/ 2147483647 h 157"/>
              <a:gd name="T108" fmla="*/ 2147483647 w 158"/>
              <a:gd name="T109" fmla="*/ 2147483647 h 157"/>
              <a:gd name="T110" fmla="*/ 2147483647 w 158"/>
              <a:gd name="T111" fmla="*/ 2147483647 h 157"/>
              <a:gd name="T112" fmla="*/ 2147483647 w 158"/>
              <a:gd name="T113" fmla="*/ 2147483647 h 157"/>
              <a:gd name="T114" fmla="*/ 2147483647 w 158"/>
              <a:gd name="T115" fmla="*/ 2147483647 h 1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157">
                <a:moveTo>
                  <a:pt x="80" y="157"/>
                </a:moveTo>
                <a:lnTo>
                  <a:pt x="86" y="155"/>
                </a:lnTo>
                <a:lnTo>
                  <a:pt x="94" y="155"/>
                </a:lnTo>
                <a:lnTo>
                  <a:pt x="102" y="151"/>
                </a:lnTo>
                <a:lnTo>
                  <a:pt x="110" y="151"/>
                </a:lnTo>
                <a:lnTo>
                  <a:pt x="122" y="141"/>
                </a:lnTo>
                <a:lnTo>
                  <a:pt x="134" y="133"/>
                </a:lnTo>
                <a:lnTo>
                  <a:pt x="142" y="121"/>
                </a:lnTo>
                <a:lnTo>
                  <a:pt x="152" y="109"/>
                </a:lnTo>
                <a:lnTo>
                  <a:pt x="152" y="101"/>
                </a:lnTo>
                <a:lnTo>
                  <a:pt x="156" y="93"/>
                </a:lnTo>
                <a:lnTo>
                  <a:pt x="156" y="85"/>
                </a:lnTo>
                <a:lnTo>
                  <a:pt x="158" y="79"/>
                </a:lnTo>
                <a:lnTo>
                  <a:pt x="156" y="69"/>
                </a:lnTo>
                <a:lnTo>
                  <a:pt x="156" y="61"/>
                </a:lnTo>
                <a:lnTo>
                  <a:pt x="152" y="53"/>
                </a:lnTo>
                <a:lnTo>
                  <a:pt x="152" y="47"/>
                </a:lnTo>
                <a:lnTo>
                  <a:pt x="146" y="39"/>
                </a:lnTo>
                <a:lnTo>
                  <a:pt x="142" y="31"/>
                </a:lnTo>
                <a:lnTo>
                  <a:pt x="138" y="25"/>
                </a:lnTo>
                <a:lnTo>
                  <a:pt x="134" y="23"/>
                </a:lnTo>
                <a:lnTo>
                  <a:pt x="122" y="12"/>
                </a:lnTo>
                <a:lnTo>
                  <a:pt x="110" y="6"/>
                </a:lnTo>
                <a:lnTo>
                  <a:pt x="102" y="2"/>
                </a:lnTo>
                <a:lnTo>
                  <a:pt x="94" y="2"/>
                </a:lnTo>
                <a:lnTo>
                  <a:pt x="86" y="0"/>
                </a:lnTo>
                <a:lnTo>
                  <a:pt x="80" y="0"/>
                </a:lnTo>
                <a:lnTo>
                  <a:pt x="70" y="0"/>
                </a:lnTo>
                <a:lnTo>
                  <a:pt x="62" y="2"/>
                </a:lnTo>
                <a:lnTo>
                  <a:pt x="54" y="2"/>
                </a:lnTo>
                <a:lnTo>
                  <a:pt x="48" y="6"/>
                </a:lnTo>
                <a:lnTo>
                  <a:pt x="40" y="8"/>
                </a:lnTo>
                <a:lnTo>
                  <a:pt x="32" y="12"/>
                </a:lnTo>
                <a:lnTo>
                  <a:pt x="26" y="15"/>
                </a:lnTo>
                <a:lnTo>
                  <a:pt x="22" y="23"/>
                </a:lnTo>
                <a:lnTo>
                  <a:pt x="16" y="25"/>
                </a:lnTo>
                <a:lnTo>
                  <a:pt x="12" y="31"/>
                </a:lnTo>
                <a:lnTo>
                  <a:pt x="8" y="39"/>
                </a:lnTo>
                <a:lnTo>
                  <a:pt x="6" y="47"/>
                </a:lnTo>
                <a:lnTo>
                  <a:pt x="2" y="53"/>
                </a:lnTo>
                <a:lnTo>
                  <a:pt x="0" y="61"/>
                </a:lnTo>
                <a:lnTo>
                  <a:pt x="0" y="69"/>
                </a:lnTo>
                <a:lnTo>
                  <a:pt x="0" y="79"/>
                </a:lnTo>
                <a:lnTo>
                  <a:pt x="0" y="85"/>
                </a:lnTo>
                <a:lnTo>
                  <a:pt x="0" y="93"/>
                </a:lnTo>
                <a:lnTo>
                  <a:pt x="2" y="101"/>
                </a:lnTo>
                <a:lnTo>
                  <a:pt x="6" y="109"/>
                </a:lnTo>
                <a:lnTo>
                  <a:pt x="12" y="121"/>
                </a:lnTo>
                <a:lnTo>
                  <a:pt x="22" y="133"/>
                </a:lnTo>
                <a:lnTo>
                  <a:pt x="26" y="137"/>
                </a:lnTo>
                <a:lnTo>
                  <a:pt x="32" y="141"/>
                </a:lnTo>
                <a:lnTo>
                  <a:pt x="40" y="145"/>
                </a:lnTo>
                <a:lnTo>
                  <a:pt x="48" y="151"/>
                </a:lnTo>
                <a:lnTo>
                  <a:pt x="54" y="151"/>
                </a:lnTo>
                <a:lnTo>
                  <a:pt x="62" y="155"/>
                </a:lnTo>
                <a:lnTo>
                  <a:pt x="70" y="155"/>
                </a:lnTo>
                <a:lnTo>
                  <a:pt x="80" y="157"/>
                </a:lnTo>
                <a:close/>
              </a:path>
            </a:pathLst>
          </a:custGeom>
          <a:solidFill>
            <a:srgbClr val="03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1" name="Freeform 191"/>
          <p:cNvSpPr>
            <a:spLocks/>
          </p:cNvSpPr>
          <p:nvPr/>
        </p:nvSpPr>
        <p:spPr bwMode="auto">
          <a:xfrm>
            <a:off x="1358900" y="54689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2"/>
                </a:lnTo>
                <a:lnTo>
                  <a:pt x="16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2" name="Freeform 192"/>
          <p:cNvSpPr>
            <a:spLocks/>
          </p:cNvSpPr>
          <p:nvPr/>
        </p:nvSpPr>
        <p:spPr bwMode="auto">
          <a:xfrm>
            <a:off x="1409700" y="5618163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0 h 20"/>
              <a:gd name="T10" fmla="*/ 2147483647 w 22"/>
              <a:gd name="T11" fmla="*/ 2147483647 h 20"/>
              <a:gd name="T12" fmla="*/ 0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0">
                <a:moveTo>
                  <a:pt x="10" y="20"/>
                </a:moveTo>
                <a:lnTo>
                  <a:pt x="18" y="16"/>
                </a:lnTo>
                <a:lnTo>
                  <a:pt x="22" y="10"/>
                </a:lnTo>
                <a:lnTo>
                  <a:pt x="18" y="4"/>
                </a:lnTo>
                <a:lnTo>
                  <a:pt x="10" y="0"/>
                </a:lnTo>
                <a:lnTo>
                  <a:pt x="2" y="4"/>
                </a:lnTo>
                <a:lnTo>
                  <a:pt x="0" y="10"/>
                </a:lnTo>
                <a:lnTo>
                  <a:pt x="2" y="16"/>
                </a:lnTo>
                <a:lnTo>
                  <a:pt x="10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3" name="Freeform 193"/>
          <p:cNvSpPr>
            <a:spLocks/>
          </p:cNvSpPr>
          <p:nvPr/>
        </p:nvSpPr>
        <p:spPr bwMode="auto">
          <a:xfrm>
            <a:off x="1308100" y="5618163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2" y="22"/>
                </a:moveTo>
                <a:lnTo>
                  <a:pt x="18" y="18"/>
                </a:lnTo>
                <a:lnTo>
                  <a:pt x="20" y="10"/>
                </a:lnTo>
                <a:lnTo>
                  <a:pt x="18" y="4"/>
                </a:lnTo>
                <a:lnTo>
                  <a:pt x="12" y="0"/>
                </a:lnTo>
                <a:lnTo>
                  <a:pt x="4" y="4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4" name="Freeform 194"/>
          <p:cNvSpPr>
            <a:spLocks/>
          </p:cNvSpPr>
          <p:nvPr/>
        </p:nvSpPr>
        <p:spPr bwMode="auto">
          <a:xfrm>
            <a:off x="1273175" y="5535613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0 h 22"/>
              <a:gd name="T10" fmla="*/ 2147483647 w 22"/>
              <a:gd name="T11" fmla="*/ 2147483647 h 22"/>
              <a:gd name="T12" fmla="*/ 0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2">
                <a:moveTo>
                  <a:pt x="12" y="22"/>
                </a:moveTo>
                <a:lnTo>
                  <a:pt x="20" y="18"/>
                </a:lnTo>
                <a:lnTo>
                  <a:pt x="22" y="10"/>
                </a:lnTo>
                <a:lnTo>
                  <a:pt x="20" y="2"/>
                </a:lnTo>
                <a:lnTo>
                  <a:pt x="12" y="0"/>
                </a:lnTo>
                <a:lnTo>
                  <a:pt x="4" y="2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5" name="Freeform 195"/>
          <p:cNvSpPr>
            <a:spLocks/>
          </p:cNvSpPr>
          <p:nvPr/>
        </p:nvSpPr>
        <p:spPr bwMode="auto">
          <a:xfrm>
            <a:off x="1435100" y="5538788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0 h 20"/>
              <a:gd name="T10" fmla="*/ 2147483647 w 22"/>
              <a:gd name="T11" fmla="*/ 2147483647 h 20"/>
              <a:gd name="T12" fmla="*/ 0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0">
                <a:moveTo>
                  <a:pt x="10" y="20"/>
                </a:moveTo>
                <a:lnTo>
                  <a:pt x="18" y="18"/>
                </a:lnTo>
                <a:lnTo>
                  <a:pt x="22" y="12"/>
                </a:lnTo>
                <a:lnTo>
                  <a:pt x="18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6" name="Freeform 196"/>
          <p:cNvSpPr>
            <a:spLocks/>
          </p:cNvSpPr>
          <p:nvPr/>
        </p:nvSpPr>
        <p:spPr bwMode="auto">
          <a:xfrm>
            <a:off x="1314450" y="5232400"/>
            <a:ext cx="101600" cy="53975"/>
          </a:xfrm>
          <a:custGeom>
            <a:avLst/>
            <a:gdLst>
              <a:gd name="T0" fmla="*/ 2147483647 w 64"/>
              <a:gd name="T1" fmla="*/ 2147483647 h 34"/>
              <a:gd name="T2" fmla="*/ 2147483647 w 64"/>
              <a:gd name="T3" fmla="*/ 2147483647 h 34"/>
              <a:gd name="T4" fmla="*/ 2147483647 w 64"/>
              <a:gd name="T5" fmla="*/ 2147483647 h 34"/>
              <a:gd name="T6" fmla="*/ 2147483647 w 64"/>
              <a:gd name="T7" fmla="*/ 2147483647 h 34"/>
              <a:gd name="T8" fmla="*/ 2147483647 w 64"/>
              <a:gd name="T9" fmla="*/ 2147483647 h 34"/>
              <a:gd name="T10" fmla="*/ 2147483647 w 64"/>
              <a:gd name="T11" fmla="*/ 2147483647 h 34"/>
              <a:gd name="T12" fmla="*/ 2147483647 w 64"/>
              <a:gd name="T13" fmla="*/ 2147483647 h 34"/>
              <a:gd name="T14" fmla="*/ 2147483647 w 64"/>
              <a:gd name="T15" fmla="*/ 2147483647 h 34"/>
              <a:gd name="T16" fmla="*/ 2147483647 w 64"/>
              <a:gd name="T17" fmla="*/ 0 h 34"/>
              <a:gd name="T18" fmla="*/ 2147483647 w 64"/>
              <a:gd name="T19" fmla="*/ 0 h 34"/>
              <a:gd name="T20" fmla="*/ 2147483647 w 64"/>
              <a:gd name="T21" fmla="*/ 0 h 34"/>
              <a:gd name="T22" fmla="*/ 2147483647 w 64"/>
              <a:gd name="T23" fmla="*/ 0 h 34"/>
              <a:gd name="T24" fmla="*/ 2147483647 w 64"/>
              <a:gd name="T25" fmla="*/ 2147483647 h 34"/>
              <a:gd name="T26" fmla="*/ 0 w 64"/>
              <a:gd name="T27" fmla="*/ 2147483647 h 34"/>
              <a:gd name="T28" fmla="*/ 0 w 64"/>
              <a:gd name="T29" fmla="*/ 2147483647 h 34"/>
              <a:gd name="T30" fmla="*/ 0 w 64"/>
              <a:gd name="T31" fmla="*/ 2147483647 h 34"/>
              <a:gd name="T32" fmla="*/ 2147483647 w 64"/>
              <a:gd name="T33" fmla="*/ 2147483647 h 34"/>
              <a:gd name="T34" fmla="*/ 2147483647 w 64"/>
              <a:gd name="T35" fmla="*/ 2147483647 h 34"/>
              <a:gd name="T36" fmla="*/ 2147483647 w 64"/>
              <a:gd name="T37" fmla="*/ 2147483647 h 34"/>
              <a:gd name="T38" fmla="*/ 2147483647 w 64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4" h="34">
                <a:moveTo>
                  <a:pt x="18" y="34"/>
                </a:moveTo>
                <a:lnTo>
                  <a:pt x="46" y="34"/>
                </a:lnTo>
                <a:lnTo>
                  <a:pt x="52" y="32"/>
                </a:lnTo>
                <a:lnTo>
                  <a:pt x="58" y="30"/>
                </a:lnTo>
                <a:lnTo>
                  <a:pt x="62" y="24"/>
                </a:lnTo>
                <a:lnTo>
                  <a:pt x="64" y="18"/>
                </a:lnTo>
                <a:lnTo>
                  <a:pt x="62" y="10"/>
                </a:lnTo>
                <a:lnTo>
                  <a:pt x="58" y="4"/>
                </a:lnTo>
                <a:lnTo>
                  <a:pt x="52" y="0"/>
                </a:lnTo>
                <a:lnTo>
                  <a:pt x="46" y="0"/>
                </a:lnTo>
                <a:lnTo>
                  <a:pt x="18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10" y="32"/>
                </a:lnTo>
                <a:lnTo>
                  <a:pt x="18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7" name="Freeform 197"/>
          <p:cNvSpPr>
            <a:spLocks/>
          </p:cNvSpPr>
          <p:nvPr/>
        </p:nvSpPr>
        <p:spPr bwMode="auto">
          <a:xfrm>
            <a:off x="1314450" y="5840413"/>
            <a:ext cx="98425" cy="53975"/>
          </a:xfrm>
          <a:custGeom>
            <a:avLst/>
            <a:gdLst>
              <a:gd name="T0" fmla="*/ 2147483647 w 62"/>
              <a:gd name="T1" fmla="*/ 2147483647 h 34"/>
              <a:gd name="T2" fmla="*/ 2147483647 w 62"/>
              <a:gd name="T3" fmla="*/ 2147483647 h 34"/>
              <a:gd name="T4" fmla="*/ 2147483647 w 62"/>
              <a:gd name="T5" fmla="*/ 2147483647 h 34"/>
              <a:gd name="T6" fmla="*/ 2147483647 w 62"/>
              <a:gd name="T7" fmla="*/ 2147483647 h 34"/>
              <a:gd name="T8" fmla="*/ 2147483647 w 62"/>
              <a:gd name="T9" fmla="*/ 2147483647 h 34"/>
              <a:gd name="T10" fmla="*/ 2147483647 w 62"/>
              <a:gd name="T11" fmla="*/ 2147483647 h 34"/>
              <a:gd name="T12" fmla="*/ 2147483647 w 62"/>
              <a:gd name="T13" fmla="*/ 2147483647 h 34"/>
              <a:gd name="T14" fmla="*/ 2147483647 w 62"/>
              <a:gd name="T15" fmla="*/ 2147483647 h 34"/>
              <a:gd name="T16" fmla="*/ 2147483647 w 62"/>
              <a:gd name="T17" fmla="*/ 0 h 34"/>
              <a:gd name="T18" fmla="*/ 2147483647 w 62"/>
              <a:gd name="T19" fmla="*/ 0 h 34"/>
              <a:gd name="T20" fmla="*/ 2147483647 w 62"/>
              <a:gd name="T21" fmla="*/ 0 h 34"/>
              <a:gd name="T22" fmla="*/ 2147483647 w 62"/>
              <a:gd name="T23" fmla="*/ 0 h 34"/>
              <a:gd name="T24" fmla="*/ 2147483647 w 62"/>
              <a:gd name="T25" fmla="*/ 2147483647 h 34"/>
              <a:gd name="T26" fmla="*/ 0 w 62"/>
              <a:gd name="T27" fmla="*/ 2147483647 h 34"/>
              <a:gd name="T28" fmla="*/ 0 w 62"/>
              <a:gd name="T29" fmla="*/ 2147483647 h 34"/>
              <a:gd name="T30" fmla="*/ 0 w 62"/>
              <a:gd name="T31" fmla="*/ 2147483647 h 34"/>
              <a:gd name="T32" fmla="*/ 2147483647 w 62"/>
              <a:gd name="T33" fmla="*/ 2147483647 h 34"/>
              <a:gd name="T34" fmla="*/ 2147483647 w 62"/>
              <a:gd name="T35" fmla="*/ 2147483647 h 34"/>
              <a:gd name="T36" fmla="*/ 2147483647 w 62"/>
              <a:gd name="T37" fmla="*/ 2147483647 h 34"/>
              <a:gd name="T38" fmla="*/ 2147483647 w 62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2" h="34">
                <a:moveTo>
                  <a:pt x="16" y="34"/>
                </a:moveTo>
                <a:lnTo>
                  <a:pt x="46" y="34"/>
                </a:lnTo>
                <a:lnTo>
                  <a:pt x="52" y="32"/>
                </a:lnTo>
                <a:lnTo>
                  <a:pt x="58" y="30"/>
                </a:lnTo>
                <a:lnTo>
                  <a:pt x="60" y="24"/>
                </a:lnTo>
                <a:lnTo>
                  <a:pt x="62" y="18"/>
                </a:lnTo>
                <a:lnTo>
                  <a:pt x="60" y="10"/>
                </a:lnTo>
                <a:lnTo>
                  <a:pt x="58" y="4"/>
                </a:lnTo>
                <a:lnTo>
                  <a:pt x="52" y="0"/>
                </a:lnTo>
                <a:lnTo>
                  <a:pt x="46" y="0"/>
                </a:lnTo>
                <a:lnTo>
                  <a:pt x="16" y="0"/>
                </a:lnTo>
                <a:lnTo>
                  <a:pt x="10" y="0"/>
                </a:lnTo>
                <a:lnTo>
                  <a:pt x="4" y="4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4" y="30"/>
                </a:lnTo>
                <a:lnTo>
                  <a:pt x="10" y="32"/>
                </a:lnTo>
                <a:lnTo>
                  <a:pt x="16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8" name="Freeform 198"/>
          <p:cNvSpPr>
            <a:spLocks/>
          </p:cNvSpPr>
          <p:nvPr/>
        </p:nvSpPr>
        <p:spPr bwMode="auto">
          <a:xfrm>
            <a:off x="1647825" y="5522913"/>
            <a:ext cx="57150" cy="101600"/>
          </a:xfrm>
          <a:custGeom>
            <a:avLst/>
            <a:gdLst>
              <a:gd name="T0" fmla="*/ 2147483647 w 36"/>
              <a:gd name="T1" fmla="*/ 2147483647 h 64"/>
              <a:gd name="T2" fmla="*/ 2147483647 w 36"/>
              <a:gd name="T3" fmla="*/ 2147483647 h 64"/>
              <a:gd name="T4" fmla="*/ 2147483647 w 36"/>
              <a:gd name="T5" fmla="*/ 2147483647 h 64"/>
              <a:gd name="T6" fmla="*/ 2147483647 w 36"/>
              <a:gd name="T7" fmla="*/ 2147483647 h 64"/>
              <a:gd name="T8" fmla="*/ 2147483647 w 36"/>
              <a:gd name="T9" fmla="*/ 0 h 64"/>
              <a:gd name="T10" fmla="*/ 2147483647 w 36"/>
              <a:gd name="T11" fmla="*/ 0 h 64"/>
              <a:gd name="T12" fmla="*/ 2147483647 w 36"/>
              <a:gd name="T13" fmla="*/ 0 h 64"/>
              <a:gd name="T14" fmla="*/ 2147483647 w 36"/>
              <a:gd name="T15" fmla="*/ 2147483647 h 64"/>
              <a:gd name="T16" fmla="*/ 0 w 36"/>
              <a:gd name="T17" fmla="*/ 2147483647 h 64"/>
              <a:gd name="T18" fmla="*/ 0 w 36"/>
              <a:gd name="T19" fmla="*/ 2147483647 h 64"/>
              <a:gd name="T20" fmla="*/ 0 w 36"/>
              <a:gd name="T21" fmla="*/ 2147483647 h 64"/>
              <a:gd name="T22" fmla="*/ 0 w 36"/>
              <a:gd name="T23" fmla="*/ 2147483647 h 64"/>
              <a:gd name="T24" fmla="*/ 2147483647 w 36"/>
              <a:gd name="T25" fmla="*/ 2147483647 h 64"/>
              <a:gd name="T26" fmla="*/ 2147483647 w 36"/>
              <a:gd name="T27" fmla="*/ 2147483647 h 64"/>
              <a:gd name="T28" fmla="*/ 2147483647 w 36"/>
              <a:gd name="T29" fmla="*/ 2147483647 h 64"/>
              <a:gd name="T30" fmla="*/ 2147483647 w 36"/>
              <a:gd name="T31" fmla="*/ 2147483647 h 64"/>
              <a:gd name="T32" fmla="*/ 2147483647 w 36"/>
              <a:gd name="T33" fmla="*/ 2147483647 h 64"/>
              <a:gd name="T34" fmla="*/ 2147483647 w 36"/>
              <a:gd name="T35" fmla="*/ 2147483647 h 64"/>
              <a:gd name="T36" fmla="*/ 2147483647 w 36"/>
              <a:gd name="T37" fmla="*/ 2147483647 h 64"/>
              <a:gd name="T38" fmla="*/ 2147483647 w 36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" h="64">
                <a:moveTo>
                  <a:pt x="36" y="44"/>
                </a:moveTo>
                <a:lnTo>
                  <a:pt x="36" y="18"/>
                </a:lnTo>
                <a:lnTo>
                  <a:pt x="34" y="10"/>
                </a:lnTo>
                <a:lnTo>
                  <a:pt x="30" y="4"/>
                </a:lnTo>
                <a:lnTo>
                  <a:pt x="24" y="0"/>
                </a:lnTo>
                <a:lnTo>
                  <a:pt x="18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8"/>
                </a:lnTo>
                <a:lnTo>
                  <a:pt x="0" y="44"/>
                </a:lnTo>
                <a:lnTo>
                  <a:pt x="0" y="52"/>
                </a:lnTo>
                <a:lnTo>
                  <a:pt x="6" y="58"/>
                </a:lnTo>
                <a:lnTo>
                  <a:pt x="10" y="60"/>
                </a:lnTo>
                <a:lnTo>
                  <a:pt x="18" y="64"/>
                </a:lnTo>
                <a:lnTo>
                  <a:pt x="24" y="60"/>
                </a:lnTo>
                <a:lnTo>
                  <a:pt x="30" y="58"/>
                </a:lnTo>
                <a:lnTo>
                  <a:pt x="34" y="52"/>
                </a:lnTo>
                <a:lnTo>
                  <a:pt x="36" y="4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9" name="Freeform 199"/>
          <p:cNvSpPr>
            <a:spLocks/>
          </p:cNvSpPr>
          <p:nvPr/>
        </p:nvSpPr>
        <p:spPr bwMode="auto">
          <a:xfrm>
            <a:off x="1036638" y="5522913"/>
            <a:ext cx="53975" cy="104775"/>
          </a:xfrm>
          <a:custGeom>
            <a:avLst/>
            <a:gdLst>
              <a:gd name="T0" fmla="*/ 2147483647 w 34"/>
              <a:gd name="T1" fmla="*/ 2147483647 h 66"/>
              <a:gd name="T2" fmla="*/ 2147483647 w 34"/>
              <a:gd name="T3" fmla="*/ 2147483647 h 66"/>
              <a:gd name="T4" fmla="*/ 2147483647 w 34"/>
              <a:gd name="T5" fmla="*/ 2147483647 h 66"/>
              <a:gd name="T6" fmla="*/ 2147483647 w 34"/>
              <a:gd name="T7" fmla="*/ 2147483647 h 66"/>
              <a:gd name="T8" fmla="*/ 2147483647 w 34"/>
              <a:gd name="T9" fmla="*/ 2147483647 h 66"/>
              <a:gd name="T10" fmla="*/ 2147483647 w 34"/>
              <a:gd name="T11" fmla="*/ 0 h 66"/>
              <a:gd name="T12" fmla="*/ 2147483647 w 34"/>
              <a:gd name="T13" fmla="*/ 2147483647 h 66"/>
              <a:gd name="T14" fmla="*/ 2147483647 w 34"/>
              <a:gd name="T15" fmla="*/ 2147483647 h 66"/>
              <a:gd name="T16" fmla="*/ 0 w 34"/>
              <a:gd name="T17" fmla="*/ 2147483647 h 66"/>
              <a:gd name="T18" fmla="*/ 0 w 34"/>
              <a:gd name="T19" fmla="*/ 2147483647 h 66"/>
              <a:gd name="T20" fmla="*/ 0 w 34"/>
              <a:gd name="T21" fmla="*/ 2147483647 h 66"/>
              <a:gd name="T22" fmla="*/ 0 w 34"/>
              <a:gd name="T23" fmla="*/ 2147483647 h 66"/>
              <a:gd name="T24" fmla="*/ 2147483647 w 34"/>
              <a:gd name="T25" fmla="*/ 2147483647 h 66"/>
              <a:gd name="T26" fmla="*/ 2147483647 w 34"/>
              <a:gd name="T27" fmla="*/ 2147483647 h 66"/>
              <a:gd name="T28" fmla="*/ 2147483647 w 34"/>
              <a:gd name="T29" fmla="*/ 2147483647 h 66"/>
              <a:gd name="T30" fmla="*/ 2147483647 w 34"/>
              <a:gd name="T31" fmla="*/ 2147483647 h 66"/>
              <a:gd name="T32" fmla="*/ 2147483647 w 34"/>
              <a:gd name="T33" fmla="*/ 2147483647 h 66"/>
              <a:gd name="T34" fmla="*/ 2147483647 w 34"/>
              <a:gd name="T35" fmla="*/ 2147483647 h 66"/>
              <a:gd name="T36" fmla="*/ 2147483647 w 34"/>
              <a:gd name="T37" fmla="*/ 2147483647 h 66"/>
              <a:gd name="T38" fmla="*/ 2147483647 w 34"/>
              <a:gd name="T39" fmla="*/ 2147483647 h 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66">
                <a:moveTo>
                  <a:pt x="34" y="48"/>
                </a:moveTo>
                <a:lnTo>
                  <a:pt x="34" y="20"/>
                </a:lnTo>
                <a:lnTo>
                  <a:pt x="32" y="12"/>
                </a:lnTo>
                <a:lnTo>
                  <a:pt x="28" y="6"/>
                </a:lnTo>
                <a:lnTo>
                  <a:pt x="22" y="2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20"/>
                </a:lnTo>
                <a:lnTo>
                  <a:pt x="0" y="48"/>
                </a:lnTo>
                <a:lnTo>
                  <a:pt x="0" y="54"/>
                </a:lnTo>
                <a:lnTo>
                  <a:pt x="4" y="60"/>
                </a:lnTo>
                <a:lnTo>
                  <a:pt x="10" y="64"/>
                </a:lnTo>
                <a:lnTo>
                  <a:pt x="16" y="66"/>
                </a:lnTo>
                <a:lnTo>
                  <a:pt x="22" y="64"/>
                </a:lnTo>
                <a:lnTo>
                  <a:pt x="28" y="60"/>
                </a:lnTo>
                <a:lnTo>
                  <a:pt x="32" y="54"/>
                </a:lnTo>
                <a:lnTo>
                  <a:pt x="34" y="48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0" name="Freeform 200"/>
          <p:cNvSpPr>
            <a:spLocks/>
          </p:cNvSpPr>
          <p:nvPr/>
        </p:nvSpPr>
        <p:spPr bwMode="auto">
          <a:xfrm>
            <a:off x="1539875" y="5299075"/>
            <a:ext cx="85725" cy="88900"/>
          </a:xfrm>
          <a:custGeom>
            <a:avLst/>
            <a:gdLst>
              <a:gd name="T0" fmla="*/ 2147483647 w 54"/>
              <a:gd name="T1" fmla="*/ 2147483647 h 56"/>
              <a:gd name="T2" fmla="*/ 2147483647 w 54"/>
              <a:gd name="T3" fmla="*/ 2147483647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2147483647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2147483647 h 56"/>
              <a:gd name="T22" fmla="*/ 2147483647 w 54"/>
              <a:gd name="T23" fmla="*/ 2147483647 h 56"/>
              <a:gd name="T24" fmla="*/ 2147483647 w 54"/>
              <a:gd name="T25" fmla="*/ 0 h 56"/>
              <a:gd name="T26" fmla="*/ 2147483647 w 54"/>
              <a:gd name="T27" fmla="*/ 2147483647 h 56"/>
              <a:gd name="T28" fmla="*/ 2147483647 w 54"/>
              <a:gd name="T29" fmla="*/ 2147483647 h 56"/>
              <a:gd name="T30" fmla="*/ 0 w 54"/>
              <a:gd name="T31" fmla="*/ 2147483647 h 56"/>
              <a:gd name="T32" fmla="*/ 0 w 54"/>
              <a:gd name="T33" fmla="*/ 2147483647 h 56"/>
              <a:gd name="T34" fmla="*/ 0 w 54"/>
              <a:gd name="T35" fmla="*/ 2147483647 h 56"/>
              <a:gd name="T36" fmla="*/ 2147483647 w 54"/>
              <a:gd name="T37" fmla="*/ 2147483647 h 56"/>
              <a:gd name="T38" fmla="*/ 2147483647 w 5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6">
                <a:moveTo>
                  <a:pt x="6" y="32"/>
                </a:moveTo>
                <a:lnTo>
                  <a:pt x="24" y="52"/>
                </a:lnTo>
                <a:lnTo>
                  <a:pt x="30" y="54"/>
                </a:lnTo>
                <a:lnTo>
                  <a:pt x="36" y="56"/>
                </a:lnTo>
                <a:lnTo>
                  <a:pt x="42" y="54"/>
                </a:lnTo>
                <a:lnTo>
                  <a:pt x="50" y="52"/>
                </a:lnTo>
                <a:lnTo>
                  <a:pt x="52" y="44"/>
                </a:lnTo>
                <a:lnTo>
                  <a:pt x="54" y="40"/>
                </a:lnTo>
                <a:lnTo>
                  <a:pt x="52" y="32"/>
                </a:lnTo>
                <a:lnTo>
                  <a:pt x="50" y="28"/>
                </a:lnTo>
                <a:lnTo>
                  <a:pt x="28" y="8"/>
                </a:lnTo>
                <a:lnTo>
                  <a:pt x="22" y="2"/>
                </a:lnTo>
                <a:lnTo>
                  <a:pt x="14" y="0"/>
                </a:lnTo>
                <a:lnTo>
                  <a:pt x="8" y="2"/>
                </a:lnTo>
                <a:lnTo>
                  <a:pt x="6" y="8"/>
                </a:lnTo>
                <a:lnTo>
                  <a:pt x="0" y="12"/>
                </a:lnTo>
                <a:lnTo>
                  <a:pt x="0" y="20"/>
                </a:lnTo>
                <a:lnTo>
                  <a:pt x="0" y="26"/>
                </a:lnTo>
                <a:lnTo>
                  <a:pt x="6" y="3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1" name="Freeform 201"/>
          <p:cNvSpPr>
            <a:spLocks/>
          </p:cNvSpPr>
          <p:nvPr/>
        </p:nvSpPr>
        <p:spPr bwMode="auto">
          <a:xfrm>
            <a:off x="1108075" y="5729288"/>
            <a:ext cx="85725" cy="88900"/>
          </a:xfrm>
          <a:custGeom>
            <a:avLst/>
            <a:gdLst>
              <a:gd name="T0" fmla="*/ 2147483647 w 54"/>
              <a:gd name="T1" fmla="*/ 2147483647 h 56"/>
              <a:gd name="T2" fmla="*/ 2147483647 w 54"/>
              <a:gd name="T3" fmla="*/ 2147483647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2147483647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2147483647 h 56"/>
              <a:gd name="T22" fmla="*/ 2147483647 w 54"/>
              <a:gd name="T23" fmla="*/ 2147483647 h 56"/>
              <a:gd name="T24" fmla="*/ 2147483647 w 54"/>
              <a:gd name="T25" fmla="*/ 0 h 56"/>
              <a:gd name="T26" fmla="*/ 2147483647 w 54"/>
              <a:gd name="T27" fmla="*/ 2147483647 h 56"/>
              <a:gd name="T28" fmla="*/ 2147483647 w 54"/>
              <a:gd name="T29" fmla="*/ 2147483647 h 56"/>
              <a:gd name="T30" fmla="*/ 0 w 54"/>
              <a:gd name="T31" fmla="*/ 2147483647 h 56"/>
              <a:gd name="T32" fmla="*/ 0 w 54"/>
              <a:gd name="T33" fmla="*/ 2147483647 h 56"/>
              <a:gd name="T34" fmla="*/ 0 w 54"/>
              <a:gd name="T35" fmla="*/ 2147483647 h 56"/>
              <a:gd name="T36" fmla="*/ 2147483647 w 54"/>
              <a:gd name="T37" fmla="*/ 2147483647 h 56"/>
              <a:gd name="T38" fmla="*/ 2147483647 w 5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6">
                <a:moveTo>
                  <a:pt x="4" y="32"/>
                </a:moveTo>
                <a:lnTo>
                  <a:pt x="26" y="50"/>
                </a:lnTo>
                <a:lnTo>
                  <a:pt x="30" y="54"/>
                </a:lnTo>
                <a:lnTo>
                  <a:pt x="36" y="56"/>
                </a:lnTo>
                <a:lnTo>
                  <a:pt x="42" y="54"/>
                </a:lnTo>
                <a:lnTo>
                  <a:pt x="50" y="50"/>
                </a:lnTo>
                <a:lnTo>
                  <a:pt x="52" y="44"/>
                </a:lnTo>
                <a:lnTo>
                  <a:pt x="54" y="38"/>
                </a:lnTo>
                <a:lnTo>
                  <a:pt x="52" y="32"/>
                </a:lnTo>
                <a:lnTo>
                  <a:pt x="50" y="28"/>
                </a:lnTo>
                <a:lnTo>
                  <a:pt x="30" y="6"/>
                </a:lnTo>
                <a:lnTo>
                  <a:pt x="22" y="2"/>
                </a:lnTo>
                <a:lnTo>
                  <a:pt x="16" y="0"/>
                </a:lnTo>
                <a:lnTo>
                  <a:pt x="8" y="2"/>
                </a:lnTo>
                <a:lnTo>
                  <a:pt x="4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4" y="3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2" name="Freeform 202"/>
          <p:cNvSpPr>
            <a:spLocks/>
          </p:cNvSpPr>
          <p:nvPr/>
        </p:nvSpPr>
        <p:spPr bwMode="auto">
          <a:xfrm>
            <a:off x="1533525" y="5741988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2147483647 w 56"/>
              <a:gd name="T3" fmla="*/ 2147483647 h 54"/>
              <a:gd name="T4" fmla="*/ 2147483647 w 56"/>
              <a:gd name="T5" fmla="*/ 2147483647 h 54"/>
              <a:gd name="T6" fmla="*/ 2147483647 w 56"/>
              <a:gd name="T7" fmla="*/ 2147483647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0 h 54"/>
              <a:gd name="T16" fmla="*/ 2147483647 w 56"/>
              <a:gd name="T17" fmla="*/ 2147483647 h 54"/>
              <a:gd name="T18" fmla="*/ 2147483647 w 56"/>
              <a:gd name="T19" fmla="*/ 2147483647 h 54"/>
              <a:gd name="T20" fmla="*/ 2147483647 w 56"/>
              <a:gd name="T21" fmla="*/ 2147483647 h 54"/>
              <a:gd name="T22" fmla="*/ 2147483647 w 56"/>
              <a:gd name="T23" fmla="*/ 2147483647 h 54"/>
              <a:gd name="T24" fmla="*/ 0 w 56"/>
              <a:gd name="T25" fmla="*/ 2147483647 h 54"/>
              <a:gd name="T26" fmla="*/ 2147483647 w 56"/>
              <a:gd name="T27" fmla="*/ 2147483647 h 54"/>
              <a:gd name="T28" fmla="*/ 2147483647 w 56"/>
              <a:gd name="T29" fmla="*/ 2147483647 h 54"/>
              <a:gd name="T30" fmla="*/ 2147483647 w 56"/>
              <a:gd name="T31" fmla="*/ 2147483647 h 54"/>
              <a:gd name="T32" fmla="*/ 2147483647 w 56"/>
              <a:gd name="T33" fmla="*/ 2147483647 h 54"/>
              <a:gd name="T34" fmla="*/ 2147483647 w 56"/>
              <a:gd name="T35" fmla="*/ 2147483647 h 54"/>
              <a:gd name="T36" fmla="*/ 2147483647 w 56"/>
              <a:gd name="T37" fmla="*/ 2147483647 h 54"/>
              <a:gd name="T38" fmla="*/ 2147483647 w 56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6" h="54">
                <a:moveTo>
                  <a:pt x="32" y="50"/>
                </a:moveTo>
                <a:lnTo>
                  <a:pt x="50" y="30"/>
                </a:lnTo>
                <a:lnTo>
                  <a:pt x="54" y="24"/>
                </a:lnTo>
                <a:lnTo>
                  <a:pt x="56" y="18"/>
                </a:lnTo>
                <a:lnTo>
                  <a:pt x="54" y="12"/>
                </a:lnTo>
                <a:lnTo>
                  <a:pt x="50" y="6"/>
                </a:lnTo>
                <a:lnTo>
                  <a:pt x="44" y="2"/>
                </a:lnTo>
                <a:lnTo>
                  <a:pt x="40" y="0"/>
                </a:lnTo>
                <a:lnTo>
                  <a:pt x="32" y="2"/>
                </a:lnTo>
                <a:lnTo>
                  <a:pt x="28" y="6"/>
                </a:lnTo>
                <a:lnTo>
                  <a:pt x="6" y="26"/>
                </a:lnTo>
                <a:lnTo>
                  <a:pt x="2" y="32"/>
                </a:lnTo>
                <a:lnTo>
                  <a:pt x="0" y="40"/>
                </a:lnTo>
                <a:lnTo>
                  <a:pt x="2" y="44"/>
                </a:lnTo>
                <a:lnTo>
                  <a:pt x="6" y="50"/>
                </a:lnTo>
                <a:lnTo>
                  <a:pt x="12" y="54"/>
                </a:lnTo>
                <a:lnTo>
                  <a:pt x="18" y="54"/>
                </a:lnTo>
                <a:lnTo>
                  <a:pt x="26" y="54"/>
                </a:lnTo>
                <a:lnTo>
                  <a:pt x="32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3" name="Freeform 203"/>
          <p:cNvSpPr>
            <a:spLocks/>
          </p:cNvSpPr>
          <p:nvPr/>
        </p:nvSpPr>
        <p:spPr bwMode="auto">
          <a:xfrm>
            <a:off x="1100138" y="5311775"/>
            <a:ext cx="84137" cy="88900"/>
          </a:xfrm>
          <a:custGeom>
            <a:avLst/>
            <a:gdLst>
              <a:gd name="T0" fmla="*/ 2147483647 w 53"/>
              <a:gd name="T1" fmla="*/ 2147483647 h 56"/>
              <a:gd name="T2" fmla="*/ 2147483647 w 53"/>
              <a:gd name="T3" fmla="*/ 2147483647 h 56"/>
              <a:gd name="T4" fmla="*/ 2147483647 w 53"/>
              <a:gd name="T5" fmla="*/ 2147483647 h 56"/>
              <a:gd name="T6" fmla="*/ 2147483647 w 53"/>
              <a:gd name="T7" fmla="*/ 2147483647 h 56"/>
              <a:gd name="T8" fmla="*/ 2147483647 w 53"/>
              <a:gd name="T9" fmla="*/ 2147483647 h 56"/>
              <a:gd name="T10" fmla="*/ 2147483647 w 53"/>
              <a:gd name="T11" fmla="*/ 2147483647 h 56"/>
              <a:gd name="T12" fmla="*/ 2147483647 w 53"/>
              <a:gd name="T13" fmla="*/ 2147483647 h 56"/>
              <a:gd name="T14" fmla="*/ 2147483647 w 53"/>
              <a:gd name="T15" fmla="*/ 0 h 56"/>
              <a:gd name="T16" fmla="*/ 2147483647 w 53"/>
              <a:gd name="T17" fmla="*/ 2147483647 h 56"/>
              <a:gd name="T18" fmla="*/ 2147483647 w 53"/>
              <a:gd name="T19" fmla="*/ 2147483647 h 56"/>
              <a:gd name="T20" fmla="*/ 2147483647 w 53"/>
              <a:gd name="T21" fmla="*/ 2147483647 h 56"/>
              <a:gd name="T22" fmla="*/ 0 w 53"/>
              <a:gd name="T23" fmla="*/ 2147483647 h 56"/>
              <a:gd name="T24" fmla="*/ 0 w 53"/>
              <a:gd name="T25" fmla="*/ 2147483647 h 56"/>
              <a:gd name="T26" fmla="*/ 0 w 53"/>
              <a:gd name="T27" fmla="*/ 2147483647 h 56"/>
              <a:gd name="T28" fmla="*/ 2147483647 w 53"/>
              <a:gd name="T29" fmla="*/ 2147483647 h 56"/>
              <a:gd name="T30" fmla="*/ 2147483647 w 53"/>
              <a:gd name="T31" fmla="*/ 2147483647 h 56"/>
              <a:gd name="T32" fmla="*/ 2147483647 w 53"/>
              <a:gd name="T33" fmla="*/ 2147483647 h 56"/>
              <a:gd name="T34" fmla="*/ 2147483647 w 53"/>
              <a:gd name="T35" fmla="*/ 2147483647 h 56"/>
              <a:gd name="T36" fmla="*/ 2147483647 w 53"/>
              <a:gd name="T37" fmla="*/ 2147483647 h 56"/>
              <a:gd name="T38" fmla="*/ 2147483647 w 53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3" h="56">
                <a:moveTo>
                  <a:pt x="29" y="50"/>
                </a:moveTo>
                <a:lnTo>
                  <a:pt x="49" y="30"/>
                </a:lnTo>
                <a:lnTo>
                  <a:pt x="53" y="24"/>
                </a:lnTo>
                <a:lnTo>
                  <a:pt x="53" y="18"/>
                </a:lnTo>
                <a:lnTo>
                  <a:pt x="53" y="12"/>
                </a:lnTo>
                <a:lnTo>
                  <a:pt x="49" y="6"/>
                </a:lnTo>
                <a:lnTo>
                  <a:pt x="43" y="2"/>
                </a:lnTo>
                <a:lnTo>
                  <a:pt x="37" y="0"/>
                </a:lnTo>
                <a:lnTo>
                  <a:pt x="31" y="2"/>
                </a:lnTo>
                <a:lnTo>
                  <a:pt x="25" y="6"/>
                </a:lnTo>
                <a:lnTo>
                  <a:pt x="5" y="28"/>
                </a:lnTo>
                <a:lnTo>
                  <a:pt x="0" y="30"/>
                </a:lnTo>
                <a:lnTo>
                  <a:pt x="0" y="36"/>
                </a:lnTo>
                <a:lnTo>
                  <a:pt x="0" y="44"/>
                </a:lnTo>
                <a:lnTo>
                  <a:pt x="5" y="50"/>
                </a:lnTo>
                <a:lnTo>
                  <a:pt x="9" y="54"/>
                </a:lnTo>
                <a:lnTo>
                  <a:pt x="17" y="56"/>
                </a:lnTo>
                <a:lnTo>
                  <a:pt x="23" y="54"/>
                </a:lnTo>
                <a:lnTo>
                  <a:pt x="29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4" name="Freeform 117"/>
          <p:cNvSpPr>
            <a:spLocks/>
          </p:cNvSpPr>
          <p:nvPr/>
        </p:nvSpPr>
        <p:spPr bwMode="auto">
          <a:xfrm>
            <a:off x="3586163" y="3906838"/>
            <a:ext cx="2438400" cy="104775"/>
          </a:xfrm>
          <a:custGeom>
            <a:avLst/>
            <a:gdLst>
              <a:gd name="T0" fmla="*/ 0 w 1536"/>
              <a:gd name="T1" fmla="*/ 2147483647 h 66"/>
              <a:gd name="T2" fmla="*/ 2147483647 w 1536"/>
              <a:gd name="T3" fmla="*/ 2147483647 h 66"/>
              <a:gd name="T4" fmla="*/ 2147483647 w 1536"/>
              <a:gd name="T5" fmla="*/ 0 h 66"/>
              <a:gd name="T6" fmla="*/ 0 w 1536"/>
              <a:gd name="T7" fmla="*/ 0 h 66"/>
              <a:gd name="T8" fmla="*/ 0 w 1536"/>
              <a:gd name="T9" fmla="*/ 2147483647 h 66"/>
              <a:gd name="T10" fmla="*/ 0 w 1536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66">
                <a:moveTo>
                  <a:pt x="0" y="66"/>
                </a:moveTo>
                <a:lnTo>
                  <a:pt x="1536" y="66"/>
                </a:lnTo>
                <a:lnTo>
                  <a:pt x="1536" y="0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6E9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5" name="Freeform 118"/>
          <p:cNvSpPr>
            <a:spLocks/>
          </p:cNvSpPr>
          <p:nvPr/>
        </p:nvSpPr>
        <p:spPr bwMode="auto">
          <a:xfrm>
            <a:off x="3579813" y="4143375"/>
            <a:ext cx="2438400" cy="104775"/>
          </a:xfrm>
          <a:custGeom>
            <a:avLst/>
            <a:gdLst>
              <a:gd name="T0" fmla="*/ 0 w 1536"/>
              <a:gd name="T1" fmla="*/ 2147483647 h 66"/>
              <a:gd name="T2" fmla="*/ 2147483647 w 1536"/>
              <a:gd name="T3" fmla="*/ 2147483647 h 66"/>
              <a:gd name="T4" fmla="*/ 2147483647 w 1536"/>
              <a:gd name="T5" fmla="*/ 0 h 66"/>
              <a:gd name="T6" fmla="*/ 0 w 1536"/>
              <a:gd name="T7" fmla="*/ 0 h 66"/>
              <a:gd name="T8" fmla="*/ 0 w 1536"/>
              <a:gd name="T9" fmla="*/ 2147483647 h 66"/>
              <a:gd name="T10" fmla="*/ 0 w 1536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66">
                <a:moveTo>
                  <a:pt x="0" y="66"/>
                </a:moveTo>
                <a:lnTo>
                  <a:pt x="1536" y="66"/>
                </a:lnTo>
                <a:lnTo>
                  <a:pt x="1536" y="0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6E9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6" name="Freeform 204"/>
          <p:cNvSpPr>
            <a:spLocks/>
          </p:cNvSpPr>
          <p:nvPr/>
        </p:nvSpPr>
        <p:spPr bwMode="auto">
          <a:xfrm>
            <a:off x="5735638" y="5159375"/>
            <a:ext cx="107950" cy="161925"/>
          </a:xfrm>
          <a:custGeom>
            <a:avLst/>
            <a:gdLst>
              <a:gd name="T0" fmla="*/ 2147483647 w 68"/>
              <a:gd name="T1" fmla="*/ 2147483647 h 102"/>
              <a:gd name="T2" fmla="*/ 2147483647 w 68"/>
              <a:gd name="T3" fmla="*/ 2147483647 h 102"/>
              <a:gd name="T4" fmla="*/ 2147483647 w 68"/>
              <a:gd name="T5" fmla="*/ 2147483647 h 102"/>
              <a:gd name="T6" fmla="*/ 2147483647 w 68"/>
              <a:gd name="T7" fmla="*/ 2147483647 h 102"/>
              <a:gd name="T8" fmla="*/ 2147483647 w 68"/>
              <a:gd name="T9" fmla="*/ 2147483647 h 102"/>
              <a:gd name="T10" fmla="*/ 2147483647 w 68"/>
              <a:gd name="T11" fmla="*/ 2147483647 h 102"/>
              <a:gd name="T12" fmla="*/ 2147483647 w 68"/>
              <a:gd name="T13" fmla="*/ 2147483647 h 102"/>
              <a:gd name="T14" fmla="*/ 2147483647 w 68"/>
              <a:gd name="T15" fmla="*/ 2147483647 h 102"/>
              <a:gd name="T16" fmla="*/ 2147483647 w 68"/>
              <a:gd name="T17" fmla="*/ 2147483647 h 102"/>
              <a:gd name="T18" fmla="*/ 2147483647 w 68"/>
              <a:gd name="T19" fmla="*/ 2147483647 h 102"/>
              <a:gd name="T20" fmla="*/ 2147483647 w 68"/>
              <a:gd name="T21" fmla="*/ 2147483647 h 102"/>
              <a:gd name="T22" fmla="*/ 2147483647 w 68"/>
              <a:gd name="T23" fmla="*/ 2147483647 h 102"/>
              <a:gd name="T24" fmla="*/ 2147483647 w 68"/>
              <a:gd name="T25" fmla="*/ 2147483647 h 102"/>
              <a:gd name="T26" fmla="*/ 2147483647 w 68"/>
              <a:gd name="T27" fmla="*/ 2147483647 h 102"/>
              <a:gd name="T28" fmla="*/ 2147483647 w 68"/>
              <a:gd name="T29" fmla="*/ 2147483647 h 102"/>
              <a:gd name="T30" fmla="*/ 2147483647 w 68"/>
              <a:gd name="T31" fmla="*/ 0 h 102"/>
              <a:gd name="T32" fmla="*/ 2147483647 w 68"/>
              <a:gd name="T33" fmla="*/ 0 h 102"/>
              <a:gd name="T34" fmla="*/ 2147483647 w 68"/>
              <a:gd name="T35" fmla="*/ 0 h 102"/>
              <a:gd name="T36" fmla="*/ 2147483647 w 68"/>
              <a:gd name="T37" fmla="*/ 2147483647 h 102"/>
              <a:gd name="T38" fmla="*/ 2147483647 w 68"/>
              <a:gd name="T39" fmla="*/ 2147483647 h 102"/>
              <a:gd name="T40" fmla="*/ 2147483647 w 68"/>
              <a:gd name="T41" fmla="*/ 2147483647 h 102"/>
              <a:gd name="T42" fmla="*/ 2147483647 w 68"/>
              <a:gd name="T43" fmla="*/ 2147483647 h 102"/>
              <a:gd name="T44" fmla="*/ 2147483647 w 68"/>
              <a:gd name="T45" fmla="*/ 2147483647 h 102"/>
              <a:gd name="T46" fmla="*/ 0 w 68"/>
              <a:gd name="T47" fmla="*/ 2147483647 h 102"/>
              <a:gd name="T48" fmla="*/ 0 w 68"/>
              <a:gd name="T49" fmla="*/ 2147483647 h 102"/>
              <a:gd name="T50" fmla="*/ 0 w 68"/>
              <a:gd name="T51" fmla="*/ 2147483647 h 102"/>
              <a:gd name="T52" fmla="*/ 2147483647 w 68"/>
              <a:gd name="T53" fmla="*/ 2147483647 h 102"/>
              <a:gd name="T54" fmla="*/ 2147483647 w 68"/>
              <a:gd name="T55" fmla="*/ 2147483647 h 102"/>
              <a:gd name="T56" fmla="*/ 2147483647 w 68"/>
              <a:gd name="T57" fmla="*/ 2147483647 h 102"/>
              <a:gd name="T58" fmla="*/ 2147483647 w 68"/>
              <a:gd name="T59" fmla="*/ 2147483647 h 102"/>
              <a:gd name="T60" fmla="*/ 2147483647 w 68"/>
              <a:gd name="T61" fmla="*/ 2147483647 h 102"/>
              <a:gd name="T62" fmla="*/ 2147483647 w 68"/>
              <a:gd name="T63" fmla="*/ 2147483647 h 102"/>
              <a:gd name="T64" fmla="*/ 2147483647 w 68"/>
              <a:gd name="T65" fmla="*/ 2147483647 h 102"/>
              <a:gd name="T66" fmla="*/ 2147483647 w 68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8" h="102">
                <a:moveTo>
                  <a:pt x="34" y="102"/>
                </a:moveTo>
                <a:lnTo>
                  <a:pt x="40" y="100"/>
                </a:lnTo>
                <a:lnTo>
                  <a:pt x="46" y="98"/>
                </a:lnTo>
                <a:lnTo>
                  <a:pt x="52" y="92"/>
                </a:lnTo>
                <a:lnTo>
                  <a:pt x="58" y="86"/>
                </a:lnTo>
                <a:lnTo>
                  <a:pt x="62" y="78"/>
                </a:lnTo>
                <a:lnTo>
                  <a:pt x="66" y="70"/>
                </a:lnTo>
                <a:lnTo>
                  <a:pt x="68" y="60"/>
                </a:lnTo>
                <a:lnTo>
                  <a:pt x="68" y="50"/>
                </a:lnTo>
                <a:lnTo>
                  <a:pt x="68" y="40"/>
                </a:lnTo>
                <a:lnTo>
                  <a:pt x="66" y="30"/>
                </a:lnTo>
                <a:lnTo>
                  <a:pt x="62" y="20"/>
                </a:lnTo>
                <a:lnTo>
                  <a:pt x="58" y="14"/>
                </a:lnTo>
                <a:lnTo>
                  <a:pt x="52" y="6"/>
                </a:lnTo>
                <a:lnTo>
                  <a:pt x="46" y="4"/>
                </a:lnTo>
                <a:lnTo>
                  <a:pt x="40" y="0"/>
                </a:lnTo>
                <a:lnTo>
                  <a:pt x="34" y="0"/>
                </a:lnTo>
                <a:lnTo>
                  <a:pt x="26" y="0"/>
                </a:lnTo>
                <a:lnTo>
                  <a:pt x="18" y="4"/>
                </a:lnTo>
                <a:lnTo>
                  <a:pt x="12" y="6"/>
                </a:lnTo>
                <a:lnTo>
                  <a:pt x="8" y="14"/>
                </a:lnTo>
                <a:lnTo>
                  <a:pt x="6" y="20"/>
                </a:lnTo>
                <a:lnTo>
                  <a:pt x="2" y="30"/>
                </a:lnTo>
                <a:lnTo>
                  <a:pt x="0" y="40"/>
                </a:lnTo>
                <a:lnTo>
                  <a:pt x="0" y="50"/>
                </a:lnTo>
                <a:lnTo>
                  <a:pt x="0" y="60"/>
                </a:lnTo>
                <a:lnTo>
                  <a:pt x="2" y="70"/>
                </a:lnTo>
                <a:lnTo>
                  <a:pt x="6" y="78"/>
                </a:lnTo>
                <a:lnTo>
                  <a:pt x="8" y="86"/>
                </a:lnTo>
                <a:lnTo>
                  <a:pt x="12" y="92"/>
                </a:lnTo>
                <a:lnTo>
                  <a:pt x="18" y="98"/>
                </a:lnTo>
                <a:lnTo>
                  <a:pt x="26" y="100"/>
                </a:lnTo>
                <a:lnTo>
                  <a:pt x="34" y="102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7" name="Freeform 205"/>
          <p:cNvSpPr>
            <a:spLocks/>
          </p:cNvSpPr>
          <p:nvPr/>
        </p:nvSpPr>
        <p:spPr bwMode="auto">
          <a:xfrm>
            <a:off x="3201988" y="3906838"/>
            <a:ext cx="225425" cy="382587"/>
          </a:xfrm>
          <a:custGeom>
            <a:avLst/>
            <a:gdLst>
              <a:gd name="T0" fmla="*/ 2147483647 w 142"/>
              <a:gd name="T1" fmla="*/ 2147483647 h 241"/>
              <a:gd name="T2" fmla="*/ 2147483647 w 142"/>
              <a:gd name="T3" fmla="*/ 2147483647 h 241"/>
              <a:gd name="T4" fmla="*/ 2147483647 w 142"/>
              <a:gd name="T5" fmla="*/ 2147483647 h 241"/>
              <a:gd name="T6" fmla="*/ 2147483647 w 142"/>
              <a:gd name="T7" fmla="*/ 2147483647 h 241"/>
              <a:gd name="T8" fmla="*/ 0 w 142"/>
              <a:gd name="T9" fmla="*/ 2147483647 h 241"/>
              <a:gd name="T10" fmla="*/ 0 w 142"/>
              <a:gd name="T11" fmla="*/ 2147483647 h 241"/>
              <a:gd name="T12" fmla="*/ 0 w 142"/>
              <a:gd name="T13" fmla="*/ 2147483647 h 241"/>
              <a:gd name="T14" fmla="*/ 0 w 142"/>
              <a:gd name="T15" fmla="*/ 2147483647 h 241"/>
              <a:gd name="T16" fmla="*/ 0 w 142"/>
              <a:gd name="T17" fmla="*/ 2147483647 h 241"/>
              <a:gd name="T18" fmla="*/ 0 w 142"/>
              <a:gd name="T19" fmla="*/ 2147483647 h 241"/>
              <a:gd name="T20" fmla="*/ 0 w 142"/>
              <a:gd name="T21" fmla="*/ 2147483647 h 241"/>
              <a:gd name="T22" fmla="*/ 0 w 142"/>
              <a:gd name="T23" fmla="*/ 2147483647 h 241"/>
              <a:gd name="T24" fmla="*/ 0 w 142"/>
              <a:gd name="T25" fmla="*/ 2147483647 h 241"/>
              <a:gd name="T26" fmla="*/ 0 w 142"/>
              <a:gd name="T27" fmla="*/ 2147483647 h 241"/>
              <a:gd name="T28" fmla="*/ 0 w 142"/>
              <a:gd name="T29" fmla="*/ 2147483647 h 241"/>
              <a:gd name="T30" fmla="*/ 2147483647 w 142"/>
              <a:gd name="T31" fmla="*/ 2147483647 h 241"/>
              <a:gd name="T32" fmla="*/ 2147483647 w 142"/>
              <a:gd name="T33" fmla="*/ 2147483647 h 241"/>
              <a:gd name="T34" fmla="*/ 2147483647 w 142"/>
              <a:gd name="T35" fmla="*/ 2147483647 h 241"/>
              <a:gd name="T36" fmla="*/ 2147483647 w 142"/>
              <a:gd name="T37" fmla="*/ 2147483647 h 241"/>
              <a:gd name="T38" fmla="*/ 2147483647 w 142"/>
              <a:gd name="T39" fmla="*/ 2147483647 h 241"/>
              <a:gd name="T40" fmla="*/ 2147483647 w 142"/>
              <a:gd name="T41" fmla="*/ 2147483647 h 241"/>
              <a:gd name="T42" fmla="*/ 2147483647 w 142"/>
              <a:gd name="T43" fmla="*/ 0 h 241"/>
              <a:gd name="T44" fmla="*/ 2147483647 w 142"/>
              <a:gd name="T45" fmla="*/ 0 h 241"/>
              <a:gd name="T46" fmla="*/ 2147483647 w 142"/>
              <a:gd name="T47" fmla="*/ 0 h 241"/>
              <a:gd name="T48" fmla="*/ 2147483647 w 142"/>
              <a:gd name="T49" fmla="*/ 0 h 241"/>
              <a:gd name="T50" fmla="*/ 2147483647 w 142"/>
              <a:gd name="T51" fmla="*/ 2147483647 h 241"/>
              <a:gd name="T52" fmla="*/ 2147483647 w 142"/>
              <a:gd name="T53" fmla="*/ 2147483647 h 241"/>
              <a:gd name="T54" fmla="*/ 2147483647 w 142"/>
              <a:gd name="T55" fmla="*/ 2147483647 h 241"/>
              <a:gd name="T56" fmla="*/ 2147483647 w 142"/>
              <a:gd name="T57" fmla="*/ 2147483647 h 241"/>
              <a:gd name="T58" fmla="*/ 2147483647 w 142"/>
              <a:gd name="T59" fmla="*/ 2147483647 h 241"/>
              <a:gd name="T60" fmla="*/ 2147483647 w 142"/>
              <a:gd name="T61" fmla="*/ 2147483647 h 241"/>
              <a:gd name="T62" fmla="*/ 2147483647 w 142"/>
              <a:gd name="T63" fmla="*/ 2147483647 h 241"/>
              <a:gd name="T64" fmla="*/ 2147483647 w 142"/>
              <a:gd name="T65" fmla="*/ 2147483647 h 241"/>
              <a:gd name="T66" fmla="*/ 2147483647 w 142"/>
              <a:gd name="T67" fmla="*/ 2147483647 h 241"/>
              <a:gd name="T68" fmla="*/ 2147483647 w 142"/>
              <a:gd name="T69" fmla="*/ 2147483647 h 241"/>
              <a:gd name="T70" fmla="*/ 2147483647 w 142"/>
              <a:gd name="T71" fmla="*/ 2147483647 h 241"/>
              <a:gd name="T72" fmla="*/ 2147483647 w 142"/>
              <a:gd name="T73" fmla="*/ 2147483647 h 241"/>
              <a:gd name="T74" fmla="*/ 2147483647 w 142"/>
              <a:gd name="T75" fmla="*/ 2147483647 h 241"/>
              <a:gd name="T76" fmla="*/ 2147483647 w 142"/>
              <a:gd name="T77" fmla="*/ 2147483647 h 241"/>
              <a:gd name="T78" fmla="*/ 2147483647 w 142"/>
              <a:gd name="T79" fmla="*/ 2147483647 h 241"/>
              <a:gd name="T80" fmla="*/ 2147483647 w 142"/>
              <a:gd name="T81" fmla="*/ 2147483647 h 241"/>
              <a:gd name="T82" fmla="*/ 2147483647 w 1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2" h="241">
                <a:moveTo>
                  <a:pt x="52" y="241"/>
                </a:moveTo>
                <a:lnTo>
                  <a:pt x="50" y="241"/>
                </a:lnTo>
                <a:lnTo>
                  <a:pt x="48" y="241"/>
                </a:lnTo>
                <a:lnTo>
                  <a:pt x="42" y="241"/>
                </a:lnTo>
                <a:lnTo>
                  <a:pt x="36" y="241"/>
                </a:lnTo>
                <a:lnTo>
                  <a:pt x="28" y="241"/>
                </a:lnTo>
                <a:lnTo>
                  <a:pt x="20" y="241"/>
                </a:lnTo>
                <a:lnTo>
                  <a:pt x="10" y="241"/>
                </a:lnTo>
                <a:lnTo>
                  <a:pt x="0" y="241"/>
                </a:lnTo>
                <a:lnTo>
                  <a:pt x="0" y="235"/>
                </a:lnTo>
                <a:lnTo>
                  <a:pt x="0" y="227"/>
                </a:lnTo>
                <a:lnTo>
                  <a:pt x="0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0" y="187"/>
                </a:lnTo>
                <a:lnTo>
                  <a:pt x="0" y="179"/>
                </a:lnTo>
                <a:lnTo>
                  <a:pt x="0" y="171"/>
                </a:lnTo>
                <a:lnTo>
                  <a:pt x="0" y="165"/>
                </a:lnTo>
                <a:lnTo>
                  <a:pt x="0" y="159"/>
                </a:lnTo>
                <a:lnTo>
                  <a:pt x="0" y="149"/>
                </a:lnTo>
                <a:lnTo>
                  <a:pt x="0" y="137"/>
                </a:lnTo>
                <a:lnTo>
                  <a:pt x="0" y="127"/>
                </a:lnTo>
                <a:lnTo>
                  <a:pt x="0" y="117"/>
                </a:lnTo>
                <a:lnTo>
                  <a:pt x="0" y="109"/>
                </a:lnTo>
                <a:lnTo>
                  <a:pt x="0" y="103"/>
                </a:lnTo>
                <a:lnTo>
                  <a:pt x="0" y="93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40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38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2" y="0"/>
                </a:lnTo>
                <a:lnTo>
                  <a:pt x="94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30" y="0"/>
                </a:lnTo>
                <a:lnTo>
                  <a:pt x="142" y="0"/>
                </a:lnTo>
                <a:lnTo>
                  <a:pt x="142" y="12"/>
                </a:lnTo>
                <a:lnTo>
                  <a:pt x="142" y="26"/>
                </a:lnTo>
                <a:lnTo>
                  <a:pt x="142" y="32"/>
                </a:lnTo>
                <a:lnTo>
                  <a:pt x="142" y="40"/>
                </a:lnTo>
                <a:lnTo>
                  <a:pt x="142" y="46"/>
                </a:lnTo>
                <a:lnTo>
                  <a:pt x="142" y="52"/>
                </a:lnTo>
                <a:lnTo>
                  <a:pt x="142" y="66"/>
                </a:lnTo>
                <a:lnTo>
                  <a:pt x="142" y="78"/>
                </a:lnTo>
                <a:lnTo>
                  <a:pt x="142" y="90"/>
                </a:lnTo>
                <a:lnTo>
                  <a:pt x="142" y="101"/>
                </a:lnTo>
                <a:lnTo>
                  <a:pt x="142" y="111"/>
                </a:lnTo>
                <a:lnTo>
                  <a:pt x="142" y="121"/>
                </a:lnTo>
                <a:lnTo>
                  <a:pt x="142" y="127"/>
                </a:lnTo>
                <a:lnTo>
                  <a:pt x="142" y="137"/>
                </a:lnTo>
                <a:lnTo>
                  <a:pt x="142" y="147"/>
                </a:lnTo>
                <a:lnTo>
                  <a:pt x="142" y="149"/>
                </a:lnTo>
                <a:lnTo>
                  <a:pt x="142" y="159"/>
                </a:lnTo>
                <a:lnTo>
                  <a:pt x="140" y="167"/>
                </a:lnTo>
                <a:lnTo>
                  <a:pt x="136" y="175"/>
                </a:lnTo>
                <a:lnTo>
                  <a:pt x="134" y="185"/>
                </a:lnTo>
                <a:lnTo>
                  <a:pt x="130" y="193"/>
                </a:lnTo>
                <a:lnTo>
                  <a:pt x="126" y="201"/>
                </a:lnTo>
                <a:lnTo>
                  <a:pt x="120" y="207"/>
                </a:lnTo>
                <a:lnTo>
                  <a:pt x="116" y="215"/>
                </a:lnTo>
                <a:lnTo>
                  <a:pt x="108" y="219"/>
                </a:lnTo>
                <a:lnTo>
                  <a:pt x="102" y="225"/>
                </a:lnTo>
                <a:lnTo>
                  <a:pt x="94" y="229"/>
                </a:lnTo>
                <a:lnTo>
                  <a:pt x="86" y="233"/>
                </a:lnTo>
                <a:lnTo>
                  <a:pt x="76" y="235"/>
                </a:lnTo>
                <a:lnTo>
                  <a:pt x="68" y="239"/>
                </a:lnTo>
                <a:lnTo>
                  <a:pt x="60" y="241"/>
                </a:lnTo>
                <a:lnTo>
                  <a:pt x="52" y="241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8" name="Freeform 206"/>
          <p:cNvSpPr>
            <a:spLocks/>
          </p:cNvSpPr>
          <p:nvPr/>
        </p:nvSpPr>
        <p:spPr bwMode="auto">
          <a:xfrm>
            <a:off x="4254500" y="5060950"/>
            <a:ext cx="1041400" cy="1039813"/>
          </a:xfrm>
          <a:custGeom>
            <a:avLst/>
            <a:gdLst>
              <a:gd name="T0" fmla="*/ 2147483647 w 656"/>
              <a:gd name="T1" fmla="*/ 2147483647 h 655"/>
              <a:gd name="T2" fmla="*/ 2147483647 w 656"/>
              <a:gd name="T3" fmla="*/ 2147483647 h 655"/>
              <a:gd name="T4" fmla="*/ 2147483647 w 656"/>
              <a:gd name="T5" fmla="*/ 2147483647 h 655"/>
              <a:gd name="T6" fmla="*/ 2147483647 w 656"/>
              <a:gd name="T7" fmla="*/ 2147483647 h 655"/>
              <a:gd name="T8" fmla="*/ 2147483647 w 656"/>
              <a:gd name="T9" fmla="*/ 2147483647 h 655"/>
              <a:gd name="T10" fmla="*/ 2147483647 w 656"/>
              <a:gd name="T11" fmla="*/ 2147483647 h 655"/>
              <a:gd name="T12" fmla="*/ 2147483647 w 656"/>
              <a:gd name="T13" fmla="*/ 2147483647 h 655"/>
              <a:gd name="T14" fmla="*/ 2147483647 w 656"/>
              <a:gd name="T15" fmla="*/ 2147483647 h 655"/>
              <a:gd name="T16" fmla="*/ 2147483647 w 656"/>
              <a:gd name="T17" fmla="*/ 2147483647 h 655"/>
              <a:gd name="T18" fmla="*/ 2147483647 w 656"/>
              <a:gd name="T19" fmla="*/ 2147483647 h 655"/>
              <a:gd name="T20" fmla="*/ 2147483647 w 656"/>
              <a:gd name="T21" fmla="*/ 2147483647 h 655"/>
              <a:gd name="T22" fmla="*/ 2147483647 w 656"/>
              <a:gd name="T23" fmla="*/ 2147483647 h 655"/>
              <a:gd name="T24" fmla="*/ 2147483647 w 656"/>
              <a:gd name="T25" fmla="*/ 2147483647 h 655"/>
              <a:gd name="T26" fmla="*/ 2147483647 w 656"/>
              <a:gd name="T27" fmla="*/ 2147483647 h 655"/>
              <a:gd name="T28" fmla="*/ 2147483647 w 656"/>
              <a:gd name="T29" fmla="*/ 2147483647 h 655"/>
              <a:gd name="T30" fmla="*/ 2147483647 w 656"/>
              <a:gd name="T31" fmla="*/ 2147483647 h 655"/>
              <a:gd name="T32" fmla="*/ 2147483647 w 656"/>
              <a:gd name="T33" fmla="*/ 2147483647 h 655"/>
              <a:gd name="T34" fmla="*/ 2147483647 w 656"/>
              <a:gd name="T35" fmla="*/ 2147483647 h 655"/>
              <a:gd name="T36" fmla="*/ 2147483647 w 656"/>
              <a:gd name="T37" fmla="*/ 2147483647 h 655"/>
              <a:gd name="T38" fmla="*/ 2147483647 w 656"/>
              <a:gd name="T39" fmla="*/ 2147483647 h 655"/>
              <a:gd name="T40" fmla="*/ 2147483647 w 656"/>
              <a:gd name="T41" fmla="*/ 2147483647 h 655"/>
              <a:gd name="T42" fmla="*/ 2147483647 w 656"/>
              <a:gd name="T43" fmla="*/ 2147483647 h 655"/>
              <a:gd name="T44" fmla="*/ 2147483647 w 656"/>
              <a:gd name="T45" fmla="*/ 2147483647 h 655"/>
              <a:gd name="T46" fmla="*/ 2147483647 w 656"/>
              <a:gd name="T47" fmla="*/ 2147483647 h 655"/>
              <a:gd name="T48" fmla="*/ 2147483647 w 656"/>
              <a:gd name="T49" fmla="*/ 2147483647 h 655"/>
              <a:gd name="T50" fmla="*/ 2147483647 w 656"/>
              <a:gd name="T51" fmla="*/ 2147483647 h 655"/>
              <a:gd name="T52" fmla="*/ 2147483647 w 656"/>
              <a:gd name="T53" fmla="*/ 0 h 655"/>
              <a:gd name="T54" fmla="*/ 2147483647 w 656"/>
              <a:gd name="T55" fmla="*/ 0 h 655"/>
              <a:gd name="T56" fmla="*/ 2147483647 w 656"/>
              <a:gd name="T57" fmla="*/ 0 h 655"/>
              <a:gd name="T58" fmla="*/ 2147483647 w 656"/>
              <a:gd name="T59" fmla="*/ 2147483647 h 655"/>
              <a:gd name="T60" fmla="*/ 2147483647 w 656"/>
              <a:gd name="T61" fmla="*/ 2147483647 h 655"/>
              <a:gd name="T62" fmla="*/ 2147483647 w 656"/>
              <a:gd name="T63" fmla="*/ 2147483647 h 655"/>
              <a:gd name="T64" fmla="*/ 2147483647 w 656"/>
              <a:gd name="T65" fmla="*/ 2147483647 h 655"/>
              <a:gd name="T66" fmla="*/ 2147483647 w 656"/>
              <a:gd name="T67" fmla="*/ 2147483647 h 655"/>
              <a:gd name="T68" fmla="*/ 2147483647 w 656"/>
              <a:gd name="T69" fmla="*/ 2147483647 h 655"/>
              <a:gd name="T70" fmla="*/ 2147483647 w 656"/>
              <a:gd name="T71" fmla="*/ 2147483647 h 655"/>
              <a:gd name="T72" fmla="*/ 2147483647 w 656"/>
              <a:gd name="T73" fmla="*/ 2147483647 h 655"/>
              <a:gd name="T74" fmla="*/ 2147483647 w 656"/>
              <a:gd name="T75" fmla="*/ 2147483647 h 655"/>
              <a:gd name="T76" fmla="*/ 2147483647 w 656"/>
              <a:gd name="T77" fmla="*/ 2147483647 h 655"/>
              <a:gd name="T78" fmla="*/ 2147483647 w 656"/>
              <a:gd name="T79" fmla="*/ 2147483647 h 655"/>
              <a:gd name="T80" fmla="*/ 0 w 656"/>
              <a:gd name="T81" fmla="*/ 2147483647 h 655"/>
              <a:gd name="T82" fmla="*/ 0 w 656"/>
              <a:gd name="T83" fmla="*/ 2147483647 h 655"/>
              <a:gd name="T84" fmla="*/ 0 w 656"/>
              <a:gd name="T85" fmla="*/ 2147483647 h 655"/>
              <a:gd name="T86" fmla="*/ 2147483647 w 656"/>
              <a:gd name="T87" fmla="*/ 2147483647 h 655"/>
              <a:gd name="T88" fmla="*/ 2147483647 w 656"/>
              <a:gd name="T89" fmla="*/ 2147483647 h 655"/>
              <a:gd name="T90" fmla="*/ 2147483647 w 656"/>
              <a:gd name="T91" fmla="*/ 2147483647 h 655"/>
              <a:gd name="T92" fmla="*/ 2147483647 w 656"/>
              <a:gd name="T93" fmla="*/ 2147483647 h 655"/>
              <a:gd name="T94" fmla="*/ 2147483647 w 656"/>
              <a:gd name="T95" fmla="*/ 2147483647 h 655"/>
              <a:gd name="T96" fmla="*/ 2147483647 w 656"/>
              <a:gd name="T97" fmla="*/ 2147483647 h 655"/>
              <a:gd name="T98" fmla="*/ 2147483647 w 656"/>
              <a:gd name="T99" fmla="*/ 2147483647 h 655"/>
              <a:gd name="T100" fmla="*/ 2147483647 w 656"/>
              <a:gd name="T101" fmla="*/ 2147483647 h 655"/>
              <a:gd name="T102" fmla="*/ 2147483647 w 656"/>
              <a:gd name="T103" fmla="*/ 2147483647 h 655"/>
              <a:gd name="T104" fmla="*/ 2147483647 w 656"/>
              <a:gd name="T105" fmla="*/ 2147483647 h 655"/>
              <a:gd name="T106" fmla="*/ 2147483647 w 656"/>
              <a:gd name="T107" fmla="*/ 2147483647 h 655"/>
              <a:gd name="T108" fmla="*/ 2147483647 w 656"/>
              <a:gd name="T109" fmla="*/ 2147483647 h 655"/>
              <a:gd name="T110" fmla="*/ 2147483647 w 656"/>
              <a:gd name="T111" fmla="*/ 2147483647 h 6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6" h="655">
                <a:moveTo>
                  <a:pt x="328" y="655"/>
                </a:moveTo>
                <a:lnTo>
                  <a:pt x="336" y="655"/>
                </a:lnTo>
                <a:lnTo>
                  <a:pt x="344" y="655"/>
                </a:lnTo>
                <a:lnTo>
                  <a:pt x="352" y="653"/>
                </a:lnTo>
                <a:lnTo>
                  <a:pt x="360" y="653"/>
                </a:lnTo>
                <a:lnTo>
                  <a:pt x="368" y="651"/>
                </a:lnTo>
                <a:lnTo>
                  <a:pt x="376" y="651"/>
                </a:lnTo>
                <a:lnTo>
                  <a:pt x="384" y="649"/>
                </a:lnTo>
                <a:lnTo>
                  <a:pt x="392" y="647"/>
                </a:lnTo>
                <a:lnTo>
                  <a:pt x="400" y="645"/>
                </a:lnTo>
                <a:lnTo>
                  <a:pt x="408" y="643"/>
                </a:lnTo>
                <a:lnTo>
                  <a:pt x="416" y="641"/>
                </a:lnTo>
                <a:lnTo>
                  <a:pt x="424" y="639"/>
                </a:lnTo>
                <a:lnTo>
                  <a:pt x="432" y="635"/>
                </a:lnTo>
                <a:lnTo>
                  <a:pt x="440" y="633"/>
                </a:lnTo>
                <a:lnTo>
                  <a:pt x="446" y="631"/>
                </a:lnTo>
                <a:lnTo>
                  <a:pt x="456" y="629"/>
                </a:lnTo>
                <a:lnTo>
                  <a:pt x="462" y="625"/>
                </a:lnTo>
                <a:lnTo>
                  <a:pt x="468" y="621"/>
                </a:lnTo>
                <a:lnTo>
                  <a:pt x="476" y="617"/>
                </a:lnTo>
                <a:lnTo>
                  <a:pt x="484" y="613"/>
                </a:lnTo>
                <a:lnTo>
                  <a:pt x="490" y="609"/>
                </a:lnTo>
                <a:lnTo>
                  <a:pt x="496" y="605"/>
                </a:lnTo>
                <a:lnTo>
                  <a:pt x="502" y="601"/>
                </a:lnTo>
                <a:lnTo>
                  <a:pt x="510" y="597"/>
                </a:lnTo>
                <a:lnTo>
                  <a:pt x="522" y="589"/>
                </a:lnTo>
                <a:lnTo>
                  <a:pt x="534" y="579"/>
                </a:lnTo>
                <a:lnTo>
                  <a:pt x="548" y="569"/>
                </a:lnTo>
                <a:lnTo>
                  <a:pt x="560" y="559"/>
                </a:lnTo>
                <a:lnTo>
                  <a:pt x="568" y="547"/>
                </a:lnTo>
                <a:lnTo>
                  <a:pt x="580" y="535"/>
                </a:lnTo>
                <a:lnTo>
                  <a:pt x="588" y="523"/>
                </a:lnTo>
                <a:lnTo>
                  <a:pt x="598" y="509"/>
                </a:lnTo>
                <a:lnTo>
                  <a:pt x="602" y="503"/>
                </a:lnTo>
                <a:lnTo>
                  <a:pt x="606" y="497"/>
                </a:lnTo>
                <a:lnTo>
                  <a:pt x="610" y="489"/>
                </a:lnTo>
                <a:lnTo>
                  <a:pt x="614" y="483"/>
                </a:lnTo>
                <a:lnTo>
                  <a:pt x="618" y="475"/>
                </a:lnTo>
                <a:lnTo>
                  <a:pt x="622" y="469"/>
                </a:lnTo>
                <a:lnTo>
                  <a:pt x="626" y="461"/>
                </a:lnTo>
                <a:lnTo>
                  <a:pt x="628" y="455"/>
                </a:lnTo>
                <a:lnTo>
                  <a:pt x="632" y="447"/>
                </a:lnTo>
                <a:lnTo>
                  <a:pt x="634" y="439"/>
                </a:lnTo>
                <a:lnTo>
                  <a:pt x="636" y="431"/>
                </a:lnTo>
                <a:lnTo>
                  <a:pt x="640" y="425"/>
                </a:lnTo>
                <a:lnTo>
                  <a:pt x="642" y="415"/>
                </a:lnTo>
                <a:lnTo>
                  <a:pt x="644" y="409"/>
                </a:lnTo>
                <a:lnTo>
                  <a:pt x="646" y="399"/>
                </a:lnTo>
                <a:lnTo>
                  <a:pt x="648" y="393"/>
                </a:lnTo>
                <a:lnTo>
                  <a:pt x="650" y="383"/>
                </a:lnTo>
                <a:lnTo>
                  <a:pt x="650" y="375"/>
                </a:lnTo>
                <a:lnTo>
                  <a:pt x="652" y="367"/>
                </a:lnTo>
                <a:lnTo>
                  <a:pt x="654" y="359"/>
                </a:lnTo>
                <a:lnTo>
                  <a:pt x="654" y="351"/>
                </a:lnTo>
                <a:lnTo>
                  <a:pt x="654" y="343"/>
                </a:lnTo>
                <a:lnTo>
                  <a:pt x="654" y="335"/>
                </a:lnTo>
                <a:lnTo>
                  <a:pt x="656" y="327"/>
                </a:lnTo>
                <a:lnTo>
                  <a:pt x="654" y="317"/>
                </a:lnTo>
                <a:lnTo>
                  <a:pt x="654" y="309"/>
                </a:lnTo>
                <a:lnTo>
                  <a:pt x="654" y="301"/>
                </a:lnTo>
                <a:lnTo>
                  <a:pt x="654" y="293"/>
                </a:lnTo>
                <a:lnTo>
                  <a:pt x="652" y="285"/>
                </a:lnTo>
                <a:lnTo>
                  <a:pt x="650" y="275"/>
                </a:lnTo>
                <a:lnTo>
                  <a:pt x="650" y="267"/>
                </a:lnTo>
                <a:lnTo>
                  <a:pt x="648" y="261"/>
                </a:lnTo>
                <a:lnTo>
                  <a:pt x="646" y="252"/>
                </a:lnTo>
                <a:lnTo>
                  <a:pt x="644" y="246"/>
                </a:lnTo>
                <a:lnTo>
                  <a:pt x="642" y="236"/>
                </a:lnTo>
                <a:lnTo>
                  <a:pt x="640" y="230"/>
                </a:lnTo>
                <a:lnTo>
                  <a:pt x="636" y="222"/>
                </a:lnTo>
                <a:lnTo>
                  <a:pt x="634" y="214"/>
                </a:lnTo>
                <a:lnTo>
                  <a:pt x="632" y="208"/>
                </a:lnTo>
                <a:lnTo>
                  <a:pt x="628" y="200"/>
                </a:lnTo>
                <a:lnTo>
                  <a:pt x="626" y="192"/>
                </a:lnTo>
                <a:lnTo>
                  <a:pt x="622" y="186"/>
                </a:lnTo>
                <a:lnTo>
                  <a:pt x="618" y="178"/>
                </a:lnTo>
                <a:lnTo>
                  <a:pt x="614" y="170"/>
                </a:lnTo>
                <a:lnTo>
                  <a:pt x="610" y="164"/>
                </a:lnTo>
                <a:lnTo>
                  <a:pt x="606" y="156"/>
                </a:lnTo>
                <a:lnTo>
                  <a:pt x="602" y="150"/>
                </a:lnTo>
                <a:lnTo>
                  <a:pt x="598" y="144"/>
                </a:lnTo>
                <a:lnTo>
                  <a:pt x="588" y="130"/>
                </a:lnTo>
                <a:lnTo>
                  <a:pt x="580" y="118"/>
                </a:lnTo>
                <a:lnTo>
                  <a:pt x="568" y="106"/>
                </a:lnTo>
                <a:lnTo>
                  <a:pt x="560" y="96"/>
                </a:lnTo>
                <a:lnTo>
                  <a:pt x="548" y="84"/>
                </a:lnTo>
                <a:lnTo>
                  <a:pt x="534" y="72"/>
                </a:lnTo>
                <a:lnTo>
                  <a:pt x="522" y="62"/>
                </a:lnTo>
                <a:lnTo>
                  <a:pt x="510" y="54"/>
                </a:lnTo>
                <a:lnTo>
                  <a:pt x="502" y="50"/>
                </a:lnTo>
                <a:lnTo>
                  <a:pt x="496" y="44"/>
                </a:lnTo>
                <a:lnTo>
                  <a:pt x="490" y="40"/>
                </a:lnTo>
                <a:lnTo>
                  <a:pt x="484" y="38"/>
                </a:lnTo>
                <a:lnTo>
                  <a:pt x="476" y="34"/>
                </a:lnTo>
                <a:lnTo>
                  <a:pt x="468" y="30"/>
                </a:lnTo>
                <a:lnTo>
                  <a:pt x="462" y="28"/>
                </a:lnTo>
                <a:lnTo>
                  <a:pt x="456" y="24"/>
                </a:lnTo>
                <a:lnTo>
                  <a:pt x="446" y="22"/>
                </a:lnTo>
                <a:lnTo>
                  <a:pt x="440" y="18"/>
                </a:lnTo>
                <a:lnTo>
                  <a:pt x="432" y="16"/>
                </a:lnTo>
                <a:lnTo>
                  <a:pt x="424" y="12"/>
                </a:lnTo>
                <a:lnTo>
                  <a:pt x="416" y="10"/>
                </a:lnTo>
                <a:lnTo>
                  <a:pt x="408" y="8"/>
                </a:lnTo>
                <a:lnTo>
                  <a:pt x="400" y="6"/>
                </a:lnTo>
                <a:lnTo>
                  <a:pt x="392" y="6"/>
                </a:lnTo>
                <a:lnTo>
                  <a:pt x="384" y="2"/>
                </a:lnTo>
                <a:lnTo>
                  <a:pt x="376" y="2"/>
                </a:lnTo>
                <a:lnTo>
                  <a:pt x="368" y="0"/>
                </a:lnTo>
                <a:lnTo>
                  <a:pt x="360" y="0"/>
                </a:lnTo>
                <a:lnTo>
                  <a:pt x="352" y="0"/>
                </a:lnTo>
                <a:lnTo>
                  <a:pt x="344" y="0"/>
                </a:lnTo>
                <a:lnTo>
                  <a:pt x="336" y="0"/>
                </a:lnTo>
                <a:lnTo>
                  <a:pt x="328" y="0"/>
                </a:lnTo>
                <a:lnTo>
                  <a:pt x="318" y="0"/>
                </a:lnTo>
                <a:lnTo>
                  <a:pt x="310" y="0"/>
                </a:lnTo>
                <a:lnTo>
                  <a:pt x="302" y="0"/>
                </a:lnTo>
                <a:lnTo>
                  <a:pt x="292" y="0"/>
                </a:lnTo>
                <a:lnTo>
                  <a:pt x="284" y="0"/>
                </a:lnTo>
                <a:lnTo>
                  <a:pt x="276" y="2"/>
                </a:lnTo>
                <a:lnTo>
                  <a:pt x="268" y="2"/>
                </a:lnTo>
                <a:lnTo>
                  <a:pt x="262" y="6"/>
                </a:lnTo>
                <a:lnTo>
                  <a:pt x="252" y="6"/>
                </a:lnTo>
                <a:lnTo>
                  <a:pt x="244" y="8"/>
                </a:lnTo>
                <a:lnTo>
                  <a:pt x="236" y="10"/>
                </a:lnTo>
                <a:lnTo>
                  <a:pt x="228" y="12"/>
                </a:lnTo>
                <a:lnTo>
                  <a:pt x="220" y="16"/>
                </a:lnTo>
                <a:lnTo>
                  <a:pt x="214" y="18"/>
                </a:lnTo>
                <a:lnTo>
                  <a:pt x="206" y="22"/>
                </a:lnTo>
                <a:lnTo>
                  <a:pt x="198" y="24"/>
                </a:lnTo>
                <a:lnTo>
                  <a:pt x="192" y="28"/>
                </a:lnTo>
                <a:lnTo>
                  <a:pt x="184" y="30"/>
                </a:lnTo>
                <a:lnTo>
                  <a:pt x="176" y="34"/>
                </a:lnTo>
                <a:lnTo>
                  <a:pt x="170" y="38"/>
                </a:lnTo>
                <a:lnTo>
                  <a:pt x="162" y="40"/>
                </a:lnTo>
                <a:lnTo>
                  <a:pt x="154" y="44"/>
                </a:lnTo>
                <a:lnTo>
                  <a:pt x="148" y="50"/>
                </a:lnTo>
                <a:lnTo>
                  <a:pt x="142" y="54"/>
                </a:lnTo>
                <a:lnTo>
                  <a:pt x="128" y="62"/>
                </a:lnTo>
                <a:lnTo>
                  <a:pt x="116" y="72"/>
                </a:lnTo>
                <a:lnTo>
                  <a:pt x="106" y="84"/>
                </a:lnTo>
                <a:lnTo>
                  <a:pt x="94" y="96"/>
                </a:lnTo>
                <a:lnTo>
                  <a:pt x="84" y="106"/>
                </a:lnTo>
                <a:lnTo>
                  <a:pt x="72" y="118"/>
                </a:lnTo>
                <a:lnTo>
                  <a:pt x="62" y="130"/>
                </a:lnTo>
                <a:lnTo>
                  <a:pt x="54" y="144"/>
                </a:lnTo>
                <a:lnTo>
                  <a:pt x="50" y="150"/>
                </a:lnTo>
                <a:lnTo>
                  <a:pt x="44" y="156"/>
                </a:lnTo>
                <a:lnTo>
                  <a:pt x="40" y="164"/>
                </a:lnTo>
                <a:lnTo>
                  <a:pt x="38" y="170"/>
                </a:lnTo>
                <a:lnTo>
                  <a:pt x="34" y="178"/>
                </a:lnTo>
                <a:lnTo>
                  <a:pt x="30" y="186"/>
                </a:lnTo>
                <a:lnTo>
                  <a:pt x="28" y="192"/>
                </a:lnTo>
                <a:lnTo>
                  <a:pt x="26" y="200"/>
                </a:lnTo>
                <a:lnTo>
                  <a:pt x="22" y="208"/>
                </a:lnTo>
                <a:lnTo>
                  <a:pt x="18" y="214"/>
                </a:lnTo>
                <a:lnTo>
                  <a:pt x="16" y="222"/>
                </a:lnTo>
                <a:lnTo>
                  <a:pt x="12" y="230"/>
                </a:lnTo>
                <a:lnTo>
                  <a:pt x="10" y="236"/>
                </a:lnTo>
                <a:lnTo>
                  <a:pt x="8" y="246"/>
                </a:lnTo>
                <a:lnTo>
                  <a:pt x="6" y="252"/>
                </a:lnTo>
                <a:lnTo>
                  <a:pt x="6" y="261"/>
                </a:lnTo>
                <a:lnTo>
                  <a:pt x="4" y="267"/>
                </a:lnTo>
                <a:lnTo>
                  <a:pt x="2" y="275"/>
                </a:lnTo>
                <a:lnTo>
                  <a:pt x="0" y="285"/>
                </a:lnTo>
                <a:lnTo>
                  <a:pt x="0" y="293"/>
                </a:lnTo>
                <a:lnTo>
                  <a:pt x="0" y="301"/>
                </a:lnTo>
                <a:lnTo>
                  <a:pt x="0" y="309"/>
                </a:lnTo>
                <a:lnTo>
                  <a:pt x="0" y="317"/>
                </a:lnTo>
                <a:lnTo>
                  <a:pt x="0" y="327"/>
                </a:lnTo>
                <a:lnTo>
                  <a:pt x="0" y="335"/>
                </a:lnTo>
                <a:lnTo>
                  <a:pt x="0" y="343"/>
                </a:lnTo>
                <a:lnTo>
                  <a:pt x="0" y="351"/>
                </a:lnTo>
                <a:lnTo>
                  <a:pt x="0" y="359"/>
                </a:lnTo>
                <a:lnTo>
                  <a:pt x="0" y="367"/>
                </a:lnTo>
                <a:lnTo>
                  <a:pt x="2" y="375"/>
                </a:lnTo>
                <a:lnTo>
                  <a:pt x="4" y="383"/>
                </a:lnTo>
                <a:lnTo>
                  <a:pt x="6" y="393"/>
                </a:lnTo>
                <a:lnTo>
                  <a:pt x="6" y="399"/>
                </a:lnTo>
                <a:lnTo>
                  <a:pt x="8" y="409"/>
                </a:lnTo>
                <a:lnTo>
                  <a:pt x="10" y="415"/>
                </a:lnTo>
                <a:lnTo>
                  <a:pt x="12" y="425"/>
                </a:lnTo>
                <a:lnTo>
                  <a:pt x="16" y="431"/>
                </a:lnTo>
                <a:lnTo>
                  <a:pt x="18" y="439"/>
                </a:lnTo>
                <a:lnTo>
                  <a:pt x="22" y="447"/>
                </a:lnTo>
                <a:lnTo>
                  <a:pt x="26" y="455"/>
                </a:lnTo>
                <a:lnTo>
                  <a:pt x="28" y="461"/>
                </a:lnTo>
                <a:lnTo>
                  <a:pt x="30" y="469"/>
                </a:lnTo>
                <a:lnTo>
                  <a:pt x="34" y="475"/>
                </a:lnTo>
                <a:lnTo>
                  <a:pt x="38" y="483"/>
                </a:lnTo>
                <a:lnTo>
                  <a:pt x="40" y="489"/>
                </a:lnTo>
                <a:lnTo>
                  <a:pt x="44" y="497"/>
                </a:lnTo>
                <a:lnTo>
                  <a:pt x="50" y="503"/>
                </a:lnTo>
                <a:lnTo>
                  <a:pt x="54" y="509"/>
                </a:lnTo>
                <a:lnTo>
                  <a:pt x="62" y="523"/>
                </a:lnTo>
                <a:lnTo>
                  <a:pt x="72" y="535"/>
                </a:lnTo>
                <a:lnTo>
                  <a:pt x="84" y="547"/>
                </a:lnTo>
                <a:lnTo>
                  <a:pt x="94" y="559"/>
                </a:lnTo>
                <a:lnTo>
                  <a:pt x="106" y="569"/>
                </a:lnTo>
                <a:lnTo>
                  <a:pt x="116" y="579"/>
                </a:lnTo>
                <a:lnTo>
                  <a:pt x="128" y="589"/>
                </a:lnTo>
                <a:lnTo>
                  <a:pt x="142" y="597"/>
                </a:lnTo>
                <a:lnTo>
                  <a:pt x="148" y="601"/>
                </a:lnTo>
                <a:lnTo>
                  <a:pt x="154" y="605"/>
                </a:lnTo>
                <a:lnTo>
                  <a:pt x="162" y="609"/>
                </a:lnTo>
                <a:lnTo>
                  <a:pt x="170" y="613"/>
                </a:lnTo>
                <a:lnTo>
                  <a:pt x="176" y="617"/>
                </a:lnTo>
                <a:lnTo>
                  <a:pt x="184" y="621"/>
                </a:lnTo>
                <a:lnTo>
                  <a:pt x="192" y="625"/>
                </a:lnTo>
                <a:lnTo>
                  <a:pt x="198" y="629"/>
                </a:lnTo>
                <a:lnTo>
                  <a:pt x="206" y="631"/>
                </a:lnTo>
                <a:lnTo>
                  <a:pt x="214" y="633"/>
                </a:lnTo>
                <a:lnTo>
                  <a:pt x="220" y="635"/>
                </a:lnTo>
                <a:lnTo>
                  <a:pt x="228" y="639"/>
                </a:lnTo>
                <a:lnTo>
                  <a:pt x="236" y="641"/>
                </a:lnTo>
                <a:lnTo>
                  <a:pt x="244" y="643"/>
                </a:lnTo>
                <a:lnTo>
                  <a:pt x="252" y="645"/>
                </a:lnTo>
                <a:lnTo>
                  <a:pt x="262" y="647"/>
                </a:lnTo>
                <a:lnTo>
                  <a:pt x="268" y="649"/>
                </a:lnTo>
                <a:lnTo>
                  <a:pt x="276" y="651"/>
                </a:lnTo>
                <a:lnTo>
                  <a:pt x="284" y="651"/>
                </a:lnTo>
                <a:lnTo>
                  <a:pt x="292" y="653"/>
                </a:lnTo>
                <a:lnTo>
                  <a:pt x="302" y="653"/>
                </a:lnTo>
                <a:lnTo>
                  <a:pt x="310" y="655"/>
                </a:lnTo>
                <a:lnTo>
                  <a:pt x="318" y="655"/>
                </a:lnTo>
                <a:lnTo>
                  <a:pt x="328" y="655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9" name="Freeform 207"/>
          <p:cNvSpPr>
            <a:spLocks/>
          </p:cNvSpPr>
          <p:nvPr/>
        </p:nvSpPr>
        <p:spPr bwMode="auto">
          <a:xfrm>
            <a:off x="4257675" y="5064125"/>
            <a:ext cx="1035050" cy="1036638"/>
          </a:xfrm>
          <a:custGeom>
            <a:avLst/>
            <a:gdLst>
              <a:gd name="T0" fmla="*/ 2147483647 w 652"/>
              <a:gd name="T1" fmla="*/ 2147483647 h 653"/>
              <a:gd name="T2" fmla="*/ 2147483647 w 652"/>
              <a:gd name="T3" fmla="*/ 2147483647 h 653"/>
              <a:gd name="T4" fmla="*/ 2147483647 w 652"/>
              <a:gd name="T5" fmla="*/ 2147483647 h 653"/>
              <a:gd name="T6" fmla="*/ 2147483647 w 652"/>
              <a:gd name="T7" fmla="*/ 2147483647 h 653"/>
              <a:gd name="T8" fmla="*/ 2147483647 w 652"/>
              <a:gd name="T9" fmla="*/ 2147483647 h 653"/>
              <a:gd name="T10" fmla="*/ 2147483647 w 652"/>
              <a:gd name="T11" fmla="*/ 2147483647 h 653"/>
              <a:gd name="T12" fmla="*/ 2147483647 w 652"/>
              <a:gd name="T13" fmla="*/ 2147483647 h 653"/>
              <a:gd name="T14" fmla="*/ 2147483647 w 652"/>
              <a:gd name="T15" fmla="*/ 2147483647 h 653"/>
              <a:gd name="T16" fmla="*/ 2147483647 w 652"/>
              <a:gd name="T17" fmla="*/ 2147483647 h 653"/>
              <a:gd name="T18" fmla="*/ 2147483647 w 652"/>
              <a:gd name="T19" fmla="*/ 2147483647 h 653"/>
              <a:gd name="T20" fmla="*/ 2147483647 w 652"/>
              <a:gd name="T21" fmla="*/ 2147483647 h 653"/>
              <a:gd name="T22" fmla="*/ 2147483647 w 652"/>
              <a:gd name="T23" fmla="*/ 2147483647 h 653"/>
              <a:gd name="T24" fmla="*/ 2147483647 w 652"/>
              <a:gd name="T25" fmla="*/ 2147483647 h 653"/>
              <a:gd name="T26" fmla="*/ 2147483647 w 652"/>
              <a:gd name="T27" fmla="*/ 2147483647 h 653"/>
              <a:gd name="T28" fmla="*/ 2147483647 w 652"/>
              <a:gd name="T29" fmla="*/ 2147483647 h 653"/>
              <a:gd name="T30" fmla="*/ 2147483647 w 652"/>
              <a:gd name="T31" fmla="*/ 2147483647 h 653"/>
              <a:gd name="T32" fmla="*/ 2147483647 w 652"/>
              <a:gd name="T33" fmla="*/ 2147483647 h 653"/>
              <a:gd name="T34" fmla="*/ 2147483647 w 652"/>
              <a:gd name="T35" fmla="*/ 2147483647 h 653"/>
              <a:gd name="T36" fmla="*/ 2147483647 w 652"/>
              <a:gd name="T37" fmla="*/ 2147483647 h 653"/>
              <a:gd name="T38" fmla="*/ 2147483647 w 652"/>
              <a:gd name="T39" fmla="*/ 2147483647 h 653"/>
              <a:gd name="T40" fmla="*/ 2147483647 w 652"/>
              <a:gd name="T41" fmla="*/ 2147483647 h 653"/>
              <a:gd name="T42" fmla="*/ 2147483647 w 652"/>
              <a:gd name="T43" fmla="*/ 2147483647 h 653"/>
              <a:gd name="T44" fmla="*/ 2147483647 w 652"/>
              <a:gd name="T45" fmla="*/ 2147483647 h 653"/>
              <a:gd name="T46" fmla="*/ 2147483647 w 652"/>
              <a:gd name="T47" fmla="*/ 2147483647 h 653"/>
              <a:gd name="T48" fmla="*/ 2147483647 w 652"/>
              <a:gd name="T49" fmla="*/ 2147483647 h 653"/>
              <a:gd name="T50" fmla="*/ 2147483647 w 652"/>
              <a:gd name="T51" fmla="*/ 2147483647 h 653"/>
              <a:gd name="T52" fmla="*/ 2147483647 w 652"/>
              <a:gd name="T53" fmla="*/ 2147483647 h 653"/>
              <a:gd name="T54" fmla="*/ 2147483647 w 652"/>
              <a:gd name="T55" fmla="*/ 2147483647 h 653"/>
              <a:gd name="T56" fmla="*/ 2147483647 w 652"/>
              <a:gd name="T57" fmla="*/ 2147483647 h 653"/>
              <a:gd name="T58" fmla="*/ 2147483647 w 652"/>
              <a:gd name="T59" fmla="*/ 2147483647 h 653"/>
              <a:gd name="T60" fmla="*/ 2147483647 w 652"/>
              <a:gd name="T61" fmla="*/ 2147483647 h 653"/>
              <a:gd name="T62" fmla="*/ 2147483647 w 652"/>
              <a:gd name="T63" fmla="*/ 2147483647 h 653"/>
              <a:gd name="T64" fmla="*/ 2147483647 w 652"/>
              <a:gd name="T65" fmla="*/ 2147483647 h 653"/>
              <a:gd name="T66" fmla="*/ 2147483647 w 652"/>
              <a:gd name="T67" fmla="*/ 2147483647 h 653"/>
              <a:gd name="T68" fmla="*/ 2147483647 w 652"/>
              <a:gd name="T69" fmla="*/ 2147483647 h 653"/>
              <a:gd name="T70" fmla="*/ 2147483647 w 652"/>
              <a:gd name="T71" fmla="*/ 2147483647 h 653"/>
              <a:gd name="T72" fmla="*/ 2147483647 w 652"/>
              <a:gd name="T73" fmla="*/ 2147483647 h 653"/>
              <a:gd name="T74" fmla="*/ 2147483647 w 652"/>
              <a:gd name="T75" fmla="*/ 2147483647 h 653"/>
              <a:gd name="T76" fmla="*/ 2147483647 w 652"/>
              <a:gd name="T77" fmla="*/ 2147483647 h 653"/>
              <a:gd name="T78" fmla="*/ 2147483647 w 652"/>
              <a:gd name="T79" fmla="*/ 2147483647 h 653"/>
              <a:gd name="T80" fmla="*/ 2147483647 w 652"/>
              <a:gd name="T81" fmla="*/ 2147483647 h 653"/>
              <a:gd name="T82" fmla="*/ 2147483647 w 652"/>
              <a:gd name="T83" fmla="*/ 2147483647 h 653"/>
              <a:gd name="T84" fmla="*/ 2147483647 w 652"/>
              <a:gd name="T85" fmla="*/ 2147483647 h 653"/>
              <a:gd name="T86" fmla="*/ 2147483647 w 652"/>
              <a:gd name="T87" fmla="*/ 2147483647 h 653"/>
              <a:gd name="T88" fmla="*/ 2147483647 w 652"/>
              <a:gd name="T89" fmla="*/ 2147483647 h 653"/>
              <a:gd name="T90" fmla="*/ 2147483647 w 652"/>
              <a:gd name="T91" fmla="*/ 2147483647 h 653"/>
              <a:gd name="T92" fmla="*/ 2147483647 w 652"/>
              <a:gd name="T93" fmla="*/ 2147483647 h 653"/>
              <a:gd name="T94" fmla="*/ 2147483647 w 652"/>
              <a:gd name="T95" fmla="*/ 2147483647 h 653"/>
              <a:gd name="T96" fmla="*/ 2147483647 w 652"/>
              <a:gd name="T97" fmla="*/ 2147483647 h 653"/>
              <a:gd name="T98" fmla="*/ 2147483647 w 652"/>
              <a:gd name="T99" fmla="*/ 2147483647 h 653"/>
              <a:gd name="T100" fmla="*/ 2147483647 w 652"/>
              <a:gd name="T101" fmla="*/ 2147483647 h 653"/>
              <a:gd name="T102" fmla="*/ 2147483647 w 652"/>
              <a:gd name="T103" fmla="*/ 2147483647 h 653"/>
              <a:gd name="T104" fmla="*/ 2147483647 w 652"/>
              <a:gd name="T105" fmla="*/ 2147483647 h 653"/>
              <a:gd name="T106" fmla="*/ 2147483647 w 652"/>
              <a:gd name="T107" fmla="*/ 2147483647 h 653"/>
              <a:gd name="T108" fmla="*/ 2147483647 w 652"/>
              <a:gd name="T109" fmla="*/ 2147483647 h 653"/>
              <a:gd name="T110" fmla="*/ 2147483647 w 652"/>
              <a:gd name="T111" fmla="*/ 2147483647 h 653"/>
              <a:gd name="T112" fmla="*/ 2147483647 w 652"/>
              <a:gd name="T113" fmla="*/ 2147483647 h 6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2" h="653">
                <a:moveTo>
                  <a:pt x="326" y="591"/>
                </a:moveTo>
                <a:lnTo>
                  <a:pt x="338" y="589"/>
                </a:lnTo>
                <a:lnTo>
                  <a:pt x="352" y="589"/>
                </a:lnTo>
                <a:lnTo>
                  <a:pt x="358" y="587"/>
                </a:lnTo>
                <a:lnTo>
                  <a:pt x="366" y="587"/>
                </a:lnTo>
                <a:lnTo>
                  <a:pt x="372" y="585"/>
                </a:lnTo>
                <a:lnTo>
                  <a:pt x="378" y="585"/>
                </a:lnTo>
                <a:lnTo>
                  <a:pt x="390" y="581"/>
                </a:lnTo>
                <a:lnTo>
                  <a:pt x="404" y="577"/>
                </a:lnTo>
                <a:lnTo>
                  <a:pt x="416" y="573"/>
                </a:lnTo>
                <a:lnTo>
                  <a:pt x="428" y="569"/>
                </a:lnTo>
                <a:lnTo>
                  <a:pt x="440" y="563"/>
                </a:lnTo>
                <a:lnTo>
                  <a:pt x="450" y="557"/>
                </a:lnTo>
                <a:lnTo>
                  <a:pt x="462" y="551"/>
                </a:lnTo>
                <a:lnTo>
                  <a:pt x="472" y="545"/>
                </a:lnTo>
                <a:lnTo>
                  <a:pt x="482" y="535"/>
                </a:lnTo>
                <a:lnTo>
                  <a:pt x="494" y="529"/>
                </a:lnTo>
                <a:lnTo>
                  <a:pt x="504" y="521"/>
                </a:lnTo>
                <a:lnTo>
                  <a:pt x="514" y="513"/>
                </a:lnTo>
                <a:lnTo>
                  <a:pt x="520" y="503"/>
                </a:lnTo>
                <a:lnTo>
                  <a:pt x="530" y="493"/>
                </a:lnTo>
                <a:lnTo>
                  <a:pt x="536" y="481"/>
                </a:lnTo>
                <a:lnTo>
                  <a:pt x="546" y="473"/>
                </a:lnTo>
                <a:lnTo>
                  <a:pt x="552" y="461"/>
                </a:lnTo>
                <a:lnTo>
                  <a:pt x="558" y="451"/>
                </a:lnTo>
                <a:lnTo>
                  <a:pt x="564" y="439"/>
                </a:lnTo>
                <a:lnTo>
                  <a:pt x="570" y="429"/>
                </a:lnTo>
                <a:lnTo>
                  <a:pt x="574" y="415"/>
                </a:lnTo>
                <a:lnTo>
                  <a:pt x="578" y="403"/>
                </a:lnTo>
                <a:lnTo>
                  <a:pt x="582" y="391"/>
                </a:lnTo>
                <a:lnTo>
                  <a:pt x="586" y="377"/>
                </a:lnTo>
                <a:lnTo>
                  <a:pt x="586" y="371"/>
                </a:lnTo>
                <a:lnTo>
                  <a:pt x="586" y="365"/>
                </a:lnTo>
                <a:lnTo>
                  <a:pt x="588" y="357"/>
                </a:lnTo>
                <a:lnTo>
                  <a:pt x="588" y="351"/>
                </a:lnTo>
                <a:lnTo>
                  <a:pt x="590" y="337"/>
                </a:lnTo>
                <a:lnTo>
                  <a:pt x="592" y="325"/>
                </a:lnTo>
                <a:lnTo>
                  <a:pt x="590" y="311"/>
                </a:lnTo>
                <a:lnTo>
                  <a:pt x="588" y="299"/>
                </a:lnTo>
                <a:lnTo>
                  <a:pt x="588" y="287"/>
                </a:lnTo>
                <a:lnTo>
                  <a:pt x="586" y="277"/>
                </a:lnTo>
                <a:lnTo>
                  <a:pt x="582" y="265"/>
                </a:lnTo>
                <a:lnTo>
                  <a:pt x="580" y="253"/>
                </a:lnTo>
                <a:lnTo>
                  <a:pt x="576" y="244"/>
                </a:lnTo>
                <a:lnTo>
                  <a:pt x="574" y="232"/>
                </a:lnTo>
                <a:lnTo>
                  <a:pt x="570" y="222"/>
                </a:lnTo>
                <a:lnTo>
                  <a:pt x="564" y="210"/>
                </a:lnTo>
                <a:lnTo>
                  <a:pt x="558" y="200"/>
                </a:lnTo>
                <a:lnTo>
                  <a:pt x="554" y="190"/>
                </a:lnTo>
                <a:lnTo>
                  <a:pt x="548" y="180"/>
                </a:lnTo>
                <a:lnTo>
                  <a:pt x="542" y="172"/>
                </a:lnTo>
                <a:lnTo>
                  <a:pt x="534" y="162"/>
                </a:lnTo>
                <a:lnTo>
                  <a:pt x="528" y="154"/>
                </a:lnTo>
                <a:lnTo>
                  <a:pt x="520" y="144"/>
                </a:lnTo>
                <a:lnTo>
                  <a:pt x="510" y="136"/>
                </a:lnTo>
                <a:lnTo>
                  <a:pt x="502" y="128"/>
                </a:lnTo>
                <a:lnTo>
                  <a:pt x="494" y="120"/>
                </a:lnTo>
                <a:lnTo>
                  <a:pt x="484" y="114"/>
                </a:lnTo>
                <a:lnTo>
                  <a:pt x="476" y="106"/>
                </a:lnTo>
                <a:lnTo>
                  <a:pt x="466" y="100"/>
                </a:lnTo>
                <a:lnTo>
                  <a:pt x="458" y="96"/>
                </a:lnTo>
                <a:lnTo>
                  <a:pt x="446" y="88"/>
                </a:lnTo>
                <a:lnTo>
                  <a:pt x="436" y="82"/>
                </a:lnTo>
                <a:lnTo>
                  <a:pt x="424" y="78"/>
                </a:lnTo>
                <a:lnTo>
                  <a:pt x="414" y="74"/>
                </a:lnTo>
                <a:lnTo>
                  <a:pt x="404" y="70"/>
                </a:lnTo>
                <a:lnTo>
                  <a:pt x="392" y="66"/>
                </a:lnTo>
                <a:lnTo>
                  <a:pt x="382" y="64"/>
                </a:lnTo>
                <a:lnTo>
                  <a:pt x="370" y="64"/>
                </a:lnTo>
                <a:lnTo>
                  <a:pt x="370" y="54"/>
                </a:lnTo>
                <a:lnTo>
                  <a:pt x="372" y="48"/>
                </a:lnTo>
                <a:lnTo>
                  <a:pt x="374" y="38"/>
                </a:lnTo>
                <a:lnTo>
                  <a:pt x="378" y="30"/>
                </a:lnTo>
                <a:lnTo>
                  <a:pt x="382" y="28"/>
                </a:lnTo>
                <a:lnTo>
                  <a:pt x="384" y="26"/>
                </a:lnTo>
                <a:lnTo>
                  <a:pt x="394" y="14"/>
                </a:lnTo>
                <a:lnTo>
                  <a:pt x="398" y="10"/>
                </a:lnTo>
                <a:lnTo>
                  <a:pt x="404" y="8"/>
                </a:lnTo>
                <a:lnTo>
                  <a:pt x="412" y="10"/>
                </a:lnTo>
                <a:lnTo>
                  <a:pt x="418" y="20"/>
                </a:lnTo>
                <a:lnTo>
                  <a:pt x="420" y="34"/>
                </a:lnTo>
                <a:lnTo>
                  <a:pt x="422" y="40"/>
                </a:lnTo>
                <a:lnTo>
                  <a:pt x="426" y="44"/>
                </a:lnTo>
                <a:lnTo>
                  <a:pt x="430" y="48"/>
                </a:lnTo>
                <a:lnTo>
                  <a:pt x="438" y="48"/>
                </a:lnTo>
                <a:lnTo>
                  <a:pt x="442" y="46"/>
                </a:lnTo>
                <a:lnTo>
                  <a:pt x="448" y="44"/>
                </a:lnTo>
                <a:lnTo>
                  <a:pt x="458" y="34"/>
                </a:lnTo>
                <a:lnTo>
                  <a:pt x="460" y="32"/>
                </a:lnTo>
                <a:lnTo>
                  <a:pt x="466" y="32"/>
                </a:lnTo>
                <a:lnTo>
                  <a:pt x="476" y="36"/>
                </a:lnTo>
                <a:lnTo>
                  <a:pt x="480" y="44"/>
                </a:lnTo>
                <a:lnTo>
                  <a:pt x="478" y="60"/>
                </a:lnTo>
                <a:lnTo>
                  <a:pt x="478" y="66"/>
                </a:lnTo>
                <a:lnTo>
                  <a:pt x="482" y="72"/>
                </a:lnTo>
                <a:lnTo>
                  <a:pt x="486" y="74"/>
                </a:lnTo>
                <a:lnTo>
                  <a:pt x="492" y="78"/>
                </a:lnTo>
                <a:lnTo>
                  <a:pt x="498" y="76"/>
                </a:lnTo>
                <a:lnTo>
                  <a:pt x="502" y="74"/>
                </a:lnTo>
                <a:lnTo>
                  <a:pt x="514" y="70"/>
                </a:lnTo>
                <a:lnTo>
                  <a:pt x="520" y="66"/>
                </a:lnTo>
                <a:lnTo>
                  <a:pt x="526" y="66"/>
                </a:lnTo>
                <a:lnTo>
                  <a:pt x="532" y="74"/>
                </a:lnTo>
                <a:lnTo>
                  <a:pt x="536" y="84"/>
                </a:lnTo>
                <a:lnTo>
                  <a:pt x="532" y="98"/>
                </a:lnTo>
                <a:lnTo>
                  <a:pt x="530" y="104"/>
                </a:lnTo>
                <a:lnTo>
                  <a:pt x="532" y="110"/>
                </a:lnTo>
                <a:lnTo>
                  <a:pt x="536" y="114"/>
                </a:lnTo>
                <a:lnTo>
                  <a:pt x="542" y="118"/>
                </a:lnTo>
                <a:lnTo>
                  <a:pt x="546" y="118"/>
                </a:lnTo>
                <a:lnTo>
                  <a:pt x="552" y="118"/>
                </a:lnTo>
                <a:lnTo>
                  <a:pt x="564" y="114"/>
                </a:lnTo>
                <a:lnTo>
                  <a:pt x="570" y="114"/>
                </a:lnTo>
                <a:lnTo>
                  <a:pt x="576" y="114"/>
                </a:lnTo>
                <a:lnTo>
                  <a:pt x="580" y="122"/>
                </a:lnTo>
                <a:lnTo>
                  <a:pt x="580" y="132"/>
                </a:lnTo>
                <a:lnTo>
                  <a:pt x="574" y="146"/>
                </a:lnTo>
                <a:lnTo>
                  <a:pt x="572" y="158"/>
                </a:lnTo>
                <a:lnTo>
                  <a:pt x="580" y="166"/>
                </a:lnTo>
                <a:lnTo>
                  <a:pt x="584" y="168"/>
                </a:lnTo>
                <a:lnTo>
                  <a:pt x="590" y="168"/>
                </a:lnTo>
                <a:lnTo>
                  <a:pt x="602" y="168"/>
                </a:lnTo>
                <a:lnTo>
                  <a:pt x="608" y="168"/>
                </a:lnTo>
                <a:lnTo>
                  <a:pt x="614" y="170"/>
                </a:lnTo>
                <a:lnTo>
                  <a:pt x="618" y="180"/>
                </a:lnTo>
                <a:lnTo>
                  <a:pt x="616" y="190"/>
                </a:lnTo>
                <a:lnTo>
                  <a:pt x="606" y="202"/>
                </a:lnTo>
                <a:lnTo>
                  <a:pt x="602" y="206"/>
                </a:lnTo>
                <a:lnTo>
                  <a:pt x="602" y="212"/>
                </a:lnTo>
                <a:lnTo>
                  <a:pt x="604" y="218"/>
                </a:lnTo>
                <a:lnTo>
                  <a:pt x="608" y="224"/>
                </a:lnTo>
                <a:lnTo>
                  <a:pt x="610" y="224"/>
                </a:lnTo>
                <a:lnTo>
                  <a:pt x="616" y="228"/>
                </a:lnTo>
                <a:lnTo>
                  <a:pt x="630" y="228"/>
                </a:lnTo>
                <a:lnTo>
                  <a:pt x="636" y="230"/>
                </a:lnTo>
                <a:lnTo>
                  <a:pt x="640" y="234"/>
                </a:lnTo>
                <a:lnTo>
                  <a:pt x="640" y="238"/>
                </a:lnTo>
                <a:lnTo>
                  <a:pt x="642" y="244"/>
                </a:lnTo>
                <a:lnTo>
                  <a:pt x="640" y="248"/>
                </a:lnTo>
                <a:lnTo>
                  <a:pt x="638" y="251"/>
                </a:lnTo>
                <a:lnTo>
                  <a:pt x="624" y="261"/>
                </a:lnTo>
                <a:lnTo>
                  <a:pt x="620" y="271"/>
                </a:lnTo>
                <a:lnTo>
                  <a:pt x="624" y="283"/>
                </a:lnTo>
                <a:lnTo>
                  <a:pt x="626" y="287"/>
                </a:lnTo>
                <a:lnTo>
                  <a:pt x="630" y="289"/>
                </a:lnTo>
                <a:lnTo>
                  <a:pt x="642" y="293"/>
                </a:lnTo>
                <a:lnTo>
                  <a:pt x="648" y="295"/>
                </a:lnTo>
                <a:lnTo>
                  <a:pt x="652" y="299"/>
                </a:lnTo>
                <a:lnTo>
                  <a:pt x="652" y="311"/>
                </a:lnTo>
                <a:lnTo>
                  <a:pt x="646" y="319"/>
                </a:lnTo>
                <a:lnTo>
                  <a:pt x="632" y="325"/>
                </a:lnTo>
                <a:lnTo>
                  <a:pt x="624" y="333"/>
                </a:lnTo>
                <a:lnTo>
                  <a:pt x="624" y="345"/>
                </a:lnTo>
                <a:lnTo>
                  <a:pt x="626" y="349"/>
                </a:lnTo>
                <a:lnTo>
                  <a:pt x="632" y="353"/>
                </a:lnTo>
                <a:lnTo>
                  <a:pt x="642" y="359"/>
                </a:lnTo>
                <a:lnTo>
                  <a:pt x="646" y="363"/>
                </a:lnTo>
                <a:lnTo>
                  <a:pt x="650" y="369"/>
                </a:lnTo>
                <a:lnTo>
                  <a:pt x="648" y="379"/>
                </a:lnTo>
                <a:lnTo>
                  <a:pt x="640" y="385"/>
                </a:lnTo>
                <a:lnTo>
                  <a:pt x="626" y="387"/>
                </a:lnTo>
                <a:lnTo>
                  <a:pt x="620" y="391"/>
                </a:lnTo>
                <a:lnTo>
                  <a:pt x="616" y="395"/>
                </a:lnTo>
                <a:lnTo>
                  <a:pt x="612" y="401"/>
                </a:lnTo>
                <a:lnTo>
                  <a:pt x="614" y="407"/>
                </a:lnTo>
                <a:lnTo>
                  <a:pt x="616" y="411"/>
                </a:lnTo>
                <a:lnTo>
                  <a:pt x="620" y="415"/>
                </a:lnTo>
                <a:lnTo>
                  <a:pt x="630" y="425"/>
                </a:lnTo>
                <a:lnTo>
                  <a:pt x="632" y="429"/>
                </a:lnTo>
                <a:lnTo>
                  <a:pt x="634" y="435"/>
                </a:lnTo>
                <a:lnTo>
                  <a:pt x="630" y="445"/>
                </a:lnTo>
                <a:lnTo>
                  <a:pt x="620" y="451"/>
                </a:lnTo>
                <a:lnTo>
                  <a:pt x="606" y="451"/>
                </a:lnTo>
                <a:lnTo>
                  <a:pt x="596" y="453"/>
                </a:lnTo>
                <a:lnTo>
                  <a:pt x="592" y="467"/>
                </a:lnTo>
                <a:lnTo>
                  <a:pt x="592" y="469"/>
                </a:lnTo>
                <a:lnTo>
                  <a:pt x="594" y="475"/>
                </a:lnTo>
                <a:lnTo>
                  <a:pt x="602" y="487"/>
                </a:lnTo>
                <a:lnTo>
                  <a:pt x="604" y="491"/>
                </a:lnTo>
                <a:lnTo>
                  <a:pt x="604" y="495"/>
                </a:lnTo>
                <a:lnTo>
                  <a:pt x="598" y="505"/>
                </a:lnTo>
                <a:lnTo>
                  <a:pt x="588" y="507"/>
                </a:lnTo>
                <a:lnTo>
                  <a:pt x="576" y="505"/>
                </a:lnTo>
                <a:lnTo>
                  <a:pt x="568" y="505"/>
                </a:lnTo>
                <a:lnTo>
                  <a:pt x="562" y="507"/>
                </a:lnTo>
                <a:lnTo>
                  <a:pt x="558" y="511"/>
                </a:lnTo>
                <a:lnTo>
                  <a:pt x="554" y="517"/>
                </a:lnTo>
                <a:lnTo>
                  <a:pt x="554" y="523"/>
                </a:lnTo>
                <a:lnTo>
                  <a:pt x="558" y="527"/>
                </a:lnTo>
                <a:lnTo>
                  <a:pt x="562" y="539"/>
                </a:lnTo>
                <a:lnTo>
                  <a:pt x="564" y="545"/>
                </a:lnTo>
                <a:lnTo>
                  <a:pt x="562" y="551"/>
                </a:lnTo>
                <a:lnTo>
                  <a:pt x="558" y="555"/>
                </a:lnTo>
                <a:lnTo>
                  <a:pt x="554" y="557"/>
                </a:lnTo>
                <a:lnTo>
                  <a:pt x="550" y="557"/>
                </a:lnTo>
                <a:lnTo>
                  <a:pt x="546" y="557"/>
                </a:lnTo>
                <a:lnTo>
                  <a:pt x="532" y="553"/>
                </a:lnTo>
                <a:lnTo>
                  <a:pt x="526" y="551"/>
                </a:lnTo>
                <a:lnTo>
                  <a:pt x="520" y="551"/>
                </a:lnTo>
                <a:lnTo>
                  <a:pt x="514" y="555"/>
                </a:lnTo>
                <a:lnTo>
                  <a:pt x="510" y="561"/>
                </a:lnTo>
                <a:lnTo>
                  <a:pt x="510" y="567"/>
                </a:lnTo>
                <a:lnTo>
                  <a:pt x="510" y="571"/>
                </a:lnTo>
                <a:lnTo>
                  <a:pt x="514" y="587"/>
                </a:lnTo>
                <a:lnTo>
                  <a:pt x="512" y="589"/>
                </a:lnTo>
                <a:lnTo>
                  <a:pt x="510" y="595"/>
                </a:lnTo>
                <a:lnTo>
                  <a:pt x="502" y="599"/>
                </a:lnTo>
                <a:lnTo>
                  <a:pt x="492" y="599"/>
                </a:lnTo>
                <a:lnTo>
                  <a:pt x="480" y="591"/>
                </a:lnTo>
                <a:lnTo>
                  <a:pt x="474" y="587"/>
                </a:lnTo>
                <a:lnTo>
                  <a:pt x="468" y="587"/>
                </a:lnTo>
                <a:lnTo>
                  <a:pt x="462" y="589"/>
                </a:lnTo>
                <a:lnTo>
                  <a:pt x="458" y="595"/>
                </a:lnTo>
                <a:lnTo>
                  <a:pt x="454" y="599"/>
                </a:lnTo>
                <a:lnTo>
                  <a:pt x="454" y="605"/>
                </a:lnTo>
                <a:lnTo>
                  <a:pt x="454" y="619"/>
                </a:lnTo>
                <a:lnTo>
                  <a:pt x="452" y="623"/>
                </a:lnTo>
                <a:lnTo>
                  <a:pt x="450" y="627"/>
                </a:lnTo>
                <a:lnTo>
                  <a:pt x="442" y="631"/>
                </a:lnTo>
                <a:lnTo>
                  <a:pt x="432" y="627"/>
                </a:lnTo>
                <a:lnTo>
                  <a:pt x="422" y="617"/>
                </a:lnTo>
                <a:lnTo>
                  <a:pt x="416" y="613"/>
                </a:lnTo>
                <a:lnTo>
                  <a:pt x="410" y="613"/>
                </a:lnTo>
                <a:lnTo>
                  <a:pt x="404" y="613"/>
                </a:lnTo>
                <a:lnTo>
                  <a:pt x="400" y="617"/>
                </a:lnTo>
                <a:lnTo>
                  <a:pt x="396" y="621"/>
                </a:lnTo>
                <a:lnTo>
                  <a:pt x="394" y="623"/>
                </a:lnTo>
                <a:lnTo>
                  <a:pt x="392" y="639"/>
                </a:lnTo>
                <a:lnTo>
                  <a:pt x="388" y="643"/>
                </a:lnTo>
                <a:lnTo>
                  <a:pt x="384" y="649"/>
                </a:lnTo>
                <a:lnTo>
                  <a:pt x="374" y="649"/>
                </a:lnTo>
                <a:lnTo>
                  <a:pt x="366" y="643"/>
                </a:lnTo>
                <a:lnTo>
                  <a:pt x="360" y="631"/>
                </a:lnTo>
                <a:lnTo>
                  <a:pt x="354" y="625"/>
                </a:lnTo>
                <a:lnTo>
                  <a:pt x="350" y="623"/>
                </a:lnTo>
                <a:lnTo>
                  <a:pt x="342" y="623"/>
                </a:lnTo>
                <a:lnTo>
                  <a:pt x="338" y="627"/>
                </a:lnTo>
                <a:lnTo>
                  <a:pt x="332" y="629"/>
                </a:lnTo>
                <a:lnTo>
                  <a:pt x="332" y="633"/>
                </a:lnTo>
                <a:lnTo>
                  <a:pt x="324" y="645"/>
                </a:lnTo>
                <a:lnTo>
                  <a:pt x="322" y="649"/>
                </a:lnTo>
                <a:lnTo>
                  <a:pt x="316" y="653"/>
                </a:lnTo>
                <a:lnTo>
                  <a:pt x="306" y="653"/>
                </a:lnTo>
                <a:lnTo>
                  <a:pt x="300" y="645"/>
                </a:lnTo>
                <a:lnTo>
                  <a:pt x="294" y="631"/>
                </a:lnTo>
                <a:lnTo>
                  <a:pt x="290" y="625"/>
                </a:lnTo>
                <a:lnTo>
                  <a:pt x="286" y="621"/>
                </a:lnTo>
                <a:lnTo>
                  <a:pt x="280" y="619"/>
                </a:lnTo>
                <a:lnTo>
                  <a:pt x="274" y="621"/>
                </a:lnTo>
                <a:lnTo>
                  <a:pt x="270" y="623"/>
                </a:lnTo>
                <a:lnTo>
                  <a:pt x="268" y="627"/>
                </a:lnTo>
                <a:lnTo>
                  <a:pt x="258" y="639"/>
                </a:lnTo>
                <a:lnTo>
                  <a:pt x="254" y="641"/>
                </a:lnTo>
                <a:lnTo>
                  <a:pt x="250" y="645"/>
                </a:lnTo>
                <a:lnTo>
                  <a:pt x="240" y="639"/>
                </a:lnTo>
                <a:lnTo>
                  <a:pt x="234" y="631"/>
                </a:lnTo>
                <a:lnTo>
                  <a:pt x="232" y="619"/>
                </a:lnTo>
                <a:lnTo>
                  <a:pt x="228" y="611"/>
                </a:lnTo>
                <a:lnTo>
                  <a:pt x="226" y="607"/>
                </a:lnTo>
                <a:lnTo>
                  <a:pt x="220" y="603"/>
                </a:lnTo>
                <a:lnTo>
                  <a:pt x="214" y="605"/>
                </a:lnTo>
                <a:lnTo>
                  <a:pt x="210" y="605"/>
                </a:lnTo>
                <a:lnTo>
                  <a:pt x="206" y="609"/>
                </a:lnTo>
                <a:lnTo>
                  <a:pt x="196" y="617"/>
                </a:lnTo>
                <a:lnTo>
                  <a:pt x="190" y="619"/>
                </a:lnTo>
                <a:lnTo>
                  <a:pt x="184" y="621"/>
                </a:lnTo>
                <a:lnTo>
                  <a:pt x="174" y="615"/>
                </a:lnTo>
                <a:lnTo>
                  <a:pt x="172" y="605"/>
                </a:lnTo>
                <a:lnTo>
                  <a:pt x="174" y="591"/>
                </a:lnTo>
                <a:lnTo>
                  <a:pt x="172" y="585"/>
                </a:lnTo>
                <a:lnTo>
                  <a:pt x="170" y="579"/>
                </a:lnTo>
                <a:lnTo>
                  <a:pt x="164" y="575"/>
                </a:lnTo>
                <a:lnTo>
                  <a:pt x="158" y="575"/>
                </a:lnTo>
                <a:lnTo>
                  <a:pt x="152" y="575"/>
                </a:lnTo>
                <a:lnTo>
                  <a:pt x="150" y="577"/>
                </a:lnTo>
                <a:lnTo>
                  <a:pt x="136" y="583"/>
                </a:lnTo>
                <a:lnTo>
                  <a:pt x="132" y="585"/>
                </a:lnTo>
                <a:lnTo>
                  <a:pt x="126" y="587"/>
                </a:lnTo>
                <a:lnTo>
                  <a:pt x="118" y="577"/>
                </a:lnTo>
                <a:lnTo>
                  <a:pt x="118" y="567"/>
                </a:lnTo>
                <a:lnTo>
                  <a:pt x="122" y="555"/>
                </a:lnTo>
                <a:lnTo>
                  <a:pt x="122" y="547"/>
                </a:lnTo>
                <a:lnTo>
                  <a:pt x="120" y="541"/>
                </a:lnTo>
                <a:lnTo>
                  <a:pt x="114" y="535"/>
                </a:lnTo>
                <a:lnTo>
                  <a:pt x="112" y="535"/>
                </a:lnTo>
                <a:lnTo>
                  <a:pt x="104" y="535"/>
                </a:lnTo>
                <a:lnTo>
                  <a:pt x="102" y="535"/>
                </a:lnTo>
                <a:lnTo>
                  <a:pt x="88" y="539"/>
                </a:lnTo>
                <a:lnTo>
                  <a:pt x="82" y="539"/>
                </a:lnTo>
                <a:lnTo>
                  <a:pt x="76" y="539"/>
                </a:lnTo>
                <a:lnTo>
                  <a:pt x="72" y="533"/>
                </a:lnTo>
                <a:lnTo>
                  <a:pt x="70" y="529"/>
                </a:lnTo>
                <a:lnTo>
                  <a:pt x="68" y="523"/>
                </a:lnTo>
                <a:lnTo>
                  <a:pt x="70" y="521"/>
                </a:lnTo>
                <a:lnTo>
                  <a:pt x="78" y="507"/>
                </a:lnTo>
                <a:lnTo>
                  <a:pt x="80" y="499"/>
                </a:lnTo>
                <a:lnTo>
                  <a:pt x="80" y="493"/>
                </a:lnTo>
                <a:lnTo>
                  <a:pt x="76" y="487"/>
                </a:lnTo>
                <a:lnTo>
                  <a:pt x="70" y="485"/>
                </a:lnTo>
                <a:lnTo>
                  <a:pt x="68" y="483"/>
                </a:lnTo>
                <a:lnTo>
                  <a:pt x="64" y="483"/>
                </a:lnTo>
                <a:lnTo>
                  <a:pt x="48" y="485"/>
                </a:lnTo>
                <a:lnTo>
                  <a:pt x="42" y="483"/>
                </a:lnTo>
                <a:lnTo>
                  <a:pt x="38" y="481"/>
                </a:lnTo>
                <a:lnTo>
                  <a:pt x="32" y="473"/>
                </a:lnTo>
                <a:lnTo>
                  <a:pt x="36" y="463"/>
                </a:lnTo>
                <a:lnTo>
                  <a:pt x="46" y="451"/>
                </a:lnTo>
                <a:lnTo>
                  <a:pt x="50" y="439"/>
                </a:lnTo>
                <a:lnTo>
                  <a:pt x="44" y="429"/>
                </a:lnTo>
                <a:lnTo>
                  <a:pt x="38" y="425"/>
                </a:lnTo>
                <a:lnTo>
                  <a:pt x="36" y="425"/>
                </a:lnTo>
                <a:lnTo>
                  <a:pt x="22" y="425"/>
                </a:lnTo>
                <a:lnTo>
                  <a:pt x="16" y="421"/>
                </a:lnTo>
                <a:lnTo>
                  <a:pt x="12" y="419"/>
                </a:lnTo>
                <a:lnTo>
                  <a:pt x="8" y="413"/>
                </a:lnTo>
                <a:lnTo>
                  <a:pt x="10" y="409"/>
                </a:lnTo>
                <a:lnTo>
                  <a:pt x="10" y="403"/>
                </a:lnTo>
                <a:lnTo>
                  <a:pt x="14" y="399"/>
                </a:lnTo>
                <a:lnTo>
                  <a:pt x="26" y="391"/>
                </a:lnTo>
                <a:lnTo>
                  <a:pt x="30" y="385"/>
                </a:lnTo>
                <a:lnTo>
                  <a:pt x="32" y="379"/>
                </a:lnTo>
                <a:lnTo>
                  <a:pt x="30" y="371"/>
                </a:lnTo>
                <a:lnTo>
                  <a:pt x="30" y="367"/>
                </a:lnTo>
                <a:lnTo>
                  <a:pt x="24" y="365"/>
                </a:lnTo>
                <a:lnTo>
                  <a:pt x="22" y="361"/>
                </a:lnTo>
                <a:lnTo>
                  <a:pt x="8" y="359"/>
                </a:lnTo>
                <a:lnTo>
                  <a:pt x="2" y="355"/>
                </a:lnTo>
                <a:lnTo>
                  <a:pt x="0" y="351"/>
                </a:lnTo>
                <a:lnTo>
                  <a:pt x="0" y="341"/>
                </a:lnTo>
                <a:lnTo>
                  <a:pt x="8" y="333"/>
                </a:lnTo>
                <a:lnTo>
                  <a:pt x="20" y="327"/>
                </a:lnTo>
                <a:lnTo>
                  <a:pt x="24" y="321"/>
                </a:lnTo>
                <a:lnTo>
                  <a:pt x="26" y="317"/>
                </a:lnTo>
                <a:lnTo>
                  <a:pt x="26" y="309"/>
                </a:lnTo>
                <a:lnTo>
                  <a:pt x="26" y="305"/>
                </a:lnTo>
                <a:lnTo>
                  <a:pt x="24" y="301"/>
                </a:lnTo>
                <a:lnTo>
                  <a:pt x="20" y="297"/>
                </a:lnTo>
                <a:lnTo>
                  <a:pt x="8" y="289"/>
                </a:lnTo>
                <a:lnTo>
                  <a:pt x="4" y="287"/>
                </a:lnTo>
                <a:lnTo>
                  <a:pt x="2" y="283"/>
                </a:lnTo>
                <a:lnTo>
                  <a:pt x="2" y="271"/>
                </a:lnTo>
                <a:lnTo>
                  <a:pt x="12" y="267"/>
                </a:lnTo>
                <a:lnTo>
                  <a:pt x="26" y="263"/>
                </a:lnTo>
                <a:lnTo>
                  <a:pt x="30" y="259"/>
                </a:lnTo>
                <a:lnTo>
                  <a:pt x="36" y="255"/>
                </a:lnTo>
                <a:lnTo>
                  <a:pt x="38" y="250"/>
                </a:lnTo>
                <a:lnTo>
                  <a:pt x="38" y="244"/>
                </a:lnTo>
                <a:lnTo>
                  <a:pt x="36" y="240"/>
                </a:lnTo>
                <a:lnTo>
                  <a:pt x="32" y="236"/>
                </a:lnTo>
                <a:lnTo>
                  <a:pt x="24" y="228"/>
                </a:lnTo>
                <a:lnTo>
                  <a:pt x="18" y="222"/>
                </a:lnTo>
                <a:lnTo>
                  <a:pt x="18" y="218"/>
                </a:lnTo>
                <a:lnTo>
                  <a:pt x="20" y="206"/>
                </a:lnTo>
                <a:lnTo>
                  <a:pt x="30" y="202"/>
                </a:lnTo>
                <a:lnTo>
                  <a:pt x="46" y="202"/>
                </a:lnTo>
                <a:lnTo>
                  <a:pt x="52" y="200"/>
                </a:lnTo>
                <a:lnTo>
                  <a:pt x="58" y="198"/>
                </a:lnTo>
                <a:lnTo>
                  <a:pt x="60" y="192"/>
                </a:lnTo>
                <a:lnTo>
                  <a:pt x="62" y="186"/>
                </a:lnTo>
                <a:lnTo>
                  <a:pt x="60" y="180"/>
                </a:lnTo>
                <a:lnTo>
                  <a:pt x="58" y="178"/>
                </a:lnTo>
                <a:lnTo>
                  <a:pt x="48" y="166"/>
                </a:lnTo>
                <a:lnTo>
                  <a:pt x="48" y="160"/>
                </a:lnTo>
                <a:lnTo>
                  <a:pt x="48" y="156"/>
                </a:lnTo>
                <a:lnTo>
                  <a:pt x="52" y="146"/>
                </a:lnTo>
                <a:lnTo>
                  <a:pt x="64" y="144"/>
                </a:lnTo>
                <a:lnTo>
                  <a:pt x="76" y="146"/>
                </a:lnTo>
                <a:lnTo>
                  <a:pt x="84" y="146"/>
                </a:lnTo>
                <a:lnTo>
                  <a:pt x="90" y="142"/>
                </a:lnTo>
                <a:lnTo>
                  <a:pt x="92" y="140"/>
                </a:lnTo>
                <a:lnTo>
                  <a:pt x="96" y="132"/>
                </a:lnTo>
                <a:lnTo>
                  <a:pt x="96" y="130"/>
                </a:lnTo>
                <a:lnTo>
                  <a:pt x="96" y="124"/>
                </a:lnTo>
                <a:lnTo>
                  <a:pt x="90" y="110"/>
                </a:lnTo>
                <a:lnTo>
                  <a:pt x="88" y="106"/>
                </a:lnTo>
                <a:lnTo>
                  <a:pt x="90" y="102"/>
                </a:lnTo>
                <a:lnTo>
                  <a:pt x="96" y="94"/>
                </a:lnTo>
                <a:lnTo>
                  <a:pt x="108" y="92"/>
                </a:lnTo>
                <a:lnTo>
                  <a:pt x="120" y="98"/>
                </a:lnTo>
                <a:lnTo>
                  <a:pt x="132" y="98"/>
                </a:lnTo>
                <a:lnTo>
                  <a:pt x="140" y="92"/>
                </a:lnTo>
                <a:lnTo>
                  <a:pt x="142" y="86"/>
                </a:lnTo>
                <a:lnTo>
                  <a:pt x="142" y="82"/>
                </a:lnTo>
                <a:lnTo>
                  <a:pt x="140" y="66"/>
                </a:lnTo>
                <a:lnTo>
                  <a:pt x="140" y="60"/>
                </a:lnTo>
                <a:lnTo>
                  <a:pt x="140" y="56"/>
                </a:lnTo>
                <a:lnTo>
                  <a:pt x="150" y="50"/>
                </a:lnTo>
                <a:lnTo>
                  <a:pt x="162" y="52"/>
                </a:lnTo>
                <a:lnTo>
                  <a:pt x="172" y="62"/>
                </a:lnTo>
                <a:lnTo>
                  <a:pt x="178" y="62"/>
                </a:lnTo>
                <a:lnTo>
                  <a:pt x="184" y="62"/>
                </a:lnTo>
                <a:lnTo>
                  <a:pt x="190" y="60"/>
                </a:lnTo>
                <a:lnTo>
                  <a:pt x="194" y="56"/>
                </a:lnTo>
                <a:lnTo>
                  <a:pt x="196" y="52"/>
                </a:lnTo>
                <a:lnTo>
                  <a:pt x="198" y="48"/>
                </a:lnTo>
                <a:lnTo>
                  <a:pt x="198" y="34"/>
                </a:lnTo>
                <a:lnTo>
                  <a:pt x="198" y="28"/>
                </a:lnTo>
                <a:lnTo>
                  <a:pt x="202" y="26"/>
                </a:lnTo>
                <a:lnTo>
                  <a:pt x="206" y="20"/>
                </a:lnTo>
                <a:lnTo>
                  <a:pt x="210" y="20"/>
                </a:lnTo>
                <a:lnTo>
                  <a:pt x="214" y="20"/>
                </a:lnTo>
                <a:lnTo>
                  <a:pt x="220" y="26"/>
                </a:lnTo>
                <a:lnTo>
                  <a:pt x="230" y="34"/>
                </a:lnTo>
                <a:lnTo>
                  <a:pt x="234" y="38"/>
                </a:lnTo>
                <a:lnTo>
                  <a:pt x="240" y="38"/>
                </a:lnTo>
                <a:lnTo>
                  <a:pt x="246" y="38"/>
                </a:lnTo>
                <a:lnTo>
                  <a:pt x="252" y="36"/>
                </a:lnTo>
                <a:lnTo>
                  <a:pt x="256" y="32"/>
                </a:lnTo>
                <a:lnTo>
                  <a:pt x="258" y="26"/>
                </a:lnTo>
                <a:lnTo>
                  <a:pt x="260" y="14"/>
                </a:lnTo>
                <a:lnTo>
                  <a:pt x="262" y="8"/>
                </a:lnTo>
                <a:lnTo>
                  <a:pt x="268" y="4"/>
                </a:lnTo>
                <a:lnTo>
                  <a:pt x="272" y="2"/>
                </a:lnTo>
                <a:lnTo>
                  <a:pt x="276" y="2"/>
                </a:lnTo>
                <a:lnTo>
                  <a:pt x="280" y="4"/>
                </a:lnTo>
                <a:lnTo>
                  <a:pt x="286" y="8"/>
                </a:lnTo>
                <a:lnTo>
                  <a:pt x="294" y="22"/>
                </a:lnTo>
                <a:lnTo>
                  <a:pt x="296" y="26"/>
                </a:lnTo>
                <a:lnTo>
                  <a:pt x="302" y="28"/>
                </a:lnTo>
                <a:lnTo>
                  <a:pt x="310" y="28"/>
                </a:lnTo>
                <a:lnTo>
                  <a:pt x="316" y="26"/>
                </a:lnTo>
                <a:lnTo>
                  <a:pt x="318" y="22"/>
                </a:lnTo>
                <a:lnTo>
                  <a:pt x="320" y="20"/>
                </a:lnTo>
                <a:lnTo>
                  <a:pt x="328" y="8"/>
                </a:lnTo>
                <a:lnTo>
                  <a:pt x="328" y="2"/>
                </a:lnTo>
                <a:lnTo>
                  <a:pt x="334" y="0"/>
                </a:lnTo>
                <a:lnTo>
                  <a:pt x="344" y="0"/>
                </a:lnTo>
                <a:lnTo>
                  <a:pt x="352" y="8"/>
                </a:lnTo>
                <a:lnTo>
                  <a:pt x="356" y="22"/>
                </a:lnTo>
                <a:lnTo>
                  <a:pt x="360" y="26"/>
                </a:lnTo>
                <a:lnTo>
                  <a:pt x="364" y="30"/>
                </a:lnTo>
                <a:lnTo>
                  <a:pt x="362" y="38"/>
                </a:lnTo>
                <a:lnTo>
                  <a:pt x="362" y="46"/>
                </a:lnTo>
                <a:lnTo>
                  <a:pt x="360" y="54"/>
                </a:lnTo>
                <a:lnTo>
                  <a:pt x="360" y="64"/>
                </a:lnTo>
                <a:lnTo>
                  <a:pt x="352" y="60"/>
                </a:lnTo>
                <a:lnTo>
                  <a:pt x="344" y="60"/>
                </a:lnTo>
                <a:lnTo>
                  <a:pt x="334" y="60"/>
                </a:lnTo>
                <a:lnTo>
                  <a:pt x="326" y="60"/>
                </a:lnTo>
                <a:lnTo>
                  <a:pt x="318" y="60"/>
                </a:lnTo>
                <a:lnTo>
                  <a:pt x="312" y="60"/>
                </a:lnTo>
                <a:lnTo>
                  <a:pt x="304" y="60"/>
                </a:lnTo>
                <a:lnTo>
                  <a:pt x="298" y="60"/>
                </a:lnTo>
                <a:lnTo>
                  <a:pt x="284" y="60"/>
                </a:lnTo>
                <a:lnTo>
                  <a:pt x="272" y="64"/>
                </a:lnTo>
                <a:lnTo>
                  <a:pt x="266" y="64"/>
                </a:lnTo>
                <a:lnTo>
                  <a:pt x="258" y="66"/>
                </a:lnTo>
                <a:lnTo>
                  <a:pt x="252" y="68"/>
                </a:lnTo>
                <a:lnTo>
                  <a:pt x="246" y="70"/>
                </a:lnTo>
                <a:lnTo>
                  <a:pt x="234" y="74"/>
                </a:lnTo>
                <a:lnTo>
                  <a:pt x="222" y="80"/>
                </a:lnTo>
                <a:lnTo>
                  <a:pt x="210" y="84"/>
                </a:lnTo>
                <a:lnTo>
                  <a:pt x="198" y="90"/>
                </a:lnTo>
                <a:lnTo>
                  <a:pt x="186" y="98"/>
                </a:lnTo>
                <a:lnTo>
                  <a:pt x="176" y="104"/>
                </a:lnTo>
                <a:lnTo>
                  <a:pt x="164" y="112"/>
                </a:lnTo>
                <a:lnTo>
                  <a:pt x="156" y="120"/>
                </a:lnTo>
                <a:lnTo>
                  <a:pt x="146" y="128"/>
                </a:lnTo>
                <a:lnTo>
                  <a:pt x="138" y="138"/>
                </a:lnTo>
                <a:lnTo>
                  <a:pt x="128" y="146"/>
                </a:lnTo>
                <a:lnTo>
                  <a:pt x="120" y="156"/>
                </a:lnTo>
                <a:lnTo>
                  <a:pt x="112" y="164"/>
                </a:lnTo>
                <a:lnTo>
                  <a:pt x="104" y="176"/>
                </a:lnTo>
                <a:lnTo>
                  <a:pt x="98" y="186"/>
                </a:lnTo>
                <a:lnTo>
                  <a:pt x="90" y="198"/>
                </a:lnTo>
                <a:lnTo>
                  <a:pt x="84" y="210"/>
                </a:lnTo>
                <a:lnTo>
                  <a:pt x="80" y="222"/>
                </a:lnTo>
                <a:lnTo>
                  <a:pt x="74" y="234"/>
                </a:lnTo>
                <a:lnTo>
                  <a:pt x="70" y="246"/>
                </a:lnTo>
                <a:lnTo>
                  <a:pt x="68" y="251"/>
                </a:lnTo>
                <a:lnTo>
                  <a:pt x="68" y="257"/>
                </a:lnTo>
                <a:lnTo>
                  <a:pt x="64" y="265"/>
                </a:lnTo>
                <a:lnTo>
                  <a:pt x="64" y="271"/>
                </a:lnTo>
                <a:lnTo>
                  <a:pt x="60" y="283"/>
                </a:lnTo>
                <a:lnTo>
                  <a:pt x="60" y="297"/>
                </a:lnTo>
                <a:lnTo>
                  <a:pt x="60" y="303"/>
                </a:lnTo>
                <a:lnTo>
                  <a:pt x="60" y="311"/>
                </a:lnTo>
                <a:lnTo>
                  <a:pt x="60" y="319"/>
                </a:lnTo>
                <a:lnTo>
                  <a:pt x="60" y="325"/>
                </a:lnTo>
                <a:lnTo>
                  <a:pt x="60" y="337"/>
                </a:lnTo>
                <a:lnTo>
                  <a:pt x="60" y="351"/>
                </a:lnTo>
                <a:lnTo>
                  <a:pt x="60" y="357"/>
                </a:lnTo>
                <a:lnTo>
                  <a:pt x="60" y="365"/>
                </a:lnTo>
                <a:lnTo>
                  <a:pt x="62" y="371"/>
                </a:lnTo>
                <a:lnTo>
                  <a:pt x="64" y="377"/>
                </a:lnTo>
                <a:lnTo>
                  <a:pt x="68" y="391"/>
                </a:lnTo>
                <a:lnTo>
                  <a:pt x="70" y="403"/>
                </a:lnTo>
                <a:lnTo>
                  <a:pt x="74" y="415"/>
                </a:lnTo>
                <a:lnTo>
                  <a:pt x="80" y="429"/>
                </a:lnTo>
                <a:lnTo>
                  <a:pt x="84" y="439"/>
                </a:lnTo>
                <a:lnTo>
                  <a:pt x="90" y="451"/>
                </a:lnTo>
                <a:lnTo>
                  <a:pt x="98" y="461"/>
                </a:lnTo>
                <a:lnTo>
                  <a:pt x="104" y="473"/>
                </a:lnTo>
                <a:lnTo>
                  <a:pt x="112" y="481"/>
                </a:lnTo>
                <a:lnTo>
                  <a:pt x="120" y="493"/>
                </a:lnTo>
                <a:lnTo>
                  <a:pt x="128" y="503"/>
                </a:lnTo>
                <a:lnTo>
                  <a:pt x="138" y="513"/>
                </a:lnTo>
                <a:lnTo>
                  <a:pt x="146" y="521"/>
                </a:lnTo>
                <a:lnTo>
                  <a:pt x="156" y="529"/>
                </a:lnTo>
                <a:lnTo>
                  <a:pt x="164" y="535"/>
                </a:lnTo>
                <a:lnTo>
                  <a:pt x="176" y="545"/>
                </a:lnTo>
                <a:lnTo>
                  <a:pt x="186" y="551"/>
                </a:lnTo>
                <a:lnTo>
                  <a:pt x="198" y="557"/>
                </a:lnTo>
                <a:lnTo>
                  <a:pt x="210" y="563"/>
                </a:lnTo>
                <a:lnTo>
                  <a:pt x="222" y="569"/>
                </a:lnTo>
                <a:lnTo>
                  <a:pt x="234" y="573"/>
                </a:lnTo>
                <a:lnTo>
                  <a:pt x="246" y="577"/>
                </a:lnTo>
                <a:lnTo>
                  <a:pt x="252" y="579"/>
                </a:lnTo>
                <a:lnTo>
                  <a:pt x="258" y="581"/>
                </a:lnTo>
                <a:lnTo>
                  <a:pt x="266" y="583"/>
                </a:lnTo>
                <a:lnTo>
                  <a:pt x="272" y="585"/>
                </a:lnTo>
                <a:lnTo>
                  <a:pt x="284" y="587"/>
                </a:lnTo>
                <a:lnTo>
                  <a:pt x="298" y="589"/>
                </a:lnTo>
                <a:lnTo>
                  <a:pt x="304" y="589"/>
                </a:lnTo>
                <a:lnTo>
                  <a:pt x="312" y="589"/>
                </a:lnTo>
                <a:lnTo>
                  <a:pt x="318" y="589"/>
                </a:lnTo>
                <a:lnTo>
                  <a:pt x="326" y="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0" name="Freeform 208"/>
          <p:cNvSpPr>
            <a:spLocks/>
          </p:cNvSpPr>
          <p:nvPr/>
        </p:nvSpPr>
        <p:spPr bwMode="auto">
          <a:xfrm>
            <a:off x="4822825" y="5111750"/>
            <a:ext cx="41275" cy="53975"/>
          </a:xfrm>
          <a:custGeom>
            <a:avLst/>
            <a:gdLst>
              <a:gd name="T0" fmla="*/ 2147483647 w 26"/>
              <a:gd name="T1" fmla="*/ 0 h 34"/>
              <a:gd name="T2" fmla="*/ 2147483647 w 26"/>
              <a:gd name="T3" fmla="*/ 2147483647 h 34"/>
              <a:gd name="T4" fmla="*/ 2147483647 w 26"/>
              <a:gd name="T5" fmla="*/ 2147483647 h 34"/>
              <a:gd name="T6" fmla="*/ 2147483647 w 26"/>
              <a:gd name="T7" fmla="*/ 2147483647 h 34"/>
              <a:gd name="T8" fmla="*/ 2147483647 w 26"/>
              <a:gd name="T9" fmla="*/ 2147483647 h 34"/>
              <a:gd name="T10" fmla="*/ 0 w 26"/>
              <a:gd name="T11" fmla="*/ 2147483647 h 34"/>
              <a:gd name="T12" fmla="*/ 2147483647 w 26"/>
              <a:gd name="T13" fmla="*/ 0 h 34"/>
              <a:gd name="T14" fmla="*/ 2147483647 w 26"/>
              <a:gd name="T15" fmla="*/ 0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34">
                <a:moveTo>
                  <a:pt x="8" y="0"/>
                </a:moveTo>
                <a:lnTo>
                  <a:pt x="18" y="2"/>
                </a:lnTo>
                <a:lnTo>
                  <a:pt x="26" y="14"/>
                </a:lnTo>
                <a:lnTo>
                  <a:pt x="14" y="34"/>
                </a:lnTo>
                <a:lnTo>
                  <a:pt x="4" y="34"/>
                </a:lnTo>
                <a:lnTo>
                  <a:pt x="0" y="1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1" name="Freeform 209"/>
          <p:cNvSpPr>
            <a:spLocks/>
          </p:cNvSpPr>
          <p:nvPr/>
        </p:nvSpPr>
        <p:spPr bwMode="auto">
          <a:xfrm>
            <a:off x="4381500" y="5187950"/>
            <a:ext cx="787400" cy="785813"/>
          </a:xfrm>
          <a:custGeom>
            <a:avLst/>
            <a:gdLst>
              <a:gd name="T0" fmla="*/ 2147483647 w 496"/>
              <a:gd name="T1" fmla="*/ 2147483647 h 495"/>
              <a:gd name="T2" fmla="*/ 2147483647 w 496"/>
              <a:gd name="T3" fmla="*/ 2147483647 h 495"/>
              <a:gd name="T4" fmla="*/ 2147483647 w 496"/>
              <a:gd name="T5" fmla="*/ 2147483647 h 495"/>
              <a:gd name="T6" fmla="*/ 2147483647 w 496"/>
              <a:gd name="T7" fmla="*/ 2147483647 h 495"/>
              <a:gd name="T8" fmla="*/ 2147483647 w 496"/>
              <a:gd name="T9" fmla="*/ 2147483647 h 495"/>
              <a:gd name="T10" fmla="*/ 2147483647 w 496"/>
              <a:gd name="T11" fmla="*/ 2147483647 h 495"/>
              <a:gd name="T12" fmla="*/ 2147483647 w 496"/>
              <a:gd name="T13" fmla="*/ 2147483647 h 495"/>
              <a:gd name="T14" fmla="*/ 2147483647 w 496"/>
              <a:gd name="T15" fmla="*/ 2147483647 h 495"/>
              <a:gd name="T16" fmla="*/ 2147483647 w 496"/>
              <a:gd name="T17" fmla="*/ 2147483647 h 495"/>
              <a:gd name="T18" fmla="*/ 2147483647 w 496"/>
              <a:gd name="T19" fmla="*/ 2147483647 h 495"/>
              <a:gd name="T20" fmla="*/ 2147483647 w 496"/>
              <a:gd name="T21" fmla="*/ 2147483647 h 495"/>
              <a:gd name="T22" fmla="*/ 2147483647 w 496"/>
              <a:gd name="T23" fmla="*/ 2147483647 h 495"/>
              <a:gd name="T24" fmla="*/ 2147483647 w 496"/>
              <a:gd name="T25" fmla="*/ 2147483647 h 495"/>
              <a:gd name="T26" fmla="*/ 2147483647 w 496"/>
              <a:gd name="T27" fmla="*/ 2147483647 h 495"/>
              <a:gd name="T28" fmla="*/ 2147483647 w 496"/>
              <a:gd name="T29" fmla="*/ 2147483647 h 495"/>
              <a:gd name="T30" fmla="*/ 2147483647 w 496"/>
              <a:gd name="T31" fmla="*/ 2147483647 h 495"/>
              <a:gd name="T32" fmla="*/ 2147483647 w 496"/>
              <a:gd name="T33" fmla="*/ 2147483647 h 495"/>
              <a:gd name="T34" fmla="*/ 2147483647 w 496"/>
              <a:gd name="T35" fmla="*/ 2147483647 h 495"/>
              <a:gd name="T36" fmla="*/ 2147483647 w 496"/>
              <a:gd name="T37" fmla="*/ 2147483647 h 495"/>
              <a:gd name="T38" fmla="*/ 2147483647 w 496"/>
              <a:gd name="T39" fmla="*/ 2147483647 h 495"/>
              <a:gd name="T40" fmla="*/ 2147483647 w 496"/>
              <a:gd name="T41" fmla="*/ 0 h 495"/>
              <a:gd name="T42" fmla="*/ 2147483647 w 496"/>
              <a:gd name="T43" fmla="*/ 0 h 495"/>
              <a:gd name="T44" fmla="*/ 2147483647 w 496"/>
              <a:gd name="T45" fmla="*/ 2147483647 h 495"/>
              <a:gd name="T46" fmla="*/ 2147483647 w 496"/>
              <a:gd name="T47" fmla="*/ 2147483647 h 495"/>
              <a:gd name="T48" fmla="*/ 2147483647 w 496"/>
              <a:gd name="T49" fmla="*/ 2147483647 h 495"/>
              <a:gd name="T50" fmla="*/ 2147483647 w 496"/>
              <a:gd name="T51" fmla="*/ 2147483647 h 495"/>
              <a:gd name="T52" fmla="*/ 2147483647 w 496"/>
              <a:gd name="T53" fmla="*/ 2147483647 h 495"/>
              <a:gd name="T54" fmla="*/ 2147483647 w 496"/>
              <a:gd name="T55" fmla="*/ 2147483647 h 495"/>
              <a:gd name="T56" fmla="*/ 2147483647 w 496"/>
              <a:gd name="T57" fmla="*/ 2147483647 h 495"/>
              <a:gd name="T58" fmla="*/ 2147483647 w 496"/>
              <a:gd name="T59" fmla="*/ 2147483647 h 495"/>
              <a:gd name="T60" fmla="*/ 2147483647 w 496"/>
              <a:gd name="T61" fmla="*/ 2147483647 h 495"/>
              <a:gd name="T62" fmla="*/ 0 w 496"/>
              <a:gd name="T63" fmla="*/ 2147483647 h 495"/>
              <a:gd name="T64" fmla="*/ 0 w 496"/>
              <a:gd name="T65" fmla="*/ 2147483647 h 495"/>
              <a:gd name="T66" fmla="*/ 2147483647 w 496"/>
              <a:gd name="T67" fmla="*/ 2147483647 h 495"/>
              <a:gd name="T68" fmla="*/ 2147483647 w 496"/>
              <a:gd name="T69" fmla="*/ 2147483647 h 495"/>
              <a:gd name="T70" fmla="*/ 2147483647 w 496"/>
              <a:gd name="T71" fmla="*/ 2147483647 h 495"/>
              <a:gd name="T72" fmla="*/ 2147483647 w 496"/>
              <a:gd name="T73" fmla="*/ 2147483647 h 495"/>
              <a:gd name="T74" fmla="*/ 2147483647 w 496"/>
              <a:gd name="T75" fmla="*/ 2147483647 h 495"/>
              <a:gd name="T76" fmla="*/ 2147483647 w 496"/>
              <a:gd name="T77" fmla="*/ 2147483647 h 495"/>
              <a:gd name="T78" fmla="*/ 2147483647 w 496"/>
              <a:gd name="T79" fmla="*/ 2147483647 h 495"/>
              <a:gd name="T80" fmla="*/ 2147483647 w 496"/>
              <a:gd name="T81" fmla="*/ 2147483647 h 495"/>
              <a:gd name="T82" fmla="*/ 2147483647 w 496"/>
              <a:gd name="T83" fmla="*/ 2147483647 h 495"/>
              <a:gd name="T84" fmla="*/ 2147483647 w 496"/>
              <a:gd name="T85" fmla="*/ 2147483647 h 4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6" h="495">
                <a:moveTo>
                  <a:pt x="248" y="495"/>
                </a:moveTo>
                <a:lnTo>
                  <a:pt x="260" y="493"/>
                </a:lnTo>
                <a:lnTo>
                  <a:pt x="272" y="493"/>
                </a:lnTo>
                <a:lnTo>
                  <a:pt x="284" y="489"/>
                </a:lnTo>
                <a:lnTo>
                  <a:pt x="296" y="489"/>
                </a:lnTo>
                <a:lnTo>
                  <a:pt x="308" y="485"/>
                </a:lnTo>
                <a:lnTo>
                  <a:pt x="320" y="483"/>
                </a:lnTo>
                <a:lnTo>
                  <a:pt x="332" y="479"/>
                </a:lnTo>
                <a:lnTo>
                  <a:pt x="344" y="475"/>
                </a:lnTo>
                <a:lnTo>
                  <a:pt x="354" y="469"/>
                </a:lnTo>
                <a:lnTo>
                  <a:pt x="364" y="463"/>
                </a:lnTo>
                <a:lnTo>
                  <a:pt x="374" y="457"/>
                </a:lnTo>
                <a:lnTo>
                  <a:pt x="386" y="451"/>
                </a:lnTo>
                <a:lnTo>
                  <a:pt x="394" y="445"/>
                </a:lnTo>
                <a:lnTo>
                  <a:pt x="404" y="437"/>
                </a:lnTo>
                <a:lnTo>
                  <a:pt x="412" y="429"/>
                </a:lnTo>
                <a:lnTo>
                  <a:pt x="422" y="423"/>
                </a:lnTo>
                <a:lnTo>
                  <a:pt x="430" y="413"/>
                </a:lnTo>
                <a:lnTo>
                  <a:pt x="436" y="403"/>
                </a:lnTo>
                <a:lnTo>
                  <a:pt x="444" y="393"/>
                </a:lnTo>
                <a:lnTo>
                  <a:pt x="452" y="385"/>
                </a:lnTo>
                <a:lnTo>
                  <a:pt x="458" y="373"/>
                </a:lnTo>
                <a:lnTo>
                  <a:pt x="464" y="363"/>
                </a:lnTo>
                <a:lnTo>
                  <a:pt x="468" y="353"/>
                </a:lnTo>
                <a:lnTo>
                  <a:pt x="474" y="343"/>
                </a:lnTo>
                <a:lnTo>
                  <a:pt x="478" y="331"/>
                </a:lnTo>
                <a:lnTo>
                  <a:pt x="482" y="319"/>
                </a:lnTo>
                <a:lnTo>
                  <a:pt x="486" y="307"/>
                </a:lnTo>
                <a:lnTo>
                  <a:pt x="488" y="297"/>
                </a:lnTo>
                <a:lnTo>
                  <a:pt x="490" y="283"/>
                </a:lnTo>
                <a:lnTo>
                  <a:pt x="492" y="271"/>
                </a:lnTo>
                <a:lnTo>
                  <a:pt x="494" y="259"/>
                </a:lnTo>
                <a:lnTo>
                  <a:pt x="496" y="247"/>
                </a:lnTo>
                <a:lnTo>
                  <a:pt x="494" y="233"/>
                </a:lnTo>
                <a:lnTo>
                  <a:pt x="492" y="221"/>
                </a:lnTo>
                <a:lnTo>
                  <a:pt x="490" y="209"/>
                </a:lnTo>
                <a:lnTo>
                  <a:pt x="488" y="195"/>
                </a:lnTo>
                <a:lnTo>
                  <a:pt x="486" y="183"/>
                </a:lnTo>
                <a:lnTo>
                  <a:pt x="482" y="172"/>
                </a:lnTo>
                <a:lnTo>
                  <a:pt x="478" y="162"/>
                </a:lnTo>
                <a:lnTo>
                  <a:pt x="474" y="150"/>
                </a:lnTo>
                <a:lnTo>
                  <a:pt x="468" y="140"/>
                </a:lnTo>
                <a:lnTo>
                  <a:pt x="464" y="128"/>
                </a:lnTo>
                <a:lnTo>
                  <a:pt x="458" y="118"/>
                </a:lnTo>
                <a:lnTo>
                  <a:pt x="452" y="108"/>
                </a:lnTo>
                <a:lnTo>
                  <a:pt x="444" y="98"/>
                </a:lnTo>
                <a:lnTo>
                  <a:pt x="436" y="90"/>
                </a:lnTo>
                <a:lnTo>
                  <a:pt x="430" y="80"/>
                </a:lnTo>
                <a:lnTo>
                  <a:pt x="422" y="72"/>
                </a:lnTo>
                <a:lnTo>
                  <a:pt x="412" y="64"/>
                </a:lnTo>
                <a:lnTo>
                  <a:pt x="404" y="54"/>
                </a:lnTo>
                <a:lnTo>
                  <a:pt x="394" y="48"/>
                </a:lnTo>
                <a:lnTo>
                  <a:pt x="386" y="42"/>
                </a:lnTo>
                <a:lnTo>
                  <a:pt x="374" y="34"/>
                </a:lnTo>
                <a:lnTo>
                  <a:pt x="364" y="30"/>
                </a:lnTo>
                <a:lnTo>
                  <a:pt x="354" y="24"/>
                </a:lnTo>
                <a:lnTo>
                  <a:pt x="344" y="20"/>
                </a:lnTo>
                <a:lnTo>
                  <a:pt x="332" y="14"/>
                </a:lnTo>
                <a:lnTo>
                  <a:pt x="320" y="10"/>
                </a:lnTo>
                <a:lnTo>
                  <a:pt x="308" y="6"/>
                </a:lnTo>
                <a:lnTo>
                  <a:pt x="296" y="4"/>
                </a:lnTo>
                <a:lnTo>
                  <a:pt x="284" y="2"/>
                </a:lnTo>
                <a:lnTo>
                  <a:pt x="272" y="0"/>
                </a:lnTo>
                <a:lnTo>
                  <a:pt x="260" y="0"/>
                </a:lnTo>
                <a:lnTo>
                  <a:pt x="248" y="0"/>
                </a:lnTo>
                <a:lnTo>
                  <a:pt x="234" y="0"/>
                </a:lnTo>
                <a:lnTo>
                  <a:pt x="222" y="0"/>
                </a:lnTo>
                <a:lnTo>
                  <a:pt x="208" y="2"/>
                </a:lnTo>
                <a:lnTo>
                  <a:pt x="196" y="4"/>
                </a:lnTo>
                <a:lnTo>
                  <a:pt x="184" y="6"/>
                </a:lnTo>
                <a:lnTo>
                  <a:pt x="172" y="10"/>
                </a:lnTo>
                <a:lnTo>
                  <a:pt x="162" y="14"/>
                </a:lnTo>
                <a:lnTo>
                  <a:pt x="150" y="20"/>
                </a:lnTo>
                <a:lnTo>
                  <a:pt x="140" y="24"/>
                </a:lnTo>
                <a:lnTo>
                  <a:pt x="128" y="30"/>
                </a:lnTo>
                <a:lnTo>
                  <a:pt x="118" y="34"/>
                </a:lnTo>
                <a:lnTo>
                  <a:pt x="108" y="42"/>
                </a:lnTo>
                <a:lnTo>
                  <a:pt x="98" y="48"/>
                </a:lnTo>
                <a:lnTo>
                  <a:pt x="90" y="54"/>
                </a:lnTo>
                <a:lnTo>
                  <a:pt x="80" y="64"/>
                </a:lnTo>
                <a:lnTo>
                  <a:pt x="72" y="72"/>
                </a:lnTo>
                <a:lnTo>
                  <a:pt x="64" y="80"/>
                </a:lnTo>
                <a:lnTo>
                  <a:pt x="56" y="90"/>
                </a:lnTo>
                <a:lnTo>
                  <a:pt x="48" y="98"/>
                </a:lnTo>
                <a:lnTo>
                  <a:pt x="42" y="108"/>
                </a:lnTo>
                <a:lnTo>
                  <a:pt x="34" y="118"/>
                </a:lnTo>
                <a:lnTo>
                  <a:pt x="30" y="128"/>
                </a:lnTo>
                <a:lnTo>
                  <a:pt x="24" y="140"/>
                </a:lnTo>
                <a:lnTo>
                  <a:pt x="20" y="150"/>
                </a:lnTo>
                <a:lnTo>
                  <a:pt x="14" y="162"/>
                </a:lnTo>
                <a:lnTo>
                  <a:pt x="10" y="172"/>
                </a:lnTo>
                <a:lnTo>
                  <a:pt x="6" y="183"/>
                </a:lnTo>
                <a:lnTo>
                  <a:pt x="4" y="195"/>
                </a:lnTo>
                <a:lnTo>
                  <a:pt x="2" y="209"/>
                </a:lnTo>
                <a:lnTo>
                  <a:pt x="0" y="221"/>
                </a:lnTo>
                <a:lnTo>
                  <a:pt x="0" y="233"/>
                </a:lnTo>
                <a:lnTo>
                  <a:pt x="0" y="247"/>
                </a:lnTo>
                <a:lnTo>
                  <a:pt x="0" y="259"/>
                </a:lnTo>
                <a:lnTo>
                  <a:pt x="0" y="271"/>
                </a:lnTo>
                <a:lnTo>
                  <a:pt x="2" y="283"/>
                </a:lnTo>
                <a:lnTo>
                  <a:pt x="4" y="297"/>
                </a:lnTo>
                <a:lnTo>
                  <a:pt x="6" y="307"/>
                </a:lnTo>
                <a:lnTo>
                  <a:pt x="10" y="319"/>
                </a:lnTo>
                <a:lnTo>
                  <a:pt x="14" y="331"/>
                </a:lnTo>
                <a:lnTo>
                  <a:pt x="20" y="343"/>
                </a:lnTo>
                <a:lnTo>
                  <a:pt x="24" y="353"/>
                </a:lnTo>
                <a:lnTo>
                  <a:pt x="30" y="363"/>
                </a:lnTo>
                <a:lnTo>
                  <a:pt x="34" y="373"/>
                </a:lnTo>
                <a:lnTo>
                  <a:pt x="42" y="385"/>
                </a:lnTo>
                <a:lnTo>
                  <a:pt x="48" y="393"/>
                </a:lnTo>
                <a:lnTo>
                  <a:pt x="56" y="403"/>
                </a:lnTo>
                <a:lnTo>
                  <a:pt x="64" y="413"/>
                </a:lnTo>
                <a:lnTo>
                  <a:pt x="72" y="423"/>
                </a:lnTo>
                <a:lnTo>
                  <a:pt x="80" y="429"/>
                </a:lnTo>
                <a:lnTo>
                  <a:pt x="90" y="437"/>
                </a:lnTo>
                <a:lnTo>
                  <a:pt x="98" y="445"/>
                </a:lnTo>
                <a:lnTo>
                  <a:pt x="108" y="451"/>
                </a:lnTo>
                <a:lnTo>
                  <a:pt x="118" y="457"/>
                </a:lnTo>
                <a:lnTo>
                  <a:pt x="128" y="463"/>
                </a:lnTo>
                <a:lnTo>
                  <a:pt x="140" y="469"/>
                </a:lnTo>
                <a:lnTo>
                  <a:pt x="150" y="475"/>
                </a:lnTo>
                <a:lnTo>
                  <a:pt x="162" y="479"/>
                </a:lnTo>
                <a:lnTo>
                  <a:pt x="172" y="483"/>
                </a:lnTo>
                <a:lnTo>
                  <a:pt x="184" y="485"/>
                </a:lnTo>
                <a:lnTo>
                  <a:pt x="196" y="489"/>
                </a:lnTo>
                <a:lnTo>
                  <a:pt x="208" y="489"/>
                </a:lnTo>
                <a:lnTo>
                  <a:pt x="222" y="493"/>
                </a:lnTo>
                <a:lnTo>
                  <a:pt x="234" y="493"/>
                </a:lnTo>
                <a:lnTo>
                  <a:pt x="248" y="495"/>
                </a:lnTo>
                <a:close/>
              </a:path>
            </a:pathLst>
          </a:custGeom>
          <a:solidFill>
            <a:srgbClr val="0A8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2" name="Freeform 210"/>
          <p:cNvSpPr>
            <a:spLocks/>
          </p:cNvSpPr>
          <p:nvPr/>
        </p:nvSpPr>
        <p:spPr bwMode="auto">
          <a:xfrm>
            <a:off x="4479925" y="5280025"/>
            <a:ext cx="596900" cy="595313"/>
          </a:xfrm>
          <a:custGeom>
            <a:avLst/>
            <a:gdLst>
              <a:gd name="T0" fmla="*/ 2147483647 w 376"/>
              <a:gd name="T1" fmla="*/ 2147483647 h 375"/>
              <a:gd name="T2" fmla="*/ 2147483647 w 376"/>
              <a:gd name="T3" fmla="*/ 2147483647 h 375"/>
              <a:gd name="T4" fmla="*/ 2147483647 w 376"/>
              <a:gd name="T5" fmla="*/ 2147483647 h 375"/>
              <a:gd name="T6" fmla="*/ 2147483647 w 376"/>
              <a:gd name="T7" fmla="*/ 2147483647 h 375"/>
              <a:gd name="T8" fmla="*/ 2147483647 w 376"/>
              <a:gd name="T9" fmla="*/ 2147483647 h 375"/>
              <a:gd name="T10" fmla="*/ 2147483647 w 376"/>
              <a:gd name="T11" fmla="*/ 2147483647 h 375"/>
              <a:gd name="T12" fmla="*/ 2147483647 w 376"/>
              <a:gd name="T13" fmla="*/ 2147483647 h 375"/>
              <a:gd name="T14" fmla="*/ 2147483647 w 376"/>
              <a:gd name="T15" fmla="*/ 2147483647 h 375"/>
              <a:gd name="T16" fmla="*/ 2147483647 w 376"/>
              <a:gd name="T17" fmla="*/ 2147483647 h 375"/>
              <a:gd name="T18" fmla="*/ 2147483647 w 376"/>
              <a:gd name="T19" fmla="*/ 2147483647 h 375"/>
              <a:gd name="T20" fmla="*/ 2147483647 w 376"/>
              <a:gd name="T21" fmla="*/ 2147483647 h 375"/>
              <a:gd name="T22" fmla="*/ 2147483647 w 376"/>
              <a:gd name="T23" fmla="*/ 2147483647 h 375"/>
              <a:gd name="T24" fmla="*/ 2147483647 w 376"/>
              <a:gd name="T25" fmla="*/ 2147483647 h 375"/>
              <a:gd name="T26" fmla="*/ 2147483647 w 376"/>
              <a:gd name="T27" fmla="*/ 2147483647 h 375"/>
              <a:gd name="T28" fmla="*/ 2147483647 w 376"/>
              <a:gd name="T29" fmla="*/ 2147483647 h 375"/>
              <a:gd name="T30" fmla="*/ 2147483647 w 376"/>
              <a:gd name="T31" fmla="*/ 2147483647 h 375"/>
              <a:gd name="T32" fmla="*/ 2147483647 w 376"/>
              <a:gd name="T33" fmla="*/ 2147483647 h 375"/>
              <a:gd name="T34" fmla="*/ 2147483647 w 376"/>
              <a:gd name="T35" fmla="*/ 2147483647 h 375"/>
              <a:gd name="T36" fmla="*/ 2147483647 w 376"/>
              <a:gd name="T37" fmla="*/ 2147483647 h 375"/>
              <a:gd name="T38" fmla="*/ 2147483647 w 376"/>
              <a:gd name="T39" fmla="*/ 2147483647 h 375"/>
              <a:gd name="T40" fmla="*/ 2147483647 w 376"/>
              <a:gd name="T41" fmla="*/ 0 h 375"/>
              <a:gd name="T42" fmla="*/ 2147483647 w 376"/>
              <a:gd name="T43" fmla="*/ 0 h 375"/>
              <a:gd name="T44" fmla="*/ 2147483647 w 376"/>
              <a:gd name="T45" fmla="*/ 2147483647 h 375"/>
              <a:gd name="T46" fmla="*/ 2147483647 w 376"/>
              <a:gd name="T47" fmla="*/ 2147483647 h 375"/>
              <a:gd name="T48" fmla="*/ 2147483647 w 376"/>
              <a:gd name="T49" fmla="*/ 2147483647 h 375"/>
              <a:gd name="T50" fmla="*/ 2147483647 w 376"/>
              <a:gd name="T51" fmla="*/ 2147483647 h 375"/>
              <a:gd name="T52" fmla="*/ 2147483647 w 376"/>
              <a:gd name="T53" fmla="*/ 2147483647 h 375"/>
              <a:gd name="T54" fmla="*/ 2147483647 w 376"/>
              <a:gd name="T55" fmla="*/ 2147483647 h 375"/>
              <a:gd name="T56" fmla="*/ 2147483647 w 376"/>
              <a:gd name="T57" fmla="*/ 2147483647 h 375"/>
              <a:gd name="T58" fmla="*/ 2147483647 w 376"/>
              <a:gd name="T59" fmla="*/ 2147483647 h 375"/>
              <a:gd name="T60" fmla="*/ 2147483647 w 376"/>
              <a:gd name="T61" fmla="*/ 2147483647 h 375"/>
              <a:gd name="T62" fmla="*/ 0 w 376"/>
              <a:gd name="T63" fmla="*/ 2147483647 h 375"/>
              <a:gd name="T64" fmla="*/ 0 w 376"/>
              <a:gd name="T65" fmla="*/ 2147483647 h 375"/>
              <a:gd name="T66" fmla="*/ 2147483647 w 376"/>
              <a:gd name="T67" fmla="*/ 2147483647 h 375"/>
              <a:gd name="T68" fmla="*/ 2147483647 w 376"/>
              <a:gd name="T69" fmla="*/ 2147483647 h 375"/>
              <a:gd name="T70" fmla="*/ 2147483647 w 376"/>
              <a:gd name="T71" fmla="*/ 2147483647 h 375"/>
              <a:gd name="T72" fmla="*/ 2147483647 w 376"/>
              <a:gd name="T73" fmla="*/ 2147483647 h 375"/>
              <a:gd name="T74" fmla="*/ 2147483647 w 376"/>
              <a:gd name="T75" fmla="*/ 2147483647 h 375"/>
              <a:gd name="T76" fmla="*/ 2147483647 w 376"/>
              <a:gd name="T77" fmla="*/ 2147483647 h 375"/>
              <a:gd name="T78" fmla="*/ 2147483647 w 376"/>
              <a:gd name="T79" fmla="*/ 2147483647 h 375"/>
              <a:gd name="T80" fmla="*/ 2147483647 w 376"/>
              <a:gd name="T81" fmla="*/ 2147483647 h 375"/>
              <a:gd name="T82" fmla="*/ 2147483647 w 376"/>
              <a:gd name="T83" fmla="*/ 2147483647 h 375"/>
              <a:gd name="T84" fmla="*/ 2147483647 w 376"/>
              <a:gd name="T85" fmla="*/ 2147483647 h 3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6" h="375">
                <a:moveTo>
                  <a:pt x="190" y="375"/>
                </a:moveTo>
                <a:lnTo>
                  <a:pt x="198" y="373"/>
                </a:lnTo>
                <a:lnTo>
                  <a:pt x="208" y="371"/>
                </a:lnTo>
                <a:lnTo>
                  <a:pt x="216" y="371"/>
                </a:lnTo>
                <a:lnTo>
                  <a:pt x="226" y="369"/>
                </a:lnTo>
                <a:lnTo>
                  <a:pt x="234" y="367"/>
                </a:lnTo>
                <a:lnTo>
                  <a:pt x="244" y="365"/>
                </a:lnTo>
                <a:lnTo>
                  <a:pt x="252" y="361"/>
                </a:lnTo>
                <a:lnTo>
                  <a:pt x="262" y="359"/>
                </a:lnTo>
                <a:lnTo>
                  <a:pt x="270" y="353"/>
                </a:lnTo>
                <a:lnTo>
                  <a:pt x="278" y="349"/>
                </a:lnTo>
                <a:lnTo>
                  <a:pt x="286" y="345"/>
                </a:lnTo>
                <a:lnTo>
                  <a:pt x="294" y="339"/>
                </a:lnTo>
                <a:lnTo>
                  <a:pt x="300" y="333"/>
                </a:lnTo>
                <a:lnTo>
                  <a:pt x="308" y="329"/>
                </a:lnTo>
                <a:lnTo>
                  <a:pt x="314" y="323"/>
                </a:lnTo>
                <a:lnTo>
                  <a:pt x="322" y="319"/>
                </a:lnTo>
                <a:lnTo>
                  <a:pt x="326" y="311"/>
                </a:lnTo>
                <a:lnTo>
                  <a:pt x="332" y="305"/>
                </a:lnTo>
                <a:lnTo>
                  <a:pt x="336" y="297"/>
                </a:lnTo>
                <a:lnTo>
                  <a:pt x="342" y="291"/>
                </a:lnTo>
                <a:lnTo>
                  <a:pt x="348" y="283"/>
                </a:lnTo>
                <a:lnTo>
                  <a:pt x="352" y="275"/>
                </a:lnTo>
                <a:lnTo>
                  <a:pt x="356" y="267"/>
                </a:lnTo>
                <a:lnTo>
                  <a:pt x="360" y="259"/>
                </a:lnTo>
                <a:lnTo>
                  <a:pt x="364" y="249"/>
                </a:lnTo>
                <a:lnTo>
                  <a:pt x="368" y="241"/>
                </a:lnTo>
                <a:lnTo>
                  <a:pt x="370" y="233"/>
                </a:lnTo>
                <a:lnTo>
                  <a:pt x="372" y="223"/>
                </a:lnTo>
                <a:lnTo>
                  <a:pt x="374" y="213"/>
                </a:lnTo>
                <a:lnTo>
                  <a:pt x="374" y="205"/>
                </a:lnTo>
                <a:lnTo>
                  <a:pt x="376" y="195"/>
                </a:lnTo>
                <a:lnTo>
                  <a:pt x="376" y="187"/>
                </a:lnTo>
                <a:lnTo>
                  <a:pt x="376" y="175"/>
                </a:lnTo>
                <a:lnTo>
                  <a:pt x="374" y="167"/>
                </a:lnTo>
                <a:lnTo>
                  <a:pt x="374" y="157"/>
                </a:lnTo>
                <a:lnTo>
                  <a:pt x="372" y="147"/>
                </a:lnTo>
                <a:lnTo>
                  <a:pt x="370" y="137"/>
                </a:lnTo>
                <a:lnTo>
                  <a:pt x="368" y="129"/>
                </a:lnTo>
                <a:lnTo>
                  <a:pt x="364" y="119"/>
                </a:lnTo>
                <a:lnTo>
                  <a:pt x="360" y="114"/>
                </a:lnTo>
                <a:lnTo>
                  <a:pt x="356" y="104"/>
                </a:lnTo>
                <a:lnTo>
                  <a:pt x="352" y="96"/>
                </a:lnTo>
                <a:lnTo>
                  <a:pt x="348" y="88"/>
                </a:lnTo>
                <a:lnTo>
                  <a:pt x="342" y="82"/>
                </a:lnTo>
                <a:lnTo>
                  <a:pt x="336" y="74"/>
                </a:lnTo>
                <a:lnTo>
                  <a:pt x="332" y="66"/>
                </a:lnTo>
                <a:lnTo>
                  <a:pt x="326" y="60"/>
                </a:lnTo>
                <a:lnTo>
                  <a:pt x="322" y="54"/>
                </a:lnTo>
                <a:lnTo>
                  <a:pt x="314" y="48"/>
                </a:lnTo>
                <a:lnTo>
                  <a:pt x="308" y="42"/>
                </a:lnTo>
                <a:lnTo>
                  <a:pt x="300" y="36"/>
                </a:lnTo>
                <a:lnTo>
                  <a:pt x="294" y="30"/>
                </a:lnTo>
                <a:lnTo>
                  <a:pt x="286" y="26"/>
                </a:lnTo>
                <a:lnTo>
                  <a:pt x="278" y="20"/>
                </a:lnTo>
                <a:lnTo>
                  <a:pt x="270" y="16"/>
                </a:lnTo>
                <a:lnTo>
                  <a:pt x="262" y="14"/>
                </a:lnTo>
                <a:lnTo>
                  <a:pt x="252" y="10"/>
                </a:lnTo>
                <a:lnTo>
                  <a:pt x="244" y="6"/>
                </a:lnTo>
                <a:lnTo>
                  <a:pt x="234" y="4"/>
                </a:lnTo>
                <a:lnTo>
                  <a:pt x="226" y="4"/>
                </a:lnTo>
                <a:lnTo>
                  <a:pt x="216" y="0"/>
                </a:lnTo>
                <a:lnTo>
                  <a:pt x="208" y="0"/>
                </a:lnTo>
                <a:lnTo>
                  <a:pt x="198" y="0"/>
                </a:lnTo>
                <a:lnTo>
                  <a:pt x="190" y="0"/>
                </a:lnTo>
                <a:lnTo>
                  <a:pt x="178" y="0"/>
                </a:lnTo>
                <a:lnTo>
                  <a:pt x="170" y="0"/>
                </a:lnTo>
                <a:lnTo>
                  <a:pt x="160" y="0"/>
                </a:lnTo>
                <a:lnTo>
                  <a:pt x="150" y="4"/>
                </a:lnTo>
                <a:lnTo>
                  <a:pt x="140" y="4"/>
                </a:lnTo>
                <a:lnTo>
                  <a:pt x="132" y="6"/>
                </a:lnTo>
                <a:lnTo>
                  <a:pt x="122" y="10"/>
                </a:lnTo>
                <a:lnTo>
                  <a:pt x="116" y="14"/>
                </a:lnTo>
                <a:lnTo>
                  <a:pt x="106" y="16"/>
                </a:lnTo>
                <a:lnTo>
                  <a:pt x="96" y="20"/>
                </a:lnTo>
                <a:lnTo>
                  <a:pt x="90" y="26"/>
                </a:lnTo>
                <a:lnTo>
                  <a:pt x="82" y="30"/>
                </a:lnTo>
                <a:lnTo>
                  <a:pt x="74" y="36"/>
                </a:lnTo>
                <a:lnTo>
                  <a:pt x="68" y="42"/>
                </a:lnTo>
                <a:lnTo>
                  <a:pt x="62" y="48"/>
                </a:lnTo>
                <a:lnTo>
                  <a:pt x="56" y="54"/>
                </a:lnTo>
                <a:lnTo>
                  <a:pt x="48" y="60"/>
                </a:lnTo>
                <a:lnTo>
                  <a:pt x="42" y="66"/>
                </a:lnTo>
                <a:lnTo>
                  <a:pt x="36" y="74"/>
                </a:lnTo>
                <a:lnTo>
                  <a:pt x="32" y="82"/>
                </a:lnTo>
                <a:lnTo>
                  <a:pt x="26" y="88"/>
                </a:lnTo>
                <a:lnTo>
                  <a:pt x="22" y="96"/>
                </a:lnTo>
                <a:lnTo>
                  <a:pt x="18" y="104"/>
                </a:lnTo>
                <a:lnTo>
                  <a:pt x="16" y="114"/>
                </a:lnTo>
                <a:lnTo>
                  <a:pt x="12" y="119"/>
                </a:lnTo>
                <a:lnTo>
                  <a:pt x="8" y="129"/>
                </a:lnTo>
                <a:lnTo>
                  <a:pt x="6" y="137"/>
                </a:lnTo>
                <a:lnTo>
                  <a:pt x="4" y="147"/>
                </a:lnTo>
                <a:lnTo>
                  <a:pt x="2" y="157"/>
                </a:lnTo>
                <a:lnTo>
                  <a:pt x="0" y="167"/>
                </a:lnTo>
                <a:lnTo>
                  <a:pt x="0" y="175"/>
                </a:lnTo>
                <a:lnTo>
                  <a:pt x="0" y="187"/>
                </a:lnTo>
                <a:lnTo>
                  <a:pt x="0" y="195"/>
                </a:lnTo>
                <a:lnTo>
                  <a:pt x="0" y="205"/>
                </a:lnTo>
                <a:lnTo>
                  <a:pt x="2" y="213"/>
                </a:lnTo>
                <a:lnTo>
                  <a:pt x="4" y="223"/>
                </a:lnTo>
                <a:lnTo>
                  <a:pt x="6" y="233"/>
                </a:lnTo>
                <a:lnTo>
                  <a:pt x="8" y="241"/>
                </a:lnTo>
                <a:lnTo>
                  <a:pt x="12" y="249"/>
                </a:lnTo>
                <a:lnTo>
                  <a:pt x="16" y="259"/>
                </a:lnTo>
                <a:lnTo>
                  <a:pt x="18" y="267"/>
                </a:lnTo>
                <a:lnTo>
                  <a:pt x="22" y="275"/>
                </a:lnTo>
                <a:lnTo>
                  <a:pt x="26" y="283"/>
                </a:lnTo>
                <a:lnTo>
                  <a:pt x="32" y="291"/>
                </a:lnTo>
                <a:lnTo>
                  <a:pt x="36" y="297"/>
                </a:lnTo>
                <a:lnTo>
                  <a:pt x="42" y="305"/>
                </a:lnTo>
                <a:lnTo>
                  <a:pt x="48" y="311"/>
                </a:lnTo>
                <a:lnTo>
                  <a:pt x="56" y="319"/>
                </a:lnTo>
                <a:lnTo>
                  <a:pt x="62" y="323"/>
                </a:lnTo>
                <a:lnTo>
                  <a:pt x="68" y="329"/>
                </a:lnTo>
                <a:lnTo>
                  <a:pt x="74" y="333"/>
                </a:lnTo>
                <a:lnTo>
                  <a:pt x="82" y="339"/>
                </a:lnTo>
                <a:lnTo>
                  <a:pt x="90" y="345"/>
                </a:lnTo>
                <a:lnTo>
                  <a:pt x="96" y="349"/>
                </a:lnTo>
                <a:lnTo>
                  <a:pt x="106" y="353"/>
                </a:lnTo>
                <a:lnTo>
                  <a:pt x="116" y="359"/>
                </a:lnTo>
                <a:lnTo>
                  <a:pt x="122" y="361"/>
                </a:lnTo>
                <a:lnTo>
                  <a:pt x="132" y="365"/>
                </a:lnTo>
                <a:lnTo>
                  <a:pt x="140" y="367"/>
                </a:lnTo>
                <a:lnTo>
                  <a:pt x="150" y="369"/>
                </a:lnTo>
                <a:lnTo>
                  <a:pt x="160" y="371"/>
                </a:lnTo>
                <a:lnTo>
                  <a:pt x="170" y="371"/>
                </a:lnTo>
                <a:lnTo>
                  <a:pt x="178" y="373"/>
                </a:lnTo>
                <a:lnTo>
                  <a:pt x="190" y="375"/>
                </a:lnTo>
                <a:close/>
              </a:path>
            </a:pathLst>
          </a:custGeom>
          <a:solidFill>
            <a:srgbClr val="ABA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3" name="Freeform 211"/>
          <p:cNvSpPr>
            <a:spLocks/>
          </p:cNvSpPr>
          <p:nvPr/>
        </p:nvSpPr>
        <p:spPr bwMode="auto">
          <a:xfrm>
            <a:off x="4473575" y="5286375"/>
            <a:ext cx="612775" cy="585788"/>
          </a:xfrm>
          <a:custGeom>
            <a:avLst/>
            <a:gdLst>
              <a:gd name="T0" fmla="*/ 2147483647 w 386"/>
              <a:gd name="T1" fmla="*/ 2147483647 h 369"/>
              <a:gd name="T2" fmla="*/ 2147483647 w 386"/>
              <a:gd name="T3" fmla="*/ 2147483647 h 369"/>
              <a:gd name="T4" fmla="*/ 2147483647 w 386"/>
              <a:gd name="T5" fmla="*/ 2147483647 h 369"/>
              <a:gd name="T6" fmla="*/ 2147483647 w 386"/>
              <a:gd name="T7" fmla="*/ 2147483647 h 369"/>
              <a:gd name="T8" fmla="*/ 2147483647 w 386"/>
              <a:gd name="T9" fmla="*/ 2147483647 h 369"/>
              <a:gd name="T10" fmla="*/ 2147483647 w 386"/>
              <a:gd name="T11" fmla="*/ 2147483647 h 369"/>
              <a:gd name="T12" fmla="*/ 2147483647 w 386"/>
              <a:gd name="T13" fmla="*/ 2147483647 h 369"/>
              <a:gd name="T14" fmla="*/ 2147483647 w 386"/>
              <a:gd name="T15" fmla="*/ 2147483647 h 369"/>
              <a:gd name="T16" fmla="*/ 2147483647 w 386"/>
              <a:gd name="T17" fmla="*/ 2147483647 h 369"/>
              <a:gd name="T18" fmla="*/ 2147483647 w 386"/>
              <a:gd name="T19" fmla="*/ 2147483647 h 369"/>
              <a:gd name="T20" fmla="*/ 2147483647 w 386"/>
              <a:gd name="T21" fmla="*/ 2147483647 h 369"/>
              <a:gd name="T22" fmla="*/ 2147483647 w 386"/>
              <a:gd name="T23" fmla="*/ 2147483647 h 369"/>
              <a:gd name="T24" fmla="*/ 2147483647 w 386"/>
              <a:gd name="T25" fmla="*/ 2147483647 h 369"/>
              <a:gd name="T26" fmla="*/ 2147483647 w 386"/>
              <a:gd name="T27" fmla="*/ 2147483647 h 369"/>
              <a:gd name="T28" fmla="*/ 0 w 386"/>
              <a:gd name="T29" fmla="*/ 2147483647 h 369"/>
              <a:gd name="T30" fmla="*/ 0 w 386"/>
              <a:gd name="T31" fmla="*/ 2147483647 h 369"/>
              <a:gd name="T32" fmla="*/ 2147483647 w 386"/>
              <a:gd name="T33" fmla="*/ 2147483647 h 369"/>
              <a:gd name="T34" fmla="*/ 2147483647 w 386"/>
              <a:gd name="T35" fmla="*/ 2147483647 h 369"/>
              <a:gd name="T36" fmla="*/ 2147483647 w 386"/>
              <a:gd name="T37" fmla="*/ 2147483647 h 369"/>
              <a:gd name="T38" fmla="*/ 2147483647 w 386"/>
              <a:gd name="T39" fmla="*/ 2147483647 h 369"/>
              <a:gd name="T40" fmla="*/ 2147483647 w 386"/>
              <a:gd name="T41" fmla="*/ 2147483647 h 369"/>
              <a:gd name="T42" fmla="*/ 2147483647 w 386"/>
              <a:gd name="T43" fmla="*/ 2147483647 h 369"/>
              <a:gd name="T44" fmla="*/ 2147483647 w 386"/>
              <a:gd name="T45" fmla="*/ 2147483647 h 369"/>
              <a:gd name="T46" fmla="*/ 2147483647 w 386"/>
              <a:gd name="T47" fmla="*/ 2147483647 h 369"/>
              <a:gd name="T48" fmla="*/ 2147483647 w 386"/>
              <a:gd name="T49" fmla="*/ 2147483647 h 369"/>
              <a:gd name="T50" fmla="*/ 2147483647 w 386"/>
              <a:gd name="T51" fmla="*/ 2147483647 h 369"/>
              <a:gd name="T52" fmla="*/ 2147483647 w 386"/>
              <a:gd name="T53" fmla="*/ 0 h 369"/>
              <a:gd name="T54" fmla="*/ 2147483647 w 386"/>
              <a:gd name="T55" fmla="*/ 2147483647 h 369"/>
              <a:gd name="T56" fmla="*/ 2147483647 w 386"/>
              <a:gd name="T57" fmla="*/ 2147483647 h 369"/>
              <a:gd name="T58" fmla="*/ 2147483647 w 386"/>
              <a:gd name="T59" fmla="*/ 2147483647 h 369"/>
              <a:gd name="T60" fmla="*/ 2147483647 w 386"/>
              <a:gd name="T61" fmla="*/ 2147483647 h 369"/>
              <a:gd name="T62" fmla="*/ 2147483647 w 386"/>
              <a:gd name="T63" fmla="*/ 2147483647 h 369"/>
              <a:gd name="T64" fmla="*/ 2147483647 w 386"/>
              <a:gd name="T65" fmla="*/ 2147483647 h 369"/>
              <a:gd name="T66" fmla="*/ 2147483647 w 386"/>
              <a:gd name="T67" fmla="*/ 2147483647 h 369"/>
              <a:gd name="T68" fmla="*/ 2147483647 w 386"/>
              <a:gd name="T69" fmla="*/ 2147483647 h 369"/>
              <a:gd name="T70" fmla="*/ 2147483647 w 386"/>
              <a:gd name="T71" fmla="*/ 2147483647 h 369"/>
              <a:gd name="T72" fmla="*/ 2147483647 w 386"/>
              <a:gd name="T73" fmla="*/ 2147483647 h 369"/>
              <a:gd name="T74" fmla="*/ 2147483647 w 386"/>
              <a:gd name="T75" fmla="*/ 2147483647 h 369"/>
              <a:gd name="T76" fmla="*/ 2147483647 w 386"/>
              <a:gd name="T77" fmla="*/ 2147483647 h 369"/>
              <a:gd name="T78" fmla="*/ 2147483647 w 386"/>
              <a:gd name="T79" fmla="*/ 2147483647 h 369"/>
              <a:gd name="T80" fmla="*/ 2147483647 w 386"/>
              <a:gd name="T81" fmla="*/ 2147483647 h 369"/>
              <a:gd name="T82" fmla="*/ 2147483647 w 386"/>
              <a:gd name="T83" fmla="*/ 2147483647 h 369"/>
              <a:gd name="T84" fmla="*/ 2147483647 w 386"/>
              <a:gd name="T85" fmla="*/ 2147483647 h 369"/>
              <a:gd name="T86" fmla="*/ 2147483647 w 386"/>
              <a:gd name="T87" fmla="*/ 2147483647 h 369"/>
              <a:gd name="T88" fmla="*/ 2147483647 w 386"/>
              <a:gd name="T89" fmla="*/ 2147483647 h 369"/>
              <a:gd name="T90" fmla="*/ 2147483647 w 386"/>
              <a:gd name="T91" fmla="*/ 2147483647 h 369"/>
              <a:gd name="T92" fmla="*/ 2147483647 w 386"/>
              <a:gd name="T93" fmla="*/ 2147483647 h 369"/>
              <a:gd name="T94" fmla="*/ 2147483647 w 386"/>
              <a:gd name="T95" fmla="*/ 2147483647 h 369"/>
              <a:gd name="T96" fmla="*/ 2147483647 w 386"/>
              <a:gd name="T97" fmla="*/ 2147483647 h 369"/>
              <a:gd name="T98" fmla="*/ 2147483647 w 386"/>
              <a:gd name="T99" fmla="*/ 2147483647 h 369"/>
              <a:gd name="T100" fmla="*/ 2147483647 w 386"/>
              <a:gd name="T101" fmla="*/ 2147483647 h 369"/>
              <a:gd name="T102" fmla="*/ 2147483647 w 386"/>
              <a:gd name="T103" fmla="*/ 2147483647 h 369"/>
              <a:gd name="T104" fmla="*/ 2147483647 w 386"/>
              <a:gd name="T105" fmla="*/ 2147483647 h 369"/>
              <a:gd name="T106" fmla="*/ 2147483647 w 386"/>
              <a:gd name="T107" fmla="*/ 2147483647 h 369"/>
              <a:gd name="T108" fmla="*/ 2147483647 w 386"/>
              <a:gd name="T109" fmla="*/ 2147483647 h 369"/>
              <a:gd name="T110" fmla="*/ 2147483647 w 386"/>
              <a:gd name="T111" fmla="*/ 2147483647 h 369"/>
              <a:gd name="T112" fmla="*/ 2147483647 w 386"/>
              <a:gd name="T113" fmla="*/ 2147483647 h 369"/>
              <a:gd name="T114" fmla="*/ 2147483647 w 386"/>
              <a:gd name="T115" fmla="*/ 2147483647 h 369"/>
              <a:gd name="T116" fmla="*/ 2147483647 w 386"/>
              <a:gd name="T117" fmla="*/ 2147483647 h 369"/>
              <a:gd name="T118" fmla="*/ 2147483647 w 386"/>
              <a:gd name="T119" fmla="*/ 2147483647 h 369"/>
              <a:gd name="T120" fmla="*/ 2147483647 w 386"/>
              <a:gd name="T121" fmla="*/ 2147483647 h 369"/>
              <a:gd name="T122" fmla="*/ 2147483647 w 386"/>
              <a:gd name="T123" fmla="*/ 2147483647 h 3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86" h="369">
                <a:moveTo>
                  <a:pt x="180" y="281"/>
                </a:moveTo>
                <a:lnTo>
                  <a:pt x="176" y="281"/>
                </a:lnTo>
                <a:lnTo>
                  <a:pt x="170" y="285"/>
                </a:lnTo>
                <a:lnTo>
                  <a:pt x="164" y="289"/>
                </a:lnTo>
                <a:lnTo>
                  <a:pt x="158" y="293"/>
                </a:lnTo>
                <a:lnTo>
                  <a:pt x="150" y="297"/>
                </a:lnTo>
                <a:lnTo>
                  <a:pt x="144" y="303"/>
                </a:lnTo>
                <a:lnTo>
                  <a:pt x="136" y="307"/>
                </a:lnTo>
                <a:lnTo>
                  <a:pt x="130" y="311"/>
                </a:lnTo>
                <a:lnTo>
                  <a:pt x="122" y="317"/>
                </a:lnTo>
                <a:lnTo>
                  <a:pt x="114" y="323"/>
                </a:lnTo>
                <a:lnTo>
                  <a:pt x="106" y="327"/>
                </a:lnTo>
                <a:lnTo>
                  <a:pt x="98" y="333"/>
                </a:lnTo>
                <a:lnTo>
                  <a:pt x="90" y="339"/>
                </a:lnTo>
                <a:lnTo>
                  <a:pt x="84" y="345"/>
                </a:lnTo>
                <a:lnTo>
                  <a:pt x="72" y="335"/>
                </a:lnTo>
                <a:lnTo>
                  <a:pt x="64" y="327"/>
                </a:lnTo>
                <a:lnTo>
                  <a:pt x="66" y="317"/>
                </a:lnTo>
                <a:lnTo>
                  <a:pt x="68" y="307"/>
                </a:lnTo>
                <a:lnTo>
                  <a:pt x="72" y="299"/>
                </a:lnTo>
                <a:lnTo>
                  <a:pt x="76" y="291"/>
                </a:lnTo>
                <a:lnTo>
                  <a:pt x="78" y="281"/>
                </a:lnTo>
                <a:lnTo>
                  <a:pt x="82" y="273"/>
                </a:lnTo>
                <a:lnTo>
                  <a:pt x="84" y="263"/>
                </a:lnTo>
                <a:lnTo>
                  <a:pt x="88" y="257"/>
                </a:lnTo>
                <a:lnTo>
                  <a:pt x="90" y="247"/>
                </a:lnTo>
                <a:lnTo>
                  <a:pt x="92" y="241"/>
                </a:lnTo>
                <a:lnTo>
                  <a:pt x="94" y="235"/>
                </a:lnTo>
                <a:lnTo>
                  <a:pt x="98" y="229"/>
                </a:lnTo>
                <a:lnTo>
                  <a:pt x="100" y="221"/>
                </a:lnTo>
                <a:lnTo>
                  <a:pt x="102" y="219"/>
                </a:lnTo>
                <a:lnTo>
                  <a:pt x="98" y="217"/>
                </a:lnTo>
                <a:lnTo>
                  <a:pt x="92" y="213"/>
                </a:lnTo>
                <a:lnTo>
                  <a:pt x="86" y="209"/>
                </a:lnTo>
                <a:lnTo>
                  <a:pt x="78" y="207"/>
                </a:lnTo>
                <a:lnTo>
                  <a:pt x="72" y="203"/>
                </a:lnTo>
                <a:lnTo>
                  <a:pt x="66" y="201"/>
                </a:lnTo>
                <a:lnTo>
                  <a:pt x="56" y="197"/>
                </a:lnTo>
                <a:lnTo>
                  <a:pt x="48" y="193"/>
                </a:lnTo>
                <a:lnTo>
                  <a:pt x="40" y="187"/>
                </a:lnTo>
                <a:lnTo>
                  <a:pt x="32" y="185"/>
                </a:lnTo>
                <a:lnTo>
                  <a:pt x="22" y="179"/>
                </a:lnTo>
                <a:lnTo>
                  <a:pt x="16" y="175"/>
                </a:lnTo>
                <a:lnTo>
                  <a:pt x="6" y="171"/>
                </a:lnTo>
                <a:lnTo>
                  <a:pt x="0" y="169"/>
                </a:lnTo>
                <a:lnTo>
                  <a:pt x="0" y="161"/>
                </a:lnTo>
                <a:lnTo>
                  <a:pt x="0" y="155"/>
                </a:lnTo>
                <a:lnTo>
                  <a:pt x="0" y="147"/>
                </a:lnTo>
                <a:lnTo>
                  <a:pt x="4" y="143"/>
                </a:lnTo>
                <a:lnTo>
                  <a:pt x="10" y="139"/>
                </a:lnTo>
                <a:lnTo>
                  <a:pt x="20" y="139"/>
                </a:lnTo>
                <a:lnTo>
                  <a:pt x="28" y="137"/>
                </a:lnTo>
                <a:lnTo>
                  <a:pt x="38" y="135"/>
                </a:lnTo>
                <a:lnTo>
                  <a:pt x="48" y="133"/>
                </a:lnTo>
                <a:lnTo>
                  <a:pt x="56" y="131"/>
                </a:lnTo>
                <a:lnTo>
                  <a:pt x="66" y="129"/>
                </a:lnTo>
                <a:lnTo>
                  <a:pt x="76" y="129"/>
                </a:lnTo>
                <a:lnTo>
                  <a:pt x="82" y="127"/>
                </a:lnTo>
                <a:lnTo>
                  <a:pt x="90" y="125"/>
                </a:lnTo>
                <a:lnTo>
                  <a:pt x="96" y="125"/>
                </a:lnTo>
                <a:lnTo>
                  <a:pt x="102" y="125"/>
                </a:lnTo>
                <a:lnTo>
                  <a:pt x="110" y="123"/>
                </a:lnTo>
                <a:lnTo>
                  <a:pt x="114" y="123"/>
                </a:lnTo>
                <a:lnTo>
                  <a:pt x="114" y="119"/>
                </a:lnTo>
                <a:lnTo>
                  <a:pt x="114" y="111"/>
                </a:lnTo>
                <a:lnTo>
                  <a:pt x="112" y="104"/>
                </a:lnTo>
                <a:lnTo>
                  <a:pt x="112" y="98"/>
                </a:lnTo>
                <a:lnTo>
                  <a:pt x="112" y="90"/>
                </a:lnTo>
                <a:lnTo>
                  <a:pt x="112" y="84"/>
                </a:lnTo>
                <a:lnTo>
                  <a:pt x="110" y="74"/>
                </a:lnTo>
                <a:lnTo>
                  <a:pt x="110" y="64"/>
                </a:lnTo>
                <a:lnTo>
                  <a:pt x="110" y="54"/>
                </a:lnTo>
                <a:lnTo>
                  <a:pt x="110" y="46"/>
                </a:lnTo>
                <a:lnTo>
                  <a:pt x="108" y="36"/>
                </a:lnTo>
                <a:lnTo>
                  <a:pt x="108" y="28"/>
                </a:lnTo>
                <a:lnTo>
                  <a:pt x="108" y="18"/>
                </a:lnTo>
                <a:lnTo>
                  <a:pt x="108" y="10"/>
                </a:lnTo>
                <a:lnTo>
                  <a:pt x="114" y="6"/>
                </a:lnTo>
                <a:lnTo>
                  <a:pt x="120" y="2"/>
                </a:lnTo>
                <a:lnTo>
                  <a:pt x="126" y="0"/>
                </a:lnTo>
                <a:lnTo>
                  <a:pt x="132" y="0"/>
                </a:lnTo>
                <a:lnTo>
                  <a:pt x="138" y="6"/>
                </a:lnTo>
                <a:lnTo>
                  <a:pt x="144" y="12"/>
                </a:lnTo>
                <a:lnTo>
                  <a:pt x="148" y="20"/>
                </a:lnTo>
                <a:lnTo>
                  <a:pt x="156" y="28"/>
                </a:lnTo>
                <a:lnTo>
                  <a:pt x="162" y="34"/>
                </a:lnTo>
                <a:lnTo>
                  <a:pt x="168" y="40"/>
                </a:lnTo>
                <a:lnTo>
                  <a:pt x="174" y="48"/>
                </a:lnTo>
                <a:lnTo>
                  <a:pt x="180" y="56"/>
                </a:lnTo>
                <a:lnTo>
                  <a:pt x="190" y="68"/>
                </a:lnTo>
                <a:lnTo>
                  <a:pt x="198" y="78"/>
                </a:lnTo>
                <a:lnTo>
                  <a:pt x="204" y="84"/>
                </a:lnTo>
                <a:lnTo>
                  <a:pt x="206" y="88"/>
                </a:lnTo>
                <a:lnTo>
                  <a:pt x="208" y="84"/>
                </a:lnTo>
                <a:lnTo>
                  <a:pt x="214" y="80"/>
                </a:lnTo>
                <a:lnTo>
                  <a:pt x="218" y="76"/>
                </a:lnTo>
                <a:lnTo>
                  <a:pt x="224" y="72"/>
                </a:lnTo>
                <a:lnTo>
                  <a:pt x="232" y="68"/>
                </a:lnTo>
                <a:lnTo>
                  <a:pt x="238" y="64"/>
                </a:lnTo>
                <a:lnTo>
                  <a:pt x="246" y="58"/>
                </a:lnTo>
                <a:lnTo>
                  <a:pt x="254" y="52"/>
                </a:lnTo>
                <a:lnTo>
                  <a:pt x="262" y="46"/>
                </a:lnTo>
                <a:lnTo>
                  <a:pt x="270" y="42"/>
                </a:lnTo>
                <a:lnTo>
                  <a:pt x="276" y="36"/>
                </a:lnTo>
                <a:lnTo>
                  <a:pt x="286" y="32"/>
                </a:lnTo>
                <a:lnTo>
                  <a:pt x="292" y="26"/>
                </a:lnTo>
                <a:lnTo>
                  <a:pt x="302" y="22"/>
                </a:lnTo>
                <a:lnTo>
                  <a:pt x="312" y="32"/>
                </a:lnTo>
                <a:lnTo>
                  <a:pt x="322" y="40"/>
                </a:lnTo>
                <a:lnTo>
                  <a:pt x="318" y="46"/>
                </a:lnTo>
                <a:lnTo>
                  <a:pt x="314" y="56"/>
                </a:lnTo>
                <a:lnTo>
                  <a:pt x="312" y="64"/>
                </a:lnTo>
                <a:lnTo>
                  <a:pt x="308" y="74"/>
                </a:lnTo>
                <a:lnTo>
                  <a:pt x="306" y="82"/>
                </a:lnTo>
                <a:lnTo>
                  <a:pt x="302" y="90"/>
                </a:lnTo>
                <a:lnTo>
                  <a:pt x="300" y="100"/>
                </a:lnTo>
                <a:lnTo>
                  <a:pt x="296" y="110"/>
                </a:lnTo>
                <a:lnTo>
                  <a:pt x="292" y="115"/>
                </a:lnTo>
                <a:lnTo>
                  <a:pt x="290" y="123"/>
                </a:lnTo>
                <a:lnTo>
                  <a:pt x="288" y="129"/>
                </a:lnTo>
                <a:lnTo>
                  <a:pt x="286" y="135"/>
                </a:lnTo>
                <a:lnTo>
                  <a:pt x="284" y="143"/>
                </a:lnTo>
                <a:lnTo>
                  <a:pt x="284" y="147"/>
                </a:lnTo>
                <a:lnTo>
                  <a:pt x="286" y="147"/>
                </a:lnTo>
                <a:lnTo>
                  <a:pt x="292" y="151"/>
                </a:lnTo>
                <a:lnTo>
                  <a:pt x="296" y="153"/>
                </a:lnTo>
                <a:lnTo>
                  <a:pt x="304" y="155"/>
                </a:lnTo>
                <a:lnTo>
                  <a:pt x="310" y="159"/>
                </a:lnTo>
                <a:lnTo>
                  <a:pt x="318" y="163"/>
                </a:lnTo>
                <a:lnTo>
                  <a:pt x="326" y="167"/>
                </a:lnTo>
                <a:lnTo>
                  <a:pt x="334" y="171"/>
                </a:lnTo>
                <a:lnTo>
                  <a:pt x="342" y="175"/>
                </a:lnTo>
                <a:lnTo>
                  <a:pt x="352" y="179"/>
                </a:lnTo>
                <a:lnTo>
                  <a:pt x="360" y="183"/>
                </a:lnTo>
                <a:lnTo>
                  <a:pt x="368" y="187"/>
                </a:lnTo>
                <a:lnTo>
                  <a:pt x="378" y="191"/>
                </a:lnTo>
                <a:lnTo>
                  <a:pt x="386" y="197"/>
                </a:lnTo>
                <a:lnTo>
                  <a:pt x="384" y="203"/>
                </a:lnTo>
                <a:lnTo>
                  <a:pt x="384" y="209"/>
                </a:lnTo>
                <a:lnTo>
                  <a:pt x="384" y="217"/>
                </a:lnTo>
                <a:lnTo>
                  <a:pt x="382" y="223"/>
                </a:lnTo>
                <a:lnTo>
                  <a:pt x="372" y="223"/>
                </a:lnTo>
                <a:lnTo>
                  <a:pt x="362" y="225"/>
                </a:lnTo>
                <a:lnTo>
                  <a:pt x="352" y="227"/>
                </a:lnTo>
                <a:lnTo>
                  <a:pt x="344" y="229"/>
                </a:lnTo>
                <a:lnTo>
                  <a:pt x="334" y="229"/>
                </a:lnTo>
                <a:lnTo>
                  <a:pt x="326" y="231"/>
                </a:lnTo>
                <a:lnTo>
                  <a:pt x="316" y="233"/>
                </a:lnTo>
                <a:lnTo>
                  <a:pt x="308" y="235"/>
                </a:lnTo>
                <a:lnTo>
                  <a:pt x="300" y="237"/>
                </a:lnTo>
                <a:lnTo>
                  <a:pt x="292" y="237"/>
                </a:lnTo>
                <a:lnTo>
                  <a:pt x="286" y="239"/>
                </a:lnTo>
                <a:lnTo>
                  <a:pt x="280" y="241"/>
                </a:lnTo>
                <a:lnTo>
                  <a:pt x="274" y="243"/>
                </a:lnTo>
                <a:lnTo>
                  <a:pt x="270" y="245"/>
                </a:lnTo>
                <a:lnTo>
                  <a:pt x="270" y="247"/>
                </a:lnTo>
                <a:lnTo>
                  <a:pt x="270" y="253"/>
                </a:lnTo>
                <a:lnTo>
                  <a:pt x="270" y="259"/>
                </a:lnTo>
                <a:lnTo>
                  <a:pt x="270" y="267"/>
                </a:lnTo>
                <a:lnTo>
                  <a:pt x="270" y="273"/>
                </a:lnTo>
                <a:lnTo>
                  <a:pt x="272" y="283"/>
                </a:lnTo>
                <a:lnTo>
                  <a:pt x="272" y="291"/>
                </a:lnTo>
                <a:lnTo>
                  <a:pt x="274" y="301"/>
                </a:lnTo>
                <a:lnTo>
                  <a:pt x="274" y="309"/>
                </a:lnTo>
                <a:lnTo>
                  <a:pt x="274" y="319"/>
                </a:lnTo>
                <a:lnTo>
                  <a:pt x="274" y="329"/>
                </a:lnTo>
                <a:lnTo>
                  <a:pt x="276" y="339"/>
                </a:lnTo>
                <a:lnTo>
                  <a:pt x="276" y="349"/>
                </a:lnTo>
                <a:lnTo>
                  <a:pt x="278" y="357"/>
                </a:lnTo>
                <a:lnTo>
                  <a:pt x="270" y="361"/>
                </a:lnTo>
                <a:lnTo>
                  <a:pt x="264" y="363"/>
                </a:lnTo>
                <a:lnTo>
                  <a:pt x="258" y="365"/>
                </a:lnTo>
                <a:lnTo>
                  <a:pt x="252" y="369"/>
                </a:lnTo>
                <a:lnTo>
                  <a:pt x="246" y="361"/>
                </a:lnTo>
                <a:lnTo>
                  <a:pt x="240" y="355"/>
                </a:lnTo>
                <a:lnTo>
                  <a:pt x="234" y="347"/>
                </a:lnTo>
                <a:lnTo>
                  <a:pt x="228" y="339"/>
                </a:lnTo>
                <a:lnTo>
                  <a:pt x="220" y="331"/>
                </a:lnTo>
                <a:lnTo>
                  <a:pt x="216" y="323"/>
                </a:lnTo>
                <a:lnTo>
                  <a:pt x="210" y="317"/>
                </a:lnTo>
                <a:lnTo>
                  <a:pt x="204" y="311"/>
                </a:lnTo>
                <a:lnTo>
                  <a:pt x="194" y="299"/>
                </a:lnTo>
                <a:lnTo>
                  <a:pt x="186" y="289"/>
                </a:lnTo>
                <a:lnTo>
                  <a:pt x="180" y="283"/>
                </a:lnTo>
                <a:lnTo>
                  <a:pt x="180" y="281"/>
                </a:lnTo>
                <a:close/>
              </a:path>
            </a:pathLst>
          </a:custGeom>
          <a:solidFill>
            <a:srgbClr val="03B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4" name="Freeform 212"/>
          <p:cNvSpPr>
            <a:spLocks/>
          </p:cNvSpPr>
          <p:nvPr/>
        </p:nvSpPr>
        <p:spPr bwMode="auto">
          <a:xfrm>
            <a:off x="4464050" y="5260975"/>
            <a:ext cx="631825" cy="630238"/>
          </a:xfrm>
          <a:custGeom>
            <a:avLst/>
            <a:gdLst>
              <a:gd name="T0" fmla="*/ 2147483647 w 398"/>
              <a:gd name="T1" fmla="*/ 2147483647 h 397"/>
              <a:gd name="T2" fmla="*/ 2147483647 w 398"/>
              <a:gd name="T3" fmla="*/ 2147483647 h 397"/>
              <a:gd name="T4" fmla="*/ 2147483647 w 398"/>
              <a:gd name="T5" fmla="*/ 2147483647 h 397"/>
              <a:gd name="T6" fmla="*/ 2147483647 w 398"/>
              <a:gd name="T7" fmla="*/ 2147483647 h 397"/>
              <a:gd name="T8" fmla="*/ 2147483647 w 398"/>
              <a:gd name="T9" fmla="*/ 2147483647 h 397"/>
              <a:gd name="T10" fmla="*/ 2147483647 w 398"/>
              <a:gd name="T11" fmla="*/ 2147483647 h 397"/>
              <a:gd name="T12" fmla="*/ 2147483647 w 398"/>
              <a:gd name="T13" fmla="*/ 2147483647 h 397"/>
              <a:gd name="T14" fmla="*/ 2147483647 w 398"/>
              <a:gd name="T15" fmla="*/ 2147483647 h 397"/>
              <a:gd name="T16" fmla="*/ 2147483647 w 398"/>
              <a:gd name="T17" fmla="*/ 2147483647 h 397"/>
              <a:gd name="T18" fmla="*/ 2147483647 w 398"/>
              <a:gd name="T19" fmla="*/ 2147483647 h 397"/>
              <a:gd name="T20" fmla="*/ 2147483647 w 398"/>
              <a:gd name="T21" fmla="*/ 2147483647 h 397"/>
              <a:gd name="T22" fmla="*/ 2147483647 w 398"/>
              <a:gd name="T23" fmla="*/ 2147483647 h 397"/>
              <a:gd name="T24" fmla="*/ 2147483647 w 398"/>
              <a:gd name="T25" fmla="*/ 2147483647 h 397"/>
              <a:gd name="T26" fmla="*/ 2147483647 w 398"/>
              <a:gd name="T27" fmla="*/ 2147483647 h 397"/>
              <a:gd name="T28" fmla="*/ 2147483647 w 398"/>
              <a:gd name="T29" fmla="*/ 2147483647 h 397"/>
              <a:gd name="T30" fmla="*/ 2147483647 w 398"/>
              <a:gd name="T31" fmla="*/ 2147483647 h 397"/>
              <a:gd name="T32" fmla="*/ 2147483647 w 398"/>
              <a:gd name="T33" fmla="*/ 2147483647 h 397"/>
              <a:gd name="T34" fmla="*/ 2147483647 w 398"/>
              <a:gd name="T35" fmla="*/ 2147483647 h 397"/>
              <a:gd name="T36" fmla="*/ 2147483647 w 398"/>
              <a:gd name="T37" fmla="*/ 2147483647 h 397"/>
              <a:gd name="T38" fmla="*/ 2147483647 w 398"/>
              <a:gd name="T39" fmla="*/ 2147483647 h 397"/>
              <a:gd name="T40" fmla="*/ 2147483647 w 398"/>
              <a:gd name="T41" fmla="*/ 2147483647 h 397"/>
              <a:gd name="T42" fmla="*/ 2147483647 w 398"/>
              <a:gd name="T43" fmla="*/ 2147483647 h 397"/>
              <a:gd name="T44" fmla="*/ 2147483647 w 398"/>
              <a:gd name="T45" fmla="*/ 2147483647 h 397"/>
              <a:gd name="T46" fmla="*/ 2147483647 w 398"/>
              <a:gd name="T47" fmla="*/ 2147483647 h 397"/>
              <a:gd name="T48" fmla="*/ 2147483647 w 398"/>
              <a:gd name="T49" fmla="*/ 2147483647 h 397"/>
              <a:gd name="T50" fmla="*/ 2147483647 w 398"/>
              <a:gd name="T51" fmla="*/ 2147483647 h 397"/>
              <a:gd name="T52" fmla="*/ 2147483647 w 398"/>
              <a:gd name="T53" fmla="*/ 2147483647 h 397"/>
              <a:gd name="T54" fmla="*/ 2147483647 w 398"/>
              <a:gd name="T55" fmla="*/ 2147483647 h 397"/>
              <a:gd name="T56" fmla="*/ 2147483647 w 398"/>
              <a:gd name="T57" fmla="*/ 2147483647 h 397"/>
              <a:gd name="T58" fmla="*/ 2147483647 w 398"/>
              <a:gd name="T59" fmla="*/ 2147483647 h 397"/>
              <a:gd name="T60" fmla="*/ 2147483647 w 398"/>
              <a:gd name="T61" fmla="*/ 2147483647 h 397"/>
              <a:gd name="T62" fmla="*/ 0 w 398"/>
              <a:gd name="T63" fmla="*/ 2147483647 h 397"/>
              <a:gd name="T64" fmla="*/ 2147483647 w 398"/>
              <a:gd name="T65" fmla="*/ 2147483647 h 397"/>
              <a:gd name="T66" fmla="*/ 2147483647 w 398"/>
              <a:gd name="T67" fmla="*/ 2147483647 h 397"/>
              <a:gd name="T68" fmla="*/ 2147483647 w 398"/>
              <a:gd name="T69" fmla="*/ 2147483647 h 397"/>
              <a:gd name="T70" fmla="*/ 2147483647 w 398"/>
              <a:gd name="T71" fmla="*/ 2147483647 h 397"/>
              <a:gd name="T72" fmla="*/ 2147483647 w 398"/>
              <a:gd name="T73" fmla="*/ 2147483647 h 397"/>
              <a:gd name="T74" fmla="*/ 2147483647 w 398"/>
              <a:gd name="T75" fmla="*/ 2147483647 h 397"/>
              <a:gd name="T76" fmla="*/ 2147483647 w 398"/>
              <a:gd name="T77" fmla="*/ 2147483647 h 397"/>
              <a:gd name="T78" fmla="*/ 2147483647 w 398"/>
              <a:gd name="T79" fmla="*/ 2147483647 h 397"/>
              <a:gd name="T80" fmla="*/ 2147483647 w 398"/>
              <a:gd name="T81" fmla="*/ 2147483647 h 397"/>
              <a:gd name="T82" fmla="*/ 2147483647 w 398"/>
              <a:gd name="T83" fmla="*/ 2147483647 h 397"/>
              <a:gd name="T84" fmla="*/ 2147483647 w 398"/>
              <a:gd name="T85" fmla="*/ 2147483647 h 397"/>
              <a:gd name="T86" fmla="*/ 2147483647 w 398"/>
              <a:gd name="T87" fmla="*/ 2147483647 h 397"/>
              <a:gd name="T88" fmla="*/ 2147483647 w 398"/>
              <a:gd name="T89" fmla="*/ 2147483647 h 397"/>
              <a:gd name="T90" fmla="*/ 2147483647 w 398"/>
              <a:gd name="T91" fmla="*/ 2147483647 h 397"/>
              <a:gd name="T92" fmla="*/ 2147483647 w 398"/>
              <a:gd name="T93" fmla="*/ 2147483647 h 397"/>
              <a:gd name="T94" fmla="*/ 2147483647 w 398"/>
              <a:gd name="T95" fmla="*/ 2147483647 h 397"/>
              <a:gd name="T96" fmla="*/ 2147483647 w 398"/>
              <a:gd name="T97" fmla="*/ 2147483647 h 397"/>
              <a:gd name="T98" fmla="*/ 2147483647 w 398"/>
              <a:gd name="T99" fmla="*/ 2147483647 h 397"/>
              <a:gd name="T100" fmla="*/ 2147483647 w 398"/>
              <a:gd name="T101" fmla="*/ 2147483647 h 397"/>
              <a:gd name="T102" fmla="*/ 2147483647 w 398"/>
              <a:gd name="T103" fmla="*/ 2147483647 h 3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8" h="397">
                <a:moveTo>
                  <a:pt x="200" y="375"/>
                </a:moveTo>
                <a:lnTo>
                  <a:pt x="208" y="373"/>
                </a:lnTo>
                <a:lnTo>
                  <a:pt x="218" y="373"/>
                </a:lnTo>
                <a:lnTo>
                  <a:pt x="224" y="373"/>
                </a:lnTo>
                <a:lnTo>
                  <a:pt x="234" y="371"/>
                </a:lnTo>
                <a:lnTo>
                  <a:pt x="242" y="369"/>
                </a:lnTo>
                <a:lnTo>
                  <a:pt x="250" y="367"/>
                </a:lnTo>
                <a:lnTo>
                  <a:pt x="258" y="363"/>
                </a:lnTo>
                <a:lnTo>
                  <a:pt x="268" y="361"/>
                </a:lnTo>
                <a:lnTo>
                  <a:pt x="274" y="355"/>
                </a:lnTo>
                <a:lnTo>
                  <a:pt x="282" y="351"/>
                </a:lnTo>
                <a:lnTo>
                  <a:pt x="290" y="349"/>
                </a:lnTo>
                <a:lnTo>
                  <a:pt x="296" y="345"/>
                </a:lnTo>
                <a:lnTo>
                  <a:pt x="302" y="339"/>
                </a:lnTo>
                <a:lnTo>
                  <a:pt x="310" y="333"/>
                </a:lnTo>
                <a:lnTo>
                  <a:pt x="316" y="329"/>
                </a:lnTo>
                <a:lnTo>
                  <a:pt x="324" y="323"/>
                </a:lnTo>
                <a:lnTo>
                  <a:pt x="328" y="317"/>
                </a:lnTo>
                <a:lnTo>
                  <a:pt x="334" y="311"/>
                </a:lnTo>
                <a:lnTo>
                  <a:pt x="338" y="303"/>
                </a:lnTo>
                <a:lnTo>
                  <a:pt x="344" y="297"/>
                </a:lnTo>
                <a:lnTo>
                  <a:pt x="348" y="289"/>
                </a:lnTo>
                <a:lnTo>
                  <a:pt x="352" y="283"/>
                </a:lnTo>
                <a:lnTo>
                  <a:pt x="356" y="275"/>
                </a:lnTo>
                <a:lnTo>
                  <a:pt x="362" y="267"/>
                </a:lnTo>
                <a:lnTo>
                  <a:pt x="364" y="259"/>
                </a:lnTo>
                <a:lnTo>
                  <a:pt x="366" y="251"/>
                </a:lnTo>
                <a:lnTo>
                  <a:pt x="368" y="241"/>
                </a:lnTo>
                <a:lnTo>
                  <a:pt x="370" y="235"/>
                </a:lnTo>
                <a:lnTo>
                  <a:pt x="372" y="225"/>
                </a:lnTo>
                <a:lnTo>
                  <a:pt x="374" y="217"/>
                </a:lnTo>
                <a:lnTo>
                  <a:pt x="374" y="207"/>
                </a:lnTo>
                <a:lnTo>
                  <a:pt x="376" y="199"/>
                </a:lnTo>
                <a:lnTo>
                  <a:pt x="374" y="189"/>
                </a:lnTo>
                <a:lnTo>
                  <a:pt x="374" y="181"/>
                </a:lnTo>
                <a:lnTo>
                  <a:pt x="374" y="171"/>
                </a:lnTo>
                <a:lnTo>
                  <a:pt x="372" y="163"/>
                </a:lnTo>
                <a:lnTo>
                  <a:pt x="370" y="155"/>
                </a:lnTo>
                <a:lnTo>
                  <a:pt x="368" y="147"/>
                </a:lnTo>
                <a:lnTo>
                  <a:pt x="364" y="141"/>
                </a:lnTo>
                <a:lnTo>
                  <a:pt x="362" y="133"/>
                </a:lnTo>
                <a:lnTo>
                  <a:pt x="358" y="126"/>
                </a:lnTo>
                <a:lnTo>
                  <a:pt x="354" y="118"/>
                </a:lnTo>
                <a:lnTo>
                  <a:pt x="350" y="110"/>
                </a:lnTo>
                <a:lnTo>
                  <a:pt x="346" y="104"/>
                </a:lnTo>
                <a:lnTo>
                  <a:pt x="342" y="98"/>
                </a:lnTo>
                <a:lnTo>
                  <a:pt x="336" y="90"/>
                </a:lnTo>
                <a:lnTo>
                  <a:pt x="332" y="84"/>
                </a:lnTo>
                <a:lnTo>
                  <a:pt x="328" y="78"/>
                </a:lnTo>
                <a:lnTo>
                  <a:pt x="314" y="66"/>
                </a:lnTo>
                <a:lnTo>
                  <a:pt x="302" y="56"/>
                </a:lnTo>
                <a:lnTo>
                  <a:pt x="296" y="52"/>
                </a:lnTo>
                <a:lnTo>
                  <a:pt x="288" y="48"/>
                </a:lnTo>
                <a:lnTo>
                  <a:pt x="280" y="44"/>
                </a:lnTo>
                <a:lnTo>
                  <a:pt x="274" y="40"/>
                </a:lnTo>
                <a:lnTo>
                  <a:pt x="266" y="38"/>
                </a:lnTo>
                <a:lnTo>
                  <a:pt x="258" y="34"/>
                </a:lnTo>
                <a:lnTo>
                  <a:pt x="250" y="30"/>
                </a:lnTo>
                <a:lnTo>
                  <a:pt x="242" y="28"/>
                </a:lnTo>
                <a:lnTo>
                  <a:pt x="234" y="26"/>
                </a:lnTo>
                <a:lnTo>
                  <a:pt x="226" y="24"/>
                </a:lnTo>
                <a:lnTo>
                  <a:pt x="218" y="24"/>
                </a:lnTo>
                <a:lnTo>
                  <a:pt x="210" y="24"/>
                </a:lnTo>
                <a:lnTo>
                  <a:pt x="210" y="12"/>
                </a:lnTo>
                <a:lnTo>
                  <a:pt x="210" y="2"/>
                </a:lnTo>
                <a:lnTo>
                  <a:pt x="220" y="2"/>
                </a:lnTo>
                <a:lnTo>
                  <a:pt x="230" y="2"/>
                </a:lnTo>
                <a:lnTo>
                  <a:pt x="238" y="4"/>
                </a:lnTo>
                <a:lnTo>
                  <a:pt x="248" y="6"/>
                </a:lnTo>
                <a:lnTo>
                  <a:pt x="256" y="8"/>
                </a:lnTo>
                <a:lnTo>
                  <a:pt x="264" y="12"/>
                </a:lnTo>
                <a:lnTo>
                  <a:pt x="274" y="16"/>
                </a:lnTo>
                <a:lnTo>
                  <a:pt x="282" y="18"/>
                </a:lnTo>
                <a:lnTo>
                  <a:pt x="290" y="22"/>
                </a:lnTo>
                <a:lnTo>
                  <a:pt x="298" y="26"/>
                </a:lnTo>
                <a:lnTo>
                  <a:pt x="306" y="32"/>
                </a:lnTo>
                <a:lnTo>
                  <a:pt x="314" y="38"/>
                </a:lnTo>
                <a:lnTo>
                  <a:pt x="320" y="42"/>
                </a:lnTo>
                <a:lnTo>
                  <a:pt x="328" y="48"/>
                </a:lnTo>
                <a:lnTo>
                  <a:pt x="336" y="56"/>
                </a:lnTo>
                <a:lnTo>
                  <a:pt x="342" y="62"/>
                </a:lnTo>
                <a:lnTo>
                  <a:pt x="348" y="68"/>
                </a:lnTo>
                <a:lnTo>
                  <a:pt x="354" y="76"/>
                </a:lnTo>
                <a:lnTo>
                  <a:pt x="358" y="82"/>
                </a:lnTo>
                <a:lnTo>
                  <a:pt x="364" y="90"/>
                </a:lnTo>
                <a:lnTo>
                  <a:pt x="370" y="98"/>
                </a:lnTo>
                <a:lnTo>
                  <a:pt x="374" y="106"/>
                </a:lnTo>
                <a:lnTo>
                  <a:pt x="378" y="114"/>
                </a:lnTo>
                <a:lnTo>
                  <a:pt x="384" y="124"/>
                </a:lnTo>
                <a:lnTo>
                  <a:pt x="386" y="131"/>
                </a:lnTo>
                <a:lnTo>
                  <a:pt x="388" y="141"/>
                </a:lnTo>
                <a:lnTo>
                  <a:pt x="390" y="149"/>
                </a:lnTo>
                <a:lnTo>
                  <a:pt x="392" y="159"/>
                </a:lnTo>
                <a:lnTo>
                  <a:pt x="394" y="169"/>
                </a:lnTo>
                <a:lnTo>
                  <a:pt x="396" y="179"/>
                </a:lnTo>
                <a:lnTo>
                  <a:pt x="396" y="187"/>
                </a:lnTo>
                <a:lnTo>
                  <a:pt x="398" y="199"/>
                </a:lnTo>
                <a:lnTo>
                  <a:pt x="396" y="207"/>
                </a:lnTo>
                <a:lnTo>
                  <a:pt x="396" y="219"/>
                </a:lnTo>
                <a:lnTo>
                  <a:pt x="394" y="227"/>
                </a:lnTo>
                <a:lnTo>
                  <a:pt x="392" y="237"/>
                </a:lnTo>
                <a:lnTo>
                  <a:pt x="390" y="247"/>
                </a:lnTo>
                <a:lnTo>
                  <a:pt x="386" y="257"/>
                </a:lnTo>
                <a:lnTo>
                  <a:pt x="384" y="267"/>
                </a:lnTo>
                <a:lnTo>
                  <a:pt x="380" y="277"/>
                </a:lnTo>
                <a:lnTo>
                  <a:pt x="376" y="283"/>
                </a:lnTo>
                <a:lnTo>
                  <a:pt x="372" y="291"/>
                </a:lnTo>
                <a:lnTo>
                  <a:pt x="368" y="301"/>
                </a:lnTo>
                <a:lnTo>
                  <a:pt x="362" y="309"/>
                </a:lnTo>
                <a:lnTo>
                  <a:pt x="356" y="317"/>
                </a:lnTo>
                <a:lnTo>
                  <a:pt x="350" y="323"/>
                </a:lnTo>
                <a:lnTo>
                  <a:pt x="344" y="331"/>
                </a:lnTo>
                <a:lnTo>
                  <a:pt x="340" y="339"/>
                </a:lnTo>
                <a:lnTo>
                  <a:pt x="330" y="345"/>
                </a:lnTo>
                <a:lnTo>
                  <a:pt x="324" y="351"/>
                </a:lnTo>
                <a:lnTo>
                  <a:pt x="316" y="357"/>
                </a:lnTo>
                <a:lnTo>
                  <a:pt x="308" y="363"/>
                </a:lnTo>
                <a:lnTo>
                  <a:pt x="300" y="367"/>
                </a:lnTo>
                <a:lnTo>
                  <a:pt x="292" y="373"/>
                </a:lnTo>
                <a:lnTo>
                  <a:pt x="282" y="377"/>
                </a:lnTo>
                <a:lnTo>
                  <a:pt x="276" y="381"/>
                </a:lnTo>
                <a:lnTo>
                  <a:pt x="266" y="383"/>
                </a:lnTo>
                <a:lnTo>
                  <a:pt x="258" y="387"/>
                </a:lnTo>
                <a:lnTo>
                  <a:pt x="248" y="389"/>
                </a:lnTo>
                <a:lnTo>
                  <a:pt x="238" y="393"/>
                </a:lnTo>
                <a:lnTo>
                  <a:pt x="228" y="393"/>
                </a:lnTo>
                <a:lnTo>
                  <a:pt x="220" y="395"/>
                </a:lnTo>
                <a:lnTo>
                  <a:pt x="208" y="397"/>
                </a:lnTo>
                <a:lnTo>
                  <a:pt x="200" y="397"/>
                </a:lnTo>
                <a:lnTo>
                  <a:pt x="188" y="397"/>
                </a:lnTo>
                <a:lnTo>
                  <a:pt x="178" y="395"/>
                </a:lnTo>
                <a:lnTo>
                  <a:pt x="168" y="393"/>
                </a:lnTo>
                <a:lnTo>
                  <a:pt x="158" y="393"/>
                </a:lnTo>
                <a:lnTo>
                  <a:pt x="148" y="389"/>
                </a:lnTo>
                <a:lnTo>
                  <a:pt x="140" y="387"/>
                </a:lnTo>
                <a:lnTo>
                  <a:pt x="130" y="383"/>
                </a:lnTo>
                <a:lnTo>
                  <a:pt x="122" y="381"/>
                </a:lnTo>
                <a:lnTo>
                  <a:pt x="112" y="377"/>
                </a:lnTo>
                <a:lnTo>
                  <a:pt x="104" y="373"/>
                </a:lnTo>
                <a:lnTo>
                  <a:pt x="94" y="367"/>
                </a:lnTo>
                <a:lnTo>
                  <a:pt x="88" y="363"/>
                </a:lnTo>
                <a:lnTo>
                  <a:pt x="78" y="357"/>
                </a:lnTo>
                <a:lnTo>
                  <a:pt x="72" y="351"/>
                </a:lnTo>
                <a:lnTo>
                  <a:pt x="64" y="345"/>
                </a:lnTo>
                <a:lnTo>
                  <a:pt x="58" y="339"/>
                </a:lnTo>
                <a:lnTo>
                  <a:pt x="50" y="331"/>
                </a:lnTo>
                <a:lnTo>
                  <a:pt x="44" y="323"/>
                </a:lnTo>
                <a:lnTo>
                  <a:pt x="38" y="317"/>
                </a:lnTo>
                <a:lnTo>
                  <a:pt x="32" y="309"/>
                </a:lnTo>
                <a:lnTo>
                  <a:pt x="26" y="301"/>
                </a:lnTo>
                <a:lnTo>
                  <a:pt x="22" y="291"/>
                </a:lnTo>
                <a:lnTo>
                  <a:pt x="18" y="283"/>
                </a:lnTo>
                <a:lnTo>
                  <a:pt x="14" y="277"/>
                </a:lnTo>
                <a:lnTo>
                  <a:pt x="10" y="267"/>
                </a:lnTo>
                <a:lnTo>
                  <a:pt x="6" y="257"/>
                </a:lnTo>
                <a:lnTo>
                  <a:pt x="4" y="247"/>
                </a:lnTo>
                <a:lnTo>
                  <a:pt x="4" y="237"/>
                </a:lnTo>
                <a:lnTo>
                  <a:pt x="0" y="227"/>
                </a:lnTo>
                <a:lnTo>
                  <a:pt x="0" y="219"/>
                </a:lnTo>
                <a:lnTo>
                  <a:pt x="0" y="207"/>
                </a:lnTo>
                <a:lnTo>
                  <a:pt x="0" y="199"/>
                </a:lnTo>
                <a:lnTo>
                  <a:pt x="0" y="187"/>
                </a:lnTo>
                <a:lnTo>
                  <a:pt x="0" y="177"/>
                </a:lnTo>
                <a:lnTo>
                  <a:pt x="0" y="167"/>
                </a:lnTo>
                <a:lnTo>
                  <a:pt x="4" y="157"/>
                </a:lnTo>
                <a:lnTo>
                  <a:pt x="4" y="147"/>
                </a:lnTo>
                <a:lnTo>
                  <a:pt x="6" y="139"/>
                </a:lnTo>
                <a:lnTo>
                  <a:pt x="10" y="129"/>
                </a:lnTo>
                <a:lnTo>
                  <a:pt x="14" y="122"/>
                </a:lnTo>
                <a:lnTo>
                  <a:pt x="18" y="112"/>
                </a:lnTo>
                <a:lnTo>
                  <a:pt x="22" y="104"/>
                </a:lnTo>
                <a:lnTo>
                  <a:pt x="26" y="94"/>
                </a:lnTo>
                <a:lnTo>
                  <a:pt x="32" y="88"/>
                </a:lnTo>
                <a:lnTo>
                  <a:pt x="38" y="78"/>
                </a:lnTo>
                <a:lnTo>
                  <a:pt x="44" y="72"/>
                </a:lnTo>
                <a:lnTo>
                  <a:pt x="50" y="64"/>
                </a:lnTo>
                <a:lnTo>
                  <a:pt x="58" y="58"/>
                </a:lnTo>
                <a:lnTo>
                  <a:pt x="64" y="50"/>
                </a:lnTo>
                <a:lnTo>
                  <a:pt x="72" y="44"/>
                </a:lnTo>
                <a:lnTo>
                  <a:pt x="78" y="38"/>
                </a:lnTo>
                <a:lnTo>
                  <a:pt x="88" y="32"/>
                </a:lnTo>
                <a:lnTo>
                  <a:pt x="94" y="28"/>
                </a:lnTo>
                <a:lnTo>
                  <a:pt x="104" y="22"/>
                </a:lnTo>
                <a:lnTo>
                  <a:pt x="112" y="18"/>
                </a:lnTo>
                <a:lnTo>
                  <a:pt x="122" y="16"/>
                </a:lnTo>
                <a:lnTo>
                  <a:pt x="130" y="12"/>
                </a:lnTo>
                <a:lnTo>
                  <a:pt x="140" y="8"/>
                </a:lnTo>
                <a:lnTo>
                  <a:pt x="148" y="6"/>
                </a:lnTo>
                <a:lnTo>
                  <a:pt x="158" y="4"/>
                </a:lnTo>
                <a:lnTo>
                  <a:pt x="168" y="2"/>
                </a:lnTo>
                <a:lnTo>
                  <a:pt x="178" y="0"/>
                </a:lnTo>
                <a:lnTo>
                  <a:pt x="188" y="0"/>
                </a:lnTo>
                <a:lnTo>
                  <a:pt x="200" y="0"/>
                </a:lnTo>
                <a:lnTo>
                  <a:pt x="204" y="0"/>
                </a:lnTo>
                <a:lnTo>
                  <a:pt x="204" y="12"/>
                </a:lnTo>
                <a:lnTo>
                  <a:pt x="204" y="24"/>
                </a:lnTo>
                <a:lnTo>
                  <a:pt x="200" y="24"/>
                </a:lnTo>
                <a:lnTo>
                  <a:pt x="190" y="24"/>
                </a:lnTo>
                <a:lnTo>
                  <a:pt x="182" y="24"/>
                </a:lnTo>
                <a:lnTo>
                  <a:pt x="172" y="24"/>
                </a:lnTo>
                <a:lnTo>
                  <a:pt x="164" y="26"/>
                </a:lnTo>
                <a:lnTo>
                  <a:pt x="154" y="28"/>
                </a:lnTo>
                <a:lnTo>
                  <a:pt x="144" y="30"/>
                </a:lnTo>
                <a:lnTo>
                  <a:pt x="138" y="34"/>
                </a:lnTo>
                <a:lnTo>
                  <a:pt x="130" y="38"/>
                </a:lnTo>
                <a:lnTo>
                  <a:pt x="122" y="40"/>
                </a:lnTo>
                <a:lnTo>
                  <a:pt x="114" y="44"/>
                </a:lnTo>
                <a:lnTo>
                  <a:pt x="106" y="48"/>
                </a:lnTo>
                <a:lnTo>
                  <a:pt x="100" y="54"/>
                </a:lnTo>
                <a:lnTo>
                  <a:pt x="92" y="56"/>
                </a:lnTo>
                <a:lnTo>
                  <a:pt x="84" y="62"/>
                </a:lnTo>
                <a:lnTo>
                  <a:pt x="78" y="68"/>
                </a:lnTo>
                <a:lnTo>
                  <a:pt x="74" y="76"/>
                </a:lnTo>
                <a:lnTo>
                  <a:pt x="66" y="80"/>
                </a:lnTo>
                <a:lnTo>
                  <a:pt x="60" y="86"/>
                </a:lnTo>
                <a:lnTo>
                  <a:pt x="54" y="94"/>
                </a:lnTo>
                <a:lnTo>
                  <a:pt x="50" y="100"/>
                </a:lnTo>
                <a:lnTo>
                  <a:pt x="46" y="106"/>
                </a:lnTo>
                <a:lnTo>
                  <a:pt x="42" y="114"/>
                </a:lnTo>
                <a:lnTo>
                  <a:pt x="38" y="122"/>
                </a:lnTo>
                <a:lnTo>
                  <a:pt x="34" y="129"/>
                </a:lnTo>
                <a:lnTo>
                  <a:pt x="32" y="137"/>
                </a:lnTo>
                <a:lnTo>
                  <a:pt x="28" y="145"/>
                </a:lnTo>
                <a:lnTo>
                  <a:pt x="26" y="153"/>
                </a:lnTo>
                <a:lnTo>
                  <a:pt x="24" y="163"/>
                </a:lnTo>
                <a:lnTo>
                  <a:pt x="22" y="171"/>
                </a:lnTo>
                <a:lnTo>
                  <a:pt x="22" y="181"/>
                </a:lnTo>
                <a:lnTo>
                  <a:pt x="22" y="189"/>
                </a:lnTo>
                <a:lnTo>
                  <a:pt x="22" y="199"/>
                </a:lnTo>
                <a:lnTo>
                  <a:pt x="22" y="207"/>
                </a:lnTo>
                <a:lnTo>
                  <a:pt x="22" y="217"/>
                </a:lnTo>
                <a:lnTo>
                  <a:pt x="22" y="225"/>
                </a:lnTo>
                <a:lnTo>
                  <a:pt x="24" y="235"/>
                </a:lnTo>
                <a:lnTo>
                  <a:pt x="26" y="241"/>
                </a:lnTo>
                <a:lnTo>
                  <a:pt x="28" y="251"/>
                </a:lnTo>
                <a:lnTo>
                  <a:pt x="32" y="259"/>
                </a:lnTo>
                <a:lnTo>
                  <a:pt x="34" y="267"/>
                </a:lnTo>
                <a:lnTo>
                  <a:pt x="38" y="275"/>
                </a:lnTo>
                <a:lnTo>
                  <a:pt x="42" y="283"/>
                </a:lnTo>
                <a:lnTo>
                  <a:pt x="46" y="289"/>
                </a:lnTo>
                <a:lnTo>
                  <a:pt x="50" y="297"/>
                </a:lnTo>
                <a:lnTo>
                  <a:pt x="54" y="303"/>
                </a:lnTo>
                <a:lnTo>
                  <a:pt x="60" y="311"/>
                </a:lnTo>
                <a:lnTo>
                  <a:pt x="66" y="317"/>
                </a:lnTo>
                <a:lnTo>
                  <a:pt x="74" y="323"/>
                </a:lnTo>
                <a:lnTo>
                  <a:pt x="78" y="329"/>
                </a:lnTo>
                <a:lnTo>
                  <a:pt x="84" y="333"/>
                </a:lnTo>
                <a:lnTo>
                  <a:pt x="92" y="339"/>
                </a:lnTo>
                <a:lnTo>
                  <a:pt x="100" y="345"/>
                </a:lnTo>
                <a:lnTo>
                  <a:pt x="106" y="349"/>
                </a:lnTo>
                <a:lnTo>
                  <a:pt x="114" y="351"/>
                </a:lnTo>
                <a:lnTo>
                  <a:pt x="122" y="355"/>
                </a:lnTo>
                <a:lnTo>
                  <a:pt x="130" y="361"/>
                </a:lnTo>
                <a:lnTo>
                  <a:pt x="138" y="363"/>
                </a:lnTo>
                <a:lnTo>
                  <a:pt x="144" y="367"/>
                </a:lnTo>
                <a:lnTo>
                  <a:pt x="154" y="369"/>
                </a:lnTo>
                <a:lnTo>
                  <a:pt x="164" y="371"/>
                </a:lnTo>
                <a:lnTo>
                  <a:pt x="172" y="373"/>
                </a:lnTo>
                <a:lnTo>
                  <a:pt x="182" y="373"/>
                </a:lnTo>
                <a:lnTo>
                  <a:pt x="190" y="373"/>
                </a:lnTo>
                <a:lnTo>
                  <a:pt x="200" y="375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5" name="Freeform 213"/>
          <p:cNvSpPr>
            <a:spLocks/>
          </p:cNvSpPr>
          <p:nvPr/>
        </p:nvSpPr>
        <p:spPr bwMode="auto">
          <a:xfrm>
            <a:off x="4775200" y="5260975"/>
            <a:ext cx="41275" cy="38100"/>
          </a:xfrm>
          <a:custGeom>
            <a:avLst/>
            <a:gdLst>
              <a:gd name="T0" fmla="*/ 2147483647 w 26"/>
              <a:gd name="T1" fmla="*/ 0 h 24"/>
              <a:gd name="T2" fmla="*/ 2147483647 w 26"/>
              <a:gd name="T3" fmla="*/ 2147483647 h 24"/>
              <a:gd name="T4" fmla="*/ 2147483647 w 26"/>
              <a:gd name="T5" fmla="*/ 2147483647 h 24"/>
              <a:gd name="T6" fmla="*/ 2147483647 w 26"/>
              <a:gd name="T7" fmla="*/ 2147483647 h 24"/>
              <a:gd name="T8" fmla="*/ 2147483647 w 26"/>
              <a:gd name="T9" fmla="*/ 2147483647 h 24"/>
              <a:gd name="T10" fmla="*/ 0 w 26"/>
              <a:gd name="T11" fmla="*/ 2147483647 h 24"/>
              <a:gd name="T12" fmla="*/ 2147483647 w 26"/>
              <a:gd name="T13" fmla="*/ 0 h 24"/>
              <a:gd name="T14" fmla="*/ 2147483647 w 26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24">
                <a:moveTo>
                  <a:pt x="8" y="0"/>
                </a:moveTo>
                <a:lnTo>
                  <a:pt x="16" y="2"/>
                </a:lnTo>
                <a:lnTo>
                  <a:pt x="26" y="16"/>
                </a:lnTo>
                <a:lnTo>
                  <a:pt x="14" y="24"/>
                </a:lnTo>
                <a:lnTo>
                  <a:pt x="8" y="24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6" name="Freeform 214"/>
          <p:cNvSpPr>
            <a:spLocks/>
          </p:cNvSpPr>
          <p:nvPr/>
        </p:nvSpPr>
        <p:spPr bwMode="auto">
          <a:xfrm>
            <a:off x="4654550" y="5454650"/>
            <a:ext cx="247650" cy="255588"/>
          </a:xfrm>
          <a:custGeom>
            <a:avLst/>
            <a:gdLst>
              <a:gd name="T0" fmla="*/ 2147483647 w 156"/>
              <a:gd name="T1" fmla="*/ 2147483647 h 161"/>
              <a:gd name="T2" fmla="*/ 2147483647 w 156"/>
              <a:gd name="T3" fmla="*/ 2147483647 h 161"/>
              <a:gd name="T4" fmla="*/ 2147483647 w 156"/>
              <a:gd name="T5" fmla="*/ 2147483647 h 161"/>
              <a:gd name="T6" fmla="*/ 2147483647 w 156"/>
              <a:gd name="T7" fmla="*/ 2147483647 h 161"/>
              <a:gd name="T8" fmla="*/ 2147483647 w 156"/>
              <a:gd name="T9" fmla="*/ 2147483647 h 161"/>
              <a:gd name="T10" fmla="*/ 2147483647 w 156"/>
              <a:gd name="T11" fmla="*/ 2147483647 h 161"/>
              <a:gd name="T12" fmla="*/ 2147483647 w 156"/>
              <a:gd name="T13" fmla="*/ 2147483647 h 161"/>
              <a:gd name="T14" fmla="*/ 2147483647 w 156"/>
              <a:gd name="T15" fmla="*/ 2147483647 h 161"/>
              <a:gd name="T16" fmla="*/ 2147483647 w 156"/>
              <a:gd name="T17" fmla="*/ 2147483647 h 161"/>
              <a:gd name="T18" fmla="*/ 2147483647 w 156"/>
              <a:gd name="T19" fmla="*/ 2147483647 h 161"/>
              <a:gd name="T20" fmla="*/ 2147483647 w 156"/>
              <a:gd name="T21" fmla="*/ 2147483647 h 161"/>
              <a:gd name="T22" fmla="*/ 2147483647 w 156"/>
              <a:gd name="T23" fmla="*/ 2147483647 h 161"/>
              <a:gd name="T24" fmla="*/ 2147483647 w 156"/>
              <a:gd name="T25" fmla="*/ 2147483647 h 161"/>
              <a:gd name="T26" fmla="*/ 2147483647 w 156"/>
              <a:gd name="T27" fmla="*/ 2147483647 h 161"/>
              <a:gd name="T28" fmla="*/ 2147483647 w 156"/>
              <a:gd name="T29" fmla="*/ 2147483647 h 161"/>
              <a:gd name="T30" fmla="*/ 2147483647 w 156"/>
              <a:gd name="T31" fmla="*/ 2147483647 h 161"/>
              <a:gd name="T32" fmla="*/ 2147483647 w 156"/>
              <a:gd name="T33" fmla="*/ 2147483647 h 161"/>
              <a:gd name="T34" fmla="*/ 2147483647 w 156"/>
              <a:gd name="T35" fmla="*/ 2147483647 h 161"/>
              <a:gd name="T36" fmla="*/ 2147483647 w 156"/>
              <a:gd name="T37" fmla="*/ 2147483647 h 161"/>
              <a:gd name="T38" fmla="*/ 2147483647 w 156"/>
              <a:gd name="T39" fmla="*/ 2147483647 h 161"/>
              <a:gd name="T40" fmla="*/ 2147483647 w 156"/>
              <a:gd name="T41" fmla="*/ 2147483647 h 161"/>
              <a:gd name="T42" fmla="*/ 2147483647 w 156"/>
              <a:gd name="T43" fmla="*/ 2147483647 h 161"/>
              <a:gd name="T44" fmla="*/ 2147483647 w 156"/>
              <a:gd name="T45" fmla="*/ 2147483647 h 161"/>
              <a:gd name="T46" fmla="*/ 2147483647 w 156"/>
              <a:gd name="T47" fmla="*/ 2147483647 h 161"/>
              <a:gd name="T48" fmla="*/ 2147483647 w 156"/>
              <a:gd name="T49" fmla="*/ 2147483647 h 161"/>
              <a:gd name="T50" fmla="*/ 2147483647 w 156"/>
              <a:gd name="T51" fmla="*/ 2147483647 h 161"/>
              <a:gd name="T52" fmla="*/ 2147483647 w 156"/>
              <a:gd name="T53" fmla="*/ 2147483647 h 161"/>
              <a:gd name="T54" fmla="*/ 2147483647 w 156"/>
              <a:gd name="T55" fmla="*/ 2147483647 h 161"/>
              <a:gd name="T56" fmla="*/ 2147483647 w 156"/>
              <a:gd name="T57" fmla="*/ 2147483647 h 161"/>
              <a:gd name="T58" fmla="*/ 2147483647 w 156"/>
              <a:gd name="T59" fmla="*/ 0 h 161"/>
              <a:gd name="T60" fmla="*/ 2147483647 w 156"/>
              <a:gd name="T61" fmla="*/ 0 h 161"/>
              <a:gd name="T62" fmla="*/ 2147483647 w 156"/>
              <a:gd name="T63" fmla="*/ 0 h 161"/>
              <a:gd name="T64" fmla="*/ 2147483647 w 156"/>
              <a:gd name="T65" fmla="*/ 2147483647 h 161"/>
              <a:gd name="T66" fmla="*/ 2147483647 w 156"/>
              <a:gd name="T67" fmla="*/ 2147483647 h 161"/>
              <a:gd name="T68" fmla="*/ 2147483647 w 156"/>
              <a:gd name="T69" fmla="*/ 2147483647 h 161"/>
              <a:gd name="T70" fmla="*/ 2147483647 w 156"/>
              <a:gd name="T71" fmla="*/ 2147483647 h 161"/>
              <a:gd name="T72" fmla="*/ 2147483647 w 156"/>
              <a:gd name="T73" fmla="*/ 2147483647 h 161"/>
              <a:gd name="T74" fmla="*/ 2147483647 w 156"/>
              <a:gd name="T75" fmla="*/ 2147483647 h 161"/>
              <a:gd name="T76" fmla="*/ 2147483647 w 156"/>
              <a:gd name="T77" fmla="*/ 2147483647 h 161"/>
              <a:gd name="T78" fmla="*/ 0 w 156"/>
              <a:gd name="T79" fmla="*/ 2147483647 h 161"/>
              <a:gd name="T80" fmla="*/ 0 w 156"/>
              <a:gd name="T81" fmla="*/ 2147483647 h 161"/>
              <a:gd name="T82" fmla="*/ 0 w 156"/>
              <a:gd name="T83" fmla="*/ 2147483647 h 161"/>
              <a:gd name="T84" fmla="*/ 0 w 156"/>
              <a:gd name="T85" fmla="*/ 2147483647 h 161"/>
              <a:gd name="T86" fmla="*/ 0 w 156"/>
              <a:gd name="T87" fmla="*/ 2147483647 h 161"/>
              <a:gd name="T88" fmla="*/ 0 w 156"/>
              <a:gd name="T89" fmla="*/ 2147483647 h 161"/>
              <a:gd name="T90" fmla="*/ 0 w 156"/>
              <a:gd name="T91" fmla="*/ 2147483647 h 161"/>
              <a:gd name="T92" fmla="*/ 2147483647 w 156"/>
              <a:gd name="T93" fmla="*/ 2147483647 h 161"/>
              <a:gd name="T94" fmla="*/ 2147483647 w 156"/>
              <a:gd name="T95" fmla="*/ 2147483647 h 161"/>
              <a:gd name="T96" fmla="*/ 2147483647 w 156"/>
              <a:gd name="T97" fmla="*/ 2147483647 h 161"/>
              <a:gd name="T98" fmla="*/ 2147483647 w 156"/>
              <a:gd name="T99" fmla="*/ 2147483647 h 161"/>
              <a:gd name="T100" fmla="*/ 2147483647 w 156"/>
              <a:gd name="T101" fmla="*/ 2147483647 h 161"/>
              <a:gd name="T102" fmla="*/ 2147483647 w 156"/>
              <a:gd name="T103" fmla="*/ 2147483647 h 161"/>
              <a:gd name="T104" fmla="*/ 2147483647 w 156"/>
              <a:gd name="T105" fmla="*/ 2147483647 h 161"/>
              <a:gd name="T106" fmla="*/ 2147483647 w 156"/>
              <a:gd name="T107" fmla="*/ 2147483647 h 161"/>
              <a:gd name="T108" fmla="*/ 2147483647 w 156"/>
              <a:gd name="T109" fmla="*/ 2147483647 h 161"/>
              <a:gd name="T110" fmla="*/ 2147483647 w 156"/>
              <a:gd name="T111" fmla="*/ 2147483647 h 161"/>
              <a:gd name="T112" fmla="*/ 2147483647 w 156"/>
              <a:gd name="T113" fmla="*/ 2147483647 h 161"/>
              <a:gd name="T114" fmla="*/ 2147483647 w 156"/>
              <a:gd name="T115" fmla="*/ 2147483647 h 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6" h="161">
                <a:moveTo>
                  <a:pt x="78" y="161"/>
                </a:moveTo>
                <a:lnTo>
                  <a:pt x="84" y="159"/>
                </a:lnTo>
                <a:lnTo>
                  <a:pt x="92" y="157"/>
                </a:lnTo>
                <a:lnTo>
                  <a:pt x="100" y="155"/>
                </a:lnTo>
                <a:lnTo>
                  <a:pt x="108" y="153"/>
                </a:lnTo>
                <a:lnTo>
                  <a:pt x="114" y="149"/>
                </a:lnTo>
                <a:lnTo>
                  <a:pt x="122" y="145"/>
                </a:lnTo>
                <a:lnTo>
                  <a:pt x="128" y="141"/>
                </a:lnTo>
                <a:lnTo>
                  <a:pt x="134" y="135"/>
                </a:lnTo>
                <a:lnTo>
                  <a:pt x="138" y="129"/>
                </a:lnTo>
                <a:lnTo>
                  <a:pt x="142" y="123"/>
                </a:lnTo>
                <a:lnTo>
                  <a:pt x="146" y="115"/>
                </a:lnTo>
                <a:lnTo>
                  <a:pt x="150" y="111"/>
                </a:lnTo>
                <a:lnTo>
                  <a:pt x="152" y="101"/>
                </a:lnTo>
                <a:lnTo>
                  <a:pt x="154" y="95"/>
                </a:lnTo>
                <a:lnTo>
                  <a:pt x="156" y="87"/>
                </a:lnTo>
                <a:lnTo>
                  <a:pt x="156" y="79"/>
                </a:lnTo>
                <a:lnTo>
                  <a:pt x="156" y="71"/>
                </a:lnTo>
                <a:lnTo>
                  <a:pt x="154" y="63"/>
                </a:lnTo>
                <a:lnTo>
                  <a:pt x="152" y="55"/>
                </a:lnTo>
                <a:lnTo>
                  <a:pt x="150" y="47"/>
                </a:lnTo>
                <a:lnTo>
                  <a:pt x="142" y="33"/>
                </a:lnTo>
                <a:lnTo>
                  <a:pt x="134" y="23"/>
                </a:lnTo>
                <a:lnTo>
                  <a:pt x="128" y="17"/>
                </a:lnTo>
                <a:lnTo>
                  <a:pt x="122" y="13"/>
                </a:lnTo>
                <a:lnTo>
                  <a:pt x="114" y="9"/>
                </a:lnTo>
                <a:lnTo>
                  <a:pt x="108" y="5"/>
                </a:lnTo>
                <a:lnTo>
                  <a:pt x="100" y="4"/>
                </a:lnTo>
                <a:lnTo>
                  <a:pt x="92" y="2"/>
                </a:lnTo>
                <a:lnTo>
                  <a:pt x="84" y="0"/>
                </a:lnTo>
                <a:lnTo>
                  <a:pt x="78" y="0"/>
                </a:lnTo>
                <a:lnTo>
                  <a:pt x="68" y="0"/>
                </a:lnTo>
                <a:lnTo>
                  <a:pt x="60" y="2"/>
                </a:lnTo>
                <a:lnTo>
                  <a:pt x="52" y="4"/>
                </a:lnTo>
                <a:lnTo>
                  <a:pt x="46" y="5"/>
                </a:lnTo>
                <a:lnTo>
                  <a:pt x="32" y="13"/>
                </a:lnTo>
                <a:lnTo>
                  <a:pt x="22" y="23"/>
                </a:lnTo>
                <a:lnTo>
                  <a:pt x="12" y="33"/>
                </a:lnTo>
                <a:lnTo>
                  <a:pt x="4" y="47"/>
                </a:lnTo>
                <a:lnTo>
                  <a:pt x="0" y="55"/>
                </a:lnTo>
                <a:lnTo>
                  <a:pt x="0" y="63"/>
                </a:lnTo>
                <a:lnTo>
                  <a:pt x="0" y="71"/>
                </a:lnTo>
                <a:lnTo>
                  <a:pt x="0" y="79"/>
                </a:lnTo>
                <a:lnTo>
                  <a:pt x="0" y="87"/>
                </a:lnTo>
                <a:lnTo>
                  <a:pt x="0" y="95"/>
                </a:lnTo>
                <a:lnTo>
                  <a:pt x="0" y="101"/>
                </a:lnTo>
                <a:lnTo>
                  <a:pt x="4" y="111"/>
                </a:lnTo>
                <a:lnTo>
                  <a:pt x="8" y="115"/>
                </a:lnTo>
                <a:lnTo>
                  <a:pt x="12" y="123"/>
                </a:lnTo>
                <a:lnTo>
                  <a:pt x="16" y="129"/>
                </a:lnTo>
                <a:lnTo>
                  <a:pt x="22" y="135"/>
                </a:lnTo>
                <a:lnTo>
                  <a:pt x="32" y="145"/>
                </a:lnTo>
                <a:lnTo>
                  <a:pt x="46" y="153"/>
                </a:lnTo>
                <a:lnTo>
                  <a:pt x="52" y="155"/>
                </a:lnTo>
                <a:lnTo>
                  <a:pt x="60" y="157"/>
                </a:lnTo>
                <a:lnTo>
                  <a:pt x="68" y="159"/>
                </a:lnTo>
                <a:lnTo>
                  <a:pt x="78" y="161"/>
                </a:lnTo>
                <a:close/>
              </a:path>
            </a:pathLst>
          </a:custGeom>
          <a:solidFill>
            <a:srgbClr val="03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7" name="Freeform 215"/>
          <p:cNvSpPr>
            <a:spLocks/>
          </p:cNvSpPr>
          <p:nvPr/>
        </p:nvSpPr>
        <p:spPr bwMode="auto">
          <a:xfrm>
            <a:off x="4762500" y="5487988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0 h 22"/>
              <a:gd name="T10" fmla="*/ 2147483647 w 22"/>
              <a:gd name="T11" fmla="*/ 2147483647 h 22"/>
              <a:gd name="T12" fmla="*/ 0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2">
                <a:moveTo>
                  <a:pt x="12" y="22"/>
                </a:moveTo>
                <a:lnTo>
                  <a:pt x="20" y="18"/>
                </a:lnTo>
                <a:lnTo>
                  <a:pt x="22" y="10"/>
                </a:lnTo>
                <a:lnTo>
                  <a:pt x="20" y="2"/>
                </a:lnTo>
                <a:lnTo>
                  <a:pt x="12" y="0"/>
                </a:lnTo>
                <a:lnTo>
                  <a:pt x="4" y="2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8" name="Freeform 216"/>
          <p:cNvSpPr>
            <a:spLocks/>
          </p:cNvSpPr>
          <p:nvPr/>
        </p:nvSpPr>
        <p:spPr bwMode="auto">
          <a:xfrm>
            <a:off x="4816475" y="56340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2"/>
                </a:lnTo>
                <a:lnTo>
                  <a:pt x="16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9" name="Freeform 217"/>
          <p:cNvSpPr>
            <a:spLocks/>
          </p:cNvSpPr>
          <p:nvPr/>
        </p:nvSpPr>
        <p:spPr bwMode="auto">
          <a:xfrm>
            <a:off x="4711700" y="5634038"/>
            <a:ext cx="38100" cy="34925"/>
          </a:xfrm>
          <a:custGeom>
            <a:avLst/>
            <a:gdLst>
              <a:gd name="T0" fmla="*/ 2147483647 w 24"/>
              <a:gd name="T1" fmla="*/ 2147483647 h 22"/>
              <a:gd name="T2" fmla="*/ 2147483647 w 24"/>
              <a:gd name="T3" fmla="*/ 2147483647 h 22"/>
              <a:gd name="T4" fmla="*/ 2147483647 w 24"/>
              <a:gd name="T5" fmla="*/ 2147483647 h 22"/>
              <a:gd name="T6" fmla="*/ 2147483647 w 24"/>
              <a:gd name="T7" fmla="*/ 2147483647 h 22"/>
              <a:gd name="T8" fmla="*/ 2147483647 w 24"/>
              <a:gd name="T9" fmla="*/ 0 h 22"/>
              <a:gd name="T10" fmla="*/ 2147483647 w 24"/>
              <a:gd name="T11" fmla="*/ 2147483647 h 22"/>
              <a:gd name="T12" fmla="*/ 0 w 24"/>
              <a:gd name="T13" fmla="*/ 2147483647 h 22"/>
              <a:gd name="T14" fmla="*/ 2147483647 w 24"/>
              <a:gd name="T15" fmla="*/ 2147483647 h 22"/>
              <a:gd name="T16" fmla="*/ 2147483647 w 24"/>
              <a:gd name="T17" fmla="*/ 2147483647 h 22"/>
              <a:gd name="T18" fmla="*/ 2147483647 w 24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22">
                <a:moveTo>
                  <a:pt x="12" y="22"/>
                </a:moveTo>
                <a:lnTo>
                  <a:pt x="20" y="18"/>
                </a:lnTo>
                <a:lnTo>
                  <a:pt x="24" y="12"/>
                </a:lnTo>
                <a:lnTo>
                  <a:pt x="20" y="4"/>
                </a:lnTo>
                <a:lnTo>
                  <a:pt x="12" y="0"/>
                </a:lnTo>
                <a:lnTo>
                  <a:pt x="4" y="4"/>
                </a:lnTo>
                <a:lnTo>
                  <a:pt x="0" y="12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0" name="Freeform 218"/>
          <p:cNvSpPr>
            <a:spLocks/>
          </p:cNvSpPr>
          <p:nvPr/>
        </p:nvSpPr>
        <p:spPr bwMode="auto">
          <a:xfrm>
            <a:off x="4683125" y="5554663"/>
            <a:ext cx="28575" cy="31750"/>
          </a:xfrm>
          <a:custGeom>
            <a:avLst/>
            <a:gdLst>
              <a:gd name="T0" fmla="*/ 2147483647 w 18"/>
              <a:gd name="T1" fmla="*/ 2147483647 h 20"/>
              <a:gd name="T2" fmla="*/ 2147483647 w 18"/>
              <a:gd name="T3" fmla="*/ 2147483647 h 20"/>
              <a:gd name="T4" fmla="*/ 2147483647 w 18"/>
              <a:gd name="T5" fmla="*/ 2147483647 h 20"/>
              <a:gd name="T6" fmla="*/ 2147483647 w 18"/>
              <a:gd name="T7" fmla="*/ 2147483647 h 20"/>
              <a:gd name="T8" fmla="*/ 2147483647 w 18"/>
              <a:gd name="T9" fmla="*/ 0 h 20"/>
              <a:gd name="T10" fmla="*/ 2147483647 w 18"/>
              <a:gd name="T11" fmla="*/ 2147483647 h 20"/>
              <a:gd name="T12" fmla="*/ 0 w 18"/>
              <a:gd name="T13" fmla="*/ 2147483647 h 20"/>
              <a:gd name="T14" fmla="*/ 2147483647 w 18"/>
              <a:gd name="T15" fmla="*/ 2147483647 h 20"/>
              <a:gd name="T16" fmla="*/ 2147483647 w 18"/>
              <a:gd name="T17" fmla="*/ 2147483647 h 20"/>
              <a:gd name="T18" fmla="*/ 2147483647 w 18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20">
                <a:moveTo>
                  <a:pt x="8" y="20"/>
                </a:moveTo>
                <a:lnTo>
                  <a:pt x="16" y="16"/>
                </a:lnTo>
                <a:lnTo>
                  <a:pt x="18" y="10"/>
                </a:lnTo>
                <a:lnTo>
                  <a:pt x="16" y="2"/>
                </a:lnTo>
                <a:lnTo>
                  <a:pt x="8" y="0"/>
                </a:lnTo>
                <a:lnTo>
                  <a:pt x="2" y="2"/>
                </a:lnTo>
                <a:lnTo>
                  <a:pt x="0" y="10"/>
                </a:lnTo>
                <a:lnTo>
                  <a:pt x="2" y="16"/>
                </a:lnTo>
                <a:lnTo>
                  <a:pt x="8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1" name="Freeform 219"/>
          <p:cNvSpPr>
            <a:spLocks/>
          </p:cNvSpPr>
          <p:nvPr/>
        </p:nvSpPr>
        <p:spPr bwMode="auto">
          <a:xfrm>
            <a:off x="4841875" y="55578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0"/>
                </a:lnTo>
                <a:lnTo>
                  <a:pt x="16" y="2"/>
                </a:lnTo>
                <a:lnTo>
                  <a:pt x="10" y="0"/>
                </a:lnTo>
                <a:lnTo>
                  <a:pt x="2" y="2"/>
                </a:lnTo>
                <a:lnTo>
                  <a:pt x="0" y="10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2" name="Freeform 220"/>
          <p:cNvSpPr>
            <a:spLocks/>
          </p:cNvSpPr>
          <p:nvPr/>
        </p:nvSpPr>
        <p:spPr bwMode="auto">
          <a:xfrm>
            <a:off x="4718050" y="5251450"/>
            <a:ext cx="104775" cy="53975"/>
          </a:xfrm>
          <a:custGeom>
            <a:avLst/>
            <a:gdLst>
              <a:gd name="T0" fmla="*/ 2147483647 w 66"/>
              <a:gd name="T1" fmla="*/ 2147483647 h 34"/>
              <a:gd name="T2" fmla="*/ 2147483647 w 66"/>
              <a:gd name="T3" fmla="*/ 2147483647 h 34"/>
              <a:gd name="T4" fmla="*/ 2147483647 w 66"/>
              <a:gd name="T5" fmla="*/ 2147483647 h 34"/>
              <a:gd name="T6" fmla="*/ 2147483647 w 66"/>
              <a:gd name="T7" fmla="*/ 2147483647 h 34"/>
              <a:gd name="T8" fmla="*/ 2147483647 w 66"/>
              <a:gd name="T9" fmla="*/ 2147483647 h 34"/>
              <a:gd name="T10" fmla="*/ 2147483647 w 66"/>
              <a:gd name="T11" fmla="*/ 2147483647 h 34"/>
              <a:gd name="T12" fmla="*/ 2147483647 w 66"/>
              <a:gd name="T13" fmla="*/ 2147483647 h 34"/>
              <a:gd name="T14" fmla="*/ 2147483647 w 66"/>
              <a:gd name="T15" fmla="*/ 2147483647 h 34"/>
              <a:gd name="T16" fmla="*/ 2147483647 w 66"/>
              <a:gd name="T17" fmla="*/ 0 h 34"/>
              <a:gd name="T18" fmla="*/ 2147483647 w 66"/>
              <a:gd name="T19" fmla="*/ 0 h 34"/>
              <a:gd name="T20" fmla="*/ 2147483647 w 66"/>
              <a:gd name="T21" fmla="*/ 0 h 34"/>
              <a:gd name="T22" fmla="*/ 2147483647 w 66"/>
              <a:gd name="T23" fmla="*/ 0 h 34"/>
              <a:gd name="T24" fmla="*/ 2147483647 w 66"/>
              <a:gd name="T25" fmla="*/ 2147483647 h 34"/>
              <a:gd name="T26" fmla="*/ 2147483647 w 66"/>
              <a:gd name="T27" fmla="*/ 2147483647 h 34"/>
              <a:gd name="T28" fmla="*/ 0 w 66"/>
              <a:gd name="T29" fmla="*/ 2147483647 h 34"/>
              <a:gd name="T30" fmla="*/ 2147483647 w 66"/>
              <a:gd name="T31" fmla="*/ 2147483647 h 34"/>
              <a:gd name="T32" fmla="*/ 2147483647 w 66"/>
              <a:gd name="T33" fmla="*/ 2147483647 h 34"/>
              <a:gd name="T34" fmla="*/ 2147483647 w 66"/>
              <a:gd name="T35" fmla="*/ 2147483647 h 34"/>
              <a:gd name="T36" fmla="*/ 2147483647 w 66"/>
              <a:gd name="T37" fmla="*/ 2147483647 h 34"/>
              <a:gd name="T38" fmla="*/ 2147483647 w 66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34">
                <a:moveTo>
                  <a:pt x="20" y="34"/>
                </a:moveTo>
                <a:lnTo>
                  <a:pt x="48" y="34"/>
                </a:lnTo>
                <a:lnTo>
                  <a:pt x="54" y="30"/>
                </a:lnTo>
                <a:lnTo>
                  <a:pt x="60" y="28"/>
                </a:lnTo>
                <a:lnTo>
                  <a:pt x="64" y="22"/>
                </a:lnTo>
                <a:lnTo>
                  <a:pt x="66" y="18"/>
                </a:lnTo>
                <a:lnTo>
                  <a:pt x="64" y="10"/>
                </a:lnTo>
                <a:lnTo>
                  <a:pt x="60" y="4"/>
                </a:lnTo>
                <a:lnTo>
                  <a:pt x="54" y="0"/>
                </a:lnTo>
                <a:lnTo>
                  <a:pt x="48" y="0"/>
                </a:lnTo>
                <a:lnTo>
                  <a:pt x="20" y="0"/>
                </a:lnTo>
                <a:lnTo>
                  <a:pt x="12" y="0"/>
                </a:lnTo>
                <a:lnTo>
                  <a:pt x="6" y="4"/>
                </a:lnTo>
                <a:lnTo>
                  <a:pt x="2" y="10"/>
                </a:lnTo>
                <a:lnTo>
                  <a:pt x="0" y="18"/>
                </a:lnTo>
                <a:lnTo>
                  <a:pt x="2" y="22"/>
                </a:lnTo>
                <a:lnTo>
                  <a:pt x="6" y="28"/>
                </a:lnTo>
                <a:lnTo>
                  <a:pt x="12" y="30"/>
                </a:lnTo>
                <a:lnTo>
                  <a:pt x="20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3" name="Freeform 221"/>
          <p:cNvSpPr>
            <a:spLocks/>
          </p:cNvSpPr>
          <p:nvPr/>
        </p:nvSpPr>
        <p:spPr bwMode="auto">
          <a:xfrm>
            <a:off x="4718050" y="5856288"/>
            <a:ext cx="104775" cy="57150"/>
          </a:xfrm>
          <a:custGeom>
            <a:avLst/>
            <a:gdLst>
              <a:gd name="T0" fmla="*/ 2147483647 w 66"/>
              <a:gd name="T1" fmla="*/ 2147483647 h 36"/>
              <a:gd name="T2" fmla="*/ 2147483647 w 66"/>
              <a:gd name="T3" fmla="*/ 2147483647 h 36"/>
              <a:gd name="T4" fmla="*/ 2147483647 w 66"/>
              <a:gd name="T5" fmla="*/ 2147483647 h 36"/>
              <a:gd name="T6" fmla="*/ 2147483647 w 66"/>
              <a:gd name="T7" fmla="*/ 2147483647 h 36"/>
              <a:gd name="T8" fmla="*/ 2147483647 w 66"/>
              <a:gd name="T9" fmla="*/ 2147483647 h 36"/>
              <a:gd name="T10" fmla="*/ 2147483647 w 66"/>
              <a:gd name="T11" fmla="*/ 2147483647 h 36"/>
              <a:gd name="T12" fmla="*/ 2147483647 w 66"/>
              <a:gd name="T13" fmla="*/ 2147483647 h 36"/>
              <a:gd name="T14" fmla="*/ 2147483647 w 66"/>
              <a:gd name="T15" fmla="*/ 2147483647 h 36"/>
              <a:gd name="T16" fmla="*/ 2147483647 w 66"/>
              <a:gd name="T17" fmla="*/ 2147483647 h 36"/>
              <a:gd name="T18" fmla="*/ 2147483647 w 66"/>
              <a:gd name="T19" fmla="*/ 0 h 36"/>
              <a:gd name="T20" fmla="*/ 2147483647 w 66"/>
              <a:gd name="T21" fmla="*/ 0 h 36"/>
              <a:gd name="T22" fmla="*/ 2147483647 w 66"/>
              <a:gd name="T23" fmla="*/ 2147483647 h 36"/>
              <a:gd name="T24" fmla="*/ 2147483647 w 66"/>
              <a:gd name="T25" fmla="*/ 2147483647 h 36"/>
              <a:gd name="T26" fmla="*/ 0 w 66"/>
              <a:gd name="T27" fmla="*/ 2147483647 h 36"/>
              <a:gd name="T28" fmla="*/ 0 w 66"/>
              <a:gd name="T29" fmla="*/ 2147483647 h 36"/>
              <a:gd name="T30" fmla="*/ 0 w 66"/>
              <a:gd name="T31" fmla="*/ 2147483647 h 36"/>
              <a:gd name="T32" fmla="*/ 2147483647 w 66"/>
              <a:gd name="T33" fmla="*/ 2147483647 h 36"/>
              <a:gd name="T34" fmla="*/ 2147483647 w 66"/>
              <a:gd name="T35" fmla="*/ 2147483647 h 36"/>
              <a:gd name="T36" fmla="*/ 2147483647 w 66"/>
              <a:gd name="T37" fmla="*/ 2147483647 h 36"/>
              <a:gd name="T38" fmla="*/ 2147483647 w 66"/>
              <a:gd name="T39" fmla="*/ 2147483647 h 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36">
                <a:moveTo>
                  <a:pt x="18" y="36"/>
                </a:moveTo>
                <a:lnTo>
                  <a:pt x="48" y="36"/>
                </a:lnTo>
                <a:lnTo>
                  <a:pt x="54" y="34"/>
                </a:lnTo>
                <a:lnTo>
                  <a:pt x="60" y="30"/>
                </a:lnTo>
                <a:lnTo>
                  <a:pt x="64" y="24"/>
                </a:lnTo>
                <a:lnTo>
                  <a:pt x="66" y="18"/>
                </a:lnTo>
                <a:lnTo>
                  <a:pt x="64" y="12"/>
                </a:lnTo>
                <a:lnTo>
                  <a:pt x="60" y="6"/>
                </a:lnTo>
                <a:lnTo>
                  <a:pt x="54" y="2"/>
                </a:lnTo>
                <a:lnTo>
                  <a:pt x="48" y="0"/>
                </a:lnTo>
                <a:lnTo>
                  <a:pt x="18" y="0"/>
                </a:lnTo>
                <a:lnTo>
                  <a:pt x="10" y="2"/>
                </a:lnTo>
                <a:lnTo>
                  <a:pt x="6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10" y="34"/>
                </a:lnTo>
                <a:lnTo>
                  <a:pt x="18" y="3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4" name="Freeform 222"/>
          <p:cNvSpPr>
            <a:spLocks/>
          </p:cNvSpPr>
          <p:nvPr/>
        </p:nvSpPr>
        <p:spPr bwMode="auto">
          <a:xfrm>
            <a:off x="5054600" y="5538788"/>
            <a:ext cx="53975" cy="101600"/>
          </a:xfrm>
          <a:custGeom>
            <a:avLst/>
            <a:gdLst>
              <a:gd name="T0" fmla="*/ 2147483647 w 34"/>
              <a:gd name="T1" fmla="*/ 2147483647 h 64"/>
              <a:gd name="T2" fmla="*/ 2147483647 w 34"/>
              <a:gd name="T3" fmla="*/ 2147483647 h 64"/>
              <a:gd name="T4" fmla="*/ 2147483647 w 34"/>
              <a:gd name="T5" fmla="*/ 2147483647 h 64"/>
              <a:gd name="T6" fmla="*/ 2147483647 w 34"/>
              <a:gd name="T7" fmla="*/ 2147483647 h 64"/>
              <a:gd name="T8" fmla="*/ 2147483647 w 34"/>
              <a:gd name="T9" fmla="*/ 0 h 64"/>
              <a:gd name="T10" fmla="*/ 2147483647 w 34"/>
              <a:gd name="T11" fmla="*/ 0 h 64"/>
              <a:gd name="T12" fmla="*/ 2147483647 w 34"/>
              <a:gd name="T13" fmla="*/ 0 h 64"/>
              <a:gd name="T14" fmla="*/ 2147483647 w 34"/>
              <a:gd name="T15" fmla="*/ 2147483647 h 64"/>
              <a:gd name="T16" fmla="*/ 0 w 34"/>
              <a:gd name="T17" fmla="*/ 2147483647 h 64"/>
              <a:gd name="T18" fmla="*/ 0 w 34"/>
              <a:gd name="T19" fmla="*/ 2147483647 h 64"/>
              <a:gd name="T20" fmla="*/ 0 w 34"/>
              <a:gd name="T21" fmla="*/ 2147483647 h 64"/>
              <a:gd name="T22" fmla="*/ 0 w 34"/>
              <a:gd name="T23" fmla="*/ 2147483647 h 64"/>
              <a:gd name="T24" fmla="*/ 2147483647 w 34"/>
              <a:gd name="T25" fmla="*/ 2147483647 h 64"/>
              <a:gd name="T26" fmla="*/ 2147483647 w 34"/>
              <a:gd name="T27" fmla="*/ 2147483647 h 64"/>
              <a:gd name="T28" fmla="*/ 2147483647 w 34"/>
              <a:gd name="T29" fmla="*/ 2147483647 h 64"/>
              <a:gd name="T30" fmla="*/ 2147483647 w 34"/>
              <a:gd name="T31" fmla="*/ 2147483647 h 64"/>
              <a:gd name="T32" fmla="*/ 2147483647 w 34"/>
              <a:gd name="T33" fmla="*/ 2147483647 h 64"/>
              <a:gd name="T34" fmla="*/ 2147483647 w 34"/>
              <a:gd name="T35" fmla="*/ 2147483647 h 64"/>
              <a:gd name="T36" fmla="*/ 2147483647 w 34"/>
              <a:gd name="T37" fmla="*/ 2147483647 h 64"/>
              <a:gd name="T38" fmla="*/ 2147483647 w 34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64">
                <a:moveTo>
                  <a:pt x="34" y="46"/>
                </a:moveTo>
                <a:lnTo>
                  <a:pt x="34" y="20"/>
                </a:lnTo>
                <a:lnTo>
                  <a:pt x="32" y="12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0" y="0"/>
                </a:lnTo>
                <a:lnTo>
                  <a:pt x="6" y="6"/>
                </a:lnTo>
                <a:lnTo>
                  <a:pt x="0" y="12"/>
                </a:lnTo>
                <a:lnTo>
                  <a:pt x="0" y="20"/>
                </a:lnTo>
                <a:lnTo>
                  <a:pt x="0" y="46"/>
                </a:lnTo>
                <a:lnTo>
                  <a:pt x="0" y="52"/>
                </a:lnTo>
                <a:lnTo>
                  <a:pt x="6" y="58"/>
                </a:lnTo>
                <a:lnTo>
                  <a:pt x="10" y="62"/>
                </a:lnTo>
                <a:lnTo>
                  <a:pt x="18" y="64"/>
                </a:lnTo>
                <a:lnTo>
                  <a:pt x="24" y="62"/>
                </a:lnTo>
                <a:lnTo>
                  <a:pt x="30" y="58"/>
                </a:lnTo>
                <a:lnTo>
                  <a:pt x="32" y="52"/>
                </a:lnTo>
                <a:lnTo>
                  <a:pt x="34" y="4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5" name="Freeform 223"/>
          <p:cNvSpPr>
            <a:spLocks/>
          </p:cNvSpPr>
          <p:nvPr/>
        </p:nvSpPr>
        <p:spPr bwMode="auto">
          <a:xfrm>
            <a:off x="4438650" y="5545138"/>
            <a:ext cx="57150" cy="98425"/>
          </a:xfrm>
          <a:custGeom>
            <a:avLst/>
            <a:gdLst>
              <a:gd name="T0" fmla="*/ 2147483647 w 36"/>
              <a:gd name="T1" fmla="*/ 2147483647 h 62"/>
              <a:gd name="T2" fmla="*/ 2147483647 w 36"/>
              <a:gd name="T3" fmla="*/ 2147483647 h 62"/>
              <a:gd name="T4" fmla="*/ 2147483647 w 36"/>
              <a:gd name="T5" fmla="*/ 2147483647 h 62"/>
              <a:gd name="T6" fmla="*/ 2147483647 w 36"/>
              <a:gd name="T7" fmla="*/ 2147483647 h 62"/>
              <a:gd name="T8" fmla="*/ 2147483647 w 36"/>
              <a:gd name="T9" fmla="*/ 0 h 62"/>
              <a:gd name="T10" fmla="*/ 2147483647 w 36"/>
              <a:gd name="T11" fmla="*/ 0 h 62"/>
              <a:gd name="T12" fmla="*/ 2147483647 w 36"/>
              <a:gd name="T13" fmla="*/ 0 h 62"/>
              <a:gd name="T14" fmla="*/ 2147483647 w 36"/>
              <a:gd name="T15" fmla="*/ 2147483647 h 62"/>
              <a:gd name="T16" fmla="*/ 0 w 36"/>
              <a:gd name="T17" fmla="*/ 2147483647 h 62"/>
              <a:gd name="T18" fmla="*/ 0 w 36"/>
              <a:gd name="T19" fmla="*/ 2147483647 h 62"/>
              <a:gd name="T20" fmla="*/ 0 w 36"/>
              <a:gd name="T21" fmla="*/ 2147483647 h 62"/>
              <a:gd name="T22" fmla="*/ 0 w 36"/>
              <a:gd name="T23" fmla="*/ 2147483647 h 62"/>
              <a:gd name="T24" fmla="*/ 2147483647 w 36"/>
              <a:gd name="T25" fmla="*/ 2147483647 h 62"/>
              <a:gd name="T26" fmla="*/ 2147483647 w 36"/>
              <a:gd name="T27" fmla="*/ 2147483647 h 62"/>
              <a:gd name="T28" fmla="*/ 2147483647 w 36"/>
              <a:gd name="T29" fmla="*/ 2147483647 h 62"/>
              <a:gd name="T30" fmla="*/ 2147483647 w 36"/>
              <a:gd name="T31" fmla="*/ 2147483647 h 62"/>
              <a:gd name="T32" fmla="*/ 2147483647 w 36"/>
              <a:gd name="T33" fmla="*/ 2147483647 h 62"/>
              <a:gd name="T34" fmla="*/ 2147483647 w 36"/>
              <a:gd name="T35" fmla="*/ 2147483647 h 62"/>
              <a:gd name="T36" fmla="*/ 2147483647 w 36"/>
              <a:gd name="T37" fmla="*/ 2147483647 h 62"/>
              <a:gd name="T38" fmla="*/ 2147483647 w 36"/>
              <a:gd name="T39" fmla="*/ 2147483647 h 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" h="62">
                <a:moveTo>
                  <a:pt x="36" y="46"/>
                </a:moveTo>
                <a:lnTo>
                  <a:pt x="36" y="16"/>
                </a:lnTo>
                <a:lnTo>
                  <a:pt x="34" y="8"/>
                </a:lnTo>
                <a:lnTo>
                  <a:pt x="32" y="4"/>
                </a:lnTo>
                <a:lnTo>
                  <a:pt x="26" y="0"/>
                </a:lnTo>
                <a:lnTo>
                  <a:pt x="20" y="0"/>
                </a:lnTo>
                <a:lnTo>
                  <a:pt x="10" y="0"/>
                </a:lnTo>
                <a:lnTo>
                  <a:pt x="6" y="4"/>
                </a:lnTo>
                <a:lnTo>
                  <a:pt x="0" y="8"/>
                </a:lnTo>
                <a:lnTo>
                  <a:pt x="0" y="16"/>
                </a:lnTo>
                <a:lnTo>
                  <a:pt x="0" y="46"/>
                </a:lnTo>
                <a:lnTo>
                  <a:pt x="0" y="52"/>
                </a:lnTo>
                <a:lnTo>
                  <a:pt x="6" y="58"/>
                </a:lnTo>
                <a:lnTo>
                  <a:pt x="10" y="60"/>
                </a:lnTo>
                <a:lnTo>
                  <a:pt x="20" y="62"/>
                </a:lnTo>
                <a:lnTo>
                  <a:pt x="26" y="60"/>
                </a:lnTo>
                <a:lnTo>
                  <a:pt x="32" y="58"/>
                </a:lnTo>
                <a:lnTo>
                  <a:pt x="34" y="52"/>
                </a:lnTo>
                <a:lnTo>
                  <a:pt x="36" y="4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6" name="Freeform 224"/>
          <p:cNvSpPr>
            <a:spLocks/>
          </p:cNvSpPr>
          <p:nvPr/>
        </p:nvSpPr>
        <p:spPr bwMode="auto">
          <a:xfrm>
            <a:off x="4943475" y="5321300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2147483647 h 54"/>
              <a:gd name="T14" fmla="*/ 2147483647 w 54"/>
              <a:gd name="T15" fmla="*/ 2147483647 h 54"/>
              <a:gd name="T16" fmla="*/ 2147483647 w 54"/>
              <a:gd name="T17" fmla="*/ 2147483647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2147483647 w 54"/>
              <a:gd name="T23" fmla="*/ 0 h 54"/>
              <a:gd name="T24" fmla="*/ 2147483647 w 54"/>
              <a:gd name="T25" fmla="*/ 0 h 54"/>
              <a:gd name="T26" fmla="*/ 2147483647 w 54"/>
              <a:gd name="T27" fmla="*/ 0 h 54"/>
              <a:gd name="T28" fmla="*/ 2147483647 w 54"/>
              <a:gd name="T29" fmla="*/ 2147483647 h 54"/>
              <a:gd name="T30" fmla="*/ 0 w 54"/>
              <a:gd name="T31" fmla="*/ 2147483647 h 54"/>
              <a:gd name="T32" fmla="*/ 0 w 54"/>
              <a:gd name="T33" fmla="*/ 2147483647 h 54"/>
              <a:gd name="T34" fmla="*/ 0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6" y="30"/>
                </a:moveTo>
                <a:lnTo>
                  <a:pt x="26" y="50"/>
                </a:lnTo>
                <a:lnTo>
                  <a:pt x="32" y="52"/>
                </a:lnTo>
                <a:lnTo>
                  <a:pt x="38" y="54"/>
                </a:lnTo>
                <a:lnTo>
                  <a:pt x="44" y="52"/>
                </a:lnTo>
                <a:lnTo>
                  <a:pt x="50" y="50"/>
                </a:lnTo>
                <a:lnTo>
                  <a:pt x="54" y="44"/>
                </a:lnTo>
                <a:lnTo>
                  <a:pt x="54" y="38"/>
                </a:lnTo>
                <a:lnTo>
                  <a:pt x="54" y="30"/>
                </a:lnTo>
                <a:lnTo>
                  <a:pt x="50" y="24"/>
                </a:lnTo>
                <a:lnTo>
                  <a:pt x="30" y="4"/>
                </a:lnTo>
                <a:lnTo>
                  <a:pt x="22" y="0"/>
                </a:lnTo>
                <a:lnTo>
                  <a:pt x="16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6"/>
                </a:lnTo>
                <a:lnTo>
                  <a:pt x="0" y="22"/>
                </a:lnTo>
                <a:lnTo>
                  <a:pt x="6" y="3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7" name="Freeform 225"/>
          <p:cNvSpPr>
            <a:spLocks/>
          </p:cNvSpPr>
          <p:nvPr/>
        </p:nvSpPr>
        <p:spPr bwMode="auto">
          <a:xfrm>
            <a:off x="4511675" y="5748338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2147483647 h 54"/>
              <a:gd name="T14" fmla="*/ 2147483647 w 54"/>
              <a:gd name="T15" fmla="*/ 2147483647 h 54"/>
              <a:gd name="T16" fmla="*/ 2147483647 w 54"/>
              <a:gd name="T17" fmla="*/ 2147483647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2147483647 w 54"/>
              <a:gd name="T23" fmla="*/ 0 h 54"/>
              <a:gd name="T24" fmla="*/ 2147483647 w 54"/>
              <a:gd name="T25" fmla="*/ 0 h 54"/>
              <a:gd name="T26" fmla="*/ 2147483647 w 54"/>
              <a:gd name="T27" fmla="*/ 0 h 54"/>
              <a:gd name="T28" fmla="*/ 2147483647 w 54"/>
              <a:gd name="T29" fmla="*/ 2147483647 h 54"/>
              <a:gd name="T30" fmla="*/ 2147483647 w 54"/>
              <a:gd name="T31" fmla="*/ 2147483647 h 54"/>
              <a:gd name="T32" fmla="*/ 0 w 54"/>
              <a:gd name="T33" fmla="*/ 2147483647 h 54"/>
              <a:gd name="T34" fmla="*/ 2147483647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6" y="30"/>
                </a:moveTo>
                <a:lnTo>
                  <a:pt x="26" y="50"/>
                </a:lnTo>
                <a:lnTo>
                  <a:pt x="30" y="54"/>
                </a:lnTo>
                <a:lnTo>
                  <a:pt x="36" y="54"/>
                </a:lnTo>
                <a:lnTo>
                  <a:pt x="42" y="54"/>
                </a:lnTo>
                <a:lnTo>
                  <a:pt x="50" y="50"/>
                </a:lnTo>
                <a:lnTo>
                  <a:pt x="54" y="44"/>
                </a:lnTo>
                <a:lnTo>
                  <a:pt x="54" y="38"/>
                </a:lnTo>
                <a:lnTo>
                  <a:pt x="54" y="32"/>
                </a:lnTo>
                <a:lnTo>
                  <a:pt x="50" y="26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6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6" y="3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8" name="Freeform 226"/>
          <p:cNvSpPr>
            <a:spLocks/>
          </p:cNvSpPr>
          <p:nvPr/>
        </p:nvSpPr>
        <p:spPr bwMode="auto">
          <a:xfrm>
            <a:off x="4940300" y="5761038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2147483647 w 56"/>
              <a:gd name="T3" fmla="*/ 2147483647 h 54"/>
              <a:gd name="T4" fmla="*/ 2147483647 w 56"/>
              <a:gd name="T5" fmla="*/ 2147483647 h 54"/>
              <a:gd name="T6" fmla="*/ 2147483647 w 56"/>
              <a:gd name="T7" fmla="*/ 2147483647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0 h 54"/>
              <a:gd name="T14" fmla="*/ 2147483647 w 56"/>
              <a:gd name="T15" fmla="*/ 0 h 54"/>
              <a:gd name="T16" fmla="*/ 2147483647 w 56"/>
              <a:gd name="T17" fmla="*/ 0 h 54"/>
              <a:gd name="T18" fmla="*/ 2147483647 w 56"/>
              <a:gd name="T19" fmla="*/ 2147483647 h 54"/>
              <a:gd name="T20" fmla="*/ 2147483647 w 56"/>
              <a:gd name="T21" fmla="*/ 2147483647 h 54"/>
              <a:gd name="T22" fmla="*/ 2147483647 w 56"/>
              <a:gd name="T23" fmla="*/ 2147483647 h 54"/>
              <a:gd name="T24" fmla="*/ 0 w 56"/>
              <a:gd name="T25" fmla="*/ 2147483647 h 54"/>
              <a:gd name="T26" fmla="*/ 2147483647 w 56"/>
              <a:gd name="T27" fmla="*/ 2147483647 h 54"/>
              <a:gd name="T28" fmla="*/ 2147483647 w 56"/>
              <a:gd name="T29" fmla="*/ 2147483647 h 54"/>
              <a:gd name="T30" fmla="*/ 2147483647 w 56"/>
              <a:gd name="T31" fmla="*/ 2147483647 h 54"/>
              <a:gd name="T32" fmla="*/ 2147483647 w 56"/>
              <a:gd name="T33" fmla="*/ 2147483647 h 54"/>
              <a:gd name="T34" fmla="*/ 2147483647 w 56"/>
              <a:gd name="T35" fmla="*/ 2147483647 h 54"/>
              <a:gd name="T36" fmla="*/ 2147483647 w 56"/>
              <a:gd name="T37" fmla="*/ 2147483647 h 54"/>
              <a:gd name="T38" fmla="*/ 2147483647 w 56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6" h="54">
                <a:moveTo>
                  <a:pt x="30" y="50"/>
                </a:moveTo>
                <a:lnTo>
                  <a:pt x="50" y="30"/>
                </a:lnTo>
                <a:lnTo>
                  <a:pt x="54" y="24"/>
                </a:lnTo>
                <a:lnTo>
                  <a:pt x="56" y="18"/>
                </a:lnTo>
                <a:lnTo>
                  <a:pt x="54" y="10"/>
                </a:lnTo>
                <a:lnTo>
                  <a:pt x="50" y="6"/>
                </a:lnTo>
                <a:lnTo>
                  <a:pt x="44" y="0"/>
                </a:lnTo>
                <a:lnTo>
                  <a:pt x="38" y="0"/>
                </a:lnTo>
                <a:lnTo>
                  <a:pt x="30" y="0"/>
                </a:lnTo>
                <a:lnTo>
                  <a:pt x="26" y="6"/>
                </a:lnTo>
                <a:lnTo>
                  <a:pt x="6" y="26"/>
                </a:lnTo>
                <a:lnTo>
                  <a:pt x="2" y="30"/>
                </a:lnTo>
                <a:lnTo>
                  <a:pt x="0" y="38"/>
                </a:lnTo>
                <a:lnTo>
                  <a:pt x="2" y="42"/>
                </a:lnTo>
                <a:lnTo>
                  <a:pt x="6" y="50"/>
                </a:lnTo>
                <a:lnTo>
                  <a:pt x="12" y="52"/>
                </a:lnTo>
                <a:lnTo>
                  <a:pt x="18" y="54"/>
                </a:lnTo>
                <a:lnTo>
                  <a:pt x="24" y="52"/>
                </a:lnTo>
                <a:lnTo>
                  <a:pt x="30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9" name="Freeform 227"/>
          <p:cNvSpPr>
            <a:spLocks/>
          </p:cNvSpPr>
          <p:nvPr/>
        </p:nvSpPr>
        <p:spPr bwMode="auto">
          <a:xfrm>
            <a:off x="4505325" y="5330825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0 h 54"/>
              <a:gd name="T14" fmla="*/ 2147483647 w 54"/>
              <a:gd name="T15" fmla="*/ 0 h 54"/>
              <a:gd name="T16" fmla="*/ 2147483647 w 54"/>
              <a:gd name="T17" fmla="*/ 0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0 w 54"/>
              <a:gd name="T23" fmla="*/ 2147483647 h 54"/>
              <a:gd name="T24" fmla="*/ 0 w 54"/>
              <a:gd name="T25" fmla="*/ 2147483647 h 54"/>
              <a:gd name="T26" fmla="*/ 0 w 54"/>
              <a:gd name="T27" fmla="*/ 2147483647 h 54"/>
              <a:gd name="T28" fmla="*/ 2147483647 w 54"/>
              <a:gd name="T29" fmla="*/ 2147483647 h 54"/>
              <a:gd name="T30" fmla="*/ 2147483647 w 54"/>
              <a:gd name="T31" fmla="*/ 2147483647 h 54"/>
              <a:gd name="T32" fmla="*/ 2147483647 w 54"/>
              <a:gd name="T33" fmla="*/ 2147483647 h 54"/>
              <a:gd name="T34" fmla="*/ 2147483647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28" y="50"/>
                </a:moveTo>
                <a:lnTo>
                  <a:pt x="50" y="30"/>
                </a:lnTo>
                <a:lnTo>
                  <a:pt x="52" y="22"/>
                </a:lnTo>
                <a:lnTo>
                  <a:pt x="54" y="16"/>
                </a:lnTo>
                <a:lnTo>
                  <a:pt x="52" y="10"/>
                </a:lnTo>
                <a:lnTo>
                  <a:pt x="50" y="6"/>
                </a:lnTo>
                <a:lnTo>
                  <a:pt x="44" y="0"/>
                </a:lnTo>
                <a:lnTo>
                  <a:pt x="36" y="0"/>
                </a:lnTo>
                <a:lnTo>
                  <a:pt x="30" y="0"/>
                </a:lnTo>
                <a:lnTo>
                  <a:pt x="24" y="6"/>
                </a:lnTo>
                <a:lnTo>
                  <a:pt x="6" y="26"/>
                </a:lnTo>
                <a:lnTo>
                  <a:pt x="0" y="30"/>
                </a:lnTo>
                <a:lnTo>
                  <a:pt x="0" y="36"/>
                </a:lnTo>
                <a:lnTo>
                  <a:pt x="0" y="42"/>
                </a:lnTo>
                <a:lnTo>
                  <a:pt x="6" y="50"/>
                </a:lnTo>
                <a:lnTo>
                  <a:pt x="10" y="54"/>
                </a:lnTo>
                <a:lnTo>
                  <a:pt x="18" y="54"/>
                </a:lnTo>
                <a:lnTo>
                  <a:pt x="22" y="54"/>
                </a:lnTo>
                <a:lnTo>
                  <a:pt x="28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24" name="Rectangle 228"/>
          <p:cNvSpPr>
            <a:spLocks noChangeArrowheads="1"/>
          </p:cNvSpPr>
          <p:nvPr/>
        </p:nvSpPr>
        <p:spPr bwMode="auto">
          <a:xfrm>
            <a:off x="2179638" y="4446588"/>
            <a:ext cx="992579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6500" b="1" dirty="0" smtClean="0">
                <a:solidFill>
                  <a:schemeClr val="accent2"/>
                </a:solidFill>
                <a:latin typeface="Bwgrkn"/>
                <a:cs typeface="Bwgrkn"/>
              </a:rPr>
              <a:t>pa</a:t>
            </a:r>
            <a:endParaRPr lang="en-US" sz="6500" b="1" dirty="0">
              <a:solidFill>
                <a:schemeClr val="accent2"/>
              </a:solidFill>
              <a:latin typeface="Bwgrkn"/>
              <a:cs typeface="Bwgrkn"/>
            </a:endParaRPr>
          </a:p>
        </p:txBody>
      </p:sp>
      <p:sp>
        <p:nvSpPr>
          <p:cNvPr id="48251" name="Freeform 229"/>
          <p:cNvSpPr>
            <a:spLocks/>
          </p:cNvSpPr>
          <p:nvPr/>
        </p:nvSpPr>
        <p:spPr bwMode="auto">
          <a:xfrm>
            <a:off x="4130675" y="3906838"/>
            <a:ext cx="88900" cy="528637"/>
          </a:xfrm>
          <a:custGeom>
            <a:avLst/>
            <a:gdLst>
              <a:gd name="T0" fmla="*/ 0 w 56"/>
              <a:gd name="T1" fmla="*/ 2147483647 h 333"/>
              <a:gd name="T2" fmla="*/ 2147483647 w 56"/>
              <a:gd name="T3" fmla="*/ 2147483647 h 333"/>
              <a:gd name="T4" fmla="*/ 2147483647 w 56"/>
              <a:gd name="T5" fmla="*/ 0 h 333"/>
              <a:gd name="T6" fmla="*/ 0 w 56"/>
              <a:gd name="T7" fmla="*/ 0 h 333"/>
              <a:gd name="T8" fmla="*/ 0 w 56"/>
              <a:gd name="T9" fmla="*/ 2147483647 h 333"/>
              <a:gd name="T10" fmla="*/ 0 w 5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33">
                <a:moveTo>
                  <a:pt x="0" y="333"/>
                </a:moveTo>
                <a:lnTo>
                  <a:pt x="56" y="333"/>
                </a:lnTo>
                <a:lnTo>
                  <a:pt x="5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2" name="Freeform 230"/>
          <p:cNvSpPr>
            <a:spLocks/>
          </p:cNvSpPr>
          <p:nvPr/>
        </p:nvSpPr>
        <p:spPr bwMode="auto">
          <a:xfrm>
            <a:off x="413702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3" name="Freeform 231"/>
          <p:cNvSpPr>
            <a:spLocks/>
          </p:cNvSpPr>
          <p:nvPr/>
        </p:nvSpPr>
        <p:spPr bwMode="auto">
          <a:xfrm>
            <a:off x="414655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4" name="Freeform 232"/>
          <p:cNvSpPr>
            <a:spLocks/>
          </p:cNvSpPr>
          <p:nvPr/>
        </p:nvSpPr>
        <p:spPr bwMode="auto">
          <a:xfrm>
            <a:off x="4156075" y="3906838"/>
            <a:ext cx="38100" cy="528637"/>
          </a:xfrm>
          <a:custGeom>
            <a:avLst/>
            <a:gdLst>
              <a:gd name="T0" fmla="*/ 0 w 24"/>
              <a:gd name="T1" fmla="*/ 2147483647 h 333"/>
              <a:gd name="T2" fmla="*/ 2147483647 w 24"/>
              <a:gd name="T3" fmla="*/ 2147483647 h 333"/>
              <a:gd name="T4" fmla="*/ 2147483647 w 24"/>
              <a:gd name="T5" fmla="*/ 0 h 333"/>
              <a:gd name="T6" fmla="*/ 0 w 24"/>
              <a:gd name="T7" fmla="*/ 0 h 333"/>
              <a:gd name="T8" fmla="*/ 0 w 24"/>
              <a:gd name="T9" fmla="*/ 2147483647 h 333"/>
              <a:gd name="T10" fmla="*/ 0 w 2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33">
                <a:moveTo>
                  <a:pt x="0" y="333"/>
                </a:moveTo>
                <a:lnTo>
                  <a:pt x="24" y="333"/>
                </a:lnTo>
                <a:lnTo>
                  <a:pt x="2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5" name="Freeform 233"/>
          <p:cNvSpPr>
            <a:spLocks/>
          </p:cNvSpPr>
          <p:nvPr/>
        </p:nvSpPr>
        <p:spPr bwMode="auto">
          <a:xfrm>
            <a:off x="415925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6" name="Freeform 234"/>
          <p:cNvSpPr>
            <a:spLocks/>
          </p:cNvSpPr>
          <p:nvPr/>
        </p:nvSpPr>
        <p:spPr bwMode="auto">
          <a:xfrm>
            <a:off x="416877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7" name="Freeform 235"/>
          <p:cNvSpPr>
            <a:spLocks/>
          </p:cNvSpPr>
          <p:nvPr/>
        </p:nvSpPr>
        <p:spPr bwMode="auto">
          <a:xfrm>
            <a:off x="4730750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8" name="Freeform 236"/>
          <p:cNvSpPr>
            <a:spLocks/>
          </p:cNvSpPr>
          <p:nvPr/>
        </p:nvSpPr>
        <p:spPr bwMode="auto">
          <a:xfrm>
            <a:off x="4740275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9" name="Freeform 237"/>
          <p:cNvSpPr>
            <a:spLocks/>
          </p:cNvSpPr>
          <p:nvPr/>
        </p:nvSpPr>
        <p:spPr bwMode="auto">
          <a:xfrm>
            <a:off x="47498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0" name="Freeform 238"/>
          <p:cNvSpPr>
            <a:spLocks/>
          </p:cNvSpPr>
          <p:nvPr/>
        </p:nvSpPr>
        <p:spPr bwMode="auto">
          <a:xfrm>
            <a:off x="4752975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1" name="Freeform 239"/>
          <p:cNvSpPr>
            <a:spLocks/>
          </p:cNvSpPr>
          <p:nvPr/>
        </p:nvSpPr>
        <p:spPr bwMode="auto">
          <a:xfrm>
            <a:off x="4762500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2" name="Freeform 240"/>
          <p:cNvSpPr>
            <a:spLocks/>
          </p:cNvSpPr>
          <p:nvPr/>
        </p:nvSpPr>
        <p:spPr bwMode="auto">
          <a:xfrm>
            <a:off x="4772025" y="3906838"/>
            <a:ext cx="9525" cy="528637"/>
          </a:xfrm>
          <a:custGeom>
            <a:avLst/>
            <a:gdLst>
              <a:gd name="T0" fmla="*/ 0 w 6"/>
              <a:gd name="T1" fmla="*/ 2147483647 h 333"/>
              <a:gd name="T2" fmla="*/ 2147483647 w 6"/>
              <a:gd name="T3" fmla="*/ 2147483647 h 333"/>
              <a:gd name="T4" fmla="*/ 2147483647 w 6"/>
              <a:gd name="T5" fmla="*/ 0 h 333"/>
              <a:gd name="T6" fmla="*/ 0 w 6"/>
              <a:gd name="T7" fmla="*/ 0 h 333"/>
              <a:gd name="T8" fmla="*/ 0 w 6"/>
              <a:gd name="T9" fmla="*/ 2147483647 h 333"/>
              <a:gd name="T10" fmla="*/ 0 w 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33">
                <a:moveTo>
                  <a:pt x="0" y="333"/>
                </a:moveTo>
                <a:lnTo>
                  <a:pt x="6" y="333"/>
                </a:lnTo>
                <a:lnTo>
                  <a:pt x="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3" name="Freeform 241"/>
          <p:cNvSpPr>
            <a:spLocks/>
          </p:cNvSpPr>
          <p:nvPr/>
        </p:nvSpPr>
        <p:spPr bwMode="auto">
          <a:xfrm>
            <a:off x="5330825" y="3906838"/>
            <a:ext cx="85725" cy="528637"/>
          </a:xfrm>
          <a:custGeom>
            <a:avLst/>
            <a:gdLst>
              <a:gd name="T0" fmla="*/ 0 w 54"/>
              <a:gd name="T1" fmla="*/ 2147483647 h 333"/>
              <a:gd name="T2" fmla="*/ 2147483647 w 54"/>
              <a:gd name="T3" fmla="*/ 2147483647 h 333"/>
              <a:gd name="T4" fmla="*/ 2147483647 w 54"/>
              <a:gd name="T5" fmla="*/ 0 h 333"/>
              <a:gd name="T6" fmla="*/ 0 w 54"/>
              <a:gd name="T7" fmla="*/ 0 h 333"/>
              <a:gd name="T8" fmla="*/ 0 w 54"/>
              <a:gd name="T9" fmla="*/ 2147483647 h 333"/>
              <a:gd name="T10" fmla="*/ 0 w 5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33">
                <a:moveTo>
                  <a:pt x="0" y="333"/>
                </a:moveTo>
                <a:lnTo>
                  <a:pt x="54" y="333"/>
                </a:lnTo>
                <a:lnTo>
                  <a:pt x="5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4" name="Freeform 242"/>
          <p:cNvSpPr>
            <a:spLocks/>
          </p:cNvSpPr>
          <p:nvPr/>
        </p:nvSpPr>
        <p:spPr bwMode="auto">
          <a:xfrm>
            <a:off x="533717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5" name="Freeform 243"/>
          <p:cNvSpPr>
            <a:spLocks/>
          </p:cNvSpPr>
          <p:nvPr/>
        </p:nvSpPr>
        <p:spPr bwMode="auto">
          <a:xfrm>
            <a:off x="53467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6" name="Freeform 244"/>
          <p:cNvSpPr>
            <a:spLocks/>
          </p:cNvSpPr>
          <p:nvPr/>
        </p:nvSpPr>
        <p:spPr bwMode="auto">
          <a:xfrm>
            <a:off x="5353050" y="3906838"/>
            <a:ext cx="41275" cy="528637"/>
          </a:xfrm>
          <a:custGeom>
            <a:avLst/>
            <a:gdLst>
              <a:gd name="T0" fmla="*/ 0 w 26"/>
              <a:gd name="T1" fmla="*/ 2147483647 h 333"/>
              <a:gd name="T2" fmla="*/ 2147483647 w 26"/>
              <a:gd name="T3" fmla="*/ 2147483647 h 333"/>
              <a:gd name="T4" fmla="*/ 2147483647 w 26"/>
              <a:gd name="T5" fmla="*/ 0 h 333"/>
              <a:gd name="T6" fmla="*/ 0 w 26"/>
              <a:gd name="T7" fmla="*/ 0 h 333"/>
              <a:gd name="T8" fmla="*/ 0 w 26"/>
              <a:gd name="T9" fmla="*/ 2147483647 h 333"/>
              <a:gd name="T10" fmla="*/ 0 w 2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33">
                <a:moveTo>
                  <a:pt x="0" y="333"/>
                </a:moveTo>
                <a:lnTo>
                  <a:pt x="26" y="333"/>
                </a:lnTo>
                <a:lnTo>
                  <a:pt x="2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7" name="Freeform 245"/>
          <p:cNvSpPr>
            <a:spLocks/>
          </p:cNvSpPr>
          <p:nvPr/>
        </p:nvSpPr>
        <p:spPr bwMode="auto">
          <a:xfrm>
            <a:off x="535940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8" name="Freeform 246"/>
          <p:cNvSpPr>
            <a:spLocks/>
          </p:cNvSpPr>
          <p:nvPr/>
        </p:nvSpPr>
        <p:spPr bwMode="auto">
          <a:xfrm>
            <a:off x="536892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9" name="Freeform 247"/>
          <p:cNvSpPr>
            <a:spLocks/>
          </p:cNvSpPr>
          <p:nvPr/>
        </p:nvSpPr>
        <p:spPr bwMode="auto">
          <a:xfrm>
            <a:off x="3579813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0" name="Freeform 248"/>
          <p:cNvSpPr>
            <a:spLocks/>
          </p:cNvSpPr>
          <p:nvPr/>
        </p:nvSpPr>
        <p:spPr bwMode="auto">
          <a:xfrm>
            <a:off x="3589338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1" name="Freeform 249"/>
          <p:cNvSpPr>
            <a:spLocks/>
          </p:cNvSpPr>
          <p:nvPr/>
        </p:nvSpPr>
        <p:spPr bwMode="auto">
          <a:xfrm>
            <a:off x="3595688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2" name="Freeform 250"/>
          <p:cNvSpPr>
            <a:spLocks/>
          </p:cNvSpPr>
          <p:nvPr/>
        </p:nvSpPr>
        <p:spPr bwMode="auto">
          <a:xfrm>
            <a:off x="3602038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3" name="Freeform 251"/>
          <p:cNvSpPr>
            <a:spLocks/>
          </p:cNvSpPr>
          <p:nvPr/>
        </p:nvSpPr>
        <p:spPr bwMode="auto">
          <a:xfrm>
            <a:off x="3611563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4" name="Freeform 252"/>
          <p:cNvSpPr>
            <a:spLocks/>
          </p:cNvSpPr>
          <p:nvPr/>
        </p:nvSpPr>
        <p:spPr bwMode="auto">
          <a:xfrm>
            <a:off x="3617913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5" name="Freeform 253"/>
          <p:cNvSpPr>
            <a:spLocks/>
          </p:cNvSpPr>
          <p:nvPr/>
        </p:nvSpPr>
        <p:spPr bwMode="auto">
          <a:xfrm>
            <a:off x="3201988" y="3906838"/>
            <a:ext cx="225425" cy="382587"/>
          </a:xfrm>
          <a:custGeom>
            <a:avLst/>
            <a:gdLst>
              <a:gd name="T0" fmla="*/ 2147483647 w 142"/>
              <a:gd name="T1" fmla="*/ 2147483647 h 241"/>
              <a:gd name="T2" fmla="*/ 2147483647 w 142"/>
              <a:gd name="T3" fmla="*/ 2147483647 h 241"/>
              <a:gd name="T4" fmla="*/ 2147483647 w 142"/>
              <a:gd name="T5" fmla="*/ 2147483647 h 241"/>
              <a:gd name="T6" fmla="*/ 2147483647 w 142"/>
              <a:gd name="T7" fmla="*/ 2147483647 h 241"/>
              <a:gd name="T8" fmla="*/ 0 w 142"/>
              <a:gd name="T9" fmla="*/ 2147483647 h 241"/>
              <a:gd name="T10" fmla="*/ 0 w 142"/>
              <a:gd name="T11" fmla="*/ 2147483647 h 241"/>
              <a:gd name="T12" fmla="*/ 0 w 142"/>
              <a:gd name="T13" fmla="*/ 2147483647 h 241"/>
              <a:gd name="T14" fmla="*/ 0 w 142"/>
              <a:gd name="T15" fmla="*/ 2147483647 h 241"/>
              <a:gd name="T16" fmla="*/ 0 w 142"/>
              <a:gd name="T17" fmla="*/ 2147483647 h 241"/>
              <a:gd name="T18" fmla="*/ 0 w 142"/>
              <a:gd name="T19" fmla="*/ 2147483647 h 241"/>
              <a:gd name="T20" fmla="*/ 0 w 142"/>
              <a:gd name="T21" fmla="*/ 2147483647 h 241"/>
              <a:gd name="T22" fmla="*/ 0 w 142"/>
              <a:gd name="T23" fmla="*/ 2147483647 h 241"/>
              <a:gd name="T24" fmla="*/ 0 w 142"/>
              <a:gd name="T25" fmla="*/ 2147483647 h 241"/>
              <a:gd name="T26" fmla="*/ 0 w 142"/>
              <a:gd name="T27" fmla="*/ 2147483647 h 241"/>
              <a:gd name="T28" fmla="*/ 0 w 142"/>
              <a:gd name="T29" fmla="*/ 2147483647 h 241"/>
              <a:gd name="T30" fmla="*/ 2147483647 w 142"/>
              <a:gd name="T31" fmla="*/ 2147483647 h 241"/>
              <a:gd name="T32" fmla="*/ 2147483647 w 142"/>
              <a:gd name="T33" fmla="*/ 2147483647 h 241"/>
              <a:gd name="T34" fmla="*/ 2147483647 w 142"/>
              <a:gd name="T35" fmla="*/ 2147483647 h 241"/>
              <a:gd name="T36" fmla="*/ 2147483647 w 142"/>
              <a:gd name="T37" fmla="*/ 2147483647 h 241"/>
              <a:gd name="T38" fmla="*/ 2147483647 w 142"/>
              <a:gd name="T39" fmla="*/ 2147483647 h 241"/>
              <a:gd name="T40" fmla="*/ 2147483647 w 142"/>
              <a:gd name="T41" fmla="*/ 2147483647 h 241"/>
              <a:gd name="T42" fmla="*/ 2147483647 w 142"/>
              <a:gd name="T43" fmla="*/ 0 h 241"/>
              <a:gd name="T44" fmla="*/ 2147483647 w 142"/>
              <a:gd name="T45" fmla="*/ 0 h 241"/>
              <a:gd name="T46" fmla="*/ 2147483647 w 142"/>
              <a:gd name="T47" fmla="*/ 0 h 241"/>
              <a:gd name="T48" fmla="*/ 2147483647 w 142"/>
              <a:gd name="T49" fmla="*/ 0 h 241"/>
              <a:gd name="T50" fmla="*/ 2147483647 w 142"/>
              <a:gd name="T51" fmla="*/ 2147483647 h 241"/>
              <a:gd name="T52" fmla="*/ 2147483647 w 142"/>
              <a:gd name="T53" fmla="*/ 2147483647 h 241"/>
              <a:gd name="T54" fmla="*/ 2147483647 w 142"/>
              <a:gd name="T55" fmla="*/ 2147483647 h 241"/>
              <a:gd name="T56" fmla="*/ 2147483647 w 142"/>
              <a:gd name="T57" fmla="*/ 2147483647 h 241"/>
              <a:gd name="T58" fmla="*/ 2147483647 w 142"/>
              <a:gd name="T59" fmla="*/ 2147483647 h 241"/>
              <a:gd name="T60" fmla="*/ 2147483647 w 142"/>
              <a:gd name="T61" fmla="*/ 2147483647 h 241"/>
              <a:gd name="T62" fmla="*/ 2147483647 w 142"/>
              <a:gd name="T63" fmla="*/ 2147483647 h 241"/>
              <a:gd name="T64" fmla="*/ 2147483647 w 142"/>
              <a:gd name="T65" fmla="*/ 2147483647 h 241"/>
              <a:gd name="T66" fmla="*/ 2147483647 w 142"/>
              <a:gd name="T67" fmla="*/ 2147483647 h 241"/>
              <a:gd name="T68" fmla="*/ 2147483647 w 142"/>
              <a:gd name="T69" fmla="*/ 2147483647 h 241"/>
              <a:gd name="T70" fmla="*/ 2147483647 w 142"/>
              <a:gd name="T71" fmla="*/ 2147483647 h 241"/>
              <a:gd name="T72" fmla="*/ 2147483647 w 142"/>
              <a:gd name="T73" fmla="*/ 2147483647 h 241"/>
              <a:gd name="T74" fmla="*/ 2147483647 w 142"/>
              <a:gd name="T75" fmla="*/ 2147483647 h 241"/>
              <a:gd name="T76" fmla="*/ 2147483647 w 142"/>
              <a:gd name="T77" fmla="*/ 2147483647 h 241"/>
              <a:gd name="T78" fmla="*/ 2147483647 w 142"/>
              <a:gd name="T79" fmla="*/ 2147483647 h 241"/>
              <a:gd name="T80" fmla="*/ 2147483647 w 142"/>
              <a:gd name="T81" fmla="*/ 2147483647 h 241"/>
              <a:gd name="T82" fmla="*/ 2147483647 w 1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2" h="241">
                <a:moveTo>
                  <a:pt x="52" y="241"/>
                </a:moveTo>
                <a:lnTo>
                  <a:pt x="50" y="241"/>
                </a:lnTo>
                <a:lnTo>
                  <a:pt x="48" y="241"/>
                </a:lnTo>
                <a:lnTo>
                  <a:pt x="42" y="241"/>
                </a:lnTo>
                <a:lnTo>
                  <a:pt x="36" y="241"/>
                </a:lnTo>
                <a:lnTo>
                  <a:pt x="28" y="241"/>
                </a:lnTo>
                <a:lnTo>
                  <a:pt x="20" y="241"/>
                </a:lnTo>
                <a:lnTo>
                  <a:pt x="10" y="241"/>
                </a:lnTo>
                <a:lnTo>
                  <a:pt x="0" y="241"/>
                </a:lnTo>
                <a:lnTo>
                  <a:pt x="0" y="235"/>
                </a:lnTo>
                <a:lnTo>
                  <a:pt x="0" y="227"/>
                </a:lnTo>
                <a:lnTo>
                  <a:pt x="0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0" y="187"/>
                </a:lnTo>
                <a:lnTo>
                  <a:pt x="0" y="179"/>
                </a:lnTo>
                <a:lnTo>
                  <a:pt x="0" y="171"/>
                </a:lnTo>
                <a:lnTo>
                  <a:pt x="0" y="165"/>
                </a:lnTo>
                <a:lnTo>
                  <a:pt x="0" y="159"/>
                </a:lnTo>
                <a:lnTo>
                  <a:pt x="0" y="149"/>
                </a:lnTo>
                <a:lnTo>
                  <a:pt x="0" y="137"/>
                </a:lnTo>
                <a:lnTo>
                  <a:pt x="0" y="127"/>
                </a:lnTo>
                <a:lnTo>
                  <a:pt x="0" y="117"/>
                </a:lnTo>
                <a:lnTo>
                  <a:pt x="0" y="109"/>
                </a:lnTo>
                <a:lnTo>
                  <a:pt x="0" y="103"/>
                </a:lnTo>
                <a:lnTo>
                  <a:pt x="0" y="93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40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38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2" y="0"/>
                </a:lnTo>
                <a:lnTo>
                  <a:pt x="94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30" y="0"/>
                </a:lnTo>
                <a:lnTo>
                  <a:pt x="142" y="0"/>
                </a:lnTo>
                <a:lnTo>
                  <a:pt x="142" y="12"/>
                </a:lnTo>
                <a:lnTo>
                  <a:pt x="142" y="26"/>
                </a:lnTo>
                <a:lnTo>
                  <a:pt x="142" y="32"/>
                </a:lnTo>
                <a:lnTo>
                  <a:pt x="142" y="40"/>
                </a:lnTo>
                <a:lnTo>
                  <a:pt x="142" y="46"/>
                </a:lnTo>
                <a:lnTo>
                  <a:pt x="142" y="52"/>
                </a:lnTo>
                <a:lnTo>
                  <a:pt x="142" y="66"/>
                </a:lnTo>
                <a:lnTo>
                  <a:pt x="142" y="78"/>
                </a:lnTo>
                <a:lnTo>
                  <a:pt x="142" y="90"/>
                </a:lnTo>
                <a:lnTo>
                  <a:pt x="142" y="101"/>
                </a:lnTo>
                <a:lnTo>
                  <a:pt x="142" y="111"/>
                </a:lnTo>
                <a:lnTo>
                  <a:pt x="142" y="121"/>
                </a:lnTo>
                <a:lnTo>
                  <a:pt x="142" y="127"/>
                </a:lnTo>
                <a:lnTo>
                  <a:pt x="142" y="137"/>
                </a:lnTo>
                <a:lnTo>
                  <a:pt x="142" y="147"/>
                </a:lnTo>
                <a:lnTo>
                  <a:pt x="142" y="149"/>
                </a:lnTo>
                <a:lnTo>
                  <a:pt x="142" y="159"/>
                </a:lnTo>
                <a:lnTo>
                  <a:pt x="140" y="167"/>
                </a:lnTo>
                <a:lnTo>
                  <a:pt x="136" y="175"/>
                </a:lnTo>
                <a:lnTo>
                  <a:pt x="134" y="185"/>
                </a:lnTo>
                <a:lnTo>
                  <a:pt x="130" y="193"/>
                </a:lnTo>
                <a:lnTo>
                  <a:pt x="126" y="201"/>
                </a:lnTo>
                <a:lnTo>
                  <a:pt x="120" y="207"/>
                </a:lnTo>
                <a:lnTo>
                  <a:pt x="116" y="215"/>
                </a:lnTo>
                <a:lnTo>
                  <a:pt x="108" y="219"/>
                </a:lnTo>
                <a:lnTo>
                  <a:pt x="102" y="225"/>
                </a:lnTo>
                <a:lnTo>
                  <a:pt x="94" y="229"/>
                </a:lnTo>
                <a:lnTo>
                  <a:pt x="86" y="233"/>
                </a:lnTo>
                <a:lnTo>
                  <a:pt x="76" y="235"/>
                </a:lnTo>
                <a:lnTo>
                  <a:pt x="68" y="239"/>
                </a:lnTo>
                <a:lnTo>
                  <a:pt x="60" y="241"/>
                </a:lnTo>
                <a:lnTo>
                  <a:pt x="52" y="241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75" name="Rectangle 279"/>
          <p:cNvSpPr>
            <a:spLocks noChangeArrowheads="1"/>
          </p:cNvSpPr>
          <p:nvPr/>
        </p:nvSpPr>
        <p:spPr bwMode="auto">
          <a:xfrm>
            <a:off x="2182813" y="4452938"/>
            <a:ext cx="99218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6500" b="1">
                <a:solidFill>
                  <a:schemeClr val="accent2"/>
                </a:solidFill>
                <a:latin typeface="Bwgrkn"/>
                <a:cs typeface="Bwgrkn"/>
              </a:rPr>
              <a:t>pa</a:t>
            </a:r>
            <a:endParaRPr lang="en-US" sz="6500" b="1">
              <a:solidFill>
                <a:schemeClr val="accent2"/>
              </a:solidFill>
              <a:latin typeface="Bwgrkn"/>
              <a:cs typeface="Bwgrkn"/>
            </a:endParaRPr>
          </a:p>
        </p:txBody>
      </p:sp>
      <p:sp>
        <p:nvSpPr>
          <p:cNvPr id="106776" name="Text Box 280"/>
          <p:cNvSpPr txBox="1">
            <a:spLocks noChangeArrowheads="1"/>
          </p:cNvSpPr>
          <p:nvPr/>
        </p:nvSpPr>
        <p:spPr bwMode="auto">
          <a:xfrm>
            <a:off x="2843213" y="1844675"/>
            <a:ext cx="3600450" cy="649288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35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SMN</a:t>
            </a:r>
            <a:r>
              <a:rPr lang="en-US" sz="3500">
                <a:latin typeface="Bwgrkl" charset="0"/>
              </a:rPr>
              <a:t> </a:t>
            </a:r>
          </a:p>
        </p:txBody>
      </p:sp>
      <p:sp>
        <p:nvSpPr>
          <p:cNvPr id="48278" name="Text Box 263"/>
          <p:cNvSpPr txBox="1">
            <a:spLocks noChangeArrowheads="1"/>
          </p:cNvSpPr>
          <p:nvPr/>
        </p:nvSpPr>
        <p:spPr bwMode="auto">
          <a:xfrm>
            <a:off x="900113" y="404813"/>
            <a:ext cx="7343775" cy="14398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7500" b="1">
                <a:solidFill>
                  <a:schemeClr val="accent2"/>
                </a:solidFill>
                <a:latin typeface="Bwgrkn" charset="0"/>
                <a:cs typeface="Bwgrkn" charset="0"/>
              </a:rPr>
              <a:t>pant</a:t>
            </a:r>
            <a:r>
              <a:rPr lang="en-US" sz="7500"/>
              <a:t> + </a:t>
            </a:r>
            <a:r>
              <a:rPr lang="es-MX" sz="7500" b="1">
                <a:solidFill>
                  <a:srgbClr val="FF3300"/>
                </a:solidFill>
                <a:latin typeface="Bwgrkn" charset="0"/>
                <a:cs typeface="Bwgrkn" charset="0"/>
              </a:rPr>
              <a:t>s</a:t>
            </a:r>
            <a:r>
              <a:rPr lang="en-US" sz="7500">
                <a:latin typeface="Bwgrkn" charset="0"/>
                <a:cs typeface="Bwgrkn" charset="0"/>
              </a:rPr>
              <a:t> </a:t>
            </a:r>
            <a:r>
              <a:rPr lang="en-US" sz="7500"/>
              <a:t>= </a:t>
            </a:r>
            <a:r>
              <a:rPr lang="es-MX" sz="7500" b="1">
                <a:solidFill>
                  <a:schemeClr val="accent2"/>
                </a:solidFill>
                <a:latin typeface="Bwgrkn" charset="0"/>
                <a:cs typeface="Bwgrkn" charset="0"/>
              </a:rPr>
              <a:t>pa/j</a:t>
            </a:r>
            <a:r>
              <a:rPr lang="en-US" sz="7500">
                <a:latin typeface="Bwgrkn" charset="0"/>
                <a:cs typeface="Bwgrkn" charset="0"/>
              </a:rPr>
              <a:t> </a:t>
            </a:r>
          </a:p>
        </p:txBody>
      </p:sp>
      <p:pic>
        <p:nvPicPr>
          <p:cNvPr id="48279" name="Picture 268" descr="Daniel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14992"/>
          <a:stretch>
            <a:fillRect/>
          </a:stretch>
        </p:blipFill>
        <p:spPr bwMode="auto">
          <a:xfrm>
            <a:off x="2568575" y="3560763"/>
            <a:ext cx="63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" name="Rectangle 265"/>
          <p:cNvSpPr>
            <a:spLocks noChangeArrowheads="1"/>
          </p:cNvSpPr>
          <p:nvPr/>
        </p:nvSpPr>
        <p:spPr bwMode="auto">
          <a:xfrm>
            <a:off x="5100067" y="1772816"/>
            <a:ext cx="1200125" cy="3323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1000" b="1" dirty="0">
                <a:solidFill>
                  <a:srgbClr val="FF3300"/>
                </a:solidFill>
                <a:latin typeface="Bwgrkn"/>
                <a:cs typeface="Bwgrkn"/>
              </a:rPr>
              <a:t>j</a:t>
            </a:r>
            <a:endParaRPr lang="en-US" sz="21000" b="1" dirty="0">
              <a:solidFill>
                <a:srgbClr val="FF3300"/>
              </a:solidFill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146458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2"/>
          <p:cNvGrpSpPr>
            <a:grpSpLocks/>
          </p:cNvGrpSpPr>
          <p:nvPr/>
        </p:nvGrpSpPr>
        <p:grpSpPr bwMode="auto">
          <a:xfrm>
            <a:off x="3276600" y="3067050"/>
            <a:ext cx="2519363" cy="1741488"/>
            <a:chOff x="839" y="164"/>
            <a:chExt cx="1151" cy="915"/>
          </a:xfrm>
        </p:grpSpPr>
        <p:sp>
          <p:nvSpPr>
            <p:cNvPr id="4930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9" y="164"/>
              <a:ext cx="1151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7" name="Freeform 4"/>
            <p:cNvSpPr>
              <a:spLocks/>
            </p:cNvSpPr>
            <p:nvPr/>
          </p:nvSpPr>
          <p:spPr bwMode="auto">
            <a:xfrm>
              <a:off x="839" y="164"/>
              <a:ext cx="1147" cy="912"/>
            </a:xfrm>
            <a:custGeom>
              <a:avLst/>
              <a:gdLst>
                <a:gd name="T0" fmla="*/ 9 w 2294"/>
                <a:gd name="T1" fmla="*/ 27 h 1824"/>
                <a:gd name="T2" fmla="*/ 5 w 2294"/>
                <a:gd name="T3" fmla="*/ 28 h 1824"/>
                <a:gd name="T4" fmla="*/ 2 w 2294"/>
                <a:gd name="T5" fmla="*/ 30 h 1824"/>
                <a:gd name="T6" fmla="*/ 1 w 2294"/>
                <a:gd name="T7" fmla="*/ 33 h 1824"/>
                <a:gd name="T8" fmla="*/ 1 w 2294"/>
                <a:gd name="T9" fmla="*/ 37 h 1824"/>
                <a:gd name="T10" fmla="*/ 1 w 2294"/>
                <a:gd name="T11" fmla="*/ 39 h 1824"/>
                <a:gd name="T12" fmla="*/ 1 w 2294"/>
                <a:gd name="T13" fmla="*/ 43 h 1824"/>
                <a:gd name="T14" fmla="*/ 2 w 2294"/>
                <a:gd name="T15" fmla="*/ 46 h 1824"/>
                <a:gd name="T16" fmla="*/ 9 w 2294"/>
                <a:gd name="T17" fmla="*/ 53 h 1824"/>
                <a:gd name="T18" fmla="*/ 11 w 2294"/>
                <a:gd name="T19" fmla="*/ 54 h 1824"/>
                <a:gd name="T20" fmla="*/ 14 w 2294"/>
                <a:gd name="T21" fmla="*/ 55 h 1824"/>
                <a:gd name="T22" fmla="*/ 15 w 2294"/>
                <a:gd name="T23" fmla="*/ 55 h 1824"/>
                <a:gd name="T24" fmla="*/ 19 w 2294"/>
                <a:gd name="T25" fmla="*/ 56 h 1824"/>
                <a:gd name="T26" fmla="*/ 24 w 2294"/>
                <a:gd name="T27" fmla="*/ 56 h 1824"/>
                <a:gd name="T28" fmla="*/ 29 w 2294"/>
                <a:gd name="T29" fmla="*/ 56 h 1824"/>
                <a:gd name="T30" fmla="*/ 34 w 2294"/>
                <a:gd name="T31" fmla="*/ 57 h 1824"/>
                <a:gd name="T32" fmla="*/ 38 w 2294"/>
                <a:gd name="T33" fmla="*/ 57 h 1824"/>
                <a:gd name="T34" fmla="*/ 40 w 2294"/>
                <a:gd name="T35" fmla="*/ 57 h 1824"/>
                <a:gd name="T36" fmla="*/ 41 w 2294"/>
                <a:gd name="T37" fmla="*/ 57 h 1824"/>
                <a:gd name="T38" fmla="*/ 44 w 2294"/>
                <a:gd name="T39" fmla="*/ 57 h 1824"/>
                <a:gd name="T40" fmla="*/ 48 w 2294"/>
                <a:gd name="T41" fmla="*/ 57 h 1824"/>
                <a:gd name="T42" fmla="*/ 51 w 2294"/>
                <a:gd name="T43" fmla="*/ 55 h 1824"/>
                <a:gd name="T44" fmla="*/ 56 w 2294"/>
                <a:gd name="T45" fmla="*/ 52 h 1824"/>
                <a:gd name="T46" fmla="*/ 63 w 2294"/>
                <a:gd name="T47" fmla="*/ 47 h 1824"/>
                <a:gd name="T48" fmla="*/ 67 w 2294"/>
                <a:gd name="T49" fmla="*/ 43 h 1824"/>
                <a:gd name="T50" fmla="*/ 68 w 2294"/>
                <a:gd name="T51" fmla="*/ 40 h 1824"/>
                <a:gd name="T52" fmla="*/ 69 w 2294"/>
                <a:gd name="T53" fmla="*/ 37 h 1824"/>
                <a:gd name="T54" fmla="*/ 72 w 2294"/>
                <a:gd name="T55" fmla="*/ 35 h 1824"/>
                <a:gd name="T56" fmla="*/ 71 w 2294"/>
                <a:gd name="T57" fmla="*/ 33 h 1824"/>
                <a:gd name="T58" fmla="*/ 68 w 2294"/>
                <a:gd name="T59" fmla="*/ 31 h 1824"/>
                <a:gd name="T60" fmla="*/ 65 w 2294"/>
                <a:gd name="T61" fmla="*/ 31 h 1824"/>
                <a:gd name="T62" fmla="*/ 64 w 2294"/>
                <a:gd name="T63" fmla="*/ 30 h 1824"/>
                <a:gd name="T64" fmla="*/ 66 w 2294"/>
                <a:gd name="T65" fmla="*/ 26 h 1824"/>
                <a:gd name="T66" fmla="*/ 65 w 2294"/>
                <a:gd name="T67" fmla="*/ 23 h 1824"/>
                <a:gd name="T68" fmla="*/ 60 w 2294"/>
                <a:gd name="T69" fmla="*/ 22 h 1824"/>
                <a:gd name="T70" fmla="*/ 57 w 2294"/>
                <a:gd name="T71" fmla="*/ 22 h 1824"/>
                <a:gd name="T72" fmla="*/ 53 w 2294"/>
                <a:gd name="T73" fmla="*/ 22 h 1824"/>
                <a:gd name="T74" fmla="*/ 49 w 2294"/>
                <a:gd name="T75" fmla="*/ 23 h 1824"/>
                <a:gd name="T76" fmla="*/ 46 w 2294"/>
                <a:gd name="T77" fmla="*/ 20 h 1824"/>
                <a:gd name="T78" fmla="*/ 42 w 2294"/>
                <a:gd name="T79" fmla="*/ 19 h 1824"/>
                <a:gd name="T80" fmla="*/ 38 w 2294"/>
                <a:gd name="T81" fmla="*/ 19 h 1824"/>
                <a:gd name="T82" fmla="*/ 34 w 2294"/>
                <a:gd name="T83" fmla="*/ 20 h 1824"/>
                <a:gd name="T84" fmla="*/ 36 w 2294"/>
                <a:gd name="T85" fmla="*/ 13 h 1824"/>
                <a:gd name="T86" fmla="*/ 37 w 2294"/>
                <a:gd name="T87" fmla="*/ 7 h 1824"/>
                <a:gd name="T88" fmla="*/ 35 w 2294"/>
                <a:gd name="T89" fmla="*/ 2 h 1824"/>
                <a:gd name="T90" fmla="*/ 32 w 2294"/>
                <a:gd name="T91" fmla="*/ 1 h 1824"/>
                <a:gd name="T92" fmla="*/ 30 w 2294"/>
                <a:gd name="T93" fmla="*/ 0 h 1824"/>
                <a:gd name="T94" fmla="*/ 27 w 2294"/>
                <a:gd name="T95" fmla="*/ 2 h 1824"/>
                <a:gd name="T96" fmla="*/ 25 w 2294"/>
                <a:gd name="T97" fmla="*/ 7 h 1824"/>
                <a:gd name="T98" fmla="*/ 23 w 2294"/>
                <a:gd name="T99" fmla="*/ 14 h 1824"/>
                <a:gd name="T100" fmla="*/ 22 w 2294"/>
                <a:gd name="T101" fmla="*/ 20 h 1824"/>
                <a:gd name="T102" fmla="*/ 21 w 2294"/>
                <a:gd name="T103" fmla="*/ 21 h 1824"/>
                <a:gd name="T104" fmla="*/ 17 w 2294"/>
                <a:gd name="T105" fmla="*/ 21 h 1824"/>
                <a:gd name="T106" fmla="*/ 14 w 2294"/>
                <a:gd name="T107" fmla="*/ 23 h 1824"/>
                <a:gd name="T108" fmla="*/ 13 w 2294"/>
                <a:gd name="T109" fmla="*/ 26 h 18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4" h="1824">
                  <a:moveTo>
                    <a:pt x="329" y="872"/>
                  </a:moveTo>
                  <a:lnTo>
                    <a:pt x="326" y="871"/>
                  </a:lnTo>
                  <a:lnTo>
                    <a:pt x="318" y="868"/>
                  </a:lnTo>
                  <a:lnTo>
                    <a:pt x="304" y="863"/>
                  </a:lnTo>
                  <a:lnTo>
                    <a:pt x="287" y="857"/>
                  </a:lnTo>
                  <a:lnTo>
                    <a:pt x="266" y="854"/>
                  </a:lnTo>
                  <a:lnTo>
                    <a:pt x="242" y="850"/>
                  </a:lnTo>
                  <a:lnTo>
                    <a:pt x="216" y="850"/>
                  </a:lnTo>
                  <a:lnTo>
                    <a:pt x="190" y="853"/>
                  </a:lnTo>
                  <a:lnTo>
                    <a:pt x="173" y="856"/>
                  </a:lnTo>
                  <a:lnTo>
                    <a:pt x="155" y="862"/>
                  </a:lnTo>
                  <a:lnTo>
                    <a:pt x="138" y="870"/>
                  </a:lnTo>
                  <a:lnTo>
                    <a:pt x="121" y="880"/>
                  </a:lnTo>
                  <a:lnTo>
                    <a:pt x="105" y="893"/>
                  </a:lnTo>
                  <a:lnTo>
                    <a:pt x="88" y="908"/>
                  </a:lnTo>
                  <a:lnTo>
                    <a:pt x="73" y="926"/>
                  </a:lnTo>
                  <a:lnTo>
                    <a:pt x="60" y="948"/>
                  </a:lnTo>
                  <a:lnTo>
                    <a:pt x="57" y="950"/>
                  </a:lnTo>
                  <a:lnTo>
                    <a:pt x="53" y="957"/>
                  </a:lnTo>
                  <a:lnTo>
                    <a:pt x="46" y="969"/>
                  </a:lnTo>
                  <a:lnTo>
                    <a:pt x="38" y="983"/>
                  </a:lnTo>
                  <a:lnTo>
                    <a:pt x="29" y="1001"/>
                  </a:lnTo>
                  <a:lnTo>
                    <a:pt x="19" y="1021"/>
                  </a:lnTo>
                  <a:lnTo>
                    <a:pt x="11" y="1044"/>
                  </a:lnTo>
                  <a:lnTo>
                    <a:pt x="4" y="1068"/>
                  </a:lnTo>
                  <a:lnTo>
                    <a:pt x="1" y="1088"/>
                  </a:lnTo>
                  <a:lnTo>
                    <a:pt x="0" y="1107"/>
                  </a:lnTo>
                  <a:lnTo>
                    <a:pt x="1" y="1127"/>
                  </a:lnTo>
                  <a:lnTo>
                    <a:pt x="3" y="1146"/>
                  </a:lnTo>
                  <a:lnTo>
                    <a:pt x="9" y="1167"/>
                  </a:lnTo>
                  <a:lnTo>
                    <a:pt x="17" y="1187"/>
                  </a:lnTo>
                  <a:lnTo>
                    <a:pt x="30" y="1206"/>
                  </a:lnTo>
                  <a:lnTo>
                    <a:pt x="45" y="1225"/>
                  </a:lnTo>
                  <a:lnTo>
                    <a:pt x="42" y="1227"/>
                  </a:lnTo>
                  <a:lnTo>
                    <a:pt x="37" y="1233"/>
                  </a:lnTo>
                  <a:lnTo>
                    <a:pt x="30" y="1243"/>
                  </a:lnTo>
                  <a:lnTo>
                    <a:pt x="20" y="1257"/>
                  </a:lnTo>
                  <a:lnTo>
                    <a:pt x="12" y="1273"/>
                  </a:lnTo>
                  <a:lnTo>
                    <a:pt x="6" y="1293"/>
                  </a:lnTo>
                  <a:lnTo>
                    <a:pt x="1" y="1315"/>
                  </a:lnTo>
                  <a:lnTo>
                    <a:pt x="0" y="1339"/>
                  </a:lnTo>
                  <a:lnTo>
                    <a:pt x="2" y="1354"/>
                  </a:lnTo>
                  <a:lnTo>
                    <a:pt x="6" y="1370"/>
                  </a:lnTo>
                  <a:lnTo>
                    <a:pt x="11" y="1385"/>
                  </a:lnTo>
                  <a:lnTo>
                    <a:pt x="19" y="1402"/>
                  </a:lnTo>
                  <a:lnTo>
                    <a:pt x="31" y="1418"/>
                  </a:lnTo>
                  <a:lnTo>
                    <a:pt x="45" y="1436"/>
                  </a:lnTo>
                  <a:lnTo>
                    <a:pt x="62" y="1453"/>
                  </a:lnTo>
                  <a:lnTo>
                    <a:pt x="83" y="1470"/>
                  </a:lnTo>
                  <a:lnTo>
                    <a:pt x="252" y="1686"/>
                  </a:lnTo>
                  <a:lnTo>
                    <a:pt x="253" y="1687"/>
                  </a:lnTo>
                  <a:lnTo>
                    <a:pt x="257" y="1688"/>
                  </a:lnTo>
                  <a:lnTo>
                    <a:pt x="261" y="1690"/>
                  </a:lnTo>
                  <a:lnTo>
                    <a:pt x="268" y="1694"/>
                  </a:lnTo>
                  <a:lnTo>
                    <a:pt x="276" y="1698"/>
                  </a:lnTo>
                  <a:lnTo>
                    <a:pt x="287" y="1703"/>
                  </a:lnTo>
                  <a:lnTo>
                    <a:pt x="297" y="1708"/>
                  </a:lnTo>
                  <a:lnTo>
                    <a:pt x="310" y="1713"/>
                  </a:lnTo>
                  <a:lnTo>
                    <a:pt x="324" y="1719"/>
                  </a:lnTo>
                  <a:lnTo>
                    <a:pt x="337" y="1724"/>
                  </a:lnTo>
                  <a:lnTo>
                    <a:pt x="352" y="1730"/>
                  </a:lnTo>
                  <a:lnTo>
                    <a:pt x="368" y="1734"/>
                  </a:lnTo>
                  <a:lnTo>
                    <a:pt x="386" y="1739"/>
                  </a:lnTo>
                  <a:lnTo>
                    <a:pt x="402" y="1742"/>
                  </a:lnTo>
                  <a:lnTo>
                    <a:pt x="419" y="1744"/>
                  </a:lnTo>
                  <a:lnTo>
                    <a:pt x="436" y="1747"/>
                  </a:lnTo>
                  <a:lnTo>
                    <a:pt x="438" y="1747"/>
                  </a:lnTo>
                  <a:lnTo>
                    <a:pt x="441" y="1747"/>
                  </a:lnTo>
                  <a:lnTo>
                    <a:pt x="448" y="1748"/>
                  </a:lnTo>
                  <a:lnTo>
                    <a:pt x="456" y="1749"/>
                  </a:lnTo>
                  <a:lnTo>
                    <a:pt x="466" y="1749"/>
                  </a:lnTo>
                  <a:lnTo>
                    <a:pt x="479" y="1750"/>
                  </a:lnTo>
                  <a:lnTo>
                    <a:pt x="494" y="1753"/>
                  </a:lnTo>
                  <a:lnTo>
                    <a:pt x="510" y="1754"/>
                  </a:lnTo>
                  <a:lnTo>
                    <a:pt x="529" y="1755"/>
                  </a:lnTo>
                  <a:lnTo>
                    <a:pt x="548" y="1757"/>
                  </a:lnTo>
                  <a:lnTo>
                    <a:pt x="569" y="1759"/>
                  </a:lnTo>
                  <a:lnTo>
                    <a:pt x="591" y="1762"/>
                  </a:lnTo>
                  <a:lnTo>
                    <a:pt x="615" y="1764"/>
                  </a:lnTo>
                  <a:lnTo>
                    <a:pt x="639" y="1766"/>
                  </a:lnTo>
                  <a:lnTo>
                    <a:pt x="665" y="1769"/>
                  </a:lnTo>
                  <a:lnTo>
                    <a:pt x="691" y="1771"/>
                  </a:lnTo>
                  <a:lnTo>
                    <a:pt x="718" y="1773"/>
                  </a:lnTo>
                  <a:lnTo>
                    <a:pt x="744" y="1776"/>
                  </a:lnTo>
                  <a:lnTo>
                    <a:pt x="771" y="1778"/>
                  </a:lnTo>
                  <a:lnTo>
                    <a:pt x="798" y="1781"/>
                  </a:lnTo>
                  <a:lnTo>
                    <a:pt x="826" y="1784"/>
                  </a:lnTo>
                  <a:lnTo>
                    <a:pt x="854" y="1786"/>
                  </a:lnTo>
                  <a:lnTo>
                    <a:pt x="882" y="1788"/>
                  </a:lnTo>
                  <a:lnTo>
                    <a:pt x="910" y="1791"/>
                  </a:lnTo>
                  <a:lnTo>
                    <a:pt x="938" y="1793"/>
                  </a:lnTo>
                  <a:lnTo>
                    <a:pt x="965" y="1796"/>
                  </a:lnTo>
                  <a:lnTo>
                    <a:pt x="993" y="1799"/>
                  </a:lnTo>
                  <a:lnTo>
                    <a:pt x="1019" y="1801"/>
                  </a:lnTo>
                  <a:lnTo>
                    <a:pt x="1046" y="1803"/>
                  </a:lnTo>
                  <a:lnTo>
                    <a:pt x="1071" y="1804"/>
                  </a:lnTo>
                  <a:lnTo>
                    <a:pt x="1097" y="1807"/>
                  </a:lnTo>
                  <a:lnTo>
                    <a:pt x="1121" y="1809"/>
                  </a:lnTo>
                  <a:lnTo>
                    <a:pt x="1139" y="1810"/>
                  </a:lnTo>
                  <a:lnTo>
                    <a:pt x="1157" y="1812"/>
                  </a:lnTo>
                  <a:lnTo>
                    <a:pt x="1174" y="1814"/>
                  </a:lnTo>
                  <a:lnTo>
                    <a:pt x="1190" y="1815"/>
                  </a:lnTo>
                  <a:lnTo>
                    <a:pt x="1205" y="1817"/>
                  </a:lnTo>
                  <a:lnTo>
                    <a:pt x="1220" y="1818"/>
                  </a:lnTo>
                  <a:lnTo>
                    <a:pt x="1234" y="1819"/>
                  </a:lnTo>
                  <a:lnTo>
                    <a:pt x="1246" y="1819"/>
                  </a:lnTo>
                  <a:lnTo>
                    <a:pt x="1259" y="1821"/>
                  </a:lnTo>
                  <a:lnTo>
                    <a:pt x="1269" y="1822"/>
                  </a:lnTo>
                  <a:lnTo>
                    <a:pt x="1280" y="1823"/>
                  </a:lnTo>
                  <a:lnTo>
                    <a:pt x="1288" y="1823"/>
                  </a:lnTo>
                  <a:lnTo>
                    <a:pt x="1296" y="1823"/>
                  </a:lnTo>
                  <a:lnTo>
                    <a:pt x="1302" y="1824"/>
                  </a:lnTo>
                  <a:lnTo>
                    <a:pt x="1307" y="1824"/>
                  </a:lnTo>
                  <a:lnTo>
                    <a:pt x="1311" y="1824"/>
                  </a:lnTo>
                  <a:lnTo>
                    <a:pt x="1322" y="1824"/>
                  </a:lnTo>
                  <a:lnTo>
                    <a:pt x="1335" y="1823"/>
                  </a:lnTo>
                  <a:lnTo>
                    <a:pt x="1349" y="1823"/>
                  </a:lnTo>
                  <a:lnTo>
                    <a:pt x="1365" y="1822"/>
                  </a:lnTo>
                  <a:lnTo>
                    <a:pt x="1381" y="1819"/>
                  </a:lnTo>
                  <a:lnTo>
                    <a:pt x="1397" y="1818"/>
                  </a:lnTo>
                  <a:lnTo>
                    <a:pt x="1415" y="1815"/>
                  </a:lnTo>
                  <a:lnTo>
                    <a:pt x="1433" y="1812"/>
                  </a:lnTo>
                  <a:lnTo>
                    <a:pt x="1455" y="1809"/>
                  </a:lnTo>
                  <a:lnTo>
                    <a:pt x="1477" y="1804"/>
                  </a:lnTo>
                  <a:lnTo>
                    <a:pt x="1499" y="1799"/>
                  </a:lnTo>
                  <a:lnTo>
                    <a:pt x="1521" y="1793"/>
                  </a:lnTo>
                  <a:lnTo>
                    <a:pt x="1541" y="1787"/>
                  </a:lnTo>
                  <a:lnTo>
                    <a:pt x="1561" y="1779"/>
                  </a:lnTo>
                  <a:lnTo>
                    <a:pt x="1579" y="1772"/>
                  </a:lnTo>
                  <a:lnTo>
                    <a:pt x="1595" y="1763"/>
                  </a:lnTo>
                  <a:lnTo>
                    <a:pt x="1608" y="1755"/>
                  </a:lnTo>
                  <a:lnTo>
                    <a:pt x="1625" y="1746"/>
                  </a:lnTo>
                  <a:lnTo>
                    <a:pt x="1645" y="1733"/>
                  </a:lnTo>
                  <a:lnTo>
                    <a:pt x="1669" y="1719"/>
                  </a:lnTo>
                  <a:lnTo>
                    <a:pt x="1695" y="1703"/>
                  </a:lnTo>
                  <a:lnTo>
                    <a:pt x="1723" y="1686"/>
                  </a:lnTo>
                  <a:lnTo>
                    <a:pt x="1754" y="1666"/>
                  </a:lnTo>
                  <a:lnTo>
                    <a:pt x="1787" y="1645"/>
                  </a:lnTo>
                  <a:lnTo>
                    <a:pt x="1819" y="1623"/>
                  </a:lnTo>
                  <a:lnTo>
                    <a:pt x="1854" y="1599"/>
                  </a:lnTo>
                  <a:lnTo>
                    <a:pt x="1887" y="1575"/>
                  </a:lnTo>
                  <a:lnTo>
                    <a:pt x="1920" y="1549"/>
                  </a:lnTo>
                  <a:lnTo>
                    <a:pt x="1954" y="1522"/>
                  </a:lnTo>
                  <a:lnTo>
                    <a:pt x="1986" y="1494"/>
                  </a:lnTo>
                  <a:lnTo>
                    <a:pt x="2017" y="1466"/>
                  </a:lnTo>
                  <a:lnTo>
                    <a:pt x="2046" y="1437"/>
                  </a:lnTo>
                  <a:lnTo>
                    <a:pt x="2066" y="1415"/>
                  </a:lnTo>
                  <a:lnTo>
                    <a:pt x="2084" y="1394"/>
                  </a:lnTo>
                  <a:lnTo>
                    <a:pt x="2101" y="1372"/>
                  </a:lnTo>
                  <a:lnTo>
                    <a:pt x="2116" y="1350"/>
                  </a:lnTo>
                  <a:lnTo>
                    <a:pt x="2129" y="1328"/>
                  </a:lnTo>
                  <a:lnTo>
                    <a:pt x="2140" y="1307"/>
                  </a:lnTo>
                  <a:lnTo>
                    <a:pt x="2150" y="1285"/>
                  </a:lnTo>
                  <a:lnTo>
                    <a:pt x="2157" y="1263"/>
                  </a:lnTo>
                  <a:lnTo>
                    <a:pt x="2157" y="1259"/>
                  </a:lnTo>
                  <a:lnTo>
                    <a:pt x="2158" y="1251"/>
                  </a:lnTo>
                  <a:lnTo>
                    <a:pt x="2159" y="1240"/>
                  </a:lnTo>
                  <a:lnTo>
                    <a:pt x="2162" y="1225"/>
                  </a:lnTo>
                  <a:lnTo>
                    <a:pt x="2168" y="1210"/>
                  </a:lnTo>
                  <a:lnTo>
                    <a:pt x="2176" y="1195"/>
                  </a:lnTo>
                  <a:lnTo>
                    <a:pt x="2188" y="1181"/>
                  </a:lnTo>
                  <a:lnTo>
                    <a:pt x="2203" y="1171"/>
                  </a:lnTo>
                  <a:lnTo>
                    <a:pt x="2215" y="1164"/>
                  </a:lnTo>
                  <a:lnTo>
                    <a:pt x="2229" y="1156"/>
                  </a:lnTo>
                  <a:lnTo>
                    <a:pt x="2243" y="1146"/>
                  </a:lnTo>
                  <a:lnTo>
                    <a:pt x="2257" y="1136"/>
                  </a:lnTo>
                  <a:lnTo>
                    <a:pt x="2270" y="1124"/>
                  </a:lnTo>
                  <a:lnTo>
                    <a:pt x="2280" y="1113"/>
                  </a:lnTo>
                  <a:lnTo>
                    <a:pt x="2288" y="1099"/>
                  </a:lnTo>
                  <a:lnTo>
                    <a:pt x="2293" y="1085"/>
                  </a:lnTo>
                  <a:lnTo>
                    <a:pt x="2294" y="1073"/>
                  </a:lnTo>
                  <a:lnTo>
                    <a:pt x="2290" y="1060"/>
                  </a:lnTo>
                  <a:lnTo>
                    <a:pt x="2283" y="1046"/>
                  </a:lnTo>
                  <a:lnTo>
                    <a:pt x="2272" y="1032"/>
                  </a:lnTo>
                  <a:lnTo>
                    <a:pt x="2259" y="1022"/>
                  </a:lnTo>
                  <a:lnTo>
                    <a:pt x="2244" y="1013"/>
                  </a:lnTo>
                  <a:lnTo>
                    <a:pt x="2228" y="1003"/>
                  </a:lnTo>
                  <a:lnTo>
                    <a:pt x="2210" y="997"/>
                  </a:lnTo>
                  <a:lnTo>
                    <a:pt x="2191" y="991"/>
                  </a:lnTo>
                  <a:lnTo>
                    <a:pt x="2172" y="986"/>
                  </a:lnTo>
                  <a:lnTo>
                    <a:pt x="2153" y="982"/>
                  </a:lnTo>
                  <a:lnTo>
                    <a:pt x="2134" y="979"/>
                  </a:lnTo>
                  <a:lnTo>
                    <a:pt x="2115" y="976"/>
                  </a:lnTo>
                  <a:lnTo>
                    <a:pt x="2098" y="975"/>
                  </a:lnTo>
                  <a:lnTo>
                    <a:pt x="2083" y="974"/>
                  </a:lnTo>
                  <a:lnTo>
                    <a:pt x="2069" y="972"/>
                  </a:lnTo>
                  <a:lnTo>
                    <a:pt x="2058" y="971"/>
                  </a:lnTo>
                  <a:lnTo>
                    <a:pt x="2048" y="971"/>
                  </a:lnTo>
                  <a:lnTo>
                    <a:pt x="2044" y="971"/>
                  </a:lnTo>
                  <a:lnTo>
                    <a:pt x="2041" y="971"/>
                  </a:lnTo>
                  <a:lnTo>
                    <a:pt x="2044" y="968"/>
                  </a:lnTo>
                  <a:lnTo>
                    <a:pt x="2048" y="959"/>
                  </a:lnTo>
                  <a:lnTo>
                    <a:pt x="2056" y="944"/>
                  </a:lnTo>
                  <a:lnTo>
                    <a:pt x="2066" y="925"/>
                  </a:lnTo>
                  <a:lnTo>
                    <a:pt x="2076" y="903"/>
                  </a:lnTo>
                  <a:lnTo>
                    <a:pt x="2085" y="879"/>
                  </a:lnTo>
                  <a:lnTo>
                    <a:pt x="2092" y="853"/>
                  </a:lnTo>
                  <a:lnTo>
                    <a:pt x="2098" y="826"/>
                  </a:lnTo>
                  <a:lnTo>
                    <a:pt x="2100" y="801"/>
                  </a:lnTo>
                  <a:lnTo>
                    <a:pt x="2098" y="776"/>
                  </a:lnTo>
                  <a:lnTo>
                    <a:pt x="2092" y="753"/>
                  </a:lnTo>
                  <a:lnTo>
                    <a:pt x="2079" y="734"/>
                  </a:lnTo>
                  <a:lnTo>
                    <a:pt x="2068" y="722"/>
                  </a:lnTo>
                  <a:lnTo>
                    <a:pt x="2053" y="711"/>
                  </a:lnTo>
                  <a:lnTo>
                    <a:pt x="2034" y="702"/>
                  </a:lnTo>
                  <a:lnTo>
                    <a:pt x="2015" y="694"/>
                  </a:lnTo>
                  <a:lnTo>
                    <a:pt x="1992" y="687"/>
                  </a:lnTo>
                  <a:lnTo>
                    <a:pt x="1966" y="681"/>
                  </a:lnTo>
                  <a:lnTo>
                    <a:pt x="1940" y="676"/>
                  </a:lnTo>
                  <a:lnTo>
                    <a:pt x="1911" y="674"/>
                  </a:lnTo>
                  <a:lnTo>
                    <a:pt x="1892" y="673"/>
                  </a:lnTo>
                  <a:lnTo>
                    <a:pt x="1873" y="673"/>
                  </a:lnTo>
                  <a:lnTo>
                    <a:pt x="1854" y="673"/>
                  </a:lnTo>
                  <a:lnTo>
                    <a:pt x="1833" y="674"/>
                  </a:lnTo>
                  <a:lnTo>
                    <a:pt x="1813" y="675"/>
                  </a:lnTo>
                  <a:lnTo>
                    <a:pt x="1793" y="677"/>
                  </a:lnTo>
                  <a:lnTo>
                    <a:pt x="1773" y="680"/>
                  </a:lnTo>
                  <a:lnTo>
                    <a:pt x="1753" y="683"/>
                  </a:lnTo>
                  <a:lnTo>
                    <a:pt x="1734" y="687"/>
                  </a:lnTo>
                  <a:lnTo>
                    <a:pt x="1714" y="692"/>
                  </a:lnTo>
                  <a:lnTo>
                    <a:pt x="1696" y="697"/>
                  </a:lnTo>
                  <a:lnTo>
                    <a:pt x="1677" y="703"/>
                  </a:lnTo>
                  <a:lnTo>
                    <a:pt x="1660" y="710"/>
                  </a:lnTo>
                  <a:lnTo>
                    <a:pt x="1643" y="717"/>
                  </a:lnTo>
                  <a:lnTo>
                    <a:pt x="1627" y="725"/>
                  </a:lnTo>
                  <a:lnTo>
                    <a:pt x="1612" y="734"/>
                  </a:lnTo>
                  <a:lnTo>
                    <a:pt x="1557" y="718"/>
                  </a:lnTo>
                  <a:lnTo>
                    <a:pt x="1555" y="714"/>
                  </a:lnTo>
                  <a:lnTo>
                    <a:pt x="1549" y="706"/>
                  </a:lnTo>
                  <a:lnTo>
                    <a:pt x="1539" y="694"/>
                  </a:lnTo>
                  <a:lnTo>
                    <a:pt x="1523" y="677"/>
                  </a:lnTo>
                  <a:lnTo>
                    <a:pt x="1503" y="659"/>
                  </a:lnTo>
                  <a:lnTo>
                    <a:pt x="1478" y="640"/>
                  </a:lnTo>
                  <a:lnTo>
                    <a:pt x="1448" y="623"/>
                  </a:lnTo>
                  <a:lnTo>
                    <a:pt x="1412" y="607"/>
                  </a:lnTo>
                  <a:lnTo>
                    <a:pt x="1397" y="601"/>
                  </a:lnTo>
                  <a:lnTo>
                    <a:pt x="1381" y="597"/>
                  </a:lnTo>
                  <a:lnTo>
                    <a:pt x="1365" y="592"/>
                  </a:lnTo>
                  <a:lnTo>
                    <a:pt x="1347" y="589"/>
                  </a:lnTo>
                  <a:lnTo>
                    <a:pt x="1328" y="585"/>
                  </a:lnTo>
                  <a:lnTo>
                    <a:pt x="1310" y="583"/>
                  </a:lnTo>
                  <a:lnTo>
                    <a:pt x="1289" y="582"/>
                  </a:lnTo>
                  <a:lnTo>
                    <a:pt x="1268" y="581"/>
                  </a:lnTo>
                  <a:lnTo>
                    <a:pt x="1246" y="582"/>
                  </a:lnTo>
                  <a:lnTo>
                    <a:pt x="1223" y="583"/>
                  </a:lnTo>
                  <a:lnTo>
                    <a:pt x="1199" y="585"/>
                  </a:lnTo>
                  <a:lnTo>
                    <a:pt x="1175" y="590"/>
                  </a:lnTo>
                  <a:lnTo>
                    <a:pt x="1150" y="594"/>
                  </a:lnTo>
                  <a:lnTo>
                    <a:pt x="1123" y="601"/>
                  </a:lnTo>
                  <a:lnTo>
                    <a:pt x="1095" y="609"/>
                  </a:lnTo>
                  <a:lnTo>
                    <a:pt x="1067" y="619"/>
                  </a:lnTo>
                  <a:lnTo>
                    <a:pt x="1069" y="611"/>
                  </a:lnTo>
                  <a:lnTo>
                    <a:pt x="1076" y="590"/>
                  </a:lnTo>
                  <a:lnTo>
                    <a:pt x="1085" y="560"/>
                  </a:lnTo>
                  <a:lnTo>
                    <a:pt x="1097" y="523"/>
                  </a:lnTo>
                  <a:lnTo>
                    <a:pt x="1109" y="484"/>
                  </a:lnTo>
                  <a:lnTo>
                    <a:pt x="1122" y="446"/>
                  </a:lnTo>
                  <a:lnTo>
                    <a:pt x="1133" y="412"/>
                  </a:lnTo>
                  <a:lnTo>
                    <a:pt x="1143" y="387"/>
                  </a:lnTo>
                  <a:lnTo>
                    <a:pt x="1148" y="369"/>
                  </a:lnTo>
                  <a:lnTo>
                    <a:pt x="1155" y="341"/>
                  </a:lnTo>
                  <a:lnTo>
                    <a:pt x="1162" y="305"/>
                  </a:lnTo>
                  <a:lnTo>
                    <a:pt x="1167" y="266"/>
                  </a:lnTo>
                  <a:lnTo>
                    <a:pt x="1169" y="222"/>
                  </a:lnTo>
                  <a:lnTo>
                    <a:pt x="1167" y="178"/>
                  </a:lnTo>
                  <a:lnTo>
                    <a:pt x="1160" y="136"/>
                  </a:lnTo>
                  <a:lnTo>
                    <a:pt x="1147" y="97"/>
                  </a:lnTo>
                  <a:lnTo>
                    <a:pt x="1139" y="79"/>
                  </a:lnTo>
                  <a:lnTo>
                    <a:pt x="1129" y="63"/>
                  </a:lnTo>
                  <a:lnTo>
                    <a:pt x="1116" y="49"/>
                  </a:lnTo>
                  <a:lnTo>
                    <a:pt x="1101" y="37"/>
                  </a:lnTo>
                  <a:lnTo>
                    <a:pt x="1085" y="26"/>
                  </a:lnTo>
                  <a:lnTo>
                    <a:pt x="1067" y="18"/>
                  </a:lnTo>
                  <a:lnTo>
                    <a:pt x="1045" y="14"/>
                  </a:lnTo>
                  <a:lnTo>
                    <a:pt x="1021" y="11"/>
                  </a:lnTo>
                  <a:lnTo>
                    <a:pt x="1019" y="10"/>
                  </a:lnTo>
                  <a:lnTo>
                    <a:pt x="1015" y="9"/>
                  </a:lnTo>
                  <a:lnTo>
                    <a:pt x="1008" y="7"/>
                  </a:lnTo>
                  <a:lnTo>
                    <a:pt x="999" y="3"/>
                  </a:lnTo>
                  <a:lnTo>
                    <a:pt x="987" y="1"/>
                  </a:lnTo>
                  <a:lnTo>
                    <a:pt x="974" y="0"/>
                  </a:lnTo>
                  <a:lnTo>
                    <a:pt x="960" y="0"/>
                  </a:lnTo>
                  <a:lnTo>
                    <a:pt x="945" y="1"/>
                  </a:lnTo>
                  <a:lnTo>
                    <a:pt x="926" y="6"/>
                  </a:lnTo>
                  <a:lnTo>
                    <a:pt x="908" y="12"/>
                  </a:lnTo>
                  <a:lnTo>
                    <a:pt x="889" y="25"/>
                  </a:lnTo>
                  <a:lnTo>
                    <a:pt x="872" y="41"/>
                  </a:lnTo>
                  <a:lnTo>
                    <a:pt x="855" y="64"/>
                  </a:lnTo>
                  <a:lnTo>
                    <a:pt x="839" y="93"/>
                  </a:lnTo>
                  <a:lnTo>
                    <a:pt x="825" y="129"/>
                  </a:lnTo>
                  <a:lnTo>
                    <a:pt x="813" y="173"/>
                  </a:lnTo>
                  <a:lnTo>
                    <a:pt x="812" y="177"/>
                  </a:lnTo>
                  <a:lnTo>
                    <a:pt x="806" y="191"/>
                  </a:lnTo>
                  <a:lnTo>
                    <a:pt x="799" y="213"/>
                  </a:lnTo>
                  <a:lnTo>
                    <a:pt x="790" y="242"/>
                  </a:lnTo>
                  <a:lnTo>
                    <a:pt x="779" y="276"/>
                  </a:lnTo>
                  <a:lnTo>
                    <a:pt x="767" y="314"/>
                  </a:lnTo>
                  <a:lnTo>
                    <a:pt x="753" y="356"/>
                  </a:lnTo>
                  <a:lnTo>
                    <a:pt x="741" y="398"/>
                  </a:lnTo>
                  <a:lnTo>
                    <a:pt x="729" y="437"/>
                  </a:lnTo>
                  <a:lnTo>
                    <a:pt x="719" y="475"/>
                  </a:lnTo>
                  <a:lnTo>
                    <a:pt x="708" y="511"/>
                  </a:lnTo>
                  <a:lnTo>
                    <a:pt x="700" y="546"/>
                  </a:lnTo>
                  <a:lnTo>
                    <a:pt x="692" y="577"/>
                  </a:lnTo>
                  <a:lnTo>
                    <a:pt x="686" y="606"/>
                  </a:lnTo>
                  <a:lnTo>
                    <a:pt x="683" y="630"/>
                  </a:lnTo>
                  <a:lnTo>
                    <a:pt x="682" y="649"/>
                  </a:lnTo>
                  <a:lnTo>
                    <a:pt x="682" y="653"/>
                  </a:lnTo>
                  <a:lnTo>
                    <a:pt x="678" y="661"/>
                  </a:lnTo>
                  <a:lnTo>
                    <a:pt x="669" y="665"/>
                  </a:lnTo>
                  <a:lnTo>
                    <a:pt x="652" y="657"/>
                  </a:lnTo>
                  <a:lnTo>
                    <a:pt x="643" y="652"/>
                  </a:lnTo>
                  <a:lnTo>
                    <a:pt x="629" y="647"/>
                  </a:lnTo>
                  <a:lnTo>
                    <a:pt x="613" y="645"/>
                  </a:lnTo>
                  <a:lnTo>
                    <a:pt x="593" y="643"/>
                  </a:lnTo>
                  <a:lnTo>
                    <a:pt x="571" y="644"/>
                  </a:lnTo>
                  <a:lnTo>
                    <a:pt x="548" y="646"/>
                  </a:lnTo>
                  <a:lnTo>
                    <a:pt x="524" y="651"/>
                  </a:lnTo>
                  <a:lnTo>
                    <a:pt x="500" y="659"/>
                  </a:lnTo>
                  <a:lnTo>
                    <a:pt x="483" y="667"/>
                  </a:lnTo>
                  <a:lnTo>
                    <a:pt x="466" y="677"/>
                  </a:lnTo>
                  <a:lnTo>
                    <a:pt x="450" y="689"/>
                  </a:lnTo>
                  <a:lnTo>
                    <a:pt x="436" y="704"/>
                  </a:lnTo>
                  <a:lnTo>
                    <a:pt x="424" y="720"/>
                  </a:lnTo>
                  <a:lnTo>
                    <a:pt x="413" y="740"/>
                  </a:lnTo>
                  <a:lnTo>
                    <a:pt x="404" y="761"/>
                  </a:lnTo>
                  <a:lnTo>
                    <a:pt x="398" y="787"/>
                  </a:lnTo>
                  <a:lnTo>
                    <a:pt x="397" y="790"/>
                  </a:lnTo>
                  <a:lnTo>
                    <a:pt x="393" y="801"/>
                  </a:lnTo>
                  <a:lnTo>
                    <a:pt x="387" y="813"/>
                  </a:lnTo>
                  <a:lnTo>
                    <a:pt x="378" y="829"/>
                  </a:lnTo>
                  <a:lnTo>
                    <a:pt x="367" y="846"/>
                  </a:lnTo>
                  <a:lnTo>
                    <a:pt x="356" y="858"/>
                  </a:lnTo>
                  <a:lnTo>
                    <a:pt x="343" y="869"/>
                  </a:lnTo>
                  <a:lnTo>
                    <a:pt x="329" y="87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8" name="Freeform 5"/>
            <p:cNvSpPr>
              <a:spLocks/>
            </p:cNvSpPr>
            <p:nvPr/>
          </p:nvSpPr>
          <p:spPr bwMode="auto">
            <a:xfrm>
              <a:off x="868" y="193"/>
              <a:ext cx="1016" cy="849"/>
            </a:xfrm>
            <a:custGeom>
              <a:avLst/>
              <a:gdLst>
                <a:gd name="T0" fmla="*/ 32 w 2031"/>
                <a:gd name="T1" fmla="*/ 19 h 1699"/>
                <a:gd name="T2" fmla="*/ 44 w 2031"/>
                <a:gd name="T3" fmla="*/ 22 h 1699"/>
                <a:gd name="T4" fmla="*/ 55 w 2031"/>
                <a:gd name="T5" fmla="*/ 21 h 1699"/>
                <a:gd name="T6" fmla="*/ 59 w 2031"/>
                <a:gd name="T7" fmla="*/ 28 h 1699"/>
                <a:gd name="T8" fmla="*/ 58 w 2031"/>
                <a:gd name="T9" fmla="*/ 35 h 1699"/>
                <a:gd name="T10" fmla="*/ 59 w 2031"/>
                <a:gd name="T11" fmla="*/ 35 h 1699"/>
                <a:gd name="T12" fmla="*/ 59 w 2031"/>
                <a:gd name="T13" fmla="*/ 40 h 1699"/>
                <a:gd name="T14" fmla="*/ 54 w 2031"/>
                <a:gd name="T15" fmla="*/ 41 h 1699"/>
                <a:gd name="T16" fmla="*/ 56 w 2031"/>
                <a:gd name="T17" fmla="*/ 41 h 1699"/>
                <a:gd name="T18" fmla="*/ 61 w 2031"/>
                <a:gd name="T19" fmla="*/ 42 h 1699"/>
                <a:gd name="T20" fmla="*/ 52 w 2031"/>
                <a:gd name="T21" fmla="*/ 42 h 1699"/>
                <a:gd name="T22" fmla="*/ 52 w 2031"/>
                <a:gd name="T23" fmla="*/ 43 h 1699"/>
                <a:gd name="T24" fmla="*/ 57 w 2031"/>
                <a:gd name="T25" fmla="*/ 44 h 1699"/>
                <a:gd name="T26" fmla="*/ 56 w 2031"/>
                <a:gd name="T27" fmla="*/ 45 h 1699"/>
                <a:gd name="T28" fmla="*/ 55 w 2031"/>
                <a:gd name="T29" fmla="*/ 46 h 1699"/>
                <a:gd name="T30" fmla="*/ 49 w 2031"/>
                <a:gd name="T31" fmla="*/ 47 h 1699"/>
                <a:gd name="T32" fmla="*/ 50 w 2031"/>
                <a:gd name="T33" fmla="*/ 47 h 1699"/>
                <a:gd name="T34" fmla="*/ 48 w 2031"/>
                <a:gd name="T35" fmla="*/ 49 h 1699"/>
                <a:gd name="T36" fmla="*/ 46 w 2031"/>
                <a:gd name="T37" fmla="*/ 50 h 1699"/>
                <a:gd name="T38" fmla="*/ 45 w 2031"/>
                <a:gd name="T39" fmla="*/ 51 h 1699"/>
                <a:gd name="T40" fmla="*/ 40 w 2031"/>
                <a:gd name="T41" fmla="*/ 52 h 1699"/>
                <a:gd name="T42" fmla="*/ 32 w 2031"/>
                <a:gd name="T43" fmla="*/ 52 h 1699"/>
                <a:gd name="T44" fmla="*/ 27 w 2031"/>
                <a:gd name="T45" fmla="*/ 52 h 1699"/>
                <a:gd name="T46" fmla="*/ 20 w 2031"/>
                <a:gd name="T47" fmla="*/ 51 h 1699"/>
                <a:gd name="T48" fmla="*/ 15 w 2031"/>
                <a:gd name="T49" fmla="*/ 51 h 1699"/>
                <a:gd name="T50" fmla="*/ 9 w 2031"/>
                <a:gd name="T51" fmla="*/ 49 h 1699"/>
                <a:gd name="T52" fmla="*/ 11 w 2031"/>
                <a:gd name="T53" fmla="*/ 48 h 1699"/>
                <a:gd name="T54" fmla="*/ 15 w 2031"/>
                <a:gd name="T55" fmla="*/ 49 h 1699"/>
                <a:gd name="T56" fmla="*/ 22 w 2031"/>
                <a:gd name="T57" fmla="*/ 50 h 1699"/>
                <a:gd name="T58" fmla="*/ 25 w 2031"/>
                <a:gd name="T59" fmla="*/ 50 h 1699"/>
                <a:gd name="T60" fmla="*/ 28 w 2031"/>
                <a:gd name="T61" fmla="*/ 50 h 1699"/>
                <a:gd name="T62" fmla="*/ 33 w 2031"/>
                <a:gd name="T63" fmla="*/ 50 h 1699"/>
                <a:gd name="T64" fmla="*/ 39 w 2031"/>
                <a:gd name="T65" fmla="*/ 51 h 1699"/>
                <a:gd name="T66" fmla="*/ 42 w 2031"/>
                <a:gd name="T67" fmla="*/ 50 h 1699"/>
                <a:gd name="T68" fmla="*/ 42 w 2031"/>
                <a:gd name="T69" fmla="*/ 48 h 1699"/>
                <a:gd name="T70" fmla="*/ 42 w 2031"/>
                <a:gd name="T71" fmla="*/ 47 h 1699"/>
                <a:gd name="T72" fmla="*/ 37 w 2031"/>
                <a:gd name="T73" fmla="*/ 46 h 1699"/>
                <a:gd name="T74" fmla="*/ 42 w 2031"/>
                <a:gd name="T75" fmla="*/ 46 h 1699"/>
                <a:gd name="T76" fmla="*/ 40 w 2031"/>
                <a:gd name="T77" fmla="*/ 46 h 1699"/>
                <a:gd name="T78" fmla="*/ 38 w 2031"/>
                <a:gd name="T79" fmla="*/ 46 h 1699"/>
                <a:gd name="T80" fmla="*/ 32 w 2031"/>
                <a:gd name="T81" fmla="*/ 45 h 1699"/>
                <a:gd name="T82" fmla="*/ 29 w 2031"/>
                <a:gd name="T83" fmla="*/ 45 h 1699"/>
                <a:gd name="T84" fmla="*/ 22 w 2031"/>
                <a:gd name="T85" fmla="*/ 45 h 1699"/>
                <a:gd name="T86" fmla="*/ 16 w 2031"/>
                <a:gd name="T87" fmla="*/ 44 h 1699"/>
                <a:gd name="T88" fmla="*/ 11 w 2031"/>
                <a:gd name="T89" fmla="*/ 44 h 1699"/>
                <a:gd name="T90" fmla="*/ 5 w 2031"/>
                <a:gd name="T91" fmla="*/ 43 h 1699"/>
                <a:gd name="T92" fmla="*/ 7 w 2031"/>
                <a:gd name="T93" fmla="*/ 45 h 1699"/>
                <a:gd name="T94" fmla="*/ 2 w 2031"/>
                <a:gd name="T95" fmla="*/ 42 h 1699"/>
                <a:gd name="T96" fmla="*/ 2 w 2031"/>
                <a:gd name="T97" fmla="*/ 41 h 1699"/>
                <a:gd name="T98" fmla="*/ 2 w 2031"/>
                <a:gd name="T99" fmla="*/ 35 h 1699"/>
                <a:gd name="T100" fmla="*/ 1 w 2031"/>
                <a:gd name="T101" fmla="*/ 30 h 1699"/>
                <a:gd name="T102" fmla="*/ 5 w 2031"/>
                <a:gd name="T103" fmla="*/ 26 h 1699"/>
                <a:gd name="T104" fmla="*/ 8 w 2031"/>
                <a:gd name="T105" fmla="*/ 29 h 1699"/>
                <a:gd name="T106" fmla="*/ 5 w 2031"/>
                <a:gd name="T107" fmla="*/ 28 h 1699"/>
                <a:gd name="T108" fmla="*/ 2 w 2031"/>
                <a:gd name="T109" fmla="*/ 32 h 1699"/>
                <a:gd name="T110" fmla="*/ 4 w 2031"/>
                <a:gd name="T111" fmla="*/ 33 h 1699"/>
                <a:gd name="T112" fmla="*/ 6 w 2031"/>
                <a:gd name="T113" fmla="*/ 30 h 1699"/>
                <a:gd name="T114" fmla="*/ 10 w 2031"/>
                <a:gd name="T115" fmla="*/ 27 h 1699"/>
                <a:gd name="T116" fmla="*/ 13 w 2031"/>
                <a:gd name="T117" fmla="*/ 22 h 1699"/>
                <a:gd name="T118" fmla="*/ 20 w 2031"/>
                <a:gd name="T119" fmla="*/ 21 h 1699"/>
                <a:gd name="T120" fmla="*/ 25 w 2031"/>
                <a:gd name="T121" fmla="*/ 6 h 1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31" h="1699">
                  <a:moveTo>
                    <a:pt x="1036" y="72"/>
                  </a:moveTo>
                  <a:lnTo>
                    <a:pt x="1045" y="98"/>
                  </a:lnTo>
                  <a:lnTo>
                    <a:pt x="1049" y="125"/>
                  </a:lnTo>
                  <a:lnTo>
                    <a:pt x="1051" y="151"/>
                  </a:lnTo>
                  <a:lnTo>
                    <a:pt x="1054" y="180"/>
                  </a:lnTo>
                  <a:lnTo>
                    <a:pt x="1045" y="192"/>
                  </a:lnTo>
                  <a:lnTo>
                    <a:pt x="1040" y="218"/>
                  </a:lnTo>
                  <a:lnTo>
                    <a:pt x="1039" y="246"/>
                  </a:lnTo>
                  <a:lnTo>
                    <a:pt x="1038" y="272"/>
                  </a:lnTo>
                  <a:lnTo>
                    <a:pt x="1034" y="298"/>
                  </a:lnTo>
                  <a:lnTo>
                    <a:pt x="1013" y="343"/>
                  </a:lnTo>
                  <a:lnTo>
                    <a:pt x="997" y="389"/>
                  </a:lnTo>
                  <a:lnTo>
                    <a:pt x="982" y="436"/>
                  </a:lnTo>
                  <a:lnTo>
                    <a:pt x="971" y="482"/>
                  </a:lnTo>
                  <a:lnTo>
                    <a:pt x="959" y="529"/>
                  </a:lnTo>
                  <a:lnTo>
                    <a:pt x="948" y="577"/>
                  </a:lnTo>
                  <a:lnTo>
                    <a:pt x="936" y="625"/>
                  </a:lnTo>
                  <a:lnTo>
                    <a:pt x="922" y="672"/>
                  </a:lnTo>
                  <a:lnTo>
                    <a:pt x="928" y="670"/>
                  </a:lnTo>
                  <a:lnTo>
                    <a:pt x="934" y="666"/>
                  </a:lnTo>
                  <a:lnTo>
                    <a:pt x="941" y="663"/>
                  </a:lnTo>
                  <a:lnTo>
                    <a:pt x="948" y="658"/>
                  </a:lnTo>
                  <a:lnTo>
                    <a:pt x="954" y="654"/>
                  </a:lnTo>
                  <a:lnTo>
                    <a:pt x="960" y="649"/>
                  </a:lnTo>
                  <a:lnTo>
                    <a:pt x="966" y="643"/>
                  </a:lnTo>
                  <a:lnTo>
                    <a:pt x="972" y="639"/>
                  </a:lnTo>
                  <a:lnTo>
                    <a:pt x="983" y="631"/>
                  </a:lnTo>
                  <a:lnTo>
                    <a:pt x="995" y="623"/>
                  </a:lnTo>
                  <a:lnTo>
                    <a:pt x="1007" y="616"/>
                  </a:lnTo>
                  <a:lnTo>
                    <a:pt x="1018" y="609"/>
                  </a:lnTo>
                  <a:lnTo>
                    <a:pt x="1031" y="603"/>
                  </a:lnTo>
                  <a:lnTo>
                    <a:pt x="1042" y="597"/>
                  </a:lnTo>
                  <a:lnTo>
                    <a:pt x="1055" y="593"/>
                  </a:lnTo>
                  <a:lnTo>
                    <a:pt x="1068" y="588"/>
                  </a:lnTo>
                  <a:lnTo>
                    <a:pt x="1080" y="585"/>
                  </a:lnTo>
                  <a:lnTo>
                    <a:pt x="1093" y="581"/>
                  </a:lnTo>
                  <a:lnTo>
                    <a:pt x="1106" y="578"/>
                  </a:lnTo>
                  <a:lnTo>
                    <a:pt x="1119" y="575"/>
                  </a:lnTo>
                  <a:lnTo>
                    <a:pt x="1132" y="573"/>
                  </a:lnTo>
                  <a:lnTo>
                    <a:pt x="1146" y="571"/>
                  </a:lnTo>
                  <a:lnTo>
                    <a:pt x="1160" y="570"/>
                  </a:lnTo>
                  <a:lnTo>
                    <a:pt x="1174" y="569"/>
                  </a:lnTo>
                  <a:lnTo>
                    <a:pt x="1190" y="570"/>
                  </a:lnTo>
                  <a:lnTo>
                    <a:pt x="1206" y="572"/>
                  </a:lnTo>
                  <a:lnTo>
                    <a:pt x="1222" y="575"/>
                  </a:lnTo>
                  <a:lnTo>
                    <a:pt x="1239" y="579"/>
                  </a:lnTo>
                  <a:lnTo>
                    <a:pt x="1257" y="583"/>
                  </a:lnTo>
                  <a:lnTo>
                    <a:pt x="1273" y="589"/>
                  </a:lnTo>
                  <a:lnTo>
                    <a:pt x="1289" y="595"/>
                  </a:lnTo>
                  <a:lnTo>
                    <a:pt x="1305" y="602"/>
                  </a:lnTo>
                  <a:lnTo>
                    <a:pt x="1321" y="611"/>
                  </a:lnTo>
                  <a:lnTo>
                    <a:pt x="1336" y="620"/>
                  </a:lnTo>
                  <a:lnTo>
                    <a:pt x="1350" y="630"/>
                  </a:lnTo>
                  <a:lnTo>
                    <a:pt x="1363" y="641"/>
                  </a:lnTo>
                  <a:lnTo>
                    <a:pt x="1374" y="654"/>
                  </a:lnTo>
                  <a:lnTo>
                    <a:pt x="1386" y="668"/>
                  </a:lnTo>
                  <a:lnTo>
                    <a:pt x="1394" y="683"/>
                  </a:lnTo>
                  <a:lnTo>
                    <a:pt x="1402" y="699"/>
                  </a:lnTo>
                  <a:lnTo>
                    <a:pt x="1402" y="706"/>
                  </a:lnTo>
                  <a:lnTo>
                    <a:pt x="1404" y="710"/>
                  </a:lnTo>
                  <a:lnTo>
                    <a:pt x="1407" y="711"/>
                  </a:lnTo>
                  <a:lnTo>
                    <a:pt x="1414" y="713"/>
                  </a:lnTo>
                  <a:lnTo>
                    <a:pt x="1421" y="711"/>
                  </a:lnTo>
                  <a:lnTo>
                    <a:pt x="1428" y="711"/>
                  </a:lnTo>
                  <a:lnTo>
                    <a:pt x="1436" y="711"/>
                  </a:lnTo>
                  <a:lnTo>
                    <a:pt x="1442" y="713"/>
                  </a:lnTo>
                  <a:lnTo>
                    <a:pt x="1448" y="715"/>
                  </a:lnTo>
                  <a:lnTo>
                    <a:pt x="1455" y="718"/>
                  </a:lnTo>
                  <a:lnTo>
                    <a:pt x="1462" y="719"/>
                  </a:lnTo>
                  <a:lnTo>
                    <a:pt x="1467" y="717"/>
                  </a:lnTo>
                  <a:lnTo>
                    <a:pt x="1478" y="719"/>
                  </a:lnTo>
                  <a:lnTo>
                    <a:pt x="1489" y="721"/>
                  </a:lnTo>
                  <a:lnTo>
                    <a:pt x="1501" y="722"/>
                  </a:lnTo>
                  <a:lnTo>
                    <a:pt x="1512" y="723"/>
                  </a:lnTo>
                  <a:lnTo>
                    <a:pt x="1525" y="724"/>
                  </a:lnTo>
                  <a:lnTo>
                    <a:pt x="1535" y="726"/>
                  </a:lnTo>
                  <a:lnTo>
                    <a:pt x="1547" y="730"/>
                  </a:lnTo>
                  <a:lnTo>
                    <a:pt x="1557" y="734"/>
                  </a:lnTo>
                  <a:lnTo>
                    <a:pt x="1572" y="725"/>
                  </a:lnTo>
                  <a:lnTo>
                    <a:pt x="1588" y="717"/>
                  </a:lnTo>
                  <a:lnTo>
                    <a:pt x="1603" y="711"/>
                  </a:lnTo>
                  <a:lnTo>
                    <a:pt x="1618" y="706"/>
                  </a:lnTo>
                  <a:lnTo>
                    <a:pt x="1634" y="701"/>
                  </a:lnTo>
                  <a:lnTo>
                    <a:pt x="1649" y="696"/>
                  </a:lnTo>
                  <a:lnTo>
                    <a:pt x="1666" y="693"/>
                  </a:lnTo>
                  <a:lnTo>
                    <a:pt x="1682" y="691"/>
                  </a:lnTo>
                  <a:lnTo>
                    <a:pt x="1697" y="687"/>
                  </a:lnTo>
                  <a:lnTo>
                    <a:pt x="1713" y="685"/>
                  </a:lnTo>
                  <a:lnTo>
                    <a:pt x="1729" y="683"/>
                  </a:lnTo>
                  <a:lnTo>
                    <a:pt x="1744" y="679"/>
                  </a:lnTo>
                  <a:lnTo>
                    <a:pt x="1760" y="677"/>
                  </a:lnTo>
                  <a:lnTo>
                    <a:pt x="1776" y="673"/>
                  </a:lnTo>
                  <a:lnTo>
                    <a:pt x="1792" y="669"/>
                  </a:lnTo>
                  <a:lnTo>
                    <a:pt x="1808" y="664"/>
                  </a:lnTo>
                  <a:lnTo>
                    <a:pt x="1823" y="663"/>
                  </a:lnTo>
                  <a:lnTo>
                    <a:pt x="1838" y="663"/>
                  </a:lnTo>
                  <a:lnTo>
                    <a:pt x="1854" y="662"/>
                  </a:lnTo>
                  <a:lnTo>
                    <a:pt x="1871" y="662"/>
                  </a:lnTo>
                  <a:lnTo>
                    <a:pt x="1888" y="662"/>
                  </a:lnTo>
                  <a:lnTo>
                    <a:pt x="1904" y="663"/>
                  </a:lnTo>
                  <a:lnTo>
                    <a:pt x="1920" y="664"/>
                  </a:lnTo>
                  <a:lnTo>
                    <a:pt x="1936" y="665"/>
                  </a:lnTo>
                  <a:lnTo>
                    <a:pt x="1946" y="672"/>
                  </a:lnTo>
                  <a:lnTo>
                    <a:pt x="1954" y="679"/>
                  </a:lnTo>
                  <a:lnTo>
                    <a:pt x="1962" y="686"/>
                  </a:lnTo>
                  <a:lnTo>
                    <a:pt x="1969" y="694"/>
                  </a:lnTo>
                  <a:lnTo>
                    <a:pt x="1974" y="702"/>
                  </a:lnTo>
                  <a:lnTo>
                    <a:pt x="1978" y="711"/>
                  </a:lnTo>
                  <a:lnTo>
                    <a:pt x="1979" y="723"/>
                  </a:lnTo>
                  <a:lnTo>
                    <a:pt x="1979" y="734"/>
                  </a:lnTo>
                  <a:lnTo>
                    <a:pt x="1979" y="761"/>
                  </a:lnTo>
                  <a:lnTo>
                    <a:pt x="1978" y="785"/>
                  </a:lnTo>
                  <a:lnTo>
                    <a:pt x="1971" y="808"/>
                  </a:lnTo>
                  <a:lnTo>
                    <a:pt x="1956" y="829"/>
                  </a:lnTo>
                  <a:lnTo>
                    <a:pt x="1946" y="842"/>
                  </a:lnTo>
                  <a:lnTo>
                    <a:pt x="1933" y="854"/>
                  </a:lnTo>
                  <a:lnTo>
                    <a:pt x="1920" y="865"/>
                  </a:lnTo>
                  <a:lnTo>
                    <a:pt x="1907" y="876"/>
                  </a:lnTo>
                  <a:lnTo>
                    <a:pt x="1896" y="887"/>
                  </a:lnTo>
                  <a:lnTo>
                    <a:pt x="1886" y="899"/>
                  </a:lnTo>
                  <a:lnTo>
                    <a:pt x="1878" y="912"/>
                  </a:lnTo>
                  <a:lnTo>
                    <a:pt x="1872" y="927"/>
                  </a:lnTo>
                  <a:lnTo>
                    <a:pt x="1876" y="929"/>
                  </a:lnTo>
                  <a:lnTo>
                    <a:pt x="1881" y="933"/>
                  </a:lnTo>
                  <a:lnTo>
                    <a:pt x="1882" y="937"/>
                  </a:lnTo>
                  <a:lnTo>
                    <a:pt x="1882" y="943"/>
                  </a:lnTo>
                  <a:lnTo>
                    <a:pt x="1891" y="952"/>
                  </a:lnTo>
                  <a:lnTo>
                    <a:pt x="1896" y="965"/>
                  </a:lnTo>
                  <a:lnTo>
                    <a:pt x="1897" y="979"/>
                  </a:lnTo>
                  <a:lnTo>
                    <a:pt x="1895" y="991"/>
                  </a:lnTo>
                  <a:lnTo>
                    <a:pt x="1893" y="998"/>
                  </a:lnTo>
                  <a:lnTo>
                    <a:pt x="1889" y="1004"/>
                  </a:lnTo>
                  <a:lnTo>
                    <a:pt x="1883" y="1009"/>
                  </a:lnTo>
                  <a:lnTo>
                    <a:pt x="1878" y="1014"/>
                  </a:lnTo>
                  <a:lnTo>
                    <a:pt x="1873" y="1020"/>
                  </a:lnTo>
                  <a:lnTo>
                    <a:pt x="1871" y="1026"/>
                  </a:lnTo>
                  <a:lnTo>
                    <a:pt x="1871" y="1033"/>
                  </a:lnTo>
                  <a:lnTo>
                    <a:pt x="1875" y="1041"/>
                  </a:lnTo>
                  <a:lnTo>
                    <a:pt x="1874" y="1051"/>
                  </a:lnTo>
                  <a:lnTo>
                    <a:pt x="1873" y="1063"/>
                  </a:lnTo>
                  <a:lnTo>
                    <a:pt x="1869" y="1073"/>
                  </a:lnTo>
                  <a:lnTo>
                    <a:pt x="1864" y="1081"/>
                  </a:lnTo>
                  <a:lnTo>
                    <a:pt x="1856" y="1081"/>
                  </a:lnTo>
                  <a:lnTo>
                    <a:pt x="1853" y="1089"/>
                  </a:lnTo>
                  <a:lnTo>
                    <a:pt x="1852" y="1100"/>
                  </a:lnTo>
                  <a:lnTo>
                    <a:pt x="1849" y="1108"/>
                  </a:lnTo>
                  <a:lnTo>
                    <a:pt x="1846" y="1112"/>
                  </a:lnTo>
                  <a:lnTo>
                    <a:pt x="1844" y="1117"/>
                  </a:lnTo>
                  <a:lnTo>
                    <a:pt x="1841" y="1122"/>
                  </a:lnTo>
                  <a:lnTo>
                    <a:pt x="1836" y="1125"/>
                  </a:lnTo>
                  <a:lnTo>
                    <a:pt x="1849" y="1124"/>
                  </a:lnTo>
                  <a:lnTo>
                    <a:pt x="1861" y="1124"/>
                  </a:lnTo>
                  <a:lnTo>
                    <a:pt x="1874" y="1123"/>
                  </a:lnTo>
                  <a:lnTo>
                    <a:pt x="1886" y="1122"/>
                  </a:lnTo>
                  <a:lnTo>
                    <a:pt x="1897" y="1122"/>
                  </a:lnTo>
                  <a:lnTo>
                    <a:pt x="1909" y="1121"/>
                  </a:lnTo>
                  <a:lnTo>
                    <a:pt x="1921" y="1119"/>
                  </a:lnTo>
                  <a:lnTo>
                    <a:pt x="1933" y="1118"/>
                  </a:lnTo>
                  <a:lnTo>
                    <a:pt x="1944" y="1117"/>
                  </a:lnTo>
                  <a:lnTo>
                    <a:pt x="1956" y="1117"/>
                  </a:lnTo>
                  <a:lnTo>
                    <a:pt x="1967" y="1116"/>
                  </a:lnTo>
                  <a:lnTo>
                    <a:pt x="1980" y="1115"/>
                  </a:lnTo>
                  <a:lnTo>
                    <a:pt x="1993" y="1115"/>
                  </a:lnTo>
                  <a:lnTo>
                    <a:pt x="2004" y="1114"/>
                  </a:lnTo>
                  <a:lnTo>
                    <a:pt x="2018" y="1112"/>
                  </a:lnTo>
                  <a:lnTo>
                    <a:pt x="2031" y="1112"/>
                  </a:lnTo>
                  <a:lnTo>
                    <a:pt x="2027" y="1116"/>
                  </a:lnTo>
                  <a:lnTo>
                    <a:pt x="2015" y="1116"/>
                  </a:lnTo>
                  <a:lnTo>
                    <a:pt x="2002" y="1117"/>
                  </a:lnTo>
                  <a:lnTo>
                    <a:pt x="1989" y="1118"/>
                  </a:lnTo>
                  <a:lnTo>
                    <a:pt x="1978" y="1121"/>
                  </a:lnTo>
                  <a:lnTo>
                    <a:pt x="1965" y="1122"/>
                  </a:lnTo>
                  <a:lnTo>
                    <a:pt x="1954" y="1124"/>
                  </a:lnTo>
                  <a:lnTo>
                    <a:pt x="1942" y="1126"/>
                  </a:lnTo>
                  <a:lnTo>
                    <a:pt x="1931" y="1127"/>
                  </a:lnTo>
                  <a:lnTo>
                    <a:pt x="1918" y="1130"/>
                  </a:lnTo>
                  <a:lnTo>
                    <a:pt x="1906" y="1131"/>
                  </a:lnTo>
                  <a:lnTo>
                    <a:pt x="1895" y="1132"/>
                  </a:lnTo>
                  <a:lnTo>
                    <a:pt x="1883" y="1133"/>
                  </a:lnTo>
                  <a:lnTo>
                    <a:pt x="1872" y="1134"/>
                  </a:lnTo>
                  <a:lnTo>
                    <a:pt x="1860" y="1134"/>
                  </a:lnTo>
                  <a:lnTo>
                    <a:pt x="1848" y="1133"/>
                  </a:lnTo>
                  <a:lnTo>
                    <a:pt x="1836" y="1132"/>
                  </a:lnTo>
                  <a:lnTo>
                    <a:pt x="1836" y="1127"/>
                  </a:lnTo>
                  <a:lnTo>
                    <a:pt x="1828" y="1127"/>
                  </a:lnTo>
                  <a:lnTo>
                    <a:pt x="1820" y="1126"/>
                  </a:lnTo>
                  <a:lnTo>
                    <a:pt x="1812" y="1126"/>
                  </a:lnTo>
                  <a:lnTo>
                    <a:pt x="1804" y="1131"/>
                  </a:lnTo>
                  <a:lnTo>
                    <a:pt x="1797" y="1144"/>
                  </a:lnTo>
                  <a:lnTo>
                    <a:pt x="1792" y="1155"/>
                  </a:lnTo>
                  <a:lnTo>
                    <a:pt x="1784" y="1164"/>
                  </a:lnTo>
                  <a:lnTo>
                    <a:pt x="1773" y="1171"/>
                  </a:lnTo>
                  <a:lnTo>
                    <a:pt x="1766" y="1187"/>
                  </a:lnTo>
                  <a:lnTo>
                    <a:pt x="1761" y="1203"/>
                  </a:lnTo>
                  <a:lnTo>
                    <a:pt x="1758" y="1220"/>
                  </a:lnTo>
                  <a:lnTo>
                    <a:pt x="1755" y="1236"/>
                  </a:lnTo>
                  <a:lnTo>
                    <a:pt x="1752" y="1251"/>
                  </a:lnTo>
                  <a:lnTo>
                    <a:pt x="1746" y="1266"/>
                  </a:lnTo>
                  <a:lnTo>
                    <a:pt x="1738" y="1281"/>
                  </a:lnTo>
                  <a:lnTo>
                    <a:pt x="1727" y="1295"/>
                  </a:lnTo>
                  <a:lnTo>
                    <a:pt x="1738" y="1293"/>
                  </a:lnTo>
                  <a:lnTo>
                    <a:pt x="1751" y="1292"/>
                  </a:lnTo>
                  <a:lnTo>
                    <a:pt x="1762" y="1292"/>
                  </a:lnTo>
                  <a:lnTo>
                    <a:pt x="1775" y="1292"/>
                  </a:lnTo>
                  <a:lnTo>
                    <a:pt x="1787" y="1292"/>
                  </a:lnTo>
                  <a:lnTo>
                    <a:pt x="1799" y="1292"/>
                  </a:lnTo>
                  <a:lnTo>
                    <a:pt x="1812" y="1292"/>
                  </a:lnTo>
                  <a:lnTo>
                    <a:pt x="1825" y="1291"/>
                  </a:lnTo>
                  <a:lnTo>
                    <a:pt x="1844" y="1291"/>
                  </a:lnTo>
                  <a:lnTo>
                    <a:pt x="1863" y="1291"/>
                  </a:lnTo>
                  <a:lnTo>
                    <a:pt x="1882" y="1291"/>
                  </a:lnTo>
                  <a:lnTo>
                    <a:pt x="1901" y="1291"/>
                  </a:lnTo>
                  <a:lnTo>
                    <a:pt x="1920" y="1292"/>
                  </a:lnTo>
                  <a:lnTo>
                    <a:pt x="1940" y="1293"/>
                  </a:lnTo>
                  <a:lnTo>
                    <a:pt x="1959" y="1295"/>
                  </a:lnTo>
                  <a:lnTo>
                    <a:pt x="1979" y="1296"/>
                  </a:lnTo>
                  <a:lnTo>
                    <a:pt x="1974" y="1300"/>
                  </a:lnTo>
                  <a:lnTo>
                    <a:pt x="1967" y="1300"/>
                  </a:lnTo>
                  <a:lnTo>
                    <a:pt x="1959" y="1299"/>
                  </a:lnTo>
                  <a:lnTo>
                    <a:pt x="1952" y="1303"/>
                  </a:lnTo>
                  <a:lnTo>
                    <a:pt x="1871" y="1303"/>
                  </a:lnTo>
                  <a:lnTo>
                    <a:pt x="1872" y="1303"/>
                  </a:lnTo>
                  <a:lnTo>
                    <a:pt x="1873" y="1301"/>
                  </a:lnTo>
                  <a:lnTo>
                    <a:pt x="1874" y="1300"/>
                  </a:lnTo>
                  <a:lnTo>
                    <a:pt x="1871" y="1297"/>
                  </a:lnTo>
                  <a:lnTo>
                    <a:pt x="1851" y="1299"/>
                  </a:lnTo>
                  <a:lnTo>
                    <a:pt x="1831" y="1301"/>
                  </a:lnTo>
                  <a:lnTo>
                    <a:pt x="1812" y="1303"/>
                  </a:lnTo>
                  <a:lnTo>
                    <a:pt x="1791" y="1304"/>
                  </a:lnTo>
                  <a:lnTo>
                    <a:pt x="1772" y="1304"/>
                  </a:lnTo>
                  <a:lnTo>
                    <a:pt x="1752" y="1305"/>
                  </a:lnTo>
                  <a:lnTo>
                    <a:pt x="1732" y="1307"/>
                  </a:lnTo>
                  <a:lnTo>
                    <a:pt x="1712" y="1311"/>
                  </a:lnTo>
                  <a:lnTo>
                    <a:pt x="1710" y="1312"/>
                  </a:lnTo>
                  <a:lnTo>
                    <a:pt x="1709" y="1313"/>
                  </a:lnTo>
                  <a:lnTo>
                    <a:pt x="1708" y="1315"/>
                  </a:lnTo>
                  <a:lnTo>
                    <a:pt x="1710" y="1316"/>
                  </a:lnTo>
                  <a:lnTo>
                    <a:pt x="1704" y="1323"/>
                  </a:lnTo>
                  <a:lnTo>
                    <a:pt x="1716" y="1323"/>
                  </a:lnTo>
                  <a:lnTo>
                    <a:pt x="1730" y="1323"/>
                  </a:lnTo>
                  <a:lnTo>
                    <a:pt x="1744" y="1323"/>
                  </a:lnTo>
                  <a:lnTo>
                    <a:pt x="1758" y="1322"/>
                  </a:lnTo>
                  <a:lnTo>
                    <a:pt x="1772" y="1322"/>
                  </a:lnTo>
                  <a:lnTo>
                    <a:pt x="1787" y="1321"/>
                  </a:lnTo>
                  <a:lnTo>
                    <a:pt x="1800" y="1321"/>
                  </a:lnTo>
                  <a:lnTo>
                    <a:pt x="1815" y="1320"/>
                  </a:lnTo>
                  <a:lnTo>
                    <a:pt x="1830" y="1320"/>
                  </a:lnTo>
                  <a:lnTo>
                    <a:pt x="1845" y="1319"/>
                  </a:lnTo>
                  <a:lnTo>
                    <a:pt x="1860" y="1319"/>
                  </a:lnTo>
                  <a:lnTo>
                    <a:pt x="1875" y="1318"/>
                  </a:lnTo>
                  <a:lnTo>
                    <a:pt x="1890" y="1318"/>
                  </a:lnTo>
                  <a:lnTo>
                    <a:pt x="1905" y="1318"/>
                  </a:lnTo>
                  <a:lnTo>
                    <a:pt x="1919" y="1319"/>
                  </a:lnTo>
                  <a:lnTo>
                    <a:pt x="1934" y="1319"/>
                  </a:lnTo>
                  <a:lnTo>
                    <a:pt x="1924" y="1320"/>
                  </a:lnTo>
                  <a:lnTo>
                    <a:pt x="1913" y="1321"/>
                  </a:lnTo>
                  <a:lnTo>
                    <a:pt x="1904" y="1322"/>
                  </a:lnTo>
                  <a:lnTo>
                    <a:pt x="1894" y="1323"/>
                  </a:lnTo>
                  <a:lnTo>
                    <a:pt x="1883" y="1324"/>
                  </a:lnTo>
                  <a:lnTo>
                    <a:pt x="1874" y="1326"/>
                  </a:lnTo>
                  <a:lnTo>
                    <a:pt x="1865" y="1328"/>
                  </a:lnTo>
                  <a:lnTo>
                    <a:pt x="1856" y="1331"/>
                  </a:lnTo>
                  <a:lnTo>
                    <a:pt x="1849" y="1327"/>
                  </a:lnTo>
                  <a:lnTo>
                    <a:pt x="1837" y="1327"/>
                  </a:lnTo>
                  <a:lnTo>
                    <a:pt x="1827" y="1327"/>
                  </a:lnTo>
                  <a:lnTo>
                    <a:pt x="1816" y="1327"/>
                  </a:lnTo>
                  <a:lnTo>
                    <a:pt x="1806" y="1328"/>
                  </a:lnTo>
                  <a:lnTo>
                    <a:pt x="1797" y="1328"/>
                  </a:lnTo>
                  <a:lnTo>
                    <a:pt x="1787" y="1330"/>
                  </a:lnTo>
                  <a:lnTo>
                    <a:pt x="1777" y="1331"/>
                  </a:lnTo>
                  <a:lnTo>
                    <a:pt x="1767" y="1334"/>
                  </a:lnTo>
                  <a:lnTo>
                    <a:pt x="1757" y="1334"/>
                  </a:lnTo>
                  <a:lnTo>
                    <a:pt x="1746" y="1335"/>
                  </a:lnTo>
                  <a:lnTo>
                    <a:pt x="1737" y="1335"/>
                  </a:lnTo>
                  <a:lnTo>
                    <a:pt x="1728" y="1336"/>
                  </a:lnTo>
                  <a:lnTo>
                    <a:pt x="1719" y="1337"/>
                  </a:lnTo>
                  <a:lnTo>
                    <a:pt x="1709" y="1337"/>
                  </a:lnTo>
                  <a:lnTo>
                    <a:pt x="1699" y="1338"/>
                  </a:lnTo>
                  <a:lnTo>
                    <a:pt x="1689" y="1338"/>
                  </a:lnTo>
                  <a:lnTo>
                    <a:pt x="1681" y="1352"/>
                  </a:lnTo>
                  <a:lnTo>
                    <a:pt x="1682" y="1353"/>
                  </a:lnTo>
                  <a:lnTo>
                    <a:pt x="1684" y="1353"/>
                  </a:lnTo>
                  <a:lnTo>
                    <a:pt x="1686" y="1353"/>
                  </a:lnTo>
                  <a:lnTo>
                    <a:pt x="1689" y="1353"/>
                  </a:lnTo>
                  <a:lnTo>
                    <a:pt x="1694" y="1349"/>
                  </a:lnTo>
                  <a:lnTo>
                    <a:pt x="1754" y="1346"/>
                  </a:lnTo>
                  <a:lnTo>
                    <a:pt x="1754" y="1348"/>
                  </a:lnTo>
                  <a:lnTo>
                    <a:pt x="1755" y="1349"/>
                  </a:lnTo>
                  <a:lnTo>
                    <a:pt x="1757" y="1351"/>
                  </a:lnTo>
                  <a:lnTo>
                    <a:pt x="1758" y="1352"/>
                  </a:lnTo>
                  <a:lnTo>
                    <a:pt x="1773" y="1352"/>
                  </a:lnTo>
                  <a:lnTo>
                    <a:pt x="1788" y="1351"/>
                  </a:lnTo>
                  <a:lnTo>
                    <a:pt x="1803" y="1350"/>
                  </a:lnTo>
                  <a:lnTo>
                    <a:pt x="1816" y="1349"/>
                  </a:lnTo>
                  <a:lnTo>
                    <a:pt x="1830" y="1349"/>
                  </a:lnTo>
                  <a:lnTo>
                    <a:pt x="1845" y="1349"/>
                  </a:lnTo>
                  <a:lnTo>
                    <a:pt x="1860" y="1351"/>
                  </a:lnTo>
                  <a:lnTo>
                    <a:pt x="1875" y="1354"/>
                  </a:lnTo>
                  <a:lnTo>
                    <a:pt x="1926" y="1353"/>
                  </a:lnTo>
                  <a:lnTo>
                    <a:pt x="1926" y="1354"/>
                  </a:lnTo>
                  <a:lnTo>
                    <a:pt x="1927" y="1356"/>
                  </a:lnTo>
                  <a:lnTo>
                    <a:pt x="1928" y="1357"/>
                  </a:lnTo>
                  <a:lnTo>
                    <a:pt x="1929" y="1358"/>
                  </a:lnTo>
                  <a:lnTo>
                    <a:pt x="1927" y="1359"/>
                  </a:lnTo>
                  <a:lnTo>
                    <a:pt x="1925" y="1360"/>
                  </a:lnTo>
                  <a:lnTo>
                    <a:pt x="1924" y="1360"/>
                  </a:lnTo>
                  <a:lnTo>
                    <a:pt x="1921" y="1358"/>
                  </a:lnTo>
                  <a:lnTo>
                    <a:pt x="1906" y="1358"/>
                  </a:lnTo>
                  <a:lnTo>
                    <a:pt x="1891" y="1358"/>
                  </a:lnTo>
                  <a:lnTo>
                    <a:pt x="1876" y="1358"/>
                  </a:lnTo>
                  <a:lnTo>
                    <a:pt x="1861" y="1358"/>
                  </a:lnTo>
                  <a:lnTo>
                    <a:pt x="1848" y="1358"/>
                  </a:lnTo>
                  <a:lnTo>
                    <a:pt x="1833" y="1358"/>
                  </a:lnTo>
                  <a:lnTo>
                    <a:pt x="1818" y="1358"/>
                  </a:lnTo>
                  <a:lnTo>
                    <a:pt x="1803" y="1358"/>
                  </a:lnTo>
                  <a:lnTo>
                    <a:pt x="1789" y="1359"/>
                  </a:lnTo>
                  <a:lnTo>
                    <a:pt x="1774" y="1359"/>
                  </a:lnTo>
                  <a:lnTo>
                    <a:pt x="1760" y="1360"/>
                  </a:lnTo>
                  <a:lnTo>
                    <a:pt x="1746" y="1361"/>
                  </a:lnTo>
                  <a:lnTo>
                    <a:pt x="1732" y="1363"/>
                  </a:lnTo>
                  <a:lnTo>
                    <a:pt x="1719" y="1365"/>
                  </a:lnTo>
                  <a:lnTo>
                    <a:pt x="1705" y="1366"/>
                  </a:lnTo>
                  <a:lnTo>
                    <a:pt x="1691" y="1368"/>
                  </a:lnTo>
                  <a:lnTo>
                    <a:pt x="1685" y="1367"/>
                  </a:lnTo>
                  <a:lnTo>
                    <a:pt x="1681" y="1365"/>
                  </a:lnTo>
                  <a:lnTo>
                    <a:pt x="1675" y="1365"/>
                  </a:lnTo>
                  <a:lnTo>
                    <a:pt x="1669" y="1365"/>
                  </a:lnTo>
                  <a:lnTo>
                    <a:pt x="1664" y="1369"/>
                  </a:lnTo>
                  <a:lnTo>
                    <a:pt x="1661" y="1373"/>
                  </a:lnTo>
                  <a:lnTo>
                    <a:pt x="1659" y="1377"/>
                  </a:lnTo>
                  <a:lnTo>
                    <a:pt x="1655" y="1382"/>
                  </a:lnTo>
                  <a:lnTo>
                    <a:pt x="1663" y="1383"/>
                  </a:lnTo>
                  <a:lnTo>
                    <a:pt x="1672" y="1383"/>
                  </a:lnTo>
                  <a:lnTo>
                    <a:pt x="1682" y="1382"/>
                  </a:lnTo>
                  <a:lnTo>
                    <a:pt x="1691" y="1381"/>
                  </a:lnTo>
                  <a:lnTo>
                    <a:pt x="1700" y="1380"/>
                  </a:lnTo>
                  <a:lnTo>
                    <a:pt x="1710" y="1379"/>
                  </a:lnTo>
                  <a:lnTo>
                    <a:pt x="1720" y="1379"/>
                  </a:lnTo>
                  <a:lnTo>
                    <a:pt x="1730" y="1381"/>
                  </a:lnTo>
                  <a:lnTo>
                    <a:pt x="1860" y="1379"/>
                  </a:lnTo>
                  <a:lnTo>
                    <a:pt x="1868" y="1380"/>
                  </a:lnTo>
                  <a:lnTo>
                    <a:pt x="1878" y="1380"/>
                  </a:lnTo>
                  <a:lnTo>
                    <a:pt x="1886" y="1381"/>
                  </a:lnTo>
                  <a:lnTo>
                    <a:pt x="1894" y="1382"/>
                  </a:lnTo>
                  <a:lnTo>
                    <a:pt x="1872" y="1383"/>
                  </a:lnTo>
                  <a:lnTo>
                    <a:pt x="1850" y="1386"/>
                  </a:lnTo>
                  <a:lnTo>
                    <a:pt x="1828" y="1387"/>
                  </a:lnTo>
                  <a:lnTo>
                    <a:pt x="1806" y="1388"/>
                  </a:lnTo>
                  <a:lnTo>
                    <a:pt x="1783" y="1388"/>
                  </a:lnTo>
                  <a:lnTo>
                    <a:pt x="1760" y="1389"/>
                  </a:lnTo>
                  <a:lnTo>
                    <a:pt x="1736" y="1390"/>
                  </a:lnTo>
                  <a:lnTo>
                    <a:pt x="1712" y="1390"/>
                  </a:lnTo>
                  <a:lnTo>
                    <a:pt x="1705" y="1391"/>
                  </a:lnTo>
                  <a:lnTo>
                    <a:pt x="1698" y="1392"/>
                  </a:lnTo>
                  <a:lnTo>
                    <a:pt x="1691" y="1394"/>
                  </a:lnTo>
                  <a:lnTo>
                    <a:pt x="1685" y="1396"/>
                  </a:lnTo>
                  <a:lnTo>
                    <a:pt x="1678" y="1397"/>
                  </a:lnTo>
                  <a:lnTo>
                    <a:pt x="1672" y="1397"/>
                  </a:lnTo>
                  <a:lnTo>
                    <a:pt x="1664" y="1396"/>
                  </a:lnTo>
                  <a:lnTo>
                    <a:pt x="1657" y="1394"/>
                  </a:lnTo>
                  <a:lnTo>
                    <a:pt x="1653" y="1394"/>
                  </a:lnTo>
                  <a:lnTo>
                    <a:pt x="1647" y="1395"/>
                  </a:lnTo>
                  <a:lnTo>
                    <a:pt x="1644" y="1397"/>
                  </a:lnTo>
                  <a:lnTo>
                    <a:pt x="1640" y="1401"/>
                  </a:lnTo>
                  <a:lnTo>
                    <a:pt x="1639" y="1403"/>
                  </a:lnTo>
                  <a:lnTo>
                    <a:pt x="1638" y="1404"/>
                  </a:lnTo>
                  <a:lnTo>
                    <a:pt x="1636" y="1406"/>
                  </a:lnTo>
                  <a:lnTo>
                    <a:pt x="1636" y="1409"/>
                  </a:lnTo>
                  <a:lnTo>
                    <a:pt x="1648" y="1409"/>
                  </a:lnTo>
                  <a:lnTo>
                    <a:pt x="1661" y="1409"/>
                  </a:lnTo>
                  <a:lnTo>
                    <a:pt x="1674" y="1409"/>
                  </a:lnTo>
                  <a:lnTo>
                    <a:pt x="1686" y="1409"/>
                  </a:lnTo>
                  <a:lnTo>
                    <a:pt x="1698" y="1409"/>
                  </a:lnTo>
                  <a:lnTo>
                    <a:pt x="1710" y="1409"/>
                  </a:lnTo>
                  <a:lnTo>
                    <a:pt x="1723" y="1409"/>
                  </a:lnTo>
                  <a:lnTo>
                    <a:pt x="1736" y="1407"/>
                  </a:lnTo>
                  <a:lnTo>
                    <a:pt x="1747" y="1407"/>
                  </a:lnTo>
                  <a:lnTo>
                    <a:pt x="1760" y="1407"/>
                  </a:lnTo>
                  <a:lnTo>
                    <a:pt x="1773" y="1406"/>
                  </a:lnTo>
                  <a:lnTo>
                    <a:pt x="1787" y="1406"/>
                  </a:lnTo>
                  <a:lnTo>
                    <a:pt x="1799" y="1406"/>
                  </a:lnTo>
                  <a:lnTo>
                    <a:pt x="1812" y="1405"/>
                  </a:lnTo>
                  <a:lnTo>
                    <a:pt x="1826" y="1405"/>
                  </a:lnTo>
                  <a:lnTo>
                    <a:pt x="1840" y="1404"/>
                  </a:lnTo>
                  <a:lnTo>
                    <a:pt x="1840" y="1406"/>
                  </a:lnTo>
                  <a:lnTo>
                    <a:pt x="1831" y="1409"/>
                  </a:lnTo>
                  <a:lnTo>
                    <a:pt x="1822" y="1409"/>
                  </a:lnTo>
                  <a:lnTo>
                    <a:pt x="1813" y="1410"/>
                  </a:lnTo>
                  <a:lnTo>
                    <a:pt x="1808" y="1417"/>
                  </a:lnTo>
                  <a:lnTo>
                    <a:pt x="1792" y="1413"/>
                  </a:lnTo>
                  <a:lnTo>
                    <a:pt x="1776" y="1413"/>
                  </a:lnTo>
                  <a:lnTo>
                    <a:pt x="1758" y="1413"/>
                  </a:lnTo>
                  <a:lnTo>
                    <a:pt x="1740" y="1416"/>
                  </a:lnTo>
                  <a:lnTo>
                    <a:pt x="1722" y="1418"/>
                  </a:lnTo>
                  <a:lnTo>
                    <a:pt x="1705" y="1419"/>
                  </a:lnTo>
                  <a:lnTo>
                    <a:pt x="1686" y="1420"/>
                  </a:lnTo>
                  <a:lnTo>
                    <a:pt x="1669" y="1420"/>
                  </a:lnTo>
                  <a:lnTo>
                    <a:pt x="1663" y="1420"/>
                  </a:lnTo>
                  <a:lnTo>
                    <a:pt x="1659" y="1421"/>
                  </a:lnTo>
                  <a:lnTo>
                    <a:pt x="1652" y="1421"/>
                  </a:lnTo>
                  <a:lnTo>
                    <a:pt x="1646" y="1422"/>
                  </a:lnTo>
                  <a:lnTo>
                    <a:pt x="1640" y="1424"/>
                  </a:lnTo>
                  <a:lnTo>
                    <a:pt x="1634" y="1424"/>
                  </a:lnTo>
                  <a:lnTo>
                    <a:pt x="1628" y="1425"/>
                  </a:lnTo>
                  <a:lnTo>
                    <a:pt x="1622" y="1425"/>
                  </a:lnTo>
                  <a:lnTo>
                    <a:pt x="1619" y="1429"/>
                  </a:lnTo>
                  <a:lnTo>
                    <a:pt x="1617" y="1433"/>
                  </a:lnTo>
                  <a:lnTo>
                    <a:pt x="1613" y="1436"/>
                  </a:lnTo>
                  <a:lnTo>
                    <a:pt x="1609" y="1440"/>
                  </a:lnTo>
                  <a:lnTo>
                    <a:pt x="1628" y="1439"/>
                  </a:lnTo>
                  <a:lnTo>
                    <a:pt x="1647" y="1439"/>
                  </a:lnTo>
                  <a:lnTo>
                    <a:pt x="1668" y="1439"/>
                  </a:lnTo>
                  <a:lnTo>
                    <a:pt x="1689" y="1440"/>
                  </a:lnTo>
                  <a:lnTo>
                    <a:pt x="1709" y="1440"/>
                  </a:lnTo>
                  <a:lnTo>
                    <a:pt x="1730" y="1440"/>
                  </a:lnTo>
                  <a:lnTo>
                    <a:pt x="1751" y="1439"/>
                  </a:lnTo>
                  <a:lnTo>
                    <a:pt x="1770" y="1436"/>
                  </a:lnTo>
                  <a:lnTo>
                    <a:pt x="1775" y="1439"/>
                  </a:lnTo>
                  <a:lnTo>
                    <a:pt x="1781" y="1440"/>
                  </a:lnTo>
                  <a:lnTo>
                    <a:pt x="1787" y="1440"/>
                  </a:lnTo>
                  <a:lnTo>
                    <a:pt x="1793" y="1440"/>
                  </a:lnTo>
                  <a:lnTo>
                    <a:pt x="1799" y="1440"/>
                  </a:lnTo>
                  <a:lnTo>
                    <a:pt x="1806" y="1440"/>
                  </a:lnTo>
                  <a:lnTo>
                    <a:pt x="1812" y="1441"/>
                  </a:lnTo>
                  <a:lnTo>
                    <a:pt x="1816" y="1442"/>
                  </a:lnTo>
                  <a:lnTo>
                    <a:pt x="1816" y="1444"/>
                  </a:lnTo>
                  <a:lnTo>
                    <a:pt x="1691" y="1448"/>
                  </a:lnTo>
                  <a:lnTo>
                    <a:pt x="1687" y="1451"/>
                  </a:lnTo>
                  <a:lnTo>
                    <a:pt x="1677" y="1451"/>
                  </a:lnTo>
                  <a:lnTo>
                    <a:pt x="1667" y="1452"/>
                  </a:lnTo>
                  <a:lnTo>
                    <a:pt x="1655" y="1452"/>
                  </a:lnTo>
                  <a:lnTo>
                    <a:pt x="1644" y="1454"/>
                  </a:lnTo>
                  <a:lnTo>
                    <a:pt x="1632" y="1454"/>
                  </a:lnTo>
                  <a:lnTo>
                    <a:pt x="1621" y="1455"/>
                  </a:lnTo>
                  <a:lnTo>
                    <a:pt x="1608" y="1455"/>
                  </a:lnTo>
                  <a:lnTo>
                    <a:pt x="1595" y="1455"/>
                  </a:lnTo>
                  <a:lnTo>
                    <a:pt x="1583" y="1471"/>
                  </a:lnTo>
                  <a:lnTo>
                    <a:pt x="1602" y="1471"/>
                  </a:lnTo>
                  <a:lnTo>
                    <a:pt x="1619" y="1471"/>
                  </a:lnTo>
                  <a:lnTo>
                    <a:pt x="1637" y="1470"/>
                  </a:lnTo>
                  <a:lnTo>
                    <a:pt x="1653" y="1469"/>
                  </a:lnTo>
                  <a:lnTo>
                    <a:pt x="1669" y="1469"/>
                  </a:lnTo>
                  <a:lnTo>
                    <a:pt x="1686" y="1467"/>
                  </a:lnTo>
                  <a:lnTo>
                    <a:pt x="1704" y="1467"/>
                  </a:lnTo>
                  <a:lnTo>
                    <a:pt x="1723" y="1467"/>
                  </a:lnTo>
                  <a:lnTo>
                    <a:pt x="1723" y="1469"/>
                  </a:lnTo>
                  <a:lnTo>
                    <a:pt x="1755" y="1471"/>
                  </a:lnTo>
                  <a:lnTo>
                    <a:pt x="1755" y="1472"/>
                  </a:lnTo>
                  <a:lnTo>
                    <a:pt x="1735" y="1474"/>
                  </a:lnTo>
                  <a:lnTo>
                    <a:pt x="1714" y="1477"/>
                  </a:lnTo>
                  <a:lnTo>
                    <a:pt x="1694" y="1478"/>
                  </a:lnTo>
                  <a:lnTo>
                    <a:pt x="1674" y="1479"/>
                  </a:lnTo>
                  <a:lnTo>
                    <a:pt x="1654" y="1480"/>
                  </a:lnTo>
                  <a:lnTo>
                    <a:pt x="1633" y="1481"/>
                  </a:lnTo>
                  <a:lnTo>
                    <a:pt x="1613" y="1482"/>
                  </a:lnTo>
                  <a:lnTo>
                    <a:pt x="1592" y="1484"/>
                  </a:lnTo>
                  <a:lnTo>
                    <a:pt x="1588" y="1486"/>
                  </a:lnTo>
                  <a:lnTo>
                    <a:pt x="1583" y="1486"/>
                  </a:lnTo>
                  <a:lnTo>
                    <a:pt x="1577" y="1487"/>
                  </a:lnTo>
                  <a:lnTo>
                    <a:pt x="1571" y="1487"/>
                  </a:lnTo>
                  <a:lnTo>
                    <a:pt x="1566" y="1488"/>
                  </a:lnTo>
                  <a:lnTo>
                    <a:pt x="1562" y="1490"/>
                  </a:lnTo>
                  <a:lnTo>
                    <a:pt x="1560" y="1495"/>
                  </a:lnTo>
                  <a:lnTo>
                    <a:pt x="1560" y="1501"/>
                  </a:lnTo>
                  <a:lnTo>
                    <a:pt x="1633" y="1498"/>
                  </a:lnTo>
                  <a:lnTo>
                    <a:pt x="1633" y="1495"/>
                  </a:lnTo>
                  <a:lnTo>
                    <a:pt x="1637" y="1498"/>
                  </a:lnTo>
                  <a:lnTo>
                    <a:pt x="1736" y="1501"/>
                  </a:lnTo>
                  <a:lnTo>
                    <a:pt x="1736" y="1502"/>
                  </a:lnTo>
                  <a:lnTo>
                    <a:pt x="1715" y="1502"/>
                  </a:lnTo>
                  <a:lnTo>
                    <a:pt x="1693" y="1503"/>
                  </a:lnTo>
                  <a:lnTo>
                    <a:pt x="1671" y="1504"/>
                  </a:lnTo>
                  <a:lnTo>
                    <a:pt x="1651" y="1505"/>
                  </a:lnTo>
                  <a:lnTo>
                    <a:pt x="1629" y="1508"/>
                  </a:lnTo>
                  <a:lnTo>
                    <a:pt x="1607" y="1510"/>
                  </a:lnTo>
                  <a:lnTo>
                    <a:pt x="1586" y="1513"/>
                  </a:lnTo>
                  <a:lnTo>
                    <a:pt x="1565" y="1516"/>
                  </a:lnTo>
                  <a:lnTo>
                    <a:pt x="1557" y="1515"/>
                  </a:lnTo>
                  <a:lnTo>
                    <a:pt x="1550" y="1515"/>
                  </a:lnTo>
                  <a:lnTo>
                    <a:pt x="1543" y="1515"/>
                  </a:lnTo>
                  <a:lnTo>
                    <a:pt x="1538" y="1516"/>
                  </a:lnTo>
                  <a:lnTo>
                    <a:pt x="1531" y="1518"/>
                  </a:lnTo>
                  <a:lnTo>
                    <a:pt x="1525" y="1520"/>
                  </a:lnTo>
                  <a:lnTo>
                    <a:pt x="1519" y="1525"/>
                  </a:lnTo>
                  <a:lnTo>
                    <a:pt x="1513" y="1532"/>
                  </a:lnTo>
                  <a:lnTo>
                    <a:pt x="1520" y="1532"/>
                  </a:lnTo>
                  <a:lnTo>
                    <a:pt x="1528" y="1532"/>
                  </a:lnTo>
                  <a:lnTo>
                    <a:pt x="1536" y="1531"/>
                  </a:lnTo>
                  <a:lnTo>
                    <a:pt x="1543" y="1530"/>
                  </a:lnTo>
                  <a:lnTo>
                    <a:pt x="1561" y="1530"/>
                  </a:lnTo>
                  <a:lnTo>
                    <a:pt x="1580" y="1530"/>
                  </a:lnTo>
                  <a:lnTo>
                    <a:pt x="1601" y="1530"/>
                  </a:lnTo>
                  <a:lnTo>
                    <a:pt x="1622" y="1530"/>
                  </a:lnTo>
                  <a:lnTo>
                    <a:pt x="1642" y="1530"/>
                  </a:lnTo>
                  <a:lnTo>
                    <a:pt x="1664" y="1530"/>
                  </a:lnTo>
                  <a:lnTo>
                    <a:pt x="1684" y="1530"/>
                  </a:lnTo>
                  <a:lnTo>
                    <a:pt x="1704" y="1530"/>
                  </a:lnTo>
                  <a:lnTo>
                    <a:pt x="1704" y="1532"/>
                  </a:lnTo>
                  <a:lnTo>
                    <a:pt x="1692" y="1532"/>
                  </a:lnTo>
                  <a:lnTo>
                    <a:pt x="1681" y="1532"/>
                  </a:lnTo>
                  <a:lnTo>
                    <a:pt x="1667" y="1533"/>
                  </a:lnTo>
                  <a:lnTo>
                    <a:pt x="1654" y="1534"/>
                  </a:lnTo>
                  <a:lnTo>
                    <a:pt x="1640" y="1535"/>
                  </a:lnTo>
                  <a:lnTo>
                    <a:pt x="1628" y="1537"/>
                  </a:lnTo>
                  <a:lnTo>
                    <a:pt x="1615" y="1537"/>
                  </a:lnTo>
                  <a:lnTo>
                    <a:pt x="1602" y="1534"/>
                  </a:lnTo>
                  <a:lnTo>
                    <a:pt x="1596" y="1535"/>
                  </a:lnTo>
                  <a:lnTo>
                    <a:pt x="1591" y="1535"/>
                  </a:lnTo>
                  <a:lnTo>
                    <a:pt x="1585" y="1535"/>
                  </a:lnTo>
                  <a:lnTo>
                    <a:pt x="1579" y="1535"/>
                  </a:lnTo>
                  <a:lnTo>
                    <a:pt x="1573" y="1535"/>
                  </a:lnTo>
                  <a:lnTo>
                    <a:pt x="1568" y="1537"/>
                  </a:lnTo>
                  <a:lnTo>
                    <a:pt x="1562" y="1539"/>
                  </a:lnTo>
                  <a:lnTo>
                    <a:pt x="1557" y="1542"/>
                  </a:lnTo>
                  <a:lnTo>
                    <a:pt x="1549" y="1542"/>
                  </a:lnTo>
                  <a:lnTo>
                    <a:pt x="1540" y="1541"/>
                  </a:lnTo>
                  <a:lnTo>
                    <a:pt x="1530" y="1541"/>
                  </a:lnTo>
                  <a:lnTo>
                    <a:pt x="1519" y="1541"/>
                  </a:lnTo>
                  <a:lnTo>
                    <a:pt x="1509" y="1542"/>
                  </a:lnTo>
                  <a:lnTo>
                    <a:pt x="1501" y="1545"/>
                  </a:lnTo>
                  <a:lnTo>
                    <a:pt x="1493" y="1549"/>
                  </a:lnTo>
                  <a:lnTo>
                    <a:pt x="1488" y="1557"/>
                  </a:lnTo>
                  <a:lnTo>
                    <a:pt x="1508" y="1557"/>
                  </a:lnTo>
                  <a:lnTo>
                    <a:pt x="1528" y="1557"/>
                  </a:lnTo>
                  <a:lnTo>
                    <a:pt x="1549" y="1557"/>
                  </a:lnTo>
                  <a:lnTo>
                    <a:pt x="1570" y="1557"/>
                  </a:lnTo>
                  <a:lnTo>
                    <a:pt x="1592" y="1558"/>
                  </a:lnTo>
                  <a:lnTo>
                    <a:pt x="1613" y="1558"/>
                  </a:lnTo>
                  <a:lnTo>
                    <a:pt x="1634" y="1560"/>
                  </a:lnTo>
                  <a:lnTo>
                    <a:pt x="1656" y="1561"/>
                  </a:lnTo>
                  <a:lnTo>
                    <a:pt x="1656" y="1564"/>
                  </a:lnTo>
                  <a:lnTo>
                    <a:pt x="1570" y="1564"/>
                  </a:lnTo>
                  <a:lnTo>
                    <a:pt x="1564" y="1565"/>
                  </a:lnTo>
                  <a:lnTo>
                    <a:pt x="1557" y="1566"/>
                  </a:lnTo>
                  <a:lnTo>
                    <a:pt x="1550" y="1568"/>
                  </a:lnTo>
                  <a:lnTo>
                    <a:pt x="1543" y="1568"/>
                  </a:lnTo>
                  <a:lnTo>
                    <a:pt x="1536" y="1568"/>
                  </a:lnTo>
                  <a:lnTo>
                    <a:pt x="1531" y="1568"/>
                  </a:lnTo>
                  <a:lnTo>
                    <a:pt x="1524" y="1568"/>
                  </a:lnTo>
                  <a:lnTo>
                    <a:pt x="1517" y="1569"/>
                  </a:lnTo>
                  <a:lnTo>
                    <a:pt x="1510" y="1570"/>
                  </a:lnTo>
                  <a:lnTo>
                    <a:pt x="1503" y="1570"/>
                  </a:lnTo>
                  <a:lnTo>
                    <a:pt x="1495" y="1570"/>
                  </a:lnTo>
                  <a:lnTo>
                    <a:pt x="1487" y="1570"/>
                  </a:lnTo>
                  <a:lnTo>
                    <a:pt x="1479" y="1571"/>
                  </a:lnTo>
                  <a:lnTo>
                    <a:pt x="1472" y="1575"/>
                  </a:lnTo>
                  <a:lnTo>
                    <a:pt x="1467" y="1579"/>
                  </a:lnTo>
                  <a:lnTo>
                    <a:pt x="1464" y="1587"/>
                  </a:lnTo>
                  <a:lnTo>
                    <a:pt x="1467" y="1591"/>
                  </a:lnTo>
                  <a:lnTo>
                    <a:pt x="1482" y="1590"/>
                  </a:lnTo>
                  <a:lnTo>
                    <a:pt x="1498" y="1590"/>
                  </a:lnTo>
                  <a:lnTo>
                    <a:pt x="1513" y="1588"/>
                  </a:lnTo>
                  <a:lnTo>
                    <a:pt x="1530" y="1588"/>
                  </a:lnTo>
                  <a:lnTo>
                    <a:pt x="1545" y="1588"/>
                  </a:lnTo>
                  <a:lnTo>
                    <a:pt x="1560" y="1588"/>
                  </a:lnTo>
                  <a:lnTo>
                    <a:pt x="1576" y="1590"/>
                  </a:lnTo>
                  <a:lnTo>
                    <a:pt x="1591" y="1592"/>
                  </a:lnTo>
                  <a:lnTo>
                    <a:pt x="1586" y="1593"/>
                  </a:lnTo>
                  <a:lnTo>
                    <a:pt x="1579" y="1594"/>
                  </a:lnTo>
                  <a:lnTo>
                    <a:pt x="1572" y="1595"/>
                  </a:lnTo>
                  <a:lnTo>
                    <a:pt x="1566" y="1596"/>
                  </a:lnTo>
                  <a:lnTo>
                    <a:pt x="1553" y="1595"/>
                  </a:lnTo>
                  <a:lnTo>
                    <a:pt x="1538" y="1594"/>
                  </a:lnTo>
                  <a:lnTo>
                    <a:pt x="1524" y="1594"/>
                  </a:lnTo>
                  <a:lnTo>
                    <a:pt x="1510" y="1595"/>
                  </a:lnTo>
                  <a:lnTo>
                    <a:pt x="1495" y="1596"/>
                  </a:lnTo>
                  <a:lnTo>
                    <a:pt x="1481" y="1598"/>
                  </a:lnTo>
                  <a:lnTo>
                    <a:pt x="1466" y="1599"/>
                  </a:lnTo>
                  <a:lnTo>
                    <a:pt x="1452" y="1600"/>
                  </a:lnTo>
                  <a:lnTo>
                    <a:pt x="1448" y="1605"/>
                  </a:lnTo>
                  <a:lnTo>
                    <a:pt x="1443" y="1608"/>
                  </a:lnTo>
                  <a:lnTo>
                    <a:pt x="1440" y="1611"/>
                  </a:lnTo>
                  <a:lnTo>
                    <a:pt x="1437" y="1616"/>
                  </a:lnTo>
                  <a:lnTo>
                    <a:pt x="1566" y="1619"/>
                  </a:lnTo>
                  <a:lnTo>
                    <a:pt x="1570" y="1623"/>
                  </a:lnTo>
                  <a:lnTo>
                    <a:pt x="1551" y="1623"/>
                  </a:lnTo>
                  <a:lnTo>
                    <a:pt x="1533" y="1623"/>
                  </a:lnTo>
                  <a:lnTo>
                    <a:pt x="1515" y="1623"/>
                  </a:lnTo>
                  <a:lnTo>
                    <a:pt x="1497" y="1622"/>
                  </a:lnTo>
                  <a:lnTo>
                    <a:pt x="1479" y="1622"/>
                  </a:lnTo>
                  <a:lnTo>
                    <a:pt x="1460" y="1623"/>
                  </a:lnTo>
                  <a:lnTo>
                    <a:pt x="1442" y="1625"/>
                  </a:lnTo>
                  <a:lnTo>
                    <a:pt x="1424" y="1628"/>
                  </a:lnTo>
                  <a:lnTo>
                    <a:pt x="1406" y="1644"/>
                  </a:lnTo>
                  <a:lnTo>
                    <a:pt x="1420" y="1645"/>
                  </a:lnTo>
                  <a:lnTo>
                    <a:pt x="1434" y="1644"/>
                  </a:lnTo>
                  <a:lnTo>
                    <a:pt x="1449" y="1644"/>
                  </a:lnTo>
                  <a:lnTo>
                    <a:pt x="1464" y="1643"/>
                  </a:lnTo>
                  <a:lnTo>
                    <a:pt x="1479" y="1643"/>
                  </a:lnTo>
                  <a:lnTo>
                    <a:pt x="1494" y="1643"/>
                  </a:lnTo>
                  <a:lnTo>
                    <a:pt x="1509" y="1644"/>
                  </a:lnTo>
                  <a:lnTo>
                    <a:pt x="1523" y="1647"/>
                  </a:lnTo>
                  <a:lnTo>
                    <a:pt x="1508" y="1646"/>
                  </a:lnTo>
                  <a:lnTo>
                    <a:pt x="1492" y="1647"/>
                  </a:lnTo>
                  <a:lnTo>
                    <a:pt x="1475" y="1648"/>
                  </a:lnTo>
                  <a:lnTo>
                    <a:pt x="1460" y="1651"/>
                  </a:lnTo>
                  <a:lnTo>
                    <a:pt x="1444" y="1652"/>
                  </a:lnTo>
                  <a:lnTo>
                    <a:pt x="1429" y="1653"/>
                  </a:lnTo>
                  <a:lnTo>
                    <a:pt x="1414" y="1653"/>
                  </a:lnTo>
                  <a:lnTo>
                    <a:pt x="1399" y="1652"/>
                  </a:lnTo>
                  <a:lnTo>
                    <a:pt x="1394" y="1658"/>
                  </a:lnTo>
                  <a:lnTo>
                    <a:pt x="1387" y="1662"/>
                  </a:lnTo>
                  <a:lnTo>
                    <a:pt x="1380" y="1667"/>
                  </a:lnTo>
                  <a:lnTo>
                    <a:pt x="1374" y="1673"/>
                  </a:lnTo>
                  <a:lnTo>
                    <a:pt x="1383" y="1673"/>
                  </a:lnTo>
                  <a:lnTo>
                    <a:pt x="1394" y="1673"/>
                  </a:lnTo>
                  <a:lnTo>
                    <a:pt x="1404" y="1673"/>
                  </a:lnTo>
                  <a:lnTo>
                    <a:pt x="1414" y="1671"/>
                  </a:lnTo>
                  <a:lnTo>
                    <a:pt x="1425" y="1671"/>
                  </a:lnTo>
                  <a:lnTo>
                    <a:pt x="1435" y="1673"/>
                  </a:lnTo>
                  <a:lnTo>
                    <a:pt x="1444" y="1673"/>
                  </a:lnTo>
                  <a:lnTo>
                    <a:pt x="1454" y="1674"/>
                  </a:lnTo>
                  <a:lnTo>
                    <a:pt x="1454" y="1677"/>
                  </a:lnTo>
                  <a:lnTo>
                    <a:pt x="1437" y="1679"/>
                  </a:lnTo>
                  <a:lnTo>
                    <a:pt x="1420" y="1679"/>
                  </a:lnTo>
                  <a:lnTo>
                    <a:pt x="1403" y="1678"/>
                  </a:lnTo>
                  <a:lnTo>
                    <a:pt x="1384" y="1677"/>
                  </a:lnTo>
                  <a:lnTo>
                    <a:pt x="1367" y="1678"/>
                  </a:lnTo>
                  <a:lnTo>
                    <a:pt x="1351" y="1681"/>
                  </a:lnTo>
                  <a:lnTo>
                    <a:pt x="1335" y="1686"/>
                  </a:lnTo>
                  <a:lnTo>
                    <a:pt x="1321" y="1697"/>
                  </a:lnTo>
                  <a:lnTo>
                    <a:pt x="1316" y="1698"/>
                  </a:lnTo>
                  <a:lnTo>
                    <a:pt x="1311" y="1698"/>
                  </a:lnTo>
                  <a:lnTo>
                    <a:pt x="1306" y="1698"/>
                  </a:lnTo>
                  <a:lnTo>
                    <a:pt x="1300" y="1698"/>
                  </a:lnTo>
                  <a:lnTo>
                    <a:pt x="1293" y="1693"/>
                  </a:lnTo>
                  <a:lnTo>
                    <a:pt x="1284" y="1696"/>
                  </a:lnTo>
                  <a:lnTo>
                    <a:pt x="1276" y="1699"/>
                  </a:lnTo>
                  <a:lnTo>
                    <a:pt x="1267" y="1692"/>
                  </a:lnTo>
                  <a:lnTo>
                    <a:pt x="1267" y="1678"/>
                  </a:lnTo>
                  <a:lnTo>
                    <a:pt x="1259" y="1679"/>
                  </a:lnTo>
                  <a:lnTo>
                    <a:pt x="1251" y="1682"/>
                  </a:lnTo>
                  <a:lnTo>
                    <a:pt x="1243" y="1686"/>
                  </a:lnTo>
                  <a:lnTo>
                    <a:pt x="1235" y="1691"/>
                  </a:lnTo>
                  <a:lnTo>
                    <a:pt x="1227" y="1694"/>
                  </a:lnTo>
                  <a:lnTo>
                    <a:pt x="1218" y="1697"/>
                  </a:lnTo>
                  <a:lnTo>
                    <a:pt x="1210" y="1696"/>
                  </a:lnTo>
                  <a:lnTo>
                    <a:pt x="1204" y="1692"/>
                  </a:lnTo>
                  <a:lnTo>
                    <a:pt x="1204" y="1678"/>
                  </a:lnTo>
                  <a:lnTo>
                    <a:pt x="1191" y="1679"/>
                  </a:lnTo>
                  <a:lnTo>
                    <a:pt x="1178" y="1683"/>
                  </a:lnTo>
                  <a:lnTo>
                    <a:pt x="1164" y="1689"/>
                  </a:lnTo>
                  <a:lnTo>
                    <a:pt x="1149" y="1692"/>
                  </a:lnTo>
                  <a:lnTo>
                    <a:pt x="1137" y="1694"/>
                  </a:lnTo>
                  <a:lnTo>
                    <a:pt x="1125" y="1692"/>
                  </a:lnTo>
                  <a:lnTo>
                    <a:pt x="1116" y="1685"/>
                  </a:lnTo>
                  <a:lnTo>
                    <a:pt x="1109" y="1670"/>
                  </a:lnTo>
                  <a:lnTo>
                    <a:pt x="1101" y="1673"/>
                  </a:lnTo>
                  <a:lnTo>
                    <a:pt x="1093" y="1675"/>
                  </a:lnTo>
                  <a:lnTo>
                    <a:pt x="1085" y="1677"/>
                  </a:lnTo>
                  <a:lnTo>
                    <a:pt x="1076" y="1678"/>
                  </a:lnTo>
                  <a:lnTo>
                    <a:pt x="1068" y="1679"/>
                  </a:lnTo>
                  <a:lnTo>
                    <a:pt x="1058" y="1679"/>
                  </a:lnTo>
                  <a:lnTo>
                    <a:pt x="1050" y="1678"/>
                  </a:lnTo>
                  <a:lnTo>
                    <a:pt x="1041" y="1677"/>
                  </a:lnTo>
                  <a:lnTo>
                    <a:pt x="1034" y="1682"/>
                  </a:lnTo>
                  <a:lnTo>
                    <a:pt x="1026" y="1685"/>
                  </a:lnTo>
                  <a:lnTo>
                    <a:pt x="1019" y="1687"/>
                  </a:lnTo>
                  <a:lnTo>
                    <a:pt x="1011" y="1687"/>
                  </a:lnTo>
                  <a:lnTo>
                    <a:pt x="1003" y="1687"/>
                  </a:lnTo>
                  <a:lnTo>
                    <a:pt x="995" y="1685"/>
                  </a:lnTo>
                  <a:lnTo>
                    <a:pt x="987" y="1684"/>
                  </a:lnTo>
                  <a:lnTo>
                    <a:pt x="979" y="1682"/>
                  </a:lnTo>
                  <a:lnTo>
                    <a:pt x="974" y="1679"/>
                  </a:lnTo>
                  <a:lnTo>
                    <a:pt x="972" y="1676"/>
                  </a:lnTo>
                  <a:lnTo>
                    <a:pt x="970" y="1671"/>
                  </a:lnTo>
                  <a:lnTo>
                    <a:pt x="967" y="1667"/>
                  </a:lnTo>
                  <a:lnTo>
                    <a:pt x="962" y="1670"/>
                  </a:lnTo>
                  <a:lnTo>
                    <a:pt x="955" y="1673"/>
                  </a:lnTo>
                  <a:lnTo>
                    <a:pt x="948" y="1675"/>
                  </a:lnTo>
                  <a:lnTo>
                    <a:pt x="942" y="1677"/>
                  </a:lnTo>
                  <a:lnTo>
                    <a:pt x="935" y="1678"/>
                  </a:lnTo>
                  <a:lnTo>
                    <a:pt x="928" y="1679"/>
                  </a:lnTo>
                  <a:lnTo>
                    <a:pt x="920" y="1678"/>
                  </a:lnTo>
                  <a:lnTo>
                    <a:pt x="913" y="1677"/>
                  </a:lnTo>
                  <a:lnTo>
                    <a:pt x="910" y="1674"/>
                  </a:lnTo>
                  <a:lnTo>
                    <a:pt x="907" y="1669"/>
                  </a:lnTo>
                  <a:lnTo>
                    <a:pt x="906" y="1664"/>
                  </a:lnTo>
                  <a:lnTo>
                    <a:pt x="906" y="1659"/>
                  </a:lnTo>
                  <a:lnTo>
                    <a:pt x="899" y="1660"/>
                  </a:lnTo>
                  <a:lnTo>
                    <a:pt x="892" y="1661"/>
                  </a:lnTo>
                  <a:lnTo>
                    <a:pt x="886" y="1663"/>
                  </a:lnTo>
                  <a:lnTo>
                    <a:pt x="879" y="1666"/>
                  </a:lnTo>
                  <a:lnTo>
                    <a:pt x="871" y="1668"/>
                  </a:lnTo>
                  <a:lnTo>
                    <a:pt x="864" y="1670"/>
                  </a:lnTo>
                  <a:lnTo>
                    <a:pt x="857" y="1673"/>
                  </a:lnTo>
                  <a:lnTo>
                    <a:pt x="850" y="1675"/>
                  </a:lnTo>
                  <a:lnTo>
                    <a:pt x="845" y="1674"/>
                  </a:lnTo>
                  <a:lnTo>
                    <a:pt x="841" y="1671"/>
                  </a:lnTo>
                  <a:lnTo>
                    <a:pt x="837" y="1668"/>
                  </a:lnTo>
                  <a:lnTo>
                    <a:pt x="835" y="1663"/>
                  </a:lnTo>
                  <a:lnTo>
                    <a:pt x="835" y="1658"/>
                  </a:lnTo>
                  <a:lnTo>
                    <a:pt x="826" y="1659"/>
                  </a:lnTo>
                  <a:lnTo>
                    <a:pt x="818" y="1660"/>
                  </a:lnTo>
                  <a:lnTo>
                    <a:pt x="809" y="1661"/>
                  </a:lnTo>
                  <a:lnTo>
                    <a:pt x="801" y="1663"/>
                  </a:lnTo>
                  <a:lnTo>
                    <a:pt x="792" y="1666"/>
                  </a:lnTo>
                  <a:lnTo>
                    <a:pt x="784" y="1667"/>
                  </a:lnTo>
                  <a:lnTo>
                    <a:pt x="775" y="1667"/>
                  </a:lnTo>
                  <a:lnTo>
                    <a:pt x="765" y="1667"/>
                  </a:lnTo>
                  <a:lnTo>
                    <a:pt x="762" y="1664"/>
                  </a:lnTo>
                  <a:lnTo>
                    <a:pt x="760" y="1662"/>
                  </a:lnTo>
                  <a:lnTo>
                    <a:pt x="758" y="1660"/>
                  </a:lnTo>
                  <a:lnTo>
                    <a:pt x="756" y="1655"/>
                  </a:lnTo>
                  <a:lnTo>
                    <a:pt x="747" y="1658"/>
                  </a:lnTo>
                  <a:lnTo>
                    <a:pt x="738" y="1659"/>
                  </a:lnTo>
                  <a:lnTo>
                    <a:pt x="729" y="1660"/>
                  </a:lnTo>
                  <a:lnTo>
                    <a:pt x="721" y="1661"/>
                  </a:lnTo>
                  <a:lnTo>
                    <a:pt x="712" y="1662"/>
                  </a:lnTo>
                  <a:lnTo>
                    <a:pt x="702" y="1662"/>
                  </a:lnTo>
                  <a:lnTo>
                    <a:pt x="693" y="1661"/>
                  </a:lnTo>
                  <a:lnTo>
                    <a:pt x="683" y="1660"/>
                  </a:lnTo>
                  <a:lnTo>
                    <a:pt x="675" y="1646"/>
                  </a:lnTo>
                  <a:lnTo>
                    <a:pt x="668" y="1648"/>
                  </a:lnTo>
                  <a:lnTo>
                    <a:pt x="660" y="1649"/>
                  </a:lnTo>
                  <a:lnTo>
                    <a:pt x="653" y="1651"/>
                  </a:lnTo>
                  <a:lnTo>
                    <a:pt x="645" y="1653"/>
                  </a:lnTo>
                  <a:lnTo>
                    <a:pt x="637" y="1654"/>
                  </a:lnTo>
                  <a:lnTo>
                    <a:pt x="629" y="1654"/>
                  </a:lnTo>
                  <a:lnTo>
                    <a:pt x="621" y="1654"/>
                  </a:lnTo>
                  <a:lnTo>
                    <a:pt x="612" y="1654"/>
                  </a:lnTo>
                  <a:lnTo>
                    <a:pt x="608" y="1649"/>
                  </a:lnTo>
                  <a:lnTo>
                    <a:pt x="603" y="1647"/>
                  </a:lnTo>
                  <a:lnTo>
                    <a:pt x="597" y="1647"/>
                  </a:lnTo>
                  <a:lnTo>
                    <a:pt x="592" y="1648"/>
                  </a:lnTo>
                  <a:lnTo>
                    <a:pt x="585" y="1649"/>
                  </a:lnTo>
                  <a:lnTo>
                    <a:pt x="579" y="1652"/>
                  </a:lnTo>
                  <a:lnTo>
                    <a:pt x="572" y="1652"/>
                  </a:lnTo>
                  <a:lnTo>
                    <a:pt x="566" y="1652"/>
                  </a:lnTo>
                  <a:lnTo>
                    <a:pt x="559" y="1652"/>
                  </a:lnTo>
                  <a:lnTo>
                    <a:pt x="554" y="1652"/>
                  </a:lnTo>
                  <a:lnTo>
                    <a:pt x="548" y="1652"/>
                  </a:lnTo>
                  <a:lnTo>
                    <a:pt x="542" y="1648"/>
                  </a:lnTo>
                  <a:lnTo>
                    <a:pt x="539" y="1640"/>
                  </a:lnTo>
                  <a:lnTo>
                    <a:pt x="535" y="1636"/>
                  </a:lnTo>
                  <a:lnTo>
                    <a:pt x="530" y="1636"/>
                  </a:lnTo>
                  <a:lnTo>
                    <a:pt x="525" y="1638"/>
                  </a:lnTo>
                  <a:lnTo>
                    <a:pt x="518" y="1641"/>
                  </a:lnTo>
                  <a:lnTo>
                    <a:pt x="512" y="1645"/>
                  </a:lnTo>
                  <a:lnTo>
                    <a:pt x="505" y="1647"/>
                  </a:lnTo>
                  <a:lnTo>
                    <a:pt x="500" y="1647"/>
                  </a:lnTo>
                  <a:lnTo>
                    <a:pt x="493" y="1648"/>
                  </a:lnTo>
                  <a:lnTo>
                    <a:pt x="487" y="1646"/>
                  </a:lnTo>
                  <a:lnTo>
                    <a:pt x="482" y="1643"/>
                  </a:lnTo>
                  <a:lnTo>
                    <a:pt x="479" y="1637"/>
                  </a:lnTo>
                  <a:lnTo>
                    <a:pt x="475" y="1632"/>
                  </a:lnTo>
                  <a:lnTo>
                    <a:pt x="471" y="1630"/>
                  </a:lnTo>
                  <a:lnTo>
                    <a:pt x="465" y="1630"/>
                  </a:lnTo>
                  <a:lnTo>
                    <a:pt x="457" y="1634"/>
                  </a:lnTo>
                  <a:lnTo>
                    <a:pt x="450" y="1637"/>
                  </a:lnTo>
                  <a:lnTo>
                    <a:pt x="441" y="1639"/>
                  </a:lnTo>
                  <a:lnTo>
                    <a:pt x="433" y="1639"/>
                  </a:lnTo>
                  <a:lnTo>
                    <a:pt x="425" y="1638"/>
                  </a:lnTo>
                  <a:lnTo>
                    <a:pt x="422" y="1629"/>
                  </a:lnTo>
                  <a:lnTo>
                    <a:pt x="419" y="1624"/>
                  </a:lnTo>
                  <a:lnTo>
                    <a:pt x="413" y="1623"/>
                  </a:lnTo>
                  <a:lnTo>
                    <a:pt x="409" y="1624"/>
                  </a:lnTo>
                  <a:lnTo>
                    <a:pt x="403" y="1628"/>
                  </a:lnTo>
                  <a:lnTo>
                    <a:pt x="396" y="1631"/>
                  </a:lnTo>
                  <a:lnTo>
                    <a:pt x="390" y="1634"/>
                  </a:lnTo>
                  <a:lnTo>
                    <a:pt x="385" y="1636"/>
                  </a:lnTo>
                  <a:lnTo>
                    <a:pt x="380" y="1636"/>
                  </a:lnTo>
                  <a:lnTo>
                    <a:pt x="373" y="1636"/>
                  </a:lnTo>
                  <a:lnTo>
                    <a:pt x="366" y="1636"/>
                  </a:lnTo>
                  <a:lnTo>
                    <a:pt x="359" y="1636"/>
                  </a:lnTo>
                  <a:lnTo>
                    <a:pt x="353" y="1633"/>
                  </a:lnTo>
                  <a:lnTo>
                    <a:pt x="349" y="1631"/>
                  </a:lnTo>
                  <a:lnTo>
                    <a:pt x="345" y="1626"/>
                  </a:lnTo>
                  <a:lnTo>
                    <a:pt x="343" y="1619"/>
                  </a:lnTo>
                  <a:lnTo>
                    <a:pt x="334" y="1623"/>
                  </a:lnTo>
                  <a:lnTo>
                    <a:pt x="326" y="1624"/>
                  </a:lnTo>
                  <a:lnTo>
                    <a:pt x="316" y="1623"/>
                  </a:lnTo>
                  <a:lnTo>
                    <a:pt x="307" y="1621"/>
                  </a:lnTo>
                  <a:lnTo>
                    <a:pt x="298" y="1618"/>
                  </a:lnTo>
                  <a:lnTo>
                    <a:pt x="289" y="1616"/>
                  </a:lnTo>
                  <a:lnTo>
                    <a:pt x="281" y="1614"/>
                  </a:lnTo>
                  <a:lnTo>
                    <a:pt x="271" y="1611"/>
                  </a:lnTo>
                  <a:lnTo>
                    <a:pt x="266" y="1603"/>
                  </a:lnTo>
                  <a:lnTo>
                    <a:pt x="263" y="1593"/>
                  </a:lnTo>
                  <a:lnTo>
                    <a:pt x="262" y="1584"/>
                  </a:lnTo>
                  <a:lnTo>
                    <a:pt x="261" y="1576"/>
                  </a:lnTo>
                  <a:lnTo>
                    <a:pt x="255" y="1575"/>
                  </a:lnTo>
                  <a:lnTo>
                    <a:pt x="248" y="1573"/>
                  </a:lnTo>
                  <a:lnTo>
                    <a:pt x="243" y="1572"/>
                  </a:lnTo>
                  <a:lnTo>
                    <a:pt x="236" y="1570"/>
                  </a:lnTo>
                  <a:lnTo>
                    <a:pt x="229" y="1568"/>
                  </a:lnTo>
                  <a:lnTo>
                    <a:pt x="223" y="1565"/>
                  </a:lnTo>
                  <a:lnTo>
                    <a:pt x="217" y="1562"/>
                  </a:lnTo>
                  <a:lnTo>
                    <a:pt x="212" y="1557"/>
                  </a:lnTo>
                  <a:lnTo>
                    <a:pt x="212" y="1552"/>
                  </a:lnTo>
                  <a:lnTo>
                    <a:pt x="213" y="1546"/>
                  </a:lnTo>
                  <a:lnTo>
                    <a:pt x="215" y="1541"/>
                  </a:lnTo>
                  <a:lnTo>
                    <a:pt x="220" y="1540"/>
                  </a:lnTo>
                  <a:lnTo>
                    <a:pt x="229" y="1546"/>
                  </a:lnTo>
                  <a:lnTo>
                    <a:pt x="238" y="1549"/>
                  </a:lnTo>
                  <a:lnTo>
                    <a:pt x="248" y="1553"/>
                  </a:lnTo>
                  <a:lnTo>
                    <a:pt x="259" y="1555"/>
                  </a:lnTo>
                  <a:lnTo>
                    <a:pt x="269" y="1557"/>
                  </a:lnTo>
                  <a:lnTo>
                    <a:pt x="278" y="1558"/>
                  </a:lnTo>
                  <a:lnTo>
                    <a:pt x="289" y="1561"/>
                  </a:lnTo>
                  <a:lnTo>
                    <a:pt x="299" y="1564"/>
                  </a:lnTo>
                  <a:lnTo>
                    <a:pt x="303" y="1557"/>
                  </a:lnTo>
                  <a:lnTo>
                    <a:pt x="307" y="1554"/>
                  </a:lnTo>
                  <a:lnTo>
                    <a:pt x="312" y="1553"/>
                  </a:lnTo>
                  <a:lnTo>
                    <a:pt x="319" y="1553"/>
                  </a:lnTo>
                  <a:lnTo>
                    <a:pt x="326" y="1555"/>
                  </a:lnTo>
                  <a:lnTo>
                    <a:pt x="332" y="1557"/>
                  </a:lnTo>
                  <a:lnTo>
                    <a:pt x="339" y="1558"/>
                  </a:lnTo>
                  <a:lnTo>
                    <a:pt x="346" y="1558"/>
                  </a:lnTo>
                  <a:lnTo>
                    <a:pt x="351" y="1560"/>
                  </a:lnTo>
                  <a:lnTo>
                    <a:pt x="357" y="1560"/>
                  </a:lnTo>
                  <a:lnTo>
                    <a:pt x="362" y="1561"/>
                  </a:lnTo>
                  <a:lnTo>
                    <a:pt x="368" y="1561"/>
                  </a:lnTo>
                  <a:lnTo>
                    <a:pt x="374" y="1561"/>
                  </a:lnTo>
                  <a:lnTo>
                    <a:pt x="380" y="1562"/>
                  </a:lnTo>
                  <a:lnTo>
                    <a:pt x="385" y="1563"/>
                  </a:lnTo>
                  <a:lnTo>
                    <a:pt x="390" y="1565"/>
                  </a:lnTo>
                  <a:lnTo>
                    <a:pt x="389" y="1569"/>
                  </a:lnTo>
                  <a:lnTo>
                    <a:pt x="388" y="1572"/>
                  </a:lnTo>
                  <a:lnTo>
                    <a:pt x="385" y="1576"/>
                  </a:lnTo>
                  <a:lnTo>
                    <a:pt x="382" y="1579"/>
                  </a:lnTo>
                  <a:lnTo>
                    <a:pt x="372" y="1578"/>
                  </a:lnTo>
                  <a:lnTo>
                    <a:pt x="362" y="1578"/>
                  </a:lnTo>
                  <a:lnTo>
                    <a:pt x="352" y="1577"/>
                  </a:lnTo>
                  <a:lnTo>
                    <a:pt x="343" y="1576"/>
                  </a:lnTo>
                  <a:lnTo>
                    <a:pt x="334" y="1575"/>
                  </a:lnTo>
                  <a:lnTo>
                    <a:pt x="324" y="1573"/>
                  </a:lnTo>
                  <a:lnTo>
                    <a:pt x="314" y="1572"/>
                  </a:lnTo>
                  <a:lnTo>
                    <a:pt x="305" y="1570"/>
                  </a:lnTo>
                  <a:lnTo>
                    <a:pt x="300" y="1576"/>
                  </a:lnTo>
                  <a:lnTo>
                    <a:pt x="319" y="1577"/>
                  </a:lnTo>
                  <a:lnTo>
                    <a:pt x="337" y="1579"/>
                  </a:lnTo>
                  <a:lnTo>
                    <a:pt x="356" y="1580"/>
                  </a:lnTo>
                  <a:lnTo>
                    <a:pt x="374" y="1583"/>
                  </a:lnTo>
                  <a:lnTo>
                    <a:pt x="391" y="1585"/>
                  </a:lnTo>
                  <a:lnTo>
                    <a:pt x="410" y="1587"/>
                  </a:lnTo>
                  <a:lnTo>
                    <a:pt x="428" y="1590"/>
                  </a:lnTo>
                  <a:lnTo>
                    <a:pt x="447" y="1591"/>
                  </a:lnTo>
                  <a:lnTo>
                    <a:pt x="465" y="1593"/>
                  </a:lnTo>
                  <a:lnTo>
                    <a:pt x="483" y="1595"/>
                  </a:lnTo>
                  <a:lnTo>
                    <a:pt x="502" y="1598"/>
                  </a:lnTo>
                  <a:lnTo>
                    <a:pt x="520" y="1600"/>
                  </a:lnTo>
                  <a:lnTo>
                    <a:pt x="539" y="1602"/>
                  </a:lnTo>
                  <a:lnTo>
                    <a:pt x="557" y="1603"/>
                  </a:lnTo>
                  <a:lnTo>
                    <a:pt x="576" y="1606"/>
                  </a:lnTo>
                  <a:lnTo>
                    <a:pt x="594" y="1607"/>
                  </a:lnTo>
                  <a:lnTo>
                    <a:pt x="595" y="1603"/>
                  </a:lnTo>
                  <a:lnTo>
                    <a:pt x="595" y="1601"/>
                  </a:lnTo>
                  <a:lnTo>
                    <a:pt x="595" y="1599"/>
                  </a:lnTo>
                  <a:lnTo>
                    <a:pt x="596" y="1595"/>
                  </a:lnTo>
                  <a:lnTo>
                    <a:pt x="603" y="1592"/>
                  </a:lnTo>
                  <a:lnTo>
                    <a:pt x="610" y="1591"/>
                  </a:lnTo>
                  <a:lnTo>
                    <a:pt x="617" y="1591"/>
                  </a:lnTo>
                  <a:lnTo>
                    <a:pt x="625" y="1592"/>
                  </a:lnTo>
                  <a:lnTo>
                    <a:pt x="633" y="1593"/>
                  </a:lnTo>
                  <a:lnTo>
                    <a:pt x="640" y="1594"/>
                  </a:lnTo>
                  <a:lnTo>
                    <a:pt x="648" y="1596"/>
                  </a:lnTo>
                  <a:lnTo>
                    <a:pt x="655" y="1596"/>
                  </a:lnTo>
                  <a:lnTo>
                    <a:pt x="659" y="1600"/>
                  </a:lnTo>
                  <a:lnTo>
                    <a:pt x="657" y="1603"/>
                  </a:lnTo>
                  <a:lnTo>
                    <a:pt x="657" y="1607"/>
                  </a:lnTo>
                  <a:lnTo>
                    <a:pt x="660" y="1610"/>
                  </a:lnTo>
                  <a:lnTo>
                    <a:pt x="665" y="1609"/>
                  </a:lnTo>
                  <a:lnTo>
                    <a:pt x="670" y="1609"/>
                  </a:lnTo>
                  <a:lnTo>
                    <a:pt x="676" y="1609"/>
                  </a:lnTo>
                  <a:lnTo>
                    <a:pt x="680" y="1609"/>
                  </a:lnTo>
                  <a:lnTo>
                    <a:pt x="685" y="1610"/>
                  </a:lnTo>
                  <a:lnTo>
                    <a:pt x="691" y="1610"/>
                  </a:lnTo>
                  <a:lnTo>
                    <a:pt x="695" y="1610"/>
                  </a:lnTo>
                  <a:lnTo>
                    <a:pt x="701" y="1610"/>
                  </a:lnTo>
                  <a:lnTo>
                    <a:pt x="698" y="1607"/>
                  </a:lnTo>
                  <a:lnTo>
                    <a:pt x="697" y="1603"/>
                  </a:lnTo>
                  <a:lnTo>
                    <a:pt x="697" y="1599"/>
                  </a:lnTo>
                  <a:lnTo>
                    <a:pt x="697" y="1595"/>
                  </a:lnTo>
                  <a:lnTo>
                    <a:pt x="701" y="1593"/>
                  </a:lnTo>
                  <a:lnTo>
                    <a:pt x="707" y="1592"/>
                  </a:lnTo>
                  <a:lnTo>
                    <a:pt x="713" y="1592"/>
                  </a:lnTo>
                  <a:lnTo>
                    <a:pt x="718" y="1593"/>
                  </a:lnTo>
                  <a:lnTo>
                    <a:pt x="724" y="1594"/>
                  </a:lnTo>
                  <a:lnTo>
                    <a:pt x="730" y="1595"/>
                  </a:lnTo>
                  <a:lnTo>
                    <a:pt x="736" y="1595"/>
                  </a:lnTo>
                  <a:lnTo>
                    <a:pt x="740" y="1594"/>
                  </a:lnTo>
                  <a:lnTo>
                    <a:pt x="750" y="1607"/>
                  </a:lnTo>
                  <a:lnTo>
                    <a:pt x="740" y="1615"/>
                  </a:lnTo>
                  <a:lnTo>
                    <a:pt x="745" y="1616"/>
                  </a:lnTo>
                  <a:lnTo>
                    <a:pt x="748" y="1616"/>
                  </a:lnTo>
                  <a:lnTo>
                    <a:pt x="753" y="1616"/>
                  </a:lnTo>
                  <a:lnTo>
                    <a:pt x="759" y="1616"/>
                  </a:lnTo>
                  <a:lnTo>
                    <a:pt x="763" y="1616"/>
                  </a:lnTo>
                  <a:lnTo>
                    <a:pt x="768" y="1616"/>
                  </a:lnTo>
                  <a:lnTo>
                    <a:pt x="771" y="1616"/>
                  </a:lnTo>
                  <a:lnTo>
                    <a:pt x="776" y="1616"/>
                  </a:lnTo>
                  <a:lnTo>
                    <a:pt x="774" y="1614"/>
                  </a:lnTo>
                  <a:lnTo>
                    <a:pt x="771" y="1611"/>
                  </a:lnTo>
                  <a:lnTo>
                    <a:pt x="770" y="1609"/>
                  </a:lnTo>
                  <a:lnTo>
                    <a:pt x="773" y="1607"/>
                  </a:lnTo>
                  <a:lnTo>
                    <a:pt x="780" y="1605"/>
                  </a:lnTo>
                  <a:lnTo>
                    <a:pt x="785" y="1603"/>
                  </a:lnTo>
                  <a:lnTo>
                    <a:pt x="792" y="1603"/>
                  </a:lnTo>
                  <a:lnTo>
                    <a:pt x="799" y="1603"/>
                  </a:lnTo>
                  <a:lnTo>
                    <a:pt x="806" y="1605"/>
                  </a:lnTo>
                  <a:lnTo>
                    <a:pt x="813" y="1606"/>
                  </a:lnTo>
                  <a:lnTo>
                    <a:pt x="821" y="1607"/>
                  </a:lnTo>
                  <a:lnTo>
                    <a:pt x="828" y="1608"/>
                  </a:lnTo>
                  <a:lnTo>
                    <a:pt x="830" y="1606"/>
                  </a:lnTo>
                  <a:lnTo>
                    <a:pt x="834" y="1607"/>
                  </a:lnTo>
                  <a:lnTo>
                    <a:pt x="836" y="1609"/>
                  </a:lnTo>
                  <a:lnTo>
                    <a:pt x="838" y="1610"/>
                  </a:lnTo>
                  <a:lnTo>
                    <a:pt x="841" y="1603"/>
                  </a:lnTo>
                  <a:lnTo>
                    <a:pt x="846" y="1601"/>
                  </a:lnTo>
                  <a:lnTo>
                    <a:pt x="853" y="1602"/>
                  </a:lnTo>
                  <a:lnTo>
                    <a:pt x="860" y="1603"/>
                  </a:lnTo>
                  <a:lnTo>
                    <a:pt x="867" y="1605"/>
                  </a:lnTo>
                  <a:lnTo>
                    <a:pt x="873" y="1606"/>
                  </a:lnTo>
                  <a:lnTo>
                    <a:pt x="879" y="1607"/>
                  </a:lnTo>
                  <a:lnTo>
                    <a:pt x="886" y="1608"/>
                  </a:lnTo>
                  <a:lnTo>
                    <a:pt x="891" y="1608"/>
                  </a:lnTo>
                  <a:lnTo>
                    <a:pt x="898" y="1608"/>
                  </a:lnTo>
                  <a:lnTo>
                    <a:pt x="905" y="1607"/>
                  </a:lnTo>
                  <a:lnTo>
                    <a:pt x="912" y="1606"/>
                  </a:lnTo>
                  <a:lnTo>
                    <a:pt x="913" y="1608"/>
                  </a:lnTo>
                  <a:lnTo>
                    <a:pt x="917" y="1611"/>
                  </a:lnTo>
                  <a:lnTo>
                    <a:pt x="918" y="1615"/>
                  </a:lnTo>
                  <a:lnTo>
                    <a:pt x="917" y="1618"/>
                  </a:lnTo>
                  <a:lnTo>
                    <a:pt x="910" y="1622"/>
                  </a:lnTo>
                  <a:lnTo>
                    <a:pt x="901" y="1623"/>
                  </a:lnTo>
                  <a:lnTo>
                    <a:pt x="891" y="1624"/>
                  </a:lnTo>
                  <a:lnTo>
                    <a:pt x="882" y="1623"/>
                  </a:lnTo>
                  <a:lnTo>
                    <a:pt x="872" y="1622"/>
                  </a:lnTo>
                  <a:lnTo>
                    <a:pt x="862" y="1619"/>
                  </a:lnTo>
                  <a:lnTo>
                    <a:pt x="852" y="1618"/>
                  </a:lnTo>
                  <a:lnTo>
                    <a:pt x="843" y="1616"/>
                  </a:lnTo>
                  <a:lnTo>
                    <a:pt x="842" y="1618"/>
                  </a:lnTo>
                  <a:lnTo>
                    <a:pt x="841" y="1621"/>
                  </a:lnTo>
                  <a:lnTo>
                    <a:pt x="839" y="1624"/>
                  </a:lnTo>
                  <a:lnTo>
                    <a:pt x="838" y="1626"/>
                  </a:lnTo>
                  <a:lnTo>
                    <a:pt x="851" y="1628"/>
                  </a:lnTo>
                  <a:lnTo>
                    <a:pt x="864" y="1629"/>
                  </a:lnTo>
                  <a:lnTo>
                    <a:pt x="876" y="1630"/>
                  </a:lnTo>
                  <a:lnTo>
                    <a:pt x="890" y="1630"/>
                  </a:lnTo>
                  <a:lnTo>
                    <a:pt x="903" y="1631"/>
                  </a:lnTo>
                  <a:lnTo>
                    <a:pt x="917" y="1631"/>
                  </a:lnTo>
                  <a:lnTo>
                    <a:pt x="930" y="1631"/>
                  </a:lnTo>
                  <a:lnTo>
                    <a:pt x="944" y="1631"/>
                  </a:lnTo>
                  <a:lnTo>
                    <a:pt x="942" y="1629"/>
                  </a:lnTo>
                  <a:lnTo>
                    <a:pt x="941" y="1625"/>
                  </a:lnTo>
                  <a:lnTo>
                    <a:pt x="941" y="1622"/>
                  </a:lnTo>
                  <a:lnTo>
                    <a:pt x="941" y="1618"/>
                  </a:lnTo>
                  <a:lnTo>
                    <a:pt x="951" y="1618"/>
                  </a:lnTo>
                  <a:lnTo>
                    <a:pt x="963" y="1617"/>
                  </a:lnTo>
                  <a:lnTo>
                    <a:pt x="975" y="1616"/>
                  </a:lnTo>
                  <a:lnTo>
                    <a:pt x="988" y="1616"/>
                  </a:lnTo>
                  <a:lnTo>
                    <a:pt x="1001" y="1616"/>
                  </a:lnTo>
                  <a:lnTo>
                    <a:pt x="1013" y="1617"/>
                  </a:lnTo>
                  <a:lnTo>
                    <a:pt x="1026" y="1619"/>
                  </a:lnTo>
                  <a:lnTo>
                    <a:pt x="1038" y="1622"/>
                  </a:lnTo>
                  <a:lnTo>
                    <a:pt x="1045" y="1621"/>
                  </a:lnTo>
                  <a:lnTo>
                    <a:pt x="1050" y="1622"/>
                  </a:lnTo>
                  <a:lnTo>
                    <a:pt x="1056" y="1622"/>
                  </a:lnTo>
                  <a:lnTo>
                    <a:pt x="1062" y="1618"/>
                  </a:lnTo>
                  <a:lnTo>
                    <a:pt x="1071" y="1619"/>
                  </a:lnTo>
                  <a:lnTo>
                    <a:pt x="1079" y="1621"/>
                  </a:lnTo>
                  <a:lnTo>
                    <a:pt x="1087" y="1622"/>
                  </a:lnTo>
                  <a:lnTo>
                    <a:pt x="1095" y="1622"/>
                  </a:lnTo>
                  <a:lnTo>
                    <a:pt x="1102" y="1623"/>
                  </a:lnTo>
                  <a:lnTo>
                    <a:pt x="1110" y="1623"/>
                  </a:lnTo>
                  <a:lnTo>
                    <a:pt x="1118" y="1624"/>
                  </a:lnTo>
                  <a:lnTo>
                    <a:pt x="1126" y="1624"/>
                  </a:lnTo>
                  <a:lnTo>
                    <a:pt x="1131" y="1628"/>
                  </a:lnTo>
                  <a:lnTo>
                    <a:pt x="1134" y="1630"/>
                  </a:lnTo>
                  <a:lnTo>
                    <a:pt x="1139" y="1631"/>
                  </a:lnTo>
                  <a:lnTo>
                    <a:pt x="1145" y="1631"/>
                  </a:lnTo>
                  <a:lnTo>
                    <a:pt x="1149" y="1631"/>
                  </a:lnTo>
                  <a:lnTo>
                    <a:pt x="1154" y="1631"/>
                  </a:lnTo>
                  <a:lnTo>
                    <a:pt x="1160" y="1632"/>
                  </a:lnTo>
                  <a:lnTo>
                    <a:pt x="1165" y="1634"/>
                  </a:lnTo>
                  <a:lnTo>
                    <a:pt x="1172" y="1628"/>
                  </a:lnTo>
                  <a:lnTo>
                    <a:pt x="1182" y="1628"/>
                  </a:lnTo>
                  <a:lnTo>
                    <a:pt x="1190" y="1629"/>
                  </a:lnTo>
                  <a:lnTo>
                    <a:pt x="1198" y="1630"/>
                  </a:lnTo>
                  <a:lnTo>
                    <a:pt x="1205" y="1631"/>
                  </a:lnTo>
                  <a:lnTo>
                    <a:pt x="1213" y="1633"/>
                  </a:lnTo>
                  <a:lnTo>
                    <a:pt x="1220" y="1634"/>
                  </a:lnTo>
                  <a:lnTo>
                    <a:pt x="1228" y="1636"/>
                  </a:lnTo>
                  <a:lnTo>
                    <a:pt x="1236" y="1636"/>
                  </a:lnTo>
                  <a:lnTo>
                    <a:pt x="1238" y="1638"/>
                  </a:lnTo>
                  <a:lnTo>
                    <a:pt x="1240" y="1639"/>
                  </a:lnTo>
                  <a:lnTo>
                    <a:pt x="1242" y="1641"/>
                  </a:lnTo>
                  <a:lnTo>
                    <a:pt x="1240" y="1644"/>
                  </a:lnTo>
                  <a:lnTo>
                    <a:pt x="1239" y="1646"/>
                  </a:lnTo>
                  <a:lnTo>
                    <a:pt x="1242" y="1648"/>
                  </a:lnTo>
                  <a:lnTo>
                    <a:pt x="1244" y="1648"/>
                  </a:lnTo>
                  <a:lnTo>
                    <a:pt x="1247" y="1647"/>
                  </a:lnTo>
                  <a:lnTo>
                    <a:pt x="1248" y="1647"/>
                  </a:lnTo>
                  <a:lnTo>
                    <a:pt x="1245" y="1645"/>
                  </a:lnTo>
                  <a:lnTo>
                    <a:pt x="1245" y="1641"/>
                  </a:lnTo>
                  <a:lnTo>
                    <a:pt x="1246" y="1637"/>
                  </a:lnTo>
                  <a:lnTo>
                    <a:pt x="1247" y="1632"/>
                  </a:lnTo>
                  <a:lnTo>
                    <a:pt x="1253" y="1629"/>
                  </a:lnTo>
                  <a:lnTo>
                    <a:pt x="1259" y="1626"/>
                  </a:lnTo>
                  <a:lnTo>
                    <a:pt x="1266" y="1625"/>
                  </a:lnTo>
                  <a:lnTo>
                    <a:pt x="1274" y="1625"/>
                  </a:lnTo>
                  <a:lnTo>
                    <a:pt x="1281" y="1625"/>
                  </a:lnTo>
                  <a:lnTo>
                    <a:pt x="1288" y="1625"/>
                  </a:lnTo>
                  <a:lnTo>
                    <a:pt x="1293" y="1625"/>
                  </a:lnTo>
                  <a:lnTo>
                    <a:pt x="1298" y="1624"/>
                  </a:lnTo>
                  <a:lnTo>
                    <a:pt x="1300" y="1640"/>
                  </a:lnTo>
                  <a:lnTo>
                    <a:pt x="1310" y="1640"/>
                  </a:lnTo>
                  <a:lnTo>
                    <a:pt x="1315" y="1634"/>
                  </a:lnTo>
                  <a:lnTo>
                    <a:pt x="1320" y="1628"/>
                  </a:lnTo>
                  <a:lnTo>
                    <a:pt x="1329" y="1628"/>
                  </a:lnTo>
                  <a:lnTo>
                    <a:pt x="1333" y="1622"/>
                  </a:lnTo>
                  <a:lnTo>
                    <a:pt x="1327" y="1619"/>
                  </a:lnTo>
                  <a:lnTo>
                    <a:pt x="1321" y="1619"/>
                  </a:lnTo>
                  <a:lnTo>
                    <a:pt x="1315" y="1619"/>
                  </a:lnTo>
                  <a:lnTo>
                    <a:pt x="1310" y="1618"/>
                  </a:lnTo>
                  <a:lnTo>
                    <a:pt x="1310" y="1609"/>
                  </a:lnTo>
                  <a:lnTo>
                    <a:pt x="1313" y="1603"/>
                  </a:lnTo>
                  <a:lnTo>
                    <a:pt x="1319" y="1600"/>
                  </a:lnTo>
                  <a:lnTo>
                    <a:pt x="1327" y="1598"/>
                  </a:lnTo>
                  <a:lnTo>
                    <a:pt x="1335" y="1596"/>
                  </a:lnTo>
                  <a:lnTo>
                    <a:pt x="1343" y="1595"/>
                  </a:lnTo>
                  <a:lnTo>
                    <a:pt x="1350" y="1593"/>
                  </a:lnTo>
                  <a:lnTo>
                    <a:pt x="1356" y="1588"/>
                  </a:lnTo>
                  <a:lnTo>
                    <a:pt x="1366" y="1579"/>
                  </a:lnTo>
                  <a:lnTo>
                    <a:pt x="1360" y="1578"/>
                  </a:lnTo>
                  <a:lnTo>
                    <a:pt x="1356" y="1579"/>
                  </a:lnTo>
                  <a:lnTo>
                    <a:pt x="1350" y="1581"/>
                  </a:lnTo>
                  <a:lnTo>
                    <a:pt x="1345" y="1583"/>
                  </a:lnTo>
                  <a:lnTo>
                    <a:pt x="1339" y="1585"/>
                  </a:lnTo>
                  <a:lnTo>
                    <a:pt x="1335" y="1585"/>
                  </a:lnTo>
                  <a:lnTo>
                    <a:pt x="1330" y="1584"/>
                  </a:lnTo>
                  <a:lnTo>
                    <a:pt x="1326" y="1580"/>
                  </a:lnTo>
                  <a:lnTo>
                    <a:pt x="1321" y="1584"/>
                  </a:lnTo>
                  <a:lnTo>
                    <a:pt x="1314" y="1586"/>
                  </a:lnTo>
                  <a:lnTo>
                    <a:pt x="1307" y="1587"/>
                  </a:lnTo>
                  <a:lnTo>
                    <a:pt x="1300" y="1587"/>
                  </a:lnTo>
                  <a:lnTo>
                    <a:pt x="1298" y="1578"/>
                  </a:lnTo>
                  <a:lnTo>
                    <a:pt x="1301" y="1571"/>
                  </a:lnTo>
                  <a:lnTo>
                    <a:pt x="1308" y="1568"/>
                  </a:lnTo>
                  <a:lnTo>
                    <a:pt x="1316" y="1566"/>
                  </a:lnTo>
                  <a:lnTo>
                    <a:pt x="1324" y="1566"/>
                  </a:lnTo>
                  <a:lnTo>
                    <a:pt x="1331" y="1563"/>
                  </a:lnTo>
                  <a:lnTo>
                    <a:pt x="1337" y="1557"/>
                  </a:lnTo>
                  <a:lnTo>
                    <a:pt x="1345" y="1553"/>
                  </a:lnTo>
                  <a:lnTo>
                    <a:pt x="1342" y="1552"/>
                  </a:lnTo>
                  <a:lnTo>
                    <a:pt x="1339" y="1550"/>
                  </a:lnTo>
                  <a:lnTo>
                    <a:pt x="1336" y="1550"/>
                  </a:lnTo>
                  <a:lnTo>
                    <a:pt x="1333" y="1549"/>
                  </a:lnTo>
                  <a:lnTo>
                    <a:pt x="1331" y="1543"/>
                  </a:lnTo>
                  <a:lnTo>
                    <a:pt x="1335" y="1539"/>
                  </a:lnTo>
                  <a:lnTo>
                    <a:pt x="1338" y="1535"/>
                  </a:lnTo>
                  <a:lnTo>
                    <a:pt x="1344" y="1532"/>
                  </a:lnTo>
                  <a:lnTo>
                    <a:pt x="1352" y="1530"/>
                  </a:lnTo>
                  <a:lnTo>
                    <a:pt x="1352" y="1531"/>
                  </a:lnTo>
                  <a:lnTo>
                    <a:pt x="1353" y="1531"/>
                  </a:lnTo>
                  <a:lnTo>
                    <a:pt x="1353" y="1532"/>
                  </a:lnTo>
                  <a:lnTo>
                    <a:pt x="1353" y="1533"/>
                  </a:lnTo>
                  <a:lnTo>
                    <a:pt x="1358" y="1532"/>
                  </a:lnTo>
                  <a:lnTo>
                    <a:pt x="1360" y="1530"/>
                  </a:lnTo>
                  <a:lnTo>
                    <a:pt x="1361" y="1526"/>
                  </a:lnTo>
                  <a:lnTo>
                    <a:pt x="1364" y="1524"/>
                  </a:lnTo>
                  <a:lnTo>
                    <a:pt x="1359" y="1522"/>
                  </a:lnTo>
                  <a:lnTo>
                    <a:pt x="1353" y="1522"/>
                  </a:lnTo>
                  <a:lnTo>
                    <a:pt x="1349" y="1520"/>
                  </a:lnTo>
                  <a:lnTo>
                    <a:pt x="1345" y="1516"/>
                  </a:lnTo>
                  <a:lnTo>
                    <a:pt x="1342" y="1525"/>
                  </a:lnTo>
                  <a:lnTo>
                    <a:pt x="1335" y="1527"/>
                  </a:lnTo>
                  <a:lnTo>
                    <a:pt x="1326" y="1528"/>
                  </a:lnTo>
                  <a:lnTo>
                    <a:pt x="1316" y="1532"/>
                  </a:lnTo>
                  <a:lnTo>
                    <a:pt x="1310" y="1533"/>
                  </a:lnTo>
                  <a:lnTo>
                    <a:pt x="1304" y="1533"/>
                  </a:lnTo>
                  <a:lnTo>
                    <a:pt x="1297" y="1532"/>
                  </a:lnTo>
                  <a:lnTo>
                    <a:pt x="1292" y="1528"/>
                  </a:lnTo>
                  <a:lnTo>
                    <a:pt x="1293" y="1522"/>
                  </a:lnTo>
                  <a:lnTo>
                    <a:pt x="1297" y="1518"/>
                  </a:lnTo>
                  <a:lnTo>
                    <a:pt x="1301" y="1516"/>
                  </a:lnTo>
                  <a:lnTo>
                    <a:pt x="1307" y="1515"/>
                  </a:lnTo>
                  <a:lnTo>
                    <a:pt x="1313" y="1515"/>
                  </a:lnTo>
                  <a:lnTo>
                    <a:pt x="1319" y="1515"/>
                  </a:lnTo>
                  <a:lnTo>
                    <a:pt x="1324" y="1515"/>
                  </a:lnTo>
                  <a:lnTo>
                    <a:pt x="1329" y="1512"/>
                  </a:lnTo>
                  <a:lnTo>
                    <a:pt x="1338" y="1511"/>
                  </a:lnTo>
                  <a:lnTo>
                    <a:pt x="1345" y="1508"/>
                  </a:lnTo>
                  <a:lnTo>
                    <a:pt x="1352" y="1505"/>
                  </a:lnTo>
                  <a:lnTo>
                    <a:pt x="1360" y="1501"/>
                  </a:lnTo>
                  <a:lnTo>
                    <a:pt x="1356" y="1500"/>
                  </a:lnTo>
                  <a:lnTo>
                    <a:pt x="1351" y="1497"/>
                  </a:lnTo>
                  <a:lnTo>
                    <a:pt x="1346" y="1495"/>
                  </a:lnTo>
                  <a:lnTo>
                    <a:pt x="1344" y="1490"/>
                  </a:lnTo>
                  <a:lnTo>
                    <a:pt x="1339" y="1496"/>
                  </a:lnTo>
                  <a:lnTo>
                    <a:pt x="1333" y="1497"/>
                  </a:lnTo>
                  <a:lnTo>
                    <a:pt x="1324" y="1500"/>
                  </a:lnTo>
                  <a:lnTo>
                    <a:pt x="1318" y="1502"/>
                  </a:lnTo>
                  <a:lnTo>
                    <a:pt x="1282" y="1503"/>
                  </a:lnTo>
                  <a:lnTo>
                    <a:pt x="1282" y="1509"/>
                  </a:lnTo>
                  <a:lnTo>
                    <a:pt x="1271" y="1509"/>
                  </a:lnTo>
                  <a:lnTo>
                    <a:pt x="1260" y="1509"/>
                  </a:lnTo>
                  <a:lnTo>
                    <a:pt x="1248" y="1509"/>
                  </a:lnTo>
                  <a:lnTo>
                    <a:pt x="1237" y="1509"/>
                  </a:lnTo>
                  <a:lnTo>
                    <a:pt x="1224" y="1509"/>
                  </a:lnTo>
                  <a:lnTo>
                    <a:pt x="1213" y="1508"/>
                  </a:lnTo>
                  <a:lnTo>
                    <a:pt x="1201" y="1508"/>
                  </a:lnTo>
                  <a:lnTo>
                    <a:pt x="1190" y="1505"/>
                  </a:lnTo>
                  <a:lnTo>
                    <a:pt x="1185" y="1501"/>
                  </a:lnTo>
                  <a:lnTo>
                    <a:pt x="1182" y="1500"/>
                  </a:lnTo>
                  <a:lnTo>
                    <a:pt x="1177" y="1500"/>
                  </a:lnTo>
                  <a:lnTo>
                    <a:pt x="1172" y="1500"/>
                  </a:lnTo>
                  <a:lnTo>
                    <a:pt x="1168" y="1501"/>
                  </a:lnTo>
                  <a:lnTo>
                    <a:pt x="1162" y="1501"/>
                  </a:lnTo>
                  <a:lnTo>
                    <a:pt x="1156" y="1502"/>
                  </a:lnTo>
                  <a:lnTo>
                    <a:pt x="1151" y="1503"/>
                  </a:lnTo>
                  <a:lnTo>
                    <a:pt x="1146" y="1503"/>
                  </a:lnTo>
                  <a:lnTo>
                    <a:pt x="1142" y="1503"/>
                  </a:lnTo>
                  <a:lnTo>
                    <a:pt x="1138" y="1498"/>
                  </a:lnTo>
                  <a:lnTo>
                    <a:pt x="1136" y="1494"/>
                  </a:lnTo>
                  <a:lnTo>
                    <a:pt x="1137" y="1488"/>
                  </a:lnTo>
                  <a:lnTo>
                    <a:pt x="1141" y="1486"/>
                  </a:lnTo>
                  <a:lnTo>
                    <a:pt x="1147" y="1485"/>
                  </a:lnTo>
                  <a:lnTo>
                    <a:pt x="1152" y="1484"/>
                  </a:lnTo>
                  <a:lnTo>
                    <a:pt x="1157" y="1484"/>
                  </a:lnTo>
                  <a:lnTo>
                    <a:pt x="1163" y="1484"/>
                  </a:lnTo>
                  <a:lnTo>
                    <a:pt x="1169" y="1484"/>
                  </a:lnTo>
                  <a:lnTo>
                    <a:pt x="1175" y="1484"/>
                  </a:lnTo>
                  <a:lnTo>
                    <a:pt x="1182" y="1484"/>
                  </a:lnTo>
                  <a:lnTo>
                    <a:pt x="1194" y="1487"/>
                  </a:lnTo>
                  <a:lnTo>
                    <a:pt x="1208" y="1489"/>
                  </a:lnTo>
                  <a:lnTo>
                    <a:pt x="1221" y="1490"/>
                  </a:lnTo>
                  <a:lnTo>
                    <a:pt x="1233" y="1490"/>
                  </a:lnTo>
                  <a:lnTo>
                    <a:pt x="1245" y="1492"/>
                  </a:lnTo>
                  <a:lnTo>
                    <a:pt x="1258" y="1493"/>
                  </a:lnTo>
                  <a:lnTo>
                    <a:pt x="1269" y="1494"/>
                  </a:lnTo>
                  <a:lnTo>
                    <a:pt x="1282" y="1495"/>
                  </a:lnTo>
                  <a:lnTo>
                    <a:pt x="1288" y="1490"/>
                  </a:lnTo>
                  <a:lnTo>
                    <a:pt x="1295" y="1487"/>
                  </a:lnTo>
                  <a:lnTo>
                    <a:pt x="1301" y="1486"/>
                  </a:lnTo>
                  <a:lnTo>
                    <a:pt x="1310" y="1485"/>
                  </a:lnTo>
                  <a:lnTo>
                    <a:pt x="1316" y="1484"/>
                  </a:lnTo>
                  <a:lnTo>
                    <a:pt x="1324" y="1484"/>
                  </a:lnTo>
                  <a:lnTo>
                    <a:pt x="1333" y="1482"/>
                  </a:lnTo>
                  <a:lnTo>
                    <a:pt x="1341" y="1480"/>
                  </a:lnTo>
                  <a:lnTo>
                    <a:pt x="1348" y="1487"/>
                  </a:lnTo>
                  <a:lnTo>
                    <a:pt x="1353" y="1482"/>
                  </a:lnTo>
                  <a:lnTo>
                    <a:pt x="1360" y="1478"/>
                  </a:lnTo>
                  <a:lnTo>
                    <a:pt x="1367" y="1474"/>
                  </a:lnTo>
                  <a:lnTo>
                    <a:pt x="1374" y="1472"/>
                  </a:lnTo>
                  <a:lnTo>
                    <a:pt x="1366" y="1472"/>
                  </a:lnTo>
                  <a:lnTo>
                    <a:pt x="1358" y="1473"/>
                  </a:lnTo>
                  <a:lnTo>
                    <a:pt x="1349" y="1474"/>
                  </a:lnTo>
                  <a:lnTo>
                    <a:pt x="1338" y="1475"/>
                  </a:lnTo>
                  <a:lnTo>
                    <a:pt x="1329" y="1475"/>
                  </a:lnTo>
                  <a:lnTo>
                    <a:pt x="1321" y="1474"/>
                  </a:lnTo>
                  <a:lnTo>
                    <a:pt x="1314" y="1472"/>
                  </a:lnTo>
                  <a:lnTo>
                    <a:pt x="1310" y="1466"/>
                  </a:lnTo>
                  <a:lnTo>
                    <a:pt x="1312" y="1464"/>
                  </a:lnTo>
                  <a:lnTo>
                    <a:pt x="1305" y="1460"/>
                  </a:lnTo>
                  <a:lnTo>
                    <a:pt x="1298" y="1462"/>
                  </a:lnTo>
                  <a:lnTo>
                    <a:pt x="1291" y="1463"/>
                  </a:lnTo>
                  <a:lnTo>
                    <a:pt x="1284" y="1463"/>
                  </a:lnTo>
                  <a:lnTo>
                    <a:pt x="1289" y="1467"/>
                  </a:lnTo>
                  <a:lnTo>
                    <a:pt x="1290" y="1473"/>
                  </a:lnTo>
                  <a:lnTo>
                    <a:pt x="1288" y="1480"/>
                  </a:lnTo>
                  <a:lnTo>
                    <a:pt x="1284" y="1485"/>
                  </a:lnTo>
                  <a:lnTo>
                    <a:pt x="1280" y="1486"/>
                  </a:lnTo>
                  <a:lnTo>
                    <a:pt x="1276" y="1484"/>
                  </a:lnTo>
                  <a:lnTo>
                    <a:pt x="1273" y="1480"/>
                  </a:lnTo>
                  <a:lnTo>
                    <a:pt x="1269" y="1479"/>
                  </a:lnTo>
                  <a:lnTo>
                    <a:pt x="1265" y="1479"/>
                  </a:lnTo>
                  <a:lnTo>
                    <a:pt x="1260" y="1478"/>
                  </a:lnTo>
                  <a:lnTo>
                    <a:pt x="1255" y="1478"/>
                  </a:lnTo>
                  <a:lnTo>
                    <a:pt x="1251" y="1477"/>
                  </a:lnTo>
                  <a:lnTo>
                    <a:pt x="1246" y="1475"/>
                  </a:lnTo>
                  <a:lnTo>
                    <a:pt x="1243" y="1475"/>
                  </a:lnTo>
                  <a:lnTo>
                    <a:pt x="1238" y="1475"/>
                  </a:lnTo>
                  <a:lnTo>
                    <a:pt x="1235" y="1477"/>
                  </a:lnTo>
                  <a:lnTo>
                    <a:pt x="1233" y="1474"/>
                  </a:lnTo>
                  <a:lnTo>
                    <a:pt x="1230" y="1473"/>
                  </a:lnTo>
                  <a:lnTo>
                    <a:pt x="1228" y="1472"/>
                  </a:lnTo>
                  <a:lnTo>
                    <a:pt x="1224" y="1471"/>
                  </a:lnTo>
                  <a:lnTo>
                    <a:pt x="1223" y="1467"/>
                  </a:lnTo>
                  <a:lnTo>
                    <a:pt x="1224" y="1463"/>
                  </a:lnTo>
                  <a:lnTo>
                    <a:pt x="1225" y="1459"/>
                  </a:lnTo>
                  <a:lnTo>
                    <a:pt x="1227" y="1456"/>
                  </a:lnTo>
                  <a:lnTo>
                    <a:pt x="1220" y="1456"/>
                  </a:lnTo>
                  <a:lnTo>
                    <a:pt x="1213" y="1456"/>
                  </a:lnTo>
                  <a:lnTo>
                    <a:pt x="1206" y="1456"/>
                  </a:lnTo>
                  <a:lnTo>
                    <a:pt x="1199" y="1457"/>
                  </a:lnTo>
                  <a:lnTo>
                    <a:pt x="1192" y="1457"/>
                  </a:lnTo>
                  <a:lnTo>
                    <a:pt x="1186" y="1458"/>
                  </a:lnTo>
                  <a:lnTo>
                    <a:pt x="1180" y="1458"/>
                  </a:lnTo>
                  <a:lnTo>
                    <a:pt x="1175" y="1458"/>
                  </a:lnTo>
                  <a:lnTo>
                    <a:pt x="1179" y="1460"/>
                  </a:lnTo>
                  <a:lnTo>
                    <a:pt x="1184" y="1462"/>
                  </a:lnTo>
                  <a:lnTo>
                    <a:pt x="1190" y="1460"/>
                  </a:lnTo>
                  <a:lnTo>
                    <a:pt x="1195" y="1460"/>
                  </a:lnTo>
                  <a:lnTo>
                    <a:pt x="1200" y="1460"/>
                  </a:lnTo>
                  <a:lnTo>
                    <a:pt x="1204" y="1462"/>
                  </a:lnTo>
                  <a:lnTo>
                    <a:pt x="1205" y="1465"/>
                  </a:lnTo>
                  <a:lnTo>
                    <a:pt x="1204" y="1472"/>
                  </a:lnTo>
                  <a:lnTo>
                    <a:pt x="1199" y="1474"/>
                  </a:lnTo>
                  <a:lnTo>
                    <a:pt x="1194" y="1477"/>
                  </a:lnTo>
                  <a:lnTo>
                    <a:pt x="1190" y="1477"/>
                  </a:lnTo>
                  <a:lnTo>
                    <a:pt x="1184" y="1477"/>
                  </a:lnTo>
                  <a:lnTo>
                    <a:pt x="1179" y="1477"/>
                  </a:lnTo>
                  <a:lnTo>
                    <a:pt x="1174" y="1477"/>
                  </a:lnTo>
                  <a:lnTo>
                    <a:pt x="1169" y="1475"/>
                  </a:lnTo>
                  <a:lnTo>
                    <a:pt x="1164" y="1475"/>
                  </a:lnTo>
                  <a:lnTo>
                    <a:pt x="1157" y="1473"/>
                  </a:lnTo>
                  <a:lnTo>
                    <a:pt x="1149" y="1471"/>
                  </a:lnTo>
                  <a:lnTo>
                    <a:pt x="1141" y="1470"/>
                  </a:lnTo>
                  <a:lnTo>
                    <a:pt x="1133" y="1469"/>
                  </a:lnTo>
                  <a:lnTo>
                    <a:pt x="1125" y="1467"/>
                  </a:lnTo>
                  <a:lnTo>
                    <a:pt x="1117" y="1466"/>
                  </a:lnTo>
                  <a:lnTo>
                    <a:pt x="1109" y="1463"/>
                  </a:lnTo>
                  <a:lnTo>
                    <a:pt x="1102" y="1459"/>
                  </a:lnTo>
                  <a:lnTo>
                    <a:pt x="1098" y="1463"/>
                  </a:lnTo>
                  <a:lnTo>
                    <a:pt x="1092" y="1464"/>
                  </a:lnTo>
                  <a:lnTo>
                    <a:pt x="1085" y="1463"/>
                  </a:lnTo>
                  <a:lnTo>
                    <a:pt x="1079" y="1463"/>
                  </a:lnTo>
                  <a:lnTo>
                    <a:pt x="1071" y="1462"/>
                  </a:lnTo>
                  <a:lnTo>
                    <a:pt x="1064" y="1460"/>
                  </a:lnTo>
                  <a:lnTo>
                    <a:pt x="1058" y="1459"/>
                  </a:lnTo>
                  <a:lnTo>
                    <a:pt x="1051" y="1460"/>
                  </a:lnTo>
                  <a:lnTo>
                    <a:pt x="1047" y="1460"/>
                  </a:lnTo>
                  <a:lnTo>
                    <a:pt x="1042" y="1460"/>
                  </a:lnTo>
                  <a:lnTo>
                    <a:pt x="1038" y="1460"/>
                  </a:lnTo>
                  <a:lnTo>
                    <a:pt x="1032" y="1460"/>
                  </a:lnTo>
                  <a:lnTo>
                    <a:pt x="1027" y="1459"/>
                  </a:lnTo>
                  <a:lnTo>
                    <a:pt x="1023" y="1458"/>
                  </a:lnTo>
                  <a:lnTo>
                    <a:pt x="1018" y="1457"/>
                  </a:lnTo>
                  <a:lnTo>
                    <a:pt x="1013" y="1455"/>
                  </a:lnTo>
                  <a:lnTo>
                    <a:pt x="1008" y="1462"/>
                  </a:lnTo>
                  <a:lnTo>
                    <a:pt x="1009" y="1469"/>
                  </a:lnTo>
                  <a:lnTo>
                    <a:pt x="1011" y="1475"/>
                  </a:lnTo>
                  <a:lnTo>
                    <a:pt x="1008" y="1484"/>
                  </a:lnTo>
                  <a:lnTo>
                    <a:pt x="1000" y="1484"/>
                  </a:lnTo>
                  <a:lnTo>
                    <a:pt x="992" y="1484"/>
                  </a:lnTo>
                  <a:lnTo>
                    <a:pt x="983" y="1484"/>
                  </a:lnTo>
                  <a:lnTo>
                    <a:pt x="975" y="1484"/>
                  </a:lnTo>
                  <a:lnTo>
                    <a:pt x="967" y="1482"/>
                  </a:lnTo>
                  <a:lnTo>
                    <a:pt x="959" y="1481"/>
                  </a:lnTo>
                  <a:lnTo>
                    <a:pt x="951" y="1481"/>
                  </a:lnTo>
                  <a:lnTo>
                    <a:pt x="943" y="1480"/>
                  </a:lnTo>
                  <a:lnTo>
                    <a:pt x="939" y="1475"/>
                  </a:lnTo>
                  <a:lnTo>
                    <a:pt x="930" y="1475"/>
                  </a:lnTo>
                  <a:lnTo>
                    <a:pt x="922" y="1475"/>
                  </a:lnTo>
                  <a:lnTo>
                    <a:pt x="913" y="1475"/>
                  </a:lnTo>
                  <a:lnTo>
                    <a:pt x="905" y="1474"/>
                  </a:lnTo>
                  <a:lnTo>
                    <a:pt x="896" y="1473"/>
                  </a:lnTo>
                  <a:lnTo>
                    <a:pt x="888" y="1472"/>
                  </a:lnTo>
                  <a:lnTo>
                    <a:pt x="880" y="1471"/>
                  </a:lnTo>
                  <a:lnTo>
                    <a:pt x="872" y="1469"/>
                  </a:lnTo>
                  <a:lnTo>
                    <a:pt x="868" y="1466"/>
                  </a:lnTo>
                  <a:lnTo>
                    <a:pt x="867" y="1463"/>
                  </a:lnTo>
                  <a:lnTo>
                    <a:pt x="868" y="1459"/>
                  </a:lnTo>
                  <a:lnTo>
                    <a:pt x="869" y="1456"/>
                  </a:lnTo>
                  <a:lnTo>
                    <a:pt x="901" y="1455"/>
                  </a:lnTo>
                  <a:lnTo>
                    <a:pt x="899" y="1452"/>
                  </a:lnTo>
                  <a:lnTo>
                    <a:pt x="898" y="1450"/>
                  </a:lnTo>
                  <a:lnTo>
                    <a:pt x="897" y="1449"/>
                  </a:lnTo>
                  <a:lnTo>
                    <a:pt x="896" y="1447"/>
                  </a:lnTo>
                  <a:lnTo>
                    <a:pt x="875" y="1447"/>
                  </a:lnTo>
                  <a:lnTo>
                    <a:pt x="854" y="1445"/>
                  </a:lnTo>
                  <a:lnTo>
                    <a:pt x="834" y="1444"/>
                  </a:lnTo>
                  <a:lnTo>
                    <a:pt x="814" y="1443"/>
                  </a:lnTo>
                  <a:lnTo>
                    <a:pt x="793" y="1443"/>
                  </a:lnTo>
                  <a:lnTo>
                    <a:pt x="775" y="1443"/>
                  </a:lnTo>
                  <a:lnTo>
                    <a:pt x="755" y="1444"/>
                  </a:lnTo>
                  <a:lnTo>
                    <a:pt x="737" y="1448"/>
                  </a:lnTo>
                  <a:lnTo>
                    <a:pt x="740" y="1449"/>
                  </a:lnTo>
                  <a:lnTo>
                    <a:pt x="746" y="1449"/>
                  </a:lnTo>
                  <a:lnTo>
                    <a:pt x="751" y="1449"/>
                  </a:lnTo>
                  <a:lnTo>
                    <a:pt x="756" y="1449"/>
                  </a:lnTo>
                  <a:lnTo>
                    <a:pt x="761" y="1450"/>
                  </a:lnTo>
                  <a:lnTo>
                    <a:pt x="766" y="1452"/>
                  </a:lnTo>
                  <a:lnTo>
                    <a:pt x="769" y="1456"/>
                  </a:lnTo>
                  <a:lnTo>
                    <a:pt x="771" y="1460"/>
                  </a:lnTo>
                  <a:lnTo>
                    <a:pt x="766" y="1466"/>
                  </a:lnTo>
                  <a:lnTo>
                    <a:pt x="758" y="1469"/>
                  </a:lnTo>
                  <a:lnTo>
                    <a:pt x="751" y="1470"/>
                  </a:lnTo>
                  <a:lnTo>
                    <a:pt x="743" y="1469"/>
                  </a:lnTo>
                  <a:lnTo>
                    <a:pt x="733" y="1467"/>
                  </a:lnTo>
                  <a:lnTo>
                    <a:pt x="725" y="1467"/>
                  </a:lnTo>
                  <a:lnTo>
                    <a:pt x="717" y="1467"/>
                  </a:lnTo>
                  <a:lnTo>
                    <a:pt x="710" y="1469"/>
                  </a:lnTo>
                  <a:lnTo>
                    <a:pt x="710" y="1467"/>
                  </a:lnTo>
                  <a:lnTo>
                    <a:pt x="701" y="1466"/>
                  </a:lnTo>
                  <a:lnTo>
                    <a:pt x="691" y="1466"/>
                  </a:lnTo>
                  <a:lnTo>
                    <a:pt x="683" y="1463"/>
                  </a:lnTo>
                  <a:lnTo>
                    <a:pt x="679" y="1455"/>
                  </a:lnTo>
                  <a:lnTo>
                    <a:pt x="678" y="1452"/>
                  </a:lnTo>
                  <a:lnTo>
                    <a:pt x="683" y="1447"/>
                  </a:lnTo>
                  <a:lnTo>
                    <a:pt x="668" y="1445"/>
                  </a:lnTo>
                  <a:lnTo>
                    <a:pt x="653" y="1443"/>
                  </a:lnTo>
                  <a:lnTo>
                    <a:pt x="636" y="1441"/>
                  </a:lnTo>
                  <a:lnTo>
                    <a:pt x="619" y="1439"/>
                  </a:lnTo>
                  <a:lnTo>
                    <a:pt x="603" y="1436"/>
                  </a:lnTo>
                  <a:lnTo>
                    <a:pt x="587" y="1435"/>
                  </a:lnTo>
                  <a:lnTo>
                    <a:pt x="572" y="1435"/>
                  </a:lnTo>
                  <a:lnTo>
                    <a:pt x="557" y="1436"/>
                  </a:lnTo>
                  <a:lnTo>
                    <a:pt x="564" y="1439"/>
                  </a:lnTo>
                  <a:lnTo>
                    <a:pt x="572" y="1442"/>
                  </a:lnTo>
                  <a:lnTo>
                    <a:pt x="577" y="1448"/>
                  </a:lnTo>
                  <a:lnTo>
                    <a:pt x="579" y="1455"/>
                  </a:lnTo>
                  <a:lnTo>
                    <a:pt x="571" y="1459"/>
                  </a:lnTo>
                  <a:lnTo>
                    <a:pt x="564" y="1457"/>
                  </a:lnTo>
                  <a:lnTo>
                    <a:pt x="557" y="1456"/>
                  </a:lnTo>
                  <a:lnTo>
                    <a:pt x="550" y="1455"/>
                  </a:lnTo>
                  <a:lnTo>
                    <a:pt x="542" y="1454"/>
                  </a:lnTo>
                  <a:lnTo>
                    <a:pt x="534" y="1452"/>
                  </a:lnTo>
                  <a:lnTo>
                    <a:pt x="527" y="1450"/>
                  </a:lnTo>
                  <a:lnTo>
                    <a:pt x="521" y="1447"/>
                  </a:lnTo>
                  <a:lnTo>
                    <a:pt x="516" y="1442"/>
                  </a:lnTo>
                  <a:lnTo>
                    <a:pt x="516" y="1439"/>
                  </a:lnTo>
                  <a:lnTo>
                    <a:pt x="517" y="1436"/>
                  </a:lnTo>
                  <a:lnTo>
                    <a:pt x="518" y="1434"/>
                  </a:lnTo>
                  <a:lnTo>
                    <a:pt x="518" y="1432"/>
                  </a:lnTo>
                  <a:lnTo>
                    <a:pt x="496" y="1427"/>
                  </a:lnTo>
                  <a:lnTo>
                    <a:pt x="495" y="1431"/>
                  </a:lnTo>
                  <a:lnTo>
                    <a:pt x="494" y="1435"/>
                  </a:lnTo>
                  <a:lnTo>
                    <a:pt x="491" y="1439"/>
                  </a:lnTo>
                  <a:lnTo>
                    <a:pt x="487" y="1440"/>
                  </a:lnTo>
                  <a:lnTo>
                    <a:pt x="478" y="1439"/>
                  </a:lnTo>
                  <a:lnTo>
                    <a:pt x="468" y="1439"/>
                  </a:lnTo>
                  <a:lnTo>
                    <a:pt x="460" y="1439"/>
                  </a:lnTo>
                  <a:lnTo>
                    <a:pt x="453" y="1437"/>
                  </a:lnTo>
                  <a:lnTo>
                    <a:pt x="445" y="1437"/>
                  </a:lnTo>
                  <a:lnTo>
                    <a:pt x="438" y="1437"/>
                  </a:lnTo>
                  <a:lnTo>
                    <a:pt x="430" y="1437"/>
                  </a:lnTo>
                  <a:lnTo>
                    <a:pt x="421" y="1436"/>
                  </a:lnTo>
                  <a:lnTo>
                    <a:pt x="418" y="1434"/>
                  </a:lnTo>
                  <a:lnTo>
                    <a:pt x="417" y="1431"/>
                  </a:lnTo>
                  <a:lnTo>
                    <a:pt x="417" y="1426"/>
                  </a:lnTo>
                  <a:lnTo>
                    <a:pt x="417" y="1421"/>
                  </a:lnTo>
                  <a:lnTo>
                    <a:pt x="418" y="1420"/>
                  </a:lnTo>
                  <a:lnTo>
                    <a:pt x="411" y="1419"/>
                  </a:lnTo>
                  <a:lnTo>
                    <a:pt x="403" y="1419"/>
                  </a:lnTo>
                  <a:lnTo>
                    <a:pt x="396" y="1419"/>
                  </a:lnTo>
                  <a:lnTo>
                    <a:pt x="388" y="1418"/>
                  </a:lnTo>
                  <a:lnTo>
                    <a:pt x="381" y="1418"/>
                  </a:lnTo>
                  <a:lnTo>
                    <a:pt x="374" y="1418"/>
                  </a:lnTo>
                  <a:lnTo>
                    <a:pt x="367" y="1419"/>
                  </a:lnTo>
                  <a:lnTo>
                    <a:pt x="361" y="1419"/>
                  </a:lnTo>
                  <a:lnTo>
                    <a:pt x="357" y="1416"/>
                  </a:lnTo>
                  <a:lnTo>
                    <a:pt x="352" y="1414"/>
                  </a:lnTo>
                  <a:lnTo>
                    <a:pt x="346" y="1413"/>
                  </a:lnTo>
                  <a:lnTo>
                    <a:pt x="341" y="1412"/>
                  </a:lnTo>
                  <a:lnTo>
                    <a:pt x="334" y="1416"/>
                  </a:lnTo>
                  <a:lnTo>
                    <a:pt x="326" y="1417"/>
                  </a:lnTo>
                  <a:lnTo>
                    <a:pt x="318" y="1416"/>
                  </a:lnTo>
                  <a:lnTo>
                    <a:pt x="311" y="1414"/>
                  </a:lnTo>
                  <a:lnTo>
                    <a:pt x="303" y="1412"/>
                  </a:lnTo>
                  <a:lnTo>
                    <a:pt x="294" y="1410"/>
                  </a:lnTo>
                  <a:lnTo>
                    <a:pt x="288" y="1409"/>
                  </a:lnTo>
                  <a:lnTo>
                    <a:pt x="281" y="1409"/>
                  </a:lnTo>
                  <a:lnTo>
                    <a:pt x="276" y="1405"/>
                  </a:lnTo>
                  <a:lnTo>
                    <a:pt x="270" y="1406"/>
                  </a:lnTo>
                  <a:lnTo>
                    <a:pt x="265" y="1407"/>
                  </a:lnTo>
                  <a:lnTo>
                    <a:pt x="259" y="1409"/>
                  </a:lnTo>
                  <a:lnTo>
                    <a:pt x="251" y="1406"/>
                  </a:lnTo>
                  <a:lnTo>
                    <a:pt x="243" y="1405"/>
                  </a:lnTo>
                  <a:lnTo>
                    <a:pt x="236" y="1404"/>
                  </a:lnTo>
                  <a:lnTo>
                    <a:pt x="228" y="1403"/>
                  </a:lnTo>
                  <a:lnTo>
                    <a:pt x="220" y="1403"/>
                  </a:lnTo>
                  <a:lnTo>
                    <a:pt x="212" y="1402"/>
                  </a:lnTo>
                  <a:lnTo>
                    <a:pt x="203" y="1399"/>
                  </a:lnTo>
                  <a:lnTo>
                    <a:pt x="195" y="1397"/>
                  </a:lnTo>
                  <a:lnTo>
                    <a:pt x="190" y="1397"/>
                  </a:lnTo>
                  <a:lnTo>
                    <a:pt x="184" y="1398"/>
                  </a:lnTo>
                  <a:lnTo>
                    <a:pt x="179" y="1399"/>
                  </a:lnTo>
                  <a:lnTo>
                    <a:pt x="172" y="1401"/>
                  </a:lnTo>
                  <a:lnTo>
                    <a:pt x="167" y="1401"/>
                  </a:lnTo>
                  <a:lnTo>
                    <a:pt x="161" y="1399"/>
                  </a:lnTo>
                  <a:lnTo>
                    <a:pt x="156" y="1399"/>
                  </a:lnTo>
                  <a:lnTo>
                    <a:pt x="150" y="1398"/>
                  </a:lnTo>
                  <a:lnTo>
                    <a:pt x="146" y="1397"/>
                  </a:lnTo>
                  <a:lnTo>
                    <a:pt x="140" y="1397"/>
                  </a:lnTo>
                  <a:lnTo>
                    <a:pt x="135" y="1397"/>
                  </a:lnTo>
                  <a:lnTo>
                    <a:pt x="130" y="1398"/>
                  </a:lnTo>
                  <a:lnTo>
                    <a:pt x="138" y="1402"/>
                  </a:lnTo>
                  <a:lnTo>
                    <a:pt x="144" y="1406"/>
                  </a:lnTo>
                  <a:lnTo>
                    <a:pt x="149" y="1410"/>
                  </a:lnTo>
                  <a:lnTo>
                    <a:pt x="157" y="1409"/>
                  </a:lnTo>
                  <a:lnTo>
                    <a:pt x="157" y="1404"/>
                  </a:lnTo>
                  <a:lnTo>
                    <a:pt x="169" y="1405"/>
                  </a:lnTo>
                  <a:lnTo>
                    <a:pt x="180" y="1406"/>
                  </a:lnTo>
                  <a:lnTo>
                    <a:pt x="191" y="1407"/>
                  </a:lnTo>
                  <a:lnTo>
                    <a:pt x="202" y="1407"/>
                  </a:lnTo>
                  <a:lnTo>
                    <a:pt x="213" y="1409"/>
                  </a:lnTo>
                  <a:lnTo>
                    <a:pt x="223" y="1411"/>
                  </a:lnTo>
                  <a:lnTo>
                    <a:pt x="233" y="1413"/>
                  </a:lnTo>
                  <a:lnTo>
                    <a:pt x="244" y="1417"/>
                  </a:lnTo>
                  <a:lnTo>
                    <a:pt x="245" y="1419"/>
                  </a:lnTo>
                  <a:lnTo>
                    <a:pt x="247" y="1421"/>
                  </a:lnTo>
                  <a:lnTo>
                    <a:pt x="248" y="1425"/>
                  </a:lnTo>
                  <a:lnTo>
                    <a:pt x="246" y="1427"/>
                  </a:lnTo>
                  <a:lnTo>
                    <a:pt x="239" y="1429"/>
                  </a:lnTo>
                  <a:lnTo>
                    <a:pt x="231" y="1431"/>
                  </a:lnTo>
                  <a:lnTo>
                    <a:pt x="224" y="1433"/>
                  </a:lnTo>
                  <a:lnTo>
                    <a:pt x="220" y="1439"/>
                  </a:lnTo>
                  <a:lnTo>
                    <a:pt x="226" y="1440"/>
                  </a:lnTo>
                  <a:lnTo>
                    <a:pt x="233" y="1441"/>
                  </a:lnTo>
                  <a:lnTo>
                    <a:pt x="238" y="1443"/>
                  </a:lnTo>
                  <a:lnTo>
                    <a:pt x="239" y="1451"/>
                  </a:lnTo>
                  <a:lnTo>
                    <a:pt x="231" y="1454"/>
                  </a:lnTo>
                  <a:lnTo>
                    <a:pt x="223" y="1455"/>
                  </a:lnTo>
                  <a:lnTo>
                    <a:pt x="216" y="1454"/>
                  </a:lnTo>
                  <a:lnTo>
                    <a:pt x="209" y="1451"/>
                  </a:lnTo>
                  <a:lnTo>
                    <a:pt x="201" y="1450"/>
                  </a:lnTo>
                  <a:lnTo>
                    <a:pt x="194" y="1448"/>
                  </a:lnTo>
                  <a:lnTo>
                    <a:pt x="186" y="1447"/>
                  </a:lnTo>
                  <a:lnTo>
                    <a:pt x="178" y="1448"/>
                  </a:lnTo>
                  <a:lnTo>
                    <a:pt x="177" y="1451"/>
                  </a:lnTo>
                  <a:lnTo>
                    <a:pt x="176" y="1456"/>
                  </a:lnTo>
                  <a:lnTo>
                    <a:pt x="175" y="1460"/>
                  </a:lnTo>
                  <a:lnTo>
                    <a:pt x="171" y="1463"/>
                  </a:lnTo>
                  <a:lnTo>
                    <a:pt x="162" y="1460"/>
                  </a:lnTo>
                  <a:lnTo>
                    <a:pt x="152" y="1458"/>
                  </a:lnTo>
                  <a:lnTo>
                    <a:pt x="142" y="1455"/>
                  </a:lnTo>
                  <a:lnTo>
                    <a:pt x="133" y="1452"/>
                  </a:lnTo>
                  <a:lnTo>
                    <a:pt x="124" y="1449"/>
                  </a:lnTo>
                  <a:lnTo>
                    <a:pt x="115" y="1445"/>
                  </a:lnTo>
                  <a:lnTo>
                    <a:pt x="106" y="1441"/>
                  </a:lnTo>
                  <a:lnTo>
                    <a:pt x="97" y="1435"/>
                  </a:lnTo>
                  <a:lnTo>
                    <a:pt x="97" y="1427"/>
                  </a:lnTo>
                  <a:lnTo>
                    <a:pt x="88" y="1412"/>
                  </a:lnTo>
                  <a:lnTo>
                    <a:pt x="79" y="1398"/>
                  </a:lnTo>
                  <a:lnTo>
                    <a:pt x="71" y="1384"/>
                  </a:lnTo>
                  <a:lnTo>
                    <a:pt x="70" y="1368"/>
                  </a:lnTo>
                  <a:lnTo>
                    <a:pt x="63" y="1364"/>
                  </a:lnTo>
                  <a:lnTo>
                    <a:pt x="55" y="1361"/>
                  </a:lnTo>
                  <a:lnTo>
                    <a:pt x="47" y="1358"/>
                  </a:lnTo>
                  <a:lnTo>
                    <a:pt x="43" y="1352"/>
                  </a:lnTo>
                  <a:lnTo>
                    <a:pt x="43" y="1349"/>
                  </a:lnTo>
                  <a:lnTo>
                    <a:pt x="43" y="1345"/>
                  </a:lnTo>
                  <a:lnTo>
                    <a:pt x="46" y="1343"/>
                  </a:lnTo>
                  <a:lnTo>
                    <a:pt x="47" y="1341"/>
                  </a:lnTo>
                  <a:lnTo>
                    <a:pt x="53" y="1344"/>
                  </a:lnTo>
                  <a:lnTo>
                    <a:pt x="59" y="1345"/>
                  </a:lnTo>
                  <a:lnTo>
                    <a:pt x="66" y="1346"/>
                  </a:lnTo>
                  <a:lnTo>
                    <a:pt x="73" y="1346"/>
                  </a:lnTo>
                  <a:lnTo>
                    <a:pt x="80" y="1345"/>
                  </a:lnTo>
                  <a:lnTo>
                    <a:pt x="87" y="1344"/>
                  </a:lnTo>
                  <a:lnTo>
                    <a:pt x="94" y="1343"/>
                  </a:lnTo>
                  <a:lnTo>
                    <a:pt x="101" y="1341"/>
                  </a:lnTo>
                  <a:lnTo>
                    <a:pt x="106" y="1336"/>
                  </a:lnTo>
                  <a:lnTo>
                    <a:pt x="110" y="1333"/>
                  </a:lnTo>
                  <a:lnTo>
                    <a:pt x="115" y="1329"/>
                  </a:lnTo>
                  <a:lnTo>
                    <a:pt x="120" y="1327"/>
                  </a:lnTo>
                  <a:lnTo>
                    <a:pt x="126" y="1324"/>
                  </a:lnTo>
                  <a:lnTo>
                    <a:pt x="131" y="1322"/>
                  </a:lnTo>
                  <a:lnTo>
                    <a:pt x="135" y="1319"/>
                  </a:lnTo>
                  <a:lnTo>
                    <a:pt x="140" y="1315"/>
                  </a:lnTo>
                  <a:lnTo>
                    <a:pt x="135" y="1315"/>
                  </a:lnTo>
                  <a:lnTo>
                    <a:pt x="131" y="1315"/>
                  </a:lnTo>
                  <a:lnTo>
                    <a:pt x="126" y="1314"/>
                  </a:lnTo>
                  <a:lnTo>
                    <a:pt x="122" y="1314"/>
                  </a:lnTo>
                  <a:lnTo>
                    <a:pt x="117" y="1315"/>
                  </a:lnTo>
                  <a:lnTo>
                    <a:pt x="112" y="1315"/>
                  </a:lnTo>
                  <a:lnTo>
                    <a:pt x="109" y="1318"/>
                  </a:lnTo>
                  <a:lnTo>
                    <a:pt x="104" y="1320"/>
                  </a:lnTo>
                  <a:lnTo>
                    <a:pt x="101" y="1324"/>
                  </a:lnTo>
                  <a:lnTo>
                    <a:pt x="96" y="1327"/>
                  </a:lnTo>
                  <a:lnTo>
                    <a:pt x="91" y="1328"/>
                  </a:lnTo>
                  <a:lnTo>
                    <a:pt x="85" y="1328"/>
                  </a:lnTo>
                  <a:lnTo>
                    <a:pt x="78" y="1328"/>
                  </a:lnTo>
                  <a:lnTo>
                    <a:pt x="72" y="1328"/>
                  </a:lnTo>
                  <a:lnTo>
                    <a:pt x="66" y="1329"/>
                  </a:lnTo>
                  <a:lnTo>
                    <a:pt x="62" y="1331"/>
                  </a:lnTo>
                  <a:lnTo>
                    <a:pt x="58" y="1337"/>
                  </a:lnTo>
                  <a:lnTo>
                    <a:pt x="54" y="1334"/>
                  </a:lnTo>
                  <a:lnTo>
                    <a:pt x="48" y="1334"/>
                  </a:lnTo>
                  <a:lnTo>
                    <a:pt x="42" y="1333"/>
                  </a:lnTo>
                  <a:lnTo>
                    <a:pt x="39" y="1328"/>
                  </a:lnTo>
                  <a:lnTo>
                    <a:pt x="34" y="1328"/>
                  </a:lnTo>
                  <a:lnTo>
                    <a:pt x="29" y="1327"/>
                  </a:lnTo>
                  <a:lnTo>
                    <a:pt x="26" y="1326"/>
                  </a:lnTo>
                  <a:lnTo>
                    <a:pt x="23" y="1322"/>
                  </a:lnTo>
                  <a:lnTo>
                    <a:pt x="23" y="1313"/>
                  </a:lnTo>
                  <a:lnTo>
                    <a:pt x="18" y="1304"/>
                  </a:lnTo>
                  <a:lnTo>
                    <a:pt x="12" y="1295"/>
                  </a:lnTo>
                  <a:lnTo>
                    <a:pt x="11" y="1284"/>
                  </a:lnTo>
                  <a:lnTo>
                    <a:pt x="12" y="1271"/>
                  </a:lnTo>
                  <a:lnTo>
                    <a:pt x="13" y="1260"/>
                  </a:lnTo>
                  <a:lnTo>
                    <a:pt x="16" y="1247"/>
                  </a:lnTo>
                  <a:lnTo>
                    <a:pt x="19" y="1235"/>
                  </a:lnTo>
                  <a:lnTo>
                    <a:pt x="24" y="1223"/>
                  </a:lnTo>
                  <a:lnTo>
                    <a:pt x="29" y="1213"/>
                  </a:lnTo>
                  <a:lnTo>
                    <a:pt x="36" y="1202"/>
                  </a:lnTo>
                  <a:lnTo>
                    <a:pt x="46" y="1193"/>
                  </a:lnTo>
                  <a:lnTo>
                    <a:pt x="49" y="1183"/>
                  </a:lnTo>
                  <a:lnTo>
                    <a:pt x="54" y="1174"/>
                  </a:lnTo>
                  <a:lnTo>
                    <a:pt x="61" y="1164"/>
                  </a:lnTo>
                  <a:lnTo>
                    <a:pt x="67" y="1156"/>
                  </a:lnTo>
                  <a:lnTo>
                    <a:pt x="63" y="1155"/>
                  </a:lnTo>
                  <a:lnTo>
                    <a:pt x="57" y="1155"/>
                  </a:lnTo>
                  <a:lnTo>
                    <a:pt x="53" y="1154"/>
                  </a:lnTo>
                  <a:lnTo>
                    <a:pt x="51" y="1148"/>
                  </a:lnTo>
                  <a:lnTo>
                    <a:pt x="50" y="1147"/>
                  </a:lnTo>
                  <a:lnTo>
                    <a:pt x="49" y="1146"/>
                  </a:lnTo>
                  <a:lnTo>
                    <a:pt x="48" y="1145"/>
                  </a:lnTo>
                  <a:lnTo>
                    <a:pt x="47" y="1145"/>
                  </a:lnTo>
                  <a:lnTo>
                    <a:pt x="46" y="1147"/>
                  </a:lnTo>
                  <a:lnTo>
                    <a:pt x="41" y="1144"/>
                  </a:lnTo>
                  <a:lnTo>
                    <a:pt x="40" y="1139"/>
                  </a:lnTo>
                  <a:lnTo>
                    <a:pt x="40" y="1134"/>
                  </a:lnTo>
                  <a:lnTo>
                    <a:pt x="40" y="1129"/>
                  </a:lnTo>
                  <a:lnTo>
                    <a:pt x="31" y="1125"/>
                  </a:lnTo>
                  <a:lnTo>
                    <a:pt x="25" y="1118"/>
                  </a:lnTo>
                  <a:lnTo>
                    <a:pt x="21" y="1110"/>
                  </a:lnTo>
                  <a:lnTo>
                    <a:pt x="19" y="1100"/>
                  </a:lnTo>
                  <a:lnTo>
                    <a:pt x="21" y="1094"/>
                  </a:lnTo>
                  <a:lnTo>
                    <a:pt x="18" y="1092"/>
                  </a:lnTo>
                  <a:lnTo>
                    <a:pt x="12" y="1089"/>
                  </a:lnTo>
                  <a:lnTo>
                    <a:pt x="9" y="1087"/>
                  </a:lnTo>
                  <a:lnTo>
                    <a:pt x="9" y="1078"/>
                  </a:lnTo>
                  <a:lnTo>
                    <a:pt x="10" y="1069"/>
                  </a:lnTo>
                  <a:lnTo>
                    <a:pt x="11" y="1059"/>
                  </a:lnTo>
                  <a:lnTo>
                    <a:pt x="12" y="1050"/>
                  </a:lnTo>
                  <a:lnTo>
                    <a:pt x="8" y="1048"/>
                  </a:lnTo>
                  <a:lnTo>
                    <a:pt x="3" y="1046"/>
                  </a:lnTo>
                  <a:lnTo>
                    <a:pt x="1" y="1041"/>
                  </a:lnTo>
                  <a:lnTo>
                    <a:pt x="0" y="1035"/>
                  </a:lnTo>
                  <a:lnTo>
                    <a:pt x="0" y="1024"/>
                  </a:lnTo>
                  <a:lnTo>
                    <a:pt x="4" y="1013"/>
                  </a:lnTo>
                  <a:lnTo>
                    <a:pt x="10" y="1003"/>
                  </a:lnTo>
                  <a:lnTo>
                    <a:pt x="16" y="994"/>
                  </a:lnTo>
                  <a:lnTo>
                    <a:pt x="12" y="988"/>
                  </a:lnTo>
                  <a:lnTo>
                    <a:pt x="12" y="982"/>
                  </a:lnTo>
                  <a:lnTo>
                    <a:pt x="14" y="976"/>
                  </a:lnTo>
                  <a:lnTo>
                    <a:pt x="16" y="972"/>
                  </a:lnTo>
                  <a:lnTo>
                    <a:pt x="20" y="963"/>
                  </a:lnTo>
                  <a:lnTo>
                    <a:pt x="21" y="953"/>
                  </a:lnTo>
                  <a:lnTo>
                    <a:pt x="24" y="943"/>
                  </a:lnTo>
                  <a:lnTo>
                    <a:pt x="29" y="935"/>
                  </a:lnTo>
                  <a:lnTo>
                    <a:pt x="36" y="930"/>
                  </a:lnTo>
                  <a:lnTo>
                    <a:pt x="41" y="926"/>
                  </a:lnTo>
                  <a:lnTo>
                    <a:pt x="44" y="920"/>
                  </a:lnTo>
                  <a:lnTo>
                    <a:pt x="48" y="914"/>
                  </a:lnTo>
                  <a:lnTo>
                    <a:pt x="50" y="908"/>
                  </a:lnTo>
                  <a:lnTo>
                    <a:pt x="54" y="903"/>
                  </a:lnTo>
                  <a:lnTo>
                    <a:pt x="59" y="898"/>
                  </a:lnTo>
                  <a:lnTo>
                    <a:pt x="66" y="895"/>
                  </a:lnTo>
                  <a:lnTo>
                    <a:pt x="64" y="887"/>
                  </a:lnTo>
                  <a:lnTo>
                    <a:pt x="67" y="881"/>
                  </a:lnTo>
                  <a:lnTo>
                    <a:pt x="72" y="875"/>
                  </a:lnTo>
                  <a:lnTo>
                    <a:pt x="79" y="872"/>
                  </a:lnTo>
                  <a:lnTo>
                    <a:pt x="88" y="869"/>
                  </a:lnTo>
                  <a:lnTo>
                    <a:pt x="100" y="868"/>
                  </a:lnTo>
                  <a:lnTo>
                    <a:pt x="109" y="865"/>
                  </a:lnTo>
                  <a:lnTo>
                    <a:pt x="112" y="854"/>
                  </a:lnTo>
                  <a:lnTo>
                    <a:pt x="117" y="854"/>
                  </a:lnTo>
                  <a:lnTo>
                    <a:pt x="120" y="854"/>
                  </a:lnTo>
                  <a:lnTo>
                    <a:pt x="125" y="853"/>
                  </a:lnTo>
                  <a:lnTo>
                    <a:pt x="130" y="852"/>
                  </a:lnTo>
                  <a:lnTo>
                    <a:pt x="134" y="852"/>
                  </a:lnTo>
                  <a:lnTo>
                    <a:pt x="139" y="852"/>
                  </a:lnTo>
                  <a:lnTo>
                    <a:pt x="144" y="852"/>
                  </a:lnTo>
                  <a:lnTo>
                    <a:pt x="148" y="854"/>
                  </a:lnTo>
                  <a:lnTo>
                    <a:pt x="152" y="852"/>
                  </a:lnTo>
                  <a:lnTo>
                    <a:pt x="155" y="850"/>
                  </a:lnTo>
                  <a:lnTo>
                    <a:pt x="160" y="849"/>
                  </a:lnTo>
                  <a:lnTo>
                    <a:pt x="164" y="847"/>
                  </a:lnTo>
                  <a:lnTo>
                    <a:pt x="168" y="847"/>
                  </a:lnTo>
                  <a:lnTo>
                    <a:pt x="172" y="847"/>
                  </a:lnTo>
                  <a:lnTo>
                    <a:pt x="178" y="847"/>
                  </a:lnTo>
                  <a:lnTo>
                    <a:pt x="183" y="849"/>
                  </a:lnTo>
                  <a:lnTo>
                    <a:pt x="186" y="852"/>
                  </a:lnTo>
                  <a:lnTo>
                    <a:pt x="191" y="851"/>
                  </a:lnTo>
                  <a:lnTo>
                    <a:pt x="194" y="850"/>
                  </a:lnTo>
                  <a:lnTo>
                    <a:pt x="199" y="849"/>
                  </a:lnTo>
                  <a:lnTo>
                    <a:pt x="207" y="851"/>
                  </a:lnTo>
                  <a:lnTo>
                    <a:pt x="215" y="853"/>
                  </a:lnTo>
                  <a:lnTo>
                    <a:pt x="223" y="857"/>
                  </a:lnTo>
                  <a:lnTo>
                    <a:pt x="230" y="862"/>
                  </a:lnTo>
                  <a:lnTo>
                    <a:pt x="237" y="855"/>
                  </a:lnTo>
                  <a:lnTo>
                    <a:pt x="244" y="855"/>
                  </a:lnTo>
                  <a:lnTo>
                    <a:pt x="252" y="858"/>
                  </a:lnTo>
                  <a:lnTo>
                    <a:pt x="261" y="859"/>
                  </a:lnTo>
                  <a:lnTo>
                    <a:pt x="268" y="864"/>
                  </a:lnTo>
                  <a:lnTo>
                    <a:pt x="273" y="870"/>
                  </a:lnTo>
                  <a:lnTo>
                    <a:pt x="275" y="879"/>
                  </a:lnTo>
                  <a:lnTo>
                    <a:pt x="277" y="887"/>
                  </a:lnTo>
                  <a:lnTo>
                    <a:pt x="276" y="899"/>
                  </a:lnTo>
                  <a:lnTo>
                    <a:pt x="273" y="911"/>
                  </a:lnTo>
                  <a:lnTo>
                    <a:pt x="266" y="921"/>
                  </a:lnTo>
                  <a:lnTo>
                    <a:pt x="254" y="928"/>
                  </a:lnTo>
                  <a:lnTo>
                    <a:pt x="246" y="930"/>
                  </a:lnTo>
                  <a:lnTo>
                    <a:pt x="239" y="930"/>
                  </a:lnTo>
                  <a:lnTo>
                    <a:pt x="232" y="928"/>
                  </a:lnTo>
                  <a:lnTo>
                    <a:pt x="228" y="921"/>
                  </a:lnTo>
                  <a:lnTo>
                    <a:pt x="228" y="918"/>
                  </a:lnTo>
                  <a:lnTo>
                    <a:pt x="222" y="919"/>
                  </a:lnTo>
                  <a:lnTo>
                    <a:pt x="217" y="920"/>
                  </a:lnTo>
                  <a:lnTo>
                    <a:pt x="212" y="921"/>
                  </a:lnTo>
                  <a:lnTo>
                    <a:pt x="206" y="918"/>
                  </a:lnTo>
                  <a:lnTo>
                    <a:pt x="206" y="908"/>
                  </a:lnTo>
                  <a:lnTo>
                    <a:pt x="214" y="905"/>
                  </a:lnTo>
                  <a:lnTo>
                    <a:pt x="223" y="902"/>
                  </a:lnTo>
                  <a:lnTo>
                    <a:pt x="228" y="892"/>
                  </a:lnTo>
                  <a:lnTo>
                    <a:pt x="229" y="887"/>
                  </a:lnTo>
                  <a:lnTo>
                    <a:pt x="225" y="881"/>
                  </a:lnTo>
                  <a:lnTo>
                    <a:pt x="221" y="876"/>
                  </a:lnTo>
                  <a:lnTo>
                    <a:pt x="217" y="870"/>
                  </a:lnTo>
                  <a:lnTo>
                    <a:pt x="215" y="868"/>
                  </a:lnTo>
                  <a:lnTo>
                    <a:pt x="213" y="867"/>
                  </a:lnTo>
                  <a:lnTo>
                    <a:pt x="209" y="866"/>
                  </a:lnTo>
                  <a:lnTo>
                    <a:pt x="207" y="865"/>
                  </a:lnTo>
                  <a:lnTo>
                    <a:pt x="206" y="881"/>
                  </a:lnTo>
                  <a:lnTo>
                    <a:pt x="205" y="897"/>
                  </a:lnTo>
                  <a:lnTo>
                    <a:pt x="198" y="912"/>
                  </a:lnTo>
                  <a:lnTo>
                    <a:pt x="180" y="920"/>
                  </a:lnTo>
                  <a:lnTo>
                    <a:pt x="177" y="920"/>
                  </a:lnTo>
                  <a:lnTo>
                    <a:pt x="175" y="919"/>
                  </a:lnTo>
                  <a:lnTo>
                    <a:pt x="171" y="918"/>
                  </a:lnTo>
                  <a:lnTo>
                    <a:pt x="168" y="915"/>
                  </a:lnTo>
                  <a:lnTo>
                    <a:pt x="161" y="918"/>
                  </a:lnTo>
                  <a:lnTo>
                    <a:pt x="154" y="920"/>
                  </a:lnTo>
                  <a:lnTo>
                    <a:pt x="148" y="921"/>
                  </a:lnTo>
                  <a:lnTo>
                    <a:pt x="144" y="915"/>
                  </a:lnTo>
                  <a:lnTo>
                    <a:pt x="134" y="920"/>
                  </a:lnTo>
                  <a:lnTo>
                    <a:pt x="125" y="925"/>
                  </a:lnTo>
                  <a:lnTo>
                    <a:pt x="117" y="932"/>
                  </a:lnTo>
                  <a:lnTo>
                    <a:pt x="112" y="941"/>
                  </a:lnTo>
                  <a:lnTo>
                    <a:pt x="106" y="944"/>
                  </a:lnTo>
                  <a:lnTo>
                    <a:pt x="100" y="949"/>
                  </a:lnTo>
                  <a:lnTo>
                    <a:pt x="95" y="956"/>
                  </a:lnTo>
                  <a:lnTo>
                    <a:pt x="91" y="961"/>
                  </a:lnTo>
                  <a:lnTo>
                    <a:pt x="93" y="964"/>
                  </a:lnTo>
                  <a:lnTo>
                    <a:pt x="88" y="972"/>
                  </a:lnTo>
                  <a:lnTo>
                    <a:pt x="81" y="979"/>
                  </a:lnTo>
                  <a:lnTo>
                    <a:pt x="76" y="986"/>
                  </a:lnTo>
                  <a:lnTo>
                    <a:pt x="79" y="994"/>
                  </a:lnTo>
                  <a:lnTo>
                    <a:pt x="79" y="997"/>
                  </a:lnTo>
                  <a:lnTo>
                    <a:pt x="80" y="1002"/>
                  </a:lnTo>
                  <a:lnTo>
                    <a:pt x="80" y="1005"/>
                  </a:lnTo>
                  <a:lnTo>
                    <a:pt x="78" y="1010"/>
                  </a:lnTo>
                  <a:lnTo>
                    <a:pt x="81" y="1013"/>
                  </a:lnTo>
                  <a:lnTo>
                    <a:pt x="82" y="1018"/>
                  </a:lnTo>
                  <a:lnTo>
                    <a:pt x="82" y="1023"/>
                  </a:lnTo>
                  <a:lnTo>
                    <a:pt x="81" y="1027"/>
                  </a:lnTo>
                  <a:lnTo>
                    <a:pt x="74" y="1026"/>
                  </a:lnTo>
                  <a:lnTo>
                    <a:pt x="69" y="1026"/>
                  </a:lnTo>
                  <a:lnTo>
                    <a:pt x="63" y="1026"/>
                  </a:lnTo>
                  <a:lnTo>
                    <a:pt x="58" y="1025"/>
                  </a:lnTo>
                  <a:lnTo>
                    <a:pt x="53" y="1028"/>
                  </a:lnTo>
                  <a:lnTo>
                    <a:pt x="46" y="1033"/>
                  </a:lnTo>
                  <a:lnTo>
                    <a:pt x="41" y="1038"/>
                  </a:lnTo>
                  <a:lnTo>
                    <a:pt x="36" y="1043"/>
                  </a:lnTo>
                  <a:lnTo>
                    <a:pt x="32" y="1049"/>
                  </a:lnTo>
                  <a:lnTo>
                    <a:pt x="28" y="1055"/>
                  </a:lnTo>
                  <a:lnTo>
                    <a:pt x="26" y="1062"/>
                  </a:lnTo>
                  <a:lnTo>
                    <a:pt x="24" y="1069"/>
                  </a:lnTo>
                  <a:lnTo>
                    <a:pt x="26" y="1070"/>
                  </a:lnTo>
                  <a:lnTo>
                    <a:pt x="31" y="1065"/>
                  </a:lnTo>
                  <a:lnTo>
                    <a:pt x="35" y="1059"/>
                  </a:lnTo>
                  <a:lnTo>
                    <a:pt x="41" y="1054"/>
                  </a:lnTo>
                  <a:lnTo>
                    <a:pt x="46" y="1048"/>
                  </a:lnTo>
                  <a:lnTo>
                    <a:pt x="53" y="1043"/>
                  </a:lnTo>
                  <a:lnTo>
                    <a:pt x="58" y="1039"/>
                  </a:lnTo>
                  <a:lnTo>
                    <a:pt x="65" y="1038"/>
                  </a:lnTo>
                  <a:lnTo>
                    <a:pt x="72" y="1038"/>
                  </a:lnTo>
                  <a:lnTo>
                    <a:pt x="78" y="1040"/>
                  </a:lnTo>
                  <a:lnTo>
                    <a:pt x="82" y="1042"/>
                  </a:lnTo>
                  <a:lnTo>
                    <a:pt x="85" y="1046"/>
                  </a:lnTo>
                  <a:lnTo>
                    <a:pt x="86" y="1051"/>
                  </a:lnTo>
                  <a:lnTo>
                    <a:pt x="82" y="1065"/>
                  </a:lnTo>
                  <a:lnTo>
                    <a:pt x="85" y="1066"/>
                  </a:lnTo>
                  <a:lnTo>
                    <a:pt x="88" y="1067"/>
                  </a:lnTo>
                  <a:lnTo>
                    <a:pt x="92" y="1066"/>
                  </a:lnTo>
                  <a:lnTo>
                    <a:pt x="94" y="1066"/>
                  </a:lnTo>
                  <a:lnTo>
                    <a:pt x="95" y="1065"/>
                  </a:lnTo>
                  <a:lnTo>
                    <a:pt x="96" y="1064"/>
                  </a:lnTo>
                  <a:lnTo>
                    <a:pt x="96" y="1063"/>
                  </a:lnTo>
                  <a:lnTo>
                    <a:pt x="96" y="1062"/>
                  </a:lnTo>
                  <a:lnTo>
                    <a:pt x="99" y="1061"/>
                  </a:lnTo>
                  <a:lnTo>
                    <a:pt x="101" y="1059"/>
                  </a:lnTo>
                  <a:lnTo>
                    <a:pt x="104" y="1059"/>
                  </a:lnTo>
                  <a:lnTo>
                    <a:pt x="108" y="1059"/>
                  </a:lnTo>
                  <a:lnTo>
                    <a:pt x="110" y="1069"/>
                  </a:lnTo>
                  <a:lnTo>
                    <a:pt x="115" y="1076"/>
                  </a:lnTo>
                  <a:lnTo>
                    <a:pt x="122" y="1080"/>
                  </a:lnTo>
                  <a:lnTo>
                    <a:pt x="129" y="1082"/>
                  </a:lnTo>
                  <a:lnTo>
                    <a:pt x="135" y="1086"/>
                  </a:lnTo>
                  <a:lnTo>
                    <a:pt x="142" y="1088"/>
                  </a:lnTo>
                  <a:lnTo>
                    <a:pt x="148" y="1093"/>
                  </a:lnTo>
                  <a:lnTo>
                    <a:pt x="153" y="1099"/>
                  </a:lnTo>
                  <a:lnTo>
                    <a:pt x="154" y="1099"/>
                  </a:lnTo>
                  <a:lnTo>
                    <a:pt x="154" y="1092"/>
                  </a:lnTo>
                  <a:lnTo>
                    <a:pt x="154" y="1084"/>
                  </a:lnTo>
                  <a:lnTo>
                    <a:pt x="154" y="1077"/>
                  </a:lnTo>
                  <a:lnTo>
                    <a:pt x="152" y="1070"/>
                  </a:lnTo>
                  <a:lnTo>
                    <a:pt x="149" y="1073"/>
                  </a:lnTo>
                  <a:lnTo>
                    <a:pt x="147" y="1078"/>
                  </a:lnTo>
                  <a:lnTo>
                    <a:pt x="144" y="1080"/>
                  </a:lnTo>
                  <a:lnTo>
                    <a:pt x="138" y="1080"/>
                  </a:lnTo>
                  <a:lnTo>
                    <a:pt x="132" y="1074"/>
                  </a:lnTo>
                  <a:lnTo>
                    <a:pt x="133" y="1067"/>
                  </a:lnTo>
                  <a:lnTo>
                    <a:pt x="135" y="1059"/>
                  </a:lnTo>
                  <a:lnTo>
                    <a:pt x="138" y="1051"/>
                  </a:lnTo>
                  <a:lnTo>
                    <a:pt x="144" y="1046"/>
                  </a:lnTo>
                  <a:lnTo>
                    <a:pt x="150" y="1039"/>
                  </a:lnTo>
                  <a:lnTo>
                    <a:pt x="156" y="1033"/>
                  </a:lnTo>
                  <a:lnTo>
                    <a:pt x="163" y="1027"/>
                  </a:lnTo>
                  <a:lnTo>
                    <a:pt x="169" y="1021"/>
                  </a:lnTo>
                  <a:lnTo>
                    <a:pt x="175" y="1014"/>
                  </a:lnTo>
                  <a:lnTo>
                    <a:pt x="179" y="1006"/>
                  </a:lnTo>
                  <a:lnTo>
                    <a:pt x="183" y="998"/>
                  </a:lnTo>
                  <a:lnTo>
                    <a:pt x="188" y="991"/>
                  </a:lnTo>
                  <a:lnTo>
                    <a:pt x="194" y="985"/>
                  </a:lnTo>
                  <a:lnTo>
                    <a:pt x="200" y="978"/>
                  </a:lnTo>
                  <a:lnTo>
                    <a:pt x="207" y="971"/>
                  </a:lnTo>
                  <a:lnTo>
                    <a:pt x="213" y="965"/>
                  </a:lnTo>
                  <a:lnTo>
                    <a:pt x="218" y="958"/>
                  </a:lnTo>
                  <a:lnTo>
                    <a:pt x="225" y="951"/>
                  </a:lnTo>
                  <a:lnTo>
                    <a:pt x="231" y="944"/>
                  </a:lnTo>
                  <a:lnTo>
                    <a:pt x="230" y="943"/>
                  </a:lnTo>
                  <a:lnTo>
                    <a:pt x="232" y="941"/>
                  </a:lnTo>
                  <a:lnTo>
                    <a:pt x="235" y="941"/>
                  </a:lnTo>
                  <a:lnTo>
                    <a:pt x="236" y="940"/>
                  </a:lnTo>
                  <a:lnTo>
                    <a:pt x="236" y="936"/>
                  </a:lnTo>
                  <a:lnTo>
                    <a:pt x="250" y="948"/>
                  </a:lnTo>
                  <a:lnTo>
                    <a:pt x="258" y="964"/>
                  </a:lnTo>
                  <a:lnTo>
                    <a:pt x="262" y="981"/>
                  </a:lnTo>
                  <a:lnTo>
                    <a:pt x="268" y="998"/>
                  </a:lnTo>
                  <a:lnTo>
                    <a:pt x="273" y="996"/>
                  </a:lnTo>
                  <a:lnTo>
                    <a:pt x="275" y="991"/>
                  </a:lnTo>
                  <a:lnTo>
                    <a:pt x="277" y="987"/>
                  </a:lnTo>
                  <a:lnTo>
                    <a:pt x="281" y="983"/>
                  </a:lnTo>
                  <a:lnTo>
                    <a:pt x="274" y="971"/>
                  </a:lnTo>
                  <a:lnTo>
                    <a:pt x="268" y="958"/>
                  </a:lnTo>
                  <a:lnTo>
                    <a:pt x="266" y="944"/>
                  </a:lnTo>
                  <a:lnTo>
                    <a:pt x="266" y="929"/>
                  </a:lnTo>
                  <a:lnTo>
                    <a:pt x="273" y="926"/>
                  </a:lnTo>
                  <a:lnTo>
                    <a:pt x="279" y="919"/>
                  </a:lnTo>
                  <a:lnTo>
                    <a:pt x="285" y="912"/>
                  </a:lnTo>
                  <a:lnTo>
                    <a:pt x="291" y="904"/>
                  </a:lnTo>
                  <a:lnTo>
                    <a:pt x="292" y="898"/>
                  </a:lnTo>
                  <a:lnTo>
                    <a:pt x="292" y="891"/>
                  </a:lnTo>
                  <a:lnTo>
                    <a:pt x="290" y="885"/>
                  </a:lnTo>
                  <a:lnTo>
                    <a:pt x="289" y="879"/>
                  </a:lnTo>
                  <a:lnTo>
                    <a:pt x="293" y="876"/>
                  </a:lnTo>
                  <a:lnTo>
                    <a:pt x="298" y="879"/>
                  </a:lnTo>
                  <a:lnTo>
                    <a:pt x="301" y="884"/>
                  </a:lnTo>
                  <a:lnTo>
                    <a:pt x="304" y="889"/>
                  </a:lnTo>
                  <a:lnTo>
                    <a:pt x="308" y="884"/>
                  </a:lnTo>
                  <a:lnTo>
                    <a:pt x="304" y="881"/>
                  </a:lnTo>
                  <a:lnTo>
                    <a:pt x="303" y="876"/>
                  </a:lnTo>
                  <a:lnTo>
                    <a:pt x="303" y="870"/>
                  </a:lnTo>
                  <a:lnTo>
                    <a:pt x="304" y="865"/>
                  </a:lnTo>
                  <a:lnTo>
                    <a:pt x="314" y="857"/>
                  </a:lnTo>
                  <a:lnTo>
                    <a:pt x="326" y="849"/>
                  </a:lnTo>
                  <a:lnTo>
                    <a:pt x="337" y="840"/>
                  </a:lnTo>
                  <a:lnTo>
                    <a:pt x="349" y="834"/>
                  </a:lnTo>
                  <a:lnTo>
                    <a:pt x="360" y="825"/>
                  </a:lnTo>
                  <a:lnTo>
                    <a:pt x="371" y="817"/>
                  </a:lnTo>
                  <a:lnTo>
                    <a:pt x="380" y="808"/>
                  </a:lnTo>
                  <a:lnTo>
                    <a:pt x="387" y="797"/>
                  </a:lnTo>
                  <a:lnTo>
                    <a:pt x="384" y="789"/>
                  </a:lnTo>
                  <a:lnTo>
                    <a:pt x="384" y="779"/>
                  </a:lnTo>
                  <a:lnTo>
                    <a:pt x="384" y="769"/>
                  </a:lnTo>
                  <a:lnTo>
                    <a:pt x="385" y="759"/>
                  </a:lnTo>
                  <a:lnTo>
                    <a:pt x="384" y="758"/>
                  </a:lnTo>
                  <a:lnTo>
                    <a:pt x="383" y="758"/>
                  </a:lnTo>
                  <a:lnTo>
                    <a:pt x="382" y="758"/>
                  </a:lnTo>
                  <a:lnTo>
                    <a:pt x="381" y="758"/>
                  </a:lnTo>
                  <a:lnTo>
                    <a:pt x="384" y="751"/>
                  </a:lnTo>
                  <a:lnTo>
                    <a:pt x="387" y="743"/>
                  </a:lnTo>
                  <a:lnTo>
                    <a:pt x="387" y="733"/>
                  </a:lnTo>
                  <a:lnTo>
                    <a:pt x="389" y="724"/>
                  </a:lnTo>
                  <a:lnTo>
                    <a:pt x="395" y="707"/>
                  </a:lnTo>
                  <a:lnTo>
                    <a:pt x="403" y="692"/>
                  </a:lnTo>
                  <a:lnTo>
                    <a:pt x="413" y="678"/>
                  </a:lnTo>
                  <a:lnTo>
                    <a:pt x="427" y="665"/>
                  </a:lnTo>
                  <a:lnTo>
                    <a:pt x="442" y="654"/>
                  </a:lnTo>
                  <a:lnTo>
                    <a:pt x="457" y="645"/>
                  </a:lnTo>
                  <a:lnTo>
                    <a:pt x="473" y="637"/>
                  </a:lnTo>
                  <a:lnTo>
                    <a:pt x="488" y="630"/>
                  </a:lnTo>
                  <a:lnTo>
                    <a:pt x="495" y="628"/>
                  </a:lnTo>
                  <a:lnTo>
                    <a:pt x="502" y="628"/>
                  </a:lnTo>
                  <a:lnTo>
                    <a:pt x="509" y="628"/>
                  </a:lnTo>
                  <a:lnTo>
                    <a:pt x="516" y="630"/>
                  </a:lnTo>
                  <a:lnTo>
                    <a:pt x="523" y="630"/>
                  </a:lnTo>
                  <a:lnTo>
                    <a:pt x="528" y="631"/>
                  </a:lnTo>
                  <a:lnTo>
                    <a:pt x="535" y="632"/>
                  </a:lnTo>
                  <a:lnTo>
                    <a:pt x="541" y="633"/>
                  </a:lnTo>
                  <a:lnTo>
                    <a:pt x="549" y="639"/>
                  </a:lnTo>
                  <a:lnTo>
                    <a:pt x="559" y="643"/>
                  </a:lnTo>
                  <a:lnTo>
                    <a:pt x="569" y="650"/>
                  </a:lnTo>
                  <a:lnTo>
                    <a:pt x="578" y="657"/>
                  </a:lnTo>
                  <a:lnTo>
                    <a:pt x="586" y="664"/>
                  </a:lnTo>
                  <a:lnTo>
                    <a:pt x="592" y="673"/>
                  </a:lnTo>
                  <a:lnTo>
                    <a:pt x="596" y="684"/>
                  </a:lnTo>
                  <a:lnTo>
                    <a:pt x="596" y="695"/>
                  </a:lnTo>
                  <a:lnTo>
                    <a:pt x="599" y="698"/>
                  </a:lnTo>
                  <a:lnTo>
                    <a:pt x="602" y="696"/>
                  </a:lnTo>
                  <a:lnTo>
                    <a:pt x="604" y="694"/>
                  </a:lnTo>
                  <a:lnTo>
                    <a:pt x="608" y="693"/>
                  </a:lnTo>
                  <a:lnTo>
                    <a:pt x="616" y="693"/>
                  </a:lnTo>
                  <a:lnTo>
                    <a:pt x="623" y="693"/>
                  </a:lnTo>
                  <a:lnTo>
                    <a:pt x="630" y="692"/>
                  </a:lnTo>
                  <a:lnTo>
                    <a:pt x="637" y="692"/>
                  </a:lnTo>
                  <a:lnTo>
                    <a:pt x="644" y="692"/>
                  </a:lnTo>
                  <a:lnTo>
                    <a:pt x="650" y="691"/>
                  </a:lnTo>
                  <a:lnTo>
                    <a:pt x="657" y="691"/>
                  </a:lnTo>
                  <a:lnTo>
                    <a:pt x="664" y="691"/>
                  </a:lnTo>
                  <a:lnTo>
                    <a:pt x="667" y="691"/>
                  </a:lnTo>
                  <a:lnTo>
                    <a:pt x="669" y="632"/>
                  </a:lnTo>
                  <a:lnTo>
                    <a:pt x="675" y="574"/>
                  </a:lnTo>
                  <a:lnTo>
                    <a:pt x="685" y="519"/>
                  </a:lnTo>
                  <a:lnTo>
                    <a:pt x="700" y="464"/>
                  </a:lnTo>
                  <a:lnTo>
                    <a:pt x="703" y="443"/>
                  </a:lnTo>
                  <a:lnTo>
                    <a:pt x="707" y="423"/>
                  </a:lnTo>
                  <a:lnTo>
                    <a:pt x="712" y="403"/>
                  </a:lnTo>
                  <a:lnTo>
                    <a:pt x="717" y="383"/>
                  </a:lnTo>
                  <a:lnTo>
                    <a:pt x="723" y="363"/>
                  </a:lnTo>
                  <a:lnTo>
                    <a:pt x="729" y="344"/>
                  </a:lnTo>
                  <a:lnTo>
                    <a:pt x="736" y="327"/>
                  </a:lnTo>
                  <a:lnTo>
                    <a:pt x="743" y="309"/>
                  </a:lnTo>
                  <a:lnTo>
                    <a:pt x="750" y="298"/>
                  </a:lnTo>
                  <a:lnTo>
                    <a:pt x="755" y="286"/>
                  </a:lnTo>
                  <a:lnTo>
                    <a:pt x="761" y="273"/>
                  </a:lnTo>
                  <a:lnTo>
                    <a:pt x="767" y="260"/>
                  </a:lnTo>
                  <a:lnTo>
                    <a:pt x="771" y="247"/>
                  </a:lnTo>
                  <a:lnTo>
                    <a:pt x="777" y="233"/>
                  </a:lnTo>
                  <a:lnTo>
                    <a:pt x="782" y="220"/>
                  </a:lnTo>
                  <a:lnTo>
                    <a:pt x="788" y="209"/>
                  </a:lnTo>
                  <a:lnTo>
                    <a:pt x="795" y="201"/>
                  </a:lnTo>
                  <a:lnTo>
                    <a:pt x="798" y="192"/>
                  </a:lnTo>
                  <a:lnTo>
                    <a:pt x="801" y="181"/>
                  </a:lnTo>
                  <a:lnTo>
                    <a:pt x="807" y="172"/>
                  </a:lnTo>
                  <a:lnTo>
                    <a:pt x="813" y="152"/>
                  </a:lnTo>
                  <a:lnTo>
                    <a:pt x="819" y="133"/>
                  </a:lnTo>
                  <a:lnTo>
                    <a:pt x="823" y="113"/>
                  </a:lnTo>
                  <a:lnTo>
                    <a:pt x="830" y="93"/>
                  </a:lnTo>
                  <a:lnTo>
                    <a:pt x="837" y="74"/>
                  </a:lnTo>
                  <a:lnTo>
                    <a:pt x="846" y="55"/>
                  </a:lnTo>
                  <a:lnTo>
                    <a:pt x="858" y="37"/>
                  </a:lnTo>
                  <a:lnTo>
                    <a:pt x="873" y="21"/>
                  </a:lnTo>
                  <a:lnTo>
                    <a:pt x="884" y="11"/>
                  </a:lnTo>
                  <a:lnTo>
                    <a:pt x="897" y="5"/>
                  </a:lnTo>
                  <a:lnTo>
                    <a:pt x="910" y="2"/>
                  </a:lnTo>
                  <a:lnTo>
                    <a:pt x="924" y="0"/>
                  </a:lnTo>
                  <a:lnTo>
                    <a:pt x="937" y="2"/>
                  </a:lnTo>
                  <a:lnTo>
                    <a:pt x="951" y="4"/>
                  </a:lnTo>
                  <a:lnTo>
                    <a:pt x="965" y="7"/>
                  </a:lnTo>
                  <a:lnTo>
                    <a:pt x="979" y="12"/>
                  </a:lnTo>
                  <a:lnTo>
                    <a:pt x="988" y="17"/>
                  </a:lnTo>
                  <a:lnTo>
                    <a:pt x="997" y="22"/>
                  </a:lnTo>
                  <a:lnTo>
                    <a:pt x="1005" y="28"/>
                  </a:lnTo>
                  <a:lnTo>
                    <a:pt x="1012" y="35"/>
                  </a:lnTo>
                  <a:lnTo>
                    <a:pt x="1019" y="43"/>
                  </a:lnTo>
                  <a:lnTo>
                    <a:pt x="1025" y="52"/>
                  </a:lnTo>
                  <a:lnTo>
                    <a:pt x="1031" y="61"/>
                  </a:lnTo>
                  <a:lnTo>
                    <a:pt x="103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9" name="Freeform 6"/>
            <p:cNvSpPr>
              <a:spLocks/>
            </p:cNvSpPr>
            <p:nvPr/>
          </p:nvSpPr>
          <p:spPr bwMode="auto">
            <a:xfrm>
              <a:off x="1310" y="201"/>
              <a:ext cx="57" cy="14"/>
            </a:xfrm>
            <a:custGeom>
              <a:avLst/>
              <a:gdLst>
                <a:gd name="T0" fmla="*/ 4 w 114"/>
                <a:gd name="T1" fmla="*/ 1 h 26"/>
                <a:gd name="T2" fmla="*/ 4 w 114"/>
                <a:gd name="T3" fmla="*/ 1 h 26"/>
                <a:gd name="T4" fmla="*/ 3 w 114"/>
                <a:gd name="T5" fmla="*/ 1 h 26"/>
                <a:gd name="T6" fmla="*/ 3 w 114"/>
                <a:gd name="T7" fmla="*/ 1 h 26"/>
                <a:gd name="T8" fmla="*/ 2 w 114"/>
                <a:gd name="T9" fmla="*/ 1 h 26"/>
                <a:gd name="T10" fmla="*/ 2 w 114"/>
                <a:gd name="T11" fmla="*/ 1 h 26"/>
                <a:gd name="T12" fmla="*/ 1 w 114"/>
                <a:gd name="T13" fmla="*/ 1 h 26"/>
                <a:gd name="T14" fmla="*/ 1 w 114"/>
                <a:gd name="T15" fmla="*/ 1 h 26"/>
                <a:gd name="T16" fmla="*/ 0 w 114"/>
                <a:gd name="T17" fmla="*/ 1 h 26"/>
                <a:gd name="T18" fmla="*/ 1 w 114"/>
                <a:gd name="T19" fmla="*/ 1 h 26"/>
                <a:gd name="T20" fmla="*/ 1 w 114"/>
                <a:gd name="T21" fmla="*/ 1 h 26"/>
                <a:gd name="T22" fmla="*/ 1 w 114"/>
                <a:gd name="T23" fmla="*/ 1 h 26"/>
                <a:gd name="T24" fmla="*/ 1 w 114"/>
                <a:gd name="T25" fmla="*/ 1 h 26"/>
                <a:gd name="T26" fmla="*/ 2 w 114"/>
                <a:gd name="T27" fmla="*/ 1 h 26"/>
                <a:gd name="T28" fmla="*/ 2 w 114"/>
                <a:gd name="T29" fmla="*/ 0 h 26"/>
                <a:gd name="T30" fmla="*/ 2 w 114"/>
                <a:gd name="T31" fmla="*/ 0 h 26"/>
                <a:gd name="T32" fmla="*/ 2 w 114"/>
                <a:gd name="T33" fmla="*/ 1 h 26"/>
                <a:gd name="T34" fmla="*/ 3 w 114"/>
                <a:gd name="T35" fmla="*/ 1 h 26"/>
                <a:gd name="T36" fmla="*/ 3 w 114"/>
                <a:gd name="T37" fmla="*/ 1 h 26"/>
                <a:gd name="T38" fmla="*/ 3 w 114"/>
                <a:gd name="T39" fmla="*/ 1 h 26"/>
                <a:gd name="T40" fmla="*/ 3 w 114"/>
                <a:gd name="T41" fmla="*/ 1 h 26"/>
                <a:gd name="T42" fmla="*/ 4 w 114"/>
                <a:gd name="T43" fmla="*/ 1 h 26"/>
                <a:gd name="T44" fmla="*/ 4 w 114"/>
                <a:gd name="T45" fmla="*/ 1 h 26"/>
                <a:gd name="T46" fmla="*/ 4 w 114"/>
                <a:gd name="T47" fmla="*/ 1 h 26"/>
                <a:gd name="T48" fmla="*/ 4 w 114"/>
                <a:gd name="T49" fmla="*/ 1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26">
                  <a:moveTo>
                    <a:pt x="114" y="26"/>
                  </a:moveTo>
                  <a:lnTo>
                    <a:pt x="103" y="20"/>
                  </a:lnTo>
                  <a:lnTo>
                    <a:pt x="89" y="16"/>
                  </a:lnTo>
                  <a:lnTo>
                    <a:pt x="75" y="15"/>
                  </a:lnTo>
                  <a:lnTo>
                    <a:pt x="60" y="13"/>
                  </a:lnTo>
                  <a:lnTo>
                    <a:pt x="45" y="15"/>
                  </a:lnTo>
                  <a:lnTo>
                    <a:pt x="30" y="16"/>
                  </a:lnTo>
                  <a:lnTo>
                    <a:pt x="15" y="17"/>
                  </a:lnTo>
                  <a:lnTo>
                    <a:pt x="0" y="19"/>
                  </a:lnTo>
                  <a:lnTo>
                    <a:pt x="5" y="15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0" y="3"/>
                  </a:lnTo>
                  <a:lnTo>
                    <a:pt x="77" y="5"/>
                  </a:lnTo>
                  <a:lnTo>
                    <a:pt x="84" y="8"/>
                  </a:lnTo>
                  <a:lnTo>
                    <a:pt x="91" y="10"/>
                  </a:lnTo>
                  <a:lnTo>
                    <a:pt x="98" y="13"/>
                  </a:lnTo>
                  <a:lnTo>
                    <a:pt x="104" y="17"/>
                  </a:lnTo>
                  <a:lnTo>
                    <a:pt x="110" y="22"/>
                  </a:lnTo>
                  <a:lnTo>
                    <a:pt x="114" y="2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0" name="Freeform 7"/>
            <p:cNvSpPr>
              <a:spLocks/>
            </p:cNvSpPr>
            <p:nvPr/>
          </p:nvSpPr>
          <p:spPr bwMode="auto">
            <a:xfrm>
              <a:off x="1300" y="213"/>
              <a:ext cx="75" cy="13"/>
            </a:xfrm>
            <a:custGeom>
              <a:avLst/>
              <a:gdLst>
                <a:gd name="T0" fmla="*/ 4 w 151"/>
                <a:gd name="T1" fmla="*/ 1 h 25"/>
                <a:gd name="T2" fmla="*/ 4 w 151"/>
                <a:gd name="T3" fmla="*/ 1 h 25"/>
                <a:gd name="T4" fmla="*/ 4 w 151"/>
                <a:gd name="T5" fmla="*/ 1 h 25"/>
                <a:gd name="T6" fmla="*/ 4 w 151"/>
                <a:gd name="T7" fmla="*/ 1 h 25"/>
                <a:gd name="T8" fmla="*/ 4 w 151"/>
                <a:gd name="T9" fmla="*/ 1 h 25"/>
                <a:gd name="T10" fmla="*/ 4 w 151"/>
                <a:gd name="T11" fmla="*/ 1 h 25"/>
                <a:gd name="T12" fmla="*/ 4 w 151"/>
                <a:gd name="T13" fmla="*/ 1 h 25"/>
                <a:gd name="T14" fmla="*/ 4 w 151"/>
                <a:gd name="T15" fmla="*/ 1 h 25"/>
                <a:gd name="T16" fmla="*/ 3 w 151"/>
                <a:gd name="T17" fmla="*/ 1 h 25"/>
                <a:gd name="T18" fmla="*/ 3 w 151"/>
                <a:gd name="T19" fmla="*/ 1 h 25"/>
                <a:gd name="T20" fmla="*/ 3 w 151"/>
                <a:gd name="T21" fmla="*/ 1 h 25"/>
                <a:gd name="T22" fmla="*/ 3 w 151"/>
                <a:gd name="T23" fmla="*/ 1 h 25"/>
                <a:gd name="T24" fmla="*/ 2 w 151"/>
                <a:gd name="T25" fmla="*/ 1 h 25"/>
                <a:gd name="T26" fmla="*/ 2 w 151"/>
                <a:gd name="T27" fmla="*/ 1 h 25"/>
                <a:gd name="T28" fmla="*/ 2 w 151"/>
                <a:gd name="T29" fmla="*/ 1 h 25"/>
                <a:gd name="T30" fmla="*/ 2 w 151"/>
                <a:gd name="T31" fmla="*/ 1 h 25"/>
                <a:gd name="T32" fmla="*/ 2 w 151"/>
                <a:gd name="T33" fmla="*/ 1 h 25"/>
                <a:gd name="T34" fmla="*/ 1 w 151"/>
                <a:gd name="T35" fmla="*/ 1 h 25"/>
                <a:gd name="T36" fmla="*/ 1 w 151"/>
                <a:gd name="T37" fmla="*/ 1 h 25"/>
                <a:gd name="T38" fmla="*/ 1 w 151"/>
                <a:gd name="T39" fmla="*/ 1 h 25"/>
                <a:gd name="T40" fmla="*/ 1 w 151"/>
                <a:gd name="T41" fmla="*/ 1 h 25"/>
                <a:gd name="T42" fmla="*/ 0 w 151"/>
                <a:gd name="T43" fmla="*/ 1 h 25"/>
                <a:gd name="T44" fmla="*/ 0 w 151"/>
                <a:gd name="T45" fmla="*/ 1 h 25"/>
                <a:gd name="T46" fmla="*/ 0 w 151"/>
                <a:gd name="T47" fmla="*/ 1 h 25"/>
                <a:gd name="T48" fmla="*/ 0 w 151"/>
                <a:gd name="T49" fmla="*/ 1 h 25"/>
                <a:gd name="T50" fmla="*/ 0 w 151"/>
                <a:gd name="T51" fmla="*/ 1 h 25"/>
                <a:gd name="T52" fmla="*/ 0 w 151"/>
                <a:gd name="T53" fmla="*/ 1 h 25"/>
                <a:gd name="T54" fmla="*/ 0 w 151"/>
                <a:gd name="T55" fmla="*/ 1 h 25"/>
                <a:gd name="T56" fmla="*/ 0 w 151"/>
                <a:gd name="T57" fmla="*/ 1 h 25"/>
                <a:gd name="T58" fmla="*/ 0 w 151"/>
                <a:gd name="T59" fmla="*/ 1 h 25"/>
                <a:gd name="T60" fmla="*/ 1 w 151"/>
                <a:gd name="T61" fmla="*/ 1 h 25"/>
                <a:gd name="T62" fmla="*/ 1 w 151"/>
                <a:gd name="T63" fmla="*/ 1 h 25"/>
                <a:gd name="T64" fmla="*/ 1 w 151"/>
                <a:gd name="T65" fmla="*/ 0 h 25"/>
                <a:gd name="T66" fmla="*/ 1 w 151"/>
                <a:gd name="T67" fmla="*/ 0 h 25"/>
                <a:gd name="T68" fmla="*/ 2 w 151"/>
                <a:gd name="T69" fmla="*/ 0 h 25"/>
                <a:gd name="T70" fmla="*/ 2 w 151"/>
                <a:gd name="T71" fmla="*/ 1 h 25"/>
                <a:gd name="T72" fmla="*/ 3 w 151"/>
                <a:gd name="T73" fmla="*/ 1 h 25"/>
                <a:gd name="T74" fmla="*/ 3 w 151"/>
                <a:gd name="T75" fmla="*/ 1 h 25"/>
                <a:gd name="T76" fmla="*/ 3 w 151"/>
                <a:gd name="T77" fmla="*/ 1 h 25"/>
                <a:gd name="T78" fmla="*/ 4 w 151"/>
                <a:gd name="T79" fmla="*/ 1 h 25"/>
                <a:gd name="T80" fmla="*/ 4 w 151"/>
                <a:gd name="T81" fmla="*/ 1 h 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1" h="25">
                  <a:moveTo>
                    <a:pt x="142" y="18"/>
                  </a:moveTo>
                  <a:lnTo>
                    <a:pt x="147" y="18"/>
                  </a:lnTo>
                  <a:lnTo>
                    <a:pt x="149" y="19"/>
                  </a:lnTo>
                  <a:lnTo>
                    <a:pt x="150" y="23"/>
                  </a:lnTo>
                  <a:lnTo>
                    <a:pt x="151" y="25"/>
                  </a:lnTo>
                  <a:lnTo>
                    <a:pt x="145" y="22"/>
                  </a:lnTo>
                  <a:lnTo>
                    <a:pt x="139" y="19"/>
                  </a:lnTo>
                  <a:lnTo>
                    <a:pt x="131" y="18"/>
                  </a:lnTo>
                  <a:lnTo>
                    <a:pt x="124" y="17"/>
                  </a:lnTo>
                  <a:lnTo>
                    <a:pt x="116" y="17"/>
                  </a:lnTo>
                  <a:lnTo>
                    <a:pt x="109" y="16"/>
                  </a:lnTo>
                  <a:lnTo>
                    <a:pt x="101" y="15"/>
                  </a:lnTo>
                  <a:lnTo>
                    <a:pt x="94" y="14"/>
                  </a:lnTo>
                  <a:lnTo>
                    <a:pt x="89" y="19"/>
                  </a:lnTo>
                  <a:lnTo>
                    <a:pt x="82" y="21"/>
                  </a:lnTo>
                  <a:lnTo>
                    <a:pt x="73" y="19"/>
                  </a:lnTo>
                  <a:lnTo>
                    <a:pt x="66" y="18"/>
                  </a:lnTo>
                  <a:lnTo>
                    <a:pt x="58" y="18"/>
                  </a:lnTo>
                  <a:lnTo>
                    <a:pt x="49" y="18"/>
                  </a:lnTo>
                  <a:lnTo>
                    <a:pt x="41" y="18"/>
                  </a:lnTo>
                  <a:lnTo>
                    <a:pt x="33" y="18"/>
                  </a:lnTo>
                  <a:lnTo>
                    <a:pt x="25" y="19"/>
                  </a:lnTo>
                  <a:lnTo>
                    <a:pt x="17" y="21"/>
                  </a:lnTo>
                  <a:lnTo>
                    <a:pt x="9" y="22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14" y="8"/>
                  </a:lnTo>
                  <a:lnTo>
                    <a:pt x="21" y="6"/>
                  </a:lnTo>
                  <a:lnTo>
                    <a:pt x="29" y="4"/>
                  </a:lnTo>
                  <a:lnTo>
                    <a:pt x="36" y="3"/>
                  </a:lnTo>
                  <a:lnTo>
                    <a:pt x="43" y="2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5" y="0"/>
                  </a:lnTo>
                  <a:lnTo>
                    <a:pt x="88" y="1"/>
                  </a:lnTo>
                  <a:lnTo>
                    <a:pt x="100" y="2"/>
                  </a:lnTo>
                  <a:lnTo>
                    <a:pt x="111" y="4"/>
                  </a:lnTo>
                  <a:lnTo>
                    <a:pt x="123" y="8"/>
                  </a:lnTo>
                  <a:lnTo>
                    <a:pt x="133" y="13"/>
                  </a:lnTo>
                  <a:lnTo>
                    <a:pt x="142" y="1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1" name="Freeform 8"/>
            <p:cNvSpPr>
              <a:spLocks/>
            </p:cNvSpPr>
            <p:nvPr/>
          </p:nvSpPr>
          <p:spPr bwMode="auto">
            <a:xfrm>
              <a:off x="1187" y="226"/>
              <a:ext cx="197" cy="424"/>
            </a:xfrm>
            <a:custGeom>
              <a:avLst/>
              <a:gdLst>
                <a:gd name="T0" fmla="*/ 10 w 394"/>
                <a:gd name="T1" fmla="*/ 1 h 848"/>
                <a:gd name="T2" fmla="*/ 12 w 394"/>
                <a:gd name="T3" fmla="*/ 3 h 848"/>
                <a:gd name="T4" fmla="*/ 8 w 394"/>
                <a:gd name="T5" fmla="*/ 2 h 848"/>
                <a:gd name="T6" fmla="*/ 11 w 394"/>
                <a:gd name="T7" fmla="*/ 3 h 848"/>
                <a:gd name="T8" fmla="*/ 11 w 394"/>
                <a:gd name="T9" fmla="*/ 3 h 848"/>
                <a:gd name="T10" fmla="*/ 12 w 394"/>
                <a:gd name="T11" fmla="*/ 4 h 848"/>
                <a:gd name="T12" fmla="*/ 8 w 394"/>
                <a:gd name="T13" fmla="*/ 5 h 848"/>
                <a:gd name="T14" fmla="*/ 10 w 394"/>
                <a:gd name="T15" fmla="*/ 5 h 848"/>
                <a:gd name="T16" fmla="*/ 11 w 394"/>
                <a:gd name="T17" fmla="*/ 6 h 848"/>
                <a:gd name="T18" fmla="*/ 11 w 394"/>
                <a:gd name="T19" fmla="*/ 7 h 848"/>
                <a:gd name="T20" fmla="*/ 10 w 394"/>
                <a:gd name="T21" fmla="*/ 7 h 848"/>
                <a:gd name="T22" fmla="*/ 11 w 394"/>
                <a:gd name="T23" fmla="*/ 8 h 848"/>
                <a:gd name="T24" fmla="*/ 9 w 394"/>
                <a:gd name="T25" fmla="*/ 8 h 848"/>
                <a:gd name="T26" fmla="*/ 12 w 394"/>
                <a:gd name="T27" fmla="*/ 9 h 848"/>
                <a:gd name="T28" fmla="*/ 9 w 394"/>
                <a:gd name="T29" fmla="*/ 9 h 848"/>
                <a:gd name="T30" fmla="*/ 11 w 394"/>
                <a:gd name="T31" fmla="*/ 10 h 848"/>
                <a:gd name="T32" fmla="*/ 9 w 394"/>
                <a:gd name="T33" fmla="*/ 11 h 848"/>
                <a:gd name="T34" fmla="*/ 5 w 394"/>
                <a:gd name="T35" fmla="*/ 11 h 848"/>
                <a:gd name="T36" fmla="*/ 9 w 394"/>
                <a:gd name="T37" fmla="*/ 11 h 848"/>
                <a:gd name="T38" fmla="*/ 8 w 394"/>
                <a:gd name="T39" fmla="*/ 12 h 848"/>
                <a:gd name="T40" fmla="*/ 10 w 394"/>
                <a:gd name="T41" fmla="*/ 13 h 848"/>
                <a:gd name="T42" fmla="*/ 8 w 394"/>
                <a:gd name="T43" fmla="*/ 13 h 848"/>
                <a:gd name="T44" fmla="*/ 9 w 394"/>
                <a:gd name="T45" fmla="*/ 14 h 848"/>
                <a:gd name="T46" fmla="*/ 4 w 394"/>
                <a:gd name="T47" fmla="*/ 16 h 848"/>
                <a:gd name="T48" fmla="*/ 10 w 394"/>
                <a:gd name="T49" fmla="*/ 15 h 848"/>
                <a:gd name="T50" fmla="*/ 7 w 394"/>
                <a:gd name="T51" fmla="*/ 15 h 848"/>
                <a:gd name="T52" fmla="*/ 9 w 394"/>
                <a:gd name="T53" fmla="*/ 16 h 848"/>
                <a:gd name="T54" fmla="*/ 7 w 394"/>
                <a:gd name="T55" fmla="*/ 16 h 848"/>
                <a:gd name="T56" fmla="*/ 7 w 394"/>
                <a:gd name="T57" fmla="*/ 17 h 848"/>
                <a:gd name="T58" fmla="*/ 9 w 394"/>
                <a:gd name="T59" fmla="*/ 17 h 848"/>
                <a:gd name="T60" fmla="*/ 8 w 394"/>
                <a:gd name="T61" fmla="*/ 18 h 848"/>
                <a:gd name="T62" fmla="*/ 6 w 394"/>
                <a:gd name="T63" fmla="*/ 19 h 848"/>
                <a:gd name="T64" fmla="*/ 8 w 394"/>
                <a:gd name="T65" fmla="*/ 19 h 848"/>
                <a:gd name="T66" fmla="*/ 6 w 394"/>
                <a:gd name="T67" fmla="*/ 20 h 848"/>
                <a:gd name="T68" fmla="*/ 4 w 394"/>
                <a:gd name="T69" fmla="*/ 18 h 848"/>
                <a:gd name="T70" fmla="*/ 2 w 394"/>
                <a:gd name="T71" fmla="*/ 20 h 848"/>
                <a:gd name="T72" fmla="*/ 7 w 394"/>
                <a:gd name="T73" fmla="*/ 20 h 848"/>
                <a:gd name="T74" fmla="*/ 6 w 394"/>
                <a:gd name="T75" fmla="*/ 21 h 848"/>
                <a:gd name="T76" fmla="*/ 4 w 394"/>
                <a:gd name="T77" fmla="*/ 21 h 848"/>
                <a:gd name="T78" fmla="*/ 6 w 394"/>
                <a:gd name="T79" fmla="*/ 22 h 848"/>
                <a:gd name="T80" fmla="*/ 2 w 394"/>
                <a:gd name="T81" fmla="*/ 22 h 848"/>
                <a:gd name="T82" fmla="*/ 5 w 394"/>
                <a:gd name="T83" fmla="*/ 23 h 848"/>
                <a:gd name="T84" fmla="*/ 4 w 394"/>
                <a:gd name="T85" fmla="*/ 23 h 848"/>
                <a:gd name="T86" fmla="*/ 3 w 394"/>
                <a:gd name="T87" fmla="*/ 24 h 848"/>
                <a:gd name="T88" fmla="*/ 2 w 394"/>
                <a:gd name="T89" fmla="*/ 25 h 848"/>
                <a:gd name="T90" fmla="*/ 2 w 394"/>
                <a:gd name="T91" fmla="*/ 26 h 848"/>
                <a:gd name="T92" fmla="*/ 2 w 394"/>
                <a:gd name="T93" fmla="*/ 27 h 848"/>
                <a:gd name="T94" fmla="*/ 1 w 394"/>
                <a:gd name="T95" fmla="*/ 25 h 848"/>
                <a:gd name="T96" fmla="*/ 3 w 394"/>
                <a:gd name="T97" fmla="*/ 18 h 848"/>
                <a:gd name="T98" fmla="*/ 3 w 394"/>
                <a:gd name="T99" fmla="*/ 18 h 848"/>
                <a:gd name="T100" fmla="*/ 3 w 394"/>
                <a:gd name="T101" fmla="*/ 17 h 848"/>
                <a:gd name="T102" fmla="*/ 3 w 394"/>
                <a:gd name="T103" fmla="*/ 15 h 848"/>
                <a:gd name="T104" fmla="*/ 3 w 394"/>
                <a:gd name="T105" fmla="*/ 13 h 848"/>
                <a:gd name="T106" fmla="*/ 3 w 394"/>
                <a:gd name="T107" fmla="*/ 12 h 848"/>
                <a:gd name="T108" fmla="*/ 4 w 394"/>
                <a:gd name="T109" fmla="*/ 10 h 848"/>
                <a:gd name="T110" fmla="*/ 5 w 394"/>
                <a:gd name="T111" fmla="*/ 9 h 848"/>
                <a:gd name="T112" fmla="*/ 5 w 394"/>
                <a:gd name="T113" fmla="*/ 8 h 848"/>
                <a:gd name="T114" fmla="*/ 5 w 394"/>
                <a:gd name="T115" fmla="*/ 6 h 848"/>
                <a:gd name="T116" fmla="*/ 6 w 394"/>
                <a:gd name="T117" fmla="*/ 4 h 848"/>
                <a:gd name="T118" fmla="*/ 7 w 394"/>
                <a:gd name="T119" fmla="*/ 3 h 848"/>
                <a:gd name="T120" fmla="*/ 9 w 394"/>
                <a:gd name="T121" fmla="*/ 1 h 848"/>
                <a:gd name="T122" fmla="*/ 10 w 394"/>
                <a:gd name="T123" fmla="*/ 1 h 8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4" h="848">
                  <a:moveTo>
                    <a:pt x="377" y="13"/>
                  </a:moveTo>
                  <a:lnTo>
                    <a:pt x="379" y="14"/>
                  </a:lnTo>
                  <a:lnTo>
                    <a:pt x="379" y="16"/>
                  </a:lnTo>
                  <a:lnTo>
                    <a:pt x="380" y="18"/>
                  </a:lnTo>
                  <a:lnTo>
                    <a:pt x="381" y="19"/>
                  </a:lnTo>
                  <a:lnTo>
                    <a:pt x="383" y="16"/>
                  </a:lnTo>
                  <a:lnTo>
                    <a:pt x="388" y="36"/>
                  </a:lnTo>
                  <a:lnTo>
                    <a:pt x="381" y="36"/>
                  </a:lnTo>
                  <a:lnTo>
                    <a:pt x="377" y="34"/>
                  </a:lnTo>
                  <a:lnTo>
                    <a:pt x="371" y="29"/>
                  </a:lnTo>
                  <a:lnTo>
                    <a:pt x="367" y="23"/>
                  </a:lnTo>
                  <a:lnTo>
                    <a:pt x="362" y="19"/>
                  </a:lnTo>
                  <a:lnTo>
                    <a:pt x="357" y="16"/>
                  </a:lnTo>
                  <a:lnTo>
                    <a:pt x="350" y="16"/>
                  </a:lnTo>
                  <a:lnTo>
                    <a:pt x="342" y="21"/>
                  </a:lnTo>
                  <a:lnTo>
                    <a:pt x="336" y="20"/>
                  </a:lnTo>
                  <a:lnTo>
                    <a:pt x="329" y="19"/>
                  </a:lnTo>
                  <a:lnTo>
                    <a:pt x="324" y="18"/>
                  </a:lnTo>
                  <a:lnTo>
                    <a:pt x="318" y="21"/>
                  </a:lnTo>
                  <a:lnTo>
                    <a:pt x="319" y="30"/>
                  </a:lnTo>
                  <a:lnTo>
                    <a:pt x="328" y="32"/>
                  </a:lnTo>
                  <a:lnTo>
                    <a:pt x="339" y="32"/>
                  </a:lnTo>
                  <a:lnTo>
                    <a:pt x="345" y="37"/>
                  </a:lnTo>
                  <a:lnTo>
                    <a:pt x="351" y="38"/>
                  </a:lnTo>
                  <a:lnTo>
                    <a:pt x="355" y="42"/>
                  </a:lnTo>
                  <a:lnTo>
                    <a:pt x="359" y="44"/>
                  </a:lnTo>
                  <a:lnTo>
                    <a:pt x="364" y="41"/>
                  </a:lnTo>
                  <a:lnTo>
                    <a:pt x="369" y="42"/>
                  </a:lnTo>
                  <a:lnTo>
                    <a:pt x="374" y="44"/>
                  </a:lnTo>
                  <a:lnTo>
                    <a:pt x="380" y="45"/>
                  </a:lnTo>
                  <a:lnTo>
                    <a:pt x="385" y="47"/>
                  </a:lnTo>
                  <a:lnTo>
                    <a:pt x="389" y="50"/>
                  </a:lnTo>
                  <a:lnTo>
                    <a:pt x="393" y="53"/>
                  </a:lnTo>
                  <a:lnTo>
                    <a:pt x="394" y="58"/>
                  </a:lnTo>
                  <a:lnTo>
                    <a:pt x="394" y="65"/>
                  </a:lnTo>
                  <a:lnTo>
                    <a:pt x="392" y="75"/>
                  </a:lnTo>
                  <a:lnTo>
                    <a:pt x="385" y="69"/>
                  </a:lnTo>
                  <a:lnTo>
                    <a:pt x="377" y="65"/>
                  </a:lnTo>
                  <a:lnTo>
                    <a:pt x="370" y="60"/>
                  </a:lnTo>
                  <a:lnTo>
                    <a:pt x="362" y="57"/>
                  </a:lnTo>
                  <a:lnTo>
                    <a:pt x="354" y="53"/>
                  </a:lnTo>
                  <a:lnTo>
                    <a:pt x="345" y="51"/>
                  </a:lnTo>
                  <a:lnTo>
                    <a:pt x="336" y="51"/>
                  </a:lnTo>
                  <a:lnTo>
                    <a:pt x="328" y="52"/>
                  </a:lnTo>
                  <a:lnTo>
                    <a:pt x="326" y="47"/>
                  </a:lnTo>
                  <a:lnTo>
                    <a:pt x="322" y="44"/>
                  </a:lnTo>
                  <a:lnTo>
                    <a:pt x="318" y="42"/>
                  </a:lnTo>
                  <a:lnTo>
                    <a:pt x="313" y="39"/>
                  </a:lnTo>
                  <a:lnTo>
                    <a:pt x="304" y="38"/>
                  </a:lnTo>
                  <a:lnTo>
                    <a:pt x="296" y="38"/>
                  </a:lnTo>
                  <a:lnTo>
                    <a:pt x="287" y="37"/>
                  </a:lnTo>
                  <a:lnTo>
                    <a:pt x="279" y="37"/>
                  </a:lnTo>
                  <a:lnTo>
                    <a:pt x="269" y="38"/>
                  </a:lnTo>
                  <a:lnTo>
                    <a:pt x="263" y="42"/>
                  </a:lnTo>
                  <a:lnTo>
                    <a:pt x="256" y="46"/>
                  </a:lnTo>
                  <a:lnTo>
                    <a:pt x="250" y="53"/>
                  </a:lnTo>
                  <a:lnTo>
                    <a:pt x="249" y="58"/>
                  </a:lnTo>
                  <a:lnTo>
                    <a:pt x="248" y="61"/>
                  </a:lnTo>
                  <a:lnTo>
                    <a:pt x="248" y="65"/>
                  </a:lnTo>
                  <a:lnTo>
                    <a:pt x="251" y="68"/>
                  </a:lnTo>
                  <a:lnTo>
                    <a:pt x="256" y="66"/>
                  </a:lnTo>
                  <a:lnTo>
                    <a:pt x="256" y="62"/>
                  </a:lnTo>
                  <a:lnTo>
                    <a:pt x="257" y="59"/>
                  </a:lnTo>
                  <a:lnTo>
                    <a:pt x="260" y="57"/>
                  </a:lnTo>
                  <a:lnTo>
                    <a:pt x="266" y="53"/>
                  </a:lnTo>
                  <a:lnTo>
                    <a:pt x="273" y="52"/>
                  </a:lnTo>
                  <a:lnTo>
                    <a:pt x="280" y="50"/>
                  </a:lnTo>
                  <a:lnTo>
                    <a:pt x="287" y="50"/>
                  </a:lnTo>
                  <a:lnTo>
                    <a:pt x="294" y="50"/>
                  </a:lnTo>
                  <a:lnTo>
                    <a:pt x="301" y="50"/>
                  </a:lnTo>
                  <a:lnTo>
                    <a:pt x="307" y="50"/>
                  </a:lnTo>
                  <a:lnTo>
                    <a:pt x="313" y="51"/>
                  </a:lnTo>
                  <a:lnTo>
                    <a:pt x="317" y="61"/>
                  </a:lnTo>
                  <a:lnTo>
                    <a:pt x="327" y="65"/>
                  </a:lnTo>
                  <a:lnTo>
                    <a:pt x="337" y="68"/>
                  </a:lnTo>
                  <a:lnTo>
                    <a:pt x="345" y="75"/>
                  </a:lnTo>
                  <a:lnTo>
                    <a:pt x="351" y="75"/>
                  </a:lnTo>
                  <a:lnTo>
                    <a:pt x="357" y="76"/>
                  </a:lnTo>
                  <a:lnTo>
                    <a:pt x="363" y="76"/>
                  </a:lnTo>
                  <a:lnTo>
                    <a:pt x="370" y="77"/>
                  </a:lnTo>
                  <a:lnTo>
                    <a:pt x="375" y="80"/>
                  </a:lnTo>
                  <a:lnTo>
                    <a:pt x="381" y="82"/>
                  </a:lnTo>
                  <a:lnTo>
                    <a:pt x="387" y="84"/>
                  </a:lnTo>
                  <a:lnTo>
                    <a:pt x="392" y="89"/>
                  </a:lnTo>
                  <a:lnTo>
                    <a:pt x="390" y="96"/>
                  </a:lnTo>
                  <a:lnTo>
                    <a:pt x="389" y="103"/>
                  </a:lnTo>
                  <a:lnTo>
                    <a:pt x="388" y="111"/>
                  </a:lnTo>
                  <a:lnTo>
                    <a:pt x="388" y="119"/>
                  </a:lnTo>
                  <a:lnTo>
                    <a:pt x="377" y="114"/>
                  </a:lnTo>
                  <a:lnTo>
                    <a:pt x="378" y="109"/>
                  </a:lnTo>
                  <a:lnTo>
                    <a:pt x="373" y="104"/>
                  </a:lnTo>
                  <a:lnTo>
                    <a:pt x="367" y="100"/>
                  </a:lnTo>
                  <a:lnTo>
                    <a:pt x="362" y="98"/>
                  </a:lnTo>
                  <a:lnTo>
                    <a:pt x="355" y="96"/>
                  </a:lnTo>
                  <a:lnTo>
                    <a:pt x="348" y="92"/>
                  </a:lnTo>
                  <a:lnTo>
                    <a:pt x="341" y="91"/>
                  </a:lnTo>
                  <a:lnTo>
                    <a:pt x="334" y="95"/>
                  </a:lnTo>
                  <a:lnTo>
                    <a:pt x="325" y="95"/>
                  </a:lnTo>
                  <a:lnTo>
                    <a:pt x="314" y="91"/>
                  </a:lnTo>
                  <a:lnTo>
                    <a:pt x="306" y="90"/>
                  </a:lnTo>
                  <a:lnTo>
                    <a:pt x="301" y="97"/>
                  </a:lnTo>
                  <a:lnTo>
                    <a:pt x="305" y="100"/>
                  </a:lnTo>
                  <a:lnTo>
                    <a:pt x="310" y="103"/>
                  </a:lnTo>
                  <a:lnTo>
                    <a:pt x="316" y="104"/>
                  </a:lnTo>
                  <a:lnTo>
                    <a:pt x="320" y="105"/>
                  </a:lnTo>
                  <a:lnTo>
                    <a:pt x="326" y="106"/>
                  </a:lnTo>
                  <a:lnTo>
                    <a:pt x="332" y="107"/>
                  </a:lnTo>
                  <a:lnTo>
                    <a:pt x="336" y="111"/>
                  </a:lnTo>
                  <a:lnTo>
                    <a:pt x="340" y="114"/>
                  </a:lnTo>
                  <a:lnTo>
                    <a:pt x="345" y="115"/>
                  </a:lnTo>
                  <a:lnTo>
                    <a:pt x="352" y="117"/>
                  </a:lnTo>
                  <a:lnTo>
                    <a:pt x="358" y="119"/>
                  </a:lnTo>
                  <a:lnTo>
                    <a:pt x="364" y="121"/>
                  </a:lnTo>
                  <a:lnTo>
                    <a:pt x="370" y="125"/>
                  </a:lnTo>
                  <a:lnTo>
                    <a:pt x="375" y="128"/>
                  </a:lnTo>
                  <a:lnTo>
                    <a:pt x="381" y="130"/>
                  </a:lnTo>
                  <a:lnTo>
                    <a:pt x="387" y="133"/>
                  </a:lnTo>
                  <a:lnTo>
                    <a:pt x="383" y="153"/>
                  </a:lnTo>
                  <a:lnTo>
                    <a:pt x="378" y="152"/>
                  </a:lnTo>
                  <a:lnTo>
                    <a:pt x="373" y="150"/>
                  </a:lnTo>
                  <a:lnTo>
                    <a:pt x="369" y="145"/>
                  </a:lnTo>
                  <a:lnTo>
                    <a:pt x="365" y="141"/>
                  </a:lnTo>
                  <a:lnTo>
                    <a:pt x="362" y="141"/>
                  </a:lnTo>
                  <a:lnTo>
                    <a:pt x="358" y="140"/>
                  </a:lnTo>
                  <a:lnTo>
                    <a:pt x="354" y="139"/>
                  </a:lnTo>
                  <a:lnTo>
                    <a:pt x="349" y="137"/>
                  </a:lnTo>
                  <a:lnTo>
                    <a:pt x="334" y="125"/>
                  </a:lnTo>
                  <a:lnTo>
                    <a:pt x="317" y="118"/>
                  </a:lnTo>
                  <a:lnTo>
                    <a:pt x="298" y="115"/>
                  </a:lnTo>
                  <a:lnTo>
                    <a:pt x="281" y="117"/>
                  </a:lnTo>
                  <a:lnTo>
                    <a:pt x="261" y="121"/>
                  </a:lnTo>
                  <a:lnTo>
                    <a:pt x="243" y="127"/>
                  </a:lnTo>
                  <a:lnTo>
                    <a:pt x="226" y="134"/>
                  </a:lnTo>
                  <a:lnTo>
                    <a:pt x="208" y="141"/>
                  </a:lnTo>
                  <a:lnTo>
                    <a:pt x="205" y="145"/>
                  </a:lnTo>
                  <a:lnTo>
                    <a:pt x="200" y="150"/>
                  </a:lnTo>
                  <a:lnTo>
                    <a:pt x="198" y="156"/>
                  </a:lnTo>
                  <a:lnTo>
                    <a:pt x="198" y="162"/>
                  </a:lnTo>
                  <a:lnTo>
                    <a:pt x="200" y="164"/>
                  </a:lnTo>
                  <a:lnTo>
                    <a:pt x="204" y="166"/>
                  </a:lnTo>
                  <a:lnTo>
                    <a:pt x="207" y="166"/>
                  </a:lnTo>
                  <a:lnTo>
                    <a:pt x="210" y="165"/>
                  </a:lnTo>
                  <a:lnTo>
                    <a:pt x="215" y="153"/>
                  </a:lnTo>
                  <a:lnTo>
                    <a:pt x="224" y="145"/>
                  </a:lnTo>
                  <a:lnTo>
                    <a:pt x="236" y="139"/>
                  </a:lnTo>
                  <a:lnTo>
                    <a:pt x="249" y="134"/>
                  </a:lnTo>
                  <a:lnTo>
                    <a:pt x="263" y="132"/>
                  </a:lnTo>
                  <a:lnTo>
                    <a:pt x="276" y="129"/>
                  </a:lnTo>
                  <a:lnTo>
                    <a:pt x="289" y="128"/>
                  </a:lnTo>
                  <a:lnTo>
                    <a:pt x="301" y="127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5" y="134"/>
                  </a:lnTo>
                  <a:lnTo>
                    <a:pt x="297" y="135"/>
                  </a:lnTo>
                  <a:lnTo>
                    <a:pt x="306" y="137"/>
                  </a:lnTo>
                  <a:lnTo>
                    <a:pt x="314" y="141"/>
                  </a:lnTo>
                  <a:lnTo>
                    <a:pt x="322" y="145"/>
                  </a:lnTo>
                  <a:lnTo>
                    <a:pt x="329" y="150"/>
                  </a:lnTo>
                  <a:lnTo>
                    <a:pt x="337" y="155"/>
                  </a:lnTo>
                  <a:lnTo>
                    <a:pt x="344" y="158"/>
                  </a:lnTo>
                  <a:lnTo>
                    <a:pt x="352" y="163"/>
                  </a:lnTo>
                  <a:lnTo>
                    <a:pt x="362" y="165"/>
                  </a:lnTo>
                  <a:lnTo>
                    <a:pt x="366" y="160"/>
                  </a:lnTo>
                  <a:lnTo>
                    <a:pt x="372" y="162"/>
                  </a:lnTo>
                  <a:lnTo>
                    <a:pt x="378" y="165"/>
                  </a:lnTo>
                  <a:lnTo>
                    <a:pt x="381" y="168"/>
                  </a:lnTo>
                  <a:lnTo>
                    <a:pt x="381" y="196"/>
                  </a:lnTo>
                  <a:lnTo>
                    <a:pt x="373" y="194"/>
                  </a:lnTo>
                  <a:lnTo>
                    <a:pt x="364" y="190"/>
                  </a:lnTo>
                  <a:lnTo>
                    <a:pt x="356" y="187"/>
                  </a:lnTo>
                  <a:lnTo>
                    <a:pt x="350" y="179"/>
                  </a:lnTo>
                  <a:lnTo>
                    <a:pt x="343" y="179"/>
                  </a:lnTo>
                  <a:lnTo>
                    <a:pt x="335" y="174"/>
                  </a:lnTo>
                  <a:lnTo>
                    <a:pt x="328" y="172"/>
                  </a:lnTo>
                  <a:lnTo>
                    <a:pt x="320" y="175"/>
                  </a:lnTo>
                  <a:lnTo>
                    <a:pt x="316" y="174"/>
                  </a:lnTo>
                  <a:lnTo>
                    <a:pt x="311" y="173"/>
                  </a:lnTo>
                  <a:lnTo>
                    <a:pt x="306" y="172"/>
                  </a:lnTo>
                  <a:lnTo>
                    <a:pt x="302" y="171"/>
                  </a:lnTo>
                  <a:lnTo>
                    <a:pt x="297" y="171"/>
                  </a:lnTo>
                  <a:lnTo>
                    <a:pt x="292" y="171"/>
                  </a:lnTo>
                  <a:lnTo>
                    <a:pt x="288" y="172"/>
                  </a:lnTo>
                  <a:lnTo>
                    <a:pt x="283" y="173"/>
                  </a:lnTo>
                  <a:lnTo>
                    <a:pt x="290" y="177"/>
                  </a:lnTo>
                  <a:lnTo>
                    <a:pt x="296" y="180"/>
                  </a:lnTo>
                  <a:lnTo>
                    <a:pt x="303" y="182"/>
                  </a:lnTo>
                  <a:lnTo>
                    <a:pt x="309" y="185"/>
                  </a:lnTo>
                  <a:lnTo>
                    <a:pt x="316" y="187"/>
                  </a:lnTo>
                  <a:lnTo>
                    <a:pt x="321" y="190"/>
                  </a:lnTo>
                  <a:lnTo>
                    <a:pt x="328" y="194"/>
                  </a:lnTo>
                  <a:lnTo>
                    <a:pt x="334" y="198"/>
                  </a:lnTo>
                  <a:lnTo>
                    <a:pt x="340" y="202"/>
                  </a:lnTo>
                  <a:lnTo>
                    <a:pt x="345" y="203"/>
                  </a:lnTo>
                  <a:lnTo>
                    <a:pt x="352" y="203"/>
                  </a:lnTo>
                  <a:lnTo>
                    <a:pt x="358" y="203"/>
                  </a:lnTo>
                  <a:lnTo>
                    <a:pt x="364" y="203"/>
                  </a:lnTo>
                  <a:lnTo>
                    <a:pt x="370" y="204"/>
                  </a:lnTo>
                  <a:lnTo>
                    <a:pt x="374" y="206"/>
                  </a:lnTo>
                  <a:lnTo>
                    <a:pt x="380" y="211"/>
                  </a:lnTo>
                  <a:lnTo>
                    <a:pt x="373" y="236"/>
                  </a:lnTo>
                  <a:lnTo>
                    <a:pt x="365" y="234"/>
                  </a:lnTo>
                  <a:lnTo>
                    <a:pt x="357" y="231"/>
                  </a:lnTo>
                  <a:lnTo>
                    <a:pt x="349" y="227"/>
                  </a:lnTo>
                  <a:lnTo>
                    <a:pt x="345" y="219"/>
                  </a:lnTo>
                  <a:lnTo>
                    <a:pt x="337" y="218"/>
                  </a:lnTo>
                  <a:lnTo>
                    <a:pt x="328" y="217"/>
                  </a:lnTo>
                  <a:lnTo>
                    <a:pt x="319" y="216"/>
                  </a:lnTo>
                  <a:lnTo>
                    <a:pt x="311" y="215"/>
                  </a:lnTo>
                  <a:lnTo>
                    <a:pt x="301" y="213"/>
                  </a:lnTo>
                  <a:lnTo>
                    <a:pt x="291" y="212"/>
                  </a:lnTo>
                  <a:lnTo>
                    <a:pt x="282" y="211"/>
                  </a:lnTo>
                  <a:lnTo>
                    <a:pt x="272" y="211"/>
                  </a:lnTo>
                  <a:lnTo>
                    <a:pt x="271" y="212"/>
                  </a:lnTo>
                  <a:lnTo>
                    <a:pt x="269" y="213"/>
                  </a:lnTo>
                  <a:lnTo>
                    <a:pt x="268" y="216"/>
                  </a:lnTo>
                  <a:lnTo>
                    <a:pt x="268" y="217"/>
                  </a:lnTo>
                  <a:lnTo>
                    <a:pt x="274" y="220"/>
                  </a:lnTo>
                  <a:lnTo>
                    <a:pt x="280" y="223"/>
                  </a:lnTo>
                  <a:lnTo>
                    <a:pt x="286" y="224"/>
                  </a:lnTo>
                  <a:lnTo>
                    <a:pt x="291" y="226"/>
                  </a:lnTo>
                  <a:lnTo>
                    <a:pt x="297" y="227"/>
                  </a:lnTo>
                  <a:lnTo>
                    <a:pt x="303" y="230"/>
                  </a:lnTo>
                  <a:lnTo>
                    <a:pt x="307" y="232"/>
                  </a:lnTo>
                  <a:lnTo>
                    <a:pt x="312" y="235"/>
                  </a:lnTo>
                  <a:lnTo>
                    <a:pt x="320" y="238"/>
                  </a:lnTo>
                  <a:lnTo>
                    <a:pt x="327" y="240"/>
                  </a:lnTo>
                  <a:lnTo>
                    <a:pt x="334" y="240"/>
                  </a:lnTo>
                  <a:lnTo>
                    <a:pt x="342" y="240"/>
                  </a:lnTo>
                  <a:lnTo>
                    <a:pt x="349" y="240"/>
                  </a:lnTo>
                  <a:lnTo>
                    <a:pt x="356" y="241"/>
                  </a:lnTo>
                  <a:lnTo>
                    <a:pt x="362" y="245"/>
                  </a:lnTo>
                  <a:lnTo>
                    <a:pt x="369" y="250"/>
                  </a:lnTo>
                  <a:lnTo>
                    <a:pt x="364" y="266"/>
                  </a:lnTo>
                  <a:lnTo>
                    <a:pt x="357" y="265"/>
                  </a:lnTo>
                  <a:lnTo>
                    <a:pt x="349" y="263"/>
                  </a:lnTo>
                  <a:lnTo>
                    <a:pt x="342" y="261"/>
                  </a:lnTo>
                  <a:lnTo>
                    <a:pt x="336" y="257"/>
                  </a:lnTo>
                  <a:lnTo>
                    <a:pt x="337" y="255"/>
                  </a:lnTo>
                  <a:lnTo>
                    <a:pt x="330" y="249"/>
                  </a:lnTo>
                  <a:lnTo>
                    <a:pt x="322" y="247"/>
                  </a:lnTo>
                  <a:lnTo>
                    <a:pt x="313" y="247"/>
                  </a:lnTo>
                  <a:lnTo>
                    <a:pt x="305" y="243"/>
                  </a:lnTo>
                  <a:lnTo>
                    <a:pt x="299" y="246"/>
                  </a:lnTo>
                  <a:lnTo>
                    <a:pt x="292" y="246"/>
                  </a:lnTo>
                  <a:lnTo>
                    <a:pt x="286" y="245"/>
                  </a:lnTo>
                  <a:lnTo>
                    <a:pt x="280" y="243"/>
                  </a:lnTo>
                  <a:lnTo>
                    <a:pt x="274" y="243"/>
                  </a:lnTo>
                  <a:lnTo>
                    <a:pt x="269" y="245"/>
                  </a:lnTo>
                  <a:lnTo>
                    <a:pt x="265" y="247"/>
                  </a:lnTo>
                  <a:lnTo>
                    <a:pt x="263" y="254"/>
                  </a:lnTo>
                  <a:lnTo>
                    <a:pt x="269" y="254"/>
                  </a:lnTo>
                  <a:lnTo>
                    <a:pt x="277" y="255"/>
                  </a:lnTo>
                  <a:lnTo>
                    <a:pt x="283" y="257"/>
                  </a:lnTo>
                  <a:lnTo>
                    <a:pt x="290" y="261"/>
                  </a:lnTo>
                  <a:lnTo>
                    <a:pt x="297" y="263"/>
                  </a:lnTo>
                  <a:lnTo>
                    <a:pt x="303" y="266"/>
                  </a:lnTo>
                  <a:lnTo>
                    <a:pt x="311" y="268"/>
                  </a:lnTo>
                  <a:lnTo>
                    <a:pt x="318" y="269"/>
                  </a:lnTo>
                  <a:lnTo>
                    <a:pt x="322" y="270"/>
                  </a:lnTo>
                  <a:lnTo>
                    <a:pt x="326" y="271"/>
                  </a:lnTo>
                  <a:lnTo>
                    <a:pt x="330" y="271"/>
                  </a:lnTo>
                  <a:lnTo>
                    <a:pt x="335" y="272"/>
                  </a:lnTo>
                  <a:lnTo>
                    <a:pt x="340" y="272"/>
                  </a:lnTo>
                  <a:lnTo>
                    <a:pt x="344" y="273"/>
                  </a:lnTo>
                  <a:lnTo>
                    <a:pt x="349" y="276"/>
                  </a:lnTo>
                  <a:lnTo>
                    <a:pt x="354" y="278"/>
                  </a:lnTo>
                  <a:lnTo>
                    <a:pt x="356" y="284"/>
                  </a:lnTo>
                  <a:lnTo>
                    <a:pt x="354" y="291"/>
                  </a:lnTo>
                  <a:lnTo>
                    <a:pt x="350" y="298"/>
                  </a:lnTo>
                  <a:lnTo>
                    <a:pt x="348" y="306"/>
                  </a:lnTo>
                  <a:lnTo>
                    <a:pt x="343" y="307"/>
                  </a:lnTo>
                  <a:lnTo>
                    <a:pt x="339" y="304"/>
                  </a:lnTo>
                  <a:lnTo>
                    <a:pt x="333" y="302"/>
                  </a:lnTo>
                  <a:lnTo>
                    <a:pt x="328" y="299"/>
                  </a:lnTo>
                  <a:lnTo>
                    <a:pt x="329" y="296"/>
                  </a:lnTo>
                  <a:lnTo>
                    <a:pt x="328" y="293"/>
                  </a:lnTo>
                  <a:lnTo>
                    <a:pt x="326" y="291"/>
                  </a:lnTo>
                  <a:lnTo>
                    <a:pt x="325" y="288"/>
                  </a:lnTo>
                  <a:lnTo>
                    <a:pt x="319" y="288"/>
                  </a:lnTo>
                  <a:lnTo>
                    <a:pt x="312" y="287"/>
                  </a:lnTo>
                  <a:lnTo>
                    <a:pt x="306" y="286"/>
                  </a:lnTo>
                  <a:lnTo>
                    <a:pt x="299" y="285"/>
                  </a:lnTo>
                  <a:lnTo>
                    <a:pt x="294" y="284"/>
                  </a:lnTo>
                  <a:lnTo>
                    <a:pt x="287" y="284"/>
                  </a:lnTo>
                  <a:lnTo>
                    <a:pt x="281" y="285"/>
                  </a:lnTo>
                  <a:lnTo>
                    <a:pt x="275" y="288"/>
                  </a:lnTo>
                  <a:lnTo>
                    <a:pt x="268" y="285"/>
                  </a:lnTo>
                  <a:lnTo>
                    <a:pt x="260" y="283"/>
                  </a:lnTo>
                  <a:lnTo>
                    <a:pt x="252" y="284"/>
                  </a:lnTo>
                  <a:lnTo>
                    <a:pt x="246" y="288"/>
                  </a:lnTo>
                  <a:lnTo>
                    <a:pt x="250" y="292"/>
                  </a:lnTo>
                  <a:lnTo>
                    <a:pt x="253" y="294"/>
                  </a:lnTo>
                  <a:lnTo>
                    <a:pt x="259" y="296"/>
                  </a:lnTo>
                  <a:lnTo>
                    <a:pt x="264" y="298"/>
                  </a:lnTo>
                  <a:lnTo>
                    <a:pt x="269" y="299"/>
                  </a:lnTo>
                  <a:lnTo>
                    <a:pt x="275" y="299"/>
                  </a:lnTo>
                  <a:lnTo>
                    <a:pt x="281" y="300"/>
                  </a:lnTo>
                  <a:lnTo>
                    <a:pt x="287" y="302"/>
                  </a:lnTo>
                  <a:lnTo>
                    <a:pt x="294" y="303"/>
                  </a:lnTo>
                  <a:lnTo>
                    <a:pt x="301" y="306"/>
                  </a:lnTo>
                  <a:lnTo>
                    <a:pt x="309" y="307"/>
                  </a:lnTo>
                  <a:lnTo>
                    <a:pt x="316" y="309"/>
                  </a:lnTo>
                  <a:lnTo>
                    <a:pt x="322" y="311"/>
                  </a:lnTo>
                  <a:lnTo>
                    <a:pt x="329" y="315"/>
                  </a:lnTo>
                  <a:lnTo>
                    <a:pt x="336" y="318"/>
                  </a:lnTo>
                  <a:lnTo>
                    <a:pt x="342" y="322"/>
                  </a:lnTo>
                  <a:lnTo>
                    <a:pt x="334" y="345"/>
                  </a:lnTo>
                  <a:lnTo>
                    <a:pt x="332" y="344"/>
                  </a:lnTo>
                  <a:lnTo>
                    <a:pt x="329" y="342"/>
                  </a:lnTo>
                  <a:lnTo>
                    <a:pt x="327" y="342"/>
                  </a:lnTo>
                  <a:lnTo>
                    <a:pt x="325" y="342"/>
                  </a:lnTo>
                  <a:lnTo>
                    <a:pt x="327" y="340"/>
                  </a:lnTo>
                  <a:lnTo>
                    <a:pt x="327" y="337"/>
                  </a:lnTo>
                  <a:lnTo>
                    <a:pt x="326" y="333"/>
                  </a:lnTo>
                  <a:lnTo>
                    <a:pt x="325" y="330"/>
                  </a:lnTo>
                  <a:lnTo>
                    <a:pt x="317" y="330"/>
                  </a:lnTo>
                  <a:lnTo>
                    <a:pt x="309" y="329"/>
                  </a:lnTo>
                  <a:lnTo>
                    <a:pt x="302" y="326"/>
                  </a:lnTo>
                  <a:lnTo>
                    <a:pt x="295" y="324"/>
                  </a:lnTo>
                  <a:lnTo>
                    <a:pt x="288" y="322"/>
                  </a:lnTo>
                  <a:lnTo>
                    <a:pt x="281" y="322"/>
                  </a:lnTo>
                  <a:lnTo>
                    <a:pt x="275" y="324"/>
                  </a:lnTo>
                  <a:lnTo>
                    <a:pt x="268" y="329"/>
                  </a:lnTo>
                  <a:lnTo>
                    <a:pt x="264" y="328"/>
                  </a:lnTo>
                  <a:lnTo>
                    <a:pt x="258" y="325"/>
                  </a:lnTo>
                  <a:lnTo>
                    <a:pt x="253" y="324"/>
                  </a:lnTo>
                  <a:lnTo>
                    <a:pt x="248" y="323"/>
                  </a:lnTo>
                  <a:lnTo>
                    <a:pt x="243" y="322"/>
                  </a:lnTo>
                  <a:lnTo>
                    <a:pt x="237" y="322"/>
                  </a:lnTo>
                  <a:lnTo>
                    <a:pt x="233" y="323"/>
                  </a:lnTo>
                  <a:lnTo>
                    <a:pt x="228" y="324"/>
                  </a:lnTo>
                  <a:lnTo>
                    <a:pt x="229" y="326"/>
                  </a:lnTo>
                  <a:lnTo>
                    <a:pt x="230" y="329"/>
                  </a:lnTo>
                  <a:lnTo>
                    <a:pt x="231" y="331"/>
                  </a:lnTo>
                  <a:lnTo>
                    <a:pt x="230" y="333"/>
                  </a:lnTo>
                  <a:lnTo>
                    <a:pt x="220" y="336"/>
                  </a:lnTo>
                  <a:lnTo>
                    <a:pt x="208" y="338"/>
                  </a:lnTo>
                  <a:lnTo>
                    <a:pt x="198" y="339"/>
                  </a:lnTo>
                  <a:lnTo>
                    <a:pt x="186" y="340"/>
                  </a:lnTo>
                  <a:lnTo>
                    <a:pt x="175" y="342"/>
                  </a:lnTo>
                  <a:lnTo>
                    <a:pt x="166" y="346"/>
                  </a:lnTo>
                  <a:lnTo>
                    <a:pt x="157" y="352"/>
                  </a:lnTo>
                  <a:lnTo>
                    <a:pt x="148" y="360"/>
                  </a:lnTo>
                  <a:lnTo>
                    <a:pt x="148" y="363"/>
                  </a:lnTo>
                  <a:lnTo>
                    <a:pt x="151" y="366"/>
                  </a:lnTo>
                  <a:lnTo>
                    <a:pt x="153" y="368"/>
                  </a:lnTo>
                  <a:lnTo>
                    <a:pt x="154" y="371"/>
                  </a:lnTo>
                  <a:lnTo>
                    <a:pt x="159" y="369"/>
                  </a:lnTo>
                  <a:lnTo>
                    <a:pt x="163" y="364"/>
                  </a:lnTo>
                  <a:lnTo>
                    <a:pt x="167" y="360"/>
                  </a:lnTo>
                  <a:lnTo>
                    <a:pt x="168" y="356"/>
                  </a:lnTo>
                  <a:lnTo>
                    <a:pt x="178" y="354"/>
                  </a:lnTo>
                  <a:lnTo>
                    <a:pt x="189" y="351"/>
                  </a:lnTo>
                  <a:lnTo>
                    <a:pt x="200" y="349"/>
                  </a:lnTo>
                  <a:lnTo>
                    <a:pt x="212" y="347"/>
                  </a:lnTo>
                  <a:lnTo>
                    <a:pt x="223" y="347"/>
                  </a:lnTo>
                  <a:lnTo>
                    <a:pt x="235" y="346"/>
                  </a:lnTo>
                  <a:lnTo>
                    <a:pt x="245" y="347"/>
                  </a:lnTo>
                  <a:lnTo>
                    <a:pt x="256" y="348"/>
                  </a:lnTo>
                  <a:lnTo>
                    <a:pt x="263" y="352"/>
                  </a:lnTo>
                  <a:lnTo>
                    <a:pt x="271" y="352"/>
                  </a:lnTo>
                  <a:lnTo>
                    <a:pt x="276" y="354"/>
                  </a:lnTo>
                  <a:lnTo>
                    <a:pt x="282" y="359"/>
                  </a:lnTo>
                  <a:lnTo>
                    <a:pt x="282" y="363"/>
                  </a:lnTo>
                  <a:lnTo>
                    <a:pt x="274" y="363"/>
                  </a:lnTo>
                  <a:lnTo>
                    <a:pt x="266" y="363"/>
                  </a:lnTo>
                  <a:lnTo>
                    <a:pt x="257" y="363"/>
                  </a:lnTo>
                  <a:lnTo>
                    <a:pt x="249" y="362"/>
                  </a:lnTo>
                  <a:lnTo>
                    <a:pt x="241" y="362"/>
                  </a:lnTo>
                  <a:lnTo>
                    <a:pt x="231" y="362"/>
                  </a:lnTo>
                  <a:lnTo>
                    <a:pt x="223" y="362"/>
                  </a:lnTo>
                  <a:lnTo>
                    <a:pt x="215" y="363"/>
                  </a:lnTo>
                  <a:lnTo>
                    <a:pt x="215" y="366"/>
                  </a:lnTo>
                  <a:lnTo>
                    <a:pt x="215" y="368"/>
                  </a:lnTo>
                  <a:lnTo>
                    <a:pt x="216" y="369"/>
                  </a:lnTo>
                  <a:lnTo>
                    <a:pt x="219" y="371"/>
                  </a:lnTo>
                  <a:lnTo>
                    <a:pt x="224" y="372"/>
                  </a:lnTo>
                  <a:lnTo>
                    <a:pt x="231" y="372"/>
                  </a:lnTo>
                  <a:lnTo>
                    <a:pt x="237" y="374"/>
                  </a:lnTo>
                  <a:lnTo>
                    <a:pt x="243" y="375"/>
                  </a:lnTo>
                  <a:lnTo>
                    <a:pt x="249" y="376"/>
                  </a:lnTo>
                  <a:lnTo>
                    <a:pt x="254" y="377"/>
                  </a:lnTo>
                  <a:lnTo>
                    <a:pt x="259" y="379"/>
                  </a:lnTo>
                  <a:lnTo>
                    <a:pt x="264" y="383"/>
                  </a:lnTo>
                  <a:lnTo>
                    <a:pt x="272" y="384"/>
                  </a:lnTo>
                  <a:lnTo>
                    <a:pt x="281" y="384"/>
                  </a:lnTo>
                  <a:lnTo>
                    <a:pt x="289" y="385"/>
                  </a:lnTo>
                  <a:lnTo>
                    <a:pt x="295" y="391"/>
                  </a:lnTo>
                  <a:lnTo>
                    <a:pt x="299" y="386"/>
                  </a:lnTo>
                  <a:lnTo>
                    <a:pt x="305" y="386"/>
                  </a:lnTo>
                  <a:lnTo>
                    <a:pt x="312" y="387"/>
                  </a:lnTo>
                  <a:lnTo>
                    <a:pt x="318" y="389"/>
                  </a:lnTo>
                  <a:lnTo>
                    <a:pt x="319" y="395"/>
                  </a:lnTo>
                  <a:lnTo>
                    <a:pt x="318" y="402"/>
                  </a:lnTo>
                  <a:lnTo>
                    <a:pt x="317" y="410"/>
                  </a:lnTo>
                  <a:lnTo>
                    <a:pt x="313" y="415"/>
                  </a:lnTo>
                  <a:lnTo>
                    <a:pt x="306" y="415"/>
                  </a:lnTo>
                  <a:lnTo>
                    <a:pt x="305" y="408"/>
                  </a:lnTo>
                  <a:lnTo>
                    <a:pt x="301" y="404"/>
                  </a:lnTo>
                  <a:lnTo>
                    <a:pt x="296" y="402"/>
                  </a:lnTo>
                  <a:lnTo>
                    <a:pt x="289" y="401"/>
                  </a:lnTo>
                  <a:lnTo>
                    <a:pt x="282" y="402"/>
                  </a:lnTo>
                  <a:lnTo>
                    <a:pt x="275" y="402"/>
                  </a:lnTo>
                  <a:lnTo>
                    <a:pt x="268" y="401"/>
                  </a:lnTo>
                  <a:lnTo>
                    <a:pt x="263" y="399"/>
                  </a:lnTo>
                  <a:lnTo>
                    <a:pt x="257" y="401"/>
                  </a:lnTo>
                  <a:lnTo>
                    <a:pt x="250" y="402"/>
                  </a:lnTo>
                  <a:lnTo>
                    <a:pt x="244" y="402"/>
                  </a:lnTo>
                  <a:lnTo>
                    <a:pt x="238" y="401"/>
                  </a:lnTo>
                  <a:lnTo>
                    <a:pt x="233" y="399"/>
                  </a:lnTo>
                  <a:lnTo>
                    <a:pt x="226" y="399"/>
                  </a:lnTo>
                  <a:lnTo>
                    <a:pt x="220" y="399"/>
                  </a:lnTo>
                  <a:lnTo>
                    <a:pt x="213" y="400"/>
                  </a:lnTo>
                  <a:lnTo>
                    <a:pt x="215" y="405"/>
                  </a:lnTo>
                  <a:lnTo>
                    <a:pt x="219" y="407"/>
                  </a:lnTo>
                  <a:lnTo>
                    <a:pt x="223" y="409"/>
                  </a:lnTo>
                  <a:lnTo>
                    <a:pt x="229" y="410"/>
                  </a:lnTo>
                  <a:lnTo>
                    <a:pt x="234" y="412"/>
                  </a:lnTo>
                  <a:lnTo>
                    <a:pt x="239" y="413"/>
                  </a:lnTo>
                  <a:lnTo>
                    <a:pt x="244" y="415"/>
                  </a:lnTo>
                  <a:lnTo>
                    <a:pt x="248" y="417"/>
                  </a:lnTo>
                  <a:lnTo>
                    <a:pt x="251" y="421"/>
                  </a:lnTo>
                  <a:lnTo>
                    <a:pt x="310" y="427"/>
                  </a:lnTo>
                  <a:lnTo>
                    <a:pt x="309" y="432"/>
                  </a:lnTo>
                  <a:lnTo>
                    <a:pt x="309" y="439"/>
                  </a:lnTo>
                  <a:lnTo>
                    <a:pt x="307" y="446"/>
                  </a:lnTo>
                  <a:lnTo>
                    <a:pt x="306" y="452"/>
                  </a:lnTo>
                  <a:lnTo>
                    <a:pt x="302" y="452"/>
                  </a:lnTo>
                  <a:lnTo>
                    <a:pt x="302" y="451"/>
                  </a:lnTo>
                  <a:lnTo>
                    <a:pt x="302" y="449"/>
                  </a:lnTo>
                  <a:lnTo>
                    <a:pt x="302" y="447"/>
                  </a:lnTo>
                  <a:lnTo>
                    <a:pt x="303" y="446"/>
                  </a:lnTo>
                  <a:lnTo>
                    <a:pt x="297" y="440"/>
                  </a:lnTo>
                  <a:lnTo>
                    <a:pt x="291" y="438"/>
                  </a:lnTo>
                  <a:lnTo>
                    <a:pt x="283" y="436"/>
                  </a:lnTo>
                  <a:lnTo>
                    <a:pt x="276" y="436"/>
                  </a:lnTo>
                  <a:lnTo>
                    <a:pt x="268" y="437"/>
                  </a:lnTo>
                  <a:lnTo>
                    <a:pt x="260" y="437"/>
                  </a:lnTo>
                  <a:lnTo>
                    <a:pt x="252" y="437"/>
                  </a:lnTo>
                  <a:lnTo>
                    <a:pt x="244" y="436"/>
                  </a:lnTo>
                  <a:lnTo>
                    <a:pt x="224" y="432"/>
                  </a:lnTo>
                  <a:lnTo>
                    <a:pt x="205" y="432"/>
                  </a:lnTo>
                  <a:lnTo>
                    <a:pt x="185" y="435"/>
                  </a:lnTo>
                  <a:lnTo>
                    <a:pt x="167" y="439"/>
                  </a:lnTo>
                  <a:lnTo>
                    <a:pt x="148" y="446"/>
                  </a:lnTo>
                  <a:lnTo>
                    <a:pt x="131" y="454"/>
                  </a:lnTo>
                  <a:lnTo>
                    <a:pt x="114" y="465"/>
                  </a:lnTo>
                  <a:lnTo>
                    <a:pt x="99" y="476"/>
                  </a:lnTo>
                  <a:lnTo>
                    <a:pt x="101" y="485"/>
                  </a:lnTo>
                  <a:lnTo>
                    <a:pt x="108" y="492"/>
                  </a:lnTo>
                  <a:lnTo>
                    <a:pt x="115" y="498"/>
                  </a:lnTo>
                  <a:lnTo>
                    <a:pt x="123" y="502"/>
                  </a:lnTo>
                  <a:lnTo>
                    <a:pt x="124" y="499"/>
                  </a:lnTo>
                  <a:lnTo>
                    <a:pt x="127" y="497"/>
                  </a:lnTo>
                  <a:lnTo>
                    <a:pt x="127" y="493"/>
                  </a:lnTo>
                  <a:lnTo>
                    <a:pt x="127" y="490"/>
                  </a:lnTo>
                  <a:lnTo>
                    <a:pt x="123" y="488"/>
                  </a:lnTo>
                  <a:lnTo>
                    <a:pt x="118" y="485"/>
                  </a:lnTo>
                  <a:lnTo>
                    <a:pt x="115" y="482"/>
                  </a:lnTo>
                  <a:lnTo>
                    <a:pt x="113" y="477"/>
                  </a:lnTo>
                  <a:lnTo>
                    <a:pt x="127" y="469"/>
                  </a:lnTo>
                  <a:lnTo>
                    <a:pt x="140" y="461"/>
                  </a:lnTo>
                  <a:lnTo>
                    <a:pt x="154" y="455"/>
                  </a:lnTo>
                  <a:lnTo>
                    <a:pt x="169" y="451"/>
                  </a:lnTo>
                  <a:lnTo>
                    <a:pt x="184" y="447"/>
                  </a:lnTo>
                  <a:lnTo>
                    <a:pt x="200" y="446"/>
                  </a:lnTo>
                  <a:lnTo>
                    <a:pt x="215" y="447"/>
                  </a:lnTo>
                  <a:lnTo>
                    <a:pt x="231" y="452"/>
                  </a:lnTo>
                  <a:lnTo>
                    <a:pt x="238" y="457"/>
                  </a:lnTo>
                  <a:lnTo>
                    <a:pt x="246" y="459"/>
                  </a:lnTo>
                  <a:lnTo>
                    <a:pt x="256" y="460"/>
                  </a:lnTo>
                  <a:lnTo>
                    <a:pt x="265" y="460"/>
                  </a:lnTo>
                  <a:lnTo>
                    <a:pt x="275" y="460"/>
                  </a:lnTo>
                  <a:lnTo>
                    <a:pt x="284" y="460"/>
                  </a:lnTo>
                  <a:lnTo>
                    <a:pt x="294" y="461"/>
                  </a:lnTo>
                  <a:lnTo>
                    <a:pt x="303" y="465"/>
                  </a:lnTo>
                  <a:lnTo>
                    <a:pt x="302" y="473"/>
                  </a:lnTo>
                  <a:lnTo>
                    <a:pt x="301" y="480"/>
                  </a:lnTo>
                  <a:lnTo>
                    <a:pt x="297" y="487"/>
                  </a:lnTo>
                  <a:lnTo>
                    <a:pt x="290" y="489"/>
                  </a:lnTo>
                  <a:lnTo>
                    <a:pt x="289" y="484"/>
                  </a:lnTo>
                  <a:lnTo>
                    <a:pt x="287" y="481"/>
                  </a:lnTo>
                  <a:lnTo>
                    <a:pt x="283" y="477"/>
                  </a:lnTo>
                  <a:lnTo>
                    <a:pt x="280" y="474"/>
                  </a:lnTo>
                  <a:lnTo>
                    <a:pt x="273" y="476"/>
                  </a:lnTo>
                  <a:lnTo>
                    <a:pt x="266" y="476"/>
                  </a:lnTo>
                  <a:lnTo>
                    <a:pt x="259" y="476"/>
                  </a:lnTo>
                  <a:lnTo>
                    <a:pt x="251" y="475"/>
                  </a:lnTo>
                  <a:lnTo>
                    <a:pt x="243" y="475"/>
                  </a:lnTo>
                  <a:lnTo>
                    <a:pt x="236" y="475"/>
                  </a:lnTo>
                  <a:lnTo>
                    <a:pt x="229" y="476"/>
                  </a:lnTo>
                  <a:lnTo>
                    <a:pt x="222" y="478"/>
                  </a:lnTo>
                  <a:lnTo>
                    <a:pt x="215" y="480"/>
                  </a:lnTo>
                  <a:lnTo>
                    <a:pt x="210" y="480"/>
                  </a:lnTo>
                  <a:lnTo>
                    <a:pt x="201" y="478"/>
                  </a:lnTo>
                  <a:lnTo>
                    <a:pt x="195" y="477"/>
                  </a:lnTo>
                  <a:lnTo>
                    <a:pt x="189" y="477"/>
                  </a:lnTo>
                  <a:lnTo>
                    <a:pt x="183" y="477"/>
                  </a:lnTo>
                  <a:lnTo>
                    <a:pt x="177" y="480"/>
                  </a:lnTo>
                  <a:lnTo>
                    <a:pt x="174" y="485"/>
                  </a:lnTo>
                  <a:lnTo>
                    <a:pt x="180" y="489"/>
                  </a:lnTo>
                  <a:lnTo>
                    <a:pt x="185" y="490"/>
                  </a:lnTo>
                  <a:lnTo>
                    <a:pt x="192" y="491"/>
                  </a:lnTo>
                  <a:lnTo>
                    <a:pt x="198" y="491"/>
                  </a:lnTo>
                  <a:lnTo>
                    <a:pt x="205" y="492"/>
                  </a:lnTo>
                  <a:lnTo>
                    <a:pt x="211" y="493"/>
                  </a:lnTo>
                  <a:lnTo>
                    <a:pt x="218" y="496"/>
                  </a:lnTo>
                  <a:lnTo>
                    <a:pt x="222" y="499"/>
                  </a:lnTo>
                  <a:lnTo>
                    <a:pt x="233" y="498"/>
                  </a:lnTo>
                  <a:lnTo>
                    <a:pt x="242" y="498"/>
                  </a:lnTo>
                  <a:lnTo>
                    <a:pt x="250" y="499"/>
                  </a:lnTo>
                  <a:lnTo>
                    <a:pt x="258" y="500"/>
                  </a:lnTo>
                  <a:lnTo>
                    <a:pt x="267" y="502"/>
                  </a:lnTo>
                  <a:lnTo>
                    <a:pt x="275" y="503"/>
                  </a:lnTo>
                  <a:lnTo>
                    <a:pt x="284" y="503"/>
                  </a:lnTo>
                  <a:lnTo>
                    <a:pt x="294" y="502"/>
                  </a:lnTo>
                  <a:lnTo>
                    <a:pt x="287" y="522"/>
                  </a:lnTo>
                  <a:lnTo>
                    <a:pt x="282" y="522"/>
                  </a:lnTo>
                  <a:lnTo>
                    <a:pt x="280" y="519"/>
                  </a:lnTo>
                  <a:lnTo>
                    <a:pt x="277" y="514"/>
                  </a:lnTo>
                  <a:lnTo>
                    <a:pt x="274" y="511"/>
                  </a:lnTo>
                  <a:lnTo>
                    <a:pt x="269" y="510"/>
                  </a:lnTo>
                  <a:lnTo>
                    <a:pt x="264" y="510"/>
                  </a:lnTo>
                  <a:lnTo>
                    <a:pt x="259" y="511"/>
                  </a:lnTo>
                  <a:lnTo>
                    <a:pt x="254" y="512"/>
                  </a:lnTo>
                  <a:lnTo>
                    <a:pt x="250" y="514"/>
                  </a:lnTo>
                  <a:lnTo>
                    <a:pt x="245" y="514"/>
                  </a:lnTo>
                  <a:lnTo>
                    <a:pt x="241" y="513"/>
                  </a:lnTo>
                  <a:lnTo>
                    <a:pt x="236" y="511"/>
                  </a:lnTo>
                  <a:lnTo>
                    <a:pt x="231" y="512"/>
                  </a:lnTo>
                  <a:lnTo>
                    <a:pt x="227" y="512"/>
                  </a:lnTo>
                  <a:lnTo>
                    <a:pt x="221" y="512"/>
                  </a:lnTo>
                  <a:lnTo>
                    <a:pt x="216" y="512"/>
                  </a:lnTo>
                  <a:lnTo>
                    <a:pt x="212" y="513"/>
                  </a:lnTo>
                  <a:lnTo>
                    <a:pt x="206" y="513"/>
                  </a:lnTo>
                  <a:lnTo>
                    <a:pt x="201" y="513"/>
                  </a:lnTo>
                  <a:lnTo>
                    <a:pt x="197" y="514"/>
                  </a:lnTo>
                  <a:lnTo>
                    <a:pt x="191" y="515"/>
                  </a:lnTo>
                  <a:lnTo>
                    <a:pt x="185" y="515"/>
                  </a:lnTo>
                  <a:lnTo>
                    <a:pt x="181" y="513"/>
                  </a:lnTo>
                  <a:lnTo>
                    <a:pt x="175" y="511"/>
                  </a:lnTo>
                  <a:lnTo>
                    <a:pt x="170" y="508"/>
                  </a:lnTo>
                  <a:lnTo>
                    <a:pt x="166" y="507"/>
                  </a:lnTo>
                  <a:lnTo>
                    <a:pt x="161" y="510"/>
                  </a:lnTo>
                  <a:lnTo>
                    <a:pt x="157" y="514"/>
                  </a:lnTo>
                  <a:lnTo>
                    <a:pt x="161" y="522"/>
                  </a:lnTo>
                  <a:lnTo>
                    <a:pt x="171" y="523"/>
                  </a:lnTo>
                  <a:lnTo>
                    <a:pt x="182" y="525"/>
                  </a:lnTo>
                  <a:lnTo>
                    <a:pt x="193" y="527"/>
                  </a:lnTo>
                  <a:lnTo>
                    <a:pt x="204" y="529"/>
                  </a:lnTo>
                  <a:lnTo>
                    <a:pt x="215" y="531"/>
                  </a:lnTo>
                  <a:lnTo>
                    <a:pt x="226" y="533"/>
                  </a:lnTo>
                  <a:lnTo>
                    <a:pt x="237" y="535"/>
                  </a:lnTo>
                  <a:lnTo>
                    <a:pt x="248" y="536"/>
                  </a:lnTo>
                  <a:lnTo>
                    <a:pt x="251" y="535"/>
                  </a:lnTo>
                  <a:lnTo>
                    <a:pt x="254" y="535"/>
                  </a:lnTo>
                  <a:lnTo>
                    <a:pt x="259" y="535"/>
                  </a:lnTo>
                  <a:lnTo>
                    <a:pt x="264" y="535"/>
                  </a:lnTo>
                  <a:lnTo>
                    <a:pt x="268" y="535"/>
                  </a:lnTo>
                  <a:lnTo>
                    <a:pt x="273" y="535"/>
                  </a:lnTo>
                  <a:lnTo>
                    <a:pt x="277" y="535"/>
                  </a:lnTo>
                  <a:lnTo>
                    <a:pt x="282" y="535"/>
                  </a:lnTo>
                  <a:lnTo>
                    <a:pt x="281" y="541"/>
                  </a:lnTo>
                  <a:lnTo>
                    <a:pt x="280" y="550"/>
                  </a:lnTo>
                  <a:lnTo>
                    <a:pt x="277" y="558"/>
                  </a:lnTo>
                  <a:lnTo>
                    <a:pt x="272" y="563"/>
                  </a:lnTo>
                  <a:lnTo>
                    <a:pt x="271" y="557"/>
                  </a:lnTo>
                  <a:lnTo>
                    <a:pt x="267" y="553"/>
                  </a:lnTo>
                  <a:lnTo>
                    <a:pt x="263" y="550"/>
                  </a:lnTo>
                  <a:lnTo>
                    <a:pt x="259" y="544"/>
                  </a:lnTo>
                  <a:lnTo>
                    <a:pt x="252" y="546"/>
                  </a:lnTo>
                  <a:lnTo>
                    <a:pt x="245" y="546"/>
                  </a:lnTo>
                  <a:lnTo>
                    <a:pt x="237" y="546"/>
                  </a:lnTo>
                  <a:lnTo>
                    <a:pt x="230" y="545"/>
                  </a:lnTo>
                  <a:lnTo>
                    <a:pt x="222" y="545"/>
                  </a:lnTo>
                  <a:lnTo>
                    <a:pt x="215" y="545"/>
                  </a:lnTo>
                  <a:lnTo>
                    <a:pt x="207" y="548"/>
                  </a:lnTo>
                  <a:lnTo>
                    <a:pt x="200" y="551"/>
                  </a:lnTo>
                  <a:lnTo>
                    <a:pt x="158" y="552"/>
                  </a:lnTo>
                  <a:lnTo>
                    <a:pt x="157" y="558"/>
                  </a:lnTo>
                  <a:lnTo>
                    <a:pt x="159" y="563"/>
                  </a:lnTo>
                  <a:lnTo>
                    <a:pt x="163" y="565"/>
                  </a:lnTo>
                  <a:lnTo>
                    <a:pt x="169" y="566"/>
                  </a:lnTo>
                  <a:lnTo>
                    <a:pt x="182" y="566"/>
                  </a:lnTo>
                  <a:lnTo>
                    <a:pt x="196" y="567"/>
                  </a:lnTo>
                  <a:lnTo>
                    <a:pt x="208" y="568"/>
                  </a:lnTo>
                  <a:lnTo>
                    <a:pt x="221" y="568"/>
                  </a:lnTo>
                  <a:lnTo>
                    <a:pt x="234" y="570"/>
                  </a:lnTo>
                  <a:lnTo>
                    <a:pt x="245" y="571"/>
                  </a:lnTo>
                  <a:lnTo>
                    <a:pt x="258" y="572"/>
                  </a:lnTo>
                  <a:lnTo>
                    <a:pt x="271" y="572"/>
                  </a:lnTo>
                  <a:lnTo>
                    <a:pt x="271" y="586"/>
                  </a:lnTo>
                  <a:lnTo>
                    <a:pt x="264" y="586"/>
                  </a:lnTo>
                  <a:lnTo>
                    <a:pt x="257" y="583"/>
                  </a:lnTo>
                  <a:lnTo>
                    <a:pt x="249" y="580"/>
                  </a:lnTo>
                  <a:lnTo>
                    <a:pt x="239" y="579"/>
                  </a:lnTo>
                  <a:lnTo>
                    <a:pt x="234" y="578"/>
                  </a:lnTo>
                  <a:lnTo>
                    <a:pt x="229" y="578"/>
                  </a:lnTo>
                  <a:lnTo>
                    <a:pt x="223" y="578"/>
                  </a:lnTo>
                  <a:lnTo>
                    <a:pt x="218" y="578"/>
                  </a:lnTo>
                  <a:lnTo>
                    <a:pt x="212" y="579"/>
                  </a:lnTo>
                  <a:lnTo>
                    <a:pt x="207" y="579"/>
                  </a:lnTo>
                  <a:lnTo>
                    <a:pt x="201" y="579"/>
                  </a:lnTo>
                  <a:lnTo>
                    <a:pt x="197" y="579"/>
                  </a:lnTo>
                  <a:lnTo>
                    <a:pt x="190" y="581"/>
                  </a:lnTo>
                  <a:lnTo>
                    <a:pt x="183" y="582"/>
                  </a:lnTo>
                  <a:lnTo>
                    <a:pt x="175" y="582"/>
                  </a:lnTo>
                  <a:lnTo>
                    <a:pt x="167" y="582"/>
                  </a:lnTo>
                  <a:lnTo>
                    <a:pt x="159" y="583"/>
                  </a:lnTo>
                  <a:lnTo>
                    <a:pt x="151" y="584"/>
                  </a:lnTo>
                  <a:lnTo>
                    <a:pt x="144" y="587"/>
                  </a:lnTo>
                  <a:lnTo>
                    <a:pt x="137" y="590"/>
                  </a:lnTo>
                  <a:lnTo>
                    <a:pt x="145" y="593"/>
                  </a:lnTo>
                  <a:lnTo>
                    <a:pt x="153" y="595"/>
                  </a:lnTo>
                  <a:lnTo>
                    <a:pt x="162" y="596"/>
                  </a:lnTo>
                  <a:lnTo>
                    <a:pt x="170" y="596"/>
                  </a:lnTo>
                  <a:lnTo>
                    <a:pt x="178" y="597"/>
                  </a:lnTo>
                  <a:lnTo>
                    <a:pt x="188" y="597"/>
                  </a:lnTo>
                  <a:lnTo>
                    <a:pt x="197" y="597"/>
                  </a:lnTo>
                  <a:lnTo>
                    <a:pt x="206" y="598"/>
                  </a:lnTo>
                  <a:lnTo>
                    <a:pt x="208" y="601"/>
                  </a:lnTo>
                  <a:lnTo>
                    <a:pt x="211" y="601"/>
                  </a:lnTo>
                  <a:lnTo>
                    <a:pt x="213" y="599"/>
                  </a:lnTo>
                  <a:lnTo>
                    <a:pt x="215" y="598"/>
                  </a:lnTo>
                  <a:lnTo>
                    <a:pt x="222" y="599"/>
                  </a:lnTo>
                  <a:lnTo>
                    <a:pt x="229" y="601"/>
                  </a:lnTo>
                  <a:lnTo>
                    <a:pt x="235" y="602"/>
                  </a:lnTo>
                  <a:lnTo>
                    <a:pt x="241" y="603"/>
                  </a:lnTo>
                  <a:lnTo>
                    <a:pt x="248" y="603"/>
                  </a:lnTo>
                  <a:lnTo>
                    <a:pt x="253" y="603"/>
                  </a:lnTo>
                  <a:lnTo>
                    <a:pt x="259" y="603"/>
                  </a:lnTo>
                  <a:lnTo>
                    <a:pt x="266" y="602"/>
                  </a:lnTo>
                  <a:lnTo>
                    <a:pt x="267" y="604"/>
                  </a:lnTo>
                  <a:lnTo>
                    <a:pt x="266" y="604"/>
                  </a:lnTo>
                  <a:lnTo>
                    <a:pt x="264" y="618"/>
                  </a:lnTo>
                  <a:lnTo>
                    <a:pt x="256" y="619"/>
                  </a:lnTo>
                  <a:lnTo>
                    <a:pt x="251" y="614"/>
                  </a:lnTo>
                  <a:lnTo>
                    <a:pt x="246" y="609"/>
                  </a:lnTo>
                  <a:lnTo>
                    <a:pt x="238" y="609"/>
                  </a:lnTo>
                  <a:lnTo>
                    <a:pt x="230" y="608"/>
                  </a:lnTo>
                  <a:lnTo>
                    <a:pt x="223" y="608"/>
                  </a:lnTo>
                  <a:lnTo>
                    <a:pt x="215" y="608"/>
                  </a:lnTo>
                  <a:lnTo>
                    <a:pt x="206" y="608"/>
                  </a:lnTo>
                  <a:lnTo>
                    <a:pt x="198" y="609"/>
                  </a:lnTo>
                  <a:lnTo>
                    <a:pt x="190" y="610"/>
                  </a:lnTo>
                  <a:lnTo>
                    <a:pt x="182" y="611"/>
                  </a:lnTo>
                  <a:lnTo>
                    <a:pt x="174" y="613"/>
                  </a:lnTo>
                  <a:lnTo>
                    <a:pt x="163" y="613"/>
                  </a:lnTo>
                  <a:lnTo>
                    <a:pt x="153" y="612"/>
                  </a:lnTo>
                  <a:lnTo>
                    <a:pt x="144" y="612"/>
                  </a:lnTo>
                  <a:lnTo>
                    <a:pt x="133" y="611"/>
                  </a:lnTo>
                  <a:lnTo>
                    <a:pt x="123" y="611"/>
                  </a:lnTo>
                  <a:lnTo>
                    <a:pt x="113" y="612"/>
                  </a:lnTo>
                  <a:lnTo>
                    <a:pt x="104" y="612"/>
                  </a:lnTo>
                  <a:lnTo>
                    <a:pt x="94" y="613"/>
                  </a:lnTo>
                  <a:lnTo>
                    <a:pt x="94" y="612"/>
                  </a:lnTo>
                  <a:lnTo>
                    <a:pt x="95" y="610"/>
                  </a:lnTo>
                  <a:lnTo>
                    <a:pt x="95" y="606"/>
                  </a:lnTo>
                  <a:lnTo>
                    <a:pt x="95" y="604"/>
                  </a:lnTo>
                  <a:lnTo>
                    <a:pt x="87" y="597"/>
                  </a:lnTo>
                  <a:lnTo>
                    <a:pt x="94" y="591"/>
                  </a:lnTo>
                  <a:lnTo>
                    <a:pt x="101" y="587"/>
                  </a:lnTo>
                  <a:lnTo>
                    <a:pt x="109" y="582"/>
                  </a:lnTo>
                  <a:lnTo>
                    <a:pt x="118" y="579"/>
                  </a:lnTo>
                  <a:lnTo>
                    <a:pt x="127" y="575"/>
                  </a:lnTo>
                  <a:lnTo>
                    <a:pt x="136" y="572"/>
                  </a:lnTo>
                  <a:lnTo>
                    <a:pt x="144" y="570"/>
                  </a:lnTo>
                  <a:lnTo>
                    <a:pt x="153" y="566"/>
                  </a:lnTo>
                  <a:lnTo>
                    <a:pt x="153" y="564"/>
                  </a:lnTo>
                  <a:lnTo>
                    <a:pt x="152" y="561"/>
                  </a:lnTo>
                  <a:lnTo>
                    <a:pt x="151" y="560"/>
                  </a:lnTo>
                  <a:lnTo>
                    <a:pt x="150" y="558"/>
                  </a:lnTo>
                  <a:lnTo>
                    <a:pt x="138" y="560"/>
                  </a:lnTo>
                  <a:lnTo>
                    <a:pt x="127" y="563"/>
                  </a:lnTo>
                  <a:lnTo>
                    <a:pt x="116" y="566"/>
                  </a:lnTo>
                  <a:lnTo>
                    <a:pt x="105" y="571"/>
                  </a:lnTo>
                  <a:lnTo>
                    <a:pt x="94" y="575"/>
                  </a:lnTo>
                  <a:lnTo>
                    <a:pt x="86" y="582"/>
                  </a:lnTo>
                  <a:lnTo>
                    <a:pt x="79" y="591"/>
                  </a:lnTo>
                  <a:lnTo>
                    <a:pt x="75" y="602"/>
                  </a:lnTo>
                  <a:lnTo>
                    <a:pt x="78" y="605"/>
                  </a:lnTo>
                  <a:lnTo>
                    <a:pt x="72" y="609"/>
                  </a:lnTo>
                  <a:lnTo>
                    <a:pt x="65" y="610"/>
                  </a:lnTo>
                  <a:lnTo>
                    <a:pt x="59" y="611"/>
                  </a:lnTo>
                  <a:lnTo>
                    <a:pt x="56" y="618"/>
                  </a:lnTo>
                  <a:lnTo>
                    <a:pt x="63" y="618"/>
                  </a:lnTo>
                  <a:lnTo>
                    <a:pt x="71" y="618"/>
                  </a:lnTo>
                  <a:lnTo>
                    <a:pt x="79" y="618"/>
                  </a:lnTo>
                  <a:lnTo>
                    <a:pt x="84" y="612"/>
                  </a:lnTo>
                  <a:lnTo>
                    <a:pt x="87" y="616"/>
                  </a:lnTo>
                  <a:lnTo>
                    <a:pt x="86" y="617"/>
                  </a:lnTo>
                  <a:lnTo>
                    <a:pt x="85" y="618"/>
                  </a:lnTo>
                  <a:lnTo>
                    <a:pt x="84" y="620"/>
                  </a:lnTo>
                  <a:lnTo>
                    <a:pt x="86" y="621"/>
                  </a:lnTo>
                  <a:lnTo>
                    <a:pt x="89" y="625"/>
                  </a:lnTo>
                  <a:lnTo>
                    <a:pt x="177" y="625"/>
                  </a:lnTo>
                  <a:lnTo>
                    <a:pt x="182" y="628"/>
                  </a:lnTo>
                  <a:lnTo>
                    <a:pt x="188" y="631"/>
                  </a:lnTo>
                  <a:lnTo>
                    <a:pt x="195" y="632"/>
                  </a:lnTo>
                  <a:lnTo>
                    <a:pt x="200" y="631"/>
                  </a:lnTo>
                  <a:lnTo>
                    <a:pt x="207" y="631"/>
                  </a:lnTo>
                  <a:lnTo>
                    <a:pt x="214" y="629"/>
                  </a:lnTo>
                  <a:lnTo>
                    <a:pt x="221" y="628"/>
                  </a:lnTo>
                  <a:lnTo>
                    <a:pt x="228" y="629"/>
                  </a:lnTo>
                  <a:lnTo>
                    <a:pt x="234" y="632"/>
                  </a:lnTo>
                  <a:lnTo>
                    <a:pt x="239" y="633"/>
                  </a:lnTo>
                  <a:lnTo>
                    <a:pt x="245" y="633"/>
                  </a:lnTo>
                  <a:lnTo>
                    <a:pt x="251" y="629"/>
                  </a:lnTo>
                  <a:lnTo>
                    <a:pt x="250" y="634"/>
                  </a:lnTo>
                  <a:lnTo>
                    <a:pt x="248" y="636"/>
                  </a:lnTo>
                  <a:lnTo>
                    <a:pt x="244" y="637"/>
                  </a:lnTo>
                  <a:lnTo>
                    <a:pt x="242" y="640"/>
                  </a:lnTo>
                  <a:lnTo>
                    <a:pt x="236" y="641"/>
                  </a:lnTo>
                  <a:lnTo>
                    <a:pt x="229" y="640"/>
                  </a:lnTo>
                  <a:lnTo>
                    <a:pt x="223" y="639"/>
                  </a:lnTo>
                  <a:lnTo>
                    <a:pt x="220" y="634"/>
                  </a:lnTo>
                  <a:lnTo>
                    <a:pt x="214" y="635"/>
                  </a:lnTo>
                  <a:lnTo>
                    <a:pt x="208" y="636"/>
                  </a:lnTo>
                  <a:lnTo>
                    <a:pt x="201" y="639"/>
                  </a:lnTo>
                  <a:lnTo>
                    <a:pt x="196" y="640"/>
                  </a:lnTo>
                  <a:lnTo>
                    <a:pt x="189" y="641"/>
                  </a:lnTo>
                  <a:lnTo>
                    <a:pt x="183" y="641"/>
                  </a:lnTo>
                  <a:lnTo>
                    <a:pt x="176" y="642"/>
                  </a:lnTo>
                  <a:lnTo>
                    <a:pt x="170" y="642"/>
                  </a:lnTo>
                  <a:lnTo>
                    <a:pt x="155" y="641"/>
                  </a:lnTo>
                  <a:lnTo>
                    <a:pt x="140" y="640"/>
                  </a:lnTo>
                  <a:lnTo>
                    <a:pt x="125" y="640"/>
                  </a:lnTo>
                  <a:lnTo>
                    <a:pt x="110" y="639"/>
                  </a:lnTo>
                  <a:lnTo>
                    <a:pt x="95" y="639"/>
                  </a:lnTo>
                  <a:lnTo>
                    <a:pt x="80" y="640"/>
                  </a:lnTo>
                  <a:lnTo>
                    <a:pt x="67" y="640"/>
                  </a:lnTo>
                  <a:lnTo>
                    <a:pt x="52" y="642"/>
                  </a:lnTo>
                  <a:lnTo>
                    <a:pt x="51" y="644"/>
                  </a:lnTo>
                  <a:lnTo>
                    <a:pt x="51" y="647"/>
                  </a:lnTo>
                  <a:lnTo>
                    <a:pt x="49" y="648"/>
                  </a:lnTo>
                  <a:lnTo>
                    <a:pt x="49" y="650"/>
                  </a:lnTo>
                  <a:lnTo>
                    <a:pt x="65" y="649"/>
                  </a:lnTo>
                  <a:lnTo>
                    <a:pt x="80" y="649"/>
                  </a:lnTo>
                  <a:lnTo>
                    <a:pt x="97" y="649"/>
                  </a:lnTo>
                  <a:lnTo>
                    <a:pt x="112" y="649"/>
                  </a:lnTo>
                  <a:lnTo>
                    <a:pt x="127" y="650"/>
                  </a:lnTo>
                  <a:lnTo>
                    <a:pt x="142" y="652"/>
                  </a:lnTo>
                  <a:lnTo>
                    <a:pt x="158" y="654"/>
                  </a:lnTo>
                  <a:lnTo>
                    <a:pt x="174" y="656"/>
                  </a:lnTo>
                  <a:lnTo>
                    <a:pt x="178" y="661"/>
                  </a:lnTo>
                  <a:lnTo>
                    <a:pt x="183" y="664"/>
                  </a:lnTo>
                  <a:lnTo>
                    <a:pt x="189" y="665"/>
                  </a:lnTo>
                  <a:lnTo>
                    <a:pt x="195" y="665"/>
                  </a:lnTo>
                  <a:lnTo>
                    <a:pt x="200" y="664"/>
                  </a:lnTo>
                  <a:lnTo>
                    <a:pt x="206" y="664"/>
                  </a:lnTo>
                  <a:lnTo>
                    <a:pt x="211" y="663"/>
                  </a:lnTo>
                  <a:lnTo>
                    <a:pt x="215" y="664"/>
                  </a:lnTo>
                  <a:lnTo>
                    <a:pt x="210" y="667"/>
                  </a:lnTo>
                  <a:lnTo>
                    <a:pt x="204" y="670"/>
                  </a:lnTo>
                  <a:lnTo>
                    <a:pt x="197" y="671"/>
                  </a:lnTo>
                  <a:lnTo>
                    <a:pt x="191" y="671"/>
                  </a:lnTo>
                  <a:lnTo>
                    <a:pt x="185" y="672"/>
                  </a:lnTo>
                  <a:lnTo>
                    <a:pt x="180" y="672"/>
                  </a:lnTo>
                  <a:lnTo>
                    <a:pt x="174" y="674"/>
                  </a:lnTo>
                  <a:lnTo>
                    <a:pt x="168" y="677"/>
                  </a:lnTo>
                  <a:lnTo>
                    <a:pt x="161" y="674"/>
                  </a:lnTo>
                  <a:lnTo>
                    <a:pt x="154" y="674"/>
                  </a:lnTo>
                  <a:lnTo>
                    <a:pt x="147" y="676"/>
                  </a:lnTo>
                  <a:lnTo>
                    <a:pt x="140" y="674"/>
                  </a:lnTo>
                  <a:lnTo>
                    <a:pt x="132" y="673"/>
                  </a:lnTo>
                  <a:lnTo>
                    <a:pt x="124" y="673"/>
                  </a:lnTo>
                  <a:lnTo>
                    <a:pt x="116" y="672"/>
                  </a:lnTo>
                  <a:lnTo>
                    <a:pt x="108" y="671"/>
                  </a:lnTo>
                  <a:lnTo>
                    <a:pt x="100" y="670"/>
                  </a:lnTo>
                  <a:lnTo>
                    <a:pt x="93" y="667"/>
                  </a:lnTo>
                  <a:lnTo>
                    <a:pt x="85" y="666"/>
                  </a:lnTo>
                  <a:lnTo>
                    <a:pt x="78" y="665"/>
                  </a:lnTo>
                  <a:lnTo>
                    <a:pt x="74" y="667"/>
                  </a:lnTo>
                  <a:lnTo>
                    <a:pt x="69" y="667"/>
                  </a:lnTo>
                  <a:lnTo>
                    <a:pt x="64" y="667"/>
                  </a:lnTo>
                  <a:lnTo>
                    <a:pt x="60" y="669"/>
                  </a:lnTo>
                  <a:lnTo>
                    <a:pt x="54" y="670"/>
                  </a:lnTo>
                  <a:lnTo>
                    <a:pt x="49" y="671"/>
                  </a:lnTo>
                  <a:lnTo>
                    <a:pt x="45" y="673"/>
                  </a:lnTo>
                  <a:lnTo>
                    <a:pt x="40" y="676"/>
                  </a:lnTo>
                  <a:lnTo>
                    <a:pt x="40" y="680"/>
                  </a:lnTo>
                  <a:lnTo>
                    <a:pt x="55" y="679"/>
                  </a:lnTo>
                  <a:lnTo>
                    <a:pt x="70" y="678"/>
                  </a:lnTo>
                  <a:lnTo>
                    <a:pt x="86" y="679"/>
                  </a:lnTo>
                  <a:lnTo>
                    <a:pt x="101" y="680"/>
                  </a:lnTo>
                  <a:lnTo>
                    <a:pt x="117" y="682"/>
                  </a:lnTo>
                  <a:lnTo>
                    <a:pt x="133" y="685"/>
                  </a:lnTo>
                  <a:lnTo>
                    <a:pt x="148" y="687"/>
                  </a:lnTo>
                  <a:lnTo>
                    <a:pt x="162" y="689"/>
                  </a:lnTo>
                  <a:lnTo>
                    <a:pt x="168" y="692"/>
                  </a:lnTo>
                  <a:lnTo>
                    <a:pt x="174" y="694"/>
                  </a:lnTo>
                  <a:lnTo>
                    <a:pt x="180" y="695"/>
                  </a:lnTo>
                  <a:lnTo>
                    <a:pt x="185" y="694"/>
                  </a:lnTo>
                  <a:lnTo>
                    <a:pt x="178" y="700"/>
                  </a:lnTo>
                  <a:lnTo>
                    <a:pt x="170" y="703"/>
                  </a:lnTo>
                  <a:lnTo>
                    <a:pt x="160" y="705"/>
                  </a:lnTo>
                  <a:lnTo>
                    <a:pt x="148" y="705"/>
                  </a:lnTo>
                  <a:lnTo>
                    <a:pt x="137" y="705"/>
                  </a:lnTo>
                  <a:lnTo>
                    <a:pt x="125" y="704"/>
                  </a:lnTo>
                  <a:lnTo>
                    <a:pt x="114" y="705"/>
                  </a:lnTo>
                  <a:lnTo>
                    <a:pt x="104" y="707"/>
                  </a:lnTo>
                  <a:lnTo>
                    <a:pt x="102" y="708"/>
                  </a:lnTo>
                  <a:lnTo>
                    <a:pt x="107" y="712"/>
                  </a:lnTo>
                  <a:lnTo>
                    <a:pt x="113" y="714"/>
                  </a:lnTo>
                  <a:lnTo>
                    <a:pt x="117" y="715"/>
                  </a:lnTo>
                  <a:lnTo>
                    <a:pt x="123" y="715"/>
                  </a:lnTo>
                  <a:lnTo>
                    <a:pt x="129" y="715"/>
                  </a:lnTo>
                  <a:lnTo>
                    <a:pt x="135" y="715"/>
                  </a:lnTo>
                  <a:lnTo>
                    <a:pt x="139" y="718"/>
                  </a:lnTo>
                  <a:lnTo>
                    <a:pt x="143" y="723"/>
                  </a:lnTo>
                  <a:lnTo>
                    <a:pt x="146" y="723"/>
                  </a:lnTo>
                  <a:lnTo>
                    <a:pt x="148" y="724"/>
                  </a:lnTo>
                  <a:lnTo>
                    <a:pt x="151" y="725"/>
                  </a:lnTo>
                  <a:lnTo>
                    <a:pt x="153" y="727"/>
                  </a:lnTo>
                  <a:lnTo>
                    <a:pt x="145" y="731"/>
                  </a:lnTo>
                  <a:lnTo>
                    <a:pt x="137" y="733"/>
                  </a:lnTo>
                  <a:lnTo>
                    <a:pt x="127" y="734"/>
                  </a:lnTo>
                  <a:lnTo>
                    <a:pt x="117" y="734"/>
                  </a:lnTo>
                  <a:lnTo>
                    <a:pt x="107" y="734"/>
                  </a:lnTo>
                  <a:lnTo>
                    <a:pt x="97" y="734"/>
                  </a:lnTo>
                  <a:lnTo>
                    <a:pt x="87" y="735"/>
                  </a:lnTo>
                  <a:lnTo>
                    <a:pt x="79" y="738"/>
                  </a:lnTo>
                  <a:lnTo>
                    <a:pt x="83" y="742"/>
                  </a:lnTo>
                  <a:lnTo>
                    <a:pt x="87" y="744"/>
                  </a:lnTo>
                  <a:lnTo>
                    <a:pt x="94" y="745"/>
                  </a:lnTo>
                  <a:lnTo>
                    <a:pt x="99" y="749"/>
                  </a:lnTo>
                  <a:lnTo>
                    <a:pt x="106" y="747"/>
                  </a:lnTo>
                  <a:lnTo>
                    <a:pt x="113" y="747"/>
                  </a:lnTo>
                  <a:lnTo>
                    <a:pt x="120" y="748"/>
                  </a:lnTo>
                  <a:lnTo>
                    <a:pt x="127" y="749"/>
                  </a:lnTo>
                  <a:lnTo>
                    <a:pt x="117" y="752"/>
                  </a:lnTo>
                  <a:lnTo>
                    <a:pt x="108" y="754"/>
                  </a:lnTo>
                  <a:lnTo>
                    <a:pt x="99" y="756"/>
                  </a:lnTo>
                  <a:lnTo>
                    <a:pt x="90" y="757"/>
                  </a:lnTo>
                  <a:lnTo>
                    <a:pt x="80" y="758"/>
                  </a:lnTo>
                  <a:lnTo>
                    <a:pt x="70" y="758"/>
                  </a:lnTo>
                  <a:lnTo>
                    <a:pt x="61" y="758"/>
                  </a:lnTo>
                  <a:lnTo>
                    <a:pt x="52" y="757"/>
                  </a:lnTo>
                  <a:lnTo>
                    <a:pt x="44" y="758"/>
                  </a:lnTo>
                  <a:lnTo>
                    <a:pt x="36" y="760"/>
                  </a:lnTo>
                  <a:lnTo>
                    <a:pt x="27" y="762"/>
                  </a:lnTo>
                  <a:lnTo>
                    <a:pt x="22" y="768"/>
                  </a:lnTo>
                  <a:lnTo>
                    <a:pt x="32" y="770"/>
                  </a:lnTo>
                  <a:lnTo>
                    <a:pt x="41" y="771"/>
                  </a:lnTo>
                  <a:lnTo>
                    <a:pt x="52" y="772"/>
                  </a:lnTo>
                  <a:lnTo>
                    <a:pt x="62" y="773"/>
                  </a:lnTo>
                  <a:lnTo>
                    <a:pt x="71" y="775"/>
                  </a:lnTo>
                  <a:lnTo>
                    <a:pt x="82" y="777"/>
                  </a:lnTo>
                  <a:lnTo>
                    <a:pt x="92" y="778"/>
                  </a:lnTo>
                  <a:lnTo>
                    <a:pt x="102" y="782"/>
                  </a:lnTo>
                  <a:lnTo>
                    <a:pt x="93" y="784"/>
                  </a:lnTo>
                  <a:lnTo>
                    <a:pt x="84" y="785"/>
                  </a:lnTo>
                  <a:lnTo>
                    <a:pt x="74" y="786"/>
                  </a:lnTo>
                  <a:lnTo>
                    <a:pt x="63" y="787"/>
                  </a:lnTo>
                  <a:lnTo>
                    <a:pt x="54" y="787"/>
                  </a:lnTo>
                  <a:lnTo>
                    <a:pt x="44" y="787"/>
                  </a:lnTo>
                  <a:lnTo>
                    <a:pt x="34" y="786"/>
                  </a:lnTo>
                  <a:lnTo>
                    <a:pt x="26" y="785"/>
                  </a:lnTo>
                  <a:lnTo>
                    <a:pt x="24" y="787"/>
                  </a:lnTo>
                  <a:lnTo>
                    <a:pt x="23" y="791"/>
                  </a:lnTo>
                  <a:lnTo>
                    <a:pt x="22" y="794"/>
                  </a:lnTo>
                  <a:lnTo>
                    <a:pt x="22" y="798"/>
                  </a:lnTo>
                  <a:lnTo>
                    <a:pt x="30" y="800"/>
                  </a:lnTo>
                  <a:lnTo>
                    <a:pt x="38" y="801"/>
                  </a:lnTo>
                  <a:lnTo>
                    <a:pt x="45" y="803"/>
                  </a:lnTo>
                  <a:lnTo>
                    <a:pt x="53" y="805"/>
                  </a:lnTo>
                  <a:lnTo>
                    <a:pt x="60" y="806"/>
                  </a:lnTo>
                  <a:lnTo>
                    <a:pt x="68" y="807"/>
                  </a:lnTo>
                  <a:lnTo>
                    <a:pt x="75" y="808"/>
                  </a:lnTo>
                  <a:lnTo>
                    <a:pt x="83" y="808"/>
                  </a:lnTo>
                  <a:lnTo>
                    <a:pt x="77" y="815"/>
                  </a:lnTo>
                  <a:lnTo>
                    <a:pt x="70" y="817"/>
                  </a:lnTo>
                  <a:lnTo>
                    <a:pt x="63" y="816"/>
                  </a:lnTo>
                  <a:lnTo>
                    <a:pt x="55" y="816"/>
                  </a:lnTo>
                  <a:lnTo>
                    <a:pt x="49" y="817"/>
                  </a:lnTo>
                  <a:lnTo>
                    <a:pt x="44" y="817"/>
                  </a:lnTo>
                  <a:lnTo>
                    <a:pt x="38" y="817"/>
                  </a:lnTo>
                  <a:lnTo>
                    <a:pt x="31" y="817"/>
                  </a:lnTo>
                  <a:lnTo>
                    <a:pt x="25" y="816"/>
                  </a:lnTo>
                  <a:lnTo>
                    <a:pt x="19" y="817"/>
                  </a:lnTo>
                  <a:lnTo>
                    <a:pt x="14" y="818"/>
                  </a:lnTo>
                  <a:lnTo>
                    <a:pt x="9" y="822"/>
                  </a:lnTo>
                  <a:lnTo>
                    <a:pt x="12" y="830"/>
                  </a:lnTo>
                  <a:lnTo>
                    <a:pt x="18" y="832"/>
                  </a:lnTo>
                  <a:lnTo>
                    <a:pt x="25" y="832"/>
                  </a:lnTo>
                  <a:lnTo>
                    <a:pt x="33" y="833"/>
                  </a:lnTo>
                  <a:lnTo>
                    <a:pt x="33" y="835"/>
                  </a:lnTo>
                  <a:lnTo>
                    <a:pt x="33" y="837"/>
                  </a:lnTo>
                  <a:lnTo>
                    <a:pt x="33" y="838"/>
                  </a:lnTo>
                  <a:lnTo>
                    <a:pt x="34" y="839"/>
                  </a:lnTo>
                  <a:lnTo>
                    <a:pt x="38" y="832"/>
                  </a:lnTo>
                  <a:lnTo>
                    <a:pt x="45" y="832"/>
                  </a:lnTo>
                  <a:lnTo>
                    <a:pt x="53" y="835"/>
                  </a:lnTo>
                  <a:lnTo>
                    <a:pt x="60" y="832"/>
                  </a:lnTo>
                  <a:lnTo>
                    <a:pt x="56" y="838"/>
                  </a:lnTo>
                  <a:lnTo>
                    <a:pt x="53" y="841"/>
                  </a:lnTo>
                  <a:lnTo>
                    <a:pt x="47" y="844"/>
                  </a:lnTo>
                  <a:lnTo>
                    <a:pt x="42" y="845"/>
                  </a:lnTo>
                  <a:lnTo>
                    <a:pt x="37" y="846"/>
                  </a:lnTo>
                  <a:lnTo>
                    <a:pt x="31" y="846"/>
                  </a:lnTo>
                  <a:lnTo>
                    <a:pt x="25" y="846"/>
                  </a:lnTo>
                  <a:lnTo>
                    <a:pt x="21" y="847"/>
                  </a:lnTo>
                  <a:lnTo>
                    <a:pt x="21" y="848"/>
                  </a:lnTo>
                  <a:lnTo>
                    <a:pt x="10" y="847"/>
                  </a:lnTo>
                  <a:lnTo>
                    <a:pt x="3" y="843"/>
                  </a:lnTo>
                  <a:lnTo>
                    <a:pt x="0" y="836"/>
                  </a:lnTo>
                  <a:lnTo>
                    <a:pt x="0" y="826"/>
                  </a:lnTo>
                  <a:lnTo>
                    <a:pt x="0" y="817"/>
                  </a:lnTo>
                  <a:lnTo>
                    <a:pt x="1" y="807"/>
                  </a:lnTo>
                  <a:lnTo>
                    <a:pt x="2" y="798"/>
                  </a:lnTo>
                  <a:lnTo>
                    <a:pt x="1" y="790"/>
                  </a:lnTo>
                  <a:lnTo>
                    <a:pt x="6" y="771"/>
                  </a:lnTo>
                  <a:lnTo>
                    <a:pt x="10" y="753"/>
                  </a:lnTo>
                  <a:lnTo>
                    <a:pt x="14" y="734"/>
                  </a:lnTo>
                  <a:lnTo>
                    <a:pt x="18" y="716"/>
                  </a:lnTo>
                  <a:lnTo>
                    <a:pt x="22" y="697"/>
                  </a:lnTo>
                  <a:lnTo>
                    <a:pt x="26" y="679"/>
                  </a:lnTo>
                  <a:lnTo>
                    <a:pt x="32" y="662"/>
                  </a:lnTo>
                  <a:lnTo>
                    <a:pt x="38" y="644"/>
                  </a:lnTo>
                  <a:lnTo>
                    <a:pt x="41" y="632"/>
                  </a:lnTo>
                  <a:lnTo>
                    <a:pt x="42" y="619"/>
                  </a:lnTo>
                  <a:lnTo>
                    <a:pt x="44" y="605"/>
                  </a:lnTo>
                  <a:lnTo>
                    <a:pt x="45" y="594"/>
                  </a:lnTo>
                  <a:lnTo>
                    <a:pt x="49" y="591"/>
                  </a:lnTo>
                  <a:lnTo>
                    <a:pt x="55" y="589"/>
                  </a:lnTo>
                  <a:lnTo>
                    <a:pt x="60" y="587"/>
                  </a:lnTo>
                  <a:lnTo>
                    <a:pt x="65" y="586"/>
                  </a:lnTo>
                  <a:lnTo>
                    <a:pt x="71" y="584"/>
                  </a:lnTo>
                  <a:lnTo>
                    <a:pt x="76" y="582"/>
                  </a:lnTo>
                  <a:lnTo>
                    <a:pt x="80" y="579"/>
                  </a:lnTo>
                  <a:lnTo>
                    <a:pt x="84" y="575"/>
                  </a:lnTo>
                  <a:lnTo>
                    <a:pt x="79" y="573"/>
                  </a:lnTo>
                  <a:lnTo>
                    <a:pt x="76" y="573"/>
                  </a:lnTo>
                  <a:lnTo>
                    <a:pt x="71" y="573"/>
                  </a:lnTo>
                  <a:lnTo>
                    <a:pt x="65" y="574"/>
                  </a:lnTo>
                  <a:lnTo>
                    <a:pt x="61" y="576"/>
                  </a:lnTo>
                  <a:lnTo>
                    <a:pt x="56" y="579"/>
                  </a:lnTo>
                  <a:lnTo>
                    <a:pt x="52" y="581"/>
                  </a:lnTo>
                  <a:lnTo>
                    <a:pt x="47" y="582"/>
                  </a:lnTo>
                  <a:lnTo>
                    <a:pt x="47" y="558"/>
                  </a:lnTo>
                  <a:lnTo>
                    <a:pt x="52" y="557"/>
                  </a:lnTo>
                  <a:lnTo>
                    <a:pt x="56" y="556"/>
                  </a:lnTo>
                  <a:lnTo>
                    <a:pt x="62" y="555"/>
                  </a:lnTo>
                  <a:lnTo>
                    <a:pt x="67" y="552"/>
                  </a:lnTo>
                  <a:lnTo>
                    <a:pt x="71" y="551"/>
                  </a:lnTo>
                  <a:lnTo>
                    <a:pt x="77" y="550"/>
                  </a:lnTo>
                  <a:lnTo>
                    <a:pt x="82" y="550"/>
                  </a:lnTo>
                  <a:lnTo>
                    <a:pt x="86" y="550"/>
                  </a:lnTo>
                  <a:lnTo>
                    <a:pt x="87" y="548"/>
                  </a:lnTo>
                  <a:lnTo>
                    <a:pt x="90" y="546"/>
                  </a:lnTo>
                  <a:lnTo>
                    <a:pt x="91" y="544"/>
                  </a:lnTo>
                  <a:lnTo>
                    <a:pt x="91" y="542"/>
                  </a:lnTo>
                  <a:lnTo>
                    <a:pt x="86" y="541"/>
                  </a:lnTo>
                  <a:lnTo>
                    <a:pt x="80" y="541"/>
                  </a:lnTo>
                  <a:lnTo>
                    <a:pt x="75" y="540"/>
                  </a:lnTo>
                  <a:lnTo>
                    <a:pt x="69" y="541"/>
                  </a:lnTo>
                  <a:lnTo>
                    <a:pt x="63" y="541"/>
                  </a:lnTo>
                  <a:lnTo>
                    <a:pt x="57" y="542"/>
                  </a:lnTo>
                  <a:lnTo>
                    <a:pt x="53" y="544"/>
                  </a:lnTo>
                  <a:lnTo>
                    <a:pt x="48" y="546"/>
                  </a:lnTo>
                  <a:lnTo>
                    <a:pt x="47" y="541"/>
                  </a:lnTo>
                  <a:lnTo>
                    <a:pt x="48" y="535"/>
                  </a:lnTo>
                  <a:lnTo>
                    <a:pt x="53" y="529"/>
                  </a:lnTo>
                  <a:lnTo>
                    <a:pt x="59" y="526"/>
                  </a:lnTo>
                  <a:lnTo>
                    <a:pt x="67" y="523"/>
                  </a:lnTo>
                  <a:lnTo>
                    <a:pt x="76" y="522"/>
                  </a:lnTo>
                  <a:lnTo>
                    <a:pt x="84" y="520"/>
                  </a:lnTo>
                  <a:lnTo>
                    <a:pt x="89" y="514"/>
                  </a:lnTo>
                  <a:lnTo>
                    <a:pt x="85" y="513"/>
                  </a:lnTo>
                  <a:lnTo>
                    <a:pt x="80" y="512"/>
                  </a:lnTo>
                  <a:lnTo>
                    <a:pt x="76" y="512"/>
                  </a:lnTo>
                  <a:lnTo>
                    <a:pt x="71" y="513"/>
                  </a:lnTo>
                  <a:lnTo>
                    <a:pt x="67" y="513"/>
                  </a:lnTo>
                  <a:lnTo>
                    <a:pt x="62" y="514"/>
                  </a:lnTo>
                  <a:lnTo>
                    <a:pt x="57" y="515"/>
                  </a:lnTo>
                  <a:lnTo>
                    <a:pt x="53" y="515"/>
                  </a:lnTo>
                  <a:lnTo>
                    <a:pt x="51" y="506"/>
                  </a:lnTo>
                  <a:lnTo>
                    <a:pt x="53" y="499"/>
                  </a:lnTo>
                  <a:lnTo>
                    <a:pt x="57" y="495"/>
                  </a:lnTo>
                  <a:lnTo>
                    <a:pt x="65" y="491"/>
                  </a:lnTo>
                  <a:lnTo>
                    <a:pt x="74" y="489"/>
                  </a:lnTo>
                  <a:lnTo>
                    <a:pt x="83" y="487"/>
                  </a:lnTo>
                  <a:lnTo>
                    <a:pt x="91" y="483"/>
                  </a:lnTo>
                  <a:lnTo>
                    <a:pt x="97" y="478"/>
                  </a:lnTo>
                  <a:lnTo>
                    <a:pt x="92" y="476"/>
                  </a:lnTo>
                  <a:lnTo>
                    <a:pt x="87" y="475"/>
                  </a:lnTo>
                  <a:lnTo>
                    <a:pt x="83" y="476"/>
                  </a:lnTo>
                  <a:lnTo>
                    <a:pt x="78" y="477"/>
                  </a:lnTo>
                  <a:lnTo>
                    <a:pt x="72" y="480"/>
                  </a:lnTo>
                  <a:lnTo>
                    <a:pt x="67" y="482"/>
                  </a:lnTo>
                  <a:lnTo>
                    <a:pt x="61" y="483"/>
                  </a:lnTo>
                  <a:lnTo>
                    <a:pt x="55" y="484"/>
                  </a:lnTo>
                  <a:lnTo>
                    <a:pt x="59" y="470"/>
                  </a:lnTo>
                  <a:lnTo>
                    <a:pt x="63" y="458"/>
                  </a:lnTo>
                  <a:lnTo>
                    <a:pt x="71" y="449"/>
                  </a:lnTo>
                  <a:lnTo>
                    <a:pt x="86" y="446"/>
                  </a:lnTo>
                  <a:lnTo>
                    <a:pt x="91" y="446"/>
                  </a:lnTo>
                  <a:lnTo>
                    <a:pt x="94" y="445"/>
                  </a:lnTo>
                  <a:lnTo>
                    <a:pt x="98" y="444"/>
                  </a:lnTo>
                  <a:lnTo>
                    <a:pt x="100" y="442"/>
                  </a:lnTo>
                  <a:lnTo>
                    <a:pt x="101" y="439"/>
                  </a:lnTo>
                  <a:lnTo>
                    <a:pt x="100" y="437"/>
                  </a:lnTo>
                  <a:lnTo>
                    <a:pt x="98" y="437"/>
                  </a:lnTo>
                  <a:lnTo>
                    <a:pt x="95" y="436"/>
                  </a:lnTo>
                  <a:lnTo>
                    <a:pt x="68" y="440"/>
                  </a:lnTo>
                  <a:lnTo>
                    <a:pt x="75" y="412"/>
                  </a:lnTo>
                  <a:lnTo>
                    <a:pt x="79" y="409"/>
                  </a:lnTo>
                  <a:lnTo>
                    <a:pt x="84" y="408"/>
                  </a:lnTo>
                  <a:lnTo>
                    <a:pt x="90" y="408"/>
                  </a:lnTo>
                  <a:lnTo>
                    <a:pt x="95" y="407"/>
                  </a:lnTo>
                  <a:lnTo>
                    <a:pt x="100" y="406"/>
                  </a:lnTo>
                  <a:lnTo>
                    <a:pt x="106" y="405"/>
                  </a:lnTo>
                  <a:lnTo>
                    <a:pt x="110" y="402"/>
                  </a:lnTo>
                  <a:lnTo>
                    <a:pt x="115" y="399"/>
                  </a:lnTo>
                  <a:lnTo>
                    <a:pt x="110" y="395"/>
                  </a:lnTo>
                  <a:lnTo>
                    <a:pt x="106" y="393"/>
                  </a:lnTo>
                  <a:lnTo>
                    <a:pt x="101" y="394"/>
                  </a:lnTo>
                  <a:lnTo>
                    <a:pt x="97" y="395"/>
                  </a:lnTo>
                  <a:lnTo>
                    <a:pt x="91" y="397"/>
                  </a:lnTo>
                  <a:lnTo>
                    <a:pt x="86" y="399"/>
                  </a:lnTo>
                  <a:lnTo>
                    <a:pt x="80" y="399"/>
                  </a:lnTo>
                  <a:lnTo>
                    <a:pt x="76" y="399"/>
                  </a:lnTo>
                  <a:lnTo>
                    <a:pt x="78" y="391"/>
                  </a:lnTo>
                  <a:lnTo>
                    <a:pt x="79" y="383"/>
                  </a:lnTo>
                  <a:lnTo>
                    <a:pt x="80" y="375"/>
                  </a:lnTo>
                  <a:lnTo>
                    <a:pt x="83" y="367"/>
                  </a:lnTo>
                  <a:lnTo>
                    <a:pt x="87" y="364"/>
                  </a:lnTo>
                  <a:lnTo>
                    <a:pt x="92" y="362"/>
                  </a:lnTo>
                  <a:lnTo>
                    <a:pt x="97" y="360"/>
                  </a:lnTo>
                  <a:lnTo>
                    <a:pt x="101" y="359"/>
                  </a:lnTo>
                  <a:lnTo>
                    <a:pt x="107" y="357"/>
                  </a:lnTo>
                  <a:lnTo>
                    <a:pt x="112" y="356"/>
                  </a:lnTo>
                  <a:lnTo>
                    <a:pt x="117" y="355"/>
                  </a:lnTo>
                  <a:lnTo>
                    <a:pt x="122" y="354"/>
                  </a:lnTo>
                  <a:lnTo>
                    <a:pt x="122" y="351"/>
                  </a:lnTo>
                  <a:lnTo>
                    <a:pt x="121" y="348"/>
                  </a:lnTo>
                  <a:lnTo>
                    <a:pt x="118" y="346"/>
                  </a:lnTo>
                  <a:lnTo>
                    <a:pt x="116" y="345"/>
                  </a:lnTo>
                  <a:lnTo>
                    <a:pt x="86" y="352"/>
                  </a:lnTo>
                  <a:lnTo>
                    <a:pt x="86" y="342"/>
                  </a:lnTo>
                  <a:lnTo>
                    <a:pt x="89" y="336"/>
                  </a:lnTo>
                  <a:lnTo>
                    <a:pt x="94" y="331"/>
                  </a:lnTo>
                  <a:lnTo>
                    <a:pt x="100" y="326"/>
                  </a:lnTo>
                  <a:lnTo>
                    <a:pt x="108" y="323"/>
                  </a:lnTo>
                  <a:lnTo>
                    <a:pt x="116" y="319"/>
                  </a:lnTo>
                  <a:lnTo>
                    <a:pt x="124" y="316"/>
                  </a:lnTo>
                  <a:lnTo>
                    <a:pt x="131" y="313"/>
                  </a:lnTo>
                  <a:lnTo>
                    <a:pt x="132" y="309"/>
                  </a:lnTo>
                  <a:lnTo>
                    <a:pt x="130" y="306"/>
                  </a:lnTo>
                  <a:lnTo>
                    <a:pt x="128" y="303"/>
                  </a:lnTo>
                  <a:lnTo>
                    <a:pt x="125" y="301"/>
                  </a:lnTo>
                  <a:lnTo>
                    <a:pt x="120" y="307"/>
                  </a:lnTo>
                  <a:lnTo>
                    <a:pt x="112" y="309"/>
                  </a:lnTo>
                  <a:lnTo>
                    <a:pt x="104" y="311"/>
                  </a:lnTo>
                  <a:lnTo>
                    <a:pt x="95" y="315"/>
                  </a:lnTo>
                  <a:lnTo>
                    <a:pt x="97" y="303"/>
                  </a:lnTo>
                  <a:lnTo>
                    <a:pt x="104" y="296"/>
                  </a:lnTo>
                  <a:lnTo>
                    <a:pt x="112" y="291"/>
                  </a:lnTo>
                  <a:lnTo>
                    <a:pt x="122" y="285"/>
                  </a:lnTo>
                  <a:lnTo>
                    <a:pt x="127" y="283"/>
                  </a:lnTo>
                  <a:lnTo>
                    <a:pt x="131" y="280"/>
                  </a:lnTo>
                  <a:lnTo>
                    <a:pt x="136" y="279"/>
                  </a:lnTo>
                  <a:lnTo>
                    <a:pt x="140" y="280"/>
                  </a:lnTo>
                  <a:lnTo>
                    <a:pt x="142" y="278"/>
                  </a:lnTo>
                  <a:lnTo>
                    <a:pt x="144" y="274"/>
                  </a:lnTo>
                  <a:lnTo>
                    <a:pt x="145" y="272"/>
                  </a:lnTo>
                  <a:lnTo>
                    <a:pt x="146" y="270"/>
                  </a:lnTo>
                  <a:lnTo>
                    <a:pt x="142" y="269"/>
                  </a:lnTo>
                  <a:lnTo>
                    <a:pt x="136" y="269"/>
                  </a:lnTo>
                  <a:lnTo>
                    <a:pt x="131" y="270"/>
                  </a:lnTo>
                  <a:lnTo>
                    <a:pt x="125" y="271"/>
                  </a:lnTo>
                  <a:lnTo>
                    <a:pt x="121" y="273"/>
                  </a:lnTo>
                  <a:lnTo>
                    <a:pt x="115" y="277"/>
                  </a:lnTo>
                  <a:lnTo>
                    <a:pt x="110" y="279"/>
                  </a:lnTo>
                  <a:lnTo>
                    <a:pt x="105" y="281"/>
                  </a:lnTo>
                  <a:lnTo>
                    <a:pt x="109" y="273"/>
                  </a:lnTo>
                  <a:lnTo>
                    <a:pt x="115" y="266"/>
                  </a:lnTo>
                  <a:lnTo>
                    <a:pt x="120" y="260"/>
                  </a:lnTo>
                  <a:lnTo>
                    <a:pt x="125" y="253"/>
                  </a:lnTo>
                  <a:lnTo>
                    <a:pt x="131" y="247"/>
                  </a:lnTo>
                  <a:lnTo>
                    <a:pt x="138" y="241"/>
                  </a:lnTo>
                  <a:lnTo>
                    <a:pt x="146" y="236"/>
                  </a:lnTo>
                  <a:lnTo>
                    <a:pt x="154" y="232"/>
                  </a:lnTo>
                  <a:lnTo>
                    <a:pt x="160" y="233"/>
                  </a:lnTo>
                  <a:lnTo>
                    <a:pt x="161" y="231"/>
                  </a:lnTo>
                  <a:lnTo>
                    <a:pt x="161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57" y="219"/>
                  </a:lnTo>
                  <a:lnTo>
                    <a:pt x="130" y="233"/>
                  </a:lnTo>
                  <a:lnTo>
                    <a:pt x="140" y="204"/>
                  </a:lnTo>
                  <a:lnTo>
                    <a:pt x="145" y="201"/>
                  </a:lnTo>
                  <a:lnTo>
                    <a:pt x="150" y="198"/>
                  </a:lnTo>
                  <a:lnTo>
                    <a:pt x="155" y="196"/>
                  </a:lnTo>
                  <a:lnTo>
                    <a:pt x="160" y="193"/>
                  </a:lnTo>
                  <a:lnTo>
                    <a:pt x="166" y="190"/>
                  </a:lnTo>
                  <a:lnTo>
                    <a:pt x="170" y="188"/>
                  </a:lnTo>
                  <a:lnTo>
                    <a:pt x="176" y="186"/>
                  </a:lnTo>
                  <a:lnTo>
                    <a:pt x="181" y="182"/>
                  </a:lnTo>
                  <a:lnTo>
                    <a:pt x="174" y="175"/>
                  </a:lnTo>
                  <a:lnTo>
                    <a:pt x="166" y="178"/>
                  </a:lnTo>
                  <a:lnTo>
                    <a:pt x="158" y="183"/>
                  </a:lnTo>
                  <a:lnTo>
                    <a:pt x="150" y="185"/>
                  </a:lnTo>
                  <a:lnTo>
                    <a:pt x="153" y="179"/>
                  </a:lnTo>
                  <a:lnTo>
                    <a:pt x="155" y="172"/>
                  </a:lnTo>
                  <a:lnTo>
                    <a:pt x="159" y="166"/>
                  </a:lnTo>
                  <a:lnTo>
                    <a:pt x="163" y="160"/>
                  </a:lnTo>
                  <a:lnTo>
                    <a:pt x="168" y="156"/>
                  </a:lnTo>
                  <a:lnTo>
                    <a:pt x="173" y="151"/>
                  </a:lnTo>
                  <a:lnTo>
                    <a:pt x="178" y="148"/>
                  </a:lnTo>
                  <a:lnTo>
                    <a:pt x="185" y="145"/>
                  </a:lnTo>
                  <a:lnTo>
                    <a:pt x="188" y="143"/>
                  </a:lnTo>
                  <a:lnTo>
                    <a:pt x="190" y="140"/>
                  </a:lnTo>
                  <a:lnTo>
                    <a:pt x="191" y="136"/>
                  </a:lnTo>
                  <a:lnTo>
                    <a:pt x="189" y="133"/>
                  </a:lnTo>
                  <a:lnTo>
                    <a:pt x="185" y="132"/>
                  </a:lnTo>
                  <a:lnTo>
                    <a:pt x="182" y="133"/>
                  </a:lnTo>
                  <a:lnTo>
                    <a:pt x="177" y="135"/>
                  </a:lnTo>
                  <a:lnTo>
                    <a:pt x="174" y="137"/>
                  </a:lnTo>
                  <a:lnTo>
                    <a:pt x="175" y="129"/>
                  </a:lnTo>
                  <a:lnTo>
                    <a:pt x="177" y="122"/>
                  </a:lnTo>
                  <a:lnTo>
                    <a:pt x="181" y="117"/>
                  </a:lnTo>
                  <a:lnTo>
                    <a:pt x="186" y="112"/>
                  </a:lnTo>
                  <a:lnTo>
                    <a:pt x="192" y="107"/>
                  </a:lnTo>
                  <a:lnTo>
                    <a:pt x="198" y="105"/>
                  </a:lnTo>
                  <a:lnTo>
                    <a:pt x="205" y="102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1" y="94"/>
                  </a:lnTo>
                  <a:lnTo>
                    <a:pt x="210" y="90"/>
                  </a:lnTo>
                  <a:lnTo>
                    <a:pt x="206" y="90"/>
                  </a:lnTo>
                  <a:lnTo>
                    <a:pt x="201" y="91"/>
                  </a:lnTo>
                  <a:lnTo>
                    <a:pt x="198" y="92"/>
                  </a:lnTo>
                  <a:lnTo>
                    <a:pt x="195" y="95"/>
                  </a:lnTo>
                  <a:lnTo>
                    <a:pt x="190" y="97"/>
                  </a:lnTo>
                  <a:lnTo>
                    <a:pt x="191" y="89"/>
                  </a:lnTo>
                  <a:lnTo>
                    <a:pt x="193" y="83"/>
                  </a:lnTo>
                  <a:lnTo>
                    <a:pt x="197" y="79"/>
                  </a:lnTo>
                  <a:lnTo>
                    <a:pt x="201" y="75"/>
                  </a:lnTo>
                  <a:lnTo>
                    <a:pt x="207" y="73"/>
                  </a:lnTo>
                  <a:lnTo>
                    <a:pt x="213" y="71"/>
                  </a:lnTo>
                  <a:lnTo>
                    <a:pt x="219" y="67"/>
                  </a:lnTo>
                  <a:lnTo>
                    <a:pt x="224" y="65"/>
                  </a:lnTo>
                  <a:lnTo>
                    <a:pt x="221" y="59"/>
                  </a:lnTo>
                  <a:lnTo>
                    <a:pt x="215" y="59"/>
                  </a:lnTo>
                  <a:lnTo>
                    <a:pt x="208" y="61"/>
                  </a:lnTo>
                  <a:lnTo>
                    <a:pt x="201" y="61"/>
                  </a:lnTo>
                  <a:lnTo>
                    <a:pt x="200" y="54"/>
                  </a:lnTo>
                  <a:lnTo>
                    <a:pt x="205" y="50"/>
                  </a:lnTo>
                  <a:lnTo>
                    <a:pt x="212" y="47"/>
                  </a:lnTo>
                  <a:lnTo>
                    <a:pt x="219" y="43"/>
                  </a:lnTo>
                  <a:lnTo>
                    <a:pt x="224" y="41"/>
                  </a:lnTo>
                  <a:lnTo>
                    <a:pt x="231" y="38"/>
                  </a:lnTo>
                  <a:lnTo>
                    <a:pt x="237" y="37"/>
                  </a:lnTo>
                  <a:lnTo>
                    <a:pt x="244" y="35"/>
                  </a:lnTo>
                  <a:lnTo>
                    <a:pt x="250" y="34"/>
                  </a:lnTo>
                  <a:lnTo>
                    <a:pt x="256" y="31"/>
                  </a:lnTo>
                  <a:lnTo>
                    <a:pt x="263" y="30"/>
                  </a:lnTo>
                  <a:lnTo>
                    <a:pt x="268" y="28"/>
                  </a:lnTo>
                  <a:lnTo>
                    <a:pt x="268" y="26"/>
                  </a:lnTo>
                  <a:lnTo>
                    <a:pt x="268" y="24"/>
                  </a:lnTo>
                  <a:lnTo>
                    <a:pt x="267" y="22"/>
                  </a:lnTo>
                  <a:lnTo>
                    <a:pt x="266" y="21"/>
                  </a:lnTo>
                  <a:lnTo>
                    <a:pt x="258" y="21"/>
                  </a:lnTo>
                  <a:lnTo>
                    <a:pt x="251" y="22"/>
                  </a:lnTo>
                  <a:lnTo>
                    <a:pt x="243" y="23"/>
                  </a:lnTo>
                  <a:lnTo>
                    <a:pt x="236" y="24"/>
                  </a:lnTo>
                  <a:lnTo>
                    <a:pt x="229" y="26"/>
                  </a:lnTo>
                  <a:lnTo>
                    <a:pt x="222" y="28"/>
                  </a:lnTo>
                  <a:lnTo>
                    <a:pt x="215" y="30"/>
                  </a:lnTo>
                  <a:lnTo>
                    <a:pt x="208" y="32"/>
                  </a:lnTo>
                  <a:lnTo>
                    <a:pt x="210" y="23"/>
                  </a:lnTo>
                  <a:lnTo>
                    <a:pt x="216" y="18"/>
                  </a:lnTo>
                  <a:lnTo>
                    <a:pt x="227" y="13"/>
                  </a:lnTo>
                  <a:lnTo>
                    <a:pt x="236" y="9"/>
                  </a:lnTo>
                  <a:lnTo>
                    <a:pt x="253" y="6"/>
                  </a:lnTo>
                  <a:lnTo>
                    <a:pt x="271" y="3"/>
                  </a:lnTo>
                  <a:lnTo>
                    <a:pt x="289" y="1"/>
                  </a:lnTo>
                  <a:lnTo>
                    <a:pt x="306" y="0"/>
                  </a:lnTo>
                  <a:lnTo>
                    <a:pt x="324" y="1"/>
                  </a:lnTo>
                  <a:lnTo>
                    <a:pt x="342" y="4"/>
                  </a:lnTo>
                  <a:lnTo>
                    <a:pt x="359" y="7"/>
                  </a:lnTo>
                  <a:lnTo>
                    <a:pt x="377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2" name="Freeform 9"/>
            <p:cNvSpPr>
              <a:spLocks/>
            </p:cNvSpPr>
            <p:nvPr/>
          </p:nvSpPr>
          <p:spPr bwMode="auto">
            <a:xfrm>
              <a:off x="1280" y="338"/>
              <a:ext cx="51" cy="21"/>
            </a:xfrm>
            <a:custGeom>
              <a:avLst/>
              <a:gdLst>
                <a:gd name="T0" fmla="*/ 4 w 102"/>
                <a:gd name="T1" fmla="*/ 1 h 42"/>
                <a:gd name="T2" fmla="*/ 3 w 102"/>
                <a:gd name="T3" fmla="*/ 1 h 42"/>
                <a:gd name="T4" fmla="*/ 3 w 102"/>
                <a:gd name="T5" fmla="*/ 1 h 42"/>
                <a:gd name="T6" fmla="*/ 3 w 102"/>
                <a:gd name="T7" fmla="*/ 1 h 42"/>
                <a:gd name="T8" fmla="*/ 2 w 102"/>
                <a:gd name="T9" fmla="*/ 1 h 42"/>
                <a:gd name="T10" fmla="*/ 2 w 102"/>
                <a:gd name="T11" fmla="*/ 1 h 42"/>
                <a:gd name="T12" fmla="*/ 1 w 102"/>
                <a:gd name="T13" fmla="*/ 1 h 42"/>
                <a:gd name="T14" fmla="*/ 1 w 102"/>
                <a:gd name="T15" fmla="*/ 1 h 42"/>
                <a:gd name="T16" fmla="*/ 1 w 102"/>
                <a:gd name="T17" fmla="*/ 1 h 42"/>
                <a:gd name="T18" fmla="*/ 1 w 102"/>
                <a:gd name="T19" fmla="*/ 1 h 42"/>
                <a:gd name="T20" fmla="*/ 1 w 102"/>
                <a:gd name="T21" fmla="*/ 1 h 42"/>
                <a:gd name="T22" fmla="*/ 1 w 102"/>
                <a:gd name="T23" fmla="*/ 2 h 42"/>
                <a:gd name="T24" fmla="*/ 1 w 102"/>
                <a:gd name="T25" fmla="*/ 2 h 42"/>
                <a:gd name="T26" fmla="*/ 1 w 102"/>
                <a:gd name="T27" fmla="*/ 2 h 42"/>
                <a:gd name="T28" fmla="*/ 1 w 102"/>
                <a:gd name="T29" fmla="*/ 2 h 42"/>
                <a:gd name="T30" fmla="*/ 1 w 102"/>
                <a:gd name="T31" fmla="*/ 2 h 42"/>
                <a:gd name="T32" fmla="*/ 1 w 102"/>
                <a:gd name="T33" fmla="*/ 2 h 42"/>
                <a:gd name="T34" fmla="*/ 1 w 102"/>
                <a:gd name="T35" fmla="*/ 2 h 42"/>
                <a:gd name="T36" fmla="*/ 1 w 102"/>
                <a:gd name="T37" fmla="*/ 2 h 42"/>
                <a:gd name="T38" fmla="*/ 1 w 102"/>
                <a:gd name="T39" fmla="*/ 2 h 42"/>
                <a:gd name="T40" fmla="*/ 0 w 102"/>
                <a:gd name="T41" fmla="*/ 2 h 42"/>
                <a:gd name="T42" fmla="*/ 1 w 102"/>
                <a:gd name="T43" fmla="*/ 1 h 42"/>
                <a:gd name="T44" fmla="*/ 1 w 102"/>
                <a:gd name="T45" fmla="*/ 1 h 42"/>
                <a:gd name="T46" fmla="*/ 1 w 102"/>
                <a:gd name="T47" fmla="*/ 1 h 42"/>
                <a:gd name="T48" fmla="*/ 1 w 102"/>
                <a:gd name="T49" fmla="*/ 1 h 42"/>
                <a:gd name="T50" fmla="*/ 1 w 102"/>
                <a:gd name="T51" fmla="*/ 1 h 42"/>
                <a:gd name="T52" fmla="*/ 2 w 102"/>
                <a:gd name="T53" fmla="*/ 1 h 42"/>
                <a:gd name="T54" fmla="*/ 2 w 102"/>
                <a:gd name="T55" fmla="*/ 1 h 42"/>
                <a:gd name="T56" fmla="*/ 2 w 102"/>
                <a:gd name="T57" fmla="*/ 0 h 42"/>
                <a:gd name="T58" fmla="*/ 3 w 102"/>
                <a:gd name="T59" fmla="*/ 0 h 42"/>
                <a:gd name="T60" fmla="*/ 3 w 102"/>
                <a:gd name="T61" fmla="*/ 1 h 42"/>
                <a:gd name="T62" fmla="*/ 3 w 102"/>
                <a:gd name="T63" fmla="*/ 1 h 42"/>
                <a:gd name="T64" fmla="*/ 4 w 102"/>
                <a:gd name="T65" fmla="*/ 1 h 42"/>
                <a:gd name="T66" fmla="*/ 4 w 102"/>
                <a:gd name="T67" fmla="*/ 1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" h="42">
                  <a:moveTo>
                    <a:pt x="102" y="9"/>
                  </a:moveTo>
                  <a:lnTo>
                    <a:pt x="90" y="9"/>
                  </a:lnTo>
                  <a:lnTo>
                    <a:pt x="79" y="8"/>
                  </a:lnTo>
                  <a:lnTo>
                    <a:pt x="66" y="8"/>
                  </a:lnTo>
                  <a:lnTo>
                    <a:pt x="53" y="8"/>
                  </a:lnTo>
                  <a:lnTo>
                    <a:pt x="41" y="9"/>
                  </a:lnTo>
                  <a:lnTo>
                    <a:pt x="29" y="14"/>
                  </a:lnTo>
                  <a:lnTo>
                    <a:pt x="20" y="19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3" y="33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40"/>
                  </a:lnTo>
                  <a:lnTo>
                    <a:pt x="25" y="41"/>
                  </a:lnTo>
                  <a:lnTo>
                    <a:pt x="23" y="42"/>
                  </a:lnTo>
                  <a:lnTo>
                    <a:pt x="18" y="41"/>
                  </a:lnTo>
                  <a:lnTo>
                    <a:pt x="11" y="40"/>
                  </a:lnTo>
                  <a:lnTo>
                    <a:pt x="5" y="39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4" y="11"/>
                  </a:lnTo>
                  <a:lnTo>
                    <a:pt x="21" y="7"/>
                  </a:lnTo>
                  <a:lnTo>
                    <a:pt x="31" y="4"/>
                  </a:lnTo>
                  <a:lnTo>
                    <a:pt x="42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82" y="1"/>
                  </a:lnTo>
                  <a:lnTo>
                    <a:pt x="91" y="2"/>
                  </a:lnTo>
                  <a:lnTo>
                    <a:pt x="102" y="4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3" name="Freeform 10"/>
            <p:cNvSpPr>
              <a:spLocks/>
            </p:cNvSpPr>
            <p:nvPr/>
          </p:nvSpPr>
          <p:spPr bwMode="auto">
            <a:xfrm>
              <a:off x="1330" y="398"/>
              <a:ext cx="23" cy="18"/>
            </a:xfrm>
            <a:custGeom>
              <a:avLst/>
              <a:gdLst>
                <a:gd name="T0" fmla="*/ 1 w 48"/>
                <a:gd name="T1" fmla="*/ 1 h 35"/>
                <a:gd name="T2" fmla="*/ 1 w 48"/>
                <a:gd name="T3" fmla="*/ 2 h 35"/>
                <a:gd name="T4" fmla="*/ 0 w 48"/>
                <a:gd name="T5" fmla="*/ 2 h 35"/>
                <a:gd name="T6" fmla="*/ 0 w 48"/>
                <a:gd name="T7" fmla="*/ 1 h 35"/>
                <a:gd name="T8" fmla="*/ 0 w 48"/>
                <a:gd name="T9" fmla="*/ 1 h 35"/>
                <a:gd name="T10" fmla="*/ 0 w 48"/>
                <a:gd name="T11" fmla="*/ 1 h 35"/>
                <a:gd name="T12" fmla="*/ 0 w 48"/>
                <a:gd name="T13" fmla="*/ 1 h 35"/>
                <a:gd name="T14" fmla="*/ 0 w 48"/>
                <a:gd name="T15" fmla="*/ 1 h 35"/>
                <a:gd name="T16" fmla="*/ 0 w 48"/>
                <a:gd name="T17" fmla="*/ 1 h 35"/>
                <a:gd name="T18" fmla="*/ 0 w 48"/>
                <a:gd name="T19" fmla="*/ 0 h 35"/>
                <a:gd name="T20" fmla="*/ 0 w 48"/>
                <a:gd name="T21" fmla="*/ 1 h 35"/>
                <a:gd name="T22" fmla="*/ 0 w 48"/>
                <a:gd name="T23" fmla="*/ 1 h 35"/>
                <a:gd name="T24" fmla="*/ 0 w 48"/>
                <a:gd name="T25" fmla="*/ 1 h 35"/>
                <a:gd name="T26" fmla="*/ 0 w 48"/>
                <a:gd name="T27" fmla="*/ 1 h 35"/>
                <a:gd name="T28" fmla="*/ 0 w 48"/>
                <a:gd name="T29" fmla="*/ 1 h 35"/>
                <a:gd name="T30" fmla="*/ 1 w 48"/>
                <a:gd name="T31" fmla="*/ 1 h 35"/>
                <a:gd name="T32" fmla="*/ 1 w 48"/>
                <a:gd name="T33" fmla="*/ 1 h 35"/>
                <a:gd name="T34" fmla="*/ 1 w 48"/>
                <a:gd name="T35" fmla="*/ 1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" h="35">
                  <a:moveTo>
                    <a:pt x="48" y="12"/>
                  </a:moveTo>
                  <a:lnTo>
                    <a:pt x="40" y="35"/>
                  </a:lnTo>
                  <a:lnTo>
                    <a:pt x="29" y="33"/>
                  </a:lnTo>
                  <a:lnTo>
                    <a:pt x="23" y="28"/>
                  </a:lnTo>
                  <a:lnTo>
                    <a:pt x="17" y="23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5" y="3"/>
                  </a:ln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4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6" y="9"/>
                  </a:lnTo>
                  <a:lnTo>
                    <a:pt x="42" y="1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4" name="Freeform 11"/>
            <p:cNvSpPr>
              <a:spLocks/>
            </p:cNvSpPr>
            <p:nvPr/>
          </p:nvSpPr>
          <p:spPr bwMode="auto">
            <a:xfrm>
              <a:off x="1461" y="488"/>
              <a:ext cx="99" cy="72"/>
            </a:xfrm>
            <a:custGeom>
              <a:avLst/>
              <a:gdLst>
                <a:gd name="T0" fmla="*/ 3 w 198"/>
                <a:gd name="T1" fmla="*/ 1 h 144"/>
                <a:gd name="T2" fmla="*/ 3 w 198"/>
                <a:gd name="T3" fmla="*/ 1 h 144"/>
                <a:gd name="T4" fmla="*/ 4 w 198"/>
                <a:gd name="T5" fmla="*/ 2 h 144"/>
                <a:gd name="T6" fmla="*/ 5 w 198"/>
                <a:gd name="T7" fmla="*/ 2 h 144"/>
                <a:gd name="T8" fmla="*/ 5 w 198"/>
                <a:gd name="T9" fmla="*/ 2 h 144"/>
                <a:gd name="T10" fmla="*/ 6 w 198"/>
                <a:gd name="T11" fmla="*/ 3 h 144"/>
                <a:gd name="T12" fmla="*/ 6 w 198"/>
                <a:gd name="T13" fmla="*/ 3 h 144"/>
                <a:gd name="T14" fmla="*/ 6 w 198"/>
                <a:gd name="T15" fmla="*/ 4 h 144"/>
                <a:gd name="T16" fmla="*/ 7 w 198"/>
                <a:gd name="T17" fmla="*/ 5 h 144"/>
                <a:gd name="T18" fmla="*/ 7 w 198"/>
                <a:gd name="T19" fmla="*/ 5 h 144"/>
                <a:gd name="T20" fmla="*/ 6 w 198"/>
                <a:gd name="T21" fmla="*/ 5 h 144"/>
                <a:gd name="T22" fmla="*/ 6 w 198"/>
                <a:gd name="T23" fmla="*/ 4 h 144"/>
                <a:gd name="T24" fmla="*/ 6 w 198"/>
                <a:gd name="T25" fmla="*/ 4 h 144"/>
                <a:gd name="T26" fmla="*/ 6 w 198"/>
                <a:gd name="T27" fmla="*/ 4 h 144"/>
                <a:gd name="T28" fmla="*/ 6 w 198"/>
                <a:gd name="T29" fmla="*/ 3 h 144"/>
                <a:gd name="T30" fmla="*/ 6 w 198"/>
                <a:gd name="T31" fmla="*/ 3 h 144"/>
                <a:gd name="T32" fmla="*/ 5 w 198"/>
                <a:gd name="T33" fmla="*/ 3 h 144"/>
                <a:gd name="T34" fmla="*/ 5 w 198"/>
                <a:gd name="T35" fmla="*/ 3 h 144"/>
                <a:gd name="T36" fmla="*/ 5 w 198"/>
                <a:gd name="T37" fmla="*/ 2 h 144"/>
                <a:gd name="T38" fmla="*/ 5 w 198"/>
                <a:gd name="T39" fmla="*/ 2 h 144"/>
                <a:gd name="T40" fmla="*/ 4 w 198"/>
                <a:gd name="T41" fmla="*/ 2 h 144"/>
                <a:gd name="T42" fmla="*/ 4 w 198"/>
                <a:gd name="T43" fmla="*/ 2 h 144"/>
                <a:gd name="T44" fmla="*/ 4 w 198"/>
                <a:gd name="T45" fmla="*/ 2 h 144"/>
                <a:gd name="T46" fmla="*/ 4 w 198"/>
                <a:gd name="T47" fmla="*/ 1 h 144"/>
                <a:gd name="T48" fmla="*/ 3 w 198"/>
                <a:gd name="T49" fmla="*/ 1 h 144"/>
                <a:gd name="T50" fmla="*/ 3 w 198"/>
                <a:gd name="T51" fmla="*/ 1 h 144"/>
                <a:gd name="T52" fmla="*/ 2 w 198"/>
                <a:gd name="T53" fmla="*/ 1 h 144"/>
                <a:gd name="T54" fmla="*/ 2 w 198"/>
                <a:gd name="T55" fmla="*/ 1 h 144"/>
                <a:gd name="T56" fmla="*/ 1 w 198"/>
                <a:gd name="T57" fmla="*/ 1 h 144"/>
                <a:gd name="T58" fmla="*/ 1 w 198"/>
                <a:gd name="T59" fmla="*/ 1 h 144"/>
                <a:gd name="T60" fmla="*/ 0 w 198"/>
                <a:gd name="T61" fmla="*/ 0 h 144"/>
                <a:gd name="T62" fmla="*/ 1 w 198"/>
                <a:gd name="T63" fmla="*/ 1 h 144"/>
                <a:gd name="T64" fmla="*/ 1 w 198"/>
                <a:gd name="T65" fmla="*/ 1 h 144"/>
                <a:gd name="T66" fmla="*/ 1 w 198"/>
                <a:gd name="T67" fmla="*/ 1 h 144"/>
                <a:gd name="T68" fmla="*/ 2 w 198"/>
                <a:gd name="T69" fmla="*/ 1 h 144"/>
                <a:gd name="T70" fmla="*/ 2 w 198"/>
                <a:gd name="T71" fmla="*/ 1 h 144"/>
                <a:gd name="T72" fmla="*/ 2 w 198"/>
                <a:gd name="T73" fmla="*/ 1 h 144"/>
                <a:gd name="T74" fmla="*/ 2 w 198"/>
                <a:gd name="T75" fmla="*/ 1 h 144"/>
                <a:gd name="T76" fmla="*/ 3 w 198"/>
                <a:gd name="T77" fmla="*/ 1 h 1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8" h="144">
                  <a:moveTo>
                    <a:pt x="72" y="13"/>
                  </a:moveTo>
                  <a:lnTo>
                    <a:pt x="92" y="22"/>
                  </a:lnTo>
                  <a:lnTo>
                    <a:pt x="113" y="33"/>
                  </a:lnTo>
                  <a:lnTo>
                    <a:pt x="134" y="44"/>
                  </a:lnTo>
                  <a:lnTo>
                    <a:pt x="152" y="57"/>
                  </a:lnTo>
                  <a:lnTo>
                    <a:pt x="169" y="72"/>
                  </a:lnTo>
                  <a:lnTo>
                    <a:pt x="182" y="89"/>
                  </a:lnTo>
                  <a:lnTo>
                    <a:pt x="192" y="110"/>
                  </a:lnTo>
                  <a:lnTo>
                    <a:pt x="198" y="133"/>
                  </a:lnTo>
                  <a:lnTo>
                    <a:pt x="194" y="144"/>
                  </a:lnTo>
                  <a:lnTo>
                    <a:pt x="192" y="133"/>
                  </a:lnTo>
                  <a:lnTo>
                    <a:pt x="189" y="123"/>
                  </a:lnTo>
                  <a:lnTo>
                    <a:pt x="186" y="112"/>
                  </a:lnTo>
                  <a:lnTo>
                    <a:pt x="181" y="102"/>
                  </a:lnTo>
                  <a:lnTo>
                    <a:pt x="174" y="93"/>
                  </a:lnTo>
                  <a:lnTo>
                    <a:pt x="166" y="83"/>
                  </a:lnTo>
                  <a:lnTo>
                    <a:pt x="159" y="74"/>
                  </a:lnTo>
                  <a:lnTo>
                    <a:pt x="151" y="66"/>
                  </a:lnTo>
                  <a:lnTo>
                    <a:pt x="142" y="59"/>
                  </a:lnTo>
                  <a:lnTo>
                    <a:pt x="133" y="52"/>
                  </a:lnTo>
                  <a:lnTo>
                    <a:pt x="123" y="47"/>
                  </a:lnTo>
                  <a:lnTo>
                    <a:pt x="113" y="41"/>
                  </a:lnTo>
                  <a:lnTo>
                    <a:pt x="111" y="36"/>
                  </a:lnTo>
                  <a:lnTo>
                    <a:pt x="97" y="32"/>
                  </a:lnTo>
                  <a:lnTo>
                    <a:pt x="83" y="27"/>
                  </a:lnTo>
                  <a:lnTo>
                    <a:pt x="68" y="21"/>
                  </a:lnTo>
                  <a:lnTo>
                    <a:pt x="54" y="17"/>
                  </a:lnTo>
                  <a:lnTo>
                    <a:pt x="40" y="12"/>
                  </a:lnTo>
                  <a:lnTo>
                    <a:pt x="27" y="7"/>
                  </a:lnTo>
                  <a:lnTo>
                    <a:pt x="13" y="4"/>
                  </a:lnTo>
                  <a:lnTo>
                    <a:pt x="0" y="0"/>
                  </a:lnTo>
                  <a:lnTo>
                    <a:pt x="9" y="2"/>
                  </a:lnTo>
                  <a:lnTo>
                    <a:pt x="19" y="3"/>
                  </a:lnTo>
                  <a:lnTo>
                    <a:pt x="29" y="5"/>
                  </a:lnTo>
                  <a:lnTo>
                    <a:pt x="38" y="6"/>
                  </a:lnTo>
                  <a:lnTo>
                    <a:pt x="46" y="8"/>
                  </a:lnTo>
                  <a:lnTo>
                    <a:pt x="55" y="10"/>
                  </a:lnTo>
                  <a:lnTo>
                    <a:pt x="63" y="12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5" name="Freeform 12"/>
            <p:cNvSpPr>
              <a:spLocks/>
            </p:cNvSpPr>
            <p:nvPr/>
          </p:nvSpPr>
          <p:spPr bwMode="auto">
            <a:xfrm>
              <a:off x="1429" y="488"/>
              <a:ext cx="124" cy="90"/>
            </a:xfrm>
            <a:custGeom>
              <a:avLst/>
              <a:gdLst>
                <a:gd name="T0" fmla="*/ 3 w 248"/>
                <a:gd name="T1" fmla="*/ 1 h 178"/>
                <a:gd name="T2" fmla="*/ 4 w 248"/>
                <a:gd name="T3" fmla="*/ 1 h 178"/>
                <a:gd name="T4" fmla="*/ 4 w 248"/>
                <a:gd name="T5" fmla="*/ 1 h 178"/>
                <a:gd name="T6" fmla="*/ 4 w 248"/>
                <a:gd name="T7" fmla="*/ 1 h 178"/>
                <a:gd name="T8" fmla="*/ 5 w 248"/>
                <a:gd name="T9" fmla="*/ 2 h 178"/>
                <a:gd name="T10" fmla="*/ 5 w 248"/>
                <a:gd name="T11" fmla="*/ 2 h 178"/>
                <a:gd name="T12" fmla="*/ 5 w 248"/>
                <a:gd name="T13" fmla="*/ 2 h 178"/>
                <a:gd name="T14" fmla="*/ 6 w 248"/>
                <a:gd name="T15" fmla="*/ 2 h 178"/>
                <a:gd name="T16" fmla="*/ 6 w 248"/>
                <a:gd name="T17" fmla="*/ 2 h 178"/>
                <a:gd name="T18" fmla="*/ 6 w 248"/>
                <a:gd name="T19" fmla="*/ 2 h 178"/>
                <a:gd name="T20" fmla="*/ 7 w 248"/>
                <a:gd name="T21" fmla="*/ 3 h 178"/>
                <a:gd name="T22" fmla="*/ 7 w 248"/>
                <a:gd name="T23" fmla="*/ 3 h 178"/>
                <a:gd name="T24" fmla="*/ 7 w 248"/>
                <a:gd name="T25" fmla="*/ 3 h 178"/>
                <a:gd name="T26" fmla="*/ 8 w 248"/>
                <a:gd name="T27" fmla="*/ 4 h 178"/>
                <a:gd name="T28" fmla="*/ 8 w 248"/>
                <a:gd name="T29" fmla="*/ 4 h 178"/>
                <a:gd name="T30" fmla="*/ 8 w 248"/>
                <a:gd name="T31" fmla="*/ 4 h 178"/>
                <a:gd name="T32" fmla="*/ 8 w 248"/>
                <a:gd name="T33" fmla="*/ 5 h 178"/>
                <a:gd name="T34" fmla="*/ 8 w 248"/>
                <a:gd name="T35" fmla="*/ 5 h 178"/>
                <a:gd name="T36" fmla="*/ 8 w 248"/>
                <a:gd name="T37" fmla="*/ 6 h 178"/>
                <a:gd name="T38" fmla="*/ 8 w 248"/>
                <a:gd name="T39" fmla="*/ 6 h 178"/>
                <a:gd name="T40" fmla="*/ 8 w 248"/>
                <a:gd name="T41" fmla="*/ 6 h 178"/>
                <a:gd name="T42" fmla="*/ 8 w 248"/>
                <a:gd name="T43" fmla="*/ 6 h 178"/>
                <a:gd name="T44" fmla="*/ 8 w 248"/>
                <a:gd name="T45" fmla="*/ 5 h 178"/>
                <a:gd name="T46" fmla="*/ 8 w 248"/>
                <a:gd name="T47" fmla="*/ 5 h 178"/>
                <a:gd name="T48" fmla="*/ 8 w 248"/>
                <a:gd name="T49" fmla="*/ 5 h 178"/>
                <a:gd name="T50" fmla="*/ 8 w 248"/>
                <a:gd name="T51" fmla="*/ 4 h 178"/>
                <a:gd name="T52" fmla="*/ 7 w 248"/>
                <a:gd name="T53" fmla="*/ 4 h 178"/>
                <a:gd name="T54" fmla="*/ 7 w 248"/>
                <a:gd name="T55" fmla="*/ 4 h 178"/>
                <a:gd name="T56" fmla="*/ 7 w 248"/>
                <a:gd name="T57" fmla="*/ 4 h 178"/>
                <a:gd name="T58" fmla="*/ 6 w 248"/>
                <a:gd name="T59" fmla="*/ 3 h 178"/>
                <a:gd name="T60" fmla="*/ 6 w 248"/>
                <a:gd name="T61" fmla="*/ 2 h 178"/>
                <a:gd name="T62" fmla="*/ 5 w 248"/>
                <a:gd name="T63" fmla="*/ 2 h 178"/>
                <a:gd name="T64" fmla="*/ 5 w 248"/>
                <a:gd name="T65" fmla="*/ 2 h 178"/>
                <a:gd name="T66" fmla="*/ 4 w 248"/>
                <a:gd name="T67" fmla="*/ 1 h 178"/>
                <a:gd name="T68" fmla="*/ 3 w 248"/>
                <a:gd name="T69" fmla="*/ 1 h 178"/>
                <a:gd name="T70" fmla="*/ 2 w 248"/>
                <a:gd name="T71" fmla="*/ 1 h 178"/>
                <a:gd name="T72" fmla="*/ 2 w 248"/>
                <a:gd name="T73" fmla="*/ 1 h 178"/>
                <a:gd name="T74" fmla="*/ 2 w 248"/>
                <a:gd name="T75" fmla="*/ 1 h 178"/>
                <a:gd name="T76" fmla="*/ 1 w 248"/>
                <a:gd name="T77" fmla="*/ 1 h 178"/>
                <a:gd name="T78" fmla="*/ 1 w 248"/>
                <a:gd name="T79" fmla="*/ 1 h 178"/>
                <a:gd name="T80" fmla="*/ 1 w 248"/>
                <a:gd name="T81" fmla="*/ 1 h 178"/>
                <a:gd name="T82" fmla="*/ 1 w 248"/>
                <a:gd name="T83" fmla="*/ 1 h 178"/>
                <a:gd name="T84" fmla="*/ 1 w 248"/>
                <a:gd name="T85" fmla="*/ 1 h 178"/>
                <a:gd name="T86" fmla="*/ 1 w 248"/>
                <a:gd name="T87" fmla="*/ 1 h 178"/>
                <a:gd name="T88" fmla="*/ 0 w 248"/>
                <a:gd name="T89" fmla="*/ 1 h 178"/>
                <a:gd name="T90" fmla="*/ 1 w 248"/>
                <a:gd name="T91" fmla="*/ 1 h 178"/>
                <a:gd name="T92" fmla="*/ 1 w 248"/>
                <a:gd name="T93" fmla="*/ 0 h 178"/>
                <a:gd name="T94" fmla="*/ 1 w 248"/>
                <a:gd name="T95" fmla="*/ 1 h 178"/>
                <a:gd name="T96" fmla="*/ 1 w 248"/>
                <a:gd name="T97" fmla="*/ 1 h 178"/>
                <a:gd name="T98" fmla="*/ 2 w 248"/>
                <a:gd name="T99" fmla="*/ 1 h 178"/>
                <a:gd name="T100" fmla="*/ 2 w 248"/>
                <a:gd name="T101" fmla="*/ 1 h 178"/>
                <a:gd name="T102" fmla="*/ 2 w 248"/>
                <a:gd name="T103" fmla="*/ 1 h 178"/>
                <a:gd name="T104" fmla="*/ 2 w 248"/>
                <a:gd name="T105" fmla="*/ 1 h 178"/>
                <a:gd name="T106" fmla="*/ 3 w 248"/>
                <a:gd name="T107" fmla="*/ 1 h 178"/>
                <a:gd name="T108" fmla="*/ 3 w 248"/>
                <a:gd name="T109" fmla="*/ 1 h 178"/>
                <a:gd name="T110" fmla="*/ 3 w 248"/>
                <a:gd name="T111" fmla="*/ 1 h 178"/>
                <a:gd name="T112" fmla="*/ 3 w 248"/>
                <a:gd name="T113" fmla="*/ 1 h 1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8" h="178">
                  <a:moveTo>
                    <a:pt x="95" y="23"/>
                  </a:moveTo>
                  <a:lnTo>
                    <a:pt x="106" y="24"/>
                  </a:lnTo>
                  <a:lnTo>
                    <a:pt x="116" y="27"/>
                  </a:lnTo>
                  <a:lnTo>
                    <a:pt x="126" y="32"/>
                  </a:lnTo>
                  <a:lnTo>
                    <a:pt x="136" y="36"/>
                  </a:lnTo>
                  <a:lnTo>
                    <a:pt x="146" y="42"/>
                  </a:lnTo>
                  <a:lnTo>
                    <a:pt x="156" y="47"/>
                  </a:lnTo>
                  <a:lnTo>
                    <a:pt x="165" y="53"/>
                  </a:lnTo>
                  <a:lnTo>
                    <a:pt x="176" y="57"/>
                  </a:lnTo>
                  <a:lnTo>
                    <a:pt x="187" y="64"/>
                  </a:lnTo>
                  <a:lnTo>
                    <a:pt x="198" y="73"/>
                  </a:lnTo>
                  <a:lnTo>
                    <a:pt x="207" y="83"/>
                  </a:lnTo>
                  <a:lnTo>
                    <a:pt x="216" y="93"/>
                  </a:lnTo>
                  <a:lnTo>
                    <a:pt x="225" y="103"/>
                  </a:lnTo>
                  <a:lnTo>
                    <a:pt x="232" y="115"/>
                  </a:lnTo>
                  <a:lnTo>
                    <a:pt x="238" y="127"/>
                  </a:lnTo>
                  <a:lnTo>
                    <a:pt x="243" y="139"/>
                  </a:lnTo>
                  <a:lnTo>
                    <a:pt x="245" y="151"/>
                  </a:lnTo>
                  <a:lnTo>
                    <a:pt x="248" y="160"/>
                  </a:lnTo>
                  <a:lnTo>
                    <a:pt x="248" y="169"/>
                  </a:lnTo>
                  <a:lnTo>
                    <a:pt x="239" y="178"/>
                  </a:lnTo>
                  <a:lnTo>
                    <a:pt x="238" y="167"/>
                  </a:lnTo>
                  <a:lnTo>
                    <a:pt x="237" y="155"/>
                  </a:lnTo>
                  <a:lnTo>
                    <a:pt x="235" y="144"/>
                  </a:lnTo>
                  <a:lnTo>
                    <a:pt x="231" y="133"/>
                  </a:lnTo>
                  <a:lnTo>
                    <a:pt x="227" y="123"/>
                  </a:lnTo>
                  <a:lnTo>
                    <a:pt x="221" y="114"/>
                  </a:lnTo>
                  <a:lnTo>
                    <a:pt x="214" y="104"/>
                  </a:lnTo>
                  <a:lnTo>
                    <a:pt x="205" y="96"/>
                  </a:lnTo>
                  <a:lnTo>
                    <a:pt x="189" y="79"/>
                  </a:lnTo>
                  <a:lnTo>
                    <a:pt x="169" y="64"/>
                  </a:lnTo>
                  <a:lnTo>
                    <a:pt x="149" y="51"/>
                  </a:lnTo>
                  <a:lnTo>
                    <a:pt x="129" y="41"/>
                  </a:lnTo>
                  <a:lnTo>
                    <a:pt x="106" y="32"/>
                  </a:lnTo>
                  <a:lnTo>
                    <a:pt x="84" y="24"/>
                  </a:lnTo>
                  <a:lnTo>
                    <a:pt x="61" y="18"/>
                  </a:lnTo>
                  <a:lnTo>
                    <a:pt x="38" y="13"/>
                  </a:lnTo>
                  <a:lnTo>
                    <a:pt x="34" y="10"/>
                  </a:lnTo>
                  <a:lnTo>
                    <a:pt x="30" y="8"/>
                  </a:lnTo>
                  <a:lnTo>
                    <a:pt x="25" y="6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4" y="4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7" y="3"/>
                  </a:lnTo>
                  <a:lnTo>
                    <a:pt x="35" y="5"/>
                  </a:lnTo>
                  <a:lnTo>
                    <a:pt x="44" y="6"/>
                  </a:lnTo>
                  <a:lnTo>
                    <a:pt x="54" y="9"/>
                  </a:lnTo>
                  <a:lnTo>
                    <a:pt x="63" y="10"/>
                  </a:lnTo>
                  <a:lnTo>
                    <a:pt x="71" y="12"/>
                  </a:lnTo>
                  <a:lnTo>
                    <a:pt x="80" y="15"/>
                  </a:lnTo>
                  <a:lnTo>
                    <a:pt x="88" y="18"/>
                  </a:lnTo>
                  <a:lnTo>
                    <a:pt x="95" y="2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6" name="Freeform 13"/>
            <p:cNvSpPr>
              <a:spLocks/>
            </p:cNvSpPr>
            <p:nvPr/>
          </p:nvSpPr>
          <p:spPr bwMode="auto">
            <a:xfrm>
              <a:off x="1397" y="493"/>
              <a:ext cx="150" cy="94"/>
            </a:xfrm>
            <a:custGeom>
              <a:avLst/>
              <a:gdLst>
                <a:gd name="T0" fmla="*/ 3 w 300"/>
                <a:gd name="T1" fmla="*/ 1 h 188"/>
                <a:gd name="T2" fmla="*/ 3 w 300"/>
                <a:gd name="T3" fmla="*/ 1 h 188"/>
                <a:gd name="T4" fmla="*/ 4 w 300"/>
                <a:gd name="T5" fmla="*/ 1 h 188"/>
                <a:gd name="T6" fmla="*/ 4 w 300"/>
                <a:gd name="T7" fmla="*/ 1 h 188"/>
                <a:gd name="T8" fmla="*/ 4 w 300"/>
                <a:gd name="T9" fmla="*/ 1 h 188"/>
                <a:gd name="T10" fmla="*/ 5 w 300"/>
                <a:gd name="T11" fmla="*/ 1 h 188"/>
                <a:gd name="T12" fmla="*/ 5 w 300"/>
                <a:gd name="T13" fmla="*/ 2 h 188"/>
                <a:gd name="T14" fmla="*/ 6 w 300"/>
                <a:gd name="T15" fmla="*/ 2 h 188"/>
                <a:gd name="T16" fmla="*/ 7 w 300"/>
                <a:gd name="T17" fmla="*/ 2 h 188"/>
                <a:gd name="T18" fmla="*/ 7 w 300"/>
                <a:gd name="T19" fmla="*/ 3 h 188"/>
                <a:gd name="T20" fmla="*/ 8 w 300"/>
                <a:gd name="T21" fmla="*/ 3 h 188"/>
                <a:gd name="T22" fmla="*/ 9 w 300"/>
                <a:gd name="T23" fmla="*/ 4 h 188"/>
                <a:gd name="T24" fmla="*/ 9 w 300"/>
                <a:gd name="T25" fmla="*/ 4 h 188"/>
                <a:gd name="T26" fmla="*/ 9 w 300"/>
                <a:gd name="T27" fmla="*/ 5 h 188"/>
                <a:gd name="T28" fmla="*/ 9 w 300"/>
                <a:gd name="T29" fmla="*/ 5 h 188"/>
                <a:gd name="T30" fmla="*/ 10 w 300"/>
                <a:gd name="T31" fmla="*/ 5 h 188"/>
                <a:gd name="T32" fmla="*/ 10 w 300"/>
                <a:gd name="T33" fmla="*/ 6 h 188"/>
                <a:gd name="T34" fmla="*/ 10 w 300"/>
                <a:gd name="T35" fmla="*/ 6 h 188"/>
                <a:gd name="T36" fmla="*/ 9 w 300"/>
                <a:gd name="T37" fmla="*/ 6 h 188"/>
                <a:gd name="T38" fmla="*/ 9 w 300"/>
                <a:gd name="T39" fmla="*/ 6 h 188"/>
                <a:gd name="T40" fmla="*/ 9 w 300"/>
                <a:gd name="T41" fmla="*/ 6 h 188"/>
                <a:gd name="T42" fmla="*/ 9 w 300"/>
                <a:gd name="T43" fmla="*/ 5 h 188"/>
                <a:gd name="T44" fmla="*/ 9 w 300"/>
                <a:gd name="T45" fmla="*/ 5 h 188"/>
                <a:gd name="T46" fmla="*/ 9 w 300"/>
                <a:gd name="T47" fmla="*/ 4 h 188"/>
                <a:gd name="T48" fmla="*/ 8 w 300"/>
                <a:gd name="T49" fmla="*/ 4 h 188"/>
                <a:gd name="T50" fmla="*/ 8 w 300"/>
                <a:gd name="T51" fmla="*/ 3 h 188"/>
                <a:gd name="T52" fmla="*/ 8 w 300"/>
                <a:gd name="T53" fmla="*/ 3 h 188"/>
                <a:gd name="T54" fmla="*/ 7 w 300"/>
                <a:gd name="T55" fmla="*/ 3 h 188"/>
                <a:gd name="T56" fmla="*/ 7 w 300"/>
                <a:gd name="T57" fmla="*/ 2 h 188"/>
                <a:gd name="T58" fmla="*/ 6 w 300"/>
                <a:gd name="T59" fmla="*/ 2 h 188"/>
                <a:gd name="T60" fmla="*/ 6 w 300"/>
                <a:gd name="T61" fmla="*/ 2 h 188"/>
                <a:gd name="T62" fmla="*/ 5 w 300"/>
                <a:gd name="T63" fmla="*/ 2 h 188"/>
                <a:gd name="T64" fmla="*/ 5 w 300"/>
                <a:gd name="T65" fmla="*/ 2 h 188"/>
                <a:gd name="T66" fmla="*/ 4 w 300"/>
                <a:gd name="T67" fmla="*/ 2 h 188"/>
                <a:gd name="T68" fmla="*/ 4 w 300"/>
                <a:gd name="T69" fmla="*/ 1 h 188"/>
                <a:gd name="T70" fmla="*/ 4 w 300"/>
                <a:gd name="T71" fmla="*/ 1 h 188"/>
                <a:gd name="T72" fmla="*/ 3 w 300"/>
                <a:gd name="T73" fmla="*/ 1 h 188"/>
                <a:gd name="T74" fmla="*/ 3 w 300"/>
                <a:gd name="T75" fmla="*/ 1 h 188"/>
                <a:gd name="T76" fmla="*/ 2 w 300"/>
                <a:gd name="T77" fmla="*/ 1 h 188"/>
                <a:gd name="T78" fmla="*/ 2 w 300"/>
                <a:gd name="T79" fmla="*/ 1 h 188"/>
                <a:gd name="T80" fmla="*/ 2 w 300"/>
                <a:gd name="T81" fmla="*/ 1 h 188"/>
                <a:gd name="T82" fmla="*/ 2 w 300"/>
                <a:gd name="T83" fmla="*/ 1 h 188"/>
                <a:gd name="T84" fmla="*/ 1 w 300"/>
                <a:gd name="T85" fmla="*/ 1 h 188"/>
                <a:gd name="T86" fmla="*/ 1 w 300"/>
                <a:gd name="T87" fmla="*/ 1 h 188"/>
                <a:gd name="T88" fmla="*/ 1 w 300"/>
                <a:gd name="T89" fmla="*/ 1 h 188"/>
                <a:gd name="T90" fmla="*/ 1 w 300"/>
                <a:gd name="T91" fmla="*/ 1 h 188"/>
                <a:gd name="T92" fmla="*/ 0 w 300"/>
                <a:gd name="T93" fmla="*/ 1 h 188"/>
                <a:gd name="T94" fmla="*/ 1 w 300"/>
                <a:gd name="T95" fmla="*/ 1 h 188"/>
                <a:gd name="T96" fmla="*/ 1 w 300"/>
                <a:gd name="T97" fmla="*/ 0 h 188"/>
                <a:gd name="T98" fmla="*/ 1 w 300"/>
                <a:gd name="T99" fmla="*/ 0 h 188"/>
                <a:gd name="T100" fmla="*/ 2 w 300"/>
                <a:gd name="T101" fmla="*/ 1 h 188"/>
                <a:gd name="T102" fmla="*/ 2 w 300"/>
                <a:gd name="T103" fmla="*/ 1 h 188"/>
                <a:gd name="T104" fmla="*/ 3 w 300"/>
                <a:gd name="T105" fmla="*/ 1 h 188"/>
                <a:gd name="T106" fmla="*/ 3 w 300"/>
                <a:gd name="T107" fmla="*/ 1 h 188"/>
                <a:gd name="T108" fmla="*/ 3 w 300"/>
                <a:gd name="T109" fmla="*/ 1 h 1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00" h="188">
                  <a:moveTo>
                    <a:pt x="89" y="9"/>
                  </a:moveTo>
                  <a:lnTo>
                    <a:pt x="92" y="11"/>
                  </a:lnTo>
                  <a:lnTo>
                    <a:pt x="98" y="14"/>
                  </a:lnTo>
                  <a:lnTo>
                    <a:pt x="104" y="15"/>
                  </a:lnTo>
                  <a:lnTo>
                    <a:pt x="110" y="15"/>
                  </a:lnTo>
                  <a:lnTo>
                    <a:pt x="132" y="25"/>
                  </a:lnTo>
                  <a:lnTo>
                    <a:pt x="155" y="35"/>
                  </a:lnTo>
                  <a:lnTo>
                    <a:pt x="178" y="44"/>
                  </a:lnTo>
                  <a:lnTo>
                    <a:pt x="201" y="55"/>
                  </a:lnTo>
                  <a:lnTo>
                    <a:pt x="223" y="67"/>
                  </a:lnTo>
                  <a:lnTo>
                    <a:pt x="242" y="82"/>
                  </a:lnTo>
                  <a:lnTo>
                    <a:pt x="258" y="100"/>
                  </a:lnTo>
                  <a:lnTo>
                    <a:pt x="272" y="121"/>
                  </a:lnTo>
                  <a:lnTo>
                    <a:pt x="280" y="134"/>
                  </a:lnTo>
                  <a:lnTo>
                    <a:pt x="286" y="146"/>
                  </a:lnTo>
                  <a:lnTo>
                    <a:pt x="292" y="159"/>
                  </a:lnTo>
                  <a:lnTo>
                    <a:pt x="296" y="172"/>
                  </a:lnTo>
                  <a:lnTo>
                    <a:pt x="300" y="172"/>
                  </a:lnTo>
                  <a:lnTo>
                    <a:pt x="284" y="188"/>
                  </a:lnTo>
                  <a:lnTo>
                    <a:pt x="280" y="174"/>
                  </a:lnTo>
                  <a:lnTo>
                    <a:pt x="276" y="161"/>
                  </a:lnTo>
                  <a:lnTo>
                    <a:pt x="272" y="149"/>
                  </a:lnTo>
                  <a:lnTo>
                    <a:pt x="271" y="136"/>
                  </a:lnTo>
                  <a:lnTo>
                    <a:pt x="261" y="121"/>
                  </a:lnTo>
                  <a:lnTo>
                    <a:pt x="249" y="108"/>
                  </a:lnTo>
                  <a:lnTo>
                    <a:pt x="238" y="96"/>
                  </a:lnTo>
                  <a:lnTo>
                    <a:pt x="225" y="84"/>
                  </a:lnTo>
                  <a:lnTo>
                    <a:pt x="211" y="74"/>
                  </a:lnTo>
                  <a:lnTo>
                    <a:pt x="196" y="63"/>
                  </a:lnTo>
                  <a:lnTo>
                    <a:pt x="181" y="55"/>
                  </a:lnTo>
                  <a:lnTo>
                    <a:pt x="165" y="47"/>
                  </a:lnTo>
                  <a:lnTo>
                    <a:pt x="151" y="43"/>
                  </a:lnTo>
                  <a:lnTo>
                    <a:pt x="138" y="38"/>
                  </a:lnTo>
                  <a:lnTo>
                    <a:pt x="125" y="33"/>
                  </a:lnTo>
                  <a:lnTo>
                    <a:pt x="112" y="29"/>
                  </a:lnTo>
                  <a:lnTo>
                    <a:pt x="99" y="24"/>
                  </a:lnTo>
                  <a:lnTo>
                    <a:pt x="85" y="21"/>
                  </a:lnTo>
                  <a:lnTo>
                    <a:pt x="73" y="17"/>
                  </a:lnTo>
                  <a:lnTo>
                    <a:pt x="60" y="15"/>
                  </a:lnTo>
                  <a:lnTo>
                    <a:pt x="52" y="14"/>
                  </a:lnTo>
                  <a:lnTo>
                    <a:pt x="44" y="13"/>
                  </a:lnTo>
                  <a:lnTo>
                    <a:pt x="37" y="11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15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11" y="3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54" y="3"/>
                  </a:lnTo>
                  <a:lnTo>
                    <a:pt x="66" y="7"/>
                  </a:lnTo>
                  <a:lnTo>
                    <a:pt x="77" y="9"/>
                  </a:lnTo>
                  <a:lnTo>
                    <a:pt x="89" y="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7" name="Freeform 14"/>
            <p:cNvSpPr>
              <a:spLocks/>
            </p:cNvSpPr>
            <p:nvPr/>
          </p:nvSpPr>
          <p:spPr bwMode="auto">
            <a:xfrm>
              <a:off x="1360" y="504"/>
              <a:ext cx="175" cy="101"/>
            </a:xfrm>
            <a:custGeom>
              <a:avLst/>
              <a:gdLst>
                <a:gd name="T0" fmla="*/ 4 w 351"/>
                <a:gd name="T1" fmla="*/ 1 h 202"/>
                <a:gd name="T2" fmla="*/ 4 w 351"/>
                <a:gd name="T3" fmla="*/ 1 h 202"/>
                <a:gd name="T4" fmla="*/ 5 w 351"/>
                <a:gd name="T5" fmla="*/ 1 h 202"/>
                <a:gd name="T6" fmla="*/ 7 w 351"/>
                <a:gd name="T7" fmla="*/ 2 h 202"/>
                <a:gd name="T8" fmla="*/ 9 w 351"/>
                <a:gd name="T9" fmla="*/ 3 h 202"/>
                <a:gd name="T10" fmla="*/ 10 w 351"/>
                <a:gd name="T11" fmla="*/ 4 h 202"/>
                <a:gd name="T12" fmla="*/ 10 w 351"/>
                <a:gd name="T13" fmla="*/ 5 h 202"/>
                <a:gd name="T14" fmla="*/ 10 w 351"/>
                <a:gd name="T15" fmla="*/ 6 h 202"/>
                <a:gd name="T16" fmla="*/ 9 w 351"/>
                <a:gd name="T17" fmla="*/ 7 h 202"/>
                <a:gd name="T18" fmla="*/ 9 w 351"/>
                <a:gd name="T19" fmla="*/ 6 h 202"/>
                <a:gd name="T20" fmla="*/ 9 w 351"/>
                <a:gd name="T21" fmla="*/ 5 h 202"/>
                <a:gd name="T22" fmla="*/ 8 w 351"/>
                <a:gd name="T23" fmla="*/ 4 h 202"/>
                <a:gd name="T24" fmla="*/ 7 w 351"/>
                <a:gd name="T25" fmla="*/ 4 h 202"/>
                <a:gd name="T26" fmla="*/ 7 w 351"/>
                <a:gd name="T27" fmla="*/ 3 h 202"/>
                <a:gd name="T28" fmla="*/ 6 w 351"/>
                <a:gd name="T29" fmla="*/ 3 h 202"/>
                <a:gd name="T30" fmla="*/ 6 w 351"/>
                <a:gd name="T31" fmla="*/ 3 h 202"/>
                <a:gd name="T32" fmla="*/ 5 w 351"/>
                <a:gd name="T33" fmla="*/ 3 h 202"/>
                <a:gd name="T34" fmla="*/ 4 w 351"/>
                <a:gd name="T35" fmla="*/ 2 h 202"/>
                <a:gd name="T36" fmla="*/ 3 w 351"/>
                <a:gd name="T37" fmla="*/ 2 h 202"/>
                <a:gd name="T38" fmla="*/ 2 w 351"/>
                <a:gd name="T39" fmla="*/ 2 h 202"/>
                <a:gd name="T40" fmla="*/ 1 w 351"/>
                <a:gd name="T41" fmla="*/ 2 h 202"/>
                <a:gd name="T42" fmla="*/ 1 w 351"/>
                <a:gd name="T43" fmla="*/ 2 h 202"/>
                <a:gd name="T44" fmla="*/ 0 w 351"/>
                <a:gd name="T45" fmla="*/ 2 h 202"/>
                <a:gd name="T46" fmla="*/ 0 w 351"/>
                <a:gd name="T47" fmla="*/ 1 h 202"/>
                <a:gd name="T48" fmla="*/ 0 w 351"/>
                <a:gd name="T49" fmla="*/ 1 h 202"/>
                <a:gd name="T50" fmla="*/ 1 w 351"/>
                <a:gd name="T51" fmla="*/ 1 h 202"/>
                <a:gd name="T52" fmla="*/ 2 w 351"/>
                <a:gd name="T53" fmla="*/ 1 h 202"/>
                <a:gd name="T54" fmla="*/ 3 w 351"/>
                <a:gd name="T55" fmla="*/ 1 h 202"/>
                <a:gd name="T56" fmla="*/ 4 w 351"/>
                <a:gd name="T57" fmla="*/ 2 h 202"/>
                <a:gd name="T58" fmla="*/ 5 w 351"/>
                <a:gd name="T59" fmla="*/ 2 h 202"/>
                <a:gd name="T60" fmla="*/ 6 w 351"/>
                <a:gd name="T61" fmla="*/ 2 h 202"/>
                <a:gd name="T62" fmla="*/ 7 w 351"/>
                <a:gd name="T63" fmla="*/ 3 h 202"/>
                <a:gd name="T64" fmla="*/ 8 w 351"/>
                <a:gd name="T65" fmla="*/ 3 h 202"/>
                <a:gd name="T66" fmla="*/ 8 w 351"/>
                <a:gd name="T67" fmla="*/ 4 h 202"/>
                <a:gd name="T68" fmla="*/ 9 w 351"/>
                <a:gd name="T69" fmla="*/ 5 h 202"/>
                <a:gd name="T70" fmla="*/ 9 w 351"/>
                <a:gd name="T71" fmla="*/ 5 h 202"/>
                <a:gd name="T72" fmla="*/ 10 w 351"/>
                <a:gd name="T73" fmla="*/ 6 h 202"/>
                <a:gd name="T74" fmla="*/ 10 w 351"/>
                <a:gd name="T75" fmla="*/ 6 h 202"/>
                <a:gd name="T76" fmla="*/ 10 w 351"/>
                <a:gd name="T77" fmla="*/ 6 h 202"/>
                <a:gd name="T78" fmla="*/ 10 w 351"/>
                <a:gd name="T79" fmla="*/ 5 h 202"/>
                <a:gd name="T80" fmla="*/ 9 w 351"/>
                <a:gd name="T81" fmla="*/ 4 h 202"/>
                <a:gd name="T82" fmla="*/ 9 w 351"/>
                <a:gd name="T83" fmla="*/ 3 h 202"/>
                <a:gd name="T84" fmla="*/ 8 w 351"/>
                <a:gd name="T85" fmla="*/ 3 h 202"/>
                <a:gd name="T86" fmla="*/ 7 w 351"/>
                <a:gd name="T87" fmla="*/ 2 h 202"/>
                <a:gd name="T88" fmla="*/ 6 w 351"/>
                <a:gd name="T89" fmla="*/ 2 h 202"/>
                <a:gd name="T90" fmla="*/ 5 w 351"/>
                <a:gd name="T91" fmla="*/ 2 h 202"/>
                <a:gd name="T92" fmla="*/ 5 w 351"/>
                <a:gd name="T93" fmla="*/ 2 h 202"/>
                <a:gd name="T94" fmla="*/ 5 w 351"/>
                <a:gd name="T95" fmla="*/ 1 h 202"/>
                <a:gd name="T96" fmla="*/ 4 w 351"/>
                <a:gd name="T97" fmla="*/ 1 h 202"/>
                <a:gd name="T98" fmla="*/ 3 w 351"/>
                <a:gd name="T99" fmla="*/ 1 h 202"/>
                <a:gd name="T100" fmla="*/ 3 w 351"/>
                <a:gd name="T101" fmla="*/ 1 h 202"/>
                <a:gd name="T102" fmla="*/ 2 w 351"/>
                <a:gd name="T103" fmla="*/ 1 h 202"/>
                <a:gd name="T104" fmla="*/ 2 w 351"/>
                <a:gd name="T105" fmla="*/ 1 h 202"/>
                <a:gd name="T106" fmla="*/ 1 w 351"/>
                <a:gd name="T107" fmla="*/ 1 h 202"/>
                <a:gd name="T108" fmla="*/ 1 w 351"/>
                <a:gd name="T109" fmla="*/ 1 h 202"/>
                <a:gd name="T110" fmla="*/ 1 w 351"/>
                <a:gd name="T111" fmla="*/ 1 h 202"/>
                <a:gd name="T112" fmla="*/ 1 w 351"/>
                <a:gd name="T113" fmla="*/ 0 h 202"/>
                <a:gd name="T114" fmla="*/ 2 w 351"/>
                <a:gd name="T115" fmla="*/ 1 h 202"/>
                <a:gd name="T116" fmla="*/ 2 w 351"/>
                <a:gd name="T117" fmla="*/ 1 h 202"/>
                <a:gd name="T118" fmla="*/ 3 w 351"/>
                <a:gd name="T119" fmla="*/ 1 h 202"/>
                <a:gd name="T120" fmla="*/ 3 w 351"/>
                <a:gd name="T121" fmla="*/ 1 h 202"/>
                <a:gd name="T122" fmla="*/ 3 w 351"/>
                <a:gd name="T123" fmla="*/ 1 h 202"/>
                <a:gd name="T124" fmla="*/ 4 w 351"/>
                <a:gd name="T125" fmla="*/ 1 h 2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1" h="202">
                  <a:moveTo>
                    <a:pt x="142" y="10"/>
                  </a:moveTo>
                  <a:lnTo>
                    <a:pt x="146" y="14"/>
                  </a:lnTo>
                  <a:lnTo>
                    <a:pt x="150" y="12"/>
                  </a:lnTo>
                  <a:lnTo>
                    <a:pt x="155" y="11"/>
                  </a:lnTo>
                  <a:lnTo>
                    <a:pt x="159" y="12"/>
                  </a:lnTo>
                  <a:lnTo>
                    <a:pt x="185" y="25"/>
                  </a:lnTo>
                  <a:lnTo>
                    <a:pt x="211" y="37"/>
                  </a:lnTo>
                  <a:lnTo>
                    <a:pt x="238" y="48"/>
                  </a:lnTo>
                  <a:lnTo>
                    <a:pt x="264" y="62"/>
                  </a:lnTo>
                  <a:lnTo>
                    <a:pt x="288" y="77"/>
                  </a:lnTo>
                  <a:lnTo>
                    <a:pt x="309" y="95"/>
                  </a:lnTo>
                  <a:lnTo>
                    <a:pt x="327" y="118"/>
                  </a:lnTo>
                  <a:lnTo>
                    <a:pt x="338" y="146"/>
                  </a:lnTo>
                  <a:lnTo>
                    <a:pt x="341" y="153"/>
                  </a:lnTo>
                  <a:lnTo>
                    <a:pt x="343" y="160"/>
                  </a:lnTo>
                  <a:lnTo>
                    <a:pt x="346" y="166"/>
                  </a:lnTo>
                  <a:lnTo>
                    <a:pt x="351" y="171"/>
                  </a:lnTo>
                  <a:lnTo>
                    <a:pt x="317" y="202"/>
                  </a:lnTo>
                  <a:lnTo>
                    <a:pt x="317" y="189"/>
                  </a:lnTo>
                  <a:lnTo>
                    <a:pt x="314" y="175"/>
                  </a:lnTo>
                  <a:lnTo>
                    <a:pt x="306" y="162"/>
                  </a:lnTo>
                  <a:lnTo>
                    <a:pt x="295" y="149"/>
                  </a:lnTo>
                  <a:lnTo>
                    <a:pt x="285" y="138"/>
                  </a:lnTo>
                  <a:lnTo>
                    <a:pt x="274" y="125"/>
                  </a:lnTo>
                  <a:lnTo>
                    <a:pt x="263" y="114"/>
                  </a:lnTo>
                  <a:lnTo>
                    <a:pt x="255" y="102"/>
                  </a:lnTo>
                  <a:lnTo>
                    <a:pt x="247" y="98"/>
                  </a:lnTo>
                  <a:lnTo>
                    <a:pt x="239" y="93"/>
                  </a:lnTo>
                  <a:lnTo>
                    <a:pt x="231" y="88"/>
                  </a:lnTo>
                  <a:lnTo>
                    <a:pt x="223" y="85"/>
                  </a:lnTo>
                  <a:lnTo>
                    <a:pt x="223" y="84"/>
                  </a:lnTo>
                  <a:lnTo>
                    <a:pt x="207" y="78"/>
                  </a:lnTo>
                  <a:lnTo>
                    <a:pt x="191" y="72"/>
                  </a:lnTo>
                  <a:lnTo>
                    <a:pt x="176" y="67"/>
                  </a:lnTo>
                  <a:lnTo>
                    <a:pt x="161" y="61"/>
                  </a:lnTo>
                  <a:lnTo>
                    <a:pt x="146" y="56"/>
                  </a:lnTo>
                  <a:lnTo>
                    <a:pt x="131" y="52"/>
                  </a:lnTo>
                  <a:lnTo>
                    <a:pt x="116" y="48"/>
                  </a:lnTo>
                  <a:lnTo>
                    <a:pt x="101" y="46"/>
                  </a:lnTo>
                  <a:lnTo>
                    <a:pt x="88" y="42"/>
                  </a:lnTo>
                  <a:lnTo>
                    <a:pt x="75" y="39"/>
                  </a:lnTo>
                  <a:lnTo>
                    <a:pt x="63" y="38"/>
                  </a:lnTo>
                  <a:lnTo>
                    <a:pt x="50" y="37"/>
                  </a:lnTo>
                  <a:lnTo>
                    <a:pt x="37" y="35"/>
                  </a:lnTo>
                  <a:lnTo>
                    <a:pt x="25" y="34"/>
                  </a:lnTo>
                  <a:lnTo>
                    <a:pt x="12" y="33"/>
                  </a:lnTo>
                  <a:lnTo>
                    <a:pt x="0" y="31"/>
                  </a:lnTo>
                  <a:lnTo>
                    <a:pt x="5" y="26"/>
                  </a:lnTo>
                  <a:lnTo>
                    <a:pt x="11" y="22"/>
                  </a:lnTo>
                  <a:lnTo>
                    <a:pt x="17" y="19"/>
                  </a:lnTo>
                  <a:lnTo>
                    <a:pt x="24" y="22"/>
                  </a:lnTo>
                  <a:lnTo>
                    <a:pt x="40" y="24"/>
                  </a:lnTo>
                  <a:lnTo>
                    <a:pt x="57" y="25"/>
                  </a:lnTo>
                  <a:lnTo>
                    <a:pt x="73" y="27"/>
                  </a:lnTo>
                  <a:lnTo>
                    <a:pt x="90" y="30"/>
                  </a:lnTo>
                  <a:lnTo>
                    <a:pt x="106" y="32"/>
                  </a:lnTo>
                  <a:lnTo>
                    <a:pt x="124" y="35"/>
                  </a:lnTo>
                  <a:lnTo>
                    <a:pt x="140" y="39"/>
                  </a:lnTo>
                  <a:lnTo>
                    <a:pt x="157" y="42"/>
                  </a:lnTo>
                  <a:lnTo>
                    <a:pt x="171" y="50"/>
                  </a:lnTo>
                  <a:lnTo>
                    <a:pt x="185" y="57"/>
                  </a:lnTo>
                  <a:lnTo>
                    <a:pt x="200" y="64"/>
                  </a:lnTo>
                  <a:lnTo>
                    <a:pt x="215" y="70"/>
                  </a:lnTo>
                  <a:lnTo>
                    <a:pt x="230" y="77"/>
                  </a:lnTo>
                  <a:lnTo>
                    <a:pt x="245" y="84"/>
                  </a:lnTo>
                  <a:lnTo>
                    <a:pt x="259" y="92"/>
                  </a:lnTo>
                  <a:lnTo>
                    <a:pt x="271" y="102"/>
                  </a:lnTo>
                  <a:lnTo>
                    <a:pt x="280" y="113"/>
                  </a:lnTo>
                  <a:lnTo>
                    <a:pt x="290" y="122"/>
                  </a:lnTo>
                  <a:lnTo>
                    <a:pt x="298" y="132"/>
                  </a:lnTo>
                  <a:lnTo>
                    <a:pt x="306" y="141"/>
                  </a:lnTo>
                  <a:lnTo>
                    <a:pt x="313" y="152"/>
                  </a:lnTo>
                  <a:lnTo>
                    <a:pt x="318" y="161"/>
                  </a:lnTo>
                  <a:lnTo>
                    <a:pt x="324" y="173"/>
                  </a:lnTo>
                  <a:lnTo>
                    <a:pt x="330" y="183"/>
                  </a:lnTo>
                  <a:lnTo>
                    <a:pt x="336" y="178"/>
                  </a:lnTo>
                  <a:lnTo>
                    <a:pt x="336" y="170"/>
                  </a:lnTo>
                  <a:lnTo>
                    <a:pt x="335" y="162"/>
                  </a:lnTo>
                  <a:lnTo>
                    <a:pt x="335" y="154"/>
                  </a:lnTo>
                  <a:lnTo>
                    <a:pt x="325" y="143"/>
                  </a:lnTo>
                  <a:lnTo>
                    <a:pt x="320" y="130"/>
                  </a:lnTo>
                  <a:lnTo>
                    <a:pt x="313" y="117"/>
                  </a:lnTo>
                  <a:lnTo>
                    <a:pt x="306" y="105"/>
                  </a:lnTo>
                  <a:lnTo>
                    <a:pt x="294" y="94"/>
                  </a:lnTo>
                  <a:lnTo>
                    <a:pt x="282" y="85"/>
                  </a:lnTo>
                  <a:lnTo>
                    <a:pt x="268" y="75"/>
                  </a:lnTo>
                  <a:lnTo>
                    <a:pt x="254" y="67"/>
                  </a:lnTo>
                  <a:lnTo>
                    <a:pt x="239" y="58"/>
                  </a:lnTo>
                  <a:lnTo>
                    <a:pt x="224" y="52"/>
                  </a:lnTo>
                  <a:lnTo>
                    <a:pt x="208" y="47"/>
                  </a:lnTo>
                  <a:lnTo>
                    <a:pt x="192" y="42"/>
                  </a:lnTo>
                  <a:lnTo>
                    <a:pt x="188" y="39"/>
                  </a:lnTo>
                  <a:lnTo>
                    <a:pt x="185" y="38"/>
                  </a:lnTo>
                  <a:lnTo>
                    <a:pt x="180" y="38"/>
                  </a:lnTo>
                  <a:lnTo>
                    <a:pt x="174" y="37"/>
                  </a:lnTo>
                  <a:lnTo>
                    <a:pt x="165" y="32"/>
                  </a:lnTo>
                  <a:lnTo>
                    <a:pt x="155" y="28"/>
                  </a:lnTo>
                  <a:lnTo>
                    <a:pt x="144" y="26"/>
                  </a:lnTo>
                  <a:lnTo>
                    <a:pt x="134" y="24"/>
                  </a:lnTo>
                  <a:lnTo>
                    <a:pt x="124" y="22"/>
                  </a:lnTo>
                  <a:lnTo>
                    <a:pt x="113" y="20"/>
                  </a:lnTo>
                  <a:lnTo>
                    <a:pt x="103" y="17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78" y="14"/>
                  </a:lnTo>
                  <a:lnTo>
                    <a:pt x="70" y="12"/>
                  </a:lnTo>
                  <a:lnTo>
                    <a:pt x="62" y="11"/>
                  </a:lnTo>
                  <a:lnTo>
                    <a:pt x="53" y="10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35" y="8"/>
                  </a:lnTo>
                  <a:lnTo>
                    <a:pt x="42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73" y="2"/>
                  </a:lnTo>
                  <a:lnTo>
                    <a:pt x="81" y="2"/>
                  </a:lnTo>
                  <a:lnTo>
                    <a:pt x="89" y="3"/>
                  </a:lnTo>
                  <a:lnTo>
                    <a:pt x="97" y="2"/>
                  </a:lnTo>
                  <a:lnTo>
                    <a:pt x="102" y="3"/>
                  </a:lnTo>
                  <a:lnTo>
                    <a:pt x="108" y="4"/>
                  </a:lnTo>
                  <a:lnTo>
                    <a:pt x="113" y="5"/>
                  </a:lnTo>
                  <a:lnTo>
                    <a:pt x="119" y="7"/>
                  </a:lnTo>
                  <a:lnTo>
                    <a:pt x="125" y="8"/>
                  </a:lnTo>
                  <a:lnTo>
                    <a:pt x="131" y="9"/>
                  </a:lnTo>
                  <a:lnTo>
                    <a:pt x="136" y="9"/>
                  </a:lnTo>
                  <a:lnTo>
                    <a:pt x="142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8" name="Freeform 15"/>
            <p:cNvSpPr>
              <a:spLocks/>
            </p:cNvSpPr>
            <p:nvPr/>
          </p:nvSpPr>
          <p:spPr bwMode="auto">
            <a:xfrm>
              <a:off x="1069" y="515"/>
              <a:ext cx="91" cy="140"/>
            </a:xfrm>
            <a:custGeom>
              <a:avLst/>
              <a:gdLst>
                <a:gd name="T0" fmla="*/ 5 w 183"/>
                <a:gd name="T1" fmla="*/ 3 h 280"/>
                <a:gd name="T2" fmla="*/ 4 w 183"/>
                <a:gd name="T3" fmla="*/ 4 h 280"/>
                <a:gd name="T4" fmla="*/ 4 w 183"/>
                <a:gd name="T5" fmla="*/ 4 h 280"/>
                <a:gd name="T6" fmla="*/ 5 w 183"/>
                <a:gd name="T7" fmla="*/ 4 h 280"/>
                <a:gd name="T8" fmla="*/ 4 w 183"/>
                <a:gd name="T9" fmla="*/ 4 h 280"/>
                <a:gd name="T10" fmla="*/ 4 w 183"/>
                <a:gd name="T11" fmla="*/ 5 h 280"/>
                <a:gd name="T12" fmla="*/ 4 w 183"/>
                <a:gd name="T13" fmla="*/ 5 h 280"/>
                <a:gd name="T14" fmla="*/ 5 w 183"/>
                <a:gd name="T15" fmla="*/ 5 h 280"/>
                <a:gd name="T16" fmla="*/ 4 w 183"/>
                <a:gd name="T17" fmla="*/ 5 h 280"/>
                <a:gd name="T18" fmla="*/ 3 w 183"/>
                <a:gd name="T19" fmla="*/ 5 h 280"/>
                <a:gd name="T20" fmla="*/ 3 w 183"/>
                <a:gd name="T21" fmla="*/ 5 h 280"/>
                <a:gd name="T22" fmla="*/ 3 w 183"/>
                <a:gd name="T23" fmla="*/ 6 h 280"/>
                <a:gd name="T24" fmla="*/ 4 w 183"/>
                <a:gd name="T25" fmla="*/ 6 h 280"/>
                <a:gd name="T26" fmla="*/ 4 w 183"/>
                <a:gd name="T27" fmla="*/ 6 h 280"/>
                <a:gd name="T28" fmla="*/ 3 w 183"/>
                <a:gd name="T29" fmla="*/ 6 h 280"/>
                <a:gd name="T30" fmla="*/ 2 w 183"/>
                <a:gd name="T31" fmla="*/ 6 h 280"/>
                <a:gd name="T32" fmla="*/ 3 w 183"/>
                <a:gd name="T33" fmla="*/ 7 h 280"/>
                <a:gd name="T34" fmla="*/ 3 w 183"/>
                <a:gd name="T35" fmla="*/ 6 h 280"/>
                <a:gd name="T36" fmla="*/ 4 w 183"/>
                <a:gd name="T37" fmla="*/ 6 h 280"/>
                <a:gd name="T38" fmla="*/ 4 w 183"/>
                <a:gd name="T39" fmla="*/ 7 h 280"/>
                <a:gd name="T40" fmla="*/ 4 w 183"/>
                <a:gd name="T41" fmla="*/ 7 h 280"/>
                <a:gd name="T42" fmla="*/ 3 w 183"/>
                <a:gd name="T43" fmla="*/ 7 h 280"/>
                <a:gd name="T44" fmla="*/ 2 w 183"/>
                <a:gd name="T45" fmla="*/ 7 h 280"/>
                <a:gd name="T46" fmla="*/ 2 w 183"/>
                <a:gd name="T47" fmla="*/ 7 h 280"/>
                <a:gd name="T48" fmla="*/ 3 w 183"/>
                <a:gd name="T49" fmla="*/ 7 h 280"/>
                <a:gd name="T50" fmla="*/ 3 w 183"/>
                <a:gd name="T51" fmla="*/ 7 h 280"/>
                <a:gd name="T52" fmla="*/ 3 w 183"/>
                <a:gd name="T53" fmla="*/ 8 h 280"/>
                <a:gd name="T54" fmla="*/ 2 w 183"/>
                <a:gd name="T55" fmla="*/ 8 h 280"/>
                <a:gd name="T56" fmla="*/ 1 w 183"/>
                <a:gd name="T57" fmla="*/ 8 h 280"/>
                <a:gd name="T58" fmla="*/ 2 w 183"/>
                <a:gd name="T59" fmla="*/ 8 h 280"/>
                <a:gd name="T60" fmla="*/ 3 w 183"/>
                <a:gd name="T61" fmla="*/ 8 h 280"/>
                <a:gd name="T62" fmla="*/ 3 w 183"/>
                <a:gd name="T63" fmla="*/ 8 h 280"/>
                <a:gd name="T64" fmla="*/ 2 w 183"/>
                <a:gd name="T65" fmla="*/ 9 h 280"/>
                <a:gd name="T66" fmla="*/ 2 w 183"/>
                <a:gd name="T67" fmla="*/ 9 h 280"/>
                <a:gd name="T68" fmla="*/ 2 w 183"/>
                <a:gd name="T69" fmla="*/ 9 h 280"/>
                <a:gd name="T70" fmla="*/ 1 w 183"/>
                <a:gd name="T71" fmla="*/ 9 h 280"/>
                <a:gd name="T72" fmla="*/ 1 w 183"/>
                <a:gd name="T73" fmla="*/ 7 h 280"/>
                <a:gd name="T74" fmla="*/ 2 w 183"/>
                <a:gd name="T75" fmla="*/ 6 h 280"/>
                <a:gd name="T76" fmla="*/ 3 w 183"/>
                <a:gd name="T77" fmla="*/ 5 h 280"/>
                <a:gd name="T78" fmla="*/ 3 w 183"/>
                <a:gd name="T79" fmla="*/ 4 h 280"/>
                <a:gd name="T80" fmla="*/ 3 w 183"/>
                <a:gd name="T81" fmla="*/ 4 h 280"/>
                <a:gd name="T82" fmla="*/ 2 w 183"/>
                <a:gd name="T83" fmla="*/ 3 h 280"/>
                <a:gd name="T84" fmla="*/ 2 w 183"/>
                <a:gd name="T85" fmla="*/ 4 h 280"/>
                <a:gd name="T86" fmla="*/ 2 w 183"/>
                <a:gd name="T87" fmla="*/ 4 h 280"/>
                <a:gd name="T88" fmla="*/ 1 w 183"/>
                <a:gd name="T89" fmla="*/ 4 h 280"/>
                <a:gd name="T90" fmla="*/ 2 w 183"/>
                <a:gd name="T91" fmla="*/ 4 h 280"/>
                <a:gd name="T92" fmla="*/ 2 w 183"/>
                <a:gd name="T93" fmla="*/ 4 h 280"/>
                <a:gd name="T94" fmla="*/ 1 w 183"/>
                <a:gd name="T95" fmla="*/ 5 h 280"/>
                <a:gd name="T96" fmla="*/ 1 w 183"/>
                <a:gd name="T97" fmla="*/ 5 h 280"/>
                <a:gd name="T98" fmla="*/ 1 w 183"/>
                <a:gd name="T99" fmla="*/ 5 h 280"/>
                <a:gd name="T100" fmla="*/ 0 w 183"/>
                <a:gd name="T101" fmla="*/ 6 h 280"/>
                <a:gd name="T102" fmla="*/ 1 w 183"/>
                <a:gd name="T103" fmla="*/ 6 h 280"/>
                <a:gd name="T104" fmla="*/ 1 w 183"/>
                <a:gd name="T105" fmla="*/ 6 h 280"/>
                <a:gd name="T106" fmla="*/ 1 w 183"/>
                <a:gd name="T107" fmla="*/ 6 h 280"/>
                <a:gd name="T108" fmla="*/ 1 w 183"/>
                <a:gd name="T109" fmla="*/ 6 h 280"/>
                <a:gd name="T110" fmla="*/ 1 w 183"/>
                <a:gd name="T111" fmla="*/ 7 h 280"/>
                <a:gd name="T112" fmla="*/ 0 w 183"/>
                <a:gd name="T113" fmla="*/ 7 h 280"/>
                <a:gd name="T114" fmla="*/ 0 w 183"/>
                <a:gd name="T115" fmla="*/ 6 h 280"/>
                <a:gd name="T116" fmla="*/ 0 w 183"/>
                <a:gd name="T117" fmla="*/ 4 h 280"/>
                <a:gd name="T118" fmla="*/ 0 w 183"/>
                <a:gd name="T119" fmla="*/ 2 h 280"/>
                <a:gd name="T120" fmla="*/ 2 w 183"/>
                <a:gd name="T121" fmla="*/ 1 h 280"/>
                <a:gd name="T122" fmla="*/ 4 w 183"/>
                <a:gd name="T123" fmla="*/ 1 h 280"/>
                <a:gd name="T124" fmla="*/ 5 w 183"/>
                <a:gd name="T125" fmla="*/ 1 h 2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3" h="280">
                  <a:moveTo>
                    <a:pt x="178" y="39"/>
                  </a:moveTo>
                  <a:lnTo>
                    <a:pt x="180" y="54"/>
                  </a:lnTo>
                  <a:lnTo>
                    <a:pt x="183" y="70"/>
                  </a:lnTo>
                  <a:lnTo>
                    <a:pt x="183" y="86"/>
                  </a:lnTo>
                  <a:lnTo>
                    <a:pt x="173" y="99"/>
                  </a:lnTo>
                  <a:lnTo>
                    <a:pt x="164" y="99"/>
                  </a:lnTo>
                  <a:lnTo>
                    <a:pt x="156" y="98"/>
                  </a:lnTo>
                  <a:lnTo>
                    <a:pt x="149" y="100"/>
                  </a:lnTo>
                  <a:lnTo>
                    <a:pt x="144" y="108"/>
                  </a:lnTo>
                  <a:lnTo>
                    <a:pt x="148" y="110"/>
                  </a:lnTo>
                  <a:lnTo>
                    <a:pt x="153" y="110"/>
                  </a:lnTo>
                  <a:lnTo>
                    <a:pt x="157" y="110"/>
                  </a:lnTo>
                  <a:lnTo>
                    <a:pt x="163" y="110"/>
                  </a:lnTo>
                  <a:lnTo>
                    <a:pt x="169" y="111"/>
                  </a:lnTo>
                  <a:lnTo>
                    <a:pt x="172" y="113"/>
                  </a:lnTo>
                  <a:lnTo>
                    <a:pt x="174" y="116"/>
                  </a:lnTo>
                  <a:lnTo>
                    <a:pt x="173" y="121"/>
                  </a:lnTo>
                  <a:lnTo>
                    <a:pt x="168" y="122"/>
                  </a:lnTo>
                  <a:lnTo>
                    <a:pt x="162" y="123"/>
                  </a:lnTo>
                  <a:lnTo>
                    <a:pt x="155" y="123"/>
                  </a:lnTo>
                  <a:lnTo>
                    <a:pt x="149" y="124"/>
                  </a:lnTo>
                  <a:lnTo>
                    <a:pt x="143" y="125"/>
                  </a:lnTo>
                  <a:lnTo>
                    <a:pt x="138" y="126"/>
                  </a:lnTo>
                  <a:lnTo>
                    <a:pt x="134" y="130"/>
                  </a:lnTo>
                  <a:lnTo>
                    <a:pt x="131" y="136"/>
                  </a:lnTo>
                  <a:lnTo>
                    <a:pt x="135" y="138"/>
                  </a:lnTo>
                  <a:lnTo>
                    <a:pt x="140" y="139"/>
                  </a:lnTo>
                  <a:lnTo>
                    <a:pt x="143" y="139"/>
                  </a:lnTo>
                  <a:lnTo>
                    <a:pt x="148" y="138"/>
                  </a:lnTo>
                  <a:lnTo>
                    <a:pt x="151" y="138"/>
                  </a:lnTo>
                  <a:lnTo>
                    <a:pt x="156" y="137"/>
                  </a:lnTo>
                  <a:lnTo>
                    <a:pt x="161" y="136"/>
                  </a:lnTo>
                  <a:lnTo>
                    <a:pt x="165" y="136"/>
                  </a:lnTo>
                  <a:lnTo>
                    <a:pt x="163" y="142"/>
                  </a:lnTo>
                  <a:lnTo>
                    <a:pt x="159" y="147"/>
                  </a:lnTo>
                  <a:lnTo>
                    <a:pt x="154" y="149"/>
                  </a:lnTo>
                  <a:lnTo>
                    <a:pt x="147" y="151"/>
                  </a:lnTo>
                  <a:lnTo>
                    <a:pt x="139" y="152"/>
                  </a:lnTo>
                  <a:lnTo>
                    <a:pt x="132" y="152"/>
                  </a:lnTo>
                  <a:lnTo>
                    <a:pt x="125" y="153"/>
                  </a:lnTo>
                  <a:lnTo>
                    <a:pt x="119" y="154"/>
                  </a:lnTo>
                  <a:lnTo>
                    <a:pt x="117" y="155"/>
                  </a:lnTo>
                  <a:lnTo>
                    <a:pt x="115" y="157"/>
                  </a:lnTo>
                  <a:lnTo>
                    <a:pt x="113" y="159"/>
                  </a:lnTo>
                  <a:lnTo>
                    <a:pt x="112" y="161"/>
                  </a:lnTo>
                  <a:lnTo>
                    <a:pt x="117" y="163"/>
                  </a:lnTo>
                  <a:lnTo>
                    <a:pt x="123" y="164"/>
                  </a:lnTo>
                  <a:lnTo>
                    <a:pt x="127" y="164"/>
                  </a:lnTo>
                  <a:lnTo>
                    <a:pt x="133" y="164"/>
                  </a:lnTo>
                  <a:lnTo>
                    <a:pt x="138" y="164"/>
                  </a:lnTo>
                  <a:lnTo>
                    <a:pt x="143" y="163"/>
                  </a:lnTo>
                  <a:lnTo>
                    <a:pt x="148" y="163"/>
                  </a:lnTo>
                  <a:lnTo>
                    <a:pt x="154" y="162"/>
                  </a:lnTo>
                  <a:lnTo>
                    <a:pt x="148" y="167"/>
                  </a:lnTo>
                  <a:lnTo>
                    <a:pt x="142" y="171"/>
                  </a:lnTo>
                  <a:lnTo>
                    <a:pt x="134" y="175"/>
                  </a:lnTo>
                  <a:lnTo>
                    <a:pt x="127" y="177"/>
                  </a:lnTo>
                  <a:lnTo>
                    <a:pt x="118" y="180"/>
                  </a:lnTo>
                  <a:lnTo>
                    <a:pt x="110" y="182"/>
                  </a:lnTo>
                  <a:lnTo>
                    <a:pt x="101" y="184"/>
                  </a:lnTo>
                  <a:lnTo>
                    <a:pt x="93" y="186"/>
                  </a:lnTo>
                  <a:lnTo>
                    <a:pt x="91" y="186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8" y="190"/>
                  </a:lnTo>
                  <a:lnTo>
                    <a:pt x="91" y="193"/>
                  </a:lnTo>
                  <a:lnTo>
                    <a:pt x="95" y="195"/>
                  </a:lnTo>
                  <a:lnTo>
                    <a:pt x="101" y="195"/>
                  </a:lnTo>
                  <a:lnTo>
                    <a:pt x="105" y="195"/>
                  </a:lnTo>
                  <a:lnTo>
                    <a:pt x="111" y="194"/>
                  </a:lnTo>
                  <a:lnTo>
                    <a:pt x="117" y="193"/>
                  </a:lnTo>
                  <a:lnTo>
                    <a:pt x="123" y="192"/>
                  </a:lnTo>
                  <a:lnTo>
                    <a:pt x="128" y="192"/>
                  </a:lnTo>
                  <a:lnTo>
                    <a:pt x="131" y="195"/>
                  </a:lnTo>
                  <a:lnTo>
                    <a:pt x="132" y="194"/>
                  </a:lnTo>
                  <a:lnTo>
                    <a:pt x="135" y="192"/>
                  </a:lnTo>
                  <a:lnTo>
                    <a:pt x="139" y="191"/>
                  </a:lnTo>
                  <a:lnTo>
                    <a:pt x="138" y="194"/>
                  </a:lnTo>
                  <a:lnTo>
                    <a:pt x="136" y="198"/>
                  </a:lnTo>
                  <a:lnTo>
                    <a:pt x="133" y="200"/>
                  </a:lnTo>
                  <a:lnTo>
                    <a:pt x="130" y="201"/>
                  </a:lnTo>
                  <a:lnTo>
                    <a:pt x="128" y="200"/>
                  </a:lnTo>
                  <a:lnTo>
                    <a:pt x="128" y="198"/>
                  </a:lnTo>
                  <a:lnTo>
                    <a:pt x="128" y="195"/>
                  </a:lnTo>
                  <a:lnTo>
                    <a:pt x="126" y="194"/>
                  </a:lnTo>
                  <a:lnTo>
                    <a:pt x="123" y="198"/>
                  </a:lnTo>
                  <a:lnTo>
                    <a:pt x="125" y="199"/>
                  </a:lnTo>
                  <a:lnTo>
                    <a:pt x="120" y="202"/>
                  </a:lnTo>
                  <a:lnTo>
                    <a:pt x="115" y="205"/>
                  </a:lnTo>
                  <a:lnTo>
                    <a:pt x="109" y="207"/>
                  </a:lnTo>
                  <a:lnTo>
                    <a:pt x="102" y="208"/>
                  </a:lnTo>
                  <a:lnTo>
                    <a:pt x="95" y="209"/>
                  </a:lnTo>
                  <a:lnTo>
                    <a:pt x="88" y="212"/>
                  </a:lnTo>
                  <a:lnTo>
                    <a:pt x="81" y="214"/>
                  </a:lnTo>
                  <a:lnTo>
                    <a:pt x="75" y="217"/>
                  </a:lnTo>
                  <a:lnTo>
                    <a:pt x="80" y="221"/>
                  </a:lnTo>
                  <a:lnTo>
                    <a:pt x="85" y="223"/>
                  </a:lnTo>
                  <a:lnTo>
                    <a:pt x="90" y="223"/>
                  </a:lnTo>
                  <a:lnTo>
                    <a:pt x="96" y="223"/>
                  </a:lnTo>
                  <a:lnTo>
                    <a:pt x="103" y="222"/>
                  </a:lnTo>
                  <a:lnTo>
                    <a:pt x="109" y="221"/>
                  </a:lnTo>
                  <a:lnTo>
                    <a:pt x="115" y="220"/>
                  </a:lnTo>
                  <a:lnTo>
                    <a:pt x="119" y="219"/>
                  </a:lnTo>
                  <a:lnTo>
                    <a:pt x="119" y="223"/>
                  </a:lnTo>
                  <a:lnTo>
                    <a:pt x="117" y="227"/>
                  </a:lnTo>
                  <a:lnTo>
                    <a:pt x="112" y="229"/>
                  </a:lnTo>
                  <a:lnTo>
                    <a:pt x="108" y="230"/>
                  </a:lnTo>
                  <a:lnTo>
                    <a:pt x="102" y="231"/>
                  </a:lnTo>
                  <a:lnTo>
                    <a:pt x="96" y="232"/>
                  </a:lnTo>
                  <a:lnTo>
                    <a:pt x="91" y="234"/>
                  </a:lnTo>
                  <a:lnTo>
                    <a:pt x="87" y="235"/>
                  </a:lnTo>
                  <a:lnTo>
                    <a:pt x="81" y="237"/>
                  </a:lnTo>
                  <a:lnTo>
                    <a:pt x="74" y="239"/>
                  </a:lnTo>
                  <a:lnTo>
                    <a:pt x="67" y="240"/>
                  </a:lnTo>
                  <a:lnTo>
                    <a:pt x="60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62" y="248"/>
                  </a:lnTo>
                  <a:lnTo>
                    <a:pt x="64" y="251"/>
                  </a:lnTo>
                  <a:lnTo>
                    <a:pt x="71" y="252"/>
                  </a:lnTo>
                  <a:lnTo>
                    <a:pt x="77" y="252"/>
                  </a:lnTo>
                  <a:lnTo>
                    <a:pt x="83" y="252"/>
                  </a:lnTo>
                  <a:lnTo>
                    <a:pt x="90" y="251"/>
                  </a:lnTo>
                  <a:lnTo>
                    <a:pt x="96" y="250"/>
                  </a:lnTo>
                  <a:lnTo>
                    <a:pt x="103" y="248"/>
                  </a:lnTo>
                  <a:lnTo>
                    <a:pt x="109" y="246"/>
                  </a:lnTo>
                  <a:lnTo>
                    <a:pt x="115" y="243"/>
                  </a:lnTo>
                  <a:lnTo>
                    <a:pt x="112" y="250"/>
                  </a:lnTo>
                  <a:lnTo>
                    <a:pt x="108" y="254"/>
                  </a:lnTo>
                  <a:lnTo>
                    <a:pt x="102" y="257"/>
                  </a:lnTo>
                  <a:lnTo>
                    <a:pt x="96" y="259"/>
                  </a:lnTo>
                  <a:lnTo>
                    <a:pt x="89" y="258"/>
                  </a:lnTo>
                  <a:lnTo>
                    <a:pt x="81" y="260"/>
                  </a:lnTo>
                  <a:lnTo>
                    <a:pt x="73" y="261"/>
                  </a:lnTo>
                  <a:lnTo>
                    <a:pt x="67" y="261"/>
                  </a:lnTo>
                  <a:lnTo>
                    <a:pt x="67" y="265"/>
                  </a:lnTo>
                  <a:lnTo>
                    <a:pt x="68" y="268"/>
                  </a:lnTo>
                  <a:lnTo>
                    <a:pt x="70" y="272"/>
                  </a:lnTo>
                  <a:lnTo>
                    <a:pt x="72" y="275"/>
                  </a:lnTo>
                  <a:lnTo>
                    <a:pt x="68" y="276"/>
                  </a:lnTo>
                  <a:lnTo>
                    <a:pt x="65" y="276"/>
                  </a:lnTo>
                  <a:lnTo>
                    <a:pt x="60" y="276"/>
                  </a:lnTo>
                  <a:lnTo>
                    <a:pt x="57" y="280"/>
                  </a:lnTo>
                  <a:lnTo>
                    <a:pt x="48" y="262"/>
                  </a:lnTo>
                  <a:lnTo>
                    <a:pt x="44" y="242"/>
                  </a:lnTo>
                  <a:lnTo>
                    <a:pt x="45" y="221"/>
                  </a:lnTo>
                  <a:lnTo>
                    <a:pt x="52" y="202"/>
                  </a:lnTo>
                  <a:lnTo>
                    <a:pt x="58" y="195"/>
                  </a:lnTo>
                  <a:lnTo>
                    <a:pt x="64" y="187"/>
                  </a:lnTo>
                  <a:lnTo>
                    <a:pt x="70" y="179"/>
                  </a:lnTo>
                  <a:lnTo>
                    <a:pt x="75" y="171"/>
                  </a:lnTo>
                  <a:lnTo>
                    <a:pt x="80" y="163"/>
                  </a:lnTo>
                  <a:lnTo>
                    <a:pt x="86" y="154"/>
                  </a:lnTo>
                  <a:lnTo>
                    <a:pt x="90" y="146"/>
                  </a:lnTo>
                  <a:lnTo>
                    <a:pt x="95" y="137"/>
                  </a:lnTo>
                  <a:lnTo>
                    <a:pt x="98" y="137"/>
                  </a:lnTo>
                  <a:lnTo>
                    <a:pt x="102" y="136"/>
                  </a:lnTo>
                  <a:lnTo>
                    <a:pt x="105" y="134"/>
                  </a:lnTo>
                  <a:lnTo>
                    <a:pt x="108" y="132"/>
                  </a:lnTo>
                  <a:lnTo>
                    <a:pt x="103" y="126"/>
                  </a:lnTo>
                  <a:lnTo>
                    <a:pt x="102" y="119"/>
                  </a:lnTo>
                  <a:lnTo>
                    <a:pt x="104" y="113"/>
                  </a:lnTo>
                  <a:lnTo>
                    <a:pt x="106" y="106"/>
                  </a:lnTo>
                  <a:lnTo>
                    <a:pt x="108" y="100"/>
                  </a:lnTo>
                  <a:lnTo>
                    <a:pt x="108" y="95"/>
                  </a:lnTo>
                  <a:lnTo>
                    <a:pt x="104" y="92"/>
                  </a:lnTo>
                  <a:lnTo>
                    <a:pt x="95" y="91"/>
                  </a:lnTo>
                  <a:lnTo>
                    <a:pt x="94" y="93"/>
                  </a:lnTo>
                  <a:lnTo>
                    <a:pt x="93" y="94"/>
                  </a:lnTo>
                  <a:lnTo>
                    <a:pt x="91" y="96"/>
                  </a:lnTo>
                  <a:lnTo>
                    <a:pt x="91" y="99"/>
                  </a:lnTo>
                  <a:lnTo>
                    <a:pt x="87" y="99"/>
                  </a:lnTo>
                  <a:lnTo>
                    <a:pt x="81" y="100"/>
                  </a:lnTo>
                  <a:lnTo>
                    <a:pt x="77" y="101"/>
                  </a:lnTo>
                  <a:lnTo>
                    <a:pt x="72" y="102"/>
                  </a:lnTo>
                  <a:lnTo>
                    <a:pt x="67" y="103"/>
                  </a:lnTo>
                  <a:lnTo>
                    <a:pt x="63" y="106"/>
                  </a:lnTo>
                  <a:lnTo>
                    <a:pt x="58" y="107"/>
                  </a:lnTo>
                  <a:lnTo>
                    <a:pt x="55" y="109"/>
                  </a:lnTo>
                  <a:lnTo>
                    <a:pt x="62" y="114"/>
                  </a:lnTo>
                  <a:lnTo>
                    <a:pt x="70" y="114"/>
                  </a:lnTo>
                  <a:lnTo>
                    <a:pt x="78" y="114"/>
                  </a:lnTo>
                  <a:lnTo>
                    <a:pt x="85" y="113"/>
                  </a:lnTo>
                  <a:lnTo>
                    <a:pt x="83" y="118"/>
                  </a:lnTo>
                  <a:lnTo>
                    <a:pt x="81" y="123"/>
                  </a:lnTo>
                  <a:lnTo>
                    <a:pt x="77" y="125"/>
                  </a:lnTo>
                  <a:lnTo>
                    <a:pt x="71" y="126"/>
                  </a:lnTo>
                  <a:lnTo>
                    <a:pt x="64" y="127"/>
                  </a:lnTo>
                  <a:lnTo>
                    <a:pt x="58" y="127"/>
                  </a:lnTo>
                  <a:lnTo>
                    <a:pt x="51" y="129"/>
                  </a:lnTo>
                  <a:lnTo>
                    <a:pt x="47" y="130"/>
                  </a:lnTo>
                  <a:lnTo>
                    <a:pt x="42" y="132"/>
                  </a:lnTo>
                  <a:lnTo>
                    <a:pt x="37" y="133"/>
                  </a:lnTo>
                  <a:lnTo>
                    <a:pt x="33" y="134"/>
                  </a:lnTo>
                  <a:lnTo>
                    <a:pt x="32" y="140"/>
                  </a:lnTo>
                  <a:lnTo>
                    <a:pt x="36" y="145"/>
                  </a:lnTo>
                  <a:lnTo>
                    <a:pt x="73" y="140"/>
                  </a:lnTo>
                  <a:lnTo>
                    <a:pt x="70" y="148"/>
                  </a:lnTo>
                  <a:lnTo>
                    <a:pt x="64" y="153"/>
                  </a:lnTo>
                  <a:lnTo>
                    <a:pt x="56" y="155"/>
                  </a:lnTo>
                  <a:lnTo>
                    <a:pt x="48" y="156"/>
                  </a:lnTo>
                  <a:lnTo>
                    <a:pt x="40" y="156"/>
                  </a:lnTo>
                  <a:lnTo>
                    <a:pt x="32" y="159"/>
                  </a:lnTo>
                  <a:lnTo>
                    <a:pt x="26" y="161"/>
                  </a:lnTo>
                  <a:lnTo>
                    <a:pt x="21" y="168"/>
                  </a:lnTo>
                  <a:lnTo>
                    <a:pt x="25" y="172"/>
                  </a:lnTo>
                  <a:lnTo>
                    <a:pt x="29" y="174"/>
                  </a:lnTo>
                  <a:lnTo>
                    <a:pt x="34" y="174"/>
                  </a:lnTo>
                  <a:lnTo>
                    <a:pt x="40" y="172"/>
                  </a:lnTo>
                  <a:lnTo>
                    <a:pt x="43" y="169"/>
                  </a:lnTo>
                  <a:lnTo>
                    <a:pt x="47" y="169"/>
                  </a:lnTo>
                  <a:lnTo>
                    <a:pt x="51" y="169"/>
                  </a:lnTo>
                  <a:lnTo>
                    <a:pt x="56" y="168"/>
                  </a:lnTo>
                  <a:lnTo>
                    <a:pt x="57" y="169"/>
                  </a:lnTo>
                  <a:lnTo>
                    <a:pt x="56" y="171"/>
                  </a:lnTo>
                  <a:lnTo>
                    <a:pt x="55" y="175"/>
                  </a:lnTo>
                  <a:lnTo>
                    <a:pt x="52" y="176"/>
                  </a:lnTo>
                  <a:lnTo>
                    <a:pt x="47" y="176"/>
                  </a:lnTo>
                  <a:lnTo>
                    <a:pt x="41" y="177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30" y="189"/>
                  </a:lnTo>
                  <a:lnTo>
                    <a:pt x="32" y="191"/>
                  </a:lnTo>
                  <a:lnTo>
                    <a:pt x="34" y="193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4" y="201"/>
                  </a:lnTo>
                  <a:lnTo>
                    <a:pt x="30" y="206"/>
                  </a:lnTo>
                  <a:lnTo>
                    <a:pt x="29" y="210"/>
                  </a:lnTo>
                  <a:lnTo>
                    <a:pt x="24" y="197"/>
                  </a:lnTo>
                  <a:lnTo>
                    <a:pt x="18" y="183"/>
                  </a:lnTo>
                  <a:lnTo>
                    <a:pt x="12" y="170"/>
                  </a:lnTo>
                  <a:lnTo>
                    <a:pt x="7" y="156"/>
                  </a:lnTo>
                  <a:lnTo>
                    <a:pt x="3" y="142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3" y="96"/>
                  </a:lnTo>
                  <a:lnTo>
                    <a:pt x="5" y="79"/>
                  </a:lnTo>
                  <a:lnTo>
                    <a:pt x="12" y="63"/>
                  </a:lnTo>
                  <a:lnTo>
                    <a:pt x="21" y="49"/>
                  </a:lnTo>
                  <a:lnTo>
                    <a:pt x="34" y="36"/>
                  </a:lnTo>
                  <a:lnTo>
                    <a:pt x="49" y="26"/>
                  </a:lnTo>
                  <a:lnTo>
                    <a:pt x="64" y="16"/>
                  </a:lnTo>
                  <a:lnTo>
                    <a:pt x="79" y="8"/>
                  </a:lnTo>
                  <a:lnTo>
                    <a:pt x="93" y="1"/>
                  </a:lnTo>
                  <a:lnTo>
                    <a:pt x="105" y="0"/>
                  </a:lnTo>
                  <a:lnTo>
                    <a:pt x="118" y="1"/>
                  </a:lnTo>
                  <a:lnTo>
                    <a:pt x="130" y="4"/>
                  </a:lnTo>
                  <a:lnTo>
                    <a:pt x="141" y="9"/>
                  </a:lnTo>
                  <a:lnTo>
                    <a:pt x="151" y="15"/>
                  </a:lnTo>
                  <a:lnTo>
                    <a:pt x="161" y="21"/>
                  </a:lnTo>
                  <a:lnTo>
                    <a:pt x="170" y="30"/>
                  </a:lnTo>
                  <a:lnTo>
                    <a:pt x="178" y="3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9" name="Freeform 16"/>
            <p:cNvSpPr>
              <a:spLocks/>
            </p:cNvSpPr>
            <p:nvPr/>
          </p:nvSpPr>
          <p:spPr bwMode="auto">
            <a:xfrm>
              <a:off x="1329" y="523"/>
              <a:ext cx="186" cy="101"/>
            </a:xfrm>
            <a:custGeom>
              <a:avLst/>
              <a:gdLst>
                <a:gd name="T0" fmla="*/ 8 w 372"/>
                <a:gd name="T1" fmla="*/ 2 h 200"/>
                <a:gd name="T2" fmla="*/ 8 w 372"/>
                <a:gd name="T3" fmla="*/ 2 h 200"/>
                <a:gd name="T4" fmla="*/ 9 w 372"/>
                <a:gd name="T5" fmla="*/ 3 h 200"/>
                <a:gd name="T6" fmla="*/ 10 w 372"/>
                <a:gd name="T7" fmla="*/ 3 h 200"/>
                <a:gd name="T8" fmla="*/ 11 w 372"/>
                <a:gd name="T9" fmla="*/ 4 h 200"/>
                <a:gd name="T10" fmla="*/ 12 w 372"/>
                <a:gd name="T11" fmla="*/ 5 h 200"/>
                <a:gd name="T12" fmla="*/ 11 w 372"/>
                <a:gd name="T13" fmla="*/ 7 h 200"/>
                <a:gd name="T14" fmla="*/ 11 w 372"/>
                <a:gd name="T15" fmla="*/ 6 h 200"/>
                <a:gd name="T16" fmla="*/ 11 w 372"/>
                <a:gd name="T17" fmla="*/ 6 h 200"/>
                <a:gd name="T18" fmla="*/ 10 w 372"/>
                <a:gd name="T19" fmla="*/ 5 h 200"/>
                <a:gd name="T20" fmla="*/ 10 w 372"/>
                <a:gd name="T21" fmla="*/ 5 h 200"/>
                <a:gd name="T22" fmla="*/ 9 w 372"/>
                <a:gd name="T23" fmla="*/ 4 h 200"/>
                <a:gd name="T24" fmla="*/ 9 w 372"/>
                <a:gd name="T25" fmla="*/ 4 h 200"/>
                <a:gd name="T26" fmla="*/ 8 w 372"/>
                <a:gd name="T27" fmla="*/ 3 h 200"/>
                <a:gd name="T28" fmla="*/ 7 w 372"/>
                <a:gd name="T29" fmla="*/ 3 h 200"/>
                <a:gd name="T30" fmla="*/ 7 w 372"/>
                <a:gd name="T31" fmla="*/ 3 h 200"/>
                <a:gd name="T32" fmla="*/ 6 w 372"/>
                <a:gd name="T33" fmla="*/ 3 h 200"/>
                <a:gd name="T34" fmla="*/ 5 w 372"/>
                <a:gd name="T35" fmla="*/ 2 h 200"/>
                <a:gd name="T36" fmla="*/ 4 w 372"/>
                <a:gd name="T37" fmla="*/ 2 h 200"/>
                <a:gd name="T38" fmla="*/ 4 w 372"/>
                <a:gd name="T39" fmla="*/ 2 h 200"/>
                <a:gd name="T40" fmla="*/ 3 w 372"/>
                <a:gd name="T41" fmla="*/ 2 h 200"/>
                <a:gd name="T42" fmla="*/ 3 w 372"/>
                <a:gd name="T43" fmla="*/ 2 h 200"/>
                <a:gd name="T44" fmla="*/ 2 w 372"/>
                <a:gd name="T45" fmla="*/ 2 h 200"/>
                <a:gd name="T46" fmla="*/ 1 w 372"/>
                <a:gd name="T47" fmla="*/ 2 h 200"/>
                <a:gd name="T48" fmla="*/ 1 w 372"/>
                <a:gd name="T49" fmla="*/ 2 h 200"/>
                <a:gd name="T50" fmla="*/ 0 w 372"/>
                <a:gd name="T51" fmla="*/ 2 h 200"/>
                <a:gd name="T52" fmla="*/ 1 w 372"/>
                <a:gd name="T53" fmla="*/ 1 h 200"/>
                <a:gd name="T54" fmla="*/ 1 w 372"/>
                <a:gd name="T55" fmla="*/ 1 h 200"/>
                <a:gd name="T56" fmla="*/ 2 w 372"/>
                <a:gd name="T57" fmla="*/ 1 h 200"/>
                <a:gd name="T58" fmla="*/ 2 w 372"/>
                <a:gd name="T59" fmla="*/ 0 h 200"/>
                <a:gd name="T60" fmla="*/ 4 w 372"/>
                <a:gd name="T61" fmla="*/ 1 h 200"/>
                <a:gd name="T62" fmla="*/ 5 w 372"/>
                <a:gd name="T63" fmla="*/ 1 h 200"/>
                <a:gd name="T64" fmla="*/ 6 w 372"/>
                <a:gd name="T65" fmla="*/ 1 h 200"/>
                <a:gd name="T66" fmla="*/ 8 w 372"/>
                <a:gd name="T67" fmla="*/ 2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2" h="200">
                  <a:moveTo>
                    <a:pt x="231" y="42"/>
                  </a:moveTo>
                  <a:lnTo>
                    <a:pt x="237" y="48"/>
                  </a:lnTo>
                  <a:lnTo>
                    <a:pt x="245" y="52"/>
                  </a:lnTo>
                  <a:lnTo>
                    <a:pt x="255" y="55"/>
                  </a:lnTo>
                  <a:lnTo>
                    <a:pt x="264" y="57"/>
                  </a:lnTo>
                  <a:lnTo>
                    <a:pt x="280" y="68"/>
                  </a:lnTo>
                  <a:lnTo>
                    <a:pt x="296" y="78"/>
                  </a:lnTo>
                  <a:lnTo>
                    <a:pt x="311" y="91"/>
                  </a:lnTo>
                  <a:lnTo>
                    <a:pt x="326" y="105"/>
                  </a:lnTo>
                  <a:lnTo>
                    <a:pt x="340" y="119"/>
                  </a:lnTo>
                  <a:lnTo>
                    <a:pt x="353" y="135"/>
                  </a:lnTo>
                  <a:lnTo>
                    <a:pt x="363" y="151"/>
                  </a:lnTo>
                  <a:lnTo>
                    <a:pt x="372" y="167"/>
                  </a:lnTo>
                  <a:lnTo>
                    <a:pt x="331" y="200"/>
                  </a:lnTo>
                  <a:lnTo>
                    <a:pt x="331" y="193"/>
                  </a:lnTo>
                  <a:lnTo>
                    <a:pt x="328" y="185"/>
                  </a:lnTo>
                  <a:lnTo>
                    <a:pt x="326" y="176"/>
                  </a:lnTo>
                  <a:lnTo>
                    <a:pt x="326" y="167"/>
                  </a:lnTo>
                  <a:lnTo>
                    <a:pt x="319" y="159"/>
                  </a:lnTo>
                  <a:lnTo>
                    <a:pt x="312" y="150"/>
                  </a:lnTo>
                  <a:lnTo>
                    <a:pt x="305" y="142"/>
                  </a:lnTo>
                  <a:lnTo>
                    <a:pt x="298" y="135"/>
                  </a:lnTo>
                  <a:lnTo>
                    <a:pt x="290" y="127"/>
                  </a:lnTo>
                  <a:lnTo>
                    <a:pt x="282" y="120"/>
                  </a:lnTo>
                  <a:lnTo>
                    <a:pt x="275" y="113"/>
                  </a:lnTo>
                  <a:lnTo>
                    <a:pt x="267" y="107"/>
                  </a:lnTo>
                  <a:lnTo>
                    <a:pt x="256" y="101"/>
                  </a:lnTo>
                  <a:lnTo>
                    <a:pt x="244" y="96"/>
                  </a:lnTo>
                  <a:lnTo>
                    <a:pt x="233" y="89"/>
                  </a:lnTo>
                  <a:lnTo>
                    <a:pt x="220" y="82"/>
                  </a:lnTo>
                  <a:lnTo>
                    <a:pt x="209" y="77"/>
                  </a:lnTo>
                  <a:lnTo>
                    <a:pt x="196" y="72"/>
                  </a:lnTo>
                  <a:lnTo>
                    <a:pt x="183" y="70"/>
                  </a:lnTo>
                  <a:lnTo>
                    <a:pt x="172" y="70"/>
                  </a:lnTo>
                  <a:lnTo>
                    <a:pt x="160" y="67"/>
                  </a:lnTo>
                  <a:lnTo>
                    <a:pt x="150" y="63"/>
                  </a:lnTo>
                  <a:lnTo>
                    <a:pt x="138" y="60"/>
                  </a:lnTo>
                  <a:lnTo>
                    <a:pt x="127" y="57"/>
                  </a:lnTo>
                  <a:lnTo>
                    <a:pt x="115" y="55"/>
                  </a:lnTo>
                  <a:lnTo>
                    <a:pt x="103" y="53"/>
                  </a:lnTo>
                  <a:lnTo>
                    <a:pt x="91" y="52"/>
                  </a:lnTo>
                  <a:lnTo>
                    <a:pt x="80" y="49"/>
                  </a:lnTo>
                  <a:lnTo>
                    <a:pt x="74" y="42"/>
                  </a:lnTo>
                  <a:lnTo>
                    <a:pt x="65" y="41"/>
                  </a:lnTo>
                  <a:lnTo>
                    <a:pt x="54" y="41"/>
                  </a:lnTo>
                  <a:lnTo>
                    <a:pt x="45" y="41"/>
                  </a:lnTo>
                  <a:lnTo>
                    <a:pt x="36" y="40"/>
                  </a:lnTo>
                  <a:lnTo>
                    <a:pt x="27" y="40"/>
                  </a:lnTo>
                  <a:lnTo>
                    <a:pt x="17" y="40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6" y="33"/>
                  </a:lnTo>
                  <a:lnTo>
                    <a:pt x="13" y="28"/>
                  </a:lnTo>
                  <a:lnTo>
                    <a:pt x="20" y="23"/>
                  </a:lnTo>
                  <a:lnTo>
                    <a:pt x="25" y="17"/>
                  </a:lnTo>
                  <a:lnTo>
                    <a:pt x="32" y="11"/>
                  </a:lnTo>
                  <a:lnTo>
                    <a:pt x="39" y="7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76" y="3"/>
                  </a:lnTo>
                  <a:lnTo>
                    <a:pt x="99" y="7"/>
                  </a:lnTo>
                  <a:lnTo>
                    <a:pt x="121" y="11"/>
                  </a:lnTo>
                  <a:lnTo>
                    <a:pt x="143" y="16"/>
                  </a:lnTo>
                  <a:lnTo>
                    <a:pt x="166" y="21"/>
                  </a:lnTo>
                  <a:lnTo>
                    <a:pt x="188" y="26"/>
                  </a:lnTo>
                  <a:lnTo>
                    <a:pt x="209" y="34"/>
                  </a:lnTo>
                  <a:lnTo>
                    <a:pt x="231" y="4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0" name="Freeform 17"/>
            <p:cNvSpPr>
              <a:spLocks/>
            </p:cNvSpPr>
            <p:nvPr/>
          </p:nvSpPr>
          <p:spPr bwMode="auto">
            <a:xfrm>
              <a:off x="1799" y="533"/>
              <a:ext cx="49" cy="58"/>
            </a:xfrm>
            <a:custGeom>
              <a:avLst/>
              <a:gdLst>
                <a:gd name="T0" fmla="*/ 1 w 99"/>
                <a:gd name="T1" fmla="*/ 0 h 117"/>
                <a:gd name="T2" fmla="*/ 1 w 99"/>
                <a:gd name="T3" fmla="*/ 0 h 117"/>
                <a:gd name="T4" fmla="*/ 1 w 99"/>
                <a:gd name="T5" fmla="*/ 0 h 117"/>
                <a:gd name="T6" fmla="*/ 1 w 99"/>
                <a:gd name="T7" fmla="*/ 0 h 117"/>
                <a:gd name="T8" fmla="*/ 1 w 99"/>
                <a:gd name="T9" fmla="*/ 0 h 117"/>
                <a:gd name="T10" fmla="*/ 1 w 99"/>
                <a:gd name="T11" fmla="*/ 0 h 117"/>
                <a:gd name="T12" fmla="*/ 1 w 99"/>
                <a:gd name="T13" fmla="*/ 1 h 117"/>
                <a:gd name="T14" fmla="*/ 2 w 99"/>
                <a:gd name="T15" fmla="*/ 1 h 117"/>
                <a:gd name="T16" fmla="*/ 2 w 99"/>
                <a:gd name="T17" fmla="*/ 1 h 117"/>
                <a:gd name="T18" fmla="*/ 2 w 99"/>
                <a:gd name="T19" fmla="*/ 1 h 117"/>
                <a:gd name="T20" fmla="*/ 3 w 99"/>
                <a:gd name="T21" fmla="*/ 2 h 117"/>
                <a:gd name="T22" fmla="*/ 2 w 99"/>
                <a:gd name="T23" fmla="*/ 2 h 117"/>
                <a:gd name="T24" fmla="*/ 3 w 99"/>
                <a:gd name="T25" fmla="*/ 2 h 117"/>
                <a:gd name="T26" fmla="*/ 3 w 99"/>
                <a:gd name="T27" fmla="*/ 2 h 117"/>
                <a:gd name="T28" fmla="*/ 3 w 99"/>
                <a:gd name="T29" fmla="*/ 2 h 117"/>
                <a:gd name="T30" fmla="*/ 3 w 99"/>
                <a:gd name="T31" fmla="*/ 2 h 117"/>
                <a:gd name="T32" fmla="*/ 3 w 99"/>
                <a:gd name="T33" fmla="*/ 3 h 117"/>
                <a:gd name="T34" fmla="*/ 3 w 99"/>
                <a:gd name="T35" fmla="*/ 3 h 117"/>
                <a:gd name="T36" fmla="*/ 2 w 99"/>
                <a:gd name="T37" fmla="*/ 3 h 117"/>
                <a:gd name="T38" fmla="*/ 2 w 99"/>
                <a:gd name="T39" fmla="*/ 3 h 117"/>
                <a:gd name="T40" fmla="*/ 2 w 99"/>
                <a:gd name="T41" fmla="*/ 2 h 117"/>
                <a:gd name="T42" fmla="*/ 2 w 99"/>
                <a:gd name="T43" fmla="*/ 2 h 117"/>
                <a:gd name="T44" fmla="*/ 2 w 99"/>
                <a:gd name="T45" fmla="*/ 1 h 117"/>
                <a:gd name="T46" fmla="*/ 2 w 99"/>
                <a:gd name="T47" fmla="*/ 1 h 117"/>
                <a:gd name="T48" fmla="*/ 2 w 99"/>
                <a:gd name="T49" fmla="*/ 1 h 117"/>
                <a:gd name="T50" fmla="*/ 2 w 99"/>
                <a:gd name="T51" fmla="*/ 1 h 117"/>
                <a:gd name="T52" fmla="*/ 1 w 99"/>
                <a:gd name="T53" fmla="*/ 1 h 117"/>
                <a:gd name="T54" fmla="*/ 1 w 99"/>
                <a:gd name="T55" fmla="*/ 1 h 117"/>
                <a:gd name="T56" fmla="*/ 1 w 99"/>
                <a:gd name="T57" fmla="*/ 1 h 117"/>
                <a:gd name="T58" fmla="*/ 1 w 99"/>
                <a:gd name="T59" fmla="*/ 0 h 117"/>
                <a:gd name="T60" fmla="*/ 0 w 99"/>
                <a:gd name="T61" fmla="*/ 0 h 117"/>
                <a:gd name="T62" fmla="*/ 0 w 99"/>
                <a:gd name="T63" fmla="*/ 0 h 117"/>
                <a:gd name="T64" fmla="*/ 0 w 99"/>
                <a:gd name="T65" fmla="*/ 0 h 117"/>
                <a:gd name="T66" fmla="*/ 0 w 99"/>
                <a:gd name="T67" fmla="*/ 0 h 117"/>
                <a:gd name="T68" fmla="*/ 0 w 99"/>
                <a:gd name="T69" fmla="*/ 0 h 117"/>
                <a:gd name="T70" fmla="*/ 0 w 99"/>
                <a:gd name="T71" fmla="*/ 0 h 117"/>
                <a:gd name="T72" fmla="*/ 0 w 99"/>
                <a:gd name="T73" fmla="*/ 0 h 117"/>
                <a:gd name="T74" fmla="*/ 0 w 99"/>
                <a:gd name="T75" fmla="*/ 0 h 117"/>
                <a:gd name="T76" fmla="*/ 0 w 99"/>
                <a:gd name="T77" fmla="*/ 0 h 117"/>
                <a:gd name="T78" fmla="*/ 0 w 99"/>
                <a:gd name="T79" fmla="*/ 0 h 117"/>
                <a:gd name="T80" fmla="*/ 0 w 99"/>
                <a:gd name="T81" fmla="*/ 0 h 117"/>
                <a:gd name="T82" fmla="*/ 0 w 99"/>
                <a:gd name="T83" fmla="*/ 0 h 117"/>
                <a:gd name="T84" fmla="*/ 1 w 99"/>
                <a:gd name="T85" fmla="*/ 0 h 117"/>
                <a:gd name="T86" fmla="*/ 1 w 99"/>
                <a:gd name="T87" fmla="*/ 0 h 1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9" h="117">
                  <a:moveTo>
                    <a:pt x="59" y="23"/>
                  </a:moveTo>
                  <a:lnTo>
                    <a:pt x="57" y="22"/>
                  </a:lnTo>
                  <a:lnTo>
                    <a:pt x="56" y="20"/>
                  </a:lnTo>
                  <a:lnTo>
                    <a:pt x="53" y="20"/>
                  </a:lnTo>
                  <a:lnTo>
                    <a:pt x="51" y="21"/>
                  </a:lnTo>
                  <a:lnTo>
                    <a:pt x="54" y="31"/>
                  </a:lnTo>
                  <a:lnTo>
                    <a:pt x="61" y="38"/>
                  </a:lnTo>
                  <a:lnTo>
                    <a:pt x="71" y="45"/>
                  </a:lnTo>
                  <a:lnTo>
                    <a:pt x="77" y="51"/>
                  </a:lnTo>
                  <a:lnTo>
                    <a:pt x="81" y="48"/>
                  </a:lnTo>
                  <a:lnTo>
                    <a:pt x="97" y="69"/>
                  </a:lnTo>
                  <a:lnTo>
                    <a:pt x="95" y="73"/>
                  </a:lnTo>
                  <a:lnTo>
                    <a:pt x="97" y="76"/>
                  </a:lnTo>
                  <a:lnTo>
                    <a:pt x="99" y="80"/>
                  </a:lnTo>
                  <a:lnTo>
                    <a:pt x="99" y="84"/>
                  </a:lnTo>
                  <a:lnTo>
                    <a:pt x="99" y="91"/>
                  </a:lnTo>
                  <a:lnTo>
                    <a:pt x="98" y="101"/>
                  </a:lnTo>
                  <a:lnTo>
                    <a:pt x="96" y="109"/>
                  </a:lnTo>
                  <a:lnTo>
                    <a:pt x="94" y="117"/>
                  </a:lnTo>
                  <a:lnTo>
                    <a:pt x="91" y="103"/>
                  </a:lnTo>
                  <a:lnTo>
                    <a:pt x="87" y="89"/>
                  </a:lnTo>
                  <a:lnTo>
                    <a:pt x="82" y="76"/>
                  </a:lnTo>
                  <a:lnTo>
                    <a:pt x="79" y="63"/>
                  </a:lnTo>
                  <a:lnTo>
                    <a:pt x="75" y="57"/>
                  </a:lnTo>
                  <a:lnTo>
                    <a:pt x="72" y="50"/>
                  </a:lnTo>
                  <a:lnTo>
                    <a:pt x="68" y="44"/>
                  </a:lnTo>
                  <a:lnTo>
                    <a:pt x="61" y="41"/>
                  </a:lnTo>
                  <a:lnTo>
                    <a:pt x="53" y="38"/>
                  </a:lnTo>
                  <a:lnTo>
                    <a:pt x="45" y="34"/>
                  </a:lnTo>
                  <a:lnTo>
                    <a:pt x="38" y="28"/>
                  </a:lnTo>
                  <a:lnTo>
                    <a:pt x="31" y="21"/>
                  </a:lnTo>
                  <a:lnTo>
                    <a:pt x="23" y="15"/>
                  </a:lnTo>
                  <a:lnTo>
                    <a:pt x="16" y="10"/>
                  </a:lnTo>
                  <a:lnTo>
                    <a:pt x="8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5" y="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1" name="Freeform 18"/>
            <p:cNvSpPr>
              <a:spLocks/>
            </p:cNvSpPr>
            <p:nvPr/>
          </p:nvSpPr>
          <p:spPr bwMode="auto">
            <a:xfrm>
              <a:off x="1777" y="533"/>
              <a:ext cx="64" cy="72"/>
            </a:xfrm>
            <a:custGeom>
              <a:avLst/>
              <a:gdLst>
                <a:gd name="T0" fmla="*/ 3 w 128"/>
                <a:gd name="T1" fmla="*/ 2 h 143"/>
                <a:gd name="T2" fmla="*/ 3 w 128"/>
                <a:gd name="T3" fmla="*/ 2 h 143"/>
                <a:gd name="T4" fmla="*/ 3 w 128"/>
                <a:gd name="T5" fmla="*/ 2 h 143"/>
                <a:gd name="T6" fmla="*/ 3 w 128"/>
                <a:gd name="T7" fmla="*/ 3 h 143"/>
                <a:gd name="T8" fmla="*/ 4 w 128"/>
                <a:gd name="T9" fmla="*/ 3 h 143"/>
                <a:gd name="T10" fmla="*/ 4 w 128"/>
                <a:gd name="T11" fmla="*/ 3 h 143"/>
                <a:gd name="T12" fmla="*/ 4 w 128"/>
                <a:gd name="T13" fmla="*/ 4 h 143"/>
                <a:gd name="T14" fmla="*/ 4 w 128"/>
                <a:gd name="T15" fmla="*/ 4 h 143"/>
                <a:gd name="T16" fmla="*/ 4 w 128"/>
                <a:gd name="T17" fmla="*/ 4 h 143"/>
                <a:gd name="T18" fmla="*/ 4 w 128"/>
                <a:gd name="T19" fmla="*/ 5 h 143"/>
                <a:gd name="T20" fmla="*/ 4 w 128"/>
                <a:gd name="T21" fmla="*/ 5 h 143"/>
                <a:gd name="T22" fmla="*/ 4 w 128"/>
                <a:gd name="T23" fmla="*/ 4 h 143"/>
                <a:gd name="T24" fmla="*/ 4 w 128"/>
                <a:gd name="T25" fmla="*/ 4 h 143"/>
                <a:gd name="T26" fmla="*/ 4 w 128"/>
                <a:gd name="T27" fmla="*/ 3 h 143"/>
                <a:gd name="T28" fmla="*/ 3 w 128"/>
                <a:gd name="T29" fmla="*/ 3 h 143"/>
                <a:gd name="T30" fmla="*/ 3 w 128"/>
                <a:gd name="T31" fmla="*/ 3 h 143"/>
                <a:gd name="T32" fmla="*/ 3 w 128"/>
                <a:gd name="T33" fmla="*/ 2 h 143"/>
                <a:gd name="T34" fmla="*/ 3 w 128"/>
                <a:gd name="T35" fmla="*/ 2 h 143"/>
                <a:gd name="T36" fmla="*/ 2 w 128"/>
                <a:gd name="T37" fmla="*/ 2 h 143"/>
                <a:gd name="T38" fmla="*/ 2 w 128"/>
                <a:gd name="T39" fmla="*/ 2 h 143"/>
                <a:gd name="T40" fmla="*/ 2 w 128"/>
                <a:gd name="T41" fmla="*/ 2 h 143"/>
                <a:gd name="T42" fmla="*/ 2 w 128"/>
                <a:gd name="T43" fmla="*/ 1 h 143"/>
                <a:gd name="T44" fmla="*/ 1 w 128"/>
                <a:gd name="T45" fmla="*/ 1 h 143"/>
                <a:gd name="T46" fmla="*/ 1 w 128"/>
                <a:gd name="T47" fmla="*/ 1 h 143"/>
                <a:gd name="T48" fmla="*/ 1 w 128"/>
                <a:gd name="T49" fmla="*/ 1 h 143"/>
                <a:gd name="T50" fmla="*/ 0 w 128"/>
                <a:gd name="T51" fmla="*/ 1 h 143"/>
                <a:gd name="T52" fmla="*/ 1 w 128"/>
                <a:gd name="T53" fmla="*/ 0 h 143"/>
                <a:gd name="T54" fmla="*/ 1 w 128"/>
                <a:gd name="T55" fmla="*/ 0 h 143"/>
                <a:gd name="T56" fmla="*/ 1 w 128"/>
                <a:gd name="T57" fmla="*/ 1 h 143"/>
                <a:gd name="T58" fmla="*/ 1 w 128"/>
                <a:gd name="T59" fmla="*/ 1 h 143"/>
                <a:gd name="T60" fmla="*/ 2 w 128"/>
                <a:gd name="T61" fmla="*/ 1 h 143"/>
                <a:gd name="T62" fmla="*/ 2 w 128"/>
                <a:gd name="T63" fmla="*/ 1 h 143"/>
                <a:gd name="T64" fmla="*/ 2 w 128"/>
                <a:gd name="T65" fmla="*/ 1 h 143"/>
                <a:gd name="T66" fmla="*/ 2 w 128"/>
                <a:gd name="T67" fmla="*/ 1 h 143"/>
                <a:gd name="T68" fmla="*/ 3 w 128"/>
                <a:gd name="T69" fmla="*/ 2 h 1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" h="143">
                  <a:moveTo>
                    <a:pt x="73" y="47"/>
                  </a:moveTo>
                  <a:lnTo>
                    <a:pt x="83" y="52"/>
                  </a:lnTo>
                  <a:lnTo>
                    <a:pt x="89" y="62"/>
                  </a:lnTo>
                  <a:lnTo>
                    <a:pt x="96" y="70"/>
                  </a:lnTo>
                  <a:lnTo>
                    <a:pt x="104" y="75"/>
                  </a:lnTo>
                  <a:lnTo>
                    <a:pt x="113" y="86"/>
                  </a:lnTo>
                  <a:lnTo>
                    <a:pt x="119" y="98"/>
                  </a:lnTo>
                  <a:lnTo>
                    <a:pt x="124" y="111"/>
                  </a:lnTo>
                  <a:lnTo>
                    <a:pt x="128" y="125"/>
                  </a:lnTo>
                  <a:lnTo>
                    <a:pt x="115" y="143"/>
                  </a:lnTo>
                  <a:lnTo>
                    <a:pt x="114" y="131"/>
                  </a:lnTo>
                  <a:lnTo>
                    <a:pt x="110" y="118"/>
                  </a:lnTo>
                  <a:lnTo>
                    <a:pt x="107" y="106"/>
                  </a:lnTo>
                  <a:lnTo>
                    <a:pt x="102" y="94"/>
                  </a:lnTo>
                  <a:lnTo>
                    <a:pt x="96" y="82"/>
                  </a:lnTo>
                  <a:lnTo>
                    <a:pt x="88" y="73"/>
                  </a:lnTo>
                  <a:lnTo>
                    <a:pt x="80" y="64"/>
                  </a:lnTo>
                  <a:lnTo>
                    <a:pt x="71" y="57"/>
                  </a:lnTo>
                  <a:lnTo>
                    <a:pt x="63" y="49"/>
                  </a:lnTo>
                  <a:lnTo>
                    <a:pt x="55" y="41"/>
                  </a:lnTo>
                  <a:lnTo>
                    <a:pt x="46" y="34"/>
                  </a:lnTo>
                  <a:lnTo>
                    <a:pt x="36" y="27"/>
                  </a:lnTo>
                  <a:lnTo>
                    <a:pt x="27" y="21"/>
                  </a:lnTo>
                  <a:lnTo>
                    <a:pt x="18" y="14"/>
                  </a:lnTo>
                  <a:lnTo>
                    <a:pt x="9" y="9"/>
                  </a:lnTo>
                  <a:lnTo>
                    <a:pt x="0" y="3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4" y="9"/>
                  </a:lnTo>
                  <a:lnTo>
                    <a:pt x="40" y="12"/>
                  </a:lnTo>
                  <a:lnTo>
                    <a:pt x="47" y="15"/>
                  </a:lnTo>
                  <a:lnTo>
                    <a:pt x="53" y="19"/>
                  </a:lnTo>
                  <a:lnTo>
                    <a:pt x="73" y="4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2" name="Freeform 19"/>
            <p:cNvSpPr>
              <a:spLocks/>
            </p:cNvSpPr>
            <p:nvPr/>
          </p:nvSpPr>
          <p:spPr bwMode="auto">
            <a:xfrm>
              <a:off x="1345" y="535"/>
              <a:ext cx="159" cy="77"/>
            </a:xfrm>
            <a:custGeom>
              <a:avLst/>
              <a:gdLst>
                <a:gd name="T0" fmla="*/ 8 w 316"/>
                <a:gd name="T1" fmla="*/ 2 h 154"/>
                <a:gd name="T2" fmla="*/ 8 w 316"/>
                <a:gd name="T3" fmla="*/ 2 h 154"/>
                <a:gd name="T4" fmla="*/ 9 w 316"/>
                <a:gd name="T5" fmla="*/ 3 h 154"/>
                <a:gd name="T6" fmla="*/ 9 w 316"/>
                <a:gd name="T7" fmla="*/ 3 h 154"/>
                <a:gd name="T8" fmla="*/ 10 w 316"/>
                <a:gd name="T9" fmla="*/ 4 h 154"/>
                <a:gd name="T10" fmla="*/ 10 w 316"/>
                <a:gd name="T11" fmla="*/ 4 h 154"/>
                <a:gd name="T12" fmla="*/ 10 w 316"/>
                <a:gd name="T13" fmla="*/ 5 h 154"/>
                <a:gd name="T14" fmla="*/ 10 w 316"/>
                <a:gd name="T15" fmla="*/ 5 h 154"/>
                <a:gd name="T16" fmla="*/ 10 w 316"/>
                <a:gd name="T17" fmla="*/ 5 h 154"/>
                <a:gd name="T18" fmla="*/ 10 w 316"/>
                <a:gd name="T19" fmla="*/ 5 h 154"/>
                <a:gd name="T20" fmla="*/ 10 w 316"/>
                <a:gd name="T21" fmla="*/ 4 h 154"/>
                <a:gd name="T22" fmla="*/ 9 w 316"/>
                <a:gd name="T23" fmla="*/ 3 h 154"/>
                <a:gd name="T24" fmla="*/ 8 w 316"/>
                <a:gd name="T25" fmla="*/ 3 h 154"/>
                <a:gd name="T26" fmla="*/ 7 w 316"/>
                <a:gd name="T27" fmla="*/ 2 h 154"/>
                <a:gd name="T28" fmla="*/ 6 w 316"/>
                <a:gd name="T29" fmla="*/ 2 h 154"/>
                <a:gd name="T30" fmla="*/ 6 w 316"/>
                <a:gd name="T31" fmla="*/ 2 h 154"/>
                <a:gd name="T32" fmla="*/ 6 w 316"/>
                <a:gd name="T33" fmla="*/ 2 h 154"/>
                <a:gd name="T34" fmla="*/ 5 w 316"/>
                <a:gd name="T35" fmla="*/ 1 h 154"/>
                <a:gd name="T36" fmla="*/ 5 w 316"/>
                <a:gd name="T37" fmla="*/ 1 h 154"/>
                <a:gd name="T38" fmla="*/ 4 w 316"/>
                <a:gd name="T39" fmla="*/ 1 h 154"/>
                <a:gd name="T40" fmla="*/ 4 w 316"/>
                <a:gd name="T41" fmla="*/ 1 h 154"/>
                <a:gd name="T42" fmla="*/ 3 w 316"/>
                <a:gd name="T43" fmla="*/ 1 h 154"/>
                <a:gd name="T44" fmla="*/ 2 w 316"/>
                <a:gd name="T45" fmla="*/ 1 h 154"/>
                <a:gd name="T46" fmla="*/ 1 w 316"/>
                <a:gd name="T47" fmla="*/ 1 h 154"/>
                <a:gd name="T48" fmla="*/ 0 w 316"/>
                <a:gd name="T49" fmla="*/ 1 h 154"/>
                <a:gd name="T50" fmla="*/ 1 w 316"/>
                <a:gd name="T51" fmla="*/ 0 h 154"/>
                <a:gd name="T52" fmla="*/ 2 w 316"/>
                <a:gd name="T53" fmla="*/ 1 h 154"/>
                <a:gd name="T54" fmla="*/ 2 w 316"/>
                <a:gd name="T55" fmla="*/ 1 h 154"/>
                <a:gd name="T56" fmla="*/ 3 w 316"/>
                <a:gd name="T57" fmla="*/ 1 h 154"/>
                <a:gd name="T58" fmla="*/ 4 w 316"/>
                <a:gd name="T59" fmla="*/ 1 h 154"/>
                <a:gd name="T60" fmla="*/ 5 w 316"/>
                <a:gd name="T61" fmla="*/ 1 h 154"/>
                <a:gd name="T62" fmla="*/ 6 w 316"/>
                <a:gd name="T63" fmla="*/ 1 h 154"/>
                <a:gd name="T64" fmla="*/ 7 w 316"/>
                <a:gd name="T65" fmla="*/ 2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6" h="154">
                  <a:moveTo>
                    <a:pt x="220" y="44"/>
                  </a:moveTo>
                  <a:lnTo>
                    <a:pt x="226" y="46"/>
                  </a:lnTo>
                  <a:lnTo>
                    <a:pt x="236" y="51"/>
                  </a:lnTo>
                  <a:lnTo>
                    <a:pt x="244" y="55"/>
                  </a:lnTo>
                  <a:lnTo>
                    <a:pt x="252" y="59"/>
                  </a:lnTo>
                  <a:lnTo>
                    <a:pt x="261" y="67"/>
                  </a:lnTo>
                  <a:lnTo>
                    <a:pt x="270" y="75"/>
                  </a:lnTo>
                  <a:lnTo>
                    <a:pt x="279" y="83"/>
                  </a:lnTo>
                  <a:lnTo>
                    <a:pt x="289" y="92"/>
                  </a:lnTo>
                  <a:lnTo>
                    <a:pt x="297" y="102"/>
                  </a:lnTo>
                  <a:lnTo>
                    <a:pt x="304" y="112"/>
                  </a:lnTo>
                  <a:lnTo>
                    <a:pt x="308" y="123"/>
                  </a:lnTo>
                  <a:lnTo>
                    <a:pt x="312" y="135"/>
                  </a:lnTo>
                  <a:lnTo>
                    <a:pt x="314" y="138"/>
                  </a:lnTo>
                  <a:lnTo>
                    <a:pt x="316" y="144"/>
                  </a:lnTo>
                  <a:lnTo>
                    <a:pt x="316" y="149"/>
                  </a:lnTo>
                  <a:lnTo>
                    <a:pt x="315" y="154"/>
                  </a:lnTo>
                  <a:lnTo>
                    <a:pt x="308" y="151"/>
                  </a:lnTo>
                  <a:lnTo>
                    <a:pt x="306" y="144"/>
                  </a:lnTo>
                  <a:lnTo>
                    <a:pt x="304" y="137"/>
                  </a:lnTo>
                  <a:lnTo>
                    <a:pt x="298" y="132"/>
                  </a:lnTo>
                  <a:lnTo>
                    <a:pt x="288" y="119"/>
                  </a:lnTo>
                  <a:lnTo>
                    <a:pt x="275" y="105"/>
                  </a:lnTo>
                  <a:lnTo>
                    <a:pt x="262" y="93"/>
                  </a:lnTo>
                  <a:lnTo>
                    <a:pt x="248" y="83"/>
                  </a:lnTo>
                  <a:lnTo>
                    <a:pt x="233" y="74"/>
                  </a:lnTo>
                  <a:lnTo>
                    <a:pt x="218" y="64"/>
                  </a:lnTo>
                  <a:lnTo>
                    <a:pt x="203" y="55"/>
                  </a:lnTo>
                  <a:lnTo>
                    <a:pt x="188" y="47"/>
                  </a:lnTo>
                  <a:lnTo>
                    <a:pt x="191" y="46"/>
                  </a:lnTo>
                  <a:lnTo>
                    <a:pt x="183" y="43"/>
                  </a:lnTo>
                  <a:lnTo>
                    <a:pt x="176" y="39"/>
                  </a:lnTo>
                  <a:lnTo>
                    <a:pt x="168" y="37"/>
                  </a:lnTo>
                  <a:lnTo>
                    <a:pt x="160" y="33"/>
                  </a:lnTo>
                  <a:lnTo>
                    <a:pt x="152" y="31"/>
                  </a:lnTo>
                  <a:lnTo>
                    <a:pt x="145" y="28"/>
                  </a:lnTo>
                  <a:lnTo>
                    <a:pt x="137" y="25"/>
                  </a:lnTo>
                  <a:lnTo>
                    <a:pt x="130" y="22"/>
                  </a:lnTo>
                  <a:lnTo>
                    <a:pt x="123" y="24"/>
                  </a:lnTo>
                  <a:lnTo>
                    <a:pt x="115" y="25"/>
                  </a:lnTo>
                  <a:lnTo>
                    <a:pt x="108" y="25"/>
                  </a:lnTo>
                  <a:lnTo>
                    <a:pt x="103" y="19"/>
                  </a:lnTo>
                  <a:lnTo>
                    <a:pt x="91" y="17"/>
                  </a:lnTo>
                  <a:lnTo>
                    <a:pt x="78" y="16"/>
                  </a:lnTo>
                  <a:lnTo>
                    <a:pt x="65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26" y="7"/>
                  </a:lnTo>
                  <a:lnTo>
                    <a:pt x="13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1"/>
                  </a:lnTo>
                  <a:lnTo>
                    <a:pt x="47" y="1"/>
                  </a:lnTo>
                  <a:lnTo>
                    <a:pt x="57" y="3"/>
                  </a:lnTo>
                  <a:lnTo>
                    <a:pt x="67" y="5"/>
                  </a:lnTo>
                  <a:lnTo>
                    <a:pt x="78" y="6"/>
                  </a:lnTo>
                  <a:lnTo>
                    <a:pt x="95" y="9"/>
                  </a:lnTo>
                  <a:lnTo>
                    <a:pt x="114" y="13"/>
                  </a:lnTo>
                  <a:lnTo>
                    <a:pt x="131" y="17"/>
                  </a:lnTo>
                  <a:lnTo>
                    <a:pt x="149" y="21"/>
                  </a:lnTo>
                  <a:lnTo>
                    <a:pt x="167" y="26"/>
                  </a:lnTo>
                  <a:lnTo>
                    <a:pt x="185" y="31"/>
                  </a:lnTo>
                  <a:lnTo>
                    <a:pt x="202" y="38"/>
                  </a:lnTo>
                  <a:lnTo>
                    <a:pt x="22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3" name="Freeform 20"/>
            <p:cNvSpPr>
              <a:spLocks/>
            </p:cNvSpPr>
            <p:nvPr/>
          </p:nvSpPr>
          <p:spPr bwMode="auto">
            <a:xfrm>
              <a:off x="1826" y="534"/>
              <a:ext cx="22" cy="19"/>
            </a:xfrm>
            <a:custGeom>
              <a:avLst/>
              <a:gdLst>
                <a:gd name="T0" fmla="*/ 1 w 45"/>
                <a:gd name="T1" fmla="*/ 1 h 37"/>
                <a:gd name="T2" fmla="*/ 1 w 45"/>
                <a:gd name="T3" fmla="*/ 2 h 37"/>
                <a:gd name="T4" fmla="*/ 1 w 45"/>
                <a:gd name="T5" fmla="*/ 1 h 37"/>
                <a:gd name="T6" fmla="*/ 1 w 45"/>
                <a:gd name="T7" fmla="*/ 1 h 37"/>
                <a:gd name="T8" fmla="*/ 1 w 45"/>
                <a:gd name="T9" fmla="*/ 1 h 37"/>
                <a:gd name="T10" fmla="*/ 0 w 45"/>
                <a:gd name="T11" fmla="*/ 1 h 37"/>
                <a:gd name="T12" fmla="*/ 0 w 45"/>
                <a:gd name="T13" fmla="*/ 1 h 37"/>
                <a:gd name="T14" fmla="*/ 0 w 45"/>
                <a:gd name="T15" fmla="*/ 0 h 37"/>
                <a:gd name="T16" fmla="*/ 0 w 45"/>
                <a:gd name="T17" fmla="*/ 0 h 37"/>
                <a:gd name="T18" fmla="*/ 0 w 45"/>
                <a:gd name="T19" fmla="*/ 1 h 37"/>
                <a:gd name="T20" fmla="*/ 0 w 45"/>
                <a:gd name="T21" fmla="*/ 1 h 37"/>
                <a:gd name="T22" fmla="*/ 0 w 45"/>
                <a:gd name="T23" fmla="*/ 1 h 37"/>
                <a:gd name="T24" fmla="*/ 0 w 45"/>
                <a:gd name="T25" fmla="*/ 1 h 37"/>
                <a:gd name="T26" fmla="*/ 1 w 45"/>
                <a:gd name="T27" fmla="*/ 1 h 37"/>
                <a:gd name="T28" fmla="*/ 1 w 45"/>
                <a:gd name="T29" fmla="*/ 1 h 37"/>
                <a:gd name="T30" fmla="*/ 1 w 45"/>
                <a:gd name="T31" fmla="*/ 1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" h="37">
                  <a:moveTo>
                    <a:pt x="43" y="25"/>
                  </a:moveTo>
                  <a:lnTo>
                    <a:pt x="45" y="37"/>
                  </a:lnTo>
                  <a:lnTo>
                    <a:pt x="42" y="32"/>
                  </a:lnTo>
                  <a:lnTo>
                    <a:pt x="38" y="25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23" y="2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9" y="3"/>
                  </a:lnTo>
                  <a:lnTo>
                    <a:pt x="25" y="8"/>
                  </a:lnTo>
                  <a:lnTo>
                    <a:pt x="29" y="12"/>
                  </a:lnTo>
                  <a:lnTo>
                    <a:pt x="34" y="17"/>
                  </a:lnTo>
                  <a:lnTo>
                    <a:pt x="38" y="22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4" name="Freeform 21"/>
            <p:cNvSpPr>
              <a:spLocks/>
            </p:cNvSpPr>
            <p:nvPr/>
          </p:nvSpPr>
          <p:spPr bwMode="auto">
            <a:xfrm>
              <a:off x="1754" y="536"/>
              <a:ext cx="76" cy="80"/>
            </a:xfrm>
            <a:custGeom>
              <a:avLst/>
              <a:gdLst>
                <a:gd name="T0" fmla="*/ 4 w 152"/>
                <a:gd name="T1" fmla="*/ 2 h 161"/>
                <a:gd name="T2" fmla="*/ 4 w 152"/>
                <a:gd name="T3" fmla="*/ 2 h 161"/>
                <a:gd name="T4" fmla="*/ 4 w 152"/>
                <a:gd name="T5" fmla="*/ 2 h 161"/>
                <a:gd name="T6" fmla="*/ 4 w 152"/>
                <a:gd name="T7" fmla="*/ 2 h 161"/>
                <a:gd name="T8" fmla="*/ 4 w 152"/>
                <a:gd name="T9" fmla="*/ 2 h 161"/>
                <a:gd name="T10" fmla="*/ 5 w 152"/>
                <a:gd name="T11" fmla="*/ 3 h 161"/>
                <a:gd name="T12" fmla="*/ 5 w 152"/>
                <a:gd name="T13" fmla="*/ 3 h 161"/>
                <a:gd name="T14" fmla="*/ 5 w 152"/>
                <a:gd name="T15" fmla="*/ 4 h 161"/>
                <a:gd name="T16" fmla="*/ 5 w 152"/>
                <a:gd name="T17" fmla="*/ 4 h 161"/>
                <a:gd name="T18" fmla="*/ 5 w 152"/>
                <a:gd name="T19" fmla="*/ 4 h 161"/>
                <a:gd name="T20" fmla="*/ 5 w 152"/>
                <a:gd name="T21" fmla="*/ 4 h 161"/>
                <a:gd name="T22" fmla="*/ 5 w 152"/>
                <a:gd name="T23" fmla="*/ 4 h 161"/>
                <a:gd name="T24" fmla="*/ 5 w 152"/>
                <a:gd name="T25" fmla="*/ 5 h 161"/>
                <a:gd name="T26" fmla="*/ 5 w 152"/>
                <a:gd name="T27" fmla="*/ 4 h 161"/>
                <a:gd name="T28" fmla="*/ 5 w 152"/>
                <a:gd name="T29" fmla="*/ 4 h 161"/>
                <a:gd name="T30" fmla="*/ 4 w 152"/>
                <a:gd name="T31" fmla="*/ 3 h 161"/>
                <a:gd name="T32" fmla="*/ 4 w 152"/>
                <a:gd name="T33" fmla="*/ 3 h 161"/>
                <a:gd name="T34" fmla="*/ 4 w 152"/>
                <a:gd name="T35" fmla="*/ 3 h 161"/>
                <a:gd name="T36" fmla="*/ 4 w 152"/>
                <a:gd name="T37" fmla="*/ 2 h 161"/>
                <a:gd name="T38" fmla="*/ 4 w 152"/>
                <a:gd name="T39" fmla="*/ 2 h 161"/>
                <a:gd name="T40" fmla="*/ 3 w 152"/>
                <a:gd name="T41" fmla="*/ 1 h 161"/>
                <a:gd name="T42" fmla="*/ 3 w 152"/>
                <a:gd name="T43" fmla="*/ 2 h 161"/>
                <a:gd name="T44" fmla="*/ 3 w 152"/>
                <a:gd name="T45" fmla="*/ 1 h 161"/>
                <a:gd name="T46" fmla="*/ 3 w 152"/>
                <a:gd name="T47" fmla="*/ 1 h 161"/>
                <a:gd name="T48" fmla="*/ 2 w 152"/>
                <a:gd name="T49" fmla="*/ 1 h 161"/>
                <a:gd name="T50" fmla="*/ 2 w 152"/>
                <a:gd name="T51" fmla="*/ 1 h 161"/>
                <a:gd name="T52" fmla="*/ 2 w 152"/>
                <a:gd name="T53" fmla="*/ 1 h 161"/>
                <a:gd name="T54" fmla="*/ 2 w 152"/>
                <a:gd name="T55" fmla="*/ 1 h 161"/>
                <a:gd name="T56" fmla="*/ 2 w 152"/>
                <a:gd name="T57" fmla="*/ 1 h 161"/>
                <a:gd name="T58" fmla="*/ 1 w 152"/>
                <a:gd name="T59" fmla="*/ 0 h 161"/>
                <a:gd name="T60" fmla="*/ 1 w 152"/>
                <a:gd name="T61" fmla="*/ 0 h 161"/>
                <a:gd name="T62" fmla="*/ 1 w 152"/>
                <a:gd name="T63" fmla="*/ 0 h 161"/>
                <a:gd name="T64" fmla="*/ 1 w 152"/>
                <a:gd name="T65" fmla="*/ 0 h 161"/>
                <a:gd name="T66" fmla="*/ 0 w 152"/>
                <a:gd name="T67" fmla="*/ 0 h 161"/>
                <a:gd name="T68" fmla="*/ 1 w 152"/>
                <a:gd name="T69" fmla="*/ 0 h 161"/>
                <a:gd name="T70" fmla="*/ 1 w 152"/>
                <a:gd name="T71" fmla="*/ 0 h 161"/>
                <a:gd name="T72" fmla="*/ 1 w 152"/>
                <a:gd name="T73" fmla="*/ 0 h 161"/>
                <a:gd name="T74" fmla="*/ 2 w 152"/>
                <a:gd name="T75" fmla="*/ 0 h 161"/>
                <a:gd name="T76" fmla="*/ 2 w 152"/>
                <a:gd name="T77" fmla="*/ 0 h 161"/>
                <a:gd name="T78" fmla="*/ 2 w 152"/>
                <a:gd name="T79" fmla="*/ 0 h 161"/>
                <a:gd name="T80" fmla="*/ 3 w 152"/>
                <a:gd name="T81" fmla="*/ 0 h 161"/>
                <a:gd name="T82" fmla="*/ 3 w 152"/>
                <a:gd name="T83" fmla="*/ 0 h 161"/>
                <a:gd name="T84" fmla="*/ 4 w 152"/>
                <a:gd name="T85" fmla="*/ 2 h 1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2" h="161">
                  <a:moveTo>
                    <a:pt x="116" y="73"/>
                  </a:moveTo>
                  <a:lnTo>
                    <a:pt x="114" y="78"/>
                  </a:lnTo>
                  <a:lnTo>
                    <a:pt x="118" y="82"/>
                  </a:lnTo>
                  <a:lnTo>
                    <a:pt x="123" y="84"/>
                  </a:lnTo>
                  <a:lnTo>
                    <a:pt x="125" y="86"/>
                  </a:lnTo>
                  <a:lnTo>
                    <a:pt x="132" y="101"/>
                  </a:lnTo>
                  <a:lnTo>
                    <a:pt x="141" y="115"/>
                  </a:lnTo>
                  <a:lnTo>
                    <a:pt x="148" y="130"/>
                  </a:lnTo>
                  <a:lnTo>
                    <a:pt x="152" y="146"/>
                  </a:lnTo>
                  <a:lnTo>
                    <a:pt x="150" y="150"/>
                  </a:lnTo>
                  <a:lnTo>
                    <a:pt x="148" y="153"/>
                  </a:lnTo>
                  <a:lnTo>
                    <a:pt x="144" y="158"/>
                  </a:lnTo>
                  <a:lnTo>
                    <a:pt x="141" y="161"/>
                  </a:lnTo>
                  <a:lnTo>
                    <a:pt x="136" y="149"/>
                  </a:lnTo>
                  <a:lnTo>
                    <a:pt x="132" y="136"/>
                  </a:lnTo>
                  <a:lnTo>
                    <a:pt x="126" y="123"/>
                  </a:lnTo>
                  <a:lnTo>
                    <a:pt x="120" y="111"/>
                  </a:lnTo>
                  <a:lnTo>
                    <a:pt x="114" y="97"/>
                  </a:lnTo>
                  <a:lnTo>
                    <a:pt x="106" y="85"/>
                  </a:lnTo>
                  <a:lnTo>
                    <a:pt x="98" y="74"/>
                  </a:lnTo>
                  <a:lnTo>
                    <a:pt x="89" y="63"/>
                  </a:lnTo>
                  <a:lnTo>
                    <a:pt x="81" y="65"/>
                  </a:lnTo>
                  <a:lnTo>
                    <a:pt x="75" y="60"/>
                  </a:lnTo>
                  <a:lnTo>
                    <a:pt x="68" y="54"/>
                  </a:lnTo>
                  <a:lnTo>
                    <a:pt x="63" y="50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3" y="37"/>
                  </a:lnTo>
                  <a:lnTo>
                    <a:pt x="37" y="32"/>
                  </a:lnTo>
                  <a:lnTo>
                    <a:pt x="30" y="29"/>
                  </a:lnTo>
                  <a:lnTo>
                    <a:pt x="28" y="20"/>
                  </a:lnTo>
                  <a:lnTo>
                    <a:pt x="20" y="15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38" y="6"/>
                  </a:lnTo>
                  <a:lnTo>
                    <a:pt x="48" y="12"/>
                  </a:lnTo>
                  <a:lnTo>
                    <a:pt x="57" y="17"/>
                  </a:lnTo>
                  <a:lnTo>
                    <a:pt x="65" y="22"/>
                  </a:lnTo>
                  <a:lnTo>
                    <a:pt x="74" y="27"/>
                  </a:lnTo>
                  <a:lnTo>
                    <a:pt x="116" y="7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5" name="Freeform 22"/>
            <p:cNvSpPr>
              <a:spLocks/>
            </p:cNvSpPr>
            <p:nvPr/>
          </p:nvSpPr>
          <p:spPr bwMode="auto">
            <a:xfrm>
              <a:off x="1736" y="542"/>
              <a:ext cx="6" cy="3"/>
            </a:xfrm>
            <a:custGeom>
              <a:avLst/>
              <a:gdLst>
                <a:gd name="T0" fmla="*/ 1 w 12"/>
                <a:gd name="T1" fmla="*/ 0 h 5"/>
                <a:gd name="T2" fmla="*/ 1 w 12"/>
                <a:gd name="T3" fmla="*/ 0 h 5"/>
                <a:gd name="T4" fmla="*/ 1 w 12"/>
                <a:gd name="T5" fmla="*/ 0 h 5"/>
                <a:gd name="T6" fmla="*/ 1 w 12"/>
                <a:gd name="T7" fmla="*/ 0 h 5"/>
                <a:gd name="T8" fmla="*/ 1 w 12"/>
                <a:gd name="T9" fmla="*/ 1 h 5"/>
                <a:gd name="T10" fmla="*/ 1 w 12"/>
                <a:gd name="T11" fmla="*/ 1 h 5"/>
                <a:gd name="T12" fmla="*/ 0 w 12"/>
                <a:gd name="T13" fmla="*/ 1 h 5"/>
                <a:gd name="T14" fmla="*/ 1 w 12"/>
                <a:gd name="T15" fmla="*/ 1 h 5"/>
                <a:gd name="T16" fmla="*/ 1 w 12"/>
                <a:gd name="T17" fmla="*/ 1 h 5"/>
                <a:gd name="T18" fmla="*/ 1 w 12"/>
                <a:gd name="T19" fmla="*/ 0 h 5"/>
                <a:gd name="T20" fmla="*/ 1 w 12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6" name="Freeform 23"/>
            <p:cNvSpPr>
              <a:spLocks/>
            </p:cNvSpPr>
            <p:nvPr/>
          </p:nvSpPr>
          <p:spPr bwMode="auto">
            <a:xfrm>
              <a:off x="1444" y="545"/>
              <a:ext cx="362" cy="223"/>
            </a:xfrm>
            <a:custGeom>
              <a:avLst/>
              <a:gdLst>
                <a:gd name="T0" fmla="*/ 22 w 724"/>
                <a:gd name="T1" fmla="*/ 5 h 446"/>
                <a:gd name="T2" fmla="*/ 19 w 724"/>
                <a:gd name="T3" fmla="*/ 2 h 446"/>
                <a:gd name="T4" fmla="*/ 22 w 724"/>
                <a:gd name="T5" fmla="*/ 6 h 446"/>
                <a:gd name="T6" fmla="*/ 20 w 724"/>
                <a:gd name="T7" fmla="*/ 4 h 446"/>
                <a:gd name="T8" fmla="*/ 18 w 724"/>
                <a:gd name="T9" fmla="*/ 2 h 446"/>
                <a:gd name="T10" fmla="*/ 21 w 724"/>
                <a:gd name="T11" fmla="*/ 7 h 446"/>
                <a:gd name="T12" fmla="*/ 19 w 724"/>
                <a:gd name="T13" fmla="*/ 4 h 446"/>
                <a:gd name="T14" fmla="*/ 19 w 724"/>
                <a:gd name="T15" fmla="*/ 4 h 446"/>
                <a:gd name="T16" fmla="*/ 20 w 724"/>
                <a:gd name="T17" fmla="*/ 8 h 446"/>
                <a:gd name="T18" fmla="*/ 18 w 724"/>
                <a:gd name="T19" fmla="*/ 5 h 446"/>
                <a:gd name="T20" fmla="*/ 19 w 724"/>
                <a:gd name="T21" fmla="*/ 6 h 446"/>
                <a:gd name="T22" fmla="*/ 19 w 724"/>
                <a:gd name="T23" fmla="*/ 8 h 446"/>
                <a:gd name="T24" fmla="*/ 16 w 724"/>
                <a:gd name="T25" fmla="*/ 5 h 446"/>
                <a:gd name="T26" fmla="*/ 19 w 724"/>
                <a:gd name="T27" fmla="*/ 9 h 446"/>
                <a:gd name="T28" fmla="*/ 17 w 724"/>
                <a:gd name="T29" fmla="*/ 7 h 446"/>
                <a:gd name="T30" fmla="*/ 16 w 724"/>
                <a:gd name="T31" fmla="*/ 6 h 446"/>
                <a:gd name="T32" fmla="*/ 18 w 724"/>
                <a:gd name="T33" fmla="*/ 10 h 446"/>
                <a:gd name="T34" fmla="*/ 17 w 724"/>
                <a:gd name="T35" fmla="*/ 9 h 446"/>
                <a:gd name="T36" fmla="*/ 14 w 724"/>
                <a:gd name="T37" fmla="*/ 6 h 446"/>
                <a:gd name="T38" fmla="*/ 16 w 724"/>
                <a:gd name="T39" fmla="*/ 9 h 446"/>
                <a:gd name="T40" fmla="*/ 15 w 724"/>
                <a:gd name="T41" fmla="*/ 8 h 446"/>
                <a:gd name="T42" fmla="*/ 13 w 724"/>
                <a:gd name="T43" fmla="*/ 6 h 446"/>
                <a:gd name="T44" fmla="*/ 13 w 724"/>
                <a:gd name="T45" fmla="*/ 7 h 446"/>
                <a:gd name="T46" fmla="*/ 16 w 724"/>
                <a:gd name="T47" fmla="*/ 11 h 446"/>
                <a:gd name="T48" fmla="*/ 15 w 724"/>
                <a:gd name="T49" fmla="*/ 9 h 446"/>
                <a:gd name="T50" fmla="*/ 11 w 724"/>
                <a:gd name="T51" fmla="*/ 6 h 446"/>
                <a:gd name="T52" fmla="*/ 14 w 724"/>
                <a:gd name="T53" fmla="*/ 9 h 446"/>
                <a:gd name="T54" fmla="*/ 15 w 724"/>
                <a:gd name="T55" fmla="*/ 12 h 446"/>
                <a:gd name="T56" fmla="*/ 13 w 724"/>
                <a:gd name="T57" fmla="*/ 9 h 446"/>
                <a:gd name="T58" fmla="*/ 11 w 724"/>
                <a:gd name="T59" fmla="*/ 7 h 446"/>
                <a:gd name="T60" fmla="*/ 13 w 724"/>
                <a:gd name="T61" fmla="*/ 10 h 446"/>
                <a:gd name="T62" fmla="*/ 9 w 724"/>
                <a:gd name="T63" fmla="*/ 7 h 446"/>
                <a:gd name="T64" fmla="*/ 12 w 724"/>
                <a:gd name="T65" fmla="*/ 10 h 446"/>
                <a:gd name="T66" fmla="*/ 12 w 724"/>
                <a:gd name="T67" fmla="*/ 10 h 446"/>
                <a:gd name="T68" fmla="*/ 8 w 724"/>
                <a:gd name="T69" fmla="*/ 7 h 446"/>
                <a:gd name="T70" fmla="*/ 11 w 724"/>
                <a:gd name="T71" fmla="*/ 11 h 446"/>
                <a:gd name="T72" fmla="*/ 9 w 724"/>
                <a:gd name="T73" fmla="*/ 10 h 446"/>
                <a:gd name="T74" fmla="*/ 9 w 724"/>
                <a:gd name="T75" fmla="*/ 11 h 446"/>
                <a:gd name="T76" fmla="*/ 6 w 724"/>
                <a:gd name="T77" fmla="*/ 8 h 446"/>
                <a:gd name="T78" fmla="*/ 9 w 724"/>
                <a:gd name="T79" fmla="*/ 11 h 446"/>
                <a:gd name="T80" fmla="*/ 8 w 724"/>
                <a:gd name="T81" fmla="*/ 11 h 446"/>
                <a:gd name="T82" fmla="*/ 5 w 724"/>
                <a:gd name="T83" fmla="*/ 9 h 446"/>
                <a:gd name="T84" fmla="*/ 9 w 724"/>
                <a:gd name="T85" fmla="*/ 13 h 446"/>
                <a:gd name="T86" fmla="*/ 3 w 724"/>
                <a:gd name="T87" fmla="*/ 9 h 446"/>
                <a:gd name="T88" fmla="*/ 7 w 724"/>
                <a:gd name="T89" fmla="*/ 12 h 446"/>
                <a:gd name="T90" fmla="*/ 5 w 724"/>
                <a:gd name="T91" fmla="*/ 11 h 446"/>
                <a:gd name="T92" fmla="*/ 6 w 724"/>
                <a:gd name="T93" fmla="*/ 12 h 446"/>
                <a:gd name="T94" fmla="*/ 4 w 724"/>
                <a:gd name="T95" fmla="*/ 11 h 446"/>
                <a:gd name="T96" fmla="*/ 2 w 724"/>
                <a:gd name="T97" fmla="*/ 10 h 446"/>
                <a:gd name="T98" fmla="*/ 6 w 724"/>
                <a:gd name="T99" fmla="*/ 14 h 446"/>
                <a:gd name="T100" fmla="*/ 3 w 724"/>
                <a:gd name="T101" fmla="*/ 12 h 446"/>
                <a:gd name="T102" fmla="*/ 2 w 724"/>
                <a:gd name="T103" fmla="*/ 12 h 446"/>
                <a:gd name="T104" fmla="*/ 4 w 724"/>
                <a:gd name="T105" fmla="*/ 14 h 446"/>
                <a:gd name="T106" fmla="*/ 1 w 724"/>
                <a:gd name="T107" fmla="*/ 12 h 446"/>
                <a:gd name="T108" fmla="*/ 4 w 724"/>
                <a:gd name="T109" fmla="*/ 8 h 446"/>
                <a:gd name="T110" fmla="*/ 8 w 724"/>
                <a:gd name="T111" fmla="*/ 6 h 446"/>
                <a:gd name="T112" fmla="*/ 11 w 724"/>
                <a:gd name="T113" fmla="*/ 3 h 446"/>
                <a:gd name="T114" fmla="*/ 15 w 724"/>
                <a:gd name="T115" fmla="*/ 2 h 446"/>
                <a:gd name="T116" fmla="*/ 15 w 724"/>
                <a:gd name="T117" fmla="*/ 1 h 446"/>
                <a:gd name="T118" fmla="*/ 17 w 724"/>
                <a:gd name="T119" fmla="*/ 2 h 446"/>
                <a:gd name="T120" fmla="*/ 18 w 724"/>
                <a:gd name="T121" fmla="*/ 1 h 446"/>
                <a:gd name="T122" fmla="*/ 19 w 724"/>
                <a:gd name="T123" fmla="*/ 1 h 4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4" h="446">
                  <a:moveTo>
                    <a:pt x="712" y="155"/>
                  </a:moveTo>
                  <a:lnTo>
                    <a:pt x="718" y="157"/>
                  </a:lnTo>
                  <a:lnTo>
                    <a:pt x="721" y="164"/>
                  </a:lnTo>
                  <a:lnTo>
                    <a:pt x="722" y="171"/>
                  </a:lnTo>
                  <a:lnTo>
                    <a:pt x="724" y="177"/>
                  </a:lnTo>
                  <a:lnTo>
                    <a:pt x="721" y="183"/>
                  </a:lnTo>
                  <a:lnTo>
                    <a:pt x="717" y="186"/>
                  </a:lnTo>
                  <a:lnTo>
                    <a:pt x="712" y="189"/>
                  </a:lnTo>
                  <a:lnTo>
                    <a:pt x="706" y="192"/>
                  </a:lnTo>
                  <a:lnTo>
                    <a:pt x="702" y="187"/>
                  </a:lnTo>
                  <a:lnTo>
                    <a:pt x="700" y="183"/>
                  </a:lnTo>
                  <a:lnTo>
                    <a:pt x="700" y="178"/>
                  </a:lnTo>
                  <a:lnTo>
                    <a:pt x="703" y="172"/>
                  </a:lnTo>
                  <a:lnTo>
                    <a:pt x="699" y="160"/>
                  </a:lnTo>
                  <a:lnTo>
                    <a:pt x="694" y="148"/>
                  </a:lnTo>
                  <a:lnTo>
                    <a:pt x="689" y="136"/>
                  </a:lnTo>
                  <a:lnTo>
                    <a:pt x="682" y="125"/>
                  </a:lnTo>
                  <a:lnTo>
                    <a:pt x="675" y="115"/>
                  </a:lnTo>
                  <a:lnTo>
                    <a:pt x="667" y="103"/>
                  </a:lnTo>
                  <a:lnTo>
                    <a:pt x="659" y="93"/>
                  </a:lnTo>
                  <a:lnTo>
                    <a:pt x="649" y="82"/>
                  </a:lnTo>
                  <a:lnTo>
                    <a:pt x="641" y="78"/>
                  </a:lnTo>
                  <a:lnTo>
                    <a:pt x="634" y="73"/>
                  </a:lnTo>
                  <a:lnTo>
                    <a:pt x="627" y="67"/>
                  </a:lnTo>
                  <a:lnTo>
                    <a:pt x="621" y="62"/>
                  </a:lnTo>
                  <a:lnTo>
                    <a:pt x="612" y="57"/>
                  </a:lnTo>
                  <a:lnTo>
                    <a:pt x="606" y="51"/>
                  </a:lnTo>
                  <a:lnTo>
                    <a:pt x="599" y="48"/>
                  </a:lnTo>
                  <a:lnTo>
                    <a:pt x="591" y="45"/>
                  </a:lnTo>
                  <a:lnTo>
                    <a:pt x="597" y="52"/>
                  </a:lnTo>
                  <a:lnTo>
                    <a:pt x="604" y="59"/>
                  </a:lnTo>
                  <a:lnTo>
                    <a:pt x="611" y="65"/>
                  </a:lnTo>
                  <a:lnTo>
                    <a:pt x="618" y="72"/>
                  </a:lnTo>
                  <a:lnTo>
                    <a:pt x="625" y="78"/>
                  </a:lnTo>
                  <a:lnTo>
                    <a:pt x="631" y="85"/>
                  </a:lnTo>
                  <a:lnTo>
                    <a:pt x="636" y="93"/>
                  </a:lnTo>
                  <a:lnTo>
                    <a:pt x="640" y="102"/>
                  </a:lnTo>
                  <a:lnTo>
                    <a:pt x="649" y="112"/>
                  </a:lnTo>
                  <a:lnTo>
                    <a:pt x="657" y="124"/>
                  </a:lnTo>
                  <a:lnTo>
                    <a:pt x="664" y="136"/>
                  </a:lnTo>
                  <a:lnTo>
                    <a:pt x="671" y="148"/>
                  </a:lnTo>
                  <a:lnTo>
                    <a:pt x="678" y="161"/>
                  </a:lnTo>
                  <a:lnTo>
                    <a:pt x="684" y="173"/>
                  </a:lnTo>
                  <a:lnTo>
                    <a:pt x="691" y="186"/>
                  </a:lnTo>
                  <a:lnTo>
                    <a:pt x="698" y="199"/>
                  </a:lnTo>
                  <a:lnTo>
                    <a:pt x="691" y="200"/>
                  </a:lnTo>
                  <a:lnTo>
                    <a:pt x="685" y="199"/>
                  </a:lnTo>
                  <a:lnTo>
                    <a:pt x="680" y="193"/>
                  </a:lnTo>
                  <a:lnTo>
                    <a:pt x="678" y="185"/>
                  </a:lnTo>
                  <a:lnTo>
                    <a:pt x="674" y="175"/>
                  </a:lnTo>
                  <a:lnTo>
                    <a:pt x="668" y="164"/>
                  </a:lnTo>
                  <a:lnTo>
                    <a:pt x="663" y="154"/>
                  </a:lnTo>
                  <a:lnTo>
                    <a:pt x="657" y="143"/>
                  </a:lnTo>
                  <a:lnTo>
                    <a:pt x="652" y="134"/>
                  </a:lnTo>
                  <a:lnTo>
                    <a:pt x="646" y="124"/>
                  </a:lnTo>
                  <a:lnTo>
                    <a:pt x="639" y="115"/>
                  </a:lnTo>
                  <a:lnTo>
                    <a:pt x="631" y="107"/>
                  </a:lnTo>
                  <a:lnTo>
                    <a:pt x="624" y="104"/>
                  </a:lnTo>
                  <a:lnTo>
                    <a:pt x="618" y="100"/>
                  </a:lnTo>
                  <a:lnTo>
                    <a:pt x="612" y="94"/>
                  </a:lnTo>
                  <a:lnTo>
                    <a:pt x="607" y="90"/>
                  </a:lnTo>
                  <a:lnTo>
                    <a:pt x="604" y="93"/>
                  </a:lnTo>
                  <a:lnTo>
                    <a:pt x="600" y="88"/>
                  </a:lnTo>
                  <a:lnTo>
                    <a:pt x="594" y="82"/>
                  </a:lnTo>
                  <a:lnTo>
                    <a:pt x="588" y="78"/>
                  </a:lnTo>
                  <a:lnTo>
                    <a:pt x="583" y="73"/>
                  </a:lnTo>
                  <a:lnTo>
                    <a:pt x="577" y="68"/>
                  </a:lnTo>
                  <a:lnTo>
                    <a:pt x="571" y="66"/>
                  </a:lnTo>
                  <a:lnTo>
                    <a:pt x="565" y="64"/>
                  </a:lnTo>
                  <a:lnTo>
                    <a:pt x="559" y="63"/>
                  </a:lnTo>
                  <a:lnTo>
                    <a:pt x="576" y="75"/>
                  </a:lnTo>
                  <a:lnTo>
                    <a:pt x="592" y="89"/>
                  </a:lnTo>
                  <a:lnTo>
                    <a:pt x="606" y="105"/>
                  </a:lnTo>
                  <a:lnTo>
                    <a:pt x="619" y="121"/>
                  </a:lnTo>
                  <a:lnTo>
                    <a:pt x="632" y="139"/>
                  </a:lnTo>
                  <a:lnTo>
                    <a:pt x="642" y="157"/>
                  </a:lnTo>
                  <a:lnTo>
                    <a:pt x="652" y="176"/>
                  </a:lnTo>
                  <a:lnTo>
                    <a:pt x="659" y="194"/>
                  </a:lnTo>
                  <a:lnTo>
                    <a:pt x="664" y="196"/>
                  </a:lnTo>
                  <a:lnTo>
                    <a:pt x="669" y="194"/>
                  </a:lnTo>
                  <a:lnTo>
                    <a:pt x="672" y="194"/>
                  </a:lnTo>
                  <a:lnTo>
                    <a:pt x="674" y="200"/>
                  </a:lnTo>
                  <a:lnTo>
                    <a:pt x="670" y="206"/>
                  </a:lnTo>
                  <a:lnTo>
                    <a:pt x="665" y="209"/>
                  </a:lnTo>
                  <a:lnTo>
                    <a:pt x="661" y="213"/>
                  </a:lnTo>
                  <a:lnTo>
                    <a:pt x="656" y="216"/>
                  </a:lnTo>
                  <a:lnTo>
                    <a:pt x="653" y="213"/>
                  </a:lnTo>
                  <a:lnTo>
                    <a:pt x="653" y="208"/>
                  </a:lnTo>
                  <a:lnTo>
                    <a:pt x="653" y="202"/>
                  </a:lnTo>
                  <a:lnTo>
                    <a:pt x="650" y="196"/>
                  </a:lnTo>
                  <a:lnTo>
                    <a:pt x="645" y="187"/>
                  </a:lnTo>
                  <a:lnTo>
                    <a:pt x="639" y="177"/>
                  </a:lnTo>
                  <a:lnTo>
                    <a:pt x="633" y="166"/>
                  </a:lnTo>
                  <a:lnTo>
                    <a:pt x="627" y="156"/>
                  </a:lnTo>
                  <a:lnTo>
                    <a:pt x="621" y="146"/>
                  </a:lnTo>
                  <a:lnTo>
                    <a:pt x="612" y="138"/>
                  </a:lnTo>
                  <a:lnTo>
                    <a:pt x="603" y="131"/>
                  </a:lnTo>
                  <a:lnTo>
                    <a:pt x="592" y="127"/>
                  </a:lnTo>
                  <a:lnTo>
                    <a:pt x="585" y="121"/>
                  </a:lnTo>
                  <a:lnTo>
                    <a:pt x="577" y="115"/>
                  </a:lnTo>
                  <a:lnTo>
                    <a:pt x="570" y="109"/>
                  </a:lnTo>
                  <a:lnTo>
                    <a:pt x="562" y="102"/>
                  </a:lnTo>
                  <a:lnTo>
                    <a:pt x="554" y="96"/>
                  </a:lnTo>
                  <a:lnTo>
                    <a:pt x="546" y="92"/>
                  </a:lnTo>
                  <a:lnTo>
                    <a:pt x="538" y="87"/>
                  </a:lnTo>
                  <a:lnTo>
                    <a:pt x="530" y="85"/>
                  </a:lnTo>
                  <a:lnTo>
                    <a:pt x="535" y="93"/>
                  </a:lnTo>
                  <a:lnTo>
                    <a:pt x="543" y="100"/>
                  </a:lnTo>
                  <a:lnTo>
                    <a:pt x="551" y="107"/>
                  </a:lnTo>
                  <a:lnTo>
                    <a:pt x="561" y="112"/>
                  </a:lnTo>
                  <a:lnTo>
                    <a:pt x="569" y="119"/>
                  </a:lnTo>
                  <a:lnTo>
                    <a:pt x="577" y="126"/>
                  </a:lnTo>
                  <a:lnTo>
                    <a:pt x="585" y="133"/>
                  </a:lnTo>
                  <a:lnTo>
                    <a:pt x="591" y="142"/>
                  </a:lnTo>
                  <a:lnTo>
                    <a:pt x="597" y="148"/>
                  </a:lnTo>
                  <a:lnTo>
                    <a:pt x="604" y="155"/>
                  </a:lnTo>
                  <a:lnTo>
                    <a:pt x="609" y="163"/>
                  </a:lnTo>
                  <a:lnTo>
                    <a:pt x="615" y="172"/>
                  </a:lnTo>
                  <a:lnTo>
                    <a:pt x="622" y="185"/>
                  </a:lnTo>
                  <a:lnTo>
                    <a:pt x="626" y="198"/>
                  </a:lnTo>
                  <a:lnTo>
                    <a:pt x="633" y="209"/>
                  </a:lnTo>
                  <a:lnTo>
                    <a:pt x="645" y="216"/>
                  </a:lnTo>
                  <a:lnTo>
                    <a:pt x="647" y="224"/>
                  </a:lnTo>
                  <a:lnTo>
                    <a:pt x="642" y="232"/>
                  </a:lnTo>
                  <a:lnTo>
                    <a:pt x="636" y="240"/>
                  </a:lnTo>
                  <a:lnTo>
                    <a:pt x="630" y="247"/>
                  </a:lnTo>
                  <a:lnTo>
                    <a:pt x="625" y="239"/>
                  </a:lnTo>
                  <a:lnTo>
                    <a:pt x="623" y="231"/>
                  </a:lnTo>
                  <a:lnTo>
                    <a:pt x="622" y="224"/>
                  </a:lnTo>
                  <a:lnTo>
                    <a:pt x="622" y="216"/>
                  </a:lnTo>
                  <a:lnTo>
                    <a:pt x="618" y="208"/>
                  </a:lnTo>
                  <a:lnTo>
                    <a:pt x="614" y="199"/>
                  </a:lnTo>
                  <a:lnTo>
                    <a:pt x="608" y="189"/>
                  </a:lnTo>
                  <a:lnTo>
                    <a:pt x="602" y="180"/>
                  </a:lnTo>
                  <a:lnTo>
                    <a:pt x="596" y="172"/>
                  </a:lnTo>
                  <a:lnTo>
                    <a:pt x="591" y="163"/>
                  </a:lnTo>
                  <a:lnTo>
                    <a:pt x="585" y="155"/>
                  </a:lnTo>
                  <a:lnTo>
                    <a:pt x="579" y="148"/>
                  </a:lnTo>
                  <a:lnTo>
                    <a:pt x="570" y="147"/>
                  </a:lnTo>
                  <a:lnTo>
                    <a:pt x="563" y="140"/>
                  </a:lnTo>
                  <a:lnTo>
                    <a:pt x="556" y="132"/>
                  </a:lnTo>
                  <a:lnTo>
                    <a:pt x="547" y="128"/>
                  </a:lnTo>
                  <a:lnTo>
                    <a:pt x="541" y="124"/>
                  </a:lnTo>
                  <a:lnTo>
                    <a:pt x="535" y="119"/>
                  </a:lnTo>
                  <a:lnTo>
                    <a:pt x="530" y="116"/>
                  </a:lnTo>
                  <a:lnTo>
                    <a:pt x="523" y="116"/>
                  </a:lnTo>
                  <a:lnTo>
                    <a:pt x="527" y="124"/>
                  </a:lnTo>
                  <a:lnTo>
                    <a:pt x="536" y="131"/>
                  </a:lnTo>
                  <a:lnTo>
                    <a:pt x="546" y="139"/>
                  </a:lnTo>
                  <a:lnTo>
                    <a:pt x="553" y="147"/>
                  </a:lnTo>
                  <a:lnTo>
                    <a:pt x="558" y="157"/>
                  </a:lnTo>
                  <a:lnTo>
                    <a:pt x="566" y="166"/>
                  </a:lnTo>
                  <a:lnTo>
                    <a:pt x="573" y="176"/>
                  </a:lnTo>
                  <a:lnTo>
                    <a:pt x="581" y="185"/>
                  </a:lnTo>
                  <a:lnTo>
                    <a:pt x="588" y="195"/>
                  </a:lnTo>
                  <a:lnTo>
                    <a:pt x="594" y="206"/>
                  </a:lnTo>
                  <a:lnTo>
                    <a:pt x="600" y="216"/>
                  </a:lnTo>
                  <a:lnTo>
                    <a:pt x="603" y="228"/>
                  </a:lnTo>
                  <a:lnTo>
                    <a:pt x="612" y="230"/>
                  </a:lnTo>
                  <a:lnTo>
                    <a:pt x="617" y="237"/>
                  </a:lnTo>
                  <a:lnTo>
                    <a:pt x="619" y="245"/>
                  </a:lnTo>
                  <a:lnTo>
                    <a:pt x="622" y="253"/>
                  </a:lnTo>
                  <a:lnTo>
                    <a:pt x="619" y="260"/>
                  </a:lnTo>
                  <a:lnTo>
                    <a:pt x="615" y="267"/>
                  </a:lnTo>
                  <a:lnTo>
                    <a:pt x="609" y="272"/>
                  </a:lnTo>
                  <a:lnTo>
                    <a:pt x="603" y="277"/>
                  </a:lnTo>
                  <a:lnTo>
                    <a:pt x="600" y="263"/>
                  </a:lnTo>
                  <a:lnTo>
                    <a:pt x="595" y="251"/>
                  </a:lnTo>
                  <a:lnTo>
                    <a:pt x="591" y="237"/>
                  </a:lnTo>
                  <a:lnTo>
                    <a:pt x="585" y="224"/>
                  </a:lnTo>
                  <a:lnTo>
                    <a:pt x="579" y="211"/>
                  </a:lnTo>
                  <a:lnTo>
                    <a:pt x="572" y="200"/>
                  </a:lnTo>
                  <a:lnTo>
                    <a:pt x="565" y="188"/>
                  </a:lnTo>
                  <a:lnTo>
                    <a:pt x="556" y="177"/>
                  </a:lnTo>
                  <a:lnTo>
                    <a:pt x="548" y="177"/>
                  </a:lnTo>
                  <a:lnTo>
                    <a:pt x="540" y="170"/>
                  </a:lnTo>
                  <a:lnTo>
                    <a:pt x="533" y="163"/>
                  </a:lnTo>
                  <a:lnTo>
                    <a:pt x="525" y="156"/>
                  </a:lnTo>
                  <a:lnTo>
                    <a:pt x="518" y="150"/>
                  </a:lnTo>
                  <a:lnTo>
                    <a:pt x="510" y="143"/>
                  </a:lnTo>
                  <a:lnTo>
                    <a:pt x="502" y="138"/>
                  </a:lnTo>
                  <a:lnTo>
                    <a:pt x="494" y="132"/>
                  </a:lnTo>
                  <a:lnTo>
                    <a:pt x="485" y="127"/>
                  </a:lnTo>
                  <a:lnTo>
                    <a:pt x="481" y="131"/>
                  </a:lnTo>
                  <a:lnTo>
                    <a:pt x="497" y="142"/>
                  </a:lnTo>
                  <a:lnTo>
                    <a:pt x="511" y="155"/>
                  </a:lnTo>
                  <a:lnTo>
                    <a:pt x="524" y="170"/>
                  </a:lnTo>
                  <a:lnTo>
                    <a:pt x="536" y="186"/>
                  </a:lnTo>
                  <a:lnTo>
                    <a:pt x="547" y="203"/>
                  </a:lnTo>
                  <a:lnTo>
                    <a:pt x="557" y="221"/>
                  </a:lnTo>
                  <a:lnTo>
                    <a:pt x="566" y="238"/>
                  </a:lnTo>
                  <a:lnTo>
                    <a:pt x="576" y="255"/>
                  </a:lnTo>
                  <a:lnTo>
                    <a:pt x="578" y="257"/>
                  </a:lnTo>
                  <a:lnTo>
                    <a:pt x="580" y="259"/>
                  </a:lnTo>
                  <a:lnTo>
                    <a:pt x="584" y="260"/>
                  </a:lnTo>
                  <a:lnTo>
                    <a:pt x="587" y="261"/>
                  </a:lnTo>
                  <a:lnTo>
                    <a:pt x="588" y="260"/>
                  </a:lnTo>
                  <a:lnTo>
                    <a:pt x="595" y="284"/>
                  </a:lnTo>
                  <a:lnTo>
                    <a:pt x="576" y="299"/>
                  </a:lnTo>
                  <a:lnTo>
                    <a:pt x="572" y="286"/>
                  </a:lnTo>
                  <a:lnTo>
                    <a:pt x="568" y="275"/>
                  </a:lnTo>
                  <a:lnTo>
                    <a:pt x="563" y="263"/>
                  </a:lnTo>
                  <a:lnTo>
                    <a:pt x="558" y="251"/>
                  </a:lnTo>
                  <a:lnTo>
                    <a:pt x="553" y="240"/>
                  </a:lnTo>
                  <a:lnTo>
                    <a:pt x="547" y="229"/>
                  </a:lnTo>
                  <a:lnTo>
                    <a:pt x="540" y="217"/>
                  </a:lnTo>
                  <a:lnTo>
                    <a:pt x="534" y="207"/>
                  </a:lnTo>
                  <a:lnTo>
                    <a:pt x="527" y="204"/>
                  </a:lnTo>
                  <a:lnTo>
                    <a:pt x="523" y="200"/>
                  </a:lnTo>
                  <a:lnTo>
                    <a:pt x="518" y="195"/>
                  </a:lnTo>
                  <a:lnTo>
                    <a:pt x="513" y="189"/>
                  </a:lnTo>
                  <a:lnTo>
                    <a:pt x="509" y="184"/>
                  </a:lnTo>
                  <a:lnTo>
                    <a:pt x="504" y="179"/>
                  </a:lnTo>
                  <a:lnTo>
                    <a:pt x="498" y="175"/>
                  </a:lnTo>
                  <a:lnTo>
                    <a:pt x="493" y="172"/>
                  </a:lnTo>
                  <a:lnTo>
                    <a:pt x="444" y="133"/>
                  </a:lnTo>
                  <a:lnTo>
                    <a:pt x="443" y="135"/>
                  </a:lnTo>
                  <a:lnTo>
                    <a:pt x="449" y="141"/>
                  </a:lnTo>
                  <a:lnTo>
                    <a:pt x="455" y="147"/>
                  </a:lnTo>
                  <a:lnTo>
                    <a:pt x="460" y="151"/>
                  </a:lnTo>
                  <a:lnTo>
                    <a:pt x="466" y="157"/>
                  </a:lnTo>
                  <a:lnTo>
                    <a:pt x="473" y="162"/>
                  </a:lnTo>
                  <a:lnTo>
                    <a:pt x="480" y="168"/>
                  </a:lnTo>
                  <a:lnTo>
                    <a:pt x="486" y="173"/>
                  </a:lnTo>
                  <a:lnTo>
                    <a:pt x="493" y="179"/>
                  </a:lnTo>
                  <a:lnTo>
                    <a:pt x="496" y="188"/>
                  </a:lnTo>
                  <a:lnTo>
                    <a:pt x="503" y="198"/>
                  </a:lnTo>
                  <a:lnTo>
                    <a:pt x="510" y="204"/>
                  </a:lnTo>
                  <a:lnTo>
                    <a:pt x="517" y="213"/>
                  </a:lnTo>
                  <a:lnTo>
                    <a:pt x="521" y="223"/>
                  </a:lnTo>
                  <a:lnTo>
                    <a:pt x="526" y="232"/>
                  </a:lnTo>
                  <a:lnTo>
                    <a:pt x="531" y="242"/>
                  </a:lnTo>
                  <a:lnTo>
                    <a:pt x="535" y="252"/>
                  </a:lnTo>
                  <a:lnTo>
                    <a:pt x="540" y="261"/>
                  </a:lnTo>
                  <a:lnTo>
                    <a:pt x="544" y="271"/>
                  </a:lnTo>
                  <a:lnTo>
                    <a:pt x="550" y="281"/>
                  </a:lnTo>
                  <a:lnTo>
                    <a:pt x="555" y="291"/>
                  </a:lnTo>
                  <a:lnTo>
                    <a:pt x="559" y="290"/>
                  </a:lnTo>
                  <a:lnTo>
                    <a:pt x="562" y="292"/>
                  </a:lnTo>
                  <a:lnTo>
                    <a:pt x="562" y="297"/>
                  </a:lnTo>
                  <a:lnTo>
                    <a:pt x="564" y="301"/>
                  </a:lnTo>
                  <a:lnTo>
                    <a:pt x="564" y="302"/>
                  </a:lnTo>
                  <a:lnTo>
                    <a:pt x="565" y="304"/>
                  </a:lnTo>
                  <a:lnTo>
                    <a:pt x="566" y="305"/>
                  </a:lnTo>
                  <a:lnTo>
                    <a:pt x="561" y="308"/>
                  </a:lnTo>
                  <a:lnTo>
                    <a:pt x="556" y="310"/>
                  </a:lnTo>
                  <a:lnTo>
                    <a:pt x="551" y="313"/>
                  </a:lnTo>
                  <a:lnTo>
                    <a:pt x="547" y="315"/>
                  </a:lnTo>
                  <a:lnTo>
                    <a:pt x="544" y="300"/>
                  </a:lnTo>
                  <a:lnTo>
                    <a:pt x="540" y="285"/>
                  </a:lnTo>
                  <a:lnTo>
                    <a:pt x="534" y="271"/>
                  </a:lnTo>
                  <a:lnTo>
                    <a:pt x="527" y="257"/>
                  </a:lnTo>
                  <a:lnTo>
                    <a:pt x="519" y="245"/>
                  </a:lnTo>
                  <a:lnTo>
                    <a:pt x="511" y="232"/>
                  </a:lnTo>
                  <a:lnTo>
                    <a:pt x="502" y="218"/>
                  </a:lnTo>
                  <a:lnTo>
                    <a:pt x="494" y="206"/>
                  </a:lnTo>
                  <a:lnTo>
                    <a:pt x="486" y="200"/>
                  </a:lnTo>
                  <a:lnTo>
                    <a:pt x="479" y="194"/>
                  </a:lnTo>
                  <a:lnTo>
                    <a:pt x="472" y="186"/>
                  </a:lnTo>
                  <a:lnTo>
                    <a:pt x="465" y="179"/>
                  </a:lnTo>
                  <a:lnTo>
                    <a:pt x="462" y="183"/>
                  </a:lnTo>
                  <a:lnTo>
                    <a:pt x="455" y="177"/>
                  </a:lnTo>
                  <a:lnTo>
                    <a:pt x="448" y="172"/>
                  </a:lnTo>
                  <a:lnTo>
                    <a:pt x="441" y="166"/>
                  </a:lnTo>
                  <a:lnTo>
                    <a:pt x="435" y="161"/>
                  </a:lnTo>
                  <a:lnTo>
                    <a:pt x="428" y="156"/>
                  </a:lnTo>
                  <a:lnTo>
                    <a:pt x="421" y="151"/>
                  </a:lnTo>
                  <a:lnTo>
                    <a:pt x="414" y="148"/>
                  </a:lnTo>
                  <a:lnTo>
                    <a:pt x="407" y="145"/>
                  </a:lnTo>
                  <a:lnTo>
                    <a:pt x="418" y="156"/>
                  </a:lnTo>
                  <a:lnTo>
                    <a:pt x="429" y="166"/>
                  </a:lnTo>
                  <a:lnTo>
                    <a:pt x="441" y="178"/>
                  </a:lnTo>
                  <a:lnTo>
                    <a:pt x="452" y="188"/>
                  </a:lnTo>
                  <a:lnTo>
                    <a:pt x="464" y="199"/>
                  </a:lnTo>
                  <a:lnTo>
                    <a:pt x="474" y="210"/>
                  </a:lnTo>
                  <a:lnTo>
                    <a:pt x="482" y="223"/>
                  </a:lnTo>
                  <a:lnTo>
                    <a:pt x="489" y="236"/>
                  </a:lnTo>
                  <a:lnTo>
                    <a:pt x="498" y="248"/>
                  </a:lnTo>
                  <a:lnTo>
                    <a:pt x="506" y="262"/>
                  </a:lnTo>
                  <a:lnTo>
                    <a:pt x="512" y="277"/>
                  </a:lnTo>
                  <a:lnTo>
                    <a:pt x="519" y="291"/>
                  </a:lnTo>
                  <a:lnTo>
                    <a:pt x="523" y="300"/>
                  </a:lnTo>
                  <a:lnTo>
                    <a:pt x="528" y="306"/>
                  </a:lnTo>
                  <a:lnTo>
                    <a:pt x="535" y="313"/>
                  </a:lnTo>
                  <a:lnTo>
                    <a:pt x="536" y="322"/>
                  </a:lnTo>
                  <a:lnTo>
                    <a:pt x="523" y="334"/>
                  </a:lnTo>
                  <a:lnTo>
                    <a:pt x="502" y="277"/>
                  </a:lnTo>
                  <a:lnTo>
                    <a:pt x="498" y="277"/>
                  </a:lnTo>
                  <a:lnTo>
                    <a:pt x="493" y="270"/>
                  </a:lnTo>
                  <a:lnTo>
                    <a:pt x="488" y="262"/>
                  </a:lnTo>
                  <a:lnTo>
                    <a:pt x="483" y="254"/>
                  </a:lnTo>
                  <a:lnTo>
                    <a:pt x="479" y="246"/>
                  </a:lnTo>
                  <a:lnTo>
                    <a:pt x="474" y="239"/>
                  </a:lnTo>
                  <a:lnTo>
                    <a:pt x="470" y="232"/>
                  </a:lnTo>
                  <a:lnTo>
                    <a:pt x="464" y="225"/>
                  </a:lnTo>
                  <a:lnTo>
                    <a:pt x="458" y="219"/>
                  </a:lnTo>
                  <a:lnTo>
                    <a:pt x="450" y="218"/>
                  </a:lnTo>
                  <a:lnTo>
                    <a:pt x="442" y="215"/>
                  </a:lnTo>
                  <a:lnTo>
                    <a:pt x="434" y="210"/>
                  </a:lnTo>
                  <a:lnTo>
                    <a:pt x="428" y="203"/>
                  </a:lnTo>
                  <a:lnTo>
                    <a:pt x="428" y="199"/>
                  </a:lnTo>
                  <a:lnTo>
                    <a:pt x="425" y="195"/>
                  </a:lnTo>
                  <a:lnTo>
                    <a:pt x="420" y="192"/>
                  </a:lnTo>
                  <a:lnTo>
                    <a:pt x="417" y="188"/>
                  </a:lnTo>
                  <a:lnTo>
                    <a:pt x="409" y="188"/>
                  </a:lnTo>
                  <a:lnTo>
                    <a:pt x="400" y="183"/>
                  </a:lnTo>
                  <a:lnTo>
                    <a:pt x="394" y="177"/>
                  </a:lnTo>
                  <a:lnTo>
                    <a:pt x="385" y="171"/>
                  </a:lnTo>
                  <a:lnTo>
                    <a:pt x="379" y="165"/>
                  </a:lnTo>
                  <a:lnTo>
                    <a:pt x="372" y="160"/>
                  </a:lnTo>
                  <a:lnTo>
                    <a:pt x="364" y="154"/>
                  </a:lnTo>
                  <a:lnTo>
                    <a:pt x="357" y="149"/>
                  </a:lnTo>
                  <a:lnTo>
                    <a:pt x="349" y="145"/>
                  </a:lnTo>
                  <a:lnTo>
                    <a:pt x="347" y="146"/>
                  </a:lnTo>
                  <a:lnTo>
                    <a:pt x="346" y="148"/>
                  </a:lnTo>
                  <a:lnTo>
                    <a:pt x="346" y="149"/>
                  </a:lnTo>
                  <a:lnTo>
                    <a:pt x="346" y="151"/>
                  </a:lnTo>
                  <a:lnTo>
                    <a:pt x="361" y="164"/>
                  </a:lnTo>
                  <a:lnTo>
                    <a:pt x="376" y="177"/>
                  </a:lnTo>
                  <a:lnTo>
                    <a:pt x="391" y="188"/>
                  </a:lnTo>
                  <a:lnTo>
                    <a:pt x="406" y="200"/>
                  </a:lnTo>
                  <a:lnTo>
                    <a:pt x="420" y="213"/>
                  </a:lnTo>
                  <a:lnTo>
                    <a:pt x="434" y="225"/>
                  </a:lnTo>
                  <a:lnTo>
                    <a:pt x="445" y="239"/>
                  </a:lnTo>
                  <a:lnTo>
                    <a:pt x="456" y="255"/>
                  </a:lnTo>
                  <a:lnTo>
                    <a:pt x="465" y="263"/>
                  </a:lnTo>
                  <a:lnTo>
                    <a:pt x="473" y="274"/>
                  </a:lnTo>
                  <a:lnTo>
                    <a:pt x="480" y="285"/>
                  </a:lnTo>
                  <a:lnTo>
                    <a:pt x="486" y="296"/>
                  </a:lnTo>
                  <a:lnTo>
                    <a:pt x="491" y="305"/>
                  </a:lnTo>
                  <a:lnTo>
                    <a:pt x="495" y="315"/>
                  </a:lnTo>
                  <a:lnTo>
                    <a:pt x="501" y="323"/>
                  </a:lnTo>
                  <a:lnTo>
                    <a:pt x="509" y="327"/>
                  </a:lnTo>
                  <a:lnTo>
                    <a:pt x="510" y="331"/>
                  </a:lnTo>
                  <a:lnTo>
                    <a:pt x="510" y="335"/>
                  </a:lnTo>
                  <a:lnTo>
                    <a:pt x="510" y="338"/>
                  </a:lnTo>
                  <a:lnTo>
                    <a:pt x="510" y="343"/>
                  </a:lnTo>
                  <a:lnTo>
                    <a:pt x="493" y="355"/>
                  </a:lnTo>
                  <a:lnTo>
                    <a:pt x="491" y="353"/>
                  </a:lnTo>
                  <a:lnTo>
                    <a:pt x="491" y="350"/>
                  </a:lnTo>
                  <a:lnTo>
                    <a:pt x="491" y="345"/>
                  </a:lnTo>
                  <a:lnTo>
                    <a:pt x="494" y="342"/>
                  </a:lnTo>
                  <a:lnTo>
                    <a:pt x="488" y="330"/>
                  </a:lnTo>
                  <a:lnTo>
                    <a:pt x="482" y="317"/>
                  </a:lnTo>
                  <a:lnTo>
                    <a:pt x="478" y="306"/>
                  </a:lnTo>
                  <a:lnTo>
                    <a:pt x="471" y="294"/>
                  </a:lnTo>
                  <a:lnTo>
                    <a:pt x="465" y="284"/>
                  </a:lnTo>
                  <a:lnTo>
                    <a:pt x="458" y="272"/>
                  </a:lnTo>
                  <a:lnTo>
                    <a:pt x="450" y="262"/>
                  </a:lnTo>
                  <a:lnTo>
                    <a:pt x="441" y="253"/>
                  </a:lnTo>
                  <a:lnTo>
                    <a:pt x="435" y="251"/>
                  </a:lnTo>
                  <a:lnTo>
                    <a:pt x="430" y="247"/>
                  </a:lnTo>
                  <a:lnTo>
                    <a:pt x="426" y="244"/>
                  </a:lnTo>
                  <a:lnTo>
                    <a:pt x="422" y="239"/>
                  </a:lnTo>
                  <a:lnTo>
                    <a:pt x="418" y="234"/>
                  </a:lnTo>
                  <a:lnTo>
                    <a:pt x="414" y="231"/>
                  </a:lnTo>
                  <a:lnTo>
                    <a:pt x="411" y="228"/>
                  </a:lnTo>
                  <a:lnTo>
                    <a:pt x="406" y="224"/>
                  </a:lnTo>
                  <a:lnTo>
                    <a:pt x="394" y="214"/>
                  </a:lnTo>
                  <a:lnTo>
                    <a:pt x="381" y="203"/>
                  </a:lnTo>
                  <a:lnTo>
                    <a:pt x="368" y="193"/>
                  </a:lnTo>
                  <a:lnTo>
                    <a:pt x="356" y="183"/>
                  </a:lnTo>
                  <a:lnTo>
                    <a:pt x="343" y="173"/>
                  </a:lnTo>
                  <a:lnTo>
                    <a:pt x="329" y="164"/>
                  </a:lnTo>
                  <a:lnTo>
                    <a:pt x="316" y="156"/>
                  </a:lnTo>
                  <a:lnTo>
                    <a:pt x="303" y="148"/>
                  </a:lnTo>
                  <a:lnTo>
                    <a:pt x="301" y="150"/>
                  </a:lnTo>
                  <a:lnTo>
                    <a:pt x="316" y="163"/>
                  </a:lnTo>
                  <a:lnTo>
                    <a:pt x="331" y="176"/>
                  </a:lnTo>
                  <a:lnTo>
                    <a:pt x="347" y="188"/>
                  </a:lnTo>
                  <a:lnTo>
                    <a:pt x="362" y="200"/>
                  </a:lnTo>
                  <a:lnTo>
                    <a:pt x="377" y="214"/>
                  </a:lnTo>
                  <a:lnTo>
                    <a:pt x="392" y="226"/>
                  </a:lnTo>
                  <a:lnTo>
                    <a:pt x="406" y="241"/>
                  </a:lnTo>
                  <a:lnTo>
                    <a:pt x="419" y="257"/>
                  </a:lnTo>
                  <a:lnTo>
                    <a:pt x="420" y="256"/>
                  </a:lnTo>
                  <a:lnTo>
                    <a:pt x="427" y="267"/>
                  </a:lnTo>
                  <a:lnTo>
                    <a:pt x="434" y="276"/>
                  </a:lnTo>
                  <a:lnTo>
                    <a:pt x="441" y="285"/>
                  </a:lnTo>
                  <a:lnTo>
                    <a:pt x="448" y="294"/>
                  </a:lnTo>
                  <a:lnTo>
                    <a:pt x="453" y="305"/>
                  </a:lnTo>
                  <a:lnTo>
                    <a:pt x="458" y="315"/>
                  </a:lnTo>
                  <a:lnTo>
                    <a:pt x="463" y="325"/>
                  </a:lnTo>
                  <a:lnTo>
                    <a:pt x="466" y="337"/>
                  </a:lnTo>
                  <a:lnTo>
                    <a:pt x="470" y="345"/>
                  </a:lnTo>
                  <a:lnTo>
                    <a:pt x="475" y="351"/>
                  </a:lnTo>
                  <a:lnTo>
                    <a:pt x="480" y="358"/>
                  </a:lnTo>
                  <a:lnTo>
                    <a:pt x="482" y="365"/>
                  </a:lnTo>
                  <a:lnTo>
                    <a:pt x="474" y="369"/>
                  </a:lnTo>
                  <a:lnTo>
                    <a:pt x="467" y="368"/>
                  </a:lnTo>
                  <a:lnTo>
                    <a:pt x="460" y="365"/>
                  </a:lnTo>
                  <a:lnTo>
                    <a:pt x="456" y="358"/>
                  </a:lnTo>
                  <a:lnTo>
                    <a:pt x="455" y="351"/>
                  </a:lnTo>
                  <a:lnTo>
                    <a:pt x="455" y="343"/>
                  </a:lnTo>
                  <a:lnTo>
                    <a:pt x="453" y="336"/>
                  </a:lnTo>
                  <a:lnTo>
                    <a:pt x="452" y="329"/>
                  </a:lnTo>
                  <a:lnTo>
                    <a:pt x="448" y="322"/>
                  </a:lnTo>
                  <a:lnTo>
                    <a:pt x="444" y="314"/>
                  </a:lnTo>
                  <a:lnTo>
                    <a:pt x="441" y="307"/>
                  </a:lnTo>
                  <a:lnTo>
                    <a:pt x="437" y="300"/>
                  </a:lnTo>
                  <a:lnTo>
                    <a:pt x="433" y="293"/>
                  </a:lnTo>
                  <a:lnTo>
                    <a:pt x="428" y="286"/>
                  </a:lnTo>
                  <a:lnTo>
                    <a:pt x="424" y="281"/>
                  </a:lnTo>
                  <a:lnTo>
                    <a:pt x="417" y="276"/>
                  </a:lnTo>
                  <a:lnTo>
                    <a:pt x="411" y="276"/>
                  </a:lnTo>
                  <a:lnTo>
                    <a:pt x="392" y="260"/>
                  </a:lnTo>
                  <a:lnTo>
                    <a:pt x="375" y="244"/>
                  </a:lnTo>
                  <a:lnTo>
                    <a:pt x="357" y="228"/>
                  </a:lnTo>
                  <a:lnTo>
                    <a:pt x="337" y="211"/>
                  </a:lnTo>
                  <a:lnTo>
                    <a:pt x="318" y="196"/>
                  </a:lnTo>
                  <a:lnTo>
                    <a:pt x="298" y="181"/>
                  </a:lnTo>
                  <a:lnTo>
                    <a:pt x="277" y="170"/>
                  </a:lnTo>
                  <a:lnTo>
                    <a:pt x="255" y="160"/>
                  </a:lnTo>
                  <a:lnTo>
                    <a:pt x="253" y="161"/>
                  </a:lnTo>
                  <a:lnTo>
                    <a:pt x="270" y="172"/>
                  </a:lnTo>
                  <a:lnTo>
                    <a:pt x="286" y="184"/>
                  </a:lnTo>
                  <a:lnTo>
                    <a:pt x="303" y="195"/>
                  </a:lnTo>
                  <a:lnTo>
                    <a:pt x="319" y="208"/>
                  </a:lnTo>
                  <a:lnTo>
                    <a:pt x="335" y="221"/>
                  </a:lnTo>
                  <a:lnTo>
                    <a:pt x="350" y="233"/>
                  </a:lnTo>
                  <a:lnTo>
                    <a:pt x="365" y="247"/>
                  </a:lnTo>
                  <a:lnTo>
                    <a:pt x="380" y="260"/>
                  </a:lnTo>
                  <a:lnTo>
                    <a:pt x="382" y="268"/>
                  </a:lnTo>
                  <a:lnTo>
                    <a:pt x="388" y="275"/>
                  </a:lnTo>
                  <a:lnTo>
                    <a:pt x="395" y="281"/>
                  </a:lnTo>
                  <a:lnTo>
                    <a:pt x="400" y="287"/>
                  </a:lnTo>
                  <a:lnTo>
                    <a:pt x="409" y="301"/>
                  </a:lnTo>
                  <a:lnTo>
                    <a:pt x="417" y="315"/>
                  </a:lnTo>
                  <a:lnTo>
                    <a:pt x="425" y="329"/>
                  </a:lnTo>
                  <a:lnTo>
                    <a:pt x="433" y="343"/>
                  </a:lnTo>
                  <a:lnTo>
                    <a:pt x="415" y="342"/>
                  </a:lnTo>
                  <a:lnTo>
                    <a:pt x="409" y="331"/>
                  </a:lnTo>
                  <a:lnTo>
                    <a:pt x="402" y="320"/>
                  </a:lnTo>
                  <a:lnTo>
                    <a:pt x="395" y="308"/>
                  </a:lnTo>
                  <a:lnTo>
                    <a:pt x="387" y="298"/>
                  </a:lnTo>
                  <a:lnTo>
                    <a:pt x="379" y="286"/>
                  </a:lnTo>
                  <a:lnTo>
                    <a:pt x="369" y="276"/>
                  </a:lnTo>
                  <a:lnTo>
                    <a:pt x="360" y="267"/>
                  </a:lnTo>
                  <a:lnTo>
                    <a:pt x="351" y="257"/>
                  </a:lnTo>
                  <a:lnTo>
                    <a:pt x="343" y="260"/>
                  </a:lnTo>
                  <a:lnTo>
                    <a:pt x="335" y="253"/>
                  </a:lnTo>
                  <a:lnTo>
                    <a:pt x="327" y="247"/>
                  </a:lnTo>
                  <a:lnTo>
                    <a:pt x="319" y="241"/>
                  </a:lnTo>
                  <a:lnTo>
                    <a:pt x="309" y="236"/>
                  </a:lnTo>
                  <a:lnTo>
                    <a:pt x="301" y="230"/>
                  </a:lnTo>
                  <a:lnTo>
                    <a:pt x="292" y="224"/>
                  </a:lnTo>
                  <a:lnTo>
                    <a:pt x="284" y="218"/>
                  </a:lnTo>
                  <a:lnTo>
                    <a:pt x="277" y="213"/>
                  </a:lnTo>
                  <a:lnTo>
                    <a:pt x="276" y="214"/>
                  </a:lnTo>
                  <a:lnTo>
                    <a:pt x="286" y="222"/>
                  </a:lnTo>
                  <a:lnTo>
                    <a:pt x="297" y="230"/>
                  </a:lnTo>
                  <a:lnTo>
                    <a:pt x="306" y="238"/>
                  </a:lnTo>
                  <a:lnTo>
                    <a:pt x="316" y="247"/>
                  </a:lnTo>
                  <a:lnTo>
                    <a:pt x="326" y="256"/>
                  </a:lnTo>
                  <a:lnTo>
                    <a:pt x="335" y="266"/>
                  </a:lnTo>
                  <a:lnTo>
                    <a:pt x="344" y="276"/>
                  </a:lnTo>
                  <a:lnTo>
                    <a:pt x="351" y="286"/>
                  </a:lnTo>
                  <a:lnTo>
                    <a:pt x="357" y="293"/>
                  </a:lnTo>
                  <a:lnTo>
                    <a:pt x="362" y="298"/>
                  </a:lnTo>
                  <a:lnTo>
                    <a:pt x="367" y="304"/>
                  </a:lnTo>
                  <a:lnTo>
                    <a:pt x="373" y="310"/>
                  </a:lnTo>
                  <a:lnTo>
                    <a:pt x="372" y="313"/>
                  </a:lnTo>
                  <a:lnTo>
                    <a:pt x="379" y="317"/>
                  </a:lnTo>
                  <a:lnTo>
                    <a:pt x="384" y="324"/>
                  </a:lnTo>
                  <a:lnTo>
                    <a:pt x="389" y="332"/>
                  </a:lnTo>
                  <a:lnTo>
                    <a:pt x="391" y="342"/>
                  </a:lnTo>
                  <a:lnTo>
                    <a:pt x="381" y="344"/>
                  </a:lnTo>
                  <a:lnTo>
                    <a:pt x="374" y="338"/>
                  </a:lnTo>
                  <a:lnTo>
                    <a:pt x="368" y="330"/>
                  </a:lnTo>
                  <a:lnTo>
                    <a:pt x="362" y="322"/>
                  </a:lnTo>
                  <a:lnTo>
                    <a:pt x="364" y="321"/>
                  </a:lnTo>
                  <a:lnTo>
                    <a:pt x="364" y="320"/>
                  </a:lnTo>
                  <a:lnTo>
                    <a:pt x="365" y="320"/>
                  </a:lnTo>
                  <a:lnTo>
                    <a:pt x="365" y="319"/>
                  </a:lnTo>
                  <a:lnTo>
                    <a:pt x="359" y="316"/>
                  </a:lnTo>
                  <a:lnTo>
                    <a:pt x="353" y="313"/>
                  </a:lnTo>
                  <a:lnTo>
                    <a:pt x="349" y="307"/>
                  </a:lnTo>
                  <a:lnTo>
                    <a:pt x="343" y="300"/>
                  </a:lnTo>
                  <a:lnTo>
                    <a:pt x="337" y="294"/>
                  </a:lnTo>
                  <a:lnTo>
                    <a:pt x="331" y="290"/>
                  </a:lnTo>
                  <a:lnTo>
                    <a:pt x="324" y="286"/>
                  </a:lnTo>
                  <a:lnTo>
                    <a:pt x="318" y="286"/>
                  </a:lnTo>
                  <a:lnTo>
                    <a:pt x="306" y="275"/>
                  </a:lnTo>
                  <a:lnTo>
                    <a:pt x="293" y="263"/>
                  </a:lnTo>
                  <a:lnTo>
                    <a:pt x="281" y="252"/>
                  </a:lnTo>
                  <a:lnTo>
                    <a:pt x="268" y="241"/>
                  </a:lnTo>
                  <a:lnTo>
                    <a:pt x="255" y="231"/>
                  </a:lnTo>
                  <a:lnTo>
                    <a:pt x="243" y="222"/>
                  </a:lnTo>
                  <a:lnTo>
                    <a:pt x="229" y="213"/>
                  </a:lnTo>
                  <a:lnTo>
                    <a:pt x="215" y="203"/>
                  </a:lnTo>
                  <a:lnTo>
                    <a:pt x="213" y="206"/>
                  </a:lnTo>
                  <a:lnTo>
                    <a:pt x="231" y="223"/>
                  </a:lnTo>
                  <a:lnTo>
                    <a:pt x="251" y="239"/>
                  </a:lnTo>
                  <a:lnTo>
                    <a:pt x="269" y="256"/>
                  </a:lnTo>
                  <a:lnTo>
                    <a:pt x="289" y="272"/>
                  </a:lnTo>
                  <a:lnTo>
                    <a:pt x="306" y="290"/>
                  </a:lnTo>
                  <a:lnTo>
                    <a:pt x="324" y="308"/>
                  </a:lnTo>
                  <a:lnTo>
                    <a:pt x="341" y="327"/>
                  </a:lnTo>
                  <a:lnTo>
                    <a:pt x="357" y="347"/>
                  </a:lnTo>
                  <a:lnTo>
                    <a:pt x="345" y="353"/>
                  </a:lnTo>
                  <a:lnTo>
                    <a:pt x="338" y="347"/>
                  </a:lnTo>
                  <a:lnTo>
                    <a:pt x="332" y="338"/>
                  </a:lnTo>
                  <a:lnTo>
                    <a:pt x="326" y="331"/>
                  </a:lnTo>
                  <a:lnTo>
                    <a:pt x="307" y="317"/>
                  </a:lnTo>
                  <a:lnTo>
                    <a:pt x="290" y="302"/>
                  </a:lnTo>
                  <a:lnTo>
                    <a:pt x="271" y="287"/>
                  </a:lnTo>
                  <a:lnTo>
                    <a:pt x="254" y="271"/>
                  </a:lnTo>
                  <a:lnTo>
                    <a:pt x="236" y="255"/>
                  </a:lnTo>
                  <a:lnTo>
                    <a:pt x="217" y="241"/>
                  </a:lnTo>
                  <a:lnTo>
                    <a:pt x="198" y="228"/>
                  </a:lnTo>
                  <a:lnTo>
                    <a:pt x="177" y="216"/>
                  </a:lnTo>
                  <a:lnTo>
                    <a:pt x="176" y="217"/>
                  </a:lnTo>
                  <a:lnTo>
                    <a:pt x="175" y="218"/>
                  </a:lnTo>
                  <a:lnTo>
                    <a:pt x="175" y="221"/>
                  </a:lnTo>
                  <a:lnTo>
                    <a:pt x="175" y="223"/>
                  </a:lnTo>
                  <a:lnTo>
                    <a:pt x="273" y="299"/>
                  </a:lnTo>
                  <a:lnTo>
                    <a:pt x="278" y="308"/>
                  </a:lnTo>
                  <a:lnTo>
                    <a:pt x="284" y="316"/>
                  </a:lnTo>
                  <a:lnTo>
                    <a:pt x="290" y="324"/>
                  </a:lnTo>
                  <a:lnTo>
                    <a:pt x="297" y="331"/>
                  </a:lnTo>
                  <a:lnTo>
                    <a:pt x="303" y="339"/>
                  </a:lnTo>
                  <a:lnTo>
                    <a:pt x="309" y="347"/>
                  </a:lnTo>
                  <a:lnTo>
                    <a:pt x="314" y="355"/>
                  </a:lnTo>
                  <a:lnTo>
                    <a:pt x="319" y="365"/>
                  </a:lnTo>
                  <a:lnTo>
                    <a:pt x="318" y="366"/>
                  </a:lnTo>
                  <a:lnTo>
                    <a:pt x="316" y="367"/>
                  </a:lnTo>
                  <a:lnTo>
                    <a:pt x="314" y="367"/>
                  </a:lnTo>
                  <a:lnTo>
                    <a:pt x="313" y="369"/>
                  </a:lnTo>
                  <a:lnTo>
                    <a:pt x="301" y="351"/>
                  </a:lnTo>
                  <a:lnTo>
                    <a:pt x="284" y="337"/>
                  </a:lnTo>
                  <a:lnTo>
                    <a:pt x="266" y="322"/>
                  </a:lnTo>
                  <a:lnTo>
                    <a:pt x="247" y="307"/>
                  </a:lnTo>
                  <a:lnTo>
                    <a:pt x="229" y="292"/>
                  </a:lnTo>
                  <a:lnTo>
                    <a:pt x="210" y="277"/>
                  </a:lnTo>
                  <a:lnTo>
                    <a:pt x="192" y="262"/>
                  </a:lnTo>
                  <a:lnTo>
                    <a:pt x="172" y="248"/>
                  </a:lnTo>
                  <a:lnTo>
                    <a:pt x="154" y="236"/>
                  </a:lnTo>
                  <a:lnTo>
                    <a:pt x="152" y="237"/>
                  </a:lnTo>
                  <a:lnTo>
                    <a:pt x="150" y="237"/>
                  </a:lnTo>
                  <a:lnTo>
                    <a:pt x="148" y="238"/>
                  </a:lnTo>
                  <a:lnTo>
                    <a:pt x="146" y="240"/>
                  </a:lnTo>
                  <a:lnTo>
                    <a:pt x="149" y="246"/>
                  </a:lnTo>
                  <a:lnTo>
                    <a:pt x="154" y="249"/>
                  </a:lnTo>
                  <a:lnTo>
                    <a:pt x="160" y="253"/>
                  </a:lnTo>
                  <a:lnTo>
                    <a:pt x="164" y="256"/>
                  </a:lnTo>
                  <a:lnTo>
                    <a:pt x="170" y="259"/>
                  </a:lnTo>
                  <a:lnTo>
                    <a:pt x="176" y="262"/>
                  </a:lnTo>
                  <a:lnTo>
                    <a:pt x="182" y="266"/>
                  </a:lnTo>
                  <a:lnTo>
                    <a:pt x="186" y="269"/>
                  </a:lnTo>
                  <a:lnTo>
                    <a:pt x="195" y="276"/>
                  </a:lnTo>
                  <a:lnTo>
                    <a:pt x="205" y="284"/>
                  </a:lnTo>
                  <a:lnTo>
                    <a:pt x="215" y="291"/>
                  </a:lnTo>
                  <a:lnTo>
                    <a:pt x="225" y="300"/>
                  </a:lnTo>
                  <a:lnTo>
                    <a:pt x="236" y="308"/>
                  </a:lnTo>
                  <a:lnTo>
                    <a:pt x="244" y="317"/>
                  </a:lnTo>
                  <a:lnTo>
                    <a:pt x="252" y="328"/>
                  </a:lnTo>
                  <a:lnTo>
                    <a:pt x="259" y="338"/>
                  </a:lnTo>
                  <a:lnTo>
                    <a:pt x="263" y="343"/>
                  </a:lnTo>
                  <a:lnTo>
                    <a:pt x="269" y="347"/>
                  </a:lnTo>
                  <a:lnTo>
                    <a:pt x="275" y="353"/>
                  </a:lnTo>
                  <a:lnTo>
                    <a:pt x="281" y="358"/>
                  </a:lnTo>
                  <a:lnTo>
                    <a:pt x="285" y="363"/>
                  </a:lnTo>
                  <a:lnTo>
                    <a:pt x="290" y="369"/>
                  </a:lnTo>
                  <a:lnTo>
                    <a:pt x="293" y="376"/>
                  </a:lnTo>
                  <a:lnTo>
                    <a:pt x="294" y="384"/>
                  </a:lnTo>
                  <a:lnTo>
                    <a:pt x="288" y="391"/>
                  </a:lnTo>
                  <a:lnTo>
                    <a:pt x="285" y="384"/>
                  </a:lnTo>
                  <a:lnTo>
                    <a:pt x="282" y="378"/>
                  </a:lnTo>
                  <a:lnTo>
                    <a:pt x="277" y="373"/>
                  </a:lnTo>
                  <a:lnTo>
                    <a:pt x="271" y="367"/>
                  </a:lnTo>
                  <a:lnTo>
                    <a:pt x="266" y="361"/>
                  </a:lnTo>
                  <a:lnTo>
                    <a:pt x="260" y="357"/>
                  </a:lnTo>
                  <a:lnTo>
                    <a:pt x="254" y="351"/>
                  </a:lnTo>
                  <a:lnTo>
                    <a:pt x="248" y="346"/>
                  </a:lnTo>
                  <a:lnTo>
                    <a:pt x="232" y="334"/>
                  </a:lnTo>
                  <a:lnTo>
                    <a:pt x="217" y="321"/>
                  </a:lnTo>
                  <a:lnTo>
                    <a:pt x="201" y="309"/>
                  </a:lnTo>
                  <a:lnTo>
                    <a:pt x="186" y="297"/>
                  </a:lnTo>
                  <a:lnTo>
                    <a:pt x="170" y="284"/>
                  </a:lnTo>
                  <a:lnTo>
                    <a:pt x="154" y="274"/>
                  </a:lnTo>
                  <a:lnTo>
                    <a:pt x="137" y="262"/>
                  </a:lnTo>
                  <a:lnTo>
                    <a:pt x="119" y="253"/>
                  </a:lnTo>
                  <a:lnTo>
                    <a:pt x="118" y="256"/>
                  </a:lnTo>
                  <a:lnTo>
                    <a:pt x="119" y="259"/>
                  </a:lnTo>
                  <a:lnTo>
                    <a:pt x="122" y="261"/>
                  </a:lnTo>
                  <a:lnTo>
                    <a:pt x="123" y="263"/>
                  </a:lnTo>
                  <a:lnTo>
                    <a:pt x="137" y="272"/>
                  </a:lnTo>
                  <a:lnTo>
                    <a:pt x="150" y="283"/>
                  </a:lnTo>
                  <a:lnTo>
                    <a:pt x="164" y="292"/>
                  </a:lnTo>
                  <a:lnTo>
                    <a:pt x="178" y="301"/>
                  </a:lnTo>
                  <a:lnTo>
                    <a:pt x="192" y="310"/>
                  </a:lnTo>
                  <a:lnTo>
                    <a:pt x="206" y="321"/>
                  </a:lnTo>
                  <a:lnTo>
                    <a:pt x="218" y="331"/>
                  </a:lnTo>
                  <a:lnTo>
                    <a:pt x="231" y="343"/>
                  </a:lnTo>
                  <a:lnTo>
                    <a:pt x="236" y="351"/>
                  </a:lnTo>
                  <a:lnTo>
                    <a:pt x="240" y="359"/>
                  </a:lnTo>
                  <a:lnTo>
                    <a:pt x="246" y="367"/>
                  </a:lnTo>
                  <a:lnTo>
                    <a:pt x="251" y="375"/>
                  </a:lnTo>
                  <a:lnTo>
                    <a:pt x="256" y="382"/>
                  </a:lnTo>
                  <a:lnTo>
                    <a:pt x="261" y="390"/>
                  </a:lnTo>
                  <a:lnTo>
                    <a:pt x="267" y="397"/>
                  </a:lnTo>
                  <a:lnTo>
                    <a:pt x="271" y="405"/>
                  </a:lnTo>
                  <a:lnTo>
                    <a:pt x="265" y="413"/>
                  </a:lnTo>
                  <a:lnTo>
                    <a:pt x="250" y="396"/>
                  </a:lnTo>
                  <a:lnTo>
                    <a:pt x="233" y="378"/>
                  </a:lnTo>
                  <a:lnTo>
                    <a:pt x="216" y="361"/>
                  </a:lnTo>
                  <a:lnTo>
                    <a:pt x="199" y="345"/>
                  </a:lnTo>
                  <a:lnTo>
                    <a:pt x="182" y="329"/>
                  </a:lnTo>
                  <a:lnTo>
                    <a:pt x="163" y="314"/>
                  </a:lnTo>
                  <a:lnTo>
                    <a:pt x="144" y="300"/>
                  </a:lnTo>
                  <a:lnTo>
                    <a:pt x="124" y="287"/>
                  </a:lnTo>
                  <a:lnTo>
                    <a:pt x="117" y="284"/>
                  </a:lnTo>
                  <a:lnTo>
                    <a:pt x="111" y="279"/>
                  </a:lnTo>
                  <a:lnTo>
                    <a:pt x="104" y="275"/>
                  </a:lnTo>
                  <a:lnTo>
                    <a:pt x="96" y="276"/>
                  </a:lnTo>
                  <a:lnTo>
                    <a:pt x="95" y="275"/>
                  </a:lnTo>
                  <a:lnTo>
                    <a:pt x="93" y="272"/>
                  </a:lnTo>
                  <a:lnTo>
                    <a:pt x="92" y="272"/>
                  </a:lnTo>
                  <a:lnTo>
                    <a:pt x="89" y="272"/>
                  </a:lnTo>
                  <a:lnTo>
                    <a:pt x="88" y="274"/>
                  </a:lnTo>
                  <a:lnTo>
                    <a:pt x="102" y="284"/>
                  </a:lnTo>
                  <a:lnTo>
                    <a:pt x="117" y="294"/>
                  </a:lnTo>
                  <a:lnTo>
                    <a:pt x="131" y="305"/>
                  </a:lnTo>
                  <a:lnTo>
                    <a:pt x="145" y="314"/>
                  </a:lnTo>
                  <a:lnTo>
                    <a:pt x="159" y="324"/>
                  </a:lnTo>
                  <a:lnTo>
                    <a:pt x="172" y="336"/>
                  </a:lnTo>
                  <a:lnTo>
                    <a:pt x="186" y="346"/>
                  </a:lnTo>
                  <a:lnTo>
                    <a:pt x="200" y="358"/>
                  </a:lnTo>
                  <a:lnTo>
                    <a:pt x="202" y="370"/>
                  </a:lnTo>
                  <a:lnTo>
                    <a:pt x="210" y="381"/>
                  </a:lnTo>
                  <a:lnTo>
                    <a:pt x="222" y="391"/>
                  </a:lnTo>
                  <a:lnTo>
                    <a:pt x="231" y="403"/>
                  </a:lnTo>
                  <a:lnTo>
                    <a:pt x="224" y="405"/>
                  </a:lnTo>
                  <a:lnTo>
                    <a:pt x="218" y="404"/>
                  </a:lnTo>
                  <a:lnTo>
                    <a:pt x="214" y="400"/>
                  </a:lnTo>
                  <a:lnTo>
                    <a:pt x="209" y="395"/>
                  </a:lnTo>
                  <a:lnTo>
                    <a:pt x="206" y="388"/>
                  </a:lnTo>
                  <a:lnTo>
                    <a:pt x="202" y="381"/>
                  </a:lnTo>
                  <a:lnTo>
                    <a:pt x="197" y="375"/>
                  </a:lnTo>
                  <a:lnTo>
                    <a:pt x="191" y="370"/>
                  </a:lnTo>
                  <a:lnTo>
                    <a:pt x="176" y="360"/>
                  </a:lnTo>
                  <a:lnTo>
                    <a:pt x="161" y="349"/>
                  </a:lnTo>
                  <a:lnTo>
                    <a:pt x="146" y="338"/>
                  </a:lnTo>
                  <a:lnTo>
                    <a:pt x="130" y="327"/>
                  </a:lnTo>
                  <a:lnTo>
                    <a:pt x="115" y="316"/>
                  </a:lnTo>
                  <a:lnTo>
                    <a:pt x="99" y="307"/>
                  </a:lnTo>
                  <a:lnTo>
                    <a:pt x="82" y="299"/>
                  </a:lnTo>
                  <a:lnTo>
                    <a:pt x="65" y="292"/>
                  </a:lnTo>
                  <a:lnTo>
                    <a:pt x="65" y="299"/>
                  </a:lnTo>
                  <a:lnTo>
                    <a:pt x="78" y="306"/>
                  </a:lnTo>
                  <a:lnTo>
                    <a:pt x="92" y="314"/>
                  </a:lnTo>
                  <a:lnTo>
                    <a:pt x="104" y="321"/>
                  </a:lnTo>
                  <a:lnTo>
                    <a:pt x="117" y="329"/>
                  </a:lnTo>
                  <a:lnTo>
                    <a:pt x="130" y="337"/>
                  </a:lnTo>
                  <a:lnTo>
                    <a:pt x="142" y="345"/>
                  </a:lnTo>
                  <a:lnTo>
                    <a:pt x="154" y="354"/>
                  </a:lnTo>
                  <a:lnTo>
                    <a:pt x="165" y="365"/>
                  </a:lnTo>
                  <a:lnTo>
                    <a:pt x="170" y="376"/>
                  </a:lnTo>
                  <a:lnTo>
                    <a:pt x="179" y="385"/>
                  </a:lnTo>
                  <a:lnTo>
                    <a:pt x="188" y="396"/>
                  </a:lnTo>
                  <a:lnTo>
                    <a:pt x="197" y="407"/>
                  </a:lnTo>
                  <a:lnTo>
                    <a:pt x="198" y="411"/>
                  </a:lnTo>
                  <a:lnTo>
                    <a:pt x="197" y="413"/>
                  </a:lnTo>
                  <a:lnTo>
                    <a:pt x="194" y="417"/>
                  </a:lnTo>
                  <a:lnTo>
                    <a:pt x="193" y="419"/>
                  </a:lnTo>
                  <a:lnTo>
                    <a:pt x="162" y="381"/>
                  </a:lnTo>
                  <a:lnTo>
                    <a:pt x="153" y="381"/>
                  </a:lnTo>
                  <a:lnTo>
                    <a:pt x="144" y="373"/>
                  </a:lnTo>
                  <a:lnTo>
                    <a:pt x="134" y="366"/>
                  </a:lnTo>
                  <a:lnTo>
                    <a:pt x="124" y="359"/>
                  </a:lnTo>
                  <a:lnTo>
                    <a:pt x="114" y="352"/>
                  </a:lnTo>
                  <a:lnTo>
                    <a:pt x="103" y="346"/>
                  </a:lnTo>
                  <a:lnTo>
                    <a:pt x="93" y="338"/>
                  </a:lnTo>
                  <a:lnTo>
                    <a:pt x="85" y="331"/>
                  </a:lnTo>
                  <a:lnTo>
                    <a:pt x="77" y="322"/>
                  </a:lnTo>
                  <a:lnTo>
                    <a:pt x="73" y="320"/>
                  </a:lnTo>
                  <a:lnTo>
                    <a:pt x="69" y="317"/>
                  </a:lnTo>
                  <a:lnTo>
                    <a:pt x="64" y="315"/>
                  </a:lnTo>
                  <a:lnTo>
                    <a:pt x="59" y="313"/>
                  </a:lnTo>
                  <a:lnTo>
                    <a:pt x="55" y="310"/>
                  </a:lnTo>
                  <a:lnTo>
                    <a:pt x="50" y="310"/>
                  </a:lnTo>
                  <a:lnTo>
                    <a:pt x="47" y="312"/>
                  </a:lnTo>
                  <a:lnTo>
                    <a:pt x="42" y="314"/>
                  </a:lnTo>
                  <a:lnTo>
                    <a:pt x="41" y="316"/>
                  </a:lnTo>
                  <a:lnTo>
                    <a:pt x="40" y="319"/>
                  </a:lnTo>
                  <a:lnTo>
                    <a:pt x="39" y="321"/>
                  </a:lnTo>
                  <a:lnTo>
                    <a:pt x="39" y="323"/>
                  </a:lnTo>
                  <a:lnTo>
                    <a:pt x="47" y="328"/>
                  </a:lnTo>
                  <a:lnTo>
                    <a:pt x="55" y="332"/>
                  </a:lnTo>
                  <a:lnTo>
                    <a:pt x="63" y="336"/>
                  </a:lnTo>
                  <a:lnTo>
                    <a:pt x="71" y="339"/>
                  </a:lnTo>
                  <a:lnTo>
                    <a:pt x="79" y="343"/>
                  </a:lnTo>
                  <a:lnTo>
                    <a:pt x="88" y="346"/>
                  </a:lnTo>
                  <a:lnTo>
                    <a:pt x="96" y="351"/>
                  </a:lnTo>
                  <a:lnTo>
                    <a:pt x="104" y="355"/>
                  </a:lnTo>
                  <a:lnTo>
                    <a:pt x="147" y="389"/>
                  </a:lnTo>
                  <a:lnTo>
                    <a:pt x="153" y="400"/>
                  </a:lnTo>
                  <a:lnTo>
                    <a:pt x="160" y="413"/>
                  </a:lnTo>
                  <a:lnTo>
                    <a:pt x="165" y="426"/>
                  </a:lnTo>
                  <a:lnTo>
                    <a:pt x="169" y="440"/>
                  </a:lnTo>
                  <a:lnTo>
                    <a:pt x="165" y="434"/>
                  </a:lnTo>
                  <a:lnTo>
                    <a:pt x="161" y="428"/>
                  </a:lnTo>
                  <a:lnTo>
                    <a:pt x="155" y="422"/>
                  </a:lnTo>
                  <a:lnTo>
                    <a:pt x="149" y="417"/>
                  </a:lnTo>
                  <a:lnTo>
                    <a:pt x="145" y="411"/>
                  </a:lnTo>
                  <a:lnTo>
                    <a:pt x="139" y="405"/>
                  </a:lnTo>
                  <a:lnTo>
                    <a:pt x="134" y="399"/>
                  </a:lnTo>
                  <a:lnTo>
                    <a:pt x="130" y="395"/>
                  </a:lnTo>
                  <a:lnTo>
                    <a:pt x="117" y="388"/>
                  </a:lnTo>
                  <a:lnTo>
                    <a:pt x="106" y="380"/>
                  </a:lnTo>
                  <a:lnTo>
                    <a:pt x="94" y="372"/>
                  </a:lnTo>
                  <a:lnTo>
                    <a:pt x="84" y="362"/>
                  </a:lnTo>
                  <a:lnTo>
                    <a:pt x="72" y="354"/>
                  </a:lnTo>
                  <a:lnTo>
                    <a:pt x="59" y="347"/>
                  </a:lnTo>
                  <a:lnTo>
                    <a:pt x="48" y="342"/>
                  </a:lnTo>
                  <a:lnTo>
                    <a:pt x="34" y="338"/>
                  </a:lnTo>
                  <a:lnTo>
                    <a:pt x="34" y="337"/>
                  </a:lnTo>
                  <a:lnTo>
                    <a:pt x="29" y="337"/>
                  </a:lnTo>
                  <a:lnTo>
                    <a:pt x="25" y="337"/>
                  </a:lnTo>
                  <a:lnTo>
                    <a:pt x="20" y="339"/>
                  </a:lnTo>
                  <a:lnTo>
                    <a:pt x="19" y="345"/>
                  </a:lnTo>
                  <a:lnTo>
                    <a:pt x="26" y="350"/>
                  </a:lnTo>
                  <a:lnTo>
                    <a:pt x="33" y="354"/>
                  </a:lnTo>
                  <a:lnTo>
                    <a:pt x="40" y="359"/>
                  </a:lnTo>
                  <a:lnTo>
                    <a:pt x="47" y="363"/>
                  </a:lnTo>
                  <a:lnTo>
                    <a:pt x="54" y="367"/>
                  </a:lnTo>
                  <a:lnTo>
                    <a:pt x="61" y="372"/>
                  </a:lnTo>
                  <a:lnTo>
                    <a:pt x="69" y="375"/>
                  </a:lnTo>
                  <a:lnTo>
                    <a:pt x="76" y="380"/>
                  </a:lnTo>
                  <a:lnTo>
                    <a:pt x="86" y="385"/>
                  </a:lnTo>
                  <a:lnTo>
                    <a:pt x="95" y="392"/>
                  </a:lnTo>
                  <a:lnTo>
                    <a:pt x="103" y="400"/>
                  </a:lnTo>
                  <a:lnTo>
                    <a:pt x="110" y="408"/>
                  </a:lnTo>
                  <a:lnTo>
                    <a:pt x="117" y="418"/>
                  </a:lnTo>
                  <a:lnTo>
                    <a:pt x="124" y="427"/>
                  </a:lnTo>
                  <a:lnTo>
                    <a:pt x="130" y="436"/>
                  </a:lnTo>
                  <a:lnTo>
                    <a:pt x="134" y="446"/>
                  </a:lnTo>
                  <a:lnTo>
                    <a:pt x="129" y="438"/>
                  </a:lnTo>
                  <a:lnTo>
                    <a:pt x="122" y="431"/>
                  </a:lnTo>
                  <a:lnTo>
                    <a:pt x="114" y="423"/>
                  </a:lnTo>
                  <a:lnTo>
                    <a:pt x="104" y="417"/>
                  </a:lnTo>
                  <a:lnTo>
                    <a:pt x="95" y="410"/>
                  </a:lnTo>
                  <a:lnTo>
                    <a:pt x="86" y="403"/>
                  </a:lnTo>
                  <a:lnTo>
                    <a:pt x="77" y="395"/>
                  </a:lnTo>
                  <a:lnTo>
                    <a:pt x="67" y="388"/>
                  </a:lnTo>
                  <a:lnTo>
                    <a:pt x="65" y="389"/>
                  </a:lnTo>
                  <a:lnTo>
                    <a:pt x="59" y="384"/>
                  </a:lnTo>
                  <a:lnTo>
                    <a:pt x="54" y="381"/>
                  </a:lnTo>
                  <a:lnTo>
                    <a:pt x="48" y="376"/>
                  </a:lnTo>
                  <a:lnTo>
                    <a:pt x="41" y="373"/>
                  </a:lnTo>
                  <a:lnTo>
                    <a:pt x="35" y="370"/>
                  </a:lnTo>
                  <a:lnTo>
                    <a:pt x="28" y="368"/>
                  </a:lnTo>
                  <a:lnTo>
                    <a:pt x="23" y="366"/>
                  </a:lnTo>
                  <a:lnTo>
                    <a:pt x="16" y="365"/>
                  </a:lnTo>
                  <a:lnTo>
                    <a:pt x="13" y="361"/>
                  </a:lnTo>
                  <a:lnTo>
                    <a:pt x="9" y="359"/>
                  </a:lnTo>
                  <a:lnTo>
                    <a:pt x="3" y="358"/>
                  </a:lnTo>
                  <a:lnTo>
                    <a:pt x="0" y="355"/>
                  </a:lnTo>
                  <a:lnTo>
                    <a:pt x="9" y="342"/>
                  </a:lnTo>
                  <a:lnTo>
                    <a:pt x="18" y="329"/>
                  </a:lnTo>
                  <a:lnTo>
                    <a:pt x="28" y="316"/>
                  </a:lnTo>
                  <a:lnTo>
                    <a:pt x="39" y="304"/>
                  </a:lnTo>
                  <a:lnTo>
                    <a:pt x="50" y="292"/>
                  </a:lnTo>
                  <a:lnTo>
                    <a:pt x="62" y="281"/>
                  </a:lnTo>
                  <a:lnTo>
                    <a:pt x="73" y="269"/>
                  </a:lnTo>
                  <a:lnTo>
                    <a:pt x="85" y="257"/>
                  </a:lnTo>
                  <a:lnTo>
                    <a:pt x="96" y="247"/>
                  </a:lnTo>
                  <a:lnTo>
                    <a:pt x="109" y="237"/>
                  </a:lnTo>
                  <a:lnTo>
                    <a:pt x="122" y="228"/>
                  </a:lnTo>
                  <a:lnTo>
                    <a:pt x="135" y="218"/>
                  </a:lnTo>
                  <a:lnTo>
                    <a:pt x="148" y="210"/>
                  </a:lnTo>
                  <a:lnTo>
                    <a:pt x="162" y="202"/>
                  </a:lnTo>
                  <a:lnTo>
                    <a:pt x="176" y="195"/>
                  </a:lnTo>
                  <a:lnTo>
                    <a:pt x="190" y="188"/>
                  </a:lnTo>
                  <a:lnTo>
                    <a:pt x="194" y="187"/>
                  </a:lnTo>
                  <a:lnTo>
                    <a:pt x="200" y="186"/>
                  </a:lnTo>
                  <a:lnTo>
                    <a:pt x="205" y="184"/>
                  </a:lnTo>
                  <a:lnTo>
                    <a:pt x="210" y="180"/>
                  </a:lnTo>
                  <a:lnTo>
                    <a:pt x="215" y="178"/>
                  </a:lnTo>
                  <a:lnTo>
                    <a:pt x="220" y="175"/>
                  </a:lnTo>
                  <a:lnTo>
                    <a:pt x="224" y="171"/>
                  </a:lnTo>
                  <a:lnTo>
                    <a:pt x="229" y="168"/>
                  </a:lnTo>
                  <a:lnTo>
                    <a:pt x="238" y="161"/>
                  </a:lnTo>
                  <a:lnTo>
                    <a:pt x="247" y="154"/>
                  </a:lnTo>
                  <a:lnTo>
                    <a:pt x="256" y="147"/>
                  </a:lnTo>
                  <a:lnTo>
                    <a:pt x="266" y="141"/>
                  </a:lnTo>
                  <a:lnTo>
                    <a:pt x="275" y="134"/>
                  </a:lnTo>
                  <a:lnTo>
                    <a:pt x="284" y="128"/>
                  </a:lnTo>
                  <a:lnTo>
                    <a:pt x="293" y="124"/>
                  </a:lnTo>
                  <a:lnTo>
                    <a:pt x="303" y="118"/>
                  </a:lnTo>
                  <a:lnTo>
                    <a:pt x="311" y="117"/>
                  </a:lnTo>
                  <a:lnTo>
                    <a:pt x="319" y="113"/>
                  </a:lnTo>
                  <a:lnTo>
                    <a:pt x="324" y="110"/>
                  </a:lnTo>
                  <a:lnTo>
                    <a:pt x="331" y="105"/>
                  </a:lnTo>
                  <a:lnTo>
                    <a:pt x="338" y="101"/>
                  </a:lnTo>
                  <a:lnTo>
                    <a:pt x="344" y="95"/>
                  </a:lnTo>
                  <a:lnTo>
                    <a:pt x="351" y="90"/>
                  </a:lnTo>
                  <a:lnTo>
                    <a:pt x="358" y="86"/>
                  </a:lnTo>
                  <a:lnTo>
                    <a:pt x="367" y="79"/>
                  </a:lnTo>
                  <a:lnTo>
                    <a:pt x="376" y="72"/>
                  </a:lnTo>
                  <a:lnTo>
                    <a:pt x="385" y="65"/>
                  </a:lnTo>
                  <a:lnTo>
                    <a:pt x="395" y="59"/>
                  </a:lnTo>
                  <a:lnTo>
                    <a:pt x="404" y="54"/>
                  </a:lnTo>
                  <a:lnTo>
                    <a:pt x="413" y="48"/>
                  </a:lnTo>
                  <a:lnTo>
                    <a:pt x="422" y="43"/>
                  </a:lnTo>
                  <a:lnTo>
                    <a:pt x="432" y="39"/>
                  </a:lnTo>
                  <a:lnTo>
                    <a:pt x="438" y="42"/>
                  </a:lnTo>
                  <a:lnTo>
                    <a:pt x="444" y="43"/>
                  </a:lnTo>
                  <a:lnTo>
                    <a:pt x="450" y="43"/>
                  </a:lnTo>
                  <a:lnTo>
                    <a:pt x="457" y="43"/>
                  </a:lnTo>
                  <a:lnTo>
                    <a:pt x="462" y="43"/>
                  </a:lnTo>
                  <a:lnTo>
                    <a:pt x="467" y="45"/>
                  </a:lnTo>
                  <a:lnTo>
                    <a:pt x="473" y="49"/>
                  </a:lnTo>
                  <a:lnTo>
                    <a:pt x="478" y="55"/>
                  </a:lnTo>
                  <a:lnTo>
                    <a:pt x="481" y="55"/>
                  </a:lnTo>
                  <a:lnTo>
                    <a:pt x="485" y="55"/>
                  </a:lnTo>
                  <a:lnTo>
                    <a:pt x="488" y="55"/>
                  </a:lnTo>
                  <a:lnTo>
                    <a:pt x="490" y="52"/>
                  </a:lnTo>
                  <a:lnTo>
                    <a:pt x="489" y="48"/>
                  </a:lnTo>
                  <a:lnTo>
                    <a:pt x="487" y="44"/>
                  </a:lnTo>
                  <a:lnTo>
                    <a:pt x="483" y="42"/>
                  </a:lnTo>
                  <a:lnTo>
                    <a:pt x="481" y="39"/>
                  </a:lnTo>
                  <a:lnTo>
                    <a:pt x="474" y="37"/>
                  </a:lnTo>
                  <a:lnTo>
                    <a:pt x="467" y="35"/>
                  </a:lnTo>
                  <a:lnTo>
                    <a:pt x="459" y="32"/>
                  </a:lnTo>
                  <a:lnTo>
                    <a:pt x="452" y="28"/>
                  </a:lnTo>
                  <a:lnTo>
                    <a:pt x="460" y="24"/>
                  </a:lnTo>
                  <a:lnTo>
                    <a:pt x="470" y="21"/>
                  </a:lnTo>
                  <a:lnTo>
                    <a:pt x="478" y="22"/>
                  </a:lnTo>
                  <a:lnTo>
                    <a:pt x="486" y="26"/>
                  </a:lnTo>
                  <a:lnTo>
                    <a:pt x="495" y="30"/>
                  </a:lnTo>
                  <a:lnTo>
                    <a:pt x="503" y="35"/>
                  </a:lnTo>
                  <a:lnTo>
                    <a:pt x="510" y="39"/>
                  </a:lnTo>
                  <a:lnTo>
                    <a:pt x="518" y="40"/>
                  </a:lnTo>
                  <a:lnTo>
                    <a:pt x="525" y="43"/>
                  </a:lnTo>
                  <a:lnTo>
                    <a:pt x="530" y="49"/>
                  </a:lnTo>
                  <a:lnTo>
                    <a:pt x="535" y="52"/>
                  </a:lnTo>
                  <a:lnTo>
                    <a:pt x="541" y="47"/>
                  </a:lnTo>
                  <a:lnTo>
                    <a:pt x="535" y="42"/>
                  </a:lnTo>
                  <a:lnTo>
                    <a:pt x="530" y="37"/>
                  </a:lnTo>
                  <a:lnTo>
                    <a:pt x="524" y="33"/>
                  </a:lnTo>
                  <a:lnTo>
                    <a:pt x="517" y="29"/>
                  </a:lnTo>
                  <a:lnTo>
                    <a:pt x="511" y="27"/>
                  </a:lnTo>
                  <a:lnTo>
                    <a:pt x="504" y="24"/>
                  </a:lnTo>
                  <a:lnTo>
                    <a:pt x="497" y="19"/>
                  </a:lnTo>
                  <a:lnTo>
                    <a:pt x="490" y="15"/>
                  </a:lnTo>
                  <a:lnTo>
                    <a:pt x="498" y="13"/>
                  </a:lnTo>
                  <a:lnTo>
                    <a:pt x="508" y="10"/>
                  </a:lnTo>
                  <a:lnTo>
                    <a:pt x="516" y="9"/>
                  </a:lnTo>
                  <a:lnTo>
                    <a:pt x="523" y="13"/>
                  </a:lnTo>
                  <a:lnTo>
                    <a:pt x="531" y="18"/>
                  </a:lnTo>
                  <a:lnTo>
                    <a:pt x="538" y="21"/>
                  </a:lnTo>
                  <a:lnTo>
                    <a:pt x="546" y="25"/>
                  </a:lnTo>
                  <a:lnTo>
                    <a:pt x="554" y="29"/>
                  </a:lnTo>
                  <a:lnTo>
                    <a:pt x="562" y="33"/>
                  </a:lnTo>
                  <a:lnTo>
                    <a:pt x="570" y="36"/>
                  </a:lnTo>
                  <a:lnTo>
                    <a:pt x="577" y="41"/>
                  </a:lnTo>
                  <a:lnTo>
                    <a:pt x="585" y="45"/>
                  </a:lnTo>
                  <a:lnTo>
                    <a:pt x="587" y="43"/>
                  </a:lnTo>
                  <a:lnTo>
                    <a:pt x="588" y="41"/>
                  </a:lnTo>
                  <a:lnTo>
                    <a:pt x="588" y="40"/>
                  </a:lnTo>
                  <a:lnTo>
                    <a:pt x="588" y="37"/>
                  </a:lnTo>
                  <a:lnTo>
                    <a:pt x="534" y="4"/>
                  </a:lnTo>
                  <a:lnTo>
                    <a:pt x="549" y="0"/>
                  </a:lnTo>
                  <a:lnTo>
                    <a:pt x="564" y="2"/>
                  </a:lnTo>
                  <a:lnTo>
                    <a:pt x="579" y="6"/>
                  </a:lnTo>
                  <a:lnTo>
                    <a:pt x="593" y="13"/>
                  </a:lnTo>
                  <a:lnTo>
                    <a:pt x="607" y="22"/>
                  </a:lnTo>
                  <a:lnTo>
                    <a:pt x="619" y="32"/>
                  </a:lnTo>
                  <a:lnTo>
                    <a:pt x="632" y="42"/>
                  </a:lnTo>
                  <a:lnTo>
                    <a:pt x="645" y="52"/>
                  </a:lnTo>
                  <a:lnTo>
                    <a:pt x="655" y="64"/>
                  </a:lnTo>
                  <a:lnTo>
                    <a:pt x="665" y="75"/>
                  </a:lnTo>
                  <a:lnTo>
                    <a:pt x="675" y="87"/>
                  </a:lnTo>
                  <a:lnTo>
                    <a:pt x="684" y="100"/>
                  </a:lnTo>
                  <a:lnTo>
                    <a:pt x="693" y="112"/>
                  </a:lnTo>
                  <a:lnTo>
                    <a:pt x="700" y="126"/>
                  </a:lnTo>
                  <a:lnTo>
                    <a:pt x="707" y="140"/>
                  </a:lnTo>
                  <a:lnTo>
                    <a:pt x="712" y="15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7" name="Freeform 24"/>
            <p:cNvSpPr>
              <a:spLocks/>
            </p:cNvSpPr>
            <p:nvPr/>
          </p:nvSpPr>
          <p:spPr bwMode="auto">
            <a:xfrm>
              <a:off x="1744" y="544"/>
              <a:ext cx="73" cy="84"/>
            </a:xfrm>
            <a:custGeom>
              <a:avLst/>
              <a:gdLst>
                <a:gd name="T0" fmla="*/ 3 w 146"/>
                <a:gd name="T1" fmla="*/ 1 h 169"/>
                <a:gd name="T2" fmla="*/ 3 w 146"/>
                <a:gd name="T3" fmla="*/ 1 h 169"/>
                <a:gd name="T4" fmla="*/ 3 w 146"/>
                <a:gd name="T5" fmla="*/ 1 h 169"/>
                <a:gd name="T6" fmla="*/ 3 w 146"/>
                <a:gd name="T7" fmla="*/ 1 h 169"/>
                <a:gd name="T8" fmla="*/ 3 w 146"/>
                <a:gd name="T9" fmla="*/ 2 h 169"/>
                <a:gd name="T10" fmla="*/ 4 w 146"/>
                <a:gd name="T11" fmla="*/ 2 h 169"/>
                <a:gd name="T12" fmla="*/ 4 w 146"/>
                <a:gd name="T13" fmla="*/ 2 h 169"/>
                <a:gd name="T14" fmla="*/ 4 w 146"/>
                <a:gd name="T15" fmla="*/ 2 h 169"/>
                <a:gd name="T16" fmla="*/ 4 w 146"/>
                <a:gd name="T17" fmla="*/ 2 h 169"/>
                <a:gd name="T18" fmla="*/ 4 w 146"/>
                <a:gd name="T19" fmla="*/ 2 h 169"/>
                <a:gd name="T20" fmla="*/ 4 w 146"/>
                <a:gd name="T21" fmla="*/ 2 h 169"/>
                <a:gd name="T22" fmla="*/ 4 w 146"/>
                <a:gd name="T23" fmla="*/ 2 h 169"/>
                <a:gd name="T24" fmla="*/ 4 w 146"/>
                <a:gd name="T25" fmla="*/ 2 h 169"/>
                <a:gd name="T26" fmla="*/ 4 w 146"/>
                <a:gd name="T27" fmla="*/ 3 h 169"/>
                <a:gd name="T28" fmla="*/ 4 w 146"/>
                <a:gd name="T29" fmla="*/ 3 h 169"/>
                <a:gd name="T30" fmla="*/ 5 w 146"/>
                <a:gd name="T31" fmla="*/ 3 h 169"/>
                <a:gd name="T32" fmla="*/ 5 w 146"/>
                <a:gd name="T33" fmla="*/ 4 h 169"/>
                <a:gd name="T34" fmla="*/ 5 w 146"/>
                <a:gd name="T35" fmla="*/ 4 h 169"/>
                <a:gd name="T36" fmla="*/ 5 w 146"/>
                <a:gd name="T37" fmla="*/ 4 h 169"/>
                <a:gd name="T38" fmla="*/ 5 w 146"/>
                <a:gd name="T39" fmla="*/ 4 h 169"/>
                <a:gd name="T40" fmla="*/ 5 w 146"/>
                <a:gd name="T41" fmla="*/ 4 h 169"/>
                <a:gd name="T42" fmla="*/ 5 w 146"/>
                <a:gd name="T43" fmla="*/ 4 h 169"/>
                <a:gd name="T44" fmla="*/ 5 w 146"/>
                <a:gd name="T45" fmla="*/ 5 h 169"/>
                <a:gd name="T46" fmla="*/ 5 w 146"/>
                <a:gd name="T47" fmla="*/ 5 h 169"/>
                <a:gd name="T48" fmla="*/ 5 w 146"/>
                <a:gd name="T49" fmla="*/ 5 h 169"/>
                <a:gd name="T50" fmla="*/ 5 w 146"/>
                <a:gd name="T51" fmla="*/ 4 h 169"/>
                <a:gd name="T52" fmla="*/ 4 w 146"/>
                <a:gd name="T53" fmla="*/ 4 h 169"/>
                <a:gd name="T54" fmla="*/ 4 w 146"/>
                <a:gd name="T55" fmla="*/ 3 h 169"/>
                <a:gd name="T56" fmla="*/ 4 w 146"/>
                <a:gd name="T57" fmla="*/ 3 h 169"/>
                <a:gd name="T58" fmla="*/ 4 w 146"/>
                <a:gd name="T59" fmla="*/ 3 h 169"/>
                <a:gd name="T60" fmla="*/ 3 w 146"/>
                <a:gd name="T61" fmla="*/ 2 h 169"/>
                <a:gd name="T62" fmla="*/ 3 w 146"/>
                <a:gd name="T63" fmla="*/ 2 h 169"/>
                <a:gd name="T64" fmla="*/ 3 w 146"/>
                <a:gd name="T65" fmla="*/ 1 h 169"/>
                <a:gd name="T66" fmla="*/ 3 w 146"/>
                <a:gd name="T67" fmla="*/ 2 h 169"/>
                <a:gd name="T68" fmla="*/ 2 w 146"/>
                <a:gd name="T69" fmla="*/ 1 h 169"/>
                <a:gd name="T70" fmla="*/ 2 w 146"/>
                <a:gd name="T71" fmla="*/ 1 h 169"/>
                <a:gd name="T72" fmla="*/ 2 w 146"/>
                <a:gd name="T73" fmla="*/ 1 h 169"/>
                <a:gd name="T74" fmla="*/ 2 w 146"/>
                <a:gd name="T75" fmla="*/ 1 h 169"/>
                <a:gd name="T76" fmla="*/ 1 w 146"/>
                <a:gd name="T77" fmla="*/ 1 h 169"/>
                <a:gd name="T78" fmla="*/ 1 w 146"/>
                <a:gd name="T79" fmla="*/ 0 h 169"/>
                <a:gd name="T80" fmla="*/ 1 w 146"/>
                <a:gd name="T81" fmla="*/ 0 h 169"/>
                <a:gd name="T82" fmla="*/ 1 w 146"/>
                <a:gd name="T83" fmla="*/ 0 h 169"/>
                <a:gd name="T84" fmla="*/ 1 w 146"/>
                <a:gd name="T85" fmla="*/ 0 h 169"/>
                <a:gd name="T86" fmla="*/ 1 w 146"/>
                <a:gd name="T87" fmla="*/ 0 h 169"/>
                <a:gd name="T88" fmla="*/ 1 w 146"/>
                <a:gd name="T89" fmla="*/ 0 h 169"/>
                <a:gd name="T90" fmla="*/ 0 w 146"/>
                <a:gd name="T91" fmla="*/ 0 h 169"/>
                <a:gd name="T92" fmla="*/ 1 w 146"/>
                <a:gd name="T93" fmla="*/ 0 h 169"/>
                <a:gd name="T94" fmla="*/ 1 w 146"/>
                <a:gd name="T95" fmla="*/ 0 h 169"/>
                <a:gd name="T96" fmla="*/ 1 w 146"/>
                <a:gd name="T97" fmla="*/ 0 h 169"/>
                <a:gd name="T98" fmla="*/ 1 w 146"/>
                <a:gd name="T99" fmla="*/ 0 h 169"/>
                <a:gd name="T100" fmla="*/ 1 w 146"/>
                <a:gd name="T101" fmla="*/ 0 h 169"/>
                <a:gd name="T102" fmla="*/ 1 w 146"/>
                <a:gd name="T103" fmla="*/ 0 h 169"/>
                <a:gd name="T104" fmla="*/ 2 w 146"/>
                <a:gd name="T105" fmla="*/ 0 h 169"/>
                <a:gd name="T106" fmla="*/ 2 w 146"/>
                <a:gd name="T107" fmla="*/ 0 h 169"/>
                <a:gd name="T108" fmla="*/ 2 w 146"/>
                <a:gd name="T109" fmla="*/ 0 h 169"/>
                <a:gd name="T110" fmla="*/ 2 w 146"/>
                <a:gd name="T111" fmla="*/ 0 h 169"/>
                <a:gd name="T112" fmla="*/ 3 w 146"/>
                <a:gd name="T113" fmla="*/ 1 h 169"/>
                <a:gd name="T114" fmla="*/ 3 w 146"/>
                <a:gd name="T115" fmla="*/ 1 h 1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" h="169">
                  <a:moveTo>
                    <a:pt x="74" y="38"/>
                  </a:moveTo>
                  <a:lnTo>
                    <a:pt x="77" y="45"/>
                  </a:lnTo>
                  <a:lnTo>
                    <a:pt x="82" y="51"/>
                  </a:lnTo>
                  <a:lnTo>
                    <a:pt x="86" y="58"/>
                  </a:lnTo>
                  <a:lnTo>
                    <a:pt x="91" y="65"/>
                  </a:lnTo>
                  <a:lnTo>
                    <a:pt x="97" y="72"/>
                  </a:lnTo>
                  <a:lnTo>
                    <a:pt x="102" y="79"/>
                  </a:lnTo>
                  <a:lnTo>
                    <a:pt x="107" y="84"/>
                  </a:lnTo>
                  <a:lnTo>
                    <a:pt x="112" y="91"/>
                  </a:lnTo>
                  <a:lnTo>
                    <a:pt x="113" y="93"/>
                  </a:lnTo>
                  <a:lnTo>
                    <a:pt x="115" y="94"/>
                  </a:lnTo>
                  <a:lnTo>
                    <a:pt x="116" y="94"/>
                  </a:lnTo>
                  <a:lnTo>
                    <a:pt x="118" y="94"/>
                  </a:lnTo>
                  <a:lnTo>
                    <a:pt x="122" y="105"/>
                  </a:lnTo>
                  <a:lnTo>
                    <a:pt x="125" y="116"/>
                  </a:lnTo>
                  <a:lnTo>
                    <a:pt x="130" y="125"/>
                  </a:lnTo>
                  <a:lnTo>
                    <a:pt x="136" y="134"/>
                  </a:lnTo>
                  <a:lnTo>
                    <a:pt x="139" y="136"/>
                  </a:lnTo>
                  <a:lnTo>
                    <a:pt x="143" y="141"/>
                  </a:lnTo>
                  <a:lnTo>
                    <a:pt x="145" y="146"/>
                  </a:lnTo>
                  <a:lnTo>
                    <a:pt x="146" y="151"/>
                  </a:lnTo>
                  <a:lnTo>
                    <a:pt x="146" y="157"/>
                  </a:lnTo>
                  <a:lnTo>
                    <a:pt x="143" y="162"/>
                  </a:lnTo>
                  <a:lnTo>
                    <a:pt x="138" y="165"/>
                  </a:lnTo>
                  <a:lnTo>
                    <a:pt x="135" y="169"/>
                  </a:lnTo>
                  <a:lnTo>
                    <a:pt x="131" y="154"/>
                  </a:lnTo>
                  <a:lnTo>
                    <a:pt x="127" y="140"/>
                  </a:lnTo>
                  <a:lnTo>
                    <a:pt x="121" y="126"/>
                  </a:lnTo>
                  <a:lnTo>
                    <a:pt x="114" y="112"/>
                  </a:lnTo>
                  <a:lnTo>
                    <a:pt x="105" y="98"/>
                  </a:lnTo>
                  <a:lnTo>
                    <a:pt x="95" y="86"/>
                  </a:lnTo>
                  <a:lnTo>
                    <a:pt x="85" y="74"/>
                  </a:lnTo>
                  <a:lnTo>
                    <a:pt x="74" y="63"/>
                  </a:lnTo>
                  <a:lnTo>
                    <a:pt x="70" y="66"/>
                  </a:lnTo>
                  <a:lnTo>
                    <a:pt x="64" y="58"/>
                  </a:lnTo>
                  <a:lnTo>
                    <a:pt x="56" y="52"/>
                  </a:lnTo>
                  <a:lnTo>
                    <a:pt x="48" y="46"/>
                  </a:lnTo>
                  <a:lnTo>
                    <a:pt x="40" y="41"/>
                  </a:lnTo>
                  <a:lnTo>
                    <a:pt x="32" y="35"/>
                  </a:lnTo>
                  <a:lnTo>
                    <a:pt x="24" y="28"/>
                  </a:lnTo>
                  <a:lnTo>
                    <a:pt x="17" y="21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2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2" y="7"/>
                  </a:lnTo>
                  <a:lnTo>
                    <a:pt x="39" y="12"/>
                  </a:lnTo>
                  <a:lnTo>
                    <a:pt x="46" y="18"/>
                  </a:lnTo>
                  <a:lnTo>
                    <a:pt x="53" y="22"/>
                  </a:lnTo>
                  <a:lnTo>
                    <a:pt x="60" y="28"/>
                  </a:lnTo>
                  <a:lnTo>
                    <a:pt x="67" y="34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8" name="Freeform 25"/>
            <p:cNvSpPr>
              <a:spLocks/>
            </p:cNvSpPr>
            <p:nvPr/>
          </p:nvSpPr>
          <p:spPr bwMode="auto">
            <a:xfrm>
              <a:off x="1313" y="546"/>
              <a:ext cx="177" cy="87"/>
            </a:xfrm>
            <a:custGeom>
              <a:avLst/>
              <a:gdLst>
                <a:gd name="T0" fmla="*/ 5 w 355"/>
                <a:gd name="T1" fmla="*/ 1 h 173"/>
                <a:gd name="T2" fmla="*/ 5 w 355"/>
                <a:gd name="T3" fmla="*/ 1 h 173"/>
                <a:gd name="T4" fmla="*/ 6 w 355"/>
                <a:gd name="T5" fmla="*/ 2 h 173"/>
                <a:gd name="T6" fmla="*/ 7 w 355"/>
                <a:gd name="T7" fmla="*/ 2 h 173"/>
                <a:gd name="T8" fmla="*/ 7 w 355"/>
                <a:gd name="T9" fmla="*/ 2 h 173"/>
                <a:gd name="T10" fmla="*/ 8 w 355"/>
                <a:gd name="T11" fmla="*/ 3 h 173"/>
                <a:gd name="T12" fmla="*/ 9 w 355"/>
                <a:gd name="T13" fmla="*/ 3 h 173"/>
                <a:gd name="T14" fmla="*/ 9 w 355"/>
                <a:gd name="T15" fmla="*/ 4 h 173"/>
                <a:gd name="T16" fmla="*/ 10 w 355"/>
                <a:gd name="T17" fmla="*/ 4 h 173"/>
                <a:gd name="T18" fmla="*/ 10 w 355"/>
                <a:gd name="T19" fmla="*/ 5 h 173"/>
                <a:gd name="T20" fmla="*/ 10 w 355"/>
                <a:gd name="T21" fmla="*/ 5 h 173"/>
                <a:gd name="T22" fmla="*/ 10 w 355"/>
                <a:gd name="T23" fmla="*/ 5 h 173"/>
                <a:gd name="T24" fmla="*/ 10 w 355"/>
                <a:gd name="T25" fmla="*/ 6 h 173"/>
                <a:gd name="T26" fmla="*/ 10 w 355"/>
                <a:gd name="T27" fmla="*/ 6 h 173"/>
                <a:gd name="T28" fmla="*/ 10 w 355"/>
                <a:gd name="T29" fmla="*/ 6 h 173"/>
                <a:gd name="T30" fmla="*/ 10 w 355"/>
                <a:gd name="T31" fmla="*/ 5 h 173"/>
                <a:gd name="T32" fmla="*/ 9 w 355"/>
                <a:gd name="T33" fmla="*/ 4 h 173"/>
                <a:gd name="T34" fmla="*/ 8 w 355"/>
                <a:gd name="T35" fmla="*/ 3 h 173"/>
                <a:gd name="T36" fmla="*/ 7 w 355"/>
                <a:gd name="T37" fmla="*/ 3 h 173"/>
                <a:gd name="T38" fmla="*/ 6 w 355"/>
                <a:gd name="T39" fmla="*/ 2 h 173"/>
                <a:gd name="T40" fmla="*/ 5 w 355"/>
                <a:gd name="T41" fmla="*/ 2 h 173"/>
                <a:gd name="T42" fmla="*/ 4 w 355"/>
                <a:gd name="T43" fmla="*/ 2 h 173"/>
                <a:gd name="T44" fmla="*/ 4 w 355"/>
                <a:gd name="T45" fmla="*/ 2 h 173"/>
                <a:gd name="T46" fmla="*/ 3 w 355"/>
                <a:gd name="T47" fmla="*/ 1 h 173"/>
                <a:gd name="T48" fmla="*/ 2 w 355"/>
                <a:gd name="T49" fmla="*/ 1 h 173"/>
                <a:gd name="T50" fmla="*/ 1 w 355"/>
                <a:gd name="T51" fmla="*/ 1 h 173"/>
                <a:gd name="T52" fmla="*/ 1 w 355"/>
                <a:gd name="T53" fmla="*/ 1 h 173"/>
                <a:gd name="T54" fmla="*/ 0 w 355"/>
                <a:gd name="T55" fmla="*/ 1 h 173"/>
                <a:gd name="T56" fmla="*/ 0 w 355"/>
                <a:gd name="T57" fmla="*/ 1 h 173"/>
                <a:gd name="T58" fmla="*/ 0 w 355"/>
                <a:gd name="T59" fmla="*/ 0 h 173"/>
                <a:gd name="T60" fmla="*/ 1 w 355"/>
                <a:gd name="T61" fmla="*/ 1 h 173"/>
                <a:gd name="T62" fmla="*/ 2 w 355"/>
                <a:gd name="T63" fmla="*/ 1 h 173"/>
                <a:gd name="T64" fmla="*/ 3 w 355"/>
                <a:gd name="T65" fmla="*/ 1 h 173"/>
                <a:gd name="T66" fmla="*/ 4 w 355"/>
                <a:gd name="T67" fmla="*/ 1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5" h="173">
                  <a:moveTo>
                    <a:pt x="168" y="26"/>
                  </a:moveTo>
                  <a:lnTo>
                    <a:pt x="171" y="29"/>
                  </a:lnTo>
                  <a:lnTo>
                    <a:pt x="175" y="29"/>
                  </a:lnTo>
                  <a:lnTo>
                    <a:pt x="180" y="29"/>
                  </a:lnTo>
                  <a:lnTo>
                    <a:pt x="184" y="30"/>
                  </a:lnTo>
                  <a:lnTo>
                    <a:pt x="199" y="37"/>
                  </a:lnTo>
                  <a:lnTo>
                    <a:pt x="213" y="44"/>
                  </a:lnTo>
                  <a:lnTo>
                    <a:pt x="228" y="50"/>
                  </a:lnTo>
                  <a:lnTo>
                    <a:pt x="242" y="56"/>
                  </a:lnTo>
                  <a:lnTo>
                    <a:pt x="255" y="64"/>
                  </a:lnTo>
                  <a:lnTo>
                    <a:pt x="268" y="71"/>
                  </a:lnTo>
                  <a:lnTo>
                    <a:pt x="282" y="81"/>
                  </a:lnTo>
                  <a:lnTo>
                    <a:pt x="296" y="90"/>
                  </a:lnTo>
                  <a:lnTo>
                    <a:pt x="302" y="96"/>
                  </a:lnTo>
                  <a:lnTo>
                    <a:pt x="308" y="101"/>
                  </a:lnTo>
                  <a:lnTo>
                    <a:pt x="315" y="106"/>
                  </a:lnTo>
                  <a:lnTo>
                    <a:pt x="321" y="112"/>
                  </a:lnTo>
                  <a:lnTo>
                    <a:pt x="327" y="117"/>
                  </a:lnTo>
                  <a:lnTo>
                    <a:pt x="332" y="124"/>
                  </a:lnTo>
                  <a:lnTo>
                    <a:pt x="336" y="131"/>
                  </a:lnTo>
                  <a:lnTo>
                    <a:pt x="339" y="139"/>
                  </a:lnTo>
                  <a:lnTo>
                    <a:pt x="344" y="143"/>
                  </a:lnTo>
                  <a:lnTo>
                    <a:pt x="347" y="149"/>
                  </a:lnTo>
                  <a:lnTo>
                    <a:pt x="350" y="154"/>
                  </a:lnTo>
                  <a:lnTo>
                    <a:pt x="355" y="159"/>
                  </a:lnTo>
                  <a:lnTo>
                    <a:pt x="350" y="162"/>
                  </a:lnTo>
                  <a:lnTo>
                    <a:pt x="347" y="166"/>
                  </a:lnTo>
                  <a:lnTo>
                    <a:pt x="343" y="169"/>
                  </a:lnTo>
                  <a:lnTo>
                    <a:pt x="339" y="173"/>
                  </a:lnTo>
                  <a:lnTo>
                    <a:pt x="335" y="165"/>
                  </a:lnTo>
                  <a:lnTo>
                    <a:pt x="331" y="157"/>
                  </a:lnTo>
                  <a:lnTo>
                    <a:pt x="328" y="147"/>
                  </a:lnTo>
                  <a:lnTo>
                    <a:pt x="327" y="138"/>
                  </a:lnTo>
                  <a:lnTo>
                    <a:pt x="315" y="122"/>
                  </a:lnTo>
                  <a:lnTo>
                    <a:pt x="300" y="107"/>
                  </a:lnTo>
                  <a:lnTo>
                    <a:pt x="283" y="93"/>
                  </a:lnTo>
                  <a:lnTo>
                    <a:pt x="265" y="81"/>
                  </a:lnTo>
                  <a:lnTo>
                    <a:pt x="247" y="69"/>
                  </a:lnTo>
                  <a:lnTo>
                    <a:pt x="227" y="61"/>
                  </a:lnTo>
                  <a:lnTo>
                    <a:pt x="207" y="54"/>
                  </a:lnTo>
                  <a:lnTo>
                    <a:pt x="189" y="51"/>
                  </a:lnTo>
                  <a:lnTo>
                    <a:pt x="179" y="47"/>
                  </a:lnTo>
                  <a:lnTo>
                    <a:pt x="168" y="44"/>
                  </a:lnTo>
                  <a:lnTo>
                    <a:pt x="157" y="40"/>
                  </a:lnTo>
                  <a:lnTo>
                    <a:pt x="145" y="38"/>
                  </a:lnTo>
                  <a:lnTo>
                    <a:pt x="134" y="36"/>
                  </a:lnTo>
                  <a:lnTo>
                    <a:pt x="122" y="33"/>
                  </a:lnTo>
                  <a:lnTo>
                    <a:pt x="111" y="31"/>
                  </a:lnTo>
                  <a:lnTo>
                    <a:pt x="98" y="30"/>
                  </a:lnTo>
                  <a:lnTo>
                    <a:pt x="86" y="28"/>
                  </a:lnTo>
                  <a:lnTo>
                    <a:pt x="74" y="26"/>
                  </a:lnTo>
                  <a:lnTo>
                    <a:pt x="62" y="25"/>
                  </a:lnTo>
                  <a:lnTo>
                    <a:pt x="50" y="25"/>
                  </a:lnTo>
                  <a:lnTo>
                    <a:pt x="37" y="24"/>
                  </a:lnTo>
                  <a:lnTo>
                    <a:pt x="24" y="24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8" y="16"/>
                  </a:lnTo>
                  <a:lnTo>
                    <a:pt x="16" y="6"/>
                  </a:lnTo>
                  <a:lnTo>
                    <a:pt x="24" y="0"/>
                  </a:lnTo>
                  <a:lnTo>
                    <a:pt x="33" y="5"/>
                  </a:lnTo>
                  <a:lnTo>
                    <a:pt x="51" y="7"/>
                  </a:lnTo>
                  <a:lnTo>
                    <a:pt x="67" y="8"/>
                  </a:lnTo>
                  <a:lnTo>
                    <a:pt x="84" y="10"/>
                  </a:lnTo>
                  <a:lnTo>
                    <a:pt x="101" y="13"/>
                  </a:lnTo>
                  <a:lnTo>
                    <a:pt x="118" y="16"/>
                  </a:lnTo>
                  <a:lnTo>
                    <a:pt x="135" y="18"/>
                  </a:lnTo>
                  <a:lnTo>
                    <a:pt x="151" y="22"/>
                  </a:lnTo>
                  <a:lnTo>
                    <a:pt x="168" y="2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9" name="Freeform 26"/>
            <p:cNvSpPr>
              <a:spLocks/>
            </p:cNvSpPr>
            <p:nvPr/>
          </p:nvSpPr>
          <p:spPr bwMode="auto">
            <a:xfrm>
              <a:off x="1108" y="551"/>
              <a:ext cx="13" cy="6"/>
            </a:xfrm>
            <a:custGeom>
              <a:avLst/>
              <a:gdLst>
                <a:gd name="T0" fmla="*/ 1 w 25"/>
                <a:gd name="T1" fmla="*/ 0 h 13"/>
                <a:gd name="T2" fmla="*/ 1 w 25"/>
                <a:gd name="T3" fmla="*/ 0 h 13"/>
                <a:gd name="T4" fmla="*/ 1 w 25"/>
                <a:gd name="T5" fmla="*/ 0 h 13"/>
                <a:gd name="T6" fmla="*/ 1 w 25"/>
                <a:gd name="T7" fmla="*/ 0 h 13"/>
                <a:gd name="T8" fmla="*/ 0 w 25"/>
                <a:gd name="T9" fmla="*/ 0 h 13"/>
                <a:gd name="T10" fmla="*/ 1 w 25"/>
                <a:gd name="T11" fmla="*/ 0 h 13"/>
                <a:gd name="T12" fmla="*/ 1 w 25"/>
                <a:gd name="T13" fmla="*/ 0 h 13"/>
                <a:gd name="T14" fmla="*/ 1 w 25"/>
                <a:gd name="T15" fmla="*/ 0 h 13"/>
                <a:gd name="T16" fmla="*/ 1 w 25"/>
                <a:gd name="T17" fmla="*/ 0 h 13"/>
                <a:gd name="T18" fmla="*/ 1 w 25"/>
                <a:gd name="T19" fmla="*/ 0 h 13"/>
                <a:gd name="T20" fmla="*/ 1 w 25"/>
                <a:gd name="T21" fmla="*/ 0 h 13"/>
                <a:gd name="T22" fmla="*/ 1 w 25"/>
                <a:gd name="T23" fmla="*/ 0 h 13"/>
                <a:gd name="T24" fmla="*/ 1 w 25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3">
                  <a:moveTo>
                    <a:pt x="25" y="12"/>
                  </a:moveTo>
                  <a:lnTo>
                    <a:pt x="18" y="13"/>
                  </a:lnTo>
                  <a:lnTo>
                    <a:pt x="12" y="12"/>
                  </a:lnTo>
                  <a:lnTo>
                    <a:pt x="7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0" name="Freeform 27"/>
            <p:cNvSpPr>
              <a:spLocks/>
            </p:cNvSpPr>
            <p:nvPr/>
          </p:nvSpPr>
          <p:spPr bwMode="auto">
            <a:xfrm>
              <a:off x="1146" y="555"/>
              <a:ext cx="5" cy="5"/>
            </a:xfrm>
            <a:custGeom>
              <a:avLst/>
              <a:gdLst>
                <a:gd name="T0" fmla="*/ 1 w 10"/>
                <a:gd name="T1" fmla="*/ 1 h 9"/>
                <a:gd name="T2" fmla="*/ 1 w 10"/>
                <a:gd name="T3" fmla="*/ 1 h 9"/>
                <a:gd name="T4" fmla="*/ 1 w 10"/>
                <a:gd name="T5" fmla="*/ 1 h 9"/>
                <a:gd name="T6" fmla="*/ 1 w 10"/>
                <a:gd name="T7" fmla="*/ 1 h 9"/>
                <a:gd name="T8" fmla="*/ 0 w 10"/>
                <a:gd name="T9" fmla="*/ 1 h 9"/>
                <a:gd name="T10" fmla="*/ 1 w 10"/>
                <a:gd name="T11" fmla="*/ 1 h 9"/>
                <a:gd name="T12" fmla="*/ 1 w 10"/>
                <a:gd name="T13" fmla="*/ 1 h 9"/>
                <a:gd name="T14" fmla="*/ 1 w 10"/>
                <a:gd name="T15" fmla="*/ 1 h 9"/>
                <a:gd name="T16" fmla="*/ 1 w 10"/>
                <a:gd name="T17" fmla="*/ 0 h 9"/>
                <a:gd name="T18" fmla="*/ 1 w 10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10" y="7"/>
                  </a:moveTo>
                  <a:lnTo>
                    <a:pt x="8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1" name="Freeform 28"/>
            <p:cNvSpPr>
              <a:spLocks/>
            </p:cNvSpPr>
            <p:nvPr/>
          </p:nvSpPr>
          <p:spPr bwMode="auto">
            <a:xfrm>
              <a:off x="1251" y="560"/>
              <a:ext cx="226" cy="130"/>
            </a:xfrm>
            <a:custGeom>
              <a:avLst/>
              <a:gdLst>
                <a:gd name="T0" fmla="*/ 7 w 451"/>
                <a:gd name="T1" fmla="*/ 1 h 259"/>
                <a:gd name="T2" fmla="*/ 8 w 451"/>
                <a:gd name="T3" fmla="*/ 1 h 259"/>
                <a:gd name="T4" fmla="*/ 8 w 451"/>
                <a:gd name="T5" fmla="*/ 1 h 259"/>
                <a:gd name="T6" fmla="*/ 9 w 451"/>
                <a:gd name="T7" fmla="*/ 1 h 259"/>
                <a:gd name="T8" fmla="*/ 10 w 451"/>
                <a:gd name="T9" fmla="*/ 2 h 259"/>
                <a:gd name="T10" fmla="*/ 11 w 451"/>
                <a:gd name="T11" fmla="*/ 2 h 259"/>
                <a:gd name="T12" fmla="*/ 11 w 451"/>
                <a:gd name="T13" fmla="*/ 2 h 259"/>
                <a:gd name="T14" fmla="*/ 12 w 451"/>
                <a:gd name="T15" fmla="*/ 2 h 259"/>
                <a:gd name="T16" fmla="*/ 12 w 451"/>
                <a:gd name="T17" fmla="*/ 3 h 259"/>
                <a:gd name="T18" fmla="*/ 13 w 451"/>
                <a:gd name="T19" fmla="*/ 3 h 259"/>
                <a:gd name="T20" fmla="*/ 14 w 451"/>
                <a:gd name="T21" fmla="*/ 4 h 259"/>
                <a:gd name="T22" fmla="*/ 14 w 451"/>
                <a:gd name="T23" fmla="*/ 4 h 259"/>
                <a:gd name="T24" fmla="*/ 14 w 451"/>
                <a:gd name="T25" fmla="*/ 5 h 259"/>
                <a:gd name="T26" fmla="*/ 14 w 451"/>
                <a:gd name="T27" fmla="*/ 5 h 259"/>
                <a:gd name="T28" fmla="*/ 14 w 451"/>
                <a:gd name="T29" fmla="*/ 5 h 259"/>
                <a:gd name="T30" fmla="*/ 14 w 451"/>
                <a:gd name="T31" fmla="*/ 6 h 259"/>
                <a:gd name="T32" fmla="*/ 14 w 451"/>
                <a:gd name="T33" fmla="*/ 6 h 259"/>
                <a:gd name="T34" fmla="*/ 13 w 451"/>
                <a:gd name="T35" fmla="*/ 6 h 259"/>
                <a:gd name="T36" fmla="*/ 13 w 451"/>
                <a:gd name="T37" fmla="*/ 7 h 259"/>
                <a:gd name="T38" fmla="*/ 11 w 451"/>
                <a:gd name="T39" fmla="*/ 9 h 259"/>
                <a:gd name="T40" fmla="*/ 11 w 451"/>
                <a:gd name="T41" fmla="*/ 8 h 259"/>
                <a:gd name="T42" fmla="*/ 10 w 451"/>
                <a:gd name="T43" fmla="*/ 7 h 259"/>
                <a:gd name="T44" fmla="*/ 9 w 451"/>
                <a:gd name="T45" fmla="*/ 7 h 259"/>
                <a:gd name="T46" fmla="*/ 8 w 451"/>
                <a:gd name="T47" fmla="*/ 6 h 259"/>
                <a:gd name="T48" fmla="*/ 7 w 451"/>
                <a:gd name="T49" fmla="*/ 6 h 259"/>
                <a:gd name="T50" fmla="*/ 6 w 451"/>
                <a:gd name="T51" fmla="*/ 5 h 259"/>
                <a:gd name="T52" fmla="*/ 5 w 451"/>
                <a:gd name="T53" fmla="*/ 5 h 259"/>
                <a:gd name="T54" fmla="*/ 4 w 451"/>
                <a:gd name="T55" fmla="*/ 5 h 259"/>
                <a:gd name="T56" fmla="*/ 3 w 451"/>
                <a:gd name="T57" fmla="*/ 5 h 259"/>
                <a:gd name="T58" fmla="*/ 2 w 451"/>
                <a:gd name="T59" fmla="*/ 4 h 259"/>
                <a:gd name="T60" fmla="*/ 1 w 451"/>
                <a:gd name="T61" fmla="*/ 4 h 259"/>
                <a:gd name="T62" fmla="*/ 1 w 451"/>
                <a:gd name="T63" fmla="*/ 4 h 259"/>
                <a:gd name="T64" fmla="*/ 1 w 451"/>
                <a:gd name="T65" fmla="*/ 4 h 259"/>
                <a:gd name="T66" fmla="*/ 0 w 451"/>
                <a:gd name="T67" fmla="*/ 4 h 259"/>
                <a:gd name="T68" fmla="*/ 1 w 451"/>
                <a:gd name="T69" fmla="*/ 3 h 259"/>
                <a:gd name="T70" fmla="*/ 2 w 451"/>
                <a:gd name="T71" fmla="*/ 2 h 259"/>
                <a:gd name="T72" fmla="*/ 3 w 451"/>
                <a:gd name="T73" fmla="*/ 1 h 259"/>
                <a:gd name="T74" fmla="*/ 4 w 451"/>
                <a:gd name="T75" fmla="*/ 0 h 259"/>
                <a:gd name="T76" fmla="*/ 5 w 451"/>
                <a:gd name="T77" fmla="*/ 1 h 259"/>
                <a:gd name="T78" fmla="*/ 5 w 451"/>
                <a:gd name="T79" fmla="*/ 1 h 259"/>
                <a:gd name="T80" fmla="*/ 6 w 451"/>
                <a:gd name="T81" fmla="*/ 1 h 259"/>
                <a:gd name="T82" fmla="*/ 6 w 451"/>
                <a:gd name="T83" fmla="*/ 1 h 2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1" h="259">
                  <a:moveTo>
                    <a:pt x="190" y="10"/>
                  </a:moveTo>
                  <a:lnTo>
                    <a:pt x="202" y="10"/>
                  </a:lnTo>
                  <a:lnTo>
                    <a:pt x="215" y="11"/>
                  </a:lnTo>
                  <a:lnTo>
                    <a:pt x="228" y="13"/>
                  </a:lnTo>
                  <a:lnTo>
                    <a:pt x="239" y="16"/>
                  </a:lnTo>
                  <a:lnTo>
                    <a:pt x="252" y="18"/>
                  </a:lnTo>
                  <a:lnTo>
                    <a:pt x="263" y="22"/>
                  </a:lnTo>
                  <a:lnTo>
                    <a:pt x="276" y="25"/>
                  </a:lnTo>
                  <a:lnTo>
                    <a:pt x="288" y="30"/>
                  </a:lnTo>
                  <a:lnTo>
                    <a:pt x="299" y="34"/>
                  </a:lnTo>
                  <a:lnTo>
                    <a:pt x="311" y="39"/>
                  </a:lnTo>
                  <a:lnTo>
                    <a:pt x="322" y="43"/>
                  </a:lnTo>
                  <a:lnTo>
                    <a:pt x="334" y="48"/>
                  </a:lnTo>
                  <a:lnTo>
                    <a:pt x="344" y="54"/>
                  </a:lnTo>
                  <a:lnTo>
                    <a:pt x="356" y="60"/>
                  </a:lnTo>
                  <a:lnTo>
                    <a:pt x="367" y="64"/>
                  </a:lnTo>
                  <a:lnTo>
                    <a:pt x="377" y="70"/>
                  </a:lnTo>
                  <a:lnTo>
                    <a:pt x="384" y="77"/>
                  </a:lnTo>
                  <a:lnTo>
                    <a:pt x="392" y="83"/>
                  </a:lnTo>
                  <a:lnTo>
                    <a:pt x="400" y="89"/>
                  </a:lnTo>
                  <a:lnTo>
                    <a:pt x="409" y="95"/>
                  </a:lnTo>
                  <a:lnTo>
                    <a:pt x="417" y="101"/>
                  </a:lnTo>
                  <a:lnTo>
                    <a:pt x="424" y="109"/>
                  </a:lnTo>
                  <a:lnTo>
                    <a:pt x="430" y="117"/>
                  </a:lnTo>
                  <a:lnTo>
                    <a:pt x="435" y="126"/>
                  </a:lnTo>
                  <a:lnTo>
                    <a:pt x="442" y="130"/>
                  </a:lnTo>
                  <a:lnTo>
                    <a:pt x="445" y="137"/>
                  </a:lnTo>
                  <a:lnTo>
                    <a:pt x="448" y="145"/>
                  </a:lnTo>
                  <a:lnTo>
                    <a:pt x="451" y="152"/>
                  </a:lnTo>
                  <a:lnTo>
                    <a:pt x="447" y="156"/>
                  </a:lnTo>
                  <a:lnTo>
                    <a:pt x="442" y="162"/>
                  </a:lnTo>
                  <a:lnTo>
                    <a:pt x="436" y="167"/>
                  </a:lnTo>
                  <a:lnTo>
                    <a:pt x="430" y="171"/>
                  </a:lnTo>
                  <a:lnTo>
                    <a:pt x="425" y="176"/>
                  </a:lnTo>
                  <a:lnTo>
                    <a:pt x="419" y="179"/>
                  </a:lnTo>
                  <a:lnTo>
                    <a:pt x="413" y="184"/>
                  </a:lnTo>
                  <a:lnTo>
                    <a:pt x="409" y="189"/>
                  </a:lnTo>
                  <a:lnTo>
                    <a:pt x="386" y="212"/>
                  </a:lnTo>
                  <a:lnTo>
                    <a:pt x="384" y="209"/>
                  </a:lnTo>
                  <a:lnTo>
                    <a:pt x="329" y="259"/>
                  </a:lnTo>
                  <a:lnTo>
                    <a:pt x="324" y="250"/>
                  </a:lnTo>
                  <a:lnTo>
                    <a:pt x="322" y="238"/>
                  </a:lnTo>
                  <a:lnTo>
                    <a:pt x="318" y="229"/>
                  </a:lnTo>
                  <a:lnTo>
                    <a:pt x="312" y="221"/>
                  </a:lnTo>
                  <a:lnTo>
                    <a:pt x="299" y="207"/>
                  </a:lnTo>
                  <a:lnTo>
                    <a:pt x="285" y="196"/>
                  </a:lnTo>
                  <a:lnTo>
                    <a:pt x="271" y="185"/>
                  </a:lnTo>
                  <a:lnTo>
                    <a:pt x="255" y="176"/>
                  </a:lnTo>
                  <a:lnTo>
                    <a:pt x="239" y="168"/>
                  </a:lnTo>
                  <a:lnTo>
                    <a:pt x="223" y="161"/>
                  </a:lnTo>
                  <a:lnTo>
                    <a:pt x="206" y="155"/>
                  </a:lnTo>
                  <a:lnTo>
                    <a:pt x="189" y="149"/>
                  </a:lnTo>
                  <a:lnTo>
                    <a:pt x="170" y="145"/>
                  </a:lnTo>
                  <a:lnTo>
                    <a:pt x="152" y="141"/>
                  </a:lnTo>
                  <a:lnTo>
                    <a:pt x="133" y="138"/>
                  </a:lnTo>
                  <a:lnTo>
                    <a:pt x="115" y="134"/>
                  </a:lnTo>
                  <a:lnTo>
                    <a:pt x="96" y="132"/>
                  </a:lnTo>
                  <a:lnTo>
                    <a:pt x="78" y="129"/>
                  </a:lnTo>
                  <a:lnTo>
                    <a:pt x="61" y="126"/>
                  </a:lnTo>
                  <a:lnTo>
                    <a:pt x="42" y="123"/>
                  </a:lnTo>
                  <a:lnTo>
                    <a:pt x="38" y="121"/>
                  </a:lnTo>
                  <a:lnTo>
                    <a:pt x="31" y="121"/>
                  </a:lnTo>
                  <a:lnTo>
                    <a:pt x="25" y="119"/>
                  </a:lnTo>
                  <a:lnTo>
                    <a:pt x="19" y="116"/>
                  </a:lnTo>
                  <a:lnTo>
                    <a:pt x="16" y="119"/>
                  </a:lnTo>
                  <a:lnTo>
                    <a:pt x="10" y="119"/>
                  </a:lnTo>
                  <a:lnTo>
                    <a:pt x="4" y="119"/>
                  </a:lnTo>
                  <a:lnTo>
                    <a:pt x="0" y="121"/>
                  </a:lnTo>
                  <a:lnTo>
                    <a:pt x="12" y="106"/>
                  </a:lnTo>
                  <a:lnTo>
                    <a:pt x="26" y="89"/>
                  </a:lnTo>
                  <a:lnTo>
                    <a:pt x="41" y="75"/>
                  </a:lnTo>
                  <a:lnTo>
                    <a:pt x="56" y="60"/>
                  </a:lnTo>
                  <a:lnTo>
                    <a:pt x="72" y="46"/>
                  </a:lnTo>
                  <a:lnTo>
                    <a:pt x="87" y="31"/>
                  </a:lnTo>
                  <a:lnTo>
                    <a:pt x="102" y="15"/>
                  </a:lnTo>
                  <a:lnTo>
                    <a:pt x="116" y="0"/>
                  </a:lnTo>
                  <a:lnTo>
                    <a:pt x="124" y="3"/>
                  </a:lnTo>
                  <a:lnTo>
                    <a:pt x="132" y="5"/>
                  </a:lnTo>
                  <a:lnTo>
                    <a:pt x="141" y="7"/>
                  </a:lnTo>
                  <a:lnTo>
                    <a:pt x="152" y="8"/>
                  </a:lnTo>
                  <a:lnTo>
                    <a:pt x="161" y="8"/>
                  </a:lnTo>
                  <a:lnTo>
                    <a:pt x="171" y="9"/>
                  </a:lnTo>
                  <a:lnTo>
                    <a:pt x="180" y="9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2" name="Freeform 29"/>
            <p:cNvSpPr>
              <a:spLocks/>
            </p:cNvSpPr>
            <p:nvPr/>
          </p:nvSpPr>
          <p:spPr bwMode="auto">
            <a:xfrm>
              <a:off x="1132" y="561"/>
              <a:ext cx="50" cy="86"/>
            </a:xfrm>
            <a:custGeom>
              <a:avLst/>
              <a:gdLst>
                <a:gd name="T0" fmla="*/ 3 w 101"/>
                <a:gd name="T1" fmla="*/ 3 h 172"/>
                <a:gd name="T2" fmla="*/ 2 w 101"/>
                <a:gd name="T3" fmla="*/ 3 h 172"/>
                <a:gd name="T4" fmla="*/ 2 w 101"/>
                <a:gd name="T5" fmla="*/ 3 h 172"/>
                <a:gd name="T6" fmla="*/ 2 w 101"/>
                <a:gd name="T7" fmla="*/ 3 h 172"/>
                <a:gd name="T8" fmla="*/ 2 w 101"/>
                <a:gd name="T9" fmla="*/ 3 h 172"/>
                <a:gd name="T10" fmla="*/ 1 w 101"/>
                <a:gd name="T11" fmla="*/ 3 h 172"/>
                <a:gd name="T12" fmla="*/ 1 w 101"/>
                <a:gd name="T13" fmla="*/ 4 h 172"/>
                <a:gd name="T14" fmla="*/ 1 w 101"/>
                <a:gd name="T15" fmla="*/ 4 h 172"/>
                <a:gd name="T16" fmla="*/ 2 w 101"/>
                <a:gd name="T17" fmla="*/ 4 h 172"/>
                <a:gd name="T18" fmla="*/ 2 w 101"/>
                <a:gd name="T19" fmla="*/ 4 h 172"/>
                <a:gd name="T20" fmla="*/ 2 w 101"/>
                <a:gd name="T21" fmla="*/ 4 h 172"/>
                <a:gd name="T22" fmla="*/ 2 w 101"/>
                <a:gd name="T23" fmla="*/ 4 h 172"/>
                <a:gd name="T24" fmla="*/ 2 w 101"/>
                <a:gd name="T25" fmla="*/ 4 h 172"/>
                <a:gd name="T26" fmla="*/ 1 w 101"/>
                <a:gd name="T27" fmla="*/ 4 h 172"/>
                <a:gd name="T28" fmla="*/ 1 w 101"/>
                <a:gd name="T29" fmla="*/ 4 h 172"/>
                <a:gd name="T30" fmla="*/ 1 w 101"/>
                <a:gd name="T31" fmla="*/ 4 h 172"/>
                <a:gd name="T32" fmla="*/ 1 w 101"/>
                <a:gd name="T33" fmla="*/ 5 h 172"/>
                <a:gd name="T34" fmla="*/ 1 w 101"/>
                <a:gd name="T35" fmla="*/ 5 h 172"/>
                <a:gd name="T36" fmla="*/ 1 w 101"/>
                <a:gd name="T37" fmla="*/ 5 h 172"/>
                <a:gd name="T38" fmla="*/ 2 w 101"/>
                <a:gd name="T39" fmla="*/ 4 h 172"/>
                <a:gd name="T40" fmla="*/ 2 w 101"/>
                <a:gd name="T41" fmla="*/ 5 h 172"/>
                <a:gd name="T42" fmla="*/ 2 w 101"/>
                <a:gd name="T43" fmla="*/ 5 h 172"/>
                <a:gd name="T44" fmla="*/ 1 w 101"/>
                <a:gd name="T45" fmla="*/ 5 h 172"/>
                <a:gd name="T46" fmla="*/ 1 w 101"/>
                <a:gd name="T47" fmla="*/ 5 h 172"/>
                <a:gd name="T48" fmla="*/ 1 w 101"/>
                <a:gd name="T49" fmla="*/ 5 h 172"/>
                <a:gd name="T50" fmla="*/ 0 w 101"/>
                <a:gd name="T51" fmla="*/ 5 h 172"/>
                <a:gd name="T52" fmla="*/ 0 w 101"/>
                <a:gd name="T53" fmla="*/ 5 h 172"/>
                <a:gd name="T54" fmla="*/ 1 w 101"/>
                <a:gd name="T55" fmla="*/ 5 h 172"/>
                <a:gd name="T56" fmla="*/ 1 w 101"/>
                <a:gd name="T57" fmla="*/ 5 h 172"/>
                <a:gd name="T58" fmla="*/ 2 w 101"/>
                <a:gd name="T59" fmla="*/ 5 h 172"/>
                <a:gd name="T60" fmla="*/ 2 w 101"/>
                <a:gd name="T61" fmla="*/ 5 h 172"/>
                <a:gd name="T62" fmla="*/ 1 w 101"/>
                <a:gd name="T63" fmla="*/ 6 h 172"/>
                <a:gd name="T64" fmla="*/ 0 w 101"/>
                <a:gd name="T65" fmla="*/ 6 h 172"/>
                <a:gd name="T66" fmla="*/ 0 w 101"/>
                <a:gd name="T67" fmla="*/ 6 h 172"/>
                <a:gd name="T68" fmla="*/ 0 w 101"/>
                <a:gd name="T69" fmla="*/ 6 h 172"/>
                <a:gd name="T70" fmla="*/ 0 w 101"/>
                <a:gd name="T71" fmla="*/ 5 h 172"/>
                <a:gd name="T72" fmla="*/ 0 w 101"/>
                <a:gd name="T73" fmla="*/ 5 h 172"/>
                <a:gd name="T74" fmla="*/ 0 w 101"/>
                <a:gd name="T75" fmla="*/ 4 h 172"/>
                <a:gd name="T76" fmla="*/ 0 w 101"/>
                <a:gd name="T77" fmla="*/ 4 h 172"/>
                <a:gd name="T78" fmla="*/ 0 w 101"/>
                <a:gd name="T79" fmla="*/ 4 h 172"/>
                <a:gd name="T80" fmla="*/ 1 w 101"/>
                <a:gd name="T81" fmla="*/ 4 h 172"/>
                <a:gd name="T82" fmla="*/ 1 w 101"/>
                <a:gd name="T83" fmla="*/ 3 h 172"/>
                <a:gd name="T84" fmla="*/ 1 w 101"/>
                <a:gd name="T85" fmla="*/ 2 h 172"/>
                <a:gd name="T86" fmla="*/ 2 w 101"/>
                <a:gd name="T87" fmla="*/ 1 h 172"/>
                <a:gd name="T88" fmla="*/ 2 w 101"/>
                <a:gd name="T89" fmla="*/ 1 h 172"/>
                <a:gd name="T90" fmla="*/ 2 w 101"/>
                <a:gd name="T91" fmla="*/ 1 h 172"/>
                <a:gd name="T92" fmla="*/ 3 w 101"/>
                <a:gd name="T93" fmla="*/ 2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172">
                  <a:moveTo>
                    <a:pt x="98" y="90"/>
                  </a:moveTo>
                  <a:lnTo>
                    <a:pt x="97" y="90"/>
                  </a:lnTo>
                  <a:lnTo>
                    <a:pt x="96" y="89"/>
                  </a:lnTo>
                  <a:lnTo>
                    <a:pt x="95" y="87"/>
                  </a:lnTo>
                  <a:lnTo>
                    <a:pt x="93" y="86"/>
                  </a:lnTo>
                  <a:lnTo>
                    <a:pt x="89" y="89"/>
                  </a:lnTo>
                  <a:lnTo>
                    <a:pt x="85" y="91"/>
                  </a:lnTo>
                  <a:lnTo>
                    <a:pt x="81" y="91"/>
                  </a:lnTo>
                  <a:lnTo>
                    <a:pt x="76" y="92"/>
                  </a:lnTo>
                  <a:lnTo>
                    <a:pt x="71" y="92"/>
                  </a:lnTo>
                  <a:lnTo>
                    <a:pt x="67" y="93"/>
                  </a:lnTo>
                  <a:lnTo>
                    <a:pt x="63" y="94"/>
                  </a:lnTo>
                  <a:lnTo>
                    <a:pt x="59" y="97"/>
                  </a:lnTo>
                  <a:lnTo>
                    <a:pt x="58" y="99"/>
                  </a:lnTo>
                  <a:lnTo>
                    <a:pt x="59" y="101"/>
                  </a:lnTo>
                  <a:lnTo>
                    <a:pt x="61" y="105"/>
                  </a:lnTo>
                  <a:lnTo>
                    <a:pt x="63" y="106"/>
                  </a:lnTo>
                  <a:lnTo>
                    <a:pt x="70" y="106"/>
                  </a:lnTo>
                  <a:lnTo>
                    <a:pt x="77" y="104"/>
                  </a:lnTo>
                  <a:lnTo>
                    <a:pt x="85" y="102"/>
                  </a:lnTo>
                  <a:lnTo>
                    <a:pt x="92" y="102"/>
                  </a:lnTo>
                  <a:lnTo>
                    <a:pt x="90" y="108"/>
                  </a:lnTo>
                  <a:lnTo>
                    <a:pt x="88" y="112"/>
                  </a:lnTo>
                  <a:lnTo>
                    <a:pt x="83" y="114"/>
                  </a:lnTo>
                  <a:lnTo>
                    <a:pt x="77" y="114"/>
                  </a:lnTo>
                  <a:lnTo>
                    <a:pt x="71" y="115"/>
                  </a:lnTo>
                  <a:lnTo>
                    <a:pt x="66" y="115"/>
                  </a:lnTo>
                  <a:lnTo>
                    <a:pt x="60" y="116"/>
                  </a:lnTo>
                  <a:lnTo>
                    <a:pt x="55" y="119"/>
                  </a:lnTo>
                  <a:lnTo>
                    <a:pt x="50" y="120"/>
                  </a:lnTo>
                  <a:lnTo>
                    <a:pt x="45" y="121"/>
                  </a:lnTo>
                  <a:lnTo>
                    <a:pt x="40" y="123"/>
                  </a:lnTo>
                  <a:lnTo>
                    <a:pt x="37" y="127"/>
                  </a:lnTo>
                  <a:lnTo>
                    <a:pt x="42" y="129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8" y="130"/>
                  </a:lnTo>
                  <a:lnTo>
                    <a:pt x="62" y="129"/>
                  </a:lnTo>
                  <a:lnTo>
                    <a:pt x="68" y="128"/>
                  </a:lnTo>
                  <a:lnTo>
                    <a:pt x="73" y="127"/>
                  </a:lnTo>
                  <a:lnTo>
                    <a:pt x="78" y="127"/>
                  </a:lnTo>
                  <a:lnTo>
                    <a:pt x="76" y="131"/>
                  </a:lnTo>
                  <a:lnTo>
                    <a:pt x="71" y="135"/>
                  </a:lnTo>
                  <a:lnTo>
                    <a:pt x="67" y="138"/>
                  </a:lnTo>
                  <a:lnTo>
                    <a:pt x="61" y="139"/>
                  </a:lnTo>
                  <a:lnTo>
                    <a:pt x="54" y="142"/>
                  </a:lnTo>
                  <a:lnTo>
                    <a:pt x="48" y="143"/>
                  </a:lnTo>
                  <a:lnTo>
                    <a:pt x="42" y="144"/>
                  </a:lnTo>
                  <a:lnTo>
                    <a:pt x="36" y="145"/>
                  </a:lnTo>
                  <a:lnTo>
                    <a:pt x="32" y="149"/>
                  </a:lnTo>
                  <a:lnTo>
                    <a:pt x="28" y="151"/>
                  </a:lnTo>
                  <a:lnTo>
                    <a:pt x="23" y="153"/>
                  </a:lnTo>
                  <a:lnTo>
                    <a:pt x="20" y="157"/>
                  </a:lnTo>
                  <a:lnTo>
                    <a:pt x="27" y="158"/>
                  </a:lnTo>
                  <a:lnTo>
                    <a:pt x="33" y="159"/>
                  </a:lnTo>
                  <a:lnTo>
                    <a:pt x="39" y="158"/>
                  </a:lnTo>
                  <a:lnTo>
                    <a:pt x="46" y="158"/>
                  </a:lnTo>
                  <a:lnTo>
                    <a:pt x="52" y="157"/>
                  </a:lnTo>
                  <a:lnTo>
                    <a:pt x="58" y="154"/>
                  </a:lnTo>
                  <a:lnTo>
                    <a:pt x="65" y="153"/>
                  </a:lnTo>
                  <a:lnTo>
                    <a:pt x="71" y="151"/>
                  </a:lnTo>
                  <a:lnTo>
                    <a:pt x="65" y="157"/>
                  </a:lnTo>
                  <a:lnTo>
                    <a:pt x="57" y="161"/>
                  </a:lnTo>
                  <a:lnTo>
                    <a:pt x="48" y="165"/>
                  </a:lnTo>
                  <a:lnTo>
                    <a:pt x="40" y="167"/>
                  </a:lnTo>
                  <a:lnTo>
                    <a:pt x="31" y="168"/>
                  </a:lnTo>
                  <a:lnTo>
                    <a:pt x="22" y="168"/>
                  </a:lnTo>
                  <a:lnTo>
                    <a:pt x="13" y="168"/>
                  </a:lnTo>
                  <a:lnTo>
                    <a:pt x="4" y="168"/>
                  </a:lnTo>
                  <a:lnTo>
                    <a:pt x="0" y="172"/>
                  </a:lnTo>
                  <a:lnTo>
                    <a:pt x="4" y="161"/>
                  </a:lnTo>
                  <a:lnTo>
                    <a:pt x="8" y="152"/>
                  </a:lnTo>
                  <a:lnTo>
                    <a:pt x="13" y="143"/>
                  </a:lnTo>
                  <a:lnTo>
                    <a:pt x="15" y="134"/>
                  </a:lnTo>
                  <a:lnTo>
                    <a:pt x="18" y="131"/>
                  </a:lnTo>
                  <a:lnTo>
                    <a:pt x="20" y="127"/>
                  </a:lnTo>
                  <a:lnTo>
                    <a:pt x="20" y="122"/>
                  </a:lnTo>
                  <a:lnTo>
                    <a:pt x="21" y="117"/>
                  </a:lnTo>
                  <a:lnTo>
                    <a:pt x="25" y="112"/>
                  </a:lnTo>
                  <a:lnTo>
                    <a:pt x="28" y="106"/>
                  </a:lnTo>
                  <a:lnTo>
                    <a:pt x="31" y="101"/>
                  </a:lnTo>
                  <a:lnTo>
                    <a:pt x="36" y="98"/>
                  </a:lnTo>
                  <a:lnTo>
                    <a:pt x="35" y="97"/>
                  </a:lnTo>
                  <a:lnTo>
                    <a:pt x="42" y="82"/>
                  </a:lnTo>
                  <a:lnTo>
                    <a:pt x="48" y="67"/>
                  </a:lnTo>
                  <a:lnTo>
                    <a:pt x="55" y="52"/>
                  </a:lnTo>
                  <a:lnTo>
                    <a:pt x="63" y="37"/>
                  </a:lnTo>
                  <a:lnTo>
                    <a:pt x="65" y="26"/>
                  </a:lnTo>
                  <a:lnTo>
                    <a:pt x="67" y="18"/>
                  </a:lnTo>
                  <a:lnTo>
                    <a:pt x="70" y="9"/>
                  </a:lnTo>
                  <a:lnTo>
                    <a:pt x="74" y="0"/>
                  </a:lnTo>
                  <a:lnTo>
                    <a:pt x="91" y="17"/>
                  </a:lnTo>
                  <a:lnTo>
                    <a:pt x="100" y="39"/>
                  </a:lnTo>
                  <a:lnTo>
                    <a:pt x="101" y="64"/>
                  </a:lnTo>
                  <a:lnTo>
                    <a:pt x="98" y="9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3" name="Freeform 30"/>
            <p:cNvSpPr>
              <a:spLocks/>
            </p:cNvSpPr>
            <p:nvPr/>
          </p:nvSpPr>
          <p:spPr bwMode="auto">
            <a:xfrm>
              <a:off x="1595" y="561"/>
              <a:ext cx="4" cy="6"/>
            </a:xfrm>
            <a:custGeom>
              <a:avLst/>
              <a:gdLst>
                <a:gd name="T0" fmla="*/ 0 w 10"/>
                <a:gd name="T1" fmla="*/ 1 h 11"/>
                <a:gd name="T2" fmla="*/ 0 w 10"/>
                <a:gd name="T3" fmla="*/ 1 h 11"/>
                <a:gd name="T4" fmla="*/ 0 w 10"/>
                <a:gd name="T5" fmla="*/ 0 h 11"/>
                <a:gd name="T6" fmla="*/ 0 w 10"/>
                <a:gd name="T7" fmla="*/ 0 h 11"/>
                <a:gd name="T8" fmla="*/ 0 w 10"/>
                <a:gd name="T9" fmla="*/ 1 h 11"/>
                <a:gd name="T10" fmla="*/ 0 w 10"/>
                <a:gd name="T11" fmla="*/ 1 h 11"/>
                <a:gd name="T12" fmla="*/ 0 w 10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1">
                  <a:moveTo>
                    <a:pt x="8" y="11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8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4" name="Freeform 31"/>
            <p:cNvSpPr>
              <a:spLocks/>
            </p:cNvSpPr>
            <p:nvPr/>
          </p:nvSpPr>
          <p:spPr bwMode="auto">
            <a:xfrm>
              <a:off x="1615" y="564"/>
              <a:ext cx="13" cy="10"/>
            </a:xfrm>
            <a:custGeom>
              <a:avLst/>
              <a:gdLst>
                <a:gd name="T0" fmla="*/ 1 w 25"/>
                <a:gd name="T1" fmla="*/ 1 h 18"/>
                <a:gd name="T2" fmla="*/ 1 w 25"/>
                <a:gd name="T3" fmla="*/ 1 h 18"/>
                <a:gd name="T4" fmla="*/ 1 w 25"/>
                <a:gd name="T5" fmla="*/ 1 h 18"/>
                <a:gd name="T6" fmla="*/ 1 w 25"/>
                <a:gd name="T7" fmla="*/ 1 h 18"/>
                <a:gd name="T8" fmla="*/ 1 w 25"/>
                <a:gd name="T9" fmla="*/ 1 h 18"/>
                <a:gd name="T10" fmla="*/ 1 w 25"/>
                <a:gd name="T11" fmla="*/ 1 h 18"/>
                <a:gd name="T12" fmla="*/ 1 w 25"/>
                <a:gd name="T13" fmla="*/ 1 h 18"/>
                <a:gd name="T14" fmla="*/ 1 w 25"/>
                <a:gd name="T15" fmla="*/ 1 h 18"/>
                <a:gd name="T16" fmla="*/ 0 w 25"/>
                <a:gd name="T17" fmla="*/ 0 h 18"/>
                <a:gd name="T18" fmla="*/ 1 w 25"/>
                <a:gd name="T19" fmla="*/ 0 h 18"/>
                <a:gd name="T20" fmla="*/ 1 w 25"/>
                <a:gd name="T21" fmla="*/ 0 h 18"/>
                <a:gd name="T22" fmla="*/ 1 w 25"/>
                <a:gd name="T23" fmla="*/ 1 h 18"/>
                <a:gd name="T24" fmla="*/ 1 w 25"/>
                <a:gd name="T25" fmla="*/ 1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8">
                  <a:moveTo>
                    <a:pt x="25" y="2"/>
                  </a:moveTo>
                  <a:lnTo>
                    <a:pt x="18" y="5"/>
                  </a:lnTo>
                  <a:lnTo>
                    <a:pt x="14" y="10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9"/>
                  </a:lnTo>
                  <a:lnTo>
                    <a:pt x="1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5" name="Freeform 32"/>
            <p:cNvSpPr>
              <a:spLocks/>
            </p:cNvSpPr>
            <p:nvPr/>
          </p:nvSpPr>
          <p:spPr bwMode="auto">
            <a:xfrm>
              <a:off x="1200" y="571"/>
              <a:ext cx="53" cy="12"/>
            </a:xfrm>
            <a:custGeom>
              <a:avLst/>
              <a:gdLst>
                <a:gd name="T0" fmla="*/ 4 w 105"/>
                <a:gd name="T1" fmla="*/ 1 h 23"/>
                <a:gd name="T2" fmla="*/ 4 w 105"/>
                <a:gd name="T3" fmla="*/ 1 h 23"/>
                <a:gd name="T4" fmla="*/ 3 w 105"/>
                <a:gd name="T5" fmla="*/ 1 h 23"/>
                <a:gd name="T6" fmla="*/ 3 w 105"/>
                <a:gd name="T7" fmla="*/ 1 h 23"/>
                <a:gd name="T8" fmla="*/ 3 w 105"/>
                <a:gd name="T9" fmla="*/ 1 h 23"/>
                <a:gd name="T10" fmla="*/ 2 w 105"/>
                <a:gd name="T11" fmla="*/ 1 h 23"/>
                <a:gd name="T12" fmla="*/ 2 w 105"/>
                <a:gd name="T13" fmla="*/ 1 h 23"/>
                <a:gd name="T14" fmla="*/ 1 w 105"/>
                <a:gd name="T15" fmla="*/ 1 h 23"/>
                <a:gd name="T16" fmla="*/ 1 w 105"/>
                <a:gd name="T17" fmla="*/ 1 h 23"/>
                <a:gd name="T18" fmla="*/ 0 w 105"/>
                <a:gd name="T19" fmla="*/ 1 h 23"/>
                <a:gd name="T20" fmla="*/ 1 w 105"/>
                <a:gd name="T21" fmla="*/ 1 h 23"/>
                <a:gd name="T22" fmla="*/ 1 w 105"/>
                <a:gd name="T23" fmla="*/ 1 h 23"/>
                <a:gd name="T24" fmla="*/ 1 w 105"/>
                <a:gd name="T25" fmla="*/ 1 h 23"/>
                <a:gd name="T26" fmla="*/ 1 w 105"/>
                <a:gd name="T27" fmla="*/ 1 h 23"/>
                <a:gd name="T28" fmla="*/ 1 w 105"/>
                <a:gd name="T29" fmla="*/ 1 h 23"/>
                <a:gd name="T30" fmla="*/ 1 w 105"/>
                <a:gd name="T31" fmla="*/ 1 h 23"/>
                <a:gd name="T32" fmla="*/ 1 w 105"/>
                <a:gd name="T33" fmla="*/ 1 h 23"/>
                <a:gd name="T34" fmla="*/ 2 w 105"/>
                <a:gd name="T35" fmla="*/ 1 h 23"/>
                <a:gd name="T36" fmla="*/ 2 w 105"/>
                <a:gd name="T37" fmla="*/ 1 h 23"/>
                <a:gd name="T38" fmla="*/ 2 w 105"/>
                <a:gd name="T39" fmla="*/ 1 h 23"/>
                <a:gd name="T40" fmla="*/ 2 w 105"/>
                <a:gd name="T41" fmla="*/ 1 h 23"/>
                <a:gd name="T42" fmla="*/ 3 w 105"/>
                <a:gd name="T43" fmla="*/ 1 h 23"/>
                <a:gd name="T44" fmla="*/ 3 w 105"/>
                <a:gd name="T45" fmla="*/ 0 h 23"/>
                <a:gd name="T46" fmla="*/ 3 w 105"/>
                <a:gd name="T47" fmla="*/ 0 h 23"/>
                <a:gd name="T48" fmla="*/ 4 w 105"/>
                <a:gd name="T49" fmla="*/ 1 h 23"/>
                <a:gd name="T50" fmla="*/ 4 w 105"/>
                <a:gd name="T51" fmla="*/ 1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23">
                  <a:moveTo>
                    <a:pt x="105" y="3"/>
                  </a:moveTo>
                  <a:lnTo>
                    <a:pt x="105" y="8"/>
                  </a:lnTo>
                  <a:lnTo>
                    <a:pt x="91" y="6"/>
                  </a:lnTo>
                  <a:lnTo>
                    <a:pt x="77" y="8"/>
                  </a:lnTo>
                  <a:lnTo>
                    <a:pt x="65" y="10"/>
                  </a:lnTo>
                  <a:lnTo>
                    <a:pt x="52" y="13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14" y="23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6" y="13"/>
                  </a:lnTo>
                  <a:lnTo>
                    <a:pt x="22" y="13"/>
                  </a:lnTo>
                  <a:lnTo>
                    <a:pt x="27" y="12"/>
                  </a:lnTo>
                  <a:lnTo>
                    <a:pt x="32" y="12"/>
                  </a:lnTo>
                  <a:lnTo>
                    <a:pt x="38" y="11"/>
                  </a:lnTo>
                  <a:lnTo>
                    <a:pt x="46" y="9"/>
                  </a:lnTo>
                  <a:lnTo>
                    <a:pt x="55" y="6"/>
                  </a:lnTo>
                  <a:lnTo>
                    <a:pt x="64" y="3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1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6" name="Freeform 33"/>
            <p:cNvSpPr>
              <a:spLocks/>
            </p:cNvSpPr>
            <p:nvPr/>
          </p:nvSpPr>
          <p:spPr bwMode="auto">
            <a:xfrm>
              <a:off x="1305" y="571"/>
              <a:ext cx="161" cy="72"/>
            </a:xfrm>
            <a:custGeom>
              <a:avLst/>
              <a:gdLst>
                <a:gd name="T0" fmla="*/ 2 w 322"/>
                <a:gd name="T1" fmla="*/ 1 h 144"/>
                <a:gd name="T2" fmla="*/ 2 w 322"/>
                <a:gd name="T3" fmla="*/ 1 h 144"/>
                <a:gd name="T4" fmla="*/ 3 w 322"/>
                <a:gd name="T5" fmla="*/ 1 h 144"/>
                <a:gd name="T6" fmla="*/ 3 w 322"/>
                <a:gd name="T7" fmla="*/ 1 h 144"/>
                <a:gd name="T8" fmla="*/ 4 w 322"/>
                <a:gd name="T9" fmla="*/ 1 h 144"/>
                <a:gd name="T10" fmla="*/ 4 w 322"/>
                <a:gd name="T11" fmla="*/ 1 h 144"/>
                <a:gd name="T12" fmla="*/ 4 w 322"/>
                <a:gd name="T13" fmla="*/ 1 h 144"/>
                <a:gd name="T14" fmla="*/ 5 w 322"/>
                <a:gd name="T15" fmla="*/ 1 h 144"/>
                <a:gd name="T16" fmla="*/ 5 w 322"/>
                <a:gd name="T17" fmla="*/ 1 h 144"/>
                <a:gd name="T18" fmla="*/ 5 w 322"/>
                <a:gd name="T19" fmla="*/ 1 h 144"/>
                <a:gd name="T20" fmla="*/ 6 w 322"/>
                <a:gd name="T21" fmla="*/ 1 h 144"/>
                <a:gd name="T22" fmla="*/ 6 w 322"/>
                <a:gd name="T23" fmla="*/ 1 h 144"/>
                <a:gd name="T24" fmla="*/ 6 w 322"/>
                <a:gd name="T25" fmla="*/ 2 h 144"/>
                <a:gd name="T26" fmla="*/ 7 w 322"/>
                <a:gd name="T27" fmla="*/ 2 h 144"/>
                <a:gd name="T28" fmla="*/ 7 w 322"/>
                <a:gd name="T29" fmla="*/ 2 h 144"/>
                <a:gd name="T30" fmla="*/ 7 w 322"/>
                <a:gd name="T31" fmla="*/ 2 h 144"/>
                <a:gd name="T32" fmla="*/ 8 w 322"/>
                <a:gd name="T33" fmla="*/ 2 h 144"/>
                <a:gd name="T34" fmla="*/ 8 w 322"/>
                <a:gd name="T35" fmla="*/ 2 h 144"/>
                <a:gd name="T36" fmla="*/ 8 w 322"/>
                <a:gd name="T37" fmla="*/ 2 h 144"/>
                <a:gd name="T38" fmla="*/ 9 w 322"/>
                <a:gd name="T39" fmla="*/ 3 h 144"/>
                <a:gd name="T40" fmla="*/ 9 w 322"/>
                <a:gd name="T41" fmla="*/ 3 h 144"/>
                <a:gd name="T42" fmla="*/ 9 w 322"/>
                <a:gd name="T43" fmla="*/ 3 h 144"/>
                <a:gd name="T44" fmla="*/ 10 w 322"/>
                <a:gd name="T45" fmla="*/ 3 h 144"/>
                <a:gd name="T46" fmla="*/ 10 w 322"/>
                <a:gd name="T47" fmla="*/ 3 h 144"/>
                <a:gd name="T48" fmla="*/ 10 w 322"/>
                <a:gd name="T49" fmla="*/ 4 h 144"/>
                <a:gd name="T50" fmla="*/ 10 w 322"/>
                <a:gd name="T51" fmla="*/ 4 h 144"/>
                <a:gd name="T52" fmla="*/ 10 w 322"/>
                <a:gd name="T53" fmla="*/ 4 h 144"/>
                <a:gd name="T54" fmla="*/ 11 w 322"/>
                <a:gd name="T55" fmla="*/ 5 h 144"/>
                <a:gd name="T56" fmla="*/ 10 w 322"/>
                <a:gd name="T57" fmla="*/ 5 h 144"/>
                <a:gd name="T58" fmla="*/ 10 w 322"/>
                <a:gd name="T59" fmla="*/ 5 h 144"/>
                <a:gd name="T60" fmla="*/ 10 w 322"/>
                <a:gd name="T61" fmla="*/ 4 h 144"/>
                <a:gd name="T62" fmla="*/ 10 w 322"/>
                <a:gd name="T63" fmla="*/ 4 h 144"/>
                <a:gd name="T64" fmla="*/ 10 w 322"/>
                <a:gd name="T65" fmla="*/ 4 h 144"/>
                <a:gd name="T66" fmla="*/ 9 w 322"/>
                <a:gd name="T67" fmla="*/ 4 h 144"/>
                <a:gd name="T68" fmla="*/ 9 w 322"/>
                <a:gd name="T69" fmla="*/ 3 h 144"/>
                <a:gd name="T70" fmla="*/ 8 w 322"/>
                <a:gd name="T71" fmla="*/ 3 h 144"/>
                <a:gd name="T72" fmla="*/ 8 w 322"/>
                <a:gd name="T73" fmla="*/ 3 h 144"/>
                <a:gd name="T74" fmla="*/ 7 w 322"/>
                <a:gd name="T75" fmla="*/ 2 h 144"/>
                <a:gd name="T76" fmla="*/ 7 w 322"/>
                <a:gd name="T77" fmla="*/ 2 h 144"/>
                <a:gd name="T78" fmla="*/ 6 w 322"/>
                <a:gd name="T79" fmla="*/ 2 h 144"/>
                <a:gd name="T80" fmla="*/ 6 w 322"/>
                <a:gd name="T81" fmla="*/ 2 h 144"/>
                <a:gd name="T82" fmla="*/ 5 w 322"/>
                <a:gd name="T83" fmla="*/ 2 h 144"/>
                <a:gd name="T84" fmla="*/ 5 w 322"/>
                <a:gd name="T85" fmla="*/ 1 h 144"/>
                <a:gd name="T86" fmla="*/ 4 w 322"/>
                <a:gd name="T87" fmla="*/ 1 h 144"/>
                <a:gd name="T88" fmla="*/ 3 w 322"/>
                <a:gd name="T89" fmla="*/ 1 h 144"/>
                <a:gd name="T90" fmla="*/ 3 w 322"/>
                <a:gd name="T91" fmla="*/ 1 h 144"/>
                <a:gd name="T92" fmla="*/ 2 w 322"/>
                <a:gd name="T93" fmla="*/ 1 h 144"/>
                <a:gd name="T94" fmla="*/ 1 w 322"/>
                <a:gd name="T95" fmla="*/ 1 h 144"/>
                <a:gd name="T96" fmla="*/ 0 w 322"/>
                <a:gd name="T97" fmla="*/ 1 h 144"/>
                <a:gd name="T98" fmla="*/ 1 w 322"/>
                <a:gd name="T99" fmla="*/ 1 h 144"/>
                <a:gd name="T100" fmla="*/ 1 w 322"/>
                <a:gd name="T101" fmla="*/ 1 h 144"/>
                <a:gd name="T102" fmla="*/ 1 w 322"/>
                <a:gd name="T103" fmla="*/ 1 h 144"/>
                <a:gd name="T104" fmla="*/ 1 w 322"/>
                <a:gd name="T105" fmla="*/ 0 h 144"/>
                <a:gd name="T106" fmla="*/ 1 w 322"/>
                <a:gd name="T107" fmla="*/ 1 h 144"/>
                <a:gd name="T108" fmla="*/ 1 w 322"/>
                <a:gd name="T109" fmla="*/ 1 h 144"/>
                <a:gd name="T110" fmla="*/ 1 w 322"/>
                <a:gd name="T111" fmla="*/ 1 h 144"/>
                <a:gd name="T112" fmla="*/ 1 w 322"/>
                <a:gd name="T113" fmla="*/ 1 h 144"/>
                <a:gd name="T114" fmla="*/ 2 w 322"/>
                <a:gd name="T115" fmla="*/ 1 h 144"/>
                <a:gd name="T116" fmla="*/ 2 w 322"/>
                <a:gd name="T117" fmla="*/ 1 h 144"/>
                <a:gd name="T118" fmla="*/ 2 w 322"/>
                <a:gd name="T119" fmla="*/ 1 h 144"/>
                <a:gd name="T120" fmla="*/ 2 w 322"/>
                <a:gd name="T121" fmla="*/ 1 h 1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2" h="144">
                  <a:moveTo>
                    <a:pt x="48" y="5"/>
                  </a:moveTo>
                  <a:lnTo>
                    <a:pt x="61" y="5"/>
                  </a:lnTo>
                  <a:lnTo>
                    <a:pt x="74" y="6"/>
                  </a:lnTo>
                  <a:lnTo>
                    <a:pt x="86" y="7"/>
                  </a:lnTo>
                  <a:lnTo>
                    <a:pt x="99" y="10"/>
                  </a:lnTo>
                  <a:lnTo>
                    <a:pt x="110" y="12"/>
                  </a:lnTo>
                  <a:lnTo>
                    <a:pt x="122" y="14"/>
                  </a:lnTo>
                  <a:lnTo>
                    <a:pt x="134" y="18"/>
                  </a:lnTo>
                  <a:lnTo>
                    <a:pt x="144" y="21"/>
                  </a:lnTo>
                  <a:lnTo>
                    <a:pt x="155" y="25"/>
                  </a:lnTo>
                  <a:lnTo>
                    <a:pt x="167" y="28"/>
                  </a:lnTo>
                  <a:lnTo>
                    <a:pt x="177" y="31"/>
                  </a:lnTo>
                  <a:lnTo>
                    <a:pt x="189" y="35"/>
                  </a:lnTo>
                  <a:lnTo>
                    <a:pt x="200" y="38"/>
                  </a:lnTo>
                  <a:lnTo>
                    <a:pt x="212" y="42"/>
                  </a:lnTo>
                  <a:lnTo>
                    <a:pt x="223" y="44"/>
                  </a:lnTo>
                  <a:lnTo>
                    <a:pt x="236" y="46"/>
                  </a:lnTo>
                  <a:lnTo>
                    <a:pt x="246" y="52"/>
                  </a:lnTo>
                  <a:lnTo>
                    <a:pt x="256" y="58"/>
                  </a:lnTo>
                  <a:lnTo>
                    <a:pt x="266" y="65"/>
                  </a:lnTo>
                  <a:lnTo>
                    <a:pt x="275" y="71"/>
                  </a:lnTo>
                  <a:lnTo>
                    <a:pt x="286" y="79"/>
                  </a:lnTo>
                  <a:lnTo>
                    <a:pt x="295" y="86"/>
                  </a:lnTo>
                  <a:lnTo>
                    <a:pt x="305" y="94"/>
                  </a:lnTo>
                  <a:lnTo>
                    <a:pt x="314" y="103"/>
                  </a:lnTo>
                  <a:lnTo>
                    <a:pt x="316" y="114"/>
                  </a:lnTo>
                  <a:lnTo>
                    <a:pt x="320" y="126"/>
                  </a:lnTo>
                  <a:lnTo>
                    <a:pt x="322" y="136"/>
                  </a:lnTo>
                  <a:lnTo>
                    <a:pt x="316" y="144"/>
                  </a:lnTo>
                  <a:lnTo>
                    <a:pt x="313" y="134"/>
                  </a:lnTo>
                  <a:lnTo>
                    <a:pt x="307" y="126"/>
                  </a:lnTo>
                  <a:lnTo>
                    <a:pt x="301" y="119"/>
                  </a:lnTo>
                  <a:lnTo>
                    <a:pt x="296" y="111"/>
                  </a:lnTo>
                  <a:lnTo>
                    <a:pt x="283" y="99"/>
                  </a:lnTo>
                  <a:lnTo>
                    <a:pt x="269" y="89"/>
                  </a:lnTo>
                  <a:lnTo>
                    <a:pt x="254" y="80"/>
                  </a:lnTo>
                  <a:lnTo>
                    <a:pt x="239" y="72"/>
                  </a:lnTo>
                  <a:lnTo>
                    <a:pt x="223" y="64"/>
                  </a:lnTo>
                  <a:lnTo>
                    <a:pt x="208" y="57"/>
                  </a:lnTo>
                  <a:lnTo>
                    <a:pt x="192" y="50"/>
                  </a:lnTo>
                  <a:lnTo>
                    <a:pt x="178" y="42"/>
                  </a:lnTo>
                  <a:lnTo>
                    <a:pt x="157" y="34"/>
                  </a:lnTo>
                  <a:lnTo>
                    <a:pt x="135" y="28"/>
                  </a:lnTo>
                  <a:lnTo>
                    <a:pt x="112" y="22"/>
                  </a:lnTo>
                  <a:lnTo>
                    <a:pt x="90" y="18"/>
                  </a:lnTo>
                  <a:lnTo>
                    <a:pt x="67" y="14"/>
                  </a:lnTo>
                  <a:lnTo>
                    <a:pt x="44" y="11"/>
                  </a:lnTo>
                  <a:lnTo>
                    <a:pt x="22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7" name="Freeform 34"/>
            <p:cNvSpPr>
              <a:spLocks/>
            </p:cNvSpPr>
            <p:nvPr/>
          </p:nvSpPr>
          <p:spPr bwMode="auto">
            <a:xfrm>
              <a:off x="1649" y="571"/>
              <a:ext cx="28" cy="13"/>
            </a:xfrm>
            <a:custGeom>
              <a:avLst/>
              <a:gdLst>
                <a:gd name="T0" fmla="*/ 2 w 55"/>
                <a:gd name="T1" fmla="*/ 0 h 27"/>
                <a:gd name="T2" fmla="*/ 2 w 55"/>
                <a:gd name="T3" fmla="*/ 0 h 27"/>
                <a:gd name="T4" fmla="*/ 2 w 55"/>
                <a:gd name="T5" fmla="*/ 0 h 27"/>
                <a:gd name="T6" fmla="*/ 2 w 55"/>
                <a:gd name="T7" fmla="*/ 0 h 27"/>
                <a:gd name="T8" fmla="*/ 1 w 55"/>
                <a:gd name="T9" fmla="*/ 0 h 27"/>
                <a:gd name="T10" fmla="*/ 1 w 55"/>
                <a:gd name="T11" fmla="*/ 0 h 27"/>
                <a:gd name="T12" fmla="*/ 1 w 55"/>
                <a:gd name="T13" fmla="*/ 0 h 27"/>
                <a:gd name="T14" fmla="*/ 1 w 55"/>
                <a:gd name="T15" fmla="*/ 0 h 27"/>
                <a:gd name="T16" fmla="*/ 0 w 55"/>
                <a:gd name="T17" fmla="*/ 0 h 27"/>
                <a:gd name="T18" fmla="*/ 1 w 55"/>
                <a:gd name="T19" fmla="*/ 0 h 27"/>
                <a:gd name="T20" fmla="*/ 1 w 55"/>
                <a:gd name="T21" fmla="*/ 0 h 27"/>
                <a:gd name="T22" fmla="*/ 1 w 55"/>
                <a:gd name="T23" fmla="*/ 0 h 27"/>
                <a:gd name="T24" fmla="*/ 1 w 55"/>
                <a:gd name="T25" fmla="*/ 0 h 27"/>
                <a:gd name="T26" fmla="*/ 2 w 55"/>
                <a:gd name="T27" fmla="*/ 0 h 27"/>
                <a:gd name="T28" fmla="*/ 2 w 55"/>
                <a:gd name="T29" fmla="*/ 0 h 27"/>
                <a:gd name="T30" fmla="*/ 2 w 55"/>
                <a:gd name="T31" fmla="*/ 0 h 27"/>
                <a:gd name="T32" fmla="*/ 2 w 55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27">
                  <a:moveTo>
                    <a:pt x="55" y="27"/>
                  </a:moveTo>
                  <a:lnTo>
                    <a:pt x="49" y="26"/>
                  </a:lnTo>
                  <a:lnTo>
                    <a:pt x="44" y="22"/>
                  </a:lnTo>
                  <a:lnTo>
                    <a:pt x="38" y="20"/>
                  </a:lnTo>
                  <a:lnTo>
                    <a:pt x="32" y="18"/>
                  </a:lnTo>
                  <a:lnTo>
                    <a:pt x="23" y="15"/>
                  </a:lnTo>
                  <a:lnTo>
                    <a:pt x="15" y="12"/>
                  </a:lnTo>
                  <a:lnTo>
                    <a:pt x="7" y="8"/>
                  </a:lnTo>
                  <a:lnTo>
                    <a:pt x="0" y="3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8"/>
                  </a:lnTo>
                  <a:lnTo>
                    <a:pt x="36" y="13"/>
                  </a:lnTo>
                  <a:lnTo>
                    <a:pt x="44" y="16"/>
                  </a:lnTo>
                  <a:lnTo>
                    <a:pt x="51" y="21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8" name="Freeform 35"/>
            <p:cNvSpPr>
              <a:spLocks/>
            </p:cNvSpPr>
            <p:nvPr/>
          </p:nvSpPr>
          <p:spPr bwMode="auto">
            <a:xfrm>
              <a:off x="1291" y="583"/>
              <a:ext cx="162" cy="70"/>
            </a:xfrm>
            <a:custGeom>
              <a:avLst/>
              <a:gdLst>
                <a:gd name="T0" fmla="*/ 6 w 325"/>
                <a:gd name="T1" fmla="*/ 2 h 139"/>
                <a:gd name="T2" fmla="*/ 7 w 325"/>
                <a:gd name="T3" fmla="*/ 2 h 139"/>
                <a:gd name="T4" fmla="*/ 7 w 325"/>
                <a:gd name="T5" fmla="*/ 2 h 139"/>
                <a:gd name="T6" fmla="*/ 8 w 325"/>
                <a:gd name="T7" fmla="*/ 2 h 139"/>
                <a:gd name="T8" fmla="*/ 8 w 325"/>
                <a:gd name="T9" fmla="*/ 3 h 139"/>
                <a:gd name="T10" fmla="*/ 9 w 325"/>
                <a:gd name="T11" fmla="*/ 3 h 139"/>
                <a:gd name="T12" fmla="*/ 9 w 325"/>
                <a:gd name="T13" fmla="*/ 3 h 139"/>
                <a:gd name="T14" fmla="*/ 9 w 325"/>
                <a:gd name="T15" fmla="*/ 4 h 139"/>
                <a:gd name="T16" fmla="*/ 10 w 325"/>
                <a:gd name="T17" fmla="*/ 4 h 139"/>
                <a:gd name="T18" fmla="*/ 10 w 325"/>
                <a:gd name="T19" fmla="*/ 4 h 139"/>
                <a:gd name="T20" fmla="*/ 10 w 325"/>
                <a:gd name="T21" fmla="*/ 5 h 139"/>
                <a:gd name="T22" fmla="*/ 9 w 325"/>
                <a:gd name="T23" fmla="*/ 5 h 139"/>
                <a:gd name="T24" fmla="*/ 9 w 325"/>
                <a:gd name="T25" fmla="*/ 4 h 139"/>
                <a:gd name="T26" fmla="*/ 9 w 325"/>
                <a:gd name="T27" fmla="*/ 4 h 139"/>
                <a:gd name="T28" fmla="*/ 9 w 325"/>
                <a:gd name="T29" fmla="*/ 4 h 139"/>
                <a:gd name="T30" fmla="*/ 8 w 325"/>
                <a:gd name="T31" fmla="*/ 3 h 139"/>
                <a:gd name="T32" fmla="*/ 7 w 325"/>
                <a:gd name="T33" fmla="*/ 3 h 139"/>
                <a:gd name="T34" fmla="*/ 6 w 325"/>
                <a:gd name="T35" fmla="*/ 2 h 139"/>
                <a:gd name="T36" fmla="*/ 5 w 325"/>
                <a:gd name="T37" fmla="*/ 2 h 139"/>
                <a:gd name="T38" fmla="*/ 3 w 325"/>
                <a:gd name="T39" fmla="*/ 1 h 139"/>
                <a:gd name="T40" fmla="*/ 2 w 325"/>
                <a:gd name="T41" fmla="*/ 1 h 139"/>
                <a:gd name="T42" fmla="*/ 2 w 325"/>
                <a:gd name="T43" fmla="*/ 1 h 139"/>
                <a:gd name="T44" fmla="*/ 1 w 325"/>
                <a:gd name="T45" fmla="*/ 1 h 139"/>
                <a:gd name="T46" fmla="*/ 1 w 325"/>
                <a:gd name="T47" fmla="*/ 1 h 139"/>
                <a:gd name="T48" fmla="*/ 0 w 325"/>
                <a:gd name="T49" fmla="*/ 1 h 139"/>
                <a:gd name="T50" fmla="*/ 0 w 325"/>
                <a:gd name="T51" fmla="*/ 1 h 139"/>
                <a:gd name="T52" fmla="*/ 0 w 325"/>
                <a:gd name="T53" fmla="*/ 0 h 139"/>
                <a:gd name="T54" fmla="*/ 1 w 325"/>
                <a:gd name="T55" fmla="*/ 1 h 139"/>
                <a:gd name="T56" fmla="*/ 1 w 325"/>
                <a:gd name="T57" fmla="*/ 1 h 139"/>
                <a:gd name="T58" fmla="*/ 2 w 325"/>
                <a:gd name="T59" fmla="*/ 1 h 139"/>
                <a:gd name="T60" fmla="*/ 3 w 325"/>
                <a:gd name="T61" fmla="*/ 1 h 139"/>
                <a:gd name="T62" fmla="*/ 4 w 325"/>
                <a:gd name="T63" fmla="*/ 1 h 139"/>
                <a:gd name="T64" fmla="*/ 5 w 325"/>
                <a:gd name="T65" fmla="*/ 1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5" h="139">
                  <a:moveTo>
                    <a:pt x="197" y="35"/>
                  </a:moveTo>
                  <a:lnTo>
                    <a:pt x="207" y="35"/>
                  </a:lnTo>
                  <a:lnTo>
                    <a:pt x="218" y="38"/>
                  </a:lnTo>
                  <a:lnTo>
                    <a:pt x="227" y="41"/>
                  </a:lnTo>
                  <a:lnTo>
                    <a:pt x="237" y="46"/>
                  </a:lnTo>
                  <a:lnTo>
                    <a:pt x="247" y="50"/>
                  </a:lnTo>
                  <a:lnTo>
                    <a:pt x="256" y="56"/>
                  </a:lnTo>
                  <a:lnTo>
                    <a:pt x="265" y="61"/>
                  </a:lnTo>
                  <a:lnTo>
                    <a:pt x="274" y="65"/>
                  </a:lnTo>
                  <a:lnTo>
                    <a:pt x="280" y="70"/>
                  </a:lnTo>
                  <a:lnTo>
                    <a:pt x="286" y="73"/>
                  </a:lnTo>
                  <a:lnTo>
                    <a:pt x="293" y="78"/>
                  </a:lnTo>
                  <a:lnTo>
                    <a:pt x="298" y="84"/>
                  </a:lnTo>
                  <a:lnTo>
                    <a:pt x="304" y="88"/>
                  </a:lnTo>
                  <a:lnTo>
                    <a:pt x="310" y="94"/>
                  </a:lnTo>
                  <a:lnTo>
                    <a:pt x="313" y="100"/>
                  </a:lnTo>
                  <a:lnTo>
                    <a:pt x="317" y="106"/>
                  </a:lnTo>
                  <a:lnTo>
                    <a:pt x="321" y="113"/>
                  </a:lnTo>
                  <a:lnTo>
                    <a:pt x="325" y="120"/>
                  </a:lnTo>
                  <a:lnTo>
                    <a:pt x="325" y="128"/>
                  </a:lnTo>
                  <a:lnTo>
                    <a:pt x="325" y="136"/>
                  </a:lnTo>
                  <a:lnTo>
                    <a:pt x="321" y="139"/>
                  </a:lnTo>
                  <a:lnTo>
                    <a:pt x="317" y="135"/>
                  </a:lnTo>
                  <a:lnTo>
                    <a:pt x="316" y="129"/>
                  </a:lnTo>
                  <a:lnTo>
                    <a:pt x="312" y="124"/>
                  </a:lnTo>
                  <a:lnTo>
                    <a:pt x="305" y="124"/>
                  </a:lnTo>
                  <a:lnTo>
                    <a:pt x="307" y="124"/>
                  </a:lnTo>
                  <a:lnTo>
                    <a:pt x="308" y="123"/>
                  </a:lnTo>
                  <a:lnTo>
                    <a:pt x="309" y="122"/>
                  </a:lnTo>
                  <a:lnTo>
                    <a:pt x="298" y="107"/>
                  </a:lnTo>
                  <a:lnTo>
                    <a:pt x="285" y="93"/>
                  </a:lnTo>
                  <a:lnTo>
                    <a:pt x="270" y="83"/>
                  </a:lnTo>
                  <a:lnTo>
                    <a:pt x="254" y="73"/>
                  </a:lnTo>
                  <a:lnTo>
                    <a:pt x="236" y="64"/>
                  </a:lnTo>
                  <a:lnTo>
                    <a:pt x="218" y="56"/>
                  </a:lnTo>
                  <a:lnTo>
                    <a:pt x="201" y="48"/>
                  </a:lnTo>
                  <a:lnTo>
                    <a:pt x="184" y="40"/>
                  </a:lnTo>
                  <a:lnTo>
                    <a:pt x="111" y="19"/>
                  </a:lnTo>
                  <a:lnTo>
                    <a:pt x="105" y="23"/>
                  </a:lnTo>
                  <a:lnTo>
                    <a:pt x="98" y="22"/>
                  </a:lnTo>
                  <a:lnTo>
                    <a:pt x="92" y="18"/>
                  </a:lnTo>
                  <a:lnTo>
                    <a:pt x="85" y="16"/>
                  </a:lnTo>
                  <a:lnTo>
                    <a:pt x="76" y="14"/>
                  </a:lnTo>
                  <a:lnTo>
                    <a:pt x="66" y="12"/>
                  </a:lnTo>
                  <a:lnTo>
                    <a:pt x="55" y="11"/>
                  </a:lnTo>
                  <a:lnTo>
                    <a:pt x="44" y="9"/>
                  </a:lnTo>
                  <a:lnTo>
                    <a:pt x="33" y="8"/>
                  </a:lnTo>
                  <a:lnTo>
                    <a:pt x="22" y="7"/>
                  </a:lnTo>
                  <a:lnTo>
                    <a:pt x="10" y="5"/>
                  </a:lnTo>
                  <a:lnTo>
                    <a:pt x="0" y="3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42" y="2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4"/>
                  </a:lnTo>
                  <a:lnTo>
                    <a:pt x="81" y="7"/>
                  </a:lnTo>
                  <a:lnTo>
                    <a:pt x="98" y="9"/>
                  </a:lnTo>
                  <a:lnTo>
                    <a:pt x="114" y="12"/>
                  </a:lnTo>
                  <a:lnTo>
                    <a:pt x="131" y="16"/>
                  </a:lnTo>
                  <a:lnTo>
                    <a:pt x="148" y="20"/>
                  </a:lnTo>
                  <a:lnTo>
                    <a:pt x="165" y="25"/>
                  </a:lnTo>
                  <a:lnTo>
                    <a:pt x="181" y="30"/>
                  </a:lnTo>
                  <a:lnTo>
                    <a:pt x="1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9" name="Freeform 36"/>
            <p:cNvSpPr>
              <a:spLocks/>
            </p:cNvSpPr>
            <p:nvPr/>
          </p:nvSpPr>
          <p:spPr bwMode="auto">
            <a:xfrm>
              <a:off x="1638" y="583"/>
              <a:ext cx="18" cy="8"/>
            </a:xfrm>
            <a:custGeom>
              <a:avLst/>
              <a:gdLst>
                <a:gd name="T0" fmla="*/ 2 w 36"/>
                <a:gd name="T1" fmla="*/ 1 h 15"/>
                <a:gd name="T2" fmla="*/ 1 w 36"/>
                <a:gd name="T3" fmla="*/ 1 h 15"/>
                <a:gd name="T4" fmla="*/ 1 w 36"/>
                <a:gd name="T5" fmla="*/ 1 h 15"/>
                <a:gd name="T6" fmla="*/ 1 w 36"/>
                <a:gd name="T7" fmla="*/ 1 h 15"/>
                <a:gd name="T8" fmla="*/ 1 w 36"/>
                <a:gd name="T9" fmla="*/ 1 h 15"/>
                <a:gd name="T10" fmla="*/ 0 w 36"/>
                <a:gd name="T11" fmla="*/ 0 h 15"/>
                <a:gd name="T12" fmla="*/ 1 w 36"/>
                <a:gd name="T13" fmla="*/ 1 h 15"/>
                <a:gd name="T14" fmla="*/ 1 w 36"/>
                <a:gd name="T15" fmla="*/ 1 h 15"/>
                <a:gd name="T16" fmla="*/ 1 w 36"/>
                <a:gd name="T17" fmla="*/ 1 h 15"/>
                <a:gd name="T18" fmla="*/ 1 w 36"/>
                <a:gd name="T19" fmla="*/ 1 h 15"/>
                <a:gd name="T20" fmla="*/ 1 w 36"/>
                <a:gd name="T21" fmla="*/ 1 h 15"/>
                <a:gd name="T22" fmla="*/ 1 w 36"/>
                <a:gd name="T23" fmla="*/ 1 h 15"/>
                <a:gd name="T24" fmla="*/ 1 w 36"/>
                <a:gd name="T25" fmla="*/ 1 h 15"/>
                <a:gd name="T26" fmla="*/ 2 w 36"/>
                <a:gd name="T27" fmla="*/ 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15">
                  <a:moveTo>
                    <a:pt x="36" y="15"/>
                  </a:moveTo>
                  <a:lnTo>
                    <a:pt x="29" y="14"/>
                  </a:lnTo>
                  <a:lnTo>
                    <a:pt x="20" y="11"/>
                  </a:lnTo>
                  <a:lnTo>
                    <a:pt x="11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8" y="9"/>
                  </a:lnTo>
                  <a:lnTo>
                    <a:pt x="31" y="11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0" name="Freeform 37"/>
            <p:cNvSpPr>
              <a:spLocks/>
            </p:cNvSpPr>
            <p:nvPr/>
          </p:nvSpPr>
          <p:spPr bwMode="auto">
            <a:xfrm>
              <a:off x="1170" y="585"/>
              <a:ext cx="5" cy="5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1 h 9"/>
                <a:gd name="T4" fmla="*/ 1 w 9"/>
                <a:gd name="T5" fmla="*/ 1 h 9"/>
                <a:gd name="T6" fmla="*/ 1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1 w 9"/>
                <a:gd name="T15" fmla="*/ 1 h 9"/>
                <a:gd name="T16" fmla="*/ 1 w 9"/>
                <a:gd name="T17" fmla="*/ 0 h 9"/>
                <a:gd name="T18" fmla="*/ 1 w 9"/>
                <a:gd name="T19" fmla="*/ 1 h 9"/>
                <a:gd name="T20" fmla="*/ 1 w 9"/>
                <a:gd name="T21" fmla="*/ 1 h 9"/>
                <a:gd name="T22" fmla="*/ 1 w 9"/>
                <a:gd name="T23" fmla="*/ 1 h 9"/>
                <a:gd name="T24" fmla="*/ 1 w 9"/>
                <a:gd name="T25" fmla="*/ 1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7" y="8"/>
                  </a:lnTo>
                  <a:lnTo>
                    <a:pt x="5" y="8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1" name="Freeform 38"/>
            <p:cNvSpPr>
              <a:spLocks/>
            </p:cNvSpPr>
            <p:nvPr/>
          </p:nvSpPr>
          <p:spPr bwMode="auto">
            <a:xfrm>
              <a:off x="1556" y="588"/>
              <a:ext cx="6" cy="29"/>
            </a:xfrm>
            <a:custGeom>
              <a:avLst/>
              <a:gdLst>
                <a:gd name="T0" fmla="*/ 0 w 13"/>
                <a:gd name="T1" fmla="*/ 2 h 58"/>
                <a:gd name="T2" fmla="*/ 0 w 13"/>
                <a:gd name="T3" fmla="*/ 2 h 58"/>
                <a:gd name="T4" fmla="*/ 0 w 13"/>
                <a:gd name="T5" fmla="*/ 2 h 58"/>
                <a:gd name="T6" fmla="*/ 0 w 13"/>
                <a:gd name="T7" fmla="*/ 2 h 58"/>
                <a:gd name="T8" fmla="*/ 0 w 13"/>
                <a:gd name="T9" fmla="*/ 2 h 58"/>
                <a:gd name="T10" fmla="*/ 0 w 13"/>
                <a:gd name="T11" fmla="*/ 2 h 58"/>
                <a:gd name="T12" fmla="*/ 0 w 13"/>
                <a:gd name="T13" fmla="*/ 1 h 58"/>
                <a:gd name="T14" fmla="*/ 0 w 13"/>
                <a:gd name="T15" fmla="*/ 1 h 58"/>
                <a:gd name="T16" fmla="*/ 0 w 13"/>
                <a:gd name="T17" fmla="*/ 0 h 58"/>
                <a:gd name="T18" fmla="*/ 0 w 13"/>
                <a:gd name="T19" fmla="*/ 1 h 58"/>
                <a:gd name="T20" fmla="*/ 0 w 13"/>
                <a:gd name="T21" fmla="*/ 1 h 58"/>
                <a:gd name="T22" fmla="*/ 0 w 13"/>
                <a:gd name="T23" fmla="*/ 2 h 58"/>
                <a:gd name="T24" fmla="*/ 0 w 13"/>
                <a:gd name="T25" fmla="*/ 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58">
                  <a:moveTo>
                    <a:pt x="12" y="52"/>
                  </a:moveTo>
                  <a:lnTo>
                    <a:pt x="8" y="53"/>
                  </a:lnTo>
                  <a:lnTo>
                    <a:pt x="6" y="55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1" y="44"/>
                  </a:lnTo>
                  <a:lnTo>
                    <a:pt x="2" y="29"/>
                  </a:lnTo>
                  <a:lnTo>
                    <a:pt x="6" y="14"/>
                  </a:lnTo>
                  <a:lnTo>
                    <a:pt x="9" y="0"/>
                  </a:lnTo>
                  <a:lnTo>
                    <a:pt x="13" y="11"/>
                  </a:lnTo>
                  <a:lnTo>
                    <a:pt x="13" y="24"/>
                  </a:lnTo>
                  <a:lnTo>
                    <a:pt x="10" y="37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2" name="Freeform 39"/>
            <p:cNvSpPr>
              <a:spLocks/>
            </p:cNvSpPr>
            <p:nvPr/>
          </p:nvSpPr>
          <p:spPr bwMode="auto">
            <a:xfrm>
              <a:off x="1202" y="592"/>
              <a:ext cx="22" cy="6"/>
            </a:xfrm>
            <a:custGeom>
              <a:avLst/>
              <a:gdLst>
                <a:gd name="T0" fmla="*/ 2 w 43"/>
                <a:gd name="T1" fmla="*/ 0 h 13"/>
                <a:gd name="T2" fmla="*/ 2 w 43"/>
                <a:gd name="T3" fmla="*/ 0 h 13"/>
                <a:gd name="T4" fmla="*/ 2 w 43"/>
                <a:gd name="T5" fmla="*/ 0 h 13"/>
                <a:gd name="T6" fmla="*/ 2 w 43"/>
                <a:gd name="T7" fmla="*/ 0 h 13"/>
                <a:gd name="T8" fmla="*/ 1 w 43"/>
                <a:gd name="T9" fmla="*/ 0 h 13"/>
                <a:gd name="T10" fmla="*/ 1 w 43"/>
                <a:gd name="T11" fmla="*/ 0 h 13"/>
                <a:gd name="T12" fmla="*/ 1 w 43"/>
                <a:gd name="T13" fmla="*/ 0 h 13"/>
                <a:gd name="T14" fmla="*/ 1 w 43"/>
                <a:gd name="T15" fmla="*/ 0 h 13"/>
                <a:gd name="T16" fmla="*/ 1 w 43"/>
                <a:gd name="T17" fmla="*/ 0 h 13"/>
                <a:gd name="T18" fmla="*/ 1 w 43"/>
                <a:gd name="T19" fmla="*/ 0 h 13"/>
                <a:gd name="T20" fmla="*/ 1 w 43"/>
                <a:gd name="T21" fmla="*/ 0 h 13"/>
                <a:gd name="T22" fmla="*/ 1 w 43"/>
                <a:gd name="T23" fmla="*/ 0 h 13"/>
                <a:gd name="T24" fmla="*/ 0 w 43"/>
                <a:gd name="T25" fmla="*/ 0 h 13"/>
                <a:gd name="T26" fmla="*/ 1 w 43"/>
                <a:gd name="T27" fmla="*/ 0 h 13"/>
                <a:gd name="T28" fmla="*/ 1 w 43"/>
                <a:gd name="T29" fmla="*/ 0 h 13"/>
                <a:gd name="T30" fmla="*/ 1 w 43"/>
                <a:gd name="T31" fmla="*/ 0 h 13"/>
                <a:gd name="T32" fmla="*/ 1 w 43"/>
                <a:gd name="T33" fmla="*/ 0 h 13"/>
                <a:gd name="T34" fmla="*/ 1 w 43"/>
                <a:gd name="T35" fmla="*/ 0 h 13"/>
                <a:gd name="T36" fmla="*/ 2 w 43"/>
                <a:gd name="T37" fmla="*/ 0 h 13"/>
                <a:gd name="T38" fmla="*/ 2 w 43"/>
                <a:gd name="T39" fmla="*/ 0 h 13"/>
                <a:gd name="T40" fmla="*/ 2 w 43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" h="13">
                  <a:moveTo>
                    <a:pt x="43" y="2"/>
                  </a:moveTo>
                  <a:lnTo>
                    <a:pt x="41" y="7"/>
                  </a:lnTo>
                  <a:lnTo>
                    <a:pt x="39" y="8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5" y="9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2" y="5"/>
                  </a:lnTo>
                  <a:lnTo>
                    <a:pt x="8" y="2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3" name="Freeform 40"/>
            <p:cNvSpPr>
              <a:spLocks/>
            </p:cNvSpPr>
            <p:nvPr/>
          </p:nvSpPr>
          <p:spPr bwMode="auto">
            <a:xfrm>
              <a:off x="1539" y="594"/>
              <a:ext cx="9" cy="34"/>
            </a:xfrm>
            <a:custGeom>
              <a:avLst/>
              <a:gdLst>
                <a:gd name="T0" fmla="*/ 1 w 17"/>
                <a:gd name="T1" fmla="*/ 0 h 68"/>
                <a:gd name="T2" fmla="*/ 1 w 17"/>
                <a:gd name="T3" fmla="*/ 1 h 68"/>
                <a:gd name="T4" fmla="*/ 1 w 17"/>
                <a:gd name="T5" fmla="*/ 1 h 68"/>
                <a:gd name="T6" fmla="*/ 1 w 17"/>
                <a:gd name="T7" fmla="*/ 2 h 68"/>
                <a:gd name="T8" fmla="*/ 1 w 17"/>
                <a:gd name="T9" fmla="*/ 2 h 68"/>
                <a:gd name="T10" fmla="*/ 1 w 17"/>
                <a:gd name="T11" fmla="*/ 2 h 68"/>
                <a:gd name="T12" fmla="*/ 0 w 17"/>
                <a:gd name="T13" fmla="*/ 3 h 68"/>
                <a:gd name="T14" fmla="*/ 1 w 17"/>
                <a:gd name="T15" fmla="*/ 2 h 68"/>
                <a:gd name="T16" fmla="*/ 1 w 17"/>
                <a:gd name="T17" fmla="*/ 2 h 68"/>
                <a:gd name="T18" fmla="*/ 1 w 17"/>
                <a:gd name="T19" fmla="*/ 1 h 68"/>
                <a:gd name="T20" fmla="*/ 1 w 17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68">
                  <a:moveTo>
                    <a:pt x="17" y="0"/>
                  </a:moveTo>
                  <a:lnTo>
                    <a:pt x="14" y="14"/>
                  </a:lnTo>
                  <a:lnTo>
                    <a:pt x="11" y="28"/>
                  </a:lnTo>
                  <a:lnTo>
                    <a:pt x="8" y="43"/>
                  </a:lnTo>
                  <a:lnTo>
                    <a:pt x="6" y="57"/>
                  </a:lnTo>
                  <a:lnTo>
                    <a:pt x="9" y="63"/>
                  </a:lnTo>
                  <a:lnTo>
                    <a:pt x="0" y="68"/>
                  </a:lnTo>
                  <a:lnTo>
                    <a:pt x="1" y="51"/>
                  </a:lnTo>
                  <a:lnTo>
                    <a:pt x="3" y="33"/>
                  </a:lnTo>
                  <a:lnTo>
                    <a:pt x="7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4" name="Freeform 41"/>
            <p:cNvSpPr>
              <a:spLocks/>
            </p:cNvSpPr>
            <p:nvPr/>
          </p:nvSpPr>
          <p:spPr bwMode="auto">
            <a:xfrm>
              <a:off x="1165" y="595"/>
              <a:ext cx="14" cy="6"/>
            </a:xfrm>
            <a:custGeom>
              <a:avLst/>
              <a:gdLst>
                <a:gd name="T0" fmla="*/ 0 w 29"/>
                <a:gd name="T1" fmla="*/ 1 h 11"/>
                <a:gd name="T2" fmla="*/ 0 w 29"/>
                <a:gd name="T3" fmla="*/ 1 h 11"/>
                <a:gd name="T4" fmla="*/ 0 w 29"/>
                <a:gd name="T5" fmla="*/ 1 h 11"/>
                <a:gd name="T6" fmla="*/ 0 w 29"/>
                <a:gd name="T7" fmla="*/ 1 h 11"/>
                <a:gd name="T8" fmla="*/ 0 w 29"/>
                <a:gd name="T9" fmla="*/ 1 h 11"/>
                <a:gd name="T10" fmla="*/ 0 w 29"/>
                <a:gd name="T11" fmla="*/ 1 h 11"/>
                <a:gd name="T12" fmla="*/ 0 w 29"/>
                <a:gd name="T13" fmla="*/ 1 h 11"/>
                <a:gd name="T14" fmla="*/ 0 w 29"/>
                <a:gd name="T15" fmla="*/ 1 h 11"/>
                <a:gd name="T16" fmla="*/ 0 w 29"/>
                <a:gd name="T17" fmla="*/ 1 h 11"/>
                <a:gd name="T18" fmla="*/ 0 w 29"/>
                <a:gd name="T19" fmla="*/ 1 h 11"/>
                <a:gd name="T20" fmla="*/ 0 w 29"/>
                <a:gd name="T21" fmla="*/ 1 h 11"/>
                <a:gd name="T22" fmla="*/ 0 w 29"/>
                <a:gd name="T23" fmla="*/ 0 h 11"/>
                <a:gd name="T24" fmla="*/ 0 w 29"/>
                <a:gd name="T25" fmla="*/ 0 h 11"/>
                <a:gd name="T26" fmla="*/ 0 w 29"/>
                <a:gd name="T27" fmla="*/ 1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11">
                  <a:moveTo>
                    <a:pt x="28" y="2"/>
                  </a:moveTo>
                  <a:lnTo>
                    <a:pt x="29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5" name="Freeform 42"/>
            <p:cNvSpPr>
              <a:spLocks/>
            </p:cNvSpPr>
            <p:nvPr/>
          </p:nvSpPr>
          <p:spPr bwMode="auto">
            <a:xfrm>
              <a:off x="1286" y="597"/>
              <a:ext cx="155" cy="70"/>
            </a:xfrm>
            <a:custGeom>
              <a:avLst/>
              <a:gdLst>
                <a:gd name="T0" fmla="*/ 8 w 310"/>
                <a:gd name="T1" fmla="*/ 2 h 140"/>
                <a:gd name="T2" fmla="*/ 9 w 310"/>
                <a:gd name="T3" fmla="*/ 3 h 140"/>
                <a:gd name="T4" fmla="*/ 9 w 310"/>
                <a:gd name="T5" fmla="*/ 3 h 140"/>
                <a:gd name="T6" fmla="*/ 9 w 310"/>
                <a:gd name="T7" fmla="*/ 3 h 140"/>
                <a:gd name="T8" fmla="*/ 10 w 310"/>
                <a:gd name="T9" fmla="*/ 4 h 140"/>
                <a:gd name="T10" fmla="*/ 10 w 310"/>
                <a:gd name="T11" fmla="*/ 4 h 140"/>
                <a:gd name="T12" fmla="*/ 10 w 310"/>
                <a:gd name="T13" fmla="*/ 5 h 140"/>
                <a:gd name="T14" fmla="*/ 10 w 310"/>
                <a:gd name="T15" fmla="*/ 4 h 140"/>
                <a:gd name="T16" fmla="*/ 9 w 310"/>
                <a:gd name="T17" fmla="*/ 4 h 140"/>
                <a:gd name="T18" fmla="*/ 9 w 310"/>
                <a:gd name="T19" fmla="*/ 3 h 140"/>
                <a:gd name="T20" fmla="*/ 8 w 310"/>
                <a:gd name="T21" fmla="*/ 3 h 140"/>
                <a:gd name="T22" fmla="*/ 7 w 310"/>
                <a:gd name="T23" fmla="*/ 2 h 140"/>
                <a:gd name="T24" fmla="*/ 6 w 310"/>
                <a:gd name="T25" fmla="*/ 2 h 140"/>
                <a:gd name="T26" fmla="*/ 6 w 310"/>
                <a:gd name="T27" fmla="*/ 2 h 140"/>
                <a:gd name="T28" fmla="*/ 5 w 310"/>
                <a:gd name="T29" fmla="*/ 1 h 140"/>
                <a:gd name="T30" fmla="*/ 4 w 310"/>
                <a:gd name="T31" fmla="*/ 1 h 140"/>
                <a:gd name="T32" fmla="*/ 3 w 310"/>
                <a:gd name="T33" fmla="*/ 1 h 140"/>
                <a:gd name="T34" fmla="*/ 2 w 310"/>
                <a:gd name="T35" fmla="*/ 1 h 140"/>
                <a:gd name="T36" fmla="*/ 2 w 310"/>
                <a:gd name="T37" fmla="*/ 1 h 140"/>
                <a:gd name="T38" fmla="*/ 1 w 310"/>
                <a:gd name="T39" fmla="*/ 1 h 140"/>
                <a:gd name="T40" fmla="*/ 0 w 310"/>
                <a:gd name="T41" fmla="*/ 1 h 140"/>
                <a:gd name="T42" fmla="*/ 1 w 310"/>
                <a:gd name="T43" fmla="*/ 0 h 140"/>
                <a:gd name="T44" fmla="*/ 2 w 310"/>
                <a:gd name="T45" fmla="*/ 1 h 140"/>
                <a:gd name="T46" fmla="*/ 3 w 310"/>
                <a:gd name="T47" fmla="*/ 1 h 140"/>
                <a:gd name="T48" fmla="*/ 4 w 310"/>
                <a:gd name="T49" fmla="*/ 1 h 140"/>
                <a:gd name="T50" fmla="*/ 4 w 310"/>
                <a:gd name="T51" fmla="*/ 1 h 140"/>
                <a:gd name="T52" fmla="*/ 5 w 310"/>
                <a:gd name="T53" fmla="*/ 1 h 140"/>
                <a:gd name="T54" fmla="*/ 6 w 310"/>
                <a:gd name="T55" fmla="*/ 1 h 140"/>
                <a:gd name="T56" fmla="*/ 7 w 310"/>
                <a:gd name="T57" fmla="*/ 2 h 140"/>
                <a:gd name="T58" fmla="*/ 7 w 310"/>
                <a:gd name="T59" fmla="*/ 2 h 140"/>
                <a:gd name="T60" fmla="*/ 7 w 310"/>
                <a:gd name="T61" fmla="*/ 2 h 140"/>
                <a:gd name="T62" fmla="*/ 8 w 310"/>
                <a:gd name="T63" fmla="*/ 2 h 140"/>
                <a:gd name="T64" fmla="*/ 8 w 310"/>
                <a:gd name="T65" fmla="*/ 2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0" h="140">
                  <a:moveTo>
                    <a:pt x="245" y="55"/>
                  </a:moveTo>
                  <a:lnTo>
                    <a:pt x="251" y="59"/>
                  </a:lnTo>
                  <a:lnTo>
                    <a:pt x="257" y="64"/>
                  </a:lnTo>
                  <a:lnTo>
                    <a:pt x="264" y="67"/>
                  </a:lnTo>
                  <a:lnTo>
                    <a:pt x="271" y="72"/>
                  </a:lnTo>
                  <a:lnTo>
                    <a:pt x="276" y="76"/>
                  </a:lnTo>
                  <a:lnTo>
                    <a:pt x="282" y="82"/>
                  </a:lnTo>
                  <a:lnTo>
                    <a:pt x="287" y="88"/>
                  </a:lnTo>
                  <a:lnTo>
                    <a:pt x="289" y="95"/>
                  </a:lnTo>
                  <a:lnTo>
                    <a:pt x="296" y="103"/>
                  </a:lnTo>
                  <a:lnTo>
                    <a:pt x="302" y="112"/>
                  </a:lnTo>
                  <a:lnTo>
                    <a:pt x="306" y="123"/>
                  </a:lnTo>
                  <a:lnTo>
                    <a:pt x="310" y="134"/>
                  </a:lnTo>
                  <a:lnTo>
                    <a:pt x="304" y="140"/>
                  </a:lnTo>
                  <a:lnTo>
                    <a:pt x="300" y="133"/>
                  </a:lnTo>
                  <a:lnTo>
                    <a:pt x="296" y="125"/>
                  </a:lnTo>
                  <a:lnTo>
                    <a:pt x="291" y="119"/>
                  </a:lnTo>
                  <a:lnTo>
                    <a:pt x="285" y="119"/>
                  </a:lnTo>
                  <a:lnTo>
                    <a:pt x="275" y="105"/>
                  </a:lnTo>
                  <a:lnTo>
                    <a:pt x="265" y="94"/>
                  </a:lnTo>
                  <a:lnTo>
                    <a:pt x="253" y="84"/>
                  </a:lnTo>
                  <a:lnTo>
                    <a:pt x="242" y="76"/>
                  </a:lnTo>
                  <a:lnTo>
                    <a:pt x="230" y="70"/>
                  </a:lnTo>
                  <a:lnTo>
                    <a:pt x="217" y="63"/>
                  </a:lnTo>
                  <a:lnTo>
                    <a:pt x="203" y="57"/>
                  </a:lnTo>
                  <a:lnTo>
                    <a:pt x="189" y="51"/>
                  </a:lnTo>
                  <a:lnTo>
                    <a:pt x="177" y="43"/>
                  </a:lnTo>
                  <a:lnTo>
                    <a:pt x="165" y="37"/>
                  </a:lnTo>
                  <a:lnTo>
                    <a:pt x="151" y="31"/>
                  </a:lnTo>
                  <a:lnTo>
                    <a:pt x="137" y="28"/>
                  </a:lnTo>
                  <a:lnTo>
                    <a:pt x="122" y="25"/>
                  </a:lnTo>
                  <a:lnTo>
                    <a:pt x="107" y="22"/>
                  </a:lnTo>
                  <a:lnTo>
                    <a:pt x="92" y="19"/>
                  </a:lnTo>
                  <a:lnTo>
                    <a:pt x="77" y="15"/>
                  </a:lnTo>
                  <a:lnTo>
                    <a:pt x="69" y="14"/>
                  </a:lnTo>
                  <a:lnTo>
                    <a:pt x="60" y="13"/>
                  </a:lnTo>
                  <a:lnTo>
                    <a:pt x="50" y="1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20" y="7"/>
                  </a:lnTo>
                  <a:lnTo>
                    <a:pt x="9" y="6"/>
                  </a:lnTo>
                  <a:lnTo>
                    <a:pt x="0" y="4"/>
                  </a:lnTo>
                  <a:lnTo>
                    <a:pt x="13" y="2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1" y="2"/>
                  </a:lnTo>
                  <a:lnTo>
                    <a:pt x="62" y="3"/>
                  </a:lnTo>
                  <a:lnTo>
                    <a:pt x="75" y="5"/>
                  </a:lnTo>
                  <a:lnTo>
                    <a:pt x="88" y="8"/>
                  </a:lnTo>
                  <a:lnTo>
                    <a:pt x="100" y="11"/>
                  </a:lnTo>
                  <a:lnTo>
                    <a:pt x="113" y="14"/>
                  </a:lnTo>
                  <a:lnTo>
                    <a:pt x="124" y="18"/>
                  </a:lnTo>
                  <a:lnTo>
                    <a:pt x="137" y="21"/>
                  </a:lnTo>
                  <a:lnTo>
                    <a:pt x="150" y="25"/>
                  </a:lnTo>
                  <a:lnTo>
                    <a:pt x="161" y="28"/>
                  </a:lnTo>
                  <a:lnTo>
                    <a:pt x="174" y="30"/>
                  </a:lnTo>
                  <a:lnTo>
                    <a:pt x="185" y="33"/>
                  </a:lnTo>
                  <a:lnTo>
                    <a:pt x="197" y="34"/>
                  </a:lnTo>
                  <a:lnTo>
                    <a:pt x="204" y="35"/>
                  </a:lnTo>
                  <a:lnTo>
                    <a:pt x="210" y="37"/>
                  </a:lnTo>
                  <a:lnTo>
                    <a:pt x="215" y="40"/>
                  </a:lnTo>
                  <a:lnTo>
                    <a:pt x="222" y="42"/>
                  </a:lnTo>
                  <a:lnTo>
                    <a:pt x="228" y="45"/>
                  </a:lnTo>
                  <a:lnTo>
                    <a:pt x="234" y="49"/>
                  </a:lnTo>
                  <a:lnTo>
                    <a:pt x="240" y="51"/>
                  </a:lnTo>
                  <a:lnTo>
                    <a:pt x="24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6" name="Freeform 43"/>
            <p:cNvSpPr>
              <a:spLocks/>
            </p:cNvSpPr>
            <p:nvPr/>
          </p:nvSpPr>
          <p:spPr bwMode="auto">
            <a:xfrm>
              <a:off x="1625" y="597"/>
              <a:ext cx="17" cy="7"/>
            </a:xfrm>
            <a:custGeom>
              <a:avLst/>
              <a:gdLst>
                <a:gd name="T0" fmla="*/ 1 w 35"/>
                <a:gd name="T1" fmla="*/ 1 h 14"/>
                <a:gd name="T2" fmla="*/ 1 w 35"/>
                <a:gd name="T3" fmla="*/ 1 h 14"/>
                <a:gd name="T4" fmla="*/ 0 w 35"/>
                <a:gd name="T5" fmla="*/ 1 h 14"/>
                <a:gd name="T6" fmla="*/ 0 w 35"/>
                <a:gd name="T7" fmla="*/ 1 h 14"/>
                <a:gd name="T8" fmla="*/ 0 w 35"/>
                <a:gd name="T9" fmla="*/ 1 h 14"/>
                <a:gd name="T10" fmla="*/ 0 w 35"/>
                <a:gd name="T11" fmla="*/ 1 h 14"/>
                <a:gd name="T12" fmla="*/ 0 w 35"/>
                <a:gd name="T13" fmla="*/ 1 h 14"/>
                <a:gd name="T14" fmla="*/ 0 w 35"/>
                <a:gd name="T15" fmla="*/ 1 h 14"/>
                <a:gd name="T16" fmla="*/ 0 w 35"/>
                <a:gd name="T17" fmla="*/ 1 h 14"/>
                <a:gd name="T18" fmla="*/ 0 w 35"/>
                <a:gd name="T19" fmla="*/ 0 h 14"/>
                <a:gd name="T20" fmla="*/ 0 w 35"/>
                <a:gd name="T21" fmla="*/ 0 h 14"/>
                <a:gd name="T22" fmla="*/ 0 w 35"/>
                <a:gd name="T23" fmla="*/ 0 h 14"/>
                <a:gd name="T24" fmla="*/ 0 w 35"/>
                <a:gd name="T25" fmla="*/ 1 h 14"/>
                <a:gd name="T26" fmla="*/ 0 w 35"/>
                <a:gd name="T27" fmla="*/ 1 h 14"/>
                <a:gd name="T28" fmla="*/ 0 w 35"/>
                <a:gd name="T29" fmla="*/ 1 h 14"/>
                <a:gd name="T30" fmla="*/ 0 w 35"/>
                <a:gd name="T31" fmla="*/ 1 h 14"/>
                <a:gd name="T32" fmla="*/ 0 w 35"/>
                <a:gd name="T33" fmla="*/ 1 h 14"/>
                <a:gd name="T34" fmla="*/ 1 w 35"/>
                <a:gd name="T35" fmla="*/ 1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4">
                  <a:moveTo>
                    <a:pt x="35" y="11"/>
                  </a:moveTo>
                  <a:lnTo>
                    <a:pt x="35" y="13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7" name="Freeform 44"/>
            <p:cNvSpPr>
              <a:spLocks/>
            </p:cNvSpPr>
            <p:nvPr/>
          </p:nvSpPr>
          <p:spPr bwMode="auto">
            <a:xfrm>
              <a:off x="1610" y="605"/>
              <a:ext cx="9" cy="6"/>
            </a:xfrm>
            <a:custGeom>
              <a:avLst/>
              <a:gdLst>
                <a:gd name="T0" fmla="*/ 0 w 19"/>
                <a:gd name="T1" fmla="*/ 1 h 12"/>
                <a:gd name="T2" fmla="*/ 0 w 19"/>
                <a:gd name="T3" fmla="*/ 1 h 12"/>
                <a:gd name="T4" fmla="*/ 0 w 19"/>
                <a:gd name="T5" fmla="*/ 1 h 12"/>
                <a:gd name="T6" fmla="*/ 0 w 19"/>
                <a:gd name="T7" fmla="*/ 1 h 12"/>
                <a:gd name="T8" fmla="*/ 0 w 19"/>
                <a:gd name="T9" fmla="*/ 1 h 12"/>
                <a:gd name="T10" fmla="*/ 0 w 19"/>
                <a:gd name="T11" fmla="*/ 0 h 12"/>
                <a:gd name="T12" fmla="*/ 0 w 19"/>
                <a:gd name="T13" fmla="*/ 1 h 12"/>
                <a:gd name="T14" fmla="*/ 0 w 19"/>
                <a:gd name="T15" fmla="*/ 1 h 12"/>
                <a:gd name="T16" fmla="*/ 0 w 19"/>
                <a:gd name="T17" fmla="*/ 1 h 12"/>
                <a:gd name="T18" fmla="*/ 0 w 19"/>
                <a:gd name="T19" fmla="*/ 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2">
                  <a:moveTo>
                    <a:pt x="19" y="11"/>
                  </a:moveTo>
                  <a:lnTo>
                    <a:pt x="14" y="12"/>
                  </a:lnTo>
                  <a:lnTo>
                    <a:pt x="10" y="11"/>
                  </a:lnTo>
                  <a:lnTo>
                    <a:pt x="5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8" name="Freeform 45"/>
            <p:cNvSpPr>
              <a:spLocks/>
            </p:cNvSpPr>
            <p:nvPr/>
          </p:nvSpPr>
          <p:spPr bwMode="auto">
            <a:xfrm>
              <a:off x="1267" y="609"/>
              <a:ext cx="160" cy="68"/>
            </a:xfrm>
            <a:custGeom>
              <a:avLst/>
              <a:gdLst>
                <a:gd name="T0" fmla="*/ 7 w 319"/>
                <a:gd name="T1" fmla="*/ 2 h 136"/>
                <a:gd name="T2" fmla="*/ 8 w 319"/>
                <a:gd name="T3" fmla="*/ 2 h 136"/>
                <a:gd name="T4" fmla="*/ 8 w 319"/>
                <a:gd name="T5" fmla="*/ 2 h 136"/>
                <a:gd name="T6" fmla="*/ 9 w 319"/>
                <a:gd name="T7" fmla="*/ 2 h 136"/>
                <a:gd name="T8" fmla="*/ 9 w 319"/>
                <a:gd name="T9" fmla="*/ 3 h 136"/>
                <a:gd name="T10" fmla="*/ 9 w 319"/>
                <a:gd name="T11" fmla="*/ 3 h 136"/>
                <a:gd name="T12" fmla="*/ 10 w 319"/>
                <a:gd name="T13" fmla="*/ 3 h 136"/>
                <a:gd name="T14" fmla="*/ 10 w 319"/>
                <a:gd name="T15" fmla="*/ 4 h 136"/>
                <a:gd name="T16" fmla="*/ 10 w 319"/>
                <a:gd name="T17" fmla="*/ 4 h 136"/>
                <a:gd name="T18" fmla="*/ 10 w 319"/>
                <a:gd name="T19" fmla="*/ 4 h 136"/>
                <a:gd name="T20" fmla="*/ 10 w 319"/>
                <a:gd name="T21" fmla="*/ 4 h 136"/>
                <a:gd name="T22" fmla="*/ 10 w 319"/>
                <a:gd name="T23" fmla="*/ 5 h 136"/>
                <a:gd name="T24" fmla="*/ 10 w 319"/>
                <a:gd name="T25" fmla="*/ 5 h 136"/>
                <a:gd name="T26" fmla="*/ 10 w 319"/>
                <a:gd name="T27" fmla="*/ 5 h 136"/>
                <a:gd name="T28" fmla="*/ 10 w 319"/>
                <a:gd name="T29" fmla="*/ 5 h 136"/>
                <a:gd name="T30" fmla="*/ 10 w 319"/>
                <a:gd name="T31" fmla="*/ 4 h 136"/>
                <a:gd name="T32" fmla="*/ 10 w 319"/>
                <a:gd name="T33" fmla="*/ 4 h 136"/>
                <a:gd name="T34" fmla="*/ 10 w 319"/>
                <a:gd name="T35" fmla="*/ 4 h 136"/>
                <a:gd name="T36" fmla="*/ 10 w 319"/>
                <a:gd name="T37" fmla="*/ 4 h 136"/>
                <a:gd name="T38" fmla="*/ 9 w 319"/>
                <a:gd name="T39" fmla="*/ 4 h 136"/>
                <a:gd name="T40" fmla="*/ 9 w 319"/>
                <a:gd name="T41" fmla="*/ 4 h 136"/>
                <a:gd name="T42" fmla="*/ 9 w 319"/>
                <a:gd name="T43" fmla="*/ 4 h 136"/>
                <a:gd name="T44" fmla="*/ 9 w 319"/>
                <a:gd name="T45" fmla="*/ 3 h 136"/>
                <a:gd name="T46" fmla="*/ 9 w 319"/>
                <a:gd name="T47" fmla="*/ 3 h 136"/>
                <a:gd name="T48" fmla="*/ 9 w 319"/>
                <a:gd name="T49" fmla="*/ 3 h 136"/>
                <a:gd name="T50" fmla="*/ 8 w 319"/>
                <a:gd name="T51" fmla="*/ 3 h 136"/>
                <a:gd name="T52" fmla="*/ 8 w 319"/>
                <a:gd name="T53" fmla="*/ 3 h 136"/>
                <a:gd name="T54" fmla="*/ 8 w 319"/>
                <a:gd name="T55" fmla="*/ 3 h 136"/>
                <a:gd name="T56" fmla="*/ 8 w 319"/>
                <a:gd name="T57" fmla="*/ 2 h 136"/>
                <a:gd name="T58" fmla="*/ 7 w 319"/>
                <a:gd name="T59" fmla="*/ 2 h 136"/>
                <a:gd name="T60" fmla="*/ 7 w 319"/>
                <a:gd name="T61" fmla="*/ 2 h 136"/>
                <a:gd name="T62" fmla="*/ 7 w 319"/>
                <a:gd name="T63" fmla="*/ 2 h 136"/>
                <a:gd name="T64" fmla="*/ 6 w 319"/>
                <a:gd name="T65" fmla="*/ 2 h 136"/>
                <a:gd name="T66" fmla="*/ 6 w 319"/>
                <a:gd name="T67" fmla="*/ 2 h 136"/>
                <a:gd name="T68" fmla="*/ 6 w 319"/>
                <a:gd name="T69" fmla="*/ 2 h 136"/>
                <a:gd name="T70" fmla="*/ 5 w 319"/>
                <a:gd name="T71" fmla="*/ 2 h 136"/>
                <a:gd name="T72" fmla="*/ 5 w 319"/>
                <a:gd name="T73" fmla="*/ 1 h 136"/>
                <a:gd name="T74" fmla="*/ 4 w 319"/>
                <a:gd name="T75" fmla="*/ 1 h 136"/>
                <a:gd name="T76" fmla="*/ 4 w 319"/>
                <a:gd name="T77" fmla="*/ 1 h 136"/>
                <a:gd name="T78" fmla="*/ 4 w 319"/>
                <a:gd name="T79" fmla="*/ 1 h 136"/>
                <a:gd name="T80" fmla="*/ 3 w 319"/>
                <a:gd name="T81" fmla="*/ 1 h 136"/>
                <a:gd name="T82" fmla="*/ 2 w 319"/>
                <a:gd name="T83" fmla="*/ 1 h 136"/>
                <a:gd name="T84" fmla="*/ 2 w 319"/>
                <a:gd name="T85" fmla="*/ 1 h 136"/>
                <a:gd name="T86" fmla="*/ 1 w 319"/>
                <a:gd name="T87" fmla="*/ 1 h 136"/>
                <a:gd name="T88" fmla="*/ 1 w 319"/>
                <a:gd name="T89" fmla="*/ 1 h 136"/>
                <a:gd name="T90" fmla="*/ 1 w 319"/>
                <a:gd name="T91" fmla="*/ 1 h 136"/>
                <a:gd name="T92" fmla="*/ 0 w 319"/>
                <a:gd name="T93" fmla="*/ 1 h 136"/>
                <a:gd name="T94" fmla="*/ 1 w 319"/>
                <a:gd name="T95" fmla="*/ 0 h 136"/>
                <a:gd name="T96" fmla="*/ 1 w 319"/>
                <a:gd name="T97" fmla="*/ 0 h 136"/>
                <a:gd name="T98" fmla="*/ 2 w 319"/>
                <a:gd name="T99" fmla="*/ 1 h 136"/>
                <a:gd name="T100" fmla="*/ 2 w 319"/>
                <a:gd name="T101" fmla="*/ 1 h 136"/>
                <a:gd name="T102" fmla="*/ 3 w 319"/>
                <a:gd name="T103" fmla="*/ 1 h 136"/>
                <a:gd name="T104" fmla="*/ 3 w 319"/>
                <a:gd name="T105" fmla="*/ 1 h 136"/>
                <a:gd name="T106" fmla="*/ 4 w 319"/>
                <a:gd name="T107" fmla="*/ 1 h 136"/>
                <a:gd name="T108" fmla="*/ 4 w 319"/>
                <a:gd name="T109" fmla="*/ 1 h 136"/>
                <a:gd name="T110" fmla="*/ 5 w 319"/>
                <a:gd name="T111" fmla="*/ 1 h 136"/>
                <a:gd name="T112" fmla="*/ 5 w 319"/>
                <a:gd name="T113" fmla="*/ 1 h 136"/>
                <a:gd name="T114" fmla="*/ 5 w 319"/>
                <a:gd name="T115" fmla="*/ 1 h 136"/>
                <a:gd name="T116" fmla="*/ 6 w 319"/>
                <a:gd name="T117" fmla="*/ 1 h 136"/>
                <a:gd name="T118" fmla="*/ 6 w 319"/>
                <a:gd name="T119" fmla="*/ 1 h 136"/>
                <a:gd name="T120" fmla="*/ 7 w 319"/>
                <a:gd name="T121" fmla="*/ 1 h 136"/>
                <a:gd name="T122" fmla="*/ 7 w 319"/>
                <a:gd name="T123" fmla="*/ 2 h 136"/>
                <a:gd name="T124" fmla="*/ 7 w 319"/>
                <a:gd name="T125" fmla="*/ 2 h 1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19" h="136">
                  <a:moveTo>
                    <a:pt x="221" y="36"/>
                  </a:moveTo>
                  <a:lnTo>
                    <a:pt x="234" y="45"/>
                  </a:lnTo>
                  <a:lnTo>
                    <a:pt x="247" y="53"/>
                  </a:lnTo>
                  <a:lnTo>
                    <a:pt x="259" y="61"/>
                  </a:lnTo>
                  <a:lnTo>
                    <a:pt x="272" y="69"/>
                  </a:lnTo>
                  <a:lnTo>
                    <a:pt x="285" y="78"/>
                  </a:lnTo>
                  <a:lnTo>
                    <a:pt x="296" y="89"/>
                  </a:lnTo>
                  <a:lnTo>
                    <a:pt x="306" y="101"/>
                  </a:lnTo>
                  <a:lnTo>
                    <a:pt x="316" y="114"/>
                  </a:lnTo>
                  <a:lnTo>
                    <a:pt x="316" y="119"/>
                  </a:lnTo>
                  <a:lnTo>
                    <a:pt x="318" y="125"/>
                  </a:lnTo>
                  <a:lnTo>
                    <a:pt x="319" y="130"/>
                  </a:lnTo>
                  <a:lnTo>
                    <a:pt x="317" y="136"/>
                  </a:lnTo>
                  <a:lnTo>
                    <a:pt x="314" y="132"/>
                  </a:lnTo>
                  <a:lnTo>
                    <a:pt x="310" y="129"/>
                  </a:lnTo>
                  <a:lnTo>
                    <a:pt x="304" y="125"/>
                  </a:lnTo>
                  <a:lnTo>
                    <a:pt x="298" y="122"/>
                  </a:lnTo>
                  <a:lnTo>
                    <a:pt x="295" y="114"/>
                  </a:lnTo>
                  <a:lnTo>
                    <a:pt x="289" y="109"/>
                  </a:lnTo>
                  <a:lnTo>
                    <a:pt x="283" y="106"/>
                  </a:lnTo>
                  <a:lnTo>
                    <a:pt x="278" y="101"/>
                  </a:lnTo>
                  <a:lnTo>
                    <a:pt x="279" y="99"/>
                  </a:lnTo>
                  <a:lnTo>
                    <a:pt x="273" y="92"/>
                  </a:lnTo>
                  <a:lnTo>
                    <a:pt x="265" y="85"/>
                  </a:lnTo>
                  <a:lnTo>
                    <a:pt x="258" y="80"/>
                  </a:lnTo>
                  <a:lnTo>
                    <a:pt x="249" y="76"/>
                  </a:lnTo>
                  <a:lnTo>
                    <a:pt x="241" y="72"/>
                  </a:lnTo>
                  <a:lnTo>
                    <a:pt x="233" y="68"/>
                  </a:lnTo>
                  <a:lnTo>
                    <a:pt x="226" y="63"/>
                  </a:lnTo>
                  <a:lnTo>
                    <a:pt x="219" y="58"/>
                  </a:lnTo>
                  <a:lnTo>
                    <a:pt x="206" y="56"/>
                  </a:lnTo>
                  <a:lnTo>
                    <a:pt x="195" y="51"/>
                  </a:lnTo>
                  <a:lnTo>
                    <a:pt x="184" y="47"/>
                  </a:lnTo>
                  <a:lnTo>
                    <a:pt x="173" y="42"/>
                  </a:lnTo>
                  <a:lnTo>
                    <a:pt x="162" y="38"/>
                  </a:lnTo>
                  <a:lnTo>
                    <a:pt x="151" y="33"/>
                  </a:lnTo>
                  <a:lnTo>
                    <a:pt x="139" y="28"/>
                  </a:lnTo>
                  <a:lnTo>
                    <a:pt x="128" y="26"/>
                  </a:lnTo>
                  <a:lnTo>
                    <a:pt x="113" y="19"/>
                  </a:lnTo>
                  <a:lnTo>
                    <a:pt x="98" y="16"/>
                  </a:lnTo>
                  <a:lnTo>
                    <a:pt x="81" y="15"/>
                  </a:lnTo>
                  <a:lnTo>
                    <a:pt x="64" y="13"/>
                  </a:lnTo>
                  <a:lnTo>
                    <a:pt x="48" y="13"/>
                  </a:lnTo>
                  <a:lnTo>
                    <a:pt x="31" y="12"/>
                  </a:lnTo>
                  <a:lnTo>
                    <a:pt x="16" y="10"/>
                  </a:lnTo>
                  <a:lnTo>
                    <a:pt x="1" y="5"/>
                  </a:lnTo>
                  <a:lnTo>
                    <a:pt x="0" y="1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45" y="1"/>
                  </a:lnTo>
                  <a:lnTo>
                    <a:pt x="59" y="2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101" y="9"/>
                  </a:lnTo>
                  <a:lnTo>
                    <a:pt x="115" y="12"/>
                  </a:lnTo>
                  <a:lnTo>
                    <a:pt x="129" y="16"/>
                  </a:lnTo>
                  <a:lnTo>
                    <a:pt x="142" y="18"/>
                  </a:lnTo>
                  <a:lnTo>
                    <a:pt x="156" y="21"/>
                  </a:lnTo>
                  <a:lnTo>
                    <a:pt x="168" y="25"/>
                  </a:lnTo>
                  <a:lnTo>
                    <a:pt x="182" y="28"/>
                  </a:lnTo>
                  <a:lnTo>
                    <a:pt x="195" y="32"/>
                  </a:lnTo>
                  <a:lnTo>
                    <a:pt x="209" y="34"/>
                  </a:lnTo>
                  <a:lnTo>
                    <a:pt x="22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9" name="Freeform 46"/>
            <p:cNvSpPr>
              <a:spLocks/>
            </p:cNvSpPr>
            <p:nvPr/>
          </p:nvSpPr>
          <p:spPr bwMode="auto">
            <a:xfrm>
              <a:off x="1522" y="612"/>
              <a:ext cx="8" cy="24"/>
            </a:xfrm>
            <a:custGeom>
              <a:avLst/>
              <a:gdLst>
                <a:gd name="T0" fmla="*/ 1 w 16"/>
                <a:gd name="T1" fmla="*/ 0 h 49"/>
                <a:gd name="T2" fmla="*/ 1 w 16"/>
                <a:gd name="T3" fmla="*/ 0 h 49"/>
                <a:gd name="T4" fmla="*/ 1 w 16"/>
                <a:gd name="T5" fmla="*/ 0 h 49"/>
                <a:gd name="T6" fmla="*/ 1 w 16"/>
                <a:gd name="T7" fmla="*/ 1 h 49"/>
                <a:gd name="T8" fmla="*/ 0 w 16"/>
                <a:gd name="T9" fmla="*/ 1 h 49"/>
                <a:gd name="T10" fmla="*/ 1 w 16"/>
                <a:gd name="T11" fmla="*/ 1 h 49"/>
                <a:gd name="T12" fmla="*/ 1 w 16"/>
                <a:gd name="T13" fmla="*/ 1 h 49"/>
                <a:gd name="T14" fmla="*/ 1 w 16"/>
                <a:gd name="T15" fmla="*/ 0 h 49"/>
                <a:gd name="T16" fmla="*/ 1 w 16"/>
                <a:gd name="T17" fmla="*/ 0 h 49"/>
                <a:gd name="T18" fmla="*/ 1 w 16"/>
                <a:gd name="T19" fmla="*/ 0 h 49"/>
                <a:gd name="T20" fmla="*/ 1 w 16"/>
                <a:gd name="T21" fmla="*/ 0 h 49"/>
                <a:gd name="T22" fmla="*/ 1 w 16"/>
                <a:gd name="T23" fmla="*/ 0 h 49"/>
                <a:gd name="T24" fmla="*/ 1 w 16"/>
                <a:gd name="T25" fmla="*/ 0 h 49"/>
                <a:gd name="T26" fmla="*/ 1 w 16"/>
                <a:gd name="T27" fmla="*/ 0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49">
                  <a:moveTo>
                    <a:pt x="16" y="0"/>
                  </a:moveTo>
                  <a:lnTo>
                    <a:pt x="13" y="13"/>
                  </a:lnTo>
                  <a:lnTo>
                    <a:pt x="9" y="27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2" y="33"/>
                  </a:lnTo>
                  <a:lnTo>
                    <a:pt x="5" y="25"/>
                  </a:lnTo>
                  <a:lnTo>
                    <a:pt x="7" y="16"/>
                  </a:lnTo>
                  <a:lnTo>
                    <a:pt x="4" y="13"/>
                  </a:lnTo>
                  <a:lnTo>
                    <a:pt x="9" y="11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0" name="Freeform 47"/>
            <p:cNvSpPr>
              <a:spLocks/>
            </p:cNvSpPr>
            <p:nvPr/>
          </p:nvSpPr>
          <p:spPr bwMode="auto">
            <a:xfrm>
              <a:off x="1214" y="623"/>
              <a:ext cx="199" cy="106"/>
            </a:xfrm>
            <a:custGeom>
              <a:avLst/>
              <a:gdLst>
                <a:gd name="T0" fmla="*/ 5 w 397"/>
                <a:gd name="T1" fmla="*/ 0 h 213"/>
                <a:gd name="T2" fmla="*/ 6 w 397"/>
                <a:gd name="T3" fmla="*/ 0 h 213"/>
                <a:gd name="T4" fmla="*/ 7 w 397"/>
                <a:gd name="T5" fmla="*/ 0 h 213"/>
                <a:gd name="T6" fmla="*/ 7 w 397"/>
                <a:gd name="T7" fmla="*/ 0 h 213"/>
                <a:gd name="T8" fmla="*/ 7 w 397"/>
                <a:gd name="T9" fmla="*/ 0 h 213"/>
                <a:gd name="T10" fmla="*/ 8 w 397"/>
                <a:gd name="T11" fmla="*/ 1 h 213"/>
                <a:gd name="T12" fmla="*/ 9 w 397"/>
                <a:gd name="T13" fmla="*/ 1 h 213"/>
                <a:gd name="T14" fmla="*/ 10 w 397"/>
                <a:gd name="T15" fmla="*/ 2 h 213"/>
                <a:gd name="T16" fmla="*/ 12 w 397"/>
                <a:gd name="T17" fmla="*/ 3 h 213"/>
                <a:gd name="T18" fmla="*/ 12 w 397"/>
                <a:gd name="T19" fmla="*/ 3 h 213"/>
                <a:gd name="T20" fmla="*/ 13 w 397"/>
                <a:gd name="T21" fmla="*/ 4 h 213"/>
                <a:gd name="T22" fmla="*/ 11 w 397"/>
                <a:gd name="T23" fmla="*/ 5 h 213"/>
                <a:gd name="T24" fmla="*/ 10 w 397"/>
                <a:gd name="T25" fmla="*/ 4 h 213"/>
                <a:gd name="T26" fmla="*/ 10 w 397"/>
                <a:gd name="T27" fmla="*/ 3 h 213"/>
                <a:gd name="T28" fmla="*/ 9 w 397"/>
                <a:gd name="T29" fmla="*/ 3 h 213"/>
                <a:gd name="T30" fmla="*/ 9 w 397"/>
                <a:gd name="T31" fmla="*/ 3 h 213"/>
                <a:gd name="T32" fmla="*/ 8 w 397"/>
                <a:gd name="T33" fmla="*/ 2 h 213"/>
                <a:gd name="T34" fmla="*/ 7 w 397"/>
                <a:gd name="T35" fmla="*/ 2 h 213"/>
                <a:gd name="T36" fmla="*/ 7 w 397"/>
                <a:gd name="T37" fmla="*/ 2 h 213"/>
                <a:gd name="T38" fmla="*/ 6 w 397"/>
                <a:gd name="T39" fmla="*/ 2 h 213"/>
                <a:gd name="T40" fmla="*/ 6 w 397"/>
                <a:gd name="T41" fmla="*/ 2 h 213"/>
                <a:gd name="T42" fmla="*/ 4 w 397"/>
                <a:gd name="T43" fmla="*/ 1 h 213"/>
                <a:gd name="T44" fmla="*/ 3 w 397"/>
                <a:gd name="T45" fmla="*/ 1 h 213"/>
                <a:gd name="T46" fmla="*/ 2 w 397"/>
                <a:gd name="T47" fmla="*/ 1 h 213"/>
                <a:gd name="T48" fmla="*/ 3 w 397"/>
                <a:gd name="T49" fmla="*/ 1 h 213"/>
                <a:gd name="T50" fmla="*/ 4 w 397"/>
                <a:gd name="T51" fmla="*/ 2 h 213"/>
                <a:gd name="T52" fmla="*/ 5 w 397"/>
                <a:gd name="T53" fmla="*/ 2 h 213"/>
                <a:gd name="T54" fmla="*/ 6 w 397"/>
                <a:gd name="T55" fmla="*/ 2 h 213"/>
                <a:gd name="T56" fmla="*/ 7 w 397"/>
                <a:gd name="T57" fmla="*/ 2 h 213"/>
                <a:gd name="T58" fmla="*/ 8 w 397"/>
                <a:gd name="T59" fmla="*/ 3 h 213"/>
                <a:gd name="T60" fmla="*/ 8 w 397"/>
                <a:gd name="T61" fmla="*/ 3 h 213"/>
                <a:gd name="T62" fmla="*/ 9 w 397"/>
                <a:gd name="T63" fmla="*/ 3 h 213"/>
                <a:gd name="T64" fmla="*/ 10 w 397"/>
                <a:gd name="T65" fmla="*/ 4 h 213"/>
                <a:gd name="T66" fmla="*/ 10 w 397"/>
                <a:gd name="T67" fmla="*/ 4 h 213"/>
                <a:gd name="T68" fmla="*/ 11 w 397"/>
                <a:gd name="T69" fmla="*/ 5 h 213"/>
                <a:gd name="T70" fmla="*/ 11 w 397"/>
                <a:gd name="T71" fmla="*/ 5 h 213"/>
                <a:gd name="T72" fmla="*/ 10 w 397"/>
                <a:gd name="T73" fmla="*/ 6 h 213"/>
                <a:gd name="T74" fmla="*/ 10 w 397"/>
                <a:gd name="T75" fmla="*/ 6 h 213"/>
                <a:gd name="T76" fmla="*/ 9 w 397"/>
                <a:gd name="T77" fmla="*/ 5 h 213"/>
                <a:gd name="T78" fmla="*/ 8 w 397"/>
                <a:gd name="T79" fmla="*/ 5 h 213"/>
                <a:gd name="T80" fmla="*/ 7 w 397"/>
                <a:gd name="T81" fmla="*/ 4 h 213"/>
                <a:gd name="T82" fmla="*/ 6 w 397"/>
                <a:gd name="T83" fmla="*/ 4 h 213"/>
                <a:gd name="T84" fmla="*/ 6 w 397"/>
                <a:gd name="T85" fmla="*/ 4 h 213"/>
                <a:gd name="T86" fmla="*/ 5 w 397"/>
                <a:gd name="T87" fmla="*/ 4 h 213"/>
                <a:gd name="T88" fmla="*/ 4 w 397"/>
                <a:gd name="T89" fmla="*/ 3 h 213"/>
                <a:gd name="T90" fmla="*/ 2 w 397"/>
                <a:gd name="T91" fmla="*/ 3 h 213"/>
                <a:gd name="T92" fmla="*/ 1 w 397"/>
                <a:gd name="T93" fmla="*/ 2 h 213"/>
                <a:gd name="T94" fmla="*/ 1 w 397"/>
                <a:gd name="T95" fmla="*/ 1 h 213"/>
                <a:gd name="T96" fmla="*/ 2 w 397"/>
                <a:gd name="T97" fmla="*/ 1 h 213"/>
                <a:gd name="T98" fmla="*/ 3 w 397"/>
                <a:gd name="T99" fmla="*/ 0 h 213"/>
                <a:gd name="T100" fmla="*/ 3 w 397"/>
                <a:gd name="T101" fmla="*/ 0 h 213"/>
                <a:gd name="T102" fmla="*/ 4 w 397"/>
                <a:gd name="T103" fmla="*/ 0 h 2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7" h="213">
                  <a:moveTo>
                    <a:pt x="121" y="13"/>
                  </a:moveTo>
                  <a:lnTo>
                    <a:pt x="131" y="14"/>
                  </a:lnTo>
                  <a:lnTo>
                    <a:pt x="142" y="14"/>
                  </a:lnTo>
                  <a:lnTo>
                    <a:pt x="153" y="15"/>
                  </a:lnTo>
                  <a:lnTo>
                    <a:pt x="165" y="16"/>
                  </a:lnTo>
                  <a:lnTo>
                    <a:pt x="175" y="17"/>
                  </a:lnTo>
                  <a:lnTo>
                    <a:pt x="186" y="20"/>
                  </a:lnTo>
                  <a:lnTo>
                    <a:pt x="197" y="22"/>
                  </a:lnTo>
                  <a:lnTo>
                    <a:pt x="207" y="24"/>
                  </a:lnTo>
                  <a:lnTo>
                    <a:pt x="207" y="27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9"/>
                  </a:lnTo>
                  <a:lnTo>
                    <a:pt x="216" y="28"/>
                  </a:lnTo>
                  <a:lnTo>
                    <a:pt x="223" y="29"/>
                  </a:lnTo>
                  <a:lnTo>
                    <a:pt x="229" y="30"/>
                  </a:lnTo>
                  <a:lnTo>
                    <a:pt x="236" y="32"/>
                  </a:lnTo>
                  <a:lnTo>
                    <a:pt x="242" y="36"/>
                  </a:lnTo>
                  <a:lnTo>
                    <a:pt x="248" y="38"/>
                  </a:lnTo>
                  <a:lnTo>
                    <a:pt x="252" y="43"/>
                  </a:lnTo>
                  <a:lnTo>
                    <a:pt x="257" y="46"/>
                  </a:lnTo>
                  <a:lnTo>
                    <a:pt x="274" y="52"/>
                  </a:lnTo>
                  <a:lnTo>
                    <a:pt x="292" y="58"/>
                  </a:lnTo>
                  <a:lnTo>
                    <a:pt x="309" y="66"/>
                  </a:lnTo>
                  <a:lnTo>
                    <a:pt x="326" y="75"/>
                  </a:lnTo>
                  <a:lnTo>
                    <a:pt x="341" y="85"/>
                  </a:lnTo>
                  <a:lnTo>
                    <a:pt x="356" y="97"/>
                  </a:lnTo>
                  <a:lnTo>
                    <a:pt x="369" y="110"/>
                  </a:lnTo>
                  <a:lnTo>
                    <a:pt x="379" y="125"/>
                  </a:lnTo>
                  <a:lnTo>
                    <a:pt x="383" y="127"/>
                  </a:lnTo>
                  <a:lnTo>
                    <a:pt x="388" y="133"/>
                  </a:lnTo>
                  <a:lnTo>
                    <a:pt x="392" y="138"/>
                  </a:lnTo>
                  <a:lnTo>
                    <a:pt x="397" y="140"/>
                  </a:lnTo>
                  <a:lnTo>
                    <a:pt x="347" y="181"/>
                  </a:lnTo>
                  <a:lnTo>
                    <a:pt x="342" y="171"/>
                  </a:lnTo>
                  <a:lnTo>
                    <a:pt x="336" y="160"/>
                  </a:lnTo>
                  <a:lnTo>
                    <a:pt x="329" y="151"/>
                  </a:lnTo>
                  <a:lnTo>
                    <a:pt x="324" y="142"/>
                  </a:lnTo>
                  <a:lnTo>
                    <a:pt x="319" y="137"/>
                  </a:lnTo>
                  <a:lnTo>
                    <a:pt x="313" y="133"/>
                  </a:lnTo>
                  <a:lnTo>
                    <a:pt x="307" y="129"/>
                  </a:lnTo>
                  <a:lnTo>
                    <a:pt x="302" y="125"/>
                  </a:lnTo>
                  <a:lnTo>
                    <a:pt x="297" y="120"/>
                  </a:lnTo>
                  <a:lnTo>
                    <a:pt x="291" y="116"/>
                  </a:lnTo>
                  <a:lnTo>
                    <a:pt x="287" y="112"/>
                  </a:lnTo>
                  <a:lnTo>
                    <a:pt x="283" y="107"/>
                  </a:lnTo>
                  <a:lnTo>
                    <a:pt x="274" y="101"/>
                  </a:lnTo>
                  <a:lnTo>
                    <a:pt x="265" y="97"/>
                  </a:lnTo>
                  <a:lnTo>
                    <a:pt x="256" y="92"/>
                  </a:lnTo>
                  <a:lnTo>
                    <a:pt x="245" y="88"/>
                  </a:lnTo>
                  <a:lnTo>
                    <a:pt x="236" y="84"/>
                  </a:lnTo>
                  <a:lnTo>
                    <a:pt x="226" y="80"/>
                  </a:lnTo>
                  <a:lnTo>
                    <a:pt x="216" y="76"/>
                  </a:lnTo>
                  <a:lnTo>
                    <a:pt x="206" y="73"/>
                  </a:lnTo>
                  <a:lnTo>
                    <a:pt x="205" y="74"/>
                  </a:lnTo>
                  <a:lnTo>
                    <a:pt x="203" y="76"/>
                  </a:lnTo>
                  <a:lnTo>
                    <a:pt x="203" y="77"/>
                  </a:lnTo>
                  <a:lnTo>
                    <a:pt x="203" y="80"/>
                  </a:lnTo>
                  <a:lnTo>
                    <a:pt x="197" y="77"/>
                  </a:lnTo>
                  <a:lnTo>
                    <a:pt x="190" y="75"/>
                  </a:lnTo>
                  <a:lnTo>
                    <a:pt x="184" y="73"/>
                  </a:lnTo>
                  <a:lnTo>
                    <a:pt x="181" y="68"/>
                  </a:lnTo>
                  <a:lnTo>
                    <a:pt x="163" y="65"/>
                  </a:lnTo>
                  <a:lnTo>
                    <a:pt x="146" y="62"/>
                  </a:lnTo>
                  <a:lnTo>
                    <a:pt x="131" y="59"/>
                  </a:lnTo>
                  <a:lnTo>
                    <a:pt x="115" y="55"/>
                  </a:lnTo>
                  <a:lnTo>
                    <a:pt x="100" y="53"/>
                  </a:lnTo>
                  <a:lnTo>
                    <a:pt x="84" y="51"/>
                  </a:lnTo>
                  <a:lnTo>
                    <a:pt x="68" y="48"/>
                  </a:lnTo>
                  <a:lnTo>
                    <a:pt x="49" y="47"/>
                  </a:lnTo>
                  <a:lnTo>
                    <a:pt x="44" y="51"/>
                  </a:lnTo>
                  <a:lnTo>
                    <a:pt x="53" y="54"/>
                  </a:lnTo>
                  <a:lnTo>
                    <a:pt x="63" y="57"/>
                  </a:lnTo>
                  <a:lnTo>
                    <a:pt x="72" y="59"/>
                  </a:lnTo>
                  <a:lnTo>
                    <a:pt x="83" y="60"/>
                  </a:lnTo>
                  <a:lnTo>
                    <a:pt x="93" y="62"/>
                  </a:lnTo>
                  <a:lnTo>
                    <a:pt x="102" y="65"/>
                  </a:lnTo>
                  <a:lnTo>
                    <a:pt x="112" y="67"/>
                  </a:lnTo>
                  <a:lnTo>
                    <a:pt x="121" y="72"/>
                  </a:lnTo>
                  <a:lnTo>
                    <a:pt x="133" y="70"/>
                  </a:lnTo>
                  <a:lnTo>
                    <a:pt x="145" y="72"/>
                  </a:lnTo>
                  <a:lnTo>
                    <a:pt x="157" y="74"/>
                  </a:lnTo>
                  <a:lnTo>
                    <a:pt x="168" y="77"/>
                  </a:lnTo>
                  <a:lnTo>
                    <a:pt x="180" y="82"/>
                  </a:lnTo>
                  <a:lnTo>
                    <a:pt x="190" y="86"/>
                  </a:lnTo>
                  <a:lnTo>
                    <a:pt x="201" y="91"/>
                  </a:lnTo>
                  <a:lnTo>
                    <a:pt x="214" y="93"/>
                  </a:lnTo>
                  <a:lnTo>
                    <a:pt x="220" y="96"/>
                  </a:lnTo>
                  <a:lnTo>
                    <a:pt x="226" y="99"/>
                  </a:lnTo>
                  <a:lnTo>
                    <a:pt x="230" y="104"/>
                  </a:lnTo>
                  <a:lnTo>
                    <a:pt x="236" y="107"/>
                  </a:lnTo>
                  <a:lnTo>
                    <a:pt x="241" y="111"/>
                  </a:lnTo>
                  <a:lnTo>
                    <a:pt x="246" y="114"/>
                  </a:lnTo>
                  <a:lnTo>
                    <a:pt x="252" y="115"/>
                  </a:lnTo>
                  <a:lnTo>
                    <a:pt x="259" y="116"/>
                  </a:lnTo>
                  <a:lnTo>
                    <a:pt x="266" y="123"/>
                  </a:lnTo>
                  <a:lnTo>
                    <a:pt x="274" y="129"/>
                  </a:lnTo>
                  <a:lnTo>
                    <a:pt x="282" y="134"/>
                  </a:lnTo>
                  <a:lnTo>
                    <a:pt x="290" y="140"/>
                  </a:lnTo>
                  <a:lnTo>
                    <a:pt x="298" y="145"/>
                  </a:lnTo>
                  <a:lnTo>
                    <a:pt x="306" y="152"/>
                  </a:lnTo>
                  <a:lnTo>
                    <a:pt x="313" y="159"/>
                  </a:lnTo>
                  <a:lnTo>
                    <a:pt x="319" y="167"/>
                  </a:lnTo>
                  <a:lnTo>
                    <a:pt x="325" y="169"/>
                  </a:lnTo>
                  <a:lnTo>
                    <a:pt x="330" y="174"/>
                  </a:lnTo>
                  <a:lnTo>
                    <a:pt x="334" y="181"/>
                  </a:lnTo>
                  <a:lnTo>
                    <a:pt x="339" y="186"/>
                  </a:lnTo>
                  <a:lnTo>
                    <a:pt x="334" y="191"/>
                  </a:lnTo>
                  <a:lnTo>
                    <a:pt x="328" y="196"/>
                  </a:lnTo>
                  <a:lnTo>
                    <a:pt x="322" y="199"/>
                  </a:lnTo>
                  <a:lnTo>
                    <a:pt x="317" y="203"/>
                  </a:lnTo>
                  <a:lnTo>
                    <a:pt x="310" y="206"/>
                  </a:lnTo>
                  <a:lnTo>
                    <a:pt x="303" y="209"/>
                  </a:lnTo>
                  <a:lnTo>
                    <a:pt x="296" y="211"/>
                  </a:lnTo>
                  <a:lnTo>
                    <a:pt x="289" y="213"/>
                  </a:lnTo>
                  <a:lnTo>
                    <a:pt x="284" y="201"/>
                  </a:lnTo>
                  <a:lnTo>
                    <a:pt x="280" y="189"/>
                  </a:lnTo>
                  <a:lnTo>
                    <a:pt x="272" y="180"/>
                  </a:lnTo>
                  <a:lnTo>
                    <a:pt x="259" y="175"/>
                  </a:lnTo>
                  <a:lnTo>
                    <a:pt x="251" y="166"/>
                  </a:lnTo>
                  <a:lnTo>
                    <a:pt x="242" y="160"/>
                  </a:lnTo>
                  <a:lnTo>
                    <a:pt x="231" y="154"/>
                  </a:lnTo>
                  <a:lnTo>
                    <a:pt x="220" y="150"/>
                  </a:lnTo>
                  <a:lnTo>
                    <a:pt x="207" y="146"/>
                  </a:lnTo>
                  <a:lnTo>
                    <a:pt x="196" y="142"/>
                  </a:lnTo>
                  <a:lnTo>
                    <a:pt x="184" y="137"/>
                  </a:lnTo>
                  <a:lnTo>
                    <a:pt x="174" y="131"/>
                  </a:lnTo>
                  <a:lnTo>
                    <a:pt x="169" y="136"/>
                  </a:lnTo>
                  <a:lnTo>
                    <a:pt x="166" y="131"/>
                  </a:lnTo>
                  <a:lnTo>
                    <a:pt x="162" y="130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35" y="123"/>
                  </a:lnTo>
                  <a:lnTo>
                    <a:pt x="116" y="118"/>
                  </a:lnTo>
                  <a:lnTo>
                    <a:pt x="98" y="113"/>
                  </a:lnTo>
                  <a:lnTo>
                    <a:pt x="78" y="108"/>
                  </a:lnTo>
                  <a:lnTo>
                    <a:pt x="59" y="105"/>
                  </a:lnTo>
                  <a:lnTo>
                    <a:pt x="39" y="103"/>
                  </a:lnTo>
                  <a:lnTo>
                    <a:pt x="19" y="100"/>
                  </a:lnTo>
                  <a:lnTo>
                    <a:pt x="0" y="99"/>
                  </a:lnTo>
                  <a:lnTo>
                    <a:pt x="4" y="89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1" y="60"/>
                  </a:lnTo>
                  <a:lnTo>
                    <a:pt x="26" y="52"/>
                  </a:lnTo>
                  <a:lnTo>
                    <a:pt x="33" y="44"/>
                  </a:lnTo>
                  <a:lnTo>
                    <a:pt x="40" y="36"/>
                  </a:lnTo>
                  <a:lnTo>
                    <a:pt x="47" y="29"/>
                  </a:lnTo>
                  <a:lnTo>
                    <a:pt x="46" y="28"/>
                  </a:lnTo>
                  <a:lnTo>
                    <a:pt x="70" y="0"/>
                  </a:lnTo>
                  <a:lnTo>
                    <a:pt x="75" y="6"/>
                  </a:lnTo>
                  <a:lnTo>
                    <a:pt x="80" y="9"/>
                  </a:lnTo>
                  <a:lnTo>
                    <a:pt x="87" y="10"/>
                  </a:lnTo>
                  <a:lnTo>
                    <a:pt x="94" y="9"/>
                  </a:lnTo>
                  <a:lnTo>
                    <a:pt x="101" y="8"/>
                  </a:lnTo>
                  <a:lnTo>
                    <a:pt x="108" y="8"/>
                  </a:lnTo>
                  <a:lnTo>
                    <a:pt x="115" y="9"/>
                  </a:lnTo>
                  <a:lnTo>
                    <a:pt x="121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1" name="Freeform 48"/>
            <p:cNvSpPr>
              <a:spLocks/>
            </p:cNvSpPr>
            <p:nvPr/>
          </p:nvSpPr>
          <p:spPr bwMode="auto">
            <a:xfrm>
              <a:off x="1503" y="624"/>
              <a:ext cx="7" cy="23"/>
            </a:xfrm>
            <a:custGeom>
              <a:avLst/>
              <a:gdLst>
                <a:gd name="T0" fmla="*/ 1 w 14"/>
                <a:gd name="T1" fmla="*/ 1 h 46"/>
                <a:gd name="T2" fmla="*/ 1 w 14"/>
                <a:gd name="T3" fmla="*/ 1 h 46"/>
                <a:gd name="T4" fmla="*/ 1 w 14"/>
                <a:gd name="T5" fmla="*/ 1 h 46"/>
                <a:gd name="T6" fmla="*/ 1 w 14"/>
                <a:gd name="T7" fmla="*/ 2 h 46"/>
                <a:gd name="T8" fmla="*/ 0 w 14"/>
                <a:gd name="T9" fmla="*/ 2 h 46"/>
                <a:gd name="T10" fmla="*/ 1 w 14"/>
                <a:gd name="T11" fmla="*/ 1 h 46"/>
                <a:gd name="T12" fmla="*/ 1 w 14"/>
                <a:gd name="T13" fmla="*/ 0 h 46"/>
                <a:gd name="T14" fmla="*/ 1 w 14"/>
                <a:gd name="T15" fmla="*/ 1 h 46"/>
                <a:gd name="T16" fmla="*/ 1 w 14"/>
                <a:gd name="T17" fmla="*/ 1 h 46"/>
                <a:gd name="T18" fmla="*/ 1 w 14"/>
                <a:gd name="T19" fmla="*/ 1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6">
                  <a:moveTo>
                    <a:pt x="9" y="12"/>
                  </a:moveTo>
                  <a:lnTo>
                    <a:pt x="8" y="21"/>
                  </a:lnTo>
                  <a:lnTo>
                    <a:pt x="12" y="32"/>
                  </a:lnTo>
                  <a:lnTo>
                    <a:pt x="11" y="41"/>
                  </a:lnTo>
                  <a:lnTo>
                    <a:pt x="0" y="4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2" name="Freeform 49"/>
            <p:cNvSpPr>
              <a:spLocks/>
            </p:cNvSpPr>
            <p:nvPr/>
          </p:nvSpPr>
          <p:spPr bwMode="auto">
            <a:xfrm>
              <a:off x="1176" y="634"/>
              <a:ext cx="3" cy="8"/>
            </a:xfrm>
            <a:custGeom>
              <a:avLst/>
              <a:gdLst>
                <a:gd name="T0" fmla="*/ 0 w 6"/>
                <a:gd name="T1" fmla="*/ 1 h 15"/>
                <a:gd name="T2" fmla="*/ 1 w 6"/>
                <a:gd name="T3" fmla="*/ 0 h 15"/>
                <a:gd name="T4" fmla="*/ 1 w 6"/>
                <a:gd name="T5" fmla="*/ 1 h 15"/>
                <a:gd name="T6" fmla="*/ 0 w 6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5">
                  <a:moveTo>
                    <a:pt x="0" y="15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3" name="Freeform 50"/>
            <p:cNvSpPr>
              <a:spLocks/>
            </p:cNvSpPr>
            <p:nvPr/>
          </p:nvSpPr>
          <p:spPr bwMode="auto">
            <a:xfrm>
              <a:off x="1558" y="634"/>
              <a:ext cx="3" cy="2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4" name="Freeform 51"/>
            <p:cNvSpPr>
              <a:spLocks/>
            </p:cNvSpPr>
            <p:nvPr/>
          </p:nvSpPr>
          <p:spPr bwMode="auto">
            <a:xfrm>
              <a:off x="1248" y="635"/>
              <a:ext cx="153" cy="66"/>
            </a:xfrm>
            <a:custGeom>
              <a:avLst/>
              <a:gdLst>
                <a:gd name="T0" fmla="*/ 4 w 305"/>
                <a:gd name="T1" fmla="*/ 0 h 133"/>
                <a:gd name="T2" fmla="*/ 5 w 305"/>
                <a:gd name="T3" fmla="*/ 0 h 133"/>
                <a:gd name="T4" fmla="*/ 5 w 305"/>
                <a:gd name="T5" fmla="*/ 0 h 133"/>
                <a:gd name="T6" fmla="*/ 5 w 305"/>
                <a:gd name="T7" fmla="*/ 0 h 133"/>
                <a:gd name="T8" fmla="*/ 5 w 305"/>
                <a:gd name="T9" fmla="*/ 0 h 133"/>
                <a:gd name="T10" fmla="*/ 5 w 305"/>
                <a:gd name="T11" fmla="*/ 0 h 133"/>
                <a:gd name="T12" fmla="*/ 6 w 305"/>
                <a:gd name="T13" fmla="*/ 1 h 133"/>
                <a:gd name="T14" fmla="*/ 6 w 305"/>
                <a:gd name="T15" fmla="*/ 1 h 133"/>
                <a:gd name="T16" fmla="*/ 6 w 305"/>
                <a:gd name="T17" fmla="*/ 1 h 133"/>
                <a:gd name="T18" fmla="*/ 7 w 305"/>
                <a:gd name="T19" fmla="*/ 1 h 133"/>
                <a:gd name="T20" fmla="*/ 7 w 305"/>
                <a:gd name="T21" fmla="*/ 1 h 133"/>
                <a:gd name="T22" fmla="*/ 8 w 305"/>
                <a:gd name="T23" fmla="*/ 1 h 133"/>
                <a:gd name="T24" fmla="*/ 8 w 305"/>
                <a:gd name="T25" fmla="*/ 1 h 133"/>
                <a:gd name="T26" fmla="*/ 8 w 305"/>
                <a:gd name="T27" fmla="*/ 2 h 133"/>
                <a:gd name="T28" fmla="*/ 9 w 305"/>
                <a:gd name="T29" fmla="*/ 2 h 133"/>
                <a:gd name="T30" fmla="*/ 9 w 305"/>
                <a:gd name="T31" fmla="*/ 2 h 133"/>
                <a:gd name="T32" fmla="*/ 10 w 305"/>
                <a:gd name="T33" fmla="*/ 3 h 133"/>
                <a:gd name="T34" fmla="*/ 10 w 305"/>
                <a:gd name="T35" fmla="*/ 3 h 133"/>
                <a:gd name="T36" fmla="*/ 10 w 305"/>
                <a:gd name="T37" fmla="*/ 3 h 133"/>
                <a:gd name="T38" fmla="*/ 10 w 305"/>
                <a:gd name="T39" fmla="*/ 3 h 133"/>
                <a:gd name="T40" fmla="*/ 10 w 305"/>
                <a:gd name="T41" fmla="*/ 4 h 133"/>
                <a:gd name="T42" fmla="*/ 10 w 305"/>
                <a:gd name="T43" fmla="*/ 3 h 133"/>
                <a:gd name="T44" fmla="*/ 10 w 305"/>
                <a:gd name="T45" fmla="*/ 3 h 133"/>
                <a:gd name="T46" fmla="*/ 9 w 305"/>
                <a:gd name="T47" fmla="*/ 3 h 133"/>
                <a:gd name="T48" fmla="*/ 9 w 305"/>
                <a:gd name="T49" fmla="*/ 3 h 133"/>
                <a:gd name="T50" fmla="*/ 9 w 305"/>
                <a:gd name="T51" fmla="*/ 3 h 133"/>
                <a:gd name="T52" fmla="*/ 8 w 305"/>
                <a:gd name="T53" fmla="*/ 2 h 133"/>
                <a:gd name="T54" fmla="*/ 8 w 305"/>
                <a:gd name="T55" fmla="*/ 2 h 133"/>
                <a:gd name="T56" fmla="*/ 7 w 305"/>
                <a:gd name="T57" fmla="*/ 2 h 133"/>
                <a:gd name="T58" fmla="*/ 7 w 305"/>
                <a:gd name="T59" fmla="*/ 1 h 133"/>
                <a:gd name="T60" fmla="*/ 6 w 305"/>
                <a:gd name="T61" fmla="*/ 1 h 133"/>
                <a:gd name="T62" fmla="*/ 6 w 305"/>
                <a:gd name="T63" fmla="*/ 1 h 133"/>
                <a:gd name="T64" fmla="*/ 5 w 305"/>
                <a:gd name="T65" fmla="*/ 1 h 133"/>
                <a:gd name="T66" fmla="*/ 5 w 305"/>
                <a:gd name="T67" fmla="*/ 1 h 133"/>
                <a:gd name="T68" fmla="*/ 4 w 305"/>
                <a:gd name="T69" fmla="*/ 1 h 133"/>
                <a:gd name="T70" fmla="*/ 4 w 305"/>
                <a:gd name="T71" fmla="*/ 0 h 133"/>
                <a:gd name="T72" fmla="*/ 4 w 305"/>
                <a:gd name="T73" fmla="*/ 0 h 133"/>
                <a:gd name="T74" fmla="*/ 4 w 305"/>
                <a:gd name="T75" fmla="*/ 0 h 133"/>
                <a:gd name="T76" fmla="*/ 4 w 305"/>
                <a:gd name="T77" fmla="*/ 0 h 133"/>
                <a:gd name="T78" fmla="*/ 4 w 305"/>
                <a:gd name="T79" fmla="*/ 0 h 133"/>
                <a:gd name="T80" fmla="*/ 4 w 305"/>
                <a:gd name="T81" fmla="*/ 0 h 133"/>
                <a:gd name="T82" fmla="*/ 3 w 305"/>
                <a:gd name="T83" fmla="*/ 0 h 133"/>
                <a:gd name="T84" fmla="*/ 3 w 305"/>
                <a:gd name="T85" fmla="*/ 0 h 133"/>
                <a:gd name="T86" fmla="*/ 3 w 305"/>
                <a:gd name="T87" fmla="*/ 0 h 133"/>
                <a:gd name="T88" fmla="*/ 2 w 305"/>
                <a:gd name="T89" fmla="*/ 0 h 133"/>
                <a:gd name="T90" fmla="*/ 2 w 305"/>
                <a:gd name="T91" fmla="*/ 0 h 133"/>
                <a:gd name="T92" fmla="*/ 1 w 305"/>
                <a:gd name="T93" fmla="*/ 0 h 133"/>
                <a:gd name="T94" fmla="*/ 1 w 305"/>
                <a:gd name="T95" fmla="*/ 0 h 133"/>
                <a:gd name="T96" fmla="*/ 0 w 305"/>
                <a:gd name="T97" fmla="*/ 0 h 133"/>
                <a:gd name="T98" fmla="*/ 1 w 305"/>
                <a:gd name="T99" fmla="*/ 0 h 133"/>
                <a:gd name="T100" fmla="*/ 1 w 305"/>
                <a:gd name="T101" fmla="*/ 0 h 133"/>
                <a:gd name="T102" fmla="*/ 2 w 305"/>
                <a:gd name="T103" fmla="*/ 0 h 133"/>
                <a:gd name="T104" fmla="*/ 2 w 305"/>
                <a:gd name="T105" fmla="*/ 0 h 133"/>
                <a:gd name="T106" fmla="*/ 3 w 305"/>
                <a:gd name="T107" fmla="*/ 0 h 133"/>
                <a:gd name="T108" fmla="*/ 3 w 305"/>
                <a:gd name="T109" fmla="*/ 0 h 133"/>
                <a:gd name="T110" fmla="*/ 4 w 305"/>
                <a:gd name="T111" fmla="*/ 0 h 133"/>
                <a:gd name="T112" fmla="*/ 4 w 305"/>
                <a:gd name="T113" fmla="*/ 0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5" h="133">
                  <a:moveTo>
                    <a:pt x="122" y="20"/>
                  </a:moveTo>
                  <a:lnTo>
                    <a:pt x="129" y="22"/>
                  </a:lnTo>
                  <a:lnTo>
                    <a:pt x="137" y="24"/>
                  </a:lnTo>
                  <a:lnTo>
                    <a:pt x="144" y="27"/>
                  </a:lnTo>
                  <a:lnTo>
                    <a:pt x="152" y="29"/>
                  </a:lnTo>
                  <a:lnTo>
                    <a:pt x="159" y="31"/>
                  </a:lnTo>
                  <a:lnTo>
                    <a:pt x="167" y="34"/>
                  </a:lnTo>
                  <a:lnTo>
                    <a:pt x="174" y="34"/>
                  </a:lnTo>
                  <a:lnTo>
                    <a:pt x="181" y="33"/>
                  </a:lnTo>
                  <a:lnTo>
                    <a:pt x="197" y="37"/>
                  </a:lnTo>
                  <a:lnTo>
                    <a:pt x="212" y="44"/>
                  </a:lnTo>
                  <a:lnTo>
                    <a:pt x="226" y="53"/>
                  </a:lnTo>
                  <a:lnTo>
                    <a:pt x="240" y="62"/>
                  </a:lnTo>
                  <a:lnTo>
                    <a:pt x="252" y="72"/>
                  </a:lnTo>
                  <a:lnTo>
                    <a:pt x="266" y="82"/>
                  </a:lnTo>
                  <a:lnTo>
                    <a:pt x="279" y="91"/>
                  </a:lnTo>
                  <a:lnTo>
                    <a:pt x="291" y="101"/>
                  </a:lnTo>
                  <a:lnTo>
                    <a:pt x="294" y="110"/>
                  </a:lnTo>
                  <a:lnTo>
                    <a:pt x="302" y="118"/>
                  </a:lnTo>
                  <a:lnTo>
                    <a:pt x="305" y="126"/>
                  </a:lnTo>
                  <a:lnTo>
                    <a:pt x="297" y="133"/>
                  </a:lnTo>
                  <a:lnTo>
                    <a:pt x="295" y="127"/>
                  </a:lnTo>
                  <a:lnTo>
                    <a:pt x="291" y="121"/>
                  </a:lnTo>
                  <a:lnTo>
                    <a:pt x="287" y="118"/>
                  </a:lnTo>
                  <a:lnTo>
                    <a:pt x="281" y="118"/>
                  </a:lnTo>
                  <a:lnTo>
                    <a:pt x="266" y="104"/>
                  </a:lnTo>
                  <a:lnTo>
                    <a:pt x="250" y="91"/>
                  </a:lnTo>
                  <a:lnTo>
                    <a:pt x="233" y="80"/>
                  </a:lnTo>
                  <a:lnTo>
                    <a:pt x="217" y="69"/>
                  </a:lnTo>
                  <a:lnTo>
                    <a:pt x="198" y="60"/>
                  </a:lnTo>
                  <a:lnTo>
                    <a:pt x="180" y="51"/>
                  </a:lnTo>
                  <a:lnTo>
                    <a:pt x="161" y="44"/>
                  </a:lnTo>
                  <a:lnTo>
                    <a:pt x="142" y="37"/>
                  </a:lnTo>
                  <a:lnTo>
                    <a:pt x="136" y="34"/>
                  </a:lnTo>
                  <a:lnTo>
                    <a:pt x="128" y="33"/>
                  </a:lnTo>
                  <a:lnTo>
                    <a:pt x="121" y="31"/>
                  </a:lnTo>
                  <a:lnTo>
                    <a:pt x="116" y="31"/>
                  </a:lnTo>
                  <a:lnTo>
                    <a:pt x="115" y="28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08" y="26"/>
                  </a:lnTo>
                  <a:lnTo>
                    <a:pt x="94" y="22"/>
                  </a:lnTo>
                  <a:lnTo>
                    <a:pt x="81" y="20"/>
                  </a:lnTo>
                  <a:lnTo>
                    <a:pt x="67" y="18"/>
                  </a:lnTo>
                  <a:lnTo>
                    <a:pt x="53" y="14"/>
                  </a:lnTo>
                  <a:lnTo>
                    <a:pt x="39" y="12"/>
                  </a:lnTo>
                  <a:lnTo>
                    <a:pt x="25" y="8"/>
                  </a:lnTo>
                  <a:lnTo>
                    <a:pt x="13" y="5"/>
                  </a:lnTo>
                  <a:lnTo>
                    <a:pt x="0" y="0"/>
                  </a:lnTo>
                  <a:lnTo>
                    <a:pt x="15" y="1"/>
                  </a:lnTo>
                  <a:lnTo>
                    <a:pt x="30" y="4"/>
                  </a:lnTo>
                  <a:lnTo>
                    <a:pt x="45" y="6"/>
                  </a:lnTo>
                  <a:lnTo>
                    <a:pt x="61" y="8"/>
                  </a:lnTo>
                  <a:lnTo>
                    <a:pt x="77" y="11"/>
                  </a:lnTo>
                  <a:lnTo>
                    <a:pt x="92" y="14"/>
                  </a:lnTo>
                  <a:lnTo>
                    <a:pt x="107" y="16"/>
                  </a:lnTo>
                  <a:lnTo>
                    <a:pt x="1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5" name="Freeform 52"/>
            <p:cNvSpPr>
              <a:spLocks/>
            </p:cNvSpPr>
            <p:nvPr/>
          </p:nvSpPr>
          <p:spPr bwMode="auto">
            <a:xfrm>
              <a:off x="1484" y="636"/>
              <a:ext cx="10" cy="25"/>
            </a:xfrm>
            <a:custGeom>
              <a:avLst/>
              <a:gdLst>
                <a:gd name="T0" fmla="*/ 0 w 22"/>
                <a:gd name="T1" fmla="*/ 2 h 48"/>
                <a:gd name="T2" fmla="*/ 0 w 22"/>
                <a:gd name="T3" fmla="*/ 2 h 48"/>
                <a:gd name="T4" fmla="*/ 0 w 22"/>
                <a:gd name="T5" fmla="*/ 1 h 48"/>
                <a:gd name="T6" fmla="*/ 0 w 22"/>
                <a:gd name="T7" fmla="*/ 1 h 48"/>
                <a:gd name="T8" fmla="*/ 0 w 22"/>
                <a:gd name="T9" fmla="*/ 1 h 48"/>
                <a:gd name="T10" fmla="*/ 0 w 22"/>
                <a:gd name="T11" fmla="*/ 0 h 48"/>
                <a:gd name="T12" fmla="*/ 0 w 22"/>
                <a:gd name="T13" fmla="*/ 1 h 48"/>
                <a:gd name="T14" fmla="*/ 0 w 22"/>
                <a:gd name="T15" fmla="*/ 1 h 48"/>
                <a:gd name="T16" fmla="*/ 0 w 22"/>
                <a:gd name="T17" fmla="*/ 2 h 48"/>
                <a:gd name="T18" fmla="*/ 0 w 22"/>
                <a:gd name="T19" fmla="*/ 2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48">
                  <a:moveTo>
                    <a:pt x="0" y="48"/>
                  </a:moveTo>
                  <a:lnTo>
                    <a:pt x="1" y="40"/>
                  </a:lnTo>
                  <a:lnTo>
                    <a:pt x="5" y="31"/>
                  </a:lnTo>
                  <a:lnTo>
                    <a:pt x="7" y="23"/>
                  </a:lnTo>
                  <a:lnTo>
                    <a:pt x="5" y="15"/>
                  </a:lnTo>
                  <a:lnTo>
                    <a:pt x="22" y="0"/>
                  </a:lnTo>
                  <a:lnTo>
                    <a:pt x="16" y="12"/>
                  </a:lnTo>
                  <a:lnTo>
                    <a:pt x="15" y="27"/>
                  </a:lnTo>
                  <a:lnTo>
                    <a:pt x="13" y="39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6" name="Freeform 53"/>
            <p:cNvSpPr>
              <a:spLocks/>
            </p:cNvSpPr>
            <p:nvPr/>
          </p:nvSpPr>
          <p:spPr bwMode="auto">
            <a:xfrm>
              <a:off x="1569" y="642"/>
              <a:ext cx="12" cy="9"/>
            </a:xfrm>
            <a:custGeom>
              <a:avLst/>
              <a:gdLst>
                <a:gd name="T0" fmla="*/ 1 w 24"/>
                <a:gd name="T1" fmla="*/ 0 h 19"/>
                <a:gd name="T2" fmla="*/ 0 w 24"/>
                <a:gd name="T3" fmla="*/ 0 h 19"/>
                <a:gd name="T4" fmla="*/ 1 w 24"/>
                <a:gd name="T5" fmla="*/ 0 h 19"/>
                <a:gd name="T6" fmla="*/ 1 w 2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9">
                  <a:moveTo>
                    <a:pt x="24" y="19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7" name="Freeform 54"/>
            <p:cNvSpPr>
              <a:spLocks/>
            </p:cNvSpPr>
            <p:nvPr/>
          </p:nvSpPr>
          <p:spPr bwMode="auto">
            <a:xfrm>
              <a:off x="990" y="654"/>
              <a:ext cx="279" cy="202"/>
            </a:xfrm>
            <a:custGeom>
              <a:avLst/>
              <a:gdLst>
                <a:gd name="T0" fmla="*/ 13 w 556"/>
                <a:gd name="T1" fmla="*/ 0 h 405"/>
                <a:gd name="T2" fmla="*/ 13 w 556"/>
                <a:gd name="T3" fmla="*/ 1 h 405"/>
                <a:gd name="T4" fmla="*/ 12 w 556"/>
                <a:gd name="T5" fmla="*/ 1 h 405"/>
                <a:gd name="T6" fmla="*/ 13 w 556"/>
                <a:gd name="T7" fmla="*/ 2 h 405"/>
                <a:gd name="T8" fmla="*/ 13 w 556"/>
                <a:gd name="T9" fmla="*/ 2 h 405"/>
                <a:gd name="T10" fmla="*/ 11 w 556"/>
                <a:gd name="T11" fmla="*/ 1 h 405"/>
                <a:gd name="T12" fmla="*/ 11 w 556"/>
                <a:gd name="T13" fmla="*/ 0 h 405"/>
                <a:gd name="T14" fmla="*/ 13 w 556"/>
                <a:gd name="T15" fmla="*/ 0 h 405"/>
                <a:gd name="T16" fmla="*/ 9 w 556"/>
                <a:gd name="T17" fmla="*/ 0 h 405"/>
                <a:gd name="T18" fmla="*/ 8 w 556"/>
                <a:gd name="T19" fmla="*/ 0 h 405"/>
                <a:gd name="T20" fmla="*/ 10 w 556"/>
                <a:gd name="T21" fmla="*/ 0 h 405"/>
                <a:gd name="T22" fmla="*/ 8 w 556"/>
                <a:gd name="T23" fmla="*/ 1 h 405"/>
                <a:gd name="T24" fmla="*/ 5 w 556"/>
                <a:gd name="T25" fmla="*/ 2 h 405"/>
                <a:gd name="T26" fmla="*/ 6 w 556"/>
                <a:gd name="T27" fmla="*/ 2 h 405"/>
                <a:gd name="T28" fmla="*/ 10 w 556"/>
                <a:gd name="T29" fmla="*/ 3 h 405"/>
                <a:gd name="T30" fmla="*/ 14 w 556"/>
                <a:gd name="T31" fmla="*/ 6 h 405"/>
                <a:gd name="T32" fmla="*/ 10 w 556"/>
                <a:gd name="T33" fmla="*/ 5 h 405"/>
                <a:gd name="T34" fmla="*/ 5 w 556"/>
                <a:gd name="T35" fmla="*/ 2 h 405"/>
                <a:gd name="T36" fmla="*/ 3 w 556"/>
                <a:gd name="T37" fmla="*/ 3 h 405"/>
                <a:gd name="T38" fmla="*/ 6 w 556"/>
                <a:gd name="T39" fmla="*/ 3 h 405"/>
                <a:gd name="T40" fmla="*/ 6 w 556"/>
                <a:gd name="T41" fmla="*/ 3 h 405"/>
                <a:gd name="T42" fmla="*/ 3 w 556"/>
                <a:gd name="T43" fmla="*/ 4 h 405"/>
                <a:gd name="T44" fmla="*/ 5 w 556"/>
                <a:gd name="T45" fmla="*/ 4 h 405"/>
                <a:gd name="T46" fmla="*/ 8 w 556"/>
                <a:gd name="T47" fmla="*/ 4 h 405"/>
                <a:gd name="T48" fmla="*/ 6 w 556"/>
                <a:gd name="T49" fmla="*/ 4 h 405"/>
                <a:gd name="T50" fmla="*/ 3 w 556"/>
                <a:gd name="T51" fmla="*/ 5 h 405"/>
                <a:gd name="T52" fmla="*/ 2 w 556"/>
                <a:gd name="T53" fmla="*/ 5 h 405"/>
                <a:gd name="T54" fmla="*/ 6 w 556"/>
                <a:gd name="T55" fmla="*/ 5 h 405"/>
                <a:gd name="T56" fmla="*/ 9 w 556"/>
                <a:gd name="T57" fmla="*/ 5 h 405"/>
                <a:gd name="T58" fmla="*/ 6 w 556"/>
                <a:gd name="T59" fmla="*/ 5 h 405"/>
                <a:gd name="T60" fmla="*/ 5 w 556"/>
                <a:gd name="T61" fmla="*/ 5 h 405"/>
                <a:gd name="T62" fmla="*/ 4 w 556"/>
                <a:gd name="T63" fmla="*/ 5 h 405"/>
                <a:gd name="T64" fmla="*/ 6 w 556"/>
                <a:gd name="T65" fmla="*/ 6 h 405"/>
                <a:gd name="T66" fmla="*/ 5 w 556"/>
                <a:gd name="T67" fmla="*/ 7 h 405"/>
                <a:gd name="T68" fmla="*/ 4 w 556"/>
                <a:gd name="T69" fmla="*/ 6 h 405"/>
                <a:gd name="T70" fmla="*/ 2 w 556"/>
                <a:gd name="T71" fmla="*/ 7 h 405"/>
                <a:gd name="T72" fmla="*/ 3 w 556"/>
                <a:gd name="T73" fmla="*/ 7 h 405"/>
                <a:gd name="T74" fmla="*/ 3 w 556"/>
                <a:gd name="T75" fmla="*/ 7 h 405"/>
                <a:gd name="T76" fmla="*/ 2 w 556"/>
                <a:gd name="T77" fmla="*/ 8 h 405"/>
                <a:gd name="T78" fmla="*/ 2 w 556"/>
                <a:gd name="T79" fmla="*/ 8 h 405"/>
                <a:gd name="T80" fmla="*/ 1 w 556"/>
                <a:gd name="T81" fmla="*/ 9 h 405"/>
                <a:gd name="T82" fmla="*/ 3 w 556"/>
                <a:gd name="T83" fmla="*/ 9 h 405"/>
                <a:gd name="T84" fmla="*/ 3 w 556"/>
                <a:gd name="T85" fmla="*/ 9 h 405"/>
                <a:gd name="T86" fmla="*/ 2 w 556"/>
                <a:gd name="T87" fmla="*/ 10 h 405"/>
                <a:gd name="T88" fmla="*/ 4 w 556"/>
                <a:gd name="T89" fmla="*/ 10 h 405"/>
                <a:gd name="T90" fmla="*/ 2 w 556"/>
                <a:gd name="T91" fmla="*/ 10 h 405"/>
                <a:gd name="T92" fmla="*/ 5 w 556"/>
                <a:gd name="T93" fmla="*/ 11 h 405"/>
                <a:gd name="T94" fmla="*/ 5 w 556"/>
                <a:gd name="T95" fmla="*/ 11 h 405"/>
                <a:gd name="T96" fmla="*/ 3 w 556"/>
                <a:gd name="T97" fmla="*/ 11 h 405"/>
                <a:gd name="T98" fmla="*/ 5 w 556"/>
                <a:gd name="T99" fmla="*/ 11 h 405"/>
                <a:gd name="T100" fmla="*/ 7 w 556"/>
                <a:gd name="T101" fmla="*/ 12 h 405"/>
                <a:gd name="T102" fmla="*/ 11 w 556"/>
                <a:gd name="T103" fmla="*/ 12 h 405"/>
                <a:gd name="T104" fmla="*/ 14 w 556"/>
                <a:gd name="T105" fmla="*/ 11 h 405"/>
                <a:gd name="T106" fmla="*/ 18 w 556"/>
                <a:gd name="T107" fmla="*/ 12 h 405"/>
                <a:gd name="T108" fmla="*/ 15 w 556"/>
                <a:gd name="T109" fmla="*/ 12 h 405"/>
                <a:gd name="T110" fmla="*/ 11 w 556"/>
                <a:gd name="T111" fmla="*/ 12 h 405"/>
                <a:gd name="T112" fmla="*/ 7 w 556"/>
                <a:gd name="T113" fmla="*/ 12 h 405"/>
                <a:gd name="T114" fmla="*/ 4 w 556"/>
                <a:gd name="T115" fmla="*/ 12 h 405"/>
                <a:gd name="T116" fmla="*/ 2 w 556"/>
                <a:gd name="T117" fmla="*/ 11 h 405"/>
                <a:gd name="T118" fmla="*/ 1 w 556"/>
                <a:gd name="T119" fmla="*/ 5 h 405"/>
                <a:gd name="T120" fmla="*/ 5 w 556"/>
                <a:gd name="T121" fmla="*/ 1 h 405"/>
                <a:gd name="T122" fmla="*/ 9 w 556"/>
                <a:gd name="T123" fmla="*/ 0 h 405"/>
                <a:gd name="T124" fmla="*/ 12 w 556"/>
                <a:gd name="T125" fmla="*/ 0 h 4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405">
                  <a:moveTo>
                    <a:pt x="379" y="14"/>
                  </a:moveTo>
                  <a:lnTo>
                    <a:pt x="383" y="14"/>
                  </a:lnTo>
                  <a:lnTo>
                    <a:pt x="386" y="12"/>
                  </a:lnTo>
                  <a:lnTo>
                    <a:pt x="388" y="9"/>
                  </a:lnTo>
                  <a:lnTo>
                    <a:pt x="390" y="6"/>
                  </a:lnTo>
                  <a:lnTo>
                    <a:pt x="396" y="9"/>
                  </a:lnTo>
                  <a:lnTo>
                    <a:pt x="402" y="10"/>
                  </a:lnTo>
                  <a:lnTo>
                    <a:pt x="408" y="12"/>
                  </a:lnTo>
                  <a:lnTo>
                    <a:pt x="413" y="14"/>
                  </a:lnTo>
                  <a:lnTo>
                    <a:pt x="418" y="17"/>
                  </a:lnTo>
                  <a:lnTo>
                    <a:pt x="424" y="20"/>
                  </a:lnTo>
                  <a:lnTo>
                    <a:pt x="427" y="23"/>
                  </a:lnTo>
                  <a:lnTo>
                    <a:pt x="431" y="28"/>
                  </a:lnTo>
                  <a:lnTo>
                    <a:pt x="425" y="33"/>
                  </a:lnTo>
                  <a:lnTo>
                    <a:pt x="419" y="34"/>
                  </a:lnTo>
                  <a:lnTo>
                    <a:pt x="415" y="34"/>
                  </a:lnTo>
                  <a:lnTo>
                    <a:pt x="410" y="33"/>
                  </a:lnTo>
                  <a:lnTo>
                    <a:pt x="405" y="33"/>
                  </a:lnTo>
                  <a:lnTo>
                    <a:pt x="401" y="33"/>
                  </a:lnTo>
                  <a:lnTo>
                    <a:pt x="395" y="34"/>
                  </a:lnTo>
                  <a:lnTo>
                    <a:pt x="390" y="38"/>
                  </a:lnTo>
                  <a:lnTo>
                    <a:pt x="375" y="41"/>
                  </a:lnTo>
                  <a:lnTo>
                    <a:pt x="373" y="38"/>
                  </a:lnTo>
                  <a:lnTo>
                    <a:pt x="371" y="38"/>
                  </a:lnTo>
                  <a:lnTo>
                    <a:pt x="367" y="37"/>
                  </a:lnTo>
                  <a:lnTo>
                    <a:pt x="364" y="36"/>
                  </a:lnTo>
                  <a:lnTo>
                    <a:pt x="363" y="37"/>
                  </a:lnTo>
                  <a:lnTo>
                    <a:pt x="370" y="41"/>
                  </a:lnTo>
                  <a:lnTo>
                    <a:pt x="377" y="47"/>
                  </a:lnTo>
                  <a:lnTo>
                    <a:pt x="383" y="52"/>
                  </a:lnTo>
                  <a:lnTo>
                    <a:pt x="387" y="60"/>
                  </a:lnTo>
                  <a:lnTo>
                    <a:pt x="392" y="62"/>
                  </a:lnTo>
                  <a:lnTo>
                    <a:pt x="395" y="63"/>
                  </a:lnTo>
                  <a:lnTo>
                    <a:pt x="398" y="64"/>
                  </a:lnTo>
                  <a:lnTo>
                    <a:pt x="404" y="65"/>
                  </a:lnTo>
                  <a:lnTo>
                    <a:pt x="411" y="70"/>
                  </a:lnTo>
                  <a:lnTo>
                    <a:pt x="417" y="75"/>
                  </a:lnTo>
                  <a:lnTo>
                    <a:pt x="423" y="80"/>
                  </a:lnTo>
                  <a:lnTo>
                    <a:pt x="431" y="80"/>
                  </a:lnTo>
                  <a:lnTo>
                    <a:pt x="425" y="83"/>
                  </a:lnTo>
                  <a:lnTo>
                    <a:pt x="420" y="81"/>
                  </a:lnTo>
                  <a:lnTo>
                    <a:pt x="415" y="80"/>
                  </a:lnTo>
                  <a:lnTo>
                    <a:pt x="408" y="80"/>
                  </a:lnTo>
                  <a:lnTo>
                    <a:pt x="401" y="75"/>
                  </a:lnTo>
                  <a:lnTo>
                    <a:pt x="394" y="72"/>
                  </a:lnTo>
                  <a:lnTo>
                    <a:pt x="386" y="67"/>
                  </a:lnTo>
                  <a:lnTo>
                    <a:pt x="379" y="64"/>
                  </a:lnTo>
                  <a:lnTo>
                    <a:pt x="372" y="60"/>
                  </a:lnTo>
                  <a:lnTo>
                    <a:pt x="364" y="56"/>
                  </a:lnTo>
                  <a:lnTo>
                    <a:pt x="357" y="52"/>
                  </a:lnTo>
                  <a:lnTo>
                    <a:pt x="350" y="47"/>
                  </a:lnTo>
                  <a:lnTo>
                    <a:pt x="344" y="45"/>
                  </a:lnTo>
                  <a:lnTo>
                    <a:pt x="336" y="45"/>
                  </a:lnTo>
                  <a:lnTo>
                    <a:pt x="332" y="43"/>
                  </a:lnTo>
                  <a:lnTo>
                    <a:pt x="329" y="36"/>
                  </a:lnTo>
                  <a:lnTo>
                    <a:pt x="333" y="33"/>
                  </a:lnTo>
                  <a:lnTo>
                    <a:pt x="337" y="33"/>
                  </a:lnTo>
                  <a:lnTo>
                    <a:pt x="342" y="33"/>
                  </a:lnTo>
                  <a:lnTo>
                    <a:pt x="345" y="30"/>
                  </a:lnTo>
                  <a:lnTo>
                    <a:pt x="342" y="30"/>
                  </a:lnTo>
                  <a:lnTo>
                    <a:pt x="339" y="29"/>
                  </a:lnTo>
                  <a:lnTo>
                    <a:pt x="335" y="28"/>
                  </a:lnTo>
                  <a:lnTo>
                    <a:pt x="330" y="28"/>
                  </a:lnTo>
                  <a:lnTo>
                    <a:pt x="340" y="27"/>
                  </a:lnTo>
                  <a:lnTo>
                    <a:pt x="349" y="26"/>
                  </a:lnTo>
                  <a:lnTo>
                    <a:pt x="358" y="26"/>
                  </a:lnTo>
                  <a:lnTo>
                    <a:pt x="368" y="26"/>
                  </a:lnTo>
                  <a:lnTo>
                    <a:pt x="379" y="26"/>
                  </a:lnTo>
                  <a:lnTo>
                    <a:pt x="388" y="26"/>
                  </a:lnTo>
                  <a:lnTo>
                    <a:pt x="397" y="25"/>
                  </a:lnTo>
                  <a:lnTo>
                    <a:pt x="406" y="22"/>
                  </a:lnTo>
                  <a:lnTo>
                    <a:pt x="393" y="20"/>
                  </a:lnTo>
                  <a:lnTo>
                    <a:pt x="378" y="19"/>
                  </a:lnTo>
                  <a:lnTo>
                    <a:pt x="362" y="18"/>
                  </a:lnTo>
                  <a:lnTo>
                    <a:pt x="347" y="19"/>
                  </a:lnTo>
                  <a:lnTo>
                    <a:pt x="332" y="19"/>
                  </a:lnTo>
                  <a:lnTo>
                    <a:pt x="315" y="20"/>
                  </a:lnTo>
                  <a:lnTo>
                    <a:pt x="300" y="21"/>
                  </a:lnTo>
                  <a:lnTo>
                    <a:pt x="287" y="22"/>
                  </a:lnTo>
                  <a:lnTo>
                    <a:pt x="281" y="23"/>
                  </a:lnTo>
                  <a:lnTo>
                    <a:pt x="274" y="23"/>
                  </a:lnTo>
                  <a:lnTo>
                    <a:pt x="268" y="25"/>
                  </a:lnTo>
                  <a:lnTo>
                    <a:pt x="262" y="25"/>
                  </a:lnTo>
                  <a:lnTo>
                    <a:pt x="256" y="26"/>
                  </a:lnTo>
                  <a:lnTo>
                    <a:pt x="250" y="27"/>
                  </a:lnTo>
                  <a:lnTo>
                    <a:pt x="243" y="28"/>
                  </a:lnTo>
                  <a:lnTo>
                    <a:pt x="237" y="29"/>
                  </a:lnTo>
                  <a:lnTo>
                    <a:pt x="243" y="32"/>
                  </a:lnTo>
                  <a:lnTo>
                    <a:pt x="249" y="32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0" y="33"/>
                  </a:lnTo>
                  <a:lnTo>
                    <a:pt x="268" y="34"/>
                  </a:lnTo>
                  <a:lnTo>
                    <a:pt x="276" y="33"/>
                  </a:lnTo>
                  <a:lnTo>
                    <a:pt x="284" y="33"/>
                  </a:lnTo>
                  <a:lnTo>
                    <a:pt x="292" y="32"/>
                  </a:lnTo>
                  <a:lnTo>
                    <a:pt x="300" y="30"/>
                  </a:lnTo>
                  <a:lnTo>
                    <a:pt x="307" y="29"/>
                  </a:lnTo>
                  <a:lnTo>
                    <a:pt x="317" y="28"/>
                  </a:lnTo>
                  <a:lnTo>
                    <a:pt x="325" y="28"/>
                  </a:lnTo>
                  <a:lnTo>
                    <a:pt x="322" y="32"/>
                  </a:lnTo>
                  <a:lnTo>
                    <a:pt x="319" y="35"/>
                  </a:lnTo>
                  <a:lnTo>
                    <a:pt x="318" y="40"/>
                  </a:lnTo>
                  <a:lnTo>
                    <a:pt x="319" y="44"/>
                  </a:lnTo>
                  <a:lnTo>
                    <a:pt x="298" y="45"/>
                  </a:lnTo>
                  <a:lnTo>
                    <a:pt x="279" y="47"/>
                  </a:lnTo>
                  <a:lnTo>
                    <a:pt x="259" y="48"/>
                  </a:lnTo>
                  <a:lnTo>
                    <a:pt x="239" y="50"/>
                  </a:lnTo>
                  <a:lnTo>
                    <a:pt x="220" y="52"/>
                  </a:lnTo>
                  <a:lnTo>
                    <a:pt x="200" y="57"/>
                  </a:lnTo>
                  <a:lnTo>
                    <a:pt x="182" y="62"/>
                  </a:lnTo>
                  <a:lnTo>
                    <a:pt x="163" y="68"/>
                  </a:lnTo>
                  <a:lnTo>
                    <a:pt x="158" y="68"/>
                  </a:lnTo>
                  <a:lnTo>
                    <a:pt x="152" y="70"/>
                  </a:lnTo>
                  <a:lnTo>
                    <a:pt x="145" y="71"/>
                  </a:lnTo>
                  <a:lnTo>
                    <a:pt x="139" y="72"/>
                  </a:lnTo>
                  <a:lnTo>
                    <a:pt x="133" y="73"/>
                  </a:lnTo>
                  <a:lnTo>
                    <a:pt x="128" y="75"/>
                  </a:lnTo>
                  <a:lnTo>
                    <a:pt x="123" y="77"/>
                  </a:lnTo>
                  <a:lnTo>
                    <a:pt x="117" y="79"/>
                  </a:lnTo>
                  <a:lnTo>
                    <a:pt x="124" y="80"/>
                  </a:lnTo>
                  <a:lnTo>
                    <a:pt x="131" y="80"/>
                  </a:lnTo>
                  <a:lnTo>
                    <a:pt x="139" y="78"/>
                  </a:lnTo>
                  <a:lnTo>
                    <a:pt x="147" y="77"/>
                  </a:lnTo>
                  <a:lnTo>
                    <a:pt x="156" y="75"/>
                  </a:lnTo>
                  <a:lnTo>
                    <a:pt x="165" y="75"/>
                  </a:lnTo>
                  <a:lnTo>
                    <a:pt x="173" y="78"/>
                  </a:lnTo>
                  <a:lnTo>
                    <a:pt x="181" y="82"/>
                  </a:lnTo>
                  <a:lnTo>
                    <a:pt x="200" y="82"/>
                  </a:lnTo>
                  <a:lnTo>
                    <a:pt x="220" y="85"/>
                  </a:lnTo>
                  <a:lnTo>
                    <a:pt x="238" y="87"/>
                  </a:lnTo>
                  <a:lnTo>
                    <a:pt x="257" y="91"/>
                  </a:lnTo>
                  <a:lnTo>
                    <a:pt x="274" y="97"/>
                  </a:lnTo>
                  <a:lnTo>
                    <a:pt x="291" y="104"/>
                  </a:lnTo>
                  <a:lnTo>
                    <a:pt x="309" y="112"/>
                  </a:lnTo>
                  <a:lnTo>
                    <a:pt x="326" y="121"/>
                  </a:lnTo>
                  <a:lnTo>
                    <a:pt x="342" y="132"/>
                  </a:lnTo>
                  <a:lnTo>
                    <a:pt x="357" y="142"/>
                  </a:lnTo>
                  <a:lnTo>
                    <a:pt x="373" y="154"/>
                  </a:lnTo>
                  <a:lnTo>
                    <a:pt x="388" y="165"/>
                  </a:lnTo>
                  <a:lnTo>
                    <a:pt x="403" y="178"/>
                  </a:lnTo>
                  <a:lnTo>
                    <a:pt x="418" y="191"/>
                  </a:lnTo>
                  <a:lnTo>
                    <a:pt x="432" y="203"/>
                  </a:lnTo>
                  <a:lnTo>
                    <a:pt x="446" y="217"/>
                  </a:lnTo>
                  <a:lnTo>
                    <a:pt x="450" y="222"/>
                  </a:lnTo>
                  <a:lnTo>
                    <a:pt x="446" y="229"/>
                  </a:lnTo>
                  <a:lnTo>
                    <a:pt x="425" y="219"/>
                  </a:lnTo>
                  <a:lnTo>
                    <a:pt x="404" y="210"/>
                  </a:lnTo>
                  <a:lnTo>
                    <a:pt x="383" y="200"/>
                  </a:lnTo>
                  <a:lnTo>
                    <a:pt x="364" y="189"/>
                  </a:lnTo>
                  <a:lnTo>
                    <a:pt x="343" y="179"/>
                  </a:lnTo>
                  <a:lnTo>
                    <a:pt x="322" y="170"/>
                  </a:lnTo>
                  <a:lnTo>
                    <a:pt x="302" y="162"/>
                  </a:lnTo>
                  <a:lnTo>
                    <a:pt x="281" y="154"/>
                  </a:lnTo>
                  <a:lnTo>
                    <a:pt x="265" y="144"/>
                  </a:lnTo>
                  <a:lnTo>
                    <a:pt x="247" y="136"/>
                  </a:lnTo>
                  <a:lnTo>
                    <a:pt x="231" y="127"/>
                  </a:lnTo>
                  <a:lnTo>
                    <a:pt x="215" y="119"/>
                  </a:lnTo>
                  <a:lnTo>
                    <a:pt x="198" y="111"/>
                  </a:lnTo>
                  <a:lnTo>
                    <a:pt x="182" y="104"/>
                  </a:lnTo>
                  <a:lnTo>
                    <a:pt x="165" y="97"/>
                  </a:lnTo>
                  <a:lnTo>
                    <a:pt x="147" y="90"/>
                  </a:lnTo>
                  <a:lnTo>
                    <a:pt x="141" y="94"/>
                  </a:lnTo>
                  <a:lnTo>
                    <a:pt x="135" y="96"/>
                  </a:lnTo>
                  <a:lnTo>
                    <a:pt x="127" y="98"/>
                  </a:lnTo>
                  <a:lnTo>
                    <a:pt x="118" y="100"/>
                  </a:lnTo>
                  <a:lnTo>
                    <a:pt x="110" y="101"/>
                  </a:lnTo>
                  <a:lnTo>
                    <a:pt x="102" y="102"/>
                  </a:lnTo>
                  <a:lnTo>
                    <a:pt x="94" y="105"/>
                  </a:lnTo>
                  <a:lnTo>
                    <a:pt x="87" y="110"/>
                  </a:lnTo>
                  <a:lnTo>
                    <a:pt x="91" y="112"/>
                  </a:lnTo>
                  <a:lnTo>
                    <a:pt x="100" y="112"/>
                  </a:lnTo>
                  <a:lnTo>
                    <a:pt x="108" y="111"/>
                  </a:lnTo>
                  <a:lnTo>
                    <a:pt x="117" y="109"/>
                  </a:lnTo>
                  <a:lnTo>
                    <a:pt x="127" y="108"/>
                  </a:lnTo>
                  <a:lnTo>
                    <a:pt x="136" y="106"/>
                  </a:lnTo>
                  <a:lnTo>
                    <a:pt x="144" y="106"/>
                  </a:lnTo>
                  <a:lnTo>
                    <a:pt x="153" y="108"/>
                  </a:lnTo>
                  <a:lnTo>
                    <a:pt x="161" y="110"/>
                  </a:lnTo>
                  <a:lnTo>
                    <a:pt x="169" y="110"/>
                  </a:lnTo>
                  <a:lnTo>
                    <a:pt x="178" y="109"/>
                  </a:lnTo>
                  <a:lnTo>
                    <a:pt x="186" y="110"/>
                  </a:lnTo>
                  <a:lnTo>
                    <a:pt x="192" y="116"/>
                  </a:lnTo>
                  <a:lnTo>
                    <a:pt x="192" y="118"/>
                  </a:lnTo>
                  <a:lnTo>
                    <a:pt x="190" y="119"/>
                  </a:lnTo>
                  <a:lnTo>
                    <a:pt x="188" y="120"/>
                  </a:lnTo>
                  <a:lnTo>
                    <a:pt x="184" y="120"/>
                  </a:lnTo>
                  <a:lnTo>
                    <a:pt x="183" y="120"/>
                  </a:lnTo>
                  <a:lnTo>
                    <a:pt x="182" y="121"/>
                  </a:lnTo>
                  <a:lnTo>
                    <a:pt x="181" y="123"/>
                  </a:lnTo>
                  <a:lnTo>
                    <a:pt x="182" y="124"/>
                  </a:lnTo>
                  <a:lnTo>
                    <a:pt x="165" y="125"/>
                  </a:lnTo>
                  <a:lnTo>
                    <a:pt x="147" y="126"/>
                  </a:lnTo>
                  <a:lnTo>
                    <a:pt x="130" y="128"/>
                  </a:lnTo>
                  <a:lnTo>
                    <a:pt x="113" y="130"/>
                  </a:lnTo>
                  <a:lnTo>
                    <a:pt x="95" y="133"/>
                  </a:lnTo>
                  <a:lnTo>
                    <a:pt x="78" y="135"/>
                  </a:lnTo>
                  <a:lnTo>
                    <a:pt x="61" y="139"/>
                  </a:lnTo>
                  <a:lnTo>
                    <a:pt x="44" y="143"/>
                  </a:lnTo>
                  <a:lnTo>
                    <a:pt x="49" y="150"/>
                  </a:lnTo>
                  <a:lnTo>
                    <a:pt x="67" y="148"/>
                  </a:lnTo>
                  <a:lnTo>
                    <a:pt x="85" y="146"/>
                  </a:lnTo>
                  <a:lnTo>
                    <a:pt x="102" y="143"/>
                  </a:lnTo>
                  <a:lnTo>
                    <a:pt x="121" y="140"/>
                  </a:lnTo>
                  <a:lnTo>
                    <a:pt x="139" y="138"/>
                  </a:lnTo>
                  <a:lnTo>
                    <a:pt x="156" y="135"/>
                  </a:lnTo>
                  <a:lnTo>
                    <a:pt x="175" y="133"/>
                  </a:lnTo>
                  <a:lnTo>
                    <a:pt x="193" y="132"/>
                  </a:lnTo>
                  <a:lnTo>
                    <a:pt x="197" y="135"/>
                  </a:lnTo>
                  <a:lnTo>
                    <a:pt x="201" y="132"/>
                  </a:lnTo>
                  <a:lnTo>
                    <a:pt x="206" y="134"/>
                  </a:lnTo>
                  <a:lnTo>
                    <a:pt x="209" y="139"/>
                  </a:lnTo>
                  <a:lnTo>
                    <a:pt x="215" y="139"/>
                  </a:lnTo>
                  <a:lnTo>
                    <a:pt x="221" y="136"/>
                  </a:lnTo>
                  <a:lnTo>
                    <a:pt x="228" y="138"/>
                  </a:lnTo>
                  <a:lnTo>
                    <a:pt x="234" y="139"/>
                  </a:lnTo>
                  <a:lnTo>
                    <a:pt x="239" y="140"/>
                  </a:lnTo>
                  <a:lnTo>
                    <a:pt x="231" y="146"/>
                  </a:lnTo>
                  <a:lnTo>
                    <a:pt x="237" y="150"/>
                  </a:lnTo>
                  <a:lnTo>
                    <a:pt x="224" y="150"/>
                  </a:lnTo>
                  <a:lnTo>
                    <a:pt x="209" y="151"/>
                  </a:lnTo>
                  <a:lnTo>
                    <a:pt x="194" y="153"/>
                  </a:lnTo>
                  <a:lnTo>
                    <a:pt x="178" y="155"/>
                  </a:lnTo>
                  <a:lnTo>
                    <a:pt x="162" y="157"/>
                  </a:lnTo>
                  <a:lnTo>
                    <a:pt x="146" y="159"/>
                  </a:lnTo>
                  <a:lnTo>
                    <a:pt x="130" y="162"/>
                  </a:lnTo>
                  <a:lnTo>
                    <a:pt x="115" y="164"/>
                  </a:lnTo>
                  <a:lnTo>
                    <a:pt x="109" y="162"/>
                  </a:lnTo>
                  <a:lnTo>
                    <a:pt x="103" y="159"/>
                  </a:lnTo>
                  <a:lnTo>
                    <a:pt x="98" y="159"/>
                  </a:lnTo>
                  <a:lnTo>
                    <a:pt x="93" y="164"/>
                  </a:lnTo>
                  <a:lnTo>
                    <a:pt x="85" y="165"/>
                  </a:lnTo>
                  <a:lnTo>
                    <a:pt x="77" y="166"/>
                  </a:lnTo>
                  <a:lnTo>
                    <a:pt x="68" y="168"/>
                  </a:lnTo>
                  <a:lnTo>
                    <a:pt x="60" y="169"/>
                  </a:lnTo>
                  <a:lnTo>
                    <a:pt x="52" y="171"/>
                  </a:lnTo>
                  <a:lnTo>
                    <a:pt x="45" y="173"/>
                  </a:lnTo>
                  <a:lnTo>
                    <a:pt x="38" y="177"/>
                  </a:lnTo>
                  <a:lnTo>
                    <a:pt x="31" y="181"/>
                  </a:lnTo>
                  <a:lnTo>
                    <a:pt x="33" y="185"/>
                  </a:lnTo>
                  <a:lnTo>
                    <a:pt x="45" y="183"/>
                  </a:lnTo>
                  <a:lnTo>
                    <a:pt x="57" y="181"/>
                  </a:lnTo>
                  <a:lnTo>
                    <a:pt x="69" y="179"/>
                  </a:lnTo>
                  <a:lnTo>
                    <a:pt x="80" y="177"/>
                  </a:lnTo>
                  <a:lnTo>
                    <a:pt x="92" y="174"/>
                  </a:lnTo>
                  <a:lnTo>
                    <a:pt x="103" y="173"/>
                  </a:lnTo>
                  <a:lnTo>
                    <a:pt x="115" y="171"/>
                  </a:lnTo>
                  <a:lnTo>
                    <a:pt x="127" y="170"/>
                  </a:lnTo>
                  <a:lnTo>
                    <a:pt x="147" y="169"/>
                  </a:lnTo>
                  <a:lnTo>
                    <a:pt x="167" y="166"/>
                  </a:lnTo>
                  <a:lnTo>
                    <a:pt x="188" y="164"/>
                  </a:lnTo>
                  <a:lnTo>
                    <a:pt x="206" y="163"/>
                  </a:lnTo>
                  <a:lnTo>
                    <a:pt x="226" y="162"/>
                  </a:lnTo>
                  <a:lnTo>
                    <a:pt x="245" y="163"/>
                  </a:lnTo>
                  <a:lnTo>
                    <a:pt x="265" y="165"/>
                  </a:lnTo>
                  <a:lnTo>
                    <a:pt x="286" y="170"/>
                  </a:lnTo>
                  <a:lnTo>
                    <a:pt x="281" y="170"/>
                  </a:lnTo>
                  <a:lnTo>
                    <a:pt x="275" y="171"/>
                  </a:lnTo>
                  <a:lnTo>
                    <a:pt x="271" y="172"/>
                  </a:lnTo>
                  <a:lnTo>
                    <a:pt x="265" y="173"/>
                  </a:lnTo>
                  <a:lnTo>
                    <a:pt x="260" y="174"/>
                  </a:lnTo>
                  <a:lnTo>
                    <a:pt x="256" y="176"/>
                  </a:lnTo>
                  <a:lnTo>
                    <a:pt x="251" y="178"/>
                  </a:lnTo>
                  <a:lnTo>
                    <a:pt x="247" y="180"/>
                  </a:lnTo>
                  <a:lnTo>
                    <a:pt x="237" y="180"/>
                  </a:lnTo>
                  <a:lnTo>
                    <a:pt x="227" y="180"/>
                  </a:lnTo>
                  <a:lnTo>
                    <a:pt x="215" y="180"/>
                  </a:lnTo>
                  <a:lnTo>
                    <a:pt x="204" y="181"/>
                  </a:lnTo>
                  <a:lnTo>
                    <a:pt x="192" y="183"/>
                  </a:lnTo>
                  <a:lnTo>
                    <a:pt x="181" y="184"/>
                  </a:lnTo>
                  <a:lnTo>
                    <a:pt x="169" y="186"/>
                  </a:lnTo>
                  <a:lnTo>
                    <a:pt x="159" y="189"/>
                  </a:lnTo>
                  <a:lnTo>
                    <a:pt x="155" y="188"/>
                  </a:lnTo>
                  <a:lnTo>
                    <a:pt x="153" y="187"/>
                  </a:lnTo>
                  <a:lnTo>
                    <a:pt x="150" y="186"/>
                  </a:lnTo>
                  <a:lnTo>
                    <a:pt x="146" y="185"/>
                  </a:lnTo>
                  <a:lnTo>
                    <a:pt x="145" y="185"/>
                  </a:lnTo>
                  <a:lnTo>
                    <a:pt x="145" y="186"/>
                  </a:lnTo>
                  <a:lnTo>
                    <a:pt x="145" y="188"/>
                  </a:lnTo>
                  <a:lnTo>
                    <a:pt x="145" y="189"/>
                  </a:lnTo>
                  <a:lnTo>
                    <a:pt x="137" y="188"/>
                  </a:lnTo>
                  <a:lnTo>
                    <a:pt x="129" y="186"/>
                  </a:lnTo>
                  <a:lnTo>
                    <a:pt x="122" y="184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5" y="180"/>
                  </a:lnTo>
                  <a:lnTo>
                    <a:pt x="115" y="183"/>
                  </a:lnTo>
                  <a:lnTo>
                    <a:pt x="115" y="185"/>
                  </a:lnTo>
                  <a:lnTo>
                    <a:pt x="123" y="189"/>
                  </a:lnTo>
                  <a:lnTo>
                    <a:pt x="132" y="194"/>
                  </a:lnTo>
                  <a:lnTo>
                    <a:pt x="141" y="199"/>
                  </a:lnTo>
                  <a:lnTo>
                    <a:pt x="151" y="203"/>
                  </a:lnTo>
                  <a:lnTo>
                    <a:pt x="160" y="208"/>
                  </a:lnTo>
                  <a:lnTo>
                    <a:pt x="169" y="212"/>
                  </a:lnTo>
                  <a:lnTo>
                    <a:pt x="180" y="216"/>
                  </a:lnTo>
                  <a:lnTo>
                    <a:pt x="189" y="221"/>
                  </a:lnTo>
                  <a:lnTo>
                    <a:pt x="185" y="221"/>
                  </a:lnTo>
                  <a:lnTo>
                    <a:pt x="182" y="219"/>
                  </a:lnTo>
                  <a:lnTo>
                    <a:pt x="176" y="218"/>
                  </a:lnTo>
                  <a:lnTo>
                    <a:pt x="171" y="217"/>
                  </a:lnTo>
                  <a:lnTo>
                    <a:pt x="166" y="217"/>
                  </a:lnTo>
                  <a:lnTo>
                    <a:pt x="160" y="218"/>
                  </a:lnTo>
                  <a:lnTo>
                    <a:pt x="154" y="219"/>
                  </a:lnTo>
                  <a:lnTo>
                    <a:pt x="150" y="224"/>
                  </a:lnTo>
                  <a:lnTo>
                    <a:pt x="145" y="224"/>
                  </a:lnTo>
                  <a:lnTo>
                    <a:pt x="140" y="221"/>
                  </a:lnTo>
                  <a:lnTo>
                    <a:pt x="135" y="216"/>
                  </a:lnTo>
                  <a:lnTo>
                    <a:pt x="130" y="212"/>
                  </a:lnTo>
                  <a:lnTo>
                    <a:pt x="128" y="216"/>
                  </a:lnTo>
                  <a:lnTo>
                    <a:pt x="129" y="218"/>
                  </a:lnTo>
                  <a:lnTo>
                    <a:pt x="131" y="222"/>
                  </a:lnTo>
                  <a:lnTo>
                    <a:pt x="133" y="224"/>
                  </a:lnTo>
                  <a:lnTo>
                    <a:pt x="121" y="210"/>
                  </a:lnTo>
                  <a:lnTo>
                    <a:pt x="125" y="208"/>
                  </a:lnTo>
                  <a:lnTo>
                    <a:pt x="121" y="204"/>
                  </a:lnTo>
                  <a:lnTo>
                    <a:pt x="116" y="203"/>
                  </a:lnTo>
                  <a:lnTo>
                    <a:pt x="113" y="204"/>
                  </a:lnTo>
                  <a:lnTo>
                    <a:pt x="110" y="209"/>
                  </a:lnTo>
                  <a:lnTo>
                    <a:pt x="110" y="217"/>
                  </a:lnTo>
                  <a:lnTo>
                    <a:pt x="97" y="221"/>
                  </a:lnTo>
                  <a:lnTo>
                    <a:pt x="84" y="223"/>
                  </a:lnTo>
                  <a:lnTo>
                    <a:pt x="71" y="225"/>
                  </a:lnTo>
                  <a:lnTo>
                    <a:pt x="59" y="226"/>
                  </a:lnTo>
                  <a:lnTo>
                    <a:pt x="46" y="229"/>
                  </a:lnTo>
                  <a:lnTo>
                    <a:pt x="33" y="231"/>
                  </a:lnTo>
                  <a:lnTo>
                    <a:pt x="22" y="236"/>
                  </a:lnTo>
                  <a:lnTo>
                    <a:pt x="10" y="242"/>
                  </a:lnTo>
                  <a:lnTo>
                    <a:pt x="10" y="245"/>
                  </a:lnTo>
                  <a:lnTo>
                    <a:pt x="25" y="245"/>
                  </a:lnTo>
                  <a:lnTo>
                    <a:pt x="40" y="242"/>
                  </a:lnTo>
                  <a:lnTo>
                    <a:pt x="54" y="241"/>
                  </a:lnTo>
                  <a:lnTo>
                    <a:pt x="68" y="239"/>
                  </a:lnTo>
                  <a:lnTo>
                    <a:pt x="82" y="236"/>
                  </a:lnTo>
                  <a:lnTo>
                    <a:pt x="95" y="233"/>
                  </a:lnTo>
                  <a:lnTo>
                    <a:pt x="110" y="231"/>
                  </a:lnTo>
                  <a:lnTo>
                    <a:pt x="127" y="230"/>
                  </a:lnTo>
                  <a:lnTo>
                    <a:pt x="139" y="244"/>
                  </a:lnTo>
                  <a:lnTo>
                    <a:pt x="124" y="247"/>
                  </a:lnTo>
                  <a:lnTo>
                    <a:pt x="110" y="251"/>
                  </a:lnTo>
                  <a:lnTo>
                    <a:pt x="95" y="253"/>
                  </a:lnTo>
                  <a:lnTo>
                    <a:pt x="80" y="254"/>
                  </a:lnTo>
                  <a:lnTo>
                    <a:pt x="67" y="256"/>
                  </a:lnTo>
                  <a:lnTo>
                    <a:pt x="52" y="259"/>
                  </a:lnTo>
                  <a:lnTo>
                    <a:pt x="38" y="262"/>
                  </a:lnTo>
                  <a:lnTo>
                    <a:pt x="24" y="268"/>
                  </a:lnTo>
                  <a:lnTo>
                    <a:pt x="24" y="275"/>
                  </a:lnTo>
                  <a:lnTo>
                    <a:pt x="31" y="277"/>
                  </a:lnTo>
                  <a:lnTo>
                    <a:pt x="39" y="276"/>
                  </a:lnTo>
                  <a:lnTo>
                    <a:pt x="47" y="274"/>
                  </a:lnTo>
                  <a:lnTo>
                    <a:pt x="55" y="272"/>
                  </a:lnTo>
                  <a:lnTo>
                    <a:pt x="63" y="271"/>
                  </a:lnTo>
                  <a:lnTo>
                    <a:pt x="69" y="272"/>
                  </a:lnTo>
                  <a:lnTo>
                    <a:pt x="74" y="278"/>
                  </a:lnTo>
                  <a:lnTo>
                    <a:pt x="76" y="287"/>
                  </a:lnTo>
                  <a:lnTo>
                    <a:pt x="69" y="286"/>
                  </a:lnTo>
                  <a:lnTo>
                    <a:pt x="63" y="286"/>
                  </a:lnTo>
                  <a:lnTo>
                    <a:pt x="56" y="286"/>
                  </a:lnTo>
                  <a:lnTo>
                    <a:pt x="50" y="286"/>
                  </a:lnTo>
                  <a:lnTo>
                    <a:pt x="45" y="287"/>
                  </a:lnTo>
                  <a:lnTo>
                    <a:pt x="40" y="289"/>
                  </a:lnTo>
                  <a:lnTo>
                    <a:pt x="35" y="290"/>
                  </a:lnTo>
                  <a:lnTo>
                    <a:pt x="31" y="292"/>
                  </a:lnTo>
                  <a:lnTo>
                    <a:pt x="27" y="292"/>
                  </a:lnTo>
                  <a:lnTo>
                    <a:pt x="24" y="293"/>
                  </a:lnTo>
                  <a:lnTo>
                    <a:pt x="21" y="295"/>
                  </a:lnTo>
                  <a:lnTo>
                    <a:pt x="18" y="298"/>
                  </a:lnTo>
                  <a:lnTo>
                    <a:pt x="18" y="301"/>
                  </a:lnTo>
                  <a:lnTo>
                    <a:pt x="21" y="304"/>
                  </a:lnTo>
                  <a:lnTo>
                    <a:pt x="23" y="305"/>
                  </a:lnTo>
                  <a:lnTo>
                    <a:pt x="25" y="306"/>
                  </a:lnTo>
                  <a:lnTo>
                    <a:pt x="33" y="305"/>
                  </a:lnTo>
                  <a:lnTo>
                    <a:pt x="42" y="304"/>
                  </a:lnTo>
                  <a:lnTo>
                    <a:pt x="50" y="302"/>
                  </a:lnTo>
                  <a:lnTo>
                    <a:pt x="59" y="301"/>
                  </a:lnTo>
                  <a:lnTo>
                    <a:pt x="67" y="301"/>
                  </a:lnTo>
                  <a:lnTo>
                    <a:pt x="75" y="300"/>
                  </a:lnTo>
                  <a:lnTo>
                    <a:pt x="83" y="300"/>
                  </a:lnTo>
                  <a:lnTo>
                    <a:pt x="91" y="300"/>
                  </a:lnTo>
                  <a:lnTo>
                    <a:pt x="92" y="305"/>
                  </a:lnTo>
                  <a:lnTo>
                    <a:pt x="95" y="307"/>
                  </a:lnTo>
                  <a:lnTo>
                    <a:pt x="99" y="310"/>
                  </a:lnTo>
                  <a:lnTo>
                    <a:pt x="102" y="314"/>
                  </a:lnTo>
                  <a:lnTo>
                    <a:pt x="94" y="313"/>
                  </a:lnTo>
                  <a:lnTo>
                    <a:pt x="86" y="313"/>
                  </a:lnTo>
                  <a:lnTo>
                    <a:pt x="78" y="314"/>
                  </a:lnTo>
                  <a:lnTo>
                    <a:pt x="69" y="315"/>
                  </a:lnTo>
                  <a:lnTo>
                    <a:pt x="61" y="316"/>
                  </a:lnTo>
                  <a:lnTo>
                    <a:pt x="53" y="319"/>
                  </a:lnTo>
                  <a:lnTo>
                    <a:pt x="44" y="320"/>
                  </a:lnTo>
                  <a:lnTo>
                    <a:pt x="35" y="321"/>
                  </a:lnTo>
                  <a:lnTo>
                    <a:pt x="33" y="322"/>
                  </a:lnTo>
                  <a:lnTo>
                    <a:pt x="32" y="323"/>
                  </a:lnTo>
                  <a:lnTo>
                    <a:pt x="32" y="325"/>
                  </a:lnTo>
                  <a:lnTo>
                    <a:pt x="32" y="327"/>
                  </a:lnTo>
                  <a:lnTo>
                    <a:pt x="41" y="329"/>
                  </a:lnTo>
                  <a:lnTo>
                    <a:pt x="50" y="330"/>
                  </a:lnTo>
                  <a:lnTo>
                    <a:pt x="61" y="330"/>
                  </a:lnTo>
                  <a:lnTo>
                    <a:pt x="71" y="329"/>
                  </a:lnTo>
                  <a:lnTo>
                    <a:pt x="83" y="328"/>
                  </a:lnTo>
                  <a:lnTo>
                    <a:pt x="93" y="327"/>
                  </a:lnTo>
                  <a:lnTo>
                    <a:pt x="103" y="325"/>
                  </a:lnTo>
                  <a:lnTo>
                    <a:pt x="114" y="327"/>
                  </a:lnTo>
                  <a:lnTo>
                    <a:pt x="127" y="342"/>
                  </a:lnTo>
                  <a:lnTo>
                    <a:pt x="117" y="340"/>
                  </a:lnTo>
                  <a:lnTo>
                    <a:pt x="109" y="340"/>
                  </a:lnTo>
                  <a:lnTo>
                    <a:pt x="102" y="342"/>
                  </a:lnTo>
                  <a:lnTo>
                    <a:pt x="95" y="342"/>
                  </a:lnTo>
                  <a:lnTo>
                    <a:pt x="87" y="343"/>
                  </a:lnTo>
                  <a:lnTo>
                    <a:pt x="80" y="344"/>
                  </a:lnTo>
                  <a:lnTo>
                    <a:pt x="72" y="345"/>
                  </a:lnTo>
                  <a:lnTo>
                    <a:pt x="63" y="345"/>
                  </a:lnTo>
                  <a:lnTo>
                    <a:pt x="57" y="346"/>
                  </a:lnTo>
                  <a:lnTo>
                    <a:pt x="52" y="347"/>
                  </a:lnTo>
                  <a:lnTo>
                    <a:pt x="47" y="350"/>
                  </a:lnTo>
                  <a:lnTo>
                    <a:pt x="45" y="355"/>
                  </a:lnTo>
                  <a:lnTo>
                    <a:pt x="48" y="358"/>
                  </a:lnTo>
                  <a:lnTo>
                    <a:pt x="64" y="359"/>
                  </a:lnTo>
                  <a:lnTo>
                    <a:pt x="80" y="358"/>
                  </a:lnTo>
                  <a:lnTo>
                    <a:pt x="95" y="355"/>
                  </a:lnTo>
                  <a:lnTo>
                    <a:pt x="110" y="353"/>
                  </a:lnTo>
                  <a:lnTo>
                    <a:pt x="124" y="353"/>
                  </a:lnTo>
                  <a:lnTo>
                    <a:pt x="138" y="354"/>
                  </a:lnTo>
                  <a:lnTo>
                    <a:pt x="152" y="358"/>
                  </a:lnTo>
                  <a:lnTo>
                    <a:pt x="166" y="366"/>
                  </a:lnTo>
                  <a:lnTo>
                    <a:pt x="162" y="368"/>
                  </a:lnTo>
                  <a:lnTo>
                    <a:pt x="160" y="367"/>
                  </a:lnTo>
                  <a:lnTo>
                    <a:pt x="156" y="363"/>
                  </a:lnTo>
                  <a:lnTo>
                    <a:pt x="153" y="361"/>
                  </a:lnTo>
                  <a:lnTo>
                    <a:pt x="148" y="363"/>
                  </a:lnTo>
                  <a:lnTo>
                    <a:pt x="144" y="365"/>
                  </a:lnTo>
                  <a:lnTo>
                    <a:pt x="138" y="367"/>
                  </a:lnTo>
                  <a:lnTo>
                    <a:pt x="133" y="368"/>
                  </a:lnTo>
                  <a:lnTo>
                    <a:pt x="128" y="369"/>
                  </a:lnTo>
                  <a:lnTo>
                    <a:pt x="123" y="370"/>
                  </a:lnTo>
                  <a:lnTo>
                    <a:pt x="117" y="372"/>
                  </a:lnTo>
                  <a:lnTo>
                    <a:pt x="112" y="372"/>
                  </a:lnTo>
                  <a:lnTo>
                    <a:pt x="103" y="373"/>
                  </a:lnTo>
                  <a:lnTo>
                    <a:pt x="93" y="373"/>
                  </a:lnTo>
                  <a:lnTo>
                    <a:pt x="84" y="374"/>
                  </a:lnTo>
                  <a:lnTo>
                    <a:pt x="79" y="381"/>
                  </a:lnTo>
                  <a:lnTo>
                    <a:pt x="84" y="383"/>
                  </a:lnTo>
                  <a:lnTo>
                    <a:pt x="90" y="384"/>
                  </a:lnTo>
                  <a:lnTo>
                    <a:pt x="95" y="384"/>
                  </a:lnTo>
                  <a:lnTo>
                    <a:pt x="102" y="383"/>
                  </a:lnTo>
                  <a:lnTo>
                    <a:pt x="108" y="383"/>
                  </a:lnTo>
                  <a:lnTo>
                    <a:pt x="115" y="382"/>
                  </a:lnTo>
                  <a:lnTo>
                    <a:pt x="122" y="382"/>
                  </a:lnTo>
                  <a:lnTo>
                    <a:pt x="129" y="382"/>
                  </a:lnTo>
                  <a:lnTo>
                    <a:pt x="138" y="383"/>
                  </a:lnTo>
                  <a:lnTo>
                    <a:pt x="148" y="383"/>
                  </a:lnTo>
                  <a:lnTo>
                    <a:pt x="159" y="382"/>
                  </a:lnTo>
                  <a:lnTo>
                    <a:pt x="169" y="381"/>
                  </a:lnTo>
                  <a:lnTo>
                    <a:pt x="180" y="381"/>
                  </a:lnTo>
                  <a:lnTo>
                    <a:pt x="189" y="382"/>
                  </a:lnTo>
                  <a:lnTo>
                    <a:pt x="199" y="384"/>
                  </a:lnTo>
                  <a:lnTo>
                    <a:pt x="208" y="388"/>
                  </a:lnTo>
                  <a:lnTo>
                    <a:pt x="209" y="387"/>
                  </a:lnTo>
                  <a:lnTo>
                    <a:pt x="211" y="385"/>
                  </a:lnTo>
                  <a:lnTo>
                    <a:pt x="211" y="383"/>
                  </a:lnTo>
                  <a:lnTo>
                    <a:pt x="211" y="382"/>
                  </a:lnTo>
                  <a:lnTo>
                    <a:pt x="227" y="381"/>
                  </a:lnTo>
                  <a:lnTo>
                    <a:pt x="245" y="381"/>
                  </a:lnTo>
                  <a:lnTo>
                    <a:pt x="264" y="381"/>
                  </a:lnTo>
                  <a:lnTo>
                    <a:pt x="283" y="382"/>
                  </a:lnTo>
                  <a:lnTo>
                    <a:pt x="302" y="383"/>
                  </a:lnTo>
                  <a:lnTo>
                    <a:pt x="321" y="383"/>
                  </a:lnTo>
                  <a:lnTo>
                    <a:pt x="340" y="384"/>
                  </a:lnTo>
                  <a:lnTo>
                    <a:pt x="357" y="384"/>
                  </a:lnTo>
                  <a:lnTo>
                    <a:pt x="360" y="381"/>
                  </a:lnTo>
                  <a:lnTo>
                    <a:pt x="372" y="382"/>
                  </a:lnTo>
                  <a:lnTo>
                    <a:pt x="385" y="382"/>
                  </a:lnTo>
                  <a:lnTo>
                    <a:pt x="397" y="382"/>
                  </a:lnTo>
                  <a:lnTo>
                    <a:pt x="409" y="382"/>
                  </a:lnTo>
                  <a:lnTo>
                    <a:pt x="421" y="383"/>
                  </a:lnTo>
                  <a:lnTo>
                    <a:pt x="434" y="383"/>
                  </a:lnTo>
                  <a:lnTo>
                    <a:pt x="447" y="383"/>
                  </a:lnTo>
                  <a:lnTo>
                    <a:pt x="459" y="383"/>
                  </a:lnTo>
                  <a:lnTo>
                    <a:pt x="472" y="383"/>
                  </a:lnTo>
                  <a:lnTo>
                    <a:pt x="485" y="384"/>
                  </a:lnTo>
                  <a:lnTo>
                    <a:pt x="498" y="384"/>
                  </a:lnTo>
                  <a:lnTo>
                    <a:pt x="509" y="384"/>
                  </a:lnTo>
                  <a:lnTo>
                    <a:pt x="522" y="385"/>
                  </a:lnTo>
                  <a:lnTo>
                    <a:pt x="533" y="385"/>
                  </a:lnTo>
                  <a:lnTo>
                    <a:pt x="545" y="387"/>
                  </a:lnTo>
                  <a:lnTo>
                    <a:pt x="556" y="388"/>
                  </a:lnTo>
                  <a:lnTo>
                    <a:pt x="540" y="403"/>
                  </a:lnTo>
                  <a:lnTo>
                    <a:pt x="532" y="403"/>
                  </a:lnTo>
                  <a:lnTo>
                    <a:pt x="523" y="403"/>
                  </a:lnTo>
                  <a:lnTo>
                    <a:pt x="514" y="403"/>
                  </a:lnTo>
                  <a:lnTo>
                    <a:pt x="506" y="401"/>
                  </a:lnTo>
                  <a:lnTo>
                    <a:pt x="496" y="401"/>
                  </a:lnTo>
                  <a:lnTo>
                    <a:pt x="488" y="399"/>
                  </a:lnTo>
                  <a:lnTo>
                    <a:pt x="480" y="398"/>
                  </a:lnTo>
                  <a:lnTo>
                    <a:pt x="472" y="396"/>
                  </a:lnTo>
                  <a:lnTo>
                    <a:pt x="456" y="396"/>
                  </a:lnTo>
                  <a:lnTo>
                    <a:pt x="440" y="395"/>
                  </a:lnTo>
                  <a:lnTo>
                    <a:pt x="424" y="395"/>
                  </a:lnTo>
                  <a:lnTo>
                    <a:pt x="408" y="393"/>
                  </a:lnTo>
                  <a:lnTo>
                    <a:pt x="392" y="393"/>
                  </a:lnTo>
                  <a:lnTo>
                    <a:pt x="374" y="392"/>
                  </a:lnTo>
                  <a:lnTo>
                    <a:pt x="358" y="392"/>
                  </a:lnTo>
                  <a:lnTo>
                    <a:pt x="342" y="392"/>
                  </a:lnTo>
                  <a:lnTo>
                    <a:pt x="326" y="391"/>
                  </a:lnTo>
                  <a:lnTo>
                    <a:pt x="310" y="391"/>
                  </a:lnTo>
                  <a:lnTo>
                    <a:pt x="292" y="390"/>
                  </a:lnTo>
                  <a:lnTo>
                    <a:pt x="276" y="390"/>
                  </a:lnTo>
                  <a:lnTo>
                    <a:pt x="260" y="390"/>
                  </a:lnTo>
                  <a:lnTo>
                    <a:pt x="244" y="389"/>
                  </a:lnTo>
                  <a:lnTo>
                    <a:pt x="228" y="389"/>
                  </a:lnTo>
                  <a:lnTo>
                    <a:pt x="212" y="389"/>
                  </a:lnTo>
                  <a:lnTo>
                    <a:pt x="203" y="393"/>
                  </a:lnTo>
                  <a:lnTo>
                    <a:pt x="193" y="396"/>
                  </a:lnTo>
                  <a:lnTo>
                    <a:pt x="184" y="397"/>
                  </a:lnTo>
                  <a:lnTo>
                    <a:pt x="174" y="398"/>
                  </a:lnTo>
                  <a:lnTo>
                    <a:pt x="163" y="398"/>
                  </a:lnTo>
                  <a:lnTo>
                    <a:pt x="153" y="399"/>
                  </a:lnTo>
                  <a:lnTo>
                    <a:pt x="144" y="401"/>
                  </a:lnTo>
                  <a:lnTo>
                    <a:pt x="135" y="405"/>
                  </a:lnTo>
                  <a:lnTo>
                    <a:pt x="130" y="399"/>
                  </a:lnTo>
                  <a:lnTo>
                    <a:pt x="123" y="396"/>
                  </a:lnTo>
                  <a:lnTo>
                    <a:pt x="116" y="393"/>
                  </a:lnTo>
                  <a:lnTo>
                    <a:pt x="109" y="393"/>
                  </a:lnTo>
                  <a:lnTo>
                    <a:pt x="100" y="397"/>
                  </a:lnTo>
                  <a:lnTo>
                    <a:pt x="93" y="392"/>
                  </a:lnTo>
                  <a:lnTo>
                    <a:pt x="86" y="388"/>
                  </a:lnTo>
                  <a:lnTo>
                    <a:pt x="78" y="384"/>
                  </a:lnTo>
                  <a:lnTo>
                    <a:pt x="70" y="382"/>
                  </a:lnTo>
                  <a:lnTo>
                    <a:pt x="62" y="378"/>
                  </a:lnTo>
                  <a:lnTo>
                    <a:pt x="55" y="375"/>
                  </a:lnTo>
                  <a:lnTo>
                    <a:pt x="48" y="372"/>
                  </a:lnTo>
                  <a:lnTo>
                    <a:pt x="41" y="366"/>
                  </a:lnTo>
                  <a:lnTo>
                    <a:pt x="25" y="344"/>
                  </a:lnTo>
                  <a:lnTo>
                    <a:pt x="14" y="321"/>
                  </a:lnTo>
                  <a:lnTo>
                    <a:pt x="4" y="294"/>
                  </a:lnTo>
                  <a:lnTo>
                    <a:pt x="1" y="268"/>
                  </a:lnTo>
                  <a:lnTo>
                    <a:pt x="0" y="241"/>
                  </a:lnTo>
                  <a:lnTo>
                    <a:pt x="2" y="215"/>
                  </a:lnTo>
                  <a:lnTo>
                    <a:pt x="9" y="188"/>
                  </a:lnTo>
                  <a:lnTo>
                    <a:pt x="18" y="164"/>
                  </a:lnTo>
                  <a:lnTo>
                    <a:pt x="26" y="148"/>
                  </a:lnTo>
                  <a:lnTo>
                    <a:pt x="37" y="133"/>
                  </a:lnTo>
                  <a:lnTo>
                    <a:pt x="47" y="118"/>
                  </a:lnTo>
                  <a:lnTo>
                    <a:pt x="59" y="104"/>
                  </a:lnTo>
                  <a:lnTo>
                    <a:pt x="71" y="93"/>
                  </a:lnTo>
                  <a:lnTo>
                    <a:pt x="85" y="81"/>
                  </a:lnTo>
                  <a:lnTo>
                    <a:pt x="99" y="71"/>
                  </a:lnTo>
                  <a:lnTo>
                    <a:pt x="114" y="60"/>
                  </a:lnTo>
                  <a:lnTo>
                    <a:pt x="129" y="51"/>
                  </a:lnTo>
                  <a:lnTo>
                    <a:pt x="145" y="44"/>
                  </a:lnTo>
                  <a:lnTo>
                    <a:pt x="161" y="36"/>
                  </a:lnTo>
                  <a:lnTo>
                    <a:pt x="177" y="30"/>
                  </a:lnTo>
                  <a:lnTo>
                    <a:pt x="194" y="25"/>
                  </a:lnTo>
                  <a:lnTo>
                    <a:pt x="211" y="20"/>
                  </a:lnTo>
                  <a:lnTo>
                    <a:pt x="228" y="17"/>
                  </a:lnTo>
                  <a:lnTo>
                    <a:pt x="245" y="13"/>
                  </a:lnTo>
                  <a:lnTo>
                    <a:pt x="261" y="11"/>
                  </a:lnTo>
                  <a:lnTo>
                    <a:pt x="277" y="9"/>
                  </a:lnTo>
                  <a:lnTo>
                    <a:pt x="292" y="6"/>
                  </a:lnTo>
                  <a:lnTo>
                    <a:pt x="309" y="3"/>
                  </a:lnTo>
                  <a:lnTo>
                    <a:pt x="324" y="2"/>
                  </a:lnTo>
                  <a:lnTo>
                    <a:pt x="339" y="0"/>
                  </a:lnTo>
                  <a:lnTo>
                    <a:pt x="355" y="2"/>
                  </a:lnTo>
                  <a:lnTo>
                    <a:pt x="372" y="4"/>
                  </a:lnTo>
                  <a:lnTo>
                    <a:pt x="373" y="6"/>
                  </a:lnTo>
                  <a:lnTo>
                    <a:pt x="374" y="10"/>
                  </a:lnTo>
                  <a:lnTo>
                    <a:pt x="377" y="12"/>
                  </a:lnTo>
                  <a:lnTo>
                    <a:pt x="379" y="1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8" name="Freeform 55"/>
            <p:cNvSpPr>
              <a:spLocks/>
            </p:cNvSpPr>
            <p:nvPr/>
          </p:nvSpPr>
          <p:spPr bwMode="auto">
            <a:xfrm>
              <a:off x="1462" y="654"/>
              <a:ext cx="10" cy="26"/>
            </a:xfrm>
            <a:custGeom>
              <a:avLst/>
              <a:gdLst>
                <a:gd name="T0" fmla="*/ 1 w 20"/>
                <a:gd name="T1" fmla="*/ 2 h 52"/>
                <a:gd name="T2" fmla="*/ 0 w 20"/>
                <a:gd name="T3" fmla="*/ 2 h 52"/>
                <a:gd name="T4" fmla="*/ 1 w 20"/>
                <a:gd name="T5" fmla="*/ 2 h 52"/>
                <a:gd name="T6" fmla="*/ 1 w 20"/>
                <a:gd name="T7" fmla="*/ 1 h 52"/>
                <a:gd name="T8" fmla="*/ 1 w 20"/>
                <a:gd name="T9" fmla="*/ 1 h 52"/>
                <a:gd name="T10" fmla="*/ 1 w 20"/>
                <a:gd name="T11" fmla="*/ 0 h 52"/>
                <a:gd name="T12" fmla="*/ 1 w 20"/>
                <a:gd name="T13" fmla="*/ 1 h 52"/>
                <a:gd name="T14" fmla="*/ 1 w 20"/>
                <a:gd name="T15" fmla="*/ 1 h 52"/>
                <a:gd name="T16" fmla="*/ 1 w 20"/>
                <a:gd name="T17" fmla="*/ 2 h 52"/>
                <a:gd name="T18" fmla="*/ 1 w 20"/>
                <a:gd name="T19" fmla="*/ 2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2">
                  <a:moveTo>
                    <a:pt x="3" y="52"/>
                  </a:moveTo>
                  <a:lnTo>
                    <a:pt x="0" y="52"/>
                  </a:lnTo>
                  <a:lnTo>
                    <a:pt x="3" y="37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20" y="0"/>
                  </a:lnTo>
                  <a:lnTo>
                    <a:pt x="14" y="13"/>
                  </a:lnTo>
                  <a:lnTo>
                    <a:pt x="12" y="26"/>
                  </a:lnTo>
                  <a:lnTo>
                    <a:pt x="8" y="38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9" name="Freeform 56"/>
            <p:cNvSpPr>
              <a:spLocks/>
            </p:cNvSpPr>
            <p:nvPr/>
          </p:nvSpPr>
          <p:spPr bwMode="auto">
            <a:xfrm>
              <a:off x="1224" y="659"/>
              <a:ext cx="148" cy="63"/>
            </a:xfrm>
            <a:custGeom>
              <a:avLst/>
              <a:gdLst>
                <a:gd name="T0" fmla="*/ 5 w 297"/>
                <a:gd name="T1" fmla="*/ 2 h 126"/>
                <a:gd name="T2" fmla="*/ 5 w 297"/>
                <a:gd name="T3" fmla="*/ 2 h 126"/>
                <a:gd name="T4" fmla="*/ 5 w 297"/>
                <a:gd name="T5" fmla="*/ 2 h 126"/>
                <a:gd name="T6" fmla="*/ 6 w 297"/>
                <a:gd name="T7" fmla="*/ 2 h 126"/>
                <a:gd name="T8" fmla="*/ 6 w 297"/>
                <a:gd name="T9" fmla="*/ 2 h 126"/>
                <a:gd name="T10" fmla="*/ 6 w 297"/>
                <a:gd name="T11" fmla="*/ 2 h 126"/>
                <a:gd name="T12" fmla="*/ 6 w 297"/>
                <a:gd name="T13" fmla="*/ 2 h 126"/>
                <a:gd name="T14" fmla="*/ 7 w 297"/>
                <a:gd name="T15" fmla="*/ 2 h 126"/>
                <a:gd name="T16" fmla="*/ 7 w 297"/>
                <a:gd name="T17" fmla="*/ 2 h 126"/>
                <a:gd name="T18" fmla="*/ 7 w 297"/>
                <a:gd name="T19" fmla="*/ 2 h 126"/>
                <a:gd name="T20" fmla="*/ 7 w 297"/>
                <a:gd name="T21" fmla="*/ 3 h 126"/>
                <a:gd name="T22" fmla="*/ 7 w 297"/>
                <a:gd name="T23" fmla="*/ 3 h 126"/>
                <a:gd name="T24" fmla="*/ 8 w 297"/>
                <a:gd name="T25" fmla="*/ 3 h 126"/>
                <a:gd name="T26" fmla="*/ 8 w 297"/>
                <a:gd name="T27" fmla="*/ 3 h 126"/>
                <a:gd name="T28" fmla="*/ 8 w 297"/>
                <a:gd name="T29" fmla="*/ 3 h 126"/>
                <a:gd name="T30" fmla="*/ 8 w 297"/>
                <a:gd name="T31" fmla="*/ 3 h 126"/>
                <a:gd name="T32" fmla="*/ 8 w 297"/>
                <a:gd name="T33" fmla="*/ 3 h 126"/>
                <a:gd name="T34" fmla="*/ 8 w 297"/>
                <a:gd name="T35" fmla="*/ 4 h 126"/>
                <a:gd name="T36" fmla="*/ 9 w 297"/>
                <a:gd name="T37" fmla="*/ 4 h 126"/>
                <a:gd name="T38" fmla="*/ 9 w 297"/>
                <a:gd name="T39" fmla="*/ 4 h 126"/>
                <a:gd name="T40" fmla="*/ 9 w 297"/>
                <a:gd name="T41" fmla="*/ 4 h 126"/>
                <a:gd name="T42" fmla="*/ 9 w 297"/>
                <a:gd name="T43" fmla="*/ 4 h 126"/>
                <a:gd name="T44" fmla="*/ 8 w 297"/>
                <a:gd name="T45" fmla="*/ 4 h 126"/>
                <a:gd name="T46" fmla="*/ 8 w 297"/>
                <a:gd name="T47" fmla="*/ 4 h 126"/>
                <a:gd name="T48" fmla="*/ 8 w 297"/>
                <a:gd name="T49" fmla="*/ 4 h 126"/>
                <a:gd name="T50" fmla="*/ 8 w 297"/>
                <a:gd name="T51" fmla="*/ 4 h 126"/>
                <a:gd name="T52" fmla="*/ 7 w 297"/>
                <a:gd name="T53" fmla="*/ 3 h 126"/>
                <a:gd name="T54" fmla="*/ 6 w 297"/>
                <a:gd name="T55" fmla="*/ 3 h 126"/>
                <a:gd name="T56" fmla="*/ 6 w 297"/>
                <a:gd name="T57" fmla="*/ 2 h 126"/>
                <a:gd name="T58" fmla="*/ 5 w 297"/>
                <a:gd name="T59" fmla="*/ 2 h 126"/>
                <a:gd name="T60" fmla="*/ 4 w 297"/>
                <a:gd name="T61" fmla="*/ 2 h 126"/>
                <a:gd name="T62" fmla="*/ 4 w 297"/>
                <a:gd name="T63" fmla="*/ 1 h 126"/>
                <a:gd name="T64" fmla="*/ 3 w 297"/>
                <a:gd name="T65" fmla="*/ 1 h 126"/>
                <a:gd name="T66" fmla="*/ 3 w 297"/>
                <a:gd name="T67" fmla="*/ 1 h 126"/>
                <a:gd name="T68" fmla="*/ 2 w 297"/>
                <a:gd name="T69" fmla="*/ 1 h 126"/>
                <a:gd name="T70" fmla="*/ 2 w 297"/>
                <a:gd name="T71" fmla="*/ 1 h 126"/>
                <a:gd name="T72" fmla="*/ 2 w 297"/>
                <a:gd name="T73" fmla="*/ 1 h 126"/>
                <a:gd name="T74" fmla="*/ 2 w 297"/>
                <a:gd name="T75" fmla="*/ 1 h 126"/>
                <a:gd name="T76" fmla="*/ 1 w 297"/>
                <a:gd name="T77" fmla="*/ 1 h 126"/>
                <a:gd name="T78" fmla="*/ 1 w 297"/>
                <a:gd name="T79" fmla="*/ 1 h 126"/>
                <a:gd name="T80" fmla="*/ 1 w 297"/>
                <a:gd name="T81" fmla="*/ 1 h 126"/>
                <a:gd name="T82" fmla="*/ 1 w 297"/>
                <a:gd name="T83" fmla="*/ 1 h 126"/>
                <a:gd name="T84" fmla="*/ 0 w 297"/>
                <a:gd name="T85" fmla="*/ 1 h 126"/>
                <a:gd name="T86" fmla="*/ 0 w 297"/>
                <a:gd name="T87" fmla="*/ 1 h 126"/>
                <a:gd name="T88" fmla="*/ 0 w 297"/>
                <a:gd name="T89" fmla="*/ 1 h 126"/>
                <a:gd name="T90" fmla="*/ 0 w 297"/>
                <a:gd name="T91" fmla="*/ 1 h 126"/>
                <a:gd name="T92" fmla="*/ 0 w 297"/>
                <a:gd name="T93" fmla="*/ 1 h 126"/>
                <a:gd name="T94" fmla="*/ 0 w 297"/>
                <a:gd name="T95" fmla="*/ 1 h 126"/>
                <a:gd name="T96" fmla="*/ 0 w 297"/>
                <a:gd name="T97" fmla="*/ 0 h 126"/>
                <a:gd name="T98" fmla="*/ 0 w 297"/>
                <a:gd name="T99" fmla="*/ 1 h 126"/>
                <a:gd name="T100" fmla="*/ 1 w 297"/>
                <a:gd name="T101" fmla="*/ 1 h 126"/>
                <a:gd name="T102" fmla="*/ 2 w 297"/>
                <a:gd name="T103" fmla="*/ 1 h 126"/>
                <a:gd name="T104" fmla="*/ 2 w 297"/>
                <a:gd name="T105" fmla="*/ 1 h 126"/>
                <a:gd name="T106" fmla="*/ 3 w 297"/>
                <a:gd name="T107" fmla="*/ 1 h 126"/>
                <a:gd name="T108" fmla="*/ 3 w 297"/>
                <a:gd name="T109" fmla="*/ 1 h 126"/>
                <a:gd name="T110" fmla="*/ 4 w 297"/>
                <a:gd name="T111" fmla="*/ 1 h 126"/>
                <a:gd name="T112" fmla="*/ 5 w 297"/>
                <a:gd name="T113" fmla="*/ 2 h 1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7" h="126">
                  <a:moveTo>
                    <a:pt x="167" y="34"/>
                  </a:moveTo>
                  <a:lnTo>
                    <a:pt x="176" y="34"/>
                  </a:lnTo>
                  <a:lnTo>
                    <a:pt x="185" y="37"/>
                  </a:lnTo>
                  <a:lnTo>
                    <a:pt x="193" y="40"/>
                  </a:lnTo>
                  <a:lnTo>
                    <a:pt x="201" y="43"/>
                  </a:lnTo>
                  <a:lnTo>
                    <a:pt x="209" y="47"/>
                  </a:lnTo>
                  <a:lnTo>
                    <a:pt x="217" y="52"/>
                  </a:lnTo>
                  <a:lnTo>
                    <a:pt x="225" y="55"/>
                  </a:lnTo>
                  <a:lnTo>
                    <a:pt x="233" y="57"/>
                  </a:lnTo>
                  <a:lnTo>
                    <a:pt x="239" y="61"/>
                  </a:lnTo>
                  <a:lnTo>
                    <a:pt x="245" y="65"/>
                  </a:lnTo>
                  <a:lnTo>
                    <a:pt x="252" y="70"/>
                  </a:lnTo>
                  <a:lnTo>
                    <a:pt x="257" y="75"/>
                  </a:lnTo>
                  <a:lnTo>
                    <a:pt x="263" y="78"/>
                  </a:lnTo>
                  <a:lnTo>
                    <a:pt x="270" y="83"/>
                  </a:lnTo>
                  <a:lnTo>
                    <a:pt x="277" y="86"/>
                  </a:lnTo>
                  <a:lnTo>
                    <a:pt x="284" y="90"/>
                  </a:lnTo>
                  <a:lnTo>
                    <a:pt x="285" y="99"/>
                  </a:lnTo>
                  <a:lnTo>
                    <a:pt x="291" y="108"/>
                  </a:lnTo>
                  <a:lnTo>
                    <a:pt x="295" y="116"/>
                  </a:lnTo>
                  <a:lnTo>
                    <a:pt x="297" y="126"/>
                  </a:lnTo>
                  <a:lnTo>
                    <a:pt x="290" y="126"/>
                  </a:lnTo>
                  <a:lnTo>
                    <a:pt x="287" y="123"/>
                  </a:lnTo>
                  <a:lnTo>
                    <a:pt x="285" y="117"/>
                  </a:lnTo>
                  <a:lnTo>
                    <a:pt x="282" y="113"/>
                  </a:lnTo>
                  <a:lnTo>
                    <a:pt x="262" y="100"/>
                  </a:lnTo>
                  <a:lnTo>
                    <a:pt x="241" y="87"/>
                  </a:lnTo>
                  <a:lnTo>
                    <a:pt x="220" y="73"/>
                  </a:lnTo>
                  <a:lnTo>
                    <a:pt x="199" y="61"/>
                  </a:lnTo>
                  <a:lnTo>
                    <a:pt x="177" y="49"/>
                  </a:lnTo>
                  <a:lnTo>
                    <a:pt x="154" y="39"/>
                  </a:lnTo>
                  <a:lnTo>
                    <a:pt x="131" y="30"/>
                  </a:lnTo>
                  <a:lnTo>
                    <a:pt x="105" y="24"/>
                  </a:lnTo>
                  <a:lnTo>
                    <a:pt x="97" y="22"/>
                  </a:lnTo>
                  <a:lnTo>
                    <a:pt x="89" y="20"/>
                  </a:lnTo>
                  <a:lnTo>
                    <a:pt x="81" y="19"/>
                  </a:lnTo>
                  <a:lnTo>
                    <a:pt x="72" y="18"/>
                  </a:lnTo>
                  <a:lnTo>
                    <a:pt x="64" y="17"/>
                  </a:lnTo>
                  <a:lnTo>
                    <a:pt x="56" y="16"/>
                  </a:lnTo>
                  <a:lnTo>
                    <a:pt x="46" y="13"/>
                  </a:lnTo>
                  <a:lnTo>
                    <a:pt x="38" y="12"/>
                  </a:lnTo>
                  <a:lnTo>
                    <a:pt x="34" y="11"/>
                  </a:lnTo>
                  <a:lnTo>
                    <a:pt x="28" y="10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2" y="8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22" y="2"/>
                  </a:lnTo>
                  <a:lnTo>
                    <a:pt x="44" y="4"/>
                  </a:lnTo>
                  <a:lnTo>
                    <a:pt x="65" y="8"/>
                  </a:lnTo>
                  <a:lnTo>
                    <a:pt x="86" y="11"/>
                  </a:lnTo>
                  <a:lnTo>
                    <a:pt x="106" y="16"/>
                  </a:lnTo>
                  <a:lnTo>
                    <a:pt x="127" y="22"/>
                  </a:lnTo>
                  <a:lnTo>
                    <a:pt x="147" y="27"/>
                  </a:lnTo>
                  <a:lnTo>
                    <a:pt x="16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60" name="Freeform 57"/>
            <p:cNvSpPr>
              <a:spLocks/>
            </p:cNvSpPr>
            <p:nvPr/>
          </p:nvSpPr>
          <p:spPr bwMode="auto">
            <a:xfrm>
              <a:off x="1163" y="670"/>
              <a:ext cx="8" cy="2"/>
            </a:xfrm>
            <a:custGeom>
              <a:avLst/>
              <a:gdLst>
                <a:gd name="T0" fmla="*/ 1 w 15"/>
                <a:gd name="T1" fmla="*/ 1 h 3"/>
                <a:gd name="T2" fmla="*/ 0 w 15"/>
                <a:gd name="T3" fmla="*/ 0 h 3"/>
                <a:gd name="T4" fmla="*/ 1 w 15"/>
                <a:gd name="T5" fmla="*/ 0 h 3"/>
                <a:gd name="T6" fmla="*/ 1 w 15"/>
                <a:gd name="T7" fmla="*/ 0 h 3"/>
                <a:gd name="T8" fmla="*/ 1 w 15"/>
                <a:gd name="T9" fmla="*/ 1 h 3"/>
                <a:gd name="T10" fmla="*/ 1 w 15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">
                  <a:moveTo>
                    <a:pt x="15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61" name="Freeform 58"/>
            <p:cNvSpPr>
              <a:spLocks/>
            </p:cNvSpPr>
            <p:nvPr/>
          </p:nvSpPr>
          <p:spPr bwMode="auto">
            <a:xfrm>
              <a:off x="1444" y="673"/>
              <a:ext cx="7" cy="32"/>
            </a:xfrm>
            <a:custGeom>
              <a:avLst/>
              <a:gdLst>
                <a:gd name="T0" fmla="*/ 0 w 14"/>
                <a:gd name="T1" fmla="*/ 2 h 65"/>
                <a:gd name="T2" fmla="*/ 1 w 14"/>
                <a:gd name="T3" fmla="*/ 1 h 65"/>
                <a:gd name="T4" fmla="*/ 1 w 14"/>
                <a:gd name="T5" fmla="*/ 1 h 65"/>
                <a:gd name="T6" fmla="*/ 1 w 14"/>
                <a:gd name="T7" fmla="*/ 0 h 65"/>
                <a:gd name="T8" fmla="*/ 0 w 14"/>
                <a:gd name="T9" fmla="*/ 0 h 65"/>
                <a:gd name="T10" fmla="*/ 1 w 14"/>
                <a:gd name="T11" fmla="*/ 0 h 65"/>
                <a:gd name="T12" fmla="*/ 1 w 14"/>
                <a:gd name="T13" fmla="*/ 0 h 65"/>
                <a:gd name="T14" fmla="*/ 1 w 14"/>
                <a:gd name="T15" fmla="*/ 1 h 65"/>
                <a:gd name="T16" fmla="*/ 1 w 14"/>
                <a:gd name="T17" fmla="*/ 1 h 65"/>
                <a:gd name="T18" fmla="*/ 0 w 14"/>
                <a:gd name="T19" fmla="*/ 2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65">
                  <a:moveTo>
                    <a:pt x="0" y="65"/>
                  </a:moveTo>
                  <a:lnTo>
                    <a:pt x="1" y="51"/>
                  </a:lnTo>
                  <a:lnTo>
                    <a:pt x="2" y="37"/>
                  </a:lnTo>
                  <a:lnTo>
                    <a:pt x="3" y="25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11" y="16"/>
                  </a:lnTo>
                  <a:lnTo>
                    <a:pt x="8" y="33"/>
                  </a:lnTo>
                  <a:lnTo>
                    <a:pt x="4" y="4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62" name="Freeform 59"/>
            <p:cNvSpPr>
              <a:spLocks/>
            </p:cNvSpPr>
            <p:nvPr/>
          </p:nvSpPr>
          <p:spPr bwMode="auto">
            <a:xfrm>
              <a:off x="1212" y="677"/>
              <a:ext cx="140" cy="59"/>
            </a:xfrm>
            <a:custGeom>
              <a:avLst/>
              <a:gdLst>
                <a:gd name="T0" fmla="*/ 3 w 279"/>
                <a:gd name="T1" fmla="*/ 0 h 119"/>
                <a:gd name="T2" fmla="*/ 4 w 279"/>
                <a:gd name="T3" fmla="*/ 0 h 119"/>
                <a:gd name="T4" fmla="*/ 4 w 279"/>
                <a:gd name="T5" fmla="*/ 0 h 119"/>
                <a:gd name="T6" fmla="*/ 5 w 279"/>
                <a:gd name="T7" fmla="*/ 0 h 119"/>
                <a:gd name="T8" fmla="*/ 6 w 279"/>
                <a:gd name="T9" fmla="*/ 1 h 119"/>
                <a:gd name="T10" fmla="*/ 6 w 279"/>
                <a:gd name="T11" fmla="*/ 1 h 119"/>
                <a:gd name="T12" fmla="*/ 7 w 279"/>
                <a:gd name="T13" fmla="*/ 1 h 119"/>
                <a:gd name="T14" fmla="*/ 8 w 279"/>
                <a:gd name="T15" fmla="*/ 2 h 119"/>
                <a:gd name="T16" fmla="*/ 9 w 279"/>
                <a:gd name="T17" fmla="*/ 2 h 119"/>
                <a:gd name="T18" fmla="*/ 9 w 279"/>
                <a:gd name="T19" fmla="*/ 3 h 119"/>
                <a:gd name="T20" fmla="*/ 9 w 279"/>
                <a:gd name="T21" fmla="*/ 3 h 119"/>
                <a:gd name="T22" fmla="*/ 8 w 279"/>
                <a:gd name="T23" fmla="*/ 3 h 119"/>
                <a:gd name="T24" fmla="*/ 8 w 279"/>
                <a:gd name="T25" fmla="*/ 3 h 119"/>
                <a:gd name="T26" fmla="*/ 7 w 279"/>
                <a:gd name="T27" fmla="*/ 2 h 119"/>
                <a:gd name="T28" fmla="*/ 6 w 279"/>
                <a:gd name="T29" fmla="*/ 2 h 119"/>
                <a:gd name="T30" fmla="*/ 5 w 279"/>
                <a:gd name="T31" fmla="*/ 1 h 119"/>
                <a:gd name="T32" fmla="*/ 4 w 279"/>
                <a:gd name="T33" fmla="*/ 1 h 119"/>
                <a:gd name="T34" fmla="*/ 4 w 279"/>
                <a:gd name="T35" fmla="*/ 1 h 119"/>
                <a:gd name="T36" fmla="*/ 3 w 279"/>
                <a:gd name="T37" fmla="*/ 1 h 119"/>
                <a:gd name="T38" fmla="*/ 3 w 279"/>
                <a:gd name="T39" fmla="*/ 0 h 119"/>
                <a:gd name="T40" fmla="*/ 2 w 279"/>
                <a:gd name="T41" fmla="*/ 0 h 119"/>
                <a:gd name="T42" fmla="*/ 1 w 279"/>
                <a:gd name="T43" fmla="*/ 0 h 119"/>
                <a:gd name="T44" fmla="*/ 1 w 279"/>
                <a:gd name="T45" fmla="*/ 1 h 119"/>
                <a:gd name="T46" fmla="*/ 2 w 279"/>
                <a:gd name="T47" fmla="*/ 1 h 119"/>
                <a:gd name="T48" fmla="*/ 3 w 279"/>
                <a:gd name="T49" fmla="*/ 1 h 119"/>
                <a:gd name="T50" fmla="*/ 4 w 279"/>
                <a:gd name="T51" fmla="*/ 1 h 119"/>
                <a:gd name="T52" fmla="*/ 6 w 279"/>
                <a:gd name="T53" fmla="*/ 2 h 119"/>
                <a:gd name="T54" fmla="*/ 7 w 279"/>
                <a:gd name="T55" fmla="*/ 2 h 119"/>
                <a:gd name="T56" fmla="*/ 8 w 279"/>
                <a:gd name="T57" fmla="*/ 3 h 119"/>
                <a:gd name="T58" fmla="*/ 7 w 279"/>
                <a:gd name="T59" fmla="*/ 3 h 119"/>
                <a:gd name="T60" fmla="*/ 6 w 279"/>
                <a:gd name="T61" fmla="*/ 2 h 119"/>
                <a:gd name="T62" fmla="*/ 5 w 279"/>
                <a:gd name="T63" fmla="*/ 2 h 119"/>
                <a:gd name="T64" fmla="*/ 4 w 279"/>
                <a:gd name="T65" fmla="*/ 2 h 119"/>
                <a:gd name="T66" fmla="*/ 3 w 279"/>
                <a:gd name="T67" fmla="*/ 1 h 119"/>
                <a:gd name="T68" fmla="*/ 2 w 279"/>
                <a:gd name="T69" fmla="*/ 1 h 119"/>
                <a:gd name="T70" fmla="*/ 2 w 279"/>
                <a:gd name="T71" fmla="*/ 2 h 119"/>
                <a:gd name="T72" fmla="*/ 5 w 279"/>
                <a:gd name="T73" fmla="*/ 2 h 119"/>
                <a:gd name="T74" fmla="*/ 5 w 279"/>
                <a:gd name="T75" fmla="*/ 2 h 119"/>
                <a:gd name="T76" fmla="*/ 5 w 279"/>
                <a:gd name="T77" fmla="*/ 3 h 119"/>
                <a:gd name="T78" fmla="*/ 6 w 279"/>
                <a:gd name="T79" fmla="*/ 3 h 119"/>
                <a:gd name="T80" fmla="*/ 6 w 279"/>
                <a:gd name="T81" fmla="*/ 3 h 119"/>
                <a:gd name="T82" fmla="*/ 5 w 279"/>
                <a:gd name="T83" fmla="*/ 3 h 119"/>
                <a:gd name="T84" fmla="*/ 5 w 279"/>
                <a:gd name="T85" fmla="*/ 3 h 119"/>
                <a:gd name="T86" fmla="*/ 4 w 279"/>
                <a:gd name="T87" fmla="*/ 3 h 119"/>
                <a:gd name="T88" fmla="*/ 3 w 279"/>
                <a:gd name="T89" fmla="*/ 2 h 119"/>
                <a:gd name="T90" fmla="*/ 2 w 279"/>
                <a:gd name="T91" fmla="*/ 2 h 119"/>
                <a:gd name="T92" fmla="*/ 1 w 279"/>
                <a:gd name="T93" fmla="*/ 1 h 119"/>
                <a:gd name="T94" fmla="*/ 0 w 279"/>
                <a:gd name="T95" fmla="*/ 0 h 119"/>
                <a:gd name="T96" fmla="*/ 1 w 279"/>
                <a:gd name="T97" fmla="*/ 0 h 119"/>
                <a:gd name="T98" fmla="*/ 1 w 279"/>
                <a:gd name="T99" fmla="*/ 0 h 119"/>
                <a:gd name="T100" fmla="*/ 2 w 279"/>
                <a:gd name="T101" fmla="*/ 0 h 119"/>
                <a:gd name="T102" fmla="*/ 3 w 279"/>
                <a:gd name="T103" fmla="*/ 0 h 1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9" h="119">
                  <a:moveTo>
                    <a:pt x="81" y="13"/>
                  </a:moveTo>
                  <a:lnTo>
                    <a:pt x="84" y="19"/>
                  </a:lnTo>
                  <a:lnTo>
                    <a:pt x="89" y="18"/>
                  </a:lnTo>
                  <a:lnTo>
                    <a:pt x="95" y="17"/>
                  </a:lnTo>
                  <a:lnTo>
                    <a:pt x="101" y="18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3"/>
                  </a:lnTo>
                  <a:lnTo>
                    <a:pt x="124" y="25"/>
                  </a:lnTo>
                  <a:lnTo>
                    <a:pt x="129" y="27"/>
                  </a:lnTo>
                  <a:lnTo>
                    <a:pt x="136" y="29"/>
                  </a:lnTo>
                  <a:lnTo>
                    <a:pt x="144" y="30"/>
                  </a:lnTo>
                  <a:lnTo>
                    <a:pt x="151" y="33"/>
                  </a:lnTo>
                  <a:lnTo>
                    <a:pt x="159" y="35"/>
                  </a:lnTo>
                  <a:lnTo>
                    <a:pt x="166" y="37"/>
                  </a:lnTo>
                  <a:lnTo>
                    <a:pt x="173" y="41"/>
                  </a:lnTo>
                  <a:lnTo>
                    <a:pt x="179" y="45"/>
                  </a:lnTo>
                  <a:lnTo>
                    <a:pt x="185" y="50"/>
                  </a:lnTo>
                  <a:lnTo>
                    <a:pt x="190" y="51"/>
                  </a:lnTo>
                  <a:lnTo>
                    <a:pt x="199" y="53"/>
                  </a:lnTo>
                  <a:lnTo>
                    <a:pt x="208" y="58"/>
                  </a:lnTo>
                  <a:lnTo>
                    <a:pt x="215" y="63"/>
                  </a:lnTo>
                  <a:lnTo>
                    <a:pt x="223" y="67"/>
                  </a:lnTo>
                  <a:lnTo>
                    <a:pt x="232" y="73"/>
                  </a:lnTo>
                  <a:lnTo>
                    <a:pt x="241" y="78"/>
                  </a:lnTo>
                  <a:lnTo>
                    <a:pt x="250" y="83"/>
                  </a:lnTo>
                  <a:lnTo>
                    <a:pt x="258" y="89"/>
                  </a:lnTo>
                  <a:lnTo>
                    <a:pt x="267" y="95"/>
                  </a:lnTo>
                  <a:lnTo>
                    <a:pt x="273" y="102"/>
                  </a:lnTo>
                  <a:lnTo>
                    <a:pt x="279" y="109"/>
                  </a:lnTo>
                  <a:lnTo>
                    <a:pt x="273" y="111"/>
                  </a:lnTo>
                  <a:lnTo>
                    <a:pt x="268" y="113"/>
                  </a:lnTo>
                  <a:lnTo>
                    <a:pt x="262" y="114"/>
                  </a:lnTo>
                  <a:lnTo>
                    <a:pt x="256" y="116"/>
                  </a:lnTo>
                  <a:lnTo>
                    <a:pt x="255" y="111"/>
                  </a:lnTo>
                  <a:lnTo>
                    <a:pt x="253" y="110"/>
                  </a:lnTo>
                  <a:lnTo>
                    <a:pt x="248" y="109"/>
                  </a:lnTo>
                  <a:lnTo>
                    <a:pt x="246" y="106"/>
                  </a:lnTo>
                  <a:lnTo>
                    <a:pt x="239" y="99"/>
                  </a:lnTo>
                  <a:lnTo>
                    <a:pt x="228" y="94"/>
                  </a:lnTo>
                  <a:lnTo>
                    <a:pt x="220" y="88"/>
                  </a:lnTo>
                  <a:lnTo>
                    <a:pt x="215" y="79"/>
                  </a:lnTo>
                  <a:lnTo>
                    <a:pt x="205" y="73"/>
                  </a:lnTo>
                  <a:lnTo>
                    <a:pt x="195" y="68"/>
                  </a:lnTo>
                  <a:lnTo>
                    <a:pt x="185" y="64"/>
                  </a:lnTo>
                  <a:lnTo>
                    <a:pt x="175" y="59"/>
                  </a:lnTo>
                  <a:lnTo>
                    <a:pt x="165" y="56"/>
                  </a:lnTo>
                  <a:lnTo>
                    <a:pt x="155" y="52"/>
                  </a:lnTo>
                  <a:lnTo>
                    <a:pt x="143" y="49"/>
                  </a:lnTo>
                  <a:lnTo>
                    <a:pt x="133" y="45"/>
                  </a:lnTo>
                  <a:lnTo>
                    <a:pt x="127" y="43"/>
                  </a:lnTo>
                  <a:lnTo>
                    <a:pt x="120" y="42"/>
                  </a:lnTo>
                  <a:lnTo>
                    <a:pt x="113" y="41"/>
                  </a:lnTo>
                  <a:lnTo>
                    <a:pt x="108" y="38"/>
                  </a:lnTo>
                  <a:lnTo>
                    <a:pt x="102" y="38"/>
                  </a:lnTo>
                  <a:lnTo>
                    <a:pt x="97" y="36"/>
                  </a:lnTo>
                  <a:lnTo>
                    <a:pt x="93" y="34"/>
                  </a:lnTo>
                  <a:lnTo>
                    <a:pt x="88" y="32"/>
                  </a:lnTo>
                  <a:lnTo>
                    <a:pt x="79" y="30"/>
                  </a:lnTo>
                  <a:lnTo>
                    <a:pt x="69" y="29"/>
                  </a:lnTo>
                  <a:lnTo>
                    <a:pt x="60" y="28"/>
                  </a:lnTo>
                  <a:lnTo>
                    <a:pt x="51" y="27"/>
                  </a:lnTo>
                  <a:lnTo>
                    <a:pt x="42" y="26"/>
                  </a:lnTo>
                  <a:lnTo>
                    <a:pt x="33" y="25"/>
                  </a:lnTo>
                  <a:lnTo>
                    <a:pt x="23" y="23"/>
                  </a:lnTo>
                  <a:lnTo>
                    <a:pt x="14" y="23"/>
                  </a:lnTo>
                  <a:lnTo>
                    <a:pt x="14" y="29"/>
                  </a:lnTo>
                  <a:lnTo>
                    <a:pt x="19" y="30"/>
                  </a:lnTo>
                  <a:lnTo>
                    <a:pt x="25" y="33"/>
                  </a:lnTo>
                  <a:lnTo>
                    <a:pt x="29" y="35"/>
                  </a:lnTo>
                  <a:lnTo>
                    <a:pt x="41" y="37"/>
                  </a:lnTo>
                  <a:lnTo>
                    <a:pt x="52" y="40"/>
                  </a:lnTo>
                  <a:lnTo>
                    <a:pt x="65" y="42"/>
                  </a:lnTo>
                  <a:lnTo>
                    <a:pt x="76" y="45"/>
                  </a:lnTo>
                  <a:lnTo>
                    <a:pt x="88" y="48"/>
                  </a:lnTo>
                  <a:lnTo>
                    <a:pt x="101" y="50"/>
                  </a:lnTo>
                  <a:lnTo>
                    <a:pt x="112" y="53"/>
                  </a:lnTo>
                  <a:lnTo>
                    <a:pt x="125" y="56"/>
                  </a:lnTo>
                  <a:lnTo>
                    <a:pt x="136" y="60"/>
                  </a:lnTo>
                  <a:lnTo>
                    <a:pt x="149" y="64"/>
                  </a:lnTo>
                  <a:lnTo>
                    <a:pt x="161" y="68"/>
                  </a:lnTo>
                  <a:lnTo>
                    <a:pt x="172" y="73"/>
                  </a:lnTo>
                  <a:lnTo>
                    <a:pt x="184" y="79"/>
                  </a:lnTo>
                  <a:lnTo>
                    <a:pt x="195" y="85"/>
                  </a:lnTo>
                  <a:lnTo>
                    <a:pt x="207" y="91"/>
                  </a:lnTo>
                  <a:lnTo>
                    <a:pt x="217" y="98"/>
                  </a:lnTo>
                  <a:lnTo>
                    <a:pt x="241" y="116"/>
                  </a:lnTo>
                  <a:lnTo>
                    <a:pt x="228" y="118"/>
                  </a:lnTo>
                  <a:lnTo>
                    <a:pt x="217" y="116"/>
                  </a:lnTo>
                  <a:lnTo>
                    <a:pt x="205" y="111"/>
                  </a:lnTo>
                  <a:lnTo>
                    <a:pt x="195" y="104"/>
                  </a:lnTo>
                  <a:lnTo>
                    <a:pt x="184" y="96"/>
                  </a:lnTo>
                  <a:lnTo>
                    <a:pt x="172" y="89"/>
                  </a:lnTo>
                  <a:lnTo>
                    <a:pt x="161" y="83"/>
                  </a:lnTo>
                  <a:lnTo>
                    <a:pt x="148" y="79"/>
                  </a:lnTo>
                  <a:lnTo>
                    <a:pt x="136" y="73"/>
                  </a:lnTo>
                  <a:lnTo>
                    <a:pt x="125" y="70"/>
                  </a:lnTo>
                  <a:lnTo>
                    <a:pt x="113" y="66"/>
                  </a:lnTo>
                  <a:lnTo>
                    <a:pt x="102" y="64"/>
                  </a:lnTo>
                  <a:lnTo>
                    <a:pt x="90" y="61"/>
                  </a:lnTo>
                  <a:lnTo>
                    <a:pt x="79" y="59"/>
                  </a:lnTo>
                  <a:lnTo>
                    <a:pt x="66" y="57"/>
                  </a:lnTo>
                  <a:lnTo>
                    <a:pt x="53" y="53"/>
                  </a:lnTo>
                  <a:lnTo>
                    <a:pt x="40" y="55"/>
                  </a:lnTo>
                  <a:lnTo>
                    <a:pt x="42" y="61"/>
                  </a:lnTo>
                  <a:lnTo>
                    <a:pt x="45" y="64"/>
                  </a:lnTo>
                  <a:lnTo>
                    <a:pt x="52" y="65"/>
                  </a:lnTo>
                  <a:lnTo>
                    <a:pt x="58" y="66"/>
                  </a:lnTo>
                  <a:lnTo>
                    <a:pt x="125" y="87"/>
                  </a:lnTo>
                  <a:lnTo>
                    <a:pt x="128" y="86"/>
                  </a:lnTo>
                  <a:lnTo>
                    <a:pt x="133" y="87"/>
                  </a:lnTo>
                  <a:lnTo>
                    <a:pt x="137" y="88"/>
                  </a:lnTo>
                  <a:lnTo>
                    <a:pt x="142" y="89"/>
                  </a:lnTo>
                  <a:lnTo>
                    <a:pt x="146" y="91"/>
                  </a:lnTo>
                  <a:lnTo>
                    <a:pt x="150" y="94"/>
                  </a:lnTo>
                  <a:lnTo>
                    <a:pt x="155" y="96"/>
                  </a:lnTo>
                  <a:lnTo>
                    <a:pt x="159" y="97"/>
                  </a:lnTo>
                  <a:lnTo>
                    <a:pt x="166" y="103"/>
                  </a:lnTo>
                  <a:lnTo>
                    <a:pt x="174" y="109"/>
                  </a:lnTo>
                  <a:lnTo>
                    <a:pt x="184" y="113"/>
                  </a:lnTo>
                  <a:lnTo>
                    <a:pt x="193" y="119"/>
                  </a:lnTo>
                  <a:lnTo>
                    <a:pt x="185" y="119"/>
                  </a:lnTo>
                  <a:lnTo>
                    <a:pt x="177" y="119"/>
                  </a:lnTo>
                  <a:lnTo>
                    <a:pt x="170" y="119"/>
                  </a:lnTo>
                  <a:lnTo>
                    <a:pt x="162" y="118"/>
                  </a:lnTo>
                  <a:lnTo>
                    <a:pt x="155" y="116"/>
                  </a:lnTo>
                  <a:lnTo>
                    <a:pt x="148" y="113"/>
                  </a:lnTo>
                  <a:lnTo>
                    <a:pt x="142" y="110"/>
                  </a:lnTo>
                  <a:lnTo>
                    <a:pt x="136" y="106"/>
                  </a:lnTo>
                  <a:lnTo>
                    <a:pt x="129" y="105"/>
                  </a:lnTo>
                  <a:lnTo>
                    <a:pt x="121" y="105"/>
                  </a:lnTo>
                  <a:lnTo>
                    <a:pt x="112" y="103"/>
                  </a:lnTo>
                  <a:lnTo>
                    <a:pt x="104" y="101"/>
                  </a:lnTo>
                  <a:lnTo>
                    <a:pt x="90" y="96"/>
                  </a:lnTo>
                  <a:lnTo>
                    <a:pt x="76" y="91"/>
                  </a:lnTo>
                  <a:lnTo>
                    <a:pt x="64" y="87"/>
                  </a:lnTo>
                  <a:lnTo>
                    <a:pt x="51" y="81"/>
                  </a:lnTo>
                  <a:lnTo>
                    <a:pt x="40" y="74"/>
                  </a:lnTo>
                  <a:lnTo>
                    <a:pt x="28" y="65"/>
                  </a:lnTo>
                  <a:lnTo>
                    <a:pt x="19" y="55"/>
                  </a:lnTo>
                  <a:lnTo>
                    <a:pt x="11" y="42"/>
                  </a:lnTo>
                  <a:lnTo>
                    <a:pt x="6" y="35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15" y="3"/>
                  </a:lnTo>
                  <a:lnTo>
                    <a:pt x="25" y="4"/>
                  </a:lnTo>
                  <a:lnTo>
                    <a:pt x="34" y="6"/>
                  </a:lnTo>
                  <a:lnTo>
                    <a:pt x="44" y="8"/>
                  </a:lnTo>
                  <a:lnTo>
                    <a:pt x="53" y="10"/>
                  </a:lnTo>
                  <a:lnTo>
                    <a:pt x="63" y="11"/>
                  </a:lnTo>
                  <a:lnTo>
                    <a:pt x="72" y="12"/>
                  </a:lnTo>
                  <a:lnTo>
                    <a:pt x="81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63" name="Freeform 60"/>
            <p:cNvSpPr>
              <a:spLocks/>
            </p:cNvSpPr>
            <p:nvPr/>
          </p:nvSpPr>
          <p:spPr bwMode="auto">
            <a:xfrm>
              <a:off x="1192" y="677"/>
              <a:ext cx="12" cy="6"/>
            </a:xfrm>
            <a:custGeom>
              <a:avLst/>
              <a:gdLst>
                <a:gd name="T0" fmla="*/ 1 w 24"/>
                <a:gd name="T1" fmla="*/ 1 h 11"/>
                <a:gd name="T2" fmla="*/ 1 w 24"/>
                <a:gd name="T3" fmla="*/ 1 h 11"/>
                <a:gd name="T4" fmla="*/ 1 w 24"/>
                <a:gd name="T5" fmla="*/ 1 h 11"/>
                <a:gd name="T6" fmla="*/ 1 w 24"/>
                <a:gd name="T7" fmla="*/ 1 h 11"/>
                <a:gd name="T8" fmla="*/ 1 w 24"/>
                <a:gd name="T9" fmla="*/ 1 h 11"/>
                <a:gd name="T10" fmla="*/ 1 w 24"/>
                <a:gd name="T11" fmla="*/ 1 h 11"/>
                <a:gd name="T12" fmla="*/ 1 w 24"/>
                <a:gd name="T13" fmla="*/ 1 h 11"/>
                <a:gd name="T14" fmla="*/ 1 w 24"/>
                <a:gd name="T15" fmla="*/ 1 h 11"/>
                <a:gd name="T16" fmla="*/ 0 w 24"/>
                <a:gd name="T17" fmla="*/ 0 h 11"/>
                <a:gd name="T18" fmla="*/ 1 w 24"/>
                <a:gd name="T19" fmla="*/ 1 h 11"/>
                <a:gd name="T20" fmla="*/ 1 w 24"/>
                <a:gd name="T21" fmla="*/ 1 h 11"/>
                <a:gd name="T22" fmla="*/ 1 w 24"/>
                <a:gd name="T23" fmla="*/ 1 h 11"/>
                <a:gd name="T24" fmla="*/ 1 w 24"/>
                <a:gd name="T25" fmla="*/ 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1">
                  <a:moveTo>
                    <a:pt x="23" y="5"/>
                  </a:moveTo>
                  <a:lnTo>
                    <a:pt x="23" y="6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17" y="9"/>
                  </a:lnTo>
                  <a:lnTo>
                    <a:pt x="10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64" name="Freeform 61"/>
            <p:cNvSpPr>
              <a:spLocks/>
            </p:cNvSpPr>
            <p:nvPr/>
          </p:nvSpPr>
          <p:spPr bwMode="auto">
            <a:xfrm>
              <a:off x="1088" y="681"/>
              <a:ext cx="80" cy="11"/>
            </a:xfrm>
            <a:custGeom>
              <a:avLst/>
              <a:gdLst>
                <a:gd name="T0" fmla="*/ 5 w 160"/>
                <a:gd name="T1" fmla="*/ 1 h 22"/>
                <a:gd name="T2" fmla="*/ 5 w 160"/>
                <a:gd name="T3" fmla="*/ 1 h 22"/>
                <a:gd name="T4" fmla="*/ 5 w 160"/>
                <a:gd name="T5" fmla="*/ 1 h 22"/>
                <a:gd name="T6" fmla="*/ 4 w 160"/>
                <a:gd name="T7" fmla="*/ 1 h 22"/>
                <a:gd name="T8" fmla="*/ 4 w 160"/>
                <a:gd name="T9" fmla="*/ 1 h 22"/>
                <a:gd name="T10" fmla="*/ 3 w 160"/>
                <a:gd name="T11" fmla="*/ 1 h 22"/>
                <a:gd name="T12" fmla="*/ 3 w 160"/>
                <a:gd name="T13" fmla="*/ 1 h 22"/>
                <a:gd name="T14" fmla="*/ 2 w 160"/>
                <a:gd name="T15" fmla="*/ 1 h 22"/>
                <a:gd name="T16" fmla="*/ 2 w 160"/>
                <a:gd name="T17" fmla="*/ 1 h 22"/>
                <a:gd name="T18" fmla="*/ 1 w 160"/>
                <a:gd name="T19" fmla="*/ 1 h 22"/>
                <a:gd name="T20" fmla="*/ 1 w 160"/>
                <a:gd name="T21" fmla="*/ 1 h 22"/>
                <a:gd name="T22" fmla="*/ 1 w 160"/>
                <a:gd name="T23" fmla="*/ 1 h 22"/>
                <a:gd name="T24" fmla="*/ 1 w 160"/>
                <a:gd name="T25" fmla="*/ 1 h 22"/>
                <a:gd name="T26" fmla="*/ 1 w 160"/>
                <a:gd name="T27" fmla="*/ 1 h 22"/>
                <a:gd name="T28" fmla="*/ 1 w 160"/>
                <a:gd name="T29" fmla="*/ 1 h 22"/>
                <a:gd name="T30" fmla="*/ 1 w 160"/>
                <a:gd name="T31" fmla="*/ 1 h 22"/>
                <a:gd name="T32" fmla="*/ 0 w 160"/>
                <a:gd name="T33" fmla="*/ 1 h 22"/>
                <a:gd name="T34" fmla="*/ 1 w 160"/>
                <a:gd name="T35" fmla="*/ 1 h 22"/>
                <a:gd name="T36" fmla="*/ 1 w 160"/>
                <a:gd name="T37" fmla="*/ 1 h 22"/>
                <a:gd name="T38" fmla="*/ 2 w 160"/>
                <a:gd name="T39" fmla="*/ 1 h 22"/>
                <a:gd name="T40" fmla="*/ 3 w 160"/>
                <a:gd name="T41" fmla="*/ 1 h 22"/>
                <a:gd name="T42" fmla="*/ 3 w 160"/>
                <a:gd name="T43" fmla="*/ 1 h 22"/>
                <a:gd name="T44" fmla="*/ 4 w 160"/>
                <a:gd name="T45" fmla="*/ 1 h 22"/>
                <a:gd name="T46" fmla="*/ 4 w 160"/>
                <a:gd name="T47" fmla="*/ 0 h 22"/>
                <a:gd name="T48" fmla="*/ 5 w 160"/>
                <a:gd name="T49" fmla="*/ 0 h 22"/>
                <a:gd name="T50" fmla="*/ 5 w 160"/>
                <a:gd name="T51" fmla="*/ 1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0" h="22">
                  <a:moveTo>
                    <a:pt x="160" y="14"/>
                  </a:moveTo>
                  <a:lnTo>
                    <a:pt x="146" y="14"/>
                  </a:lnTo>
                  <a:lnTo>
                    <a:pt x="131" y="14"/>
                  </a:lnTo>
                  <a:lnTo>
                    <a:pt x="115" y="14"/>
                  </a:lnTo>
                  <a:lnTo>
                    <a:pt x="100" y="15"/>
                  </a:lnTo>
                  <a:lnTo>
                    <a:pt x="84" y="17"/>
                  </a:lnTo>
                  <a:lnTo>
                    <a:pt x="68" y="19"/>
                  </a:lnTo>
                  <a:lnTo>
                    <a:pt x="51" y="20"/>
                  </a:lnTo>
                  <a:lnTo>
                    <a:pt x="37" y="22"/>
                  </a:lnTo>
                  <a:lnTo>
                    <a:pt x="32" y="22"/>
                  </a:lnTo>
                  <a:lnTo>
                    <a:pt x="27" y="22"/>
                  </a:lnTo>
                  <a:lnTo>
                    <a:pt x="23" y="22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0" y="20"/>
                  </a:lnTo>
                  <a:lnTo>
                    <a:pt x="13" y="14"/>
                  </a:lnTo>
                  <a:lnTo>
                    <a:pt x="30" y="10"/>
                  </a:lnTo>
                  <a:lnTo>
                    <a:pt x="47" y="6"/>
                  </a:lnTo>
                  <a:lnTo>
                    <a:pt x="66" y="4"/>
                  </a:lnTo>
                  <a:lnTo>
                    <a:pt x="85" y="3"/>
                  </a:lnTo>
                  <a:lnTo>
                    <a:pt x="103" y="2"/>
                  </a:lnTo>
                  <a:lnTo>
                    <a:pt x="122" y="0"/>
                  </a:lnTo>
                  <a:lnTo>
                    <a:pt x="139" y="0"/>
                  </a:lnTo>
                  <a:lnTo>
                    <a:pt x="160" y="1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65" name="Freeform 62"/>
            <p:cNvSpPr>
              <a:spLocks/>
            </p:cNvSpPr>
            <p:nvPr/>
          </p:nvSpPr>
          <p:spPr bwMode="auto">
            <a:xfrm>
              <a:off x="1134" y="692"/>
              <a:ext cx="50" cy="8"/>
            </a:xfrm>
            <a:custGeom>
              <a:avLst/>
              <a:gdLst>
                <a:gd name="T0" fmla="*/ 4 w 100"/>
                <a:gd name="T1" fmla="*/ 1 h 16"/>
                <a:gd name="T2" fmla="*/ 1 w 100"/>
                <a:gd name="T3" fmla="*/ 1 h 16"/>
                <a:gd name="T4" fmla="*/ 1 w 100"/>
                <a:gd name="T5" fmla="*/ 1 h 16"/>
                <a:gd name="T6" fmla="*/ 1 w 100"/>
                <a:gd name="T7" fmla="*/ 1 h 16"/>
                <a:gd name="T8" fmla="*/ 1 w 100"/>
                <a:gd name="T9" fmla="*/ 1 h 16"/>
                <a:gd name="T10" fmla="*/ 0 w 100"/>
                <a:gd name="T11" fmla="*/ 1 h 16"/>
                <a:gd name="T12" fmla="*/ 1 w 100"/>
                <a:gd name="T13" fmla="*/ 1 h 16"/>
                <a:gd name="T14" fmla="*/ 1 w 100"/>
                <a:gd name="T15" fmla="*/ 1 h 16"/>
                <a:gd name="T16" fmla="*/ 1 w 100"/>
                <a:gd name="T17" fmla="*/ 1 h 16"/>
                <a:gd name="T18" fmla="*/ 2 w 100"/>
                <a:gd name="T19" fmla="*/ 1 h 16"/>
                <a:gd name="T20" fmla="*/ 2 w 100"/>
                <a:gd name="T21" fmla="*/ 1 h 16"/>
                <a:gd name="T22" fmla="*/ 2 w 100"/>
                <a:gd name="T23" fmla="*/ 1 h 16"/>
                <a:gd name="T24" fmla="*/ 3 w 100"/>
                <a:gd name="T25" fmla="*/ 1 h 16"/>
                <a:gd name="T26" fmla="*/ 3 w 100"/>
                <a:gd name="T27" fmla="*/ 1 h 16"/>
                <a:gd name="T28" fmla="*/ 3 w 100"/>
                <a:gd name="T29" fmla="*/ 0 h 16"/>
                <a:gd name="T30" fmla="*/ 3 w 100"/>
                <a:gd name="T31" fmla="*/ 1 h 16"/>
                <a:gd name="T32" fmla="*/ 3 w 100"/>
                <a:gd name="T33" fmla="*/ 1 h 16"/>
                <a:gd name="T34" fmla="*/ 3 w 100"/>
                <a:gd name="T35" fmla="*/ 1 h 16"/>
                <a:gd name="T36" fmla="*/ 4 w 100"/>
                <a:gd name="T37" fmla="*/ 1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" h="16">
                  <a:moveTo>
                    <a:pt x="100" y="8"/>
                  </a:moveTo>
                  <a:lnTo>
                    <a:pt x="18" y="16"/>
                  </a:lnTo>
                  <a:lnTo>
                    <a:pt x="15" y="12"/>
                  </a:lnTo>
                  <a:lnTo>
                    <a:pt x="9" y="12"/>
                  </a:lnTo>
                  <a:lnTo>
                    <a:pt x="3" y="11"/>
                  </a:lnTo>
                  <a:lnTo>
                    <a:pt x="0" y="7"/>
                  </a:lnTo>
                  <a:lnTo>
                    <a:pt x="10" y="6"/>
                  </a:lnTo>
                  <a:lnTo>
                    <a:pt x="19" y="5"/>
                  </a:lnTo>
                  <a:lnTo>
                    <a:pt x="30" y="5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61" y="3"/>
                  </a:lnTo>
                  <a:lnTo>
                    <a:pt x="71" y="3"/>
                  </a:lnTo>
                  <a:lnTo>
                    <a:pt x="81" y="4"/>
                  </a:lnTo>
                  <a:lnTo>
                    <a:pt x="84" y="0"/>
                  </a:lnTo>
                  <a:lnTo>
                    <a:pt x="87" y="3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66" name="Freeform 63"/>
            <p:cNvSpPr>
              <a:spLocks/>
            </p:cNvSpPr>
            <p:nvPr/>
          </p:nvSpPr>
          <p:spPr bwMode="auto">
            <a:xfrm>
              <a:off x="1426" y="695"/>
              <a:ext cx="6" cy="27"/>
            </a:xfrm>
            <a:custGeom>
              <a:avLst/>
              <a:gdLst>
                <a:gd name="T0" fmla="*/ 0 w 11"/>
                <a:gd name="T1" fmla="*/ 2 h 54"/>
                <a:gd name="T2" fmla="*/ 0 w 11"/>
                <a:gd name="T3" fmla="*/ 2 h 54"/>
                <a:gd name="T4" fmla="*/ 0 w 11"/>
                <a:gd name="T5" fmla="*/ 1 h 54"/>
                <a:gd name="T6" fmla="*/ 1 w 11"/>
                <a:gd name="T7" fmla="*/ 1 h 54"/>
                <a:gd name="T8" fmla="*/ 1 w 11"/>
                <a:gd name="T9" fmla="*/ 0 h 54"/>
                <a:gd name="T10" fmla="*/ 1 w 11"/>
                <a:gd name="T11" fmla="*/ 1 h 54"/>
                <a:gd name="T12" fmla="*/ 1 w 11"/>
                <a:gd name="T13" fmla="*/ 1 h 54"/>
                <a:gd name="T14" fmla="*/ 1 w 11"/>
                <a:gd name="T15" fmla="*/ 2 h 54"/>
                <a:gd name="T16" fmla="*/ 0 w 11"/>
                <a:gd name="T17" fmla="*/ 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54">
                  <a:moveTo>
                    <a:pt x="0" y="54"/>
                  </a:moveTo>
                  <a:lnTo>
                    <a:pt x="0" y="41"/>
                  </a:lnTo>
                  <a:lnTo>
                    <a:pt x="0" y="26"/>
                  </a:lnTo>
                  <a:lnTo>
                    <a:pt x="3" y="11"/>
                  </a:lnTo>
                  <a:lnTo>
                    <a:pt x="11" y="0"/>
                  </a:lnTo>
                  <a:lnTo>
                    <a:pt x="10" y="14"/>
                  </a:lnTo>
                  <a:lnTo>
                    <a:pt x="8" y="27"/>
                  </a:lnTo>
                  <a:lnTo>
                    <a:pt x="3" y="4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67" name="Freeform 64"/>
            <p:cNvSpPr>
              <a:spLocks/>
            </p:cNvSpPr>
            <p:nvPr/>
          </p:nvSpPr>
          <p:spPr bwMode="auto">
            <a:xfrm>
              <a:off x="1087" y="700"/>
              <a:ext cx="21" cy="5"/>
            </a:xfrm>
            <a:custGeom>
              <a:avLst/>
              <a:gdLst>
                <a:gd name="T0" fmla="*/ 1 w 43"/>
                <a:gd name="T1" fmla="*/ 0 h 11"/>
                <a:gd name="T2" fmla="*/ 1 w 43"/>
                <a:gd name="T3" fmla="*/ 0 h 11"/>
                <a:gd name="T4" fmla="*/ 1 w 43"/>
                <a:gd name="T5" fmla="*/ 0 h 11"/>
                <a:gd name="T6" fmla="*/ 1 w 43"/>
                <a:gd name="T7" fmla="*/ 0 h 11"/>
                <a:gd name="T8" fmla="*/ 0 w 43"/>
                <a:gd name="T9" fmla="*/ 0 h 11"/>
                <a:gd name="T10" fmla="*/ 0 w 43"/>
                <a:gd name="T11" fmla="*/ 0 h 11"/>
                <a:gd name="T12" fmla="*/ 0 w 43"/>
                <a:gd name="T13" fmla="*/ 0 h 11"/>
                <a:gd name="T14" fmla="*/ 0 w 43"/>
                <a:gd name="T15" fmla="*/ 0 h 11"/>
                <a:gd name="T16" fmla="*/ 0 w 43"/>
                <a:gd name="T17" fmla="*/ 0 h 11"/>
                <a:gd name="T18" fmla="*/ 0 w 43"/>
                <a:gd name="T19" fmla="*/ 0 h 11"/>
                <a:gd name="T20" fmla="*/ 0 w 43"/>
                <a:gd name="T21" fmla="*/ 0 h 11"/>
                <a:gd name="T22" fmla="*/ 0 w 43"/>
                <a:gd name="T23" fmla="*/ 0 h 11"/>
                <a:gd name="T24" fmla="*/ 0 w 43"/>
                <a:gd name="T25" fmla="*/ 0 h 11"/>
                <a:gd name="T26" fmla="*/ 0 w 43"/>
                <a:gd name="T27" fmla="*/ 0 h 11"/>
                <a:gd name="T28" fmla="*/ 0 w 43"/>
                <a:gd name="T29" fmla="*/ 0 h 11"/>
                <a:gd name="T30" fmla="*/ 0 w 43"/>
                <a:gd name="T31" fmla="*/ 0 h 11"/>
                <a:gd name="T32" fmla="*/ 1 w 43"/>
                <a:gd name="T33" fmla="*/ 0 h 11"/>
                <a:gd name="T34" fmla="*/ 1 w 4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11">
                  <a:moveTo>
                    <a:pt x="37" y="4"/>
                  </a:moveTo>
                  <a:lnTo>
                    <a:pt x="43" y="9"/>
                  </a:lnTo>
                  <a:lnTo>
                    <a:pt x="37" y="10"/>
                  </a:lnTo>
                  <a:lnTo>
                    <a:pt x="32" y="11"/>
                  </a:lnTo>
                  <a:lnTo>
                    <a:pt x="27" y="11"/>
                  </a:lnTo>
                  <a:lnTo>
                    <a:pt x="22" y="10"/>
                  </a:lnTo>
                  <a:lnTo>
                    <a:pt x="16" y="9"/>
                  </a:lnTo>
                  <a:lnTo>
                    <a:pt x="11" y="7"/>
                  </a:lnTo>
                  <a:lnTo>
                    <a:pt x="6" y="5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68" name="Freeform 65"/>
            <p:cNvSpPr>
              <a:spLocks/>
            </p:cNvSpPr>
            <p:nvPr/>
          </p:nvSpPr>
          <p:spPr bwMode="auto">
            <a:xfrm>
              <a:off x="1153" y="703"/>
              <a:ext cx="45" cy="8"/>
            </a:xfrm>
            <a:custGeom>
              <a:avLst/>
              <a:gdLst>
                <a:gd name="T0" fmla="*/ 3 w 90"/>
                <a:gd name="T1" fmla="*/ 0 h 18"/>
                <a:gd name="T2" fmla="*/ 3 w 90"/>
                <a:gd name="T3" fmla="*/ 0 h 18"/>
                <a:gd name="T4" fmla="*/ 3 w 90"/>
                <a:gd name="T5" fmla="*/ 0 h 18"/>
                <a:gd name="T6" fmla="*/ 2 w 90"/>
                <a:gd name="T7" fmla="*/ 0 h 18"/>
                <a:gd name="T8" fmla="*/ 2 w 90"/>
                <a:gd name="T9" fmla="*/ 0 h 18"/>
                <a:gd name="T10" fmla="*/ 1 w 90"/>
                <a:gd name="T11" fmla="*/ 0 h 18"/>
                <a:gd name="T12" fmla="*/ 1 w 90"/>
                <a:gd name="T13" fmla="*/ 0 h 18"/>
                <a:gd name="T14" fmla="*/ 1 w 90"/>
                <a:gd name="T15" fmla="*/ 0 h 18"/>
                <a:gd name="T16" fmla="*/ 0 w 90"/>
                <a:gd name="T17" fmla="*/ 0 h 18"/>
                <a:gd name="T18" fmla="*/ 1 w 90"/>
                <a:gd name="T19" fmla="*/ 0 h 18"/>
                <a:gd name="T20" fmla="*/ 1 w 90"/>
                <a:gd name="T21" fmla="*/ 0 h 18"/>
                <a:gd name="T22" fmla="*/ 2 w 90"/>
                <a:gd name="T23" fmla="*/ 0 h 18"/>
                <a:gd name="T24" fmla="*/ 2 w 90"/>
                <a:gd name="T25" fmla="*/ 0 h 18"/>
                <a:gd name="T26" fmla="*/ 2 w 90"/>
                <a:gd name="T27" fmla="*/ 0 h 18"/>
                <a:gd name="T28" fmla="*/ 3 w 90"/>
                <a:gd name="T29" fmla="*/ 0 h 18"/>
                <a:gd name="T30" fmla="*/ 3 w 90"/>
                <a:gd name="T31" fmla="*/ 0 h 18"/>
                <a:gd name="T32" fmla="*/ 3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18">
                  <a:moveTo>
                    <a:pt x="90" y="13"/>
                  </a:moveTo>
                  <a:lnTo>
                    <a:pt x="78" y="13"/>
                  </a:lnTo>
                  <a:lnTo>
                    <a:pt x="67" y="14"/>
                  </a:lnTo>
                  <a:lnTo>
                    <a:pt x="54" y="16"/>
                  </a:lnTo>
                  <a:lnTo>
                    <a:pt x="42" y="18"/>
                  </a:lnTo>
                  <a:lnTo>
                    <a:pt x="30" y="18"/>
                  </a:lnTo>
                  <a:lnTo>
                    <a:pt x="19" y="16"/>
                  </a:lnTo>
                  <a:lnTo>
                    <a:pt x="9" y="12"/>
                  </a:lnTo>
                  <a:lnTo>
                    <a:pt x="0" y="5"/>
                  </a:lnTo>
                  <a:lnTo>
                    <a:pt x="10" y="1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56" y="5"/>
                  </a:lnTo>
                  <a:lnTo>
                    <a:pt x="68" y="7"/>
                  </a:lnTo>
                  <a:lnTo>
                    <a:pt x="79" y="11"/>
                  </a:lnTo>
                  <a:lnTo>
                    <a:pt x="90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69" name="Freeform 66"/>
            <p:cNvSpPr>
              <a:spLocks/>
            </p:cNvSpPr>
            <p:nvPr/>
          </p:nvSpPr>
          <p:spPr bwMode="auto">
            <a:xfrm>
              <a:off x="1412" y="706"/>
              <a:ext cx="4" cy="16"/>
            </a:xfrm>
            <a:custGeom>
              <a:avLst/>
              <a:gdLst>
                <a:gd name="T0" fmla="*/ 1 w 8"/>
                <a:gd name="T1" fmla="*/ 1 h 31"/>
                <a:gd name="T2" fmla="*/ 1 w 8"/>
                <a:gd name="T3" fmla="*/ 1 h 31"/>
                <a:gd name="T4" fmla="*/ 0 w 8"/>
                <a:gd name="T5" fmla="*/ 1 h 31"/>
                <a:gd name="T6" fmla="*/ 0 w 8"/>
                <a:gd name="T7" fmla="*/ 1 h 31"/>
                <a:gd name="T8" fmla="*/ 1 w 8"/>
                <a:gd name="T9" fmla="*/ 0 h 31"/>
                <a:gd name="T10" fmla="*/ 1 w 8"/>
                <a:gd name="T11" fmla="*/ 1 h 31"/>
                <a:gd name="T12" fmla="*/ 1 w 8"/>
                <a:gd name="T13" fmla="*/ 1 h 31"/>
                <a:gd name="T14" fmla="*/ 1 w 8"/>
                <a:gd name="T15" fmla="*/ 1 h 31"/>
                <a:gd name="T16" fmla="*/ 1 w 8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1">
                  <a:moveTo>
                    <a:pt x="4" y="31"/>
                  </a:moveTo>
                  <a:lnTo>
                    <a:pt x="2" y="23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0"/>
                  </a:lnTo>
                  <a:lnTo>
                    <a:pt x="8" y="7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70" name="Freeform 67"/>
            <p:cNvSpPr>
              <a:spLocks/>
            </p:cNvSpPr>
            <p:nvPr/>
          </p:nvSpPr>
          <p:spPr bwMode="auto">
            <a:xfrm>
              <a:off x="1200" y="707"/>
              <a:ext cx="4" cy="3"/>
            </a:xfrm>
            <a:custGeom>
              <a:avLst/>
              <a:gdLst>
                <a:gd name="T0" fmla="*/ 1 w 7"/>
                <a:gd name="T1" fmla="*/ 1 h 5"/>
                <a:gd name="T2" fmla="*/ 1 w 7"/>
                <a:gd name="T3" fmla="*/ 1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7" y="4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71" name="Freeform 68"/>
            <p:cNvSpPr>
              <a:spLocks/>
            </p:cNvSpPr>
            <p:nvPr/>
          </p:nvSpPr>
          <p:spPr bwMode="auto">
            <a:xfrm>
              <a:off x="1113" y="710"/>
              <a:ext cx="24" cy="5"/>
            </a:xfrm>
            <a:custGeom>
              <a:avLst/>
              <a:gdLst>
                <a:gd name="T0" fmla="*/ 1 w 50"/>
                <a:gd name="T1" fmla="*/ 1 h 10"/>
                <a:gd name="T2" fmla="*/ 1 w 50"/>
                <a:gd name="T3" fmla="*/ 1 h 10"/>
                <a:gd name="T4" fmla="*/ 1 w 50"/>
                <a:gd name="T5" fmla="*/ 1 h 10"/>
                <a:gd name="T6" fmla="*/ 0 w 50"/>
                <a:gd name="T7" fmla="*/ 1 h 10"/>
                <a:gd name="T8" fmla="*/ 0 w 50"/>
                <a:gd name="T9" fmla="*/ 1 h 10"/>
                <a:gd name="T10" fmla="*/ 0 w 50"/>
                <a:gd name="T11" fmla="*/ 1 h 10"/>
                <a:gd name="T12" fmla="*/ 0 w 50"/>
                <a:gd name="T13" fmla="*/ 1 h 10"/>
                <a:gd name="T14" fmla="*/ 0 w 50"/>
                <a:gd name="T15" fmla="*/ 1 h 10"/>
                <a:gd name="T16" fmla="*/ 0 w 50"/>
                <a:gd name="T17" fmla="*/ 1 h 10"/>
                <a:gd name="T18" fmla="*/ 0 w 50"/>
                <a:gd name="T19" fmla="*/ 1 h 10"/>
                <a:gd name="T20" fmla="*/ 0 w 50"/>
                <a:gd name="T21" fmla="*/ 1 h 10"/>
                <a:gd name="T22" fmla="*/ 0 w 50"/>
                <a:gd name="T23" fmla="*/ 1 h 10"/>
                <a:gd name="T24" fmla="*/ 0 w 50"/>
                <a:gd name="T25" fmla="*/ 1 h 10"/>
                <a:gd name="T26" fmla="*/ 0 w 50"/>
                <a:gd name="T27" fmla="*/ 0 h 10"/>
                <a:gd name="T28" fmla="*/ 0 w 50"/>
                <a:gd name="T29" fmla="*/ 0 h 10"/>
                <a:gd name="T30" fmla="*/ 0 w 50"/>
                <a:gd name="T31" fmla="*/ 0 h 10"/>
                <a:gd name="T32" fmla="*/ 0 w 50"/>
                <a:gd name="T33" fmla="*/ 0 h 10"/>
                <a:gd name="T34" fmla="*/ 0 w 50"/>
                <a:gd name="T35" fmla="*/ 1 h 10"/>
                <a:gd name="T36" fmla="*/ 1 w 50"/>
                <a:gd name="T37" fmla="*/ 1 h 10"/>
                <a:gd name="T38" fmla="*/ 1 w 50"/>
                <a:gd name="T39" fmla="*/ 1 h 10"/>
                <a:gd name="T40" fmla="*/ 1 w 50"/>
                <a:gd name="T41" fmla="*/ 1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" h="10">
                  <a:moveTo>
                    <a:pt x="50" y="8"/>
                  </a:moveTo>
                  <a:lnTo>
                    <a:pt x="44" y="9"/>
                  </a:lnTo>
                  <a:lnTo>
                    <a:pt x="38" y="10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7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72" name="Freeform 69"/>
            <p:cNvSpPr>
              <a:spLocks/>
            </p:cNvSpPr>
            <p:nvPr/>
          </p:nvSpPr>
          <p:spPr bwMode="auto">
            <a:xfrm>
              <a:off x="1175" y="716"/>
              <a:ext cx="45" cy="7"/>
            </a:xfrm>
            <a:custGeom>
              <a:avLst/>
              <a:gdLst>
                <a:gd name="T0" fmla="*/ 3 w 90"/>
                <a:gd name="T1" fmla="*/ 0 h 14"/>
                <a:gd name="T2" fmla="*/ 3 w 90"/>
                <a:gd name="T3" fmla="*/ 1 h 14"/>
                <a:gd name="T4" fmla="*/ 3 w 90"/>
                <a:gd name="T5" fmla="*/ 1 h 14"/>
                <a:gd name="T6" fmla="*/ 3 w 90"/>
                <a:gd name="T7" fmla="*/ 1 h 14"/>
                <a:gd name="T8" fmla="*/ 2 w 90"/>
                <a:gd name="T9" fmla="*/ 1 h 14"/>
                <a:gd name="T10" fmla="*/ 2 w 90"/>
                <a:gd name="T11" fmla="*/ 1 h 14"/>
                <a:gd name="T12" fmla="*/ 1 w 90"/>
                <a:gd name="T13" fmla="*/ 1 h 14"/>
                <a:gd name="T14" fmla="*/ 1 w 90"/>
                <a:gd name="T15" fmla="*/ 1 h 14"/>
                <a:gd name="T16" fmla="*/ 1 w 90"/>
                <a:gd name="T17" fmla="*/ 1 h 14"/>
                <a:gd name="T18" fmla="*/ 0 w 90"/>
                <a:gd name="T19" fmla="*/ 1 h 14"/>
                <a:gd name="T20" fmla="*/ 1 w 90"/>
                <a:gd name="T21" fmla="*/ 1 h 14"/>
                <a:gd name="T22" fmla="*/ 1 w 90"/>
                <a:gd name="T23" fmla="*/ 0 h 14"/>
                <a:gd name="T24" fmla="*/ 1 w 90"/>
                <a:gd name="T25" fmla="*/ 0 h 14"/>
                <a:gd name="T26" fmla="*/ 1 w 90"/>
                <a:gd name="T27" fmla="*/ 1 h 14"/>
                <a:gd name="T28" fmla="*/ 1 w 90"/>
                <a:gd name="T29" fmla="*/ 1 h 14"/>
                <a:gd name="T30" fmla="*/ 1 w 90"/>
                <a:gd name="T31" fmla="*/ 1 h 14"/>
                <a:gd name="T32" fmla="*/ 2 w 90"/>
                <a:gd name="T33" fmla="*/ 1 h 14"/>
                <a:gd name="T34" fmla="*/ 2 w 90"/>
                <a:gd name="T35" fmla="*/ 1 h 14"/>
                <a:gd name="T36" fmla="*/ 3 w 90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" h="14">
                  <a:moveTo>
                    <a:pt x="78" y="0"/>
                  </a:moveTo>
                  <a:lnTo>
                    <a:pt x="90" y="12"/>
                  </a:lnTo>
                  <a:lnTo>
                    <a:pt x="80" y="10"/>
                  </a:lnTo>
                  <a:lnTo>
                    <a:pt x="68" y="10"/>
                  </a:lnTo>
                  <a:lnTo>
                    <a:pt x="56" y="11"/>
                  </a:lnTo>
                  <a:lnTo>
                    <a:pt x="44" y="12"/>
                  </a:lnTo>
                  <a:lnTo>
                    <a:pt x="32" y="14"/>
                  </a:lnTo>
                  <a:lnTo>
                    <a:pt x="20" y="12"/>
                  </a:lnTo>
                  <a:lnTo>
                    <a:pt x="10" y="9"/>
                  </a:lnTo>
                  <a:lnTo>
                    <a:pt x="0" y="3"/>
                  </a:lnTo>
                  <a:lnTo>
                    <a:pt x="4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6" y="3"/>
                  </a:lnTo>
                  <a:lnTo>
                    <a:pt x="41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73" name="Freeform 70"/>
            <p:cNvSpPr>
              <a:spLocks/>
            </p:cNvSpPr>
            <p:nvPr/>
          </p:nvSpPr>
          <p:spPr bwMode="auto">
            <a:xfrm>
              <a:off x="1393" y="721"/>
              <a:ext cx="5" cy="6"/>
            </a:xfrm>
            <a:custGeom>
              <a:avLst/>
              <a:gdLst>
                <a:gd name="T0" fmla="*/ 1 w 9"/>
                <a:gd name="T1" fmla="*/ 0 h 13"/>
                <a:gd name="T2" fmla="*/ 0 w 9"/>
                <a:gd name="T3" fmla="*/ 0 h 13"/>
                <a:gd name="T4" fmla="*/ 1 w 9"/>
                <a:gd name="T5" fmla="*/ 0 h 13"/>
                <a:gd name="T6" fmla="*/ 1 w 9"/>
                <a:gd name="T7" fmla="*/ 0 h 13"/>
                <a:gd name="T8" fmla="*/ 1 w 9"/>
                <a:gd name="T9" fmla="*/ 0 h 13"/>
                <a:gd name="T10" fmla="*/ 1 w 9"/>
                <a:gd name="T11" fmla="*/ 0 h 13"/>
                <a:gd name="T12" fmla="*/ 1 w 9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6"/>
                  </a:lnTo>
                  <a:lnTo>
                    <a:pt x="9" y="9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74" name="Freeform 71"/>
            <p:cNvSpPr>
              <a:spLocks/>
            </p:cNvSpPr>
            <p:nvPr/>
          </p:nvSpPr>
          <p:spPr bwMode="auto">
            <a:xfrm>
              <a:off x="1141" y="722"/>
              <a:ext cx="12" cy="5"/>
            </a:xfrm>
            <a:custGeom>
              <a:avLst/>
              <a:gdLst>
                <a:gd name="T0" fmla="*/ 1 w 23"/>
                <a:gd name="T1" fmla="*/ 1 h 10"/>
                <a:gd name="T2" fmla="*/ 1 w 23"/>
                <a:gd name="T3" fmla="*/ 1 h 10"/>
                <a:gd name="T4" fmla="*/ 1 w 23"/>
                <a:gd name="T5" fmla="*/ 1 h 10"/>
                <a:gd name="T6" fmla="*/ 1 w 23"/>
                <a:gd name="T7" fmla="*/ 1 h 10"/>
                <a:gd name="T8" fmla="*/ 0 w 23"/>
                <a:gd name="T9" fmla="*/ 0 h 10"/>
                <a:gd name="T10" fmla="*/ 1 w 23"/>
                <a:gd name="T11" fmla="*/ 1 h 10"/>
                <a:gd name="T12" fmla="*/ 1 w 23"/>
                <a:gd name="T13" fmla="*/ 1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0">
                  <a:moveTo>
                    <a:pt x="20" y="10"/>
                  </a:moveTo>
                  <a:lnTo>
                    <a:pt x="15" y="8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3" y="3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75" name="Freeform 72"/>
            <p:cNvSpPr>
              <a:spLocks/>
            </p:cNvSpPr>
            <p:nvPr/>
          </p:nvSpPr>
          <p:spPr bwMode="auto">
            <a:xfrm>
              <a:off x="1437" y="724"/>
              <a:ext cx="59" cy="52"/>
            </a:xfrm>
            <a:custGeom>
              <a:avLst/>
              <a:gdLst>
                <a:gd name="T0" fmla="*/ 1 w 117"/>
                <a:gd name="T1" fmla="*/ 0 h 105"/>
                <a:gd name="T2" fmla="*/ 2 w 117"/>
                <a:gd name="T3" fmla="*/ 0 h 105"/>
                <a:gd name="T4" fmla="*/ 2 w 117"/>
                <a:gd name="T5" fmla="*/ 1 h 105"/>
                <a:gd name="T6" fmla="*/ 3 w 117"/>
                <a:gd name="T7" fmla="*/ 1 h 105"/>
                <a:gd name="T8" fmla="*/ 3 w 117"/>
                <a:gd name="T9" fmla="*/ 1 h 105"/>
                <a:gd name="T10" fmla="*/ 3 w 117"/>
                <a:gd name="T11" fmla="*/ 2 h 105"/>
                <a:gd name="T12" fmla="*/ 4 w 117"/>
                <a:gd name="T13" fmla="*/ 2 h 105"/>
                <a:gd name="T14" fmla="*/ 4 w 117"/>
                <a:gd name="T15" fmla="*/ 2 h 105"/>
                <a:gd name="T16" fmla="*/ 4 w 117"/>
                <a:gd name="T17" fmla="*/ 3 h 105"/>
                <a:gd name="T18" fmla="*/ 4 w 117"/>
                <a:gd name="T19" fmla="*/ 2 h 105"/>
                <a:gd name="T20" fmla="*/ 3 w 117"/>
                <a:gd name="T21" fmla="*/ 2 h 105"/>
                <a:gd name="T22" fmla="*/ 3 w 117"/>
                <a:gd name="T23" fmla="*/ 2 h 105"/>
                <a:gd name="T24" fmla="*/ 2 w 117"/>
                <a:gd name="T25" fmla="*/ 1 h 105"/>
                <a:gd name="T26" fmla="*/ 2 w 117"/>
                <a:gd name="T27" fmla="*/ 1 h 105"/>
                <a:gd name="T28" fmla="*/ 1 w 117"/>
                <a:gd name="T29" fmla="*/ 1 h 105"/>
                <a:gd name="T30" fmla="*/ 1 w 117"/>
                <a:gd name="T31" fmla="*/ 0 h 105"/>
                <a:gd name="T32" fmla="*/ 0 w 117"/>
                <a:gd name="T33" fmla="*/ 0 h 105"/>
                <a:gd name="T34" fmla="*/ 0 w 117"/>
                <a:gd name="T35" fmla="*/ 0 h 105"/>
                <a:gd name="T36" fmla="*/ 1 w 117"/>
                <a:gd name="T37" fmla="*/ 0 h 105"/>
                <a:gd name="T38" fmla="*/ 1 w 117"/>
                <a:gd name="T39" fmla="*/ 0 h 105"/>
                <a:gd name="T40" fmla="*/ 1 w 117"/>
                <a:gd name="T41" fmla="*/ 0 h 105"/>
                <a:gd name="T42" fmla="*/ 1 w 117"/>
                <a:gd name="T43" fmla="*/ 0 h 105"/>
                <a:gd name="T44" fmla="*/ 1 w 117"/>
                <a:gd name="T45" fmla="*/ 0 h 105"/>
                <a:gd name="T46" fmla="*/ 1 w 117"/>
                <a:gd name="T47" fmla="*/ 0 h 105"/>
                <a:gd name="T48" fmla="*/ 1 w 117"/>
                <a:gd name="T49" fmla="*/ 0 h 1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7" h="105">
                  <a:moveTo>
                    <a:pt x="26" y="21"/>
                  </a:moveTo>
                  <a:lnTo>
                    <a:pt x="41" y="26"/>
                  </a:lnTo>
                  <a:lnTo>
                    <a:pt x="55" y="34"/>
                  </a:lnTo>
                  <a:lnTo>
                    <a:pt x="68" y="44"/>
                  </a:lnTo>
                  <a:lnTo>
                    <a:pt x="79" y="54"/>
                  </a:lnTo>
                  <a:lnTo>
                    <a:pt x="89" y="66"/>
                  </a:lnTo>
                  <a:lnTo>
                    <a:pt x="99" y="78"/>
                  </a:lnTo>
                  <a:lnTo>
                    <a:pt x="108" y="91"/>
                  </a:lnTo>
                  <a:lnTo>
                    <a:pt x="117" y="105"/>
                  </a:lnTo>
                  <a:lnTo>
                    <a:pt x="105" y="92"/>
                  </a:lnTo>
                  <a:lnTo>
                    <a:pt x="91" y="79"/>
                  </a:lnTo>
                  <a:lnTo>
                    <a:pt x="77" y="67"/>
                  </a:lnTo>
                  <a:lnTo>
                    <a:pt x="63" y="54"/>
                  </a:lnTo>
                  <a:lnTo>
                    <a:pt x="48" y="44"/>
                  </a:lnTo>
                  <a:lnTo>
                    <a:pt x="32" y="34"/>
                  </a:lnTo>
                  <a:lnTo>
                    <a:pt x="16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7" y="6"/>
                  </a:lnTo>
                  <a:lnTo>
                    <a:pt x="10" y="0"/>
                  </a:lnTo>
                  <a:lnTo>
                    <a:pt x="11" y="7"/>
                  </a:lnTo>
                  <a:lnTo>
                    <a:pt x="15" y="11"/>
                  </a:lnTo>
                  <a:lnTo>
                    <a:pt x="21" y="16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76" name="Freeform 73"/>
            <p:cNvSpPr>
              <a:spLocks/>
            </p:cNvSpPr>
            <p:nvPr/>
          </p:nvSpPr>
          <p:spPr bwMode="auto">
            <a:xfrm>
              <a:off x="1560" y="726"/>
              <a:ext cx="118" cy="106"/>
            </a:xfrm>
            <a:custGeom>
              <a:avLst/>
              <a:gdLst>
                <a:gd name="T0" fmla="*/ 8 w 235"/>
                <a:gd name="T1" fmla="*/ 2 h 212"/>
                <a:gd name="T2" fmla="*/ 8 w 235"/>
                <a:gd name="T3" fmla="*/ 3 h 212"/>
                <a:gd name="T4" fmla="*/ 7 w 235"/>
                <a:gd name="T5" fmla="*/ 4 h 212"/>
                <a:gd name="T6" fmla="*/ 6 w 235"/>
                <a:gd name="T7" fmla="*/ 4 h 212"/>
                <a:gd name="T8" fmla="*/ 5 w 235"/>
                <a:gd name="T9" fmla="*/ 4 h 212"/>
                <a:gd name="T10" fmla="*/ 5 w 235"/>
                <a:gd name="T11" fmla="*/ 5 h 212"/>
                <a:gd name="T12" fmla="*/ 5 w 235"/>
                <a:gd name="T13" fmla="*/ 5 h 212"/>
                <a:gd name="T14" fmla="*/ 7 w 235"/>
                <a:gd name="T15" fmla="*/ 5 h 212"/>
                <a:gd name="T16" fmla="*/ 5 w 235"/>
                <a:gd name="T17" fmla="*/ 5 h 212"/>
                <a:gd name="T18" fmla="*/ 4 w 235"/>
                <a:gd name="T19" fmla="*/ 5 h 212"/>
                <a:gd name="T20" fmla="*/ 4 w 235"/>
                <a:gd name="T21" fmla="*/ 5 h 212"/>
                <a:gd name="T22" fmla="*/ 4 w 235"/>
                <a:gd name="T23" fmla="*/ 6 h 212"/>
                <a:gd name="T24" fmla="*/ 5 w 235"/>
                <a:gd name="T25" fmla="*/ 3 h 212"/>
                <a:gd name="T26" fmla="*/ 5 w 235"/>
                <a:gd name="T27" fmla="*/ 3 h 212"/>
                <a:gd name="T28" fmla="*/ 5 w 235"/>
                <a:gd name="T29" fmla="*/ 2 h 212"/>
                <a:gd name="T30" fmla="*/ 4 w 235"/>
                <a:gd name="T31" fmla="*/ 2 h 212"/>
                <a:gd name="T32" fmla="*/ 4 w 235"/>
                <a:gd name="T33" fmla="*/ 3 h 212"/>
                <a:gd name="T34" fmla="*/ 3 w 235"/>
                <a:gd name="T35" fmla="*/ 3 h 212"/>
                <a:gd name="T36" fmla="*/ 4 w 235"/>
                <a:gd name="T37" fmla="*/ 3 h 212"/>
                <a:gd name="T38" fmla="*/ 3 w 235"/>
                <a:gd name="T39" fmla="*/ 4 h 212"/>
                <a:gd name="T40" fmla="*/ 3 w 235"/>
                <a:gd name="T41" fmla="*/ 4 h 212"/>
                <a:gd name="T42" fmla="*/ 2 w 235"/>
                <a:gd name="T43" fmla="*/ 4 h 212"/>
                <a:gd name="T44" fmla="*/ 4 w 235"/>
                <a:gd name="T45" fmla="*/ 4 h 212"/>
                <a:gd name="T46" fmla="*/ 3 w 235"/>
                <a:gd name="T47" fmla="*/ 5 h 212"/>
                <a:gd name="T48" fmla="*/ 1 w 235"/>
                <a:gd name="T49" fmla="*/ 5 h 212"/>
                <a:gd name="T50" fmla="*/ 2 w 235"/>
                <a:gd name="T51" fmla="*/ 5 h 212"/>
                <a:gd name="T52" fmla="*/ 3 w 235"/>
                <a:gd name="T53" fmla="*/ 5 h 212"/>
                <a:gd name="T54" fmla="*/ 3 w 235"/>
                <a:gd name="T55" fmla="*/ 5 h 212"/>
                <a:gd name="T56" fmla="*/ 2 w 235"/>
                <a:gd name="T57" fmla="*/ 5 h 212"/>
                <a:gd name="T58" fmla="*/ 1 w 235"/>
                <a:gd name="T59" fmla="*/ 5 h 212"/>
                <a:gd name="T60" fmla="*/ 2 w 235"/>
                <a:gd name="T61" fmla="*/ 6 h 212"/>
                <a:gd name="T62" fmla="*/ 3 w 235"/>
                <a:gd name="T63" fmla="*/ 6 h 212"/>
                <a:gd name="T64" fmla="*/ 3 w 235"/>
                <a:gd name="T65" fmla="*/ 6 h 212"/>
                <a:gd name="T66" fmla="*/ 3 w 235"/>
                <a:gd name="T67" fmla="*/ 6 h 212"/>
                <a:gd name="T68" fmla="*/ 2 w 235"/>
                <a:gd name="T69" fmla="*/ 6 h 212"/>
                <a:gd name="T70" fmla="*/ 1 w 235"/>
                <a:gd name="T71" fmla="*/ 6 h 212"/>
                <a:gd name="T72" fmla="*/ 1 w 235"/>
                <a:gd name="T73" fmla="*/ 7 h 212"/>
                <a:gd name="T74" fmla="*/ 2 w 235"/>
                <a:gd name="T75" fmla="*/ 7 h 212"/>
                <a:gd name="T76" fmla="*/ 3 w 235"/>
                <a:gd name="T77" fmla="*/ 7 h 212"/>
                <a:gd name="T78" fmla="*/ 3 w 235"/>
                <a:gd name="T79" fmla="*/ 7 h 212"/>
                <a:gd name="T80" fmla="*/ 2 w 235"/>
                <a:gd name="T81" fmla="*/ 7 h 212"/>
                <a:gd name="T82" fmla="*/ 1 w 235"/>
                <a:gd name="T83" fmla="*/ 7 h 212"/>
                <a:gd name="T84" fmla="*/ 1 w 235"/>
                <a:gd name="T85" fmla="*/ 5 h 212"/>
                <a:gd name="T86" fmla="*/ 2 w 235"/>
                <a:gd name="T87" fmla="*/ 3 h 212"/>
                <a:gd name="T88" fmla="*/ 3 w 235"/>
                <a:gd name="T89" fmla="*/ 2 h 212"/>
                <a:gd name="T90" fmla="*/ 4 w 235"/>
                <a:gd name="T91" fmla="*/ 1 h 212"/>
                <a:gd name="T92" fmla="*/ 6 w 235"/>
                <a:gd name="T93" fmla="*/ 1 h 212"/>
                <a:gd name="T94" fmla="*/ 7 w 235"/>
                <a:gd name="T95" fmla="*/ 1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5" h="212">
                  <a:moveTo>
                    <a:pt x="211" y="12"/>
                  </a:moveTo>
                  <a:lnTo>
                    <a:pt x="219" y="18"/>
                  </a:lnTo>
                  <a:lnTo>
                    <a:pt x="221" y="27"/>
                  </a:lnTo>
                  <a:lnTo>
                    <a:pt x="225" y="37"/>
                  </a:lnTo>
                  <a:lnTo>
                    <a:pt x="233" y="42"/>
                  </a:lnTo>
                  <a:lnTo>
                    <a:pt x="235" y="51"/>
                  </a:lnTo>
                  <a:lnTo>
                    <a:pt x="235" y="59"/>
                  </a:lnTo>
                  <a:lnTo>
                    <a:pt x="234" y="67"/>
                  </a:lnTo>
                  <a:lnTo>
                    <a:pt x="233" y="78"/>
                  </a:lnTo>
                  <a:lnTo>
                    <a:pt x="231" y="90"/>
                  </a:lnTo>
                  <a:lnTo>
                    <a:pt x="226" y="102"/>
                  </a:lnTo>
                  <a:lnTo>
                    <a:pt x="220" y="113"/>
                  </a:lnTo>
                  <a:lnTo>
                    <a:pt x="212" y="125"/>
                  </a:lnTo>
                  <a:lnTo>
                    <a:pt x="206" y="116"/>
                  </a:lnTo>
                  <a:lnTo>
                    <a:pt x="197" y="117"/>
                  </a:lnTo>
                  <a:lnTo>
                    <a:pt x="188" y="118"/>
                  </a:lnTo>
                  <a:lnTo>
                    <a:pt x="179" y="119"/>
                  </a:lnTo>
                  <a:lnTo>
                    <a:pt x="170" y="120"/>
                  </a:lnTo>
                  <a:lnTo>
                    <a:pt x="160" y="121"/>
                  </a:lnTo>
                  <a:lnTo>
                    <a:pt x="151" y="122"/>
                  </a:lnTo>
                  <a:lnTo>
                    <a:pt x="143" y="125"/>
                  </a:lnTo>
                  <a:lnTo>
                    <a:pt x="134" y="127"/>
                  </a:lnTo>
                  <a:lnTo>
                    <a:pt x="132" y="129"/>
                  </a:lnTo>
                  <a:lnTo>
                    <a:pt x="130" y="132"/>
                  </a:lnTo>
                  <a:lnTo>
                    <a:pt x="129" y="134"/>
                  </a:lnTo>
                  <a:lnTo>
                    <a:pt x="130" y="136"/>
                  </a:lnTo>
                  <a:lnTo>
                    <a:pt x="136" y="140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5" y="135"/>
                  </a:lnTo>
                  <a:lnTo>
                    <a:pt x="209" y="128"/>
                  </a:lnTo>
                  <a:lnTo>
                    <a:pt x="202" y="137"/>
                  </a:lnTo>
                  <a:lnTo>
                    <a:pt x="193" y="143"/>
                  </a:lnTo>
                  <a:lnTo>
                    <a:pt x="183" y="146"/>
                  </a:lnTo>
                  <a:lnTo>
                    <a:pt x="172" y="146"/>
                  </a:lnTo>
                  <a:lnTo>
                    <a:pt x="160" y="146"/>
                  </a:lnTo>
                  <a:lnTo>
                    <a:pt x="150" y="144"/>
                  </a:lnTo>
                  <a:lnTo>
                    <a:pt x="139" y="144"/>
                  </a:lnTo>
                  <a:lnTo>
                    <a:pt x="129" y="147"/>
                  </a:lnTo>
                  <a:lnTo>
                    <a:pt x="128" y="149"/>
                  </a:lnTo>
                  <a:lnTo>
                    <a:pt x="127" y="151"/>
                  </a:lnTo>
                  <a:lnTo>
                    <a:pt x="127" y="154"/>
                  </a:lnTo>
                  <a:lnTo>
                    <a:pt x="127" y="156"/>
                  </a:lnTo>
                  <a:lnTo>
                    <a:pt x="128" y="157"/>
                  </a:lnTo>
                  <a:lnTo>
                    <a:pt x="130" y="159"/>
                  </a:lnTo>
                  <a:lnTo>
                    <a:pt x="132" y="159"/>
                  </a:lnTo>
                  <a:lnTo>
                    <a:pt x="134" y="159"/>
                  </a:lnTo>
                  <a:lnTo>
                    <a:pt x="105" y="176"/>
                  </a:lnTo>
                  <a:lnTo>
                    <a:pt x="112" y="155"/>
                  </a:lnTo>
                  <a:lnTo>
                    <a:pt x="119" y="134"/>
                  </a:lnTo>
                  <a:lnTo>
                    <a:pt x="126" y="112"/>
                  </a:lnTo>
                  <a:lnTo>
                    <a:pt x="130" y="90"/>
                  </a:lnTo>
                  <a:lnTo>
                    <a:pt x="133" y="93"/>
                  </a:lnTo>
                  <a:lnTo>
                    <a:pt x="135" y="83"/>
                  </a:lnTo>
                  <a:lnTo>
                    <a:pt x="136" y="75"/>
                  </a:lnTo>
                  <a:lnTo>
                    <a:pt x="136" y="67"/>
                  </a:lnTo>
                  <a:lnTo>
                    <a:pt x="140" y="58"/>
                  </a:lnTo>
                  <a:lnTo>
                    <a:pt x="140" y="56"/>
                  </a:lnTo>
                  <a:lnTo>
                    <a:pt x="140" y="53"/>
                  </a:lnTo>
                  <a:lnTo>
                    <a:pt x="139" y="51"/>
                  </a:lnTo>
                  <a:lnTo>
                    <a:pt x="137" y="50"/>
                  </a:lnTo>
                  <a:lnTo>
                    <a:pt x="133" y="53"/>
                  </a:lnTo>
                  <a:lnTo>
                    <a:pt x="129" y="59"/>
                  </a:lnTo>
                  <a:lnTo>
                    <a:pt x="126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3" y="75"/>
                  </a:lnTo>
                  <a:lnTo>
                    <a:pt x="107" y="75"/>
                  </a:lnTo>
                  <a:lnTo>
                    <a:pt x="100" y="71"/>
                  </a:lnTo>
                  <a:lnTo>
                    <a:pt x="98" y="74"/>
                  </a:lnTo>
                  <a:lnTo>
                    <a:pt x="96" y="78"/>
                  </a:lnTo>
                  <a:lnTo>
                    <a:pt x="94" y="81"/>
                  </a:lnTo>
                  <a:lnTo>
                    <a:pt x="94" y="86"/>
                  </a:lnTo>
                  <a:lnTo>
                    <a:pt x="97" y="89"/>
                  </a:lnTo>
                  <a:lnTo>
                    <a:pt x="103" y="89"/>
                  </a:lnTo>
                  <a:lnTo>
                    <a:pt x="107" y="87"/>
                  </a:lnTo>
                  <a:lnTo>
                    <a:pt x="111" y="86"/>
                  </a:lnTo>
                  <a:lnTo>
                    <a:pt x="110" y="97"/>
                  </a:lnTo>
                  <a:lnTo>
                    <a:pt x="102" y="98"/>
                  </a:lnTo>
                  <a:lnTo>
                    <a:pt x="95" y="98"/>
                  </a:lnTo>
                  <a:lnTo>
                    <a:pt x="88" y="99"/>
                  </a:lnTo>
                  <a:lnTo>
                    <a:pt x="82" y="99"/>
                  </a:lnTo>
                  <a:lnTo>
                    <a:pt x="75" y="99"/>
                  </a:lnTo>
                  <a:lnTo>
                    <a:pt x="69" y="99"/>
                  </a:lnTo>
                  <a:lnTo>
                    <a:pt x="64" y="101"/>
                  </a:lnTo>
                  <a:lnTo>
                    <a:pt x="58" y="102"/>
                  </a:lnTo>
                  <a:lnTo>
                    <a:pt x="57" y="105"/>
                  </a:lnTo>
                  <a:lnTo>
                    <a:pt x="59" y="108"/>
                  </a:lnTo>
                  <a:lnTo>
                    <a:pt x="62" y="110"/>
                  </a:lnTo>
                  <a:lnTo>
                    <a:pt x="66" y="111"/>
                  </a:lnTo>
                  <a:lnTo>
                    <a:pt x="106" y="112"/>
                  </a:lnTo>
                  <a:lnTo>
                    <a:pt x="102" y="120"/>
                  </a:lnTo>
                  <a:lnTo>
                    <a:pt x="96" y="126"/>
                  </a:lnTo>
                  <a:lnTo>
                    <a:pt x="87" y="129"/>
                  </a:lnTo>
                  <a:lnTo>
                    <a:pt x="76" y="129"/>
                  </a:lnTo>
                  <a:lnTo>
                    <a:pt x="66" y="131"/>
                  </a:lnTo>
                  <a:lnTo>
                    <a:pt x="54" y="129"/>
                  </a:lnTo>
                  <a:lnTo>
                    <a:pt x="43" y="129"/>
                  </a:lnTo>
                  <a:lnTo>
                    <a:pt x="33" y="131"/>
                  </a:lnTo>
                  <a:lnTo>
                    <a:pt x="31" y="131"/>
                  </a:lnTo>
                  <a:lnTo>
                    <a:pt x="31" y="133"/>
                  </a:lnTo>
                  <a:lnTo>
                    <a:pt x="31" y="134"/>
                  </a:lnTo>
                  <a:lnTo>
                    <a:pt x="31" y="136"/>
                  </a:lnTo>
                  <a:lnTo>
                    <a:pt x="38" y="140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2" y="141"/>
                  </a:lnTo>
                  <a:lnTo>
                    <a:pt x="72" y="140"/>
                  </a:lnTo>
                  <a:lnTo>
                    <a:pt x="80" y="140"/>
                  </a:lnTo>
                  <a:lnTo>
                    <a:pt x="89" y="140"/>
                  </a:lnTo>
                  <a:lnTo>
                    <a:pt x="97" y="141"/>
                  </a:lnTo>
                  <a:lnTo>
                    <a:pt x="95" y="149"/>
                  </a:lnTo>
                  <a:lnTo>
                    <a:pt x="86" y="151"/>
                  </a:lnTo>
                  <a:lnTo>
                    <a:pt x="76" y="152"/>
                  </a:lnTo>
                  <a:lnTo>
                    <a:pt x="66" y="154"/>
                  </a:lnTo>
                  <a:lnTo>
                    <a:pt x="56" y="154"/>
                  </a:lnTo>
                  <a:lnTo>
                    <a:pt x="46" y="155"/>
                  </a:lnTo>
                  <a:lnTo>
                    <a:pt x="37" y="155"/>
                  </a:lnTo>
                  <a:lnTo>
                    <a:pt x="28" y="157"/>
                  </a:lnTo>
                  <a:lnTo>
                    <a:pt x="20" y="159"/>
                  </a:lnTo>
                  <a:lnTo>
                    <a:pt x="23" y="164"/>
                  </a:lnTo>
                  <a:lnTo>
                    <a:pt x="29" y="166"/>
                  </a:lnTo>
                  <a:lnTo>
                    <a:pt x="35" y="169"/>
                  </a:lnTo>
                  <a:lnTo>
                    <a:pt x="43" y="169"/>
                  </a:lnTo>
                  <a:lnTo>
                    <a:pt x="50" y="169"/>
                  </a:lnTo>
                  <a:lnTo>
                    <a:pt x="58" y="167"/>
                  </a:lnTo>
                  <a:lnTo>
                    <a:pt x="65" y="166"/>
                  </a:lnTo>
                  <a:lnTo>
                    <a:pt x="71" y="166"/>
                  </a:lnTo>
                  <a:lnTo>
                    <a:pt x="75" y="164"/>
                  </a:lnTo>
                  <a:lnTo>
                    <a:pt x="80" y="165"/>
                  </a:lnTo>
                  <a:lnTo>
                    <a:pt x="86" y="165"/>
                  </a:lnTo>
                  <a:lnTo>
                    <a:pt x="90" y="164"/>
                  </a:lnTo>
                  <a:lnTo>
                    <a:pt x="87" y="169"/>
                  </a:lnTo>
                  <a:lnTo>
                    <a:pt x="86" y="172"/>
                  </a:lnTo>
                  <a:lnTo>
                    <a:pt x="86" y="177"/>
                  </a:lnTo>
                  <a:lnTo>
                    <a:pt x="82" y="181"/>
                  </a:lnTo>
                  <a:lnTo>
                    <a:pt x="74" y="181"/>
                  </a:lnTo>
                  <a:lnTo>
                    <a:pt x="66" y="182"/>
                  </a:lnTo>
                  <a:lnTo>
                    <a:pt x="57" y="182"/>
                  </a:lnTo>
                  <a:lnTo>
                    <a:pt x="49" y="184"/>
                  </a:lnTo>
                  <a:lnTo>
                    <a:pt x="41" y="184"/>
                  </a:lnTo>
                  <a:lnTo>
                    <a:pt x="33" y="185"/>
                  </a:lnTo>
                  <a:lnTo>
                    <a:pt x="26" y="184"/>
                  </a:lnTo>
                  <a:lnTo>
                    <a:pt x="19" y="182"/>
                  </a:lnTo>
                  <a:lnTo>
                    <a:pt x="14" y="185"/>
                  </a:lnTo>
                  <a:lnTo>
                    <a:pt x="11" y="188"/>
                  </a:lnTo>
                  <a:lnTo>
                    <a:pt x="9" y="192"/>
                  </a:lnTo>
                  <a:lnTo>
                    <a:pt x="12" y="196"/>
                  </a:lnTo>
                  <a:lnTo>
                    <a:pt x="12" y="197"/>
                  </a:lnTo>
                  <a:lnTo>
                    <a:pt x="19" y="197"/>
                  </a:lnTo>
                  <a:lnTo>
                    <a:pt x="27" y="197"/>
                  </a:lnTo>
                  <a:lnTo>
                    <a:pt x="34" y="197"/>
                  </a:lnTo>
                  <a:lnTo>
                    <a:pt x="43" y="196"/>
                  </a:lnTo>
                  <a:lnTo>
                    <a:pt x="51" y="196"/>
                  </a:lnTo>
                  <a:lnTo>
                    <a:pt x="59" y="196"/>
                  </a:lnTo>
                  <a:lnTo>
                    <a:pt x="67" y="196"/>
                  </a:lnTo>
                  <a:lnTo>
                    <a:pt x="74" y="197"/>
                  </a:lnTo>
                  <a:lnTo>
                    <a:pt x="74" y="199"/>
                  </a:lnTo>
                  <a:lnTo>
                    <a:pt x="75" y="200"/>
                  </a:lnTo>
                  <a:lnTo>
                    <a:pt x="76" y="201"/>
                  </a:lnTo>
                  <a:lnTo>
                    <a:pt x="77" y="202"/>
                  </a:lnTo>
                  <a:lnTo>
                    <a:pt x="71" y="205"/>
                  </a:lnTo>
                  <a:lnTo>
                    <a:pt x="62" y="208"/>
                  </a:lnTo>
                  <a:lnTo>
                    <a:pt x="54" y="209"/>
                  </a:lnTo>
                  <a:lnTo>
                    <a:pt x="45" y="210"/>
                  </a:lnTo>
                  <a:lnTo>
                    <a:pt x="37" y="210"/>
                  </a:lnTo>
                  <a:lnTo>
                    <a:pt x="29" y="211"/>
                  </a:lnTo>
                  <a:lnTo>
                    <a:pt x="21" y="211"/>
                  </a:lnTo>
                  <a:lnTo>
                    <a:pt x="13" y="212"/>
                  </a:lnTo>
                  <a:lnTo>
                    <a:pt x="0" y="209"/>
                  </a:lnTo>
                  <a:lnTo>
                    <a:pt x="4" y="184"/>
                  </a:lnTo>
                  <a:lnTo>
                    <a:pt x="9" y="158"/>
                  </a:lnTo>
                  <a:lnTo>
                    <a:pt x="15" y="133"/>
                  </a:lnTo>
                  <a:lnTo>
                    <a:pt x="20" y="108"/>
                  </a:lnTo>
                  <a:lnTo>
                    <a:pt x="27" y="98"/>
                  </a:lnTo>
                  <a:lnTo>
                    <a:pt x="34" y="87"/>
                  </a:lnTo>
                  <a:lnTo>
                    <a:pt x="42" y="75"/>
                  </a:lnTo>
                  <a:lnTo>
                    <a:pt x="49" y="65"/>
                  </a:lnTo>
                  <a:lnTo>
                    <a:pt x="60" y="56"/>
                  </a:lnTo>
                  <a:lnTo>
                    <a:pt x="71" y="45"/>
                  </a:lnTo>
                  <a:lnTo>
                    <a:pt x="82" y="36"/>
                  </a:lnTo>
                  <a:lnTo>
                    <a:pt x="94" y="27"/>
                  </a:lnTo>
                  <a:lnTo>
                    <a:pt x="105" y="19"/>
                  </a:lnTo>
                  <a:lnTo>
                    <a:pt x="117" y="12"/>
                  </a:lnTo>
                  <a:lnTo>
                    <a:pt x="130" y="6"/>
                  </a:lnTo>
                  <a:lnTo>
                    <a:pt x="145" y="4"/>
                  </a:lnTo>
                  <a:lnTo>
                    <a:pt x="153" y="3"/>
                  </a:lnTo>
                  <a:lnTo>
                    <a:pt x="162" y="1"/>
                  </a:lnTo>
                  <a:lnTo>
                    <a:pt x="171" y="0"/>
                  </a:lnTo>
                  <a:lnTo>
                    <a:pt x="181" y="0"/>
                  </a:lnTo>
                  <a:lnTo>
                    <a:pt x="190" y="1"/>
                  </a:lnTo>
                  <a:lnTo>
                    <a:pt x="198" y="4"/>
                  </a:lnTo>
                  <a:lnTo>
                    <a:pt x="205" y="7"/>
                  </a:lnTo>
                  <a:lnTo>
                    <a:pt x="211" y="1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77" name="Freeform 74"/>
            <p:cNvSpPr>
              <a:spLocks/>
            </p:cNvSpPr>
            <p:nvPr/>
          </p:nvSpPr>
          <p:spPr bwMode="auto">
            <a:xfrm>
              <a:off x="1240" y="729"/>
              <a:ext cx="61" cy="77"/>
            </a:xfrm>
            <a:custGeom>
              <a:avLst/>
              <a:gdLst>
                <a:gd name="T0" fmla="*/ 2 w 122"/>
                <a:gd name="T1" fmla="*/ 2 h 155"/>
                <a:gd name="T2" fmla="*/ 2 w 122"/>
                <a:gd name="T3" fmla="*/ 3 h 155"/>
                <a:gd name="T4" fmla="*/ 2 w 122"/>
                <a:gd name="T5" fmla="*/ 2 h 155"/>
                <a:gd name="T6" fmla="*/ 2 w 122"/>
                <a:gd name="T7" fmla="*/ 1 h 155"/>
                <a:gd name="T8" fmla="*/ 2 w 122"/>
                <a:gd name="T9" fmla="*/ 1 h 155"/>
                <a:gd name="T10" fmla="*/ 2 w 122"/>
                <a:gd name="T11" fmla="*/ 0 h 155"/>
                <a:gd name="T12" fmla="*/ 2 w 122"/>
                <a:gd name="T13" fmla="*/ 0 h 155"/>
                <a:gd name="T14" fmla="*/ 2 w 122"/>
                <a:gd name="T15" fmla="*/ 1 h 155"/>
                <a:gd name="T16" fmla="*/ 2 w 122"/>
                <a:gd name="T17" fmla="*/ 2 h 155"/>
                <a:gd name="T18" fmla="*/ 2 w 122"/>
                <a:gd name="T19" fmla="*/ 3 h 155"/>
                <a:gd name="T20" fmla="*/ 3 w 122"/>
                <a:gd name="T21" fmla="*/ 3 h 155"/>
                <a:gd name="T22" fmla="*/ 3 w 122"/>
                <a:gd name="T23" fmla="*/ 3 h 155"/>
                <a:gd name="T24" fmla="*/ 3 w 122"/>
                <a:gd name="T25" fmla="*/ 3 h 155"/>
                <a:gd name="T26" fmla="*/ 3 w 122"/>
                <a:gd name="T27" fmla="*/ 1 h 155"/>
                <a:gd name="T28" fmla="*/ 3 w 122"/>
                <a:gd name="T29" fmla="*/ 0 h 155"/>
                <a:gd name="T30" fmla="*/ 3 w 122"/>
                <a:gd name="T31" fmla="*/ 1 h 155"/>
                <a:gd name="T32" fmla="*/ 3 w 122"/>
                <a:gd name="T33" fmla="*/ 3 h 155"/>
                <a:gd name="T34" fmla="*/ 4 w 122"/>
                <a:gd name="T35" fmla="*/ 4 h 155"/>
                <a:gd name="T36" fmla="*/ 4 w 122"/>
                <a:gd name="T37" fmla="*/ 4 h 155"/>
                <a:gd name="T38" fmla="*/ 4 w 122"/>
                <a:gd name="T39" fmla="*/ 3 h 155"/>
                <a:gd name="T40" fmla="*/ 3 w 122"/>
                <a:gd name="T41" fmla="*/ 1 h 155"/>
                <a:gd name="T42" fmla="*/ 4 w 122"/>
                <a:gd name="T43" fmla="*/ 0 h 155"/>
                <a:gd name="T44" fmla="*/ 4 w 122"/>
                <a:gd name="T45" fmla="*/ 1 h 155"/>
                <a:gd name="T46" fmla="*/ 4 w 122"/>
                <a:gd name="T47" fmla="*/ 1 h 155"/>
                <a:gd name="T48" fmla="*/ 4 w 122"/>
                <a:gd name="T49" fmla="*/ 3 h 155"/>
                <a:gd name="T50" fmla="*/ 4 w 122"/>
                <a:gd name="T51" fmla="*/ 4 h 155"/>
                <a:gd name="T52" fmla="*/ 4 w 122"/>
                <a:gd name="T53" fmla="*/ 4 h 155"/>
                <a:gd name="T54" fmla="*/ 4 w 122"/>
                <a:gd name="T55" fmla="*/ 4 h 155"/>
                <a:gd name="T56" fmla="*/ 2 w 122"/>
                <a:gd name="T57" fmla="*/ 3 h 155"/>
                <a:gd name="T58" fmla="*/ 1 w 122"/>
                <a:gd name="T59" fmla="*/ 3 h 155"/>
                <a:gd name="T60" fmla="*/ 1 w 122"/>
                <a:gd name="T61" fmla="*/ 2 h 155"/>
                <a:gd name="T62" fmla="*/ 1 w 122"/>
                <a:gd name="T63" fmla="*/ 1 h 155"/>
                <a:gd name="T64" fmla="*/ 1 w 122"/>
                <a:gd name="T65" fmla="*/ 0 h 155"/>
                <a:gd name="T66" fmla="*/ 1 w 122"/>
                <a:gd name="T67" fmla="*/ 0 h 155"/>
                <a:gd name="T68" fmla="*/ 1 w 122"/>
                <a:gd name="T69" fmla="*/ 0 h 155"/>
                <a:gd name="T70" fmla="*/ 1 w 122"/>
                <a:gd name="T71" fmla="*/ 0 h 155"/>
                <a:gd name="T72" fmla="*/ 1 w 122"/>
                <a:gd name="T73" fmla="*/ 1 h 155"/>
                <a:gd name="T74" fmla="*/ 1 w 122"/>
                <a:gd name="T75" fmla="*/ 2 h 1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2" h="155">
                  <a:moveTo>
                    <a:pt x="32" y="83"/>
                  </a:moveTo>
                  <a:lnTo>
                    <a:pt x="34" y="89"/>
                  </a:lnTo>
                  <a:lnTo>
                    <a:pt x="37" y="97"/>
                  </a:lnTo>
                  <a:lnTo>
                    <a:pt x="39" y="104"/>
                  </a:lnTo>
                  <a:lnTo>
                    <a:pt x="45" y="109"/>
                  </a:lnTo>
                  <a:lnTo>
                    <a:pt x="45" y="92"/>
                  </a:lnTo>
                  <a:lnTo>
                    <a:pt x="43" y="77"/>
                  </a:lnTo>
                  <a:lnTo>
                    <a:pt x="41" y="61"/>
                  </a:lnTo>
                  <a:lnTo>
                    <a:pt x="41" y="46"/>
                  </a:lnTo>
                  <a:lnTo>
                    <a:pt x="39" y="37"/>
                  </a:lnTo>
                  <a:lnTo>
                    <a:pt x="37" y="29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53" y="19"/>
                  </a:lnTo>
                  <a:lnTo>
                    <a:pt x="53" y="33"/>
                  </a:lnTo>
                  <a:lnTo>
                    <a:pt x="53" y="49"/>
                  </a:lnTo>
                  <a:lnTo>
                    <a:pt x="54" y="64"/>
                  </a:lnTo>
                  <a:lnTo>
                    <a:pt x="57" y="75"/>
                  </a:lnTo>
                  <a:lnTo>
                    <a:pt x="58" y="88"/>
                  </a:lnTo>
                  <a:lnTo>
                    <a:pt x="61" y="102"/>
                  </a:lnTo>
                  <a:lnTo>
                    <a:pt x="64" y="114"/>
                  </a:lnTo>
                  <a:lnTo>
                    <a:pt x="71" y="125"/>
                  </a:lnTo>
                  <a:lnTo>
                    <a:pt x="76" y="120"/>
                  </a:lnTo>
                  <a:lnTo>
                    <a:pt x="76" y="114"/>
                  </a:lnTo>
                  <a:lnTo>
                    <a:pt x="75" y="110"/>
                  </a:lnTo>
                  <a:lnTo>
                    <a:pt x="72" y="105"/>
                  </a:lnTo>
                  <a:lnTo>
                    <a:pt x="70" y="83"/>
                  </a:lnTo>
                  <a:lnTo>
                    <a:pt x="66" y="62"/>
                  </a:lnTo>
                  <a:lnTo>
                    <a:pt x="64" y="42"/>
                  </a:lnTo>
                  <a:lnTo>
                    <a:pt x="65" y="22"/>
                  </a:lnTo>
                  <a:lnTo>
                    <a:pt x="77" y="23"/>
                  </a:lnTo>
                  <a:lnTo>
                    <a:pt x="83" y="50"/>
                  </a:lnTo>
                  <a:lnTo>
                    <a:pt x="85" y="77"/>
                  </a:lnTo>
                  <a:lnTo>
                    <a:pt x="88" y="106"/>
                  </a:lnTo>
                  <a:lnTo>
                    <a:pt x="95" y="134"/>
                  </a:lnTo>
                  <a:lnTo>
                    <a:pt x="99" y="134"/>
                  </a:lnTo>
                  <a:lnTo>
                    <a:pt x="100" y="133"/>
                  </a:lnTo>
                  <a:lnTo>
                    <a:pt x="102" y="132"/>
                  </a:lnTo>
                  <a:lnTo>
                    <a:pt x="103" y="129"/>
                  </a:lnTo>
                  <a:lnTo>
                    <a:pt x="101" y="105"/>
                  </a:lnTo>
                  <a:lnTo>
                    <a:pt x="98" y="80"/>
                  </a:lnTo>
                  <a:lnTo>
                    <a:pt x="94" y="54"/>
                  </a:lnTo>
                  <a:lnTo>
                    <a:pt x="96" y="30"/>
                  </a:lnTo>
                  <a:lnTo>
                    <a:pt x="101" y="31"/>
                  </a:lnTo>
                  <a:lnTo>
                    <a:pt x="106" y="31"/>
                  </a:lnTo>
                  <a:lnTo>
                    <a:pt x="109" y="33"/>
                  </a:lnTo>
                  <a:lnTo>
                    <a:pt x="110" y="36"/>
                  </a:lnTo>
                  <a:lnTo>
                    <a:pt x="113" y="61"/>
                  </a:lnTo>
                  <a:lnTo>
                    <a:pt x="115" y="89"/>
                  </a:lnTo>
                  <a:lnTo>
                    <a:pt x="117" y="117"/>
                  </a:lnTo>
                  <a:lnTo>
                    <a:pt x="122" y="141"/>
                  </a:lnTo>
                  <a:lnTo>
                    <a:pt x="118" y="144"/>
                  </a:lnTo>
                  <a:lnTo>
                    <a:pt x="116" y="150"/>
                  </a:lnTo>
                  <a:lnTo>
                    <a:pt x="114" y="155"/>
                  </a:lnTo>
                  <a:lnTo>
                    <a:pt x="108" y="154"/>
                  </a:lnTo>
                  <a:lnTo>
                    <a:pt x="110" y="152"/>
                  </a:lnTo>
                  <a:lnTo>
                    <a:pt x="49" y="133"/>
                  </a:lnTo>
                  <a:lnTo>
                    <a:pt x="40" y="121"/>
                  </a:lnTo>
                  <a:lnTo>
                    <a:pt x="30" y="110"/>
                  </a:lnTo>
                  <a:lnTo>
                    <a:pt x="23" y="97"/>
                  </a:lnTo>
                  <a:lnTo>
                    <a:pt x="20" y="82"/>
                  </a:lnTo>
                  <a:lnTo>
                    <a:pt x="16" y="72"/>
                  </a:lnTo>
                  <a:lnTo>
                    <a:pt x="15" y="59"/>
                  </a:lnTo>
                  <a:lnTo>
                    <a:pt x="15" y="46"/>
                  </a:lnTo>
                  <a:lnTo>
                    <a:pt x="11" y="35"/>
                  </a:lnTo>
                  <a:lnTo>
                    <a:pt x="10" y="26"/>
                  </a:lnTo>
                  <a:lnTo>
                    <a:pt x="8" y="18"/>
                  </a:lnTo>
                  <a:lnTo>
                    <a:pt x="4" y="8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0" y="11"/>
                  </a:lnTo>
                  <a:lnTo>
                    <a:pt x="25" y="21"/>
                  </a:lnTo>
                  <a:lnTo>
                    <a:pt x="27" y="34"/>
                  </a:lnTo>
                  <a:lnTo>
                    <a:pt x="28" y="46"/>
                  </a:lnTo>
                  <a:lnTo>
                    <a:pt x="28" y="60"/>
                  </a:lnTo>
                  <a:lnTo>
                    <a:pt x="30" y="73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78" name="Freeform 75"/>
            <p:cNvSpPr>
              <a:spLocks/>
            </p:cNvSpPr>
            <p:nvPr/>
          </p:nvSpPr>
          <p:spPr bwMode="auto">
            <a:xfrm>
              <a:off x="1193" y="731"/>
              <a:ext cx="36" cy="5"/>
            </a:xfrm>
            <a:custGeom>
              <a:avLst/>
              <a:gdLst>
                <a:gd name="T0" fmla="*/ 2 w 74"/>
                <a:gd name="T1" fmla="*/ 1 h 10"/>
                <a:gd name="T2" fmla="*/ 2 w 74"/>
                <a:gd name="T3" fmla="*/ 1 h 10"/>
                <a:gd name="T4" fmla="*/ 1 w 74"/>
                <a:gd name="T5" fmla="*/ 1 h 10"/>
                <a:gd name="T6" fmla="*/ 1 w 74"/>
                <a:gd name="T7" fmla="*/ 1 h 10"/>
                <a:gd name="T8" fmla="*/ 1 w 74"/>
                <a:gd name="T9" fmla="*/ 1 h 10"/>
                <a:gd name="T10" fmla="*/ 1 w 74"/>
                <a:gd name="T11" fmla="*/ 1 h 10"/>
                <a:gd name="T12" fmla="*/ 0 w 74"/>
                <a:gd name="T13" fmla="*/ 1 h 10"/>
                <a:gd name="T14" fmla="*/ 0 w 74"/>
                <a:gd name="T15" fmla="*/ 1 h 10"/>
                <a:gd name="T16" fmla="*/ 0 w 74"/>
                <a:gd name="T17" fmla="*/ 1 h 10"/>
                <a:gd name="T18" fmla="*/ 0 w 74"/>
                <a:gd name="T19" fmla="*/ 0 h 10"/>
                <a:gd name="T20" fmla="*/ 2 w 7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" h="10">
                  <a:moveTo>
                    <a:pt x="74" y="3"/>
                  </a:moveTo>
                  <a:lnTo>
                    <a:pt x="66" y="7"/>
                  </a:lnTo>
                  <a:lnTo>
                    <a:pt x="58" y="9"/>
                  </a:lnTo>
                  <a:lnTo>
                    <a:pt x="51" y="10"/>
                  </a:lnTo>
                  <a:lnTo>
                    <a:pt x="43" y="10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17" y="9"/>
                  </a:lnTo>
                  <a:lnTo>
                    <a:pt x="8" y="10"/>
                  </a:lnTo>
                  <a:lnTo>
                    <a:pt x="0" y="0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79" name="Freeform 76"/>
            <p:cNvSpPr>
              <a:spLocks/>
            </p:cNvSpPr>
            <p:nvPr/>
          </p:nvSpPr>
          <p:spPr bwMode="auto">
            <a:xfrm>
              <a:off x="1374" y="734"/>
              <a:ext cx="4" cy="2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1 h 3"/>
                <a:gd name="T4" fmla="*/ 1 w 7"/>
                <a:gd name="T5" fmla="*/ 1 h 3"/>
                <a:gd name="T6" fmla="*/ 1 w 7"/>
                <a:gd name="T7" fmla="*/ 1 h 3"/>
                <a:gd name="T8" fmla="*/ 1 w 7"/>
                <a:gd name="T9" fmla="*/ 1 h 3"/>
                <a:gd name="T10" fmla="*/ 0 w 7"/>
                <a:gd name="T11" fmla="*/ 1 h 3"/>
                <a:gd name="T12" fmla="*/ 1 w 7"/>
                <a:gd name="T13" fmla="*/ 1 h 3"/>
                <a:gd name="T14" fmla="*/ 1 w 7"/>
                <a:gd name="T15" fmla="*/ 0 h 3"/>
                <a:gd name="T16" fmla="*/ 1 w 7"/>
                <a:gd name="T17" fmla="*/ 0 h 3"/>
                <a:gd name="T18" fmla="*/ 1 w 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80" name="Freeform 77"/>
            <p:cNvSpPr>
              <a:spLocks/>
            </p:cNvSpPr>
            <p:nvPr/>
          </p:nvSpPr>
          <p:spPr bwMode="auto">
            <a:xfrm>
              <a:off x="1356" y="740"/>
              <a:ext cx="4" cy="2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1 h 4"/>
                <a:gd name="T4" fmla="*/ 1 w 8"/>
                <a:gd name="T5" fmla="*/ 1 h 4"/>
                <a:gd name="T6" fmla="*/ 1 w 8"/>
                <a:gd name="T7" fmla="*/ 1 h 4"/>
                <a:gd name="T8" fmla="*/ 0 w 8"/>
                <a:gd name="T9" fmla="*/ 1 h 4"/>
                <a:gd name="T10" fmla="*/ 1 w 8"/>
                <a:gd name="T11" fmla="*/ 1 h 4"/>
                <a:gd name="T12" fmla="*/ 1 w 8"/>
                <a:gd name="T13" fmla="*/ 1 h 4"/>
                <a:gd name="T14" fmla="*/ 1 w 8"/>
                <a:gd name="T15" fmla="*/ 0 h 4"/>
                <a:gd name="T16" fmla="*/ 1 w 8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81" name="Freeform 78"/>
            <p:cNvSpPr>
              <a:spLocks/>
            </p:cNvSpPr>
            <p:nvPr/>
          </p:nvSpPr>
          <p:spPr bwMode="auto">
            <a:xfrm>
              <a:off x="1342" y="743"/>
              <a:ext cx="6" cy="6"/>
            </a:xfrm>
            <a:custGeom>
              <a:avLst/>
              <a:gdLst>
                <a:gd name="T0" fmla="*/ 1 w 11"/>
                <a:gd name="T1" fmla="*/ 1 h 11"/>
                <a:gd name="T2" fmla="*/ 0 w 11"/>
                <a:gd name="T3" fmla="*/ 1 h 11"/>
                <a:gd name="T4" fmla="*/ 1 w 11"/>
                <a:gd name="T5" fmla="*/ 0 h 11"/>
                <a:gd name="T6" fmla="*/ 1 w 11"/>
                <a:gd name="T7" fmla="*/ 1 h 11"/>
                <a:gd name="T8" fmla="*/ 1 w 11"/>
                <a:gd name="T9" fmla="*/ 1 h 11"/>
                <a:gd name="T10" fmla="*/ 1 w 11"/>
                <a:gd name="T11" fmla="*/ 1 h 11"/>
                <a:gd name="T12" fmla="*/ 1 w 11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0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82" name="Freeform 79"/>
            <p:cNvSpPr>
              <a:spLocks/>
            </p:cNvSpPr>
            <p:nvPr/>
          </p:nvSpPr>
          <p:spPr bwMode="auto">
            <a:xfrm>
              <a:off x="1300" y="744"/>
              <a:ext cx="194" cy="133"/>
            </a:xfrm>
            <a:custGeom>
              <a:avLst/>
              <a:gdLst>
                <a:gd name="T0" fmla="*/ 9 w 390"/>
                <a:gd name="T1" fmla="*/ 1 h 265"/>
                <a:gd name="T2" fmla="*/ 10 w 390"/>
                <a:gd name="T3" fmla="*/ 2 h 265"/>
                <a:gd name="T4" fmla="*/ 11 w 390"/>
                <a:gd name="T5" fmla="*/ 7 h 265"/>
                <a:gd name="T6" fmla="*/ 10 w 390"/>
                <a:gd name="T7" fmla="*/ 9 h 265"/>
                <a:gd name="T8" fmla="*/ 10 w 390"/>
                <a:gd name="T9" fmla="*/ 7 h 265"/>
                <a:gd name="T10" fmla="*/ 11 w 390"/>
                <a:gd name="T11" fmla="*/ 8 h 265"/>
                <a:gd name="T12" fmla="*/ 11 w 390"/>
                <a:gd name="T13" fmla="*/ 7 h 265"/>
                <a:gd name="T14" fmla="*/ 9 w 390"/>
                <a:gd name="T15" fmla="*/ 6 h 265"/>
                <a:gd name="T16" fmla="*/ 8 w 390"/>
                <a:gd name="T17" fmla="*/ 5 h 265"/>
                <a:gd name="T18" fmla="*/ 6 w 390"/>
                <a:gd name="T19" fmla="*/ 4 h 265"/>
                <a:gd name="T20" fmla="*/ 6 w 390"/>
                <a:gd name="T21" fmla="*/ 4 h 265"/>
                <a:gd name="T22" fmla="*/ 3 w 390"/>
                <a:gd name="T23" fmla="*/ 3 h 265"/>
                <a:gd name="T24" fmla="*/ 2 w 390"/>
                <a:gd name="T25" fmla="*/ 4 h 265"/>
                <a:gd name="T26" fmla="*/ 3 w 390"/>
                <a:gd name="T27" fmla="*/ 4 h 265"/>
                <a:gd name="T28" fmla="*/ 5 w 390"/>
                <a:gd name="T29" fmla="*/ 4 h 265"/>
                <a:gd name="T30" fmla="*/ 5 w 390"/>
                <a:gd name="T31" fmla="*/ 5 h 265"/>
                <a:gd name="T32" fmla="*/ 2 w 390"/>
                <a:gd name="T33" fmla="*/ 4 h 265"/>
                <a:gd name="T34" fmla="*/ 1 w 390"/>
                <a:gd name="T35" fmla="*/ 5 h 265"/>
                <a:gd name="T36" fmla="*/ 2 w 390"/>
                <a:gd name="T37" fmla="*/ 5 h 265"/>
                <a:gd name="T38" fmla="*/ 2 w 390"/>
                <a:gd name="T39" fmla="*/ 5 h 265"/>
                <a:gd name="T40" fmla="*/ 3 w 390"/>
                <a:gd name="T41" fmla="*/ 5 h 265"/>
                <a:gd name="T42" fmla="*/ 6 w 390"/>
                <a:gd name="T43" fmla="*/ 6 h 265"/>
                <a:gd name="T44" fmla="*/ 7 w 390"/>
                <a:gd name="T45" fmla="*/ 6 h 265"/>
                <a:gd name="T46" fmla="*/ 7 w 390"/>
                <a:gd name="T47" fmla="*/ 6 h 265"/>
                <a:gd name="T48" fmla="*/ 3 w 390"/>
                <a:gd name="T49" fmla="*/ 6 h 265"/>
                <a:gd name="T50" fmla="*/ 3 w 390"/>
                <a:gd name="T51" fmla="*/ 5 h 265"/>
                <a:gd name="T52" fmla="*/ 2 w 390"/>
                <a:gd name="T53" fmla="*/ 5 h 265"/>
                <a:gd name="T54" fmla="*/ 1 w 390"/>
                <a:gd name="T55" fmla="*/ 5 h 265"/>
                <a:gd name="T56" fmla="*/ 0 w 390"/>
                <a:gd name="T57" fmla="*/ 6 h 265"/>
                <a:gd name="T58" fmla="*/ 2 w 390"/>
                <a:gd name="T59" fmla="*/ 6 h 265"/>
                <a:gd name="T60" fmla="*/ 5 w 390"/>
                <a:gd name="T61" fmla="*/ 6 h 265"/>
                <a:gd name="T62" fmla="*/ 5 w 390"/>
                <a:gd name="T63" fmla="*/ 6 h 265"/>
                <a:gd name="T64" fmla="*/ 6 w 390"/>
                <a:gd name="T65" fmla="*/ 7 h 265"/>
                <a:gd name="T66" fmla="*/ 7 w 390"/>
                <a:gd name="T67" fmla="*/ 7 h 265"/>
                <a:gd name="T68" fmla="*/ 8 w 390"/>
                <a:gd name="T69" fmla="*/ 8 h 265"/>
                <a:gd name="T70" fmla="*/ 7 w 390"/>
                <a:gd name="T71" fmla="*/ 8 h 265"/>
                <a:gd name="T72" fmla="*/ 6 w 390"/>
                <a:gd name="T73" fmla="*/ 7 h 265"/>
                <a:gd name="T74" fmla="*/ 4 w 390"/>
                <a:gd name="T75" fmla="*/ 7 h 265"/>
                <a:gd name="T76" fmla="*/ 4 w 390"/>
                <a:gd name="T77" fmla="*/ 6 h 265"/>
                <a:gd name="T78" fmla="*/ 3 w 390"/>
                <a:gd name="T79" fmla="*/ 7 h 265"/>
                <a:gd name="T80" fmla="*/ 2 w 390"/>
                <a:gd name="T81" fmla="*/ 6 h 265"/>
                <a:gd name="T82" fmla="*/ 2 w 390"/>
                <a:gd name="T83" fmla="*/ 6 h 265"/>
                <a:gd name="T84" fmla="*/ 0 w 390"/>
                <a:gd name="T85" fmla="*/ 6 h 265"/>
                <a:gd name="T86" fmla="*/ 1 w 390"/>
                <a:gd name="T87" fmla="*/ 7 h 265"/>
                <a:gd name="T88" fmla="*/ 1 w 390"/>
                <a:gd name="T89" fmla="*/ 7 h 265"/>
                <a:gd name="T90" fmla="*/ 3 w 390"/>
                <a:gd name="T91" fmla="*/ 7 h 265"/>
                <a:gd name="T92" fmla="*/ 4 w 390"/>
                <a:gd name="T93" fmla="*/ 7 h 265"/>
                <a:gd name="T94" fmla="*/ 2 w 390"/>
                <a:gd name="T95" fmla="*/ 7 h 265"/>
                <a:gd name="T96" fmla="*/ 0 w 390"/>
                <a:gd name="T97" fmla="*/ 8 h 265"/>
                <a:gd name="T98" fmla="*/ 1 w 390"/>
                <a:gd name="T99" fmla="*/ 8 h 265"/>
                <a:gd name="T100" fmla="*/ 0 w 390"/>
                <a:gd name="T101" fmla="*/ 8 h 265"/>
                <a:gd name="T102" fmla="*/ 0 w 390"/>
                <a:gd name="T103" fmla="*/ 9 h 265"/>
                <a:gd name="T104" fmla="*/ 0 w 390"/>
                <a:gd name="T105" fmla="*/ 7 h 265"/>
                <a:gd name="T106" fmla="*/ 1 w 390"/>
                <a:gd name="T107" fmla="*/ 3 h 265"/>
                <a:gd name="T108" fmla="*/ 5 w 390"/>
                <a:gd name="T109" fmla="*/ 1 h 265"/>
                <a:gd name="T110" fmla="*/ 7 w 390"/>
                <a:gd name="T111" fmla="*/ 1 h 2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0" h="265">
                  <a:moveTo>
                    <a:pt x="259" y="16"/>
                  </a:moveTo>
                  <a:lnTo>
                    <a:pt x="276" y="16"/>
                  </a:lnTo>
                  <a:lnTo>
                    <a:pt x="279" y="19"/>
                  </a:lnTo>
                  <a:lnTo>
                    <a:pt x="284" y="20"/>
                  </a:lnTo>
                  <a:lnTo>
                    <a:pt x="289" y="21"/>
                  </a:lnTo>
                  <a:lnTo>
                    <a:pt x="294" y="24"/>
                  </a:lnTo>
                  <a:lnTo>
                    <a:pt x="303" y="28"/>
                  </a:lnTo>
                  <a:lnTo>
                    <a:pt x="312" y="31"/>
                  </a:lnTo>
                  <a:lnTo>
                    <a:pt x="321" y="35"/>
                  </a:lnTo>
                  <a:lnTo>
                    <a:pt x="329" y="39"/>
                  </a:lnTo>
                  <a:lnTo>
                    <a:pt x="337" y="45"/>
                  </a:lnTo>
                  <a:lnTo>
                    <a:pt x="344" y="51"/>
                  </a:lnTo>
                  <a:lnTo>
                    <a:pt x="351" y="58"/>
                  </a:lnTo>
                  <a:lnTo>
                    <a:pt x="358" y="65"/>
                  </a:lnTo>
                  <a:lnTo>
                    <a:pt x="384" y="122"/>
                  </a:lnTo>
                  <a:lnTo>
                    <a:pt x="390" y="185"/>
                  </a:lnTo>
                  <a:lnTo>
                    <a:pt x="386" y="195"/>
                  </a:lnTo>
                  <a:lnTo>
                    <a:pt x="382" y="205"/>
                  </a:lnTo>
                  <a:lnTo>
                    <a:pt x="377" y="215"/>
                  </a:lnTo>
                  <a:lnTo>
                    <a:pt x="373" y="225"/>
                  </a:lnTo>
                  <a:lnTo>
                    <a:pt x="367" y="234"/>
                  </a:lnTo>
                  <a:lnTo>
                    <a:pt x="360" y="243"/>
                  </a:lnTo>
                  <a:lnTo>
                    <a:pt x="353" y="253"/>
                  </a:lnTo>
                  <a:lnTo>
                    <a:pt x="345" y="260"/>
                  </a:lnTo>
                  <a:lnTo>
                    <a:pt x="337" y="249"/>
                  </a:lnTo>
                  <a:lnTo>
                    <a:pt x="332" y="236"/>
                  </a:lnTo>
                  <a:lnTo>
                    <a:pt x="327" y="224"/>
                  </a:lnTo>
                  <a:lnTo>
                    <a:pt x="316" y="212"/>
                  </a:lnTo>
                  <a:lnTo>
                    <a:pt x="322" y="205"/>
                  </a:lnTo>
                  <a:lnTo>
                    <a:pt x="324" y="210"/>
                  </a:lnTo>
                  <a:lnTo>
                    <a:pt x="328" y="216"/>
                  </a:lnTo>
                  <a:lnTo>
                    <a:pt x="332" y="220"/>
                  </a:lnTo>
                  <a:lnTo>
                    <a:pt x="337" y="224"/>
                  </a:lnTo>
                  <a:lnTo>
                    <a:pt x="343" y="228"/>
                  </a:lnTo>
                  <a:lnTo>
                    <a:pt x="348" y="233"/>
                  </a:lnTo>
                  <a:lnTo>
                    <a:pt x="353" y="239"/>
                  </a:lnTo>
                  <a:lnTo>
                    <a:pt x="358" y="243"/>
                  </a:lnTo>
                  <a:lnTo>
                    <a:pt x="360" y="232"/>
                  </a:lnTo>
                  <a:lnTo>
                    <a:pt x="359" y="224"/>
                  </a:lnTo>
                  <a:lnTo>
                    <a:pt x="355" y="216"/>
                  </a:lnTo>
                  <a:lnTo>
                    <a:pt x="350" y="205"/>
                  </a:lnTo>
                  <a:lnTo>
                    <a:pt x="353" y="202"/>
                  </a:lnTo>
                  <a:lnTo>
                    <a:pt x="345" y="197"/>
                  </a:lnTo>
                  <a:lnTo>
                    <a:pt x="338" y="190"/>
                  </a:lnTo>
                  <a:lnTo>
                    <a:pt x="331" y="185"/>
                  </a:lnTo>
                  <a:lnTo>
                    <a:pt x="325" y="177"/>
                  </a:lnTo>
                  <a:lnTo>
                    <a:pt x="318" y="171"/>
                  </a:lnTo>
                  <a:lnTo>
                    <a:pt x="312" y="165"/>
                  </a:lnTo>
                  <a:lnTo>
                    <a:pt x="303" y="159"/>
                  </a:lnTo>
                  <a:lnTo>
                    <a:pt x="297" y="153"/>
                  </a:lnTo>
                  <a:lnTo>
                    <a:pt x="290" y="149"/>
                  </a:lnTo>
                  <a:lnTo>
                    <a:pt x="282" y="143"/>
                  </a:lnTo>
                  <a:lnTo>
                    <a:pt x="275" y="140"/>
                  </a:lnTo>
                  <a:lnTo>
                    <a:pt x="268" y="135"/>
                  </a:lnTo>
                  <a:lnTo>
                    <a:pt x="260" y="134"/>
                  </a:lnTo>
                  <a:lnTo>
                    <a:pt x="252" y="130"/>
                  </a:lnTo>
                  <a:lnTo>
                    <a:pt x="242" y="127"/>
                  </a:lnTo>
                  <a:lnTo>
                    <a:pt x="234" y="124"/>
                  </a:lnTo>
                  <a:lnTo>
                    <a:pt x="230" y="122"/>
                  </a:lnTo>
                  <a:lnTo>
                    <a:pt x="224" y="121"/>
                  </a:lnTo>
                  <a:lnTo>
                    <a:pt x="218" y="120"/>
                  </a:lnTo>
                  <a:lnTo>
                    <a:pt x="212" y="119"/>
                  </a:lnTo>
                  <a:lnTo>
                    <a:pt x="208" y="117"/>
                  </a:lnTo>
                  <a:lnTo>
                    <a:pt x="202" y="114"/>
                  </a:lnTo>
                  <a:lnTo>
                    <a:pt x="198" y="112"/>
                  </a:lnTo>
                  <a:lnTo>
                    <a:pt x="194" y="107"/>
                  </a:lnTo>
                  <a:lnTo>
                    <a:pt x="177" y="103"/>
                  </a:lnTo>
                  <a:lnTo>
                    <a:pt x="161" y="99"/>
                  </a:lnTo>
                  <a:lnTo>
                    <a:pt x="146" y="96"/>
                  </a:lnTo>
                  <a:lnTo>
                    <a:pt x="131" y="94"/>
                  </a:lnTo>
                  <a:lnTo>
                    <a:pt x="115" y="91"/>
                  </a:lnTo>
                  <a:lnTo>
                    <a:pt x="100" y="90"/>
                  </a:lnTo>
                  <a:lnTo>
                    <a:pt x="83" y="90"/>
                  </a:lnTo>
                  <a:lnTo>
                    <a:pt x="66" y="91"/>
                  </a:lnTo>
                  <a:lnTo>
                    <a:pt x="65" y="94"/>
                  </a:lnTo>
                  <a:lnTo>
                    <a:pt x="64" y="95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70" y="102"/>
                  </a:lnTo>
                  <a:lnTo>
                    <a:pt x="75" y="102"/>
                  </a:lnTo>
                  <a:lnTo>
                    <a:pt x="81" y="103"/>
                  </a:lnTo>
                  <a:lnTo>
                    <a:pt x="87" y="103"/>
                  </a:lnTo>
                  <a:lnTo>
                    <a:pt x="94" y="103"/>
                  </a:lnTo>
                  <a:lnTo>
                    <a:pt x="101" y="103"/>
                  </a:lnTo>
                  <a:lnTo>
                    <a:pt x="108" y="103"/>
                  </a:lnTo>
                  <a:lnTo>
                    <a:pt x="116" y="103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69" y="120"/>
                  </a:lnTo>
                  <a:lnTo>
                    <a:pt x="166" y="121"/>
                  </a:lnTo>
                  <a:lnTo>
                    <a:pt x="164" y="124"/>
                  </a:lnTo>
                  <a:lnTo>
                    <a:pt x="163" y="126"/>
                  </a:lnTo>
                  <a:lnTo>
                    <a:pt x="163" y="128"/>
                  </a:lnTo>
                  <a:lnTo>
                    <a:pt x="162" y="132"/>
                  </a:lnTo>
                  <a:lnTo>
                    <a:pt x="163" y="134"/>
                  </a:lnTo>
                  <a:lnTo>
                    <a:pt x="164" y="135"/>
                  </a:lnTo>
                  <a:lnTo>
                    <a:pt x="148" y="134"/>
                  </a:lnTo>
                  <a:lnTo>
                    <a:pt x="132" y="132"/>
                  </a:lnTo>
                  <a:lnTo>
                    <a:pt x="116" y="128"/>
                  </a:lnTo>
                  <a:lnTo>
                    <a:pt x="98" y="126"/>
                  </a:lnTo>
                  <a:lnTo>
                    <a:pt x="81" y="124"/>
                  </a:lnTo>
                  <a:lnTo>
                    <a:pt x="64" y="124"/>
                  </a:lnTo>
                  <a:lnTo>
                    <a:pt x="47" y="126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41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3" y="142"/>
                  </a:lnTo>
                  <a:lnTo>
                    <a:pt x="44" y="141"/>
                  </a:lnTo>
                  <a:lnTo>
                    <a:pt x="47" y="139"/>
                  </a:lnTo>
                  <a:lnTo>
                    <a:pt x="43" y="130"/>
                  </a:lnTo>
                  <a:lnTo>
                    <a:pt x="78" y="134"/>
                  </a:lnTo>
                  <a:lnTo>
                    <a:pt x="75" y="137"/>
                  </a:lnTo>
                  <a:lnTo>
                    <a:pt x="72" y="141"/>
                  </a:lnTo>
                  <a:lnTo>
                    <a:pt x="68" y="143"/>
                  </a:lnTo>
                  <a:lnTo>
                    <a:pt x="70" y="149"/>
                  </a:lnTo>
                  <a:lnTo>
                    <a:pt x="73" y="152"/>
                  </a:lnTo>
                  <a:lnTo>
                    <a:pt x="77" y="155"/>
                  </a:lnTo>
                  <a:lnTo>
                    <a:pt x="80" y="156"/>
                  </a:lnTo>
                  <a:lnTo>
                    <a:pt x="85" y="153"/>
                  </a:lnTo>
                  <a:lnTo>
                    <a:pt x="88" y="149"/>
                  </a:lnTo>
                  <a:lnTo>
                    <a:pt x="93" y="147"/>
                  </a:lnTo>
                  <a:lnTo>
                    <a:pt x="96" y="143"/>
                  </a:lnTo>
                  <a:lnTo>
                    <a:pt x="96" y="137"/>
                  </a:lnTo>
                  <a:lnTo>
                    <a:pt x="115" y="139"/>
                  </a:lnTo>
                  <a:lnTo>
                    <a:pt x="133" y="142"/>
                  </a:lnTo>
                  <a:lnTo>
                    <a:pt x="151" y="144"/>
                  </a:lnTo>
                  <a:lnTo>
                    <a:pt x="170" y="149"/>
                  </a:lnTo>
                  <a:lnTo>
                    <a:pt x="188" y="155"/>
                  </a:lnTo>
                  <a:lnTo>
                    <a:pt x="206" y="163"/>
                  </a:lnTo>
                  <a:lnTo>
                    <a:pt x="222" y="171"/>
                  </a:lnTo>
                  <a:lnTo>
                    <a:pt x="238" y="181"/>
                  </a:lnTo>
                  <a:lnTo>
                    <a:pt x="244" y="183"/>
                  </a:lnTo>
                  <a:lnTo>
                    <a:pt x="247" y="187"/>
                  </a:lnTo>
                  <a:lnTo>
                    <a:pt x="252" y="189"/>
                  </a:lnTo>
                  <a:lnTo>
                    <a:pt x="256" y="189"/>
                  </a:lnTo>
                  <a:lnTo>
                    <a:pt x="255" y="194"/>
                  </a:lnTo>
                  <a:lnTo>
                    <a:pt x="256" y="200"/>
                  </a:lnTo>
                  <a:lnTo>
                    <a:pt x="260" y="204"/>
                  </a:lnTo>
                  <a:lnTo>
                    <a:pt x="264" y="208"/>
                  </a:lnTo>
                  <a:lnTo>
                    <a:pt x="247" y="197"/>
                  </a:lnTo>
                  <a:lnTo>
                    <a:pt x="229" y="189"/>
                  </a:lnTo>
                  <a:lnTo>
                    <a:pt x="209" y="182"/>
                  </a:lnTo>
                  <a:lnTo>
                    <a:pt x="189" y="177"/>
                  </a:lnTo>
                  <a:lnTo>
                    <a:pt x="169" y="172"/>
                  </a:lnTo>
                  <a:lnTo>
                    <a:pt x="148" y="167"/>
                  </a:lnTo>
                  <a:lnTo>
                    <a:pt x="127" y="164"/>
                  </a:lnTo>
                  <a:lnTo>
                    <a:pt x="105" y="162"/>
                  </a:lnTo>
                  <a:lnTo>
                    <a:pt x="106" y="160"/>
                  </a:lnTo>
                  <a:lnTo>
                    <a:pt x="108" y="158"/>
                  </a:lnTo>
                  <a:lnTo>
                    <a:pt x="106" y="157"/>
                  </a:lnTo>
                  <a:lnTo>
                    <a:pt x="105" y="156"/>
                  </a:lnTo>
                  <a:lnTo>
                    <a:pt x="103" y="153"/>
                  </a:lnTo>
                  <a:lnTo>
                    <a:pt x="102" y="151"/>
                  </a:lnTo>
                  <a:lnTo>
                    <a:pt x="100" y="150"/>
                  </a:lnTo>
                  <a:lnTo>
                    <a:pt x="97" y="150"/>
                  </a:lnTo>
                  <a:lnTo>
                    <a:pt x="96" y="151"/>
                  </a:lnTo>
                  <a:lnTo>
                    <a:pt x="95" y="152"/>
                  </a:lnTo>
                  <a:lnTo>
                    <a:pt x="94" y="153"/>
                  </a:lnTo>
                  <a:lnTo>
                    <a:pt x="94" y="156"/>
                  </a:lnTo>
                  <a:lnTo>
                    <a:pt x="100" y="160"/>
                  </a:lnTo>
                  <a:lnTo>
                    <a:pt x="88" y="159"/>
                  </a:lnTo>
                  <a:lnTo>
                    <a:pt x="78" y="158"/>
                  </a:lnTo>
                  <a:lnTo>
                    <a:pt x="66" y="156"/>
                  </a:lnTo>
                  <a:lnTo>
                    <a:pt x="55" y="155"/>
                  </a:lnTo>
                  <a:lnTo>
                    <a:pt x="44" y="153"/>
                  </a:lnTo>
                  <a:lnTo>
                    <a:pt x="34" y="153"/>
                  </a:lnTo>
                  <a:lnTo>
                    <a:pt x="25" y="156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5" y="162"/>
                  </a:lnTo>
                  <a:lnTo>
                    <a:pt x="15" y="164"/>
                  </a:lnTo>
                  <a:lnTo>
                    <a:pt x="14" y="165"/>
                  </a:lnTo>
                  <a:lnTo>
                    <a:pt x="28" y="167"/>
                  </a:lnTo>
                  <a:lnTo>
                    <a:pt x="42" y="170"/>
                  </a:lnTo>
                  <a:lnTo>
                    <a:pt x="57" y="170"/>
                  </a:lnTo>
                  <a:lnTo>
                    <a:pt x="73" y="171"/>
                  </a:lnTo>
                  <a:lnTo>
                    <a:pt x="89" y="171"/>
                  </a:lnTo>
                  <a:lnTo>
                    <a:pt x="105" y="172"/>
                  </a:lnTo>
                  <a:lnTo>
                    <a:pt x="121" y="174"/>
                  </a:lnTo>
                  <a:lnTo>
                    <a:pt x="136" y="178"/>
                  </a:lnTo>
                  <a:lnTo>
                    <a:pt x="145" y="179"/>
                  </a:lnTo>
                  <a:lnTo>
                    <a:pt x="153" y="180"/>
                  </a:lnTo>
                  <a:lnTo>
                    <a:pt x="161" y="182"/>
                  </a:lnTo>
                  <a:lnTo>
                    <a:pt x="164" y="189"/>
                  </a:lnTo>
                  <a:lnTo>
                    <a:pt x="169" y="194"/>
                  </a:lnTo>
                  <a:lnTo>
                    <a:pt x="173" y="196"/>
                  </a:lnTo>
                  <a:lnTo>
                    <a:pt x="178" y="195"/>
                  </a:lnTo>
                  <a:lnTo>
                    <a:pt x="184" y="194"/>
                  </a:lnTo>
                  <a:lnTo>
                    <a:pt x="184" y="189"/>
                  </a:lnTo>
                  <a:lnTo>
                    <a:pt x="187" y="190"/>
                  </a:lnTo>
                  <a:lnTo>
                    <a:pt x="191" y="193"/>
                  </a:lnTo>
                  <a:lnTo>
                    <a:pt x="194" y="195"/>
                  </a:lnTo>
                  <a:lnTo>
                    <a:pt x="198" y="194"/>
                  </a:lnTo>
                  <a:lnTo>
                    <a:pt x="202" y="198"/>
                  </a:lnTo>
                  <a:lnTo>
                    <a:pt x="206" y="202"/>
                  </a:lnTo>
                  <a:lnTo>
                    <a:pt x="211" y="205"/>
                  </a:lnTo>
                  <a:lnTo>
                    <a:pt x="216" y="208"/>
                  </a:lnTo>
                  <a:lnTo>
                    <a:pt x="221" y="210"/>
                  </a:lnTo>
                  <a:lnTo>
                    <a:pt x="226" y="212"/>
                  </a:lnTo>
                  <a:lnTo>
                    <a:pt x="231" y="215"/>
                  </a:lnTo>
                  <a:lnTo>
                    <a:pt x="237" y="217"/>
                  </a:lnTo>
                  <a:lnTo>
                    <a:pt x="242" y="220"/>
                  </a:lnTo>
                  <a:lnTo>
                    <a:pt x="248" y="224"/>
                  </a:lnTo>
                  <a:lnTo>
                    <a:pt x="254" y="227"/>
                  </a:lnTo>
                  <a:lnTo>
                    <a:pt x="259" y="231"/>
                  </a:lnTo>
                  <a:lnTo>
                    <a:pt x="264" y="235"/>
                  </a:lnTo>
                  <a:lnTo>
                    <a:pt x="269" y="240"/>
                  </a:lnTo>
                  <a:lnTo>
                    <a:pt x="275" y="245"/>
                  </a:lnTo>
                  <a:lnTo>
                    <a:pt x="279" y="250"/>
                  </a:lnTo>
                  <a:lnTo>
                    <a:pt x="274" y="245"/>
                  </a:lnTo>
                  <a:lnTo>
                    <a:pt x="267" y="242"/>
                  </a:lnTo>
                  <a:lnTo>
                    <a:pt x="259" y="242"/>
                  </a:lnTo>
                  <a:lnTo>
                    <a:pt x="250" y="243"/>
                  </a:lnTo>
                  <a:lnTo>
                    <a:pt x="244" y="235"/>
                  </a:lnTo>
                  <a:lnTo>
                    <a:pt x="236" y="228"/>
                  </a:lnTo>
                  <a:lnTo>
                    <a:pt x="227" y="223"/>
                  </a:lnTo>
                  <a:lnTo>
                    <a:pt x="218" y="218"/>
                  </a:lnTo>
                  <a:lnTo>
                    <a:pt x="208" y="215"/>
                  </a:lnTo>
                  <a:lnTo>
                    <a:pt x="199" y="212"/>
                  </a:lnTo>
                  <a:lnTo>
                    <a:pt x="188" y="210"/>
                  </a:lnTo>
                  <a:lnTo>
                    <a:pt x="178" y="208"/>
                  </a:lnTo>
                  <a:lnTo>
                    <a:pt x="173" y="207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6" y="204"/>
                  </a:lnTo>
                  <a:lnTo>
                    <a:pt x="151" y="202"/>
                  </a:lnTo>
                  <a:lnTo>
                    <a:pt x="147" y="200"/>
                  </a:lnTo>
                  <a:lnTo>
                    <a:pt x="143" y="196"/>
                  </a:lnTo>
                  <a:lnTo>
                    <a:pt x="142" y="192"/>
                  </a:lnTo>
                  <a:lnTo>
                    <a:pt x="139" y="190"/>
                  </a:lnTo>
                  <a:lnTo>
                    <a:pt x="135" y="189"/>
                  </a:lnTo>
                  <a:lnTo>
                    <a:pt x="131" y="188"/>
                  </a:lnTo>
                  <a:lnTo>
                    <a:pt x="126" y="188"/>
                  </a:lnTo>
                  <a:lnTo>
                    <a:pt x="124" y="193"/>
                  </a:lnTo>
                  <a:lnTo>
                    <a:pt x="120" y="196"/>
                  </a:lnTo>
                  <a:lnTo>
                    <a:pt x="116" y="196"/>
                  </a:lnTo>
                  <a:lnTo>
                    <a:pt x="111" y="196"/>
                  </a:lnTo>
                  <a:lnTo>
                    <a:pt x="105" y="195"/>
                  </a:lnTo>
                  <a:lnTo>
                    <a:pt x="100" y="194"/>
                  </a:lnTo>
                  <a:lnTo>
                    <a:pt x="94" y="193"/>
                  </a:lnTo>
                  <a:lnTo>
                    <a:pt x="89" y="192"/>
                  </a:lnTo>
                  <a:lnTo>
                    <a:pt x="90" y="188"/>
                  </a:lnTo>
                  <a:lnTo>
                    <a:pt x="89" y="186"/>
                  </a:lnTo>
                  <a:lnTo>
                    <a:pt x="87" y="183"/>
                  </a:lnTo>
                  <a:lnTo>
                    <a:pt x="85" y="181"/>
                  </a:lnTo>
                  <a:lnTo>
                    <a:pt x="79" y="181"/>
                  </a:lnTo>
                  <a:lnTo>
                    <a:pt x="73" y="183"/>
                  </a:lnTo>
                  <a:lnTo>
                    <a:pt x="68" y="186"/>
                  </a:lnTo>
                  <a:lnTo>
                    <a:pt x="64" y="189"/>
                  </a:lnTo>
                  <a:lnTo>
                    <a:pt x="56" y="188"/>
                  </a:lnTo>
                  <a:lnTo>
                    <a:pt x="47" y="188"/>
                  </a:lnTo>
                  <a:lnTo>
                    <a:pt x="40" y="186"/>
                  </a:lnTo>
                  <a:lnTo>
                    <a:pt x="35" y="180"/>
                  </a:lnTo>
                  <a:lnTo>
                    <a:pt x="28" y="185"/>
                  </a:lnTo>
                  <a:lnTo>
                    <a:pt x="20" y="188"/>
                  </a:lnTo>
                  <a:lnTo>
                    <a:pt x="13" y="192"/>
                  </a:lnTo>
                  <a:lnTo>
                    <a:pt x="11" y="200"/>
                  </a:lnTo>
                  <a:lnTo>
                    <a:pt x="17" y="201"/>
                  </a:lnTo>
                  <a:lnTo>
                    <a:pt x="22" y="201"/>
                  </a:lnTo>
                  <a:lnTo>
                    <a:pt x="27" y="201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43" y="201"/>
                  </a:lnTo>
                  <a:lnTo>
                    <a:pt x="49" y="201"/>
                  </a:lnTo>
                  <a:lnTo>
                    <a:pt x="56" y="201"/>
                  </a:lnTo>
                  <a:lnTo>
                    <a:pt x="57" y="205"/>
                  </a:lnTo>
                  <a:lnTo>
                    <a:pt x="59" y="209"/>
                  </a:lnTo>
                  <a:lnTo>
                    <a:pt x="63" y="211"/>
                  </a:lnTo>
                  <a:lnTo>
                    <a:pt x="66" y="212"/>
                  </a:lnTo>
                  <a:lnTo>
                    <a:pt x="74" y="207"/>
                  </a:lnTo>
                  <a:lnTo>
                    <a:pt x="83" y="204"/>
                  </a:lnTo>
                  <a:lnTo>
                    <a:pt x="94" y="204"/>
                  </a:lnTo>
                  <a:lnTo>
                    <a:pt x="103" y="207"/>
                  </a:lnTo>
                  <a:lnTo>
                    <a:pt x="113" y="210"/>
                  </a:lnTo>
                  <a:lnTo>
                    <a:pt x="123" y="212"/>
                  </a:lnTo>
                  <a:lnTo>
                    <a:pt x="132" y="213"/>
                  </a:lnTo>
                  <a:lnTo>
                    <a:pt x="141" y="212"/>
                  </a:lnTo>
                  <a:lnTo>
                    <a:pt x="149" y="217"/>
                  </a:lnTo>
                  <a:lnTo>
                    <a:pt x="158" y="220"/>
                  </a:lnTo>
                  <a:lnTo>
                    <a:pt x="164" y="225"/>
                  </a:lnTo>
                  <a:lnTo>
                    <a:pt x="163" y="235"/>
                  </a:lnTo>
                  <a:lnTo>
                    <a:pt x="145" y="231"/>
                  </a:lnTo>
                  <a:lnTo>
                    <a:pt x="125" y="226"/>
                  </a:lnTo>
                  <a:lnTo>
                    <a:pt x="106" y="223"/>
                  </a:lnTo>
                  <a:lnTo>
                    <a:pt x="88" y="220"/>
                  </a:lnTo>
                  <a:lnTo>
                    <a:pt x="68" y="219"/>
                  </a:lnTo>
                  <a:lnTo>
                    <a:pt x="50" y="219"/>
                  </a:lnTo>
                  <a:lnTo>
                    <a:pt x="30" y="220"/>
                  </a:lnTo>
                  <a:lnTo>
                    <a:pt x="11" y="223"/>
                  </a:lnTo>
                  <a:lnTo>
                    <a:pt x="11" y="227"/>
                  </a:lnTo>
                  <a:lnTo>
                    <a:pt x="14" y="230"/>
                  </a:lnTo>
                  <a:lnTo>
                    <a:pt x="19" y="231"/>
                  </a:lnTo>
                  <a:lnTo>
                    <a:pt x="24" y="231"/>
                  </a:lnTo>
                  <a:lnTo>
                    <a:pt x="58" y="235"/>
                  </a:lnTo>
                  <a:lnTo>
                    <a:pt x="56" y="250"/>
                  </a:lnTo>
                  <a:lnTo>
                    <a:pt x="52" y="250"/>
                  </a:lnTo>
                  <a:lnTo>
                    <a:pt x="48" y="249"/>
                  </a:lnTo>
                  <a:lnTo>
                    <a:pt x="43" y="248"/>
                  </a:lnTo>
                  <a:lnTo>
                    <a:pt x="39" y="248"/>
                  </a:lnTo>
                  <a:lnTo>
                    <a:pt x="33" y="248"/>
                  </a:lnTo>
                  <a:lnTo>
                    <a:pt x="28" y="249"/>
                  </a:lnTo>
                  <a:lnTo>
                    <a:pt x="24" y="251"/>
                  </a:lnTo>
                  <a:lnTo>
                    <a:pt x="20" y="254"/>
                  </a:lnTo>
                  <a:lnTo>
                    <a:pt x="22" y="262"/>
                  </a:lnTo>
                  <a:lnTo>
                    <a:pt x="20" y="262"/>
                  </a:lnTo>
                  <a:lnTo>
                    <a:pt x="18" y="263"/>
                  </a:lnTo>
                  <a:lnTo>
                    <a:pt x="15" y="263"/>
                  </a:lnTo>
                  <a:lnTo>
                    <a:pt x="14" y="265"/>
                  </a:lnTo>
                  <a:lnTo>
                    <a:pt x="14" y="261"/>
                  </a:lnTo>
                  <a:lnTo>
                    <a:pt x="13" y="257"/>
                  </a:lnTo>
                  <a:lnTo>
                    <a:pt x="11" y="255"/>
                  </a:lnTo>
                  <a:lnTo>
                    <a:pt x="7" y="254"/>
                  </a:lnTo>
                  <a:lnTo>
                    <a:pt x="4" y="234"/>
                  </a:lnTo>
                  <a:lnTo>
                    <a:pt x="2" y="215"/>
                  </a:lnTo>
                  <a:lnTo>
                    <a:pt x="0" y="195"/>
                  </a:lnTo>
                  <a:lnTo>
                    <a:pt x="2" y="175"/>
                  </a:lnTo>
                  <a:lnTo>
                    <a:pt x="5" y="157"/>
                  </a:lnTo>
                  <a:lnTo>
                    <a:pt x="12" y="139"/>
                  </a:lnTo>
                  <a:lnTo>
                    <a:pt x="20" y="120"/>
                  </a:lnTo>
                  <a:lnTo>
                    <a:pt x="30" y="104"/>
                  </a:lnTo>
                  <a:lnTo>
                    <a:pt x="44" y="82"/>
                  </a:lnTo>
                  <a:lnTo>
                    <a:pt x="60" y="64"/>
                  </a:lnTo>
                  <a:lnTo>
                    <a:pt x="79" y="46"/>
                  </a:lnTo>
                  <a:lnTo>
                    <a:pt x="100" y="32"/>
                  </a:lnTo>
                  <a:lnTo>
                    <a:pt x="121" y="20"/>
                  </a:lnTo>
                  <a:lnTo>
                    <a:pt x="145" y="11"/>
                  </a:lnTo>
                  <a:lnTo>
                    <a:pt x="168" y="4"/>
                  </a:lnTo>
                  <a:lnTo>
                    <a:pt x="192" y="0"/>
                  </a:lnTo>
                  <a:lnTo>
                    <a:pt x="200" y="1"/>
                  </a:lnTo>
                  <a:lnTo>
                    <a:pt x="209" y="3"/>
                  </a:lnTo>
                  <a:lnTo>
                    <a:pt x="217" y="4"/>
                  </a:lnTo>
                  <a:lnTo>
                    <a:pt x="225" y="5"/>
                  </a:lnTo>
                  <a:lnTo>
                    <a:pt x="234" y="7"/>
                  </a:lnTo>
                  <a:lnTo>
                    <a:pt x="242" y="9"/>
                  </a:lnTo>
                  <a:lnTo>
                    <a:pt x="250" y="13"/>
                  </a:lnTo>
                  <a:lnTo>
                    <a:pt x="259" y="1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83" name="Freeform 80"/>
            <p:cNvSpPr>
              <a:spLocks/>
            </p:cNvSpPr>
            <p:nvPr/>
          </p:nvSpPr>
          <p:spPr bwMode="auto">
            <a:xfrm>
              <a:off x="1304" y="746"/>
              <a:ext cx="7" cy="40"/>
            </a:xfrm>
            <a:custGeom>
              <a:avLst/>
              <a:gdLst>
                <a:gd name="T0" fmla="*/ 0 w 15"/>
                <a:gd name="T1" fmla="*/ 2 h 79"/>
                <a:gd name="T2" fmla="*/ 0 w 15"/>
                <a:gd name="T3" fmla="*/ 3 h 79"/>
                <a:gd name="T4" fmla="*/ 0 w 15"/>
                <a:gd name="T5" fmla="*/ 3 h 79"/>
                <a:gd name="T6" fmla="*/ 0 w 15"/>
                <a:gd name="T7" fmla="*/ 3 h 79"/>
                <a:gd name="T8" fmla="*/ 0 w 15"/>
                <a:gd name="T9" fmla="*/ 3 h 79"/>
                <a:gd name="T10" fmla="*/ 0 w 15"/>
                <a:gd name="T11" fmla="*/ 2 h 79"/>
                <a:gd name="T12" fmla="*/ 0 w 15"/>
                <a:gd name="T13" fmla="*/ 2 h 79"/>
                <a:gd name="T14" fmla="*/ 0 w 15"/>
                <a:gd name="T15" fmla="*/ 2 h 79"/>
                <a:gd name="T16" fmla="*/ 0 w 15"/>
                <a:gd name="T17" fmla="*/ 1 h 79"/>
                <a:gd name="T18" fmla="*/ 0 w 15"/>
                <a:gd name="T19" fmla="*/ 1 h 79"/>
                <a:gd name="T20" fmla="*/ 0 w 15"/>
                <a:gd name="T21" fmla="*/ 1 h 79"/>
                <a:gd name="T22" fmla="*/ 0 w 15"/>
                <a:gd name="T23" fmla="*/ 1 h 79"/>
                <a:gd name="T24" fmla="*/ 0 w 15"/>
                <a:gd name="T25" fmla="*/ 0 h 79"/>
                <a:gd name="T26" fmla="*/ 0 w 15"/>
                <a:gd name="T27" fmla="*/ 1 h 79"/>
                <a:gd name="T28" fmla="*/ 0 w 15"/>
                <a:gd name="T29" fmla="*/ 1 h 79"/>
                <a:gd name="T30" fmla="*/ 0 w 15"/>
                <a:gd name="T31" fmla="*/ 2 h 79"/>
                <a:gd name="T32" fmla="*/ 0 w 15"/>
                <a:gd name="T33" fmla="*/ 2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79">
                  <a:moveTo>
                    <a:pt x="15" y="64"/>
                  </a:moveTo>
                  <a:lnTo>
                    <a:pt x="12" y="69"/>
                  </a:lnTo>
                  <a:lnTo>
                    <a:pt x="11" y="72"/>
                  </a:lnTo>
                  <a:lnTo>
                    <a:pt x="9" y="76"/>
                  </a:lnTo>
                  <a:lnTo>
                    <a:pt x="6" y="79"/>
                  </a:lnTo>
                  <a:lnTo>
                    <a:pt x="4" y="64"/>
                  </a:lnTo>
                  <a:lnTo>
                    <a:pt x="2" y="48"/>
                  </a:lnTo>
                  <a:lnTo>
                    <a:pt x="2" y="3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5" y="0"/>
                  </a:lnTo>
                  <a:lnTo>
                    <a:pt x="11" y="16"/>
                  </a:lnTo>
                  <a:lnTo>
                    <a:pt x="12" y="32"/>
                  </a:lnTo>
                  <a:lnTo>
                    <a:pt x="11" y="48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84" name="Freeform 81"/>
            <p:cNvSpPr>
              <a:spLocks/>
            </p:cNvSpPr>
            <p:nvPr/>
          </p:nvSpPr>
          <p:spPr bwMode="auto">
            <a:xfrm>
              <a:off x="1330" y="746"/>
              <a:ext cx="5" cy="13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1 h 25"/>
                <a:gd name="T4" fmla="*/ 0 w 12"/>
                <a:gd name="T5" fmla="*/ 1 h 25"/>
                <a:gd name="T6" fmla="*/ 0 w 12"/>
                <a:gd name="T7" fmla="*/ 1 h 25"/>
                <a:gd name="T8" fmla="*/ 0 w 12"/>
                <a:gd name="T9" fmla="*/ 1 h 25"/>
                <a:gd name="T10" fmla="*/ 0 w 12"/>
                <a:gd name="T11" fmla="*/ 0 h 25"/>
                <a:gd name="T12" fmla="*/ 0 w 12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5">
                  <a:moveTo>
                    <a:pt x="11" y="0"/>
                  </a:moveTo>
                  <a:lnTo>
                    <a:pt x="11" y="8"/>
                  </a:lnTo>
                  <a:lnTo>
                    <a:pt x="12" y="15"/>
                  </a:lnTo>
                  <a:lnTo>
                    <a:pt x="10" y="20"/>
                  </a:lnTo>
                  <a:lnTo>
                    <a:pt x="3" y="25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85" name="Freeform 82"/>
            <p:cNvSpPr>
              <a:spLocks/>
            </p:cNvSpPr>
            <p:nvPr/>
          </p:nvSpPr>
          <p:spPr bwMode="auto">
            <a:xfrm>
              <a:off x="1211" y="747"/>
              <a:ext cx="24" cy="6"/>
            </a:xfrm>
            <a:custGeom>
              <a:avLst/>
              <a:gdLst>
                <a:gd name="T0" fmla="*/ 2 w 47"/>
                <a:gd name="T1" fmla="*/ 1 h 12"/>
                <a:gd name="T2" fmla="*/ 2 w 47"/>
                <a:gd name="T3" fmla="*/ 1 h 12"/>
                <a:gd name="T4" fmla="*/ 2 w 47"/>
                <a:gd name="T5" fmla="*/ 1 h 12"/>
                <a:gd name="T6" fmla="*/ 2 w 47"/>
                <a:gd name="T7" fmla="*/ 1 h 12"/>
                <a:gd name="T8" fmla="*/ 1 w 47"/>
                <a:gd name="T9" fmla="*/ 1 h 12"/>
                <a:gd name="T10" fmla="*/ 1 w 47"/>
                <a:gd name="T11" fmla="*/ 1 h 12"/>
                <a:gd name="T12" fmla="*/ 1 w 47"/>
                <a:gd name="T13" fmla="*/ 1 h 12"/>
                <a:gd name="T14" fmla="*/ 1 w 47"/>
                <a:gd name="T15" fmla="*/ 1 h 12"/>
                <a:gd name="T16" fmla="*/ 1 w 47"/>
                <a:gd name="T17" fmla="*/ 1 h 12"/>
                <a:gd name="T18" fmla="*/ 0 w 47"/>
                <a:gd name="T19" fmla="*/ 0 h 12"/>
                <a:gd name="T20" fmla="*/ 1 w 47"/>
                <a:gd name="T21" fmla="*/ 0 h 12"/>
                <a:gd name="T22" fmla="*/ 1 w 47"/>
                <a:gd name="T23" fmla="*/ 0 h 12"/>
                <a:gd name="T24" fmla="*/ 1 w 47"/>
                <a:gd name="T25" fmla="*/ 0 h 12"/>
                <a:gd name="T26" fmla="*/ 1 w 47"/>
                <a:gd name="T27" fmla="*/ 0 h 12"/>
                <a:gd name="T28" fmla="*/ 1 w 47"/>
                <a:gd name="T29" fmla="*/ 1 h 12"/>
                <a:gd name="T30" fmla="*/ 2 w 47"/>
                <a:gd name="T31" fmla="*/ 1 h 12"/>
                <a:gd name="T32" fmla="*/ 2 w 47"/>
                <a:gd name="T33" fmla="*/ 1 h 12"/>
                <a:gd name="T34" fmla="*/ 2 w 47"/>
                <a:gd name="T35" fmla="*/ 1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" h="12">
                  <a:moveTo>
                    <a:pt x="47" y="7"/>
                  </a:moveTo>
                  <a:lnTo>
                    <a:pt x="45" y="9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5" y="10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6" y="2"/>
                  </a:lnTo>
                  <a:lnTo>
                    <a:pt x="42" y="5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86" name="Freeform 83"/>
            <p:cNvSpPr>
              <a:spLocks/>
            </p:cNvSpPr>
            <p:nvPr/>
          </p:nvSpPr>
          <p:spPr bwMode="auto">
            <a:xfrm>
              <a:off x="1317" y="746"/>
              <a:ext cx="6" cy="26"/>
            </a:xfrm>
            <a:custGeom>
              <a:avLst/>
              <a:gdLst>
                <a:gd name="T0" fmla="*/ 0 w 13"/>
                <a:gd name="T1" fmla="*/ 0 h 51"/>
                <a:gd name="T2" fmla="*/ 0 w 13"/>
                <a:gd name="T3" fmla="*/ 1 h 51"/>
                <a:gd name="T4" fmla="*/ 0 w 13"/>
                <a:gd name="T5" fmla="*/ 1 h 51"/>
                <a:gd name="T6" fmla="*/ 0 w 13"/>
                <a:gd name="T7" fmla="*/ 2 h 51"/>
                <a:gd name="T8" fmla="*/ 0 w 13"/>
                <a:gd name="T9" fmla="*/ 2 h 51"/>
                <a:gd name="T10" fmla="*/ 0 w 13"/>
                <a:gd name="T11" fmla="*/ 0 h 51"/>
                <a:gd name="T12" fmla="*/ 0 w 13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51">
                  <a:moveTo>
                    <a:pt x="9" y="0"/>
                  </a:moveTo>
                  <a:lnTo>
                    <a:pt x="8" y="14"/>
                  </a:lnTo>
                  <a:lnTo>
                    <a:pt x="13" y="29"/>
                  </a:lnTo>
                  <a:lnTo>
                    <a:pt x="13" y="41"/>
                  </a:lnTo>
                  <a:lnTo>
                    <a:pt x="1" y="51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87" name="Freeform 84"/>
            <p:cNvSpPr>
              <a:spLocks/>
            </p:cNvSpPr>
            <p:nvPr/>
          </p:nvSpPr>
          <p:spPr bwMode="auto">
            <a:xfrm>
              <a:off x="1644" y="746"/>
              <a:ext cx="14" cy="7"/>
            </a:xfrm>
            <a:custGeom>
              <a:avLst/>
              <a:gdLst>
                <a:gd name="T0" fmla="*/ 1 w 28"/>
                <a:gd name="T1" fmla="*/ 1 h 14"/>
                <a:gd name="T2" fmla="*/ 1 w 28"/>
                <a:gd name="T3" fmla="*/ 1 h 14"/>
                <a:gd name="T4" fmla="*/ 1 w 28"/>
                <a:gd name="T5" fmla="*/ 1 h 14"/>
                <a:gd name="T6" fmla="*/ 1 w 28"/>
                <a:gd name="T7" fmla="*/ 1 h 14"/>
                <a:gd name="T8" fmla="*/ 1 w 28"/>
                <a:gd name="T9" fmla="*/ 1 h 14"/>
                <a:gd name="T10" fmla="*/ 1 w 28"/>
                <a:gd name="T11" fmla="*/ 1 h 14"/>
                <a:gd name="T12" fmla="*/ 1 w 28"/>
                <a:gd name="T13" fmla="*/ 1 h 14"/>
                <a:gd name="T14" fmla="*/ 1 w 28"/>
                <a:gd name="T15" fmla="*/ 1 h 14"/>
                <a:gd name="T16" fmla="*/ 0 w 28"/>
                <a:gd name="T17" fmla="*/ 1 h 14"/>
                <a:gd name="T18" fmla="*/ 1 w 28"/>
                <a:gd name="T19" fmla="*/ 0 h 14"/>
                <a:gd name="T20" fmla="*/ 1 w 28"/>
                <a:gd name="T21" fmla="*/ 0 h 14"/>
                <a:gd name="T22" fmla="*/ 1 w 28"/>
                <a:gd name="T23" fmla="*/ 1 h 14"/>
                <a:gd name="T24" fmla="*/ 1 w 28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14">
                  <a:moveTo>
                    <a:pt x="27" y="3"/>
                  </a:moveTo>
                  <a:lnTo>
                    <a:pt x="27" y="4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1" y="8"/>
                  </a:lnTo>
                  <a:lnTo>
                    <a:pt x="13" y="13"/>
                  </a:lnTo>
                  <a:lnTo>
                    <a:pt x="5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88" name="Freeform 85"/>
            <p:cNvSpPr>
              <a:spLocks/>
            </p:cNvSpPr>
            <p:nvPr/>
          </p:nvSpPr>
          <p:spPr bwMode="auto">
            <a:xfrm>
              <a:off x="1080" y="749"/>
              <a:ext cx="78" cy="14"/>
            </a:xfrm>
            <a:custGeom>
              <a:avLst/>
              <a:gdLst>
                <a:gd name="T0" fmla="*/ 4 w 157"/>
                <a:gd name="T1" fmla="*/ 0 h 29"/>
                <a:gd name="T2" fmla="*/ 4 w 157"/>
                <a:gd name="T3" fmla="*/ 0 h 29"/>
                <a:gd name="T4" fmla="*/ 4 w 157"/>
                <a:gd name="T5" fmla="*/ 0 h 29"/>
                <a:gd name="T6" fmla="*/ 4 w 157"/>
                <a:gd name="T7" fmla="*/ 0 h 29"/>
                <a:gd name="T8" fmla="*/ 4 w 157"/>
                <a:gd name="T9" fmla="*/ 0 h 29"/>
                <a:gd name="T10" fmla="*/ 4 w 157"/>
                <a:gd name="T11" fmla="*/ 0 h 29"/>
                <a:gd name="T12" fmla="*/ 4 w 157"/>
                <a:gd name="T13" fmla="*/ 0 h 29"/>
                <a:gd name="T14" fmla="*/ 4 w 157"/>
                <a:gd name="T15" fmla="*/ 0 h 29"/>
                <a:gd name="T16" fmla="*/ 3 w 157"/>
                <a:gd name="T17" fmla="*/ 0 h 29"/>
                <a:gd name="T18" fmla="*/ 3 w 157"/>
                <a:gd name="T19" fmla="*/ 0 h 29"/>
                <a:gd name="T20" fmla="*/ 3 w 157"/>
                <a:gd name="T21" fmla="*/ 0 h 29"/>
                <a:gd name="T22" fmla="*/ 2 w 157"/>
                <a:gd name="T23" fmla="*/ 0 h 29"/>
                <a:gd name="T24" fmla="*/ 2 w 157"/>
                <a:gd name="T25" fmla="*/ 0 h 29"/>
                <a:gd name="T26" fmla="*/ 2 w 157"/>
                <a:gd name="T27" fmla="*/ 0 h 29"/>
                <a:gd name="T28" fmla="*/ 1 w 157"/>
                <a:gd name="T29" fmla="*/ 0 h 29"/>
                <a:gd name="T30" fmla="*/ 0 w 157"/>
                <a:gd name="T31" fmla="*/ 0 h 29"/>
                <a:gd name="T32" fmla="*/ 0 w 157"/>
                <a:gd name="T33" fmla="*/ 0 h 29"/>
                <a:gd name="T34" fmla="*/ 0 w 157"/>
                <a:gd name="T35" fmla="*/ 0 h 29"/>
                <a:gd name="T36" fmla="*/ 0 w 157"/>
                <a:gd name="T37" fmla="*/ 0 h 29"/>
                <a:gd name="T38" fmla="*/ 0 w 157"/>
                <a:gd name="T39" fmla="*/ 0 h 29"/>
                <a:gd name="T40" fmla="*/ 0 w 157"/>
                <a:gd name="T41" fmla="*/ 0 h 29"/>
                <a:gd name="T42" fmla="*/ 0 w 157"/>
                <a:gd name="T43" fmla="*/ 0 h 29"/>
                <a:gd name="T44" fmla="*/ 0 w 157"/>
                <a:gd name="T45" fmla="*/ 0 h 29"/>
                <a:gd name="T46" fmla="*/ 0 w 157"/>
                <a:gd name="T47" fmla="*/ 0 h 29"/>
                <a:gd name="T48" fmla="*/ 0 w 157"/>
                <a:gd name="T49" fmla="*/ 0 h 29"/>
                <a:gd name="T50" fmla="*/ 0 w 157"/>
                <a:gd name="T51" fmla="*/ 0 h 29"/>
                <a:gd name="T52" fmla="*/ 0 w 157"/>
                <a:gd name="T53" fmla="*/ 0 h 29"/>
                <a:gd name="T54" fmla="*/ 0 w 157"/>
                <a:gd name="T55" fmla="*/ 0 h 29"/>
                <a:gd name="T56" fmla="*/ 0 w 157"/>
                <a:gd name="T57" fmla="*/ 0 h 29"/>
                <a:gd name="T58" fmla="*/ 0 w 157"/>
                <a:gd name="T59" fmla="*/ 0 h 29"/>
                <a:gd name="T60" fmla="*/ 0 w 157"/>
                <a:gd name="T61" fmla="*/ 0 h 29"/>
                <a:gd name="T62" fmla="*/ 1 w 157"/>
                <a:gd name="T63" fmla="*/ 0 h 29"/>
                <a:gd name="T64" fmla="*/ 2 w 157"/>
                <a:gd name="T65" fmla="*/ 0 h 29"/>
                <a:gd name="T66" fmla="*/ 2 w 157"/>
                <a:gd name="T67" fmla="*/ 0 h 29"/>
                <a:gd name="T68" fmla="*/ 3 w 157"/>
                <a:gd name="T69" fmla="*/ 0 h 29"/>
                <a:gd name="T70" fmla="*/ 3 w 157"/>
                <a:gd name="T71" fmla="*/ 0 h 29"/>
                <a:gd name="T72" fmla="*/ 4 w 157"/>
                <a:gd name="T73" fmla="*/ 0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7" h="29">
                  <a:moveTo>
                    <a:pt x="136" y="4"/>
                  </a:moveTo>
                  <a:lnTo>
                    <a:pt x="142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6" y="7"/>
                  </a:lnTo>
                  <a:lnTo>
                    <a:pt x="157" y="9"/>
                  </a:lnTo>
                  <a:lnTo>
                    <a:pt x="149" y="10"/>
                  </a:lnTo>
                  <a:lnTo>
                    <a:pt x="139" y="11"/>
                  </a:lnTo>
                  <a:lnTo>
                    <a:pt x="127" y="11"/>
                  </a:lnTo>
                  <a:lnTo>
                    <a:pt x="116" y="11"/>
                  </a:lnTo>
                  <a:lnTo>
                    <a:pt x="104" y="12"/>
                  </a:lnTo>
                  <a:lnTo>
                    <a:pt x="93" y="13"/>
                  </a:lnTo>
                  <a:lnTo>
                    <a:pt x="81" y="15"/>
                  </a:lnTo>
                  <a:lnTo>
                    <a:pt x="71" y="20"/>
                  </a:lnTo>
                  <a:lnTo>
                    <a:pt x="33" y="21"/>
                  </a:lnTo>
                  <a:lnTo>
                    <a:pt x="29" y="29"/>
                  </a:lnTo>
                  <a:lnTo>
                    <a:pt x="23" y="25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0" y="9"/>
                  </a:lnTo>
                  <a:lnTo>
                    <a:pt x="14" y="9"/>
                  </a:lnTo>
                  <a:lnTo>
                    <a:pt x="30" y="7"/>
                  </a:lnTo>
                  <a:lnTo>
                    <a:pt x="48" y="5"/>
                  </a:lnTo>
                  <a:lnTo>
                    <a:pt x="65" y="3"/>
                  </a:lnTo>
                  <a:lnTo>
                    <a:pt x="83" y="2"/>
                  </a:lnTo>
                  <a:lnTo>
                    <a:pt x="102" y="0"/>
                  </a:lnTo>
                  <a:lnTo>
                    <a:pt x="120" y="2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89" name="Freeform 86"/>
            <p:cNvSpPr>
              <a:spLocks/>
            </p:cNvSpPr>
            <p:nvPr/>
          </p:nvSpPr>
          <p:spPr bwMode="auto">
            <a:xfrm>
              <a:off x="1381" y="750"/>
              <a:ext cx="6" cy="8"/>
            </a:xfrm>
            <a:custGeom>
              <a:avLst/>
              <a:gdLst>
                <a:gd name="T0" fmla="*/ 1 w 11"/>
                <a:gd name="T1" fmla="*/ 1 h 16"/>
                <a:gd name="T2" fmla="*/ 1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0 w 11"/>
                <a:gd name="T17" fmla="*/ 1 h 16"/>
                <a:gd name="T18" fmla="*/ 1 w 11"/>
                <a:gd name="T19" fmla="*/ 0 h 16"/>
                <a:gd name="T20" fmla="*/ 1 w 11"/>
                <a:gd name="T21" fmla="*/ 1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16">
                  <a:moveTo>
                    <a:pt x="11" y="1"/>
                  </a:move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0" name="Freeform 87"/>
            <p:cNvSpPr>
              <a:spLocks/>
            </p:cNvSpPr>
            <p:nvPr/>
          </p:nvSpPr>
          <p:spPr bwMode="auto">
            <a:xfrm>
              <a:off x="1394" y="752"/>
              <a:ext cx="90" cy="47"/>
            </a:xfrm>
            <a:custGeom>
              <a:avLst/>
              <a:gdLst>
                <a:gd name="T0" fmla="*/ 5 w 180"/>
                <a:gd name="T1" fmla="*/ 1 h 95"/>
                <a:gd name="T2" fmla="*/ 5 w 180"/>
                <a:gd name="T3" fmla="*/ 1 h 95"/>
                <a:gd name="T4" fmla="*/ 5 w 180"/>
                <a:gd name="T5" fmla="*/ 1 h 95"/>
                <a:gd name="T6" fmla="*/ 5 w 180"/>
                <a:gd name="T7" fmla="*/ 1 h 95"/>
                <a:gd name="T8" fmla="*/ 6 w 180"/>
                <a:gd name="T9" fmla="*/ 1 h 95"/>
                <a:gd name="T10" fmla="*/ 6 w 180"/>
                <a:gd name="T11" fmla="*/ 2 h 95"/>
                <a:gd name="T12" fmla="*/ 6 w 180"/>
                <a:gd name="T13" fmla="*/ 2 h 95"/>
                <a:gd name="T14" fmla="*/ 6 w 180"/>
                <a:gd name="T15" fmla="*/ 2 h 95"/>
                <a:gd name="T16" fmla="*/ 6 w 180"/>
                <a:gd name="T17" fmla="*/ 2 h 95"/>
                <a:gd name="T18" fmla="*/ 6 w 180"/>
                <a:gd name="T19" fmla="*/ 2 h 95"/>
                <a:gd name="T20" fmla="*/ 6 w 180"/>
                <a:gd name="T21" fmla="*/ 2 h 95"/>
                <a:gd name="T22" fmla="*/ 6 w 180"/>
                <a:gd name="T23" fmla="*/ 2 h 95"/>
                <a:gd name="T24" fmla="*/ 5 w 180"/>
                <a:gd name="T25" fmla="*/ 2 h 95"/>
                <a:gd name="T26" fmla="*/ 5 w 180"/>
                <a:gd name="T27" fmla="*/ 2 h 95"/>
                <a:gd name="T28" fmla="*/ 5 w 180"/>
                <a:gd name="T29" fmla="*/ 2 h 95"/>
                <a:gd name="T30" fmla="*/ 5 w 180"/>
                <a:gd name="T31" fmla="*/ 1 h 95"/>
                <a:gd name="T32" fmla="*/ 5 w 180"/>
                <a:gd name="T33" fmla="*/ 1 h 95"/>
                <a:gd name="T34" fmla="*/ 4 w 180"/>
                <a:gd name="T35" fmla="*/ 1 h 95"/>
                <a:gd name="T36" fmla="*/ 4 w 180"/>
                <a:gd name="T37" fmla="*/ 1 h 95"/>
                <a:gd name="T38" fmla="*/ 4 w 180"/>
                <a:gd name="T39" fmla="*/ 1 h 95"/>
                <a:gd name="T40" fmla="*/ 4 w 180"/>
                <a:gd name="T41" fmla="*/ 1 h 95"/>
                <a:gd name="T42" fmla="*/ 4 w 180"/>
                <a:gd name="T43" fmla="*/ 1 h 95"/>
                <a:gd name="T44" fmla="*/ 3 w 180"/>
                <a:gd name="T45" fmla="*/ 1 h 95"/>
                <a:gd name="T46" fmla="*/ 3 w 180"/>
                <a:gd name="T47" fmla="*/ 1 h 95"/>
                <a:gd name="T48" fmla="*/ 3 w 180"/>
                <a:gd name="T49" fmla="*/ 0 h 95"/>
                <a:gd name="T50" fmla="*/ 3 w 180"/>
                <a:gd name="T51" fmla="*/ 0 h 95"/>
                <a:gd name="T52" fmla="*/ 3 w 180"/>
                <a:gd name="T53" fmla="*/ 1 h 95"/>
                <a:gd name="T54" fmla="*/ 3 w 180"/>
                <a:gd name="T55" fmla="*/ 1 h 95"/>
                <a:gd name="T56" fmla="*/ 3 w 180"/>
                <a:gd name="T57" fmla="*/ 1 h 95"/>
                <a:gd name="T58" fmla="*/ 3 w 180"/>
                <a:gd name="T59" fmla="*/ 1 h 95"/>
                <a:gd name="T60" fmla="*/ 3 w 180"/>
                <a:gd name="T61" fmla="*/ 0 h 95"/>
                <a:gd name="T62" fmla="*/ 3 w 180"/>
                <a:gd name="T63" fmla="*/ 0 h 95"/>
                <a:gd name="T64" fmla="*/ 2 w 180"/>
                <a:gd name="T65" fmla="*/ 0 h 95"/>
                <a:gd name="T66" fmla="*/ 2 w 180"/>
                <a:gd name="T67" fmla="*/ 0 h 95"/>
                <a:gd name="T68" fmla="*/ 2 w 180"/>
                <a:gd name="T69" fmla="*/ 0 h 95"/>
                <a:gd name="T70" fmla="*/ 1 w 180"/>
                <a:gd name="T71" fmla="*/ 0 h 95"/>
                <a:gd name="T72" fmla="*/ 1 w 180"/>
                <a:gd name="T73" fmla="*/ 0 h 95"/>
                <a:gd name="T74" fmla="*/ 1 w 180"/>
                <a:gd name="T75" fmla="*/ 0 h 95"/>
                <a:gd name="T76" fmla="*/ 1 w 180"/>
                <a:gd name="T77" fmla="*/ 0 h 95"/>
                <a:gd name="T78" fmla="*/ 1 w 180"/>
                <a:gd name="T79" fmla="*/ 0 h 95"/>
                <a:gd name="T80" fmla="*/ 1 w 180"/>
                <a:gd name="T81" fmla="*/ 0 h 95"/>
                <a:gd name="T82" fmla="*/ 1 w 180"/>
                <a:gd name="T83" fmla="*/ 0 h 95"/>
                <a:gd name="T84" fmla="*/ 1 w 180"/>
                <a:gd name="T85" fmla="*/ 0 h 95"/>
                <a:gd name="T86" fmla="*/ 1 w 180"/>
                <a:gd name="T87" fmla="*/ 0 h 95"/>
                <a:gd name="T88" fmla="*/ 1 w 180"/>
                <a:gd name="T89" fmla="*/ 0 h 95"/>
                <a:gd name="T90" fmla="*/ 1 w 180"/>
                <a:gd name="T91" fmla="*/ 0 h 95"/>
                <a:gd name="T92" fmla="*/ 1 w 180"/>
                <a:gd name="T93" fmla="*/ 0 h 95"/>
                <a:gd name="T94" fmla="*/ 0 w 180"/>
                <a:gd name="T95" fmla="*/ 0 h 95"/>
                <a:gd name="T96" fmla="*/ 1 w 180"/>
                <a:gd name="T97" fmla="*/ 0 h 95"/>
                <a:gd name="T98" fmla="*/ 1 w 180"/>
                <a:gd name="T99" fmla="*/ 0 h 95"/>
                <a:gd name="T100" fmla="*/ 2 w 180"/>
                <a:gd name="T101" fmla="*/ 0 h 95"/>
                <a:gd name="T102" fmla="*/ 2 w 180"/>
                <a:gd name="T103" fmla="*/ 0 h 95"/>
                <a:gd name="T104" fmla="*/ 3 w 180"/>
                <a:gd name="T105" fmla="*/ 0 h 95"/>
                <a:gd name="T106" fmla="*/ 3 w 180"/>
                <a:gd name="T107" fmla="*/ 0 h 95"/>
                <a:gd name="T108" fmla="*/ 4 w 180"/>
                <a:gd name="T109" fmla="*/ 0 h 95"/>
                <a:gd name="T110" fmla="*/ 5 w 180"/>
                <a:gd name="T111" fmla="*/ 1 h 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0" h="95">
                  <a:moveTo>
                    <a:pt x="129" y="33"/>
                  </a:moveTo>
                  <a:lnTo>
                    <a:pt x="139" y="37"/>
                  </a:lnTo>
                  <a:lnTo>
                    <a:pt x="147" y="44"/>
                  </a:lnTo>
                  <a:lnTo>
                    <a:pt x="155" y="51"/>
                  </a:lnTo>
                  <a:lnTo>
                    <a:pt x="161" y="58"/>
                  </a:lnTo>
                  <a:lnTo>
                    <a:pt x="166" y="67"/>
                  </a:lnTo>
                  <a:lnTo>
                    <a:pt x="172" y="75"/>
                  </a:lnTo>
                  <a:lnTo>
                    <a:pt x="176" y="83"/>
                  </a:lnTo>
                  <a:lnTo>
                    <a:pt x="180" y="91"/>
                  </a:lnTo>
                  <a:lnTo>
                    <a:pt x="177" y="95"/>
                  </a:lnTo>
                  <a:lnTo>
                    <a:pt x="172" y="88"/>
                  </a:lnTo>
                  <a:lnTo>
                    <a:pt x="166" y="82"/>
                  </a:lnTo>
                  <a:lnTo>
                    <a:pt x="159" y="76"/>
                  </a:lnTo>
                  <a:lnTo>
                    <a:pt x="154" y="72"/>
                  </a:lnTo>
                  <a:lnTo>
                    <a:pt x="146" y="67"/>
                  </a:lnTo>
                  <a:lnTo>
                    <a:pt x="139" y="63"/>
                  </a:lnTo>
                  <a:lnTo>
                    <a:pt x="133" y="57"/>
                  </a:lnTo>
                  <a:lnTo>
                    <a:pt x="126" y="52"/>
                  </a:lnTo>
                  <a:lnTo>
                    <a:pt x="118" y="50"/>
                  </a:lnTo>
                  <a:lnTo>
                    <a:pt x="112" y="44"/>
                  </a:lnTo>
                  <a:lnTo>
                    <a:pt x="106" y="38"/>
                  </a:lnTo>
                  <a:lnTo>
                    <a:pt x="98" y="37"/>
                  </a:lnTo>
                  <a:lnTo>
                    <a:pt x="95" y="34"/>
                  </a:lnTo>
                  <a:lnTo>
                    <a:pt x="91" y="33"/>
                  </a:lnTo>
                  <a:lnTo>
                    <a:pt x="88" y="30"/>
                  </a:lnTo>
                  <a:lnTo>
                    <a:pt x="83" y="29"/>
                  </a:lnTo>
                  <a:lnTo>
                    <a:pt x="82" y="40"/>
                  </a:lnTo>
                  <a:lnTo>
                    <a:pt x="78" y="40"/>
                  </a:lnTo>
                  <a:lnTo>
                    <a:pt x="75" y="37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66" y="25"/>
                  </a:lnTo>
                  <a:lnTo>
                    <a:pt x="58" y="21"/>
                  </a:lnTo>
                  <a:lnTo>
                    <a:pt x="48" y="19"/>
                  </a:lnTo>
                  <a:lnTo>
                    <a:pt x="40" y="14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7" y="25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22" y="14"/>
                  </a:lnTo>
                  <a:lnTo>
                    <a:pt x="21" y="10"/>
                  </a:lnTo>
                  <a:lnTo>
                    <a:pt x="15" y="7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2" y="5"/>
                  </a:lnTo>
                  <a:lnTo>
                    <a:pt x="48" y="10"/>
                  </a:lnTo>
                  <a:lnTo>
                    <a:pt x="64" y="14"/>
                  </a:lnTo>
                  <a:lnTo>
                    <a:pt x="80" y="20"/>
                  </a:lnTo>
                  <a:lnTo>
                    <a:pt x="96" y="25"/>
                  </a:lnTo>
                  <a:lnTo>
                    <a:pt x="112" y="29"/>
                  </a:lnTo>
                  <a:lnTo>
                    <a:pt x="12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1" name="Freeform 88"/>
            <p:cNvSpPr>
              <a:spLocks/>
            </p:cNvSpPr>
            <p:nvPr/>
          </p:nvSpPr>
          <p:spPr bwMode="auto">
            <a:xfrm>
              <a:off x="1519" y="756"/>
              <a:ext cx="49" cy="85"/>
            </a:xfrm>
            <a:custGeom>
              <a:avLst/>
              <a:gdLst>
                <a:gd name="T0" fmla="*/ 2 w 99"/>
                <a:gd name="T1" fmla="*/ 1 h 170"/>
                <a:gd name="T2" fmla="*/ 2 w 99"/>
                <a:gd name="T3" fmla="*/ 2 h 170"/>
                <a:gd name="T4" fmla="*/ 2 w 99"/>
                <a:gd name="T5" fmla="*/ 2 h 170"/>
                <a:gd name="T6" fmla="*/ 1 w 99"/>
                <a:gd name="T7" fmla="*/ 2 h 170"/>
                <a:gd name="T8" fmla="*/ 1 w 99"/>
                <a:gd name="T9" fmla="*/ 2 h 170"/>
                <a:gd name="T10" fmla="*/ 1 w 99"/>
                <a:gd name="T11" fmla="*/ 2 h 170"/>
                <a:gd name="T12" fmla="*/ 2 w 99"/>
                <a:gd name="T13" fmla="*/ 2 h 170"/>
                <a:gd name="T14" fmla="*/ 2 w 99"/>
                <a:gd name="T15" fmla="*/ 3 h 170"/>
                <a:gd name="T16" fmla="*/ 2 w 99"/>
                <a:gd name="T17" fmla="*/ 3 h 170"/>
                <a:gd name="T18" fmla="*/ 1 w 99"/>
                <a:gd name="T19" fmla="*/ 3 h 170"/>
                <a:gd name="T20" fmla="*/ 1 w 99"/>
                <a:gd name="T21" fmla="*/ 3 h 170"/>
                <a:gd name="T22" fmla="*/ 1 w 99"/>
                <a:gd name="T23" fmla="*/ 3 h 170"/>
                <a:gd name="T24" fmla="*/ 0 w 99"/>
                <a:gd name="T25" fmla="*/ 3 h 170"/>
                <a:gd name="T26" fmla="*/ 0 w 99"/>
                <a:gd name="T27" fmla="*/ 3 h 170"/>
                <a:gd name="T28" fmla="*/ 0 w 99"/>
                <a:gd name="T29" fmla="*/ 3 h 170"/>
                <a:gd name="T30" fmla="*/ 1 w 99"/>
                <a:gd name="T31" fmla="*/ 3 h 170"/>
                <a:gd name="T32" fmla="*/ 1 w 99"/>
                <a:gd name="T33" fmla="*/ 3 h 170"/>
                <a:gd name="T34" fmla="*/ 2 w 99"/>
                <a:gd name="T35" fmla="*/ 3 h 170"/>
                <a:gd name="T36" fmla="*/ 2 w 99"/>
                <a:gd name="T37" fmla="*/ 3 h 170"/>
                <a:gd name="T38" fmla="*/ 2 w 99"/>
                <a:gd name="T39" fmla="*/ 4 h 170"/>
                <a:gd name="T40" fmla="*/ 2 w 99"/>
                <a:gd name="T41" fmla="*/ 4 h 170"/>
                <a:gd name="T42" fmla="*/ 1 w 99"/>
                <a:gd name="T43" fmla="*/ 4 h 170"/>
                <a:gd name="T44" fmla="*/ 1 w 99"/>
                <a:gd name="T45" fmla="*/ 4 h 170"/>
                <a:gd name="T46" fmla="*/ 0 w 99"/>
                <a:gd name="T47" fmla="*/ 4 h 170"/>
                <a:gd name="T48" fmla="*/ 0 w 99"/>
                <a:gd name="T49" fmla="*/ 4 h 170"/>
                <a:gd name="T50" fmla="*/ 0 w 99"/>
                <a:gd name="T51" fmla="*/ 4 h 170"/>
                <a:gd name="T52" fmla="*/ 0 w 99"/>
                <a:gd name="T53" fmla="*/ 4 h 170"/>
                <a:gd name="T54" fmla="*/ 0 w 99"/>
                <a:gd name="T55" fmla="*/ 4 h 170"/>
                <a:gd name="T56" fmla="*/ 0 w 99"/>
                <a:gd name="T57" fmla="*/ 4 h 170"/>
                <a:gd name="T58" fmla="*/ 2 w 99"/>
                <a:gd name="T59" fmla="*/ 4 h 170"/>
                <a:gd name="T60" fmla="*/ 1 w 99"/>
                <a:gd name="T61" fmla="*/ 5 h 170"/>
                <a:gd name="T62" fmla="*/ 1 w 99"/>
                <a:gd name="T63" fmla="*/ 5 h 170"/>
                <a:gd name="T64" fmla="*/ 0 w 99"/>
                <a:gd name="T65" fmla="*/ 5 h 170"/>
                <a:gd name="T66" fmla="*/ 0 w 99"/>
                <a:gd name="T67" fmla="*/ 5 h 170"/>
                <a:gd name="T68" fmla="*/ 0 w 99"/>
                <a:gd name="T69" fmla="*/ 5 h 170"/>
                <a:gd name="T70" fmla="*/ 0 w 99"/>
                <a:gd name="T71" fmla="*/ 5 h 170"/>
                <a:gd name="T72" fmla="*/ 0 w 99"/>
                <a:gd name="T73" fmla="*/ 5 h 170"/>
                <a:gd name="T74" fmla="*/ 1 w 99"/>
                <a:gd name="T75" fmla="*/ 5 h 170"/>
                <a:gd name="T76" fmla="*/ 1 w 99"/>
                <a:gd name="T77" fmla="*/ 5 h 170"/>
                <a:gd name="T78" fmla="*/ 1 w 99"/>
                <a:gd name="T79" fmla="*/ 5 h 170"/>
                <a:gd name="T80" fmla="*/ 1 w 99"/>
                <a:gd name="T81" fmla="*/ 5 h 170"/>
                <a:gd name="T82" fmla="*/ 1 w 99"/>
                <a:gd name="T83" fmla="*/ 6 h 170"/>
                <a:gd name="T84" fmla="*/ 1 w 99"/>
                <a:gd name="T85" fmla="*/ 6 h 170"/>
                <a:gd name="T86" fmla="*/ 0 w 99"/>
                <a:gd name="T87" fmla="*/ 6 h 170"/>
                <a:gd name="T88" fmla="*/ 0 w 99"/>
                <a:gd name="T89" fmla="*/ 6 h 170"/>
                <a:gd name="T90" fmla="*/ 0 w 99"/>
                <a:gd name="T91" fmla="*/ 6 h 170"/>
                <a:gd name="T92" fmla="*/ 0 w 99"/>
                <a:gd name="T93" fmla="*/ 4 h 170"/>
                <a:gd name="T94" fmla="*/ 0 w 99"/>
                <a:gd name="T95" fmla="*/ 2 h 170"/>
                <a:gd name="T96" fmla="*/ 1 w 99"/>
                <a:gd name="T97" fmla="*/ 1 h 170"/>
                <a:gd name="T98" fmla="*/ 1 w 99"/>
                <a:gd name="T99" fmla="*/ 1 h 170"/>
                <a:gd name="T100" fmla="*/ 1 w 99"/>
                <a:gd name="T101" fmla="*/ 1 h 170"/>
                <a:gd name="T102" fmla="*/ 2 w 99"/>
                <a:gd name="T103" fmla="*/ 0 h 170"/>
                <a:gd name="T104" fmla="*/ 2 w 99"/>
                <a:gd name="T105" fmla="*/ 1 h 170"/>
                <a:gd name="T106" fmla="*/ 3 w 99"/>
                <a:gd name="T107" fmla="*/ 1 h 1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9" h="170">
                  <a:moveTo>
                    <a:pt x="99" y="13"/>
                  </a:moveTo>
                  <a:lnTo>
                    <a:pt x="92" y="25"/>
                  </a:lnTo>
                  <a:lnTo>
                    <a:pt x="87" y="38"/>
                  </a:lnTo>
                  <a:lnTo>
                    <a:pt x="81" y="48"/>
                  </a:lnTo>
                  <a:lnTo>
                    <a:pt x="67" y="47"/>
                  </a:lnTo>
                  <a:lnTo>
                    <a:pt x="64" y="47"/>
                  </a:lnTo>
                  <a:lnTo>
                    <a:pt x="61" y="48"/>
                  </a:lnTo>
                  <a:lnTo>
                    <a:pt x="59" y="51"/>
                  </a:lnTo>
                  <a:lnTo>
                    <a:pt x="57" y="53"/>
                  </a:lnTo>
                  <a:lnTo>
                    <a:pt x="57" y="56"/>
                  </a:lnTo>
                  <a:lnTo>
                    <a:pt x="58" y="58"/>
                  </a:lnTo>
                  <a:lnTo>
                    <a:pt x="60" y="60"/>
                  </a:lnTo>
                  <a:lnTo>
                    <a:pt x="63" y="63"/>
                  </a:lnTo>
                  <a:lnTo>
                    <a:pt x="82" y="56"/>
                  </a:lnTo>
                  <a:lnTo>
                    <a:pt x="81" y="60"/>
                  </a:lnTo>
                  <a:lnTo>
                    <a:pt x="81" y="66"/>
                  </a:lnTo>
                  <a:lnTo>
                    <a:pt x="80" y="71"/>
                  </a:lnTo>
                  <a:lnTo>
                    <a:pt x="75" y="74"/>
                  </a:lnTo>
                  <a:lnTo>
                    <a:pt x="69" y="75"/>
                  </a:lnTo>
                  <a:lnTo>
                    <a:pt x="63" y="76"/>
                  </a:lnTo>
                  <a:lnTo>
                    <a:pt x="56" y="78"/>
                  </a:lnTo>
                  <a:lnTo>
                    <a:pt x="49" y="78"/>
                  </a:lnTo>
                  <a:lnTo>
                    <a:pt x="43" y="79"/>
                  </a:lnTo>
                  <a:lnTo>
                    <a:pt x="36" y="79"/>
                  </a:lnTo>
                  <a:lnTo>
                    <a:pt x="30" y="79"/>
                  </a:lnTo>
                  <a:lnTo>
                    <a:pt x="24" y="79"/>
                  </a:lnTo>
                  <a:lnTo>
                    <a:pt x="22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2" y="90"/>
                  </a:lnTo>
                  <a:lnTo>
                    <a:pt x="30" y="94"/>
                  </a:lnTo>
                  <a:lnTo>
                    <a:pt x="37" y="91"/>
                  </a:lnTo>
                  <a:lnTo>
                    <a:pt x="45" y="90"/>
                  </a:lnTo>
                  <a:lnTo>
                    <a:pt x="53" y="90"/>
                  </a:lnTo>
                  <a:lnTo>
                    <a:pt x="58" y="89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5" y="87"/>
                  </a:lnTo>
                  <a:lnTo>
                    <a:pt x="75" y="91"/>
                  </a:lnTo>
                  <a:lnTo>
                    <a:pt x="75" y="97"/>
                  </a:lnTo>
                  <a:lnTo>
                    <a:pt x="73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53" y="106"/>
                  </a:lnTo>
                  <a:lnTo>
                    <a:pt x="48" y="108"/>
                  </a:lnTo>
                  <a:lnTo>
                    <a:pt x="41" y="108"/>
                  </a:lnTo>
                  <a:lnTo>
                    <a:pt x="35" y="109"/>
                  </a:lnTo>
                  <a:lnTo>
                    <a:pt x="29" y="109"/>
                  </a:lnTo>
                  <a:lnTo>
                    <a:pt x="22" y="109"/>
                  </a:lnTo>
                  <a:lnTo>
                    <a:pt x="16" y="108"/>
                  </a:lnTo>
                  <a:lnTo>
                    <a:pt x="15" y="111"/>
                  </a:lnTo>
                  <a:lnTo>
                    <a:pt x="14" y="115"/>
                  </a:lnTo>
                  <a:lnTo>
                    <a:pt x="13" y="118"/>
                  </a:lnTo>
                  <a:lnTo>
                    <a:pt x="13" y="121"/>
                  </a:lnTo>
                  <a:lnTo>
                    <a:pt x="18" y="124"/>
                  </a:lnTo>
                  <a:lnTo>
                    <a:pt x="22" y="125"/>
                  </a:lnTo>
                  <a:lnTo>
                    <a:pt x="26" y="124"/>
                  </a:lnTo>
                  <a:lnTo>
                    <a:pt x="29" y="121"/>
                  </a:lnTo>
                  <a:lnTo>
                    <a:pt x="71" y="117"/>
                  </a:lnTo>
                  <a:lnTo>
                    <a:pt x="71" y="127"/>
                  </a:lnTo>
                  <a:lnTo>
                    <a:pt x="65" y="133"/>
                  </a:lnTo>
                  <a:lnTo>
                    <a:pt x="57" y="138"/>
                  </a:lnTo>
                  <a:lnTo>
                    <a:pt x="48" y="140"/>
                  </a:lnTo>
                  <a:lnTo>
                    <a:pt x="42" y="141"/>
                  </a:lnTo>
                  <a:lnTo>
                    <a:pt x="36" y="142"/>
                  </a:lnTo>
                  <a:lnTo>
                    <a:pt x="29" y="141"/>
                  </a:lnTo>
                  <a:lnTo>
                    <a:pt x="22" y="141"/>
                  </a:lnTo>
                  <a:lnTo>
                    <a:pt x="16" y="141"/>
                  </a:lnTo>
                  <a:lnTo>
                    <a:pt x="11" y="142"/>
                  </a:lnTo>
                  <a:lnTo>
                    <a:pt x="7" y="146"/>
                  </a:lnTo>
                  <a:lnTo>
                    <a:pt x="5" y="153"/>
                  </a:lnTo>
                  <a:lnTo>
                    <a:pt x="10" y="155"/>
                  </a:lnTo>
                  <a:lnTo>
                    <a:pt x="15" y="156"/>
                  </a:lnTo>
                  <a:lnTo>
                    <a:pt x="21" y="155"/>
                  </a:lnTo>
                  <a:lnTo>
                    <a:pt x="27" y="154"/>
                  </a:lnTo>
                  <a:lnTo>
                    <a:pt x="33" y="153"/>
                  </a:lnTo>
                  <a:lnTo>
                    <a:pt x="38" y="151"/>
                  </a:lnTo>
                  <a:lnTo>
                    <a:pt x="43" y="151"/>
                  </a:lnTo>
                  <a:lnTo>
                    <a:pt x="49" y="153"/>
                  </a:lnTo>
                  <a:lnTo>
                    <a:pt x="52" y="151"/>
                  </a:lnTo>
                  <a:lnTo>
                    <a:pt x="57" y="150"/>
                  </a:lnTo>
                  <a:lnTo>
                    <a:pt x="60" y="150"/>
                  </a:lnTo>
                  <a:lnTo>
                    <a:pt x="64" y="148"/>
                  </a:lnTo>
                  <a:lnTo>
                    <a:pt x="60" y="162"/>
                  </a:lnTo>
                  <a:lnTo>
                    <a:pt x="52" y="163"/>
                  </a:lnTo>
                  <a:lnTo>
                    <a:pt x="44" y="164"/>
                  </a:lnTo>
                  <a:lnTo>
                    <a:pt x="37" y="166"/>
                  </a:lnTo>
                  <a:lnTo>
                    <a:pt x="30" y="168"/>
                  </a:lnTo>
                  <a:lnTo>
                    <a:pt x="22" y="169"/>
                  </a:lnTo>
                  <a:lnTo>
                    <a:pt x="15" y="169"/>
                  </a:lnTo>
                  <a:lnTo>
                    <a:pt x="8" y="170"/>
                  </a:lnTo>
                  <a:lnTo>
                    <a:pt x="0" y="170"/>
                  </a:lnTo>
                  <a:lnTo>
                    <a:pt x="3" y="138"/>
                  </a:lnTo>
                  <a:lnTo>
                    <a:pt x="6" y="105"/>
                  </a:lnTo>
                  <a:lnTo>
                    <a:pt x="14" y="73"/>
                  </a:lnTo>
                  <a:lnTo>
                    <a:pt x="26" y="43"/>
                  </a:lnTo>
                  <a:lnTo>
                    <a:pt x="31" y="37"/>
                  </a:lnTo>
                  <a:lnTo>
                    <a:pt x="38" y="32"/>
                  </a:lnTo>
                  <a:lnTo>
                    <a:pt x="44" y="25"/>
                  </a:lnTo>
                  <a:lnTo>
                    <a:pt x="50" y="18"/>
                  </a:lnTo>
                  <a:lnTo>
                    <a:pt x="56" y="12"/>
                  </a:lnTo>
                  <a:lnTo>
                    <a:pt x="63" y="7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6" y="8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2" name="Freeform 89"/>
            <p:cNvSpPr>
              <a:spLocks/>
            </p:cNvSpPr>
            <p:nvPr/>
          </p:nvSpPr>
          <p:spPr bwMode="auto">
            <a:xfrm>
              <a:off x="1629" y="760"/>
              <a:ext cx="35" cy="8"/>
            </a:xfrm>
            <a:custGeom>
              <a:avLst/>
              <a:gdLst>
                <a:gd name="T0" fmla="*/ 2 w 71"/>
                <a:gd name="T1" fmla="*/ 1 h 16"/>
                <a:gd name="T2" fmla="*/ 2 w 71"/>
                <a:gd name="T3" fmla="*/ 1 h 16"/>
                <a:gd name="T4" fmla="*/ 1 w 71"/>
                <a:gd name="T5" fmla="*/ 1 h 16"/>
                <a:gd name="T6" fmla="*/ 1 w 71"/>
                <a:gd name="T7" fmla="*/ 1 h 16"/>
                <a:gd name="T8" fmla="*/ 1 w 71"/>
                <a:gd name="T9" fmla="*/ 1 h 16"/>
                <a:gd name="T10" fmla="*/ 1 w 71"/>
                <a:gd name="T11" fmla="*/ 1 h 16"/>
                <a:gd name="T12" fmla="*/ 1 w 71"/>
                <a:gd name="T13" fmla="*/ 1 h 16"/>
                <a:gd name="T14" fmla="*/ 1 w 71"/>
                <a:gd name="T15" fmla="*/ 1 h 16"/>
                <a:gd name="T16" fmla="*/ 0 w 71"/>
                <a:gd name="T17" fmla="*/ 1 h 16"/>
                <a:gd name="T18" fmla="*/ 0 w 71"/>
                <a:gd name="T19" fmla="*/ 1 h 16"/>
                <a:gd name="T20" fmla="*/ 0 w 71"/>
                <a:gd name="T21" fmla="*/ 1 h 16"/>
                <a:gd name="T22" fmla="*/ 0 w 71"/>
                <a:gd name="T23" fmla="*/ 1 h 16"/>
                <a:gd name="T24" fmla="*/ 0 w 71"/>
                <a:gd name="T25" fmla="*/ 1 h 16"/>
                <a:gd name="T26" fmla="*/ 0 w 71"/>
                <a:gd name="T27" fmla="*/ 1 h 16"/>
                <a:gd name="T28" fmla="*/ 0 w 71"/>
                <a:gd name="T29" fmla="*/ 1 h 16"/>
                <a:gd name="T30" fmla="*/ 0 w 71"/>
                <a:gd name="T31" fmla="*/ 1 h 16"/>
                <a:gd name="T32" fmla="*/ 0 w 71"/>
                <a:gd name="T33" fmla="*/ 1 h 16"/>
                <a:gd name="T34" fmla="*/ 0 w 71"/>
                <a:gd name="T35" fmla="*/ 1 h 16"/>
                <a:gd name="T36" fmla="*/ 0 w 71"/>
                <a:gd name="T37" fmla="*/ 1 h 16"/>
                <a:gd name="T38" fmla="*/ 1 w 71"/>
                <a:gd name="T39" fmla="*/ 1 h 16"/>
                <a:gd name="T40" fmla="*/ 1 w 71"/>
                <a:gd name="T41" fmla="*/ 1 h 16"/>
                <a:gd name="T42" fmla="*/ 1 w 71"/>
                <a:gd name="T43" fmla="*/ 1 h 16"/>
                <a:gd name="T44" fmla="*/ 1 w 71"/>
                <a:gd name="T45" fmla="*/ 0 h 16"/>
                <a:gd name="T46" fmla="*/ 2 w 71"/>
                <a:gd name="T47" fmla="*/ 0 h 16"/>
                <a:gd name="T48" fmla="*/ 2 w 71"/>
                <a:gd name="T49" fmla="*/ 1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" h="16">
                  <a:moveTo>
                    <a:pt x="71" y="5"/>
                  </a:moveTo>
                  <a:lnTo>
                    <a:pt x="67" y="10"/>
                  </a:lnTo>
                  <a:lnTo>
                    <a:pt x="63" y="10"/>
                  </a:lnTo>
                  <a:lnTo>
                    <a:pt x="57" y="8"/>
                  </a:lnTo>
                  <a:lnTo>
                    <a:pt x="51" y="10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3" y="12"/>
                  </a:lnTo>
                  <a:lnTo>
                    <a:pt x="27" y="12"/>
                  </a:lnTo>
                  <a:lnTo>
                    <a:pt x="20" y="13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21" y="4"/>
                  </a:lnTo>
                  <a:lnTo>
                    <a:pt x="28" y="5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9" y="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3" name="Freeform 90"/>
            <p:cNvSpPr>
              <a:spLocks/>
            </p:cNvSpPr>
            <p:nvPr/>
          </p:nvSpPr>
          <p:spPr bwMode="auto">
            <a:xfrm>
              <a:off x="1363" y="762"/>
              <a:ext cx="128" cy="69"/>
            </a:xfrm>
            <a:custGeom>
              <a:avLst/>
              <a:gdLst>
                <a:gd name="T0" fmla="*/ 3 w 257"/>
                <a:gd name="T1" fmla="*/ 1 h 137"/>
                <a:gd name="T2" fmla="*/ 3 w 257"/>
                <a:gd name="T3" fmla="*/ 1 h 137"/>
                <a:gd name="T4" fmla="*/ 3 w 257"/>
                <a:gd name="T5" fmla="*/ 1 h 137"/>
                <a:gd name="T6" fmla="*/ 3 w 257"/>
                <a:gd name="T7" fmla="*/ 1 h 137"/>
                <a:gd name="T8" fmla="*/ 3 w 257"/>
                <a:gd name="T9" fmla="*/ 1 h 137"/>
                <a:gd name="T10" fmla="*/ 3 w 257"/>
                <a:gd name="T11" fmla="*/ 1 h 137"/>
                <a:gd name="T12" fmla="*/ 4 w 257"/>
                <a:gd name="T13" fmla="*/ 1 h 137"/>
                <a:gd name="T14" fmla="*/ 4 w 257"/>
                <a:gd name="T15" fmla="*/ 1 h 137"/>
                <a:gd name="T16" fmla="*/ 4 w 257"/>
                <a:gd name="T17" fmla="*/ 2 h 137"/>
                <a:gd name="T18" fmla="*/ 4 w 257"/>
                <a:gd name="T19" fmla="*/ 1 h 137"/>
                <a:gd name="T20" fmla="*/ 4 w 257"/>
                <a:gd name="T21" fmla="*/ 1 h 137"/>
                <a:gd name="T22" fmla="*/ 4 w 257"/>
                <a:gd name="T23" fmla="*/ 1 h 137"/>
                <a:gd name="T24" fmla="*/ 5 w 257"/>
                <a:gd name="T25" fmla="*/ 1 h 137"/>
                <a:gd name="T26" fmla="*/ 5 w 257"/>
                <a:gd name="T27" fmla="*/ 2 h 137"/>
                <a:gd name="T28" fmla="*/ 5 w 257"/>
                <a:gd name="T29" fmla="*/ 2 h 137"/>
                <a:gd name="T30" fmla="*/ 5 w 257"/>
                <a:gd name="T31" fmla="*/ 2 h 137"/>
                <a:gd name="T32" fmla="*/ 5 w 257"/>
                <a:gd name="T33" fmla="*/ 2 h 137"/>
                <a:gd name="T34" fmla="*/ 5 w 257"/>
                <a:gd name="T35" fmla="*/ 2 h 137"/>
                <a:gd name="T36" fmla="*/ 5 w 257"/>
                <a:gd name="T37" fmla="*/ 2 h 137"/>
                <a:gd name="T38" fmla="*/ 5 w 257"/>
                <a:gd name="T39" fmla="*/ 2 h 137"/>
                <a:gd name="T40" fmla="*/ 5 w 257"/>
                <a:gd name="T41" fmla="*/ 2 h 137"/>
                <a:gd name="T42" fmla="*/ 6 w 257"/>
                <a:gd name="T43" fmla="*/ 2 h 137"/>
                <a:gd name="T44" fmla="*/ 6 w 257"/>
                <a:gd name="T45" fmla="*/ 3 h 137"/>
                <a:gd name="T46" fmla="*/ 6 w 257"/>
                <a:gd name="T47" fmla="*/ 3 h 137"/>
                <a:gd name="T48" fmla="*/ 7 w 257"/>
                <a:gd name="T49" fmla="*/ 3 h 137"/>
                <a:gd name="T50" fmla="*/ 7 w 257"/>
                <a:gd name="T51" fmla="*/ 3 h 137"/>
                <a:gd name="T52" fmla="*/ 7 w 257"/>
                <a:gd name="T53" fmla="*/ 3 h 137"/>
                <a:gd name="T54" fmla="*/ 7 w 257"/>
                <a:gd name="T55" fmla="*/ 4 h 137"/>
                <a:gd name="T56" fmla="*/ 7 w 257"/>
                <a:gd name="T57" fmla="*/ 4 h 137"/>
                <a:gd name="T58" fmla="*/ 7 w 257"/>
                <a:gd name="T59" fmla="*/ 4 h 137"/>
                <a:gd name="T60" fmla="*/ 8 w 257"/>
                <a:gd name="T61" fmla="*/ 4 h 137"/>
                <a:gd name="T62" fmla="*/ 8 w 257"/>
                <a:gd name="T63" fmla="*/ 5 h 137"/>
                <a:gd name="T64" fmla="*/ 8 w 257"/>
                <a:gd name="T65" fmla="*/ 5 h 137"/>
                <a:gd name="T66" fmla="*/ 7 w 257"/>
                <a:gd name="T67" fmla="*/ 5 h 137"/>
                <a:gd name="T68" fmla="*/ 7 w 257"/>
                <a:gd name="T69" fmla="*/ 4 h 137"/>
                <a:gd name="T70" fmla="*/ 7 w 257"/>
                <a:gd name="T71" fmla="*/ 4 h 137"/>
                <a:gd name="T72" fmla="*/ 7 w 257"/>
                <a:gd name="T73" fmla="*/ 4 h 137"/>
                <a:gd name="T74" fmla="*/ 7 w 257"/>
                <a:gd name="T75" fmla="*/ 4 h 137"/>
                <a:gd name="T76" fmla="*/ 6 w 257"/>
                <a:gd name="T77" fmla="*/ 3 h 137"/>
                <a:gd name="T78" fmla="*/ 6 w 257"/>
                <a:gd name="T79" fmla="*/ 3 h 137"/>
                <a:gd name="T80" fmla="*/ 6 w 257"/>
                <a:gd name="T81" fmla="*/ 3 h 137"/>
                <a:gd name="T82" fmla="*/ 5 w 257"/>
                <a:gd name="T83" fmla="*/ 3 h 137"/>
                <a:gd name="T84" fmla="*/ 5 w 257"/>
                <a:gd name="T85" fmla="*/ 3 h 137"/>
                <a:gd name="T86" fmla="*/ 5 w 257"/>
                <a:gd name="T87" fmla="*/ 2 h 137"/>
                <a:gd name="T88" fmla="*/ 4 w 257"/>
                <a:gd name="T89" fmla="*/ 2 h 137"/>
                <a:gd name="T90" fmla="*/ 4 w 257"/>
                <a:gd name="T91" fmla="*/ 2 h 137"/>
                <a:gd name="T92" fmla="*/ 3 w 257"/>
                <a:gd name="T93" fmla="*/ 2 h 137"/>
                <a:gd name="T94" fmla="*/ 3 w 257"/>
                <a:gd name="T95" fmla="*/ 1 h 137"/>
                <a:gd name="T96" fmla="*/ 2 w 257"/>
                <a:gd name="T97" fmla="*/ 1 h 137"/>
                <a:gd name="T98" fmla="*/ 1 w 257"/>
                <a:gd name="T99" fmla="*/ 1 h 137"/>
                <a:gd name="T100" fmla="*/ 1 w 257"/>
                <a:gd name="T101" fmla="*/ 1 h 137"/>
                <a:gd name="T102" fmla="*/ 0 w 257"/>
                <a:gd name="T103" fmla="*/ 1 h 137"/>
                <a:gd name="T104" fmla="*/ 0 w 257"/>
                <a:gd name="T105" fmla="*/ 0 h 137"/>
                <a:gd name="T106" fmla="*/ 0 w 257"/>
                <a:gd name="T107" fmla="*/ 0 h 137"/>
                <a:gd name="T108" fmla="*/ 0 w 257"/>
                <a:gd name="T109" fmla="*/ 0 h 137"/>
                <a:gd name="T110" fmla="*/ 1 w 257"/>
                <a:gd name="T111" fmla="*/ 1 h 137"/>
                <a:gd name="T112" fmla="*/ 1 w 257"/>
                <a:gd name="T113" fmla="*/ 1 h 137"/>
                <a:gd name="T114" fmla="*/ 1 w 257"/>
                <a:gd name="T115" fmla="*/ 1 h 137"/>
                <a:gd name="T116" fmla="*/ 2 w 257"/>
                <a:gd name="T117" fmla="*/ 1 h 137"/>
                <a:gd name="T118" fmla="*/ 2 w 257"/>
                <a:gd name="T119" fmla="*/ 1 h 137"/>
                <a:gd name="T120" fmla="*/ 2 w 257"/>
                <a:gd name="T121" fmla="*/ 1 h 137"/>
                <a:gd name="T122" fmla="*/ 3 w 257"/>
                <a:gd name="T123" fmla="*/ 1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7" h="137">
                  <a:moveTo>
                    <a:pt x="112" y="21"/>
                  </a:moveTo>
                  <a:lnTo>
                    <a:pt x="115" y="20"/>
                  </a:lnTo>
                  <a:lnTo>
                    <a:pt x="119" y="20"/>
                  </a:lnTo>
                  <a:lnTo>
                    <a:pt x="121" y="17"/>
                  </a:lnTo>
                  <a:lnTo>
                    <a:pt x="122" y="14"/>
                  </a:lnTo>
                  <a:lnTo>
                    <a:pt x="124" y="21"/>
                  </a:lnTo>
                  <a:lnTo>
                    <a:pt x="129" y="26"/>
                  </a:lnTo>
                  <a:lnTo>
                    <a:pt x="135" y="31"/>
                  </a:lnTo>
                  <a:lnTo>
                    <a:pt x="142" y="35"/>
                  </a:lnTo>
                  <a:lnTo>
                    <a:pt x="145" y="30"/>
                  </a:lnTo>
                  <a:lnTo>
                    <a:pt x="151" y="29"/>
                  </a:lnTo>
                  <a:lnTo>
                    <a:pt x="157" y="30"/>
                  </a:lnTo>
                  <a:lnTo>
                    <a:pt x="160" y="31"/>
                  </a:lnTo>
                  <a:lnTo>
                    <a:pt x="163" y="33"/>
                  </a:lnTo>
                  <a:lnTo>
                    <a:pt x="161" y="37"/>
                  </a:lnTo>
                  <a:lnTo>
                    <a:pt x="161" y="40"/>
                  </a:lnTo>
                  <a:lnTo>
                    <a:pt x="165" y="43"/>
                  </a:lnTo>
                  <a:lnTo>
                    <a:pt x="173" y="40"/>
                  </a:lnTo>
                  <a:lnTo>
                    <a:pt x="179" y="45"/>
                  </a:lnTo>
                  <a:lnTo>
                    <a:pt x="184" y="51"/>
                  </a:lnTo>
                  <a:lnTo>
                    <a:pt x="190" y="54"/>
                  </a:lnTo>
                  <a:lnTo>
                    <a:pt x="199" y="60"/>
                  </a:lnTo>
                  <a:lnTo>
                    <a:pt x="209" y="66"/>
                  </a:lnTo>
                  <a:lnTo>
                    <a:pt x="218" y="73"/>
                  </a:lnTo>
                  <a:lnTo>
                    <a:pt x="227" y="78"/>
                  </a:lnTo>
                  <a:lnTo>
                    <a:pt x="235" y="85"/>
                  </a:lnTo>
                  <a:lnTo>
                    <a:pt x="242" y="93"/>
                  </a:lnTo>
                  <a:lnTo>
                    <a:pt x="247" y="103"/>
                  </a:lnTo>
                  <a:lnTo>
                    <a:pt x="248" y="113"/>
                  </a:lnTo>
                  <a:lnTo>
                    <a:pt x="252" y="119"/>
                  </a:lnTo>
                  <a:lnTo>
                    <a:pt x="256" y="124"/>
                  </a:lnTo>
                  <a:lnTo>
                    <a:pt x="257" y="130"/>
                  </a:lnTo>
                  <a:lnTo>
                    <a:pt x="256" y="137"/>
                  </a:lnTo>
                  <a:lnTo>
                    <a:pt x="250" y="134"/>
                  </a:lnTo>
                  <a:lnTo>
                    <a:pt x="245" y="126"/>
                  </a:lnTo>
                  <a:lnTo>
                    <a:pt x="241" y="117"/>
                  </a:lnTo>
                  <a:lnTo>
                    <a:pt x="236" y="111"/>
                  </a:lnTo>
                  <a:lnTo>
                    <a:pt x="227" y="104"/>
                  </a:lnTo>
                  <a:lnTo>
                    <a:pt x="218" y="96"/>
                  </a:lnTo>
                  <a:lnTo>
                    <a:pt x="209" y="89"/>
                  </a:lnTo>
                  <a:lnTo>
                    <a:pt x="199" y="81"/>
                  </a:lnTo>
                  <a:lnTo>
                    <a:pt x="189" y="74"/>
                  </a:lnTo>
                  <a:lnTo>
                    <a:pt x="179" y="68"/>
                  </a:lnTo>
                  <a:lnTo>
                    <a:pt x="168" y="62"/>
                  </a:lnTo>
                  <a:lnTo>
                    <a:pt x="158" y="58"/>
                  </a:lnTo>
                  <a:lnTo>
                    <a:pt x="141" y="45"/>
                  </a:lnTo>
                  <a:lnTo>
                    <a:pt x="122" y="36"/>
                  </a:lnTo>
                  <a:lnTo>
                    <a:pt x="103" y="28"/>
                  </a:lnTo>
                  <a:lnTo>
                    <a:pt x="83" y="21"/>
                  </a:lnTo>
                  <a:lnTo>
                    <a:pt x="62" y="15"/>
                  </a:lnTo>
                  <a:lnTo>
                    <a:pt x="42" y="10"/>
                  </a:lnTo>
                  <a:lnTo>
                    <a:pt x="21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55" y="6"/>
                  </a:lnTo>
                  <a:lnTo>
                    <a:pt x="67" y="8"/>
                  </a:lnTo>
                  <a:lnTo>
                    <a:pt x="78" y="10"/>
                  </a:lnTo>
                  <a:lnTo>
                    <a:pt x="89" y="13"/>
                  </a:lnTo>
                  <a:lnTo>
                    <a:pt x="11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4" name="Freeform 91"/>
            <p:cNvSpPr>
              <a:spLocks/>
            </p:cNvSpPr>
            <p:nvPr/>
          </p:nvSpPr>
          <p:spPr bwMode="auto">
            <a:xfrm>
              <a:off x="1227" y="763"/>
              <a:ext cx="11" cy="5"/>
            </a:xfrm>
            <a:custGeom>
              <a:avLst/>
              <a:gdLst>
                <a:gd name="T0" fmla="*/ 1 w 21"/>
                <a:gd name="T1" fmla="*/ 1 h 10"/>
                <a:gd name="T2" fmla="*/ 1 w 21"/>
                <a:gd name="T3" fmla="*/ 1 h 10"/>
                <a:gd name="T4" fmla="*/ 1 w 21"/>
                <a:gd name="T5" fmla="*/ 1 h 10"/>
                <a:gd name="T6" fmla="*/ 1 w 21"/>
                <a:gd name="T7" fmla="*/ 1 h 10"/>
                <a:gd name="T8" fmla="*/ 1 w 21"/>
                <a:gd name="T9" fmla="*/ 1 h 10"/>
                <a:gd name="T10" fmla="*/ 1 w 21"/>
                <a:gd name="T11" fmla="*/ 1 h 10"/>
                <a:gd name="T12" fmla="*/ 1 w 21"/>
                <a:gd name="T13" fmla="*/ 1 h 10"/>
                <a:gd name="T14" fmla="*/ 1 w 21"/>
                <a:gd name="T15" fmla="*/ 1 h 10"/>
                <a:gd name="T16" fmla="*/ 0 w 21"/>
                <a:gd name="T17" fmla="*/ 1 h 10"/>
                <a:gd name="T18" fmla="*/ 1 w 21"/>
                <a:gd name="T19" fmla="*/ 0 h 10"/>
                <a:gd name="T20" fmla="*/ 1 w 21"/>
                <a:gd name="T21" fmla="*/ 0 h 10"/>
                <a:gd name="T22" fmla="*/ 1 w 21"/>
                <a:gd name="T23" fmla="*/ 0 h 10"/>
                <a:gd name="T24" fmla="*/ 1 w 21"/>
                <a:gd name="T25" fmla="*/ 1 h 10"/>
                <a:gd name="T26" fmla="*/ 1 w 21"/>
                <a:gd name="T27" fmla="*/ 1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10">
                  <a:moveTo>
                    <a:pt x="21" y="5"/>
                  </a:moveTo>
                  <a:lnTo>
                    <a:pt x="18" y="7"/>
                  </a:lnTo>
                  <a:lnTo>
                    <a:pt x="14" y="6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0" y="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5" name="Freeform 92"/>
            <p:cNvSpPr>
              <a:spLocks/>
            </p:cNvSpPr>
            <p:nvPr/>
          </p:nvSpPr>
          <p:spPr bwMode="auto">
            <a:xfrm>
              <a:off x="1102" y="764"/>
              <a:ext cx="93" cy="8"/>
            </a:xfrm>
            <a:custGeom>
              <a:avLst/>
              <a:gdLst>
                <a:gd name="T0" fmla="*/ 4 w 186"/>
                <a:gd name="T1" fmla="*/ 0 h 17"/>
                <a:gd name="T2" fmla="*/ 4 w 186"/>
                <a:gd name="T3" fmla="*/ 0 h 17"/>
                <a:gd name="T4" fmla="*/ 4 w 186"/>
                <a:gd name="T5" fmla="*/ 0 h 17"/>
                <a:gd name="T6" fmla="*/ 5 w 186"/>
                <a:gd name="T7" fmla="*/ 0 h 17"/>
                <a:gd name="T8" fmla="*/ 5 w 186"/>
                <a:gd name="T9" fmla="*/ 0 h 17"/>
                <a:gd name="T10" fmla="*/ 5 w 186"/>
                <a:gd name="T11" fmla="*/ 0 h 17"/>
                <a:gd name="T12" fmla="*/ 5 w 186"/>
                <a:gd name="T13" fmla="*/ 0 h 17"/>
                <a:gd name="T14" fmla="*/ 5 w 186"/>
                <a:gd name="T15" fmla="*/ 0 h 17"/>
                <a:gd name="T16" fmla="*/ 5 w 186"/>
                <a:gd name="T17" fmla="*/ 0 h 17"/>
                <a:gd name="T18" fmla="*/ 6 w 186"/>
                <a:gd name="T19" fmla="*/ 0 h 17"/>
                <a:gd name="T20" fmla="*/ 6 w 186"/>
                <a:gd name="T21" fmla="*/ 0 h 17"/>
                <a:gd name="T22" fmla="*/ 6 w 186"/>
                <a:gd name="T23" fmla="*/ 0 h 17"/>
                <a:gd name="T24" fmla="*/ 6 w 186"/>
                <a:gd name="T25" fmla="*/ 0 h 17"/>
                <a:gd name="T26" fmla="*/ 6 w 186"/>
                <a:gd name="T27" fmla="*/ 0 h 17"/>
                <a:gd name="T28" fmla="*/ 5 w 186"/>
                <a:gd name="T29" fmla="*/ 0 h 17"/>
                <a:gd name="T30" fmla="*/ 4 w 186"/>
                <a:gd name="T31" fmla="*/ 0 h 17"/>
                <a:gd name="T32" fmla="*/ 4 w 186"/>
                <a:gd name="T33" fmla="*/ 0 h 17"/>
                <a:gd name="T34" fmla="*/ 3 w 186"/>
                <a:gd name="T35" fmla="*/ 0 h 17"/>
                <a:gd name="T36" fmla="*/ 2 w 186"/>
                <a:gd name="T37" fmla="*/ 0 h 17"/>
                <a:gd name="T38" fmla="*/ 2 w 186"/>
                <a:gd name="T39" fmla="*/ 0 h 17"/>
                <a:gd name="T40" fmla="*/ 1 w 186"/>
                <a:gd name="T41" fmla="*/ 0 h 17"/>
                <a:gd name="T42" fmla="*/ 1 w 186"/>
                <a:gd name="T43" fmla="*/ 0 h 17"/>
                <a:gd name="T44" fmla="*/ 1 w 186"/>
                <a:gd name="T45" fmla="*/ 0 h 17"/>
                <a:gd name="T46" fmla="*/ 1 w 186"/>
                <a:gd name="T47" fmla="*/ 0 h 17"/>
                <a:gd name="T48" fmla="*/ 0 w 186"/>
                <a:gd name="T49" fmla="*/ 0 h 17"/>
                <a:gd name="T50" fmla="*/ 1 w 186"/>
                <a:gd name="T51" fmla="*/ 0 h 17"/>
                <a:gd name="T52" fmla="*/ 1 w 186"/>
                <a:gd name="T53" fmla="*/ 0 h 17"/>
                <a:gd name="T54" fmla="*/ 2 w 186"/>
                <a:gd name="T55" fmla="*/ 0 h 17"/>
                <a:gd name="T56" fmla="*/ 2 w 186"/>
                <a:gd name="T57" fmla="*/ 0 h 17"/>
                <a:gd name="T58" fmla="*/ 3 w 186"/>
                <a:gd name="T59" fmla="*/ 0 h 17"/>
                <a:gd name="T60" fmla="*/ 3 w 186"/>
                <a:gd name="T61" fmla="*/ 0 h 17"/>
                <a:gd name="T62" fmla="*/ 4 w 186"/>
                <a:gd name="T63" fmla="*/ 0 h 17"/>
                <a:gd name="T64" fmla="*/ 4 w 186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6" h="17">
                  <a:moveTo>
                    <a:pt x="112" y="6"/>
                  </a:moveTo>
                  <a:lnTo>
                    <a:pt x="118" y="6"/>
                  </a:lnTo>
                  <a:lnTo>
                    <a:pt x="124" y="5"/>
                  </a:lnTo>
                  <a:lnTo>
                    <a:pt x="130" y="5"/>
                  </a:lnTo>
                  <a:lnTo>
                    <a:pt x="136" y="4"/>
                  </a:lnTo>
                  <a:lnTo>
                    <a:pt x="143" y="4"/>
                  </a:lnTo>
                  <a:lnTo>
                    <a:pt x="149" y="5"/>
                  </a:lnTo>
                  <a:lnTo>
                    <a:pt x="155" y="7"/>
                  </a:lnTo>
                  <a:lnTo>
                    <a:pt x="160" y="11"/>
                  </a:lnTo>
                  <a:lnTo>
                    <a:pt x="167" y="10"/>
                  </a:lnTo>
                  <a:lnTo>
                    <a:pt x="174" y="10"/>
                  </a:lnTo>
                  <a:lnTo>
                    <a:pt x="180" y="12"/>
                  </a:lnTo>
                  <a:lnTo>
                    <a:pt x="186" y="17"/>
                  </a:lnTo>
                  <a:lnTo>
                    <a:pt x="166" y="15"/>
                  </a:lnTo>
                  <a:lnTo>
                    <a:pt x="145" y="14"/>
                  </a:lnTo>
                  <a:lnTo>
                    <a:pt x="125" y="13"/>
                  </a:lnTo>
                  <a:lnTo>
                    <a:pt x="104" y="13"/>
                  </a:lnTo>
                  <a:lnTo>
                    <a:pt x="83" y="13"/>
                  </a:lnTo>
                  <a:lnTo>
                    <a:pt x="61" y="13"/>
                  </a:lnTo>
                  <a:lnTo>
                    <a:pt x="42" y="14"/>
                  </a:lnTo>
                  <a:lnTo>
                    <a:pt x="21" y="17"/>
                  </a:lnTo>
                  <a:lnTo>
                    <a:pt x="16" y="13"/>
                  </a:lnTo>
                  <a:lnTo>
                    <a:pt x="11" y="10"/>
                  </a:lnTo>
                  <a:lnTo>
                    <a:pt x="6" y="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27" y="2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72" y="2"/>
                  </a:lnTo>
                  <a:lnTo>
                    <a:pt x="86" y="2"/>
                  </a:lnTo>
                  <a:lnTo>
                    <a:pt x="99" y="4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6" name="Freeform 93"/>
            <p:cNvSpPr>
              <a:spLocks/>
            </p:cNvSpPr>
            <p:nvPr/>
          </p:nvSpPr>
          <p:spPr bwMode="auto">
            <a:xfrm>
              <a:off x="1068" y="767"/>
              <a:ext cx="95" cy="60"/>
            </a:xfrm>
            <a:custGeom>
              <a:avLst/>
              <a:gdLst>
                <a:gd name="T0" fmla="*/ 6 w 190"/>
                <a:gd name="T1" fmla="*/ 4 h 120"/>
                <a:gd name="T2" fmla="*/ 6 w 190"/>
                <a:gd name="T3" fmla="*/ 4 h 120"/>
                <a:gd name="T4" fmla="*/ 6 w 190"/>
                <a:gd name="T5" fmla="*/ 4 h 120"/>
                <a:gd name="T6" fmla="*/ 6 w 190"/>
                <a:gd name="T7" fmla="*/ 4 h 120"/>
                <a:gd name="T8" fmla="*/ 6 w 190"/>
                <a:gd name="T9" fmla="*/ 4 h 120"/>
                <a:gd name="T10" fmla="*/ 6 w 190"/>
                <a:gd name="T11" fmla="*/ 4 h 120"/>
                <a:gd name="T12" fmla="*/ 5 w 190"/>
                <a:gd name="T13" fmla="*/ 4 h 120"/>
                <a:gd name="T14" fmla="*/ 4 w 190"/>
                <a:gd name="T15" fmla="*/ 3 h 120"/>
                <a:gd name="T16" fmla="*/ 4 w 190"/>
                <a:gd name="T17" fmla="*/ 3 h 120"/>
                <a:gd name="T18" fmla="*/ 3 w 190"/>
                <a:gd name="T19" fmla="*/ 3 h 120"/>
                <a:gd name="T20" fmla="*/ 2 w 190"/>
                <a:gd name="T21" fmla="*/ 2 h 120"/>
                <a:gd name="T22" fmla="*/ 2 w 190"/>
                <a:gd name="T23" fmla="*/ 2 h 120"/>
                <a:gd name="T24" fmla="*/ 1 w 190"/>
                <a:gd name="T25" fmla="*/ 1 h 120"/>
                <a:gd name="T26" fmla="*/ 1 w 190"/>
                <a:gd name="T27" fmla="*/ 1 h 120"/>
                <a:gd name="T28" fmla="*/ 0 w 190"/>
                <a:gd name="T29" fmla="*/ 1 h 120"/>
                <a:gd name="T30" fmla="*/ 1 w 190"/>
                <a:gd name="T31" fmla="*/ 1 h 120"/>
                <a:gd name="T32" fmla="*/ 1 w 190"/>
                <a:gd name="T33" fmla="*/ 1 h 120"/>
                <a:gd name="T34" fmla="*/ 1 w 190"/>
                <a:gd name="T35" fmla="*/ 1 h 120"/>
                <a:gd name="T36" fmla="*/ 1 w 190"/>
                <a:gd name="T37" fmla="*/ 1 h 120"/>
                <a:gd name="T38" fmla="*/ 1 w 190"/>
                <a:gd name="T39" fmla="*/ 1 h 120"/>
                <a:gd name="T40" fmla="*/ 2 w 190"/>
                <a:gd name="T41" fmla="*/ 1 h 120"/>
                <a:gd name="T42" fmla="*/ 2 w 190"/>
                <a:gd name="T43" fmla="*/ 1 h 120"/>
                <a:gd name="T44" fmla="*/ 2 w 190"/>
                <a:gd name="T45" fmla="*/ 0 h 120"/>
                <a:gd name="T46" fmla="*/ 2 w 190"/>
                <a:gd name="T47" fmla="*/ 1 h 120"/>
                <a:gd name="T48" fmla="*/ 3 w 190"/>
                <a:gd name="T49" fmla="*/ 1 h 120"/>
                <a:gd name="T50" fmla="*/ 3 w 190"/>
                <a:gd name="T51" fmla="*/ 2 h 120"/>
                <a:gd name="T52" fmla="*/ 4 w 190"/>
                <a:gd name="T53" fmla="*/ 2 h 120"/>
                <a:gd name="T54" fmla="*/ 5 w 190"/>
                <a:gd name="T55" fmla="*/ 2 h 120"/>
                <a:gd name="T56" fmla="*/ 5 w 190"/>
                <a:gd name="T57" fmla="*/ 3 h 120"/>
                <a:gd name="T58" fmla="*/ 6 w 190"/>
                <a:gd name="T59" fmla="*/ 3 h 120"/>
                <a:gd name="T60" fmla="*/ 6 w 190"/>
                <a:gd name="T61" fmla="*/ 4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0" h="120">
                  <a:moveTo>
                    <a:pt x="181" y="97"/>
                  </a:moveTo>
                  <a:lnTo>
                    <a:pt x="178" y="104"/>
                  </a:lnTo>
                  <a:lnTo>
                    <a:pt x="182" y="108"/>
                  </a:lnTo>
                  <a:lnTo>
                    <a:pt x="187" y="113"/>
                  </a:lnTo>
                  <a:lnTo>
                    <a:pt x="190" y="120"/>
                  </a:lnTo>
                  <a:lnTo>
                    <a:pt x="168" y="112"/>
                  </a:lnTo>
                  <a:lnTo>
                    <a:pt x="146" y="102"/>
                  </a:lnTo>
                  <a:lnTo>
                    <a:pt x="126" y="90"/>
                  </a:lnTo>
                  <a:lnTo>
                    <a:pt x="104" y="79"/>
                  </a:lnTo>
                  <a:lnTo>
                    <a:pt x="83" y="65"/>
                  </a:lnTo>
                  <a:lnTo>
                    <a:pt x="64" y="52"/>
                  </a:lnTo>
                  <a:lnTo>
                    <a:pt x="45" y="37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0" y="5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24" y="6"/>
                  </a:lnTo>
                  <a:lnTo>
                    <a:pt x="30" y="7"/>
                  </a:lnTo>
                  <a:lnTo>
                    <a:pt x="35" y="6"/>
                  </a:lnTo>
                  <a:lnTo>
                    <a:pt x="39" y="5"/>
                  </a:lnTo>
                  <a:lnTo>
                    <a:pt x="42" y="0"/>
                  </a:lnTo>
                  <a:lnTo>
                    <a:pt x="60" y="11"/>
                  </a:lnTo>
                  <a:lnTo>
                    <a:pt x="77" y="22"/>
                  </a:lnTo>
                  <a:lnTo>
                    <a:pt x="96" y="34"/>
                  </a:lnTo>
                  <a:lnTo>
                    <a:pt x="113" y="45"/>
                  </a:lnTo>
                  <a:lnTo>
                    <a:pt x="132" y="58"/>
                  </a:lnTo>
                  <a:lnTo>
                    <a:pt x="148" y="70"/>
                  </a:lnTo>
                  <a:lnTo>
                    <a:pt x="165" y="83"/>
                  </a:lnTo>
                  <a:lnTo>
                    <a:pt x="181" y="97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7" name="Freeform 94"/>
            <p:cNvSpPr>
              <a:spLocks/>
            </p:cNvSpPr>
            <p:nvPr/>
          </p:nvSpPr>
          <p:spPr bwMode="auto">
            <a:xfrm>
              <a:off x="1625" y="772"/>
              <a:ext cx="41" cy="8"/>
            </a:xfrm>
            <a:custGeom>
              <a:avLst/>
              <a:gdLst>
                <a:gd name="T0" fmla="*/ 3 w 82"/>
                <a:gd name="T1" fmla="*/ 1 h 15"/>
                <a:gd name="T2" fmla="*/ 3 w 82"/>
                <a:gd name="T3" fmla="*/ 1 h 15"/>
                <a:gd name="T4" fmla="*/ 2 w 82"/>
                <a:gd name="T5" fmla="*/ 1 h 15"/>
                <a:gd name="T6" fmla="*/ 2 w 82"/>
                <a:gd name="T7" fmla="*/ 1 h 15"/>
                <a:gd name="T8" fmla="*/ 2 w 82"/>
                <a:gd name="T9" fmla="*/ 1 h 15"/>
                <a:gd name="T10" fmla="*/ 1 w 82"/>
                <a:gd name="T11" fmla="*/ 1 h 15"/>
                <a:gd name="T12" fmla="*/ 1 w 82"/>
                <a:gd name="T13" fmla="*/ 1 h 15"/>
                <a:gd name="T14" fmla="*/ 1 w 82"/>
                <a:gd name="T15" fmla="*/ 1 h 15"/>
                <a:gd name="T16" fmla="*/ 0 w 82"/>
                <a:gd name="T17" fmla="*/ 1 h 15"/>
                <a:gd name="T18" fmla="*/ 1 w 82"/>
                <a:gd name="T19" fmla="*/ 1 h 15"/>
                <a:gd name="T20" fmla="*/ 1 w 82"/>
                <a:gd name="T21" fmla="*/ 1 h 15"/>
                <a:gd name="T22" fmla="*/ 1 w 82"/>
                <a:gd name="T23" fmla="*/ 1 h 15"/>
                <a:gd name="T24" fmla="*/ 1 w 82"/>
                <a:gd name="T25" fmla="*/ 1 h 15"/>
                <a:gd name="T26" fmla="*/ 2 w 82"/>
                <a:gd name="T27" fmla="*/ 1 h 15"/>
                <a:gd name="T28" fmla="*/ 2 w 82"/>
                <a:gd name="T29" fmla="*/ 1 h 15"/>
                <a:gd name="T30" fmla="*/ 2 w 82"/>
                <a:gd name="T31" fmla="*/ 1 h 15"/>
                <a:gd name="T32" fmla="*/ 2 w 82"/>
                <a:gd name="T33" fmla="*/ 1 h 15"/>
                <a:gd name="T34" fmla="*/ 2 w 82"/>
                <a:gd name="T35" fmla="*/ 1 h 15"/>
                <a:gd name="T36" fmla="*/ 3 w 82"/>
                <a:gd name="T37" fmla="*/ 0 h 15"/>
                <a:gd name="T38" fmla="*/ 3 w 82"/>
                <a:gd name="T39" fmla="*/ 1 h 15"/>
                <a:gd name="T40" fmla="*/ 3 w 82"/>
                <a:gd name="T41" fmla="*/ 1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2" h="15">
                  <a:moveTo>
                    <a:pt x="82" y="3"/>
                  </a:moveTo>
                  <a:lnTo>
                    <a:pt x="73" y="7"/>
                  </a:lnTo>
                  <a:lnTo>
                    <a:pt x="64" y="10"/>
                  </a:lnTo>
                  <a:lnTo>
                    <a:pt x="53" y="12"/>
                  </a:lnTo>
                  <a:lnTo>
                    <a:pt x="42" y="14"/>
                  </a:lnTo>
                  <a:lnTo>
                    <a:pt x="32" y="15"/>
                  </a:lnTo>
                  <a:lnTo>
                    <a:pt x="21" y="15"/>
                  </a:lnTo>
                  <a:lnTo>
                    <a:pt x="11" y="15"/>
                  </a:lnTo>
                  <a:lnTo>
                    <a:pt x="0" y="15"/>
                  </a:lnTo>
                  <a:lnTo>
                    <a:pt x="5" y="8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1" y="4"/>
                  </a:lnTo>
                  <a:lnTo>
                    <a:pt x="48" y="3"/>
                  </a:lnTo>
                  <a:lnTo>
                    <a:pt x="56" y="1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8" name="Freeform 95"/>
            <p:cNvSpPr>
              <a:spLocks/>
            </p:cNvSpPr>
            <p:nvPr/>
          </p:nvSpPr>
          <p:spPr bwMode="auto">
            <a:xfrm>
              <a:off x="1344" y="775"/>
              <a:ext cx="144" cy="75"/>
            </a:xfrm>
            <a:custGeom>
              <a:avLst/>
              <a:gdLst>
                <a:gd name="T0" fmla="*/ 7 w 288"/>
                <a:gd name="T1" fmla="*/ 2 h 150"/>
                <a:gd name="T2" fmla="*/ 8 w 288"/>
                <a:gd name="T3" fmla="*/ 3 h 150"/>
                <a:gd name="T4" fmla="*/ 9 w 288"/>
                <a:gd name="T5" fmla="*/ 3 h 150"/>
                <a:gd name="T6" fmla="*/ 9 w 288"/>
                <a:gd name="T7" fmla="*/ 4 h 150"/>
                <a:gd name="T8" fmla="*/ 9 w 288"/>
                <a:gd name="T9" fmla="*/ 4 h 150"/>
                <a:gd name="T10" fmla="*/ 9 w 288"/>
                <a:gd name="T11" fmla="*/ 5 h 150"/>
                <a:gd name="T12" fmla="*/ 9 w 288"/>
                <a:gd name="T13" fmla="*/ 5 h 150"/>
                <a:gd name="T14" fmla="*/ 9 w 288"/>
                <a:gd name="T15" fmla="*/ 5 h 150"/>
                <a:gd name="T16" fmla="*/ 9 w 288"/>
                <a:gd name="T17" fmla="*/ 4 h 150"/>
                <a:gd name="T18" fmla="*/ 8 w 288"/>
                <a:gd name="T19" fmla="*/ 4 h 150"/>
                <a:gd name="T20" fmla="*/ 8 w 288"/>
                <a:gd name="T21" fmla="*/ 4 h 150"/>
                <a:gd name="T22" fmla="*/ 8 w 288"/>
                <a:gd name="T23" fmla="*/ 3 h 150"/>
                <a:gd name="T24" fmla="*/ 8 w 288"/>
                <a:gd name="T25" fmla="*/ 3 h 150"/>
                <a:gd name="T26" fmla="*/ 7 w 288"/>
                <a:gd name="T27" fmla="*/ 3 h 150"/>
                <a:gd name="T28" fmla="*/ 7 w 288"/>
                <a:gd name="T29" fmla="*/ 3 h 150"/>
                <a:gd name="T30" fmla="*/ 7 w 288"/>
                <a:gd name="T31" fmla="*/ 3 h 150"/>
                <a:gd name="T32" fmla="*/ 7 w 288"/>
                <a:gd name="T33" fmla="*/ 3 h 150"/>
                <a:gd name="T34" fmla="*/ 7 w 288"/>
                <a:gd name="T35" fmla="*/ 3 h 150"/>
                <a:gd name="T36" fmla="*/ 6 w 288"/>
                <a:gd name="T37" fmla="*/ 2 h 150"/>
                <a:gd name="T38" fmla="*/ 6 w 288"/>
                <a:gd name="T39" fmla="*/ 2 h 150"/>
                <a:gd name="T40" fmla="*/ 6 w 288"/>
                <a:gd name="T41" fmla="*/ 2 h 150"/>
                <a:gd name="T42" fmla="*/ 6 w 288"/>
                <a:gd name="T43" fmla="*/ 2 h 150"/>
                <a:gd name="T44" fmla="*/ 6 w 288"/>
                <a:gd name="T45" fmla="*/ 2 h 150"/>
                <a:gd name="T46" fmla="*/ 5 w 288"/>
                <a:gd name="T47" fmla="*/ 2 h 150"/>
                <a:gd name="T48" fmla="*/ 5 w 288"/>
                <a:gd name="T49" fmla="*/ 2 h 150"/>
                <a:gd name="T50" fmla="*/ 5 w 288"/>
                <a:gd name="T51" fmla="*/ 2 h 150"/>
                <a:gd name="T52" fmla="*/ 5 w 288"/>
                <a:gd name="T53" fmla="*/ 2 h 150"/>
                <a:gd name="T54" fmla="*/ 5 w 288"/>
                <a:gd name="T55" fmla="*/ 2 h 150"/>
                <a:gd name="T56" fmla="*/ 4 w 288"/>
                <a:gd name="T57" fmla="*/ 1 h 150"/>
                <a:gd name="T58" fmla="*/ 3 w 288"/>
                <a:gd name="T59" fmla="*/ 1 h 150"/>
                <a:gd name="T60" fmla="*/ 3 w 288"/>
                <a:gd name="T61" fmla="*/ 1 h 150"/>
                <a:gd name="T62" fmla="*/ 3 w 288"/>
                <a:gd name="T63" fmla="*/ 1 h 150"/>
                <a:gd name="T64" fmla="*/ 2 w 288"/>
                <a:gd name="T65" fmla="*/ 1 h 150"/>
                <a:gd name="T66" fmla="*/ 2 w 288"/>
                <a:gd name="T67" fmla="*/ 1 h 150"/>
                <a:gd name="T68" fmla="*/ 2 w 288"/>
                <a:gd name="T69" fmla="*/ 1 h 150"/>
                <a:gd name="T70" fmla="*/ 2 w 288"/>
                <a:gd name="T71" fmla="*/ 1 h 150"/>
                <a:gd name="T72" fmla="*/ 1 w 288"/>
                <a:gd name="T73" fmla="*/ 1 h 150"/>
                <a:gd name="T74" fmla="*/ 1 w 288"/>
                <a:gd name="T75" fmla="*/ 1 h 150"/>
                <a:gd name="T76" fmla="*/ 1 w 288"/>
                <a:gd name="T77" fmla="*/ 1 h 150"/>
                <a:gd name="T78" fmla="*/ 1 w 288"/>
                <a:gd name="T79" fmla="*/ 1 h 150"/>
                <a:gd name="T80" fmla="*/ 1 w 288"/>
                <a:gd name="T81" fmla="*/ 1 h 150"/>
                <a:gd name="T82" fmla="*/ 1 w 288"/>
                <a:gd name="T83" fmla="*/ 1 h 150"/>
                <a:gd name="T84" fmla="*/ 1 w 288"/>
                <a:gd name="T85" fmla="*/ 1 h 150"/>
                <a:gd name="T86" fmla="*/ 1 w 288"/>
                <a:gd name="T87" fmla="*/ 1 h 150"/>
                <a:gd name="T88" fmla="*/ 0 w 288"/>
                <a:gd name="T89" fmla="*/ 0 h 150"/>
                <a:gd name="T90" fmla="*/ 1 w 288"/>
                <a:gd name="T91" fmla="*/ 0 h 150"/>
                <a:gd name="T92" fmla="*/ 2 w 288"/>
                <a:gd name="T93" fmla="*/ 1 h 150"/>
                <a:gd name="T94" fmla="*/ 3 w 288"/>
                <a:gd name="T95" fmla="*/ 1 h 150"/>
                <a:gd name="T96" fmla="*/ 4 w 288"/>
                <a:gd name="T97" fmla="*/ 1 h 150"/>
                <a:gd name="T98" fmla="*/ 5 w 288"/>
                <a:gd name="T99" fmla="*/ 1 h 150"/>
                <a:gd name="T100" fmla="*/ 5 w 288"/>
                <a:gd name="T101" fmla="*/ 2 h 150"/>
                <a:gd name="T102" fmla="*/ 6 w 288"/>
                <a:gd name="T103" fmla="*/ 2 h 150"/>
                <a:gd name="T104" fmla="*/ 7 w 288"/>
                <a:gd name="T105" fmla="*/ 2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8" h="150">
                  <a:moveTo>
                    <a:pt x="211" y="56"/>
                  </a:moveTo>
                  <a:lnTo>
                    <a:pt x="221" y="62"/>
                  </a:lnTo>
                  <a:lnTo>
                    <a:pt x="232" y="67"/>
                  </a:lnTo>
                  <a:lnTo>
                    <a:pt x="242" y="74"/>
                  </a:lnTo>
                  <a:lnTo>
                    <a:pt x="251" y="82"/>
                  </a:lnTo>
                  <a:lnTo>
                    <a:pt x="259" y="91"/>
                  </a:lnTo>
                  <a:lnTo>
                    <a:pt x="267" y="101"/>
                  </a:lnTo>
                  <a:lnTo>
                    <a:pt x="275" y="110"/>
                  </a:lnTo>
                  <a:lnTo>
                    <a:pt x="282" y="119"/>
                  </a:lnTo>
                  <a:lnTo>
                    <a:pt x="281" y="127"/>
                  </a:lnTo>
                  <a:lnTo>
                    <a:pt x="286" y="136"/>
                  </a:lnTo>
                  <a:lnTo>
                    <a:pt x="288" y="143"/>
                  </a:lnTo>
                  <a:lnTo>
                    <a:pt x="282" y="150"/>
                  </a:lnTo>
                  <a:lnTo>
                    <a:pt x="280" y="143"/>
                  </a:lnTo>
                  <a:lnTo>
                    <a:pt x="277" y="139"/>
                  </a:lnTo>
                  <a:lnTo>
                    <a:pt x="273" y="133"/>
                  </a:lnTo>
                  <a:lnTo>
                    <a:pt x="268" y="130"/>
                  </a:lnTo>
                  <a:lnTo>
                    <a:pt x="263" y="125"/>
                  </a:lnTo>
                  <a:lnTo>
                    <a:pt x="257" y="121"/>
                  </a:lnTo>
                  <a:lnTo>
                    <a:pt x="252" y="118"/>
                  </a:lnTo>
                  <a:lnTo>
                    <a:pt x="247" y="113"/>
                  </a:lnTo>
                  <a:lnTo>
                    <a:pt x="245" y="106"/>
                  </a:lnTo>
                  <a:lnTo>
                    <a:pt x="241" y="101"/>
                  </a:lnTo>
                  <a:lnTo>
                    <a:pt x="235" y="96"/>
                  </a:lnTo>
                  <a:lnTo>
                    <a:pt x="228" y="91"/>
                  </a:lnTo>
                  <a:lnTo>
                    <a:pt x="227" y="94"/>
                  </a:lnTo>
                  <a:lnTo>
                    <a:pt x="226" y="94"/>
                  </a:lnTo>
                  <a:lnTo>
                    <a:pt x="222" y="94"/>
                  </a:lnTo>
                  <a:lnTo>
                    <a:pt x="219" y="95"/>
                  </a:lnTo>
                  <a:lnTo>
                    <a:pt x="217" y="93"/>
                  </a:lnTo>
                  <a:lnTo>
                    <a:pt x="215" y="89"/>
                  </a:lnTo>
                  <a:lnTo>
                    <a:pt x="215" y="86"/>
                  </a:lnTo>
                  <a:lnTo>
                    <a:pt x="215" y="82"/>
                  </a:lnTo>
                  <a:lnTo>
                    <a:pt x="209" y="79"/>
                  </a:lnTo>
                  <a:lnTo>
                    <a:pt x="203" y="74"/>
                  </a:lnTo>
                  <a:lnTo>
                    <a:pt x="197" y="70"/>
                  </a:lnTo>
                  <a:lnTo>
                    <a:pt x="191" y="65"/>
                  </a:lnTo>
                  <a:lnTo>
                    <a:pt x="186" y="60"/>
                  </a:lnTo>
                  <a:lnTo>
                    <a:pt x="179" y="56"/>
                  </a:lnTo>
                  <a:lnTo>
                    <a:pt x="172" y="52"/>
                  </a:lnTo>
                  <a:lnTo>
                    <a:pt x="165" y="49"/>
                  </a:lnTo>
                  <a:lnTo>
                    <a:pt x="164" y="52"/>
                  </a:lnTo>
                  <a:lnTo>
                    <a:pt x="166" y="55"/>
                  </a:lnTo>
                  <a:lnTo>
                    <a:pt x="168" y="58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60" y="65"/>
                  </a:lnTo>
                  <a:lnTo>
                    <a:pt x="156" y="63"/>
                  </a:lnTo>
                  <a:lnTo>
                    <a:pt x="153" y="58"/>
                  </a:lnTo>
                  <a:lnTo>
                    <a:pt x="154" y="55"/>
                  </a:lnTo>
                  <a:lnTo>
                    <a:pt x="157" y="53"/>
                  </a:lnTo>
                  <a:lnTo>
                    <a:pt x="160" y="52"/>
                  </a:lnTo>
                  <a:lnTo>
                    <a:pt x="164" y="50"/>
                  </a:lnTo>
                  <a:lnTo>
                    <a:pt x="152" y="43"/>
                  </a:lnTo>
                  <a:lnTo>
                    <a:pt x="142" y="38"/>
                  </a:lnTo>
                  <a:lnTo>
                    <a:pt x="129" y="34"/>
                  </a:lnTo>
                  <a:lnTo>
                    <a:pt x="118" y="29"/>
                  </a:lnTo>
                  <a:lnTo>
                    <a:pt x="105" y="26"/>
                  </a:lnTo>
                  <a:lnTo>
                    <a:pt x="93" y="22"/>
                  </a:lnTo>
                  <a:lnTo>
                    <a:pt x="81" y="19"/>
                  </a:lnTo>
                  <a:lnTo>
                    <a:pt x="68" y="15"/>
                  </a:lnTo>
                  <a:lnTo>
                    <a:pt x="67" y="17"/>
                  </a:lnTo>
                  <a:lnTo>
                    <a:pt x="66" y="18"/>
                  </a:lnTo>
                  <a:lnTo>
                    <a:pt x="66" y="20"/>
                  </a:lnTo>
                  <a:lnTo>
                    <a:pt x="65" y="21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3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47" y="9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6"/>
                  </a:lnTo>
                  <a:lnTo>
                    <a:pt x="27" y="6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5" y="20"/>
                  </a:lnTo>
                  <a:lnTo>
                    <a:pt x="10" y="19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3" y="2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9"/>
                  </a:lnTo>
                  <a:lnTo>
                    <a:pt x="96" y="12"/>
                  </a:lnTo>
                  <a:lnTo>
                    <a:pt x="108" y="15"/>
                  </a:lnTo>
                  <a:lnTo>
                    <a:pt x="121" y="20"/>
                  </a:lnTo>
                  <a:lnTo>
                    <a:pt x="134" y="25"/>
                  </a:lnTo>
                  <a:lnTo>
                    <a:pt x="146" y="29"/>
                  </a:lnTo>
                  <a:lnTo>
                    <a:pt x="160" y="35"/>
                  </a:lnTo>
                  <a:lnTo>
                    <a:pt x="173" y="40"/>
                  </a:lnTo>
                  <a:lnTo>
                    <a:pt x="186" y="45"/>
                  </a:lnTo>
                  <a:lnTo>
                    <a:pt x="198" y="50"/>
                  </a:lnTo>
                  <a:lnTo>
                    <a:pt x="21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99" name="Freeform 96"/>
            <p:cNvSpPr>
              <a:spLocks/>
            </p:cNvSpPr>
            <p:nvPr/>
          </p:nvSpPr>
          <p:spPr bwMode="auto">
            <a:xfrm>
              <a:off x="1043" y="780"/>
              <a:ext cx="32" cy="11"/>
            </a:xfrm>
            <a:custGeom>
              <a:avLst/>
              <a:gdLst>
                <a:gd name="T0" fmla="*/ 2 w 63"/>
                <a:gd name="T1" fmla="*/ 1 h 21"/>
                <a:gd name="T2" fmla="*/ 2 w 63"/>
                <a:gd name="T3" fmla="*/ 1 h 21"/>
                <a:gd name="T4" fmla="*/ 2 w 63"/>
                <a:gd name="T5" fmla="*/ 1 h 21"/>
                <a:gd name="T6" fmla="*/ 2 w 63"/>
                <a:gd name="T7" fmla="*/ 1 h 21"/>
                <a:gd name="T8" fmla="*/ 2 w 63"/>
                <a:gd name="T9" fmla="*/ 1 h 21"/>
                <a:gd name="T10" fmla="*/ 1 w 63"/>
                <a:gd name="T11" fmla="*/ 1 h 21"/>
                <a:gd name="T12" fmla="*/ 1 w 63"/>
                <a:gd name="T13" fmla="*/ 1 h 21"/>
                <a:gd name="T14" fmla="*/ 1 w 63"/>
                <a:gd name="T15" fmla="*/ 1 h 21"/>
                <a:gd name="T16" fmla="*/ 1 w 63"/>
                <a:gd name="T17" fmla="*/ 1 h 21"/>
                <a:gd name="T18" fmla="*/ 1 w 63"/>
                <a:gd name="T19" fmla="*/ 1 h 21"/>
                <a:gd name="T20" fmla="*/ 1 w 63"/>
                <a:gd name="T21" fmla="*/ 1 h 21"/>
                <a:gd name="T22" fmla="*/ 1 w 63"/>
                <a:gd name="T23" fmla="*/ 1 h 21"/>
                <a:gd name="T24" fmla="*/ 0 w 63"/>
                <a:gd name="T25" fmla="*/ 1 h 21"/>
                <a:gd name="T26" fmla="*/ 1 w 63"/>
                <a:gd name="T27" fmla="*/ 1 h 21"/>
                <a:gd name="T28" fmla="*/ 1 w 63"/>
                <a:gd name="T29" fmla="*/ 1 h 21"/>
                <a:gd name="T30" fmla="*/ 1 w 63"/>
                <a:gd name="T31" fmla="*/ 1 h 21"/>
                <a:gd name="T32" fmla="*/ 1 w 63"/>
                <a:gd name="T33" fmla="*/ 1 h 21"/>
                <a:gd name="T34" fmla="*/ 1 w 63"/>
                <a:gd name="T35" fmla="*/ 1 h 21"/>
                <a:gd name="T36" fmla="*/ 1 w 63"/>
                <a:gd name="T37" fmla="*/ 1 h 21"/>
                <a:gd name="T38" fmla="*/ 2 w 63"/>
                <a:gd name="T39" fmla="*/ 1 h 21"/>
                <a:gd name="T40" fmla="*/ 2 w 63"/>
                <a:gd name="T41" fmla="*/ 1 h 21"/>
                <a:gd name="T42" fmla="*/ 2 w 63"/>
                <a:gd name="T43" fmla="*/ 0 h 21"/>
                <a:gd name="T44" fmla="*/ 2 w 63"/>
                <a:gd name="T45" fmla="*/ 1 h 21"/>
                <a:gd name="T46" fmla="*/ 2 w 63"/>
                <a:gd name="T47" fmla="*/ 1 h 21"/>
                <a:gd name="T48" fmla="*/ 2 w 63"/>
                <a:gd name="T49" fmla="*/ 1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" h="21">
                  <a:moveTo>
                    <a:pt x="63" y="10"/>
                  </a:moveTo>
                  <a:lnTo>
                    <a:pt x="57" y="10"/>
                  </a:lnTo>
                  <a:lnTo>
                    <a:pt x="52" y="10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1" y="14"/>
                  </a:lnTo>
                  <a:lnTo>
                    <a:pt x="24" y="15"/>
                  </a:lnTo>
                  <a:lnTo>
                    <a:pt x="17" y="18"/>
                  </a:lnTo>
                  <a:lnTo>
                    <a:pt x="11" y="21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4" y="9"/>
                  </a:lnTo>
                  <a:lnTo>
                    <a:pt x="8" y="7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7" y="6"/>
                  </a:lnTo>
                  <a:lnTo>
                    <a:pt x="63" y="1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0" name="Freeform 97"/>
            <p:cNvSpPr>
              <a:spLocks/>
            </p:cNvSpPr>
            <p:nvPr/>
          </p:nvSpPr>
          <p:spPr bwMode="auto">
            <a:xfrm>
              <a:off x="1125" y="780"/>
              <a:ext cx="118" cy="7"/>
            </a:xfrm>
            <a:custGeom>
              <a:avLst/>
              <a:gdLst>
                <a:gd name="T0" fmla="*/ 4 w 236"/>
                <a:gd name="T1" fmla="*/ 1 h 13"/>
                <a:gd name="T2" fmla="*/ 4 w 236"/>
                <a:gd name="T3" fmla="*/ 1 h 13"/>
                <a:gd name="T4" fmla="*/ 5 w 236"/>
                <a:gd name="T5" fmla="*/ 1 h 13"/>
                <a:gd name="T6" fmla="*/ 5 w 236"/>
                <a:gd name="T7" fmla="*/ 1 h 13"/>
                <a:gd name="T8" fmla="*/ 6 w 236"/>
                <a:gd name="T9" fmla="*/ 1 h 13"/>
                <a:gd name="T10" fmla="*/ 6 w 236"/>
                <a:gd name="T11" fmla="*/ 1 h 13"/>
                <a:gd name="T12" fmla="*/ 7 w 236"/>
                <a:gd name="T13" fmla="*/ 1 h 13"/>
                <a:gd name="T14" fmla="*/ 7 w 236"/>
                <a:gd name="T15" fmla="*/ 1 h 13"/>
                <a:gd name="T16" fmla="*/ 8 w 236"/>
                <a:gd name="T17" fmla="*/ 1 h 13"/>
                <a:gd name="T18" fmla="*/ 8 w 236"/>
                <a:gd name="T19" fmla="*/ 1 h 13"/>
                <a:gd name="T20" fmla="*/ 8 w 236"/>
                <a:gd name="T21" fmla="*/ 1 h 13"/>
                <a:gd name="T22" fmla="*/ 7 w 236"/>
                <a:gd name="T23" fmla="*/ 1 h 13"/>
                <a:gd name="T24" fmla="*/ 7 w 236"/>
                <a:gd name="T25" fmla="*/ 1 h 13"/>
                <a:gd name="T26" fmla="*/ 7 w 236"/>
                <a:gd name="T27" fmla="*/ 1 h 13"/>
                <a:gd name="T28" fmla="*/ 7 w 236"/>
                <a:gd name="T29" fmla="*/ 1 h 13"/>
                <a:gd name="T30" fmla="*/ 7 w 236"/>
                <a:gd name="T31" fmla="*/ 1 h 13"/>
                <a:gd name="T32" fmla="*/ 7 w 236"/>
                <a:gd name="T33" fmla="*/ 1 h 13"/>
                <a:gd name="T34" fmla="*/ 6 w 236"/>
                <a:gd name="T35" fmla="*/ 1 h 13"/>
                <a:gd name="T36" fmla="*/ 5 w 236"/>
                <a:gd name="T37" fmla="*/ 1 h 13"/>
                <a:gd name="T38" fmla="*/ 5 w 236"/>
                <a:gd name="T39" fmla="*/ 1 h 13"/>
                <a:gd name="T40" fmla="*/ 4 w 236"/>
                <a:gd name="T41" fmla="*/ 1 h 13"/>
                <a:gd name="T42" fmla="*/ 3 w 236"/>
                <a:gd name="T43" fmla="*/ 1 h 13"/>
                <a:gd name="T44" fmla="*/ 3 w 236"/>
                <a:gd name="T45" fmla="*/ 1 h 13"/>
                <a:gd name="T46" fmla="*/ 2 w 236"/>
                <a:gd name="T47" fmla="*/ 1 h 13"/>
                <a:gd name="T48" fmla="*/ 1 w 236"/>
                <a:gd name="T49" fmla="*/ 1 h 13"/>
                <a:gd name="T50" fmla="*/ 1 w 236"/>
                <a:gd name="T51" fmla="*/ 1 h 13"/>
                <a:gd name="T52" fmla="*/ 1 w 236"/>
                <a:gd name="T53" fmla="*/ 1 h 13"/>
                <a:gd name="T54" fmla="*/ 1 w 236"/>
                <a:gd name="T55" fmla="*/ 1 h 13"/>
                <a:gd name="T56" fmla="*/ 0 w 236"/>
                <a:gd name="T57" fmla="*/ 1 h 13"/>
                <a:gd name="T58" fmla="*/ 1 w 236"/>
                <a:gd name="T59" fmla="*/ 1 h 13"/>
                <a:gd name="T60" fmla="*/ 1 w 236"/>
                <a:gd name="T61" fmla="*/ 1 h 13"/>
                <a:gd name="T62" fmla="*/ 1 w 236"/>
                <a:gd name="T63" fmla="*/ 1 h 13"/>
                <a:gd name="T64" fmla="*/ 1 w 236"/>
                <a:gd name="T65" fmla="*/ 1 h 13"/>
                <a:gd name="T66" fmla="*/ 2 w 236"/>
                <a:gd name="T67" fmla="*/ 1 h 13"/>
                <a:gd name="T68" fmla="*/ 2 w 236"/>
                <a:gd name="T69" fmla="*/ 1 h 13"/>
                <a:gd name="T70" fmla="*/ 2 w 236"/>
                <a:gd name="T71" fmla="*/ 1 h 13"/>
                <a:gd name="T72" fmla="*/ 3 w 236"/>
                <a:gd name="T73" fmla="*/ 1 h 13"/>
                <a:gd name="T74" fmla="*/ 3 w 236"/>
                <a:gd name="T75" fmla="*/ 0 h 13"/>
                <a:gd name="T76" fmla="*/ 3 w 236"/>
                <a:gd name="T77" fmla="*/ 1 h 13"/>
                <a:gd name="T78" fmla="*/ 4 w 236"/>
                <a:gd name="T79" fmla="*/ 1 h 13"/>
                <a:gd name="T80" fmla="*/ 4 w 236"/>
                <a:gd name="T81" fmla="*/ 1 h 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13">
                  <a:moveTo>
                    <a:pt x="109" y="2"/>
                  </a:moveTo>
                  <a:lnTo>
                    <a:pt x="124" y="2"/>
                  </a:lnTo>
                  <a:lnTo>
                    <a:pt x="140" y="3"/>
                  </a:lnTo>
                  <a:lnTo>
                    <a:pt x="156" y="3"/>
                  </a:lnTo>
                  <a:lnTo>
                    <a:pt x="173" y="3"/>
                  </a:lnTo>
                  <a:lnTo>
                    <a:pt x="189" y="3"/>
                  </a:lnTo>
                  <a:lnTo>
                    <a:pt x="205" y="4"/>
                  </a:lnTo>
                  <a:lnTo>
                    <a:pt x="221" y="4"/>
                  </a:lnTo>
                  <a:lnTo>
                    <a:pt x="236" y="5"/>
                  </a:lnTo>
                  <a:lnTo>
                    <a:pt x="232" y="7"/>
                  </a:lnTo>
                  <a:lnTo>
                    <a:pt x="227" y="8"/>
                  </a:lnTo>
                  <a:lnTo>
                    <a:pt x="221" y="8"/>
                  </a:lnTo>
                  <a:lnTo>
                    <a:pt x="216" y="8"/>
                  </a:lnTo>
                  <a:lnTo>
                    <a:pt x="210" y="8"/>
                  </a:lnTo>
                  <a:lnTo>
                    <a:pt x="205" y="9"/>
                  </a:lnTo>
                  <a:lnTo>
                    <a:pt x="200" y="9"/>
                  </a:lnTo>
                  <a:lnTo>
                    <a:pt x="196" y="10"/>
                  </a:lnTo>
                  <a:lnTo>
                    <a:pt x="175" y="11"/>
                  </a:lnTo>
                  <a:lnTo>
                    <a:pt x="155" y="11"/>
                  </a:lnTo>
                  <a:lnTo>
                    <a:pt x="134" y="11"/>
                  </a:lnTo>
                  <a:lnTo>
                    <a:pt x="113" y="10"/>
                  </a:lnTo>
                  <a:lnTo>
                    <a:pt x="94" y="10"/>
                  </a:lnTo>
                  <a:lnTo>
                    <a:pt x="73" y="9"/>
                  </a:lnTo>
                  <a:lnTo>
                    <a:pt x="52" y="10"/>
                  </a:lnTo>
                  <a:lnTo>
                    <a:pt x="30" y="11"/>
                  </a:lnTo>
                  <a:lnTo>
                    <a:pt x="22" y="13"/>
                  </a:lnTo>
                  <a:lnTo>
                    <a:pt x="15" y="11"/>
                  </a:lnTo>
                  <a:lnTo>
                    <a:pt x="8" y="7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1"/>
                  </a:lnTo>
                  <a:lnTo>
                    <a:pt x="24" y="2"/>
                  </a:lnTo>
                  <a:lnTo>
                    <a:pt x="32" y="3"/>
                  </a:lnTo>
                  <a:lnTo>
                    <a:pt x="42" y="2"/>
                  </a:lnTo>
                  <a:lnTo>
                    <a:pt x="50" y="2"/>
                  </a:lnTo>
                  <a:lnTo>
                    <a:pt x="59" y="1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88" y="1"/>
                  </a:lnTo>
                  <a:lnTo>
                    <a:pt x="98" y="1"/>
                  </a:lnTo>
                  <a:lnTo>
                    <a:pt x="109" y="2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1" name="Freeform 98"/>
            <p:cNvSpPr>
              <a:spLocks/>
            </p:cNvSpPr>
            <p:nvPr/>
          </p:nvSpPr>
          <p:spPr bwMode="auto">
            <a:xfrm>
              <a:off x="1100" y="783"/>
              <a:ext cx="12" cy="5"/>
            </a:xfrm>
            <a:custGeom>
              <a:avLst/>
              <a:gdLst>
                <a:gd name="T0" fmla="*/ 1 w 23"/>
                <a:gd name="T1" fmla="*/ 1 h 9"/>
                <a:gd name="T2" fmla="*/ 1 w 23"/>
                <a:gd name="T3" fmla="*/ 1 h 9"/>
                <a:gd name="T4" fmla="*/ 0 w 23"/>
                <a:gd name="T5" fmla="*/ 1 h 9"/>
                <a:gd name="T6" fmla="*/ 0 w 23"/>
                <a:gd name="T7" fmla="*/ 0 h 9"/>
                <a:gd name="T8" fmla="*/ 1 w 23"/>
                <a:gd name="T9" fmla="*/ 1 h 9"/>
                <a:gd name="T10" fmla="*/ 1 w 23"/>
                <a:gd name="T11" fmla="*/ 1 h 9"/>
                <a:gd name="T12" fmla="*/ 1 w 23"/>
                <a:gd name="T13" fmla="*/ 1 h 9"/>
                <a:gd name="T14" fmla="*/ 1 w 23"/>
                <a:gd name="T15" fmla="*/ 1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9">
                  <a:moveTo>
                    <a:pt x="23" y="3"/>
                  </a:moveTo>
                  <a:lnTo>
                    <a:pt x="2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6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2" name="Freeform 99"/>
            <p:cNvSpPr>
              <a:spLocks/>
            </p:cNvSpPr>
            <p:nvPr/>
          </p:nvSpPr>
          <p:spPr bwMode="auto">
            <a:xfrm>
              <a:off x="1323" y="786"/>
              <a:ext cx="4" cy="3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1 w 7"/>
                <a:gd name="T5" fmla="*/ 0 h 7"/>
                <a:gd name="T6" fmla="*/ 1 w 7"/>
                <a:gd name="T7" fmla="*/ 0 h 7"/>
                <a:gd name="T8" fmla="*/ 0 w 7"/>
                <a:gd name="T9" fmla="*/ 0 h 7"/>
                <a:gd name="T10" fmla="*/ 1 w 7"/>
                <a:gd name="T11" fmla="*/ 0 h 7"/>
                <a:gd name="T12" fmla="*/ 1 w 7"/>
                <a:gd name="T13" fmla="*/ 0 h 7"/>
                <a:gd name="T14" fmla="*/ 1 w 7"/>
                <a:gd name="T15" fmla="*/ 0 h 7"/>
                <a:gd name="T16" fmla="*/ 1 w 7"/>
                <a:gd name="T17" fmla="*/ 0 h 7"/>
                <a:gd name="T18" fmla="*/ 1 w 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7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3" name="Freeform 100"/>
            <p:cNvSpPr>
              <a:spLocks/>
            </p:cNvSpPr>
            <p:nvPr/>
          </p:nvSpPr>
          <p:spPr bwMode="auto">
            <a:xfrm>
              <a:off x="1033" y="790"/>
              <a:ext cx="124" cy="46"/>
            </a:xfrm>
            <a:custGeom>
              <a:avLst/>
              <a:gdLst>
                <a:gd name="T0" fmla="*/ 2 w 248"/>
                <a:gd name="T1" fmla="*/ 1 h 92"/>
                <a:gd name="T2" fmla="*/ 2 w 248"/>
                <a:gd name="T3" fmla="*/ 1 h 92"/>
                <a:gd name="T4" fmla="*/ 2 w 248"/>
                <a:gd name="T5" fmla="*/ 2 h 92"/>
                <a:gd name="T6" fmla="*/ 3 w 248"/>
                <a:gd name="T7" fmla="*/ 2 h 92"/>
                <a:gd name="T8" fmla="*/ 3 w 248"/>
                <a:gd name="T9" fmla="*/ 2 h 92"/>
                <a:gd name="T10" fmla="*/ 4 w 248"/>
                <a:gd name="T11" fmla="*/ 2 h 92"/>
                <a:gd name="T12" fmla="*/ 4 w 248"/>
                <a:gd name="T13" fmla="*/ 2 h 92"/>
                <a:gd name="T14" fmla="*/ 4 w 248"/>
                <a:gd name="T15" fmla="*/ 2 h 92"/>
                <a:gd name="T16" fmla="*/ 4 w 248"/>
                <a:gd name="T17" fmla="*/ 2 h 92"/>
                <a:gd name="T18" fmla="*/ 5 w 248"/>
                <a:gd name="T19" fmla="*/ 2 h 92"/>
                <a:gd name="T20" fmla="*/ 5 w 248"/>
                <a:gd name="T21" fmla="*/ 2 h 92"/>
                <a:gd name="T22" fmla="*/ 5 w 248"/>
                <a:gd name="T23" fmla="*/ 2 h 92"/>
                <a:gd name="T24" fmla="*/ 6 w 248"/>
                <a:gd name="T25" fmla="*/ 2 h 92"/>
                <a:gd name="T26" fmla="*/ 6 w 248"/>
                <a:gd name="T27" fmla="*/ 2 h 92"/>
                <a:gd name="T28" fmla="*/ 6 w 248"/>
                <a:gd name="T29" fmla="*/ 2 h 92"/>
                <a:gd name="T30" fmla="*/ 6 w 248"/>
                <a:gd name="T31" fmla="*/ 2 h 92"/>
                <a:gd name="T32" fmla="*/ 6 w 248"/>
                <a:gd name="T33" fmla="*/ 2 h 92"/>
                <a:gd name="T34" fmla="*/ 5 w 248"/>
                <a:gd name="T35" fmla="*/ 2 h 92"/>
                <a:gd name="T36" fmla="*/ 5 w 248"/>
                <a:gd name="T37" fmla="*/ 2 h 92"/>
                <a:gd name="T38" fmla="*/ 5 w 248"/>
                <a:gd name="T39" fmla="*/ 2 h 92"/>
                <a:gd name="T40" fmla="*/ 4 w 248"/>
                <a:gd name="T41" fmla="*/ 2 h 92"/>
                <a:gd name="T42" fmla="*/ 4 w 248"/>
                <a:gd name="T43" fmla="*/ 2 h 92"/>
                <a:gd name="T44" fmla="*/ 4 w 248"/>
                <a:gd name="T45" fmla="*/ 3 h 92"/>
                <a:gd name="T46" fmla="*/ 4 w 248"/>
                <a:gd name="T47" fmla="*/ 3 h 92"/>
                <a:gd name="T48" fmla="*/ 4 w 248"/>
                <a:gd name="T49" fmla="*/ 3 h 92"/>
                <a:gd name="T50" fmla="*/ 4 w 248"/>
                <a:gd name="T51" fmla="*/ 3 h 92"/>
                <a:gd name="T52" fmla="*/ 4 w 248"/>
                <a:gd name="T53" fmla="*/ 3 h 92"/>
                <a:gd name="T54" fmla="*/ 4 w 248"/>
                <a:gd name="T55" fmla="*/ 3 h 92"/>
                <a:gd name="T56" fmla="*/ 5 w 248"/>
                <a:gd name="T57" fmla="*/ 3 h 92"/>
                <a:gd name="T58" fmla="*/ 5 w 248"/>
                <a:gd name="T59" fmla="*/ 3 h 92"/>
                <a:gd name="T60" fmla="*/ 6 w 248"/>
                <a:gd name="T61" fmla="*/ 3 h 92"/>
                <a:gd name="T62" fmla="*/ 6 w 248"/>
                <a:gd name="T63" fmla="*/ 3 h 92"/>
                <a:gd name="T64" fmla="*/ 7 w 248"/>
                <a:gd name="T65" fmla="*/ 3 h 92"/>
                <a:gd name="T66" fmla="*/ 7 w 248"/>
                <a:gd name="T67" fmla="*/ 3 h 92"/>
                <a:gd name="T68" fmla="*/ 8 w 248"/>
                <a:gd name="T69" fmla="*/ 3 h 92"/>
                <a:gd name="T70" fmla="*/ 8 w 248"/>
                <a:gd name="T71" fmla="*/ 3 h 92"/>
                <a:gd name="T72" fmla="*/ 8 w 248"/>
                <a:gd name="T73" fmla="*/ 3 h 92"/>
                <a:gd name="T74" fmla="*/ 8 w 248"/>
                <a:gd name="T75" fmla="*/ 3 h 92"/>
                <a:gd name="T76" fmla="*/ 8 w 248"/>
                <a:gd name="T77" fmla="*/ 3 h 92"/>
                <a:gd name="T78" fmla="*/ 7 w 248"/>
                <a:gd name="T79" fmla="*/ 3 h 92"/>
                <a:gd name="T80" fmla="*/ 4 w 248"/>
                <a:gd name="T81" fmla="*/ 3 h 92"/>
                <a:gd name="T82" fmla="*/ 4 w 248"/>
                <a:gd name="T83" fmla="*/ 3 h 92"/>
                <a:gd name="T84" fmla="*/ 3 w 248"/>
                <a:gd name="T85" fmla="*/ 3 h 92"/>
                <a:gd name="T86" fmla="*/ 3 w 248"/>
                <a:gd name="T87" fmla="*/ 3 h 92"/>
                <a:gd name="T88" fmla="*/ 2 w 248"/>
                <a:gd name="T89" fmla="*/ 2 h 92"/>
                <a:gd name="T90" fmla="*/ 2 w 248"/>
                <a:gd name="T91" fmla="*/ 2 h 92"/>
                <a:gd name="T92" fmla="*/ 1 w 248"/>
                <a:gd name="T93" fmla="*/ 1 h 92"/>
                <a:gd name="T94" fmla="*/ 1 w 248"/>
                <a:gd name="T95" fmla="*/ 1 h 92"/>
                <a:gd name="T96" fmla="*/ 0 w 248"/>
                <a:gd name="T97" fmla="*/ 0 h 92"/>
                <a:gd name="T98" fmla="*/ 1 w 248"/>
                <a:gd name="T99" fmla="*/ 1 h 92"/>
                <a:gd name="T100" fmla="*/ 1 w 248"/>
                <a:gd name="T101" fmla="*/ 1 h 92"/>
                <a:gd name="T102" fmla="*/ 1 w 248"/>
                <a:gd name="T103" fmla="*/ 1 h 92"/>
                <a:gd name="T104" fmla="*/ 1 w 248"/>
                <a:gd name="T105" fmla="*/ 1 h 92"/>
                <a:gd name="T106" fmla="*/ 1 w 248"/>
                <a:gd name="T107" fmla="*/ 1 h 92"/>
                <a:gd name="T108" fmla="*/ 2 w 248"/>
                <a:gd name="T109" fmla="*/ 1 h 92"/>
                <a:gd name="T110" fmla="*/ 2 w 248"/>
                <a:gd name="T111" fmla="*/ 1 h 92"/>
                <a:gd name="T112" fmla="*/ 2 w 248"/>
                <a:gd name="T113" fmla="*/ 1 h 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8" h="92">
                  <a:moveTo>
                    <a:pt x="50" y="20"/>
                  </a:moveTo>
                  <a:lnTo>
                    <a:pt x="52" y="27"/>
                  </a:lnTo>
                  <a:lnTo>
                    <a:pt x="58" y="33"/>
                  </a:lnTo>
                  <a:lnTo>
                    <a:pt x="66" y="36"/>
                  </a:lnTo>
                  <a:lnTo>
                    <a:pt x="73" y="39"/>
                  </a:lnTo>
                  <a:lnTo>
                    <a:pt x="104" y="54"/>
                  </a:lnTo>
                  <a:lnTo>
                    <a:pt x="108" y="46"/>
                  </a:lnTo>
                  <a:lnTo>
                    <a:pt x="118" y="46"/>
                  </a:lnTo>
                  <a:lnTo>
                    <a:pt x="127" y="46"/>
                  </a:lnTo>
                  <a:lnTo>
                    <a:pt x="137" y="44"/>
                  </a:lnTo>
                  <a:lnTo>
                    <a:pt x="148" y="43"/>
                  </a:lnTo>
                  <a:lnTo>
                    <a:pt x="157" y="43"/>
                  </a:lnTo>
                  <a:lnTo>
                    <a:pt x="166" y="44"/>
                  </a:lnTo>
                  <a:lnTo>
                    <a:pt x="175" y="49"/>
                  </a:lnTo>
                  <a:lnTo>
                    <a:pt x="182" y="56"/>
                  </a:lnTo>
                  <a:lnTo>
                    <a:pt x="173" y="57"/>
                  </a:lnTo>
                  <a:lnTo>
                    <a:pt x="164" y="56"/>
                  </a:lnTo>
                  <a:lnTo>
                    <a:pt x="153" y="56"/>
                  </a:lnTo>
                  <a:lnTo>
                    <a:pt x="143" y="56"/>
                  </a:lnTo>
                  <a:lnTo>
                    <a:pt x="133" y="56"/>
                  </a:lnTo>
                  <a:lnTo>
                    <a:pt x="122" y="57"/>
                  </a:lnTo>
                  <a:lnTo>
                    <a:pt x="113" y="60"/>
                  </a:lnTo>
                  <a:lnTo>
                    <a:pt x="105" y="66"/>
                  </a:lnTo>
                  <a:lnTo>
                    <a:pt x="105" y="69"/>
                  </a:lnTo>
                  <a:lnTo>
                    <a:pt x="105" y="72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24" y="77"/>
                  </a:lnTo>
                  <a:lnTo>
                    <a:pt x="141" y="79"/>
                  </a:lnTo>
                  <a:lnTo>
                    <a:pt x="157" y="79"/>
                  </a:lnTo>
                  <a:lnTo>
                    <a:pt x="173" y="80"/>
                  </a:lnTo>
                  <a:lnTo>
                    <a:pt x="188" y="81"/>
                  </a:lnTo>
                  <a:lnTo>
                    <a:pt x="204" y="81"/>
                  </a:lnTo>
                  <a:lnTo>
                    <a:pt x="220" y="82"/>
                  </a:lnTo>
                  <a:lnTo>
                    <a:pt x="236" y="82"/>
                  </a:lnTo>
                  <a:lnTo>
                    <a:pt x="248" y="89"/>
                  </a:lnTo>
                  <a:lnTo>
                    <a:pt x="243" y="92"/>
                  </a:lnTo>
                  <a:lnTo>
                    <a:pt x="236" y="91"/>
                  </a:lnTo>
                  <a:lnTo>
                    <a:pt x="227" y="90"/>
                  </a:lnTo>
                  <a:lnTo>
                    <a:pt x="218" y="89"/>
                  </a:lnTo>
                  <a:lnTo>
                    <a:pt x="114" y="92"/>
                  </a:lnTo>
                  <a:lnTo>
                    <a:pt x="98" y="84"/>
                  </a:lnTo>
                  <a:lnTo>
                    <a:pt x="83" y="75"/>
                  </a:lnTo>
                  <a:lnTo>
                    <a:pt x="67" y="65"/>
                  </a:lnTo>
                  <a:lnTo>
                    <a:pt x="52" y="53"/>
                  </a:lnTo>
                  <a:lnTo>
                    <a:pt x="37" y="42"/>
                  </a:lnTo>
                  <a:lnTo>
                    <a:pt x="23" y="28"/>
                  </a:lnTo>
                  <a:lnTo>
                    <a:pt x="10" y="15"/>
                  </a:lnTo>
                  <a:lnTo>
                    <a:pt x="0" y="0"/>
                  </a:lnTo>
                  <a:lnTo>
                    <a:pt x="7" y="3"/>
                  </a:lnTo>
                  <a:lnTo>
                    <a:pt x="14" y="5"/>
                  </a:lnTo>
                  <a:lnTo>
                    <a:pt x="20" y="8"/>
                  </a:lnTo>
                  <a:lnTo>
                    <a:pt x="25" y="12"/>
                  </a:lnTo>
                  <a:lnTo>
                    <a:pt x="30" y="14"/>
                  </a:lnTo>
                  <a:lnTo>
                    <a:pt x="36" y="16"/>
                  </a:lnTo>
                  <a:lnTo>
                    <a:pt x="43" y="19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4" name="Freeform 101"/>
            <p:cNvSpPr>
              <a:spLocks/>
            </p:cNvSpPr>
            <p:nvPr/>
          </p:nvSpPr>
          <p:spPr bwMode="auto">
            <a:xfrm>
              <a:off x="1500" y="791"/>
              <a:ext cx="15" cy="13"/>
            </a:xfrm>
            <a:custGeom>
              <a:avLst/>
              <a:gdLst>
                <a:gd name="T0" fmla="*/ 1 w 29"/>
                <a:gd name="T1" fmla="*/ 1 h 25"/>
                <a:gd name="T2" fmla="*/ 1 w 29"/>
                <a:gd name="T3" fmla="*/ 1 h 25"/>
                <a:gd name="T4" fmla="*/ 1 w 29"/>
                <a:gd name="T5" fmla="*/ 1 h 25"/>
                <a:gd name="T6" fmla="*/ 1 w 29"/>
                <a:gd name="T7" fmla="*/ 1 h 25"/>
                <a:gd name="T8" fmla="*/ 0 w 29"/>
                <a:gd name="T9" fmla="*/ 1 h 25"/>
                <a:gd name="T10" fmla="*/ 1 w 29"/>
                <a:gd name="T11" fmla="*/ 1 h 25"/>
                <a:gd name="T12" fmla="*/ 1 w 29"/>
                <a:gd name="T13" fmla="*/ 1 h 25"/>
                <a:gd name="T14" fmla="*/ 1 w 29"/>
                <a:gd name="T15" fmla="*/ 1 h 25"/>
                <a:gd name="T16" fmla="*/ 1 w 29"/>
                <a:gd name="T17" fmla="*/ 0 h 25"/>
                <a:gd name="T18" fmla="*/ 1 w 29"/>
                <a:gd name="T19" fmla="*/ 1 h 25"/>
                <a:gd name="T20" fmla="*/ 1 w 29"/>
                <a:gd name="T21" fmla="*/ 1 h 25"/>
                <a:gd name="T22" fmla="*/ 1 w 29"/>
                <a:gd name="T23" fmla="*/ 1 h 25"/>
                <a:gd name="T24" fmla="*/ 1 w 29"/>
                <a:gd name="T25" fmla="*/ 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25">
                  <a:moveTo>
                    <a:pt x="14" y="24"/>
                  </a:moveTo>
                  <a:lnTo>
                    <a:pt x="6" y="25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0" y="9"/>
                  </a:lnTo>
                  <a:lnTo>
                    <a:pt x="8" y="10"/>
                  </a:lnTo>
                  <a:lnTo>
                    <a:pt x="15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7" y="15"/>
                  </a:lnTo>
                  <a:lnTo>
                    <a:pt x="22" y="20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5" name="Freeform 102"/>
            <p:cNvSpPr>
              <a:spLocks/>
            </p:cNvSpPr>
            <p:nvPr/>
          </p:nvSpPr>
          <p:spPr bwMode="auto">
            <a:xfrm>
              <a:off x="1060" y="794"/>
              <a:ext cx="38" cy="9"/>
            </a:xfrm>
            <a:custGeom>
              <a:avLst/>
              <a:gdLst>
                <a:gd name="T0" fmla="*/ 2 w 77"/>
                <a:gd name="T1" fmla="*/ 0 h 19"/>
                <a:gd name="T2" fmla="*/ 2 w 77"/>
                <a:gd name="T3" fmla="*/ 0 h 19"/>
                <a:gd name="T4" fmla="*/ 1 w 77"/>
                <a:gd name="T5" fmla="*/ 0 h 19"/>
                <a:gd name="T6" fmla="*/ 1 w 77"/>
                <a:gd name="T7" fmla="*/ 0 h 19"/>
                <a:gd name="T8" fmla="*/ 1 w 77"/>
                <a:gd name="T9" fmla="*/ 0 h 19"/>
                <a:gd name="T10" fmla="*/ 0 w 77"/>
                <a:gd name="T11" fmla="*/ 0 h 19"/>
                <a:gd name="T12" fmla="*/ 0 w 77"/>
                <a:gd name="T13" fmla="*/ 0 h 19"/>
                <a:gd name="T14" fmla="*/ 0 w 77"/>
                <a:gd name="T15" fmla="*/ 0 h 19"/>
                <a:gd name="T16" fmla="*/ 0 w 77"/>
                <a:gd name="T17" fmla="*/ 0 h 19"/>
                <a:gd name="T18" fmla="*/ 0 w 77"/>
                <a:gd name="T19" fmla="*/ 0 h 19"/>
                <a:gd name="T20" fmla="*/ 0 w 77"/>
                <a:gd name="T21" fmla="*/ 0 h 19"/>
                <a:gd name="T22" fmla="*/ 0 w 77"/>
                <a:gd name="T23" fmla="*/ 0 h 19"/>
                <a:gd name="T24" fmla="*/ 1 w 77"/>
                <a:gd name="T25" fmla="*/ 0 h 19"/>
                <a:gd name="T26" fmla="*/ 1 w 77"/>
                <a:gd name="T27" fmla="*/ 0 h 19"/>
                <a:gd name="T28" fmla="*/ 1 w 77"/>
                <a:gd name="T29" fmla="*/ 0 h 19"/>
                <a:gd name="T30" fmla="*/ 1 w 77"/>
                <a:gd name="T31" fmla="*/ 0 h 19"/>
                <a:gd name="T32" fmla="*/ 2 w 77"/>
                <a:gd name="T33" fmla="*/ 0 h 19"/>
                <a:gd name="T34" fmla="*/ 2 w 77"/>
                <a:gd name="T35" fmla="*/ 0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7" h="19">
                  <a:moveTo>
                    <a:pt x="77" y="15"/>
                  </a:moveTo>
                  <a:lnTo>
                    <a:pt x="67" y="14"/>
                  </a:lnTo>
                  <a:lnTo>
                    <a:pt x="58" y="14"/>
                  </a:lnTo>
                  <a:lnTo>
                    <a:pt x="47" y="17"/>
                  </a:lnTo>
                  <a:lnTo>
                    <a:pt x="37" y="18"/>
                  </a:lnTo>
                  <a:lnTo>
                    <a:pt x="28" y="19"/>
                  </a:lnTo>
                  <a:lnTo>
                    <a:pt x="18" y="19"/>
                  </a:lnTo>
                  <a:lnTo>
                    <a:pt x="9" y="15"/>
                  </a:lnTo>
                  <a:lnTo>
                    <a:pt x="0" y="10"/>
                  </a:lnTo>
                  <a:lnTo>
                    <a:pt x="1" y="3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1" y="3"/>
                  </a:lnTo>
                  <a:lnTo>
                    <a:pt x="69" y="7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6" name="Freeform 103"/>
            <p:cNvSpPr>
              <a:spLocks/>
            </p:cNvSpPr>
            <p:nvPr/>
          </p:nvSpPr>
          <p:spPr bwMode="auto">
            <a:xfrm>
              <a:off x="1146" y="795"/>
              <a:ext cx="113" cy="10"/>
            </a:xfrm>
            <a:custGeom>
              <a:avLst/>
              <a:gdLst>
                <a:gd name="T0" fmla="*/ 4 w 226"/>
                <a:gd name="T1" fmla="*/ 0 h 19"/>
                <a:gd name="T2" fmla="*/ 4 w 226"/>
                <a:gd name="T3" fmla="*/ 1 h 19"/>
                <a:gd name="T4" fmla="*/ 4 w 226"/>
                <a:gd name="T5" fmla="*/ 1 h 19"/>
                <a:gd name="T6" fmla="*/ 4 w 226"/>
                <a:gd name="T7" fmla="*/ 1 h 19"/>
                <a:gd name="T8" fmla="*/ 4 w 226"/>
                <a:gd name="T9" fmla="*/ 0 h 19"/>
                <a:gd name="T10" fmla="*/ 8 w 226"/>
                <a:gd name="T11" fmla="*/ 1 h 19"/>
                <a:gd name="T12" fmla="*/ 7 w 226"/>
                <a:gd name="T13" fmla="*/ 1 h 19"/>
                <a:gd name="T14" fmla="*/ 7 w 226"/>
                <a:gd name="T15" fmla="*/ 1 h 19"/>
                <a:gd name="T16" fmla="*/ 6 w 226"/>
                <a:gd name="T17" fmla="*/ 1 h 19"/>
                <a:gd name="T18" fmla="*/ 6 w 226"/>
                <a:gd name="T19" fmla="*/ 1 h 19"/>
                <a:gd name="T20" fmla="*/ 5 w 226"/>
                <a:gd name="T21" fmla="*/ 1 h 19"/>
                <a:gd name="T22" fmla="*/ 5 w 226"/>
                <a:gd name="T23" fmla="*/ 1 h 19"/>
                <a:gd name="T24" fmla="*/ 5 w 226"/>
                <a:gd name="T25" fmla="*/ 1 h 19"/>
                <a:gd name="T26" fmla="*/ 4 w 226"/>
                <a:gd name="T27" fmla="*/ 1 h 19"/>
                <a:gd name="T28" fmla="*/ 4 w 226"/>
                <a:gd name="T29" fmla="*/ 1 h 19"/>
                <a:gd name="T30" fmla="*/ 3 w 226"/>
                <a:gd name="T31" fmla="*/ 1 h 19"/>
                <a:gd name="T32" fmla="*/ 3 w 226"/>
                <a:gd name="T33" fmla="*/ 1 h 19"/>
                <a:gd name="T34" fmla="*/ 2 w 226"/>
                <a:gd name="T35" fmla="*/ 1 h 19"/>
                <a:gd name="T36" fmla="*/ 2 w 226"/>
                <a:gd name="T37" fmla="*/ 1 h 19"/>
                <a:gd name="T38" fmla="*/ 2 w 226"/>
                <a:gd name="T39" fmla="*/ 1 h 19"/>
                <a:gd name="T40" fmla="*/ 1 w 226"/>
                <a:gd name="T41" fmla="*/ 1 h 19"/>
                <a:gd name="T42" fmla="*/ 1 w 226"/>
                <a:gd name="T43" fmla="*/ 1 h 19"/>
                <a:gd name="T44" fmla="*/ 0 w 226"/>
                <a:gd name="T45" fmla="*/ 0 h 19"/>
                <a:gd name="T46" fmla="*/ 1 w 226"/>
                <a:gd name="T47" fmla="*/ 1 h 19"/>
                <a:gd name="T48" fmla="*/ 1 w 226"/>
                <a:gd name="T49" fmla="*/ 1 h 19"/>
                <a:gd name="T50" fmla="*/ 2 w 226"/>
                <a:gd name="T51" fmla="*/ 1 h 19"/>
                <a:gd name="T52" fmla="*/ 2 w 226"/>
                <a:gd name="T53" fmla="*/ 1 h 19"/>
                <a:gd name="T54" fmla="*/ 3 w 226"/>
                <a:gd name="T55" fmla="*/ 0 h 19"/>
                <a:gd name="T56" fmla="*/ 3 w 226"/>
                <a:gd name="T57" fmla="*/ 0 h 19"/>
                <a:gd name="T58" fmla="*/ 4 w 226"/>
                <a:gd name="T59" fmla="*/ 0 h 19"/>
                <a:gd name="T60" fmla="*/ 4 w 226"/>
                <a:gd name="T61" fmla="*/ 0 h 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6" h="19">
                  <a:moveTo>
                    <a:pt x="120" y="0"/>
                  </a:moveTo>
                  <a:lnTo>
                    <a:pt x="122" y="1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226" y="19"/>
                  </a:lnTo>
                  <a:lnTo>
                    <a:pt x="212" y="18"/>
                  </a:lnTo>
                  <a:lnTo>
                    <a:pt x="199" y="17"/>
                  </a:lnTo>
                  <a:lnTo>
                    <a:pt x="185" y="17"/>
                  </a:lnTo>
                  <a:lnTo>
                    <a:pt x="172" y="16"/>
                  </a:lnTo>
                  <a:lnTo>
                    <a:pt x="159" y="15"/>
                  </a:lnTo>
                  <a:lnTo>
                    <a:pt x="145" y="14"/>
                  </a:lnTo>
                  <a:lnTo>
                    <a:pt x="131" y="12"/>
                  </a:lnTo>
                  <a:lnTo>
                    <a:pt x="117" y="11"/>
                  </a:lnTo>
                  <a:lnTo>
                    <a:pt x="104" y="11"/>
                  </a:lnTo>
                  <a:lnTo>
                    <a:pt x="90" y="10"/>
                  </a:lnTo>
                  <a:lnTo>
                    <a:pt x="77" y="10"/>
                  </a:lnTo>
                  <a:lnTo>
                    <a:pt x="63" y="10"/>
                  </a:lnTo>
                  <a:lnTo>
                    <a:pt x="49" y="10"/>
                  </a:lnTo>
                  <a:lnTo>
                    <a:pt x="37" y="10"/>
                  </a:lnTo>
                  <a:lnTo>
                    <a:pt x="24" y="10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15" y="1"/>
                  </a:lnTo>
                  <a:lnTo>
                    <a:pt x="29" y="1"/>
                  </a:lnTo>
                  <a:lnTo>
                    <a:pt x="44" y="1"/>
                  </a:lnTo>
                  <a:lnTo>
                    <a:pt x="59" y="1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7" name="Freeform 104"/>
            <p:cNvSpPr>
              <a:spLocks/>
            </p:cNvSpPr>
            <p:nvPr/>
          </p:nvSpPr>
          <p:spPr bwMode="auto">
            <a:xfrm>
              <a:off x="1390" y="804"/>
              <a:ext cx="62" cy="40"/>
            </a:xfrm>
            <a:custGeom>
              <a:avLst/>
              <a:gdLst>
                <a:gd name="T0" fmla="*/ 4 w 124"/>
                <a:gd name="T1" fmla="*/ 2 h 80"/>
                <a:gd name="T2" fmla="*/ 4 w 124"/>
                <a:gd name="T3" fmla="*/ 3 h 80"/>
                <a:gd name="T4" fmla="*/ 4 w 124"/>
                <a:gd name="T5" fmla="*/ 3 h 80"/>
                <a:gd name="T6" fmla="*/ 4 w 124"/>
                <a:gd name="T7" fmla="*/ 3 h 80"/>
                <a:gd name="T8" fmla="*/ 4 w 124"/>
                <a:gd name="T9" fmla="*/ 3 h 80"/>
                <a:gd name="T10" fmla="*/ 4 w 124"/>
                <a:gd name="T11" fmla="*/ 3 h 80"/>
                <a:gd name="T12" fmla="*/ 4 w 124"/>
                <a:gd name="T13" fmla="*/ 3 h 80"/>
                <a:gd name="T14" fmla="*/ 4 w 124"/>
                <a:gd name="T15" fmla="*/ 3 h 80"/>
                <a:gd name="T16" fmla="*/ 4 w 124"/>
                <a:gd name="T17" fmla="*/ 3 h 80"/>
                <a:gd name="T18" fmla="*/ 4 w 124"/>
                <a:gd name="T19" fmla="*/ 2 h 80"/>
                <a:gd name="T20" fmla="*/ 3 w 124"/>
                <a:gd name="T21" fmla="*/ 2 h 80"/>
                <a:gd name="T22" fmla="*/ 3 w 124"/>
                <a:gd name="T23" fmla="*/ 2 h 80"/>
                <a:gd name="T24" fmla="*/ 3 w 124"/>
                <a:gd name="T25" fmla="*/ 2 h 80"/>
                <a:gd name="T26" fmla="*/ 3 w 124"/>
                <a:gd name="T27" fmla="*/ 2 h 80"/>
                <a:gd name="T28" fmla="*/ 3 w 124"/>
                <a:gd name="T29" fmla="*/ 2 h 80"/>
                <a:gd name="T30" fmla="*/ 3 w 124"/>
                <a:gd name="T31" fmla="*/ 2 h 80"/>
                <a:gd name="T32" fmla="*/ 3 w 124"/>
                <a:gd name="T33" fmla="*/ 2 h 80"/>
                <a:gd name="T34" fmla="*/ 3 w 124"/>
                <a:gd name="T35" fmla="*/ 2 h 80"/>
                <a:gd name="T36" fmla="*/ 2 w 124"/>
                <a:gd name="T37" fmla="*/ 2 h 80"/>
                <a:gd name="T38" fmla="*/ 2 w 124"/>
                <a:gd name="T39" fmla="*/ 2 h 80"/>
                <a:gd name="T40" fmla="*/ 2 w 124"/>
                <a:gd name="T41" fmla="*/ 2 h 80"/>
                <a:gd name="T42" fmla="*/ 2 w 124"/>
                <a:gd name="T43" fmla="*/ 2 h 80"/>
                <a:gd name="T44" fmla="*/ 2 w 124"/>
                <a:gd name="T45" fmla="*/ 1 h 80"/>
                <a:gd name="T46" fmla="*/ 2 w 124"/>
                <a:gd name="T47" fmla="*/ 1 h 80"/>
                <a:gd name="T48" fmla="*/ 2 w 124"/>
                <a:gd name="T49" fmla="*/ 1 h 80"/>
                <a:gd name="T50" fmla="*/ 2 w 124"/>
                <a:gd name="T51" fmla="*/ 1 h 80"/>
                <a:gd name="T52" fmla="*/ 1 w 124"/>
                <a:gd name="T53" fmla="*/ 1 h 80"/>
                <a:gd name="T54" fmla="*/ 1 w 124"/>
                <a:gd name="T55" fmla="*/ 1 h 80"/>
                <a:gd name="T56" fmla="*/ 1 w 124"/>
                <a:gd name="T57" fmla="*/ 1 h 80"/>
                <a:gd name="T58" fmla="*/ 1 w 124"/>
                <a:gd name="T59" fmla="*/ 1 h 80"/>
                <a:gd name="T60" fmla="*/ 1 w 124"/>
                <a:gd name="T61" fmla="*/ 1 h 80"/>
                <a:gd name="T62" fmla="*/ 1 w 124"/>
                <a:gd name="T63" fmla="*/ 1 h 80"/>
                <a:gd name="T64" fmla="*/ 1 w 124"/>
                <a:gd name="T65" fmla="*/ 1 h 80"/>
                <a:gd name="T66" fmla="*/ 1 w 124"/>
                <a:gd name="T67" fmla="*/ 1 h 80"/>
                <a:gd name="T68" fmla="*/ 0 w 124"/>
                <a:gd name="T69" fmla="*/ 0 h 80"/>
                <a:gd name="T70" fmla="*/ 1 w 124"/>
                <a:gd name="T71" fmla="*/ 1 h 80"/>
                <a:gd name="T72" fmla="*/ 1 w 124"/>
                <a:gd name="T73" fmla="*/ 1 h 80"/>
                <a:gd name="T74" fmla="*/ 2 w 124"/>
                <a:gd name="T75" fmla="*/ 1 h 80"/>
                <a:gd name="T76" fmla="*/ 2 w 124"/>
                <a:gd name="T77" fmla="*/ 1 h 80"/>
                <a:gd name="T78" fmla="*/ 3 w 124"/>
                <a:gd name="T79" fmla="*/ 1 h 80"/>
                <a:gd name="T80" fmla="*/ 3 w 124"/>
                <a:gd name="T81" fmla="*/ 2 h 80"/>
                <a:gd name="T82" fmla="*/ 4 w 124"/>
                <a:gd name="T83" fmla="*/ 2 h 80"/>
                <a:gd name="T84" fmla="*/ 4 w 124"/>
                <a:gd name="T85" fmla="*/ 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4" h="80">
                  <a:moveTo>
                    <a:pt x="114" y="61"/>
                  </a:moveTo>
                  <a:lnTo>
                    <a:pt x="116" y="67"/>
                  </a:lnTo>
                  <a:lnTo>
                    <a:pt x="120" y="72"/>
                  </a:lnTo>
                  <a:lnTo>
                    <a:pt x="124" y="75"/>
                  </a:lnTo>
                  <a:lnTo>
                    <a:pt x="121" y="80"/>
                  </a:lnTo>
                  <a:lnTo>
                    <a:pt x="117" y="75"/>
                  </a:lnTo>
                  <a:lnTo>
                    <a:pt x="112" y="72"/>
                  </a:lnTo>
                  <a:lnTo>
                    <a:pt x="108" y="68"/>
                  </a:lnTo>
                  <a:lnTo>
                    <a:pt x="103" y="65"/>
                  </a:lnTo>
                  <a:lnTo>
                    <a:pt x="98" y="62"/>
                  </a:lnTo>
                  <a:lnTo>
                    <a:pt x="94" y="60"/>
                  </a:lnTo>
                  <a:lnTo>
                    <a:pt x="88" y="58"/>
                  </a:lnTo>
                  <a:lnTo>
                    <a:pt x="83" y="55"/>
                  </a:lnTo>
                  <a:lnTo>
                    <a:pt x="88" y="50"/>
                  </a:lnTo>
                  <a:lnTo>
                    <a:pt x="87" y="44"/>
                  </a:lnTo>
                  <a:lnTo>
                    <a:pt x="83" y="38"/>
                  </a:lnTo>
                  <a:lnTo>
                    <a:pt x="78" y="36"/>
                  </a:lnTo>
                  <a:lnTo>
                    <a:pt x="69" y="38"/>
                  </a:lnTo>
                  <a:lnTo>
                    <a:pt x="63" y="43"/>
                  </a:lnTo>
                  <a:lnTo>
                    <a:pt x="57" y="45"/>
                  </a:lnTo>
                  <a:lnTo>
                    <a:pt x="51" y="37"/>
                  </a:lnTo>
                  <a:lnTo>
                    <a:pt x="45" y="35"/>
                  </a:lnTo>
                  <a:lnTo>
                    <a:pt x="44" y="29"/>
                  </a:lnTo>
                  <a:lnTo>
                    <a:pt x="43" y="23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26" y="23"/>
                  </a:lnTo>
                  <a:lnTo>
                    <a:pt x="22" y="27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5" y="9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10"/>
                  </a:lnTo>
                  <a:lnTo>
                    <a:pt x="45" y="17"/>
                  </a:lnTo>
                  <a:lnTo>
                    <a:pt x="60" y="24"/>
                  </a:lnTo>
                  <a:lnTo>
                    <a:pt x="74" y="32"/>
                  </a:lnTo>
                  <a:lnTo>
                    <a:pt x="88" y="42"/>
                  </a:lnTo>
                  <a:lnTo>
                    <a:pt x="102" y="51"/>
                  </a:lnTo>
                  <a:lnTo>
                    <a:pt x="114" y="61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8" name="Freeform 105"/>
            <p:cNvSpPr>
              <a:spLocks/>
            </p:cNvSpPr>
            <p:nvPr/>
          </p:nvSpPr>
          <p:spPr bwMode="auto">
            <a:xfrm>
              <a:off x="1504" y="809"/>
              <a:ext cx="8" cy="8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1 h 16"/>
                <a:gd name="T4" fmla="*/ 0 w 18"/>
                <a:gd name="T5" fmla="*/ 1 h 16"/>
                <a:gd name="T6" fmla="*/ 0 w 18"/>
                <a:gd name="T7" fmla="*/ 1 h 16"/>
                <a:gd name="T8" fmla="*/ 0 w 18"/>
                <a:gd name="T9" fmla="*/ 1 h 16"/>
                <a:gd name="T10" fmla="*/ 0 w 18"/>
                <a:gd name="T11" fmla="*/ 1 h 16"/>
                <a:gd name="T12" fmla="*/ 0 w 18"/>
                <a:gd name="T13" fmla="*/ 1 h 16"/>
                <a:gd name="T14" fmla="*/ 0 w 18"/>
                <a:gd name="T15" fmla="*/ 1 h 16"/>
                <a:gd name="T16" fmla="*/ 0 w 18"/>
                <a:gd name="T17" fmla="*/ 1 h 16"/>
                <a:gd name="T18" fmla="*/ 0 w 18"/>
                <a:gd name="T19" fmla="*/ 1 h 16"/>
                <a:gd name="T20" fmla="*/ 0 w 18"/>
                <a:gd name="T21" fmla="*/ 1 h 16"/>
                <a:gd name="T22" fmla="*/ 0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0 w 18"/>
                <a:gd name="T29" fmla="*/ 1 h 16"/>
                <a:gd name="T30" fmla="*/ 0 w 18"/>
                <a:gd name="T31" fmla="*/ 0 h 16"/>
                <a:gd name="T32" fmla="*/ 0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09" name="Freeform 106"/>
            <p:cNvSpPr>
              <a:spLocks/>
            </p:cNvSpPr>
            <p:nvPr/>
          </p:nvSpPr>
          <p:spPr bwMode="auto">
            <a:xfrm>
              <a:off x="1168" y="812"/>
              <a:ext cx="118" cy="16"/>
            </a:xfrm>
            <a:custGeom>
              <a:avLst/>
              <a:gdLst>
                <a:gd name="T0" fmla="*/ 4 w 236"/>
                <a:gd name="T1" fmla="*/ 1 h 32"/>
                <a:gd name="T2" fmla="*/ 4 w 236"/>
                <a:gd name="T3" fmla="*/ 1 h 32"/>
                <a:gd name="T4" fmla="*/ 4 w 236"/>
                <a:gd name="T5" fmla="*/ 1 h 32"/>
                <a:gd name="T6" fmla="*/ 4 w 236"/>
                <a:gd name="T7" fmla="*/ 1 h 32"/>
                <a:gd name="T8" fmla="*/ 4 w 236"/>
                <a:gd name="T9" fmla="*/ 1 h 32"/>
                <a:gd name="T10" fmla="*/ 4 w 236"/>
                <a:gd name="T11" fmla="*/ 1 h 32"/>
                <a:gd name="T12" fmla="*/ 5 w 236"/>
                <a:gd name="T13" fmla="*/ 1 h 32"/>
                <a:gd name="T14" fmla="*/ 5 w 236"/>
                <a:gd name="T15" fmla="*/ 1 h 32"/>
                <a:gd name="T16" fmla="*/ 5 w 236"/>
                <a:gd name="T17" fmla="*/ 1 h 32"/>
                <a:gd name="T18" fmla="*/ 5 w 236"/>
                <a:gd name="T19" fmla="*/ 1 h 32"/>
                <a:gd name="T20" fmla="*/ 6 w 236"/>
                <a:gd name="T21" fmla="*/ 1 h 32"/>
                <a:gd name="T22" fmla="*/ 6 w 236"/>
                <a:gd name="T23" fmla="*/ 1 h 32"/>
                <a:gd name="T24" fmla="*/ 6 w 236"/>
                <a:gd name="T25" fmla="*/ 1 h 32"/>
                <a:gd name="T26" fmla="*/ 7 w 236"/>
                <a:gd name="T27" fmla="*/ 1 h 32"/>
                <a:gd name="T28" fmla="*/ 7 w 236"/>
                <a:gd name="T29" fmla="*/ 1 h 32"/>
                <a:gd name="T30" fmla="*/ 7 w 236"/>
                <a:gd name="T31" fmla="*/ 1 h 32"/>
                <a:gd name="T32" fmla="*/ 8 w 236"/>
                <a:gd name="T33" fmla="*/ 1 h 32"/>
                <a:gd name="T34" fmla="*/ 8 w 236"/>
                <a:gd name="T35" fmla="*/ 1 h 32"/>
                <a:gd name="T36" fmla="*/ 8 w 236"/>
                <a:gd name="T37" fmla="*/ 1 h 32"/>
                <a:gd name="T38" fmla="*/ 7 w 236"/>
                <a:gd name="T39" fmla="*/ 1 h 32"/>
                <a:gd name="T40" fmla="*/ 7 w 236"/>
                <a:gd name="T41" fmla="*/ 1 h 32"/>
                <a:gd name="T42" fmla="*/ 7 w 236"/>
                <a:gd name="T43" fmla="*/ 1 h 32"/>
                <a:gd name="T44" fmla="*/ 7 w 236"/>
                <a:gd name="T45" fmla="*/ 1 h 32"/>
                <a:gd name="T46" fmla="*/ 7 w 236"/>
                <a:gd name="T47" fmla="*/ 1 h 32"/>
                <a:gd name="T48" fmla="*/ 6 w 236"/>
                <a:gd name="T49" fmla="*/ 1 h 32"/>
                <a:gd name="T50" fmla="*/ 6 w 236"/>
                <a:gd name="T51" fmla="*/ 1 h 32"/>
                <a:gd name="T52" fmla="*/ 6 w 236"/>
                <a:gd name="T53" fmla="*/ 1 h 32"/>
                <a:gd name="T54" fmla="*/ 5 w 236"/>
                <a:gd name="T55" fmla="*/ 1 h 32"/>
                <a:gd name="T56" fmla="*/ 4 w 236"/>
                <a:gd name="T57" fmla="*/ 1 h 32"/>
                <a:gd name="T58" fmla="*/ 3 w 236"/>
                <a:gd name="T59" fmla="*/ 1 h 32"/>
                <a:gd name="T60" fmla="*/ 3 w 236"/>
                <a:gd name="T61" fmla="*/ 1 h 32"/>
                <a:gd name="T62" fmla="*/ 2 w 236"/>
                <a:gd name="T63" fmla="*/ 1 h 32"/>
                <a:gd name="T64" fmla="*/ 1 w 236"/>
                <a:gd name="T65" fmla="*/ 1 h 32"/>
                <a:gd name="T66" fmla="*/ 1 w 236"/>
                <a:gd name="T67" fmla="*/ 1 h 32"/>
                <a:gd name="T68" fmla="*/ 1 w 236"/>
                <a:gd name="T69" fmla="*/ 1 h 32"/>
                <a:gd name="T70" fmla="*/ 1 w 236"/>
                <a:gd name="T71" fmla="*/ 1 h 32"/>
                <a:gd name="T72" fmla="*/ 1 w 236"/>
                <a:gd name="T73" fmla="*/ 1 h 32"/>
                <a:gd name="T74" fmla="*/ 1 w 236"/>
                <a:gd name="T75" fmla="*/ 1 h 32"/>
                <a:gd name="T76" fmla="*/ 0 w 236"/>
                <a:gd name="T77" fmla="*/ 1 h 32"/>
                <a:gd name="T78" fmla="*/ 1 w 236"/>
                <a:gd name="T79" fmla="*/ 1 h 32"/>
                <a:gd name="T80" fmla="*/ 1 w 236"/>
                <a:gd name="T81" fmla="*/ 1 h 32"/>
                <a:gd name="T82" fmla="*/ 2 w 236"/>
                <a:gd name="T83" fmla="*/ 0 h 32"/>
                <a:gd name="T84" fmla="*/ 2 w 236"/>
                <a:gd name="T85" fmla="*/ 1 h 32"/>
                <a:gd name="T86" fmla="*/ 3 w 236"/>
                <a:gd name="T87" fmla="*/ 1 h 32"/>
                <a:gd name="T88" fmla="*/ 3 w 236"/>
                <a:gd name="T89" fmla="*/ 1 h 32"/>
                <a:gd name="T90" fmla="*/ 3 w 236"/>
                <a:gd name="T91" fmla="*/ 1 h 32"/>
                <a:gd name="T92" fmla="*/ 4 w 236"/>
                <a:gd name="T93" fmla="*/ 1 h 32"/>
                <a:gd name="T94" fmla="*/ 4 w 236"/>
                <a:gd name="T95" fmla="*/ 1 h 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6" h="32">
                  <a:moveTo>
                    <a:pt x="106" y="4"/>
                  </a:moveTo>
                  <a:lnTo>
                    <a:pt x="108" y="2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1" y="6"/>
                  </a:lnTo>
                  <a:lnTo>
                    <a:pt x="127" y="2"/>
                  </a:lnTo>
                  <a:lnTo>
                    <a:pt x="133" y="2"/>
                  </a:lnTo>
                  <a:lnTo>
                    <a:pt x="140" y="4"/>
                  </a:lnTo>
                  <a:lnTo>
                    <a:pt x="148" y="4"/>
                  </a:lnTo>
                  <a:lnTo>
                    <a:pt x="159" y="6"/>
                  </a:lnTo>
                  <a:lnTo>
                    <a:pt x="169" y="7"/>
                  </a:lnTo>
                  <a:lnTo>
                    <a:pt x="181" y="8"/>
                  </a:lnTo>
                  <a:lnTo>
                    <a:pt x="191" y="9"/>
                  </a:lnTo>
                  <a:lnTo>
                    <a:pt x="203" y="10"/>
                  </a:lnTo>
                  <a:lnTo>
                    <a:pt x="214" y="13"/>
                  </a:lnTo>
                  <a:lnTo>
                    <a:pt x="224" y="15"/>
                  </a:lnTo>
                  <a:lnTo>
                    <a:pt x="236" y="18"/>
                  </a:lnTo>
                  <a:lnTo>
                    <a:pt x="233" y="32"/>
                  </a:lnTo>
                  <a:lnTo>
                    <a:pt x="227" y="30"/>
                  </a:lnTo>
                  <a:lnTo>
                    <a:pt x="221" y="28"/>
                  </a:lnTo>
                  <a:lnTo>
                    <a:pt x="215" y="25"/>
                  </a:lnTo>
                  <a:lnTo>
                    <a:pt x="209" y="23"/>
                  </a:lnTo>
                  <a:lnTo>
                    <a:pt x="203" y="22"/>
                  </a:lnTo>
                  <a:lnTo>
                    <a:pt x="197" y="21"/>
                  </a:lnTo>
                  <a:lnTo>
                    <a:pt x="190" y="21"/>
                  </a:lnTo>
                  <a:lnTo>
                    <a:pt x="183" y="21"/>
                  </a:lnTo>
                  <a:lnTo>
                    <a:pt x="162" y="18"/>
                  </a:lnTo>
                  <a:lnTo>
                    <a:pt x="140" y="16"/>
                  </a:lnTo>
                  <a:lnTo>
                    <a:pt x="118" y="15"/>
                  </a:lnTo>
                  <a:lnTo>
                    <a:pt x="95" y="14"/>
                  </a:lnTo>
                  <a:lnTo>
                    <a:pt x="74" y="14"/>
                  </a:lnTo>
                  <a:lnTo>
                    <a:pt x="52" y="13"/>
                  </a:lnTo>
                  <a:lnTo>
                    <a:pt x="30" y="12"/>
                  </a:lnTo>
                  <a:lnTo>
                    <a:pt x="8" y="10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11" y="2"/>
                  </a:lnTo>
                  <a:lnTo>
                    <a:pt x="24" y="1"/>
                  </a:lnTo>
                  <a:lnTo>
                    <a:pt x="37" y="0"/>
                  </a:lnTo>
                  <a:lnTo>
                    <a:pt x="52" y="1"/>
                  </a:lnTo>
                  <a:lnTo>
                    <a:pt x="65" y="2"/>
                  </a:lnTo>
                  <a:lnTo>
                    <a:pt x="79" y="2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0" name="Freeform 107"/>
            <p:cNvSpPr>
              <a:spLocks/>
            </p:cNvSpPr>
            <p:nvPr/>
          </p:nvSpPr>
          <p:spPr bwMode="auto">
            <a:xfrm>
              <a:off x="1506" y="822"/>
              <a:ext cx="3" cy="9"/>
            </a:xfrm>
            <a:custGeom>
              <a:avLst/>
              <a:gdLst>
                <a:gd name="T0" fmla="*/ 0 w 7"/>
                <a:gd name="T1" fmla="*/ 1 h 16"/>
                <a:gd name="T2" fmla="*/ 0 w 7"/>
                <a:gd name="T3" fmla="*/ 1 h 16"/>
                <a:gd name="T4" fmla="*/ 0 w 7"/>
                <a:gd name="T5" fmla="*/ 1 h 16"/>
                <a:gd name="T6" fmla="*/ 0 w 7"/>
                <a:gd name="T7" fmla="*/ 1 h 16"/>
                <a:gd name="T8" fmla="*/ 0 w 7"/>
                <a:gd name="T9" fmla="*/ 1 h 16"/>
                <a:gd name="T10" fmla="*/ 0 w 7"/>
                <a:gd name="T11" fmla="*/ 0 h 16"/>
                <a:gd name="T12" fmla="*/ 0 w 7"/>
                <a:gd name="T13" fmla="*/ 0 h 16"/>
                <a:gd name="T14" fmla="*/ 0 w 7"/>
                <a:gd name="T15" fmla="*/ 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6">
                  <a:moveTo>
                    <a:pt x="6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1" name="Freeform 108"/>
            <p:cNvSpPr>
              <a:spLocks/>
            </p:cNvSpPr>
            <p:nvPr/>
          </p:nvSpPr>
          <p:spPr bwMode="auto">
            <a:xfrm>
              <a:off x="1176" y="828"/>
              <a:ext cx="104" cy="15"/>
            </a:xfrm>
            <a:custGeom>
              <a:avLst/>
              <a:gdLst>
                <a:gd name="T0" fmla="*/ 5 w 207"/>
                <a:gd name="T1" fmla="*/ 1 h 29"/>
                <a:gd name="T2" fmla="*/ 5 w 207"/>
                <a:gd name="T3" fmla="*/ 1 h 29"/>
                <a:gd name="T4" fmla="*/ 5 w 207"/>
                <a:gd name="T5" fmla="*/ 1 h 29"/>
                <a:gd name="T6" fmla="*/ 6 w 207"/>
                <a:gd name="T7" fmla="*/ 1 h 29"/>
                <a:gd name="T8" fmla="*/ 6 w 207"/>
                <a:gd name="T9" fmla="*/ 1 h 29"/>
                <a:gd name="T10" fmla="*/ 6 w 207"/>
                <a:gd name="T11" fmla="*/ 1 h 29"/>
                <a:gd name="T12" fmla="*/ 6 w 207"/>
                <a:gd name="T13" fmla="*/ 1 h 29"/>
                <a:gd name="T14" fmla="*/ 6 w 207"/>
                <a:gd name="T15" fmla="*/ 1 h 29"/>
                <a:gd name="T16" fmla="*/ 7 w 207"/>
                <a:gd name="T17" fmla="*/ 1 h 29"/>
                <a:gd name="T18" fmla="*/ 7 w 207"/>
                <a:gd name="T19" fmla="*/ 1 h 29"/>
                <a:gd name="T20" fmla="*/ 7 w 207"/>
                <a:gd name="T21" fmla="*/ 1 h 29"/>
                <a:gd name="T22" fmla="*/ 7 w 207"/>
                <a:gd name="T23" fmla="*/ 1 h 29"/>
                <a:gd name="T24" fmla="*/ 6 w 207"/>
                <a:gd name="T25" fmla="*/ 1 h 29"/>
                <a:gd name="T26" fmla="*/ 6 w 207"/>
                <a:gd name="T27" fmla="*/ 1 h 29"/>
                <a:gd name="T28" fmla="*/ 6 w 207"/>
                <a:gd name="T29" fmla="*/ 1 h 29"/>
                <a:gd name="T30" fmla="*/ 6 w 207"/>
                <a:gd name="T31" fmla="*/ 1 h 29"/>
                <a:gd name="T32" fmla="*/ 5 w 207"/>
                <a:gd name="T33" fmla="*/ 1 h 29"/>
                <a:gd name="T34" fmla="*/ 5 w 207"/>
                <a:gd name="T35" fmla="*/ 1 h 29"/>
                <a:gd name="T36" fmla="*/ 5 w 207"/>
                <a:gd name="T37" fmla="*/ 1 h 29"/>
                <a:gd name="T38" fmla="*/ 4 w 207"/>
                <a:gd name="T39" fmla="*/ 1 h 29"/>
                <a:gd name="T40" fmla="*/ 4 w 207"/>
                <a:gd name="T41" fmla="*/ 1 h 29"/>
                <a:gd name="T42" fmla="*/ 3 w 207"/>
                <a:gd name="T43" fmla="*/ 1 h 29"/>
                <a:gd name="T44" fmla="*/ 3 w 207"/>
                <a:gd name="T45" fmla="*/ 1 h 29"/>
                <a:gd name="T46" fmla="*/ 2 w 207"/>
                <a:gd name="T47" fmla="*/ 1 h 29"/>
                <a:gd name="T48" fmla="*/ 2 w 207"/>
                <a:gd name="T49" fmla="*/ 1 h 29"/>
                <a:gd name="T50" fmla="*/ 1 w 207"/>
                <a:gd name="T51" fmla="*/ 1 h 29"/>
                <a:gd name="T52" fmla="*/ 0 w 207"/>
                <a:gd name="T53" fmla="*/ 1 h 29"/>
                <a:gd name="T54" fmla="*/ 1 w 207"/>
                <a:gd name="T55" fmla="*/ 1 h 29"/>
                <a:gd name="T56" fmla="*/ 0 w 207"/>
                <a:gd name="T57" fmla="*/ 1 h 29"/>
                <a:gd name="T58" fmla="*/ 0 w 207"/>
                <a:gd name="T59" fmla="*/ 1 h 29"/>
                <a:gd name="T60" fmla="*/ 1 w 207"/>
                <a:gd name="T61" fmla="*/ 0 h 29"/>
                <a:gd name="T62" fmla="*/ 1 w 207"/>
                <a:gd name="T63" fmla="*/ 0 h 29"/>
                <a:gd name="T64" fmla="*/ 2 w 207"/>
                <a:gd name="T65" fmla="*/ 0 h 29"/>
                <a:gd name="T66" fmla="*/ 2 w 207"/>
                <a:gd name="T67" fmla="*/ 0 h 29"/>
                <a:gd name="T68" fmla="*/ 3 w 207"/>
                <a:gd name="T69" fmla="*/ 1 h 29"/>
                <a:gd name="T70" fmla="*/ 3 w 207"/>
                <a:gd name="T71" fmla="*/ 1 h 29"/>
                <a:gd name="T72" fmla="*/ 4 w 207"/>
                <a:gd name="T73" fmla="*/ 1 h 29"/>
                <a:gd name="T74" fmla="*/ 4 w 207"/>
                <a:gd name="T75" fmla="*/ 1 h 29"/>
                <a:gd name="T76" fmla="*/ 5 w 207"/>
                <a:gd name="T77" fmla="*/ 1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7" h="29">
                  <a:moveTo>
                    <a:pt x="145" y="4"/>
                  </a:moveTo>
                  <a:lnTo>
                    <a:pt x="148" y="7"/>
                  </a:lnTo>
                  <a:lnTo>
                    <a:pt x="156" y="6"/>
                  </a:lnTo>
                  <a:lnTo>
                    <a:pt x="163" y="6"/>
                  </a:lnTo>
                  <a:lnTo>
                    <a:pt x="170" y="5"/>
                  </a:lnTo>
                  <a:lnTo>
                    <a:pt x="177" y="5"/>
                  </a:lnTo>
                  <a:lnTo>
                    <a:pt x="184" y="5"/>
                  </a:lnTo>
                  <a:lnTo>
                    <a:pt x="191" y="5"/>
                  </a:lnTo>
                  <a:lnTo>
                    <a:pt x="199" y="6"/>
                  </a:lnTo>
                  <a:lnTo>
                    <a:pt x="207" y="9"/>
                  </a:lnTo>
                  <a:lnTo>
                    <a:pt x="204" y="20"/>
                  </a:lnTo>
                  <a:lnTo>
                    <a:pt x="198" y="27"/>
                  </a:lnTo>
                  <a:lnTo>
                    <a:pt x="191" y="29"/>
                  </a:lnTo>
                  <a:lnTo>
                    <a:pt x="182" y="28"/>
                  </a:lnTo>
                  <a:lnTo>
                    <a:pt x="171" y="26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21"/>
                  </a:lnTo>
                  <a:lnTo>
                    <a:pt x="143" y="20"/>
                  </a:lnTo>
                  <a:lnTo>
                    <a:pt x="125" y="18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71" y="15"/>
                  </a:lnTo>
                  <a:lnTo>
                    <a:pt x="53" y="15"/>
                  </a:lnTo>
                  <a:lnTo>
                    <a:pt x="34" y="14"/>
                  </a:lnTo>
                  <a:lnTo>
                    <a:pt x="17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5" y="2"/>
                  </a:lnTo>
                  <a:lnTo>
                    <a:pt x="91" y="2"/>
                  </a:lnTo>
                  <a:lnTo>
                    <a:pt x="108" y="3"/>
                  </a:lnTo>
                  <a:lnTo>
                    <a:pt x="127" y="3"/>
                  </a:lnTo>
                  <a:lnTo>
                    <a:pt x="145" y="4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12" name="Freeform 109"/>
            <p:cNvSpPr>
              <a:spLocks/>
            </p:cNvSpPr>
            <p:nvPr/>
          </p:nvSpPr>
          <p:spPr bwMode="auto">
            <a:xfrm>
              <a:off x="1436" y="844"/>
              <a:ext cx="12" cy="14"/>
            </a:xfrm>
            <a:custGeom>
              <a:avLst/>
              <a:gdLst>
                <a:gd name="T0" fmla="*/ 0 w 25"/>
                <a:gd name="T1" fmla="*/ 1 h 26"/>
                <a:gd name="T2" fmla="*/ 0 w 25"/>
                <a:gd name="T3" fmla="*/ 1 h 26"/>
                <a:gd name="T4" fmla="*/ 0 w 25"/>
                <a:gd name="T5" fmla="*/ 1 h 26"/>
                <a:gd name="T6" fmla="*/ 0 w 25"/>
                <a:gd name="T7" fmla="*/ 1 h 26"/>
                <a:gd name="T8" fmla="*/ 0 w 25"/>
                <a:gd name="T9" fmla="*/ 1 h 26"/>
                <a:gd name="T10" fmla="*/ 0 w 25"/>
                <a:gd name="T11" fmla="*/ 1 h 26"/>
                <a:gd name="T12" fmla="*/ 0 w 25"/>
                <a:gd name="T13" fmla="*/ 1 h 26"/>
                <a:gd name="T14" fmla="*/ 0 w 25"/>
                <a:gd name="T15" fmla="*/ 1 h 26"/>
                <a:gd name="T16" fmla="*/ 0 w 25"/>
                <a:gd name="T17" fmla="*/ 1 h 26"/>
                <a:gd name="T18" fmla="*/ 0 w 25"/>
                <a:gd name="T19" fmla="*/ 0 h 26"/>
                <a:gd name="T20" fmla="*/ 0 w 25"/>
                <a:gd name="T21" fmla="*/ 1 h 26"/>
                <a:gd name="T22" fmla="*/ 0 w 25"/>
                <a:gd name="T23" fmla="*/ 1 h 26"/>
                <a:gd name="T24" fmla="*/ 0 w 25"/>
                <a:gd name="T25" fmla="*/ 1 h 26"/>
                <a:gd name="T26" fmla="*/ 0 w 25"/>
                <a:gd name="T27" fmla="*/ 1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26">
                  <a:moveTo>
                    <a:pt x="25" y="19"/>
                  </a:moveTo>
                  <a:lnTo>
                    <a:pt x="21" y="19"/>
                  </a:lnTo>
                  <a:lnTo>
                    <a:pt x="19" y="20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0" y="22"/>
                  </a:lnTo>
                  <a:lnTo>
                    <a:pt x="8" y="15"/>
                  </a:lnTo>
                  <a:lnTo>
                    <a:pt x="6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4"/>
                  </a:lnTo>
                  <a:lnTo>
                    <a:pt x="14" y="9"/>
                  </a:lnTo>
                  <a:lnTo>
                    <a:pt x="19" y="15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D1B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783" name="Rectangle 263"/>
          <p:cNvSpPr>
            <a:spLocks noChangeArrowheads="1"/>
          </p:cNvSpPr>
          <p:nvPr/>
        </p:nvSpPr>
        <p:spPr bwMode="auto">
          <a:xfrm>
            <a:off x="4859338" y="2379663"/>
            <a:ext cx="1235075" cy="2759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7500" b="1">
                <a:solidFill>
                  <a:srgbClr val="FF3300"/>
                </a:solidFill>
                <a:latin typeface="Bwgrkl" charset="0"/>
                <a:cs typeface="+mn-cs"/>
              </a:rPr>
              <a:t>s</a:t>
            </a:r>
            <a:endParaRPr lang="en-US" sz="17500" b="1">
              <a:solidFill>
                <a:srgbClr val="FF3300"/>
              </a:solidFill>
              <a:latin typeface="Bwgrkl" charset="0"/>
              <a:cs typeface="+mn-cs"/>
            </a:endParaRPr>
          </a:p>
        </p:txBody>
      </p:sp>
      <p:sp>
        <p:nvSpPr>
          <p:cNvPr id="49155" name="Freeform 112"/>
          <p:cNvSpPr>
            <a:spLocks/>
          </p:cNvSpPr>
          <p:nvPr/>
        </p:nvSpPr>
        <p:spPr bwMode="auto">
          <a:xfrm>
            <a:off x="2171700" y="4371975"/>
            <a:ext cx="1449388" cy="1138238"/>
          </a:xfrm>
          <a:custGeom>
            <a:avLst/>
            <a:gdLst>
              <a:gd name="T0" fmla="*/ 0 w 913"/>
              <a:gd name="T1" fmla="*/ 2147483647 h 717"/>
              <a:gd name="T2" fmla="*/ 2147483647 w 913"/>
              <a:gd name="T3" fmla="*/ 2147483647 h 717"/>
              <a:gd name="T4" fmla="*/ 2147483647 w 913"/>
              <a:gd name="T5" fmla="*/ 0 h 717"/>
              <a:gd name="T6" fmla="*/ 0 w 913"/>
              <a:gd name="T7" fmla="*/ 0 h 717"/>
              <a:gd name="T8" fmla="*/ 0 w 913"/>
              <a:gd name="T9" fmla="*/ 2147483647 h 717"/>
              <a:gd name="T10" fmla="*/ 0 w 913"/>
              <a:gd name="T11" fmla="*/ 2147483647 h 7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3" h="717">
                <a:moveTo>
                  <a:pt x="0" y="717"/>
                </a:moveTo>
                <a:lnTo>
                  <a:pt x="913" y="717"/>
                </a:lnTo>
                <a:lnTo>
                  <a:pt x="913" y="0"/>
                </a:lnTo>
                <a:lnTo>
                  <a:pt x="0" y="0"/>
                </a:lnTo>
                <a:lnTo>
                  <a:pt x="0" y="717"/>
                </a:lnTo>
                <a:close/>
              </a:path>
            </a:pathLst>
          </a:custGeom>
          <a:solidFill>
            <a:srgbClr val="AB5E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Freeform 113"/>
          <p:cNvSpPr>
            <a:spLocks/>
          </p:cNvSpPr>
          <p:nvPr/>
        </p:nvSpPr>
        <p:spPr bwMode="auto">
          <a:xfrm>
            <a:off x="2178050" y="4410075"/>
            <a:ext cx="1293813" cy="971550"/>
          </a:xfrm>
          <a:custGeom>
            <a:avLst/>
            <a:gdLst>
              <a:gd name="T0" fmla="*/ 0 w 815"/>
              <a:gd name="T1" fmla="*/ 2147483647 h 612"/>
              <a:gd name="T2" fmla="*/ 2147483647 w 815"/>
              <a:gd name="T3" fmla="*/ 2147483647 h 612"/>
              <a:gd name="T4" fmla="*/ 2147483647 w 815"/>
              <a:gd name="T5" fmla="*/ 0 h 612"/>
              <a:gd name="T6" fmla="*/ 0 w 815"/>
              <a:gd name="T7" fmla="*/ 0 h 612"/>
              <a:gd name="T8" fmla="*/ 0 w 815"/>
              <a:gd name="T9" fmla="*/ 2147483647 h 612"/>
              <a:gd name="T10" fmla="*/ 0 w 815"/>
              <a:gd name="T11" fmla="*/ 2147483647 h 6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5" h="612">
                <a:moveTo>
                  <a:pt x="0" y="612"/>
                </a:moveTo>
                <a:lnTo>
                  <a:pt x="815" y="612"/>
                </a:lnTo>
                <a:lnTo>
                  <a:pt x="815" y="0"/>
                </a:lnTo>
                <a:lnTo>
                  <a:pt x="0" y="0"/>
                </a:lnTo>
                <a:lnTo>
                  <a:pt x="0" y="612"/>
                </a:lnTo>
                <a:close/>
              </a:path>
            </a:pathLst>
          </a:custGeom>
          <a:solidFill>
            <a:srgbClr val="AB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Freeform 114"/>
          <p:cNvSpPr>
            <a:spLocks/>
          </p:cNvSpPr>
          <p:nvPr/>
        </p:nvSpPr>
        <p:spPr bwMode="auto">
          <a:xfrm>
            <a:off x="2117725" y="3411538"/>
            <a:ext cx="1509713" cy="998537"/>
          </a:xfrm>
          <a:custGeom>
            <a:avLst/>
            <a:gdLst>
              <a:gd name="T0" fmla="*/ 2147483647 w 951"/>
              <a:gd name="T1" fmla="*/ 2147483647 h 629"/>
              <a:gd name="T2" fmla="*/ 2147483647 w 951"/>
              <a:gd name="T3" fmla="*/ 2147483647 h 629"/>
              <a:gd name="T4" fmla="*/ 2147483647 w 951"/>
              <a:gd name="T5" fmla="*/ 2147483647 h 629"/>
              <a:gd name="T6" fmla="*/ 2147483647 w 951"/>
              <a:gd name="T7" fmla="*/ 2147483647 h 629"/>
              <a:gd name="T8" fmla="*/ 2147483647 w 951"/>
              <a:gd name="T9" fmla="*/ 2147483647 h 629"/>
              <a:gd name="T10" fmla="*/ 2147483647 w 951"/>
              <a:gd name="T11" fmla="*/ 2147483647 h 629"/>
              <a:gd name="T12" fmla="*/ 2147483647 w 951"/>
              <a:gd name="T13" fmla="*/ 2147483647 h 629"/>
              <a:gd name="T14" fmla="*/ 2147483647 w 951"/>
              <a:gd name="T15" fmla="*/ 2147483647 h 629"/>
              <a:gd name="T16" fmla="*/ 2147483647 w 951"/>
              <a:gd name="T17" fmla="*/ 2147483647 h 629"/>
              <a:gd name="T18" fmla="*/ 2147483647 w 951"/>
              <a:gd name="T19" fmla="*/ 2147483647 h 629"/>
              <a:gd name="T20" fmla="*/ 2147483647 w 951"/>
              <a:gd name="T21" fmla="*/ 2147483647 h 629"/>
              <a:gd name="T22" fmla="*/ 2147483647 w 951"/>
              <a:gd name="T23" fmla="*/ 2147483647 h 629"/>
              <a:gd name="T24" fmla="*/ 2147483647 w 951"/>
              <a:gd name="T25" fmla="*/ 2147483647 h 629"/>
              <a:gd name="T26" fmla="*/ 2147483647 w 951"/>
              <a:gd name="T27" fmla="*/ 2147483647 h 629"/>
              <a:gd name="T28" fmla="*/ 2147483647 w 951"/>
              <a:gd name="T29" fmla="*/ 2147483647 h 629"/>
              <a:gd name="T30" fmla="*/ 2147483647 w 951"/>
              <a:gd name="T31" fmla="*/ 2147483647 h 629"/>
              <a:gd name="T32" fmla="*/ 2147483647 w 951"/>
              <a:gd name="T33" fmla="*/ 0 h 629"/>
              <a:gd name="T34" fmla="*/ 2147483647 w 951"/>
              <a:gd name="T35" fmla="*/ 0 h 629"/>
              <a:gd name="T36" fmla="*/ 2147483647 w 951"/>
              <a:gd name="T37" fmla="*/ 0 h 629"/>
              <a:gd name="T38" fmla="*/ 2147483647 w 951"/>
              <a:gd name="T39" fmla="*/ 2147483647 h 629"/>
              <a:gd name="T40" fmla="*/ 2147483647 w 951"/>
              <a:gd name="T41" fmla="*/ 2147483647 h 629"/>
              <a:gd name="T42" fmla="*/ 2147483647 w 951"/>
              <a:gd name="T43" fmla="*/ 2147483647 h 629"/>
              <a:gd name="T44" fmla="*/ 2147483647 w 951"/>
              <a:gd name="T45" fmla="*/ 2147483647 h 629"/>
              <a:gd name="T46" fmla="*/ 2147483647 w 951"/>
              <a:gd name="T47" fmla="*/ 2147483647 h 629"/>
              <a:gd name="T48" fmla="*/ 2147483647 w 951"/>
              <a:gd name="T49" fmla="*/ 2147483647 h 629"/>
              <a:gd name="T50" fmla="*/ 0 w 951"/>
              <a:gd name="T51" fmla="*/ 2147483647 h 629"/>
              <a:gd name="T52" fmla="*/ 0 w 951"/>
              <a:gd name="T53" fmla="*/ 2147483647 h 629"/>
              <a:gd name="T54" fmla="*/ 2147483647 w 951"/>
              <a:gd name="T55" fmla="*/ 2147483647 h 629"/>
              <a:gd name="T56" fmla="*/ 2147483647 w 951"/>
              <a:gd name="T57" fmla="*/ 2147483647 h 629"/>
              <a:gd name="T58" fmla="*/ 2147483647 w 951"/>
              <a:gd name="T59" fmla="*/ 2147483647 h 629"/>
              <a:gd name="T60" fmla="*/ 2147483647 w 951"/>
              <a:gd name="T61" fmla="*/ 2147483647 h 629"/>
              <a:gd name="T62" fmla="*/ 2147483647 w 951"/>
              <a:gd name="T63" fmla="*/ 2147483647 h 629"/>
              <a:gd name="T64" fmla="*/ 2147483647 w 951"/>
              <a:gd name="T65" fmla="*/ 2147483647 h 629"/>
              <a:gd name="T66" fmla="*/ 2147483647 w 951"/>
              <a:gd name="T67" fmla="*/ 2147483647 h 629"/>
              <a:gd name="T68" fmla="*/ 2147483647 w 951"/>
              <a:gd name="T69" fmla="*/ 2147483647 h 6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1" h="629">
                <a:moveTo>
                  <a:pt x="92" y="629"/>
                </a:moveTo>
                <a:lnTo>
                  <a:pt x="859" y="629"/>
                </a:lnTo>
                <a:lnTo>
                  <a:pt x="867" y="629"/>
                </a:lnTo>
                <a:lnTo>
                  <a:pt x="875" y="627"/>
                </a:lnTo>
                <a:lnTo>
                  <a:pt x="885" y="623"/>
                </a:lnTo>
                <a:lnTo>
                  <a:pt x="893" y="621"/>
                </a:lnTo>
                <a:lnTo>
                  <a:pt x="901" y="617"/>
                </a:lnTo>
                <a:lnTo>
                  <a:pt x="907" y="613"/>
                </a:lnTo>
                <a:lnTo>
                  <a:pt x="915" y="607"/>
                </a:lnTo>
                <a:lnTo>
                  <a:pt x="923" y="603"/>
                </a:lnTo>
                <a:lnTo>
                  <a:pt x="927" y="595"/>
                </a:lnTo>
                <a:lnTo>
                  <a:pt x="933" y="587"/>
                </a:lnTo>
                <a:lnTo>
                  <a:pt x="937" y="581"/>
                </a:lnTo>
                <a:lnTo>
                  <a:pt x="941" y="573"/>
                </a:lnTo>
                <a:lnTo>
                  <a:pt x="945" y="565"/>
                </a:lnTo>
                <a:lnTo>
                  <a:pt x="947" y="555"/>
                </a:lnTo>
                <a:lnTo>
                  <a:pt x="949" y="547"/>
                </a:lnTo>
                <a:lnTo>
                  <a:pt x="951" y="539"/>
                </a:lnTo>
                <a:lnTo>
                  <a:pt x="951" y="88"/>
                </a:lnTo>
                <a:lnTo>
                  <a:pt x="949" y="78"/>
                </a:lnTo>
                <a:lnTo>
                  <a:pt x="947" y="70"/>
                </a:lnTo>
                <a:lnTo>
                  <a:pt x="945" y="60"/>
                </a:lnTo>
                <a:lnTo>
                  <a:pt x="941" y="52"/>
                </a:lnTo>
                <a:lnTo>
                  <a:pt x="937" y="44"/>
                </a:lnTo>
                <a:lnTo>
                  <a:pt x="933" y="36"/>
                </a:lnTo>
                <a:lnTo>
                  <a:pt x="927" y="30"/>
                </a:lnTo>
                <a:lnTo>
                  <a:pt x="923" y="24"/>
                </a:lnTo>
                <a:lnTo>
                  <a:pt x="915" y="18"/>
                </a:lnTo>
                <a:lnTo>
                  <a:pt x="907" y="12"/>
                </a:lnTo>
                <a:lnTo>
                  <a:pt x="901" y="8"/>
                </a:lnTo>
                <a:lnTo>
                  <a:pt x="893" y="6"/>
                </a:lnTo>
                <a:lnTo>
                  <a:pt x="885" y="2"/>
                </a:lnTo>
                <a:lnTo>
                  <a:pt x="875" y="0"/>
                </a:lnTo>
                <a:lnTo>
                  <a:pt x="867" y="0"/>
                </a:lnTo>
                <a:lnTo>
                  <a:pt x="859" y="0"/>
                </a:lnTo>
                <a:lnTo>
                  <a:pt x="92" y="0"/>
                </a:lnTo>
                <a:lnTo>
                  <a:pt x="82" y="0"/>
                </a:lnTo>
                <a:lnTo>
                  <a:pt x="72" y="0"/>
                </a:lnTo>
                <a:lnTo>
                  <a:pt x="62" y="2"/>
                </a:lnTo>
                <a:lnTo>
                  <a:pt x="56" y="6"/>
                </a:lnTo>
                <a:lnTo>
                  <a:pt x="48" y="8"/>
                </a:lnTo>
                <a:lnTo>
                  <a:pt x="40" y="12"/>
                </a:lnTo>
                <a:lnTo>
                  <a:pt x="32" y="18"/>
                </a:lnTo>
                <a:lnTo>
                  <a:pt x="26" y="24"/>
                </a:lnTo>
                <a:lnTo>
                  <a:pt x="18" y="30"/>
                </a:lnTo>
                <a:lnTo>
                  <a:pt x="14" y="36"/>
                </a:lnTo>
                <a:lnTo>
                  <a:pt x="10" y="44"/>
                </a:lnTo>
                <a:lnTo>
                  <a:pt x="6" y="52"/>
                </a:lnTo>
                <a:lnTo>
                  <a:pt x="2" y="60"/>
                </a:lnTo>
                <a:lnTo>
                  <a:pt x="2" y="70"/>
                </a:lnTo>
                <a:lnTo>
                  <a:pt x="0" y="78"/>
                </a:lnTo>
                <a:lnTo>
                  <a:pt x="0" y="88"/>
                </a:lnTo>
                <a:lnTo>
                  <a:pt x="0" y="539"/>
                </a:lnTo>
                <a:lnTo>
                  <a:pt x="0" y="547"/>
                </a:lnTo>
                <a:lnTo>
                  <a:pt x="2" y="555"/>
                </a:lnTo>
                <a:lnTo>
                  <a:pt x="2" y="565"/>
                </a:lnTo>
                <a:lnTo>
                  <a:pt x="6" y="573"/>
                </a:lnTo>
                <a:lnTo>
                  <a:pt x="10" y="581"/>
                </a:lnTo>
                <a:lnTo>
                  <a:pt x="14" y="587"/>
                </a:lnTo>
                <a:lnTo>
                  <a:pt x="18" y="595"/>
                </a:lnTo>
                <a:lnTo>
                  <a:pt x="26" y="603"/>
                </a:lnTo>
                <a:lnTo>
                  <a:pt x="32" y="607"/>
                </a:lnTo>
                <a:lnTo>
                  <a:pt x="40" y="613"/>
                </a:lnTo>
                <a:lnTo>
                  <a:pt x="48" y="617"/>
                </a:lnTo>
                <a:lnTo>
                  <a:pt x="56" y="621"/>
                </a:lnTo>
                <a:lnTo>
                  <a:pt x="62" y="623"/>
                </a:lnTo>
                <a:lnTo>
                  <a:pt x="72" y="627"/>
                </a:lnTo>
                <a:lnTo>
                  <a:pt x="82" y="629"/>
                </a:lnTo>
                <a:lnTo>
                  <a:pt x="92" y="629"/>
                </a:lnTo>
                <a:close/>
              </a:path>
            </a:pathLst>
          </a:custGeom>
          <a:solidFill>
            <a:srgbClr val="298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Freeform 115"/>
          <p:cNvSpPr>
            <a:spLocks/>
          </p:cNvSpPr>
          <p:nvPr/>
        </p:nvSpPr>
        <p:spPr bwMode="auto">
          <a:xfrm>
            <a:off x="2282825" y="3563938"/>
            <a:ext cx="1144588" cy="725487"/>
          </a:xfrm>
          <a:custGeom>
            <a:avLst/>
            <a:gdLst>
              <a:gd name="T0" fmla="*/ 2147483647 w 721"/>
              <a:gd name="T1" fmla="*/ 2147483647 h 457"/>
              <a:gd name="T2" fmla="*/ 2147483647 w 721"/>
              <a:gd name="T3" fmla="*/ 2147483647 h 457"/>
              <a:gd name="T4" fmla="*/ 2147483647 w 721"/>
              <a:gd name="T5" fmla="*/ 2147483647 h 457"/>
              <a:gd name="T6" fmla="*/ 2147483647 w 721"/>
              <a:gd name="T7" fmla="*/ 2147483647 h 457"/>
              <a:gd name="T8" fmla="*/ 2147483647 w 721"/>
              <a:gd name="T9" fmla="*/ 2147483647 h 457"/>
              <a:gd name="T10" fmla="*/ 2147483647 w 721"/>
              <a:gd name="T11" fmla="*/ 2147483647 h 457"/>
              <a:gd name="T12" fmla="*/ 2147483647 w 721"/>
              <a:gd name="T13" fmla="*/ 2147483647 h 457"/>
              <a:gd name="T14" fmla="*/ 2147483647 w 721"/>
              <a:gd name="T15" fmla="*/ 2147483647 h 457"/>
              <a:gd name="T16" fmla="*/ 2147483647 w 721"/>
              <a:gd name="T17" fmla="*/ 2147483647 h 457"/>
              <a:gd name="T18" fmla="*/ 2147483647 w 721"/>
              <a:gd name="T19" fmla="*/ 2147483647 h 457"/>
              <a:gd name="T20" fmla="*/ 2147483647 w 721"/>
              <a:gd name="T21" fmla="*/ 2147483647 h 457"/>
              <a:gd name="T22" fmla="*/ 2147483647 w 721"/>
              <a:gd name="T23" fmla="*/ 2147483647 h 457"/>
              <a:gd name="T24" fmla="*/ 2147483647 w 721"/>
              <a:gd name="T25" fmla="*/ 2147483647 h 457"/>
              <a:gd name="T26" fmla="*/ 2147483647 w 721"/>
              <a:gd name="T27" fmla="*/ 2147483647 h 457"/>
              <a:gd name="T28" fmla="*/ 2147483647 w 721"/>
              <a:gd name="T29" fmla="*/ 2147483647 h 457"/>
              <a:gd name="T30" fmla="*/ 2147483647 w 721"/>
              <a:gd name="T31" fmla="*/ 2147483647 h 457"/>
              <a:gd name="T32" fmla="*/ 2147483647 w 721"/>
              <a:gd name="T33" fmla="*/ 0 h 457"/>
              <a:gd name="T34" fmla="*/ 2147483647 w 721"/>
              <a:gd name="T35" fmla="*/ 0 h 457"/>
              <a:gd name="T36" fmla="*/ 2147483647 w 721"/>
              <a:gd name="T37" fmla="*/ 2147483647 h 457"/>
              <a:gd name="T38" fmla="*/ 2147483647 w 721"/>
              <a:gd name="T39" fmla="*/ 2147483647 h 457"/>
              <a:gd name="T40" fmla="*/ 2147483647 w 721"/>
              <a:gd name="T41" fmla="*/ 2147483647 h 457"/>
              <a:gd name="T42" fmla="*/ 2147483647 w 721"/>
              <a:gd name="T43" fmla="*/ 2147483647 h 457"/>
              <a:gd name="T44" fmla="*/ 2147483647 w 721"/>
              <a:gd name="T45" fmla="*/ 2147483647 h 457"/>
              <a:gd name="T46" fmla="*/ 2147483647 w 721"/>
              <a:gd name="T47" fmla="*/ 2147483647 h 457"/>
              <a:gd name="T48" fmla="*/ 0 w 721"/>
              <a:gd name="T49" fmla="*/ 2147483647 h 457"/>
              <a:gd name="T50" fmla="*/ 0 w 721"/>
              <a:gd name="T51" fmla="*/ 2147483647 h 457"/>
              <a:gd name="T52" fmla="*/ 0 w 721"/>
              <a:gd name="T53" fmla="*/ 2147483647 h 457"/>
              <a:gd name="T54" fmla="*/ 2147483647 w 721"/>
              <a:gd name="T55" fmla="*/ 2147483647 h 457"/>
              <a:gd name="T56" fmla="*/ 2147483647 w 721"/>
              <a:gd name="T57" fmla="*/ 2147483647 h 457"/>
              <a:gd name="T58" fmla="*/ 2147483647 w 721"/>
              <a:gd name="T59" fmla="*/ 2147483647 h 457"/>
              <a:gd name="T60" fmla="*/ 2147483647 w 721"/>
              <a:gd name="T61" fmla="*/ 2147483647 h 457"/>
              <a:gd name="T62" fmla="*/ 2147483647 w 721"/>
              <a:gd name="T63" fmla="*/ 2147483647 h 457"/>
              <a:gd name="T64" fmla="*/ 2147483647 w 721"/>
              <a:gd name="T65" fmla="*/ 2147483647 h 457"/>
              <a:gd name="T66" fmla="*/ 2147483647 w 721"/>
              <a:gd name="T67" fmla="*/ 2147483647 h 457"/>
              <a:gd name="T68" fmla="*/ 2147483647 w 721"/>
              <a:gd name="T69" fmla="*/ 2147483647 h 4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21" h="457">
                <a:moveTo>
                  <a:pt x="90" y="457"/>
                </a:moveTo>
                <a:lnTo>
                  <a:pt x="631" y="457"/>
                </a:lnTo>
                <a:lnTo>
                  <a:pt x="639" y="457"/>
                </a:lnTo>
                <a:lnTo>
                  <a:pt x="647" y="455"/>
                </a:lnTo>
                <a:lnTo>
                  <a:pt x="655" y="451"/>
                </a:lnTo>
                <a:lnTo>
                  <a:pt x="665" y="449"/>
                </a:lnTo>
                <a:lnTo>
                  <a:pt x="671" y="445"/>
                </a:lnTo>
                <a:lnTo>
                  <a:pt x="679" y="441"/>
                </a:lnTo>
                <a:lnTo>
                  <a:pt x="687" y="435"/>
                </a:lnTo>
                <a:lnTo>
                  <a:pt x="693" y="431"/>
                </a:lnTo>
                <a:lnTo>
                  <a:pt x="699" y="423"/>
                </a:lnTo>
                <a:lnTo>
                  <a:pt x="705" y="417"/>
                </a:lnTo>
                <a:lnTo>
                  <a:pt x="709" y="409"/>
                </a:lnTo>
                <a:lnTo>
                  <a:pt x="713" y="401"/>
                </a:lnTo>
                <a:lnTo>
                  <a:pt x="715" y="391"/>
                </a:lnTo>
                <a:lnTo>
                  <a:pt x="719" y="383"/>
                </a:lnTo>
                <a:lnTo>
                  <a:pt x="721" y="375"/>
                </a:lnTo>
                <a:lnTo>
                  <a:pt x="721" y="365"/>
                </a:lnTo>
                <a:lnTo>
                  <a:pt x="721" y="92"/>
                </a:lnTo>
                <a:lnTo>
                  <a:pt x="721" y="82"/>
                </a:lnTo>
                <a:lnTo>
                  <a:pt x="719" y="74"/>
                </a:lnTo>
                <a:lnTo>
                  <a:pt x="715" y="64"/>
                </a:lnTo>
                <a:lnTo>
                  <a:pt x="713" y="56"/>
                </a:lnTo>
                <a:lnTo>
                  <a:pt x="709" y="48"/>
                </a:lnTo>
                <a:lnTo>
                  <a:pt x="705" y="40"/>
                </a:lnTo>
                <a:lnTo>
                  <a:pt x="699" y="32"/>
                </a:lnTo>
                <a:lnTo>
                  <a:pt x="693" y="26"/>
                </a:lnTo>
                <a:lnTo>
                  <a:pt x="687" y="20"/>
                </a:lnTo>
                <a:lnTo>
                  <a:pt x="679" y="14"/>
                </a:lnTo>
                <a:lnTo>
                  <a:pt x="671" y="10"/>
                </a:lnTo>
                <a:lnTo>
                  <a:pt x="665" y="6"/>
                </a:lnTo>
                <a:lnTo>
                  <a:pt x="655" y="2"/>
                </a:lnTo>
                <a:lnTo>
                  <a:pt x="647" y="2"/>
                </a:lnTo>
                <a:lnTo>
                  <a:pt x="639" y="0"/>
                </a:lnTo>
                <a:lnTo>
                  <a:pt x="631" y="0"/>
                </a:lnTo>
                <a:lnTo>
                  <a:pt x="90" y="0"/>
                </a:lnTo>
                <a:lnTo>
                  <a:pt x="80" y="0"/>
                </a:lnTo>
                <a:lnTo>
                  <a:pt x="72" y="2"/>
                </a:lnTo>
                <a:lnTo>
                  <a:pt x="62" y="2"/>
                </a:lnTo>
                <a:lnTo>
                  <a:pt x="54" y="6"/>
                </a:lnTo>
                <a:lnTo>
                  <a:pt x="46" y="10"/>
                </a:lnTo>
                <a:lnTo>
                  <a:pt x="38" y="14"/>
                </a:lnTo>
                <a:lnTo>
                  <a:pt x="32" y="20"/>
                </a:lnTo>
                <a:lnTo>
                  <a:pt x="24" y="26"/>
                </a:lnTo>
                <a:lnTo>
                  <a:pt x="18" y="32"/>
                </a:lnTo>
                <a:lnTo>
                  <a:pt x="12" y="40"/>
                </a:lnTo>
                <a:lnTo>
                  <a:pt x="8" y="48"/>
                </a:lnTo>
                <a:lnTo>
                  <a:pt x="6" y="56"/>
                </a:lnTo>
                <a:lnTo>
                  <a:pt x="2" y="64"/>
                </a:lnTo>
                <a:lnTo>
                  <a:pt x="0" y="74"/>
                </a:lnTo>
                <a:lnTo>
                  <a:pt x="0" y="82"/>
                </a:lnTo>
                <a:lnTo>
                  <a:pt x="0" y="92"/>
                </a:lnTo>
                <a:lnTo>
                  <a:pt x="0" y="365"/>
                </a:lnTo>
                <a:lnTo>
                  <a:pt x="0" y="375"/>
                </a:lnTo>
                <a:lnTo>
                  <a:pt x="0" y="383"/>
                </a:lnTo>
                <a:lnTo>
                  <a:pt x="2" y="391"/>
                </a:lnTo>
                <a:lnTo>
                  <a:pt x="6" y="401"/>
                </a:lnTo>
                <a:lnTo>
                  <a:pt x="8" y="409"/>
                </a:lnTo>
                <a:lnTo>
                  <a:pt x="12" y="417"/>
                </a:lnTo>
                <a:lnTo>
                  <a:pt x="18" y="423"/>
                </a:lnTo>
                <a:lnTo>
                  <a:pt x="24" y="431"/>
                </a:lnTo>
                <a:lnTo>
                  <a:pt x="32" y="435"/>
                </a:lnTo>
                <a:lnTo>
                  <a:pt x="38" y="441"/>
                </a:lnTo>
                <a:lnTo>
                  <a:pt x="46" y="445"/>
                </a:lnTo>
                <a:lnTo>
                  <a:pt x="54" y="449"/>
                </a:lnTo>
                <a:lnTo>
                  <a:pt x="62" y="451"/>
                </a:lnTo>
                <a:lnTo>
                  <a:pt x="72" y="455"/>
                </a:lnTo>
                <a:lnTo>
                  <a:pt x="80" y="457"/>
                </a:lnTo>
                <a:lnTo>
                  <a:pt x="90" y="457"/>
                </a:lnTo>
                <a:close/>
              </a:path>
            </a:pathLst>
          </a:custGeom>
          <a:solidFill>
            <a:srgbClr val="7AC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Freeform 116"/>
          <p:cNvSpPr>
            <a:spLocks/>
          </p:cNvSpPr>
          <p:nvPr/>
        </p:nvSpPr>
        <p:spPr bwMode="auto">
          <a:xfrm>
            <a:off x="614363" y="4305300"/>
            <a:ext cx="1633537" cy="1192213"/>
          </a:xfrm>
          <a:custGeom>
            <a:avLst/>
            <a:gdLst>
              <a:gd name="T0" fmla="*/ 2147483647 w 1029"/>
              <a:gd name="T1" fmla="*/ 2147483647 h 751"/>
              <a:gd name="T2" fmla="*/ 2147483647 w 1029"/>
              <a:gd name="T3" fmla="*/ 2147483647 h 751"/>
              <a:gd name="T4" fmla="*/ 2147483647 w 1029"/>
              <a:gd name="T5" fmla="*/ 2147483647 h 751"/>
              <a:gd name="T6" fmla="*/ 2147483647 w 1029"/>
              <a:gd name="T7" fmla="*/ 2147483647 h 751"/>
              <a:gd name="T8" fmla="*/ 2147483647 w 1029"/>
              <a:gd name="T9" fmla="*/ 2147483647 h 751"/>
              <a:gd name="T10" fmla="*/ 2147483647 w 1029"/>
              <a:gd name="T11" fmla="*/ 2147483647 h 751"/>
              <a:gd name="T12" fmla="*/ 2147483647 w 1029"/>
              <a:gd name="T13" fmla="*/ 2147483647 h 751"/>
              <a:gd name="T14" fmla="*/ 2147483647 w 1029"/>
              <a:gd name="T15" fmla="*/ 2147483647 h 751"/>
              <a:gd name="T16" fmla="*/ 2147483647 w 1029"/>
              <a:gd name="T17" fmla="*/ 2147483647 h 751"/>
              <a:gd name="T18" fmla="*/ 2147483647 w 1029"/>
              <a:gd name="T19" fmla="*/ 2147483647 h 751"/>
              <a:gd name="T20" fmla="*/ 2147483647 w 1029"/>
              <a:gd name="T21" fmla="*/ 2147483647 h 751"/>
              <a:gd name="T22" fmla="*/ 2147483647 w 1029"/>
              <a:gd name="T23" fmla="*/ 2147483647 h 751"/>
              <a:gd name="T24" fmla="*/ 2147483647 w 1029"/>
              <a:gd name="T25" fmla="*/ 2147483647 h 751"/>
              <a:gd name="T26" fmla="*/ 2147483647 w 1029"/>
              <a:gd name="T27" fmla="*/ 2147483647 h 751"/>
              <a:gd name="T28" fmla="*/ 2147483647 w 1029"/>
              <a:gd name="T29" fmla="*/ 2147483647 h 751"/>
              <a:gd name="T30" fmla="*/ 2147483647 w 1029"/>
              <a:gd name="T31" fmla="*/ 2147483647 h 751"/>
              <a:gd name="T32" fmla="*/ 2147483647 w 1029"/>
              <a:gd name="T33" fmla="*/ 2147483647 h 751"/>
              <a:gd name="T34" fmla="*/ 2147483647 w 1029"/>
              <a:gd name="T35" fmla="*/ 2147483647 h 751"/>
              <a:gd name="T36" fmla="*/ 2147483647 w 1029"/>
              <a:gd name="T37" fmla="*/ 2147483647 h 751"/>
              <a:gd name="T38" fmla="*/ 2147483647 w 1029"/>
              <a:gd name="T39" fmla="*/ 2147483647 h 751"/>
              <a:gd name="T40" fmla="*/ 2147483647 w 1029"/>
              <a:gd name="T41" fmla="*/ 2147483647 h 751"/>
              <a:gd name="T42" fmla="*/ 2147483647 w 1029"/>
              <a:gd name="T43" fmla="*/ 2147483647 h 751"/>
              <a:gd name="T44" fmla="*/ 2147483647 w 1029"/>
              <a:gd name="T45" fmla="*/ 2147483647 h 751"/>
              <a:gd name="T46" fmla="*/ 2147483647 w 1029"/>
              <a:gd name="T47" fmla="*/ 2147483647 h 751"/>
              <a:gd name="T48" fmla="*/ 2147483647 w 1029"/>
              <a:gd name="T49" fmla="*/ 2147483647 h 751"/>
              <a:gd name="T50" fmla="*/ 2147483647 w 1029"/>
              <a:gd name="T51" fmla="*/ 2147483647 h 751"/>
              <a:gd name="T52" fmla="*/ 2147483647 w 1029"/>
              <a:gd name="T53" fmla="*/ 2147483647 h 751"/>
              <a:gd name="T54" fmla="*/ 2147483647 w 1029"/>
              <a:gd name="T55" fmla="*/ 2147483647 h 751"/>
              <a:gd name="T56" fmla="*/ 2147483647 w 1029"/>
              <a:gd name="T57" fmla="*/ 2147483647 h 751"/>
              <a:gd name="T58" fmla="*/ 2147483647 w 1029"/>
              <a:gd name="T59" fmla="*/ 2147483647 h 751"/>
              <a:gd name="T60" fmla="*/ 2147483647 w 1029"/>
              <a:gd name="T61" fmla="*/ 2147483647 h 751"/>
              <a:gd name="T62" fmla="*/ 2147483647 w 1029"/>
              <a:gd name="T63" fmla="*/ 2147483647 h 751"/>
              <a:gd name="T64" fmla="*/ 2147483647 w 1029"/>
              <a:gd name="T65" fmla="*/ 2147483647 h 751"/>
              <a:gd name="T66" fmla="*/ 2147483647 w 1029"/>
              <a:gd name="T67" fmla="*/ 2147483647 h 751"/>
              <a:gd name="T68" fmla="*/ 0 w 1029"/>
              <a:gd name="T69" fmla="*/ 2147483647 h 751"/>
              <a:gd name="T70" fmla="*/ 2147483647 w 1029"/>
              <a:gd name="T71" fmla="*/ 2147483647 h 751"/>
              <a:gd name="T72" fmla="*/ 2147483647 w 1029"/>
              <a:gd name="T73" fmla="*/ 2147483647 h 751"/>
              <a:gd name="T74" fmla="*/ 2147483647 w 1029"/>
              <a:gd name="T75" fmla="*/ 2147483647 h 751"/>
              <a:gd name="T76" fmla="*/ 2147483647 w 1029"/>
              <a:gd name="T77" fmla="*/ 2147483647 h 751"/>
              <a:gd name="T78" fmla="*/ 2147483647 w 1029"/>
              <a:gd name="T79" fmla="*/ 0 h 751"/>
              <a:gd name="T80" fmla="*/ 2147483647 w 1029"/>
              <a:gd name="T81" fmla="*/ 2147483647 h 751"/>
              <a:gd name="T82" fmla="*/ 2147483647 w 1029"/>
              <a:gd name="T83" fmla="*/ 2147483647 h 751"/>
              <a:gd name="T84" fmla="*/ 2147483647 w 1029"/>
              <a:gd name="T85" fmla="*/ 2147483647 h 751"/>
              <a:gd name="T86" fmla="*/ 2147483647 w 1029"/>
              <a:gd name="T87" fmla="*/ 2147483647 h 751"/>
              <a:gd name="T88" fmla="*/ 2147483647 w 1029"/>
              <a:gd name="T89" fmla="*/ 2147483647 h 751"/>
              <a:gd name="T90" fmla="*/ 2147483647 w 1029"/>
              <a:gd name="T91" fmla="*/ 2147483647 h 751"/>
              <a:gd name="T92" fmla="*/ 2147483647 w 1029"/>
              <a:gd name="T93" fmla="*/ 2147483647 h 751"/>
              <a:gd name="T94" fmla="*/ 2147483647 w 1029"/>
              <a:gd name="T95" fmla="*/ 2147483647 h 751"/>
              <a:gd name="T96" fmla="*/ 2147483647 w 1029"/>
              <a:gd name="T97" fmla="*/ 2147483647 h 7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9" h="751">
                <a:moveTo>
                  <a:pt x="891" y="751"/>
                </a:moveTo>
                <a:lnTo>
                  <a:pt x="887" y="741"/>
                </a:lnTo>
                <a:lnTo>
                  <a:pt x="885" y="733"/>
                </a:lnTo>
                <a:lnTo>
                  <a:pt x="883" y="724"/>
                </a:lnTo>
                <a:lnTo>
                  <a:pt x="881" y="716"/>
                </a:lnTo>
                <a:lnTo>
                  <a:pt x="877" y="706"/>
                </a:lnTo>
                <a:lnTo>
                  <a:pt x="875" y="696"/>
                </a:lnTo>
                <a:lnTo>
                  <a:pt x="873" y="686"/>
                </a:lnTo>
                <a:lnTo>
                  <a:pt x="871" y="680"/>
                </a:lnTo>
                <a:lnTo>
                  <a:pt x="867" y="670"/>
                </a:lnTo>
                <a:lnTo>
                  <a:pt x="863" y="662"/>
                </a:lnTo>
                <a:lnTo>
                  <a:pt x="859" y="654"/>
                </a:lnTo>
                <a:lnTo>
                  <a:pt x="855" y="646"/>
                </a:lnTo>
                <a:lnTo>
                  <a:pt x="851" y="638"/>
                </a:lnTo>
                <a:lnTo>
                  <a:pt x="847" y="630"/>
                </a:lnTo>
                <a:lnTo>
                  <a:pt x="843" y="622"/>
                </a:lnTo>
                <a:lnTo>
                  <a:pt x="841" y="614"/>
                </a:lnTo>
                <a:lnTo>
                  <a:pt x="833" y="606"/>
                </a:lnTo>
                <a:lnTo>
                  <a:pt x="829" y="598"/>
                </a:lnTo>
                <a:lnTo>
                  <a:pt x="825" y="592"/>
                </a:lnTo>
                <a:lnTo>
                  <a:pt x="819" y="584"/>
                </a:lnTo>
                <a:lnTo>
                  <a:pt x="813" y="576"/>
                </a:lnTo>
                <a:lnTo>
                  <a:pt x="809" y="570"/>
                </a:lnTo>
                <a:lnTo>
                  <a:pt x="803" y="562"/>
                </a:lnTo>
                <a:lnTo>
                  <a:pt x="799" y="556"/>
                </a:lnTo>
                <a:lnTo>
                  <a:pt x="791" y="548"/>
                </a:lnTo>
                <a:lnTo>
                  <a:pt x="787" y="542"/>
                </a:lnTo>
                <a:lnTo>
                  <a:pt x="779" y="536"/>
                </a:lnTo>
                <a:lnTo>
                  <a:pt x="773" y="530"/>
                </a:lnTo>
                <a:lnTo>
                  <a:pt x="761" y="516"/>
                </a:lnTo>
                <a:lnTo>
                  <a:pt x="749" y="506"/>
                </a:lnTo>
                <a:lnTo>
                  <a:pt x="741" y="498"/>
                </a:lnTo>
                <a:lnTo>
                  <a:pt x="733" y="494"/>
                </a:lnTo>
                <a:lnTo>
                  <a:pt x="727" y="488"/>
                </a:lnTo>
                <a:lnTo>
                  <a:pt x="719" y="482"/>
                </a:lnTo>
                <a:lnTo>
                  <a:pt x="711" y="478"/>
                </a:lnTo>
                <a:lnTo>
                  <a:pt x="705" y="472"/>
                </a:lnTo>
                <a:lnTo>
                  <a:pt x="697" y="468"/>
                </a:lnTo>
                <a:lnTo>
                  <a:pt x="689" y="464"/>
                </a:lnTo>
                <a:lnTo>
                  <a:pt x="681" y="460"/>
                </a:lnTo>
                <a:lnTo>
                  <a:pt x="673" y="454"/>
                </a:lnTo>
                <a:lnTo>
                  <a:pt x="665" y="450"/>
                </a:lnTo>
                <a:lnTo>
                  <a:pt x="657" y="448"/>
                </a:lnTo>
                <a:lnTo>
                  <a:pt x="649" y="444"/>
                </a:lnTo>
                <a:lnTo>
                  <a:pt x="641" y="440"/>
                </a:lnTo>
                <a:lnTo>
                  <a:pt x="633" y="436"/>
                </a:lnTo>
                <a:lnTo>
                  <a:pt x="625" y="434"/>
                </a:lnTo>
                <a:lnTo>
                  <a:pt x="615" y="430"/>
                </a:lnTo>
                <a:lnTo>
                  <a:pt x="607" y="426"/>
                </a:lnTo>
                <a:lnTo>
                  <a:pt x="597" y="424"/>
                </a:lnTo>
                <a:lnTo>
                  <a:pt x="589" y="422"/>
                </a:lnTo>
                <a:lnTo>
                  <a:pt x="579" y="418"/>
                </a:lnTo>
                <a:lnTo>
                  <a:pt x="571" y="416"/>
                </a:lnTo>
                <a:lnTo>
                  <a:pt x="563" y="414"/>
                </a:lnTo>
                <a:lnTo>
                  <a:pt x="555" y="414"/>
                </a:lnTo>
                <a:lnTo>
                  <a:pt x="545" y="412"/>
                </a:lnTo>
                <a:lnTo>
                  <a:pt x="535" y="410"/>
                </a:lnTo>
                <a:lnTo>
                  <a:pt x="525" y="410"/>
                </a:lnTo>
                <a:lnTo>
                  <a:pt x="517" y="410"/>
                </a:lnTo>
                <a:lnTo>
                  <a:pt x="507" y="408"/>
                </a:lnTo>
                <a:lnTo>
                  <a:pt x="497" y="408"/>
                </a:lnTo>
                <a:lnTo>
                  <a:pt x="487" y="408"/>
                </a:lnTo>
                <a:lnTo>
                  <a:pt x="479" y="408"/>
                </a:lnTo>
                <a:lnTo>
                  <a:pt x="469" y="408"/>
                </a:lnTo>
                <a:lnTo>
                  <a:pt x="459" y="408"/>
                </a:lnTo>
                <a:lnTo>
                  <a:pt x="449" y="408"/>
                </a:lnTo>
                <a:lnTo>
                  <a:pt x="441" y="410"/>
                </a:lnTo>
                <a:lnTo>
                  <a:pt x="431" y="410"/>
                </a:lnTo>
                <a:lnTo>
                  <a:pt x="421" y="410"/>
                </a:lnTo>
                <a:lnTo>
                  <a:pt x="413" y="412"/>
                </a:lnTo>
                <a:lnTo>
                  <a:pt x="403" y="414"/>
                </a:lnTo>
                <a:lnTo>
                  <a:pt x="393" y="414"/>
                </a:lnTo>
                <a:lnTo>
                  <a:pt x="385" y="416"/>
                </a:lnTo>
                <a:lnTo>
                  <a:pt x="375" y="418"/>
                </a:lnTo>
                <a:lnTo>
                  <a:pt x="367" y="422"/>
                </a:lnTo>
                <a:lnTo>
                  <a:pt x="359" y="424"/>
                </a:lnTo>
                <a:lnTo>
                  <a:pt x="349" y="426"/>
                </a:lnTo>
                <a:lnTo>
                  <a:pt x="341" y="430"/>
                </a:lnTo>
                <a:lnTo>
                  <a:pt x="333" y="434"/>
                </a:lnTo>
                <a:lnTo>
                  <a:pt x="325" y="436"/>
                </a:lnTo>
                <a:lnTo>
                  <a:pt x="315" y="440"/>
                </a:lnTo>
                <a:lnTo>
                  <a:pt x="307" y="444"/>
                </a:lnTo>
                <a:lnTo>
                  <a:pt x="300" y="448"/>
                </a:lnTo>
                <a:lnTo>
                  <a:pt x="292" y="450"/>
                </a:lnTo>
                <a:lnTo>
                  <a:pt x="284" y="454"/>
                </a:lnTo>
                <a:lnTo>
                  <a:pt x="278" y="460"/>
                </a:lnTo>
                <a:lnTo>
                  <a:pt x="270" y="464"/>
                </a:lnTo>
                <a:lnTo>
                  <a:pt x="262" y="468"/>
                </a:lnTo>
                <a:lnTo>
                  <a:pt x="254" y="472"/>
                </a:lnTo>
                <a:lnTo>
                  <a:pt x="246" y="478"/>
                </a:lnTo>
                <a:lnTo>
                  <a:pt x="240" y="482"/>
                </a:lnTo>
                <a:lnTo>
                  <a:pt x="232" y="488"/>
                </a:lnTo>
                <a:lnTo>
                  <a:pt x="224" y="494"/>
                </a:lnTo>
                <a:lnTo>
                  <a:pt x="218" y="498"/>
                </a:lnTo>
                <a:lnTo>
                  <a:pt x="212" y="506"/>
                </a:lnTo>
                <a:lnTo>
                  <a:pt x="206" y="510"/>
                </a:lnTo>
                <a:lnTo>
                  <a:pt x="198" y="516"/>
                </a:lnTo>
                <a:lnTo>
                  <a:pt x="192" y="522"/>
                </a:lnTo>
                <a:lnTo>
                  <a:pt x="186" y="530"/>
                </a:lnTo>
                <a:lnTo>
                  <a:pt x="178" y="536"/>
                </a:lnTo>
                <a:lnTo>
                  <a:pt x="172" y="542"/>
                </a:lnTo>
                <a:lnTo>
                  <a:pt x="166" y="548"/>
                </a:lnTo>
                <a:lnTo>
                  <a:pt x="162" y="556"/>
                </a:lnTo>
                <a:lnTo>
                  <a:pt x="154" y="562"/>
                </a:lnTo>
                <a:lnTo>
                  <a:pt x="150" y="568"/>
                </a:lnTo>
                <a:lnTo>
                  <a:pt x="144" y="576"/>
                </a:lnTo>
                <a:lnTo>
                  <a:pt x="138" y="582"/>
                </a:lnTo>
                <a:lnTo>
                  <a:pt x="134" y="590"/>
                </a:lnTo>
                <a:lnTo>
                  <a:pt x="128" y="598"/>
                </a:lnTo>
                <a:lnTo>
                  <a:pt x="124" y="604"/>
                </a:lnTo>
                <a:lnTo>
                  <a:pt x="120" y="614"/>
                </a:lnTo>
                <a:lnTo>
                  <a:pt x="116" y="620"/>
                </a:lnTo>
                <a:lnTo>
                  <a:pt x="110" y="628"/>
                </a:lnTo>
                <a:lnTo>
                  <a:pt x="106" y="636"/>
                </a:lnTo>
                <a:lnTo>
                  <a:pt x="102" y="644"/>
                </a:lnTo>
                <a:lnTo>
                  <a:pt x="98" y="652"/>
                </a:lnTo>
                <a:lnTo>
                  <a:pt x="94" y="660"/>
                </a:lnTo>
                <a:lnTo>
                  <a:pt x="90" y="668"/>
                </a:lnTo>
                <a:lnTo>
                  <a:pt x="88" y="678"/>
                </a:lnTo>
                <a:lnTo>
                  <a:pt x="84" y="686"/>
                </a:lnTo>
                <a:lnTo>
                  <a:pt x="80" y="694"/>
                </a:lnTo>
                <a:lnTo>
                  <a:pt x="78" y="702"/>
                </a:lnTo>
                <a:lnTo>
                  <a:pt x="78" y="712"/>
                </a:lnTo>
                <a:lnTo>
                  <a:pt x="74" y="722"/>
                </a:lnTo>
                <a:lnTo>
                  <a:pt x="72" y="729"/>
                </a:lnTo>
                <a:lnTo>
                  <a:pt x="70" y="739"/>
                </a:lnTo>
                <a:lnTo>
                  <a:pt x="70" y="749"/>
                </a:lnTo>
                <a:lnTo>
                  <a:pt x="62" y="745"/>
                </a:lnTo>
                <a:lnTo>
                  <a:pt x="54" y="743"/>
                </a:lnTo>
                <a:lnTo>
                  <a:pt x="46" y="739"/>
                </a:lnTo>
                <a:lnTo>
                  <a:pt x="40" y="737"/>
                </a:lnTo>
                <a:lnTo>
                  <a:pt x="30" y="728"/>
                </a:lnTo>
                <a:lnTo>
                  <a:pt x="20" y="718"/>
                </a:lnTo>
                <a:lnTo>
                  <a:pt x="14" y="712"/>
                </a:lnTo>
                <a:lnTo>
                  <a:pt x="12" y="706"/>
                </a:lnTo>
                <a:lnTo>
                  <a:pt x="8" y="698"/>
                </a:lnTo>
                <a:lnTo>
                  <a:pt x="6" y="692"/>
                </a:lnTo>
                <a:lnTo>
                  <a:pt x="2" y="684"/>
                </a:lnTo>
                <a:lnTo>
                  <a:pt x="0" y="676"/>
                </a:lnTo>
                <a:lnTo>
                  <a:pt x="0" y="668"/>
                </a:lnTo>
                <a:lnTo>
                  <a:pt x="0" y="662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38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40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0" y="0"/>
                </a:lnTo>
                <a:lnTo>
                  <a:pt x="937" y="0"/>
                </a:lnTo>
                <a:lnTo>
                  <a:pt x="947" y="0"/>
                </a:lnTo>
                <a:lnTo>
                  <a:pt x="955" y="2"/>
                </a:lnTo>
                <a:lnTo>
                  <a:pt x="963" y="2"/>
                </a:lnTo>
                <a:lnTo>
                  <a:pt x="971" y="6"/>
                </a:lnTo>
                <a:lnTo>
                  <a:pt x="979" y="10"/>
                </a:lnTo>
                <a:lnTo>
                  <a:pt x="987" y="14"/>
                </a:lnTo>
                <a:lnTo>
                  <a:pt x="995" y="18"/>
                </a:lnTo>
                <a:lnTo>
                  <a:pt x="1001" y="26"/>
                </a:lnTo>
                <a:lnTo>
                  <a:pt x="1007" y="32"/>
                </a:lnTo>
                <a:lnTo>
                  <a:pt x="1013" y="38"/>
                </a:lnTo>
                <a:lnTo>
                  <a:pt x="1017" y="46"/>
                </a:lnTo>
                <a:lnTo>
                  <a:pt x="1021" y="54"/>
                </a:lnTo>
                <a:lnTo>
                  <a:pt x="1023" y="62"/>
                </a:lnTo>
                <a:lnTo>
                  <a:pt x="1027" y="72"/>
                </a:lnTo>
                <a:lnTo>
                  <a:pt x="1029" y="80"/>
                </a:lnTo>
                <a:lnTo>
                  <a:pt x="1029" y="90"/>
                </a:lnTo>
                <a:lnTo>
                  <a:pt x="1029" y="662"/>
                </a:lnTo>
                <a:lnTo>
                  <a:pt x="1029" y="670"/>
                </a:lnTo>
                <a:lnTo>
                  <a:pt x="1027" y="678"/>
                </a:lnTo>
                <a:lnTo>
                  <a:pt x="1023" y="686"/>
                </a:lnTo>
                <a:lnTo>
                  <a:pt x="1021" y="696"/>
                </a:lnTo>
                <a:lnTo>
                  <a:pt x="1017" y="702"/>
                </a:lnTo>
                <a:lnTo>
                  <a:pt x="1013" y="710"/>
                </a:lnTo>
                <a:lnTo>
                  <a:pt x="1007" y="718"/>
                </a:lnTo>
                <a:lnTo>
                  <a:pt x="1001" y="724"/>
                </a:lnTo>
                <a:lnTo>
                  <a:pt x="995" y="729"/>
                </a:lnTo>
                <a:lnTo>
                  <a:pt x="987" y="735"/>
                </a:lnTo>
                <a:lnTo>
                  <a:pt x="979" y="739"/>
                </a:lnTo>
                <a:lnTo>
                  <a:pt x="971" y="743"/>
                </a:lnTo>
                <a:lnTo>
                  <a:pt x="963" y="745"/>
                </a:lnTo>
                <a:lnTo>
                  <a:pt x="955" y="749"/>
                </a:lnTo>
                <a:lnTo>
                  <a:pt x="947" y="751"/>
                </a:lnTo>
                <a:lnTo>
                  <a:pt x="937" y="751"/>
                </a:lnTo>
                <a:lnTo>
                  <a:pt x="935" y="751"/>
                </a:lnTo>
                <a:lnTo>
                  <a:pt x="925" y="751"/>
                </a:lnTo>
                <a:lnTo>
                  <a:pt x="917" y="751"/>
                </a:lnTo>
                <a:lnTo>
                  <a:pt x="909" y="751"/>
                </a:lnTo>
                <a:lnTo>
                  <a:pt x="899" y="751"/>
                </a:lnTo>
                <a:lnTo>
                  <a:pt x="891" y="751"/>
                </a:lnTo>
                <a:close/>
              </a:path>
            </a:pathLst>
          </a:custGeom>
          <a:solidFill>
            <a:srgbClr val="2B6B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Freeform 117"/>
          <p:cNvSpPr>
            <a:spLocks/>
          </p:cNvSpPr>
          <p:nvPr/>
        </p:nvSpPr>
        <p:spPr bwMode="auto">
          <a:xfrm>
            <a:off x="652463" y="4902200"/>
            <a:ext cx="1449387" cy="604838"/>
          </a:xfrm>
          <a:custGeom>
            <a:avLst/>
            <a:gdLst>
              <a:gd name="T0" fmla="*/ 2147483647 w 913"/>
              <a:gd name="T1" fmla="*/ 2147483647 h 381"/>
              <a:gd name="T2" fmla="*/ 2147483647 w 913"/>
              <a:gd name="T3" fmla="*/ 2147483647 h 381"/>
              <a:gd name="T4" fmla="*/ 2147483647 w 913"/>
              <a:gd name="T5" fmla="*/ 2147483647 h 381"/>
              <a:gd name="T6" fmla="*/ 2147483647 w 913"/>
              <a:gd name="T7" fmla="*/ 2147483647 h 381"/>
              <a:gd name="T8" fmla="*/ 2147483647 w 913"/>
              <a:gd name="T9" fmla="*/ 2147483647 h 381"/>
              <a:gd name="T10" fmla="*/ 2147483647 w 913"/>
              <a:gd name="T11" fmla="*/ 2147483647 h 381"/>
              <a:gd name="T12" fmla="*/ 2147483647 w 913"/>
              <a:gd name="T13" fmla="*/ 2147483647 h 381"/>
              <a:gd name="T14" fmla="*/ 2147483647 w 913"/>
              <a:gd name="T15" fmla="*/ 2147483647 h 381"/>
              <a:gd name="T16" fmla="*/ 2147483647 w 913"/>
              <a:gd name="T17" fmla="*/ 2147483647 h 381"/>
              <a:gd name="T18" fmla="*/ 2147483647 w 913"/>
              <a:gd name="T19" fmla="*/ 2147483647 h 381"/>
              <a:gd name="T20" fmla="*/ 2147483647 w 913"/>
              <a:gd name="T21" fmla="*/ 2147483647 h 381"/>
              <a:gd name="T22" fmla="*/ 2147483647 w 913"/>
              <a:gd name="T23" fmla="*/ 2147483647 h 381"/>
              <a:gd name="T24" fmla="*/ 2147483647 w 913"/>
              <a:gd name="T25" fmla="*/ 2147483647 h 381"/>
              <a:gd name="T26" fmla="*/ 2147483647 w 913"/>
              <a:gd name="T27" fmla="*/ 2147483647 h 381"/>
              <a:gd name="T28" fmla="*/ 2147483647 w 913"/>
              <a:gd name="T29" fmla="*/ 2147483647 h 381"/>
              <a:gd name="T30" fmla="*/ 2147483647 w 913"/>
              <a:gd name="T31" fmla="*/ 2147483647 h 381"/>
              <a:gd name="T32" fmla="*/ 2147483647 w 913"/>
              <a:gd name="T33" fmla="*/ 2147483647 h 381"/>
              <a:gd name="T34" fmla="*/ 2147483647 w 913"/>
              <a:gd name="T35" fmla="*/ 2147483647 h 381"/>
              <a:gd name="T36" fmla="*/ 2147483647 w 913"/>
              <a:gd name="T37" fmla="*/ 2147483647 h 381"/>
              <a:gd name="T38" fmla="*/ 2147483647 w 913"/>
              <a:gd name="T39" fmla="*/ 2147483647 h 381"/>
              <a:gd name="T40" fmla="*/ 2147483647 w 913"/>
              <a:gd name="T41" fmla="*/ 0 h 381"/>
              <a:gd name="T42" fmla="*/ 2147483647 w 913"/>
              <a:gd name="T43" fmla="*/ 2147483647 h 381"/>
              <a:gd name="T44" fmla="*/ 2147483647 w 913"/>
              <a:gd name="T45" fmla="*/ 2147483647 h 381"/>
              <a:gd name="T46" fmla="*/ 2147483647 w 913"/>
              <a:gd name="T47" fmla="*/ 2147483647 h 381"/>
              <a:gd name="T48" fmla="*/ 2147483647 w 913"/>
              <a:gd name="T49" fmla="*/ 2147483647 h 381"/>
              <a:gd name="T50" fmla="*/ 2147483647 w 913"/>
              <a:gd name="T51" fmla="*/ 2147483647 h 381"/>
              <a:gd name="T52" fmla="*/ 2147483647 w 913"/>
              <a:gd name="T53" fmla="*/ 2147483647 h 381"/>
              <a:gd name="T54" fmla="*/ 2147483647 w 913"/>
              <a:gd name="T55" fmla="*/ 2147483647 h 381"/>
              <a:gd name="T56" fmla="*/ 2147483647 w 913"/>
              <a:gd name="T57" fmla="*/ 2147483647 h 381"/>
              <a:gd name="T58" fmla="*/ 2147483647 w 913"/>
              <a:gd name="T59" fmla="*/ 2147483647 h 381"/>
              <a:gd name="T60" fmla="*/ 2147483647 w 913"/>
              <a:gd name="T61" fmla="*/ 2147483647 h 381"/>
              <a:gd name="T62" fmla="*/ 2147483647 w 913"/>
              <a:gd name="T63" fmla="*/ 2147483647 h 381"/>
              <a:gd name="T64" fmla="*/ 2147483647 w 913"/>
              <a:gd name="T65" fmla="*/ 2147483647 h 381"/>
              <a:gd name="T66" fmla="*/ 2147483647 w 913"/>
              <a:gd name="T67" fmla="*/ 2147483647 h 381"/>
              <a:gd name="T68" fmla="*/ 2147483647 w 913"/>
              <a:gd name="T69" fmla="*/ 2147483647 h 381"/>
              <a:gd name="T70" fmla="*/ 2147483647 w 913"/>
              <a:gd name="T71" fmla="*/ 2147483647 h 381"/>
              <a:gd name="T72" fmla="*/ 2147483647 w 913"/>
              <a:gd name="T73" fmla="*/ 2147483647 h 381"/>
              <a:gd name="T74" fmla="*/ 2147483647 w 913"/>
              <a:gd name="T75" fmla="*/ 2147483647 h 381"/>
              <a:gd name="T76" fmla="*/ 2147483647 w 913"/>
              <a:gd name="T77" fmla="*/ 2147483647 h 381"/>
              <a:gd name="T78" fmla="*/ 2147483647 w 913"/>
              <a:gd name="T79" fmla="*/ 2147483647 h 381"/>
              <a:gd name="T80" fmla="*/ 2147483647 w 913"/>
              <a:gd name="T81" fmla="*/ 2147483647 h 381"/>
              <a:gd name="T82" fmla="*/ 2147483647 w 913"/>
              <a:gd name="T83" fmla="*/ 2147483647 h 381"/>
              <a:gd name="T84" fmla="*/ 2147483647 w 913"/>
              <a:gd name="T85" fmla="*/ 2147483647 h 381"/>
              <a:gd name="T86" fmla="*/ 2147483647 w 913"/>
              <a:gd name="T87" fmla="*/ 2147483647 h 381"/>
              <a:gd name="T88" fmla="*/ 2147483647 w 913"/>
              <a:gd name="T89" fmla="*/ 2147483647 h 381"/>
              <a:gd name="T90" fmla="*/ 2147483647 w 913"/>
              <a:gd name="T91" fmla="*/ 2147483647 h 381"/>
              <a:gd name="T92" fmla="*/ 2147483647 w 913"/>
              <a:gd name="T93" fmla="*/ 2147483647 h 381"/>
              <a:gd name="T94" fmla="*/ 2147483647 w 913"/>
              <a:gd name="T95" fmla="*/ 2147483647 h 381"/>
              <a:gd name="T96" fmla="*/ 2147483647 w 913"/>
              <a:gd name="T97" fmla="*/ 2147483647 h 381"/>
              <a:gd name="T98" fmla="*/ 2147483647 w 913"/>
              <a:gd name="T99" fmla="*/ 2147483647 h 381"/>
              <a:gd name="T100" fmla="*/ 2147483647 w 913"/>
              <a:gd name="T101" fmla="*/ 2147483647 h 381"/>
              <a:gd name="T102" fmla="*/ 2147483647 w 913"/>
              <a:gd name="T103" fmla="*/ 2147483647 h 381"/>
              <a:gd name="T104" fmla="*/ 2147483647 w 913"/>
              <a:gd name="T105" fmla="*/ 2147483647 h 381"/>
              <a:gd name="T106" fmla="*/ 2147483647 w 913"/>
              <a:gd name="T107" fmla="*/ 2147483647 h 381"/>
              <a:gd name="T108" fmla="*/ 2147483647 w 913"/>
              <a:gd name="T109" fmla="*/ 2147483647 h 381"/>
              <a:gd name="T110" fmla="*/ 2147483647 w 913"/>
              <a:gd name="T111" fmla="*/ 2147483647 h 381"/>
              <a:gd name="T112" fmla="*/ 2147483647 w 913"/>
              <a:gd name="T113" fmla="*/ 2147483647 h 381"/>
              <a:gd name="T114" fmla="*/ 2147483647 w 913"/>
              <a:gd name="T115" fmla="*/ 2147483647 h 381"/>
              <a:gd name="T116" fmla="*/ 2147483647 w 913"/>
              <a:gd name="T117" fmla="*/ 2147483647 h 381"/>
              <a:gd name="T118" fmla="*/ 2147483647 w 913"/>
              <a:gd name="T119" fmla="*/ 2147483647 h 381"/>
              <a:gd name="T120" fmla="*/ 2147483647 w 913"/>
              <a:gd name="T121" fmla="*/ 2147483647 h 3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13" h="381">
                <a:moveTo>
                  <a:pt x="759" y="381"/>
                </a:moveTo>
                <a:lnTo>
                  <a:pt x="769" y="381"/>
                </a:lnTo>
                <a:lnTo>
                  <a:pt x="779" y="381"/>
                </a:lnTo>
                <a:lnTo>
                  <a:pt x="789" y="381"/>
                </a:lnTo>
                <a:lnTo>
                  <a:pt x="801" y="381"/>
                </a:lnTo>
                <a:lnTo>
                  <a:pt x="809" y="381"/>
                </a:lnTo>
                <a:lnTo>
                  <a:pt x="819" y="381"/>
                </a:lnTo>
                <a:lnTo>
                  <a:pt x="829" y="381"/>
                </a:lnTo>
                <a:lnTo>
                  <a:pt x="841" y="381"/>
                </a:lnTo>
                <a:lnTo>
                  <a:pt x="849" y="381"/>
                </a:lnTo>
                <a:lnTo>
                  <a:pt x="859" y="381"/>
                </a:lnTo>
                <a:lnTo>
                  <a:pt x="867" y="381"/>
                </a:lnTo>
                <a:lnTo>
                  <a:pt x="877" y="381"/>
                </a:lnTo>
                <a:lnTo>
                  <a:pt x="885" y="381"/>
                </a:lnTo>
                <a:lnTo>
                  <a:pt x="895" y="381"/>
                </a:lnTo>
                <a:lnTo>
                  <a:pt x="905" y="381"/>
                </a:lnTo>
                <a:lnTo>
                  <a:pt x="913" y="381"/>
                </a:lnTo>
                <a:lnTo>
                  <a:pt x="907" y="369"/>
                </a:lnTo>
                <a:lnTo>
                  <a:pt x="903" y="359"/>
                </a:lnTo>
                <a:lnTo>
                  <a:pt x="897" y="348"/>
                </a:lnTo>
                <a:lnTo>
                  <a:pt x="891" y="340"/>
                </a:lnTo>
                <a:lnTo>
                  <a:pt x="885" y="326"/>
                </a:lnTo>
                <a:lnTo>
                  <a:pt x="879" y="314"/>
                </a:lnTo>
                <a:lnTo>
                  <a:pt x="873" y="302"/>
                </a:lnTo>
                <a:lnTo>
                  <a:pt x="867" y="288"/>
                </a:lnTo>
                <a:lnTo>
                  <a:pt x="863" y="282"/>
                </a:lnTo>
                <a:lnTo>
                  <a:pt x="859" y="276"/>
                </a:lnTo>
                <a:lnTo>
                  <a:pt x="855" y="268"/>
                </a:lnTo>
                <a:lnTo>
                  <a:pt x="853" y="262"/>
                </a:lnTo>
                <a:lnTo>
                  <a:pt x="845" y="248"/>
                </a:lnTo>
                <a:lnTo>
                  <a:pt x="839" y="236"/>
                </a:lnTo>
                <a:lnTo>
                  <a:pt x="831" y="222"/>
                </a:lnTo>
                <a:lnTo>
                  <a:pt x="825" y="210"/>
                </a:lnTo>
                <a:lnTo>
                  <a:pt x="819" y="198"/>
                </a:lnTo>
                <a:lnTo>
                  <a:pt x="813" y="186"/>
                </a:lnTo>
                <a:lnTo>
                  <a:pt x="807" y="172"/>
                </a:lnTo>
                <a:lnTo>
                  <a:pt x="801" y="160"/>
                </a:lnTo>
                <a:lnTo>
                  <a:pt x="795" y="150"/>
                </a:lnTo>
                <a:lnTo>
                  <a:pt x="789" y="138"/>
                </a:lnTo>
                <a:lnTo>
                  <a:pt x="783" y="128"/>
                </a:lnTo>
                <a:lnTo>
                  <a:pt x="779" y="118"/>
                </a:lnTo>
                <a:lnTo>
                  <a:pt x="773" y="108"/>
                </a:lnTo>
                <a:lnTo>
                  <a:pt x="769" y="100"/>
                </a:lnTo>
                <a:lnTo>
                  <a:pt x="765" y="92"/>
                </a:lnTo>
                <a:lnTo>
                  <a:pt x="761" y="86"/>
                </a:lnTo>
                <a:lnTo>
                  <a:pt x="759" y="78"/>
                </a:lnTo>
                <a:lnTo>
                  <a:pt x="757" y="74"/>
                </a:lnTo>
                <a:lnTo>
                  <a:pt x="753" y="68"/>
                </a:lnTo>
                <a:lnTo>
                  <a:pt x="753" y="66"/>
                </a:lnTo>
                <a:lnTo>
                  <a:pt x="743" y="52"/>
                </a:lnTo>
                <a:lnTo>
                  <a:pt x="735" y="42"/>
                </a:lnTo>
                <a:lnTo>
                  <a:pt x="721" y="30"/>
                </a:lnTo>
                <a:lnTo>
                  <a:pt x="711" y="24"/>
                </a:lnTo>
                <a:lnTo>
                  <a:pt x="703" y="18"/>
                </a:lnTo>
                <a:lnTo>
                  <a:pt x="697" y="14"/>
                </a:lnTo>
                <a:lnTo>
                  <a:pt x="691" y="12"/>
                </a:lnTo>
                <a:lnTo>
                  <a:pt x="683" y="10"/>
                </a:lnTo>
                <a:lnTo>
                  <a:pt x="677" y="8"/>
                </a:lnTo>
                <a:lnTo>
                  <a:pt x="669" y="6"/>
                </a:lnTo>
                <a:lnTo>
                  <a:pt x="663" y="6"/>
                </a:lnTo>
                <a:lnTo>
                  <a:pt x="657" y="6"/>
                </a:lnTo>
                <a:lnTo>
                  <a:pt x="274" y="0"/>
                </a:lnTo>
                <a:lnTo>
                  <a:pt x="266" y="0"/>
                </a:lnTo>
                <a:lnTo>
                  <a:pt x="258" y="0"/>
                </a:lnTo>
                <a:lnTo>
                  <a:pt x="252" y="2"/>
                </a:lnTo>
                <a:lnTo>
                  <a:pt x="246" y="4"/>
                </a:lnTo>
                <a:lnTo>
                  <a:pt x="238" y="6"/>
                </a:lnTo>
                <a:lnTo>
                  <a:pt x="230" y="8"/>
                </a:lnTo>
                <a:lnTo>
                  <a:pt x="222" y="12"/>
                </a:lnTo>
                <a:lnTo>
                  <a:pt x="216" y="16"/>
                </a:lnTo>
                <a:lnTo>
                  <a:pt x="204" y="24"/>
                </a:lnTo>
                <a:lnTo>
                  <a:pt x="192" y="34"/>
                </a:lnTo>
                <a:lnTo>
                  <a:pt x="182" y="46"/>
                </a:lnTo>
                <a:lnTo>
                  <a:pt x="176" y="58"/>
                </a:lnTo>
                <a:lnTo>
                  <a:pt x="174" y="60"/>
                </a:lnTo>
                <a:lnTo>
                  <a:pt x="170" y="68"/>
                </a:lnTo>
                <a:lnTo>
                  <a:pt x="166" y="72"/>
                </a:lnTo>
                <a:lnTo>
                  <a:pt x="164" y="80"/>
                </a:lnTo>
                <a:lnTo>
                  <a:pt x="160" y="86"/>
                </a:lnTo>
                <a:lnTo>
                  <a:pt x="156" y="96"/>
                </a:lnTo>
                <a:lnTo>
                  <a:pt x="150" y="102"/>
                </a:lnTo>
                <a:lnTo>
                  <a:pt x="144" y="114"/>
                </a:lnTo>
                <a:lnTo>
                  <a:pt x="138" y="124"/>
                </a:lnTo>
                <a:lnTo>
                  <a:pt x="132" y="136"/>
                </a:lnTo>
                <a:lnTo>
                  <a:pt x="126" y="146"/>
                </a:lnTo>
                <a:lnTo>
                  <a:pt x="120" y="160"/>
                </a:lnTo>
                <a:lnTo>
                  <a:pt x="112" y="172"/>
                </a:lnTo>
                <a:lnTo>
                  <a:pt x="106" y="184"/>
                </a:lnTo>
                <a:lnTo>
                  <a:pt x="100" y="198"/>
                </a:lnTo>
                <a:lnTo>
                  <a:pt x="92" y="210"/>
                </a:lnTo>
                <a:lnTo>
                  <a:pt x="88" y="216"/>
                </a:lnTo>
                <a:lnTo>
                  <a:pt x="84" y="222"/>
                </a:lnTo>
                <a:lnTo>
                  <a:pt x="82" y="230"/>
                </a:lnTo>
                <a:lnTo>
                  <a:pt x="78" y="238"/>
                </a:lnTo>
                <a:lnTo>
                  <a:pt x="74" y="244"/>
                </a:lnTo>
                <a:lnTo>
                  <a:pt x="70" y="250"/>
                </a:lnTo>
                <a:lnTo>
                  <a:pt x="66" y="258"/>
                </a:lnTo>
                <a:lnTo>
                  <a:pt x="62" y="264"/>
                </a:lnTo>
                <a:lnTo>
                  <a:pt x="60" y="270"/>
                </a:lnTo>
                <a:lnTo>
                  <a:pt x="56" y="278"/>
                </a:lnTo>
                <a:lnTo>
                  <a:pt x="52" y="284"/>
                </a:lnTo>
                <a:lnTo>
                  <a:pt x="50" y="292"/>
                </a:lnTo>
                <a:lnTo>
                  <a:pt x="42" y="304"/>
                </a:lnTo>
                <a:lnTo>
                  <a:pt x="34" y="316"/>
                </a:lnTo>
                <a:lnTo>
                  <a:pt x="28" y="328"/>
                </a:lnTo>
                <a:lnTo>
                  <a:pt x="22" y="340"/>
                </a:lnTo>
                <a:lnTo>
                  <a:pt x="16" y="352"/>
                </a:lnTo>
                <a:lnTo>
                  <a:pt x="10" y="361"/>
                </a:lnTo>
                <a:lnTo>
                  <a:pt x="4" y="371"/>
                </a:lnTo>
                <a:lnTo>
                  <a:pt x="0" y="381"/>
                </a:lnTo>
                <a:lnTo>
                  <a:pt x="8" y="381"/>
                </a:lnTo>
                <a:lnTo>
                  <a:pt x="16" y="381"/>
                </a:lnTo>
                <a:lnTo>
                  <a:pt x="24" y="381"/>
                </a:lnTo>
                <a:lnTo>
                  <a:pt x="34" y="381"/>
                </a:lnTo>
                <a:lnTo>
                  <a:pt x="40" y="381"/>
                </a:lnTo>
                <a:lnTo>
                  <a:pt x="50" y="381"/>
                </a:lnTo>
                <a:lnTo>
                  <a:pt x="58" y="381"/>
                </a:lnTo>
                <a:lnTo>
                  <a:pt x="68" y="381"/>
                </a:lnTo>
                <a:lnTo>
                  <a:pt x="76" y="381"/>
                </a:lnTo>
                <a:lnTo>
                  <a:pt x="84" y="381"/>
                </a:lnTo>
                <a:lnTo>
                  <a:pt x="92" y="381"/>
                </a:lnTo>
                <a:lnTo>
                  <a:pt x="100" y="381"/>
                </a:lnTo>
                <a:lnTo>
                  <a:pt x="110" y="381"/>
                </a:lnTo>
                <a:lnTo>
                  <a:pt x="118" y="381"/>
                </a:lnTo>
                <a:lnTo>
                  <a:pt x="126" y="381"/>
                </a:lnTo>
                <a:lnTo>
                  <a:pt x="136" y="381"/>
                </a:lnTo>
                <a:lnTo>
                  <a:pt x="140" y="373"/>
                </a:lnTo>
                <a:lnTo>
                  <a:pt x="144" y="365"/>
                </a:lnTo>
                <a:lnTo>
                  <a:pt x="148" y="357"/>
                </a:lnTo>
                <a:lnTo>
                  <a:pt x="150" y="352"/>
                </a:lnTo>
                <a:lnTo>
                  <a:pt x="154" y="344"/>
                </a:lnTo>
                <a:lnTo>
                  <a:pt x="158" y="336"/>
                </a:lnTo>
                <a:lnTo>
                  <a:pt x="162" y="330"/>
                </a:lnTo>
                <a:lnTo>
                  <a:pt x="166" y="324"/>
                </a:lnTo>
                <a:lnTo>
                  <a:pt x="170" y="316"/>
                </a:lnTo>
                <a:lnTo>
                  <a:pt x="174" y="308"/>
                </a:lnTo>
                <a:lnTo>
                  <a:pt x="178" y="302"/>
                </a:lnTo>
                <a:lnTo>
                  <a:pt x="182" y="294"/>
                </a:lnTo>
                <a:lnTo>
                  <a:pt x="188" y="282"/>
                </a:lnTo>
                <a:lnTo>
                  <a:pt x="196" y="270"/>
                </a:lnTo>
                <a:lnTo>
                  <a:pt x="200" y="258"/>
                </a:lnTo>
                <a:lnTo>
                  <a:pt x="208" y="248"/>
                </a:lnTo>
                <a:lnTo>
                  <a:pt x="212" y="240"/>
                </a:lnTo>
                <a:lnTo>
                  <a:pt x="216" y="232"/>
                </a:lnTo>
                <a:lnTo>
                  <a:pt x="222" y="222"/>
                </a:lnTo>
                <a:lnTo>
                  <a:pt x="226" y="220"/>
                </a:lnTo>
                <a:lnTo>
                  <a:pt x="230" y="208"/>
                </a:lnTo>
                <a:lnTo>
                  <a:pt x="238" y="200"/>
                </a:lnTo>
                <a:lnTo>
                  <a:pt x="246" y="192"/>
                </a:lnTo>
                <a:lnTo>
                  <a:pt x="258" y="184"/>
                </a:lnTo>
                <a:lnTo>
                  <a:pt x="268" y="178"/>
                </a:lnTo>
                <a:lnTo>
                  <a:pt x="278" y="174"/>
                </a:lnTo>
                <a:lnTo>
                  <a:pt x="287" y="172"/>
                </a:lnTo>
                <a:lnTo>
                  <a:pt x="301" y="172"/>
                </a:lnTo>
                <a:lnTo>
                  <a:pt x="603" y="176"/>
                </a:lnTo>
                <a:lnTo>
                  <a:pt x="611" y="176"/>
                </a:lnTo>
                <a:lnTo>
                  <a:pt x="623" y="178"/>
                </a:lnTo>
                <a:lnTo>
                  <a:pt x="633" y="182"/>
                </a:lnTo>
                <a:lnTo>
                  <a:pt x="645" y="190"/>
                </a:lnTo>
                <a:lnTo>
                  <a:pt x="653" y="196"/>
                </a:lnTo>
                <a:lnTo>
                  <a:pt x="663" y="204"/>
                </a:lnTo>
                <a:lnTo>
                  <a:pt x="671" y="212"/>
                </a:lnTo>
                <a:lnTo>
                  <a:pt x="677" y="224"/>
                </a:lnTo>
                <a:lnTo>
                  <a:pt x="679" y="226"/>
                </a:lnTo>
                <a:lnTo>
                  <a:pt x="683" y="238"/>
                </a:lnTo>
                <a:lnTo>
                  <a:pt x="687" y="244"/>
                </a:lnTo>
                <a:lnTo>
                  <a:pt x="691" y="252"/>
                </a:lnTo>
                <a:lnTo>
                  <a:pt x="697" y="262"/>
                </a:lnTo>
                <a:lnTo>
                  <a:pt x="703" y="274"/>
                </a:lnTo>
                <a:lnTo>
                  <a:pt x="707" y="284"/>
                </a:lnTo>
                <a:lnTo>
                  <a:pt x="713" y="296"/>
                </a:lnTo>
                <a:lnTo>
                  <a:pt x="717" y="302"/>
                </a:lnTo>
                <a:lnTo>
                  <a:pt x="721" y="308"/>
                </a:lnTo>
                <a:lnTo>
                  <a:pt x="725" y="316"/>
                </a:lnTo>
                <a:lnTo>
                  <a:pt x="729" y="324"/>
                </a:lnTo>
                <a:lnTo>
                  <a:pt x="731" y="330"/>
                </a:lnTo>
                <a:lnTo>
                  <a:pt x="735" y="338"/>
                </a:lnTo>
                <a:lnTo>
                  <a:pt x="739" y="346"/>
                </a:lnTo>
                <a:lnTo>
                  <a:pt x="743" y="352"/>
                </a:lnTo>
                <a:lnTo>
                  <a:pt x="747" y="359"/>
                </a:lnTo>
                <a:lnTo>
                  <a:pt x="749" y="367"/>
                </a:lnTo>
                <a:lnTo>
                  <a:pt x="753" y="373"/>
                </a:lnTo>
                <a:lnTo>
                  <a:pt x="759" y="381"/>
                </a:lnTo>
                <a:close/>
              </a:path>
            </a:pathLst>
          </a:custGeom>
          <a:solidFill>
            <a:srgbClr val="DB0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Freeform 118"/>
          <p:cNvSpPr>
            <a:spLocks/>
          </p:cNvSpPr>
          <p:nvPr/>
        </p:nvSpPr>
        <p:spPr bwMode="auto">
          <a:xfrm>
            <a:off x="4130675" y="3906838"/>
            <a:ext cx="88900" cy="528637"/>
          </a:xfrm>
          <a:custGeom>
            <a:avLst/>
            <a:gdLst>
              <a:gd name="T0" fmla="*/ 0 w 56"/>
              <a:gd name="T1" fmla="*/ 2147483647 h 333"/>
              <a:gd name="T2" fmla="*/ 2147483647 w 56"/>
              <a:gd name="T3" fmla="*/ 2147483647 h 333"/>
              <a:gd name="T4" fmla="*/ 2147483647 w 56"/>
              <a:gd name="T5" fmla="*/ 0 h 333"/>
              <a:gd name="T6" fmla="*/ 0 w 56"/>
              <a:gd name="T7" fmla="*/ 0 h 333"/>
              <a:gd name="T8" fmla="*/ 0 w 56"/>
              <a:gd name="T9" fmla="*/ 2147483647 h 333"/>
              <a:gd name="T10" fmla="*/ 0 w 5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33">
                <a:moveTo>
                  <a:pt x="0" y="333"/>
                </a:moveTo>
                <a:lnTo>
                  <a:pt x="56" y="333"/>
                </a:lnTo>
                <a:lnTo>
                  <a:pt x="5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Freeform 119"/>
          <p:cNvSpPr>
            <a:spLocks/>
          </p:cNvSpPr>
          <p:nvPr/>
        </p:nvSpPr>
        <p:spPr bwMode="auto">
          <a:xfrm>
            <a:off x="413702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Freeform 120"/>
          <p:cNvSpPr>
            <a:spLocks/>
          </p:cNvSpPr>
          <p:nvPr/>
        </p:nvSpPr>
        <p:spPr bwMode="auto">
          <a:xfrm>
            <a:off x="414655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Freeform 121"/>
          <p:cNvSpPr>
            <a:spLocks/>
          </p:cNvSpPr>
          <p:nvPr/>
        </p:nvSpPr>
        <p:spPr bwMode="auto">
          <a:xfrm>
            <a:off x="4156075" y="3906838"/>
            <a:ext cx="38100" cy="528637"/>
          </a:xfrm>
          <a:custGeom>
            <a:avLst/>
            <a:gdLst>
              <a:gd name="T0" fmla="*/ 0 w 24"/>
              <a:gd name="T1" fmla="*/ 2147483647 h 333"/>
              <a:gd name="T2" fmla="*/ 2147483647 w 24"/>
              <a:gd name="T3" fmla="*/ 2147483647 h 333"/>
              <a:gd name="T4" fmla="*/ 2147483647 w 24"/>
              <a:gd name="T5" fmla="*/ 0 h 333"/>
              <a:gd name="T6" fmla="*/ 0 w 24"/>
              <a:gd name="T7" fmla="*/ 0 h 333"/>
              <a:gd name="T8" fmla="*/ 0 w 24"/>
              <a:gd name="T9" fmla="*/ 2147483647 h 333"/>
              <a:gd name="T10" fmla="*/ 0 w 2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33">
                <a:moveTo>
                  <a:pt x="0" y="333"/>
                </a:moveTo>
                <a:lnTo>
                  <a:pt x="24" y="333"/>
                </a:lnTo>
                <a:lnTo>
                  <a:pt x="2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Freeform 122"/>
          <p:cNvSpPr>
            <a:spLocks/>
          </p:cNvSpPr>
          <p:nvPr/>
        </p:nvSpPr>
        <p:spPr bwMode="auto">
          <a:xfrm>
            <a:off x="415925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Freeform 123"/>
          <p:cNvSpPr>
            <a:spLocks/>
          </p:cNvSpPr>
          <p:nvPr/>
        </p:nvSpPr>
        <p:spPr bwMode="auto">
          <a:xfrm>
            <a:off x="416877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Freeform 124"/>
          <p:cNvSpPr>
            <a:spLocks/>
          </p:cNvSpPr>
          <p:nvPr/>
        </p:nvSpPr>
        <p:spPr bwMode="auto">
          <a:xfrm>
            <a:off x="4730750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Freeform 125"/>
          <p:cNvSpPr>
            <a:spLocks/>
          </p:cNvSpPr>
          <p:nvPr/>
        </p:nvSpPr>
        <p:spPr bwMode="auto">
          <a:xfrm>
            <a:off x="4740275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Freeform 126"/>
          <p:cNvSpPr>
            <a:spLocks/>
          </p:cNvSpPr>
          <p:nvPr/>
        </p:nvSpPr>
        <p:spPr bwMode="auto">
          <a:xfrm>
            <a:off x="47498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127"/>
          <p:cNvSpPr>
            <a:spLocks/>
          </p:cNvSpPr>
          <p:nvPr/>
        </p:nvSpPr>
        <p:spPr bwMode="auto">
          <a:xfrm>
            <a:off x="4752975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Freeform 128"/>
          <p:cNvSpPr>
            <a:spLocks/>
          </p:cNvSpPr>
          <p:nvPr/>
        </p:nvSpPr>
        <p:spPr bwMode="auto">
          <a:xfrm>
            <a:off x="4762500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Freeform 129"/>
          <p:cNvSpPr>
            <a:spLocks/>
          </p:cNvSpPr>
          <p:nvPr/>
        </p:nvSpPr>
        <p:spPr bwMode="auto">
          <a:xfrm>
            <a:off x="4772025" y="3906838"/>
            <a:ext cx="9525" cy="528637"/>
          </a:xfrm>
          <a:custGeom>
            <a:avLst/>
            <a:gdLst>
              <a:gd name="T0" fmla="*/ 0 w 6"/>
              <a:gd name="T1" fmla="*/ 2147483647 h 333"/>
              <a:gd name="T2" fmla="*/ 2147483647 w 6"/>
              <a:gd name="T3" fmla="*/ 2147483647 h 333"/>
              <a:gd name="T4" fmla="*/ 2147483647 w 6"/>
              <a:gd name="T5" fmla="*/ 0 h 333"/>
              <a:gd name="T6" fmla="*/ 0 w 6"/>
              <a:gd name="T7" fmla="*/ 0 h 333"/>
              <a:gd name="T8" fmla="*/ 0 w 6"/>
              <a:gd name="T9" fmla="*/ 2147483647 h 333"/>
              <a:gd name="T10" fmla="*/ 0 w 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33">
                <a:moveTo>
                  <a:pt x="0" y="333"/>
                </a:moveTo>
                <a:lnTo>
                  <a:pt x="6" y="333"/>
                </a:lnTo>
                <a:lnTo>
                  <a:pt x="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Freeform 130"/>
          <p:cNvSpPr>
            <a:spLocks/>
          </p:cNvSpPr>
          <p:nvPr/>
        </p:nvSpPr>
        <p:spPr bwMode="auto">
          <a:xfrm>
            <a:off x="5330825" y="3906838"/>
            <a:ext cx="85725" cy="528637"/>
          </a:xfrm>
          <a:custGeom>
            <a:avLst/>
            <a:gdLst>
              <a:gd name="T0" fmla="*/ 0 w 54"/>
              <a:gd name="T1" fmla="*/ 2147483647 h 333"/>
              <a:gd name="T2" fmla="*/ 2147483647 w 54"/>
              <a:gd name="T3" fmla="*/ 2147483647 h 333"/>
              <a:gd name="T4" fmla="*/ 2147483647 w 54"/>
              <a:gd name="T5" fmla="*/ 0 h 333"/>
              <a:gd name="T6" fmla="*/ 0 w 54"/>
              <a:gd name="T7" fmla="*/ 0 h 333"/>
              <a:gd name="T8" fmla="*/ 0 w 54"/>
              <a:gd name="T9" fmla="*/ 2147483647 h 333"/>
              <a:gd name="T10" fmla="*/ 0 w 5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33">
                <a:moveTo>
                  <a:pt x="0" y="333"/>
                </a:moveTo>
                <a:lnTo>
                  <a:pt x="54" y="333"/>
                </a:lnTo>
                <a:lnTo>
                  <a:pt x="5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4" name="Freeform 131"/>
          <p:cNvSpPr>
            <a:spLocks/>
          </p:cNvSpPr>
          <p:nvPr/>
        </p:nvSpPr>
        <p:spPr bwMode="auto">
          <a:xfrm>
            <a:off x="533717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5" name="Freeform 132"/>
          <p:cNvSpPr>
            <a:spLocks/>
          </p:cNvSpPr>
          <p:nvPr/>
        </p:nvSpPr>
        <p:spPr bwMode="auto">
          <a:xfrm>
            <a:off x="53467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Freeform 133"/>
          <p:cNvSpPr>
            <a:spLocks/>
          </p:cNvSpPr>
          <p:nvPr/>
        </p:nvSpPr>
        <p:spPr bwMode="auto">
          <a:xfrm>
            <a:off x="5353050" y="3906838"/>
            <a:ext cx="41275" cy="528637"/>
          </a:xfrm>
          <a:custGeom>
            <a:avLst/>
            <a:gdLst>
              <a:gd name="T0" fmla="*/ 0 w 26"/>
              <a:gd name="T1" fmla="*/ 2147483647 h 333"/>
              <a:gd name="T2" fmla="*/ 2147483647 w 26"/>
              <a:gd name="T3" fmla="*/ 2147483647 h 333"/>
              <a:gd name="T4" fmla="*/ 2147483647 w 26"/>
              <a:gd name="T5" fmla="*/ 0 h 333"/>
              <a:gd name="T6" fmla="*/ 0 w 26"/>
              <a:gd name="T7" fmla="*/ 0 h 333"/>
              <a:gd name="T8" fmla="*/ 0 w 26"/>
              <a:gd name="T9" fmla="*/ 2147483647 h 333"/>
              <a:gd name="T10" fmla="*/ 0 w 2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33">
                <a:moveTo>
                  <a:pt x="0" y="333"/>
                </a:moveTo>
                <a:lnTo>
                  <a:pt x="26" y="333"/>
                </a:lnTo>
                <a:lnTo>
                  <a:pt x="2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Freeform 134"/>
          <p:cNvSpPr>
            <a:spLocks/>
          </p:cNvSpPr>
          <p:nvPr/>
        </p:nvSpPr>
        <p:spPr bwMode="auto">
          <a:xfrm>
            <a:off x="535940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Freeform 135"/>
          <p:cNvSpPr>
            <a:spLocks/>
          </p:cNvSpPr>
          <p:nvPr/>
        </p:nvSpPr>
        <p:spPr bwMode="auto">
          <a:xfrm>
            <a:off x="536892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9" name="Freeform 136"/>
          <p:cNvSpPr>
            <a:spLocks/>
          </p:cNvSpPr>
          <p:nvPr/>
        </p:nvSpPr>
        <p:spPr bwMode="auto">
          <a:xfrm>
            <a:off x="3579813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Freeform 137"/>
          <p:cNvSpPr>
            <a:spLocks/>
          </p:cNvSpPr>
          <p:nvPr/>
        </p:nvSpPr>
        <p:spPr bwMode="auto">
          <a:xfrm>
            <a:off x="3589338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Freeform 138"/>
          <p:cNvSpPr>
            <a:spLocks/>
          </p:cNvSpPr>
          <p:nvPr/>
        </p:nvSpPr>
        <p:spPr bwMode="auto">
          <a:xfrm>
            <a:off x="3595688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2" name="Freeform 139"/>
          <p:cNvSpPr>
            <a:spLocks/>
          </p:cNvSpPr>
          <p:nvPr/>
        </p:nvSpPr>
        <p:spPr bwMode="auto">
          <a:xfrm>
            <a:off x="3602038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3" name="Freeform 140"/>
          <p:cNvSpPr>
            <a:spLocks/>
          </p:cNvSpPr>
          <p:nvPr/>
        </p:nvSpPr>
        <p:spPr bwMode="auto">
          <a:xfrm>
            <a:off x="3611563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4" name="Freeform 141"/>
          <p:cNvSpPr>
            <a:spLocks/>
          </p:cNvSpPr>
          <p:nvPr/>
        </p:nvSpPr>
        <p:spPr bwMode="auto">
          <a:xfrm>
            <a:off x="3617913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5" name="Freeform 142"/>
          <p:cNvSpPr>
            <a:spLocks/>
          </p:cNvSpPr>
          <p:nvPr/>
        </p:nvSpPr>
        <p:spPr bwMode="auto">
          <a:xfrm>
            <a:off x="3602038" y="4406900"/>
            <a:ext cx="2387600" cy="1090613"/>
          </a:xfrm>
          <a:custGeom>
            <a:avLst/>
            <a:gdLst>
              <a:gd name="T0" fmla="*/ 2147483647 w 1504"/>
              <a:gd name="T1" fmla="*/ 2147483647 h 687"/>
              <a:gd name="T2" fmla="*/ 2147483647 w 1504"/>
              <a:gd name="T3" fmla="*/ 2147483647 h 687"/>
              <a:gd name="T4" fmla="*/ 2147483647 w 1504"/>
              <a:gd name="T5" fmla="*/ 2147483647 h 687"/>
              <a:gd name="T6" fmla="*/ 2147483647 w 1504"/>
              <a:gd name="T7" fmla="*/ 2147483647 h 687"/>
              <a:gd name="T8" fmla="*/ 2147483647 w 1504"/>
              <a:gd name="T9" fmla="*/ 2147483647 h 687"/>
              <a:gd name="T10" fmla="*/ 2147483647 w 1504"/>
              <a:gd name="T11" fmla="*/ 2147483647 h 687"/>
              <a:gd name="T12" fmla="*/ 2147483647 w 1504"/>
              <a:gd name="T13" fmla="*/ 2147483647 h 687"/>
              <a:gd name="T14" fmla="*/ 2147483647 w 1504"/>
              <a:gd name="T15" fmla="*/ 2147483647 h 687"/>
              <a:gd name="T16" fmla="*/ 2147483647 w 1504"/>
              <a:gd name="T17" fmla="*/ 2147483647 h 687"/>
              <a:gd name="T18" fmla="*/ 2147483647 w 1504"/>
              <a:gd name="T19" fmla="*/ 2147483647 h 687"/>
              <a:gd name="T20" fmla="*/ 0 w 1504"/>
              <a:gd name="T21" fmla="*/ 2147483647 h 687"/>
              <a:gd name="T22" fmla="*/ 2147483647 w 1504"/>
              <a:gd name="T23" fmla="*/ 2147483647 h 687"/>
              <a:gd name="T24" fmla="*/ 2147483647 w 1504"/>
              <a:gd name="T25" fmla="*/ 2147483647 h 687"/>
              <a:gd name="T26" fmla="*/ 2147483647 w 1504"/>
              <a:gd name="T27" fmla="*/ 2147483647 h 687"/>
              <a:gd name="T28" fmla="*/ 2147483647 w 1504"/>
              <a:gd name="T29" fmla="*/ 2147483647 h 687"/>
              <a:gd name="T30" fmla="*/ 2147483647 w 1504"/>
              <a:gd name="T31" fmla="*/ 2147483647 h 687"/>
              <a:gd name="T32" fmla="*/ 2147483647 w 1504"/>
              <a:gd name="T33" fmla="*/ 2147483647 h 687"/>
              <a:gd name="T34" fmla="*/ 2147483647 w 1504"/>
              <a:gd name="T35" fmla="*/ 2147483647 h 687"/>
              <a:gd name="T36" fmla="*/ 2147483647 w 1504"/>
              <a:gd name="T37" fmla="*/ 2147483647 h 687"/>
              <a:gd name="T38" fmla="*/ 2147483647 w 1504"/>
              <a:gd name="T39" fmla="*/ 2147483647 h 687"/>
              <a:gd name="T40" fmla="*/ 2147483647 w 1504"/>
              <a:gd name="T41" fmla="*/ 2147483647 h 687"/>
              <a:gd name="T42" fmla="*/ 2147483647 w 1504"/>
              <a:gd name="T43" fmla="*/ 2147483647 h 687"/>
              <a:gd name="T44" fmla="*/ 2147483647 w 1504"/>
              <a:gd name="T45" fmla="*/ 2147483647 h 687"/>
              <a:gd name="T46" fmla="*/ 2147483647 w 1504"/>
              <a:gd name="T47" fmla="*/ 2147483647 h 687"/>
              <a:gd name="T48" fmla="*/ 2147483647 w 1504"/>
              <a:gd name="T49" fmla="*/ 2147483647 h 687"/>
              <a:gd name="T50" fmla="*/ 2147483647 w 1504"/>
              <a:gd name="T51" fmla="*/ 2147483647 h 687"/>
              <a:gd name="T52" fmla="*/ 2147483647 w 1504"/>
              <a:gd name="T53" fmla="*/ 2147483647 h 687"/>
              <a:gd name="T54" fmla="*/ 2147483647 w 1504"/>
              <a:gd name="T55" fmla="*/ 2147483647 h 687"/>
              <a:gd name="T56" fmla="*/ 2147483647 w 1504"/>
              <a:gd name="T57" fmla="*/ 2147483647 h 687"/>
              <a:gd name="T58" fmla="*/ 2147483647 w 1504"/>
              <a:gd name="T59" fmla="*/ 2147483647 h 687"/>
              <a:gd name="T60" fmla="*/ 2147483647 w 1504"/>
              <a:gd name="T61" fmla="*/ 2147483647 h 687"/>
              <a:gd name="T62" fmla="*/ 2147483647 w 1504"/>
              <a:gd name="T63" fmla="*/ 2147483647 h 687"/>
              <a:gd name="T64" fmla="*/ 2147483647 w 1504"/>
              <a:gd name="T65" fmla="*/ 2147483647 h 687"/>
              <a:gd name="T66" fmla="*/ 2147483647 w 1504"/>
              <a:gd name="T67" fmla="*/ 2147483647 h 687"/>
              <a:gd name="T68" fmla="*/ 2147483647 w 1504"/>
              <a:gd name="T69" fmla="*/ 2147483647 h 687"/>
              <a:gd name="T70" fmla="*/ 2147483647 w 1504"/>
              <a:gd name="T71" fmla="*/ 2147483647 h 687"/>
              <a:gd name="T72" fmla="*/ 2147483647 w 1504"/>
              <a:gd name="T73" fmla="*/ 2147483647 h 687"/>
              <a:gd name="T74" fmla="*/ 2147483647 w 1504"/>
              <a:gd name="T75" fmla="*/ 2147483647 h 687"/>
              <a:gd name="T76" fmla="*/ 2147483647 w 1504"/>
              <a:gd name="T77" fmla="*/ 2147483647 h 687"/>
              <a:gd name="T78" fmla="*/ 2147483647 w 1504"/>
              <a:gd name="T79" fmla="*/ 2147483647 h 687"/>
              <a:gd name="T80" fmla="*/ 2147483647 w 1504"/>
              <a:gd name="T81" fmla="*/ 2147483647 h 687"/>
              <a:gd name="T82" fmla="*/ 2147483647 w 1504"/>
              <a:gd name="T83" fmla="*/ 2147483647 h 687"/>
              <a:gd name="T84" fmla="*/ 2147483647 w 1504"/>
              <a:gd name="T85" fmla="*/ 2147483647 h 687"/>
              <a:gd name="T86" fmla="*/ 2147483647 w 1504"/>
              <a:gd name="T87" fmla="*/ 2147483647 h 687"/>
              <a:gd name="T88" fmla="*/ 2147483647 w 1504"/>
              <a:gd name="T89" fmla="*/ 2147483647 h 687"/>
              <a:gd name="T90" fmla="*/ 2147483647 w 1504"/>
              <a:gd name="T91" fmla="*/ 2147483647 h 687"/>
              <a:gd name="T92" fmla="*/ 2147483647 w 1504"/>
              <a:gd name="T93" fmla="*/ 2147483647 h 687"/>
              <a:gd name="T94" fmla="*/ 2147483647 w 1504"/>
              <a:gd name="T95" fmla="*/ 2147483647 h 687"/>
              <a:gd name="T96" fmla="*/ 2147483647 w 1504"/>
              <a:gd name="T97" fmla="*/ 2147483647 h 687"/>
              <a:gd name="T98" fmla="*/ 2147483647 w 1504"/>
              <a:gd name="T99" fmla="*/ 2147483647 h 687"/>
              <a:gd name="T100" fmla="*/ 2147483647 w 1504"/>
              <a:gd name="T101" fmla="*/ 2147483647 h 6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504" h="687">
                <a:moveTo>
                  <a:pt x="1165" y="681"/>
                </a:moveTo>
                <a:lnTo>
                  <a:pt x="1165" y="685"/>
                </a:lnTo>
                <a:lnTo>
                  <a:pt x="1169" y="687"/>
                </a:lnTo>
                <a:lnTo>
                  <a:pt x="1177" y="687"/>
                </a:lnTo>
                <a:lnTo>
                  <a:pt x="1187" y="687"/>
                </a:lnTo>
                <a:lnTo>
                  <a:pt x="1193" y="687"/>
                </a:lnTo>
                <a:lnTo>
                  <a:pt x="1202" y="687"/>
                </a:lnTo>
                <a:lnTo>
                  <a:pt x="1212" y="687"/>
                </a:lnTo>
                <a:lnTo>
                  <a:pt x="1214" y="687"/>
                </a:lnTo>
                <a:lnTo>
                  <a:pt x="1224" y="687"/>
                </a:lnTo>
                <a:lnTo>
                  <a:pt x="1232" y="685"/>
                </a:lnTo>
                <a:lnTo>
                  <a:pt x="1240" y="683"/>
                </a:lnTo>
                <a:lnTo>
                  <a:pt x="1248" y="681"/>
                </a:lnTo>
                <a:lnTo>
                  <a:pt x="1258" y="681"/>
                </a:lnTo>
                <a:lnTo>
                  <a:pt x="1268" y="681"/>
                </a:lnTo>
                <a:lnTo>
                  <a:pt x="1278" y="681"/>
                </a:lnTo>
                <a:lnTo>
                  <a:pt x="1288" y="681"/>
                </a:lnTo>
                <a:lnTo>
                  <a:pt x="1298" y="681"/>
                </a:lnTo>
                <a:lnTo>
                  <a:pt x="1310" y="681"/>
                </a:lnTo>
                <a:lnTo>
                  <a:pt x="1320" y="681"/>
                </a:lnTo>
                <a:lnTo>
                  <a:pt x="1330" y="681"/>
                </a:lnTo>
                <a:lnTo>
                  <a:pt x="1340" y="681"/>
                </a:lnTo>
                <a:lnTo>
                  <a:pt x="1352" y="681"/>
                </a:lnTo>
                <a:lnTo>
                  <a:pt x="1362" y="681"/>
                </a:lnTo>
                <a:lnTo>
                  <a:pt x="1372" y="681"/>
                </a:lnTo>
                <a:lnTo>
                  <a:pt x="1382" y="681"/>
                </a:lnTo>
                <a:lnTo>
                  <a:pt x="1394" y="681"/>
                </a:lnTo>
                <a:lnTo>
                  <a:pt x="1404" y="681"/>
                </a:lnTo>
                <a:lnTo>
                  <a:pt x="1414" y="681"/>
                </a:lnTo>
                <a:lnTo>
                  <a:pt x="1422" y="681"/>
                </a:lnTo>
                <a:lnTo>
                  <a:pt x="1432" y="681"/>
                </a:lnTo>
                <a:lnTo>
                  <a:pt x="1440" y="681"/>
                </a:lnTo>
                <a:lnTo>
                  <a:pt x="1450" y="681"/>
                </a:lnTo>
                <a:lnTo>
                  <a:pt x="1456" y="681"/>
                </a:lnTo>
                <a:lnTo>
                  <a:pt x="1462" y="681"/>
                </a:lnTo>
                <a:lnTo>
                  <a:pt x="1470" y="681"/>
                </a:lnTo>
                <a:lnTo>
                  <a:pt x="1478" y="681"/>
                </a:lnTo>
                <a:lnTo>
                  <a:pt x="1488" y="681"/>
                </a:lnTo>
                <a:lnTo>
                  <a:pt x="1498" y="681"/>
                </a:lnTo>
                <a:lnTo>
                  <a:pt x="1502" y="681"/>
                </a:lnTo>
                <a:lnTo>
                  <a:pt x="1504" y="681"/>
                </a:lnTo>
                <a:lnTo>
                  <a:pt x="1504" y="0"/>
                </a:lnTo>
                <a:lnTo>
                  <a:pt x="0" y="4"/>
                </a:lnTo>
                <a:lnTo>
                  <a:pt x="0" y="685"/>
                </a:lnTo>
                <a:lnTo>
                  <a:pt x="2" y="685"/>
                </a:lnTo>
                <a:lnTo>
                  <a:pt x="10" y="685"/>
                </a:lnTo>
                <a:lnTo>
                  <a:pt x="14" y="685"/>
                </a:lnTo>
                <a:lnTo>
                  <a:pt x="22" y="685"/>
                </a:lnTo>
                <a:lnTo>
                  <a:pt x="28" y="685"/>
                </a:lnTo>
                <a:lnTo>
                  <a:pt x="38" y="685"/>
                </a:lnTo>
                <a:lnTo>
                  <a:pt x="48" y="685"/>
                </a:lnTo>
                <a:lnTo>
                  <a:pt x="58" y="685"/>
                </a:lnTo>
                <a:lnTo>
                  <a:pt x="70" y="685"/>
                </a:lnTo>
                <a:lnTo>
                  <a:pt x="82" y="685"/>
                </a:lnTo>
                <a:lnTo>
                  <a:pt x="92" y="685"/>
                </a:lnTo>
                <a:lnTo>
                  <a:pt x="106" y="685"/>
                </a:lnTo>
                <a:lnTo>
                  <a:pt x="112" y="685"/>
                </a:lnTo>
                <a:lnTo>
                  <a:pt x="118" y="685"/>
                </a:lnTo>
                <a:lnTo>
                  <a:pt x="126" y="685"/>
                </a:lnTo>
                <a:lnTo>
                  <a:pt x="132" y="685"/>
                </a:lnTo>
                <a:lnTo>
                  <a:pt x="146" y="685"/>
                </a:lnTo>
                <a:lnTo>
                  <a:pt x="158" y="685"/>
                </a:lnTo>
                <a:lnTo>
                  <a:pt x="164" y="685"/>
                </a:lnTo>
                <a:lnTo>
                  <a:pt x="172" y="685"/>
                </a:lnTo>
                <a:lnTo>
                  <a:pt x="180" y="685"/>
                </a:lnTo>
                <a:lnTo>
                  <a:pt x="186" y="685"/>
                </a:lnTo>
                <a:lnTo>
                  <a:pt x="192" y="685"/>
                </a:lnTo>
                <a:lnTo>
                  <a:pt x="200" y="685"/>
                </a:lnTo>
                <a:lnTo>
                  <a:pt x="206" y="685"/>
                </a:lnTo>
                <a:lnTo>
                  <a:pt x="214" y="685"/>
                </a:lnTo>
                <a:lnTo>
                  <a:pt x="220" y="685"/>
                </a:lnTo>
                <a:lnTo>
                  <a:pt x="226" y="685"/>
                </a:lnTo>
                <a:lnTo>
                  <a:pt x="234" y="685"/>
                </a:lnTo>
                <a:lnTo>
                  <a:pt x="240" y="685"/>
                </a:lnTo>
                <a:lnTo>
                  <a:pt x="252" y="685"/>
                </a:lnTo>
                <a:lnTo>
                  <a:pt x="264" y="685"/>
                </a:lnTo>
                <a:lnTo>
                  <a:pt x="275" y="685"/>
                </a:lnTo>
                <a:lnTo>
                  <a:pt x="285" y="685"/>
                </a:lnTo>
                <a:lnTo>
                  <a:pt x="295" y="685"/>
                </a:lnTo>
                <a:lnTo>
                  <a:pt x="305" y="685"/>
                </a:lnTo>
                <a:lnTo>
                  <a:pt x="313" y="685"/>
                </a:lnTo>
                <a:lnTo>
                  <a:pt x="321" y="685"/>
                </a:lnTo>
                <a:lnTo>
                  <a:pt x="323" y="685"/>
                </a:lnTo>
                <a:lnTo>
                  <a:pt x="329" y="685"/>
                </a:lnTo>
                <a:lnTo>
                  <a:pt x="335" y="685"/>
                </a:lnTo>
                <a:lnTo>
                  <a:pt x="337" y="685"/>
                </a:lnTo>
                <a:lnTo>
                  <a:pt x="339" y="685"/>
                </a:lnTo>
                <a:lnTo>
                  <a:pt x="339" y="679"/>
                </a:lnTo>
                <a:lnTo>
                  <a:pt x="339" y="669"/>
                </a:lnTo>
                <a:lnTo>
                  <a:pt x="339" y="662"/>
                </a:lnTo>
                <a:lnTo>
                  <a:pt x="339" y="652"/>
                </a:lnTo>
                <a:lnTo>
                  <a:pt x="339" y="642"/>
                </a:lnTo>
                <a:lnTo>
                  <a:pt x="339" y="630"/>
                </a:lnTo>
                <a:lnTo>
                  <a:pt x="341" y="622"/>
                </a:lnTo>
                <a:lnTo>
                  <a:pt x="345" y="616"/>
                </a:lnTo>
                <a:lnTo>
                  <a:pt x="347" y="608"/>
                </a:lnTo>
                <a:lnTo>
                  <a:pt x="351" y="600"/>
                </a:lnTo>
                <a:lnTo>
                  <a:pt x="357" y="588"/>
                </a:lnTo>
                <a:lnTo>
                  <a:pt x="365" y="576"/>
                </a:lnTo>
                <a:lnTo>
                  <a:pt x="373" y="562"/>
                </a:lnTo>
                <a:lnTo>
                  <a:pt x="381" y="550"/>
                </a:lnTo>
                <a:lnTo>
                  <a:pt x="389" y="538"/>
                </a:lnTo>
                <a:lnTo>
                  <a:pt x="401" y="526"/>
                </a:lnTo>
                <a:lnTo>
                  <a:pt x="411" y="514"/>
                </a:lnTo>
                <a:lnTo>
                  <a:pt x="421" y="504"/>
                </a:lnTo>
                <a:lnTo>
                  <a:pt x="431" y="492"/>
                </a:lnTo>
                <a:lnTo>
                  <a:pt x="443" y="482"/>
                </a:lnTo>
                <a:lnTo>
                  <a:pt x="455" y="472"/>
                </a:lnTo>
                <a:lnTo>
                  <a:pt x="467" y="462"/>
                </a:lnTo>
                <a:lnTo>
                  <a:pt x="473" y="458"/>
                </a:lnTo>
                <a:lnTo>
                  <a:pt x="479" y="452"/>
                </a:lnTo>
                <a:lnTo>
                  <a:pt x="487" y="450"/>
                </a:lnTo>
                <a:lnTo>
                  <a:pt x="493" y="446"/>
                </a:lnTo>
                <a:lnTo>
                  <a:pt x="505" y="436"/>
                </a:lnTo>
                <a:lnTo>
                  <a:pt x="519" y="428"/>
                </a:lnTo>
                <a:lnTo>
                  <a:pt x="527" y="424"/>
                </a:lnTo>
                <a:lnTo>
                  <a:pt x="533" y="422"/>
                </a:lnTo>
                <a:lnTo>
                  <a:pt x="541" y="418"/>
                </a:lnTo>
                <a:lnTo>
                  <a:pt x="549" y="414"/>
                </a:lnTo>
                <a:lnTo>
                  <a:pt x="555" y="412"/>
                </a:lnTo>
                <a:lnTo>
                  <a:pt x="563" y="408"/>
                </a:lnTo>
                <a:lnTo>
                  <a:pt x="571" y="406"/>
                </a:lnTo>
                <a:lnTo>
                  <a:pt x="577" y="402"/>
                </a:lnTo>
                <a:lnTo>
                  <a:pt x="585" y="398"/>
                </a:lnTo>
                <a:lnTo>
                  <a:pt x="593" y="396"/>
                </a:lnTo>
                <a:lnTo>
                  <a:pt x="601" y="394"/>
                </a:lnTo>
                <a:lnTo>
                  <a:pt x="609" y="392"/>
                </a:lnTo>
                <a:lnTo>
                  <a:pt x="617" y="390"/>
                </a:lnTo>
                <a:lnTo>
                  <a:pt x="625" y="388"/>
                </a:lnTo>
                <a:lnTo>
                  <a:pt x="631" y="386"/>
                </a:lnTo>
                <a:lnTo>
                  <a:pt x="641" y="384"/>
                </a:lnTo>
                <a:lnTo>
                  <a:pt x="647" y="382"/>
                </a:lnTo>
                <a:lnTo>
                  <a:pt x="657" y="380"/>
                </a:lnTo>
                <a:lnTo>
                  <a:pt x="665" y="378"/>
                </a:lnTo>
                <a:lnTo>
                  <a:pt x="675" y="378"/>
                </a:lnTo>
                <a:lnTo>
                  <a:pt x="681" y="376"/>
                </a:lnTo>
                <a:lnTo>
                  <a:pt x="691" y="376"/>
                </a:lnTo>
                <a:lnTo>
                  <a:pt x="699" y="374"/>
                </a:lnTo>
                <a:lnTo>
                  <a:pt x="707" y="374"/>
                </a:lnTo>
                <a:lnTo>
                  <a:pt x="715" y="374"/>
                </a:lnTo>
                <a:lnTo>
                  <a:pt x="725" y="374"/>
                </a:lnTo>
                <a:lnTo>
                  <a:pt x="735" y="374"/>
                </a:lnTo>
                <a:lnTo>
                  <a:pt x="745" y="374"/>
                </a:lnTo>
                <a:lnTo>
                  <a:pt x="753" y="374"/>
                </a:lnTo>
                <a:lnTo>
                  <a:pt x="763" y="374"/>
                </a:lnTo>
                <a:lnTo>
                  <a:pt x="771" y="374"/>
                </a:lnTo>
                <a:lnTo>
                  <a:pt x="781" y="374"/>
                </a:lnTo>
                <a:lnTo>
                  <a:pt x="789" y="374"/>
                </a:lnTo>
                <a:lnTo>
                  <a:pt x="799" y="376"/>
                </a:lnTo>
                <a:lnTo>
                  <a:pt x="809" y="376"/>
                </a:lnTo>
                <a:lnTo>
                  <a:pt x="819" y="380"/>
                </a:lnTo>
                <a:lnTo>
                  <a:pt x="827" y="380"/>
                </a:lnTo>
                <a:lnTo>
                  <a:pt x="835" y="382"/>
                </a:lnTo>
                <a:lnTo>
                  <a:pt x="845" y="384"/>
                </a:lnTo>
                <a:lnTo>
                  <a:pt x="855" y="386"/>
                </a:lnTo>
                <a:lnTo>
                  <a:pt x="863" y="388"/>
                </a:lnTo>
                <a:lnTo>
                  <a:pt x="871" y="390"/>
                </a:lnTo>
                <a:lnTo>
                  <a:pt x="879" y="392"/>
                </a:lnTo>
                <a:lnTo>
                  <a:pt x="889" y="396"/>
                </a:lnTo>
                <a:lnTo>
                  <a:pt x="897" y="398"/>
                </a:lnTo>
                <a:lnTo>
                  <a:pt x="905" y="402"/>
                </a:lnTo>
                <a:lnTo>
                  <a:pt x="913" y="404"/>
                </a:lnTo>
                <a:lnTo>
                  <a:pt x="921" y="408"/>
                </a:lnTo>
                <a:lnTo>
                  <a:pt x="929" y="412"/>
                </a:lnTo>
                <a:lnTo>
                  <a:pt x="937" y="414"/>
                </a:lnTo>
                <a:lnTo>
                  <a:pt x="945" y="418"/>
                </a:lnTo>
                <a:lnTo>
                  <a:pt x="955" y="424"/>
                </a:lnTo>
                <a:lnTo>
                  <a:pt x="961" y="428"/>
                </a:lnTo>
                <a:lnTo>
                  <a:pt x="969" y="430"/>
                </a:lnTo>
                <a:lnTo>
                  <a:pt x="977" y="436"/>
                </a:lnTo>
                <a:lnTo>
                  <a:pt x="985" y="440"/>
                </a:lnTo>
                <a:lnTo>
                  <a:pt x="993" y="444"/>
                </a:lnTo>
                <a:lnTo>
                  <a:pt x="999" y="450"/>
                </a:lnTo>
                <a:lnTo>
                  <a:pt x="1007" y="454"/>
                </a:lnTo>
                <a:lnTo>
                  <a:pt x="1015" y="460"/>
                </a:lnTo>
                <a:lnTo>
                  <a:pt x="1027" y="470"/>
                </a:lnTo>
                <a:lnTo>
                  <a:pt x="1039" y="480"/>
                </a:lnTo>
                <a:lnTo>
                  <a:pt x="1053" y="492"/>
                </a:lnTo>
                <a:lnTo>
                  <a:pt x="1065" y="504"/>
                </a:lnTo>
                <a:lnTo>
                  <a:pt x="1075" y="514"/>
                </a:lnTo>
                <a:lnTo>
                  <a:pt x="1087" y="528"/>
                </a:lnTo>
                <a:lnTo>
                  <a:pt x="1091" y="534"/>
                </a:lnTo>
                <a:lnTo>
                  <a:pt x="1097" y="540"/>
                </a:lnTo>
                <a:lnTo>
                  <a:pt x="1103" y="546"/>
                </a:lnTo>
                <a:lnTo>
                  <a:pt x="1109" y="554"/>
                </a:lnTo>
                <a:lnTo>
                  <a:pt x="1111" y="560"/>
                </a:lnTo>
                <a:lnTo>
                  <a:pt x="1117" y="568"/>
                </a:lnTo>
                <a:lnTo>
                  <a:pt x="1121" y="574"/>
                </a:lnTo>
                <a:lnTo>
                  <a:pt x="1125" y="582"/>
                </a:lnTo>
                <a:lnTo>
                  <a:pt x="1129" y="588"/>
                </a:lnTo>
                <a:lnTo>
                  <a:pt x="1133" y="596"/>
                </a:lnTo>
                <a:lnTo>
                  <a:pt x="1137" y="604"/>
                </a:lnTo>
                <a:lnTo>
                  <a:pt x="1141" y="612"/>
                </a:lnTo>
                <a:lnTo>
                  <a:pt x="1143" y="620"/>
                </a:lnTo>
                <a:lnTo>
                  <a:pt x="1147" y="626"/>
                </a:lnTo>
                <a:lnTo>
                  <a:pt x="1149" y="634"/>
                </a:lnTo>
                <a:lnTo>
                  <a:pt x="1153" y="642"/>
                </a:lnTo>
                <a:lnTo>
                  <a:pt x="1155" y="650"/>
                </a:lnTo>
                <a:lnTo>
                  <a:pt x="1159" y="658"/>
                </a:lnTo>
                <a:lnTo>
                  <a:pt x="1161" y="665"/>
                </a:lnTo>
                <a:lnTo>
                  <a:pt x="1165" y="675"/>
                </a:lnTo>
                <a:lnTo>
                  <a:pt x="1165" y="679"/>
                </a:lnTo>
                <a:lnTo>
                  <a:pt x="1165" y="681"/>
                </a:lnTo>
                <a:close/>
              </a:path>
            </a:pathLst>
          </a:custGeom>
          <a:solidFill>
            <a:srgbClr val="AB8A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6" name="Freeform 143"/>
          <p:cNvSpPr>
            <a:spLocks/>
          </p:cNvSpPr>
          <p:nvPr/>
        </p:nvSpPr>
        <p:spPr bwMode="auto">
          <a:xfrm>
            <a:off x="369888" y="5076825"/>
            <a:ext cx="377825" cy="455613"/>
          </a:xfrm>
          <a:custGeom>
            <a:avLst/>
            <a:gdLst>
              <a:gd name="T0" fmla="*/ 2147483647 w 238"/>
              <a:gd name="T1" fmla="*/ 2147483647 h 287"/>
              <a:gd name="T2" fmla="*/ 2147483647 w 238"/>
              <a:gd name="T3" fmla="*/ 2147483647 h 287"/>
              <a:gd name="T4" fmla="*/ 2147483647 w 238"/>
              <a:gd name="T5" fmla="*/ 2147483647 h 287"/>
              <a:gd name="T6" fmla="*/ 2147483647 w 238"/>
              <a:gd name="T7" fmla="*/ 2147483647 h 287"/>
              <a:gd name="T8" fmla="*/ 0 w 238"/>
              <a:gd name="T9" fmla="*/ 2147483647 h 287"/>
              <a:gd name="T10" fmla="*/ 0 w 238"/>
              <a:gd name="T11" fmla="*/ 2147483647 h 287"/>
              <a:gd name="T12" fmla="*/ 0 w 238"/>
              <a:gd name="T13" fmla="*/ 2147483647 h 287"/>
              <a:gd name="T14" fmla="*/ 2147483647 w 238"/>
              <a:gd name="T15" fmla="*/ 2147483647 h 287"/>
              <a:gd name="T16" fmla="*/ 2147483647 w 238"/>
              <a:gd name="T17" fmla="*/ 2147483647 h 287"/>
              <a:gd name="T18" fmla="*/ 2147483647 w 238"/>
              <a:gd name="T19" fmla="*/ 2147483647 h 287"/>
              <a:gd name="T20" fmla="*/ 2147483647 w 238"/>
              <a:gd name="T21" fmla="*/ 0 h 287"/>
              <a:gd name="T22" fmla="*/ 2147483647 w 238"/>
              <a:gd name="T23" fmla="*/ 0 h 287"/>
              <a:gd name="T24" fmla="*/ 2147483647 w 238"/>
              <a:gd name="T25" fmla="*/ 0 h 287"/>
              <a:gd name="T26" fmla="*/ 2147483647 w 238"/>
              <a:gd name="T27" fmla="*/ 0 h 287"/>
              <a:gd name="T28" fmla="*/ 2147483647 w 238"/>
              <a:gd name="T29" fmla="*/ 0 h 287"/>
              <a:gd name="T30" fmla="*/ 2147483647 w 238"/>
              <a:gd name="T31" fmla="*/ 2147483647 h 287"/>
              <a:gd name="T32" fmla="*/ 2147483647 w 238"/>
              <a:gd name="T33" fmla="*/ 2147483647 h 287"/>
              <a:gd name="T34" fmla="*/ 2147483647 w 238"/>
              <a:gd name="T35" fmla="*/ 2147483647 h 287"/>
              <a:gd name="T36" fmla="*/ 2147483647 w 238"/>
              <a:gd name="T37" fmla="*/ 2147483647 h 287"/>
              <a:gd name="T38" fmla="*/ 2147483647 w 238"/>
              <a:gd name="T39" fmla="*/ 2147483647 h 287"/>
              <a:gd name="T40" fmla="*/ 2147483647 w 238"/>
              <a:gd name="T41" fmla="*/ 2147483647 h 287"/>
              <a:gd name="T42" fmla="*/ 2147483647 w 238"/>
              <a:gd name="T43" fmla="*/ 2147483647 h 287"/>
              <a:gd name="T44" fmla="*/ 2147483647 w 238"/>
              <a:gd name="T45" fmla="*/ 2147483647 h 287"/>
              <a:gd name="T46" fmla="*/ 2147483647 w 238"/>
              <a:gd name="T47" fmla="*/ 2147483647 h 287"/>
              <a:gd name="T48" fmla="*/ 2147483647 w 238"/>
              <a:gd name="T49" fmla="*/ 2147483647 h 287"/>
              <a:gd name="T50" fmla="*/ 2147483647 w 238"/>
              <a:gd name="T51" fmla="*/ 2147483647 h 287"/>
              <a:gd name="T52" fmla="*/ 2147483647 w 238"/>
              <a:gd name="T53" fmla="*/ 2147483647 h 287"/>
              <a:gd name="T54" fmla="*/ 2147483647 w 238"/>
              <a:gd name="T55" fmla="*/ 2147483647 h 287"/>
              <a:gd name="T56" fmla="*/ 2147483647 w 238"/>
              <a:gd name="T57" fmla="*/ 2147483647 h 287"/>
              <a:gd name="T58" fmla="*/ 2147483647 w 238"/>
              <a:gd name="T59" fmla="*/ 2147483647 h 287"/>
              <a:gd name="T60" fmla="*/ 2147483647 w 238"/>
              <a:gd name="T61" fmla="*/ 2147483647 h 287"/>
              <a:gd name="T62" fmla="*/ 2147483647 w 238"/>
              <a:gd name="T63" fmla="*/ 2147483647 h 287"/>
              <a:gd name="T64" fmla="*/ 2147483647 w 238"/>
              <a:gd name="T65" fmla="*/ 2147483647 h 287"/>
              <a:gd name="T66" fmla="*/ 2147483647 w 238"/>
              <a:gd name="T67" fmla="*/ 2147483647 h 287"/>
              <a:gd name="T68" fmla="*/ 2147483647 w 238"/>
              <a:gd name="T69" fmla="*/ 2147483647 h 287"/>
              <a:gd name="T70" fmla="*/ 2147483647 w 238"/>
              <a:gd name="T71" fmla="*/ 2147483647 h 287"/>
              <a:gd name="T72" fmla="*/ 2147483647 w 238"/>
              <a:gd name="T73" fmla="*/ 2147483647 h 287"/>
              <a:gd name="T74" fmla="*/ 2147483647 w 238"/>
              <a:gd name="T75" fmla="*/ 2147483647 h 2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8" h="287">
                <a:moveTo>
                  <a:pt x="64" y="287"/>
                </a:moveTo>
                <a:lnTo>
                  <a:pt x="58" y="287"/>
                </a:lnTo>
                <a:lnTo>
                  <a:pt x="50" y="285"/>
                </a:lnTo>
                <a:lnTo>
                  <a:pt x="44" y="283"/>
                </a:lnTo>
                <a:lnTo>
                  <a:pt x="38" y="281"/>
                </a:lnTo>
                <a:lnTo>
                  <a:pt x="26" y="275"/>
                </a:lnTo>
                <a:lnTo>
                  <a:pt x="16" y="269"/>
                </a:lnTo>
                <a:lnTo>
                  <a:pt x="8" y="257"/>
                </a:lnTo>
                <a:lnTo>
                  <a:pt x="2" y="247"/>
                </a:lnTo>
                <a:lnTo>
                  <a:pt x="0" y="236"/>
                </a:lnTo>
                <a:lnTo>
                  <a:pt x="0" y="224"/>
                </a:lnTo>
                <a:lnTo>
                  <a:pt x="0" y="66"/>
                </a:lnTo>
                <a:lnTo>
                  <a:pt x="0" y="58"/>
                </a:lnTo>
                <a:lnTo>
                  <a:pt x="0" y="50"/>
                </a:lnTo>
                <a:lnTo>
                  <a:pt x="0" y="44"/>
                </a:lnTo>
                <a:lnTo>
                  <a:pt x="2" y="40"/>
                </a:lnTo>
                <a:lnTo>
                  <a:pt x="8" y="28"/>
                </a:lnTo>
                <a:lnTo>
                  <a:pt x="16" y="18"/>
                </a:lnTo>
                <a:lnTo>
                  <a:pt x="26" y="10"/>
                </a:lnTo>
                <a:lnTo>
                  <a:pt x="38" y="6"/>
                </a:lnTo>
                <a:lnTo>
                  <a:pt x="44" y="2"/>
                </a:lnTo>
                <a:lnTo>
                  <a:pt x="50" y="0"/>
                </a:lnTo>
                <a:lnTo>
                  <a:pt x="58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86" y="0"/>
                </a:lnTo>
                <a:lnTo>
                  <a:pt x="96" y="0"/>
                </a:lnTo>
                <a:lnTo>
                  <a:pt x="108" y="0"/>
                </a:lnTo>
                <a:lnTo>
                  <a:pt x="118" y="0"/>
                </a:lnTo>
                <a:lnTo>
                  <a:pt x="130" y="0"/>
                </a:lnTo>
                <a:lnTo>
                  <a:pt x="130" y="8"/>
                </a:lnTo>
                <a:lnTo>
                  <a:pt x="130" y="18"/>
                </a:lnTo>
                <a:lnTo>
                  <a:pt x="130" y="24"/>
                </a:lnTo>
                <a:lnTo>
                  <a:pt x="130" y="32"/>
                </a:lnTo>
                <a:lnTo>
                  <a:pt x="130" y="42"/>
                </a:lnTo>
                <a:lnTo>
                  <a:pt x="130" y="46"/>
                </a:lnTo>
                <a:lnTo>
                  <a:pt x="130" y="58"/>
                </a:lnTo>
                <a:lnTo>
                  <a:pt x="136" y="70"/>
                </a:lnTo>
                <a:lnTo>
                  <a:pt x="142" y="80"/>
                </a:lnTo>
                <a:lnTo>
                  <a:pt x="150" y="90"/>
                </a:lnTo>
                <a:lnTo>
                  <a:pt x="160" y="96"/>
                </a:lnTo>
                <a:lnTo>
                  <a:pt x="172" y="102"/>
                </a:lnTo>
                <a:lnTo>
                  <a:pt x="178" y="104"/>
                </a:lnTo>
                <a:lnTo>
                  <a:pt x="184" y="106"/>
                </a:lnTo>
                <a:lnTo>
                  <a:pt x="190" y="108"/>
                </a:lnTo>
                <a:lnTo>
                  <a:pt x="198" y="110"/>
                </a:lnTo>
                <a:lnTo>
                  <a:pt x="200" y="110"/>
                </a:lnTo>
                <a:lnTo>
                  <a:pt x="210" y="110"/>
                </a:lnTo>
                <a:lnTo>
                  <a:pt x="214" y="110"/>
                </a:lnTo>
                <a:lnTo>
                  <a:pt x="222" y="110"/>
                </a:lnTo>
                <a:lnTo>
                  <a:pt x="228" y="110"/>
                </a:lnTo>
                <a:lnTo>
                  <a:pt x="238" y="110"/>
                </a:lnTo>
                <a:lnTo>
                  <a:pt x="238" y="116"/>
                </a:lnTo>
                <a:lnTo>
                  <a:pt x="238" y="126"/>
                </a:lnTo>
                <a:lnTo>
                  <a:pt x="238" y="136"/>
                </a:lnTo>
                <a:lnTo>
                  <a:pt x="238" y="146"/>
                </a:lnTo>
                <a:lnTo>
                  <a:pt x="238" y="156"/>
                </a:lnTo>
                <a:lnTo>
                  <a:pt x="238" y="166"/>
                </a:lnTo>
                <a:lnTo>
                  <a:pt x="238" y="174"/>
                </a:lnTo>
                <a:lnTo>
                  <a:pt x="238" y="184"/>
                </a:lnTo>
                <a:lnTo>
                  <a:pt x="238" y="192"/>
                </a:lnTo>
                <a:lnTo>
                  <a:pt x="238" y="198"/>
                </a:lnTo>
                <a:lnTo>
                  <a:pt x="238" y="204"/>
                </a:lnTo>
                <a:lnTo>
                  <a:pt x="238" y="212"/>
                </a:lnTo>
                <a:lnTo>
                  <a:pt x="238" y="220"/>
                </a:lnTo>
                <a:lnTo>
                  <a:pt x="238" y="224"/>
                </a:lnTo>
                <a:lnTo>
                  <a:pt x="234" y="236"/>
                </a:lnTo>
                <a:lnTo>
                  <a:pt x="232" y="247"/>
                </a:lnTo>
                <a:lnTo>
                  <a:pt x="226" y="257"/>
                </a:lnTo>
                <a:lnTo>
                  <a:pt x="218" y="269"/>
                </a:lnTo>
                <a:lnTo>
                  <a:pt x="206" y="275"/>
                </a:lnTo>
                <a:lnTo>
                  <a:pt x="196" y="281"/>
                </a:lnTo>
                <a:lnTo>
                  <a:pt x="184" y="285"/>
                </a:lnTo>
                <a:lnTo>
                  <a:pt x="172" y="287"/>
                </a:lnTo>
                <a:lnTo>
                  <a:pt x="64" y="287"/>
                </a:lnTo>
                <a:close/>
              </a:path>
            </a:pathLst>
          </a:custGeom>
          <a:solidFill>
            <a:srgbClr val="03C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7" name="Freeform 144"/>
          <p:cNvSpPr>
            <a:spLocks/>
          </p:cNvSpPr>
          <p:nvPr/>
        </p:nvSpPr>
        <p:spPr bwMode="auto">
          <a:xfrm>
            <a:off x="379413" y="5099050"/>
            <a:ext cx="346075" cy="414338"/>
          </a:xfrm>
          <a:custGeom>
            <a:avLst/>
            <a:gdLst>
              <a:gd name="T0" fmla="*/ 2147483647 w 218"/>
              <a:gd name="T1" fmla="*/ 2147483647 h 261"/>
              <a:gd name="T2" fmla="*/ 2147483647 w 218"/>
              <a:gd name="T3" fmla="*/ 2147483647 h 261"/>
              <a:gd name="T4" fmla="*/ 2147483647 w 218"/>
              <a:gd name="T5" fmla="*/ 2147483647 h 261"/>
              <a:gd name="T6" fmla="*/ 0 w 218"/>
              <a:gd name="T7" fmla="*/ 2147483647 h 261"/>
              <a:gd name="T8" fmla="*/ 0 w 218"/>
              <a:gd name="T9" fmla="*/ 2147483647 h 261"/>
              <a:gd name="T10" fmla="*/ 2147483647 w 218"/>
              <a:gd name="T11" fmla="*/ 2147483647 h 261"/>
              <a:gd name="T12" fmla="*/ 2147483647 w 218"/>
              <a:gd name="T13" fmla="*/ 2147483647 h 261"/>
              <a:gd name="T14" fmla="*/ 2147483647 w 218"/>
              <a:gd name="T15" fmla="*/ 2147483647 h 261"/>
              <a:gd name="T16" fmla="*/ 2147483647 w 218"/>
              <a:gd name="T17" fmla="*/ 0 h 261"/>
              <a:gd name="T18" fmla="*/ 2147483647 w 218"/>
              <a:gd name="T19" fmla="*/ 0 h 261"/>
              <a:gd name="T20" fmla="*/ 2147483647 w 218"/>
              <a:gd name="T21" fmla="*/ 0 h 261"/>
              <a:gd name="T22" fmla="*/ 2147483647 w 218"/>
              <a:gd name="T23" fmla="*/ 0 h 261"/>
              <a:gd name="T24" fmla="*/ 2147483647 w 218"/>
              <a:gd name="T25" fmla="*/ 2147483647 h 261"/>
              <a:gd name="T26" fmla="*/ 2147483647 w 218"/>
              <a:gd name="T27" fmla="*/ 2147483647 h 261"/>
              <a:gd name="T28" fmla="*/ 2147483647 w 218"/>
              <a:gd name="T29" fmla="*/ 2147483647 h 261"/>
              <a:gd name="T30" fmla="*/ 2147483647 w 218"/>
              <a:gd name="T31" fmla="*/ 2147483647 h 261"/>
              <a:gd name="T32" fmla="*/ 2147483647 w 218"/>
              <a:gd name="T33" fmla="*/ 2147483647 h 261"/>
              <a:gd name="T34" fmla="*/ 2147483647 w 218"/>
              <a:gd name="T35" fmla="*/ 2147483647 h 261"/>
              <a:gd name="T36" fmla="*/ 2147483647 w 218"/>
              <a:gd name="T37" fmla="*/ 2147483647 h 261"/>
              <a:gd name="T38" fmla="*/ 2147483647 w 218"/>
              <a:gd name="T39" fmla="*/ 2147483647 h 261"/>
              <a:gd name="T40" fmla="*/ 2147483647 w 218"/>
              <a:gd name="T41" fmla="*/ 2147483647 h 261"/>
              <a:gd name="T42" fmla="*/ 2147483647 w 218"/>
              <a:gd name="T43" fmla="*/ 2147483647 h 261"/>
              <a:gd name="T44" fmla="*/ 2147483647 w 218"/>
              <a:gd name="T45" fmla="*/ 2147483647 h 261"/>
              <a:gd name="T46" fmla="*/ 2147483647 w 218"/>
              <a:gd name="T47" fmla="*/ 2147483647 h 261"/>
              <a:gd name="T48" fmla="*/ 2147483647 w 218"/>
              <a:gd name="T49" fmla="*/ 2147483647 h 261"/>
              <a:gd name="T50" fmla="*/ 2147483647 w 218"/>
              <a:gd name="T51" fmla="*/ 2147483647 h 261"/>
              <a:gd name="T52" fmla="*/ 2147483647 w 218"/>
              <a:gd name="T53" fmla="*/ 2147483647 h 261"/>
              <a:gd name="T54" fmla="*/ 2147483647 w 218"/>
              <a:gd name="T55" fmla="*/ 2147483647 h 261"/>
              <a:gd name="T56" fmla="*/ 2147483647 w 218"/>
              <a:gd name="T57" fmla="*/ 2147483647 h 261"/>
              <a:gd name="T58" fmla="*/ 2147483647 w 218"/>
              <a:gd name="T59" fmla="*/ 2147483647 h 261"/>
              <a:gd name="T60" fmla="*/ 2147483647 w 218"/>
              <a:gd name="T61" fmla="*/ 2147483647 h 261"/>
              <a:gd name="T62" fmla="*/ 2147483647 w 218"/>
              <a:gd name="T63" fmla="*/ 2147483647 h 261"/>
              <a:gd name="T64" fmla="*/ 2147483647 w 218"/>
              <a:gd name="T65" fmla="*/ 2147483647 h 261"/>
              <a:gd name="T66" fmla="*/ 2147483647 w 218"/>
              <a:gd name="T67" fmla="*/ 2147483647 h 261"/>
              <a:gd name="T68" fmla="*/ 2147483647 w 218"/>
              <a:gd name="T69" fmla="*/ 2147483647 h 26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8" h="261">
                <a:moveTo>
                  <a:pt x="60" y="261"/>
                </a:moveTo>
                <a:lnTo>
                  <a:pt x="46" y="257"/>
                </a:lnTo>
                <a:lnTo>
                  <a:pt x="36" y="255"/>
                </a:lnTo>
                <a:lnTo>
                  <a:pt x="24" y="249"/>
                </a:lnTo>
                <a:lnTo>
                  <a:pt x="18" y="243"/>
                </a:lnTo>
                <a:lnTo>
                  <a:pt x="8" y="235"/>
                </a:lnTo>
                <a:lnTo>
                  <a:pt x="4" y="226"/>
                </a:lnTo>
                <a:lnTo>
                  <a:pt x="0" y="216"/>
                </a:lnTo>
                <a:lnTo>
                  <a:pt x="0" y="206"/>
                </a:lnTo>
                <a:lnTo>
                  <a:pt x="0" y="58"/>
                </a:lnTo>
                <a:lnTo>
                  <a:pt x="0" y="44"/>
                </a:lnTo>
                <a:lnTo>
                  <a:pt x="4" y="34"/>
                </a:lnTo>
                <a:lnTo>
                  <a:pt x="8" y="22"/>
                </a:lnTo>
                <a:lnTo>
                  <a:pt x="18" y="16"/>
                </a:lnTo>
                <a:lnTo>
                  <a:pt x="24" y="8"/>
                </a:lnTo>
                <a:lnTo>
                  <a:pt x="36" y="4"/>
                </a:lnTo>
                <a:lnTo>
                  <a:pt x="46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80" y="0"/>
                </a:lnTo>
                <a:lnTo>
                  <a:pt x="88" y="0"/>
                </a:lnTo>
                <a:lnTo>
                  <a:pt x="100" y="0"/>
                </a:lnTo>
                <a:lnTo>
                  <a:pt x="110" y="0"/>
                </a:lnTo>
                <a:lnTo>
                  <a:pt x="122" y="0"/>
                </a:lnTo>
                <a:lnTo>
                  <a:pt x="122" y="6"/>
                </a:lnTo>
                <a:lnTo>
                  <a:pt x="122" y="14"/>
                </a:lnTo>
                <a:lnTo>
                  <a:pt x="122" y="20"/>
                </a:lnTo>
                <a:lnTo>
                  <a:pt x="122" y="28"/>
                </a:lnTo>
                <a:lnTo>
                  <a:pt x="122" y="36"/>
                </a:lnTo>
                <a:lnTo>
                  <a:pt x="122" y="40"/>
                </a:lnTo>
                <a:lnTo>
                  <a:pt x="122" y="52"/>
                </a:lnTo>
                <a:lnTo>
                  <a:pt x="124" y="62"/>
                </a:lnTo>
                <a:lnTo>
                  <a:pt x="130" y="72"/>
                </a:lnTo>
                <a:lnTo>
                  <a:pt x="138" y="82"/>
                </a:lnTo>
                <a:lnTo>
                  <a:pt x="146" y="88"/>
                </a:lnTo>
                <a:lnTo>
                  <a:pt x="158" y="94"/>
                </a:lnTo>
                <a:lnTo>
                  <a:pt x="162" y="96"/>
                </a:lnTo>
                <a:lnTo>
                  <a:pt x="168" y="96"/>
                </a:lnTo>
                <a:lnTo>
                  <a:pt x="176" y="98"/>
                </a:lnTo>
                <a:lnTo>
                  <a:pt x="184" y="98"/>
                </a:lnTo>
                <a:lnTo>
                  <a:pt x="186" y="98"/>
                </a:lnTo>
                <a:lnTo>
                  <a:pt x="194" y="98"/>
                </a:lnTo>
                <a:lnTo>
                  <a:pt x="196" y="98"/>
                </a:lnTo>
                <a:lnTo>
                  <a:pt x="204" y="98"/>
                </a:lnTo>
                <a:lnTo>
                  <a:pt x="210" y="98"/>
                </a:lnTo>
                <a:lnTo>
                  <a:pt x="218" y="98"/>
                </a:lnTo>
                <a:lnTo>
                  <a:pt x="218" y="106"/>
                </a:lnTo>
                <a:lnTo>
                  <a:pt x="218" y="114"/>
                </a:lnTo>
                <a:lnTo>
                  <a:pt x="218" y="124"/>
                </a:lnTo>
                <a:lnTo>
                  <a:pt x="218" y="134"/>
                </a:lnTo>
                <a:lnTo>
                  <a:pt x="218" y="142"/>
                </a:lnTo>
                <a:lnTo>
                  <a:pt x="218" y="150"/>
                </a:lnTo>
                <a:lnTo>
                  <a:pt x="218" y="158"/>
                </a:lnTo>
                <a:lnTo>
                  <a:pt x="218" y="168"/>
                </a:lnTo>
                <a:lnTo>
                  <a:pt x="218" y="174"/>
                </a:lnTo>
                <a:lnTo>
                  <a:pt x="218" y="182"/>
                </a:lnTo>
                <a:lnTo>
                  <a:pt x="218" y="188"/>
                </a:lnTo>
                <a:lnTo>
                  <a:pt x="218" y="194"/>
                </a:lnTo>
                <a:lnTo>
                  <a:pt x="218" y="202"/>
                </a:lnTo>
                <a:lnTo>
                  <a:pt x="218" y="206"/>
                </a:lnTo>
                <a:lnTo>
                  <a:pt x="216" y="216"/>
                </a:lnTo>
                <a:lnTo>
                  <a:pt x="212" y="226"/>
                </a:lnTo>
                <a:lnTo>
                  <a:pt x="206" y="235"/>
                </a:lnTo>
                <a:lnTo>
                  <a:pt x="200" y="243"/>
                </a:lnTo>
                <a:lnTo>
                  <a:pt x="190" y="249"/>
                </a:lnTo>
                <a:lnTo>
                  <a:pt x="180" y="255"/>
                </a:lnTo>
                <a:lnTo>
                  <a:pt x="168" y="257"/>
                </a:lnTo>
                <a:lnTo>
                  <a:pt x="158" y="261"/>
                </a:lnTo>
                <a:lnTo>
                  <a:pt x="60" y="261"/>
                </a:lnTo>
                <a:close/>
              </a:path>
            </a:pathLst>
          </a:custGeom>
          <a:solidFill>
            <a:srgbClr val="00A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8" name="Freeform 145"/>
          <p:cNvSpPr>
            <a:spLocks/>
          </p:cNvSpPr>
          <p:nvPr/>
        </p:nvSpPr>
        <p:spPr bwMode="auto">
          <a:xfrm>
            <a:off x="392113" y="5118100"/>
            <a:ext cx="314325" cy="376238"/>
          </a:xfrm>
          <a:custGeom>
            <a:avLst/>
            <a:gdLst>
              <a:gd name="T0" fmla="*/ 2147483647 w 198"/>
              <a:gd name="T1" fmla="*/ 2147483647 h 237"/>
              <a:gd name="T2" fmla="*/ 2147483647 w 198"/>
              <a:gd name="T3" fmla="*/ 2147483647 h 237"/>
              <a:gd name="T4" fmla="*/ 2147483647 w 198"/>
              <a:gd name="T5" fmla="*/ 2147483647 h 237"/>
              <a:gd name="T6" fmla="*/ 0 w 198"/>
              <a:gd name="T7" fmla="*/ 2147483647 h 237"/>
              <a:gd name="T8" fmla="*/ 0 w 198"/>
              <a:gd name="T9" fmla="*/ 2147483647 h 237"/>
              <a:gd name="T10" fmla="*/ 2147483647 w 198"/>
              <a:gd name="T11" fmla="*/ 2147483647 h 237"/>
              <a:gd name="T12" fmla="*/ 2147483647 w 198"/>
              <a:gd name="T13" fmla="*/ 2147483647 h 237"/>
              <a:gd name="T14" fmla="*/ 2147483647 w 198"/>
              <a:gd name="T15" fmla="*/ 2147483647 h 237"/>
              <a:gd name="T16" fmla="*/ 2147483647 w 198"/>
              <a:gd name="T17" fmla="*/ 0 h 237"/>
              <a:gd name="T18" fmla="*/ 2147483647 w 198"/>
              <a:gd name="T19" fmla="*/ 0 h 237"/>
              <a:gd name="T20" fmla="*/ 2147483647 w 198"/>
              <a:gd name="T21" fmla="*/ 0 h 237"/>
              <a:gd name="T22" fmla="*/ 2147483647 w 198"/>
              <a:gd name="T23" fmla="*/ 0 h 237"/>
              <a:gd name="T24" fmla="*/ 2147483647 w 198"/>
              <a:gd name="T25" fmla="*/ 2147483647 h 237"/>
              <a:gd name="T26" fmla="*/ 2147483647 w 198"/>
              <a:gd name="T27" fmla="*/ 2147483647 h 237"/>
              <a:gd name="T28" fmla="*/ 2147483647 w 198"/>
              <a:gd name="T29" fmla="*/ 2147483647 h 237"/>
              <a:gd name="T30" fmla="*/ 2147483647 w 198"/>
              <a:gd name="T31" fmla="*/ 2147483647 h 237"/>
              <a:gd name="T32" fmla="*/ 2147483647 w 198"/>
              <a:gd name="T33" fmla="*/ 2147483647 h 237"/>
              <a:gd name="T34" fmla="*/ 2147483647 w 198"/>
              <a:gd name="T35" fmla="*/ 2147483647 h 237"/>
              <a:gd name="T36" fmla="*/ 2147483647 w 198"/>
              <a:gd name="T37" fmla="*/ 2147483647 h 237"/>
              <a:gd name="T38" fmla="*/ 2147483647 w 198"/>
              <a:gd name="T39" fmla="*/ 2147483647 h 237"/>
              <a:gd name="T40" fmla="*/ 2147483647 w 198"/>
              <a:gd name="T41" fmla="*/ 2147483647 h 237"/>
              <a:gd name="T42" fmla="*/ 2147483647 w 198"/>
              <a:gd name="T43" fmla="*/ 2147483647 h 237"/>
              <a:gd name="T44" fmla="*/ 2147483647 w 198"/>
              <a:gd name="T45" fmla="*/ 2147483647 h 237"/>
              <a:gd name="T46" fmla="*/ 2147483647 w 198"/>
              <a:gd name="T47" fmla="*/ 2147483647 h 237"/>
              <a:gd name="T48" fmla="*/ 2147483647 w 198"/>
              <a:gd name="T49" fmla="*/ 2147483647 h 237"/>
              <a:gd name="T50" fmla="*/ 2147483647 w 198"/>
              <a:gd name="T51" fmla="*/ 2147483647 h 237"/>
              <a:gd name="T52" fmla="*/ 2147483647 w 198"/>
              <a:gd name="T53" fmla="*/ 2147483647 h 237"/>
              <a:gd name="T54" fmla="*/ 2147483647 w 198"/>
              <a:gd name="T55" fmla="*/ 2147483647 h 237"/>
              <a:gd name="T56" fmla="*/ 2147483647 w 198"/>
              <a:gd name="T57" fmla="*/ 2147483647 h 237"/>
              <a:gd name="T58" fmla="*/ 2147483647 w 198"/>
              <a:gd name="T59" fmla="*/ 2147483647 h 237"/>
              <a:gd name="T60" fmla="*/ 2147483647 w 198"/>
              <a:gd name="T61" fmla="*/ 2147483647 h 237"/>
              <a:gd name="T62" fmla="*/ 2147483647 w 198"/>
              <a:gd name="T63" fmla="*/ 2147483647 h 237"/>
              <a:gd name="T64" fmla="*/ 2147483647 w 198"/>
              <a:gd name="T65" fmla="*/ 2147483647 h 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8" h="237">
                <a:moveTo>
                  <a:pt x="54" y="237"/>
                </a:moveTo>
                <a:lnTo>
                  <a:pt x="44" y="235"/>
                </a:lnTo>
                <a:lnTo>
                  <a:pt x="32" y="233"/>
                </a:lnTo>
                <a:lnTo>
                  <a:pt x="22" y="227"/>
                </a:lnTo>
                <a:lnTo>
                  <a:pt x="16" y="221"/>
                </a:lnTo>
                <a:lnTo>
                  <a:pt x="8" y="214"/>
                </a:lnTo>
                <a:lnTo>
                  <a:pt x="4" y="206"/>
                </a:lnTo>
                <a:lnTo>
                  <a:pt x="0" y="196"/>
                </a:lnTo>
                <a:lnTo>
                  <a:pt x="0" y="186"/>
                </a:lnTo>
                <a:lnTo>
                  <a:pt x="0" y="54"/>
                </a:lnTo>
                <a:lnTo>
                  <a:pt x="0" y="42"/>
                </a:lnTo>
                <a:lnTo>
                  <a:pt x="4" y="32"/>
                </a:lnTo>
                <a:lnTo>
                  <a:pt x="8" y="24"/>
                </a:lnTo>
                <a:lnTo>
                  <a:pt x="16" y="16"/>
                </a:lnTo>
                <a:lnTo>
                  <a:pt x="22" y="8"/>
                </a:lnTo>
                <a:lnTo>
                  <a:pt x="32" y="4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64" y="0"/>
                </a:lnTo>
                <a:lnTo>
                  <a:pt x="72" y="0"/>
                </a:lnTo>
                <a:lnTo>
                  <a:pt x="80" y="0"/>
                </a:lnTo>
                <a:lnTo>
                  <a:pt x="90" y="0"/>
                </a:lnTo>
                <a:lnTo>
                  <a:pt x="100" y="0"/>
                </a:lnTo>
                <a:lnTo>
                  <a:pt x="110" y="0"/>
                </a:lnTo>
                <a:lnTo>
                  <a:pt x="110" y="8"/>
                </a:lnTo>
                <a:lnTo>
                  <a:pt x="110" y="14"/>
                </a:lnTo>
                <a:lnTo>
                  <a:pt x="110" y="20"/>
                </a:lnTo>
                <a:lnTo>
                  <a:pt x="110" y="26"/>
                </a:lnTo>
                <a:lnTo>
                  <a:pt x="110" y="32"/>
                </a:lnTo>
                <a:lnTo>
                  <a:pt x="110" y="36"/>
                </a:lnTo>
                <a:lnTo>
                  <a:pt x="110" y="46"/>
                </a:lnTo>
                <a:lnTo>
                  <a:pt x="114" y="58"/>
                </a:lnTo>
                <a:lnTo>
                  <a:pt x="118" y="66"/>
                </a:lnTo>
                <a:lnTo>
                  <a:pt x="126" y="74"/>
                </a:lnTo>
                <a:lnTo>
                  <a:pt x="132" y="80"/>
                </a:lnTo>
                <a:lnTo>
                  <a:pt x="144" y="86"/>
                </a:lnTo>
                <a:lnTo>
                  <a:pt x="154" y="88"/>
                </a:lnTo>
                <a:lnTo>
                  <a:pt x="166" y="90"/>
                </a:lnTo>
                <a:lnTo>
                  <a:pt x="168" y="90"/>
                </a:lnTo>
                <a:lnTo>
                  <a:pt x="174" y="90"/>
                </a:lnTo>
                <a:lnTo>
                  <a:pt x="184" y="90"/>
                </a:lnTo>
                <a:lnTo>
                  <a:pt x="198" y="90"/>
                </a:lnTo>
                <a:lnTo>
                  <a:pt x="198" y="96"/>
                </a:lnTo>
                <a:lnTo>
                  <a:pt x="198" y="104"/>
                </a:lnTo>
                <a:lnTo>
                  <a:pt x="198" y="112"/>
                </a:lnTo>
                <a:lnTo>
                  <a:pt x="198" y="122"/>
                </a:lnTo>
                <a:lnTo>
                  <a:pt x="198" y="128"/>
                </a:lnTo>
                <a:lnTo>
                  <a:pt x="198" y="136"/>
                </a:lnTo>
                <a:lnTo>
                  <a:pt x="198" y="144"/>
                </a:lnTo>
                <a:lnTo>
                  <a:pt x="198" y="152"/>
                </a:lnTo>
                <a:lnTo>
                  <a:pt x="198" y="158"/>
                </a:lnTo>
                <a:lnTo>
                  <a:pt x="198" y="166"/>
                </a:lnTo>
                <a:lnTo>
                  <a:pt x="198" y="170"/>
                </a:lnTo>
                <a:lnTo>
                  <a:pt x="198" y="176"/>
                </a:lnTo>
                <a:lnTo>
                  <a:pt x="198" y="182"/>
                </a:lnTo>
                <a:lnTo>
                  <a:pt x="198" y="186"/>
                </a:lnTo>
                <a:lnTo>
                  <a:pt x="196" y="196"/>
                </a:lnTo>
                <a:lnTo>
                  <a:pt x="192" y="206"/>
                </a:lnTo>
                <a:lnTo>
                  <a:pt x="186" y="214"/>
                </a:lnTo>
                <a:lnTo>
                  <a:pt x="180" y="221"/>
                </a:lnTo>
                <a:lnTo>
                  <a:pt x="172" y="227"/>
                </a:lnTo>
                <a:lnTo>
                  <a:pt x="164" y="233"/>
                </a:lnTo>
                <a:lnTo>
                  <a:pt x="152" y="235"/>
                </a:lnTo>
                <a:lnTo>
                  <a:pt x="142" y="237"/>
                </a:lnTo>
                <a:lnTo>
                  <a:pt x="54" y="237"/>
                </a:lnTo>
                <a:close/>
              </a:path>
            </a:pathLst>
          </a:custGeom>
          <a:solidFill>
            <a:srgbClr val="007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9" name="Freeform 146"/>
          <p:cNvSpPr>
            <a:spLocks/>
          </p:cNvSpPr>
          <p:nvPr/>
        </p:nvSpPr>
        <p:spPr bwMode="auto">
          <a:xfrm>
            <a:off x="401638" y="5140325"/>
            <a:ext cx="285750" cy="334963"/>
          </a:xfrm>
          <a:custGeom>
            <a:avLst/>
            <a:gdLst>
              <a:gd name="T0" fmla="*/ 2147483647 w 180"/>
              <a:gd name="T1" fmla="*/ 2147483647 h 211"/>
              <a:gd name="T2" fmla="*/ 2147483647 w 180"/>
              <a:gd name="T3" fmla="*/ 2147483647 h 211"/>
              <a:gd name="T4" fmla="*/ 2147483647 w 180"/>
              <a:gd name="T5" fmla="*/ 2147483647 h 211"/>
              <a:gd name="T6" fmla="*/ 2147483647 w 180"/>
              <a:gd name="T7" fmla="*/ 2147483647 h 211"/>
              <a:gd name="T8" fmla="*/ 2147483647 w 180"/>
              <a:gd name="T9" fmla="*/ 2147483647 h 211"/>
              <a:gd name="T10" fmla="*/ 2147483647 w 180"/>
              <a:gd name="T11" fmla="*/ 2147483647 h 211"/>
              <a:gd name="T12" fmla="*/ 2147483647 w 180"/>
              <a:gd name="T13" fmla="*/ 2147483647 h 211"/>
              <a:gd name="T14" fmla="*/ 0 w 180"/>
              <a:gd name="T15" fmla="*/ 2147483647 h 211"/>
              <a:gd name="T16" fmla="*/ 0 w 180"/>
              <a:gd name="T17" fmla="*/ 2147483647 h 211"/>
              <a:gd name="T18" fmla="*/ 0 w 180"/>
              <a:gd name="T19" fmla="*/ 2147483647 h 211"/>
              <a:gd name="T20" fmla="*/ 0 w 180"/>
              <a:gd name="T21" fmla="*/ 2147483647 h 211"/>
              <a:gd name="T22" fmla="*/ 2147483647 w 180"/>
              <a:gd name="T23" fmla="*/ 2147483647 h 211"/>
              <a:gd name="T24" fmla="*/ 2147483647 w 180"/>
              <a:gd name="T25" fmla="*/ 2147483647 h 211"/>
              <a:gd name="T26" fmla="*/ 2147483647 w 180"/>
              <a:gd name="T27" fmla="*/ 2147483647 h 211"/>
              <a:gd name="T28" fmla="*/ 2147483647 w 180"/>
              <a:gd name="T29" fmla="*/ 2147483647 h 211"/>
              <a:gd name="T30" fmla="*/ 2147483647 w 180"/>
              <a:gd name="T31" fmla="*/ 2147483647 h 211"/>
              <a:gd name="T32" fmla="*/ 2147483647 w 180"/>
              <a:gd name="T33" fmla="*/ 0 h 211"/>
              <a:gd name="T34" fmla="*/ 2147483647 w 180"/>
              <a:gd name="T35" fmla="*/ 0 h 211"/>
              <a:gd name="T36" fmla="*/ 2147483647 w 180"/>
              <a:gd name="T37" fmla="*/ 0 h 211"/>
              <a:gd name="T38" fmla="*/ 2147483647 w 180"/>
              <a:gd name="T39" fmla="*/ 0 h 211"/>
              <a:gd name="T40" fmla="*/ 2147483647 w 180"/>
              <a:gd name="T41" fmla="*/ 0 h 211"/>
              <a:gd name="T42" fmla="*/ 2147483647 w 180"/>
              <a:gd name="T43" fmla="*/ 0 h 211"/>
              <a:gd name="T44" fmla="*/ 2147483647 w 180"/>
              <a:gd name="T45" fmla="*/ 0 h 211"/>
              <a:gd name="T46" fmla="*/ 2147483647 w 180"/>
              <a:gd name="T47" fmla="*/ 0 h 211"/>
              <a:gd name="T48" fmla="*/ 2147483647 w 180"/>
              <a:gd name="T49" fmla="*/ 0 h 211"/>
              <a:gd name="T50" fmla="*/ 2147483647 w 180"/>
              <a:gd name="T51" fmla="*/ 2147483647 h 211"/>
              <a:gd name="T52" fmla="*/ 2147483647 w 180"/>
              <a:gd name="T53" fmla="*/ 2147483647 h 211"/>
              <a:gd name="T54" fmla="*/ 2147483647 w 180"/>
              <a:gd name="T55" fmla="*/ 2147483647 h 211"/>
              <a:gd name="T56" fmla="*/ 2147483647 w 180"/>
              <a:gd name="T57" fmla="*/ 2147483647 h 211"/>
              <a:gd name="T58" fmla="*/ 2147483647 w 180"/>
              <a:gd name="T59" fmla="*/ 2147483647 h 211"/>
              <a:gd name="T60" fmla="*/ 2147483647 w 180"/>
              <a:gd name="T61" fmla="*/ 2147483647 h 211"/>
              <a:gd name="T62" fmla="*/ 2147483647 w 180"/>
              <a:gd name="T63" fmla="*/ 2147483647 h 211"/>
              <a:gd name="T64" fmla="*/ 2147483647 w 180"/>
              <a:gd name="T65" fmla="*/ 2147483647 h 211"/>
              <a:gd name="T66" fmla="*/ 2147483647 w 180"/>
              <a:gd name="T67" fmla="*/ 2147483647 h 211"/>
              <a:gd name="T68" fmla="*/ 2147483647 w 180"/>
              <a:gd name="T69" fmla="*/ 2147483647 h 211"/>
              <a:gd name="T70" fmla="*/ 2147483647 w 180"/>
              <a:gd name="T71" fmla="*/ 2147483647 h 211"/>
              <a:gd name="T72" fmla="*/ 2147483647 w 180"/>
              <a:gd name="T73" fmla="*/ 2147483647 h 211"/>
              <a:gd name="T74" fmla="*/ 2147483647 w 180"/>
              <a:gd name="T75" fmla="*/ 2147483647 h 211"/>
              <a:gd name="T76" fmla="*/ 2147483647 w 180"/>
              <a:gd name="T77" fmla="*/ 2147483647 h 211"/>
              <a:gd name="T78" fmla="*/ 2147483647 w 180"/>
              <a:gd name="T79" fmla="*/ 2147483647 h 211"/>
              <a:gd name="T80" fmla="*/ 2147483647 w 180"/>
              <a:gd name="T81" fmla="*/ 2147483647 h 211"/>
              <a:gd name="T82" fmla="*/ 2147483647 w 180"/>
              <a:gd name="T83" fmla="*/ 2147483647 h 211"/>
              <a:gd name="T84" fmla="*/ 2147483647 w 180"/>
              <a:gd name="T85" fmla="*/ 2147483647 h 211"/>
              <a:gd name="T86" fmla="*/ 2147483647 w 180"/>
              <a:gd name="T87" fmla="*/ 2147483647 h 211"/>
              <a:gd name="T88" fmla="*/ 2147483647 w 180"/>
              <a:gd name="T89" fmla="*/ 2147483647 h 211"/>
              <a:gd name="T90" fmla="*/ 2147483647 w 180"/>
              <a:gd name="T91" fmla="*/ 2147483647 h 211"/>
              <a:gd name="T92" fmla="*/ 2147483647 w 180"/>
              <a:gd name="T93" fmla="*/ 2147483647 h 211"/>
              <a:gd name="T94" fmla="*/ 2147483647 w 180"/>
              <a:gd name="T95" fmla="*/ 2147483647 h 211"/>
              <a:gd name="T96" fmla="*/ 2147483647 w 180"/>
              <a:gd name="T97" fmla="*/ 2147483647 h 211"/>
              <a:gd name="T98" fmla="*/ 2147483647 w 180"/>
              <a:gd name="T99" fmla="*/ 2147483647 h 211"/>
              <a:gd name="T100" fmla="*/ 2147483647 w 180"/>
              <a:gd name="T101" fmla="*/ 2147483647 h 211"/>
              <a:gd name="T102" fmla="*/ 2147483647 w 180"/>
              <a:gd name="T103" fmla="*/ 2147483647 h 211"/>
              <a:gd name="T104" fmla="*/ 2147483647 w 180"/>
              <a:gd name="T105" fmla="*/ 2147483647 h 211"/>
              <a:gd name="T106" fmla="*/ 2147483647 w 180"/>
              <a:gd name="T107" fmla="*/ 2147483647 h 211"/>
              <a:gd name="T108" fmla="*/ 2147483647 w 180"/>
              <a:gd name="T109" fmla="*/ 2147483647 h 211"/>
              <a:gd name="T110" fmla="*/ 2147483647 w 180"/>
              <a:gd name="T111" fmla="*/ 2147483647 h 211"/>
              <a:gd name="T112" fmla="*/ 2147483647 w 180"/>
              <a:gd name="T113" fmla="*/ 2147483647 h 211"/>
              <a:gd name="T114" fmla="*/ 2147483647 w 180"/>
              <a:gd name="T115" fmla="*/ 2147483647 h 211"/>
              <a:gd name="T116" fmla="*/ 2147483647 w 180"/>
              <a:gd name="T117" fmla="*/ 2147483647 h 211"/>
              <a:gd name="T118" fmla="*/ 2147483647 w 180"/>
              <a:gd name="T119" fmla="*/ 2147483647 h 211"/>
              <a:gd name="T120" fmla="*/ 2147483647 w 180"/>
              <a:gd name="T121" fmla="*/ 2147483647 h 211"/>
              <a:gd name="T122" fmla="*/ 2147483647 w 180"/>
              <a:gd name="T123" fmla="*/ 2147483647 h 211"/>
              <a:gd name="T124" fmla="*/ 2147483647 w 180"/>
              <a:gd name="T125" fmla="*/ 2147483647 h 2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0" h="211">
                <a:moveTo>
                  <a:pt x="50" y="211"/>
                </a:moveTo>
                <a:lnTo>
                  <a:pt x="38" y="209"/>
                </a:lnTo>
                <a:lnTo>
                  <a:pt x="30" y="207"/>
                </a:lnTo>
                <a:lnTo>
                  <a:pt x="22" y="202"/>
                </a:lnTo>
                <a:lnTo>
                  <a:pt x="16" y="198"/>
                </a:lnTo>
                <a:lnTo>
                  <a:pt x="8" y="190"/>
                </a:lnTo>
                <a:lnTo>
                  <a:pt x="4" y="182"/>
                </a:lnTo>
                <a:lnTo>
                  <a:pt x="0" y="174"/>
                </a:lnTo>
                <a:lnTo>
                  <a:pt x="0" y="166"/>
                </a:lnTo>
                <a:lnTo>
                  <a:pt x="0" y="48"/>
                </a:lnTo>
                <a:lnTo>
                  <a:pt x="0" y="36"/>
                </a:lnTo>
                <a:lnTo>
                  <a:pt x="4" y="28"/>
                </a:lnTo>
                <a:lnTo>
                  <a:pt x="8" y="18"/>
                </a:lnTo>
                <a:lnTo>
                  <a:pt x="16" y="12"/>
                </a:lnTo>
                <a:lnTo>
                  <a:pt x="22" y="6"/>
                </a:lnTo>
                <a:lnTo>
                  <a:pt x="30" y="2"/>
                </a:lnTo>
                <a:lnTo>
                  <a:pt x="38" y="0"/>
                </a:lnTo>
                <a:lnTo>
                  <a:pt x="50" y="0"/>
                </a:lnTo>
                <a:lnTo>
                  <a:pt x="54" y="0"/>
                </a:lnTo>
                <a:lnTo>
                  <a:pt x="58" y="0"/>
                </a:lnTo>
                <a:lnTo>
                  <a:pt x="66" y="0"/>
                </a:lnTo>
                <a:lnTo>
                  <a:pt x="74" y="0"/>
                </a:lnTo>
                <a:lnTo>
                  <a:pt x="82" y="0"/>
                </a:lnTo>
                <a:lnTo>
                  <a:pt x="90" y="0"/>
                </a:lnTo>
                <a:lnTo>
                  <a:pt x="100" y="0"/>
                </a:lnTo>
                <a:lnTo>
                  <a:pt x="100" y="12"/>
                </a:lnTo>
                <a:lnTo>
                  <a:pt x="100" y="22"/>
                </a:lnTo>
                <a:lnTo>
                  <a:pt x="100" y="28"/>
                </a:lnTo>
                <a:lnTo>
                  <a:pt x="100" y="32"/>
                </a:lnTo>
                <a:lnTo>
                  <a:pt x="100" y="42"/>
                </a:lnTo>
                <a:lnTo>
                  <a:pt x="104" y="50"/>
                </a:lnTo>
                <a:lnTo>
                  <a:pt x="108" y="56"/>
                </a:lnTo>
                <a:lnTo>
                  <a:pt x="114" y="66"/>
                </a:lnTo>
                <a:lnTo>
                  <a:pt x="122" y="70"/>
                </a:lnTo>
                <a:lnTo>
                  <a:pt x="130" y="76"/>
                </a:lnTo>
                <a:lnTo>
                  <a:pt x="140" y="78"/>
                </a:lnTo>
                <a:lnTo>
                  <a:pt x="152" y="80"/>
                </a:lnTo>
                <a:lnTo>
                  <a:pt x="158" y="80"/>
                </a:lnTo>
                <a:lnTo>
                  <a:pt x="168" y="80"/>
                </a:lnTo>
                <a:lnTo>
                  <a:pt x="180" y="80"/>
                </a:lnTo>
                <a:lnTo>
                  <a:pt x="180" y="86"/>
                </a:lnTo>
                <a:lnTo>
                  <a:pt x="180" y="92"/>
                </a:lnTo>
                <a:lnTo>
                  <a:pt x="180" y="100"/>
                </a:lnTo>
                <a:lnTo>
                  <a:pt x="180" y="108"/>
                </a:lnTo>
                <a:lnTo>
                  <a:pt x="180" y="114"/>
                </a:lnTo>
                <a:lnTo>
                  <a:pt x="180" y="120"/>
                </a:lnTo>
                <a:lnTo>
                  <a:pt x="180" y="128"/>
                </a:lnTo>
                <a:lnTo>
                  <a:pt x="180" y="136"/>
                </a:lnTo>
                <a:lnTo>
                  <a:pt x="180" y="146"/>
                </a:lnTo>
                <a:lnTo>
                  <a:pt x="180" y="156"/>
                </a:lnTo>
                <a:lnTo>
                  <a:pt x="180" y="162"/>
                </a:lnTo>
                <a:lnTo>
                  <a:pt x="180" y="166"/>
                </a:lnTo>
                <a:lnTo>
                  <a:pt x="178" y="174"/>
                </a:lnTo>
                <a:lnTo>
                  <a:pt x="176" y="182"/>
                </a:lnTo>
                <a:lnTo>
                  <a:pt x="170" y="190"/>
                </a:lnTo>
                <a:lnTo>
                  <a:pt x="164" y="198"/>
                </a:lnTo>
                <a:lnTo>
                  <a:pt x="156" y="202"/>
                </a:lnTo>
                <a:lnTo>
                  <a:pt x="148" y="207"/>
                </a:lnTo>
                <a:lnTo>
                  <a:pt x="138" y="209"/>
                </a:lnTo>
                <a:lnTo>
                  <a:pt x="130" y="211"/>
                </a:lnTo>
                <a:lnTo>
                  <a:pt x="50" y="211"/>
                </a:lnTo>
                <a:close/>
              </a:path>
            </a:pathLst>
          </a:custGeom>
          <a:solidFill>
            <a:srgbClr val="005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0" name="Freeform 147"/>
          <p:cNvSpPr>
            <a:spLocks/>
          </p:cNvSpPr>
          <p:nvPr/>
        </p:nvSpPr>
        <p:spPr bwMode="auto">
          <a:xfrm>
            <a:off x="417513" y="5159375"/>
            <a:ext cx="250825" cy="301625"/>
          </a:xfrm>
          <a:custGeom>
            <a:avLst/>
            <a:gdLst>
              <a:gd name="T0" fmla="*/ 2147483647 w 158"/>
              <a:gd name="T1" fmla="*/ 2147483647 h 190"/>
              <a:gd name="T2" fmla="*/ 2147483647 w 158"/>
              <a:gd name="T3" fmla="*/ 2147483647 h 190"/>
              <a:gd name="T4" fmla="*/ 2147483647 w 158"/>
              <a:gd name="T5" fmla="*/ 2147483647 h 190"/>
              <a:gd name="T6" fmla="*/ 2147483647 w 158"/>
              <a:gd name="T7" fmla="*/ 2147483647 h 190"/>
              <a:gd name="T8" fmla="*/ 2147483647 w 158"/>
              <a:gd name="T9" fmla="*/ 2147483647 h 190"/>
              <a:gd name="T10" fmla="*/ 2147483647 w 158"/>
              <a:gd name="T11" fmla="*/ 2147483647 h 190"/>
              <a:gd name="T12" fmla="*/ 2147483647 w 158"/>
              <a:gd name="T13" fmla="*/ 2147483647 h 190"/>
              <a:gd name="T14" fmla="*/ 0 w 158"/>
              <a:gd name="T15" fmla="*/ 2147483647 h 190"/>
              <a:gd name="T16" fmla="*/ 0 w 158"/>
              <a:gd name="T17" fmla="*/ 2147483647 h 190"/>
              <a:gd name="T18" fmla="*/ 0 w 158"/>
              <a:gd name="T19" fmla="*/ 2147483647 h 190"/>
              <a:gd name="T20" fmla="*/ 0 w 158"/>
              <a:gd name="T21" fmla="*/ 2147483647 h 190"/>
              <a:gd name="T22" fmla="*/ 2147483647 w 158"/>
              <a:gd name="T23" fmla="*/ 2147483647 h 190"/>
              <a:gd name="T24" fmla="*/ 2147483647 w 158"/>
              <a:gd name="T25" fmla="*/ 2147483647 h 190"/>
              <a:gd name="T26" fmla="*/ 2147483647 w 158"/>
              <a:gd name="T27" fmla="*/ 2147483647 h 190"/>
              <a:gd name="T28" fmla="*/ 2147483647 w 158"/>
              <a:gd name="T29" fmla="*/ 2147483647 h 190"/>
              <a:gd name="T30" fmla="*/ 2147483647 w 158"/>
              <a:gd name="T31" fmla="*/ 2147483647 h 190"/>
              <a:gd name="T32" fmla="*/ 2147483647 w 158"/>
              <a:gd name="T33" fmla="*/ 0 h 190"/>
              <a:gd name="T34" fmla="*/ 2147483647 w 158"/>
              <a:gd name="T35" fmla="*/ 0 h 190"/>
              <a:gd name="T36" fmla="*/ 2147483647 w 158"/>
              <a:gd name="T37" fmla="*/ 0 h 190"/>
              <a:gd name="T38" fmla="*/ 2147483647 w 158"/>
              <a:gd name="T39" fmla="*/ 0 h 190"/>
              <a:gd name="T40" fmla="*/ 2147483647 w 158"/>
              <a:gd name="T41" fmla="*/ 0 h 190"/>
              <a:gd name="T42" fmla="*/ 2147483647 w 158"/>
              <a:gd name="T43" fmla="*/ 0 h 190"/>
              <a:gd name="T44" fmla="*/ 2147483647 w 158"/>
              <a:gd name="T45" fmla="*/ 0 h 190"/>
              <a:gd name="T46" fmla="*/ 2147483647 w 158"/>
              <a:gd name="T47" fmla="*/ 0 h 190"/>
              <a:gd name="T48" fmla="*/ 2147483647 w 158"/>
              <a:gd name="T49" fmla="*/ 2147483647 h 190"/>
              <a:gd name="T50" fmla="*/ 2147483647 w 158"/>
              <a:gd name="T51" fmla="*/ 2147483647 h 190"/>
              <a:gd name="T52" fmla="*/ 2147483647 w 158"/>
              <a:gd name="T53" fmla="*/ 2147483647 h 190"/>
              <a:gd name="T54" fmla="*/ 2147483647 w 158"/>
              <a:gd name="T55" fmla="*/ 2147483647 h 190"/>
              <a:gd name="T56" fmla="*/ 2147483647 w 158"/>
              <a:gd name="T57" fmla="*/ 2147483647 h 190"/>
              <a:gd name="T58" fmla="*/ 2147483647 w 158"/>
              <a:gd name="T59" fmla="*/ 2147483647 h 190"/>
              <a:gd name="T60" fmla="*/ 2147483647 w 158"/>
              <a:gd name="T61" fmla="*/ 2147483647 h 190"/>
              <a:gd name="T62" fmla="*/ 2147483647 w 158"/>
              <a:gd name="T63" fmla="*/ 2147483647 h 190"/>
              <a:gd name="T64" fmla="*/ 2147483647 w 158"/>
              <a:gd name="T65" fmla="*/ 2147483647 h 190"/>
              <a:gd name="T66" fmla="*/ 2147483647 w 158"/>
              <a:gd name="T67" fmla="*/ 2147483647 h 190"/>
              <a:gd name="T68" fmla="*/ 2147483647 w 158"/>
              <a:gd name="T69" fmla="*/ 2147483647 h 190"/>
              <a:gd name="T70" fmla="*/ 2147483647 w 158"/>
              <a:gd name="T71" fmla="*/ 2147483647 h 190"/>
              <a:gd name="T72" fmla="*/ 2147483647 w 158"/>
              <a:gd name="T73" fmla="*/ 2147483647 h 190"/>
              <a:gd name="T74" fmla="*/ 2147483647 w 158"/>
              <a:gd name="T75" fmla="*/ 2147483647 h 190"/>
              <a:gd name="T76" fmla="*/ 2147483647 w 158"/>
              <a:gd name="T77" fmla="*/ 2147483647 h 190"/>
              <a:gd name="T78" fmla="*/ 2147483647 w 158"/>
              <a:gd name="T79" fmla="*/ 2147483647 h 190"/>
              <a:gd name="T80" fmla="*/ 2147483647 w 158"/>
              <a:gd name="T81" fmla="*/ 2147483647 h 190"/>
              <a:gd name="T82" fmla="*/ 2147483647 w 158"/>
              <a:gd name="T83" fmla="*/ 2147483647 h 190"/>
              <a:gd name="T84" fmla="*/ 2147483647 w 158"/>
              <a:gd name="T85" fmla="*/ 2147483647 h 190"/>
              <a:gd name="T86" fmla="*/ 2147483647 w 158"/>
              <a:gd name="T87" fmla="*/ 2147483647 h 190"/>
              <a:gd name="T88" fmla="*/ 2147483647 w 158"/>
              <a:gd name="T89" fmla="*/ 2147483647 h 190"/>
              <a:gd name="T90" fmla="*/ 2147483647 w 158"/>
              <a:gd name="T91" fmla="*/ 2147483647 h 190"/>
              <a:gd name="T92" fmla="*/ 2147483647 w 158"/>
              <a:gd name="T93" fmla="*/ 2147483647 h 190"/>
              <a:gd name="T94" fmla="*/ 2147483647 w 158"/>
              <a:gd name="T95" fmla="*/ 2147483647 h 190"/>
              <a:gd name="T96" fmla="*/ 2147483647 w 158"/>
              <a:gd name="T97" fmla="*/ 2147483647 h 190"/>
              <a:gd name="T98" fmla="*/ 2147483647 w 158"/>
              <a:gd name="T99" fmla="*/ 2147483647 h 190"/>
              <a:gd name="T100" fmla="*/ 2147483647 w 158"/>
              <a:gd name="T101" fmla="*/ 2147483647 h 190"/>
              <a:gd name="T102" fmla="*/ 2147483647 w 158"/>
              <a:gd name="T103" fmla="*/ 2147483647 h 190"/>
              <a:gd name="T104" fmla="*/ 2147483647 w 158"/>
              <a:gd name="T105" fmla="*/ 2147483647 h 190"/>
              <a:gd name="T106" fmla="*/ 2147483647 w 158"/>
              <a:gd name="T107" fmla="*/ 2147483647 h 190"/>
              <a:gd name="T108" fmla="*/ 2147483647 w 158"/>
              <a:gd name="T109" fmla="*/ 2147483647 h 190"/>
              <a:gd name="T110" fmla="*/ 2147483647 w 158"/>
              <a:gd name="T111" fmla="*/ 2147483647 h 190"/>
              <a:gd name="T112" fmla="*/ 2147483647 w 158"/>
              <a:gd name="T113" fmla="*/ 2147483647 h 190"/>
              <a:gd name="T114" fmla="*/ 2147483647 w 158"/>
              <a:gd name="T115" fmla="*/ 2147483647 h 1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190">
                <a:moveTo>
                  <a:pt x="44" y="190"/>
                </a:moveTo>
                <a:lnTo>
                  <a:pt x="32" y="188"/>
                </a:lnTo>
                <a:lnTo>
                  <a:pt x="26" y="186"/>
                </a:lnTo>
                <a:lnTo>
                  <a:pt x="16" y="180"/>
                </a:lnTo>
                <a:lnTo>
                  <a:pt x="12" y="178"/>
                </a:lnTo>
                <a:lnTo>
                  <a:pt x="6" y="170"/>
                </a:lnTo>
                <a:lnTo>
                  <a:pt x="2" y="162"/>
                </a:lnTo>
                <a:lnTo>
                  <a:pt x="0" y="154"/>
                </a:lnTo>
                <a:lnTo>
                  <a:pt x="0" y="146"/>
                </a:lnTo>
                <a:lnTo>
                  <a:pt x="0" y="42"/>
                </a:lnTo>
                <a:lnTo>
                  <a:pt x="0" y="32"/>
                </a:lnTo>
                <a:lnTo>
                  <a:pt x="2" y="26"/>
                </a:lnTo>
                <a:lnTo>
                  <a:pt x="6" y="16"/>
                </a:lnTo>
                <a:lnTo>
                  <a:pt x="12" y="12"/>
                </a:lnTo>
                <a:lnTo>
                  <a:pt x="16" y="6"/>
                </a:lnTo>
                <a:lnTo>
                  <a:pt x="26" y="2"/>
                </a:lnTo>
                <a:lnTo>
                  <a:pt x="32" y="0"/>
                </a:lnTo>
                <a:lnTo>
                  <a:pt x="44" y="0"/>
                </a:lnTo>
                <a:lnTo>
                  <a:pt x="48" y="0"/>
                </a:lnTo>
                <a:lnTo>
                  <a:pt x="58" y="0"/>
                </a:lnTo>
                <a:lnTo>
                  <a:pt x="64" y="0"/>
                </a:lnTo>
                <a:lnTo>
                  <a:pt x="72" y="0"/>
                </a:lnTo>
                <a:lnTo>
                  <a:pt x="78" y="0"/>
                </a:lnTo>
                <a:lnTo>
                  <a:pt x="88" y="0"/>
                </a:lnTo>
                <a:lnTo>
                  <a:pt x="88" y="10"/>
                </a:lnTo>
                <a:lnTo>
                  <a:pt x="88" y="20"/>
                </a:lnTo>
                <a:lnTo>
                  <a:pt x="88" y="26"/>
                </a:lnTo>
                <a:lnTo>
                  <a:pt x="88" y="30"/>
                </a:lnTo>
                <a:lnTo>
                  <a:pt x="88" y="36"/>
                </a:lnTo>
                <a:lnTo>
                  <a:pt x="90" y="44"/>
                </a:lnTo>
                <a:lnTo>
                  <a:pt x="94" y="52"/>
                </a:lnTo>
                <a:lnTo>
                  <a:pt x="100" y="60"/>
                </a:lnTo>
                <a:lnTo>
                  <a:pt x="104" y="64"/>
                </a:lnTo>
                <a:lnTo>
                  <a:pt x="114" y="68"/>
                </a:lnTo>
                <a:lnTo>
                  <a:pt x="120" y="70"/>
                </a:lnTo>
                <a:lnTo>
                  <a:pt x="130" y="72"/>
                </a:lnTo>
                <a:lnTo>
                  <a:pt x="132" y="72"/>
                </a:lnTo>
                <a:lnTo>
                  <a:pt x="138" y="72"/>
                </a:lnTo>
                <a:lnTo>
                  <a:pt x="146" y="72"/>
                </a:lnTo>
                <a:lnTo>
                  <a:pt x="158" y="72"/>
                </a:lnTo>
                <a:lnTo>
                  <a:pt x="158" y="82"/>
                </a:lnTo>
                <a:lnTo>
                  <a:pt x="158" y="96"/>
                </a:lnTo>
                <a:lnTo>
                  <a:pt x="158" y="108"/>
                </a:lnTo>
                <a:lnTo>
                  <a:pt x="158" y="120"/>
                </a:lnTo>
                <a:lnTo>
                  <a:pt x="158" y="130"/>
                </a:lnTo>
                <a:lnTo>
                  <a:pt x="158" y="138"/>
                </a:lnTo>
                <a:lnTo>
                  <a:pt x="158" y="144"/>
                </a:lnTo>
                <a:lnTo>
                  <a:pt x="158" y="146"/>
                </a:lnTo>
                <a:lnTo>
                  <a:pt x="156" y="154"/>
                </a:lnTo>
                <a:lnTo>
                  <a:pt x="154" y="162"/>
                </a:lnTo>
                <a:lnTo>
                  <a:pt x="148" y="170"/>
                </a:lnTo>
                <a:lnTo>
                  <a:pt x="144" y="178"/>
                </a:lnTo>
                <a:lnTo>
                  <a:pt x="136" y="180"/>
                </a:lnTo>
                <a:lnTo>
                  <a:pt x="130" y="186"/>
                </a:lnTo>
                <a:lnTo>
                  <a:pt x="122" y="188"/>
                </a:lnTo>
                <a:lnTo>
                  <a:pt x="114" y="190"/>
                </a:lnTo>
                <a:lnTo>
                  <a:pt x="44" y="190"/>
                </a:lnTo>
                <a:close/>
              </a:path>
            </a:pathLst>
          </a:custGeom>
          <a:solidFill>
            <a:srgbClr val="003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1" name="Freeform 148"/>
          <p:cNvSpPr>
            <a:spLocks/>
          </p:cNvSpPr>
          <p:nvPr/>
        </p:nvSpPr>
        <p:spPr bwMode="auto">
          <a:xfrm>
            <a:off x="427038" y="5181600"/>
            <a:ext cx="219075" cy="257175"/>
          </a:xfrm>
          <a:custGeom>
            <a:avLst/>
            <a:gdLst>
              <a:gd name="T0" fmla="*/ 2147483647 w 138"/>
              <a:gd name="T1" fmla="*/ 2147483647 h 162"/>
              <a:gd name="T2" fmla="*/ 2147483647 w 138"/>
              <a:gd name="T3" fmla="*/ 2147483647 h 162"/>
              <a:gd name="T4" fmla="*/ 2147483647 w 138"/>
              <a:gd name="T5" fmla="*/ 2147483647 h 162"/>
              <a:gd name="T6" fmla="*/ 2147483647 w 138"/>
              <a:gd name="T7" fmla="*/ 2147483647 h 162"/>
              <a:gd name="T8" fmla="*/ 2147483647 w 138"/>
              <a:gd name="T9" fmla="*/ 2147483647 h 162"/>
              <a:gd name="T10" fmla="*/ 2147483647 w 138"/>
              <a:gd name="T11" fmla="*/ 2147483647 h 162"/>
              <a:gd name="T12" fmla="*/ 0 w 138"/>
              <a:gd name="T13" fmla="*/ 2147483647 h 162"/>
              <a:gd name="T14" fmla="*/ 0 w 138"/>
              <a:gd name="T15" fmla="*/ 2147483647 h 162"/>
              <a:gd name="T16" fmla="*/ 0 w 138"/>
              <a:gd name="T17" fmla="*/ 2147483647 h 162"/>
              <a:gd name="T18" fmla="*/ 2147483647 w 138"/>
              <a:gd name="T19" fmla="*/ 2147483647 h 162"/>
              <a:gd name="T20" fmla="*/ 2147483647 w 138"/>
              <a:gd name="T21" fmla="*/ 2147483647 h 162"/>
              <a:gd name="T22" fmla="*/ 2147483647 w 138"/>
              <a:gd name="T23" fmla="*/ 2147483647 h 162"/>
              <a:gd name="T24" fmla="*/ 2147483647 w 138"/>
              <a:gd name="T25" fmla="*/ 2147483647 h 162"/>
              <a:gd name="T26" fmla="*/ 2147483647 w 138"/>
              <a:gd name="T27" fmla="*/ 2147483647 h 162"/>
              <a:gd name="T28" fmla="*/ 2147483647 w 138"/>
              <a:gd name="T29" fmla="*/ 0 h 162"/>
              <a:gd name="T30" fmla="*/ 2147483647 w 138"/>
              <a:gd name="T31" fmla="*/ 0 h 162"/>
              <a:gd name="T32" fmla="*/ 2147483647 w 138"/>
              <a:gd name="T33" fmla="*/ 0 h 162"/>
              <a:gd name="T34" fmla="*/ 2147483647 w 138"/>
              <a:gd name="T35" fmla="*/ 0 h 162"/>
              <a:gd name="T36" fmla="*/ 2147483647 w 138"/>
              <a:gd name="T37" fmla="*/ 0 h 162"/>
              <a:gd name="T38" fmla="*/ 2147483647 w 138"/>
              <a:gd name="T39" fmla="*/ 0 h 162"/>
              <a:gd name="T40" fmla="*/ 2147483647 w 138"/>
              <a:gd name="T41" fmla="*/ 0 h 162"/>
              <a:gd name="T42" fmla="*/ 2147483647 w 138"/>
              <a:gd name="T43" fmla="*/ 0 h 162"/>
              <a:gd name="T44" fmla="*/ 2147483647 w 138"/>
              <a:gd name="T45" fmla="*/ 2147483647 h 162"/>
              <a:gd name="T46" fmla="*/ 2147483647 w 138"/>
              <a:gd name="T47" fmla="*/ 2147483647 h 162"/>
              <a:gd name="T48" fmla="*/ 2147483647 w 138"/>
              <a:gd name="T49" fmla="*/ 2147483647 h 162"/>
              <a:gd name="T50" fmla="*/ 2147483647 w 138"/>
              <a:gd name="T51" fmla="*/ 2147483647 h 162"/>
              <a:gd name="T52" fmla="*/ 2147483647 w 138"/>
              <a:gd name="T53" fmla="*/ 2147483647 h 162"/>
              <a:gd name="T54" fmla="*/ 2147483647 w 138"/>
              <a:gd name="T55" fmla="*/ 2147483647 h 162"/>
              <a:gd name="T56" fmla="*/ 2147483647 w 138"/>
              <a:gd name="T57" fmla="*/ 2147483647 h 162"/>
              <a:gd name="T58" fmla="*/ 2147483647 w 138"/>
              <a:gd name="T59" fmla="*/ 2147483647 h 162"/>
              <a:gd name="T60" fmla="*/ 2147483647 w 138"/>
              <a:gd name="T61" fmla="*/ 2147483647 h 162"/>
              <a:gd name="T62" fmla="*/ 2147483647 w 138"/>
              <a:gd name="T63" fmla="*/ 2147483647 h 162"/>
              <a:gd name="T64" fmla="*/ 2147483647 w 138"/>
              <a:gd name="T65" fmla="*/ 2147483647 h 162"/>
              <a:gd name="T66" fmla="*/ 2147483647 w 138"/>
              <a:gd name="T67" fmla="*/ 2147483647 h 162"/>
              <a:gd name="T68" fmla="*/ 2147483647 w 138"/>
              <a:gd name="T69" fmla="*/ 2147483647 h 162"/>
              <a:gd name="T70" fmla="*/ 2147483647 w 138"/>
              <a:gd name="T71" fmla="*/ 2147483647 h 162"/>
              <a:gd name="T72" fmla="*/ 2147483647 w 138"/>
              <a:gd name="T73" fmla="*/ 2147483647 h 162"/>
              <a:gd name="T74" fmla="*/ 2147483647 w 138"/>
              <a:gd name="T75" fmla="*/ 2147483647 h 162"/>
              <a:gd name="T76" fmla="*/ 2147483647 w 138"/>
              <a:gd name="T77" fmla="*/ 2147483647 h 162"/>
              <a:gd name="T78" fmla="*/ 2147483647 w 138"/>
              <a:gd name="T79" fmla="*/ 2147483647 h 162"/>
              <a:gd name="T80" fmla="*/ 2147483647 w 138"/>
              <a:gd name="T81" fmla="*/ 2147483647 h 162"/>
              <a:gd name="T82" fmla="*/ 2147483647 w 138"/>
              <a:gd name="T83" fmla="*/ 2147483647 h 162"/>
              <a:gd name="T84" fmla="*/ 2147483647 w 138"/>
              <a:gd name="T85" fmla="*/ 2147483647 h 162"/>
              <a:gd name="T86" fmla="*/ 2147483647 w 138"/>
              <a:gd name="T87" fmla="*/ 2147483647 h 162"/>
              <a:gd name="T88" fmla="*/ 2147483647 w 138"/>
              <a:gd name="T89" fmla="*/ 2147483647 h 162"/>
              <a:gd name="T90" fmla="*/ 2147483647 w 138"/>
              <a:gd name="T91" fmla="*/ 2147483647 h 162"/>
              <a:gd name="T92" fmla="*/ 2147483647 w 138"/>
              <a:gd name="T93" fmla="*/ 2147483647 h 162"/>
              <a:gd name="T94" fmla="*/ 2147483647 w 138"/>
              <a:gd name="T95" fmla="*/ 2147483647 h 162"/>
              <a:gd name="T96" fmla="*/ 2147483647 w 138"/>
              <a:gd name="T97" fmla="*/ 2147483647 h 162"/>
              <a:gd name="T98" fmla="*/ 2147483647 w 138"/>
              <a:gd name="T99" fmla="*/ 2147483647 h 162"/>
              <a:gd name="T100" fmla="*/ 2147483647 w 138"/>
              <a:gd name="T101" fmla="*/ 2147483647 h 162"/>
              <a:gd name="T102" fmla="*/ 2147483647 w 138"/>
              <a:gd name="T103" fmla="*/ 2147483647 h 162"/>
              <a:gd name="T104" fmla="*/ 2147483647 w 138"/>
              <a:gd name="T105" fmla="*/ 2147483647 h 162"/>
              <a:gd name="T106" fmla="*/ 2147483647 w 138"/>
              <a:gd name="T107" fmla="*/ 2147483647 h 1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8" h="162">
                <a:moveTo>
                  <a:pt x="40" y="162"/>
                </a:moveTo>
                <a:lnTo>
                  <a:pt x="32" y="160"/>
                </a:lnTo>
                <a:lnTo>
                  <a:pt x="24" y="158"/>
                </a:lnTo>
                <a:lnTo>
                  <a:pt x="16" y="154"/>
                </a:lnTo>
                <a:lnTo>
                  <a:pt x="12" y="150"/>
                </a:lnTo>
                <a:lnTo>
                  <a:pt x="4" y="140"/>
                </a:lnTo>
                <a:lnTo>
                  <a:pt x="0" y="128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6" y="4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lnTo>
                  <a:pt x="42" y="0"/>
                </a:lnTo>
                <a:lnTo>
                  <a:pt x="50" y="0"/>
                </a:lnTo>
                <a:lnTo>
                  <a:pt x="56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78" y="8"/>
                </a:lnTo>
                <a:lnTo>
                  <a:pt x="78" y="18"/>
                </a:lnTo>
                <a:lnTo>
                  <a:pt x="78" y="22"/>
                </a:lnTo>
                <a:lnTo>
                  <a:pt x="78" y="24"/>
                </a:lnTo>
                <a:lnTo>
                  <a:pt x="78" y="30"/>
                </a:lnTo>
                <a:lnTo>
                  <a:pt x="80" y="38"/>
                </a:lnTo>
                <a:lnTo>
                  <a:pt x="82" y="44"/>
                </a:lnTo>
                <a:lnTo>
                  <a:pt x="88" y="50"/>
                </a:lnTo>
                <a:lnTo>
                  <a:pt x="92" y="54"/>
                </a:lnTo>
                <a:lnTo>
                  <a:pt x="100" y="58"/>
                </a:lnTo>
                <a:lnTo>
                  <a:pt x="108" y="60"/>
                </a:lnTo>
                <a:lnTo>
                  <a:pt x="114" y="62"/>
                </a:lnTo>
                <a:lnTo>
                  <a:pt x="116" y="62"/>
                </a:lnTo>
                <a:lnTo>
                  <a:pt x="120" y="62"/>
                </a:lnTo>
                <a:lnTo>
                  <a:pt x="128" y="62"/>
                </a:lnTo>
                <a:lnTo>
                  <a:pt x="138" y="62"/>
                </a:lnTo>
                <a:lnTo>
                  <a:pt x="138" y="72"/>
                </a:lnTo>
                <a:lnTo>
                  <a:pt x="138" y="82"/>
                </a:lnTo>
                <a:lnTo>
                  <a:pt x="138" y="92"/>
                </a:lnTo>
                <a:lnTo>
                  <a:pt x="138" y="104"/>
                </a:lnTo>
                <a:lnTo>
                  <a:pt x="138" y="112"/>
                </a:lnTo>
                <a:lnTo>
                  <a:pt x="138" y="120"/>
                </a:lnTo>
                <a:lnTo>
                  <a:pt x="138" y="126"/>
                </a:lnTo>
                <a:lnTo>
                  <a:pt x="138" y="128"/>
                </a:lnTo>
                <a:lnTo>
                  <a:pt x="136" y="140"/>
                </a:lnTo>
                <a:lnTo>
                  <a:pt x="126" y="150"/>
                </a:lnTo>
                <a:lnTo>
                  <a:pt x="120" y="154"/>
                </a:lnTo>
                <a:lnTo>
                  <a:pt x="114" y="158"/>
                </a:lnTo>
                <a:lnTo>
                  <a:pt x="106" y="160"/>
                </a:lnTo>
                <a:lnTo>
                  <a:pt x="100" y="162"/>
                </a:lnTo>
                <a:lnTo>
                  <a:pt x="40" y="162"/>
                </a:lnTo>
                <a:close/>
              </a:path>
            </a:pathLst>
          </a:custGeom>
          <a:solidFill>
            <a:srgbClr val="001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2" name="Freeform 149"/>
          <p:cNvSpPr>
            <a:spLocks/>
          </p:cNvSpPr>
          <p:nvPr/>
        </p:nvSpPr>
        <p:spPr bwMode="auto">
          <a:xfrm>
            <a:off x="538163" y="4371975"/>
            <a:ext cx="104775" cy="609600"/>
          </a:xfrm>
          <a:custGeom>
            <a:avLst/>
            <a:gdLst>
              <a:gd name="T0" fmla="*/ 2147483647 w 66"/>
              <a:gd name="T1" fmla="*/ 2147483647 h 384"/>
              <a:gd name="T2" fmla="*/ 2147483647 w 66"/>
              <a:gd name="T3" fmla="*/ 2147483647 h 384"/>
              <a:gd name="T4" fmla="*/ 2147483647 w 66"/>
              <a:gd name="T5" fmla="*/ 2147483647 h 384"/>
              <a:gd name="T6" fmla="*/ 2147483647 w 66"/>
              <a:gd name="T7" fmla="*/ 2147483647 h 384"/>
              <a:gd name="T8" fmla="*/ 2147483647 w 66"/>
              <a:gd name="T9" fmla="*/ 2147483647 h 384"/>
              <a:gd name="T10" fmla="*/ 2147483647 w 66"/>
              <a:gd name="T11" fmla="*/ 2147483647 h 384"/>
              <a:gd name="T12" fmla="*/ 2147483647 w 66"/>
              <a:gd name="T13" fmla="*/ 2147483647 h 384"/>
              <a:gd name="T14" fmla="*/ 0 w 66"/>
              <a:gd name="T15" fmla="*/ 2147483647 h 384"/>
              <a:gd name="T16" fmla="*/ 0 w 66"/>
              <a:gd name="T17" fmla="*/ 2147483647 h 384"/>
              <a:gd name="T18" fmla="*/ 0 w 66"/>
              <a:gd name="T19" fmla="*/ 2147483647 h 384"/>
              <a:gd name="T20" fmla="*/ 0 w 66"/>
              <a:gd name="T21" fmla="*/ 2147483647 h 384"/>
              <a:gd name="T22" fmla="*/ 2147483647 w 66"/>
              <a:gd name="T23" fmla="*/ 2147483647 h 384"/>
              <a:gd name="T24" fmla="*/ 2147483647 w 66"/>
              <a:gd name="T25" fmla="*/ 2147483647 h 384"/>
              <a:gd name="T26" fmla="*/ 2147483647 w 66"/>
              <a:gd name="T27" fmla="*/ 2147483647 h 384"/>
              <a:gd name="T28" fmla="*/ 2147483647 w 66"/>
              <a:gd name="T29" fmla="*/ 2147483647 h 384"/>
              <a:gd name="T30" fmla="*/ 2147483647 w 66"/>
              <a:gd name="T31" fmla="*/ 2147483647 h 384"/>
              <a:gd name="T32" fmla="*/ 2147483647 w 66"/>
              <a:gd name="T33" fmla="*/ 0 h 384"/>
              <a:gd name="T34" fmla="*/ 2147483647 w 66"/>
              <a:gd name="T35" fmla="*/ 0 h 384"/>
              <a:gd name="T36" fmla="*/ 2147483647 w 66"/>
              <a:gd name="T37" fmla="*/ 0 h 384"/>
              <a:gd name="T38" fmla="*/ 2147483647 w 66"/>
              <a:gd name="T39" fmla="*/ 0 h 384"/>
              <a:gd name="T40" fmla="*/ 2147483647 w 66"/>
              <a:gd name="T41" fmla="*/ 2147483647 h 384"/>
              <a:gd name="T42" fmla="*/ 2147483647 w 66"/>
              <a:gd name="T43" fmla="*/ 2147483647 h 384"/>
              <a:gd name="T44" fmla="*/ 2147483647 w 66"/>
              <a:gd name="T45" fmla="*/ 2147483647 h 384"/>
              <a:gd name="T46" fmla="*/ 2147483647 w 66"/>
              <a:gd name="T47" fmla="*/ 2147483647 h 384"/>
              <a:gd name="T48" fmla="*/ 2147483647 w 66"/>
              <a:gd name="T49" fmla="*/ 2147483647 h 384"/>
              <a:gd name="T50" fmla="*/ 2147483647 w 66"/>
              <a:gd name="T51" fmla="*/ 2147483647 h 384"/>
              <a:gd name="T52" fmla="*/ 2147483647 w 66"/>
              <a:gd name="T53" fmla="*/ 2147483647 h 384"/>
              <a:gd name="T54" fmla="*/ 2147483647 w 66"/>
              <a:gd name="T55" fmla="*/ 2147483647 h 384"/>
              <a:gd name="T56" fmla="*/ 2147483647 w 66"/>
              <a:gd name="T57" fmla="*/ 2147483647 h 384"/>
              <a:gd name="T58" fmla="*/ 2147483647 w 66"/>
              <a:gd name="T59" fmla="*/ 2147483647 h 384"/>
              <a:gd name="T60" fmla="*/ 2147483647 w 66"/>
              <a:gd name="T61" fmla="*/ 2147483647 h 384"/>
              <a:gd name="T62" fmla="*/ 2147483647 w 66"/>
              <a:gd name="T63" fmla="*/ 2147483647 h 384"/>
              <a:gd name="T64" fmla="*/ 2147483647 w 66"/>
              <a:gd name="T65" fmla="*/ 2147483647 h 384"/>
              <a:gd name="T66" fmla="*/ 2147483647 w 66"/>
              <a:gd name="T67" fmla="*/ 2147483647 h 384"/>
              <a:gd name="T68" fmla="*/ 2147483647 w 66"/>
              <a:gd name="T69" fmla="*/ 2147483647 h 384"/>
              <a:gd name="T70" fmla="*/ 2147483647 w 66"/>
              <a:gd name="T71" fmla="*/ 2147483647 h 384"/>
              <a:gd name="T72" fmla="*/ 2147483647 w 66"/>
              <a:gd name="T73" fmla="*/ 2147483647 h 384"/>
              <a:gd name="T74" fmla="*/ 2147483647 w 66"/>
              <a:gd name="T75" fmla="*/ 2147483647 h 384"/>
              <a:gd name="T76" fmla="*/ 2147483647 w 66"/>
              <a:gd name="T77" fmla="*/ 2147483647 h 384"/>
              <a:gd name="T78" fmla="*/ 2147483647 w 66"/>
              <a:gd name="T79" fmla="*/ 2147483647 h 384"/>
              <a:gd name="T80" fmla="*/ 2147483647 w 66"/>
              <a:gd name="T81" fmla="*/ 2147483647 h 384"/>
              <a:gd name="T82" fmla="*/ 2147483647 w 66"/>
              <a:gd name="T83" fmla="*/ 2147483647 h 384"/>
              <a:gd name="T84" fmla="*/ 2147483647 w 66"/>
              <a:gd name="T85" fmla="*/ 2147483647 h 384"/>
              <a:gd name="T86" fmla="*/ 2147483647 w 66"/>
              <a:gd name="T87" fmla="*/ 2147483647 h 384"/>
              <a:gd name="T88" fmla="*/ 2147483647 w 66"/>
              <a:gd name="T89" fmla="*/ 2147483647 h 384"/>
              <a:gd name="T90" fmla="*/ 2147483647 w 66"/>
              <a:gd name="T91" fmla="*/ 2147483647 h 384"/>
              <a:gd name="T92" fmla="*/ 2147483647 w 66"/>
              <a:gd name="T93" fmla="*/ 2147483647 h 384"/>
              <a:gd name="T94" fmla="*/ 2147483647 w 66"/>
              <a:gd name="T95" fmla="*/ 2147483647 h 384"/>
              <a:gd name="T96" fmla="*/ 2147483647 w 66"/>
              <a:gd name="T97" fmla="*/ 2147483647 h 384"/>
              <a:gd name="T98" fmla="*/ 2147483647 w 66"/>
              <a:gd name="T99" fmla="*/ 2147483647 h 384"/>
              <a:gd name="T100" fmla="*/ 2147483647 w 66"/>
              <a:gd name="T101" fmla="*/ 2147483647 h 384"/>
              <a:gd name="T102" fmla="*/ 2147483647 w 66"/>
              <a:gd name="T103" fmla="*/ 2147483647 h 384"/>
              <a:gd name="T104" fmla="*/ 2147483647 w 66"/>
              <a:gd name="T105" fmla="*/ 2147483647 h 384"/>
              <a:gd name="T106" fmla="*/ 2147483647 w 66"/>
              <a:gd name="T107" fmla="*/ 2147483647 h 384"/>
              <a:gd name="T108" fmla="*/ 2147483647 w 66"/>
              <a:gd name="T109" fmla="*/ 2147483647 h 384"/>
              <a:gd name="T110" fmla="*/ 2147483647 w 66"/>
              <a:gd name="T111" fmla="*/ 2147483647 h 384"/>
              <a:gd name="T112" fmla="*/ 2147483647 w 66"/>
              <a:gd name="T113" fmla="*/ 2147483647 h 384"/>
              <a:gd name="T114" fmla="*/ 2147483647 w 66"/>
              <a:gd name="T115" fmla="*/ 2147483647 h 384"/>
              <a:gd name="T116" fmla="*/ 2147483647 w 66"/>
              <a:gd name="T117" fmla="*/ 2147483647 h 384"/>
              <a:gd name="T118" fmla="*/ 2147483647 w 66"/>
              <a:gd name="T119" fmla="*/ 2147483647 h 384"/>
              <a:gd name="T120" fmla="*/ 2147483647 w 66"/>
              <a:gd name="T121" fmla="*/ 2147483647 h 384"/>
              <a:gd name="T122" fmla="*/ 2147483647 w 66"/>
              <a:gd name="T123" fmla="*/ 2147483647 h 384"/>
              <a:gd name="T124" fmla="*/ 2147483647 w 66"/>
              <a:gd name="T125" fmla="*/ 2147483647 h 38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384">
                <a:moveTo>
                  <a:pt x="50" y="384"/>
                </a:moveTo>
                <a:lnTo>
                  <a:pt x="40" y="382"/>
                </a:lnTo>
                <a:lnTo>
                  <a:pt x="30" y="380"/>
                </a:lnTo>
                <a:lnTo>
                  <a:pt x="20" y="374"/>
                </a:lnTo>
                <a:lnTo>
                  <a:pt x="14" y="370"/>
                </a:lnTo>
                <a:lnTo>
                  <a:pt x="6" y="362"/>
                </a:lnTo>
                <a:lnTo>
                  <a:pt x="2" y="352"/>
                </a:lnTo>
                <a:lnTo>
                  <a:pt x="0" y="342"/>
                </a:lnTo>
                <a:lnTo>
                  <a:pt x="0" y="334"/>
                </a:lnTo>
                <a:lnTo>
                  <a:pt x="0" y="52"/>
                </a:lnTo>
                <a:lnTo>
                  <a:pt x="0" y="40"/>
                </a:lnTo>
                <a:lnTo>
                  <a:pt x="2" y="30"/>
                </a:lnTo>
                <a:lnTo>
                  <a:pt x="6" y="20"/>
                </a:lnTo>
                <a:lnTo>
                  <a:pt x="14" y="14"/>
                </a:lnTo>
                <a:lnTo>
                  <a:pt x="20" y="8"/>
                </a:lnTo>
                <a:lnTo>
                  <a:pt x="30" y="4"/>
                </a:lnTo>
                <a:lnTo>
                  <a:pt x="40" y="0"/>
                </a:lnTo>
                <a:lnTo>
                  <a:pt x="50" y="0"/>
                </a:lnTo>
                <a:lnTo>
                  <a:pt x="56" y="0"/>
                </a:lnTo>
                <a:lnTo>
                  <a:pt x="66" y="0"/>
                </a:lnTo>
                <a:lnTo>
                  <a:pt x="66" y="8"/>
                </a:lnTo>
                <a:lnTo>
                  <a:pt x="66" y="18"/>
                </a:lnTo>
                <a:lnTo>
                  <a:pt x="66" y="26"/>
                </a:lnTo>
                <a:lnTo>
                  <a:pt x="66" y="36"/>
                </a:lnTo>
                <a:lnTo>
                  <a:pt x="66" y="46"/>
                </a:lnTo>
                <a:lnTo>
                  <a:pt x="66" y="58"/>
                </a:lnTo>
                <a:lnTo>
                  <a:pt x="66" y="68"/>
                </a:lnTo>
                <a:lnTo>
                  <a:pt x="66" y="80"/>
                </a:lnTo>
                <a:lnTo>
                  <a:pt x="66" y="90"/>
                </a:lnTo>
                <a:lnTo>
                  <a:pt x="66" y="102"/>
                </a:lnTo>
                <a:lnTo>
                  <a:pt x="66" y="114"/>
                </a:lnTo>
                <a:lnTo>
                  <a:pt x="66" y="126"/>
                </a:lnTo>
                <a:lnTo>
                  <a:pt x="66" y="138"/>
                </a:lnTo>
                <a:lnTo>
                  <a:pt x="66" y="150"/>
                </a:lnTo>
                <a:lnTo>
                  <a:pt x="66" y="162"/>
                </a:lnTo>
                <a:lnTo>
                  <a:pt x="66" y="176"/>
                </a:lnTo>
                <a:lnTo>
                  <a:pt x="66" y="186"/>
                </a:lnTo>
                <a:lnTo>
                  <a:pt x="66" y="200"/>
                </a:lnTo>
                <a:lnTo>
                  <a:pt x="66" y="212"/>
                </a:lnTo>
                <a:lnTo>
                  <a:pt x="66" y="226"/>
                </a:lnTo>
                <a:lnTo>
                  <a:pt x="66" y="238"/>
                </a:lnTo>
                <a:lnTo>
                  <a:pt x="66" y="250"/>
                </a:lnTo>
                <a:lnTo>
                  <a:pt x="66" y="258"/>
                </a:lnTo>
                <a:lnTo>
                  <a:pt x="66" y="264"/>
                </a:lnTo>
                <a:lnTo>
                  <a:pt x="66" y="270"/>
                </a:lnTo>
                <a:lnTo>
                  <a:pt x="66" y="278"/>
                </a:lnTo>
                <a:lnTo>
                  <a:pt x="66" y="290"/>
                </a:lnTo>
                <a:lnTo>
                  <a:pt x="66" y="304"/>
                </a:lnTo>
                <a:lnTo>
                  <a:pt x="66" y="310"/>
                </a:lnTo>
                <a:lnTo>
                  <a:pt x="66" y="316"/>
                </a:lnTo>
                <a:lnTo>
                  <a:pt x="66" y="324"/>
                </a:lnTo>
                <a:lnTo>
                  <a:pt x="66" y="330"/>
                </a:lnTo>
                <a:lnTo>
                  <a:pt x="66" y="336"/>
                </a:lnTo>
                <a:lnTo>
                  <a:pt x="66" y="342"/>
                </a:lnTo>
                <a:lnTo>
                  <a:pt x="66" y="350"/>
                </a:lnTo>
                <a:lnTo>
                  <a:pt x="66" y="358"/>
                </a:lnTo>
                <a:lnTo>
                  <a:pt x="66" y="364"/>
                </a:lnTo>
                <a:lnTo>
                  <a:pt x="66" y="370"/>
                </a:lnTo>
                <a:lnTo>
                  <a:pt x="66" y="376"/>
                </a:lnTo>
                <a:lnTo>
                  <a:pt x="66" y="384"/>
                </a:lnTo>
                <a:lnTo>
                  <a:pt x="56" y="384"/>
                </a:lnTo>
                <a:lnTo>
                  <a:pt x="50" y="38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3" name="Freeform 150"/>
          <p:cNvSpPr>
            <a:spLocks/>
          </p:cNvSpPr>
          <p:nvPr/>
        </p:nvSpPr>
        <p:spPr bwMode="auto">
          <a:xfrm>
            <a:off x="531813" y="4365625"/>
            <a:ext cx="111125" cy="263525"/>
          </a:xfrm>
          <a:custGeom>
            <a:avLst/>
            <a:gdLst>
              <a:gd name="T0" fmla="*/ 2147483647 w 70"/>
              <a:gd name="T1" fmla="*/ 2147483647 h 166"/>
              <a:gd name="T2" fmla="*/ 2147483647 w 70"/>
              <a:gd name="T3" fmla="*/ 2147483647 h 166"/>
              <a:gd name="T4" fmla="*/ 2147483647 w 70"/>
              <a:gd name="T5" fmla="*/ 2147483647 h 166"/>
              <a:gd name="T6" fmla="*/ 2147483647 w 70"/>
              <a:gd name="T7" fmla="*/ 2147483647 h 166"/>
              <a:gd name="T8" fmla="*/ 2147483647 w 70"/>
              <a:gd name="T9" fmla="*/ 2147483647 h 166"/>
              <a:gd name="T10" fmla="*/ 2147483647 w 70"/>
              <a:gd name="T11" fmla="*/ 2147483647 h 166"/>
              <a:gd name="T12" fmla="*/ 2147483647 w 70"/>
              <a:gd name="T13" fmla="*/ 2147483647 h 166"/>
              <a:gd name="T14" fmla="*/ 2147483647 w 70"/>
              <a:gd name="T15" fmla="*/ 2147483647 h 166"/>
              <a:gd name="T16" fmla="*/ 0 w 70"/>
              <a:gd name="T17" fmla="*/ 2147483647 h 166"/>
              <a:gd name="T18" fmla="*/ 0 w 70"/>
              <a:gd name="T19" fmla="*/ 2147483647 h 166"/>
              <a:gd name="T20" fmla="*/ 0 w 70"/>
              <a:gd name="T21" fmla="*/ 2147483647 h 166"/>
              <a:gd name="T22" fmla="*/ 0 w 70"/>
              <a:gd name="T23" fmla="*/ 2147483647 h 166"/>
              <a:gd name="T24" fmla="*/ 0 w 70"/>
              <a:gd name="T25" fmla="*/ 2147483647 h 166"/>
              <a:gd name="T26" fmla="*/ 0 w 70"/>
              <a:gd name="T27" fmla="*/ 2147483647 h 166"/>
              <a:gd name="T28" fmla="*/ 0 w 70"/>
              <a:gd name="T29" fmla="*/ 2147483647 h 166"/>
              <a:gd name="T30" fmla="*/ 0 w 70"/>
              <a:gd name="T31" fmla="*/ 2147483647 h 166"/>
              <a:gd name="T32" fmla="*/ 0 w 70"/>
              <a:gd name="T33" fmla="*/ 2147483647 h 166"/>
              <a:gd name="T34" fmla="*/ 0 w 70"/>
              <a:gd name="T35" fmla="*/ 2147483647 h 166"/>
              <a:gd name="T36" fmla="*/ 0 w 70"/>
              <a:gd name="T37" fmla="*/ 2147483647 h 166"/>
              <a:gd name="T38" fmla="*/ 0 w 70"/>
              <a:gd name="T39" fmla="*/ 2147483647 h 166"/>
              <a:gd name="T40" fmla="*/ 0 w 70"/>
              <a:gd name="T41" fmla="*/ 2147483647 h 166"/>
              <a:gd name="T42" fmla="*/ 0 w 70"/>
              <a:gd name="T43" fmla="*/ 2147483647 h 166"/>
              <a:gd name="T44" fmla="*/ 0 w 70"/>
              <a:gd name="T45" fmla="*/ 2147483647 h 166"/>
              <a:gd name="T46" fmla="*/ 0 w 70"/>
              <a:gd name="T47" fmla="*/ 2147483647 h 166"/>
              <a:gd name="T48" fmla="*/ 2147483647 w 70"/>
              <a:gd name="T49" fmla="*/ 2147483647 h 166"/>
              <a:gd name="T50" fmla="*/ 2147483647 w 70"/>
              <a:gd name="T51" fmla="*/ 2147483647 h 166"/>
              <a:gd name="T52" fmla="*/ 2147483647 w 70"/>
              <a:gd name="T53" fmla="*/ 2147483647 h 166"/>
              <a:gd name="T54" fmla="*/ 2147483647 w 70"/>
              <a:gd name="T55" fmla="*/ 2147483647 h 166"/>
              <a:gd name="T56" fmla="*/ 2147483647 w 70"/>
              <a:gd name="T57" fmla="*/ 2147483647 h 166"/>
              <a:gd name="T58" fmla="*/ 2147483647 w 70"/>
              <a:gd name="T59" fmla="*/ 0 h 166"/>
              <a:gd name="T60" fmla="*/ 2147483647 w 70"/>
              <a:gd name="T61" fmla="*/ 0 h 166"/>
              <a:gd name="T62" fmla="*/ 2147483647 w 70"/>
              <a:gd name="T63" fmla="*/ 0 h 166"/>
              <a:gd name="T64" fmla="*/ 2147483647 w 70"/>
              <a:gd name="T65" fmla="*/ 0 h 166"/>
              <a:gd name="T66" fmla="*/ 2147483647 w 70"/>
              <a:gd name="T67" fmla="*/ 2147483647 h 166"/>
              <a:gd name="T68" fmla="*/ 2147483647 w 70"/>
              <a:gd name="T69" fmla="*/ 2147483647 h 166"/>
              <a:gd name="T70" fmla="*/ 2147483647 w 70"/>
              <a:gd name="T71" fmla="*/ 2147483647 h 166"/>
              <a:gd name="T72" fmla="*/ 2147483647 w 70"/>
              <a:gd name="T73" fmla="*/ 2147483647 h 166"/>
              <a:gd name="T74" fmla="*/ 2147483647 w 70"/>
              <a:gd name="T75" fmla="*/ 2147483647 h 166"/>
              <a:gd name="T76" fmla="*/ 2147483647 w 70"/>
              <a:gd name="T77" fmla="*/ 2147483647 h 166"/>
              <a:gd name="T78" fmla="*/ 2147483647 w 70"/>
              <a:gd name="T79" fmla="*/ 2147483647 h 166"/>
              <a:gd name="T80" fmla="*/ 2147483647 w 70"/>
              <a:gd name="T81" fmla="*/ 2147483647 h 166"/>
              <a:gd name="T82" fmla="*/ 2147483647 w 70"/>
              <a:gd name="T83" fmla="*/ 2147483647 h 166"/>
              <a:gd name="T84" fmla="*/ 2147483647 w 70"/>
              <a:gd name="T85" fmla="*/ 2147483647 h 166"/>
              <a:gd name="T86" fmla="*/ 2147483647 w 70"/>
              <a:gd name="T87" fmla="*/ 2147483647 h 166"/>
              <a:gd name="T88" fmla="*/ 2147483647 w 70"/>
              <a:gd name="T89" fmla="*/ 2147483647 h 166"/>
              <a:gd name="T90" fmla="*/ 2147483647 w 70"/>
              <a:gd name="T91" fmla="*/ 2147483647 h 166"/>
              <a:gd name="T92" fmla="*/ 2147483647 w 70"/>
              <a:gd name="T93" fmla="*/ 2147483647 h 166"/>
              <a:gd name="T94" fmla="*/ 2147483647 w 70"/>
              <a:gd name="T95" fmla="*/ 2147483647 h 166"/>
              <a:gd name="T96" fmla="*/ 2147483647 w 70"/>
              <a:gd name="T97" fmla="*/ 2147483647 h 166"/>
              <a:gd name="T98" fmla="*/ 2147483647 w 70"/>
              <a:gd name="T99" fmla="*/ 2147483647 h 1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0" h="166">
                <a:moveTo>
                  <a:pt x="70" y="166"/>
                </a:moveTo>
                <a:lnTo>
                  <a:pt x="60" y="166"/>
                </a:lnTo>
                <a:lnTo>
                  <a:pt x="50" y="166"/>
                </a:lnTo>
                <a:lnTo>
                  <a:pt x="40" y="166"/>
                </a:lnTo>
                <a:lnTo>
                  <a:pt x="32" y="166"/>
                </a:lnTo>
                <a:lnTo>
                  <a:pt x="22" y="166"/>
                </a:lnTo>
                <a:lnTo>
                  <a:pt x="14" y="166"/>
                </a:lnTo>
                <a:lnTo>
                  <a:pt x="6" y="166"/>
                </a:lnTo>
                <a:lnTo>
                  <a:pt x="0" y="166"/>
                </a:lnTo>
                <a:lnTo>
                  <a:pt x="0" y="154"/>
                </a:lnTo>
                <a:lnTo>
                  <a:pt x="0" y="142"/>
                </a:lnTo>
                <a:lnTo>
                  <a:pt x="0" y="132"/>
                </a:lnTo>
                <a:lnTo>
                  <a:pt x="0" y="122"/>
                </a:lnTo>
                <a:lnTo>
                  <a:pt x="0" y="110"/>
                </a:lnTo>
                <a:lnTo>
                  <a:pt x="0" y="102"/>
                </a:lnTo>
                <a:lnTo>
                  <a:pt x="0" y="94"/>
                </a:lnTo>
                <a:lnTo>
                  <a:pt x="0" y="86"/>
                </a:lnTo>
                <a:lnTo>
                  <a:pt x="0" y="78"/>
                </a:lnTo>
                <a:lnTo>
                  <a:pt x="0" y="72"/>
                </a:lnTo>
                <a:lnTo>
                  <a:pt x="0" y="64"/>
                </a:lnTo>
                <a:lnTo>
                  <a:pt x="0" y="60"/>
                </a:lnTo>
                <a:lnTo>
                  <a:pt x="0" y="52"/>
                </a:lnTo>
                <a:lnTo>
                  <a:pt x="0" y="40"/>
                </a:lnTo>
                <a:lnTo>
                  <a:pt x="4" y="30"/>
                </a:lnTo>
                <a:lnTo>
                  <a:pt x="10" y="22"/>
                </a:lnTo>
                <a:lnTo>
                  <a:pt x="16" y="16"/>
                </a:lnTo>
                <a:lnTo>
                  <a:pt x="24" y="8"/>
                </a:lnTo>
                <a:lnTo>
                  <a:pt x="34" y="4"/>
                </a:lnTo>
                <a:lnTo>
                  <a:pt x="44" y="0"/>
                </a:lnTo>
                <a:lnTo>
                  <a:pt x="54" y="0"/>
                </a:lnTo>
                <a:lnTo>
                  <a:pt x="60" y="0"/>
                </a:lnTo>
                <a:lnTo>
                  <a:pt x="70" y="0"/>
                </a:lnTo>
                <a:lnTo>
                  <a:pt x="70" y="8"/>
                </a:lnTo>
                <a:lnTo>
                  <a:pt x="70" y="18"/>
                </a:lnTo>
                <a:lnTo>
                  <a:pt x="70" y="26"/>
                </a:lnTo>
                <a:lnTo>
                  <a:pt x="70" y="36"/>
                </a:lnTo>
                <a:lnTo>
                  <a:pt x="70" y="46"/>
                </a:lnTo>
                <a:lnTo>
                  <a:pt x="70" y="56"/>
                </a:lnTo>
                <a:lnTo>
                  <a:pt x="70" y="66"/>
                </a:lnTo>
                <a:lnTo>
                  <a:pt x="70" y="76"/>
                </a:lnTo>
                <a:lnTo>
                  <a:pt x="70" y="86"/>
                </a:lnTo>
                <a:lnTo>
                  <a:pt x="70" y="98"/>
                </a:lnTo>
                <a:lnTo>
                  <a:pt x="70" y="108"/>
                </a:lnTo>
                <a:lnTo>
                  <a:pt x="70" y="118"/>
                </a:lnTo>
                <a:lnTo>
                  <a:pt x="70" y="130"/>
                </a:lnTo>
                <a:lnTo>
                  <a:pt x="70" y="142"/>
                </a:lnTo>
                <a:lnTo>
                  <a:pt x="70" y="154"/>
                </a:lnTo>
                <a:lnTo>
                  <a:pt x="70" y="166"/>
                </a:lnTo>
                <a:close/>
              </a:path>
            </a:pathLst>
          </a:custGeom>
          <a:solidFill>
            <a:srgbClr val="96DE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4" name="Freeform 151"/>
          <p:cNvSpPr>
            <a:spLocks/>
          </p:cNvSpPr>
          <p:nvPr/>
        </p:nvSpPr>
        <p:spPr bwMode="auto">
          <a:xfrm>
            <a:off x="538163" y="4378325"/>
            <a:ext cx="95250" cy="231775"/>
          </a:xfrm>
          <a:custGeom>
            <a:avLst/>
            <a:gdLst>
              <a:gd name="T0" fmla="*/ 2147483647 w 60"/>
              <a:gd name="T1" fmla="*/ 2147483647 h 146"/>
              <a:gd name="T2" fmla="*/ 2147483647 w 60"/>
              <a:gd name="T3" fmla="*/ 2147483647 h 146"/>
              <a:gd name="T4" fmla="*/ 2147483647 w 60"/>
              <a:gd name="T5" fmla="*/ 2147483647 h 146"/>
              <a:gd name="T6" fmla="*/ 2147483647 w 60"/>
              <a:gd name="T7" fmla="*/ 2147483647 h 146"/>
              <a:gd name="T8" fmla="*/ 2147483647 w 60"/>
              <a:gd name="T9" fmla="*/ 2147483647 h 146"/>
              <a:gd name="T10" fmla="*/ 2147483647 w 60"/>
              <a:gd name="T11" fmla="*/ 2147483647 h 146"/>
              <a:gd name="T12" fmla="*/ 2147483647 w 60"/>
              <a:gd name="T13" fmla="*/ 2147483647 h 146"/>
              <a:gd name="T14" fmla="*/ 2147483647 w 60"/>
              <a:gd name="T15" fmla="*/ 2147483647 h 146"/>
              <a:gd name="T16" fmla="*/ 0 w 60"/>
              <a:gd name="T17" fmla="*/ 2147483647 h 146"/>
              <a:gd name="T18" fmla="*/ 0 w 60"/>
              <a:gd name="T19" fmla="*/ 2147483647 h 146"/>
              <a:gd name="T20" fmla="*/ 0 w 60"/>
              <a:gd name="T21" fmla="*/ 2147483647 h 146"/>
              <a:gd name="T22" fmla="*/ 0 w 60"/>
              <a:gd name="T23" fmla="*/ 2147483647 h 146"/>
              <a:gd name="T24" fmla="*/ 0 w 60"/>
              <a:gd name="T25" fmla="*/ 2147483647 h 146"/>
              <a:gd name="T26" fmla="*/ 0 w 60"/>
              <a:gd name="T27" fmla="*/ 2147483647 h 146"/>
              <a:gd name="T28" fmla="*/ 0 w 60"/>
              <a:gd name="T29" fmla="*/ 2147483647 h 146"/>
              <a:gd name="T30" fmla="*/ 0 w 60"/>
              <a:gd name="T31" fmla="*/ 2147483647 h 146"/>
              <a:gd name="T32" fmla="*/ 0 w 60"/>
              <a:gd name="T33" fmla="*/ 2147483647 h 146"/>
              <a:gd name="T34" fmla="*/ 0 w 60"/>
              <a:gd name="T35" fmla="*/ 2147483647 h 146"/>
              <a:gd name="T36" fmla="*/ 0 w 60"/>
              <a:gd name="T37" fmla="*/ 2147483647 h 146"/>
              <a:gd name="T38" fmla="*/ 0 w 60"/>
              <a:gd name="T39" fmla="*/ 2147483647 h 146"/>
              <a:gd name="T40" fmla="*/ 0 w 60"/>
              <a:gd name="T41" fmla="*/ 2147483647 h 146"/>
              <a:gd name="T42" fmla="*/ 0 w 60"/>
              <a:gd name="T43" fmla="*/ 2147483647 h 146"/>
              <a:gd name="T44" fmla="*/ 0 w 60"/>
              <a:gd name="T45" fmla="*/ 2147483647 h 146"/>
              <a:gd name="T46" fmla="*/ 0 w 60"/>
              <a:gd name="T47" fmla="*/ 2147483647 h 146"/>
              <a:gd name="T48" fmla="*/ 2147483647 w 60"/>
              <a:gd name="T49" fmla="*/ 2147483647 h 146"/>
              <a:gd name="T50" fmla="*/ 2147483647 w 60"/>
              <a:gd name="T51" fmla="*/ 2147483647 h 146"/>
              <a:gd name="T52" fmla="*/ 2147483647 w 60"/>
              <a:gd name="T53" fmla="*/ 2147483647 h 146"/>
              <a:gd name="T54" fmla="*/ 2147483647 w 60"/>
              <a:gd name="T55" fmla="*/ 2147483647 h 146"/>
              <a:gd name="T56" fmla="*/ 2147483647 w 60"/>
              <a:gd name="T57" fmla="*/ 2147483647 h 146"/>
              <a:gd name="T58" fmla="*/ 2147483647 w 60"/>
              <a:gd name="T59" fmla="*/ 0 h 146"/>
              <a:gd name="T60" fmla="*/ 2147483647 w 60"/>
              <a:gd name="T61" fmla="*/ 0 h 146"/>
              <a:gd name="T62" fmla="*/ 2147483647 w 60"/>
              <a:gd name="T63" fmla="*/ 0 h 146"/>
              <a:gd name="T64" fmla="*/ 2147483647 w 60"/>
              <a:gd name="T65" fmla="*/ 0 h 146"/>
              <a:gd name="T66" fmla="*/ 2147483647 w 60"/>
              <a:gd name="T67" fmla="*/ 0 h 146"/>
              <a:gd name="T68" fmla="*/ 2147483647 w 60"/>
              <a:gd name="T69" fmla="*/ 0 h 146"/>
              <a:gd name="T70" fmla="*/ 2147483647 w 60"/>
              <a:gd name="T71" fmla="*/ 2147483647 h 146"/>
              <a:gd name="T72" fmla="*/ 2147483647 w 60"/>
              <a:gd name="T73" fmla="*/ 2147483647 h 146"/>
              <a:gd name="T74" fmla="*/ 2147483647 w 60"/>
              <a:gd name="T75" fmla="*/ 2147483647 h 146"/>
              <a:gd name="T76" fmla="*/ 2147483647 w 60"/>
              <a:gd name="T77" fmla="*/ 2147483647 h 146"/>
              <a:gd name="T78" fmla="*/ 2147483647 w 60"/>
              <a:gd name="T79" fmla="*/ 2147483647 h 146"/>
              <a:gd name="T80" fmla="*/ 2147483647 w 60"/>
              <a:gd name="T81" fmla="*/ 2147483647 h 146"/>
              <a:gd name="T82" fmla="*/ 2147483647 w 60"/>
              <a:gd name="T83" fmla="*/ 2147483647 h 146"/>
              <a:gd name="T84" fmla="*/ 2147483647 w 60"/>
              <a:gd name="T85" fmla="*/ 2147483647 h 146"/>
              <a:gd name="T86" fmla="*/ 2147483647 w 60"/>
              <a:gd name="T87" fmla="*/ 2147483647 h 146"/>
              <a:gd name="T88" fmla="*/ 2147483647 w 60"/>
              <a:gd name="T89" fmla="*/ 2147483647 h 146"/>
              <a:gd name="T90" fmla="*/ 2147483647 w 60"/>
              <a:gd name="T91" fmla="*/ 2147483647 h 146"/>
              <a:gd name="T92" fmla="*/ 2147483647 w 60"/>
              <a:gd name="T93" fmla="*/ 2147483647 h 146"/>
              <a:gd name="T94" fmla="*/ 2147483647 w 60"/>
              <a:gd name="T95" fmla="*/ 2147483647 h 146"/>
              <a:gd name="T96" fmla="*/ 2147483647 w 60"/>
              <a:gd name="T97" fmla="*/ 2147483647 h 146"/>
              <a:gd name="T98" fmla="*/ 2147483647 w 60"/>
              <a:gd name="T99" fmla="*/ 2147483647 h 146"/>
              <a:gd name="T100" fmla="*/ 2147483647 w 60"/>
              <a:gd name="T101" fmla="*/ 2147483647 h 146"/>
              <a:gd name="T102" fmla="*/ 2147483647 w 60"/>
              <a:gd name="T103" fmla="*/ 2147483647 h 1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" h="146">
                <a:moveTo>
                  <a:pt x="60" y="146"/>
                </a:moveTo>
                <a:lnTo>
                  <a:pt x="50" y="146"/>
                </a:lnTo>
                <a:lnTo>
                  <a:pt x="42" y="146"/>
                </a:lnTo>
                <a:lnTo>
                  <a:pt x="34" y="146"/>
                </a:lnTo>
                <a:lnTo>
                  <a:pt x="26" y="146"/>
                </a:lnTo>
                <a:lnTo>
                  <a:pt x="18" y="146"/>
                </a:lnTo>
                <a:lnTo>
                  <a:pt x="12" y="146"/>
                </a:lnTo>
                <a:lnTo>
                  <a:pt x="4" y="146"/>
                </a:lnTo>
                <a:lnTo>
                  <a:pt x="0" y="146"/>
                </a:lnTo>
                <a:lnTo>
                  <a:pt x="0" y="136"/>
                </a:lnTo>
                <a:lnTo>
                  <a:pt x="0" y="126"/>
                </a:lnTo>
                <a:lnTo>
                  <a:pt x="0" y="116"/>
                </a:lnTo>
                <a:lnTo>
                  <a:pt x="0" y="108"/>
                </a:lnTo>
                <a:lnTo>
                  <a:pt x="0" y="98"/>
                </a:lnTo>
                <a:lnTo>
                  <a:pt x="0" y="90"/>
                </a:lnTo>
                <a:lnTo>
                  <a:pt x="0" y="82"/>
                </a:lnTo>
                <a:lnTo>
                  <a:pt x="0" y="76"/>
                </a:lnTo>
                <a:lnTo>
                  <a:pt x="0" y="68"/>
                </a:lnTo>
                <a:lnTo>
                  <a:pt x="0" y="62"/>
                </a:lnTo>
                <a:lnTo>
                  <a:pt x="0" y="58"/>
                </a:lnTo>
                <a:lnTo>
                  <a:pt x="0" y="54"/>
                </a:lnTo>
                <a:lnTo>
                  <a:pt x="0" y="48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18" y="6"/>
                </a:lnTo>
                <a:lnTo>
                  <a:pt x="26" y="2"/>
                </a:lnTo>
                <a:lnTo>
                  <a:pt x="34" y="0"/>
                </a:lnTo>
                <a:lnTo>
                  <a:pt x="44" y="0"/>
                </a:lnTo>
                <a:lnTo>
                  <a:pt x="46" y="0"/>
                </a:lnTo>
                <a:lnTo>
                  <a:pt x="50" y="0"/>
                </a:lnTo>
                <a:lnTo>
                  <a:pt x="54" y="0"/>
                </a:lnTo>
                <a:lnTo>
                  <a:pt x="60" y="0"/>
                </a:lnTo>
                <a:lnTo>
                  <a:pt x="60" y="8"/>
                </a:lnTo>
                <a:lnTo>
                  <a:pt x="60" y="14"/>
                </a:lnTo>
                <a:lnTo>
                  <a:pt x="60" y="22"/>
                </a:lnTo>
                <a:lnTo>
                  <a:pt x="60" y="32"/>
                </a:lnTo>
                <a:lnTo>
                  <a:pt x="60" y="38"/>
                </a:lnTo>
                <a:lnTo>
                  <a:pt x="60" y="48"/>
                </a:lnTo>
                <a:lnTo>
                  <a:pt x="60" y="58"/>
                </a:lnTo>
                <a:lnTo>
                  <a:pt x="60" y="66"/>
                </a:lnTo>
                <a:lnTo>
                  <a:pt x="60" y="76"/>
                </a:lnTo>
                <a:lnTo>
                  <a:pt x="60" y="86"/>
                </a:lnTo>
                <a:lnTo>
                  <a:pt x="60" y="94"/>
                </a:lnTo>
                <a:lnTo>
                  <a:pt x="60" y="104"/>
                </a:lnTo>
                <a:lnTo>
                  <a:pt x="60" y="114"/>
                </a:lnTo>
                <a:lnTo>
                  <a:pt x="60" y="124"/>
                </a:lnTo>
                <a:lnTo>
                  <a:pt x="60" y="136"/>
                </a:lnTo>
                <a:lnTo>
                  <a:pt x="60" y="146"/>
                </a:lnTo>
                <a:close/>
              </a:path>
            </a:pathLst>
          </a:custGeom>
          <a:solidFill>
            <a:srgbClr val="B0BF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5" name="Freeform 152"/>
          <p:cNvSpPr>
            <a:spLocks/>
          </p:cNvSpPr>
          <p:nvPr/>
        </p:nvSpPr>
        <p:spPr bwMode="auto">
          <a:xfrm>
            <a:off x="538163" y="4391025"/>
            <a:ext cx="82550" cy="200025"/>
          </a:xfrm>
          <a:custGeom>
            <a:avLst/>
            <a:gdLst>
              <a:gd name="T0" fmla="*/ 2147483647 w 52"/>
              <a:gd name="T1" fmla="*/ 2147483647 h 126"/>
              <a:gd name="T2" fmla="*/ 2147483647 w 52"/>
              <a:gd name="T3" fmla="*/ 2147483647 h 126"/>
              <a:gd name="T4" fmla="*/ 2147483647 w 52"/>
              <a:gd name="T5" fmla="*/ 2147483647 h 126"/>
              <a:gd name="T6" fmla="*/ 2147483647 w 52"/>
              <a:gd name="T7" fmla="*/ 2147483647 h 126"/>
              <a:gd name="T8" fmla="*/ 2147483647 w 52"/>
              <a:gd name="T9" fmla="*/ 2147483647 h 126"/>
              <a:gd name="T10" fmla="*/ 2147483647 w 52"/>
              <a:gd name="T11" fmla="*/ 2147483647 h 126"/>
              <a:gd name="T12" fmla="*/ 0 w 52"/>
              <a:gd name="T13" fmla="*/ 2147483647 h 126"/>
              <a:gd name="T14" fmla="*/ 0 w 52"/>
              <a:gd name="T15" fmla="*/ 2147483647 h 126"/>
              <a:gd name="T16" fmla="*/ 0 w 52"/>
              <a:gd name="T17" fmla="*/ 2147483647 h 126"/>
              <a:gd name="T18" fmla="*/ 0 w 52"/>
              <a:gd name="T19" fmla="*/ 2147483647 h 126"/>
              <a:gd name="T20" fmla="*/ 0 w 52"/>
              <a:gd name="T21" fmla="*/ 2147483647 h 126"/>
              <a:gd name="T22" fmla="*/ 0 w 52"/>
              <a:gd name="T23" fmla="*/ 2147483647 h 126"/>
              <a:gd name="T24" fmla="*/ 0 w 52"/>
              <a:gd name="T25" fmla="*/ 2147483647 h 126"/>
              <a:gd name="T26" fmla="*/ 0 w 52"/>
              <a:gd name="T27" fmla="*/ 2147483647 h 126"/>
              <a:gd name="T28" fmla="*/ 0 w 52"/>
              <a:gd name="T29" fmla="*/ 2147483647 h 126"/>
              <a:gd name="T30" fmla="*/ 0 w 52"/>
              <a:gd name="T31" fmla="*/ 2147483647 h 126"/>
              <a:gd name="T32" fmla="*/ 0 w 52"/>
              <a:gd name="T33" fmla="*/ 2147483647 h 126"/>
              <a:gd name="T34" fmla="*/ 0 w 52"/>
              <a:gd name="T35" fmla="*/ 2147483647 h 126"/>
              <a:gd name="T36" fmla="*/ 0 w 52"/>
              <a:gd name="T37" fmla="*/ 2147483647 h 126"/>
              <a:gd name="T38" fmla="*/ 0 w 52"/>
              <a:gd name="T39" fmla="*/ 2147483647 h 126"/>
              <a:gd name="T40" fmla="*/ 2147483647 w 52"/>
              <a:gd name="T41" fmla="*/ 2147483647 h 126"/>
              <a:gd name="T42" fmla="*/ 2147483647 w 52"/>
              <a:gd name="T43" fmla="*/ 2147483647 h 126"/>
              <a:gd name="T44" fmla="*/ 2147483647 w 52"/>
              <a:gd name="T45" fmla="*/ 2147483647 h 126"/>
              <a:gd name="T46" fmla="*/ 2147483647 w 52"/>
              <a:gd name="T47" fmla="*/ 2147483647 h 126"/>
              <a:gd name="T48" fmla="*/ 2147483647 w 52"/>
              <a:gd name="T49" fmla="*/ 2147483647 h 126"/>
              <a:gd name="T50" fmla="*/ 2147483647 w 52"/>
              <a:gd name="T51" fmla="*/ 0 h 126"/>
              <a:gd name="T52" fmla="*/ 2147483647 w 52"/>
              <a:gd name="T53" fmla="*/ 0 h 126"/>
              <a:gd name="T54" fmla="*/ 2147483647 w 52"/>
              <a:gd name="T55" fmla="*/ 0 h 126"/>
              <a:gd name="T56" fmla="*/ 2147483647 w 52"/>
              <a:gd name="T57" fmla="*/ 0 h 126"/>
              <a:gd name="T58" fmla="*/ 2147483647 w 52"/>
              <a:gd name="T59" fmla="*/ 2147483647 h 126"/>
              <a:gd name="T60" fmla="*/ 2147483647 w 52"/>
              <a:gd name="T61" fmla="*/ 2147483647 h 126"/>
              <a:gd name="T62" fmla="*/ 2147483647 w 52"/>
              <a:gd name="T63" fmla="*/ 2147483647 h 126"/>
              <a:gd name="T64" fmla="*/ 2147483647 w 52"/>
              <a:gd name="T65" fmla="*/ 2147483647 h 126"/>
              <a:gd name="T66" fmla="*/ 2147483647 w 52"/>
              <a:gd name="T67" fmla="*/ 2147483647 h 126"/>
              <a:gd name="T68" fmla="*/ 2147483647 w 52"/>
              <a:gd name="T69" fmla="*/ 2147483647 h 126"/>
              <a:gd name="T70" fmla="*/ 2147483647 w 52"/>
              <a:gd name="T71" fmla="*/ 2147483647 h 126"/>
              <a:gd name="T72" fmla="*/ 2147483647 w 52"/>
              <a:gd name="T73" fmla="*/ 2147483647 h 126"/>
              <a:gd name="T74" fmla="*/ 2147483647 w 52"/>
              <a:gd name="T75" fmla="*/ 2147483647 h 126"/>
              <a:gd name="T76" fmla="*/ 2147483647 w 52"/>
              <a:gd name="T77" fmla="*/ 2147483647 h 126"/>
              <a:gd name="T78" fmla="*/ 2147483647 w 52"/>
              <a:gd name="T79" fmla="*/ 2147483647 h 126"/>
              <a:gd name="T80" fmla="*/ 2147483647 w 52"/>
              <a:gd name="T81" fmla="*/ 2147483647 h 126"/>
              <a:gd name="T82" fmla="*/ 2147483647 w 52"/>
              <a:gd name="T83" fmla="*/ 2147483647 h 126"/>
              <a:gd name="T84" fmla="*/ 2147483647 w 52"/>
              <a:gd name="T85" fmla="*/ 2147483647 h 126"/>
              <a:gd name="T86" fmla="*/ 2147483647 w 52"/>
              <a:gd name="T87" fmla="*/ 2147483647 h 126"/>
              <a:gd name="T88" fmla="*/ 2147483647 w 52"/>
              <a:gd name="T89" fmla="*/ 2147483647 h 126"/>
              <a:gd name="T90" fmla="*/ 2147483647 w 52"/>
              <a:gd name="T91" fmla="*/ 2147483647 h 1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2" h="126">
                <a:moveTo>
                  <a:pt x="52" y="126"/>
                </a:moveTo>
                <a:lnTo>
                  <a:pt x="44" y="126"/>
                </a:lnTo>
                <a:lnTo>
                  <a:pt x="38" y="126"/>
                </a:lnTo>
                <a:lnTo>
                  <a:pt x="30" y="126"/>
                </a:lnTo>
                <a:lnTo>
                  <a:pt x="24" y="126"/>
                </a:lnTo>
                <a:lnTo>
                  <a:pt x="12" y="126"/>
                </a:lnTo>
                <a:lnTo>
                  <a:pt x="0" y="126"/>
                </a:lnTo>
                <a:lnTo>
                  <a:pt x="0" y="116"/>
                </a:lnTo>
                <a:lnTo>
                  <a:pt x="0" y="108"/>
                </a:lnTo>
                <a:lnTo>
                  <a:pt x="0" y="100"/>
                </a:lnTo>
                <a:lnTo>
                  <a:pt x="0" y="92"/>
                </a:lnTo>
                <a:lnTo>
                  <a:pt x="0" y="84"/>
                </a:lnTo>
                <a:lnTo>
                  <a:pt x="0" y="78"/>
                </a:lnTo>
                <a:lnTo>
                  <a:pt x="0" y="70"/>
                </a:lnTo>
                <a:lnTo>
                  <a:pt x="0" y="66"/>
                </a:lnTo>
                <a:lnTo>
                  <a:pt x="0" y="52"/>
                </a:lnTo>
                <a:lnTo>
                  <a:pt x="0" y="46"/>
                </a:lnTo>
                <a:lnTo>
                  <a:pt x="0" y="40"/>
                </a:lnTo>
                <a:lnTo>
                  <a:pt x="0" y="30"/>
                </a:lnTo>
                <a:lnTo>
                  <a:pt x="2" y="22"/>
                </a:lnTo>
                <a:lnTo>
                  <a:pt x="6" y="14"/>
                </a:lnTo>
                <a:lnTo>
                  <a:pt x="12" y="10"/>
                </a:lnTo>
                <a:lnTo>
                  <a:pt x="16" y="4"/>
                </a:lnTo>
                <a:lnTo>
                  <a:pt x="24" y="2"/>
                </a:lnTo>
                <a:lnTo>
                  <a:pt x="32" y="0"/>
                </a:lnTo>
                <a:lnTo>
                  <a:pt x="40" y="0"/>
                </a:lnTo>
                <a:lnTo>
                  <a:pt x="44" y="0"/>
                </a:lnTo>
                <a:lnTo>
                  <a:pt x="52" y="0"/>
                </a:lnTo>
                <a:lnTo>
                  <a:pt x="52" y="6"/>
                </a:lnTo>
                <a:lnTo>
                  <a:pt x="52" y="12"/>
                </a:lnTo>
                <a:lnTo>
                  <a:pt x="52" y="18"/>
                </a:lnTo>
                <a:lnTo>
                  <a:pt x="52" y="26"/>
                </a:lnTo>
                <a:lnTo>
                  <a:pt x="52" y="34"/>
                </a:lnTo>
                <a:lnTo>
                  <a:pt x="52" y="40"/>
                </a:lnTo>
                <a:lnTo>
                  <a:pt x="52" y="50"/>
                </a:lnTo>
                <a:lnTo>
                  <a:pt x="52" y="58"/>
                </a:lnTo>
                <a:lnTo>
                  <a:pt x="52" y="66"/>
                </a:lnTo>
                <a:lnTo>
                  <a:pt x="52" y="72"/>
                </a:lnTo>
                <a:lnTo>
                  <a:pt x="52" y="82"/>
                </a:lnTo>
                <a:lnTo>
                  <a:pt x="52" y="90"/>
                </a:lnTo>
                <a:lnTo>
                  <a:pt x="52" y="98"/>
                </a:lnTo>
                <a:lnTo>
                  <a:pt x="52" y="108"/>
                </a:lnTo>
                <a:lnTo>
                  <a:pt x="52" y="116"/>
                </a:lnTo>
                <a:lnTo>
                  <a:pt x="52" y="126"/>
                </a:lnTo>
                <a:close/>
              </a:path>
            </a:pathLst>
          </a:custGeom>
          <a:solidFill>
            <a:srgbClr val="CCA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6" name="Freeform 153"/>
          <p:cNvSpPr>
            <a:spLocks/>
          </p:cNvSpPr>
          <p:nvPr/>
        </p:nvSpPr>
        <p:spPr bwMode="auto">
          <a:xfrm>
            <a:off x="541338" y="4400550"/>
            <a:ext cx="69850" cy="174625"/>
          </a:xfrm>
          <a:custGeom>
            <a:avLst/>
            <a:gdLst>
              <a:gd name="T0" fmla="*/ 2147483647 w 44"/>
              <a:gd name="T1" fmla="*/ 2147483647 h 110"/>
              <a:gd name="T2" fmla="*/ 2147483647 w 44"/>
              <a:gd name="T3" fmla="*/ 2147483647 h 110"/>
              <a:gd name="T4" fmla="*/ 2147483647 w 44"/>
              <a:gd name="T5" fmla="*/ 2147483647 h 110"/>
              <a:gd name="T6" fmla="*/ 2147483647 w 44"/>
              <a:gd name="T7" fmla="*/ 2147483647 h 110"/>
              <a:gd name="T8" fmla="*/ 0 w 44"/>
              <a:gd name="T9" fmla="*/ 2147483647 h 110"/>
              <a:gd name="T10" fmla="*/ 0 w 44"/>
              <a:gd name="T11" fmla="*/ 2147483647 h 110"/>
              <a:gd name="T12" fmla="*/ 0 w 44"/>
              <a:gd name="T13" fmla="*/ 2147483647 h 110"/>
              <a:gd name="T14" fmla="*/ 0 w 44"/>
              <a:gd name="T15" fmla="*/ 2147483647 h 110"/>
              <a:gd name="T16" fmla="*/ 0 w 44"/>
              <a:gd name="T17" fmla="*/ 2147483647 h 110"/>
              <a:gd name="T18" fmla="*/ 0 w 44"/>
              <a:gd name="T19" fmla="*/ 2147483647 h 110"/>
              <a:gd name="T20" fmla="*/ 0 w 44"/>
              <a:gd name="T21" fmla="*/ 2147483647 h 110"/>
              <a:gd name="T22" fmla="*/ 0 w 44"/>
              <a:gd name="T23" fmla="*/ 2147483647 h 110"/>
              <a:gd name="T24" fmla="*/ 0 w 44"/>
              <a:gd name="T25" fmla="*/ 2147483647 h 110"/>
              <a:gd name="T26" fmla="*/ 0 w 44"/>
              <a:gd name="T27" fmla="*/ 2147483647 h 110"/>
              <a:gd name="T28" fmla="*/ 0 w 44"/>
              <a:gd name="T29" fmla="*/ 2147483647 h 110"/>
              <a:gd name="T30" fmla="*/ 2147483647 w 44"/>
              <a:gd name="T31" fmla="*/ 2147483647 h 110"/>
              <a:gd name="T32" fmla="*/ 2147483647 w 44"/>
              <a:gd name="T33" fmla="*/ 2147483647 h 110"/>
              <a:gd name="T34" fmla="*/ 2147483647 w 44"/>
              <a:gd name="T35" fmla="*/ 2147483647 h 110"/>
              <a:gd name="T36" fmla="*/ 2147483647 w 44"/>
              <a:gd name="T37" fmla="*/ 2147483647 h 110"/>
              <a:gd name="T38" fmla="*/ 2147483647 w 44"/>
              <a:gd name="T39" fmla="*/ 2147483647 h 110"/>
              <a:gd name="T40" fmla="*/ 2147483647 w 44"/>
              <a:gd name="T41" fmla="*/ 0 h 110"/>
              <a:gd name="T42" fmla="*/ 2147483647 w 44"/>
              <a:gd name="T43" fmla="*/ 0 h 110"/>
              <a:gd name="T44" fmla="*/ 2147483647 w 44"/>
              <a:gd name="T45" fmla="*/ 0 h 110"/>
              <a:gd name="T46" fmla="*/ 2147483647 w 44"/>
              <a:gd name="T47" fmla="*/ 0 h 110"/>
              <a:gd name="T48" fmla="*/ 2147483647 w 44"/>
              <a:gd name="T49" fmla="*/ 2147483647 h 110"/>
              <a:gd name="T50" fmla="*/ 2147483647 w 44"/>
              <a:gd name="T51" fmla="*/ 2147483647 h 110"/>
              <a:gd name="T52" fmla="*/ 2147483647 w 44"/>
              <a:gd name="T53" fmla="*/ 2147483647 h 110"/>
              <a:gd name="T54" fmla="*/ 2147483647 w 44"/>
              <a:gd name="T55" fmla="*/ 2147483647 h 110"/>
              <a:gd name="T56" fmla="*/ 2147483647 w 44"/>
              <a:gd name="T57" fmla="*/ 2147483647 h 110"/>
              <a:gd name="T58" fmla="*/ 2147483647 w 44"/>
              <a:gd name="T59" fmla="*/ 2147483647 h 110"/>
              <a:gd name="T60" fmla="*/ 2147483647 w 44"/>
              <a:gd name="T61" fmla="*/ 2147483647 h 110"/>
              <a:gd name="T62" fmla="*/ 2147483647 w 44"/>
              <a:gd name="T63" fmla="*/ 2147483647 h 110"/>
              <a:gd name="T64" fmla="*/ 2147483647 w 44"/>
              <a:gd name="T65" fmla="*/ 2147483647 h 110"/>
              <a:gd name="T66" fmla="*/ 2147483647 w 44"/>
              <a:gd name="T67" fmla="*/ 2147483647 h 110"/>
              <a:gd name="T68" fmla="*/ 2147483647 w 44"/>
              <a:gd name="T69" fmla="*/ 2147483647 h 110"/>
              <a:gd name="T70" fmla="*/ 2147483647 w 44"/>
              <a:gd name="T71" fmla="*/ 2147483647 h 110"/>
              <a:gd name="T72" fmla="*/ 2147483647 w 44"/>
              <a:gd name="T73" fmla="*/ 2147483647 h 110"/>
              <a:gd name="T74" fmla="*/ 2147483647 w 44"/>
              <a:gd name="T75" fmla="*/ 2147483647 h 110"/>
              <a:gd name="T76" fmla="*/ 2147483647 w 44"/>
              <a:gd name="T77" fmla="*/ 2147483647 h 1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4" h="110">
                <a:moveTo>
                  <a:pt x="44" y="110"/>
                </a:moveTo>
                <a:lnTo>
                  <a:pt x="32" y="110"/>
                </a:lnTo>
                <a:lnTo>
                  <a:pt x="20" y="110"/>
                </a:lnTo>
                <a:lnTo>
                  <a:pt x="10" y="110"/>
                </a:lnTo>
                <a:lnTo>
                  <a:pt x="0" y="110"/>
                </a:lnTo>
                <a:lnTo>
                  <a:pt x="0" y="102"/>
                </a:lnTo>
                <a:lnTo>
                  <a:pt x="0" y="94"/>
                </a:lnTo>
                <a:lnTo>
                  <a:pt x="0" y="88"/>
                </a:lnTo>
                <a:lnTo>
                  <a:pt x="0" y="82"/>
                </a:lnTo>
                <a:lnTo>
                  <a:pt x="0" y="68"/>
                </a:lnTo>
                <a:lnTo>
                  <a:pt x="0" y="58"/>
                </a:lnTo>
                <a:lnTo>
                  <a:pt x="0" y="48"/>
                </a:lnTo>
                <a:lnTo>
                  <a:pt x="0" y="40"/>
                </a:lnTo>
                <a:lnTo>
                  <a:pt x="0" y="36"/>
                </a:lnTo>
                <a:lnTo>
                  <a:pt x="0" y="28"/>
                </a:lnTo>
                <a:lnTo>
                  <a:pt x="4" y="22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38" y="0"/>
                </a:lnTo>
                <a:lnTo>
                  <a:pt x="44" y="0"/>
                </a:lnTo>
                <a:lnTo>
                  <a:pt x="44" y="12"/>
                </a:lnTo>
                <a:lnTo>
                  <a:pt x="44" y="24"/>
                </a:lnTo>
                <a:lnTo>
                  <a:pt x="44" y="30"/>
                </a:lnTo>
                <a:lnTo>
                  <a:pt x="44" y="36"/>
                </a:lnTo>
                <a:lnTo>
                  <a:pt x="44" y="44"/>
                </a:lnTo>
                <a:lnTo>
                  <a:pt x="44" y="50"/>
                </a:lnTo>
                <a:lnTo>
                  <a:pt x="44" y="56"/>
                </a:lnTo>
                <a:lnTo>
                  <a:pt x="44" y="64"/>
                </a:lnTo>
                <a:lnTo>
                  <a:pt x="44" y="72"/>
                </a:lnTo>
                <a:lnTo>
                  <a:pt x="44" y="78"/>
                </a:lnTo>
                <a:lnTo>
                  <a:pt x="44" y="86"/>
                </a:lnTo>
                <a:lnTo>
                  <a:pt x="44" y="94"/>
                </a:lnTo>
                <a:lnTo>
                  <a:pt x="44" y="100"/>
                </a:lnTo>
                <a:lnTo>
                  <a:pt x="44" y="110"/>
                </a:lnTo>
                <a:close/>
              </a:path>
            </a:pathLst>
          </a:custGeom>
          <a:solidFill>
            <a:srgbClr val="E685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7" name="Freeform 154"/>
          <p:cNvSpPr>
            <a:spLocks/>
          </p:cNvSpPr>
          <p:nvPr/>
        </p:nvSpPr>
        <p:spPr bwMode="auto">
          <a:xfrm>
            <a:off x="544513" y="4416425"/>
            <a:ext cx="57150" cy="136525"/>
          </a:xfrm>
          <a:custGeom>
            <a:avLst/>
            <a:gdLst>
              <a:gd name="T0" fmla="*/ 2147483647 w 36"/>
              <a:gd name="T1" fmla="*/ 2147483647 h 86"/>
              <a:gd name="T2" fmla="*/ 2147483647 w 36"/>
              <a:gd name="T3" fmla="*/ 2147483647 h 86"/>
              <a:gd name="T4" fmla="*/ 2147483647 w 36"/>
              <a:gd name="T5" fmla="*/ 2147483647 h 86"/>
              <a:gd name="T6" fmla="*/ 2147483647 w 36"/>
              <a:gd name="T7" fmla="*/ 2147483647 h 86"/>
              <a:gd name="T8" fmla="*/ 0 w 36"/>
              <a:gd name="T9" fmla="*/ 2147483647 h 86"/>
              <a:gd name="T10" fmla="*/ 0 w 36"/>
              <a:gd name="T11" fmla="*/ 2147483647 h 86"/>
              <a:gd name="T12" fmla="*/ 0 w 36"/>
              <a:gd name="T13" fmla="*/ 2147483647 h 86"/>
              <a:gd name="T14" fmla="*/ 0 w 36"/>
              <a:gd name="T15" fmla="*/ 2147483647 h 86"/>
              <a:gd name="T16" fmla="*/ 0 w 36"/>
              <a:gd name="T17" fmla="*/ 2147483647 h 86"/>
              <a:gd name="T18" fmla="*/ 0 w 36"/>
              <a:gd name="T19" fmla="*/ 2147483647 h 86"/>
              <a:gd name="T20" fmla="*/ 0 w 36"/>
              <a:gd name="T21" fmla="*/ 2147483647 h 86"/>
              <a:gd name="T22" fmla="*/ 0 w 36"/>
              <a:gd name="T23" fmla="*/ 2147483647 h 86"/>
              <a:gd name="T24" fmla="*/ 2147483647 w 36"/>
              <a:gd name="T25" fmla="*/ 2147483647 h 86"/>
              <a:gd name="T26" fmla="*/ 2147483647 w 36"/>
              <a:gd name="T27" fmla="*/ 2147483647 h 86"/>
              <a:gd name="T28" fmla="*/ 2147483647 w 36"/>
              <a:gd name="T29" fmla="*/ 2147483647 h 86"/>
              <a:gd name="T30" fmla="*/ 2147483647 w 36"/>
              <a:gd name="T31" fmla="*/ 0 h 86"/>
              <a:gd name="T32" fmla="*/ 2147483647 w 36"/>
              <a:gd name="T33" fmla="*/ 0 h 86"/>
              <a:gd name="T34" fmla="*/ 2147483647 w 36"/>
              <a:gd name="T35" fmla="*/ 0 h 86"/>
              <a:gd name="T36" fmla="*/ 2147483647 w 36"/>
              <a:gd name="T37" fmla="*/ 2147483647 h 86"/>
              <a:gd name="T38" fmla="*/ 2147483647 w 36"/>
              <a:gd name="T39" fmla="*/ 2147483647 h 86"/>
              <a:gd name="T40" fmla="*/ 2147483647 w 36"/>
              <a:gd name="T41" fmla="*/ 2147483647 h 86"/>
              <a:gd name="T42" fmla="*/ 2147483647 w 36"/>
              <a:gd name="T43" fmla="*/ 2147483647 h 86"/>
              <a:gd name="T44" fmla="*/ 2147483647 w 36"/>
              <a:gd name="T45" fmla="*/ 2147483647 h 86"/>
              <a:gd name="T46" fmla="*/ 2147483647 w 36"/>
              <a:gd name="T47" fmla="*/ 2147483647 h 86"/>
              <a:gd name="T48" fmla="*/ 2147483647 w 36"/>
              <a:gd name="T49" fmla="*/ 2147483647 h 86"/>
              <a:gd name="T50" fmla="*/ 2147483647 w 36"/>
              <a:gd name="T51" fmla="*/ 2147483647 h 86"/>
              <a:gd name="T52" fmla="*/ 2147483647 w 36"/>
              <a:gd name="T53" fmla="*/ 2147483647 h 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" h="86">
                <a:moveTo>
                  <a:pt x="36" y="86"/>
                </a:moveTo>
                <a:lnTo>
                  <a:pt x="26" y="86"/>
                </a:lnTo>
                <a:lnTo>
                  <a:pt x="16" y="86"/>
                </a:lnTo>
                <a:lnTo>
                  <a:pt x="8" y="86"/>
                </a:lnTo>
                <a:lnTo>
                  <a:pt x="0" y="86"/>
                </a:lnTo>
                <a:lnTo>
                  <a:pt x="0" y="74"/>
                </a:lnTo>
                <a:lnTo>
                  <a:pt x="0" y="62"/>
                </a:lnTo>
                <a:lnTo>
                  <a:pt x="0" y="52"/>
                </a:lnTo>
                <a:lnTo>
                  <a:pt x="0" y="44"/>
                </a:lnTo>
                <a:lnTo>
                  <a:pt x="0" y="36"/>
                </a:lnTo>
                <a:lnTo>
                  <a:pt x="0" y="30"/>
                </a:lnTo>
                <a:lnTo>
                  <a:pt x="0" y="28"/>
                </a:lnTo>
                <a:lnTo>
                  <a:pt x="2" y="14"/>
                </a:lnTo>
                <a:lnTo>
                  <a:pt x="8" y="8"/>
                </a:lnTo>
                <a:lnTo>
                  <a:pt x="18" y="2"/>
                </a:lnTo>
                <a:lnTo>
                  <a:pt x="28" y="0"/>
                </a:lnTo>
                <a:lnTo>
                  <a:pt x="30" y="0"/>
                </a:lnTo>
                <a:lnTo>
                  <a:pt x="36" y="0"/>
                </a:lnTo>
                <a:lnTo>
                  <a:pt x="36" y="8"/>
                </a:lnTo>
                <a:lnTo>
                  <a:pt x="36" y="18"/>
                </a:lnTo>
                <a:lnTo>
                  <a:pt x="36" y="28"/>
                </a:lnTo>
                <a:lnTo>
                  <a:pt x="36" y="40"/>
                </a:lnTo>
                <a:lnTo>
                  <a:pt x="36" y="50"/>
                </a:lnTo>
                <a:lnTo>
                  <a:pt x="36" y="60"/>
                </a:lnTo>
                <a:lnTo>
                  <a:pt x="36" y="72"/>
                </a:lnTo>
                <a:lnTo>
                  <a:pt x="36" y="86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8" name="Freeform 155"/>
          <p:cNvSpPr>
            <a:spLocks/>
          </p:cNvSpPr>
          <p:nvPr/>
        </p:nvSpPr>
        <p:spPr bwMode="auto">
          <a:xfrm>
            <a:off x="5945188" y="5140325"/>
            <a:ext cx="219075" cy="334963"/>
          </a:xfrm>
          <a:custGeom>
            <a:avLst/>
            <a:gdLst>
              <a:gd name="T0" fmla="*/ 0 w 138"/>
              <a:gd name="T1" fmla="*/ 2147483647 h 211"/>
              <a:gd name="T2" fmla="*/ 2147483647 w 138"/>
              <a:gd name="T3" fmla="*/ 2147483647 h 211"/>
              <a:gd name="T4" fmla="*/ 2147483647 w 138"/>
              <a:gd name="T5" fmla="*/ 0 h 211"/>
              <a:gd name="T6" fmla="*/ 0 w 138"/>
              <a:gd name="T7" fmla="*/ 0 h 211"/>
              <a:gd name="T8" fmla="*/ 0 w 138"/>
              <a:gd name="T9" fmla="*/ 2147483647 h 211"/>
              <a:gd name="T10" fmla="*/ 0 w 138"/>
              <a:gd name="T11" fmla="*/ 2147483647 h 2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8" h="211">
                <a:moveTo>
                  <a:pt x="0" y="211"/>
                </a:moveTo>
                <a:lnTo>
                  <a:pt x="138" y="211"/>
                </a:lnTo>
                <a:lnTo>
                  <a:pt x="138" y="0"/>
                </a:lnTo>
                <a:lnTo>
                  <a:pt x="0" y="0"/>
                </a:lnTo>
                <a:lnTo>
                  <a:pt x="0" y="211"/>
                </a:lnTo>
                <a:close/>
              </a:path>
            </a:pathLst>
          </a:custGeom>
          <a:solidFill>
            <a:srgbClr val="EDF2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9" name="Freeform 156"/>
          <p:cNvSpPr>
            <a:spLocks/>
          </p:cNvSpPr>
          <p:nvPr/>
        </p:nvSpPr>
        <p:spPr bwMode="auto">
          <a:xfrm>
            <a:off x="5954713" y="5184775"/>
            <a:ext cx="203200" cy="287338"/>
          </a:xfrm>
          <a:custGeom>
            <a:avLst/>
            <a:gdLst>
              <a:gd name="T0" fmla="*/ 0 w 128"/>
              <a:gd name="T1" fmla="*/ 2147483647 h 181"/>
              <a:gd name="T2" fmla="*/ 2147483647 w 128"/>
              <a:gd name="T3" fmla="*/ 2147483647 h 181"/>
              <a:gd name="T4" fmla="*/ 2147483647 w 128"/>
              <a:gd name="T5" fmla="*/ 0 h 181"/>
              <a:gd name="T6" fmla="*/ 0 w 128"/>
              <a:gd name="T7" fmla="*/ 0 h 181"/>
              <a:gd name="T8" fmla="*/ 0 w 128"/>
              <a:gd name="T9" fmla="*/ 2147483647 h 181"/>
              <a:gd name="T10" fmla="*/ 0 w 128"/>
              <a:gd name="T11" fmla="*/ 2147483647 h 1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8" h="181">
                <a:moveTo>
                  <a:pt x="0" y="181"/>
                </a:moveTo>
                <a:lnTo>
                  <a:pt x="128" y="181"/>
                </a:lnTo>
                <a:lnTo>
                  <a:pt x="128" y="0"/>
                </a:lnTo>
                <a:lnTo>
                  <a:pt x="0" y="0"/>
                </a:lnTo>
                <a:lnTo>
                  <a:pt x="0" y="181"/>
                </a:lnTo>
                <a:close/>
              </a:path>
            </a:pathLst>
          </a:custGeom>
          <a:solidFill>
            <a:srgbClr val="F0C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0" name="Freeform 157"/>
          <p:cNvSpPr>
            <a:spLocks/>
          </p:cNvSpPr>
          <p:nvPr/>
        </p:nvSpPr>
        <p:spPr bwMode="auto">
          <a:xfrm>
            <a:off x="5961063" y="5232400"/>
            <a:ext cx="193675" cy="233363"/>
          </a:xfrm>
          <a:custGeom>
            <a:avLst/>
            <a:gdLst>
              <a:gd name="T0" fmla="*/ 0 w 122"/>
              <a:gd name="T1" fmla="*/ 2147483647 h 147"/>
              <a:gd name="T2" fmla="*/ 2147483647 w 122"/>
              <a:gd name="T3" fmla="*/ 2147483647 h 147"/>
              <a:gd name="T4" fmla="*/ 2147483647 w 122"/>
              <a:gd name="T5" fmla="*/ 0 h 147"/>
              <a:gd name="T6" fmla="*/ 0 w 122"/>
              <a:gd name="T7" fmla="*/ 0 h 147"/>
              <a:gd name="T8" fmla="*/ 0 w 122"/>
              <a:gd name="T9" fmla="*/ 2147483647 h 147"/>
              <a:gd name="T10" fmla="*/ 0 w 122"/>
              <a:gd name="T11" fmla="*/ 2147483647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2" h="147">
                <a:moveTo>
                  <a:pt x="0" y="147"/>
                </a:moveTo>
                <a:lnTo>
                  <a:pt x="122" y="147"/>
                </a:lnTo>
                <a:lnTo>
                  <a:pt x="122" y="0"/>
                </a:lnTo>
                <a:lnTo>
                  <a:pt x="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F59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1" name="Freeform 158"/>
          <p:cNvSpPr>
            <a:spLocks/>
          </p:cNvSpPr>
          <p:nvPr/>
        </p:nvSpPr>
        <p:spPr bwMode="auto">
          <a:xfrm>
            <a:off x="5967413" y="5273675"/>
            <a:ext cx="180975" cy="188913"/>
          </a:xfrm>
          <a:custGeom>
            <a:avLst/>
            <a:gdLst>
              <a:gd name="T0" fmla="*/ 0 w 114"/>
              <a:gd name="T1" fmla="*/ 2147483647 h 119"/>
              <a:gd name="T2" fmla="*/ 2147483647 w 114"/>
              <a:gd name="T3" fmla="*/ 2147483647 h 119"/>
              <a:gd name="T4" fmla="*/ 2147483647 w 114"/>
              <a:gd name="T5" fmla="*/ 0 h 119"/>
              <a:gd name="T6" fmla="*/ 0 w 114"/>
              <a:gd name="T7" fmla="*/ 0 h 119"/>
              <a:gd name="T8" fmla="*/ 0 w 114"/>
              <a:gd name="T9" fmla="*/ 2147483647 h 119"/>
              <a:gd name="T10" fmla="*/ 0 w 114"/>
              <a:gd name="T11" fmla="*/ 2147483647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4" h="119">
                <a:moveTo>
                  <a:pt x="0" y="119"/>
                </a:moveTo>
                <a:lnTo>
                  <a:pt x="114" y="119"/>
                </a:lnTo>
                <a:lnTo>
                  <a:pt x="114" y="0"/>
                </a:lnTo>
                <a:lnTo>
                  <a:pt x="0" y="0"/>
                </a:lnTo>
                <a:lnTo>
                  <a:pt x="0" y="119"/>
                </a:lnTo>
                <a:close/>
              </a:path>
            </a:pathLst>
          </a:custGeom>
          <a:solidFill>
            <a:srgbClr val="F761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2" name="Freeform 159"/>
          <p:cNvSpPr>
            <a:spLocks/>
          </p:cNvSpPr>
          <p:nvPr/>
        </p:nvSpPr>
        <p:spPr bwMode="auto">
          <a:xfrm>
            <a:off x="5973763" y="5321300"/>
            <a:ext cx="174625" cy="139700"/>
          </a:xfrm>
          <a:custGeom>
            <a:avLst/>
            <a:gdLst>
              <a:gd name="T0" fmla="*/ 0 w 110"/>
              <a:gd name="T1" fmla="*/ 2147483647 h 88"/>
              <a:gd name="T2" fmla="*/ 2147483647 w 110"/>
              <a:gd name="T3" fmla="*/ 2147483647 h 88"/>
              <a:gd name="T4" fmla="*/ 2147483647 w 110"/>
              <a:gd name="T5" fmla="*/ 0 h 88"/>
              <a:gd name="T6" fmla="*/ 0 w 110"/>
              <a:gd name="T7" fmla="*/ 0 h 88"/>
              <a:gd name="T8" fmla="*/ 0 w 110"/>
              <a:gd name="T9" fmla="*/ 2147483647 h 88"/>
              <a:gd name="T10" fmla="*/ 0 w 110"/>
              <a:gd name="T11" fmla="*/ 2147483647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" h="88">
                <a:moveTo>
                  <a:pt x="0" y="88"/>
                </a:moveTo>
                <a:lnTo>
                  <a:pt x="110" y="88"/>
                </a:lnTo>
                <a:lnTo>
                  <a:pt x="110" y="0"/>
                </a:lnTo>
                <a:lnTo>
                  <a:pt x="0" y="0"/>
                </a:lnTo>
                <a:lnTo>
                  <a:pt x="0" y="88"/>
                </a:lnTo>
                <a:close/>
              </a:path>
            </a:pathLst>
          </a:custGeom>
          <a:solidFill>
            <a:srgbClr val="FC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3" name="Freeform 160"/>
          <p:cNvSpPr>
            <a:spLocks/>
          </p:cNvSpPr>
          <p:nvPr/>
        </p:nvSpPr>
        <p:spPr bwMode="auto">
          <a:xfrm>
            <a:off x="5980113" y="5365750"/>
            <a:ext cx="161925" cy="88900"/>
          </a:xfrm>
          <a:custGeom>
            <a:avLst/>
            <a:gdLst>
              <a:gd name="T0" fmla="*/ 0 w 102"/>
              <a:gd name="T1" fmla="*/ 2147483647 h 56"/>
              <a:gd name="T2" fmla="*/ 2147483647 w 102"/>
              <a:gd name="T3" fmla="*/ 2147483647 h 56"/>
              <a:gd name="T4" fmla="*/ 2147483647 w 102"/>
              <a:gd name="T5" fmla="*/ 0 h 56"/>
              <a:gd name="T6" fmla="*/ 0 w 102"/>
              <a:gd name="T7" fmla="*/ 0 h 56"/>
              <a:gd name="T8" fmla="*/ 0 w 102"/>
              <a:gd name="T9" fmla="*/ 2147483647 h 56"/>
              <a:gd name="T10" fmla="*/ 0 w 102"/>
              <a:gd name="T11" fmla="*/ 2147483647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2" h="56">
                <a:moveTo>
                  <a:pt x="0" y="56"/>
                </a:moveTo>
                <a:lnTo>
                  <a:pt x="102" y="56"/>
                </a:lnTo>
                <a:lnTo>
                  <a:pt x="102" y="0"/>
                </a:lnTo>
                <a:lnTo>
                  <a:pt x="0" y="0"/>
                </a:lnTo>
                <a:lnTo>
                  <a:pt x="0" y="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Freeform 161"/>
          <p:cNvSpPr>
            <a:spLocks/>
          </p:cNvSpPr>
          <p:nvPr/>
        </p:nvSpPr>
        <p:spPr bwMode="auto">
          <a:xfrm>
            <a:off x="2308225" y="3884613"/>
            <a:ext cx="274638" cy="388937"/>
          </a:xfrm>
          <a:custGeom>
            <a:avLst/>
            <a:gdLst>
              <a:gd name="T0" fmla="*/ 2147483647 w 173"/>
              <a:gd name="T1" fmla="*/ 2147483647 h 245"/>
              <a:gd name="T2" fmla="*/ 2147483647 w 173"/>
              <a:gd name="T3" fmla="*/ 2147483647 h 245"/>
              <a:gd name="T4" fmla="*/ 2147483647 w 173"/>
              <a:gd name="T5" fmla="*/ 2147483647 h 245"/>
              <a:gd name="T6" fmla="*/ 2147483647 w 173"/>
              <a:gd name="T7" fmla="*/ 2147483647 h 245"/>
              <a:gd name="T8" fmla="*/ 2147483647 w 173"/>
              <a:gd name="T9" fmla="*/ 2147483647 h 245"/>
              <a:gd name="T10" fmla="*/ 2147483647 w 173"/>
              <a:gd name="T11" fmla="*/ 2147483647 h 245"/>
              <a:gd name="T12" fmla="*/ 2147483647 w 173"/>
              <a:gd name="T13" fmla="*/ 2147483647 h 245"/>
              <a:gd name="T14" fmla="*/ 2147483647 w 173"/>
              <a:gd name="T15" fmla="*/ 2147483647 h 245"/>
              <a:gd name="T16" fmla="*/ 2147483647 w 173"/>
              <a:gd name="T17" fmla="*/ 2147483647 h 245"/>
              <a:gd name="T18" fmla="*/ 2147483647 w 173"/>
              <a:gd name="T19" fmla="*/ 0 h 245"/>
              <a:gd name="T20" fmla="*/ 2147483647 w 173"/>
              <a:gd name="T21" fmla="*/ 0 h 245"/>
              <a:gd name="T22" fmla="*/ 2147483647 w 173"/>
              <a:gd name="T23" fmla="*/ 2147483647 h 245"/>
              <a:gd name="T24" fmla="*/ 2147483647 w 173"/>
              <a:gd name="T25" fmla="*/ 2147483647 h 245"/>
              <a:gd name="T26" fmla="*/ 2147483647 w 173"/>
              <a:gd name="T27" fmla="*/ 2147483647 h 245"/>
              <a:gd name="T28" fmla="*/ 0 w 173"/>
              <a:gd name="T29" fmla="*/ 2147483647 h 245"/>
              <a:gd name="T30" fmla="*/ 2147483647 w 173"/>
              <a:gd name="T31" fmla="*/ 2147483647 h 245"/>
              <a:gd name="T32" fmla="*/ 2147483647 w 173"/>
              <a:gd name="T33" fmla="*/ 2147483647 h 245"/>
              <a:gd name="T34" fmla="*/ 2147483647 w 173"/>
              <a:gd name="T35" fmla="*/ 2147483647 h 245"/>
              <a:gd name="T36" fmla="*/ 2147483647 w 173"/>
              <a:gd name="T37" fmla="*/ 2147483647 h 245"/>
              <a:gd name="T38" fmla="*/ 2147483647 w 173"/>
              <a:gd name="T39" fmla="*/ 2147483647 h 245"/>
              <a:gd name="T40" fmla="*/ 2147483647 w 173"/>
              <a:gd name="T41" fmla="*/ 2147483647 h 245"/>
              <a:gd name="T42" fmla="*/ 2147483647 w 173"/>
              <a:gd name="T43" fmla="*/ 2147483647 h 245"/>
              <a:gd name="T44" fmla="*/ 2147483647 w 173"/>
              <a:gd name="T45" fmla="*/ 2147483647 h 245"/>
              <a:gd name="T46" fmla="*/ 2147483647 w 173"/>
              <a:gd name="T47" fmla="*/ 2147483647 h 2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3" h="245">
                <a:moveTo>
                  <a:pt x="160" y="241"/>
                </a:moveTo>
                <a:lnTo>
                  <a:pt x="167" y="231"/>
                </a:lnTo>
                <a:lnTo>
                  <a:pt x="173" y="221"/>
                </a:lnTo>
                <a:lnTo>
                  <a:pt x="173" y="213"/>
                </a:lnTo>
                <a:lnTo>
                  <a:pt x="173" y="207"/>
                </a:lnTo>
                <a:lnTo>
                  <a:pt x="171" y="199"/>
                </a:lnTo>
                <a:lnTo>
                  <a:pt x="169" y="193"/>
                </a:lnTo>
                <a:lnTo>
                  <a:pt x="64" y="16"/>
                </a:lnTo>
                <a:lnTo>
                  <a:pt x="54" y="6"/>
                </a:lnTo>
                <a:lnTo>
                  <a:pt x="42" y="0"/>
                </a:lnTo>
                <a:lnTo>
                  <a:pt x="28" y="0"/>
                </a:lnTo>
                <a:lnTo>
                  <a:pt x="18" y="6"/>
                </a:lnTo>
                <a:lnTo>
                  <a:pt x="6" y="14"/>
                </a:lnTo>
                <a:lnTo>
                  <a:pt x="2" y="26"/>
                </a:lnTo>
                <a:lnTo>
                  <a:pt x="0" y="38"/>
                </a:lnTo>
                <a:lnTo>
                  <a:pt x="6" y="52"/>
                </a:lnTo>
                <a:lnTo>
                  <a:pt x="112" y="229"/>
                </a:lnTo>
                <a:lnTo>
                  <a:pt x="118" y="239"/>
                </a:lnTo>
                <a:lnTo>
                  <a:pt x="132" y="245"/>
                </a:lnTo>
                <a:lnTo>
                  <a:pt x="138" y="245"/>
                </a:lnTo>
                <a:lnTo>
                  <a:pt x="144" y="245"/>
                </a:lnTo>
                <a:lnTo>
                  <a:pt x="152" y="243"/>
                </a:lnTo>
                <a:lnTo>
                  <a:pt x="160" y="241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5" name="Freeform 162"/>
          <p:cNvSpPr>
            <a:spLocks/>
          </p:cNvSpPr>
          <p:nvPr/>
        </p:nvSpPr>
        <p:spPr bwMode="auto">
          <a:xfrm>
            <a:off x="2295525" y="4498975"/>
            <a:ext cx="334963" cy="95250"/>
          </a:xfrm>
          <a:custGeom>
            <a:avLst/>
            <a:gdLst>
              <a:gd name="T0" fmla="*/ 2147483647 w 211"/>
              <a:gd name="T1" fmla="*/ 2147483647 h 60"/>
              <a:gd name="T2" fmla="*/ 2147483647 w 211"/>
              <a:gd name="T3" fmla="*/ 2147483647 h 60"/>
              <a:gd name="T4" fmla="*/ 2147483647 w 211"/>
              <a:gd name="T5" fmla="*/ 2147483647 h 60"/>
              <a:gd name="T6" fmla="*/ 2147483647 w 211"/>
              <a:gd name="T7" fmla="*/ 2147483647 h 60"/>
              <a:gd name="T8" fmla="*/ 2147483647 w 211"/>
              <a:gd name="T9" fmla="*/ 2147483647 h 60"/>
              <a:gd name="T10" fmla="*/ 2147483647 w 211"/>
              <a:gd name="T11" fmla="*/ 2147483647 h 60"/>
              <a:gd name="T12" fmla="*/ 2147483647 w 211"/>
              <a:gd name="T13" fmla="*/ 2147483647 h 60"/>
              <a:gd name="T14" fmla="*/ 2147483647 w 211"/>
              <a:gd name="T15" fmla="*/ 2147483647 h 60"/>
              <a:gd name="T16" fmla="*/ 2147483647 w 211"/>
              <a:gd name="T17" fmla="*/ 2147483647 h 60"/>
              <a:gd name="T18" fmla="*/ 2147483647 w 211"/>
              <a:gd name="T19" fmla="*/ 0 h 60"/>
              <a:gd name="T20" fmla="*/ 2147483647 w 211"/>
              <a:gd name="T21" fmla="*/ 0 h 60"/>
              <a:gd name="T22" fmla="*/ 2147483647 w 211"/>
              <a:gd name="T23" fmla="*/ 0 h 60"/>
              <a:gd name="T24" fmla="*/ 2147483647 w 211"/>
              <a:gd name="T25" fmla="*/ 0 h 60"/>
              <a:gd name="T26" fmla="*/ 2147483647 w 211"/>
              <a:gd name="T27" fmla="*/ 2147483647 h 60"/>
              <a:gd name="T28" fmla="*/ 0 w 211"/>
              <a:gd name="T29" fmla="*/ 2147483647 h 60"/>
              <a:gd name="T30" fmla="*/ 0 w 211"/>
              <a:gd name="T31" fmla="*/ 2147483647 h 60"/>
              <a:gd name="T32" fmla="*/ 0 w 211"/>
              <a:gd name="T33" fmla="*/ 2147483647 h 60"/>
              <a:gd name="T34" fmla="*/ 0 w 211"/>
              <a:gd name="T35" fmla="*/ 2147483647 h 60"/>
              <a:gd name="T36" fmla="*/ 2147483647 w 211"/>
              <a:gd name="T37" fmla="*/ 2147483647 h 60"/>
              <a:gd name="T38" fmla="*/ 2147483647 w 211"/>
              <a:gd name="T39" fmla="*/ 2147483647 h 60"/>
              <a:gd name="T40" fmla="*/ 2147483647 w 211"/>
              <a:gd name="T41" fmla="*/ 2147483647 h 60"/>
              <a:gd name="T42" fmla="*/ 2147483647 w 211"/>
              <a:gd name="T43" fmla="*/ 2147483647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1" h="60">
                <a:moveTo>
                  <a:pt x="26" y="60"/>
                </a:moveTo>
                <a:lnTo>
                  <a:pt x="185" y="60"/>
                </a:lnTo>
                <a:lnTo>
                  <a:pt x="195" y="58"/>
                </a:lnTo>
                <a:lnTo>
                  <a:pt x="203" y="52"/>
                </a:lnTo>
                <a:lnTo>
                  <a:pt x="209" y="44"/>
                </a:lnTo>
                <a:lnTo>
                  <a:pt x="211" y="34"/>
                </a:lnTo>
                <a:lnTo>
                  <a:pt x="211" y="22"/>
                </a:lnTo>
                <a:lnTo>
                  <a:pt x="209" y="14"/>
                </a:lnTo>
                <a:lnTo>
                  <a:pt x="203" y="6"/>
                </a:lnTo>
                <a:lnTo>
                  <a:pt x="195" y="0"/>
                </a:lnTo>
                <a:lnTo>
                  <a:pt x="185" y="0"/>
                </a:lnTo>
                <a:lnTo>
                  <a:pt x="26" y="0"/>
                </a:lnTo>
                <a:lnTo>
                  <a:pt x="14" y="0"/>
                </a:lnTo>
                <a:lnTo>
                  <a:pt x="8" y="6"/>
                </a:lnTo>
                <a:lnTo>
                  <a:pt x="0" y="14"/>
                </a:lnTo>
                <a:lnTo>
                  <a:pt x="0" y="22"/>
                </a:lnTo>
                <a:lnTo>
                  <a:pt x="0" y="34"/>
                </a:lnTo>
                <a:lnTo>
                  <a:pt x="0" y="44"/>
                </a:lnTo>
                <a:lnTo>
                  <a:pt x="8" y="52"/>
                </a:lnTo>
                <a:lnTo>
                  <a:pt x="14" y="58"/>
                </a:lnTo>
                <a:lnTo>
                  <a:pt x="26" y="60"/>
                </a:lnTo>
                <a:close/>
              </a:path>
            </a:pathLst>
          </a:custGeom>
          <a:solidFill>
            <a:srgbClr val="00BA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6" name="Freeform 163"/>
          <p:cNvSpPr>
            <a:spLocks/>
          </p:cNvSpPr>
          <p:nvPr/>
        </p:nvSpPr>
        <p:spPr bwMode="auto">
          <a:xfrm>
            <a:off x="2339975" y="4514850"/>
            <a:ext cx="203200" cy="53975"/>
          </a:xfrm>
          <a:custGeom>
            <a:avLst/>
            <a:gdLst>
              <a:gd name="T0" fmla="*/ 0 w 128"/>
              <a:gd name="T1" fmla="*/ 2147483647 h 34"/>
              <a:gd name="T2" fmla="*/ 2147483647 w 128"/>
              <a:gd name="T3" fmla="*/ 2147483647 h 34"/>
              <a:gd name="T4" fmla="*/ 2147483647 w 128"/>
              <a:gd name="T5" fmla="*/ 2147483647 h 34"/>
              <a:gd name="T6" fmla="*/ 2147483647 w 128"/>
              <a:gd name="T7" fmla="*/ 2147483647 h 34"/>
              <a:gd name="T8" fmla="*/ 2147483647 w 128"/>
              <a:gd name="T9" fmla="*/ 0 h 34"/>
              <a:gd name="T10" fmla="*/ 0 w 128"/>
              <a:gd name="T11" fmla="*/ 0 h 34"/>
              <a:gd name="T12" fmla="*/ 0 w 128"/>
              <a:gd name="T13" fmla="*/ 2147483647 h 34"/>
              <a:gd name="T14" fmla="*/ 0 w 128"/>
              <a:gd name="T15" fmla="*/ 2147483647 h 34"/>
              <a:gd name="T16" fmla="*/ 0 w 128"/>
              <a:gd name="T17" fmla="*/ 2147483647 h 34"/>
              <a:gd name="T18" fmla="*/ 0 w 128"/>
              <a:gd name="T19" fmla="*/ 2147483647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8" h="34">
                <a:moveTo>
                  <a:pt x="0" y="34"/>
                </a:moveTo>
                <a:lnTo>
                  <a:pt x="128" y="34"/>
                </a:lnTo>
                <a:lnTo>
                  <a:pt x="128" y="32"/>
                </a:lnTo>
                <a:lnTo>
                  <a:pt x="128" y="0"/>
                </a:lnTo>
                <a:lnTo>
                  <a:pt x="0" y="0"/>
                </a:lnTo>
                <a:lnTo>
                  <a:pt x="0" y="32"/>
                </a:lnTo>
                <a:lnTo>
                  <a:pt x="0" y="34"/>
                </a:lnTo>
                <a:close/>
              </a:path>
            </a:pathLst>
          </a:custGeom>
          <a:solidFill>
            <a:srgbClr val="008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7" name="Freeform 164"/>
          <p:cNvSpPr>
            <a:spLocks/>
          </p:cNvSpPr>
          <p:nvPr/>
        </p:nvSpPr>
        <p:spPr bwMode="auto">
          <a:xfrm>
            <a:off x="2333625" y="4635500"/>
            <a:ext cx="63500" cy="63500"/>
          </a:xfrm>
          <a:custGeom>
            <a:avLst/>
            <a:gdLst>
              <a:gd name="T0" fmla="*/ 2147483647 w 40"/>
              <a:gd name="T1" fmla="*/ 2147483647 h 40"/>
              <a:gd name="T2" fmla="*/ 2147483647 w 40"/>
              <a:gd name="T3" fmla="*/ 2147483647 h 40"/>
              <a:gd name="T4" fmla="*/ 2147483647 w 40"/>
              <a:gd name="T5" fmla="*/ 2147483647 h 40"/>
              <a:gd name="T6" fmla="*/ 2147483647 w 40"/>
              <a:gd name="T7" fmla="*/ 2147483647 h 40"/>
              <a:gd name="T8" fmla="*/ 2147483647 w 40"/>
              <a:gd name="T9" fmla="*/ 2147483647 h 40"/>
              <a:gd name="T10" fmla="*/ 2147483647 w 40"/>
              <a:gd name="T11" fmla="*/ 2147483647 h 40"/>
              <a:gd name="T12" fmla="*/ 2147483647 w 40"/>
              <a:gd name="T13" fmla="*/ 2147483647 h 40"/>
              <a:gd name="T14" fmla="*/ 2147483647 w 40"/>
              <a:gd name="T15" fmla="*/ 0 h 40"/>
              <a:gd name="T16" fmla="*/ 2147483647 w 40"/>
              <a:gd name="T17" fmla="*/ 0 h 40"/>
              <a:gd name="T18" fmla="*/ 2147483647 w 40"/>
              <a:gd name="T19" fmla="*/ 0 h 40"/>
              <a:gd name="T20" fmla="*/ 2147483647 w 40"/>
              <a:gd name="T21" fmla="*/ 2147483647 h 40"/>
              <a:gd name="T22" fmla="*/ 0 w 40"/>
              <a:gd name="T23" fmla="*/ 2147483647 h 40"/>
              <a:gd name="T24" fmla="*/ 0 w 40"/>
              <a:gd name="T25" fmla="*/ 2147483647 h 40"/>
              <a:gd name="T26" fmla="*/ 0 w 40"/>
              <a:gd name="T27" fmla="*/ 2147483647 h 40"/>
              <a:gd name="T28" fmla="*/ 2147483647 w 40"/>
              <a:gd name="T29" fmla="*/ 2147483647 h 40"/>
              <a:gd name="T30" fmla="*/ 2147483647 w 40"/>
              <a:gd name="T31" fmla="*/ 2147483647 h 40"/>
              <a:gd name="T32" fmla="*/ 2147483647 w 40"/>
              <a:gd name="T33" fmla="*/ 2147483647 h 40"/>
              <a:gd name="T34" fmla="*/ 2147483647 w 40"/>
              <a:gd name="T35" fmla="*/ 2147483647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40">
                <a:moveTo>
                  <a:pt x="20" y="40"/>
                </a:moveTo>
                <a:lnTo>
                  <a:pt x="26" y="38"/>
                </a:lnTo>
                <a:lnTo>
                  <a:pt x="34" y="34"/>
                </a:lnTo>
                <a:lnTo>
                  <a:pt x="38" y="26"/>
                </a:lnTo>
                <a:lnTo>
                  <a:pt x="40" y="20"/>
                </a:lnTo>
                <a:lnTo>
                  <a:pt x="38" y="12"/>
                </a:lnTo>
                <a:lnTo>
                  <a:pt x="34" y="6"/>
                </a:lnTo>
                <a:lnTo>
                  <a:pt x="26" y="0"/>
                </a:lnTo>
                <a:lnTo>
                  <a:pt x="20" y="0"/>
                </a:lnTo>
                <a:lnTo>
                  <a:pt x="12" y="0"/>
                </a:lnTo>
                <a:lnTo>
                  <a:pt x="6" y="6"/>
                </a:lnTo>
                <a:lnTo>
                  <a:pt x="0" y="12"/>
                </a:lnTo>
                <a:lnTo>
                  <a:pt x="0" y="20"/>
                </a:lnTo>
                <a:lnTo>
                  <a:pt x="0" y="26"/>
                </a:lnTo>
                <a:lnTo>
                  <a:pt x="6" y="34"/>
                </a:lnTo>
                <a:lnTo>
                  <a:pt x="12" y="38"/>
                </a:lnTo>
                <a:lnTo>
                  <a:pt x="20" y="40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8" name="Freeform 165"/>
          <p:cNvSpPr>
            <a:spLocks/>
          </p:cNvSpPr>
          <p:nvPr/>
        </p:nvSpPr>
        <p:spPr bwMode="auto">
          <a:xfrm>
            <a:off x="636588" y="4216400"/>
            <a:ext cx="1487487" cy="212725"/>
          </a:xfrm>
          <a:custGeom>
            <a:avLst/>
            <a:gdLst>
              <a:gd name="T0" fmla="*/ 2147483647 w 937"/>
              <a:gd name="T1" fmla="*/ 2147483647 h 134"/>
              <a:gd name="T2" fmla="*/ 2147483647 w 937"/>
              <a:gd name="T3" fmla="*/ 2147483647 h 134"/>
              <a:gd name="T4" fmla="*/ 2147483647 w 937"/>
              <a:gd name="T5" fmla="*/ 2147483647 h 134"/>
              <a:gd name="T6" fmla="*/ 2147483647 w 937"/>
              <a:gd name="T7" fmla="*/ 2147483647 h 134"/>
              <a:gd name="T8" fmla="*/ 2147483647 w 937"/>
              <a:gd name="T9" fmla="*/ 2147483647 h 134"/>
              <a:gd name="T10" fmla="*/ 2147483647 w 937"/>
              <a:gd name="T11" fmla="*/ 2147483647 h 134"/>
              <a:gd name="T12" fmla="*/ 2147483647 w 937"/>
              <a:gd name="T13" fmla="*/ 2147483647 h 134"/>
              <a:gd name="T14" fmla="*/ 2147483647 w 937"/>
              <a:gd name="T15" fmla="*/ 2147483647 h 134"/>
              <a:gd name="T16" fmla="*/ 2147483647 w 937"/>
              <a:gd name="T17" fmla="*/ 2147483647 h 134"/>
              <a:gd name="T18" fmla="*/ 2147483647 w 937"/>
              <a:gd name="T19" fmla="*/ 2147483647 h 134"/>
              <a:gd name="T20" fmla="*/ 2147483647 w 937"/>
              <a:gd name="T21" fmla="*/ 2147483647 h 134"/>
              <a:gd name="T22" fmla="*/ 2147483647 w 937"/>
              <a:gd name="T23" fmla="*/ 2147483647 h 134"/>
              <a:gd name="T24" fmla="*/ 2147483647 w 937"/>
              <a:gd name="T25" fmla="*/ 2147483647 h 134"/>
              <a:gd name="T26" fmla="*/ 2147483647 w 937"/>
              <a:gd name="T27" fmla="*/ 2147483647 h 134"/>
              <a:gd name="T28" fmla="*/ 2147483647 w 937"/>
              <a:gd name="T29" fmla="*/ 2147483647 h 134"/>
              <a:gd name="T30" fmla="*/ 2147483647 w 937"/>
              <a:gd name="T31" fmla="*/ 2147483647 h 134"/>
              <a:gd name="T32" fmla="*/ 2147483647 w 937"/>
              <a:gd name="T33" fmla="*/ 2147483647 h 134"/>
              <a:gd name="T34" fmla="*/ 2147483647 w 937"/>
              <a:gd name="T35" fmla="*/ 2147483647 h 134"/>
              <a:gd name="T36" fmla="*/ 2147483647 w 937"/>
              <a:gd name="T37" fmla="*/ 2147483647 h 134"/>
              <a:gd name="T38" fmla="*/ 2147483647 w 937"/>
              <a:gd name="T39" fmla="*/ 2147483647 h 134"/>
              <a:gd name="T40" fmla="*/ 2147483647 w 937"/>
              <a:gd name="T41" fmla="*/ 2147483647 h 134"/>
              <a:gd name="T42" fmla="*/ 2147483647 w 937"/>
              <a:gd name="T43" fmla="*/ 2147483647 h 134"/>
              <a:gd name="T44" fmla="*/ 2147483647 w 937"/>
              <a:gd name="T45" fmla="*/ 2147483647 h 134"/>
              <a:gd name="T46" fmla="*/ 2147483647 w 937"/>
              <a:gd name="T47" fmla="*/ 2147483647 h 134"/>
              <a:gd name="T48" fmla="*/ 2147483647 w 937"/>
              <a:gd name="T49" fmla="*/ 2147483647 h 134"/>
              <a:gd name="T50" fmla="*/ 2147483647 w 937"/>
              <a:gd name="T51" fmla="*/ 2147483647 h 134"/>
              <a:gd name="T52" fmla="*/ 2147483647 w 937"/>
              <a:gd name="T53" fmla="*/ 2147483647 h 134"/>
              <a:gd name="T54" fmla="*/ 2147483647 w 937"/>
              <a:gd name="T55" fmla="*/ 2147483647 h 134"/>
              <a:gd name="T56" fmla="*/ 2147483647 w 937"/>
              <a:gd name="T57" fmla="*/ 2147483647 h 134"/>
              <a:gd name="T58" fmla="*/ 2147483647 w 937"/>
              <a:gd name="T59" fmla="*/ 2147483647 h 134"/>
              <a:gd name="T60" fmla="*/ 2147483647 w 937"/>
              <a:gd name="T61" fmla="*/ 2147483647 h 134"/>
              <a:gd name="T62" fmla="*/ 2147483647 w 937"/>
              <a:gd name="T63" fmla="*/ 2147483647 h 134"/>
              <a:gd name="T64" fmla="*/ 0 w 937"/>
              <a:gd name="T65" fmla="*/ 2147483647 h 134"/>
              <a:gd name="T66" fmla="*/ 0 w 937"/>
              <a:gd name="T67" fmla="*/ 2147483647 h 134"/>
              <a:gd name="T68" fmla="*/ 2147483647 w 937"/>
              <a:gd name="T69" fmla="*/ 2147483647 h 134"/>
              <a:gd name="T70" fmla="*/ 2147483647 w 937"/>
              <a:gd name="T71" fmla="*/ 2147483647 h 134"/>
              <a:gd name="T72" fmla="*/ 2147483647 w 937"/>
              <a:gd name="T73" fmla="*/ 2147483647 h 134"/>
              <a:gd name="T74" fmla="*/ 2147483647 w 937"/>
              <a:gd name="T75" fmla="*/ 2147483647 h 134"/>
              <a:gd name="T76" fmla="*/ 2147483647 w 937"/>
              <a:gd name="T77" fmla="*/ 2147483647 h 134"/>
              <a:gd name="T78" fmla="*/ 2147483647 w 937"/>
              <a:gd name="T79" fmla="*/ 0 h 134"/>
              <a:gd name="T80" fmla="*/ 2147483647 w 937"/>
              <a:gd name="T81" fmla="*/ 2147483647 h 134"/>
              <a:gd name="T82" fmla="*/ 2147483647 w 937"/>
              <a:gd name="T83" fmla="*/ 2147483647 h 134"/>
              <a:gd name="T84" fmla="*/ 2147483647 w 937"/>
              <a:gd name="T85" fmla="*/ 2147483647 h 134"/>
              <a:gd name="T86" fmla="*/ 2147483647 w 937"/>
              <a:gd name="T87" fmla="*/ 2147483647 h 134"/>
              <a:gd name="T88" fmla="*/ 2147483647 w 937"/>
              <a:gd name="T89" fmla="*/ 2147483647 h 134"/>
              <a:gd name="T90" fmla="*/ 2147483647 w 937"/>
              <a:gd name="T91" fmla="*/ 2147483647 h 134"/>
              <a:gd name="T92" fmla="*/ 2147483647 w 937"/>
              <a:gd name="T93" fmla="*/ 2147483647 h 134"/>
              <a:gd name="T94" fmla="*/ 2147483647 w 937"/>
              <a:gd name="T95" fmla="*/ 2147483647 h 134"/>
              <a:gd name="T96" fmla="*/ 2147483647 w 937"/>
              <a:gd name="T97" fmla="*/ 2147483647 h 134"/>
              <a:gd name="T98" fmla="*/ 2147483647 w 937"/>
              <a:gd name="T99" fmla="*/ 2147483647 h 134"/>
              <a:gd name="T100" fmla="*/ 2147483647 w 937"/>
              <a:gd name="T101" fmla="*/ 2147483647 h 1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37" h="134">
                <a:moveTo>
                  <a:pt x="937" y="134"/>
                </a:moveTo>
                <a:lnTo>
                  <a:pt x="921" y="134"/>
                </a:lnTo>
                <a:lnTo>
                  <a:pt x="905" y="134"/>
                </a:lnTo>
                <a:lnTo>
                  <a:pt x="889" y="134"/>
                </a:lnTo>
                <a:lnTo>
                  <a:pt x="873" y="134"/>
                </a:lnTo>
                <a:lnTo>
                  <a:pt x="857" y="134"/>
                </a:lnTo>
                <a:lnTo>
                  <a:pt x="841" y="134"/>
                </a:lnTo>
                <a:lnTo>
                  <a:pt x="825" y="134"/>
                </a:lnTo>
                <a:lnTo>
                  <a:pt x="809" y="134"/>
                </a:lnTo>
                <a:lnTo>
                  <a:pt x="791" y="134"/>
                </a:lnTo>
                <a:lnTo>
                  <a:pt x="775" y="134"/>
                </a:lnTo>
                <a:lnTo>
                  <a:pt x="757" y="134"/>
                </a:lnTo>
                <a:lnTo>
                  <a:pt x="741" y="134"/>
                </a:lnTo>
                <a:lnTo>
                  <a:pt x="725" y="134"/>
                </a:lnTo>
                <a:lnTo>
                  <a:pt x="709" y="134"/>
                </a:lnTo>
                <a:lnTo>
                  <a:pt x="691" y="134"/>
                </a:lnTo>
                <a:lnTo>
                  <a:pt x="675" y="134"/>
                </a:lnTo>
                <a:lnTo>
                  <a:pt x="657" y="134"/>
                </a:lnTo>
                <a:lnTo>
                  <a:pt x="641" y="134"/>
                </a:lnTo>
                <a:lnTo>
                  <a:pt x="623" y="134"/>
                </a:lnTo>
                <a:lnTo>
                  <a:pt x="607" y="134"/>
                </a:lnTo>
                <a:lnTo>
                  <a:pt x="591" y="134"/>
                </a:lnTo>
                <a:lnTo>
                  <a:pt x="573" y="134"/>
                </a:lnTo>
                <a:lnTo>
                  <a:pt x="555" y="134"/>
                </a:lnTo>
                <a:lnTo>
                  <a:pt x="541" y="134"/>
                </a:lnTo>
                <a:lnTo>
                  <a:pt x="521" y="134"/>
                </a:lnTo>
                <a:lnTo>
                  <a:pt x="505" y="134"/>
                </a:lnTo>
                <a:lnTo>
                  <a:pt x="489" y="134"/>
                </a:lnTo>
                <a:lnTo>
                  <a:pt x="473" y="134"/>
                </a:lnTo>
                <a:lnTo>
                  <a:pt x="455" y="134"/>
                </a:lnTo>
                <a:lnTo>
                  <a:pt x="439" y="134"/>
                </a:lnTo>
                <a:lnTo>
                  <a:pt x="423" y="134"/>
                </a:lnTo>
                <a:lnTo>
                  <a:pt x="407" y="134"/>
                </a:lnTo>
                <a:lnTo>
                  <a:pt x="391" y="134"/>
                </a:lnTo>
                <a:lnTo>
                  <a:pt x="375" y="134"/>
                </a:lnTo>
                <a:lnTo>
                  <a:pt x="357" y="134"/>
                </a:lnTo>
                <a:lnTo>
                  <a:pt x="343" y="134"/>
                </a:lnTo>
                <a:lnTo>
                  <a:pt x="327" y="134"/>
                </a:lnTo>
                <a:lnTo>
                  <a:pt x="311" y="134"/>
                </a:lnTo>
                <a:lnTo>
                  <a:pt x="297" y="134"/>
                </a:lnTo>
                <a:lnTo>
                  <a:pt x="284" y="134"/>
                </a:lnTo>
                <a:lnTo>
                  <a:pt x="268" y="134"/>
                </a:lnTo>
                <a:lnTo>
                  <a:pt x="254" y="134"/>
                </a:lnTo>
                <a:lnTo>
                  <a:pt x="240" y="134"/>
                </a:lnTo>
                <a:lnTo>
                  <a:pt x="224" y="134"/>
                </a:lnTo>
                <a:lnTo>
                  <a:pt x="210" y="134"/>
                </a:lnTo>
                <a:lnTo>
                  <a:pt x="196" y="134"/>
                </a:lnTo>
                <a:lnTo>
                  <a:pt x="182" y="134"/>
                </a:lnTo>
                <a:lnTo>
                  <a:pt x="170" y="134"/>
                </a:lnTo>
                <a:lnTo>
                  <a:pt x="156" y="134"/>
                </a:lnTo>
                <a:lnTo>
                  <a:pt x="144" y="134"/>
                </a:lnTo>
                <a:lnTo>
                  <a:pt x="130" y="134"/>
                </a:lnTo>
                <a:lnTo>
                  <a:pt x="120" y="134"/>
                </a:lnTo>
                <a:lnTo>
                  <a:pt x="108" y="134"/>
                </a:lnTo>
                <a:lnTo>
                  <a:pt x="96" y="134"/>
                </a:lnTo>
                <a:lnTo>
                  <a:pt x="86" y="134"/>
                </a:lnTo>
                <a:lnTo>
                  <a:pt x="74" y="134"/>
                </a:lnTo>
                <a:lnTo>
                  <a:pt x="64" y="134"/>
                </a:lnTo>
                <a:lnTo>
                  <a:pt x="52" y="134"/>
                </a:lnTo>
                <a:lnTo>
                  <a:pt x="42" y="134"/>
                </a:lnTo>
                <a:lnTo>
                  <a:pt x="34" y="134"/>
                </a:lnTo>
                <a:lnTo>
                  <a:pt x="24" y="134"/>
                </a:lnTo>
                <a:lnTo>
                  <a:pt x="16" y="134"/>
                </a:lnTo>
                <a:lnTo>
                  <a:pt x="8" y="134"/>
                </a:lnTo>
                <a:lnTo>
                  <a:pt x="0" y="134"/>
                </a:lnTo>
                <a:lnTo>
                  <a:pt x="0" y="124"/>
                </a:lnTo>
                <a:lnTo>
                  <a:pt x="0" y="122"/>
                </a:lnTo>
                <a:lnTo>
                  <a:pt x="0" y="110"/>
                </a:lnTo>
                <a:lnTo>
                  <a:pt x="6" y="100"/>
                </a:lnTo>
                <a:lnTo>
                  <a:pt x="12" y="88"/>
                </a:lnTo>
                <a:lnTo>
                  <a:pt x="22" y="80"/>
                </a:lnTo>
                <a:lnTo>
                  <a:pt x="32" y="72"/>
                </a:lnTo>
                <a:lnTo>
                  <a:pt x="44" y="64"/>
                </a:lnTo>
                <a:lnTo>
                  <a:pt x="50" y="62"/>
                </a:lnTo>
                <a:lnTo>
                  <a:pt x="58" y="60"/>
                </a:lnTo>
                <a:lnTo>
                  <a:pt x="64" y="60"/>
                </a:lnTo>
                <a:lnTo>
                  <a:pt x="72" y="60"/>
                </a:lnTo>
                <a:lnTo>
                  <a:pt x="863" y="2"/>
                </a:lnTo>
                <a:lnTo>
                  <a:pt x="869" y="0"/>
                </a:lnTo>
                <a:lnTo>
                  <a:pt x="877" y="0"/>
                </a:lnTo>
                <a:lnTo>
                  <a:pt x="883" y="0"/>
                </a:lnTo>
                <a:lnTo>
                  <a:pt x="891" y="2"/>
                </a:lnTo>
                <a:lnTo>
                  <a:pt x="897" y="4"/>
                </a:lnTo>
                <a:lnTo>
                  <a:pt x="903" y="6"/>
                </a:lnTo>
                <a:lnTo>
                  <a:pt x="909" y="10"/>
                </a:lnTo>
                <a:lnTo>
                  <a:pt x="915" y="14"/>
                </a:lnTo>
                <a:lnTo>
                  <a:pt x="923" y="20"/>
                </a:lnTo>
                <a:lnTo>
                  <a:pt x="931" y="30"/>
                </a:lnTo>
                <a:lnTo>
                  <a:pt x="935" y="40"/>
                </a:lnTo>
                <a:lnTo>
                  <a:pt x="937" y="52"/>
                </a:lnTo>
                <a:lnTo>
                  <a:pt x="937" y="54"/>
                </a:lnTo>
                <a:lnTo>
                  <a:pt x="937" y="60"/>
                </a:lnTo>
                <a:lnTo>
                  <a:pt x="937" y="68"/>
                </a:lnTo>
                <a:lnTo>
                  <a:pt x="937" y="78"/>
                </a:lnTo>
                <a:lnTo>
                  <a:pt x="937" y="84"/>
                </a:lnTo>
                <a:lnTo>
                  <a:pt x="937" y="90"/>
                </a:lnTo>
                <a:lnTo>
                  <a:pt x="937" y="96"/>
                </a:lnTo>
                <a:lnTo>
                  <a:pt x="937" y="104"/>
                </a:lnTo>
                <a:lnTo>
                  <a:pt x="937" y="112"/>
                </a:lnTo>
                <a:lnTo>
                  <a:pt x="937" y="118"/>
                </a:lnTo>
                <a:lnTo>
                  <a:pt x="937" y="126"/>
                </a:lnTo>
                <a:lnTo>
                  <a:pt x="937" y="134"/>
                </a:lnTo>
                <a:close/>
              </a:path>
            </a:pathLst>
          </a:custGeom>
          <a:solidFill>
            <a:srgbClr val="008A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9" name="Freeform 166"/>
          <p:cNvSpPr>
            <a:spLocks/>
          </p:cNvSpPr>
          <p:nvPr/>
        </p:nvSpPr>
        <p:spPr bwMode="auto">
          <a:xfrm>
            <a:off x="661988" y="4235450"/>
            <a:ext cx="1446212" cy="187325"/>
          </a:xfrm>
          <a:custGeom>
            <a:avLst/>
            <a:gdLst>
              <a:gd name="T0" fmla="*/ 2147483647 w 911"/>
              <a:gd name="T1" fmla="*/ 2147483647 h 118"/>
              <a:gd name="T2" fmla="*/ 2147483647 w 911"/>
              <a:gd name="T3" fmla="*/ 2147483647 h 118"/>
              <a:gd name="T4" fmla="*/ 2147483647 w 911"/>
              <a:gd name="T5" fmla="*/ 2147483647 h 118"/>
              <a:gd name="T6" fmla="*/ 2147483647 w 911"/>
              <a:gd name="T7" fmla="*/ 2147483647 h 118"/>
              <a:gd name="T8" fmla="*/ 2147483647 w 911"/>
              <a:gd name="T9" fmla="*/ 2147483647 h 118"/>
              <a:gd name="T10" fmla="*/ 2147483647 w 911"/>
              <a:gd name="T11" fmla="*/ 2147483647 h 118"/>
              <a:gd name="T12" fmla="*/ 2147483647 w 911"/>
              <a:gd name="T13" fmla="*/ 2147483647 h 118"/>
              <a:gd name="T14" fmla="*/ 2147483647 w 911"/>
              <a:gd name="T15" fmla="*/ 2147483647 h 118"/>
              <a:gd name="T16" fmla="*/ 2147483647 w 911"/>
              <a:gd name="T17" fmla="*/ 2147483647 h 118"/>
              <a:gd name="T18" fmla="*/ 2147483647 w 911"/>
              <a:gd name="T19" fmla="*/ 2147483647 h 118"/>
              <a:gd name="T20" fmla="*/ 2147483647 w 911"/>
              <a:gd name="T21" fmla="*/ 2147483647 h 118"/>
              <a:gd name="T22" fmla="*/ 2147483647 w 911"/>
              <a:gd name="T23" fmla="*/ 2147483647 h 118"/>
              <a:gd name="T24" fmla="*/ 2147483647 w 911"/>
              <a:gd name="T25" fmla="*/ 2147483647 h 118"/>
              <a:gd name="T26" fmla="*/ 2147483647 w 911"/>
              <a:gd name="T27" fmla="*/ 2147483647 h 118"/>
              <a:gd name="T28" fmla="*/ 2147483647 w 911"/>
              <a:gd name="T29" fmla="*/ 2147483647 h 118"/>
              <a:gd name="T30" fmla="*/ 2147483647 w 911"/>
              <a:gd name="T31" fmla="*/ 2147483647 h 118"/>
              <a:gd name="T32" fmla="*/ 2147483647 w 911"/>
              <a:gd name="T33" fmla="*/ 2147483647 h 118"/>
              <a:gd name="T34" fmla="*/ 2147483647 w 911"/>
              <a:gd name="T35" fmla="*/ 2147483647 h 118"/>
              <a:gd name="T36" fmla="*/ 2147483647 w 911"/>
              <a:gd name="T37" fmla="*/ 2147483647 h 118"/>
              <a:gd name="T38" fmla="*/ 2147483647 w 911"/>
              <a:gd name="T39" fmla="*/ 2147483647 h 118"/>
              <a:gd name="T40" fmla="*/ 2147483647 w 911"/>
              <a:gd name="T41" fmla="*/ 2147483647 h 118"/>
              <a:gd name="T42" fmla="*/ 2147483647 w 911"/>
              <a:gd name="T43" fmla="*/ 2147483647 h 118"/>
              <a:gd name="T44" fmla="*/ 2147483647 w 911"/>
              <a:gd name="T45" fmla="*/ 2147483647 h 118"/>
              <a:gd name="T46" fmla="*/ 2147483647 w 911"/>
              <a:gd name="T47" fmla="*/ 2147483647 h 118"/>
              <a:gd name="T48" fmla="*/ 2147483647 w 911"/>
              <a:gd name="T49" fmla="*/ 2147483647 h 118"/>
              <a:gd name="T50" fmla="*/ 2147483647 w 911"/>
              <a:gd name="T51" fmla="*/ 2147483647 h 118"/>
              <a:gd name="T52" fmla="*/ 2147483647 w 911"/>
              <a:gd name="T53" fmla="*/ 2147483647 h 118"/>
              <a:gd name="T54" fmla="*/ 2147483647 w 911"/>
              <a:gd name="T55" fmla="*/ 2147483647 h 118"/>
              <a:gd name="T56" fmla="*/ 2147483647 w 911"/>
              <a:gd name="T57" fmla="*/ 2147483647 h 118"/>
              <a:gd name="T58" fmla="*/ 2147483647 w 911"/>
              <a:gd name="T59" fmla="*/ 2147483647 h 118"/>
              <a:gd name="T60" fmla="*/ 2147483647 w 911"/>
              <a:gd name="T61" fmla="*/ 2147483647 h 118"/>
              <a:gd name="T62" fmla="*/ 2147483647 w 911"/>
              <a:gd name="T63" fmla="*/ 2147483647 h 118"/>
              <a:gd name="T64" fmla="*/ 0 w 911"/>
              <a:gd name="T65" fmla="*/ 2147483647 h 118"/>
              <a:gd name="T66" fmla="*/ 0 w 911"/>
              <a:gd name="T67" fmla="*/ 2147483647 h 118"/>
              <a:gd name="T68" fmla="*/ 2147483647 w 911"/>
              <a:gd name="T69" fmla="*/ 2147483647 h 118"/>
              <a:gd name="T70" fmla="*/ 2147483647 w 911"/>
              <a:gd name="T71" fmla="*/ 2147483647 h 118"/>
              <a:gd name="T72" fmla="*/ 2147483647 w 911"/>
              <a:gd name="T73" fmla="*/ 2147483647 h 118"/>
              <a:gd name="T74" fmla="*/ 2147483647 w 911"/>
              <a:gd name="T75" fmla="*/ 2147483647 h 118"/>
              <a:gd name="T76" fmla="*/ 2147483647 w 911"/>
              <a:gd name="T77" fmla="*/ 2147483647 h 118"/>
              <a:gd name="T78" fmla="*/ 2147483647 w 911"/>
              <a:gd name="T79" fmla="*/ 2147483647 h 118"/>
              <a:gd name="T80" fmla="*/ 2147483647 w 911"/>
              <a:gd name="T81" fmla="*/ 2147483647 h 118"/>
              <a:gd name="T82" fmla="*/ 2147483647 w 911"/>
              <a:gd name="T83" fmla="*/ 2147483647 h 118"/>
              <a:gd name="T84" fmla="*/ 2147483647 w 911"/>
              <a:gd name="T85" fmla="*/ 2147483647 h 118"/>
              <a:gd name="T86" fmla="*/ 2147483647 w 911"/>
              <a:gd name="T87" fmla="*/ 2147483647 h 118"/>
              <a:gd name="T88" fmla="*/ 2147483647 w 911"/>
              <a:gd name="T89" fmla="*/ 2147483647 h 118"/>
              <a:gd name="T90" fmla="*/ 2147483647 w 911"/>
              <a:gd name="T91" fmla="*/ 2147483647 h 118"/>
              <a:gd name="T92" fmla="*/ 2147483647 w 911"/>
              <a:gd name="T93" fmla="*/ 2147483647 h 1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11" h="118">
                <a:moveTo>
                  <a:pt x="911" y="118"/>
                </a:moveTo>
                <a:lnTo>
                  <a:pt x="895" y="118"/>
                </a:lnTo>
                <a:lnTo>
                  <a:pt x="879" y="118"/>
                </a:lnTo>
                <a:lnTo>
                  <a:pt x="863" y="118"/>
                </a:lnTo>
                <a:lnTo>
                  <a:pt x="847" y="118"/>
                </a:lnTo>
                <a:lnTo>
                  <a:pt x="831" y="118"/>
                </a:lnTo>
                <a:lnTo>
                  <a:pt x="817" y="118"/>
                </a:lnTo>
                <a:lnTo>
                  <a:pt x="801" y="118"/>
                </a:lnTo>
                <a:lnTo>
                  <a:pt x="785" y="118"/>
                </a:lnTo>
                <a:lnTo>
                  <a:pt x="769" y="118"/>
                </a:lnTo>
                <a:lnTo>
                  <a:pt x="753" y="118"/>
                </a:lnTo>
                <a:lnTo>
                  <a:pt x="737" y="118"/>
                </a:lnTo>
                <a:lnTo>
                  <a:pt x="721" y="118"/>
                </a:lnTo>
                <a:lnTo>
                  <a:pt x="703" y="118"/>
                </a:lnTo>
                <a:lnTo>
                  <a:pt x="687" y="118"/>
                </a:lnTo>
                <a:lnTo>
                  <a:pt x="671" y="118"/>
                </a:lnTo>
                <a:lnTo>
                  <a:pt x="655" y="118"/>
                </a:lnTo>
                <a:lnTo>
                  <a:pt x="639" y="118"/>
                </a:lnTo>
                <a:lnTo>
                  <a:pt x="623" y="118"/>
                </a:lnTo>
                <a:lnTo>
                  <a:pt x="605" y="118"/>
                </a:lnTo>
                <a:lnTo>
                  <a:pt x="591" y="118"/>
                </a:lnTo>
                <a:lnTo>
                  <a:pt x="573" y="118"/>
                </a:lnTo>
                <a:lnTo>
                  <a:pt x="557" y="118"/>
                </a:lnTo>
                <a:lnTo>
                  <a:pt x="539" y="118"/>
                </a:lnTo>
                <a:lnTo>
                  <a:pt x="525" y="118"/>
                </a:lnTo>
                <a:lnTo>
                  <a:pt x="507" y="118"/>
                </a:lnTo>
                <a:lnTo>
                  <a:pt x="491" y="118"/>
                </a:lnTo>
                <a:lnTo>
                  <a:pt x="473" y="118"/>
                </a:lnTo>
                <a:lnTo>
                  <a:pt x="457" y="118"/>
                </a:lnTo>
                <a:lnTo>
                  <a:pt x="443" y="118"/>
                </a:lnTo>
                <a:lnTo>
                  <a:pt x="427" y="118"/>
                </a:lnTo>
                <a:lnTo>
                  <a:pt x="411" y="118"/>
                </a:lnTo>
                <a:lnTo>
                  <a:pt x="395" y="118"/>
                </a:lnTo>
                <a:lnTo>
                  <a:pt x="379" y="118"/>
                </a:lnTo>
                <a:lnTo>
                  <a:pt x="363" y="118"/>
                </a:lnTo>
                <a:lnTo>
                  <a:pt x="347" y="118"/>
                </a:lnTo>
                <a:lnTo>
                  <a:pt x="333" y="118"/>
                </a:lnTo>
                <a:lnTo>
                  <a:pt x="317" y="118"/>
                </a:lnTo>
                <a:lnTo>
                  <a:pt x="303" y="118"/>
                </a:lnTo>
                <a:lnTo>
                  <a:pt x="289" y="118"/>
                </a:lnTo>
                <a:lnTo>
                  <a:pt x="274" y="118"/>
                </a:lnTo>
                <a:lnTo>
                  <a:pt x="260" y="118"/>
                </a:lnTo>
                <a:lnTo>
                  <a:pt x="246" y="118"/>
                </a:lnTo>
                <a:lnTo>
                  <a:pt x="232" y="118"/>
                </a:lnTo>
                <a:lnTo>
                  <a:pt x="218" y="118"/>
                </a:lnTo>
                <a:lnTo>
                  <a:pt x="204" y="118"/>
                </a:lnTo>
                <a:lnTo>
                  <a:pt x="192" y="118"/>
                </a:lnTo>
                <a:lnTo>
                  <a:pt x="178" y="118"/>
                </a:lnTo>
                <a:lnTo>
                  <a:pt x="166" y="118"/>
                </a:lnTo>
                <a:lnTo>
                  <a:pt x="152" y="118"/>
                </a:lnTo>
                <a:lnTo>
                  <a:pt x="140" y="118"/>
                </a:lnTo>
                <a:lnTo>
                  <a:pt x="126" y="118"/>
                </a:lnTo>
                <a:lnTo>
                  <a:pt x="116" y="118"/>
                </a:lnTo>
                <a:lnTo>
                  <a:pt x="104" y="118"/>
                </a:lnTo>
                <a:lnTo>
                  <a:pt x="92" y="118"/>
                </a:lnTo>
                <a:lnTo>
                  <a:pt x="82" y="118"/>
                </a:lnTo>
                <a:lnTo>
                  <a:pt x="72" y="118"/>
                </a:lnTo>
                <a:lnTo>
                  <a:pt x="60" y="118"/>
                </a:lnTo>
                <a:lnTo>
                  <a:pt x="50" y="118"/>
                </a:lnTo>
                <a:lnTo>
                  <a:pt x="40" y="118"/>
                </a:lnTo>
                <a:lnTo>
                  <a:pt x="32" y="118"/>
                </a:lnTo>
                <a:lnTo>
                  <a:pt x="22" y="118"/>
                </a:lnTo>
                <a:lnTo>
                  <a:pt x="14" y="118"/>
                </a:lnTo>
                <a:lnTo>
                  <a:pt x="6" y="118"/>
                </a:lnTo>
                <a:lnTo>
                  <a:pt x="0" y="118"/>
                </a:lnTo>
                <a:lnTo>
                  <a:pt x="0" y="112"/>
                </a:lnTo>
                <a:lnTo>
                  <a:pt x="0" y="110"/>
                </a:lnTo>
                <a:lnTo>
                  <a:pt x="0" y="100"/>
                </a:lnTo>
                <a:lnTo>
                  <a:pt x="4" y="88"/>
                </a:lnTo>
                <a:lnTo>
                  <a:pt x="10" y="78"/>
                </a:lnTo>
                <a:lnTo>
                  <a:pt x="18" y="72"/>
                </a:lnTo>
                <a:lnTo>
                  <a:pt x="28" y="64"/>
                </a:lnTo>
                <a:lnTo>
                  <a:pt x="42" y="58"/>
                </a:lnTo>
                <a:lnTo>
                  <a:pt x="48" y="56"/>
                </a:lnTo>
                <a:lnTo>
                  <a:pt x="54" y="54"/>
                </a:lnTo>
                <a:lnTo>
                  <a:pt x="62" y="52"/>
                </a:lnTo>
                <a:lnTo>
                  <a:pt x="70" y="52"/>
                </a:lnTo>
                <a:lnTo>
                  <a:pt x="841" y="2"/>
                </a:lnTo>
                <a:lnTo>
                  <a:pt x="853" y="0"/>
                </a:lnTo>
                <a:lnTo>
                  <a:pt x="867" y="4"/>
                </a:lnTo>
                <a:lnTo>
                  <a:pt x="877" y="6"/>
                </a:lnTo>
                <a:lnTo>
                  <a:pt x="889" y="14"/>
                </a:lnTo>
                <a:lnTo>
                  <a:pt x="897" y="20"/>
                </a:lnTo>
                <a:lnTo>
                  <a:pt x="905" y="28"/>
                </a:lnTo>
                <a:lnTo>
                  <a:pt x="907" y="36"/>
                </a:lnTo>
                <a:lnTo>
                  <a:pt x="911" y="48"/>
                </a:lnTo>
                <a:lnTo>
                  <a:pt x="911" y="50"/>
                </a:lnTo>
                <a:lnTo>
                  <a:pt x="911" y="54"/>
                </a:lnTo>
                <a:lnTo>
                  <a:pt x="911" y="60"/>
                </a:lnTo>
                <a:lnTo>
                  <a:pt x="911" y="72"/>
                </a:lnTo>
                <a:lnTo>
                  <a:pt x="911" y="82"/>
                </a:lnTo>
                <a:lnTo>
                  <a:pt x="911" y="94"/>
                </a:lnTo>
                <a:lnTo>
                  <a:pt x="911" y="106"/>
                </a:lnTo>
                <a:lnTo>
                  <a:pt x="911" y="118"/>
                </a:lnTo>
                <a:close/>
              </a:path>
            </a:pathLst>
          </a:custGeom>
          <a:solidFill>
            <a:srgbClr val="149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0" name="Freeform 167"/>
          <p:cNvSpPr>
            <a:spLocks/>
          </p:cNvSpPr>
          <p:nvPr/>
        </p:nvSpPr>
        <p:spPr bwMode="auto">
          <a:xfrm>
            <a:off x="684213" y="4260850"/>
            <a:ext cx="1408112" cy="161925"/>
          </a:xfrm>
          <a:custGeom>
            <a:avLst/>
            <a:gdLst>
              <a:gd name="T0" fmla="*/ 2147483647 w 887"/>
              <a:gd name="T1" fmla="*/ 2147483647 h 102"/>
              <a:gd name="T2" fmla="*/ 2147483647 w 887"/>
              <a:gd name="T3" fmla="*/ 2147483647 h 102"/>
              <a:gd name="T4" fmla="*/ 2147483647 w 887"/>
              <a:gd name="T5" fmla="*/ 2147483647 h 102"/>
              <a:gd name="T6" fmla="*/ 2147483647 w 887"/>
              <a:gd name="T7" fmla="*/ 2147483647 h 102"/>
              <a:gd name="T8" fmla="*/ 2147483647 w 887"/>
              <a:gd name="T9" fmla="*/ 2147483647 h 102"/>
              <a:gd name="T10" fmla="*/ 2147483647 w 887"/>
              <a:gd name="T11" fmla="*/ 2147483647 h 102"/>
              <a:gd name="T12" fmla="*/ 2147483647 w 887"/>
              <a:gd name="T13" fmla="*/ 2147483647 h 102"/>
              <a:gd name="T14" fmla="*/ 2147483647 w 887"/>
              <a:gd name="T15" fmla="*/ 2147483647 h 102"/>
              <a:gd name="T16" fmla="*/ 2147483647 w 887"/>
              <a:gd name="T17" fmla="*/ 2147483647 h 102"/>
              <a:gd name="T18" fmla="*/ 2147483647 w 887"/>
              <a:gd name="T19" fmla="*/ 2147483647 h 102"/>
              <a:gd name="T20" fmla="*/ 2147483647 w 887"/>
              <a:gd name="T21" fmla="*/ 2147483647 h 102"/>
              <a:gd name="T22" fmla="*/ 2147483647 w 887"/>
              <a:gd name="T23" fmla="*/ 2147483647 h 102"/>
              <a:gd name="T24" fmla="*/ 2147483647 w 887"/>
              <a:gd name="T25" fmla="*/ 2147483647 h 102"/>
              <a:gd name="T26" fmla="*/ 2147483647 w 887"/>
              <a:gd name="T27" fmla="*/ 2147483647 h 102"/>
              <a:gd name="T28" fmla="*/ 2147483647 w 887"/>
              <a:gd name="T29" fmla="*/ 2147483647 h 102"/>
              <a:gd name="T30" fmla="*/ 2147483647 w 887"/>
              <a:gd name="T31" fmla="*/ 2147483647 h 102"/>
              <a:gd name="T32" fmla="*/ 2147483647 w 887"/>
              <a:gd name="T33" fmla="*/ 2147483647 h 102"/>
              <a:gd name="T34" fmla="*/ 2147483647 w 887"/>
              <a:gd name="T35" fmla="*/ 2147483647 h 102"/>
              <a:gd name="T36" fmla="*/ 2147483647 w 887"/>
              <a:gd name="T37" fmla="*/ 2147483647 h 102"/>
              <a:gd name="T38" fmla="*/ 2147483647 w 887"/>
              <a:gd name="T39" fmla="*/ 2147483647 h 102"/>
              <a:gd name="T40" fmla="*/ 2147483647 w 887"/>
              <a:gd name="T41" fmla="*/ 2147483647 h 102"/>
              <a:gd name="T42" fmla="*/ 2147483647 w 887"/>
              <a:gd name="T43" fmla="*/ 2147483647 h 102"/>
              <a:gd name="T44" fmla="*/ 2147483647 w 887"/>
              <a:gd name="T45" fmla="*/ 2147483647 h 102"/>
              <a:gd name="T46" fmla="*/ 2147483647 w 887"/>
              <a:gd name="T47" fmla="*/ 2147483647 h 102"/>
              <a:gd name="T48" fmla="*/ 2147483647 w 887"/>
              <a:gd name="T49" fmla="*/ 2147483647 h 102"/>
              <a:gd name="T50" fmla="*/ 2147483647 w 887"/>
              <a:gd name="T51" fmla="*/ 2147483647 h 102"/>
              <a:gd name="T52" fmla="*/ 2147483647 w 887"/>
              <a:gd name="T53" fmla="*/ 2147483647 h 102"/>
              <a:gd name="T54" fmla="*/ 2147483647 w 887"/>
              <a:gd name="T55" fmla="*/ 2147483647 h 102"/>
              <a:gd name="T56" fmla="*/ 2147483647 w 887"/>
              <a:gd name="T57" fmla="*/ 2147483647 h 102"/>
              <a:gd name="T58" fmla="*/ 2147483647 w 887"/>
              <a:gd name="T59" fmla="*/ 2147483647 h 102"/>
              <a:gd name="T60" fmla="*/ 2147483647 w 887"/>
              <a:gd name="T61" fmla="*/ 2147483647 h 102"/>
              <a:gd name="T62" fmla="*/ 2147483647 w 887"/>
              <a:gd name="T63" fmla="*/ 2147483647 h 102"/>
              <a:gd name="T64" fmla="*/ 0 w 887"/>
              <a:gd name="T65" fmla="*/ 2147483647 h 102"/>
              <a:gd name="T66" fmla="*/ 0 w 887"/>
              <a:gd name="T67" fmla="*/ 2147483647 h 102"/>
              <a:gd name="T68" fmla="*/ 2147483647 w 887"/>
              <a:gd name="T69" fmla="*/ 2147483647 h 102"/>
              <a:gd name="T70" fmla="*/ 2147483647 w 887"/>
              <a:gd name="T71" fmla="*/ 2147483647 h 102"/>
              <a:gd name="T72" fmla="*/ 2147483647 w 887"/>
              <a:gd name="T73" fmla="*/ 2147483647 h 102"/>
              <a:gd name="T74" fmla="*/ 2147483647 w 887"/>
              <a:gd name="T75" fmla="*/ 2147483647 h 102"/>
              <a:gd name="T76" fmla="*/ 2147483647 w 887"/>
              <a:gd name="T77" fmla="*/ 0 h 102"/>
              <a:gd name="T78" fmla="*/ 2147483647 w 887"/>
              <a:gd name="T79" fmla="*/ 0 h 102"/>
              <a:gd name="T80" fmla="*/ 2147483647 w 887"/>
              <a:gd name="T81" fmla="*/ 0 h 102"/>
              <a:gd name="T82" fmla="*/ 2147483647 w 887"/>
              <a:gd name="T83" fmla="*/ 2147483647 h 102"/>
              <a:gd name="T84" fmla="*/ 2147483647 w 887"/>
              <a:gd name="T85" fmla="*/ 2147483647 h 102"/>
              <a:gd name="T86" fmla="*/ 2147483647 w 887"/>
              <a:gd name="T87" fmla="*/ 2147483647 h 102"/>
              <a:gd name="T88" fmla="*/ 2147483647 w 887"/>
              <a:gd name="T89" fmla="*/ 2147483647 h 102"/>
              <a:gd name="T90" fmla="*/ 2147483647 w 887"/>
              <a:gd name="T91" fmla="*/ 2147483647 h 102"/>
              <a:gd name="T92" fmla="*/ 2147483647 w 887"/>
              <a:gd name="T93" fmla="*/ 2147483647 h 102"/>
              <a:gd name="T94" fmla="*/ 2147483647 w 887"/>
              <a:gd name="T95" fmla="*/ 2147483647 h 1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87" h="102">
                <a:moveTo>
                  <a:pt x="887" y="102"/>
                </a:moveTo>
                <a:lnTo>
                  <a:pt x="871" y="102"/>
                </a:lnTo>
                <a:lnTo>
                  <a:pt x="855" y="102"/>
                </a:lnTo>
                <a:lnTo>
                  <a:pt x="839" y="102"/>
                </a:lnTo>
                <a:lnTo>
                  <a:pt x="825" y="102"/>
                </a:lnTo>
                <a:lnTo>
                  <a:pt x="809" y="102"/>
                </a:lnTo>
                <a:lnTo>
                  <a:pt x="795" y="102"/>
                </a:lnTo>
                <a:lnTo>
                  <a:pt x="779" y="102"/>
                </a:lnTo>
                <a:lnTo>
                  <a:pt x="765" y="102"/>
                </a:lnTo>
                <a:lnTo>
                  <a:pt x="749" y="102"/>
                </a:lnTo>
                <a:lnTo>
                  <a:pt x="733" y="102"/>
                </a:lnTo>
                <a:lnTo>
                  <a:pt x="717" y="102"/>
                </a:lnTo>
                <a:lnTo>
                  <a:pt x="701" y="102"/>
                </a:lnTo>
                <a:lnTo>
                  <a:pt x="685" y="102"/>
                </a:lnTo>
                <a:lnTo>
                  <a:pt x="669" y="102"/>
                </a:lnTo>
                <a:lnTo>
                  <a:pt x="653" y="102"/>
                </a:lnTo>
                <a:lnTo>
                  <a:pt x="639" y="102"/>
                </a:lnTo>
                <a:lnTo>
                  <a:pt x="621" y="102"/>
                </a:lnTo>
                <a:lnTo>
                  <a:pt x="605" y="102"/>
                </a:lnTo>
                <a:lnTo>
                  <a:pt x="589" y="102"/>
                </a:lnTo>
                <a:lnTo>
                  <a:pt x="573" y="102"/>
                </a:lnTo>
                <a:lnTo>
                  <a:pt x="557" y="102"/>
                </a:lnTo>
                <a:lnTo>
                  <a:pt x="541" y="102"/>
                </a:lnTo>
                <a:lnTo>
                  <a:pt x="525" y="102"/>
                </a:lnTo>
                <a:lnTo>
                  <a:pt x="511" y="102"/>
                </a:lnTo>
                <a:lnTo>
                  <a:pt x="493" y="102"/>
                </a:lnTo>
                <a:lnTo>
                  <a:pt x="477" y="102"/>
                </a:lnTo>
                <a:lnTo>
                  <a:pt x="461" y="102"/>
                </a:lnTo>
                <a:lnTo>
                  <a:pt x="447" y="102"/>
                </a:lnTo>
                <a:lnTo>
                  <a:pt x="431" y="102"/>
                </a:lnTo>
                <a:lnTo>
                  <a:pt x="415" y="102"/>
                </a:lnTo>
                <a:lnTo>
                  <a:pt x="401" y="102"/>
                </a:lnTo>
                <a:lnTo>
                  <a:pt x="385" y="102"/>
                </a:lnTo>
                <a:lnTo>
                  <a:pt x="369" y="102"/>
                </a:lnTo>
                <a:lnTo>
                  <a:pt x="353" y="102"/>
                </a:lnTo>
                <a:lnTo>
                  <a:pt x="339" y="102"/>
                </a:lnTo>
                <a:lnTo>
                  <a:pt x="325" y="102"/>
                </a:lnTo>
                <a:lnTo>
                  <a:pt x="309" y="102"/>
                </a:lnTo>
                <a:lnTo>
                  <a:pt x="295" y="102"/>
                </a:lnTo>
                <a:lnTo>
                  <a:pt x="281" y="102"/>
                </a:lnTo>
                <a:lnTo>
                  <a:pt x="267" y="102"/>
                </a:lnTo>
                <a:lnTo>
                  <a:pt x="254" y="102"/>
                </a:lnTo>
                <a:lnTo>
                  <a:pt x="238" y="102"/>
                </a:lnTo>
                <a:lnTo>
                  <a:pt x="226" y="102"/>
                </a:lnTo>
                <a:lnTo>
                  <a:pt x="212" y="102"/>
                </a:lnTo>
                <a:lnTo>
                  <a:pt x="196" y="102"/>
                </a:lnTo>
                <a:lnTo>
                  <a:pt x="184" y="102"/>
                </a:lnTo>
                <a:lnTo>
                  <a:pt x="172" y="102"/>
                </a:lnTo>
                <a:lnTo>
                  <a:pt x="160" y="102"/>
                </a:lnTo>
                <a:lnTo>
                  <a:pt x="146" y="102"/>
                </a:lnTo>
                <a:lnTo>
                  <a:pt x="134" y="102"/>
                </a:lnTo>
                <a:lnTo>
                  <a:pt x="124" y="102"/>
                </a:lnTo>
                <a:lnTo>
                  <a:pt x="112" y="102"/>
                </a:lnTo>
                <a:lnTo>
                  <a:pt x="100" y="102"/>
                </a:lnTo>
                <a:lnTo>
                  <a:pt x="90" y="102"/>
                </a:lnTo>
                <a:lnTo>
                  <a:pt x="80" y="102"/>
                </a:lnTo>
                <a:lnTo>
                  <a:pt x="70" y="102"/>
                </a:lnTo>
                <a:lnTo>
                  <a:pt x="58" y="102"/>
                </a:lnTo>
                <a:lnTo>
                  <a:pt x="50" y="102"/>
                </a:lnTo>
                <a:lnTo>
                  <a:pt x="40" y="102"/>
                </a:lnTo>
                <a:lnTo>
                  <a:pt x="32" y="102"/>
                </a:lnTo>
                <a:lnTo>
                  <a:pt x="22" y="102"/>
                </a:lnTo>
                <a:lnTo>
                  <a:pt x="14" y="102"/>
                </a:lnTo>
                <a:lnTo>
                  <a:pt x="8" y="102"/>
                </a:lnTo>
                <a:lnTo>
                  <a:pt x="0" y="102"/>
                </a:lnTo>
                <a:lnTo>
                  <a:pt x="0" y="94"/>
                </a:lnTo>
                <a:lnTo>
                  <a:pt x="0" y="92"/>
                </a:lnTo>
                <a:lnTo>
                  <a:pt x="0" y="82"/>
                </a:lnTo>
                <a:lnTo>
                  <a:pt x="4" y="74"/>
                </a:lnTo>
                <a:lnTo>
                  <a:pt x="12" y="66"/>
                </a:lnTo>
                <a:lnTo>
                  <a:pt x="20" y="60"/>
                </a:lnTo>
                <a:lnTo>
                  <a:pt x="30" y="52"/>
                </a:lnTo>
                <a:lnTo>
                  <a:pt x="42" y="50"/>
                </a:lnTo>
                <a:lnTo>
                  <a:pt x="48" y="46"/>
                </a:lnTo>
                <a:lnTo>
                  <a:pt x="56" y="46"/>
                </a:lnTo>
                <a:lnTo>
                  <a:pt x="62" y="44"/>
                </a:lnTo>
                <a:lnTo>
                  <a:pt x="70" y="44"/>
                </a:lnTo>
                <a:lnTo>
                  <a:pt x="817" y="0"/>
                </a:lnTo>
                <a:lnTo>
                  <a:pt x="823" y="0"/>
                </a:lnTo>
                <a:lnTo>
                  <a:pt x="831" y="0"/>
                </a:lnTo>
                <a:lnTo>
                  <a:pt x="837" y="0"/>
                </a:lnTo>
                <a:lnTo>
                  <a:pt x="843" y="0"/>
                </a:lnTo>
                <a:lnTo>
                  <a:pt x="855" y="2"/>
                </a:lnTo>
                <a:lnTo>
                  <a:pt x="865" y="8"/>
                </a:lnTo>
                <a:lnTo>
                  <a:pt x="873" y="14"/>
                </a:lnTo>
                <a:lnTo>
                  <a:pt x="881" y="22"/>
                </a:lnTo>
                <a:lnTo>
                  <a:pt x="885" y="30"/>
                </a:lnTo>
                <a:lnTo>
                  <a:pt x="887" y="40"/>
                </a:lnTo>
                <a:lnTo>
                  <a:pt x="887" y="44"/>
                </a:lnTo>
                <a:lnTo>
                  <a:pt x="887" y="50"/>
                </a:lnTo>
                <a:lnTo>
                  <a:pt x="887" y="60"/>
                </a:lnTo>
                <a:lnTo>
                  <a:pt x="887" y="68"/>
                </a:lnTo>
                <a:lnTo>
                  <a:pt x="887" y="78"/>
                </a:lnTo>
                <a:lnTo>
                  <a:pt x="887" y="90"/>
                </a:lnTo>
                <a:lnTo>
                  <a:pt x="887" y="102"/>
                </a:lnTo>
                <a:close/>
              </a:path>
            </a:pathLst>
          </a:custGeom>
          <a:solidFill>
            <a:srgbClr val="33A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1" name="Freeform 168"/>
          <p:cNvSpPr>
            <a:spLocks/>
          </p:cNvSpPr>
          <p:nvPr/>
        </p:nvSpPr>
        <p:spPr bwMode="auto">
          <a:xfrm>
            <a:off x="712788" y="4279900"/>
            <a:ext cx="1360487" cy="139700"/>
          </a:xfrm>
          <a:custGeom>
            <a:avLst/>
            <a:gdLst>
              <a:gd name="T0" fmla="*/ 2147483647 w 857"/>
              <a:gd name="T1" fmla="*/ 2147483647 h 88"/>
              <a:gd name="T2" fmla="*/ 2147483647 w 857"/>
              <a:gd name="T3" fmla="*/ 2147483647 h 88"/>
              <a:gd name="T4" fmla="*/ 2147483647 w 857"/>
              <a:gd name="T5" fmla="*/ 2147483647 h 88"/>
              <a:gd name="T6" fmla="*/ 2147483647 w 857"/>
              <a:gd name="T7" fmla="*/ 2147483647 h 88"/>
              <a:gd name="T8" fmla="*/ 2147483647 w 857"/>
              <a:gd name="T9" fmla="*/ 2147483647 h 88"/>
              <a:gd name="T10" fmla="*/ 2147483647 w 857"/>
              <a:gd name="T11" fmla="*/ 2147483647 h 88"/>
              <a:gd name="T12" fmla="*/ 2147483647 w 857"/>
              <a:gd name="T13" fmla="*/ 2147483647 h 88"/>
              <a:gd name="T14" fmla="*/ 2147483647 w 857"/>
              <a:gd name="T15" fmla="*/ 2147483647 h 88"/>
              <a:gd name="T16" fmla="*/ 2147483647 w 857"/>
              <a:gd name="T17" fmla="*/ 2147483647 h 88"/>
              <a:gd name="T18" fmla="*/ 2147483647 w 857"/>
              <a:gd name="T19" fmla="*/ 2147483647 h 88"/>
              <a:gd name="T20" fmla="*/ 2147483647 w 857"/>
              <a:gd name="T21" fmla="*/ 2147483647 h 88"/>
              <a:gd name="T22" fmla="*/ 2147483647 w 857"/>
              <a:gd name="T23" fmla="*/ 2147483647 h 88"/>
              <a:gd name="T24" fmla="*/ 2147483647 w 857"/>
              <a:gd name="T25" fmla="*/ 2147483647 h 88"/>
              <a:gd name="T26" fmla="*/ 2147483647 w 857"/>
              <a:gd name="T27" fmla="*/ 2147483647 h 88"/>
              <a:gd name="T28" fmla="*/ 2147483647 w 857"/>
              <a:gd name="T29" fmla="*/ 2147483647 h 88"/>
              <a:gd name="T30" fmla="*/ 2147483647 w 857"/>
              <a:gd name="T31" fmla="*/ 2147483647 h 88"/>
              <a:gd name="T32" fmla="*/ 2147483647 w 857"/>
              <a:gd name="T33" fmla="*/ 2147483647 h 88"/>
              <a:gd name="T34" fmla="*/ 2147483647 w 857"/>
              <a:gd name="T35" fmla="*/ 2147483647 h 88"/>
              <a:gd name="T36" fmla="*/ 2147483647 w 857"/>
              <a:gd name="T37" fmla="*/ 2147483647 h 88"/>
              <a:gd name="T38" fmla="*/ 2147483647 w 857"/>
              <a:gd name="T39" fmla="*/ 2147483647 h 88"/>
              <a:gd name="T40" fmla="*/ 2147483647 w 857"/>
              <a:gd name="T41" fmla="*/ 2147483647 h 88"/>
              <a:gd name="T42" fmla="*/ 2147483647 w 857"/>
              <a:gd name="T43" fmla="*/ 2147483647 h 88"/>
              <a:gd name="T44" fmla="*/ 2147483647 w 857"/>
              <a:gd name="T45" fmla="*/ 2147483647 h 88"/>
              <a:gd name="T46" fmla="*/ 2147483647 w 857"/>
              <a:gd name="T47" fmla="*/ 2147483647 h 88"/>
              <a:gd name="T48" fmla="*/ 2147483647 w 857"/>
              <a:gd name="T49" fmla="*/ 2147483647 h 88"/>
              <a:gd name="T50" fmla="*/ 2147483647 w 857"/>
              <a:gd name="T51" fmla="*/ 2147483647 h 88"/>
              <a:gd name="T52" fmla="*/ 2147483647 w 857"/>
              <a:gd name="T53" fmla="*/ 2147483647 h 88"/>
              <a:gd name="T54" fmla="*/ 2147483647 w 857"/>
              <a:gd name="T55" fmla="*/ 2147483647 h 88"/>
              <a:gd name="T56" fmla="*/ 2147483647 w 857"/>
              <a:gd name="T57" fmla="*/ 2147483647 h 88"/>
              <a:gd name="T58" fmla="*/ 2147483647 w 857"/>
              <a:gd name="T59" fmla="*/ 2147483647 h 88"/>
              <a:gd name="T60" fmla="*/ 2147483647 w 857"/>
              <a:gd name="T61" fmla="*/ 2147483647 h 88"/>
              <a:gd name="T62" fmla="*/ 2147483647 w 857"/>
              <a:gd name="T63" fmla="*/ 2147483647 h 88"/>
              <a:gd name="T64" fmla="*/ 0 w 857"/>
              <a:gd name="T65" fmla="*/ 2147483647 h 88"/>
              <a:gd name="T66" fmla="*/ 0 w 857"/>
              <a:gd name="T67" fmla="*/ 2147483647 h 88"/>
              <a:gd name="T68" fmla="*/ 2147483647 w 857"/>
              <a:gd name="T69" fmla="*/ 2147483647 h 88"/>
              <a:gd name="T70" fmla="*/ 2147483647 w 857"/>
              <a:gd name="T71" fmla="*/ 2147483647 h 88"/>
              <a:gd name="T72" fmla="*/ 2147483647 w 857"/>
              <a:gd name="T73" fmla="*/ 2147483647 h 88"/>
              <a:gd name="T74" fmla="*/ 2147483647 w 857"/>
              <a:gd name="T75" fmla="*/ 2147483647 h 88"/>
              <a:gd name="T76" fmla="*/ 2147483647 w 857"/>
              <a:gd name="T77" fmla="*/ 2147483647 h 88"/>
              <a:gd name="T78" fmla="*/ 2147483647 w 857"/>
              <a:gd name="T79" fmla="*/ 2147483647 h 88"/>
              <a:gd name="T80" fmla="*/ 2147483647 w 857"/>
              <a:gd name="T81" fmla="*/ 2147483647 h 88"/>
              <a:gd name="T82" fmla="*/ 2147483647 w 857"/>
              <a:gd name="T83" fmla="*/ 2147483647 h 88"/>
              <a:gd name="T84" fmla="*/ 2147483647 w 857"/>
              <a:gd name="T85" fmla="*/ 2147483647 h 88"/>
              <a:gd name="T86" fmla="*/ 2147483647 w 857"/>
              <a:gd name="T87" fmla="*/ 2147483647 h 88"/>
              <a:gd name="T88" fmla="*/ 2147483647 w 857"/>
              <a:gd name="T89" fmla="*/ 2147483647 h 88"/>
              <a:gd name="T90" fmla="*/ 2147483647 w 857"/>
              <a:gd name="T91" fmla="*/ 2147483647 h 88"/>
              <a:gd name="T92" fmla="*/ 2147483647 w 857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57" h="88">
                <a:moveTo>
                  <a:pt x="857" y="88"/>
                </a:moveTo>
                <a:lnTo>
                  <a:pt x="843" y="88"/>
                </a:lnTo>
                <a:lnTo>
                  <a:pt x="829" y="88"/>
                </a:lnTo>
                <a:lnTo>
                  <a:pt x="813" y="88"/>
                </a:lnTo>
                <a:lnTo>
                  <a:pt x="799" y="88"/>
                </a:lnTo>
                <a:lnTo>
                  <a:pt x="785" y="88"/>
                </a:lnTo>
                <a:lnTo>
                  <a:pt x="769" y="88"/>
                </a:lnTo>
                <a:lnTo>
                  <a:pt x="755" y="88"/>
                </a:lnTo>
                <a:lnTo>
                  <a:pt x="741" y="88"/>
                </a:lnTo>
                <a:lnTo>
                  <a:pt x="725" y="88"/>
                </a:lnTo>
                <a:lnTo>
                  <a:pt x="709" y="88"/>
                </a:lnTo>
                <a:lnTo>
                  <a:pt x="693" y="88"/>
                </a:lnTo>
                <a:lnTo>
                  <a:pt x="679" y="88"/>
                </a:lnTo>
                <a:lnTo>
                  <a:pt x="663" y="88"/>
                </a:lnTo>
                <a:lnTo>
                  <a:pt x="649" y="88"/>
                </a:lnTo>
                <a:lnTo>
                  <a:pt x="633" y="88"/>
                </a:lnTo>
                <a:lnTo>
                  <a:pt x="617" y="88"/>
                </a:lnTo>
                <a:lnTo>
                  <a:pt x="603" y="88"/>
                </a:lnTo>
                <a:lnTo>
                  <a:pt x="587" y="88"/>
                </a:lnTo>
                <a:lnTo>
                  <a:pt x="571" y="88"/>
                </a:lnTo>
                <a:lnTo>
                  <a:pt x="555" y="88"/>
                </a:lnTo>
                <a:lnTo>
                  <a:pt x="539" y="88"/>
                </a:lnTo>
                <a:lnTo>
                  <a:pt x="523" y="88"/>
                </a:lnTo>
                <a:lnTo>
                  <a:pt x="507" y="88"/>
                </a:lnTo>
                <a:lnTo>
                  <a:pt x="493" y="88"/>
                </a:lnTo>
                <a:lnTo>
                  <a:pt x="477" y="88"/>
                </a:lnTo>
                <a:lnTo>
                  <a:pt x="461" y="88"/>
                </a:lnTo>
                <a:lnTo>
                  <a:pt x="445" y="88"/>
                </a:lnTo>
                <a:lnTo>
                  <a:pt x="431" y="88"/>
                </a:lnTo>
                <a:lnTo>
                  <a:pt x="417" y="88"/>
                </a:lnTo>
                <a:lnTo>
                  <a:pt x="401" y="88"/>
                </a:lnTo>
                <a:lnTo>
                  <a:pt x="387" y="88"/>
                </a:lnTo>
                <a:lnTo>
                  <a:pt x="373" y="88"/>
                </a:lnTo>
                <a:lnTo>
                  <a:pt x="357" y="88"/>
                </a:lnTo>
                <a:lnTo>
                  <a:pt x="341" y="88"/>
                </a:lnTo>
                <a:lnTo>
                  <a:pt x="327" y="88"/>
                </a:lnTo>
                <a:lnTo>
                  <a:pt x="313" y="88"/>
                </a:lnTo>
                <a:lnTo>
                  <a:pt x="297" y="88"/>
                </a:lnTo>
                <a:lnTo>
                  <a:pt x="285" y="88"/>
                </a:lnTo>
                <a:lnTo>
                  <a:pt x="271" y="88"/>
                </a:lnTo>
                <a:lnTo>
                  <a:pt x="257" y="88"/>
                </a:lnTo>
                <a:lnTo>
                  <a:pt x="244" y="88"/>
                </a:lnTo>
                <a:lnTo>
                  <a:pt x="230" y="88"/>
                </a:lnTo>
                <a:lnTo>
                  <a:pt x="216" y="88"/>
                </a:lnTo>
                <a:lnTo>
                  <a:pt x="204" y="88"/>
                </a:lnTo>
                <a:lnTo>
                  <a:pt x="190" y="88"/>
                </a:lnTo>
                <a:lnTo>
                  <a:pt x="178" y="88"/>
                </a:lnTo>
                <a:lnTo>
                  <a:pt x="166" y="88"/>
                </a:lnTo>
                <a:lnTo>
                  <a:pt x="154" y="88"/>
                </a:lnTo>
                <a:lnTo>
                  <a:pt x="142" y="88"/>
                </a:lnTo>
                <a:lnTo>
                  <a:pt x="130" y="88"/>
                </a:lnTo>
                <a:lnTo>
                  <a:pt x="120" y="88"/>
                </a:lnTo>
                <a:lnTo>
                  <a:pt x="108" y="88"/>
                </a:lnTo>
                <a:lnTo>
                  <a:pt x="96" y="88"/>
                </a:lnTo>
                <a:lnTo>
                  <a:pt x="86" y="88"/>
                </a:lnTo>
                <a:lnTo>
                  <a:pt x="76" y="88"/>
                </a:lnTo>
                <a:lnTo>
                  <a:pt x="66" y="88"/>
                </a:lnTo>
                <a:lnTo>
                  <a:pt x="56" y="88"/>
                </a:lnTo>
                <a:lnTo>
                  <a:pt x="46" y="88"/>
                </a:lnTo>
                <a:lnTo>
                  <a:pt x="38" y="88"/>
                </a:lnTo>
                <a:lnTo>
                  <a:pt x="30" y="88"/>
                </a:lnTo>
                <a:lnTo>
                  <a:pt x="22" y="88"/>
                </a:lnTo>
                <a:lnTo>
                  <a:pt x="12" y="88"/>
                </a:lnTo>
                <a:lnTo>
                  <a:pt x="6" y="88"/>
                </a:lnTo>
                <a:lnTo>
                  <a:pt x="0" y="88"/>
                </a:lnTo>
                <a:lnTo>
                  <a:pt x="0" y="82"/>
                </a:lnTo>
                <a:lnTo>
                  <a:pt x="0" y="80"/>
                </a:lnTo>
                <a:lnTo>
                  <a:pt x="0" y="72"/>
                </a:lnTo>
                <a:lnTo>
                  <a:pt x="4" y="64"/>
                </a:lnTo>
                <a:lnTo>
                  <a:pt x="10" y="56"/>
                </a:lnTo>
                <a:lnTo>
                  <a:pt x="18" y="52"/>
                </a:lnTo>
                <a:lnTo>
                  <a:pt x="28" y="46"/>
                </a:lnTo>
                <a:lnTo>
                  <a:pt x="38" y="42"/>
                </a:lnTo>
                <a:lnTo>
                  <a:pt x="44" y="40"/>
                </a:lnTo>
                <a:lnTo>
                  <a:pt x="50" y="38"/>
                </a:lnTo>
                <a:lnTo>
                  <a:pt x="58" y="38"/>
                </a:lnTo>
                <a:lnTo>
                  <a:pt x="66" y="38"/>
                </a:lnTo>
                <a:lnTo>
                  <a:pt x="791" y="2"/>
                </a:lnTo>
                <a:lnTo>
                  <a:pt x="803" y="0"/>
                </a:lnTo>
                <a:lnTo>
                  <a:pt x="815" y="2"/>
                </a:lnTo>
                <a:lnTo>
                  <a:pt x="827" y="4"/>
                </a:lnTo>
                <a:lnTo>
                  <a:pt x="837" y="8"/>
                </a:lnTo>
                <a:lnTo>
                  <a:pt x="845" y="12"/>
                </a:lnTo>
                <a:lnTo>
                  <a:pt x="851" y="20"/>
                </a:lnTo>
                <a:lnTo>
                  <a:pt x="855" y="26"/>
                </a:lnTo>
                <a:lnTo>
                  <a:pt x="857" y="34"/>
                </a:lnTo>
                <a:lnTo>
                  <a:pt x="857" y="40"/>
                </a:lnTo>
                <a:lnTo>
                  <a:pt x="857" y="44"/>
                </a:lnTo>
                <a:lnTo>
                  <a:pt x="857" y="52"/>
                </a:lnTo>
                <a:lnTo>
                  <a:pt x="857" y="60"/>
                </a:lnTo>
                <a:lnTo>
                  <a:pt x="857" y="68"/>
                </a:lnTo>
                <a:lnTo>
                  <a:pt x="857" y="78"/>
                </a:lnTo>
                <a:lnTo>
                  <a:pt x="857" y="88"/>
                </a:lnTo>
                <a:close/>
              </a:path>
            </a:pathLst>
          </a:custGeom>
          <a:solidFill>
            <a:srgbClr val="4FB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2" name="Freeform 169"/>
          <p:cNvSpPr>
            <a:spLocks/>
          </p:cNvSpPr>
          <p:nvPr/>
        </p:nvSpPr>
        <p:spPr bwMode="auto">
          <a:xfrm>
            <a:off x="735013" y="4302125"/>
            <a:ext cx="1322387" cy="111125"/>
          </a:xfrm>
          <a:custGeom>
            <a:avLst/>
            <a:gdLst>
              <a:gd name="T0" fmla="*/ 2147483647 w 833"/>
              <a:gd name="T1" fmla="*/ 2147483647 h 70"/>
              <a:gd name="T2" fmla="*/ 2147483647 w 833"/>
              <a:gd name="T3" fmla="*/ 2147483647 h 70"/>
              <a:gd name="T4" fmla="*/ 2147483647 w 833"/>
              <a:gd name="T5" fmla="*/ 2147483647 h 70"/>
              <a:gd name="T6" fmla="*/ 2147483647 w 833"/>
              <a:gd name="T7" fmla="*/ 2147483647 h 70"/>
              <a:gd name="T8" fmla="*/ 2147483647 w 833"/>
              <a:gd name="T9" fmla="*/ 2147483647 h 70"/>
              <a:gd name="T10" fmla="*/ 2147483647 w 833"/>
              <a:gd name="T11" fmla="*/ 2147483647 h 70"/>
              <a:gd name="T12" fmla="*/ 2147483647 w 833"/>
              <a:gd name="T13" fmla="*/ 2147483647 h 70"/>
              <a:gd name="T14" fmla="*/ 2147483647 w 833"/>
              <a:gd name="T15" fmla="*/ 2147483647 h 70"/>
              <a:gd name="T16" fmla="*/ 2147483647 w 833"/>
              <a:gd name="T17" fmla="*/ 2147483647 h 70"/>
              <a:gd name="T18" fmla="*/ 2147483647 w 833"/>
              <a:gd name="T19" fmla="*/ 2147483647 h 70"/>
              <a:gd name="T20" fmla="*/ 2147483647 w 833"/>
              <a:gd name="T21" fmla="*/ 2147483647 h 70"/>
              <a:gd name="T22" fmla="*/ 2147483647 w 833"/>
              <a:gd name="T23" fmla="*/ 2147483647 h 70"/>
              <a:gd name="T24" fmla="*/ 2147483647 w 833"/>
              <a:gd name="T25" fmla="*/ 2147483647 h 70"/>
              <a:gd name="T26" fmla="*/ 2147483647 w 833"/>
              <a:gd name="T27" fmla="*/ 2147483647 h 70"/>
              <a:gd name="T28" fmla="*/ 2147483647 w 833"/>
              <a:gd name="T29" fmla="*/ 2147483647 h 70"/>
              <a:gd name="T30" fmla="*/ 2147483647 w 833"/>
              <a:gd name="T31" fmla="*/ 2147483647 h 70"/>
              <a:gd name="T32" fmla="*/ 2147483647 w 833"/>
              <a:gd name="T33" fmla="*/ 2147483647 h 70"/>
              <a:gd name="T34" fmla="*/ 2147483647 w 833"/>
              <a:gd name="T35" fmla="*/ 2147483647 h 70"/>
              <a:gd name="T36" fmla="*/ 2147483647 w 833"/>
              <a:gd name="T37" fmla="*/ 2147483647 h 70"/>
              <a:gd name="T38" fmla="*/ 2147483647 w 833"/>
              <a:gd name="T39" fmla="*/ 2147483647 h 70"/>
              <a:gd name="T40" fmla="*/ 2147483647 w 833"/>
              <a:gd name="T41" fmla="*/ 2147483647 h 70"/>
              <a:gd name="T42" fmla="*/ 2147483647 w 833"/>
              <a:gd name="T43" fmla="*/ 2147483647 h 70"/>
              <a:gd name="T44" fmla="*/ 2147483647 w 833"/>
              <a:gd name="T45" fmla="*/ 2147483647 h 70"/>
              <a:gd name="T46" fmla="*/ 2147483647 w 833"/>
              <a:gd name="T47" fmla="*/ 2147483647 h 70"/>
              <a:gd name="T48" fmla="*/ 2147483647 w 833"/>
              <a:gd name="T49" fmla="*/ 2147483647 h 70"/>
              <a:gd name="T50" fmla="*/ 2147483647 w 833"/>
              <a:gd name="T51" fmla="*/ 2147483647 h 70"/>
              <a:gd name="T52" fmla="*/ 2147483647 w 833"/>
              <a:gd name="T53" fmla="*/ 2147483647 h 70"/>
              <a:gd name="T54" fmla="*/ 2147483647 w 833"/>
              <a:gd name="T55" fmla="*/ 2147483647 h 70"/>
              <a:gd name="T56" fmla="*/ 2147483647 w 833"/>
              <a:gd name="T57" fmla="*/ 2147483647 h 70"/>
              <a:gd name="T58" fmla="*/ 2147483647 w 833"/>
              <a:gd name="T59" fmla="*/ 2147483647 h 70"/>
              <a:gd name="T60" fmla="*/ 2147483647 w 833"/>
              <a:gd name="T61" fmla="*/ 2147483647 h 70"/>
              <a:gd name="T62" fmla="*/ 2147483647 w 833"/>
              <a:gd name="T63" fmla="*/ 2147483647 h 70"/>
              <a:gd name="T64" fmla="*/ 0 w 833"/>
              <a:gd name="T65" fmla="*/ 2147483647 h 70"/>
              <a:gd name="T66" fmla="*/ 2147483647 w 833"/>
              <a:gd name="T67" fmla="*/ 2147483647 h 70"/>
              <a:gd name="T68" fmla="*/ 2147483647 w 833"/>
              <a:gd name="T69" fmla="*/ 2147483647 h 70"/>
              <a:gd name="T70" fmla="*/ 2147483647 w 833"/>
              <a:gd name="T71" fmla="*/ 2147483647 h 70"/>
              <a:gd name="T72" fmla="*/ 2147483647 w 833"/>
              <a:gd name="T73" fmla="*/ 2147483647 h 70"/>
              <a:gd name="T74" fmla="*/ 2147483647 w 833"/>
              <a:gd name="T75" fmla="*/ 0 h 70"/>
              <a:gd name="T76" fmla="*/ 2147483647 w 833"/>
              <a:gd name="T77" fmla="*/ 2147483647 h 70"/>
              <a:gd name="T78" fmla="*/ 2147483647 w 833"/>
              <a:gd name="T79" fmla="*/ 2147483647 h 70"/>
              <a:gd name="T80" fmla="*/ 2147483647 w 833"/>
              <a:gd name="T81" fmla="*/ 2147483647 h 70"/>
              <a:gd name="T82" fmla="*/ 2147483647 w 833"/>
              <a:gd name="T83" fmla="*/ 2147483647 h 70"/>
              <a:gd name="T84" fmla="*/ 2147483647 w 833"/>
              <a:gd name="T85" fmla="*/ 2147483647 h 70"/>
              <a:gd name="T86" fmla="*/ 2147483647 w 833"/>
              <a:gd name="T87" fmla="*/ 2147483647 h 70"/>
              <a:gd name="T88" fmla="*/ 2147483647 w 833"/>
              <a:gd name="T89" fmla="*/ 2147483647 h 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33" h="70">
                <a:moveTo>
                  <a:pt x="833" y="70"/>
                </a:moveTo>
                <a:lnTo>
                  <a:pt x="817" y="70"/>
                </a:lnTo>
                <a:lnTo>
                  <a:pt x="803" y="70"/>
                </a:lnTo>
                <a:lnTo>
                  <a:pt x="789" y="70"/>
                </a:lnTo>
                <a:lnTo>
                  <a:pt x="775" y="70"/>
                </a:lnTo>
                <a:lnTo>
                  <a:pt x="761" y="70"/>
                </a:lnTo>
                <a:lnTo>
                  <a:pt x="745" y="70"/>
                </a:lnTo>
                <a:lnTo>
                  <a:pt x="731" y="70"/>
                </a:lnTo>
                <a:lnTo>
                  <a:pt x="717" y="70"/>
                </a:lnTo>
                <a:lnTo>
                  <a:pt x="703" y="70"/>
                </a:lnTo>
                <a:lnTo>
                  <a:pt x="689" y="70"/>
                </a:lnTo>
                <a:lnTo>
                  <a:pt x="673" y="70"/>
                </a:lnTo>
                <a:lnTo>
                  <a:pt x="659" y="70"/>
                </a:lnTo>
                <a:lnTo>
                  <a:pt x="645" y="70"/>
                </a:lnTo>
                <a:lnTo>
                  <a:pt x="629" y="70"/>
                </a:lnTo>
                <a:lnTo>
                  <a:pt x="615" y="70"/>
                </a:lnTo>
                <a:lnTo>
                  <a:pt x="601" y="70"/>
                </a:lnTo>
                <a:lnTo>
                  <a:pt x="585" y="70"/>
                </a:lnTo>
                <a:lnTo>
                  <a:pt x="569" y="70"/>
                </a:lnTo>
                <a:lnTo>
                  <a:pt x="553" y="70"/>
                </a:lnTo>
                <a:lnTo>
                  <a:pt x="539" y="70"/>
                </a:lnTo>
                <a:lnTo>
                  <a:pt x="523" y="70"/>
                </a:lnTo>
                <a:lnTo>
                  <a:pt x="509" y="70"/>
                </a:lnTo>
                <a:lnTo>
                  <a:pt x="493" y="70"/>
                </a:lnTo>
                <a:lnTo>
                  <a:pt x="479" y="70"/>
                </a:lnTo>
                <a:lnTo>
                  <a:pt x="463" y="70"/>
                </a:lnTo>
                <a:lnTo>
                  <a:pt x="449" y="70"/>
                </a:lnTo>
                <a:lnTo>
                  <a:pt x="433" y="70"/>
                </a:lnTo>
                <a:lnTo>
                  <a:pt x="419" y="70"/>
                </a:lnTo>
                <a:lnTo>
                  <a:pt x="405" y="70"/>
                </a:lnTo>
                <a:lnTo>
                  <a:pt x="391" y="70"/>
                </a:lnTo>
                <a:lnTo>
                  <a:pt x="375" y="70"/>
                </a:lnTo>
                <a:lnTo>
                  <a:pt x="361" y="70"/>
                </a:lnTo>
                <a:lnTo>
                  <a:pt x="347" y="70"/>
                </a:lnTo>
                <a:lnTo>
                  <a:pt x="333" y="70"/>
                </a:lnTo>
                <a:lnTo>
                  <a:pt x="317" y="70"/>
                </a:lnTo>
                <a:lnTo>
                  <a:pt x="303" y="70"/>
                </a:lnTo>
                <a:lnTo>
                  <a:pt x="289" y="70"/>
                </a:lnTo>
                <a:lnTo>
                  <a:pt x="275" y="70"/>
                </a:lnTo>
                <a:lnTo>
                  <a:pt x="261" y="70"/>
                </a:lnTo>
                <a:lnTo>
                  <a:pt x="249" y="70"/>
                </a:lnTo>
                <a:lnTo>
                  <a:pt x="235" y="70"/>
                </a:lnTo>
                <a:lnTo>
                  <a:pt x="224" y="70"/>
                </a:lnTo>
                <a:lnTo>
                  <a:pt x="210" y="70"/>
                </a:lnTo>
                <a:lnTo>
                  <a:pt x="198" y="70"/>
                </a:lnTo>
                <a:lnTo>
                  <a:pt x="184" y="70"/>
                </a:lnTo>
                <a:lnTo>
                  <a:pt x="172" y="70"/>
                </a:lnTo>
                <a:lnTo>
                  <a:pt x="162" y="70"/>
                </a:lnTo>
                <a:lnTo>
                  <a:pt x="150" y="70"/>
                </a:lnTo>
                <a:lnTo>
                  <a:pt x="138" y="70"/>
                </a:lnTo>
                <a:lnTo>
                  <a:pt x="126" y="70"/>
                </a:lnTo>
                <a:lnTo>
                  <a:pt x="114" y="70"/>
                </a:lnTo>
                <a:lnTo>
                  <a:pt x="106" y="70"/>
                </a:lnTo>
                <a:lnTo>
                  <a:pt x="94" y="70"/>
                </a:lnTo>
                <a:lnTo>
                  <a:pt x="82" y="70"/>
                </a:lnTo>
                <a:lnTo>
                  <a:pt x="74" y="70"/>
                </a:lnTo>
                <a:lnTo>
                  <a:pt x="64" y="70"/>
                </a:lnTo>
                <a:lnTo>
                  <a:pt x="54" y="70"/>
                </a:lnTo>
                <a:lnTo>
                  <a:pt x="46" y="70"/>
                </a:lnTo>
                <a:lnTo>
                  <a:pt x="36" y="70"/>
                </a:lnTo>
                <a:lnTo>
                  <a:pt x="30" y="70"/>
                </a:lnTo>
                <a:lnTo>
                  <a:pt x="20" y="70"/>
                </a:lnTo>
                <a:lnTo>
                  <a:pt x="14" y="70"/>
                </a:lnTo>
                <a:lnTo>
                  <a:pt x="6" y="70"/>
                </a:lnTo>
                <a:lnTo>
                  <a:pt x="0" y="70"/>
                </a:lnTo>
                <a:lnTo>
                  <a:pt x="0" y="64"/>
                </a:lnTo>
                <a:lnTo>
                  <a:pt x="0" y="58"/>
                </a:lnTo>
                <a:lnTo>
                  <a:pt x="4" y="52"/>
                </a:lnTo>
                <a:lnTo>
                  <a:pt x="10" y="46"/>
                </a:lnTo>
                <a:lnTo>
                  <a:pt x="18" y="42"/>
                </a:lnTo>
                <a:lnTo>
                  <a:pt x="26" y="36"/>
                </a:lnTo>
                <a:lnTo>
                  <a:pt x="40" y="34"/>
                </a:lnTo>
                <a:lnTo>
                  <a:pt x="50" y="32"/>
                </a:lnTo>
                <a:lnTo>
                  <a:pt x="64" y="32"/>
                </a:lnTo>
                <a:lnTo>
                  <a:pt x="769" y="0"/>
                </a:lnTo>
                <a:lnTo>
                  <a:pt x="781" y="0"/>
                </a:lnTo>
                <a:lnTo>
                  <a:pt x="793" y="2"/>
                </a:lnTo>
                <a:lnTo>
                  <a:pt x="805" y="4"/>
                </a:lnTo>
                <a:lnTo>
                  <a:pt x="815" y="8"/>
                </a:lnTo>
                <a:lnTo>
                  <a:pt x="821" y="10"/>
                </a:lnTo>
                <a:lnTo>
                  <a:pt x="827" y="16"/>
                </a:lnTo>
                <a:lnTo>
                  <a:pt x="831" y="20"/>
                </a:lnTo>
                <a:lnTo>
                  <a:pt x="833" y="28"/>
                </a:lnTo>
                <a:lnTo>
                  <a:pt x="833" y="30"/>
                </a:lnTo>
                <a:lnTo>
                  <a:pt x="833" y="42"/>
                </a:lnTo>
                <a:lnTo>
                  <a:pt x="833" y="48"/>
                </a:lnTo>
                <a:lnTo>
                  <a:pt x="833" y="56"/>
                </a:lnTo>
                <a:lnTo>
                  <a:pt x="833" y="62"/>
                </a:lnTo>
                <a:lnTo>
                  <a:pt x="833" y="70"/>
                </a:lnTo>
                <a:close/>
              </a:path>
            </a:pathLst>
          </a:custGeom>
          <a:solidFill>
            <a:srgbClr val="6EC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3" name="Freeform 170"/>
          <p:cNvSpPr>
            <a:spLocks/>
          </p:cNvSpPr>
          <p:nvPr/>
        </p:nvSpPr>
        <p:spPr bwMode="auto">
          <a:xfrm>
            <a:off x="757238" y="4324350"/>
            <a:ext cx="1284287" cy="85725"/>
          </a:xfrm>
          <a:custGeom>
            <a:avLst/>
            <a:gdLst>
              <a:gd name="T0" fmla="*/ 2147483647 w 809"/>
              <a:gd name="T1" fmla="*/ 2147483647 h 54"/>
              <a:gd name="T2" fmla="*/ 2147483647 w 809"/>
              <a:gd name="T3" fmla="*/ 2147483647 h 54"/>
              <a:gd name="T4" fmla="*/ 2147483647 w 809"/>
              <a:gd name="T5" fmla="*/ 2147483647 h 54"/>
              <a:gd name="T6" fmla="*/ 2147483647 w 809"/>
              <a:gd name="T7" fmla="*/ 2147483647 h 54"/>
              <a:gd name="T8" fmla="*/ 2147483647 w 809"/>
              <a:gd name="T9" fmla="*/ 2147483647 h 54"/>
              <a:gd name="T10" fmla="*/ 2147483647 w 809"/>
              <a:gd name="T11" fmla="*/ 2147483647 h 54"/>
              <a:gd name="T12" fmla="*/ 2147483647 w 809"/>
              <a:gd name="T13" fmla="*/ 2147483647 h 54"/>
              <a:gd name="T14" fmla="*/ 2147483647 w 809"/>
              <a:gd name="T15" fmla="*/ 2147483647 h 54"/>
              <a:gd name="T16" fmla="*/ 2147483647 w 809"/>
              <a:gd name="T17" fmla="*/ 2147483647 h 54"/>
              <a:gd name="T18" fmla="*/ 2147483647 w 809"/>
              <a:gd name="T19" fmla="*/ 2147483647 h 54"/>
              <a:gd name="T20" fmla="*/ 2147483647 w 809"/>
              <a:gd name="T21" fmla="*/ 2147483647 h 54"/>
              <a:gd name="T22" fmla="*/ 2147483647 w 809"/>
              <a:gd name="T23" fmla="*/ 2147483647 h 54"/>
              <a:gd name="T24" fmla="*/ 2147483647 w 809"/>
              <a:gd name="T25" fmla="*/ 2147483647 h 54"/>
              <a:gd name="T26" fmla="*/ 2147483647 w 809"/>
              <a:gd name="T27" fmla="*/ 2147483647 h 54"/>
              <a:gd name="T28" fmla="*/ 2147483647 w 809"/>
              <a:gd name="T29" fmla="*/ 2147483647 h 54"/>
              <a:gd name="T30" fmla="*/ 2147483647 w 809"/>
              <a:gd name="T31" fmla="*/ 2147483647 h 54"/>
              <a:gd name="T32" fmla="*/ 2147483647 w 809"/>
              <a:gd name="T33" fmla="*/ 2147483647 h 54"/>
              <a:gd name="T34" fmla="*/ 2147483647 w 809"/>
              <a:gd name="T35" fmla="*/ 2147483647 h 54"/>
              <a:gd name="T36" fmla="*/ 2147483647 w 809"/>
              <a:gd name="T37" fmla="*/ 2147483647 h 54"/>
              <a:gd name="T38" fmla="*/ 2147483647 w 809"/>
              <a:gd name="T39" fmla="*/ 2147483647 h 54"/>
              <a:gd name="T40" fmla="*/ 2147483647 w 809"/>
              <a:gd name="T41" fmla="*/ 2147483647 h 54"/>
              <a:gd name="T42" fmla="*/ 2147483647 w 809"/>
              <a:gd name="T43" fmla="*/ 2147483647 h 54"/>
              <a:gd name="T44" fmla="*/ 2147483647 w 809"/>
              <a:gd name="T45" fmla="*/ 2147483647 h 54"/>
              <a:gd name="T46" fmla="*/ 2147483647 w 809"/>
              <a:gd name="T47" fmla="*/ 2147483647 h 54"/>
              <a:gd name="T48" fmla="*/ 2147483647 w 809"/>
              <a:gd name="T49" fmla="*/ 2147483647 h 54"/>
              <a:gd name="T50" fmla="*/ 2147483647 w 809"/>
              <a:gd name="T51" fmla="*/ 2147483647 h 54"/>
              <a:gd name="T52" fmla="*/ 2147483647 w 809"/>
              <a:gd name="T53" fmla="*/ 2147483647 h 54"/>
              <a:gd name="T54" fmla="*/ 2147483647 w 809"/>
              <a:gd name="T55" fmla="*/ 2147483647 h 54"/>
              <a:gd name="T56" fmla="*/ 2147483647 w 809"/>
              <a:gd name="T57" fmla="*/ 2147483647 h 54"/>
              <a:gd name="T58" fmla="*/ 2147483647 w 809"/>
              <a:gd name="T59" fmla="*/ 2147483647 h 54"/>
              <a:gd name="T60" fmla="*/ 2147483647 w 809"/>
              <a:gd name="T61" fmla="*/ 2147483647 h 54"/>
              <a:gd name="T62" fmla="*/ 2147483647 w 809"/>
              <a:gd name="T63" fmla="*/ 2147483647 h 54"/>
              <a:gd name="T64" fmla="*/ 0 w 809"/>
              <a:gd name="T65" fmla="*/ 2147483647 h 54"/>
              <a:gd name="T66" fmla="*/ 0 w 809"/>
              <a:gd name="T67" fmla="*/ 2147483647 h 54"/>
              <a:gd name="T68" fmla="*/ 2147483647 w 809"/>
              <a:gd name="T69" fmla="*/ 2147483647 h 54"/>
              <a:gd name="T70" fmla="*/ 2147483647 w 809"/>
              <a:gd name="T71" fmla="*/ 2147483647 h 54"/>
              <a:gd name="T72" fmla="*/ 2147483647 w 809"/>
              <a:gd name="T73" fmla="*/ 2147483647 h 54"/>
              <a:gd name="T74" fmla="*/ 2147483647 w 809"/>
              <a:gd name="T75" fmla="*/ 2147483647 h 54"/>
              <a:gd name="T76" fmla="*/ 2147483647 w 809"/>
              <a:gd name="T77" fmla="*/ 0 h 54"/>
              <a:gd name="T78" fmla="*/ 2147483647 w 809"/>
              <a:gd name="T79" fmla="*/ 0 h 54"/>
              <a:gd name="T80" fmla="*/ 2147483647 w 809"/>
              <a:gd name="T81" fmla="*/ 2147483647 h 54"/>
              <a:gd name="T82" fmla="*/ 2147483647 w 809"/>
              <a:gd name="T83" fmla="*/ 2147483647 h 54"/>
              <a:gd name="T84" fmla="*/ 2147483647 w 809"/>
              <a:gd name="T85" fmla="*/ 2147483647 h 54"/>
              <a:gd name="T86" fmla="*/ 2147483647 w 809"/>
              <a:gd name="T87" fmla="*/ 2147483647 h 54"/>
              <a:gd name="T88" fmla="*/ 2147483647 w 809"/>
              <a:gd name="T89" fmla="*/ 2147483647 h 5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09" h="54">
                <a:moveTo>
                  <a:pt x="809" y="54"/>
                </a:moveTo>
                <a:lnTo>
                  <a:pt x="795" y="54"/>
                </a:lnTo>
                <a:lnTo>
                  <a:pt x="781" y="54"/>
                </a:lnTo>
                <a:lnTo>
                  <a:pt x="769" y="54"/>
                </a:lnTo>
                <a:lnTo>
                  <a:pt x="755" y="54"/>
                </a:lnTo>
                <a:lnTo>
                  <a:pt x="741" y="54"/>
                </a:lnTo>
                <a:lnTo>
                  <a:pt x="727" y="54"/>
                </a:lnTo>
                <a:lnTo>
                  <a:pt x="713" y="54"/>
                </a:lnTo>
                <a:lnTo>
                  <a:pt x="699" y="54"/>
                </a:lnTo>
                <a:lnTo>
                  <a:pt x="683" y="54"/>
                </a:lnTo>
                <a:lnTo>
                  <a:pt x="669" y="54"/>
                </a:lnTo>
                <a:lnTo>
                  <a:pt x="655" y="54"/>
                </a:lnTo>
                <a:lnTo>
                  <a:pt x="641" y="54"/>
                </a:lnTo>
                <a:lnTo>
                  <a:pt x="627" y="54"/>
                </a:lnTo>
                <a:lnTo>
                  <a:pt x="611" y="54"/>
                </a:lnTo>
                <a:lnTo>
                  <a:pt x="597" y="54"/>
                </a:lnTo>
                <a:lnTo>
                  <a:pt x="583" y="54"/>
                </a:lnTo>
                <a:lnTo>
                  <a:pt x="569" y="54"/>
                </a:lnTo>
                <a:lnTo>
                  <a:pt x="555" y="54"/>
                </a:lnTo>
                <a:lnTo>
                  <a:pt x="539" y="54"/>
                </a:lnTo>
                <a:lnTo>
                  <a:pt x="525" y="54"/>
                </a:lnTo>
                <a:lnTo>
                  <a:pt x="511" y="54"/>
                </a:lnTo>
                <a:lnTo>
                  <a:pt x="495" y="54"/>
                </a:lnTo>
                <a:lnTo>
                  <a:pt x="481" y="54"/>
                </a:lnTo>
                <a:lnTo>
                  <a:pt x="467" y="54"/>
                </a:lnTo>
                <a:lnTo>
                  <a:pt x="451" y="54"/>
                </a:lnTo>
                <a:lnTo>
                  <a:pt x="437" y="54"/>
                </a:lnTo>
                <a:lnTo>
                  <a:pt x="423" y="54"/>
                </a:lnTo>
                <a:lnTo>
                  <a:pt x="407" y="54"/>
                </a:lnTo>
                <a:lnTo>
                  <a:pt x="393" y="54"/>
                </a:lnTo>
                <a:lnTo>
                  <a:pt x="379" y="54"/>
                </a:lnTo>
                <a:lnTo>
                  <a:pt x="367" y="54"/>
                </a:lnTo>
                <a:lnTo>
                  <a:pt x="353" y="54"/>
                </a:lnTo>
                <a:lnTo>
                  <a:pt x="339" y="54"/>
                </a:lnTo>
                <a:lnTo>
                  <a:pt x="323" y="54"/>
                </a:lnTo>
                <a:lnTo>
                  <a:pt x="309" y="54"/>
                </a:lnTo>
                <a:lnTo>
                  <a:pt x="297" y="54"/>
                </a:lnTo>
                <a:lnTo>
                  <a:pt x="281" y="54"/>
                </a:lnTo>
                <a:lnTo>
                  <a:pt x="269" y="54"/>
                </a:lnTo>
                <a:lnTo>
                  <a:pt x="257" y="54"/>
                </a:lnTo>
                <a:lnTo>
                  <a:pt x="243" y="54"/>
                </a:lnTo>
                <a:lnTo>
                  <a:pt x="231" y="54"/>
                </a:lnTo>
                <a:lnTo>
                  <a:pt x="219" y="54"/>
                </a:lnTo>
                <a:lnTo>
                  <a:pt x="206" y="54"/>
                </a:lnTo>
                <a:lnTo>
                  <a:pt x="194" y="54"/>
                </a:lnTo>
                <a:lnTo>
                  <a:pt x="182" y="54"/>
                </a:lnTo>
                <a:lnTo>
                  <a:pt x="170" y="54"/>
                </a:lnTo>
                <a:lnTo>
                  <a:pt x="158" y="54"/>
                </a:lnTo>
                <a:lnTo>
                  <a:pt x="148" y="54"/>
                </a:lnTo>
                <a:lnTo>
                  <a:pt x="134" y="54"/>
                </a:lnTo>
                <a:lnTo>
                  <a:pt x="124" y="54"/>
                </a:lnTo>
                <a:lnTo>
                  <a:pt x="114" y="54"/>
                </a:lnTo>
                <a:lnTo>
                  <a:pt x="104" y="54"/>
                </a:lnTo>
                <a:lnTo>
                  <a:pt x="92" y="54"/>
                </a:lnTo>
                <a:lnTo>
                  <a:pt x="82" y="54"/>
                </a:lnTo>
                <a:lnTo>
                  <a:pt x="72" y="54"/>
                </a:lnTo>
                <a:lnTo>
                  <a:pt x="64" y="54"/>
                </a:lnTo>
                <a:lnTo>
                  <a:pt x="54" y="54"/>
                </a:lnTo>
                <a:lnTo>
                  <a:pt x="46" y="54"/>
                </a:lnTo>
                <a:lnTo>
                  <a:pt x="36" y="54"/>
                </a:lnTo>
                <a:lnTo>
                  <a:pt x="28" y="54"/>
                </a:lnTo>
                <a:lnTo>
                  <a:pt x="22" y="54"/>
                </a:lnTo>
                <a:lnTo>
                  <a:pt x="14" y="54"/>
                </a:lnTo>
                <a:lnTo>
                  <a:pt x="6" y="54"/>
                </a:lnTo>
                <a:lnTo>
                  <a:pt x="0" y="54"/>
                </a:lnTo>
                <a:lnTo>
                  <a:pt x="0" y="50"/>
                </a:lnTo>
                <a:lnTo>
                  <a:pt x="0" y="48"/>
                </a:lnTo>
                <a:lnTo>
                  <a:pt x="0" y="44"/>
                </a:lnTo>
                <a:lnTo>
                  <a:pt x="4" y="38"/>
                </a:lnTo>
                <a:lnTo>
                  <a:pt x="10" y="34"/>
                </a:lnTo>
                <a:lnTo>
                  <a:pt x="18" y="32"/>
                </a:lnTo>
                <a:lnTo>
                  <a:pt x="26" y="28"/>
                </a:lnTo>
                <a:lnTo>
                  <a:pt x="38" y="26"/>
                </a:lnTo>
                <a:lnTo>
                  <a:pt x="42" y="26"/>
                </a:lnTo>
                <a:lnTo>
                  <a:pt x="48" y="26"/>
                </a:lnTo>
                <a:lnTo>
                  <a:pt x="56" y="26"/>
                </a:lnTo>
                <a:lnTo>
                  <a:pt x="62" y="26"/>
                </a:lnTo>
                <a:lnTo>
                  <a:pt x="747" y="0"/>
                </a:lnTo>
                <a:lnTo>
                  <a:pt x="759" y="0"/>
                </a:lnTo>
                <a:lnTo>
                  <a:pt x="771" y="0"/>
                </a:lnTo>
                <a:lnTo>
                  <a:pt x="781" y="2"/>
                </a:lnTo>
                <a:lnTo>
                  <a:pt x="791" y="6"/>
                </a:lnTo>
                <a:lnTo>
                  <a:pt x="797" y="8"/>
                </a:lnTo>
                <a:lnTo>
                  <a:pt x="803" y="12"/>
                </a:lnTo>
                <a:lnTo>
                  <a:pt x="807" y="16"/>
                </a:lnTo>
                <a:lnTo>
                  <a:pt x="809" y="22"/>
                </a:lnTo>
                <a:lnTo>
                  <a:pt x="809" y="24"/>
                </a:lnTo>
                <a:lnTo>
                  <a:pt x="809" y="32"/>
                </a:lnTo>
                <a:lnTo>
                  <a:pt x="809" y="42"/>
                </a:lnTo>
                <a:lnTo>
                  <a:pt x="809" y="54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4" name="Freeform 171"/>
          <p:cNvSpPr>
            <a:spLocks/>
          </p:cNvSpPr>
          <p:nvPr/>
        </p:nvSpPr>
        <p:spPr bwMode="auto">
          <a:xfrm>
            <a:off x="4105275" y="4959350"/>
            <a:ext cx="1371600" cy="554038"/>
          </a:xfrm>
          <a:custGeom>
            <a:avLst/>
            <a:gdLst>
              <a:gd name="T0" fmla="*/ 2147483647 w 864"/>
              <a:gd name="T1" fmla="*/ 2147483647 h 349"/>
              <a:gd name="T2" fmla="*/ 2147483647 w 864"/>
              <a:gd name="T3" fmla="*/ 2147483647 h 349"/>
              <a:gd name="T4" fmla="*/ 2147483647 w 864"/>
              <a:gd name="T5" fmla="*/ 2147483647 h 349"/>
              <a:gd name="T6" fmla="*/ 2147483647 w 864"/>
              <a:gd name="T7" fmla="*/ 2147483647 h 349"/>
              <a:gd name="T8" fmla="*/ 2147483647 w 864"/>
              <a:gd name="T9" fmla="*/ 2147483647 h 349"/>
              <a:gd name="T10" fmla="*/ 2147483647 w 864"/>
              <a:gd name="T11" fmla="*/ 2147483647 h 349"/>
              <a:gd name="T12" fmla="*/ 2147483647 w 864"/>
              <a:gd name="T13" fmla="*/ 2147483647 h 349"/>
              <a:gd name="T14" fmla="*/ 2147483647 w 864"/>
              <a:gd name="T15" fmla="*/ 2147483647 h 349"/>
              <a:gd name="T16" fmla="*/ 2147483647 w 864"/>
              <a:gd name="T17" fmla="*/ 2147483647 h 349"/>
              <a:gd name="T18" fmla="*/ 2147483647 w 864"/>
              <a:gd name="T19" fmla="*/ 2147483647 h 349"/>
              <a:gd name="T20" fmla="*/ 2147483647 w 864"/>
              <a:gd name="T21" fmla="*/ 2147483647 h 349"/>
              <a:gd name="T22" fmla="*/ 2147483647 w 864"/>
              <a:gd name="T23" fmla="*/ 2147483647 h 349"/>
              <a:gd name="T24" fmla="*/ 2147483647 w 864"/>
              <a:gd name="T25" fmla="*/ 2147483647 h 349"/>
              <a:gd name="T26" fmla="*/ 2147483647 w 864"/>
              <a:gd name="T27" fmla="*/ 2147483647 h 349"/>
              <a:gd name="T28" fmla="*/ 2147483647 w 864"/>
              <a:gd name="T29" fmla="*/ 2147483647 h 349"/>
              <a:gd name="T30" fmla="*/ 2147483647 w 864"/>
              <a:gd name="T31" fmla="*/ 2147483647 h 349"/>
              <a:gd name="T32" fmla="*/ 2147483647 w 864"/>
              <a:gd name="T33" fmla="*/ 2147483647 h 349"/>
              <a:gd name="T34" fmla="*/ 2147483647 w 864"/>
              <a:gd name="T35" fmla="*/ 2147483647 h 349"/>
              <a:gd name="T36" fmla="*/ 2147483647 w 864"/>
              <a:gd name="T37" fmla="*/ 0 h 349"/>
              <a:gd name="T38" fmla="*/ 2147483647 w 864"/>
              <a:gd name="T39" fmla="*/ 0 h 349"/>
              <a:gd name="T40" fmla="*/ 2147483647 w 864"/>
              <a:gd name="T41" fmla="*/ 2147483647 h 349"/>
              <a:gd name="T42" fmla="*/ 2147483647 w 864"/>
              <a:gd name="T43" fmla="*/ 2147483647 h 349"/>
              <a:gd name="T44" fmla="*/ 2147483647 w 864"/>
              <a:gd name="T45" fmla="*/ 2147483647 h 349"/>
              <a:gd name="T46" fmla="*/ 2147483647 w 864"/>
              <a:gd name="T47" fmla="*/ 2147483647 h 349"/>
              <a:gd name="T48" fmla="*/ 2147483647 w 864"/>
              <a:gd name="T49" fmla="*/ 2147483647 h 349"/>
              <a:gd name="T50" fmla="*/ 2147483647 w 864"/>
              <a:gd name="T51" fmla="*/ 2147483647 h 349"/>
              <a:gd name="T52" fmla="*/ 2147483647 w 864"/>
              <a:gd name="T53" fmla="*/ 2147483647 h 349"/>
              <a:gd name="T54" fmla="*/ 2147483647 w 864"/>
              <a:gd name="T55" fmla="*/ 2147483647 h 349"/>
              <a:gd name="T56" fmla="*/ 2147483647 w 864"/>
              <a:gd name="T57" fmla="*/ 2147483647 h 349"/>
              <a:gd name="T58" fmla="*/ 2147483647 w 864"/>
              <a:gd name="T59" fmla="*/ 2147483647 h 349"/>
              <a:gd name="T60" fmla="*/ 2147483647 w 864"/>
              <a:gd name="T61" fmla="*/ 2147483647 h 349"/>
              <a:gd name="T62" fmla="*/ 2147483647 w 864"/>
              <a:gd name="T63" fmla="*/ 2147483647 h 349"/>
              <a:gd name="T64" fmla="*/ 2147483647 w 864"/>
              <a:gd name="T65" fmla="*/ 2147483647 h 349"/>
              <a:gd name="T66" fmla="*/ 2147483647 w 864"/>
              <a:gd name="T67" fmla="*/ 2147483647 h 349"/>
              <a:gd name="T68" fmla="*/ 2147483647 w 864"/>
              <a:gd name="T69" fmla="*/ 2147483647 h 349"/>
              <a:gd name="T70" fmla="*/ 2147483647 w 864"/>
              <a:gd name="T71" fmla="*/ 2147483647 h 349"/>
              <a:gd name="T72" fmla="*/ 2147483647 w 864"/>
              <a:gd name="T73" fmla="*/ 2147483647 h 349"/>
              <a:gd name="T74" fmla="*/ 2147483647 w 864"/>
              <a:gd name="T75" fmla="*/ 2147483647 h 349"/>
              <a:gd name="T76" fmla="*/ 2147483647 w 864"/>
              <a:gd name="T77" fmla="*/ 2147483647 h 349"/>
              <a:gd name="T78" fmla="*/ 2147483647 w 864"/>
              <a:gd name="T79" fmla="*/ 2147483647 h 349"/>
              <a:gd name="T80" fmla="*/ 2147483647 w 864"/>
              <a:gd name="T81" fmla="*/ 2147483647 h 349"/>
              <a:gd name="T82" fmla="*/ 2147483647 w 864"/>
              <a:gd name="T83" fmla="*/ 2147483647 h 349"/>
              <a:gd name="T84" fmla="*/ 2147483647 w 864"/>
              <a:gd name="T85" fmla="*/ 2147483647 h 349"/>
              <a:gd name="T86" fmla="*/ 2147483647 w 864"/>
              <a:gd name="T87" fmla="*/ 2147483647 h 349"/>
              <a:gd name="T88" fmla="*/ 2147483647 w 864"/>
              <a:gd name="T89" fmla="*/ 2147483647 h 349"/>
              <a:gd name="T90" fmla="*/ 2147483647 w 864"/>
              <a:gd name="T91" fmla="*/ 2147483647 h 349"/>
              <a:gd name="T92" fmla="*/ 2147483647 w 864"/>
              <a:gd name="T93" fmla="*/ 2147483647 h 349"/>
              <a:gd name="T94" fmla="*/ 2147483647 w 864"/>
              <a:gd name="T95" fmla="*/ 2147483647 h 349"/>
              <a:gd name="T96" fmla="*/ 2147483647 w 864"/>
              <a:gd name="T97" fmla="*/ 2147483647 h 349"/>
              <a:gd name="T98" fmla="*/ 2147483647 w 864"/>
              <a:gd name="T99" fmla="*/ 2147483647 h 349"/>
              <a:gd name="T100" fmla="*/ 2147483647 w 864"/>
              <a:gd name="T101" fmla="*/ 2147483647 h 349"/>
              <a:gd name="T102" fmla="*/ 2147483647 w 864"/>
              <a:gd name="T103" fmla="*/ 2147483647 h 349"/>
              <a:gd name="T104" fmla="*/ 2147483647 w 864"/>
              <a:gd name="T105" fmla="*/ 2147483647 h 349"/>
              <a:gd name="T106" fmla="*/ 2147483647 w 864"/>
              <a:gd name="T107" fmla="*/ 2147483647 h 349"/>
              <a:gd name="T108" fmla="*/ 2147483647 w 864"/>
              <a:gd name="T109" fmla="*/ 2147483647 h 349"/>
              <a:gd name="T110" fmla="*/ 2147483647 w 864"/>
              <a:gd name="T111" fmla="*/ 2147483647 h 349"/>
              <a:gd name="T112" fmla="*/ 2147483647 w 864"/>
              <a:gd name="T113" fmla="*/ 2147483647 h 349"/>
              <a:gd name="T114" fmla="*/ 2147483647 w 864"/>
              <a:gd name="T115" fmla="*/ 2147483647 h 349"/>
              <a:gd name="T116" fmla="*/ 2147483647 w 864"/>
              <a:gd name="T117" fmla="*/ 2147483647 h 34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64" h="349">
                <a:moveTo>
                  <a:pt x="106" y="349"/>
                </a:moveTo>
                <a:lnTo>
                  <a:pt x="98" y="349"/>
                </a:lnTo>
                <a:lnTo>
                  <a:pt x="92" y="349"/>
                </a:lnTo>
                <a:lnTo>
                  <a:pt x="84" y="349"/>
                </a:lnTo>
                <a:lnTo>
                  <a:pt x="76" y="349"/>
                </a:lnTo>
                <a:lnTo>
                  <a:pt x="68" y="349"/>
                </a:lnTo>
                <a:lnTo>
                  <a:pt x="62" y="349"/>
                </a:lnTo>
                <a:lnTo>
                  <a:pt x="56" y="349"/>
                </a:lnTo>
                <a:lnTo>
                  <a:pt x="50" y="349"/>
                </a:lnTo>
                <a:lnTo>
                  <a:pt x="42" y="349"/>
                </a:lnTo>
                <a:lnTo>
                  <a:pt x="34" y="349"/>
                </a:lnTo>
                <a:lnTo>
                  <a:pt x="28" y="349"/>
                </a:lnTo>
                <a:lnTo>
                  <a:pt x="22" y="349"/>
                </a:lnTo>
                <a:lnTo>
                  <a:pt x="12" y="349"/>
                </a:lnTo>
                <a:lnTo>
                  <a:pt x="0" y="349"/>
                </a:lnTo>
                <a:lnTo>
                  <a:pt x="2" y="337"/>
                </a:lnTo>
                <a:lnTo>
                  <a:pt x="4" y="329"/>
                </a:lnTo>
                <a:lnTo>
                  <a:pt x="6" y="319"/>
                </a:lnTo>
                <a:lnTo>
                  <a:pt x="10" y="312"/>
                </a:lnTo>
                <a:lnTo>
                  <a:pt x="12" y="302"/>
                </a:lnTo>
                <a:lnTo>
                  <a:pt x="16" y="294"/>
                </a:lnTo>
                <a:lnTo>
                  <a:pt x="18" y="284"/>
                </a:lnTo>
                <a:lnTo>
                  <a:pt x="22" y="276"/>
                </a:lnTo>
                <a:lnTo>
                  <a:pt x="24" y="266"/>
                </a:lnTo>
                <a:lnTo>
                  <a:pt x="28" y="258"/>
                </a:lnTo>
                <a:lnTo>
                  <a:pt x="32" y="250"/>
                </a:lnTo>
                <a:lnTo>
                  <a:pt x="38" y="242"/>
                </a:lnTo>
                <a:lnTo>
                  <a:pt x="40" y="234"/>
                </a:lnTo>
                <a:lnTo>
                  <a:pt x="46" y="224"/>
                </a:lnTo>
                <a:lnTo>
                  <a:pt x="50" y="218"/>
                </a:lnTo>
                <a:lnTo>
                  <a:pt x="56" y="210"/>
                </a:lnTo>
                <a:lnTo>
                  <a:pt x="60" y="202"/>
                </a:lnTo>
                <a:lnTo>
                  <a:pt x="66" y="194"/>
                </a:lnTo>
                <a:lnTo>
                  <a:pt x="70" y="186"/>
                </a:lnTo>
                <a:lnTo>
                  <a:pt x="76" y="178"/>
                </a:lnTo>
                <a:lnTo>
                  <a:pt x="82" y="170"/>
                </a:lnTo>
                <a:lnTo>
                  <a:pt x="88" y="164"/>
                </a:lnTo>
                <a:lnTo>
                  <a:pt x="92" y="156"/>
                </a:lnTo>
                <a:lnTo>
                  <a:pt x="100" y="150"/>
                </a:lnTo>
                <a:lnTo>
                  <a:pt x="106" y="142"/>
                </a:lnTo>
                <a:lnTo>
                  <a:pt x="112" y="136"/>
                </a:lnTo>
                <a:lnTo>
                  <a:pt x="118" y="130"/>
                </a:lnTo>
                <a:lnTo>
                  <a:pt x="126" y="124"/>
                </a:lnTo>
                <a:lnTo>
                  <a:pt x="132" y="116"/>
                </a:lnTo>
                <a:lnTo>
                  <a:pt x="138" y="110"/>
                </a:lnTo>
                <a:lnTo>
                  <a:pt x="146" y="104"/>
                </a:lnTo>
                <a:lnTo>
                  <a:pt x="154" y="100"/>
                </a:lnTo>
                <a:lnTo>
                  <a:pt x="160" y="92"/>
                </a:lnTo>
                <a:lnTo>
                  <a:pt x="166" y="88"/>
                </a:lnTo>
                <a:lnTo>
                  <a:pt x="174" y="82"/>
                </a:lnTo>
                <a:lnTo>
                  <a:pt x="182" y="76"/>
                </a:lnTo>
                <a:lnTo>
                  <a:pt x="188" y="70"/>
                </a:lnTo>
                <a:lnTo>
                  <a:pt x="198" y="66"/>
                </a:lnTo>
                <a:lnTo>
                  <a:pt x="204" y="60"/>
                </a:lnTo>
                <a:lnTo>
                  <a:pt x="214" y="58"/>
                </a:lnTo>
                <a:lnTo>
                  <a:pt x="220" y="52"/>
                </a:lnTo>
                <a:lnTo>
                  <a:pt x="230" y="48"/>
                </a:lnTo>
                <a:lnTo>
                  <a:pt x="238" y="44"/>
                </a:lnTo>
                <a:lnTo>
                  <a:pt x="246" y="40"/>
                </a:lnTo>
                <a:lnTo>
                  <a:pt x="254" y="36"/>
                </a:lnTo>
                <a:lnTo>
                  <a:pt x="264" y="32"/>
                </a:lnTo>
                <a:lnTo>
                  <a:pt x="272" y="28"/>
                </a:lnTo>
                <a:lnTo>
                  <a:pt x="282" y="26"/>
                </a:lnTo>
                <a:lnTo>
                  <a:pt x="288" y="22"/>
                </a:lnTo>
                <a:lnTo>
                  <a:pt x="298" y="20"/>
                </a:lnTo>
                <a:lnTo>
                  <a:pt x="308" y="16"/>
                </a:lnTo>
                <a:lnTo>
                  <a:pt x="318" y="14"/>
                </a:lnTo>
                <a:lnTo>
                  <a:pt x="326" y="10"/>
                </a:lnTo>
                <a:lnTo>
                  <a:pt x="336" y="10"/>
                </a:lnTo>
                <a:lnTo>
                  <a:pt x="344" y="6"/>
                </a:lnTo>
                <a:lnTo>
                  <a:pt x="354" y="6"/>
                </a:lnTo>
                <a:lnTo>
                  <a:pt x="362" y="4"/>
                </a:lnTo>
                <a:lnTo>
                  <a:pt x="372" y="4"/>
                </a:lnTo>
                <a:lnTo>
                  <a:pt x="382" y="2"/>
                </a:lnTo>
                <a:lnTo>
                  <a:pt x="392" y="2"/>
                </a:lnTo>
                <a:lnTo>
                  <a:pt x="402" y="0"/>
                </a:lnTo>
                <a:lnTo>
                  <a:pt x="412" y="0"/>
                </a:lnTo>
                <a:lnTo>
                  <a:pt x="422" y="0"/>
                </a:lnTo>
                <a:lnTo>
                  <a:pt x="434" y="0"/>
                </a:lnTo>
                <a:lnTo>
                  <a:pt x="442" y="0"/>
                </a:lnTo>
                <a:lnTo>
                  <a:pt x="452" y="0"/>
                </a:lnTo>
                <a:lnTo>
                  <a:pt x="462" y="0"/>
                </a:lnTo>
                <a:lnTo>
                  <a:pt x="470" y="2"/>
                </a:lnTo>
                <a:lnTo>
                  <a:pt x="480" y="2"/>
                </a:lnTo>
                <a:lnTo>
                  <a:pt x="490" y="4"/>
                </a:lnTo>
                <a:lnTo>
                  <a:pt x="500" y="4"/>
                </a:lnTo>
                <a:lnTo>
                  <a:pt x="508" y="6"/>
                </a:lnTo>
                <a:lnTo>
                  <a:pt x="518" y="6"/>
                </a:lnTo>
                <a:lnTo>
                  <a:pt x="528" y="10"/>
                </a:lnTo>
                <a:lnTo>
                  <a:pt x="536" y="10"/>
                </a:lnTo>
                <a:lnTo>
                  <a:pt x="546" y="14"/>
                </a:lnTo>
                <a:lnTo>
                  <a:pt x="554" y="16"/>
                </a:lnTo>
                <a:lnTo>
                  <a:pt x="564" y="20"/>
                </a:lnTo>
                <a:lnTo>
                  <a:pt x="572" y="22"/>
                </a:lnTo>
                <a:lnTo>
                  <a:pt x="582" y="26"/>
                </a:lnTo>
                <a:lnTo>
                  <a:pt x="590" y="28"/>
                </a:lnTo>
                <a:lnTo>
                  <a:pt x="598" y="32"/>
                </a:lnTo>
                <a:lnTo>
                  <a:pt x="606" y="36"/>
                </a:lnTo>
                <a:lnTo>
                  <a:pt x="616" y="40"/>
                </a:lnTo>
                <a:lnTo>
                  <a:pt x="624" y="44"/>
                </a:lnTo>
                <a:lnTo>
                  <a:pt x="632" y="48"/>
                </a:lnTo>
                <a:lnTo>
                  <a:pt x="642" y="52"/>
                </a:lnTo>
                <a:lnTo>
                  <a:pt x="650" y="58"/>
                </a:lnTo>
                <a:lnTo>
                  <a:pt x="656" y="60"/>
                </a:lnTo>
                <a:lnTo>
                  <a:pt x="664" y="66"/>
                </a:lnTo>
                <a:lnTo>
                  <a:pt x="672" y="70"/>
                </a:lnTo>
                <a:lnTo>
                  <a:pt x="680" y="76"/>
                </a:lnTo>
                <a:lnTo>
                  <a:pt x="688" y="82"/>
                </a:lnTo>
                <a:lnTo>
                  <a:pt x="694" y="88"/>
                </a:lnTo>
                <a:lnTo>
                  <a:pt x="702" y="92"/>
                </a:lnTo>
                <a:lnTo>
                  <a:pt x="710" y="100"/>
                </a:lnTo>
                <a:lnTo>
                  <a:pt x="722" y="110"/>
                </a:lnTo>
                <a:lnTo>
                  <a:pt x="736" y="124"/>
                </a:lnTo>
                <a:lnTo>
                  <a:pt x="742" y="130"/>
                </a:lnTo>
                <a:lnTo>
                  <a:pt x="748" y="136"/>
                </a:lnTo>
                <a:lnTo>
                  <a:pt x="754" y="142"/>
                </a:lnTo>
                <a:lnTo>
                  <a:pt x="762" y="150"/>
                </a:lnTo>
                <a:lnTo>
                  <a:pt x="766" y="156"/>
                </a:lnTo>
                <a:lnTo>
                  <a:pt x="772" y="164"/>
                </a:lnTo>
                <a:lnTo>
                  <a:pt x="780" y="170"/>
                </a:lnTo>
                <a:lnTo>
                  <a:pt x="786" y="178"/>
                </a:lnTo>
                <a:lnTo>
                  <a:pt x="790" y="186"/>
                </a:lnTo>
                <a:lnTo>
                  <a:pt x="796" y="194"/>
                </a:lnTo>
                <a:lnTo>
                  <a:pt x="802" y="202"/>
                </a:lnTo>
                <a:lnTo>
                  <a:pt x="808" y="210"/>
                </a:lnTo>
                <a:lnTo>
                  <a:pt x="810" y="218"/>
                </a:lnTo>
                <a:lnTo>
                  <a:pt x="816" y="224"/>
                </a:lnTo>
                <a:lnTo>
                  <a:pt x="820" y="234"/>
                </a:lnTo>
                <a:lnTo>
                  <a:pt x="824" y="242"/>
                </a:lnTo>
                <a:lnTo>
                  <a:pt x="828" y="250"/>
                </a:lnTo>
                <a:lnTo>
                  <a:pt x="832" y="258"/>
                </a:lnTo>
                <a:lnTo>
                  <a:pt x="836" y="266"/>
                </a:lnTo>
                <a:lnTo>
                  <a:pt x="840" y="276"/>
                </a:lnTo>
                <a:lnTo>
                  <a:pt x="842" y="284"/>
                </a:lnTo>
                <a:lnTo>
                  <a:pt x="846" y="294"/>
                </a:lnTo>
                <a:lnTo>
                  <a:pt x="848" y="302"/>
                </a:lnTo>
                <a:lnTo>
                  <a:pt x="852" y="312"/>
                </a:lnTo>
                <a:lnTo>
                  <a:pt x="854" y="319"/>
                </a:lnTo>
                <a:lnTo>
                  <a:pt x="858" y="329"/>
                </a:lnTo>
                <a:lnTo>
                  <a:pt x="860" y="337"/>
                </a:lnTo>
                <a:lnTo>
                  <a:pt x="864" y="349"/>
                </a:lnTo>
                <a:lnTo>
                  <a:pt x="856" y="349"/>
                </a:lnTo>
                <a:lnTo>
                  <a:pt x="850" y="349"/>
                </a:lnTo>
                <a:lnTo>
                  <a:pt x="842" y="349"/>
                </a:lnTo>
                <a:lnTo>
                  <a:pt x="836" y="349"/>
                </a:lnTo>
                <a:lnTo>
                  <a:pt x="830" y="349"/>
                </a:lnTo>
                <a:lnTo>
                  <a:pt x="824" y="349"/>
                </a:lnTo>
                <a:lnTo>
                  <a:pt x="816" y="349"/>
                </a:lnTo>
                <a:lnTo>
                  <a:pt x="810" y="349"/>
                </a:lnTo>
                <a:lnTo>
                  <a:pt x="802" y="349"/>
                </a:lnTo>
                <a:lnTo>
                  <a:pt x="796" y="349"/>
                </a:lnTo>
                <a:lnTo>
                  <a:pt x="788" y="349"/>
                </a:lnTo>
                <a:lnTo>
                  <a:pt x="782" y="349"/>
                </a:lnTo>
                <a:lnTo>
                  <a:pt x="770" y="349"/>
                </a:lnTo>
                <a:lnTo>
                  <a:pt x="758" y="349"/>
                </a:lnTo>
                <a:lnTo>
                  <a:pt x="754" y="341"/>
                </a:lnTo>
                <a:lnTo>
                  <a:pt x="752" y="333"/>
                </a:lnTo>
                <a:lnTo>
                  <a:pt x="748" y="327"/>
                </a:lnTo>
                <a:lnTo>
                  <a:pt x="748" y="321"/>
                </a:lnTo>
                <a:lnTo>
                  <a:pt x="742" y="310"/>
                </a:lnTo>
                <a:lnTo>
                  <a:pt x="736" y="298"/>
                </a:lnTo>
                <a:lnTo>
                  <a:pt x="730" y="284"/>
                </a:lnTo>
                <a:lnTo>
                  <a:pt x="722" y="272"/>
                </a:lnTo>
                <a:lnTo>
                  <a:pt x="716" y="262"/>
                </a:lnTo>
                <a:lnTo>
                  <a:pt x="710" y="250"/>
                </a:lnTo>
                <a:lnTo>
                  <a:pt x="700" y="240"/>
                </a:lnTo>
                <a:lnTo>
                  <a:pt x="692" y="228"/>
                </a:lnTo>
                <a:lnTo>
                  <a:pt x="684" y="218"/>
                </a:lnTo>
                <a:lnTo>
                  <a:pt x="676" y="208"/>
                </a:lnTo>
                <a:lnTo>
                  <a:pt x="666" y="198"/>
                </a:lnTo>
                <a:lnTo>
                  <a:pt x="656" y="190"/>
                </a:lnTo>
                <a:lnTo>
                  <a:pt x="646" y="182"/>
                </a:lnTo>
                <a:lnTo>
                  <a:pt x="636" y="174"/>
                </a:lnTo>
                <a:lnTo>
                  <a:pt x="624" y="166"/>
                </a:lnTo>
                <a:lnTo>
                  <a:pt x="612" y="158"/>
                </a:lnTo>
                <a:lnTo>
                  <a:pt x="600" y="152"/>
                </a:lnTo>
                <a:lnTo>
                  <a:pt x="590" y="146"/>
                </a:lnTo>
                <a:lnTo>
                  <a:pt x="578" y="138"/>
                </a:lnTo>
                <a:lnTo>
                  <a:pt x="566" y="132"/>
                </a:lnTo>
                <a:lnTo>
                  <a:pt x="554" y="126"/>
                </a:lnTo>
                <a:lnTo>
                  <a:pt x="540" y="124"/>
                </a:lnTo>
                <a:lnTo>
                  <a:pt x="534" y="120"/>
                </a:lnTo>
                <a:lnTo>
                  <a:pt x="528" y="118"/>
                </a:lnTo>
                <a:lnTo>
                  <a:pt x="520" y="116"/>
                </a:lnTo>
                <a:lnTo>
                  <a:pt x="514" y="114"/>
                </a:lnTo>
                <a:lnTo>
                  <a:pt x="500" y="112"/>
                </a:lnTo>
                <a:lnTo>
                  <a:pt x="488" y="110"/>
                </a:lnTo>
                <a:lnTo>
                  <a:pt x="480" y="108"/>
                </a:lnTo>
                <a:lnTo>
                  <a:pt x="474" y="108"/>
                </a:lnTo>
                <a:lnTo>
                  <a:pt x="466" y="106"/>
                </a:lnTo>
                <a:lnTo>
                  <a:pt x="460" y="106"/>
                </a:lnTo>
                <a:lnTo>
                  <a:pt x="452" y="106"/>
                </a:lnTo>
                <a:lnTo>
                  <a:pt x="446" y="106"/>
                </a:lnTo>
                <a:lnTo>
                  <a:pt x="440" y="106"/>
                </a:lnTo>
                <a:lnTo>
                  <a:pt x="434" y="106"/>
                </a:lnTo>
                <a:lnTo>
                  <a:pt x="426" y="106"/>
                </a:lnTo>
                <a:lnTo>
                  <a:pt x="418" y="106"/>
                </a:lnTo>
                <a:lnTo>
                  <a:pt x="412" y="106"/>
                </a:lnTo>
                <a:lnTo>
                  <a:pt x="404" y="106"/>
                </a:lnTo>
                <a:lnTo>
                  <a:pt x="396" y="106"/>
                </a:lnTo>
                <a:lnTo>
                  <a:pt x="390" y="108"/>
                </a:lnTo>
                <a:lnTo>
                  <a:pt x="382" y="108"/>
                </a:lnTo>
                <a:lnTo>
                  <a:pt x="376" y="110"/>
                </a:lnTo>
                <a:lnTo>
                  <a:pt x="368" y="110"/>
                </a:lnTo>
                <a:lnTo>
                  <a:pt x="362" y="112"/>
                </a:lnTo>
                <a:lnTo>
                  <a:pt x="354" y="112"/>
                </a:lnTo>
                <a:lnTo>
                  <a:pt x="348" y="114"/>
                </a:lnTo>
                <a:lnTo>
                  <a:pt x="334" y="118"/>
                </a:lnTo>
                <a:lnTo>
                  <a:pt x="322" y="124"/>
                </a:lnTo>
                <a:lnTo>
                  <a:pt x="308" y="126"/>
                </a:lnTo>
                <a:lnTo>
                  <a:pt x="296" y="132"/>
                </a:lnTo>
                <a:lnTo>
                  <a:pt x="282" y="138"/>
                </a:lnTo>
                <a:lnTo>
                  <a:pt x="272" y="146"/>
                </a:lnTo>
                <a:lnTo>
                  <a:pt x="260" y="152"/>
                </a:lnTo>
                <a:lnTo>
                  <a:pt x="248" y="158"/>
                </a:lnTo>
                <a:lnTo>
                  <a:pt x="238" y="166"/>
                </a:lnTo>
                <a:lnTo>
                  <a:pt x="228" y="174"/>
                </a:lnTo>
                <a:lnTo>
                  <a:pt x="216" y="182"/>
                </a:lnTo>
                <a:lnTo>
                  <a:pt x="206" y="190"/>
                </a:lnTo>
                <a:lnTo>
                  <a:pt x="196" y="198"/>
                </a:lnTo>
                <a:lnTo>
                  <a:pt x="186" y="208"/>
                </a:lnTo>
                <a:lnTo>
                  <a:pt x="176" y="218"/>
                </a:lnTo>
                <a:lnTo>
                  <a:pt x="168" y="228"/>
                </a:lnTo>
                <a:lnTo>
                  <a:pt x="160" y="240"/>
                </a:lnTo>
                <a:lnTo>
                  <a:pt x="154" y="250"/>
                </a:lnTo>
                <a:lnTo>
                  <a:pt x="144" y="262"/>
                </a:lnTo>
                <a:lnTo>
                  <a:pt x="138" y="272"/>
                </a:lnTo>
                <a:lnTo>
                  <a:pt x="132" y="284"/>
                </a:lnTo>
                <a:lnTo>
                  <a:pt x="126" y="298"/>
                </a:lnTo>
                <a:lnTo>
                  <a:pt x="120" y="310"/>
                </a:lnTo>
                <a:lnTo>
                  <a:pt x="114" y="321"/>
                </a:lnTo>
                <a:lnTo>
                  <a:pt x="112" y="327"/>
                </a:lnTo>
                <a:lnTo>
                  <a:pt x="110" y="333"/>
                </a:lnTo>
                <a:lnTo>
                  <a:pt x="108" y="341"/>
                </a:lnTo>
                <a:lnTo>
                  <a:pt x="106" y="349"/>
                </a:lnTo>
                <a:close/>
              </a:path>
            </a:pathLst>
          </a:custGeom>
          <a:solidFill>
            <a:srgbClr val="F54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5" name="Freeform 172"/>
          <p:cNvSpPr>
            <a:spLocks/>
          </p:cNvSpPr>
          <p:nvPr/>
        </p:nvSpPr>
        <p:spPr bwMode="auto">
          <a:xfrm>
            <a:off x="795338" y="4498975"/>
            <a:ext cx="369887" cy="127000"/>
          </a:xfrm>
          <a:custGeom>
            <a:avLst/>
            <a:gdLst>
              <a:gd name="T0" fmla="*/ 2147483647 w 233"/>
              <a:gd name="T1" fmla="*/ 2147483647 h 80"/>
              <a:gd name="T2" fmla="*/ 2147483647 w 233"/>
              <a:gd name="T3" fmla="*/ 2147483647 h 80"/>
              <a:gd name="T4" fmla="*/ 2147483647 w 233"/>
              <a:gd name="T5" fmla="*/ 2147483647 h 80"/>
              <a:gd name="T6" fmla="*/ 2147483647 w 233"/>
              <a:gd name="T7" fmla="*/ 2147483647 h 80"/>
              <a:gd name="T8" fmla="*/ 2147483647 w 233"/>
              <a:gd name="T9" fmla="*/ 2147483647 h 80"/>
              <a:gd name="T10" fmla="*/ 2147483647 w 233"/>
              <a:gd name="T11" fmla="*/ 2147483647 h 80"/>
              <a:gd name="T12" fmla="*/ 2147483647 w 233"/>
              <a:gd name="T13" fmla="*/ 2147483647 h 80"/>
              <a:gd name="T14" fmla="*/ 2147483647 w 233"/>
              <a:gd name="T15" fmla="*/ 2147483647 h 80"/>
              <a:gd name="T16" fmla="*/ 2147483647 w 233"/>
              <a:gd name="T17" fmla="*/ 2147483647 h 80"/>
              <a:gd name="T18" fmla="*/ 2147483647 w 233"/>
              <a:gd name="T19" fmla="*/ 2147483647 h 80"/>
              <a:gd name="T20" fmla="*/ 2147483647 w 233"/>
              <a:gd name="T21" fmla="*/ 2147483647 h 80"/>
              <a:gd name="T22" fmla="*/ 2147483647 w 233"/>
              <a:gd name="T23" fmla="*/ 2147483647 h 80"/>
              <a:gd name="T24" fmla="*/ 2147483647 w 233"/>
              <a:gd name="T25" fmla="*/ 2147483647 h 80"/>
              <a:gd name="T26" fmla="*/ 2147483647 w 233"/>
              <a:gd name="T27" fmla="*/ 2147483647 h 80"/>
              <a:gd name="T28" fmla="*/ 2147483647 w 233"/>
              <a:gd name="T29" fmla="*/ 2147483647 h 80"/>
              <a:gd name="T30" fmla="*/ 2147483647 w 233"/>
              <a:gd name="T31" fmla="*/ 2147483647 h 80"/>
              <a:gd name="T32" fmla="*/ 2147483647 w 233"/>
              <a:gd name="T33" fmla="*/ 2147483647 h 80"/>
              <a:gd name="T34" fmla="*/ 2147483647 w 233"/>
              <a:gd name="T35" fmla="*/ 2147483647 h 80"/>
              <a:gd name="T36" fmla="*/ 2147483647 w 233"/>
              <a:gd name="T37" fmla="*/ 2147483647 h 80"/>
              <a:gd name="T38" fmla="*/ 2147483647 w 233"/>
              <a:gd name="T39" fmla="*/ 2147483647 h 80"/>
              <a:gd name="T40" fmla="*/ 2147483647 w 233"/>
              <a:gd name="T41" fmla="*/ 2147483647 h 80"/>
              <a:gd name="T42" fmla="*/ 2147483647 w 233"/>
              <a:gd name="T43" fmla="*/ 2147483647 h 80"/>
              <a:gd name="T44" fmla="*/ 2147483647 w 233"/>
              <a:gd name="T45" fmla="*/ 2147483647 h 80"/>
              <a:gd name="T46" fmla="*/ 2147483647 w 233"/>
              <a:gd name="T47" fmla="*/ 2147483647 h 80"/>
              <a:gd name="T48" fmla="*/ 2147483647 w 233"/>
              <a:gd name="T49" fmla="*/ 2147483647 h 80"/>
              <a:gd name="T50" fmla="*/ 2147483647 w 233"/>
              <a:gd name="T51" fmla="*/ 0 h 80"/>
              <a:gd name="T52" fmla="*/ 2147483647 w 233"/>
              <a:gd name="T53" fmla="*/ 0 h 80"/>
              <a:gd name="T54" fmla="*/ 2147483647 w 233"/>
              <a:gd name="T55" fmla="*/ 0 h 80"/>
              <a:gd name="T56" fmla="*/ 2147483647 w 233"/>
              <a:gd name="T57" fmla="*/ 0 h 80"/>
              <a:gd name="T58" fmla="*/ 2147483647 w 233"/>
              <a:gd name="T59" fmla="*/ 0 h 80"/>
              <a:gd name="T60" fmla="*/ 2147483647 w 233"/>
              <a:gd name="T61" fmla="*/ 0 h 80"/>
              <a:gd name="T62" fmla="*/ 2147483647 w 233"/>
              <a:gd name="T63" fmla="*/ 0 h 80"/>
              <a:gd name="T64" fmla="*/ 2147483647 w 233"/>
              <a:gd name="T65" fmla="*/ 2147483647 h 80"/>
              <a:gd name="T66" fmla="*/ 2147483647 w 233"/>
              <a:gd name="T67" fmla="*/ 2147483647 h 80"/>
              <a:gd name="T68" fmla="*/ 2147483647 w 233"/>
              <a:gd name="T69" fmla="*/ 2147483647 h 80"/>
              <a:gd name="T70" fmla="*/ 2147483647 w 233"/>
              <a:gd name="T71" fmla="*/ 2147483647 h 80"/>
              <a:gd name="T72" fmla="*/ 2147483647 w 233"/>
              <a:gd name="T73" fmla="*/ 2147483647 h 80"/>
              <a:gd name="T74" fmla="*/ 2147483647 w 233"/>
              <a:gd name="T75" fmla="*/ 2147483647 h 80"/>
              <a:gd name="T76" fmla="*/ 2147483647 w 233"/>
              <a:gd name="T77" fmla="*/ 2147483647 h 80"/>
              <a:gd name="T78" fmla="*/ 2147483647 w 233"/>
              <a:gd name="T79" fmla="*/ 2147483647 h 80"/>
              <a:gd name="T80" fmla="*/ 2147483647 w 233"/>
              <a:gd name="T81" fmla="*/ 2147483647 h 80"/>
              <a:gd name="T82" fmla="*/ 2147483647 w 233"/>
              <a:gd name="T83" fmla="*/ 2147483647 h 80"/>
              <a:gd name="T84" fmla="*/ 0 w 233"/>
              <a:gd name="T85" fmla="*/ 2147483647 h 80"/>
              <a:gd name="T86" fmla="*/ 2147483647 w 233"/>
              <a:gd name="T87" fmla="*/ 2147483647 h 80"/>
              <a:gd name="T88" fmla="*/ 2147483647 w 233"/>
              <a:gd name="T89" fmla="*/ 2147483647 h 80"/>
              <a:gd name="T90" fmla="*/ 2147483647 w 233"/>
              <a:gd name="T91" fmla="*/ 2147483647 h 80"/>
              <a:gd name="T92" fmla="*/ 2147483647 w 233"/>
              <a:gd name="T93" fmla="*/ 2147483647 h 80"/>
              <a:gd name="T94" fmla="*/ 2147483647 w 233"/>
              <a:gd name="T95" fmla="*/ 2147483647 h 80"/>
              <a:gd name="T96" fmla="*/ 2147483647 w 233"/>
              <a:gd name="T97" fmla="*/ 2147483647 h 80"/>
              <a:gd name="T98" fmla="*/ 2147483647 w 233"/>
              <a:gd name="T99" fmla="*/ 2147483647 h 80"/>
              <a:gd name="T100" fmla="*/ 2147483647 w 233"/>
              <a:gd name="T101" fmla="*/ 2147483647 h 80"/>
              <a:gd name="T102" fmla="*/ 2147483647 w 233"/>
              <a:gd name="T103" fmla="*/ 2147483647 h 80"/>
              <a:gd name="T104" fmla="*/ 2147483647 w 233"/>
              <a:gd name="T105" fmla="*/ 2147483647 h 80"/>
              <a:gd name="T106" fmla="*/ 2147483647 w 233"/>
              <a:gd name="T107" fmla="*/ 2147483647 h 80"/>
              <a:gd name="T108" fmla="*/ 2147483647 w 233"/>
              <a:gd name="T109" fmla="*/ 2147483647 h 80"/>
              <a:gd name="T110" fmla="*/ 2147483647 w 233"/>
              <a:gd name="T111" fmla="*/ 2147483647 h 80"/>
              <a:gd name="T112" fmla="*/ 2147483647 w 233"/>
              <a:gd name="T113" fmla="*/ 2147483647 h 80"/>
              <a:gd name="T114" fmla="*/ 2147483647 w 233"/>
              <a:gd name="T115" fmla="*/ 2147483647 h 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33" h="80">
                <a:moveTo>
                  <a:pt x="118" y="80"/>
                </a:moveTo>
                <a:lnTo>
                  <a:pt x="128" y="80"/>
                </a:lnTo>
                <a:lnTo>
                  <a:pt x="140" y="80"/>
                </a:lnTo>
                <a:lnTo>
                  <a:pt x="150" y="78"/>
                </a:lnTo>
                <a:lnTo>
                  <a:pt x="162" y="76"/>
                </a:lnTo>
                <a:lnTo>
                  <a:pt x="170" y="74"/>
                </a:lnTo>
                <a:lnTo>
                  <a:pt x="180" y="72"/>
                </a:lnTo>
                <a:lnTo>
                  <a:pt x="190" y="70"/>
                </a:lnTo>
                <a:lnTo>
                  <a:pt x="197" y="68"/>
                </a:lnTo>
                <a:lnTo>
                  <a:pt x="205" y="64"/>
                </a:lnTo>
                <a:lnTo>
                  <a:pt x="213" y="60"/>
                </a:lnTo>
                <a:lnTo>
                  <a:pt x="217" y="58"/>
                </a:lnTo>
                <a:lnTo>
                  <a:pt x="223" y="54"/>
                </a:lnTo>
                <a:lnTo>
                  <a:pt x="229" y="48"/>
                </a:lnTo>
                <a:lnTo>
                  <a:pt x="233" y="40"/>
                </a:lnTo>
                <a:lnTo>
                  <a:pt x="229" y="32"/>
                </a:lnTo>
                <a:lnTo>
                  <a:pt x="223" y="24"/>
                </a:lnTo>
                <a:lnTo>
                  <a:pt x="217" y="20"/>
                </a:lnTo>
                <a:lnTo>
                  <a:pt x="213" y="16"/>
                </a:lnTo>
                <a:lnTo>
                  <a:pt x="205" y="14"/>
                </a:lnTo>
                <a:lnTo>
                  <a:pt x="197" y="12"/>
                </a:lnTo>
                <a:lnTo>
                  <a:pt x="190" y="8"/>
                </a:lnTo>
                <a:lnTo>
                  <a:pt x="180" y="6"/>
                </a:lnTo>
                <a:lnTo>
                  <a:pt x="170" y="4"/>
                </a:lnTo>
                <a:lnTo>
                  <a:pt x="162" y="4"/>
                </a:lnTo>
                <a:lnTo>
                  <a:pt x="150" y="0"/>
                </a:lnTo>
                <a:lnTo>
                  <a:pt x="140" y="0"/>
                </a:lnTo>
                <a:lnTo>
                  <a:pt x="128" y="0"/>
                </a:lnTo>
                <a:lnTo>
                  <a:pt x="118" y="0"/>
                </a:lnTo>
                <a:lnTo>
                  <a:pt x="104" y="0"/>
                </a:lnTo>
                <a:lnTo>
                  <a:pt x="92" y="0"/>
                </a:lnTo>
                <a:lnTo>
                  <a:pt x="82" y="0"/>
                </a:lnTo>
                <a:lnTo>
                  <a:pt x="72" y="4"/>
                </a:lnTo>
                <a:lnTo>
                  <a:pt x="60" y="4"/>
                </a:lnTo>
                <a:lnTo>
                  <a:pt x="52" y="6"/>
                </a:lnTo>
                <a:lnTo>
                  <a:pt x="42" y="8"/>
                </a:lnTo>
                <a:lnTo>
                  <a:pt x="34" y="12"/>
                </a:lnTo>
                <a:lnTo>
                  <a:pt x="26" y="14"/>
                </a:lnTo>
                <a:lnTo>
                  <a:pt x="20" y="16"/>
                </a:lnTo>
                <a:lnTo>
                  <a:pt x="12" y="20"/>
                </a:lnTo>
                <a:lnTo>
                  <a:pt x="8" y="24"/>
                </a:lnTo>
                <a:lnTo>
                  <a:pt x="2" y="32"/>
                </a:lnTo>
                <a:lnTo>
                  <a:pt x="0" y="40"/>
                </a:lnTo>
                <a:lnTo>
                  <a:pt x="2" y="48"/>
                </a:lnTo>
                <a:lnTo>
                  <a:pt x="8" y="54"/>
                </a:lnTo>
                <a:lnTo>
                  <a:pt x="12" y="58"/>
                </a:lnTo>
                <a:lnTo>
                  <a:pt x="20" y="60"/>
                </a:lnTo>
                <a:lnTo>
                  <a:pt x="26" y="64"/>
                </a:lnTo>
                <a:lnTo>
                  <a:pt x="34" y="68"/>
                </a:lnTo>
                <a:lnTo>
                  <a:pt x="42" y="70"/>
                </a:lnTo>
                <a:lnTo>
                  <a:pt x="52" y="72"/>
                </a:lnTo>
                <a:lnTo>
                  <a:pt x="60" y="74"/>
                </a:lnTo>
                <a:lnTo>
                  <a:pt x="72" y="76"/>
                </a:lnTo>
                <a:lnTo>
                  <a:pt x="82" y="78"/>
                </a:lnTo>
                <a:lnTo>
                  <a:pt x="92" y="80"/>
                </a:lnTo>
                <a:lnTo>
                  <a:pt x="104" y="80"/>
                </a:lnTo>
                <a:lnTo>
                  <a:pt x="118" y="80"/>
                </a:lnTo>
                <a:close/>
              </a:path>
            </a:pathLst>
          </a:custGeom>
          <a:solidFill>
            <a:srgbClr val="FFB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6" name="Freeform 173"/>
          <p:cNvSpPr>
            <a:spLocks/>
          </p:cNvSpPr>
          <p:nvPr/>
        </p:nvSpPr>
        <p:spPr bwMode="auto">
          <a:xfrm>
            <a:off x="855663" y="4533900"/>
            <a:ext cx="215900" cy="69850"/>
          </a:xfrm>
          <a:custGeom>
            <a:avLst/>
            <a:gdLst>
              <a:gd name="T0" fmla="*/ 2147483647 w 136"/>
              <a:gd name="T1" fmla="*/ 2147483647 h 44"/>
              <a:gd name="T2" fmla="*/ 2147483647 w 136"/>
              <a:gd name="T3" fmla="*/ 2147483647 h 44"/>
              <a:gd name="T4" fmla="*/ 2147483647 w 136"/>
              <a:gd name="T5" fmla="*/ 2147483647 h 44"/>
              <a:gd name="T6" fmla="*/ 2147483647 w 136"/>
              <a:gd name="T7" fmla="*/ 2147483647 h 44"/>
              <a:gd name="T8" fmla="*/ 2147483647 w 136"/>
              <a:gd name="T9" fmla="*/ 2147483647 h 44"/>
              <a:gd name="T10" fmla="*/ 2147483647 w 136"/>
              <a:gd name="T11" fmla="*/ 2147483647 h 44"/>
              <a:gd name="T12" fmla="*/ 2147483647 w 136"/>
              <a:gd name="T13" fmla="*/ 2147483647 h 44"/>
              <a:gd name="T14" fmla="*/ 2147483647 w 136"/>
              <a:gd name="T15" fmla="*/ 2147483647 h 44"/>
              <a:gd name="T16" fmla="*/ 2147483647 w 136"/>
              <a:gd name="T17" fmla="*/ 2147483647 h 44"/>
              <a:gd name="T18" fmla="*/ 2147483647 w 136"/>
              <a:gd name="T19" fmla="*/ 2147483647 h 44"/>
              <a:gd name="T20" fmla="*/ 2147483647 w 136"/>
              <a:gd name="T21" fmla="*/ 2147483647 h 44"/>
              <a:gd name="T22" fmla="*/ 2147483647 w 136"/>
              <a:gd name="T23" fmla="*/ 2147483647 h 44"/>
              <a:gd name="T24" fmla="*/ 2147483647 w 136"/>
              <a:gd name="T25" fmla="*/ 2147483647 h 44"/>
              <a:gd name="T26" fmla="*/ 2147483647 w 136"/>
              <a:gd name="T27" fmla="*/ 0 h 44"/>
              <a:gd name="T28" fmla="*/ 2147483647 w 136"/>
              <a:gd name="T29" fmla="*/ 0 h 44"/>
              <a:gd name="T30" fmla="*/ 2147483647 w 136"/>
              <a:gd name="T31" fmla="*/ 0 h 44"/>
              <a:gd name="T32" fmla="*/ 2147483647 w 136"/>
              <a:gd name="T33" fmla="*/ 0 h 44"/>
              <a:gd name="T34" fmla="*/ 2147483647 w 136"/>
              <a:gd name="T35" fmla="*/ 0 h 44"/>
              <a:gd name="T36" fmla="*/ 2147483647 w 136"/>
              <a:gd name="T37" fmla="*/ 0 h 44"/>
              <a:gd name="T38" fmla="*/ 2147483647 w 136"/>
              <a:gd name="T39" fmla="*/ 0 h 44"/>
              <a:gd name="T40" fmla="*/ 2147483647 w 136"/>
              <a:gd name="T41" fmla="*/ 0 h 44"/>
              <a:gd name="T42" fmla="*/ 2147483647 w 136"/>
              <a:gd name="T43" fmla="*/ 0 h 44"/>
              <a:gd name="T44" fmla="*/ 2147483647 w 136"/>
              <a:gd name="T45" fmla="*/ 2147483647 h 44"/>
              <a:gd name="T46" fmla="*/ 2147483647 w 136"/>
              <a:gd name="T47" fmla="*/ 2147483647 h 44"/>
              <a:gd name="T48" fmla="*/ 2147483647 w 136"/>
              <a:gd name="T49" fmla="*/ 2147483647 h 44"/>
              <a:gd name="T50" fmla="*/ 0 w 136"/>
              <a:gd name="T51" fmla="*/ 2147483647 h 44"/>
              <a:gd name="T52" fmla="*/ 0 w 136"/>
              <a:gd name="T53" fmla="*/ 2147483647 h 44"/>
              <a:gd name="T54" fmla="*/ 0 w 136"/>
              <a:gd name="T55" fmla="*/ 2147483647 h 44"/>
              <a:gd name="T56" fmla="*/ 2147483647 w 136"/>
              <a:gd name="T57" fmla="*/ 2147483647 h 44"/>
              <a:gd name="T58" fmla="*/ 2147483647 w 136"/>
              <a:gd name="T59" fmla="*/ 2147483647 h 44"/>
              <a:gd name="T60" fmla="*/ 2147483647 w 136"/>
              <a:gd name="T61" fmla="*/ 2147483647 h 44"/>
              <a:gd name="T62" fmla="*/ 2147483647 w 136"/>
              <a:gd name="T63" fmla="*/ 2147483647 h 44"/>
              <a:gd name="T64" fmla="*/ 2147483647 w 136"/>
              <a:gd name="T65" fmla="*/ 2147483647 h 44"/>
              <a:gd name="T66" fmla="*/ 2147483647 w 136"/>
              <a:gd name="T67" fmla="*/ 2147483647 h 44"/>
              <a:gd name="T68" fmla="*/ 2147483647 w 136"/>
              <a:gd name="T69" fmla="*/ 2147483647 h 44"/>
              <a:gd name="T70" fmla="*/ 2147483647 w 136"/>
              <a:gd name="T71" fmla="*/ 2147483647 h 44"/>
              <a:gd name="T72" fmla="*/ 2147483647 w 136"/>
              <a:gd name="T73" fmla="*/ 2147483647 h 44"/>
              <a:gd name="T74" fmla="*/ 2147483647 w 136"/>
              <a:gd name="T75" fmla="*/ 2147483647 h 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" h="44">
                <a:moveTo>
                  <a:pt x="68" y="44"/>
                </a:moveTo>
                <a:lnTo>
                  <a:pt x="80" y="44"/>
                </a:lnTo>
                <a:lnTo>
                  <a:pt x="94" y="42"/>
                </a:lnTo>
                <a:lnTo>
                  <a:pt x="104" y="40"/>
                </a:lnTo>
                <a:lnTo>
                  <a:pt x="116" y="38"/>
                </a:lnTo>
                <a:lnTo>
                  <a:pt x="124" y="32"/>
                </a:lnTo>
                <a:lnTo>
                  <a:pt x="130" y="28"/>
                </a:lnTo>
                <a:lnTo>
                  <a:pt x="134" y="26"/>
                </a:lnTo>
                <a:lnTo>
                  <a:pt x="136" y="22"/>
                </a:lnTo>
                <a:lnTo>
                  <a:pt x="134" y="16"/>
                </a:lnTo>
                <a:lnTo>
                  <a:pt x="130" y="12"/>
                </a:lnTo>
                <a:lnTo>
                  <a:pt x="124" y="8"/>
                </a:lnTo>
                <a:lnTo>
                  <a:pt x="116" y="4"/>
                </a:lnTo>
                <a:lnTo>
                  <a:pt x="104" y="0"/>
                </a:lnTo>
                <a:lnTo>
                  <a:pt x="94" y="0"/>
                </a:lnTo>
                <a:lnTo>
                  <a:pt x="80" y="0"/>
                </a:lnTo>
                <a:lnTo>
                  <a:pt x="68" y="0"/>
                </a:lnTo>
                <a:lnTo>
                  <a:pt x="60" y="0"/>
                </a:lnTo>
                <a:lnTo>
                  <a:pt x="54" y="0"/>
                </a:lnTo>
                <a:lnTo>
                  <a:pt x="46" y="0"/>
                </a:lnTo>
                <a:lnTo>
                  <a:pt x="40" y="0"/>
                </a:lnTo>
                <a:lnTo>
                  <a:pt x="30" y="0"/>
                </a:lnTo>
                <a:lnTo>
                  <a:pt x="20" y="4"/>
                </a:lnTo>
                <a:lnTo>
                  <a:pt x="10" y="8"/>
                </a:lnTo>
                <a:lnTo>
                  <a:pt x="6" y="12"/>
                </a:lnTo>
                <a:lnTo>
                  <a:pt x="0" y="16"/>
                </a:lnTo>
                <a:lnTo>
                  <a:pt x="0" y="22"/>
                </a:lnTo>
                <a:lnTo>
                  <a:pt x="0" y="26"/>
                </a:lnTo>
                <a:lnTo>
                  <a:pt x="6" y="28"/>
                </a:lnTo>
                <a:lnTo>
                  <a:pt x="10" y="32"/>
                </a:lnTo>
                <a:lnTo>
                  <a:pt x="20" y="38"/>
                </a:lnTo>
                <a:lnTo>
                  <a:pt x="30" y="40"/>
                </a:lnTo>
                <a:lnTo>
                  <a:pt x="40" y="42"/>
                </a:lnTo>
                <a:lnTo>
                  <a:pt x="46" y="42"/>
                </a:lnTo>
                <a:lnTo>
                  <a:pt x="54" y="44"/>
                </a:lnTo>
                <a:lnTo>
                  <a:pt x="60" y="44"/>
                </a:lnTo>
                <a:lnTo>
                  <a:pt x="68" y="44"/>
                </a:lnTo>
                <a:close/>
              </a:path>
            </a:pathLst>
          </a:custGeom>
          <a:solidFill>
            <a:srgbClr val="FF99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7" name="Freeform 174"/>
          <p:cNvSpPr>
            <a:spLocks/>
          </p:cNvSpPr>
          <p:nvPr/>
        </p:nvSpPr>
        <p:spPr bwMode="auto">
          <a:xfrm>
            <a:off x="3579813" y="4387850"/>
            <a:ext cx="2428875" cy="196850"/>
          </a:xfrm>
          <a:custGeom>
            <a:avLst/>
            <a:gdLst>
              <a:gd name="T0" fmla="*/ 0 w 1530"/>
              <a:gd name="T1" fmla="*/ 2147483647 h 124"/>
              <a:gd name="T2" fmla="*/ 2147483647 w 1530"/>
              <a:gd name="T3" fmla="*/ 2147483647 h 124"/>
              <a:gd name="T4" fmla="*/ 2147483647 w 1530"/>
              <a:gd name="T5" fmla="*/ 0 h 124"/>
              <a:gd name="T6" fmla="*/ 0 w 1530"/>
              <a:gd name="T7" fmla="*/ 0 h 124"/>
              <a:gd name="T8" fmla="*/ 0 w 1530"/>
              <a:gd name="T9" fmla="*/ 2147483647 h 124"/>
              <a:gd name="T10" fmla="*/ 0 w 1530"/>
              <a:gd name="T11" fmla="*/ 2147483647 h 1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0" h="124">
                <a:moveTo>
                  <a:pt x="0" y="124"/>
                </a:moveTo>
                <a:lnTo>
                  <a:pt x="1530" y="124"/>
                </a:lnTo>
                <a:lnTo>
                  <a:pt x="1530" y="0"/>
                </a:lnTo>
                <a:lnTo>
                  <a:pt x="0" y="0"/>
                </a:lnTo>
                <a:lnTo>
                  <a:pt x="0" y="124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8" name="Freeform 175"/>
          <p:cNvSpPr>
            <a:spLocks/>
          </p:cNvSpPr>
          <p:nvPr/>
        </p:nvSpPr>
        <p:spPr bwMode="auto">
          <a:xfrm>
            <a:off x="3697288" y="4645025"/>
            <a:ext cx="2171700" cy="720725"/>
          </a:xfrm>
          <a:custGeom>
            <a:avLst/>
            <a:gdLst>
              <a:gd name="T0" fmla="*/ 2147483647 w 1368"/>
              <a:gd name="T1" fmla="*/ 0 h 454"/>
              <a:gd name="T2" fmla="*/ 2147483647 w 1368"/>
              <a:gd name="T3" fmla="*/ 2147483647 h 454"/>
              <a:gd name="T4" fmla="*/ 2147483647 w 1368"/>
              <a:gd name="T5" fmla="*/ 2147483647 h 454"/>
              <a:gd name="T6" fmla="*/ 2147483647 w 1368"/>
              <a:gd name="T7" fmla="*/ 2147483647 h 454"/>
              <a:gd name="T8" fmla="*/ 2147483647 w 1368"/>
              <a:gd name="T9" fmla="*/ 2147483647 h 454"/>
              <a:gd name="T10" fmla="*/ 2147483647 w 1368"/>
              <a:gd name="T11" fmla="*/ 2147483647 h 454"/>
              <a:gd name="T12" fmla="*/ 2147483647 w 1368"/>
              <a:gd name="T13" fmla="*/ 2147483647 h 454"/>
              <a:gd name="T14" fmla="*/ 2147483647 w 1368"/>
              <a:gd name="T15" fmla="*/ 2147483647 h 454"/>
              <a:gd name="T16" fmla="*/ 2147483647 w 1368"/>
              <a:gd name="T17" fmla="*/ 2147483647 h 454"/>
              <a:gd name="T18" fmla="*/ 2147483647 w 1368"/>
              <a:gd name="T19" fmla="*/ 2147483647 h 454"/>
              <a:gd name="T20" fmla="*/ 2147483647 w 1368"/>
              <a:gd name="T21" fmla="*/ 2147483647 h 454"/>
              <a:gd name="T22" fmla="*/ 2147483647 w 1368"/>
              <a:gd name="T23" fmla="*/ 2147483647 h 454"/>
              <a:gd name="T24" fmla="*/ 2147483647 w 1368"/>
              <a:gd name="T25" fmla="*/ 2147483647 h 454"/>
              <a:gd name="T26" fmla="*/ 2147483647 w 1368"/>
              <a:gd name="T27" fmla="*/ 2147483647 h 454"/>
              <a:gd name="T28" fmla="*/ 2147483647 w 1368"/>
              <a:gd name="T29" fmla="*/ 2147483647 h 454"/>
              <a:gd name="T30" fmla="*/ 2147483647 w 1368"/>
              <a:gd name="T31" fmla="*/ 2147483647 h 454"/>
              <a:gd name="T32" fmla="*/ 2147483647 w 1368"/>
              <a:gd name="T33" fmla="*/ 2147483647 h 454"/>
              <a:gd name="T34" fmla="*/ 2147483647 w 1368"/>
              <a:gd name="T35" fmla="*/ 2147483647 h 454"/>
              <a:gd name="T36" fmla="*/ 2147483647 w 1368"/>
              <a:gd name="T37" fmla="*/ 2147483647 h 454"/>
              <a:gd name="T38" fmla="*/ 2147483647 w 1368"/>
              <a:gd name="T39" fmla="*/ 2147483647 h 454"/>
              <a:gd name="T40" fmla="*/ 2147483647 w 1368"/>
              <a:gd name="T41" fmla="*/ 2147483647 h 454"/>
              <a:gd name="T42" fmla="*/ 2147483647 w 1368"/>
              <a:gd name="T43" fmla="*/ 2147483647 h 454"/>
              <a:gd name="T44" fmla="*/ 2147483647 w 1368"/>
              <a:gd name="T45" fmla="*/ 2147483647 h 454"/>
              <a:gd name="T46" fmla="*/ 2147483647 w 1368"/>
              <a:gd name="T47" fmla="*/ 2147483647 h 454"/>
              <a:gd name="T48" fmla="*/ 2147483647 w 1368"/>
              <a:gd name="T49" fmla="*/ 2147483647 h 454"/>
              <a:gd name="T50" fmla="*/ 2147483647 w 1368"/>
              <a:gd name="T51" fmla="*/ 2147483647 h 454"/>
              <a:gd name="T52" fmla="*/ 2147483647 w 1368"/>
              <a:gd name="T53" fmla="*/ 2147483647 h 454"/>
              <a:gd name="T54" fmla="*/ 2147483647 w 1368"/>
              <a:gd name="T55" fmla="*/ 2147483647 h 454"/>
              <a:gd name="T56" fmla="*/ 2147483647 w 1368"/>
              <a:gd name="T57" fmla="*/ 2147483647 h 454"/>
              <a:gd name="T58" fmla="*/ 2147483647 w 1368"/>
              <a:gd name="T59" fmla="*/ 2147483647 h 454"/>
              <a:gd name="T60" fmla="*/ 2147483647 w 1368"/>
              <a:gd name="T61" fmla="*/ 2147483647 h 454"/>
              <a:gd name="T62" fmla="*/ 2147483647 w 1368"/>
              <a:gd name="T63" fmla="*/ 2147483647 h 454"/>
              <a:gd name="T64" fmla="*/ 2147483647 w 1368"/>
              <a:gd name="T65" fmla="*/ 2147483647 h 454"/>
              <a:gd name="T66" fmla="*/ 2147483647 w 1368"/>
              <a:gd name="T67" fmla="*/ 2147483647 h 454"/>
              <a:gd name="T68" fmla="*/ 2147483647 w 1368"/>
              <a:gd name="T69" fmla="*/ 2147483647 h 454"/>
              <a:gd name="T70" fmla="*/ 2147483647 w 1368"/>
              <a:gd name="T71" fmla="*/ 2147483647 h 454"/>
              <a:gd name="T72" fmla="*/ 2147483647 w 1368"/>
              <a:gd name="T73" fmla="*/ 2147483647 h 454"/>
              <a:gd name="T74" fmla="*/ 2147483647 w 1368"/>
              <a:gd name="T75" fmla="*/ 2147483647 h 454"/>
              <a:gd name="T76" fmla="*/ 2147483647 w 1368"/>
              <a:gd name="T77" fmla="*/ 2147483647 h 454"/>
              <a:gd name="T78" fmla="*/ 2147483647 w 1368"/>
              <a:gd name="T79" fmla="*/ 2147483647 h 454"/>
              <a:gd name="T80" fmla="*/ 2147483647 w 1368"/>
              <a:gd name="T81" fmla="*/ 2147483647 h 454"/>
              <a:gd name="T82" fmla="*/ 2147483647 w 1368"/>
              <a:gd name="T83" fmla="*/ 2147483647 h 454"/>
              <a:gd name="T84" fmla="*/ 2147483647 w 1368"/>
              <a:gd name="T85" fmla="*/ 2147483647 h 454"/>
              <a:gd name="T86" fmla="*/ 2147483647 w 1368"/>
              <a:gd name="T87" fmla="*/ 2147483647 h 454"/>
              <a:gd name="T88" fmla="*/ 2147483647 w 1368"/>
              <a:gd name="T89" fmla="*/ 2147483647 h 454"/>
              <a:gd name="T90" fmla="*/ 2147483647 w 1368"/>
              <a:gd name="T91" fmla="*/ 2147483647 h 454"/>
              <a:gd name="T92" fmla="*/ 2147483647 w 1368"/>
              <a:gd name="T93" fmla="*/ 2147483647 h 454"/>
              <a:gd name="T94" fmla="*/ 2147483647 w 1368"/>
              <a:gd name="T95" fmla="*/ 2147483647 h 454"/>
              <a:gd name="T96" fmla="*/ 2147483647 w 1368"/>
              <a:gd name="T97" fmla="*/ 2147483647 h 454"/>
              <a:gd name="T98" fmla="*/ 2147483647 w 1368"/>
              <a:gd name="T99" fmla="*/ 2147483647 h 454"/>
              <a:gd name="T100" fmla="*/ 2147483647 w 1368"/>
              <a:gd name="T101" fmla="*/ 2147483647 h 454"/>
              <a:gd name="T102" fmla="*/ 2147483647 w 1368"/>
              <a:gd name="T103" fmla="*/ 2147483647 h 454"/>
              <a:gd name="T104" fmla="*/ 2147483647 w 1368"/>
              <a:gd name="T105" fmla="*/ 2147483647 h 454"/>
              <a:gd name="T106" fmla="*/ 2147483647 w 1368"/>
              <a:gd name="T107" fmla="*/ 2147483647 h 454"/>
              <a:gd name="T108" fmla="*/ 2147483647 w 1368"/>
              <a:gd name="T109" fmla="*/ 2147483647 h 454"/>
              <a:gd name="T110" fmla="*/ 2147483647 w 1368"/>
              <a:gd name="T111" fmla="*/ 2147483647 h 454"/>
              <a:gd name="T112" fmla="*/ 2147483647 w 1368"/>
              <a:gd name="T113" fmla="*/ 2147483647 h 454"/>
              <a:gd name="T114" fmla="*/ 2147483647 w 1368"/>
              <a:gd name="T115" fmla="*/ 2147483647 h 454"/>
              <a:gd name="T116" fmla="*/ 0 w 1368"/>
              <a:gd name="T117" fmla="*/ 2147483647 h 4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68" h="454">
                <a:moveTo>
                  <a:pt x="0" y="454"/>
                </a:moveTo>
                <a:lnTo>
                  <a:pt x="0" y="0"/>
                </a:lnTo>
                <a:lnTo>
                  <a:pt x="1368" y="0"/>
                </a:lnTo>
                <a:lnTo>
                  <a:pt x="1368" y="454"/>
                </a:lnTo>
                <a:lnTo>
                  <a:pt x="1366" y="454"/>
                </a:lnTo>
                <a:lnTo>
                  <a:pt x="1362" y="454"/>
                </a:lnTo>
                <a:lnTo>
                  <a:pt x="1356" y="454"/>
                </a:lnTo>
                <a:lnTo>
                  <a:pt x="1348" y="454"/>
                </a:lnTo>
                <a:lnTo>
                  <a:pt x="1342" y="454"/>
                </a:lnTo>
                <a:lnTo>
                  <a:pt x="1336" y="454"/>
                </a:lnTo>
                <a:lnTo>
                  <a:pt x="1328" y="454"/>
                </a:lnTo>
                <a:lnTo>
                  <a:pt x="1322" y="454"/>
                </a:lnTo>
                <a:lnTo>
                  <a:pt x="1314" y="454"/>
                </a:lnTo>
                <a:lnTo>
                  <a:pt x="1308" y="454"/>
                </a:lnTo>
                <a:lnTo>
                  <a:pt x="1300" y="454"/>
                </a:lnTo>
                <a:lnTo>
                  <a:pt x="1290" y="454"/>
                </a:lnTo>
                <a:lnTo>
                  <a:pt x="1280" y="454"/>
                </a:lnTo>
                <a:lnTo>
                  <a:pt x="1270" y="454"/>
                </a:lnTo>
                <a:lnTo>
                  <a:pt x="1258" y="454"/>
                </a:lnTo>
                <a:lnTo>
                  <a:pt x="1250" y="454"/>
                </a:lnTo>
                <a:lnTo>
                  <a:pt x="1236" y="454"/>
                </a:lnTo>
                <a:lnTo>
                  <a:pt x="1226" y="454"/>
                </a:lnTo>
                <a:lnTo>
                  <a:pt x="1214" y="454"/>
                </a:lnTo>
                <a:lnTo>
                  <a:pt x="1202" y="454"/>
                </a:lnTo>
                <a:lnTo>
                  <a:pt x="1194" y="454"/>
                </a:lnTo>
                <a:lnTo>
                  <a:pt x="1188" y="454"/>
                </a:lnTo>
                <a:lnTo>
                  <a:pt x="1180" y="454"/>
                </a:lnTo>
                <a:lnTo>
                  <a:pt x="1174" y="454"/>
                </a:lnTo>
                <a:lnTo>
                  <a:pt x="1168" y="454"/>
                </a:lnTo>
                <a:lnTo>
                  <a:pt x="1160" y="454"/>
                </a:lnTo>
                <a:lnTo>
                  <a:pt x="1152" y="454"/>
                </a:lnTo>
                <a:lnTo>
                  <a:pt x="1146" y="454"/>
                </a:lnTo>
                <a:lnTo>
                  <a:pt x="1138" y="454"/>
                </a:lnTo>
                <a:lnTo>
                  <a:pt x="1133" y="454"/>
                </a:lnTo>
                <a:lnTo>
                  <a:pt x="1125" y="454"/>
                </a:lnTo>
                <a:lnTo>
                  <a:pt x="1117" y="454"/>
                </a:lnTo>
                <a:lnTo>
                  <a:pt x="1111" y="454"/>
                </a:lnTo>
                <a:lnTo>
                  <a:pt x="1103" y="454"/>
                </a:lnTo>
                <a:lnTo>
                  <a:pt x="1095" y="454"/>
                </a:lnTo>
                <a:lnTo>
                  <a:pt x="1089" y="454"/>
                </a:lnTo>
                <a:lnTo>
                  <a:pt x="1085" y="448"/>
                </a:lnTo>
                <a:lnTo>
                  <a:pt x="1081" y="440"/>
                </a:lnTo>
                <a:lnTo>
                  <a:pt x="1077" y="432"/>
                </a:lnTo>
                <a:lnTo>
                  <a:pt x="1075" y="426"/>
                </a:lnTo>
                <a:lnTo>
                  <a:pt x="1065" y="412"/>
                </a:lnTo>
                <a:lnTo>
                  <a:pt x="1059" y="400"/>
                </a:lnTo>
                <a:lnTo>
                  <a:pt x="1049" y="386"/>
                </a:lnTo>
                <a:lnTo>
                  <a:pt x="1039" y="374"/>
                </a:lnTo>
                <a:lnTo>
                  <a:pt x="1029" y="362"/>
                </a:lnTo>
                <a:lnTo>
                  <a:pt x="1021" y="350"/>
                </a:lnTo>
                <a:lnTo>
                  <a:pt x="1009" y="338"/>
                </a:lnTo>
                <a:lnTo>
                  <a:pt x="999" y="328"/>
                </a:lnTo>
                <a:lnTo>
                  <a:pt x="987" y="316"/>
                </a:lnTo>
                <a:lnTo>
                  <a:pt x="977" y="306"/>
                </a:lnTo>
                <a:lnTo>
                  <a:pt x="963" y="296"/>
                </a:lnTo>
                <a:lnTo>
                  <a:pt x="953" y="288"/>
                </a:lnTo>
                <a:lnTo>
                  <a:pt x="941" y="278"/>
                </a:lnTo>
                <a:lnTo>
                  <a:pt x="929" y="272"/>
                </a:lnTo>
                <a:lnTo>
                  <a:pt x="921" y="266"/>
                </a:lnTo>
                <a:lnTo>
                  <a:pt x="915" y="262"/>
                </a:lnTo>
                <a:lnTo>
                  <a:pt x="907" y="258"/>
                </a:lnTo>
                <a:lnTo>
                  <a:pt x="901" y="254"/>
                </a:lnTo>
                <a:lnTo>
                  <a:pt x="895" y="250"/>
                </a:lnTo>
                <a:lnTo>
                  <a:pt x="887" y="246"/>
                </a:lnTo>
                <a:lnTo>
                  <a:pt x="879" y="242"/>
                </a:lnTo>
                <a:lnTo>
                  <a:pt x="873" y="240"/>
                </a:lnTo>
                <a:lnTo>
                  <a:pt x="867" y="236"/>
                </a:lnTo>
                <a:lnTo>
                  <a:pt x="859" y="234"/>
                </a:lnTo>
                <a:lnTo>
                  <a:pt x="851" y="230"/>
                </a:lnTo>
                <a:lnTo>
                  <a:pt x="845" y="228"/>
                </a:lnTo>
                <a:lnTo>
                  <a:pt x="837" y="224"/>
                </a:lnTo>
                <a:lnTo>
                  <a:pt x="829" y="224"/>
                </a:lnTo>
                <a:lnTo>
                  <a:pt x="823" y="220"/>
                </a:lnTo>
                <a:lnTo>
                  <a:pt x="817" y="220"/>
                </a:lnTo>
                <a:lnTo>
                  <a:pt x="807" y="216"/>
                </a:lnTo>
                <a:lnTo>
                  <a:pt x="801" y="214"/>
                </a:lnTo>
                <a:lnTo>
                  <a:pt x="791" y="212"/>
                </a:lnTo>
                <a:lnTo>
                  <a:pt x="785" y="210"/>
                </a:lnTo>
                <a:lnTo>
                  <a:pt x="775" y="208"/>
                </a:lnTo>
                <a:lnTo>
                  <a:pt x="769" y="208"/>
                </a:lnTo>
                <a:lnTo>
                  <a:pt x="761" y="204"/>
                </a:lnTo>
                <a:lnTo>
                  <a:pt x="753" y="204"/>
                </a:lnTo>
                <a:lnTo>
                  <a:pt x="745" y="204"/>
                </a:lnTo>
                <a:lnTo>
                  <a:pt x="737" y="202"/>
                </a:lnTo>
                <a:lnTo>
                  <a:pt x="729" y="202"/>
                </a:lnTo>
                <a:lnTo>
                  <a:pt x="721" y="202"/>
                </a:lnTo>
                <a:lnTo>
                  <a:pt x="713" y="202"/>
                </a:lnTo>
                <a:lnTo>
                  <a:pt x="707" y="202"/>
                </a:lnTo>
                <a:lnTo>
                  <a:pt x="697" y="202"/>
                </a:lnTo>
                <a:lnTo>
                  <a:pt x="691" y="202"/>
                </a:lnTo>
                <a:lnTo>
                  <a:pt x="681" y="202"/>
                </a:lnTo>
                <a:lnTo>
                  <a:pt x="671" y="202"/>
                </a:lnTo>
                <a:lnTo>
                  <a:pt x="663" y="202"/>
                </a:lnTo>
                <a:lnTo>
                  <a:pt x="655" y="202"/>
                </a:lnTo>
                <a:lnTo>
                  <a:pt x="647" y="202"/>
                </a:lnTo>
                <a:lnTo>
                  <a:pt x="639" y="202"/>
                </a:lnTo>
                <a:lnTo>
                  <a:pt x="631" y="204"/>
                </a:lnTo>
                <a:lnTo>
                  <a:pt x="625" y="204"/>
                </a:lnTo>
                <a:lnTo>
                  <a:pt x="615" y="204"/>
                </a:lnTo>
                <a:lnTo>
                  <a:pt x="607" y="208"/>
                </a:lnTo>
                <a:lnTo>
                  <a:pt x="599" y="208"/>
                </a:lnTo>
                <a:lnTo>
                  <a:pt x="591" y="210"/>
                </a:lnTo>
                <a:lnTo>
                  <a:pt x="583" y="212"/>
                </a:lnTo>
                <a:lnTo>
                  <a:pt x="577" y="214"/>
                </a:lnTo>
                <a:lnTo>
                  <a:pt x="569" y="216"/>
                </a:lnTo>
                <a:lnTo>
                  <a:pt x="561" y="220"/>
                </a:lnTo>
                <a:lnTo>
                  <a:pt x="553" y="220"/>
                </a:lnTo>
                <a:lnTo>
                  <a:pt x="545" y="224"/>
                </a:lnTo>
                <a:lnTo>
                  <a:pt x="539" y="224"/>
                </a:lnTo>
                <a:lnTo>
                  <a:pt x="531" y="228"/>
                </a:lnTo>
                <a:lnTo>
                  <a:pt x="525" y="230"/>
                </a:lnTo>
                <a:lnTo>
                  <a:pt x="517" y="234"/>
                </a:lnTo>
                <a:lnTo>
                  <a:pt x="509" y="236"/>
                </a:lnTo>
                <a:lnTo>
                  <a:pt x="503" y="240"/>
                </a:lnTo>
                <a:lnTo>
                  <a:pt x="495" y="242"/>
                </a:lnTo>
                <a:lnTo>
                  <a:pt x="489" y="246"/>
                </a:lnTo>
                <a:lnTo>
                  <a:pt x="481" y="250"/>
                </a:lnTo>
                <a:lnTo>
                  <a:pt x="475" y="254"/>
                </a:lnTo>
                <a:lnTo>
                  <a:pt x="461" y="262"/>
                </a:lnTo>
                <a:lnTo>
                  <a:pt x="449" y="272"/>
                </a:lnTo>
                <a:lnTo>
                  <a:pt x="443" y="274"/>
                </a:lnTo>
                <a:lnTo>
                  <a:pt x="435" y="278"/>
                </a:lnTo>
                <a:lnTo>
                  <a:pt x="429" y="284"/>
                </a:lnTo>
                <a:lnTo>
                  <a:pt x="423" y="288"/>
                </a:lnTo>
                <a:lnTo>
                  <a:pt x="411" y="296"/>
                </a:lnTo>
                <a:lnTo>
                  <a:pt x="399" y="306"/>
                </a:lnTo>
                <a:lnTo>
                  <a:pt x="387" y="316"/>
                </a:lnTo>
                <a:lnTo>
                  <a:pt x="377" y="328"/>
                </a:lnTo>
                <a:lnTo>
                  <a:pt x="367" y="338"/>
                </a:lnTo>
                <a:lnTo>
                  <a:pt x="357" y="350"/>
                </a:lnTo>
                <a:lnTo>
                  <a:pt x="345" y="362"/>
                </a:lnTo>
                <a:lnTo>
                  <a:pt x="337" y="374"/>
                </a:lnTo>
                <a:lnTo>
                  <a:pt x="327" y="386"/>
                </a:lnTo>
                <a:lnTo>
                  <a:pt x="319" y="400"/>
                </a:lnTo>
                <a:lnTo>
                  <a:pt x="311" y="412"/>
                </a:lnTo>
                <a:lnTo>
                  <a:pt x="303" y="426"/>
                </a:lnTo>
                <a:lnTo>
                  <a:pt x="301" y="432"/>
                </a:lnTo>
                <a:lnTo>
                  <a:pt x="297" y="440"/>
                </a:lnTo>
                <a:lnTo>
                  <a:pt x="293" y="448"/>
                </a:lnTo>
                <a:lnTo>
                  <a:pt x="291" y="454"/>
                </a:lnTo>
                <a:lnTo>
                  <a:pt x="281" y="454"/>
                </a:lnTo>
                <a:lnTo>
                  <a:pt x="273" y="454"/>
                </a:lnTo>
                <a:lnTo>
                  <a:pt x="265" y="454"/>
                </a:lnTo>
                <a:lnTo>
                  <a:pt x="257" y="454"/>
                </a:lnTo>
                <a:lnTo>
                  <a:pt x="251" y="454"/>
                </a:lnTo>
                <a:lnTo>
                  <a:pt x="243" y="454"/>
                </a:lnTo>
                <a:lnTo>
                  <a:pt x="235" y="454"/>
                </a:lnTo>
                <a:lnTo>
                  <a:pt x="229" y="454"/>
                </a:lnTo>
                <a:lnTo>
                  <a:pt x="221" y="454"/>
                </a:lnTo>
                <a:lnTo>
                  <a:pt x="213" y="454"/>
                </a:lnTo>
                <a:lnTo>
                  <a:pt x="208" y="454"/>
                </a:lnTo>
                <a:lnTo>
                  <a:pt x="200" y="454"/>
                </a:lnTo>
                <a:lnTo>
                  <a:pt x="192" y="454"/>
                </a:lnTo>
                <a:lnTo>
                  <a:pt x="186" y="454"/>
                </a:lnTo>
                <a:lnTo>
                  <a:pt x="180" y="454"/>
                </a:lnTo>
                <a:lnTo>
                  <a:pt x="174" y="454"/>
                </a:lnTo>
                <a:lnTo>
                  <a:pt x="166" y="454"/>
                </a:lnTo>
                <a:lnTo>
                  <a:pt x="158" y="454"/>
                </a:lnTo>
                <a:lnTo>
                  <a:pt x="152" y="454"/>
                </a:lnTo>
                <a:lnTo>
                  <a:pt x="146" y="454"/>
                </a:lnTo>
                <a:lnTo>
                  <a:pt x="134" y="454"/>
                </a:lnTo>
                <a:lnTo>
                  <a:pt x="122" y="454"/>
                </a:lnTo>
                <a:lnTo>
                  <a:pt x="112" y="454"/>
                </a:lnTo>
                <a:lnTo>
                  <a:pt x="100" y="454"/>
                </a:lnTo>
                <a:lnTo>
                  <a:pt x="90" y="454"/>
                </a:lnTo>
                <a:lnTo>
                  <a:pt x="82" y="454"/>
                </a:lnTo>
                <a:lnTo>
                  <a:pt x="70" y="454"/>
                </a:lnTo>
                <a:lnTo>
                  <a:pt x="62" y="454"/>
                </a:lnTo>
                <a:lnTo>
                  <a:pt x="52" y="454"/>
                </a:lnTo>
                <a:lnTo>
                  <a:pt x="44" y="454"/>
                </a:lnTo>
                <a:lnTo>
                  <a:pt x="38" y="454"/>
                </a:lnTo>
                <a:lnTo>
                  <a:pt x="30" y="454"/>
                </a:lnTo>
                <a:lnTo>
                  <a:pt x="24" y="454"/>
                </a:lnTo>
                <a:lnTo>
                  <a:pt x="20" y="454"/>
                </a:lnTo>
                <a:lnTo>
                  <a:pt x="10" y="454"/>
                </a:lnTo>
                <a:lnTo>
                  <a:pt x="4" y="454"/>
                </a:lnTo>
                <a:lnTo>
                  <a:pt x="0" y="454"/>
                </a:lnTo>
                <a:close/>
              </a:path>
            </a:pathLst>
          </a:custGeom>
          <a:solidFill>
            <a:srgbClr val="597D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9" name="Freeform 176"/>
          <p:cNvSpPr>
            <a:spLocks/>
          </p:cNvSpPr>
          <p:nvPr/>
        </p:nvSpPr>
        <p:spPr bwMode="auto">
          <a:xfrm>
            <a:off x="2038350" y="4422775"/>
            <a:ext cx="107950" cy="92075"/>
          </a:xfrm>
          <a:custGeom>
            <a:avLst/>
            <a:gdLst>
              <a:gd name="T0" fmla="*/ 2147483647 w 68"/>
              <a:gd name="T1" fmla="*/ 2147483647 h 58"/>
              <a:gd name="T2" fmla="*/ 2147483647 w 68"/>
              <a:gd name="T3" fmla="*/ 2147483647 h 58"/>
              <a:gd name="T4" fmla="*/ 2147483647 w 68"/>
              <a:gd name="T5" fmla="*/ 2147483647 h 58"/>
              <a:gd name="T6" fmla="*/ 2147483647 w 68"/>
              <a:gd name="T7" fmla="*/ 2147483647 h 58"/>
              <a:gd name="T8" fmla="*/ 2147483647 w 68"/>
              <a:gd name="T9" fmla="*/ 2147483647 h 58"/>
              <a:gd name="T10" fmla="*/ 2147483647 w 68"/>
              <a:gd name="T11" fmla="*/ 2147483647 h 58"/>
              <a:gd name="T12" fmla="*/ 2147483647 w 68"/>
              <a:gd name="T13" fmla="*/ 2147483647 h 58"/>
              <a:gd name="T14" fmla="*/ 2147483647 w 68"/>
              <a:gd name="T15" fmla="*/ 2147483647 h 58"/>
              <a:gd name="T16" fmla="*/ 2147483647 w 68"/>
              <a:gd name="T17" fmla="*/ 2147483647 h 58"/>
              <a:gd name="T18" fmla="*/ 2147483647 w 68"/>
              <a:gd name="T19" fmla="*/ 0 h 58"/>
              <a:gd name="T20" fmla="*/ 2147483647 w 68"/>
              <a:gd name="T21" fmla="*/ 0 h 58"/>
              <a:gd name="T22" fmla="*/ 2147483647 w 68"/>
              <a:gd name="T23" fmla="*/ 0 h 58"/>
              <a:gd name="T24" fmla="*/ 2147483647 w 68"/>
              <a:gd name="T25" fmla="*/ 0 h 58"/>
              <a:gd name="T26" fmla="*/ 2147483647 w 68"/>
              <a:gd name="T27" fmla="*/ 2147483647 h 58"/>
              <a:gd name="T28" fmla="*/ 2147483647 w 68"/>
              <a:gd name="T29" fmla="*/ 2147483647 h 58"/>
              <a:gd name="T30" fmla="*/ 0 w 68"/>
              <a:gd name="T31" fmla="*/ 2147483647 h 58"/>
              <a:gd name="T32" fmla="*/ 0 w 68"/>
              <a:gd name="T33" fmla="*/ 2147483647 h 58"/>
              <a:gd name="T34" fmla="*/ 2147483647 w 68"/>
              <a:gd name="T35" fmla="*/ 2147483647 h 58"/>
              <a:gd name="T36" fmla="*/ 2147483647 w 68"/>
              <a:gd name="T37" fmla="*/ 2147483647 h 58"/>
              <a:gd name="T38" fmla="*/ 2147483647 w 68"/>
              <a:gd name="T39" fmla="*/ 2147483647 h 58"/>
              <a:gd name="T40" fmla="*/ 2147483647 w 68"/>
              <a:gd name="T41" fmla="*/ 2147483647 h 58"/>
              <a:gd name="T42" fmla="*/ 2147483647 w 68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8" h="58">
                <a:moveTo>
                  <a:pt x="22" y="58"/>
                </a:moveTo>
                <a:lnTo>
                  <a:pt x="46" y="58"/>
                </a:lnTo>
                <a:lnTo>
                  <a:pt x="54" y="56"/>
                </a:lnTo>
                <a:lnTo>
                  <a:pt x="62" y="52"/>
                </a:lnTo>
                <a:lnTo>
                  <a:pt x="66" y="44"/>
                </a:lnTo>
                <a:lnTo>
                  <a:pt x="68" y="36"/>
                </a:lnTo>
                <a:lnTo>
                  <a:pt x="68" y="20"/>
                </a:lnTo>
                <a:lnTo>
                  <a:pt x="66" y="10"/>
                </a:lnTo>
                <a:lnTo>
                  <a:pt x="62" y="4"/>
                </a:lnTo>
                <a:lnTo>
                  <a:pt x="54" y="0"/>
                </a:lnTo>
                <a:lnTo>
                  <a:pt x="46" y="0"/>
                </a:lnTo>
                <a:lnTo>
                  <a:pt x="22" y="0"/>
                </a:lnTo>
                <a:lnTo>
                  <a:pt x="12" y="0"/>
                </a:lnTo>
                <a:lnTo>
                  <a:pt x="6" y="4"/>
                </a:lnTo>
                <a:lnTo>
                  <a:pt x="2" y="10"/>
                </a:lnTo>
                <a:lnTo>
                  <a:pt x="0" y="20"/>
                </a:lnTo>
                <a:lnTo>
                  <a:pt x="0" y="36"/>
                </a:lnTo>
                <a:lnTo>
                  <a:pt x="2" y="44"/>
                </a:lnTo>
                <a:lnTo>
                  <a:pt x="6" y="52"/>
                </a:lnTo>
                <a:lnTo>
                  <a:pt x="12" y="56"/>
                </a:lnTo>
                <a:lnTo>
                  <a:pt x="22" y="58"/>
                </a:lnTo>
                <a:close/>
              </a:path>
            </a:pathLst>
          </a:custGeom>
          <a:solidFill>
            <a:srgbClr val="F0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0" name="Freeform 178"/>
          <p:cNvSpPr>
            <a:spLocks/>
          </p:cNvSpPr>
          <p:nvPr/>
        </p:nvSpPr>
        <p:spPr bwMode="auto">
          <a:xfrm>
            <a:off x="2187575" y="4140200"/>
            <a:ext cx="200025" cy="219075"/>
          </a:xfrm>
          <a:custGeom>
            <a:avLst/>
            <a:gdLst>
              <a:gd name="T0" fmla="*/ 2147483647 w 126"/>
              <a:gd name="T1" fmla="*/ 2147483647 h 138"/>
              <a:gd name="T2" fmla="*/ 2147483647 w 126"/>
              <a:gd name="T3" fmla="*/ 2147483647 h 138"/>
              <a:gd name="T4" fmla="*/ 2147483647 w 126"/>
              <a:gd name="T5" fmla="*/ 2147483647 h 138"/>
              <a:gd name="T6" fmla="*/ 2147483647 w 126"/>
              <a:gd name="T7" fmla="*/ 2147483647 h 138"/>
              <a:gd name="T8" fmla="*/ 2147483647 w 126"/>
              <a:gd name="T9" fmla="*/ 2147483647 h 138"/>
              <a:gd name="T10" fmla="*/ 2147483647 w 126"/>
              <a:gd name="T11" fmla="*/ 2147483647 h 138"/>
              <a:gd name="T12" fmla="*/ 2147483647 w 126"/>
              <a:gd name="T13" fmla="*/ 2147483647 h 138"/>
              <a:gd name="T14" fmla="*/ 2147483647 w 126"/>
              <a:gd name="T15" fmla="*/ 2147483647 h 138"/>
              <a:gd name="T16" fmla="*/ 2147483647 w 126"/>
              <a:gd name="T17" fmla="*/ 2147483647 h 138"/>
              <a:gd name="T18" fmla="*/ 2147483647 w 126"/>
              <a:gd name="T19" fmla="*/ 2147483647 h 138"/>
              <a:gd name="T20" fmla="*/ 2147483647 w 126"/>
              <a:gd name="T21" fmla="*/ 2147483647 h 138"/>
              <a:gd name="T22" fmla="*/ 2147483647 w 126"/>
              <a:gd name="T23" fmla="*/ 2147483647 h 138"/>
              <a:gd name="T24" fmla="*/ 2147483647 w 126"/>
              <a:gd name="T25" fmla="*/ 2147483647 h 138"/>
              <a:gd name="T26" fmla="*/ 2147483647 w 126"/>
              <a:gd name="T27" fmla="*/ 2147483647 h 138"/>
              <a:gd name="T28" fmla="*/ 2147483647 w 126"/>
              <a:gd name="T29" fmla="*/ 2147483647 h 138"/>
              <a:gd name="T30" fmla="*/ 2147483647 w 126"/>
              <a:gd name="T31" fmla="*/ 2147483647 h 138"/>
              <a:gd name="T32" fmla="*/ 2147483647 w 126"/>
              <a:gd name="T33" fmla="*/ 2147483647 h 138"/>
              <a:gd name="T34" fmla="*/ 2147483647 w 126"/>
              <a:gd name="T35" fmla="*/ 0 h 138"/>
              <a:gd name="T36" fmla="*/ 2147483647 w 126"/>
              <a:gd name="T37" fmla="*/ 0 h 138"/>
              <a:gd name="T38" fmla="*/ 2147483647 w 126"/>
              <a:gd name="T39" fmla="*/ 0 h 138"/>
              <a:gd name="T40" fmla="*/ 2147483647 w 126"/>
              <a:gd name="T41" fmla="*/ 0 h 138"/>
              <a:gd name="T42" fmla="*/ 2147483647 w 126"/>
              <a:gd name="T43" fmla="*/ 2147483647 h 138"/>
              <a:gd name="T44" fmla="*/ 2147483647 w 126"/>
              <a:gd name="T45" fmla="*/ 2147483647 h 138"/>
              <a:gd name="T46" fmla="*/ 2147483647 w 126"/>
              <a:gd name="T47" fmla="*/ 2147483647 h 138"/>
              <a:gd name="T48" fmla="*/ 2147483647 w 126"/>
              <a:gd name="T49" fmla="*/ 2147483647 h 138"/>
              <a:gd name="T50" fmla="*/ 2147483647 w 126"/>
              <a:gd name="T51" fmla="*/ 2147483647 h 138"/>
              <a:gd name="T52" fmla="*/ 0 w 126"/>
              <a:gd name="T53" fmla="*/ 2147483647 h 138"/>
              <a:gd name="T54" fmla="*/ 0 w 126"/>
              <a:gd name="T55" fmla="*/ 2147483647 h 138"/>
              <a:gd name="T56" fmla="*/ 0 w 126"/>
              <a:gd name="T57" fmla="*/ 2147483647 h 138"/>
              <a:gd name="T58" fmla="*/ 0 w 126"/>
              <a:gd name="T59" fmla="*/ 2147483647 h 138"/>
              <a:gd name="T60" fmla="*/ 2147483647 w 126"/>
              <a:gd name="T61" fmla="*/ 2147483647 h 138"/>
              <a:gd name="T62" fmla="*/ 2147483647 w 126"/>
              <a:gd name="T63" fmla="*/ 2147483647 h 138"/>
              <a:gd name="T64" fmla="*/ 2147483647 w 126"/>
              <a:gd name="T65" fmla="*/ 2147483647 h 138"/>
              <a:gd name="T66" fmla="*/ 2147483647 w 126"/>
              <a:gd name="T67" fmla="*/ 2147483647 h 138"/>
              <a:gd name="T68" fmla="*/ 2147483647 w 126"/>
              <a:gd name="T69" fmla="*/ 2147483647 h 138"/>
              <a:gd name="T70" fmla="*/ 2147483647 w 126"/>
              <a:gd name="T71" fmla="*/ 2147483647 h 138"/>
              <a:gd name="T72" fmla="*/ 2147483647 w 126"/>
              <a:gd name="T73" fmla="*/ 2147483647 h 138"/>
              <a:gd name="T74" fmla="*/ 2147483647 w 126"/>
              <a:gd name="T75" fmla="*/ 2147483647 h 1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6" h="138">
                <a:moveTo>
                  <a:pt x="40" y="138"/>
                </a:moveTo>
                <a:lnTo>
                  <a:pt x="86" y="138"/>
                </a:lnTo>
                <a:lnTo>
                  <a:pt x="94" y="138"/>
                </a:lnTo>
                <a:lnTo>
                  <a:pt x="100" y="136"/>
                </a:lnTo>
                <a:lnTo>
                  <a:pt x="106" y="132"/>
                </a:lnTo>
                <a:lnTo>
                  <a:pt x="114" y="128"/>
                </a:lnTo>
                <a:lnTo>
                  <a:pt x="118" y="122"/>
                </a:lnTo>
                <a:lnTo>
                  <a:pt x="122" y="116"/>
                </a:lnTo>
                <a:lnTo>
                  <a:pt x="126" y="108"/>
                </a:lnTo>
                <a:lnTo>
                  <a:pt x="126" y="100"/>
                </a:lnTo>
                <a:lnTo>
                  <a:pt x="126" y="38"/>
                </a:lnTo>
                <a:lnTo>
                  <a:pt x="126" y="30"/>
                </a:lnTo>
                <a:lnTo>
                  <a:pt x="122" y="22"/>
                </a:lnTo>
                <a:lnTo>
                  <a:pt x="118" y="16"/>
                </a:lnTo>
                <a:lnTo>
                  <a:pt x="114" y="10"/>
                </a:lnTo>
                <a:lnTo>
                  <a:pt x="106" y="4"/>
                </a:lnTo>
                <a:lnTo>
                  <a:pt x="100" y="2"/>
                </a:lnTo>
                <a:lnTo>
                  <a:pt x="94" y="0"/>
                </a:lnTo>
                <a:lnTo>
                  <a:pt x="86" y="0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4"/>
                </a:lnTo>
                <a:lnTo>
                  <a:pt x="12" y="10"/>
                </a:lnTo>
                <a:lnTo>
                  <a:pt x="6" y="16"/>
                </a:lnTo>
                <a:lnTo>
                  <a:pt x="4" y="22"/>
                </a:lnTo>
                <a:lnTo>
                  <a:pt x="0" y="30"/>
                </a:lnTo>
                <a:lnTo>
                  <a:pt x="0" y="38"/>
                </a:lnTo>
                <a:lnTo>
                  <a:pt x="0" y="100"/>
                </a:lnTo>
                <a:lnTo>
                  <a:pt x="0" y="108"/>
                </a:lnTo>
                <a:lnTo>
                  <a:pt x="4" y="116"/>
                </a:lnTo>
                <a:lnTo>
                  <a:pt x="6" y="122"/>
                </a:lnTo>
                <a:lnTo>
                  <a:pt x="12" y="128"/>
                </a:lnTo>
                <a:lnTo>
                  <a:pt x="16" y="132"/>
                </a:lnTo>
                <a:lnTo>
                  <a:pt x="24" y="136"/>
                </a:lnTo>
                <a:lnTo>
                  <a:pt x="32" y="138"/>
                </a:lnTo>
                <a:lnTo>
                  <a:pt x="40" y="138"/>
                </a:lnTo>
                <a:close/>
              </a:path>
            </a:pathLst>
          </a:custGeom>
          <a:solidFill>
            <a:srgbClr val="7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1" name="Freeform 179"/>
          <p:cNvSpPr>
            <a:spLocks/>
          </p:cNvSpPr>
          <p:nvPr/>
        </p:nvSpPr>
        <p:spPr bwMode="auto">
          <a:xfrm>
            <a:off x="2155825" y="4137025"/>
            <a:ext cx="203200" cy="222250"/>
          </a:xfrm>
          <a:custGeom>
            <a:avLst/>
            <a:gdLst>
              <a:gd name="T0" fmla="*/ 2147483647 w 128"/>
              <a:gd name="T1" fmla="*/ 2147483647 h 140"/>
              <a:gd name="T2" fmla="*/ 2147483647 w 128"/>
              <a:gd name="T3" fmla="*/ 2147483647 h 140"/>
              <a:gd name="T4" fmla="*/ 2147483647 w 128"/>
              <a:gd name="T5" fmla="*/ 2147483647 h 140"/>
              <a:gd name="T6" fmla="*/ 2147483647 w 128"/>
              <a:gd name="T7" fmla="*/ 2147483647 h 140"/>
              <a:gd name="T8" fmla="*/ 2147483647 w 128"/>
              <a:gd name="T9" fmla="*/ 2147483647 h 140"/>
              <a:gd name="T10" fmla="*/ 2147483647 w 128"/>
              <a:gd name="T11" fmla="*/ 2147483647 h 140"/>
              <a:gd name="T12" fmla="*/ 2147483647 w 128"/>
              <a:gd name="T13" fmla="*/ 2147483647 h 140"/>
              <a:gd name="T14" fmla="*/ 2147483647 w 128"/>
              <a:gd name="T15" fmla="*/ 2147483647 h 140"/>
              <a:gd name="T16" fmla="*/ 2147483647 w 128"/>
              <a:gd name="T17" fmla="*/ 2147483647 h 140"/>
              <a:gd name="T18" fmla="*/ 2147483647 w 128"/>
              <a:gd name="T19" fmla="*/ 2147483647 h 140"/>
              <a:gd name="T20" fmla="*/ 2147483647 w 128"/>
              <a:gd name="T21" fmla="*/ 2147483647 h 140"/>
              <a:gd name="T22" fmla="*/ 2147483647 w 128"/>
              <a:gd name="T23" fmla="*/ 2147483647 h 140"/>
              <a:gd name="T24" fmla="*/ 2147483647 w 128"/>
              <a:gd name="T25" fmla="*/ 2147483647 h 140"/>
              <a:gd name="T26" fmla="*/ 2147483647 w 128"/>
              <a:gd name="T27" fmla="*/ 2147483647 h 140"/>
              <a:gd name="T28" fmla="*/ 2147483647 w 128"/>
              <a:gd name="T29" fmla="*/ 2147483647 h 140"/>
              <a:gd name="T30" fmla="*/ 2147483647 w 128"/>
              <a:gd name="T31" fmla="*/ 2147483647 h 140"/>
              <a:gd name="T32" fmla="*/ 2147483647 w 128"/>
              <a:gd name="T33" fmla="*/ 2147483647 h 140"/>
              <a:gd name="T34" fmla="*/ 2147483647 w 128"/>
              <a:gd name="T35" fmla="*/ 0 h 140"/>
              <a:gd name="T36" fmla="*/ 2147483647 w 128"/>
              <a:gd name="T37" fmla="*/ 0 h 140"/>
              <a:gd name="T38" fmla="*/ 2147483647 w 128"/>
              <a:gd name="T39" fmla="*/ 0 h 140"/>
              <a:gd name="T40" fmla="*/ 2147483647 w 128"/>
              <a:gd name="T41" fmla="*/ 0 h 140"/>
              <a:gd name="T42" fmla="*/ 2147483647 w 128"/>
              <a:gd name="T43" fmla="*/ 2147483647 h 140"/>
              <a:gd name="T44" fmla="*/ 2147483647 w 128"/>
              <a:gd name="T45" fmla="*/ 2147483647 h 140"/>
              <a:gd name="T46" fmla="*/ 2147483647 w 128"/>
              <a:gd name="T47" fmla="*/ 2147483647 h 140"/>
              <a:gd name="T48" fmla="*/ 2147483647 w 128"/>
              <a:gd name="T49" fmla="*/ 2147483647 h 140"/>
              <a:gd name="T50" fmla="*/ 2147483647 w 128"/>
              <a:gd name="T51" fmla="*/ 2147483647 h 140"/>
              <a:gd name="T52" fmla="*/ 0 w 128"/>
              <a:gd name="T53" fmla="*/ 2147483647 h 140"/>
              <a:gd name="T54" fmla="*/ 0 w 128"/>
              <a:gd name="T55" fmla="*/ 2147483647 h 140"/>
              <a:gd name="T56" fmla="*/ 0 w 128"/>
              <a:gd name="T57" fmla="*/ 2147483647 h 140"/>
              <a:gd name="T58" fmla="*/ 0 w 128"/>
              <a:gd name="T59" fmla="*/ 2147483647 h 140"/>
              <a:gd name="T60" fmla="*/ 2147483647 w 128"/>
              <a:gd name="T61" fmla="*/ 2147483647 h 140"/>
              <a:gd name="T62" fmla="*/ 2147483647 w 128"/>
              <a:gd name="T63" fmla="*/ 2147483647 h 140"/>
              <a:gd name="T64" fmla="*/ 2147483647 w 128"/>
              <a:gd name="T65" fmla="*/ 2147483647 h 140"/>
              <a:gd name="T66" fmla="*/ 2147483647 w 128"/>
              <a:gd name="T67" fmla="*/ 2147483647 h 140"/>
              <a:gd name="T68" fmla="*/ 2147483647 w 128"/>
              <a:gd name="T69" fmla="*/ 2147483647 h 140"/>
              <a:gd name="T70" fmla="*/ 2147483647 w 128"/>
              <a:gd name="T71" fmla="*/ 2147483647 h 140"/>
              <a:gd name="T72" fmla="*/ 2147483647 w 128"/>
              <a:gd name="T73" fmla="*/ 2147483647 h 140"/>
              <a:gd name="T74" fmla="*/ 2147483647 w 128"/>
              <a:gd name="T75" fmla="*/ 2147483647 h 1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8" h="140">
                <a:moveTo>
                  <a:pt x="40" y="140"/>
                </a:moveTo>
                <a:lnTo>
                  <a:pt x="88" y="140"/>
                </a:lnTo>
                <a:lnTo>
                  <a:pt x="96" y="140"/>
                </a:lnTo>
                <a:lnTo>
                  <a:pt x="102" y="138"/>
                </a:lnTo>
                <a:lnTo>
                  <a:pt x="108" y="134"/>
                </a:lnTo>
                <a:lnTo>
                  <a:pt x="116" y="130"/>
                </a:lnTo>
                <a:lnTo>
                  <a:pt x="120" y="124"/>
                </a:lnTo>
                <a:lnTo>
                  <a:pt x="124" y="118"/>
                </a:lnTo>
                <a:lnTo>
                  <a:pt x="126" y="110"/>
                </a:lnTo>
                <a:lnTo>
                  <a:pt x="128" y="102"/>
                </a:lnTo>
                <a:lnTo>
                  <a:pt x="128" y="40"/>
                </a:lnTo>
                <a:lnTo>
                  <a:pt x="126" y="32"/>
                </a:lnTo>
                <a:lnTo>
                  <a:pt x="124" y="24"/>
                </a:lnTo>
                <a:lnTo>
                  <a:pt x="120" y="16"/>
                </a:lnTo>
                <a:lnTo>
                  <a:pt x="116" y="10"/>
                </a:lnTo>
                <a:lnTo>
                  <a:pt x="108" y="4"/>
                </a:lnTo>
                <a:lnTo>
                  <a:pt x="102" y="2"/>
                </a:lnTo>
                <a:lnTo>
                  <a:pt x="96" y="0"/>
                </a:lnTo>
                <a:lnTo>
                  <a:pt x="88" y="0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4"/>
                </a:lnTo>
                <a:lnTo>
                  <a:pt x="10" y="10"/>
                </a:lnTo>
                <a:lnTo>
                  <a:pt x="4" y="16"/>
                </a:lnTo>
                <a:lnTo>
                  <a:pt x="2" y="24"/>
                </a:lnTo>
                <a:lnTo>
                  <a:pt x="0" y="32"/>
                </a:lnTo>
                <a:lnTo>
                  <a:pt x="0" y="40"/>
                </a:lnTo>
                <a:lnTo>
                  <a:pt x="0" y="102"/>
                </a:lnTo>
                <a:lnTo>
                  <a:pt x="0" y="110"/>
                </a:lnTo>
                <a:lnTo>
                  <a:pt x="2" y="118"/>
                </a:lnTo>
                <a:lnTo>
                  <a:pt x="4" y="124"/>
                </a:lnTo>
                <a:lnTo>
                  <a:pt x="10" y="130"/>
                </a:lnTo>
                <a:lnTo>
                  <a:pt x="16" y="134"/>
                </a:lnTo>
                <a:lnTo>
                  <a:pt x="24" y="138"/>
                </a:lnTo>
                <a:lnTo>
                  <a:pt x="32" y="140"/>
                </a:lnTo>
                <a:lnTo>
                  <a:pt x="40" y="140"/>
                </a:lnTo>
                <a:close/>
              </a:path>
            </a:pathLst>
          </a:custGeom>
          <a:solidFill>
            <a:srgbClr val="AB3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2" name="Freeform 180"/>
          <p:cNvSpPr>
            <a:spLocks/>
          </p:cNvSpPr>
          <p:nvPr/>
        </p:nvSpPr>
        <p:spPr bwMode="auto">
          <a:xfrm>
            <a:off x="2073275" y="4241800"/>
            <a:ext cx="158750" cy="228600"/>
          </a:xfrm>
          <a:custGeom>
            <a:avLst/>
            <a:gdLst>
              <a:gd name="T0" fmla="*/ 2147483647 w 100"/>
              <a:gd name="T1" fmla="*/ 2147483647 h 144"/>
              <a:gd name="T2" fmla="*/ 2147483647 w 100"/>
              <a:gd name="T3" fmla="*/ 2147483647 h 144"/>
              <a:gd name="T4" fmla="*/ 2147483647 w 100"/>
              <a:gd name="T5" fmla="*/ 2147483647 h 144"/>
              <a:gd name="T6" fmla="*/ 2147483647 w 100"/>
              <a:gd name="T7" fmla="*/ 2147483647 h 144"/>
              <a:gd name="T8" fmla="*/ 2147483647 w 100"/>
              <a:gd name="T9" fmla="*/ 2147483647 h 144"/>
              <a:gd name="T10" fmla="*/ 2147483647 w 100"/>
              <a:gd name="T11" fmla="*/ 2147483647 h 144"/>
              <a:gd name="T12" fmla="*/ 2147483647 w 100"/>
              <a:gd name="T13" fmla="*/ 2147483647 h 144"/>
              <a:gd name="T14" fmla="*/ 2147483647 w 100"/>
              <a:gd name="T15" fmla="*/ 0 h 144"/>
              <a:gd name="T16" fmla="*/ 2147483647 w 100"/>
              <a:gd name="T17" fmla="*/ 2147483647 h 144"/>
              <a:gd name="T18" fmla="*/ 2147483647 w 100"/>
              <a:gd name="T19" fmla="*/ 2147483647 h 144"/>
              <a:gd name="T20" fmla="*/ 0 w 100"/>
              <a:gd name="T21" fmla="*/ 2147483647 h 144"/>
              <a:gd name="T22" fmla="*/ 0 w 100"/>
              <a:gd name="T23" fmla="*/ 2147483647 h 144"/>
              <a:gd name="T24" fmla="*/ 2147483647 w 100"/>
              <a:gd name="T25" fmla="*/ 2147483647 h 144"/>
              <a:gd name="T26" fmla="*/ 2147483647 w 100"/>
              <a:gd name="T27" fmla="*/ 2147483647 h 1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" h="144">
                <a:moveTo>
                  <a:pt x="6" y="144"/>
                </a:moveTo>
                <a:lnTo>
                  <a:pt x="10" y="144"/>
                </a:lnTo>
                <a:lnTo>
                  <a:pt x="16" y="142"/>
                </a:lnTo>
                <a:lnTo>
                  <a:pt x="18" y="138"/>
                </a:lnTo>
                <a:lnTo>
                  <a:pt x="22" y="136"/>
                </a:lnTo>
                <a:lnTo>
                  <a:pt x="100" y="12"/>
                </a:lnTo>
                <a:lnTo>
                  <a:pt x="100" y="2"/>
                </a:lnTo>
                <a:lnTo>
                  <a:pt x="94" y="0"/>
                </a:lnTo>
                <a:lnTo>
                  <a:pt x="84" y="2"/>
                </a:lnTo>
                <a:lnTo>
                  <a:pt x="78" y="12"/>
                </a:lnTo>
                <a:lnTo>
                  <a:pt x="0" y="136"/>
                </a:lnTo>
                <a:lnTo>
                  <a:pt x="0" y="142"/>
                </a:lnTo>
                <a:lnTo>
                  <a:pt x="6" y="144"/>
                </a:lnTo>
                <a:close/>
              </a:path>
            </a:pathLst>
          </a:custGeom>
          <a:solidFill>
            <a:srgbClr val="001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3" name="Freeform 181"/>
          <p:cNvSpPr>
            <a:spLocks/>
          </p:cNvSpPr>
          <p:nvPr/>
        </p:nvSpPr>
        <p:spPr bwMode="auto">
          <a:xfrm>
            <a:off x="741363" y="4975225"/>
            <a:ext cx="1274762" cy="528638"/>
          </a:xfrm>
          <a:custGeom>
            <a:avLst/>
            <a:gdLst>
              <a:gd name="T0" fmla="*/ 2147483647 w 803"/>
              <a:gd name="T1" fmla="*/ 2147483647 h 333"/>
              <a:gd name="T2" fmla="*/ 2147483647 w 803"/>
              <a:gd name="T3" fmla="*/ 2147483647 h 333"/>
              <a:gd name="T4" fmla="*/ 2147483647 w 803"/>
              <a:gd name="T5" fmla="*/ 2147483647 h 333"/>
              <a:gd name="T6" fmla="*/ 2147483647 w 803"/>
              <a:gd name="T7" fmla="*/ 2147483647 h 333"/>
              <a:gd name="T8" fmla="*/ 2147483647 w 803"/>
              <a:gd name="T9" fmla="*/ 2147483647 h 333"/>
              <a:gd name="T10" fmla="*/ 2147483647 w 803"/>
              <a:gd name="T11" fmla="*/ 2147483647 h 333"/>
              <a:gd name="T12" fmla="*/ 2147483647 w 803"/>
              <a:gd name="T13" fmla="*/ 2147483647 h 333"/>
              <a:gd name="T14" fmla="*/ 2147483647 w 803"/>
              <a:gd name="T15" fmla="*/ 2147483647 h 333"/>
              <a:gd name="T16" fmla="*/ 2147483647 w 803"/>
              <a:gd name="T17" fmla="*/ 2147483647 h 333"/>
              <a:gd name="T18" fmla="*/ 2147483647 w 803"/>
              <a:gd name="T19" fmla="*/ 2147483647 h 333"/>
              <a:gd name="T20" fmla="*/ 2147483647 w 803"/>
              <a:gd name="T21" fmla="*/ 2147483647 h 333"/>
              <a:gd name="T22" fmla="*/ 2147483647 w 803"/>
              <a:gd name="T23" fmla="*/ 2147483647 h 333"/>
              <a:gd name="T24" fmla="*/ 2147483647 w 803"/>
              <a:gd name="T25" fmla="*/ 2147483647 h 333"/>
              <a:gd name="T26" fmla="*/ 2147483647 w 803"/>
              <a:gd name="T27" fmla="*/ 2147483647 h 333"/>
              <a:gd name="T28" fmla="*/ 2147483647 w 803"/>
              <a:gd name="T29" fmla="*/ 2147483647 h 333"/>
              <a:gd name="T30" fmla="*/ 2147483647 w 803"/>
              <a:gd name="T31" fmla="*/ 2147483647 h 333"/>
              <a:gd name="T32" fmla="*/ 2147483647 w 803"/>
              <a:gd name="T33" fmla="*/ 2147483647 h 333"/>
              <a:gd name="T34" fmla="*/ 2147483647 w 803"/>
              <a:gd name="T35" fmla="*/ 2147483647 h 333"/>
              <a:gd name="T36" fmla="*/ 2147483647 w 803"/>
              <a:gd name="T37" fmla="*/ 0 h 333"/>
              <a:gd name="T38" fmla="*/ 2147483647 w 803"/>
              <a:gd name="T39" fmla="*/ 2147483647 h 333"/>
              <a:gd name="T40" fmla="*/ 2147483647 w 803"/>
              <a:gd name="T41" fmla="*/ 2147483647 h 333"/>
              <a:gd name="T42" fmla="*/ 2147483647 w 803"/>
              <a:gd name="T43" fmla="*/ 2147483647 h 333"/>
              <a:gd name="T44" fmla="*/ 2147483647 w 803"/>
              <a:gd name="T45" fmla="*/ 2147483647 h 333"/>
              <a:gd name="T46" fmla="*/ 2147483647 w 803"/>
              <a:gd name="T47" fmla="*/ 2147483647 h 333"/>
              <a:gd name="T48" fmla="*/ 2147483647 w 803"/>
              <a:gd name="T49" fmla="*/ 2147483647 h 333"/>
              <a:gd name="T50" fmla="*/ 2147483647 w 803"/>
              <a:gd name="T51" fmla="*/ 2147483647 h 333"/>
              <a:gd name="T52" fmla="*/ 2147483647 w 803"/>
              <a:gd name="T53" fmla="*/ 2147483647 h 333"/>
              <a:gd name="T54" fmla="*/ 2147483647 w 803"/>
              <a:gd name="T55" fmla="*/ 2147483647 h 333"/>
              <a:gd name="T56" fmla="*/ 2147483647 w 803"/>
              <a:gd name="T57" fmla="*/ 2147483647 h 333"/>
              <a:gd name="T58" fmla="*/ 2147483647 w 803"/>
              <a:gd name="T59" fmla="*/ 2147483647 h 333"/>
              <a:gd name="T60" fmla="*/ 2147483647 w 803"/>
              <a:gd name="T61" fmla="*/ 2147483647 h 333"/>
              <a:gd name="T62" fmla="*/ 2147483647 w 803"/>
              <a:gd name="T63" fmla="*/ 2147483647 h 333"/>
              <a:gd name="T64" fmla="*/ 2147483647 w 803"/>
              <a:gd name="T65" fmla="*/ 2147483647 h 333"/>
              <a:gd name="T66" fmla="*/ 2147483647 w 803"/>
              <a:gd name="T67" fmla="*/ 2147483647 h 333"/>
              <a:gd name="T68" fmla="*/ 2147483647 w 803"/>
              <a:gd name="T69" fmla="*/ 2147483647 h 333"/>
              <a:gd name="T70" fmla="*/ 2147483647 w 803"/>
              <a:gd name="T71" fmla="*/ 2147483647 h 333"/>
              <a:gd name="T72" fmla="*/ 2147483647 w 803"/>
              <a:gd name="T73" fmla="*/ 2147483647 h 333"/>
              <a:gd name="T74" fmla="*/ 2147483647 w 803"/>
              <a:gd name="T75" fmla="*/ 2147483647 h 333"/>
              <a:gd name="T76" fmla="*/ 2147483647 w 803"/>
              <a:gd name="T77" fmla="*/ 2147483647 h 333"/>
              <a:gd name="T78" fmla="*/ 2147483647 w 803"/>
              <a:gd name="T79" fmla="*/ 2147483647 h 333"/>
              <a:gd name="T80" fmla="*/ 2147483647 w 803"/>
              <a:gd name="T81" fmla="*/ 2147483647 h 333"/>
              <a:gd name="T82" fmla="*/ 2147483647 w 803"/>
              <a:gd name="T83" fmla="*/ 2147483647 h 333"/>
              <a:gd name="T84" fmla="*/ 2147483647 w 803"/>
              <a:gd name="T85" fmla="*/ 2147483647 h 333"/>
              <a:gd name="T86" fmla="*/ 2147483647 w 803"/>
              <a:gd name="T87" fmla="*/ 2147483647 h 333"/>
              <a:gd name="T88" fmla="*/ 2147483647 w 803"/>
              <a:gd name="T89" fmla="*/ 2147483647 h 333"/>
              <a:gd name="T90" fmla="*/ 2147483647 w 803"/>
              <a:gd name="T91" fmla="*/ 2147483647 h 333"/>
              <a:gd name="T92" fmla="*/ 2147483647 w 803"/>
              <a:gd name="T93" fmla="*/ 2147483647 h 333"/>
              <a:gd name="T94" fmla="*/ 2147483647 w 803"/>
              <a:gd name="T95" fmla="*/ 2147483647 h 333"/>
              <a:gd name="T96" fmla="*/ 2147483647 w 803"/>
              <a:gd name="T97" fmla="*/ 2147483647 h 333"/>
              <a:gd name="T98" fmla="*/ 2147483647 w 803"/>
              <a:gd name="T99" fmla="*/ 2147483647 h 333"/>
              <a:gd name="T100" fmla="*/ 2147483647 w 803"/>
              <a:gd name="T101" fmla="*/ 2147483647 h 333"/>
              <a:gd name="T102" fmla="*/ 2147483647 w 803"/>
              <a:gd name="T103" fmla="*/ 2147483647 h 3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03" h="333">
                <a:moveTo>
                  <a:pt x="665" y="333"/>
                </a:moveTo>
                <a:lnTo>
                  <a:pt x="675" y="333"/>
                </a:lnTo>
                <a:lnTo>
                  <a:pt x="685" y="333"/>
                </a:lnTo>
                <a:lnTo>
                  <a:pt x="693" y="333"/>
                </a:lnTo>
                <a:lnTo>
                  <a:pt x="703" y="333"/>
                </a:lnTo>
                <a:lnTo>
                  <a:pt x="711" y="333"/>
                </a:lnTo>
                <a:lnTo>
                  <a:pt x="719" y="333"/>
                </a:lnTo>
                <a:lnTo>
                  <a:pt x="729" y="333"/>
                </a:lnTo>
                <a:lnTo>
                  <a:pt x="739" y="333"/>
                </a:lnTo>
                <a:lnTo>
                  <a:pt x="745" y="333"/>
                </a:lnTo>
                <a:lnTo>
                  <a:pt x="753" y="333"/>
                </a:lnTo>
                <a:lnTo>
                  <a:pt x="763" y="333"/>
                </a:lnTo>
                <a:lnTo>
                  <a:pt x="771" y="333"/>
                </a:lnTo>
                <a:lnTo>
                  <a:pt x="779" y="333"/>
                </a:lnTo>
                <a:lnTo>
                  <a:pt x="787" y="333"/>
                </a:lnTo>
                <a:lnTo>
                  <a:pt x="795" y="333"/>
                </a:lnTo>
                <a:lnTo>
                  <a:pt x="803" y="333"/>
                </a:lnTo>
                <a:lnTo>
                  <a:pt x="797" y="323"/>
                </a:lnTo>
                <a:lnTo>
                  <a:pt x="791" y="315"/>
                </a:lnTo>
                <a:lnTo>
                  <a:pt x="787" y="306"/>
                </a:lnTo>
                <a:lnTo>
                  <a:pt x="781" y="296"/>
                </a:lnTo>
                <a:lnTo>
                  <a:pt x="775" y="286"/>
                </a:lnTo>
                <a:lnTo>
                  <a:pt x="771" y="274"/>
                </a:lnTo>
                <a:lnTo>
                  <a:pt x="765" y="264"/>
                </a:lnTo>
                <a:lnTo>
                  <a:pt x="761" y="254"/>
                </a:lnTo>
                <a:lnTo>
                  <a:pt x="753" y="242"/>
                </a:lnTo>
                <a:lnTo>
                  <a:pt x="747" y="230"/>
                </a:lnTo>
                <a:lnTo>
                  <a:pt x="741" y="218"/>
                </a:lnTo>
                <a:lnTo>
                  <a:pt x="737" y="208"/>
                </a:lnTo>
                <a:lnTo>
                  <a:pt x="729" y="196"/>
                </a:lnTo>
                <a:lnTo>
                  <a:pt x="725" y="184"/>
                </a:lnTo>
                <a:lnTo>
                  <a:pt x="719" y="174"/>
                </a:lnTo>
                <a:lnTo>
                  <a:pt x="713" y="164"/>
                </a:lnTo>
                <a:lnTo>
                  <a:pt x="707" y="152"/>
                </a:lnTo>
                <a:lnTo>
                  <a:pt x="703" y="142"/>
                </a:lnTo>
                <a:lnTo>
                  <a:pt x="697" y="130"/>
                </a:lnTo>
                <a:lnTo>
                  <a:pt x="693" y="122"/>
                </a:lnTo>
                <a:lnTo>
                  <a:pt x="687" y="112"/>
                </a:lnTo>
                <a:lnTo>
                  <a:pt x="683" y="104"/>
                </a:lnTo>
                <a:lnTo>
                  <a:pt x="679" y="96"/>
                </a:lnTo>
                <a:lnTo>
                  <a:pt x="675" y="88"/>
                </a:lnTo>
                <a:lnTo>
                  <a:pt x="673" y="82"/>
                </a:lnTo>
                <a:lnTo>
                  <a:pt x="669" y="76"/>
                </a:lnTo>
                <a:lnTo>
                  <a:pt x="665" y="70"/>
                </a:lnTo>
                <a:lnTo>
                  <a:pt x="663" y="66"/>
                </a:lnTo>
                <a:lnTo>
                  <a:pt x="659" y="60"/>
                </a:lnTo>
                <a:lnTo>
                  <a:pt x="653" y="48"/>
                </a:lnTo>
                <a:lnTo>
                  <a:pt x="643" y="38"/>
                </a:lnTo>
                <a:lnTo>
                  <a:pt x="635" y="28"/>
                </a:lnTo>
                <a:lnTo>
                  <a:pt x="625" y="20"/>
                </a:lnTo>
                <a:lnTo>
                  <a:pt x="613" y="12"/>
                </a:lnTo>
                <a:lnTo>
                  <a:pt x="601" y="8"/>
                </a:lnTo>
                <a:lnTo>
                  <a:pt x="589" y="4"/>
                </a:lnTo>
                <a:lnTo>
                  <a:pt x="577" y="4"/>
                </a:lnTo>
                <a:lnTo>
                  <a:pt x="241" y="0"/>
                </a:lnTo>
                <a:lnTo>
                  <a:pt x="227" y="0"/>
                </a:lnTo>
                <a:lnTo>
                  <a:pt x="216" y="4"/>
                </a:lnTo>
                <a:lnTo>
                  <a:pt x="204" y="8"/>
                </a:lnTo>
                <a:lnTo>
                  <a:pt x="192" y="16"/>
                </a:lnTo>
                <a:lnTo>
                  <a:pt x="180" y="22"/>
                </a:lnTo>
                <a:lnTo>
                  <a:pt x="170" y="32"/>
                </a:lnTo>
                <a:lnTo>
                  <a:pt x="160" y="40"/>
                </a:lnTo>
                <a:lnTo>
                  <a:pt x="154" y="52"/>
                </a:lnTo>
                <a:lnTo>
                  <a:pt x="152" y="54"/>
                </a:lnTo>
                <a:lnTo>
                  <a:pt x="148" y="60"/>
                </a:lnTo>
                <a:lnTo>
                  <a:pt x="144" y="64"/>
                </a:lnTo>
                <a:lnTo>
                  <a:pt x="142" y="70"/>
                </a:lnTo>
                <a:lnTo>
                  <a:pt x="138" y="76"/>
                </a:lnTo>
                <a:lnTo>
                  <a:pt x="136" y="84"/>
                </a:lnTo>
                <a:lnTo>
                  <a:pt x="132" y="92"/>
                </a:lnTo>
                <a:lnTo>
                  <a:pt x="126" y="98"/>
                </a:lnTo>
                <a:lnTo>
                  <a:pt x="122" y="108"/>
                </a:lnTo>
                <a:lnTo>
                  <a:pt x="116" y="118"/>
                </a:lnTo>
                <a:lnTo>
                  <a:pt x="110" y="128"/>
                </a:lnTo>
                <a:lnTo>
                  <a:pt x="106" y="138"/>
                </a:lnTo>
                <a:lnTo>
                  <a:pt x="100" y="150"/>
                </a:lnTo>
                <a:lnTo>
                  <a:pt x="94" y="162"/>
                </a:lnTo>
                <a:lnTo>
                  <a:pt x="88" y="174"/>
                </a:lnTo>
                <a:lnTo>
                  <a:pt x="82" y="184"/>
                </a:lnTo>
                <a:lnTo>
                  <a:pt x="76" y="196"/>
                </a:lnTo>
                <a:lnTo>
                  <a:pt x="70" y="208"/>
                </a:lnTo>
                <a:lnTo>
                  <a:pt x="62" y="218"/>
                </a:lnTo>
                <a:lnTo>
                  <a:pt x="56" y="230"/>
                </a:lnTo>
                <a:lnTo>
                  <a:pt x="50" y="242"/>
                </a:lnTo>
                <a:lnTo>
                  <a:pt x="44" y="256"/>
                </a:lnTo>
                <a:lnTo>
                  <a:pt x="36" y="264"/>
                </a:lnTo>
                <a:lnTo>
                  <a:pt x="32" y="276"/>
                </a:lnTo>
                <a:lnTo>
                  <a:pt x="26" y="286"/>
                </a:lnTo>
                <a:lnTo>
                  <a:pt x="20" y="298"/>
                </a:lnTo>
                <a:lnTo>
                  <a:pt x="14" y="306"/>
                </a:lnTo>
                <a:lnTo>
                  <a:pt x="10" y="315"/>
                </a:lnTo>
                <a:lnTo>
                  <a:pt x="4" y="323"/>
                </a:lnTo>
                <a:lnTo>
                  <a:pt x="0" y="333"/>
                </a:lnTo>
                <a:lnTo>
                  <a:pt x="8" y="333"/>
                </a:lnTo>
                <a:lnTo>
                  <a:pt x="16" y="333"/>
                </a:lnTo>
                <a:lnTo>
                  <a:pt x="22" y="333"/>
                </a:lnTo>
                <a:lnTo>
                  <a:pt x="30" y="333"/>
                </a:lnTo>
                <a:lnTo>
                  <a:pt x="38" y="333"/>
                </a:lnTo>
                <a:lnTo>
                  <a:pt x="44" y="333"/>
                </a:lnTo>
                <a:lnTo>
                  <a:pt x="52" y="333"/>
                </a:lnTo>
                <a:lnTo>
                  <a:pt x="60" y="333"/>
                </a:lnTo>
                <a:lnTo>
                  <a:pt x="68" y="333"/>
                </a:lnTo>
                <a:lnTo>
                  <a:pt x="76" y="333"/>
                </a:lnTo>
                <a:lnTo>
                  <a:pt x="82" y="333"/>
                </a:lnTo>
                <a:lnTo>
                  <a:pt x="90" y="333"/>
                </a:lnTo>
                <a:lnTo>
                  <a:pt x="98" y="333"/>
                </a:lnTo>
                <a:lnTo>
                  <a:pt x="104" y="333"/>
                </a:lnTo>
                <a:lnTo>
                  <a:pt x="112" y="333"/>
                </a:lnTo>
                <a:lnTo>
                  <a:pt x="120" y="333"/>
                </a:lnTo>
                <a:lnTo>
                  <a:pt x="124" y="327"/>
                </a:lnTo>
                <a:lnTo>
                  <a:pt x="126" y="321"/>
                </a:lnTo>
                <a:lnTo>
                  <a:pt x="130" y="313"/>
                </a:lnTo>
                <a:lnTo>
                  <a:pt x="134" y="307"/>
                </a:lnTo>
                <a:lnTo>
                  <a:pt x="140" y="294"/>
                </a:lnTo>
                <a:lnTo>
                  <a:pt x="148" y="282"/>
                </a:lnTo>
                <a:lnTo>
                  <a:pt x="154" y="270"/>
                </a:lnTo>
                <a:lnTo>
                  <a:pt x="160" y="258"/>
                </a:lnTo>
                <a:lnTo>
                  <a:pt x="166" y="246"/>
                </a:lnTo>
                <a:lnTo>
                  <a:pt x="174" y="236"/>
                </a:lnTo>
                <a:lnTo>
                  <a:pt x="178" y="226"/>
                </a:lnTo>
                <a:lnTo>
                  <a:pt x="182" y="218"/>
                </a:lnTo>
                <a:lnTo>
                  <a:pt x="186" y="210"/>
                </a:lnTo>
                <a:lnTo>
                  <a:pt x="192" y="204"/>
                </a:lnTo>
                <a:lnTo>
                  <a:pt x="196" y="194"/>
                </a:lnTo>
                <a:lnTo>
                  <a:pt x="198" y="192"/>
                </a:lnTo>
                <a:lnTo>
                  <a:pt x="204" y="182"/>
                </a:lnTo>
                <a:lnTo>
                  <a:pt x="212" y="174"/>
                </a:lnTo>
                <a:lnTo>
                  <a:pt x="218" y="166"/>
                </a:lnTo>
                <a:lnTo>
                  <a:pt x="227" y="162"/>
                </a:lnTo>
                <a:lnTo>
                  <a:pt x="235" y="156"/>
                </a:lnTo>
                <a:lnTo>
                  <a:pt x="245" y="154"/>
                </a:lnTo>
                <a:lnTo>
                  <a:pt x="253" y="152"/>
                </a:lnTo>
                <a:lnTo>
                  <a:pt x="263" y="152"/>
                </a:lnTo>
                <a:lnTo>
                  <a:pt x="531" y="154"/>
                </a:lnTo>
                <a:lnTo>
                  <a:pt x="537" y="154"/>
                </a:lnTo>
                <a:lnTo>
                  <a:pt x="547" y="158"/>
                </a:lnTo>
                <a:lnTo>
                  <a:pt x="555" y="160"/>
                </a:lnTo>
                <a:lnTo>
                  <a:pt x="565" y="166"/>
                </a:lnTo>
                <a:lnTo>
                  <a:pt x="573" y="172"/>
                </a:lnTo>
                <a:lnTo>
                  <a:pt x="581" y="180"/>
                </a:lnTo>
                <a:lnTo>
                  <a:pt x="587" y="186"/>
                </a:lnTo>
                <a:lnTo>
                  <a:pt x="593" y="196"/>
                </a:lnTo>
                <a:lnTo>
                  <a:pt x="593" y="198"/>
                </a:lnTo>
                <a:lnTo>
                  <a:pt x="599" y="208"/>
                </a:lnTo>
                <a:lnTo>
                  <a:pt x="603" y="214"/>
                </a:lnTo>
                <a:lnTo>
                  <a:pt x="605" y="222"/>
                </a:lnTo>
                <a:lnTo>
                  <a:pt x="609" y="230"/>
                </a:lnTo>
                <a:lnTo>
                  <a:pt x="615" y="240"/>
                </a:lnTo>
                <a:lnTo>
                  <a:pt x="619" y="248"/>
                </a:lnTo>
                <a:lnTo>
                  <a:pt x="625" y="260"/>
                </a:lnTo>
                <a:lnTo>
                  <a:pt x="631" y="272"/>
                </a:lnTo>
                <a:lnTo>
                  <a:pt x="639" y="284"/>
                </a:lnTo>
                <a:lnTo>
                  <a:pt x="645" y="296"/>
                </a:lnTo>
                <a:lnTo>
                  <a:pt x="651" y="307"/>
                </a:lnTo>
                <a:lnTo>
                  <a:pt x="659" y="321"/>
                </a:lnTo>
                <a:lnTo>
                  <a:pt x="665" y="333"/>
                </a:lnTo>
                <a:close/>
              </a:path>
            </a:pathLst>
          </a:custGeom>
          <a:solidFill>
            <a:srgbClr val="9491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4" name="Freeform 182"/>
          <p:cNvSpPr>
            <a:spLocks/>
          </p:cNvSpPr>
          <p:nvPr/>
        </p:nvSpPr>
        <p:spPr bwMode="auto">
          <a:xfrm>
            <a:off x="852488" y="5041900"/>
            <a:ext cx="1039812" cy="1042988"/>
          </a:xfrm>
          <a:custGeom>
            <a:avLst/>
            <a:gdLst>
              <a:gd name="T0" fmla="*/ 2147483647 w 655"/>
              <a:gd name="T1" fmla="*/ 2147483647 h 657"/>
              <a:gd name="T2" fmla="*/ 2147483647 w 655"/>
              <a:gd name="T3" fmla="*/ 2147483647 h 657"/>
              <a:gd name="T4" fmla="*/ 2147483647 w 655"/>
              <a:gd name="T5" fmla="*/ 2147483647 h 657"/>
              <a:gd name="T6" fmla="*/ 2147483647 w 655"/>
              <a:gd name="T7" fmla="*/ 2147483647 h 657"/>
              <a:gd name="T8" fmla="*/ 2147483647 w 655"/>
              <a:gd name="T9" fmla="*/ 2147483647 h 657"/>
              <a:gd name="T10" fmla="*/ 2147483647 w 655"/>
              <a:gd name="T11" fmla="*/ 2147483647 h 657"/>
              <a:gd name="T12" fmla="*/ 2147483647 w 655"/>
              <a:gd name="T13" fmla="*/ 2147483647 h 657"/>
              <a:gd name="T14" fmla="*/ 2147483647 w 655"/>
              <a:gd name="T15" fmla="*/ 2147483647 h 657"/>
              <a:gd name="T16" fmla="*/ 2147483647 w 655"/>
              <a:gd name="T17" fmla="*/ 2147483647 h 657"/>
              <a:gd name="T18" fmla="*/ 2147483647 w 655"/>
              <a:gd name="T19" fmla="*/ 2147483647 h 657"/>
              <a:gd name="T20" fmla="*/ 2147483647 w 655"/>
              <a:gd name="T21" fmla="*/ 2147483647 h 657"/>
              <a:gd name="T22" fmla="*/ 2147483647 w 655"/>
              <a:gd name="T23" fmla="*/ 2147483647 h 657"/>
              <a:gd name="T24" fmla="*/ 2147483647 w 655"/>
              <a:gd name="T25" fmla="*/ 2147483647 h 657"/>
              <a:gd name="T26" fmla="*/ 2147483647 w 655"/>
              <a:gd name="T27" fmla="*/ 2147483647 h 657"/>
              <a:gd name="T28" fmla="*/ 2147483647 w 655"/>
              <a:gd name="T29" fmla="*/ 2147483647 h 657"/>
              <a:gd name="T30" fmla="*/ 2147483647 w 655"/>
              <a:gd name="T31" fmla="*/ 2147483647 h 657"/>
              <a:gd name="T32" fmla="*/ 2147483647 w 655"/>
              <a:gd name="T33" fmla="*/ 2147483647 h 657"/>
              <a:gd name="T34" fmla="*/ 2147483647 w 655"/>
              <a:gd name="T35" fmla="*/ 2147483647 h 657"/>
              <a:gd name="T36" fmla="*/ 2147483647 w 655"/>
              <a:gd name="T37" fmla="*/ 2147483647 h 657"/>
              <a:gd name="T38" fmla="*/ 2147483647 w 655"/>
              <a:gd name="T39" fmla="*/ 2147483647 h 657"/>
              <a:gd name="T40" fmla="*/ 2147483647 w 655"/>
              <a:gd name="T41" fmla="*/ 2147483647 h 657"/>
              <a:gd name="T42" fmla="*/ 2147483647 w 655"/>
              <a:gd name="T43" fmla="*/ 2147483647 h 657"/>
              <a:gd name="T44" fmla="*/ 2147483647 w 655"/>
              <a:gd name="T45" fmla="*/ 2147483647 h 657"/>
              <a:gd name="T46" fmla="*/ 2147483647 w 655"/>
              <a:gd name="T47" fmla="*/ 2147483647 h 657"/>
              <a:gd name="T48" fmla="*/ 2147483647 w 655"/>
              <a:gd name="T49" fmla="*/ 2147483647 h 657"/>
              <a:gd name="T50" fmla="*/ 2147483647 w 655"/>
              <a:gd name="T51" fmla="*/ 2147483647 h 657"/>
              <a:gd name="T52" fmla="*/ 2147483647 w 655"/>
              <a:gd name="T53" fmla="*/ 2147483647 h 657"/>
              <a:gd name="T54" fmla="*/ 2147483647 w 655"/>
              <a:gd name="T55" fmla="*/ 0 h 657"/>
              <a:gd name="T56" fmla="*/ 2147483647 w 655"/>
              <a:gd name="T57" fmla="*/ 0 h 657"/>
              <a:gd name="T58" fmla="*/ 2147483647 w 655"/>
              <a:gd name="T59" fmla="*/ 2147483647 h 657"/>
              <a:gd name="T60" fmla="*/ 2147483647 w 655"/>
              <a:gd name="T61" fmla="*/ 2147483647 h 657"/>
              <a:gd name="T62" fmla="*/ 2147483647 w 655"/>
              <a:gd name="T63" fmla="*/ 2147483647 h 657"/>
              <a:gd name="T64" fmla="*/ 2147483647 w 655"/>
              <a:gd name="T65" fmla="*/ 2147483647 h 657"/>
              <a:gd name="T66" fmla="*/ 2147483647 w 655"/>
              <a:gd name="T67" fmla="*/ 2147483647 h 657"/>
              <a:gd name="T68" fmla="*/ 2147483647 w 655"/>
              <a:gd name="T69" fmla="*/ 2147483647 h 657"/>
              <a:gd name="T70" fmla="*/ 2147483647 w 655"/>
              <a:gd name="T71" fmla="*/ 2147483647 h 657"/>
              <a:gd name="T72" fmla="*/ 2147483647 w 655"/>
              <a:gd name="T73" fmla="*/ 2147483647 h 657"/>
              <a:gd name="T74" fmla="*/ 2147483647 w 655"/>
              <a:gd name="T75" fmla="*/ 2147483647 h 657"/>
              <a:gd name="T76" fmla="*/ 2147483647 w 655"/>
              <a:gd name="T77" fmla="*/ 2147483647 h 657"/>
              <a:gd name="T78" fmla="*/ 2147483647 w 655"/>
              <a:gd name="T79" fmla="*/ 2147483647 h 657"/>
              <a:gd name="T80" fmla="*/ 0 w 655"/>
              <a:gd name="T81" fmla="*/ 2147483647 h 657"/>
              <a:gd name="T82" fmla="*/ 0 w 655"/>
              <a:gd name="T83" fmla="*/ 2147483647 h 657"/>
              <a:gd name="T84" fmla="*/ 0 w 655"/>
              <a:gd name="T85" fmla="*/ 2147483647 h 657"/>
              <a:gd name="T86" fmla="*/ 2147483647 w 655"/>
              <a:gd name="T87" fmla="*/ 2147483647 h 657"/>
              <a:gd name="T88" fmla="*/ 2147483647 w 655"/>
              <a:gd name="T89" fmla="*/ 2147483647 h 657"/>
              <a:gd name="T90" fmla="*/ 2147483647 w 655"/>
              <a:gd name="T91" fmla="*/ 2147483647 h 657"/>
              <a:gd name="T92" fmla="*/ 2147483647 w 655"/>
              <a:gd name="T93" fmla="*/ 2147483647 h 657"/>
              <a:gd name="T94" fmla="*/ 2147483647 w 655"/>
              <a:gd name="T95" fmla="*/ 2147483647 h 657"/>
              <a:gd name="T96" fmla="*/ 2147483647 w 655"/>
              <a:gd name="T97" fmla="*/ 2147483647 h 657"/>
              <a:gd name="T98" fmla="*/ 2147483647 w 655"/>
              <a:gd name="T99" fmla="*/ 2147483647 h 657"/>
              <a:gd name="T100" fmla="*/ 2147483647 w 655"/>
              <a:gd name="T101" fmla="*/ 2147483647 h 657"/>
              <a:gd name="T102" fmla="*/ 2147483647 w 655"/>
              <a:gd name="T103" fmla="*/ 2147483647 h 657"/>
              <a:gd name="T104" fmla="*/ 2147483647 w 655"/>
              <a:gd name="T105" fmla="*/ 2147483647 h 657"/>
              <a:gd name="T106" fmla="*/ 2147483647 w 655"/>
              <a:gd name="T107" fmla="*/ 2147483647 h 657"/>
              <a:gd name="T108" fmla="*/ 2147483647 w 655"/>
              <a:gd name="T109" fmla="*/ 2147483647 h 657"/>
              <a:gd name="T110" fmla="*/ 2147483647 w 655"/>
              <a:gd name="T111" fmla="*/ 2147483647 h 6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5" h="657">
                <a:moveTo>
                  <a:pt x="325" y="657"/>
                </a:moveTo>
                <a:lnTo>
                  <a:pt x="333" y="655"/>
                </a:lnTo>
                <a:lnTo>
                  <a:pt x="341" y="655"/>
                </a:lnTo>
                <a:lnTo>
                  <a:pt x="349" y="653"/>
                </a:lnTo>
                <a:lnTo>
                  <a:pt x="357" y="653"/>
                </a:lnTo>
                <a:lnTo>
                  <a:pt x="365" y="653"/>
                </a:lnTo>
                <a:lnTo>
                  <a:pt x="373" y="651"/>
                </a:lnTo>
                <a:lnTo>
                  <a:pt x="383" y="651"/>
                </a:lnTo>
                <a:lnTo>
                  <a:pt x="391" y="649"/>
                </a:lnTo>
                <a:lnTo>
                  <a:pt x="397" y="647"/>
                </a:lnTo>
                <a:lnTo>
                  <a:pt x="405" y="643"/>
                </a:lnTo>
                <a:lnTo>
                  <a:pt x="413" y="641"/>
                </a:lnTo>
                <a:lnTo>
                  <a:pt x="421" y="641"/>
                </a:lnTo>
                <a:lnTo>
                  <a:pt x="429" y="637"/>
                </a:lnTo>
                <a:lnTo>
                  <a:pt x="435" y="635"/>
                </a:lnTo>
                <a:lnTo>
                  <a:pt x="443" y="631"/>
                </a:lnTo>
                <a:lnTo>
                  <a:pt x="451" y="629"/>
                </a:lnTo>
                <a:lnTo>
                  <a:pt x="457" y="625"/>
                </a:lnTo>
                <a:lnTo>
                  <a:pt x="465" y="623"/>
                </a:lnTo>
                <a:lnTo>
                  <a:pt x="473" y="619"/>
                </a:lnTo>
                <a:lnTo>
                  <a:pt x="479" y="615"/>
                </a:lnTo>
                <a:lnTo>
                  <a:pt x="485" y="609"/>
                </a:lnTo>
                <a:lnTo>
                  <a:pt x="493" y="607"/>
                </a:lnTo>
                <a:lnTo>
                  <a:pt x="499" y="603"/>
                </a:lnTo>
                <a:lnTo>
                  <a:pt x="507" y="599"/>
                </a:lnTo>
                <a:lnTo>
                  <a:pt x="519" y="589"/>
                </a:lnTo>
                <a:lnTo>
                  <a:pt x="533" y="581"/>
                </a:lnTo>
                <a:lnTo>
                  <a:pt x="545" y="569"/>
                </a:lnTo>
                <a:lnTo>
                  <a:pt x="557" y="559"/>
                </a:lnTo>
                <a:lnTo>
                  <a:pt x="567" y="547"/>
                </a:lnTo>
                <a:lnTo>
                  <a:pt x="577" y="535"/>
                </a:lnTo>
                <a:lnTo>
                  <a:pt x="587" y="523"/>
                </a:lnTo>
                <a:lnTo>
                  <a:pt x="595" y="511"/>
                </a:lnTo>
                <a:lnTo>
                  <a:pt x="599" y="503"/>
                </a:lnTo>
                <a:lnTo>
                  <a:pt x="605" y="497"/>
                </a:lnTo>
                <a:lnTo>
                  <a:pt x="609" y="489"/>
                </a:lnTo>
                <a:lnTo>
                  <a:pt x="613" y="483"/>
                </a:lnTo>
                <a:lnTo>
                  <a:pt x="617" y="477"/>
                </a:lnTo>
                <a:lnTo>
                  <a:pt x="621" y="469"/>
                </a:lnTo>
                <a:lnTo>
                  <a:pt x="623" y="461"/>
                </a:lnTo>
                <a:lnTo>
                  <a:pt x="627" y="455"/>
                </a:lnTo>
                <a:lnTo>
                  <a:pt x="631" y="447"/>
                </a:lnTo>
                <a:lnTo>
                  <a:pt x="633" y="439"/>
                </a:lnTo>
                <a:lnTo>
                  <a:pt x="635" y="433"/>
                </a:lnTo>
                <a:lnTo>
                  <a:pt x="639" y="425"/>
                </a:lnTo>
                <a:lnTo>
                  <a:pt x="639" y="417"/>
                </a:lnTo>
                <a:lnTo>
                  <a:pt x="643" y="409"/>
                </a:lnTo>
                <a:lnTo>
                  <a:pt x="645" y="401"/>
                </a:lnTo>
                <a:lnTo>
                  <a:pt x="647" y="393"/>
                </a:lnTo>
                <a:lnTo>
                  <a:pt x="649" y="385"/>
                </a:lnTo>
                <a:lnTo>
                  <a:pt x="649" y="375"/>
                </a:lnTo>
                <a:lnTo>
                  <a:pt x="651" y="367"/>
                </a:lnTo>
                <a:lnTo>
                  <a:pt x="653" y="361"/>
                </a:lnTo>
                <a:lnTo>
                  <a:pt x="653" y="351"/>
                </a:lnTo>
                <a:lnTo>
                  <a:pt x="653" y="345"/>
                </a:lnTo>
                <a:lnTo>
                  <a:pt x="653" y="335"/>
                </a:lnTo>
                <a:lnTo>
                  <a:pt x="655" y="329"/>
                </a:lnTo>
                <a:lnTo>
                  <a:pt x="653" y="319"/>
                </a:lnTo>
                <a:lnTo>
                  <a:pt x="653" y="309"/>
                </a:lnTo>
                <a:lnTo>
                  <a:pt x="653" y="301"/>
                </a:lnTo>
                <a:lnTo>
                  <a:pt x="653" y="293"/>
                </a:lnTo>
                <a:lnTo>
                  <a:pt x="651" y="285"/>
                </a:lnTo>
                <a:lnTo>
                  <a:pt x="649" y="275"/>
                </a:lnTo>
                <a:lnTo>
                  <a:pt x="649" y="269"/>
                </a:lnTo>
                <a:lnTo>
                  <a:pt x="647" y="262"/>
                </a:lnTo>
                <a:lnTo>
                  <a:pt x="645" y="254"/>
                </a:lnTo>
                <a:lnTo>
                  <a:pt x="643" y="244"/>
                </a:lnTo>
                <a:lnTo>
                  <a:pt x="639" y="236"/>
                </a:lnTo>
                <a:lnTo>
                  <a:pt x="639" y="228"/>
                </a:lnTo>
                <a:lnTo>
                  <a:pt x="635" y="222"/>
                </a:lnTo>
                <a:lnTo>
                  <a:pt x="633" y="214"/>
                </a:lnTo>
                <a:lnTo>
                  <a:pt x="631" y="206"/>
                </a:lnTo>
                <a:lnTo>
                  <a:pt x="627" y="200"/>
                </a:lnTo>
                <a:lnTo>
                  <a:pt x="623" y="192"/>
                </a:lnTo>
                <a:lnTo>
                  <a:pt x="621" y="186"/>
                </a:lnTo>
                <a:lnTo>
                  <a:pt x="617" y="178"/>
                </a:lnTo>
                <a:lnTo>
                  <a:pt x="613" y="170"/>
                </a:lnTo>
                <a:lnTo>
                  <a:pt x="609" y="162"/>
                </a:lnTo>
                <a:lnTo>
                  <a:pt x="605" y="156"/>
                </a:lnTo>
                <a:lnTo>
                  <a:pt x="599" y="150"/>
                </a:lnTo>
                <a:lnTo>
                  <a:pt x="595" y="144"/>
                </a:lnTo>
                <a:lnTo>
                  <a:pt x="587" y="130"/>
                </a:lnTo>
                <a:lnTo>
                  <a:pt x="577" y="118"/>
                </a:lnTo>
                <a:lnTo>
                  <a:pt x="567" y="106"/>
                </a:lnTo>
                <a:lnTo>
                  <a:pt x="557" y="96"/>
                </a:lnTo>
                <a:lnTo>
                  <a:pt x="545" y="84"/>
                </a:lnTo>
                <a:lnTo>
                  <a:pt x="533" y="74"/>
                </a:lnTo>
                <a:lnTo>
                  <a:pt x="519" y="64"/>
                </a:lnTo>
                <a:lnTo>
                  <a:pt x="507" y="56"/>
                </a:lnTo>
                <a:lnTo>
                  <a:pt x="499" y="50"/>
                </a:lnTo>
                <a:lnTo>
                  <a:pt x="493" y="46"/>
                </a:lnTo>
                <a:lnTo>
                  <a:pt x="485" y="42"/>
                </a:lnTo>
                <a:lnTo>
                  <a:pt x="479" y="38"/>
                </a:lnTo>
                <a:lnTo>
                  <a:pt x="473" y="34"/>
                </a:lnTo>
                <a:lnTo>
                  <a:pt x="465" y="30"/>
                </a:lnTo>
                <a:lnTo>
                  <a:pt x="457" y="28"/>
                </a:lnTo>
                <a:lnTo>
                  <a:pt x="451" y="26"/>
                </a:lnTo>
                <a:lnTo>
                  <a:pt x="443" y="22"/>
                </a:lnTo>
                <a:lnTo>
                  <a:pt x="435" y="18"/>
                </a:lnTo>
                <a:lnTo>
                  <a:pt x="429" y="16"/>
                </a:lnTo>
                <a:lnTo>
                  <a:pt x="421" y="14"/>
                </a:lnTo>
                <a:lnTo>
                  <a:pt x="413" y="10"/>
                </a:lnTo>
                <a:lnTo>
                  <a:pt x="405" y="8"/>
                </a:lnTo>
                <a:lnTo>
                  <a:pt x="397" y="6"/>
                </a:lnTo>
                <a:lnTo>
                  <a:pt x="391" y="6"/>
                </a:lnTo>
                <a:lnTo>
                  <a:pt x="383" y="4"/>
                </a:lnTo>
                <a:lnTo>
                  <a:pt x="373" y="2"/>
                </a:lnTo>
                <a:lnTo>
                  <a:pt x="365" y="2"/>
                </a:lnTo>
                <a:lnTo>
                  <a:pt x="357" y="2"/>
                </a:lnTo>
                <a:lnTo>
                  <a:pt x="349" y="0"/>
                </a:lnTo>
                <a:lnTo>
                  <a:pt x="341" y="0"/>
                </a:lnTo>
                <a:lnTo>
                  <a:pt x="333" y="0"/>
                </a:lnTo>
                <a:lnTo>
                  <a:pt x="325" y="0"/>
                </a:lnTo>
                <a:lnTo>
                  <a:pt x="317" y="0"/>
                </a:lnTo>
                <a:lnTo>
                  <a:pt x="307" y="0"/>
                </a:lnTo>
                <a:lnTo>
                  <a:pt x="299" y="0"/>
                </a:lnTo>
                <a:lnTo>
                  <a:pt x="291" y="2"/>
                </a:lnTo>
                <a:lnTo>
                  <a:pt x="283" y="2"/>
                </a:lnTo>
                <a:lnTo>
                  <a:pt x="275" y="2"/>
                </a:lnTo>
                <a:lnTo>
                  <a:pt x="265" y="4"/>
                </a:lnTo>
                <a:lnTo>
                  <a:pt x="259" y="6"/>
                </a:lnTo>
                <a:lnTo>
                  <a:pt x="249" y="6"/>
                </a:lnTo>
                <a:lnTo>
                  <a:pt x="243" y="8"/>
                </a:lnTo>
                <a:lnTo>
                  <a:pt x="235" y="10"/>
                </a:lnTo>
                <a:lnTo>
                  <a:pt x="227" y="14"/>
                </a:lnTo>
                <a:lnTo>
                  <a:pt x="219" y="16"/>
                </a:lnTo>
                <a:lnTo>
                  <a:pt x="213" y="18"/>
                </a:lnTo>
                <a:lnTo>
                  <a:pt x="205" y="22"/>
                </a:lnTo>
                <a:lnTo>
                  <a:pt x="197" y="26"/>
                </a:lnTo>
                <a:lnTo>
                  <a:pt x="191" y="28"/>
                </a:lnTo>
                <a:lnTo>
                  <a:pt x="183" y="30"/>
                </a:lnTo>
                <a:lnTo>
                  <a:pt x="175" y="34"/>
                </a:lnTo>
                <a:lnTo>
                  <a:pt x="169" y="38"/>
                </a:lnTo>
                <a:lnTo>
                  <a:pt x="161" y="42"/>
                </a:lnTo>
                <a:lnTo>
                  <a:pt x="154" y="46"/>
                </a:lnTo>
                <a:lnTo>
                  <a:pt x="148" y="50"/>
                </a:lnTo>
                <a:lnTo>
                  <a:pt x="142" y="56"/>
                </a:lnTo>
                <a:lnTo>
                  <a:pt x="128" y="64"/>
                </a:lnTo>
                <a:lnTo>
                  <a:pt x="116" y="74"/>
                </a:lnTo>
                <a:lnTo>
                  <a:pt x="106" y="84"/>
                </a:lnTo>
                <a:lnTo>
                  <a:pt x="94" y="96"/>
                </a:lnTo>
                <a:lnTo>
                  <a:pt x="84" y="106"/>
                </a:lnTo>
                <a:lnTo>
                  <a:pt x="72" y="118"/>
                </a:lnTo>
                <a:lnTo>
                  <a:pt x="62" y="130"/>
                </a:lnTo>
                <a:lnTo>
                  <a:pt x="54" y="144"/>
                </a:lnTo>
                <a:lnTo>
                  <a:pt x="50" y="150"/>
                </a:lnTo>
                <a:lnTo>
                  <a:pt x="44" y="156"/>
                </a:lnTo>
                <a:lnTo>
                  <a:pt x="40" y="162"/>
                </a:lnTo>
                <a:lnTo>
                  <a:pt x="38" y="170"/>
                </a:lnTo>
                <a:lnTo>
                  <a:pt x="34" y="178"/>
                </a:lnTo>
                <a:lnTo>
                  <a:pt x="30" y="186"/>
                </a:lnTo>
                <a:lnTo>
                  <a:pt x="28" y="192"/>
                </a:lnTo>
                <a:lnTo>
                  <a:pt x="24" y="200"/>
                </a:lnTo>
                <a:lnTo>
                  <a:pt x="22" y="206"/>
                </a:lnTo>
                <a:lnTo>
                  <a:pt x="18" y="214"/>
                </a:lnTo>
                <a:lnTo>
                  <a:pt x="16" y="222"/>
                </a:lnTo>
                <a:lnTo>
                  <a:pt x="12" y="228"/>
                </a:lnTo>
                <a:lnTo>
                  <a:pt x="8" y="236"/>
                </a:lnTo>
                <a:lnTo>
                  <a:pt x="8" y="244"/>
                </a:lnTo>
                <a:lnTo>
                  <a:pt x="6" y="254"/>
                </a:lnTo>
                <a:lnTo>
                  <a:pt x="6" y="262"/>
                </a:lnTo>
                <a:lnTo>
                  <a:pt x="2" y="269"/>
                </a:lnTo>
                <a:lnTo>
                  <a:pt x="2" y="275"/>
                </a:lnTo>
                <a:lnTo>
                  <a:pt x="0" y="285"/>
                </a:lnTo>
                <a:lnTo>
                  <a:pt x="0" y="293"/>
                </a:lnTo>
                <a:lnTo>
                  <a:pt x="0" y="301"/>
                </a:lnTo>
                <a:lnTo>
                  <a:pt x="0" y="309"/>
                </a:lnTo>
                <a:lnTo>
                  <a:pt x="0" y="319"/>
                </a:lnTo>
                <a:lnTo>
                  <a:pt x="0" y="329"/>
                </a:lnTo>
                <a:lnTo>
                  <a:pt x="0" y="335"/>
                </a:lnTo>
                <a:lnTo>
                  <a:pt x="0" y="345"/>
                </a:lnTo>
                <a:lnTo>
                  <a:pt x="0" y="351"/>
                </a:lnTo>
                <a:lnTo>
                  <a:pt x="0" y="361"/>
                </a:lnTo>
                <a:lnTo>
                  <a:pt x="0" y="367"/>
                </a:lnTo>
                <a:lnTo>
                  <a:pt x="2" y="375"/>
                </a:lnTo>
                <a:lnTo>
                  <a:pt x="2" y="385"/>
                </a:lnTo>
                <a:lnTo>
                  <a:pt x="6" y="393"/>
                </a:lnTo>
                <a:lnTo>
                  <a:pt x="6" y="401"/>
                </a:lnTo>
                <a:lnTo>
                  <a:pt x="8" y="409"/>
                </a:lnTo>
                <a:lnTo>
                  <a:pt x="8" y="417"/>
                </a:lnTo>
                <a:lnTo>
                  <a:pt x="12" y="425"/>
                </a:lnTo>
                <a:lnTo>
                  <a:pt x="16" y="433"/>
                </a:lnTo>
                <a:lnTo>
                  <a:pt x="18" y="439"/>
                </a:lnTo>
                <a:lnTo>
                  <a:pt x="22" y="447"/>
                </a:lnTo>
                <a:lnTo>
                  <a:pt x="24" y="455"/>
                </a:lnTo>
                <a:lnTo>
                  <a:pt x="28" y="461"/>
                </a:lnTo>
                <a:lnTo>
                  <a:pt x="30" y="469"/>
                </a:lnTo>
                <a:lnTo>
                  <a:pt x="34" y="477"/>
                </a:lnTo>
                <a:lnTo>
                  <a:pt x="38" y="483"/>
                </a:lnTo>
                <a:lnTo>
                  <a:pt x="40" y="489"/>
                </a:lnTo>
                <a:lnTo>
                  <a:pt x="44" y="497"/>
                </a:lnTo>
                <a:lnTo>
                  <a:pt x="50" y="503"/>
                </a:lnTo>
                <a:lnTo>
                  <a:pt x="54" y="511"/>
                </a:lnTo>
                <a:lnTo>
                  <a:pt x="62" y="523"/>
                </a:lnTo>
                <a:lnTo>
                  <a:pt x="72" y="535"/>
                </a:lnTo>
                <a:lnTo>
                  <a:pt x="84" y="547"/>
                </a:lnTo>
                <a:lnTo>
                  <a:pt x="94" y="559"/>
                </a:lnTo>
                <a:lnTo>
                  <a:pt x="106" y="569"/>
                </a:lnTo>
                <a:lnTo>
                  <a:pt x="116" y="581"/>
                </a:lnTo>
                <a:lnTo>
                  <a:pt x="128" y="589"/>
                </a:lnTo>
                <a:lnTo>
                  <a:pt x="142" y="599"/>
                </a:lnTo>
                <a:lnTo>
                  <a:pt x="148" y="603"/>
                </a:lnTo>
                <a:lnTo>
                  <a:pt x="154" y="607"/>
                </a:lnTo>
                <a:lnTo>
                  <a:pt x="161" y="609"/>
                </a:lnTo>
                <a:lnTo>
                  <a:pt x="169" y="615"/>
                </a:lnTo>
                <a:lnTo>
                  <a:pt x="175" y="619"/>
                </a:lnTo>
                <a:lnTo>
                  <a:pt x="183" y="623"/>
                </a:lnTo>
                <a:lnTo>
                  <a:pt x="191" y="625"/>
                </a:lnTo>
                <a:lnTo>
                  <a:pt x="197" y="629"/>
                </a:lnTo>
                <a:lnTo>
                  <a:pt x="205" y="631"/>
                </a:lnTo>
                <a:lnTo>
                  <a:pt x="213" y="635"/>
                </a:lnTo>
                <a:lnTo>
                  <a:pt x="219" y="637"/>
                </a:lnTo>
                <a:lnTo>
                  <a:pt x="227" y="641"/>
                </a:lnTo>
                <a:lnTo>
                  <a:pt x="235" y="641"/>
                </a:lnTo>
                <a:lnTo>
                  <a:pt x="243" y="643"/>
                </a:lnTo>
                <a:lnTo>
                  <a:pt x="249" y="647"/>
                </a:lnTo>
                <a:lnTo>
                  <a:pt x="259" y="649"/>
                </a:lnTo>
                <a:lnTo>
                  <a:pt x="265" y="651"/>
                </a:lnTo>
                <a:lnTo>
                  <a:pt x="275" y="651"/>
                </a:lnTo>
                <a:lnTo>
                  <a:pt x="283" y="653"/>
                </a:lnTo>
                <a:lnTo>
                  <a:pt x="291" y="653"/>
                </a:lnTo>
                <a:lnTo>
                  <a:pt x="299" y="653"/>
                </a:lnTo>
                <a:lnTo>
                  <a:pt x="307" y="655"/>
                </a:lnTo>
                <a:lnTo>
                  <a:pt x="317" y="655"/>
                </a:lnTo>
                <a:lnTo>
                  <a:pt x="325" y="657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5" name="Freeform 183"/>
          <p:cNvSpPr>
            <a:spLocks/>
          </p:cNvSpPr>
          <p:nvPr/>
        </p:nvSpPr>
        <p:spPr bwMode="auto">
          <a:xfrm>
            <a:off x="852488" y="5045075"/>
            <a:ext cx="1033462" cy="1036638"/>
          </a:xfrm>
          <a:custGeom>
            <a:avLst/>
            <a:gdLst>
              <a:gd name="T0" fmla="*/ 2147483647 w 651"/>
              <a:gd name="T1" fmla="*/ 2147483647 h 653"/>
              <a:gd name="T2" fmla="*/ 2147483647 w 651"/>
              <a:gd name="T3" fmla="*/ 2147483647 h 653"/>
              <a:gd name="T4" fmla="*/ 2147483647 w 651"/>
              <a:gd name="T5" fmla="*/ 2147483647 h 653"/>
              <a:gd name="T6" fmla="*/ 2147483647 w 651"/>
              <a:gd name="T7" fmla="*/ 2147483647 h 653"/>
              <a:gd name="T8" fmla="*/ 2147483647 w 651"/>
              <a:gd name="T9" fmla="*/ 2147483647 h 653"/>
              <a:gd name="T10" fmla="*/ 2147483647 w 651"/>
              <a:gd name="T11" fmla="*/ 2147483647 h 653"/>
              <a:gd name="T12" fmla="*/ 2147483647 w 651"/>
              <a:gd name="T13" fmla="*/ 2147483647 h 653"/>
              <a:gd name="T14" fmla="*/ 2147483647 w 651"/>
              <a:gd name="T15" fmla="*/ 2147483647 h 653"/>
              <a:gd name="T16" fmla="*/ 2147483647 w 651"/>
              <a:gd name="T17" fmla="*/ 2147483647 h 653"/>
              <a:gd name="T18" fmla="*/ 2147483647 w 651"/>
              <a:gd name="T19" fmla="*/ 2147483647 h 653"/>
              <a:gd name="T20" fmla="*/ 2147483647 w 651"/>
              <a:gd name="T21" fmla="*/ 2147483647 h 653"/>
              <a:gd name="T22" fmla="*/ 2147483647 w 651"/>
              <a:gd name="T23" fmla="*/ 2147483647 h 653"/>
              <a:gd name="T24" fmla="*/ 2147483647 w 651"/>
              <a:gd name="T25" fmla="*/ 2147483647 h 653"/>
              <a:gd name="T26" fmla="*/ 2147483647 w 651"/>
              <a:gd name="T27" fmla="*/ 2147483647 h 653"/>
              <a:gd name="T28" fmla="*/ 2147483647 w 651"/>
              <a:gd name="T29" fmla="*/ 2147483647 h 653"/>
              <a:gd name="T30" fmla="*/ 2147483647 w 651"/>
              <a:gd name="T31" fmla="*/ 2147483647 h 653"/>
              <a:gd name="T32" fmla="*/ 2147483647 w 651"/>
              <a:gd name="T33" fmla="*/ 2147483647 h 653"/>
              <a:gd name="T34" fmla="*/ 2147483647 w 651"/>
              <a:gd name="T35" fmla="*/ 2147483647 h 653"/>
              <a:gd name="T36" fmla="*/ 2147483647 w 651"/>
              <a:gd name="T37" fmla="*/ 2147483647 h 653"/>
              <a:gd name="T38" fmla="*/ 2147483647 w 651"/>
              <a:gd name="T39" fmla="*/ 2147483647 h 653"/>
              <a:gd name="T40" fmla="*/ 2147483647 w 651"/>
              <a:gd name="T41" fmla="*/ 2147483647 h 653"/>
              <a:gd name="T42" fmla="*/ 2147483647 w 651"/>
              <a:gd name="T43" fmla="*/ 2147483647 h 653"/>
              <a:gd name="T44" fmla="*/ 2147483647 w 651"/>
              <a:gd name="T45" fmla="*/ 2147483647 h 653"/>
              <a:gd name="T46" fmla="*/ 2147483647 w 651"/>
              <a:gd name="T47" fmla="*/ 2147483647 h 653"/>
              <a:gd name="T48" fmla="*/ 2147483647 w 651"/>
              <a:gd name="T49" fmla="*/ 2147483647 h 653"/>
              <a:gd name="T50" fmla="*/ 2147483647 w 651"/>
              <a:gd name="T51" fmla="*/ 2147483647 h 653"/>
              <a:gd name="T52" fmla="*/ 2147483647 w 651"/>
              <a:gd name="T53" fmla="*/ 2147483647 h 653"/>
              <a:gd name="T54" fmla="*/ 2147483647 w 651"/>
              <a:gd name="T55" fmla="*/ 2147483647 h 653"/>
              <a:gd name="T56" fmla="*/ 2147483647 w 651"/>
              <a:gd name="T57" fmla="*/ 2147483647 h 653"/>
              <a:gd name="T58" fmla="*/ 2147483647 w 651"/>
              <a:gd name="T59" fmla="*/ 2147483647 h 653"/>
              <a:gd name="T60" fmla="*/ 2147483647 w 651"/>
              <a:gd name="T61" fmla="*/ 2147483647 h 653"/>
              <a:gd name="T62" fmla="*/ 2147483647 w 651"/>
              <a:gd name="T63" fmla="*/ 2147483647 h 653"/>
              <a:gd name="T64" fmla="*/ 2147483647 w 651"/>
              <a:gd name="T65" fmla="*/ 2147483647 h 653"/>
              <a:gd name="T66" fmla="*/ 2147483647 w 651"/>
              <a:gd name="T67" fmla="*/ 2147483647 h 653"/>
              <a:gd name="T68" fmla="*/ 2147483647 w 651"/>
              <a:gd name="T69" fmla="*/ 2147483647 h 653"/>
              <a:gd name="T70" fmla="*/ 2147483647 w 651"/>
              <a:gd name="T71" fmla="*/ 2147483647 h 653"/>
              <a:gd name="T72" fmla="*/ 2147483647 w 651"/>
              <a:gd name="T73" fmla="*/ 2147483647 h 653"/>
              <a:gd name="T74" fmla="*/ 2147483647 w 651"/>
              <a:gd name="T75" fmla="*/ 2147483647 h 653"/>
              <a:gd name="T76" fmla="*/ 2147483647 w 651"/>
              <a:gd name="T77" fmla="*/ 2147483647 h 653"/>
              <a:gd name="T78" fmla="*/ 2147483647 w 651"/>
              <a:gd name="T79" fmla="*/ 2147483647 h 653"/>
              <a:gd name="T80" fmla="*/ 2147483647 w 651"/>
              <a:gd name="T81" fmla="*/ 2147483647 h 653"/>
              <a:gd name="T82" fmla="*/ 2147483647 w 651"/>
              <a:gd name="T83" fmla="*/ 2147483647 h 653"/>
              <a:gd name="T84" fmla="*/ 2147483647 w 651"/>
              <a:gd name="T85" fmla="*/ 2147483647 h 653"/>
              <a:gd name="T86" fmla="*/ 2147483647 w 651"/>
              <a:gd name="T87" fmla="*/ 2147483647 h 653"/>
              <a:gd name="T88" fmla="*/ 2147483647 w 651"/>
              <a:gd name="T89" fmla="*/ 2147483647 h 653"/>
              <a:gd name="T90" fmla="*/ 2147483647 w 651"/>
              <a:gd name="T91" fmla="*/ 2147483647 h 653"/>
              <a:gd name="T92" fmla="*/ 2147483647 w 651"/>
              <a:gd name="T93" fmla="*/ 2147483647 h 653"/>
              <a:gd name="T94" fmla="*/ 2147483647 w 651"/>
              <a:gd name="T95" fmla="*/ 2147483647 h 653"/>
              <a:gd name="T96" fmla="*/ 2147483647 w 651"/>
              <a:gd name="T97" fmla="*/ 2147483647 h 653"/>
              <a:gd name="T98" fmla="*/ 2147483647 w 651"/>
              <a:gd name="T99" fmla="*/ 2147483647 h 653"/>
              <a:gd name="T100" fmla="*/ 2147483647 w 651"/>
              <a:gd name="T101" fmla="*/ 2147483647 h 653"/>
              <a:gd name="T102" fmla="*/ 2147483647 w 651"/>
              <a:gd name="T103" fmla="*/ 2147483647 h 653"/>
              <a:gd name="T104" fmla="*/ 2147483647 w 651"/>
              <a:gd name="T105" fmla="*/ 2147483647 h 653"/>
              <a:gd name="T106" fmla="*/ 2147483647 w 651"/>
              <a:gd name="T107" fmla="*/ 2147483647 h 653"/>
              <a:gd name="T108" fmla="*/ 2147483647 w 651"/>
              <a:gd name="T109" fmla="*/ 2147483647 h 653"/>
              <a:gd name="T110" fmla="*/ 2147483647 w 651"/>
              <a:gd name="T111" fmla="*/ 2147483647 h 653"/>
              <a:gd name="T112" fmla="*/ 2147483647 w 651"/>
              <a:gd name="T113" fmla="*/ 2147483647 h 6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1" h="653">
                <a:moveTo>
                  <a:pt x="325" y="591"/>
                </a:moveTo>
                <a:lnTo>
                  <a:pt x="337" y="591"/>
                </a:lnTo>
                <a:lnTo>
                  <a:pt x="351" y="589"/>
                </a:lnTo>
                <a:lnTo>
                  <a:pt x="357" y="589"/>
                </a:lnTo>
                <a:lnTo>
                  <a:pt x="365" y="587"/>
                </a:lnTo>
                <a:lnTo>
                  <a:pt x="371" y="585"/>
                </a:lnTo>
                <a:lnTo>
                  <a:pt x="379" y="585"/>
                </a:lnTo>
                <a:lnTo>
                  <a:pt x="391" y="583"/>
                </a:lnTo>
                <a:lnTo>
                  <a:pt x="403" y="579"/>
                </a:lnTo>
                <a:lnTo>
                  <a:pt x="415" y="573"/>
                </a:lnTo>
                <a:lnTo>
                  <a:pt x="429" y="569"/>
                </a:lnTo>
                <a:lnTo>
                  <a:pt x="439" y="563"/>
                </a:lnTo>
                <a:lnTo>
                  <a:pt x="451" y="557"/>
                </a:lnTo>
                <a:lnTo>
                  <a:pt x="461" y="551"/>
                </a:lnTo>
                <a:lnTo>
                  <a:pt x="473" y="545"/>
                </a:lnTo>
                <a:lnTo>
                  <a:pt x="483" y="537"/>
                </a:lnTo>
                <a:lnTo>
                  <a:pt x="495" y="529"/>
                </a:lnTo>
                <a:lnTo>
                  <a:pt x="505" y="521"/>
                </a:lnTo>
                <a:lnTo>
                  <a:pt x="515" y="513"/>
                </a:lnTo>
                <a:lnTo>
                  <a:pt x="521" y="503"/>
                </a:lnTo>
                <a:lnTo>
                  <a:pt x="529" y="493"/>
                </a:lnTo>
                <a:lnTo>
                  <a:pt x="537" y="483"/>
                </a:lnTo>
                <a:lnTo>
                  <a:pt x="545" y="473"/>
                </a:lnTo>
                <a:lnTo>
                  <a:pt x="551" y="463"/>
                </a:lnTo>
                <a:lnTo>
                  <a:pt x="557" y="451"/>
                </a:lnTo>
                <a:lnTo>
                  <a:pt x="565" y="441"/>
                </a:lnTo>
                <a:lnTo>
                  <a:pt x="571" y="429"/>
                </a:lnTo>
                <a:lnTo>
                  <a:pt x="573" y="415"/>
                </a:lnTo>
                <a:lnTo>
                  <a:pt x="579" y="403"/>
                </a:lnTo>
                <a:lnTo>
                  <a:pt x="583" y="391"/>
                </a:lnTo>
                <a:lnTo>
                  <a:pt x="587" y="379"/>
                </a:lnTo>
                <a:lnTo>
                  <a:pt x="587" y="371"/>
                </a:lnTo>
                <a:lnTo>
                  <a:pt x="587" y="365"/>
                </a:lnTo>
                <a:lnTo>
                  <a:pt x="589" y="359"/>
                </a:lnTo>
                <a:lnTo>
                  <a:pt x="589" y="353"/>
                </a:lnTo>
                <a:lnTo>
                  <a:pt x="591" y="339"/>
                </a:lnTo>
                <a:lnTo>
                  <a:pt x="593" y="327"/>
                </a:lnTo>
                <a:lnTo>
                  <a:pt x="591" y="313"/>
                </a:lnTo>
                <a:lnTo>
                  <a:pt x="589" y="301"/>
                </a:lnTo>
                <a:lnTo>
                  <a:pt x="589" y="289"/>
                </a:lnTo>
                <a:lnTo>
                  <a:pt x="587" y="277"/>
                </a:lnTo>
                <a:lnTo>
                  <a:pt x="583" y="265"/>
                </a:lnTo>
                <a:lnTo>
                  <a:pt x="581" y="256"/>
                </a:lnTo>
                <a:lnTo>
                  <a:pt x="577" y="244"/>
                </a:lnTo>
                <a:lnTo>
                  <a:pt x="573" y="234"/>
                </a:lnTo>
                <a:lnTo>
                  <a:pt x="569" y="222"/>
                </a:lnTo>
                <a:lnTo>
                  <a:pt x="565" y="212"/>
                </a:lnTo>
                <a:lnTo>
                  <a:pt x="557" y="200"/>
                </a:lnTo>
                <a:lnTo>
                  <a:pt x="553" y="192"/>
                </a:lnTo>
                <a:lnTo>
                  <a:pt x="547" y="180"/>
                </a:lnTo>
                <a:lnTo>
                  <a:pt x="541" y="172"/>
                </a:lnTo>
                <a:lnTo>
                  <a:pt x="533" y="162"/>
                </a:lnTo>
                <a:lnTo>
                  <a:pt x="527" y="154"/>
                </a:lnTo>
                <a:lnTo>
                  <a:pt x="519" y="144"/>
                </a:lnTo>
                <a:lnTo>
                  <a:pt x="511" y="136"/>
                </a:lnTo>
                <a:lnTo>
                  <a:pt x="501" y="130"/>
                </a:lnTo>
                <a:lnTo>
                  <a:pt x="493" y="122"/>
                </a:lnTo>
                <a:lnTo>
                  <a:pt x="483" y="114"/>
                </a:lnTo>
                <a:lnTo>
                  <a:pt x="475" y="108"/>
                </a:lnTo>
                <a:lnTo>
                  <a:pt x="465" y="102"/>
                </a:lnTo>
                <a:lnTo>
                  <a:pt x="457" y="96"/>
                </a:lnTo>
                <a:lnTo>
                  <a:pt x="445" y="88"/>
                </a:lnTo>
                <a:lnTo>
                  <a:pt x="435" y="84"/>
                </a:lnTo>
                <a:lnTo>
                  <a:pt x="423" y="78"/>
                </a:lnTo>
                <a:lnTo>
                  <a:pt x="413" y="76"/>
                </a:lnTo>
                <a:lnTo>
                  <a:pt x="403" y="72"/>
                </a:lnTo>
                <a:lnTo>
                  <a:pt x="391" y="68"/>
                </a:lnTo>
                <a:lnTo>
                  <a:pt x="381" y="66"/>
                </a:lnTo>
                <a:lnTo>
                  <a:pt x="369" y="64"/>
                </a:lnTo>
                <a:lnTo>
                  <a:pt x="371" y="56"/>
                </a:lnTo>
                <a:lnTo>
                  <a:pt x="373" y="48"/>
                </a:lnTo>
                <a:lnTo>
                  <a:pt x="373" y="38"/>
                </a:lnTo>
                <a:lnTo>
                  <a:pt x="375" y="32"/>
                </a:lnTo>
                <a:lnTo>
                  <a:pt x="377" y="32"/>
                </a:lnTo>
                <a:lnTo>
                  <a:pt x="381" y="28"/>
                </a:lnTo>
                <a:lnTo>
                  <a:pt x="385" y="26"/>
                </a:lnTo>
                <a:lnTo>
                  <a:pt x="395" y="16"/>
                </a:lnTo>
                <a:lnTo>
                  <a:pt x="397" y="10"/>
                </a:lnTo>
                <a:lnTo>
                  <a:pt x="403" y="10"/>
                </a:lnTo>
                <a:lnTo>
                  <a:pt x="411" y="10"/>
                </a:lnTo>
                <a:lnTo>
                  <a:pt x="417" y="20"/>
                </a:lnTo>
                <a:lnTo>
                  <a:pt x="419" y="34"/>
                </a:lnTo>
                <a:lnTo>
                  <a:pt x="421" y="40"/>
                </a:lnTo>
                <a:lnTo>
                  <a:pt x="425" y="44"/>
                </a:lnTo>
                <a:lnTo>
                  <a:pt x="431" y="48"/>
                </a:lnTo>
                <a:lnTo>
                  <a:pt x="439" y="48"/>
                </a:lnTo>
                <a:lnTo>
                  <a:pt x="441" y="46"/>
                </a:lnTo>
                <a:lnTo>
                  <a:pt x="445" y="44"/>
                </a:lnTo>
                <a:lnTo>
                  <a:pt x="457" y="34"/>
                </a:lnTo>
                <a:lnTo>
                  <a:pt x="461" y="32"/>
                </a:lnTo>
                <a:lnTo>
                  <a:pt x="467" y="32"/>
                </a:lnTo>
                <a:lnTo>
                  <a:pt x="477" y="36"/>
                </a:lnTo>
                <a:lnTo>
                  <a:pt x="479" y="46"/>
                </a:lnTo>
                <a:lnTo>
                  <a:pt x="479" y="60"/>
                </a:lnTo>
                <a:lnTo>
                  <a:pt x="479" y="66"/>
                </a:lnTo>
                <a:lnTo>
                  <a:pt x="483" y="72"/>
                </a:lnTo>
                <a:lnTo>
                  <a:pt x="485" y="76"/>
                </a:lnTo>
                <a:lnTo>
                  <a:pt x="493" y="78"/>
                </a:lnTo>
                <a:lnTo>
                  <a:pt x="497" y="78"/>
                </a:lnTo>
                <a:lnTo>
                  <a:pt x="501" y="76"/>
                </a:lnTo>
                <a:lnTo>
                  <a:pt x="515" y="70"/>
                </a:lnTo>
                <a:lnTo>
                  <a:pt x="519" y="66"/>
                </a:lnTo>
                <a:lnTo>
                  <a:pt x="523" y="68"/>
                </a:lnTo>
                <a:lnTo>
                  <a:pt x="533" y="74"/>
                </a:lnTo>
                <a:lnTo>
                  <a:pt x="533" y="86"/>
                </a:lnTo>
                <a:lnTo>
                  <a:pt x="529" y="98"/>
                </a:lnTo>
                <a:lnTo>
                  <a:pt x="529" y="104"/>
                </a:lnTo>
                <a:lnTo>
                  <a:pt x="531" y="110"/>
                </a:lnTo>
                <a:lnTo>
                  <a:pt x="535" y="114"/>
                </a:lnTo>
                <a:lnTo>
                  <a:pt x="541" y="118"/>
                </a:lnTo>
                <a:lnTo>
                  <a:pt x="545" y="118"/>
                </a:lnTo>
                <a:lnTo>
                  <a:pt x="549" y="118"/>
                </a:lnTo>
                <a:lnTo>
                  <a:pt x="565" y="114"/>
                </a:lnTo>
                <a:lnTo>
                  <a:pt x="569" y="114"/>
                </a:lnTo>
                <a:lnTo>
                  <a:pt x="573" y="116"/>
                </a:lnTo>
                <a:lnTo>
                  <a:pt x="581" y="122"/>
                </a:lnTo>
                <a:lnTo>
                  <a:pt x="579" y="134"/>
                </a:lnTo>
                <a:lnTo>
                  <a:pt x="573" y="144"/>
                </a:lnTo>
                <a:lnTo>
                  <a:pt x="571" y="152"/>
                </a:lnTo>
                <a:lnTo>
                  <a:pt x="571" y="158"/>
                </a:lnTo>
                <a:lnTo>
                  <a:pt x="573" y="162"/>
                </a:lnTo>
                <a:lnTo>
                  <a:pt x="579" y="168"/>
                </a:lnTo>
                <a:lnTo>
                  <a:pt x="583" y="168"/>
                </a:lnTo>
                <a:lnTo>
                  <a:pt x="589" y="170"/>
                </a:lnTo>
                <a:lnTo>
                  <a:pt x="603" y="170"/>
                </a:lnTo>
                <a:lnTo>
                  <a:pt x="609" y="168"/>
                </a:lnTo>
                <a:lnTo>
                  <a:pt x="611" y="170"/>
                </a:lnTo>
                <a:lnTo>
                  <a:pt x="617" y="180"/>
                </a:lnTo>
                <a:lnTo>
                  <a:pt x="615" y="192"/>
                </a:lnTo>
                <a:lnTo>
                  <a:pt x="605" y="202"/>
                </a:lnTo>
                <a:lnTo>
                  <a:pt x="601" y="206"/>
                </a:lnTo>
                <a:lnTo>
                  <a:pt x="601" y="212"/>
                </a:lnTo>
                <a:lnTo>
                  <a:pt x="603" y="218"/>
                </a:lnTo>
                <a:lnTo>
                  <a:pt x="607" y="224"/>
                </a:lnTo>
                <a:lnTo>
                  <a:pt x="611" y="226"/>
                </a:lnTo>
                <a:lnTo>
                  <a:pt x="615" y="228"/>
                </a:lnTo>
                <a:lnTo>
                  <a:pt x="631" y="230"/>
                </a:lnTo>
                <a:lnTo>
                  <a:pt x="635" y="230"/>
                </a:lnTo>
                <a:lnTo>
                  <a:pt x="639" y="236"/>
                </a:lnTo>
                <a:lnTo>
                  <a:pt x="641" y="240"/>
                </a:lnTo>
                <a:lnTo>
                  <a:pt x="641" y="244"/>
                </a:lnTo>
                <a:lnTo>
                  <a:pt x="639" y="250"/>
                </a:lnTo>
                <a:lnTo>
                  <a:pt x="637" y="254"/>
                </a:lnTo>
                <a:lnTo>
                  <a:pt x="625" y="262"/>
                </a:lnTo>
                <a:lnTo>
                  <a:pt x="619" y="271"/>
                </a:lnTo>
                <a:lnTo>
                  <a:pt x="623" y="283"/>
                </a:lnTo>
                <a:lnTo>
                  <a:pt x="625" y="287"/>
                </a:lnTo>
                <a:lnTo>
                  <a:pt x="631" y="289"/>
                </a:lnTo>
                <a:lnTo>
                  <a:pt x="643" y="295"/>
                </a:lnTo>
                <a:lnTo>
                  <a:pt x="649" y="295"/>
                </a:lnTo>
                <a:lnTo>
                  <a:pt x="651" y="301"/>
                </a:lnTo>
                <a:lnTo>
                  <a:pt x="651" y="311"/>
                </a:lnTo>
                <a:lnTo>
                  <a:pt x="645" y="319"/>
                </a:lnTo>
                <a:lnTo>
                  <a:pt x="633" y="327"/>
                </a:lnTo>
                <a:lnTo>
                  <a:pt x="623" y="333"/>
                </a:lnTo>
                <a:lnTo>
                  <a:pt x="625" y="345"/>
                </a:lnTo>
                <a:lnTo>
                  <a:pt x="627" y="349"/>
                </a:lnTo>
                <a:lnTo>
                  <a:pt x="631" y="353"/>
                </a:lnTo>
                <a:lnTo>
                  <a:pt x="643" y="361"/>
                </a:lnTo>
                <a:lnTo>
                  <a:pt x="645" y="365"/>
                </a:lnTo>
                <a:lnTo>
                  <a:pt x="649" y="371"/>
                </a:lnTo>
                <a:lnTo>
                  <a:pt x="647" y="377"/>
                </a:lnTo>
                <a:lnTo>
                  <a:pt x="639" y="385"/>
                </a:lnTo>
                <a:lnTo>
                  <a:pt x="625" y="389"/>
                </a:lnTo>
                <a:lnTo>
                  <a:pt x="619" y="389"/>
                </a:lnTo>
                <a:lnTo>
                  <a:pt x="615" y="395"/>
                </a:lnTo>
                <a:lnTo>
                  <a:pt x="613" y="401"/>
                </a:lnTo>
                <a:lnTo>
                  <a:pt x="615" y="409"/>
                </a:lnTo>
                <a:lnTo>
                  <a:pt x="615" y="413"/>
                </a:lnTo>
                <a:lnTo>
                  <a:pt x="619" y="415"/>
                </a:lnTo>
                <a:lnTo>
                  <a:pt x="629" y="427"/>
                </a:lnTo>
                <a:lnTo>
                  <a:pt x="633" y="431"/>
                </a:lnTo>
                <a:lnTo>
                  <a:pt x="633" y="437"/>
                </a:lnTo>
                <a:lnTo>
                  <a:pt x="631" y="445"/>
                </a:lnTo>
                <a:lnTo>
                  <a:pt x="621" y="449"/>
                </a:lnTo>
                <a:lnTo>
                  <a:pt x="607" y="451"/>
                </a:lnTo>
                <a:lnTo>
                  <a:pt x="599" y="451"/>
                </a:lnTo>
                <a:lnTo>
                  <a:pt x="595" y="455"/>
                </a:lnTo>
                <a:lnTo>
                  <a:pt x="589" y="459"/>
                </a:lnTo>
                <a:lnTo>
                  <a:pt x="589" y="467"/>
                </a:lnTo>
                <a:lnTo>
                  <a:pt x="591" y="471"/>
                </a:lnTo>
                <a:lnTo>
                  <a:pt x="593" y="475"/>
                </a:lnTo>
                <a:lnTo>
                  <a:pt x="601" y="487"/>
                </a:lnTo>
                <a:lnTo>
                  <a:pt x="603" y="491"/>
                </a:lnTo>
                <a:lnTo>
                  <a:pt x="605" y="497"/>
                </a:lnTo>
                <a:lnTo>
                  <a:pt x="599" y="505"/>
                </a:lnTo>
                <a:lnTo>
                  <a:pt x="589" y="507"/>
                </a:lnTo>
                <a:lnTo>
                  <a:pt x="573" y="507"/>
                </a:lnTo>
                <a:lnTo>
                  <a:pt x="567" y="505"/>
                </a:lnTo>
                <a:lnTo>
                  <a:pt x="561" y="507"/>
                </a:lnTo>
                <a:lnTo>
                  <a:pt x="557" y="511"/>
                </a:lnTo>
                <a:lnTo>
                  <a:pt x="555" y="519"/>
                </a:lnTo>
                <a:lnTo>
                  <a:pt x="555" y="523"/>
                </a:lnTo>
                <a:lnTo>
                  <a:pt x="557" y="529"/>
                </a:lnTo>
                <a:lnTo>
                  <a:pt x="563" y="541"/>
                </a:lnTo>
                <a:lnTo>
                  <a:pt x="563" y="545"/>
                </a:lnTo>
                <a:lnTo>
                  <a:pt x="563" y="551"/>
                </a:lnTo>
                <a:lnTo>
                  <a:pt x="555" y="559"/>
                </a:lnTo>
                <a:lnTo>
                  <a:pt x="545" y="559"/>
                </a:lnTo>
                <a:lnTo>
                  <a:pt x="531" y="553"/>
                </a:lnTo>
                <a:lnTo>
                  <a:pt x="519" y="553"/>
                </a:lnTo>
                <a:lnTo>
                  <a:pt x="511" y="563"/>
                </a:lnTo>
                <a:lnTo>
                  <a:pt x="509" y="567"/>
                </a:lnTo>
                <a:lnTo>
                  <a:pt x="509" y="573"/>
                </a:lnTo>
                <a:lnTo>
                  <a:pt x="513" y="585"/>
                </a:lnTo>
                <a:lnTo>
                  <a:pt x="511" y="591"/>
                </a:lnTo>
                <a:lnTo>
                  <a:pt x="511" y="595"/>
                </a:lnTo>
                <a:lnTo>
                  <a:pt x="501" y="601"/>
                </a:lnTo>
                <a:lnTo>
                  <a:pt x="491" y="599"/>
                </a:lnTo>
                <a:lnTo>
                  <a:pt x="479" y="591"/>
                </a:lnTo>
                <a:lnTo>
                  <a:pt x="473" y="589"/>
                </a:lnTo>
                <a:lnTo>
                  <a:pt x="467" y="589"/>
                </a:lnTo>
                <a:lnTo>
                  <a:pt x="461" y="591"/>
                </a:lnTo>
                <a:lnTo>
                  <a:pt x="457" y="595"/>
                </a:lnTo>
                <a:lnTo>
                  <a:pt x="455" y="599"/>
                </a:lnTo>
                <a:lnTo>
                  <a:pt x="455" y="605"/>
                </a:lnTo>
                <a:lnTo>
                  <a:pt x="455" y="621"/>
                </a:lnTo>
                <a:lnTo>
                  <a:pt x="453" y="623"/>
                </a:lnTo>
                <a:lnTo>
                  <a:pt x="451" y="629"/>
                </a:lnTo>
                <a:lnTo>
                  <a:pt x="445" y="631"/>
                </a:lnTo>
                <a:lnTo>
                  <a:pt x="441" y="633"/>
                </a:lnTo>
                <a:lnTo>
                  <a:pt x="435" y="631"/>
                </a:lnTo>
                <a:lnTo>
                  <a:pt x="431" y="629"/>
                </a:lnTo>
                <a:lnTo>
                  <a:pt x="421" y="617"/>
                </a:lnTo>
                <a:lnTo>
                  <a:pt x="415" y="613"/>
                </a:lnTo>
                <a:lnTo>
                  <a:pt x="411" y="613"/>
                </a:lnTo>
                <a:lnTo>
                  <a:pt x="405" y="613"/>
                </a:lnTo>
                <a:lnTo>
                  <a:pt x="399" y="617"/>
                </a:lnTo>
                <a:lnTo>
                  <a:pt x="395" y="621"/>
                </a:lnTo>
                <a:lnTo>
                  <a:pt x="395" y="625"/>
                </a:lnTo>
                <a:lnTo>
                  <a:pt x="391" y="639"/>
                </a:lnTo>
                <a:lnTo>
                  <a:pt x="389" y="643"/>
                </a:lnTo>
                <a:lnTo>
                  <a:pt x="385" y="647"/>
                </a:lnTo>
                <a:lnTo>
                  <a:pt x="379" y="649"/>
                </a:lnTo>
                <a:lnTo>
                  <a:pt x="375" y="649"/>
                </a:lnTo>
                <a:lnTo>
                  <a:pt x="369" y="645"/>
                </a:lnTo>
                <a:lnTo>
                  <a:pt x="367" y="643"/>
                </a:lnTo>
                <a:lnTo>
                  <a:pt x="359" y="631"/>
                </a:lnTo>
                <a:lnTo>
                  <a:pt x="353" y="627"/>
                </a:lnTo>
                <a:lnTo>
                  <a:pt x="347" y="623"/>
                </a:lnTo>
                <a:lnTo>
                  <a:pt x="341" y="623"/>
                </a:lnTo>
                <a:lnTo>
                  <a:pt x="337" y="627"/>
                </a:lnTo>
                <a:lnTo>
                  <a:pt x="333" y="629"/>
                </a:lnTo>
                <a:lnTo>
                  <a:pt x="329" y="633"/>
                </a:lnTo>
                <a:lnTo>
                  <a:pt x="325" y="645"/>
                </a:lnTo>
                <a:lnTo>
                  <a:pt x="321" y="651"/>
                </a:lnTo>
                <a:lnTo>
                  <a:pt x="317" y="653"/>
                </a:lnTo>
                <a:lnTo>
                  <a:pt x="307" y="653"/>
                </a:lnTo>
                <a:lnTo>
                  <a:pt x="301" y="645"/>
                </a:lnTo>
                <a:lnTo>
                  <a:pt x="295" y="633"/>
                </a:lnTo>
                <a:lnTo>
                  <a:pt x="291" y="627"/>
                </a:lnTo>
                <a:lnTo>
                  <a:pt x="285" y="623"/>
                </a:lnTo>
                <a:lnTo>
                  <a:pt x="279" y="621"/>
                </a:lnTo>
                <a:lnTo>
                  <a:pt x="275" y="621"/>
                </a:lnTo>
                <a:lnTo>
                  <a:pt x="269" y="623"/>
                </a:lnTo>
                <a:lnTo>
                  <a:pt x="267" y="627"/>
                </a:lnTo>
                <a:lnTo>
                  <a:pt x="259" y="639"/>
                </a:lnTo>
                <a:lnTo>
                  <a:pt x="253" y="641"/>
                </a:lnTo>
                <a:lnTo>
                  <a:pt x="249" y="643"/>
                </a:lnTo>
                <a:lnTo>
                  <a:pt x="237" y="641"/>
                </a:lnTo>
                <a:lnTo>
                  <a:pt x="235" y="633"/>
                </a:lnTo>
                <a:lnTo>
                  <a:pt x="233" y="617"/>
                </a:lnTo>
                <a:lnTo>
                  <a:pt x="225" y="607"/>
                </a:lnTo>
                <a:lnTo>
                  <a:pt x="215" y="605"/>
                </a:lnTo>
                <a:lnTo>
                  <a:pt x="209" y="605"/>
                </a:lnTo>
                <a:lnTo>
                  <a:pt x="205" y="609"/>
                </a:lnTo>
                <a:lnTo>
                  <a:pt x="193" y="617"/>
                </a:lnTo>
                <a:lnTo>
                  <a:pt x="191" y="621"/>
                </a:lnTo>
                <a:lnTo>
                  <a:pt x="185" y="621"/>
                </a:lnTo>
                <a:lnTo>
                  <a:pt x="175" y="617"/>
                </a:lnTo>
                <a:lnTo>
                  <a:pt x="171" y="607"/>
                </a:lnTo>
                <a:lnTo>
                  <a:pt x="175" y="591"/>
                </a:lnTo>
                <a:lnTo>
                  <a:pt x="169" y="579"/>
                </a:lnTo>
                <a:lnTo>
                  <a:pt x="159" y="575"/>
                </a:lnTo>
                <a:lnTo>
                  <a:pt x="154" y="575"/>
                </a:lnTo>
                <a:lnTo>
                  <a:pt x="150" y="577"/>
                </a:lnTo>
                <a:lnTo>
                  <a:pt x="138" y="585"/>
                </a:lnTo>
                <a:lnTo>
                  <a:pt x="132" y="585"/>
                </a:lnTo>
                <a:lnTo>
                  <a:pt x="128" y="585"/>
                </a:lnTo>
                <a:lnTo>
                  <a:pt x="120" y="579"/>
                </a:lnTo>
                <a:lnTo>
                  <a:pt x="118" y="569"/>
                </a:lnTo>
                <a:lnTo>
                  <a:pt x="122" y="555"/>
                </a:lnTo>
                <a:lnTo>
                  <a:pt x="122" y="547"/>
                </a:lnTo>
                <a:lnTo>
                  <a:pt x="120" y="541"/>
                </a:lnTo>
                <a:lnTo>
                  <a:pt x="116" y="537"/>
                </a:lnTo>
                <a:lnTo>
                  <a:pt x="110" y="535"/>
                </a:lnTo>
                <a:lnTo>
                  <a:pt x="106" y="535"/>
                </a:lnTo>
                <a:lnTo>
                  <a:pt x="102" y="535"/>
                </a:lnTo>
                <a:lnTo>
                  <a:pt x="88" y="539"/>
                </a:lnTo>
                <a:lnTo>
                  <a:pt x="82" y="539"/>
                </a:lnTo>
                <a:lnTo>
                  <a:pt x="78" y="539"/>
                </a:lnTo>
                <a:lnTo>
                  <a:pt x="74" y="535"/>
                </a:lnTo>
                <a:lnTo>
                  <a:pt x="72" y="529"/>
                </a:lnTo>
                <a:lnTo>
                  <a:pt x="70" y="525"/>
                </a:lnTo>
                <a:lnTo>
                  <a:pt x="72" y="521"/>
                </a:lnTo>
                <a:lnTo>
                  <a:pt x="80" y="507"/>
                </a:lnTo>
                <a:lnTo>
                  <a:pt x="80" y="501"/>
                </a:lnTo>
                <a:lnTo>
                  <a:pt x="80" y="493"/>
                </a:lnTo>
                <a:lnTo>
                  <a:pt x="76" y="487"/>
                </a:lnTo>
                <a:lnTo>
                  <a:pt x="72" y="485"/>
                </a:lnTo>
                <a:lnTo>
                  <a:pt x="68" y="485"/>
                </a:lnTo>
                <a:lnTo>
                  <a:pt x="62" y="485"/>
                </a:lnTo>
                <a:lnTo>
                  <a:pt x="50" y="485"/>
                </a:lnTo>
                <a:lnTo>
                  <a:pt x="44" y="485"/>
                </a:lnTo>
                <a:lnTo>
                  <a:pt x="40" y="481"/>
                </a:lnTo>
                <a:lnTo>
                  <a:pt x="34" y="471"/>
                </a:lnTo>
                <a:lnTo>
                  <a:pt x="38" y="463"/>
                </a:lnTo>
                <a:lnTo>
                  <a:pt x="46" y="453"/>
                </a:lnTo>
                <a:lnTo>
                  <a:pt x="50" y="445"/>
                </a:lnTo>
                <a:lnTo>
                  <a:pt x="50" y="439"/>
                </a:lnTo>
                <a:lnTo>
                  <a:pt x="48" y="433"/>
                </a:lnTo>
                <a:lnTo>
                  <a:pt x="44" y="429"/>
                </a:lnTo>
                <a:lnTo>
                  <a:pt x="40" y="425"/>
                </a:lnTo>
                <a:lnTo>
                  <a:pt x="38" y="425"/>
                </a:lnTo>
                <a:lnTo>
                  <a:pt x="22" y="423"/>
                </a:lnTo>
                <a:lnTo>
                  <a:pt x="16" y="421"/>
                </a:lnTo>
                <a:lnTo>
                  <a:pt x="14" y="419"/>
                </a:lnTo>
                <a:lnTo>
                  <a:pt x="10" y="409"/>
                </a:lnTo>
                <a:lnTo>
                  <a:pt x="16" y="399"/>
                </a:lnTo>
                <a:lnTo>
                  <a:pt x="26" y="389"/>
                </a:lnTo>
                <a:lnTo>
                  <a:pt x="30" y="385"/>
                </a:lnTo>
                <a:lnTo>
                  <a:pt x="32" y="379"/>
                </a:lnTo>
                <a:lnTo>
                  <a:pt x="32" y="373"/>
                </a:lnTo>
                <a:lnTo>
                  <a:pt x="30" y="369"/>
                </a:lnTo>
                <a:lnTo>
                  <a:pt x="26" y="365"/>
                </a:lnTo>
                <a:lnTo>
                  <a:pt x="22" y="363"/>
                </a:lnTo>
                <a:lnTo>
                  <a:pt x="8" y="359"/>
                </a:lnTo>
                <a:lnTo>
                  <a:pt x="4" y="355"/>
                </a:lnTo>
                <a:lnTo>
                  <a:pt x="0" y="353"/>
                </a:lnTo>
                <a:lnTo>
                  <a:pt x="0" y="341"/>
                </a:lnTo>
                <a:lnTo>
                  <a:pt x="8" y="333"/>
                </a:lnTo>
                <a:lnTo>
                  <a:pt x="22" y="327"/>
                </a:lnTo>
                <a:lnTo>
                  <a:pt x="24" y="323"/>
                </a:lnTo>
                <a:lnTo>
                  <a:pt x="28" y="317"/>
                </a:lnTo>
                <a:lnTo>
                  <a:pt x="28" y="311"/>
                </a:lnTo>
                <a:lnTo>
                  <a:pt x="28" y="305"/>
                </a:lnTo>
                <a:lnTo>
                  <a:pt x="24" y="301"/>
                </a:lnTo>
                <a:lnTo>
                  <a:pt x="22" y="299"/>
                </a:lnTo>
                <a:lnTo>
                  <a:pt x="10" y="291"/>
                </a:lnTo>
                <a:lnTo>
                  <a:pt x="6" y="287"/>
                </a:lnTo>
                <a:lnTo>
                  <a:pt x="2" y="283"/>
                </a:lnTo>
                <a:lnTo>
                  <a:pt x="4" y="273"/>
                </a:lnTo>
                <a:lnTo>
                  <a:pt x="14" y="267"/>
                </a:lnTo>
                <a:lnTo>
                  <a:pt x="26" y="263"/>
                </a:lnTo>
                <a:lnTo>
                  <a:pt x="32" y="262"/>
                </a:lnTo>
                <a:lnTo>
                  <a:pt x="36" y="256"/>
                </a:lnTo>
                <a:lnTo>
                  <a:pt x="38" y="250"/>
                </a:lnTo>
                <a:lnTo>
                  <a:pt x="40" y="244"/>
                </a:lnTo>
                <a:lnTo>
                  <a:pt x="36" y="240"/>
                </a:lnTo>
                <a:lnTo>
                  <a:pt x="34" y="236"/>
                </a:lnTo>
                <a:lnTo>
                  <a:pt x="22" y="228"/>
                </a:lnTo>
                <a:lnTo>
                  <a:pt x="20" y="222"/>
                </a:lnTo>
                <a:lnTo>
                  <a:pt x="18" y="218"/>
                </a:lnTo>
                <a:lnTo>
                  <a:pt x="22" y="208"/>
                </a:lnTo>
                <a:lnTo>
                  <a:pt x="32" y="204"/>
                </a:lnTo>
                <a:lnTo>
                  <a:pt x="46" y="204"/>
                </a:lnTo>
                <a:lnTo>
                  <a:pt x="56" y="198"/>
                </a:lnTo>
                <a:lnTo>
                  <a:pt x="62" y="188"/>
                </a:lnTo>
                <a:lnTo>
                  <a:pt x="60" y="182"/>
                </a:lnTo>
                <a:lnTo>
                  <a:pt x="60" y="178"/>
                </a:lnTo>
                <a:lnTo>
                  <a:pt x="50" y="166"/>
                </a:lnTo>
                <a:lnTo>
                  <a:pt x="48" y="160"/>
                </a:lnTo>
                <a:lnTo>
                  <a:pt x="48" y="156"/>
                </a:lnTo>
                <a:lnTo>
                  <a:pt x="54" y="146"/>
                </a:lnTo>
                <a:lnTo>
                  <a:pt x="66" y="144"/>
                </a:lnTo>
                <a:lnTo>
                  <a:pt x="78" y="148"/>
                </a:lnTo>
                <a:lnTo>
                  <a:pt x="84" y="146"/>
                </a:lnTo>
                <a:lnTo>
                  <a:pt x="90" y="144"/>
                </a:lnTo>
                <a:lnTo>
                  <a:pt x="94" y="140"/>
                </a:lnTo>
                <a:lnTo>
                  <a:pt x="96" y="134"/>
                </a:lnTo>
                <a:lnTo>
                  <a:pt x="96" y="130"/>
                </a:lnTo>
                <a:lnTo>
                  <a:pt x="96" y="126"/>
                </a:lnTo>
                <a:lnTo>
                  <a:pt x="90" y="112"/>
                </a:lnTo>
                <a:lnTo>
                  <a:pt x="88" y="106"/>
                </a:lnTo>
                <a:lnTo>
                  <a:pt x="90" y="102"/>
                </a:lnTo>
                <a:lnTo>
                  <a:pt x="92" y="98"/>
                </a:lnTo>
                <a:lnTo>
                  <a:pt x="96" y="94"/>
                </a:lnTo>
                <a:lnTo>
                  <a:pt x="102" y="92"/>
                </a:lnTo>
                <a:lnTo>
                  <a:pt x="106" y="94"/>
                </a:lnTo>
                <a:lnTo>
                  <a:pt x="120" y="100"/>
                </a:lnTo>
                <a:lnTo>
                  <a:pt x="126" y="100"/>
                </a:lnTo>
                <a:lnTo>
                  <a:pt x="132" y="100"/>
                </a:lnTo>
                <a:lnTo>
                  <a:pt x="138" y="94"/>
                </a:lnTo>
                <a:lnTo>
                  <a:pt x="142" y="90"/>
                </a:lnTo>
                <a:lnTo>
                  <a:pt x="142" y="86"/>
                </a:lnTo>
                <a:lnTo>
                  <a:pt x="142" y="82"/>
                </a:lnTo>
                <a:lnTo>
                  <a:pt x="140" y="68"/>
                </a:lnTo>
                <a:lnTo>
                  <a:pt x="140" y="62"/>
                </a:lnTo>
                <a:lnTo>
                  <a:pt x="142" y="56"/>
                </a:lnTo>
                <a:lnTo>
                  <a:pt x="150" y="50"/>
                </a:lnTo>
                <a:lnTo>
                  <a:pt x="159" y="54"/>
                </a:lnTo>
                <a:lnTo>
                  <a:pt x="171" y="64"/>
                </a:lnTo>
                <a:lnTo>
                  <a:pt x="177" y="64"/>
                </a:lnTo>
                <a:lnTo>
                  <a:pt x="183" y="64"/>
                </a:lnTo>
                <a:lnTo>
                  <a:pt x="189" y="60"/>
                </a:lnTo>
                <a:lnTo>
                  <a:pt x="193" y="56"/>
                </a:lnTo>
                <a:lnTo>
                  <a:pt x="195" y="54"/>
                </a:lnTo>
                <a:lnTo>
                  <a:pt x="197" y="48"/>
                </a:lnTo>
                <a:lnTo>
                  <a:pt x="197" y="34"/>
                </a:lnTo>
                <a:lnTo>
                  <a:pt x="199" y="28"/>
                </a:lnTo>
                <a:lnTo>
                  <a:pt x="201" y="24"/>
                </a:lnTo>
                <a:lnTo>
                  <a:pt x="209" y="22"/>
                </a:lnTo>
                <a:lnTo>
                  <a:pt x="219" y="26"/>
                </a:lnTo>
                <a:lnTo>
                  <a:pt x="231" y="34"/>
                </a:lnTo>
                <a:lnTo>
                  <a:pt x="235" y="38"/>
                </a:lnTo>
                <a:lnTo>
                  <a:pt x="241" y="40"/>
                </a:lnTo>
                <a:lnTo>
                  <a:pt x="247" y="38"/>
                </a:lnTo>
                <a:lnTo>
                  <a:pt x="253" y="34"/>
                </a:lnTo>
                <a:lnTo>
                  <a:pt x="255" y="32"/>
                </a:lnTo>
                <a:lnTo>
                  <a:pt x="259" y="28"/>
                </a:lnTo>
                <a:lnTo>
                  <a:pt x="259" y="16"/>
                </a:lnTo>
                <a:lnTo>
                  <a:pt x="263" y="10"/>
                </a:lnTo>
                <a:lnTo>
                  <a:pt x="267" y="6"/>
                </a:lnTo>
                <a:lnTo>
                  <a:pt x="277" y="4"/>
                </a:lnTo>
                <a:lnTo>
                  <a:pt x="285" y="10"/>
                </a:lnTo>
                <a:lnTo>
                  <a:pt x="293" y="22"/>
                </a:lnTo>
                <a:lnTo>
                  <a:pt x="295" y="26"/>
                </a:lnTo>
                <a:lnTo>
                  <a:pt x="301" y="28"/>
                </a:lnTo>
                <a:lnTo>
                  <a:pt x="307" y="28"/>
                </a:lnTo>
                <a:lnTo>
                  <a:pt x="315" y="28"/>
                </a:lnTo>
                <a:lnTo>
                  <a:pt x="319" y="24"/>
                </a:lnTo>
                <a:lnTo>
                  <a:pt x="321" y="20"/>
                </a:lnTo>
                <a:lnTo>
                  <a:pt x="325" y="8"/>
                </a:lnTo>
                <a:lnTo>
                  <a:pt x="329" y="4"/>
                </a:lnTo>
                <a:lnTo>
                  <a:pt x="335" y="0"/>
                </a:lnTo>
                <a:lnTo>
                  <a:pt x="339" y="0"/>
                </a:lnTo>
                <a:lnTo>
                  <a:pt x="345" y="0"/>
                </a:lnTo>
                <a:lnTo>
                  <a:pt x="347" y="4"/>
                </a:lnTo>
                <a:lnTo>
                  <a:pt x="351" y="8"/>
                </a:lnTo>
                <a:lnTo>
                  <a:pt x="357" y="22"/>
                </a:lnTo>
                <a:lnTo>
                  <a:pt x="359" y="28"/>
                </a:lnTo>
                <a:lnTo>
                  <a:pt x="365" y="32"/>
                </a:lnTo>
                <a:lnTo>
                  <a:pt x="363" y="38"/>
                </a:lnTo>
                <a:lnTo>
                  <a:pt x="363" y="48"/>
                </a:lnTo>
                <a:lnTo>
                  <a:pt x="361" y="54"/>
                </a:lnTo>
                <a:lnTo>
                  <a:pt x="361" y="64"/>
                </a:lnTo>
                <a:lnTo>
                  <a:pt x="351" y="62"/>
                </a:lnTo>
                <a:lnTo>
                  <a:pt x="343" y="62"/>
                </a:lnTo>
                <a:lnTo>
                  <a:pt x="333" y="60"/>
                </a:lnTo>
                <a:lnTo>
                  <a:pt x="325" y="60"/>
                </a:lnTo>
                <a:lnTo>
                  <a:pt x="319" y="60"/>
                </a:lnTo>
                <a:lnTo>
                  <a:pt x="311" y="60"/>
                </a:lnTo>
                <a:lnTo>
                  <a:pt x="303" y="60"/>
                </a:lnTo>
                <a:lnTo>
                  <a:pt x="297" y="60"/>
                </a:lnTo>
                <a:lnTo>
                  <a:pt x="285" y="62"/>
                </a:lnTo>
                <a:lnTo>
                  <a:pt x="271" y="66"/>
                </a:lnTo>
                <a:lnTo>
                  <a:pt x="265" y="66"/>
                </a:lnTo>
                <a:lnTo>
                  <a:pt x="257" y="68"/>
                </a:lnTo>
                <a:lnTo>
                  <a:pt x="251" y="70"/>
                </a:lnTo>
                <a:lnTo>
                  <a:pt x="245" y="72"/>
                </a:lnTo>
                <a:lnTo>
                  <a:pt x="233" y="76"/>
                </a:lnTo>
                <a:lnTo>
                  <a:pt x="221" y="82"/>
                </a:lnTo>
                <a:lnTo>
                  <a:pt x="209" y="86"/>
                </a:lnTo>
                <a:lnTo>
                  <a:pt x="197" y="92"/>
                </a:lnTo>
                <a:lnTo>
                  <a:pt x="187" y="98"/>
                </a:lnTo>
                <a:lnTo>
                  <a:pt x="175" y="106"/>
                </a:lnTo>
                <a:lnTo>
                  <a:pt x="165" y="114"/>
                </a:lnTo>
                <a:lnTo>
                  <a:pt x="156" y="120"/>
                </a:lnTo>
                <a:lnTo>
                  <a:pt x="146" y="130"/>
                </a:lnTo>
                <a:lnTo>
                  <a:pt x="138" y="138"/>
                </a:lnTo>
                <a:lnTo>
                  <a:pt x="128" y="146"/>
                </a:lnTo>
                <a:lnTo>
                  <a:pt x="120" y="156"/>
                </a:lnTo>
                <a:lnTo>
                  <a:pt x="112" y="166"/>
                </a:lnTo>
                <a:lnTo>
                  <a:pt x="106" y="176"/>
                </a:lnTo>
                <a:lnTo>
                  <a:pt x="98" y="188"/>
                </a:lnTo>
                <a:lnTo>
                  <a:pt x="90" y="198"/>
                </a:lnTo>
                <a:lnTo>
                  <a:pt x="84" y="212"/>
                </a:lnTo>
                <a:lnTo>
                  <a:pt x="82" y="224"/>
                </a:lnTo>
                <a:lnTo>
                  <a:pt x="76" y="234"/>
                </a:lnTo>
                <a:lnTo>
                  <a:pt x="72" y="246"/>
                </a:lnTo>
                <a:lnTo>
                  <a:pt x="70" y="252"/>
                </a:lnTo>
                <a:lnTo>
                  <a:pt x="68" y="258"/>
                </a:lnTo>
                <a:lnTo>
                  <a:pt x="66" y="265"/>
                </a:lnTo>
                <a:lnTo>
                  <a:pt x="66" y="273"/>
                </a:lnTo>
                <a:lnTo>
                  <a:pt x="62" y="285"/>
                </a:lnTo>
                <a:lnTo>
                  <a:pt x="62" y="299"/>
                </a:lnTo>
                <a:lnTo>
                  <a:pt x="62" y="305"/>
                </a:lnTo>
                <a:lnTo>
                  <a:pt x="62" y="311"/>
                </a:lnTo>
                <a:lnTo>
                  <a:pt x="62" y="319"/>
                </a:lnTo>
                <a:lnTo>
                  <a:pt x="62" y="327"/>
                </a:lnTo>
                <a:lnTo>
                  <a:pt x="62" y="339"/>
                </a:lnTo>
                <a:lnTo>
                  <a:pt x="62" y="353"/>
                </a:lnTo>
                <a:lnTo>
                  <a:pt x="62" y="359"/>
                </a:lnTo>
                <a:lnTo>
                  <a:pt x="62" y="365"/>
                </a:lnTo>
                <a:lnTo>
                  <a:pt x="64" y="371"/>
                </a:lnTo>
                <a:lnTo>
                  <a:pt x="66" y="379"/>
                </a:lnTo>
                <a:lnTo>
                  <a:pt x="68" y="391"/>
                </a:lnTo>
                <a:lnTo>
                  <a:pt x="72" y="403"/>
                </a:lnTo>
                <a:lnTo>
                  <a:pt x="76" y="415"/>
                </a:lnTo>
                <a:lnTo>
                  <a:pt x="82" y="429"/>
                </a:lnTo>
                <a:lnTo>
                  <a:pt x="84" y="441"/>
                </a:lnTo>
                <a:lnTo>
                  <a:pt x="90" y="451"/>
                </a:lnTo>
                <a:lnTo>
                  <a:pt x="98" y="463"/>
                </a:lnTo>
                <a:lnTo>
                  <a:pt x="106" y="473"/>
                </a:lnTo>
                <a:lnTo>
                  <a:pt x="112" y="483"/>
                </a:lnTo>
                <a:lnTo>
                  <a:pt x="120" y="493"/>
                </a:lnTo>
                <a:lnTo>
                  <a:pt x="128" y="503"/>
                </a:lnTo>
                <a:lnTo>
                  <a:pt x="138" y="513"/>
                </a:lnTo>
                <a:lnTo>
                  <a:pt x="146" y="521"/>
                </a:lnTo>
                <a:lnTo>
                  <a:pt x="156" y="529"/>
                </a:lnTo>
                <a:lnTo>
                  <a:pt x="165" y="537"/>
                </a:lnTo>
                <a:lnTo>
                  <a:pt x="175" y="545"/>
                </a:lnTo>
                <a:lnTo>
                  <a:pt x="187" y="551"/>
                </a:lnTo>
                <a:lnTo>
                  <a:pt x="197" y="557"/>
                </a:lnTo>
                <a:lnTo>
                  <a:pt x="209" y="563"/>
                </a:lnTo>
                <a:lnTo>
                  <a:pt x="221" y="569"/>
                </a:lnTo>
                <a:lnTo>
                  <a:pt x="233" y="573"/>
                </a:lnTo>
                <a:lnTo>
                  <a:pt x="245" y="579"/>
                </a:lnTo>
                <a:lnTo>
                  <a:pt x="251" y="579"/>
                </a:lnTo>
                <a:lnTo>
                  <a:pt x="257" y="583"/>
                </a:lnTo>
                <a:lnTo>
                  <a:pt x="265" y="583"/>
                </a:lnTo>
                <a:lnTo>
                  <a:pt x="271" y="585"/>
                </a:lnTo>
                <a:lnTo>
                  <a:pt x="285" y="587"/>
                </a:lnTo>
                <a:lnTo>
                  <a:pt x="297" y="589"/>
                </a:lnTo>
                <a:lnTo>
                  <a:pt x="303" y="589"/>
                </a:lnTo>
                <a:lnTo>
                  <a:pt x="311" y="591"/>
                </a:lnTo>
                <a:lnTo>
                  <a:pt x="319" y="591"/>
                </a:lnTo>
                <a:lnTo>
                  <a:pt x="325" y="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6" name="Freeform 184"/>
          <p:cNvSpPr>
            <a:spLocks/>
          </p:cNvSpPr>
          <p:nvPr/>
        </p:nvSpPr>
        <p:spPr bwMode="auto">
          <a:xfrm>
            <a:off x="1412875" y="5095875"/>
            <a:ext cx="44450" cy="50800"/>
          </a:xfrm>
          <a:custGeom>
            <a:avLst/>
            <a:gdLst>
              <a:gd name="T0" fmla="*/ 2147483647 w 28"/>
              <a:gd name="T1" fmla="*/ 0 h 32"/>
              <a:gd name="T2" fmla="*/ 2147483647 w 28"/>
              <a:gd name="T3" fmla="*/ 0 h 32"/>
              <a:gd name="T4" fmla="*/ 2147483647 w 28"/>
              <a:gd name="T5" fmla="*/ 2147483647 h 32"/>
              <a:gd name="T6" fmla="*/ 2147483647 w 28"/>
              <a:gd name="T7" fmla="*/ 2147483647 h 32"/>
              <a:gd name="T8" fmla="*/ 2147483647 w 28"/>
              <a:gd name="T9" fmla="*/ 2147483647 h 32"/>
              <a:gd name="T10" fmla="*/ 0 w 28"/>
              <a:gd name="T11" fmla="*/ 2147483647 h 32"/>
              <a:gd name="T12" fmla="*/ 2147483647 w 28"/>
              <a:gd name="T13" fmla="*/ 0 h 32"/>
              <a:gd name="T14" fmla="*/ 2147483647 w 28"/>
              <a:gd name="T15" fmla="*/ 0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" h="32">
                <a:moveTo>
                  <a:pt x="12" y="0"/>
                </a:moveTo>
                <a:lnTo>
                  <a:pt x="22" y="0"/>
                </a:lnTo>
                <a:lnTo>
                  <a:pt x="28" y="12"/>
                </a:lnTo>
                <a:lnTo>
                  <a:pt x="16" y="32"/>
                </a:lnTo>
                <a:lnTo>
                  <a:pt x="6" y="32"/>
                </a:lnTo>
                <a:lnTo>
                  <a:pt x="0" y="14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7" name="Freeform 185"/>
          <p:cNvSpPr>
            <a:spLocks/>
          </p:cNvSpPr>
          <p:nvPr/>
        </p:nvSpPr>
        <p:spPr bwMode="auto">
          <a:xfrm>
            <a:off x="979488" y="5168900"/>
            <a:ext cx="782637" cy="785813"/>
          </a:xfrm>
          <a:custGeom>
            <a:avLst/>
            <a:gdLst>
              <a:gd name="T0" fmla="*/ 2147483647 w 493"/>
              <a:gd name="T1" fmla="*/ 2147483647 h 495"/>
              <a:gd name="T2" fmla="*/ 2147483647 w 493"/>
              <a:gd name="T3" fmla="*/ 2147483647 h 495"/>
              <a:gd name="T4" fmla="*/ 2147483647 w 493"/>
              <a:gd name="T5" fmla="*/ 2147483647 h 495"/>
              <a:gd name="T6" fmla="*/ 2147483647 w 493"/>
              <a:gd name="T7" fmla="*/ 2147483647 h 495"/>
              <a:gd name="T8" fmla="*/ 2147483647 w 493"/>
              <a:gd name="T9" fmla="*/ 2147483647 h 495"/>
              <a:gd name="T10" fmla="*/ 2147483647 w 493"/>
              <a:gd name="T11" fmla="*/ 2147483647 h 495"/>
              <a:gd name="T12" fmla="*/ 2147483647 w 493"/>
              <a:gd name="T13" fmla="*/ 2147483647 h 495"/>
              <a:gd name="T14" fmla="*/ 2147483647 w 493"/>
              <a:gd name="T15" fmla="*/ 2147483647 h 495"/>
              <a:gd name="T16" fmla="*/ 2147483647 w 493"/>
              <a:gd name="T17" fmla="*/ 2147483647 h 495"/>
              <a:gd name="T18" fmla="*/ 2147483647 w 493"/>
              <a:gd name="T19" fmla="*/ 2147483647 h 495"/>
              <a:gd name="T20" fmla="*/ 2147483647 w 493"/>
              <a:gd name="T21" fmla="*/ 2147483647 h 495"/>
              <a:gd name="T22" fmla="*/ 2147483647 w 493"/>
              <a:gd name="T23" fmla="*/ 2147483647 h 495"/>
              <a:gd name="T24" fmla="*/ 2147483647 w 493"/>
              <a:gd name="T25" fmla="*/ 2147483647 h 495"/>
              <a:gd name="T26" fmla="*/ 2147483647 w 493"/>
              <a:gd name="T27" fmla="*/ 2147483647 h 495"/>
              <a:gd name="T28" fmla="*/ 2147483647 w 493"/>
              <a:gd name="T29" fmla="*/ 2147483647 h 495"/>
              <a:gd name="T30" fmla="*/ 2147483647 w 493"/>
              <a:gd name="T31" fmla="*/ 2147483647 h 495"/>
              <a:gd name="T32" fmla="*/ 2147483647 w 493"/>
              <a:gd name="T33" fmla="*/ 2147483647 h 495"/>
              <a:gd name="T34" fmla="*/ 2147483647 w 493"/>
              <a:gd name="T35" fmla="*/ 2147483647 h 495"/>
              <a:gd name="T36" fmla="*/ 2147483647 w 493"/>
              <a:gd name="T37" fmla="*/ 2147483647 h 495"/>
              <a:gd name="T38" fmla="*/ 2147483647 w 493"/>
              <a:gd name="T39" fmla="*/ 2147483647 h 495"/>
              <a:gd name="T40" fmla="*/ 2147483647 w 493"/>
              <a:gd name="T41" fmla="*/ 0 h 495"/>
              <a:gd name="T42" fmla="*/ 2147483647 w 493"/>
              <a:gd name="T43" fmla="*/ 0 h 495"/>
              <a:gd name="T44" fmla="*/ 2147483647 w 493"/>
              <a:gd name="T45" fmla="*/ 2147483647 h 495"/>
              <a:gd name="T46" fmla="*/ 2147483647 w 493"/>
              <a:gd name="T47" fmla="*/ 2147483647 h 495"/>
              <a:gd name="T48" fmla="*/ 2147483647 w 493"/>
              <a:gd name="T49" fmla="*/ 2147483647 h 495"/>
              <a:gd name="T50" fmla="*/ 2147483647 w 493"/>
              <a:gd name="T51" fmla="*/ 2147483647 h 495"/>
              <a:gd name="T52" fmla="*/ 2147483647 w 493"/>
              <a:gd name="T53" fmla="*/ 2147483647 h 495"/>
              <a:gd name="T54" fmla="*/ 2147483647 w 493"/>
              <a:gd name="T55" fmla="*/ 2147483647 h 495"/>
              <a:gd name="T56" fmla="*/ 2147483647 w 493"/>
              <a:gd name="T57" fmla="*/ 2147483647 h 495"/>
              <a:gd name="T58" fmla="*/ 2147483647 w 493"/>
              <a:gd name="T59" fmla="*/ 2147483647 h 495"/>
              <a:gd name="T60" fmla="*/ 2147483647 w 493"/>
              <a:gd name="T61" fmla="*/ 2147483647 h 495"/>
              <a:gd name="T62" fmla="*/ 0 w 493"/>
              <a:gd name="T63" fmla="*/ 2147483647 h 495"/>
              <a:gd name="T64" fmla="*/ 0 w 493"/>
              <a:gd name="T65" fmla="*/ 2147483647 h 495"/>
              <a:gd name="T66" fmla="*/ 2147483647 w 493"/>
              <a:gd name="T67" fmla="*/ 2147483647 h 495"/>
              <a:gd name="T68" fmla="*/ 2147483647 w 493"/>
              <a:gd name="T69" fmla="*/ 2147483647 h 495"/>
              <a:gd name="T70" fmla="*/ 2147483647 w 493"/>
              <a:gd name="T71" fmla="*/ 2147483647 h 495"/>
              <a:gd name="T72" fmla="*/ 2147483647 w 493"/>
              <a:gd name="T73" fmla="*/ 2147483647 h 495"/>
              <a:gd name="T74" fmla="*/ 2147483647 w 493"/>
              <a:gd name="T75" fmla="*/ 2147483647 h 495"/>
              <a:gd name="T76" fmla="*/ 2147483647 w 493"/>
              <a:gd name="T77" fmla="*/ 2147483647 h 495"/>
              <a:gd name="T78" fmla="*/ 2147483647 w 493"/>
              <a:gd name="T79" fmla="*/ 2147483647 h 495"/>
              <a:gd name="T80" fmla="*/ 2147483647 w 493"/>
              <a:gd name="T81" fmla="*/ 2147483647 h 495"/>
              <a:gd name="T82" fmla="*/ 2147483647 w 493"/>
              <a:gd name="T83" fmla="*/ 2147483647 h 495"/>
              <a:gd name="T84" fmla="*/ 2147483647 w 493"/>
              <a:gd name="T85" fmla="*/ 2147483647 h 4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3" h="495">
                <a:moveTo>
                  <a:pt x="245" y="495"/>
                </a:moveTo>
                <a:lnTo>
                  <a:pt x="257" y="495"/>
                </a:lnTo>
                <a:lnTo>
                  <a:pt x="271" y="493"/>
                </a:lnTo>
                <a:lnTo>
                  <a:pt x="281" y="491"/>
                </a:lnTo>
                <a:lnTo>
                  <a:pt x="295" y="489"/>
                </a:lnTo>
                <a:lnTo>
                  <a:pt x="305" y="485"/>
                </a:lnTo>
                <a:lnTo>
                  <a:pt x="317" y="483"/>
                </a:lnTo>
                <a:lnTo>
                  <a:pt x="329" y="479"/>
                </a:lnTo>
                <a:lnTo>
                  <a:pt x="341" y="475"/>
                </a:lnTo>
                <a:lnTo>
                  <a:pt x="351" y="469"/>
                </a:lnTo>
                <a:lnTo>
                  <a:pt x="361" y="463"/>
                </a:lnTo>
                <a:lnTo>
                  <a:pt x="371" y="457"/>
                </a:lnTo>
                <a:lnTo>
                  <a:pt x="383" y="453"/>
                </a:lnTo>
                <a:lnTo>
                  <a:pt x="391" y="445"/>
                </a:lnTo>
                <a:lnTo>
                  <a:pt x="401" y="439"/>
                </a:lnTo>
                <a:lnTo>
                  <a:pt x="411" y="431"/>
                </a:lnTo>
                <a:lnTo>
                  <a:pt x="421" y="423"/>
                </a:lnTo>
                <a:lnTo>
                  <a:pt x="427" y="413"/>
                </a:lnTo>
                <a:lnTo>
                  <a:pt x="435" y="403"/>
                </a:lnTo>
                <a:lnTo>
                  <a:pt x="443" y="393"/>
                </a:lnTo>
                <a:lnTo>
                  <a:pt x="449" y="385"/>
                </a:lnTo>
                <a:lnTo>
                  <a:pt x="455" y="375"/>
                </a:lnTo>
                <a:lnTo>
                  <a:pt x="463" y="365"/>
                </a:lnTo>
                <a:lnTo>
                  <a:pt x="467" y="353"/>
                </a:lnTo>
                <a:lnTo>
                  <a:pt x="473" y="343"/>
                </a:lnTo>
                <a:lnTo>
                  <a:pt x="477" y="331"/>
                </a:lnTo>
                <a:lnTo>
                  <a:pt x="481" y="321"/>
                </a:lnTo>
                <a:lnTo>
                  <a:pt x="485" y="309"/>
                </a:lnTo>
                <a:lnTo>
                  <a:pt x="487" y="297"/>
                </a:lnTo>
                <a:lnTo>
                  <a:pt x="489" y="285"/>
                </a:lnTo>
                <a:lnTo>
                  <a:pt x="491" y="273"/>
                </a:lnTo>
                <a:lnTo>
                  <a:pt x="493" y="261"/>
                </a:lnTo>
                <a:lnTo>
                  <a:pt x="493" y="249"/>
                </a:lnTo>
                <a:lnTo>
                  <a:pt x="493" y="235"/>
                </a:lnTo>
                <a:lnTo>
                  <a:pt x="491" y="223"/>
                </a:lnTo>
                <a:lnTo>
                  <a:pt x="489" y="209"/>
                </a:lnTo>
                <a:lnTo>
                  <a:pt x="487" y="197"/>
                </a:lnTo>
                <a:lnTo>
                  <a:pt x="485" y="185"/>
                </a:lnTo>
                <a:lnTo>
                  <a:pt x="481" y="174"/>
                </a:lnTo>
                <a:lnTo>
                  <a:pt x="477" y="162"/>
                </a:lnTo>
                <a:lnTo>
                  <a:pt x="473" y="152"/>
                </a:lnTo>
                <a:lnTo>
                  <a:pt x="467" y="140"/>
                </a:lnTo>
                <a:lnTo>
                  <a:pt x="463" y="130"/>
                </a:lnTo>
                <a:lnTo>
                  <a:pt x="455" y="118"/>
                </a:lnTo>
                <a:lnTo>
                  <a:pt x="449" y="108"/>
                </a:lnTo>
                <a:lnTo>
                  <a:pt x="443" y="98"/>
                </a:lnTo>
                <a:lnTo>
                  <a:pt x="435" y="90"/>
                </a:lnTo>
                <a:lnTo>
                  <a:pt x="427" y="80"/>
                </a:lnTo>
                <a:lnTo>
                  <a:pt x="421" y="74"/>
                </a:lnTo>
                <a:lnTo>
                  <a:pt x="411" y="64"/>
                </a:lnTo>
                <a:lnTo>
                  <a:pt x="401" y="56"/>
                </a:lnTo>
                <a:lnTo>
                  <a:pt x="391" y="48"/>
                </a:lnTo>
                <a:lnTo>
                  <a:pt x="383" y="42"/>
                </a:lnTo>
                <a:lnTo>
                  <a:pt x="371" y="36"/>
                </a:lnTo>
                <a:lnTo>
                  <a:pt x="361" y="30"/>
                </a:lnTo>
                <a:lnTo>
                  <a:pt x="351" y="24"/>
                </a:lnTo>
                <a:lnTo>
                  <a:pt x="341" y="20"/>
                </a:lnTo>
                <a:lnTo>
                  <a:pt x="329" y="14"/>
                </a:lnTo>
                <a:lnTo>
                  <a:pt x="317" y="10"/>
                </a:lnTo>
                <a:lnTo>
                  <a:pt x="305" y="8"/>
                </a:lnTo>
                <a:lnTo>
                  <a:pt x="295" y="4"/>
                </a:lnTo>
                <a:lnTo>
                  <a:pt x="281" y="2"/>
                </a:lnTo>
                <a:lnTo>
                  <a:pt x="271" y="0"/>
                </a:lnTo>
                <a:lnTo>
                  <a:pt x="257" y="0"/>
                </a:lnTo>
                <a:lnTo>
                  <a:pt x="245" y="0"/>
                </a:lnTo>
                <a:lnTo>
                  <a:pt x="233" y="0"/>
                </a:lnTo>
                <a:lnTo>
                  <a:pt x="221" y="0"/>
                </a:lnTo>
                <a:lnTo>
                  <a:pt x="207" y="2"/>
                </a:lnTo>
                <a:lnTo>
                  <a:pt x="195" y="4"/>
                </a:lnTo>
                <a:lnTo>
                  <a:pt x="183" y="8"/>
                </a:lnTo>
                <a:lnTo>
                  <a:pt x="171" y="10"/>
                </a:lnTo>
                <a:lnTo>
                  <a:pt x="161" y="14"/>
                </a:lnTo>
                <a:lnTo>
                  <a:pt x="149" y="20"/>
                </a:lnTo>
                <a:lnTo>
                  <a:pt x="137" y="24"/>
                </a:lnTo>
                <a:lnTo>
                  <a:pt x="127" y="30"/>
                </a:lnTo>
                <a:lnTo>
                  <a:pt x="117" y="36"/>
                </a:lnTo>
                <a:lnTo>
                  <a:pt x="107" y="42"/>
                </a:lnTo>
                <a:lnTo>
                  <a:pt x="95" y="48"/>
                </a:lnTo>
                <a:lnTo>
                  <a:pt x="87" y="56"/>
                </a:lnTo>
                <a:lnTo>
                  <a:pt x="79" y="64"/>
                </a:lnTo>
                <a:lnTo>
                  <a:pt x="72" y="74"/>
                </a:lnTo>
                <a:lnTo>
                  <a:pt x="62" y="80"/>
                </a:lnTo>
                <a:lnTo>
                  <a:pt x="54" y="90"/>
                </a:lnTo>
                <a:lnTo>
                  <a:pt x="48" y="98"/>
                </a:lnTo>
                <a:lnTo>
                  <a:pt x="40" y="108"/>
                </a:lnTo>
                <a:lnTo>
                  <a:pt x="32" y="118"/>
                </a:lnTo>
                <a:lnTo>
                  <a:pt x="28" y="130"/>
                </a:lnTo>
                <a:lnTo>
                  <a:pt x="22" y="140"/>
                </a:lnTo>
                <a:lnTo>
                  <a:pt x="18" y="152"/>
                </a:lnTo>
                <a:lnTo>
                  <a:pt x="14" y="162"/>
                </a:lnTo>
                <a:lnTo>
                  <a:pt x="10" y="174"/>
                </a:lnTo>
                <a:lnTo>
                  <a:pt x="6" y="185"/>
                </a:lnTo>
                <a:lnTo>
                  <a:pt x="4" y="197"/>
                </a:lnTo>
                <a:lnTo>
                  <a:pt x="2" y="209"/>
                </a:lnTo>
                <a:lnTo>
                  <a:pt x="0" y="223"/>
                </a:lnTo>
                <a:lnTo>
                  <a:pt x="0" y="235"/>
                </a:lnTo>
                <a:lnTo>
                  <a:pt x="0" y="249"/>
                </a:lnTo>
                <a:lnTo>
                  <a:pt x="0" y="261"/>
                </a:lnTo>
                <a:lnTo>
                  <a:pt x="0" y="273"/>
                </a:lnTo>
                <a:lnTo>
                  <a:pt x="2" y="285"/>
                </a:lnTo>
                <a:lnTo>
                  <a:pt x="4" y="297"/>
                </a:lnTo>
                <a:lnTo>
                  <a:pt x="6" y="309"/>
                </a:lnTo>
                <a:lnTo>
                  <a:pt x="10" y="321"/>
                </a:lnTo>
                <a:lnTo>
                  <a:pt x="14" y="331"/>
                </a:lnTo>
                <a:lnTo>
                  <a:pt x="18" y="343"/>
                </a:lnTo>
                <a:lnTo>
                  <a:pt x="22" y="353"/>
                </a:lnTo>
                <a:lnTo>
                  <a:pt x="28" y="365"/>
                </a:lnTo>
                <a:lnTo>
                  <a:pt x="32" y="375"/>
                </a:lnTo>
                <a:lnTo>
                  <a:pt x="40" y="385"/>
                </a:lnTo>
                <a:lnTo>
                  <a:pt x="48" y="393"/>
                </a:lnTo>
                <a:lnTo>
                  <a:pt x="54" y="403"/>
                </a:lnTo>
                <a:lnTo>
                  <a:pt x="62" y="413"/>
                </a:lnTo>
                <a:lnTo>
                  <a:pt x="72" y="423"/>
                </a:lnTo>
                <a:lnTo>
                  <a:pt x="79" y="431"/>
                </a:lnTo>
                <a:lnTo>
                  <a:pt x="87" y="439"/>
                </a:lnTo>
                <a:lnTo>
                  <a:pt x="95" y="445"/>
                </a:lnTo>
                <a:lnTo>
                  <a:pt x="107" y="453"/>
                </a:lnTo>
                <a:lnTo>
                  <a:pt x="117" y="457"/>
                </a:lnTo>
                <a:lnTo>
                  <a:pt x="127" y="463"/>
                </a:lnTo>
                <a:lnTo>
                  <a:pt x="137" y="469"/>
                </a:lnTo>
                <a:lnTo>
                  <a:pt x="149" y="475"/>
                </a:lnTo>
                <a:lnTo>
                  <a:pt x="161" y="479"/>
                </a:lnTo>
                <a:lnTo>
                  <a:pt x="171" y="483"/>
                </a:lnTo>
                <a:lnTo>
                  <a:pt x="183" y="485"/>
                </a:lnTo>
                <a:lnTo>
                  <a:pt x="195" y="489"/>
                </a:lnTo>
                <a:lnTo>
                  <a:pt x="207" y="491"/>
                </a:lnTo>
                <a:lnTo>
                  <a:pt x="221" y="493"/>
                </a:lnTo>
                <a:lnTo>
                  <a:pt x="233" y="495"/>
                </a:lnTo>
                <a:lnTo>
                  <a:pt x="245" y="495"/>
                </a:lnTo>
                <a:close/>
              </a:path>
            </a:pathLst>
          </a:custGeom>
          <a:solidFill>
            <a:srgbClr val="0A8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8" name="Freeform 186"/>
          <p:cNvSpPr>
            <a:spLocks/>
          </p:cNvSpPr>
          <p:nvPr/>
        </p:nvSpPr>
        <p:spPr bwMode="auto">
          <a:xfrm>
            <a:off x="1077913" y="5260975"/>
            <a:ext cx="595312" cy="595313"/>
          </a:xfrm>
          <a:custGeom>
            <a:avLst/>
            <a:gdLst>
              <a:gd name="T0" fmla="*/ 2147483647 w 375"/>
              <a:gd name="T1" fmla="*/ 2147483647 h 375"/>
              <a:gd name="T2" fmla="*/ 2147483647 w 375"/>
              <a:gd name="T3" fmla="*/ 2147483647 h 375"/>
              <a:gd name="T4" fmla="*/ 2147483647 w 375"/>
              <a:gd name="T5" fmla="*/ 2147483647 h 375"/>
              <a:gd name="T6" fmla="*/ 2147483647 w 375"/>
              <a:gd name="T7" fmla="*/ 2147483647 h 375"/>
              <a:gd name="T8" fmla="*/ 2147483647 w 375"/>
              <a:gd name="T9" fmla="*/ 2147483647 h 375"/>
              <a:gd name="T10" fmla="*/ 2147483647 w 375"/>
              <a:gd name="T11" fmla="*/ 2147483647 h 375"/>
              <a:gd name="T12" fmla="*/ 2147483647 w 375"/>
              <a:gd name="T13" fmla="*/ 2147483647 h 375"/>
              <a:gd name="T14" fmla="*/ 2147483647 w 375"/>
              <a:gd name="T15" fmla="*/ 2147483647 h 375"/>
              <a:gd name="T16" fmla="*/ 2147483647 w 375"/>
              <a:gd name="T17" fmla="*/ 2147483647 h 375"/>
              <a:gd name="T18" fmla="*/ 2147483647 w 375"/>
              <a:gd name="T19" fmla="*/ 2147483647 h 375"/>
              <a:gd name="T20" fmla="*/ 2147483647 w 375"/>
              <a:gd name="T21" fmla="*/ 2147483647 h 375"/>
              <a:gd name="T22" fmla="*/ 2147483647 w 375"/>
              <a:gd name="T23" fmla="*/ 2147483647 h 375"/>
              <a:gd name="T24" fmla="*/ 2147483647 w 375"/>
              <a:gd name="T25" fmla="*/ 2147483647 h 375"/>
              <a:gd name="T26" fmla="*/ 2147483647 w 375"/>
              <a:gd name="T27" fmla="*/ 2147483647 h 375"/>
              <a:gd name="T28" fmla="*/ 2147483647 w 375"/>
              <a:gd name="T29" fmla="*/ 2147483647 h 375"/>
              <a:gd name="T30" fmla="*/ 2147483647 w 375"/>
              <a:gd name="T31" fmla="*/ 2147483647 h 375"/>
              <a:gd name="T32" fmla="*/ 2147483647 w 375"/>
              <a:gd name="T33" fmla="*/ 2147483647 h 375"/>
              <a:gd name="T34" fmla="*/ 2147483647 w 375"/>
              <a:gd name="T35" fmla="*/ 2147483647 h 375"/>
              <a:gd name="T36" fmla="*/ 2147483647 w 375"/>
              <a:gd name="T37" fmla="*/ 2147483647 h 375"/>
              <a:gd name="T38" fmla="*/ 2147483647 w 375"/>
              <a:gd name="T39" fmla="*/ 2147483647 h 375"/>
              <a:gd name="T40" fmla="*/ 2147483647 w 375"/>
              <a:gd name="T41" fmla="*/ 0 h 375"/>
              <a:gd name="T42" fmla="*/ 2147483647 w 375"/>
              <a:gd name="T43" fmla="*/ 0 h 375"/>
              <a:gd name="T44" fmla="*/ 2147483647 w 375"/>
              <a:gd name="T45" fmla="*/ 2147483647 h 375"/>
              <a:gd name="T46" fmla="*/ 2147483647 w 375"/>
              <a:gd name="T47" fmla="*/ 2147483647 h 375"/>
              <a:gd name="T48" fmla="*/ 2147483647 w 375"/>
              <a:gd name="T49" fmla="*/ 2147483647 h 375"/>
              <a:gd name="T50" fmla="*/ 2147483647 w 375"/>
              <a:gd name="T51" fmla="*/ 2147483647 h 375"/>
              <a:gd name="T52" fmla="*/ 2147483647 w 375"/>
              <a:gd name="T53" fmla="*/ 2147483647 h 375"/>
              <a:gd name="T54" fmla="*/ 2147483647 w 375"/>
              <a:gd name="T55" fmla="*/ 2147483647 h 375"/>
              <a:gd name="T56" fmla="*/ 2147483647 w 375"/>
              <a:gd name="T57" fmla="*/ 2147483647 h 375"/>
              <a:gd name="T58" fmla="*/ 2147483647 w 375"/>
              <a:gd name="T59" fmla="*/ 2147483647 h 375"/>
              <a:gd name="T60" fmla="*/ 2147483647 w 375"/>
              <a:gd name="T61" fmla="*/ 2147483647 h 375"/>
              <a:gd name="T62" fmla="*/ 0 w 375"/>
              <a:gd name="T63" fmla="*/ 2147483647 h 375"/>
              <a:gd name="T64" fmla="*/ 0 w 375"/>
              <a:gd name="T65" fmla="*/ 2147483647 h 375"/>
              <a:gd name="T66" fmla="*/ 2147483647 w 375"/>
              <a:gd name="T67" fmla="*/ 2147483647 h 375"/>
              <a:gd name="T68" fmla="*/ 2147483647 w 375"/>
              <a:gd name="T69" fmla="*/ 2147483647 h 375"/>
              <a:gd name="T70" fmla="*/ 2147483647 w 375"/>
              <a:gd name="T71" fmla="*/ 2147483647 h 375"/>
              <a:gd name="T72" fmla="*/ 2147483647 w 375"/>
              <a:gd name="T73" fmla="*/ 2147483647 h 375"/>
              <a:gd name="T74" fmla="*/ 2147483647 w 375"/>
              <a:gd name="T75" fmla="*/ 2147483647 h 375"/>
              <a:gd name="T76" fmla="*/ 2147483647 w 375"/>
              <a:gd name="T77" fmla="*/ 2147483647 h 375"/>
              <a:gd name="T78" fmla="*/ 2147483647 w 375"/>
              <a:gd name="T79" fmla="*/ 2147483647 h 375"/>
              <a:gd name="T80" fmla="*/ 2147483647 w 375"/>
              <a:gd name="T81" fmla="*/ 2147483647 h 375"/>
              <a:gd name="T82" fmla="*/ 2147483647 w 375"/>
              <a:gd name="T83" fmla="*/ 2147483647 h 375"/>
              <a:gd name="T84" fmla="*/ 2147483647 w 375"/>
              <a:gd name="T85" fmla="*/ 2147483647 h 3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5" h="375">
                <a:moveTo>
                  <a:pt x="187" y="375"/>
                </a:moveTo>
                <a:lnTo>
                  <a:pt x="195" y="373"/>
                </a:lnTo>
                <a:lnTo>
                  <a:pt x="205" y="373"/>
                </a:lnTo>
                <a:lnTo>
                  <a:pt x="213" y="371"/>
                </a:lnTo>
                <a:lnTo>
                  <a:pt x="223" y="371"/>
                </a:lnTo>
                <a:lnTo>
                  <a:pt x="231" y="367"/>
                </a:lnTo>
                <a:lnTo>
                  <a:pt x="241" y="365"/>
                </a:lnTo>
                <a:lnTo>
                  <a:pt x="249" y="361"/>
                </a:lnTo>
                <a:lnTo>
                  <a:pt x="259" y="359"/>
                </a:lnTo>
                <a:lnTo>
                  <a:pt x="265" y="355"/>
                </a:lnTo>
                <a:lnTo>
                  <a:pt x="275" y="351"/>
                </a:lnTo>
                <a:lnTo>
                  <a:pt x="281" y="345"/>
                </a:lnTo>
                <a:lnTo>
                  <a:pt x="291" y="341"/>
                </a:lnTo>
                <a:lnTo>
                  <a:pt x="297" y="335"/>
                </a:lnTo>
                <a:lnTo>
                  <a:pt x="303" y="329"/>
                </a:lnTo>
                <a:lnTo>
                  <a:pt x="311" y="325"/>
                </a:lnTo>
                <a:lnTo>
                  <a:pt x="319" y="321"/>
                </a:lnTo>
                <a:lnTo>
                  <a:pt x="323" y="313"/>
                </a:lnTo>
                <a:lnTo>
                  <a:pt x="329" y="305"/>
                </a:lnTo>
                <a:lnTo>
                  <a:pt x="335" y="299"/>
                </a:lnTo>
                <a:lnTo>
                  <a:pt x="341" y="291"/>
                </a:lnTo>
                <a:lnTo>
                  <a:pt x="345" y="283"/>
                </a:lnTo>
                <a:lnTo>
                  <a:pt x="351" y="277"/>
                </a:lnTo>
                <a:lnTo>
                  <a:pt x="353" y="267"/>
                </a:lnTo>
                <a:lnTo>
                  <a:pt x="359" y="261"/>
                </a:lnTo>
                <a:lnTo>
                  <a:pt x="361" y="251"/>
                </a:lnTo>
                <a:lnTo>
                  <a:pt x="365" y="241"/>
                </a:lnTo>
                <a:lnTo>
                  <a:pt x="367" y="233"/>
                </a:lnTo>
                <a:lnTo>
                  <a:pt x="369" y="225"/>
                </a:lnTo>
                <a:lnTo>
                  <a:pt x="371" y="215"/>
                </a:lnTo>
                <a:lnTo>
                  <a:pt x="373" y="207"/>
                </a:lnTo>
                <a:lnTo>
                  <a:pt x="373" y="197"/>
                </a:lnTo>
                <a:lnTo>
                  <a:pt x="375" y="187"/>
                </a:lnTo>
                <a:lnTo>
                  <a:pt x="373" y="177"/>
                </a:lnTo>
                <a:lnTo>
                  <a:pt x="373" y="167"/>
                </a:lnTo>
                <a:lnTo>
                  <a:pt x="371" y="157"/>
                </a:lnTo>
                <a:lnTo>
                  <a:pt x="369" y="149"/>
                </a:lnTo>
                <a:lnTo>
                  <a:pt x="367" y="139"/>
                </a:lnTo>
                <a:lnTo>
                  <a:pt x="365" y="131"/>
                </a:lnTo>
                <a:lnTo>
                  <a:pt x="361" y="122"/>
                </a:lnTo>
                <a:lnTo>
                  <a:pt x="359" y="114"/>
                </a:lnTo>
                <a:lnTo>
                  <a:pt x="353" y="106"/>
                </a:lnTo>
                <a:lnTo>
                  <a:pt x="351" y="98"/>
                </a:lnTo>
                <a:lnTo>
                  <a:pt x="345" y="90"/>
                </a:lnTo>
                <a:lnTo>
                  <a:pt x="341" y="82"/>
                </a:lnTo>
                <a:lnTo>
                  <a:pt x="335" y="76"/>
                </a:lnTo>
                <a:lnTo>
                  <a:pt x="329" y="68"/>
                </a:lnTo>
                <a:lnTo>
                  <a:pt x="323" y="62"/>
                </a:lnTo>
                <a:lnTo>
                  <a:pt x="319" y="56"/>
                </a:lnTo>
                <a:lnTo>
                  <a:pt x="311" y="48"/>
                </a:lnTo>
                <a:lnTo>
                  <a:pt x="303" y="42"/>
                </a:lnTo>
                <a:lnTo>
                  <a:pt x="297" y="36"/>
                </a:lnTo>
                <a:lnTo>
                  <a:pt x="291" y="32"/>
                </a:lnTo>
                <a:lnTo>
                  <a:pt x="281" y="26"/>
                </a:lnTo>
                <a:lnTo>
                  <a:pt x="275" y="22"/>
                </a:lnTo>
                <a:lnTo>
                  <a:pt x="265" y="18"/>
                </a:lnTo>
                <a:lnTo>
                  <a:pt x="259" y="16"/>
                </a:lnTo>
                <a:lnTo>
                  <a:pt x="249" y="12"/>
                </a:lnTo>
                <a:lnTo>
                  <a:pt x="241" y="8"/>
                </a:lnTo>
                <a:lnTo>
                  <a:pt x="231" y="6"/>
                </a:lnTo>
                <a:lnTo>
                  <a:pt x="223" y="4"/>
                </a:lnTo>
                <a:lnTo>
                  <a:pt x="213" y="2"/>
                </a:lnTo>
                <a:lnTo>
                  <a:pt x="205" y="0"/>
                </a:lnTo>
                <a:lnTo>
                  <a:pt x="195" y="0"/>
                </a:lnTo>
                <a:lnTo>
                  <a:pt x="187" y="0"/>
                </a:lnTo>
                <a:lnTo>
                  <a:pt x="175" y="0"/>
                </a:lnTo>
                <a:lnTo>
                  <a:pt x="167" y="0"/>
                </a:lnTo>
                <a:lnTo>
                  <a:pt x="155" y="2"/>
                </a:lnTo>
                <a:lnTo>
                  <a:pt x="147" y="4"/>
                </a:lnTo>
                <a:lnTo>
                  <a:pt x="137" y="6"/>
                </a:lnTo>
                <a:lnTo>
                  <a:pt x="129" y="8"/>
                </a:lnTo>
                <a:lnTo>
                  <a:pt x="121" y="12"/>
                </a:lnTo>
                <a:lnTo>
                  <a:pt x="113" y="16"/>
                </a:lnTo>
                <a:lnTo>
                  <a:pt x="105" y="18"/>
                </a:lnTo>
                <a:lnTo>
                  <a:pt x="95" y="22"/>
                </a:lnTo>
                <a:lnTo>
                  <a:pt x="89" y="26"/>
                </a:lnTo>
                <a:lnTo>
                  <a:pt x="81" y="32"/>
                </a:lnTo>
                <a:lnTo>
                  <a:pt x="73" y="36"/>
                </a:lnTo>
                <a:lnTo>
                  <a:pt x="67" y="42"/>
                </a:lnTo>
                <a:lnTo>
                  <a:pt x="59" y="48"/>
                </a:lnTo>
                <a:lnTo>
                  <a:pt x="55" y="56"/>
                </a:lnTo>
                <a:lnTo>
                  <a:pt x="47" y="62"/>
                </a:lnTo>
                <a:lnTo>
                  <a:pt x="41" y="68"/>
                </a:lnTo>
                <a:lnTo>
                  <a:pt x="35" y="76"/>
                </a:lnTo>
                <a:lnTo>
                  <a:pt x="29" y="82"/>
                </a:lnTo>
                <a:lnTo>
                  <a:pt x="25" y="90"/>
                </a:lnTo>
                <a:lnTo>
                  <a:pt x="19" y="98"/>
                </a:lnTo>
                <a:lnTo>
                  <a:pt x="17" y="106"/>
                </a:lnTo>
                <a:lnTo>
                  <a:pt x="14" y="114"/>
                </a:lnTo>
                <a:lnTo>
                  <a:pt x="12" y="122"/>
                </a:lnTo>
                <a:lnTo>
                  <a:pt x="8" y="131"/>
                </a:lnTo>
                <a:lnTo>
                  <a:pt x="6" y="139"/>
                </a:lnTo>
                <a:lnTo>
                  <a:pt x="4" y="149"/>
                </a:lnTo>
                <a:lnTo>
                  <a:pt x="2" y="157"/>
                </a:lnTo>
                <a:lnTo>
                  <a:pt x="0" y="167"/>
                </a:lnTo>
                <a:lnTo>
                  <a:pt x="0" y="177"/>
                </a:lnTo>
                <a:lnTo>
                  <a:pt x="0" y="187"/>
                </a:lnTo>
                <a:lnTo>
                  <a:pt x="0" y="197"/>
                </a:lnTo>
                <a:lnTo>
                  <a:pt x="0" y="207"/>
                </a:lnTo>
                <a:lnTo>
                  <a:pt x="2" y="215"/>
                </a:lnTo>
                <a:lnTo>
                  <a:pt x="4" y="225"/>
                </a:lnTo>
                <a:lnTo>
                  <a:pt x="6" y="233"/>
                </a:lnTo>
                <a:lnTo>
                  <a:pt x="8" y="241"/>
                </a:lnTo>
                <a:lnTo>
                  <a:pt x="12" y="251"/>
                </a:lnTo>
                <a:lnTo>
                  <a:pt x="14" y="261"/>
                </a:lnTo>
                <a:lnTo>
                  <a:pt x="17" y="267"/>
                </a:lnTo>
                <a:lnTo>
                  <a:pt x="19" y="277"/>
                </a:lnTo>
                <a:lnTo>
                  <a:pt x="25" y="283"/>
                </a:lnTo>
                <a:lnTo>
                  <a:pt x="29" y="291"/>
                </a:lnTo>
                <a:lnTo>
                  <a:pt x="35" y="299"/>
                </a:lnTo>
                <a:lnTo>
                  <a:pt x="41" y="305"/>
                </a:lnTo>
                <a:lnTo>
                  <a:pt x="47" y="313"/>
                </a:lnTo>
                <a:lnTo>
                  <a:pt x="55" y="321"/>
                </a:lnTo>
                <a:lnTo>
                  <a:pt x="59" y="325"/>
                </a:lnTo>
                <a:lnTo>
                  <a:pt x="67" y="329"/>
                </a:lnTo>
                <a:lnTo>
                  <a:pt x="73" y="335"/>
                </a:lnTo>
                <a:lnTo>
                  <a:pt x="81" y="341"/>
                </a:lnTo>
                <a:lnTo>
                  <a:pt x="89" y="345"/>
                </a:lnTo>
                <a:lnTo>
                  <a:pt x="95" y="351"/>
                </a:lnTo>
                <a:lnTo>
                  <a:pt x="105" y="355"/>
                </a:lnTo>
                <a:lnTo>
                  <a:pt x="113" y="359"/>
                </a:lnTo>
                <a:lnTo>
                  <a:pt x="121" y="361"/>
                </a:lnTo>
                <a:lnTo>
                  <a:pt x="129" y="365"/>
                </a:lnTo>
                <a:lnTo>
                  <a:pt x="137" y="367"/>
                </a:lnTo>
                <a:lnTo>
                  <a:pt x="147" y="371"/>
                </a:lnTo>
                <a:lnTo>
                  <a:pt x="155" y="371"/>
                </a:lnTo>
                <a:lnTo>
                  <a:pt x="167" y="373"/>
                </a:lnTo>
                <a:lnTo>
                  <a:pt x="175" y="373"/>
                </a:lnTo>
                <a:lnTo>
                  <a:pt x="187" y="375"/>
                </a:lnTo>
                <a:close/>
              </a:path>
            </a:pathLst>
          </a:custGeom>
          <a:solidFill>
            <a:srgbClr val="ABA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9" name="Freeform 187"/>
          <p:cNvSpPr>
            <a:spLocks/>
          </p:cNvSpPr>
          <p:nvPr/>
        </p:nvSpPr>
        <p:spPr bwMode="auto">
          <a:xfrm>
            <a:off x="1068388" y="5267325"/>
            <a:ext cx="614362" cy="582613"/>
          </a:xfrm>
          <a:custGeom>
            <a:avLst/>
            <a:gdLst>
              <a:gd name="T0" fmla="*/ 2147483647 w 387"/>
              <a:gd name="T1" fmla="*/ 2147483647 h 367"/>
              <a:gd name="T2" fmla="*/ 2147483647 w 387"/>
              <a:gd name="T3" fmla="*/ 2147483647 h 367"/>
              <a:gd name="T4" fmla="*/ 2147483647 w 387"/>
              <a:gd name="T5" fmla="*/ 2147483647 h 367"/>
              <a:gd name="T6" fmla="*/ 2147483647 w 387"/>
              <a:gd name="T7" fmla="*/ 2147483647 h 367"/>
              <a:gd name="T8" fmla="*/ 2147483647 w 387"/>
              <a:gd name="T9" fmla="*/ 2147483647 h 367"/>
              <a:gd name="T10" fmla="*/ 2147483647 w 387"/>
              <a:gd name="T11" fmla="*/ 2147483647 h 367"/>
              <a:gd name="T12" fmla="*/ 2147483647 w 387"/>
              <a:gd name="T13" fmla="*/ 2147483647 h 367"/>
              <a:gd name="T14" fmla="*/ 2147483647 w 387"/>
              <a:gd name="T15" fmla="*/ 2147483647 h 367"/>
              <a:gd name="T16" fmla="*/ 2147483647 w 387"/>
              <a:gd name="T17" fmla="*/ 2147483647 h 367"/>
              <a:gd name="T18" fmla="*/ 2147483647 w 387"/>
              <a:gd name="T19" fmla="*/ 2147483647 h 367"/>
              <a:gd name="T20" fmla="*/ 2147483647 w 387"/>
              <a:gd name="T21" fmla="*/ 2147483647 h 367"/>
              <a:gd name="T22" fmla="*/ 2147483647 w 387"/>
              <a:gd name="T23" fmla="*/ 2147483647 h 367"/>
              <a:gd name="T24" fmla="*/ 2147483647 w 387"/>
              <a:gd name="T25" fmla="*/ 2147483647 h 367"/>
              <a:gd name="T26" fmla="*/ 2147483647 w 387"/>
              <a:gd name="T27" fmla="*/ 2147483647 h 367"/>
              <a:gd name="T28" fmla="*/ 2147483647 w 387"/>
              <a:gd name="T29" fmla="*/ 2147483647 h 367"/>
              <a:gd name="T30" fmla="*/ 2147483647 w 387"/>
              <a:gd name="T31" fmla="*/ 2147483647 h 367"/>
              <a:gd name="T32" fmla="*/ 2147483647 w 387"/>
              <a:gd name="T33" fmla="*/ 2147483647 h 367"/>
              <a:gd name="T34" fmla="*/ 2147483647 w 387"/>
              <a:gd name="T35" fmla="*/ 2147483647 h 367"/>
              <a:gd name="T36" fmla="*/ 2147483647 w 387"/>
              <a:gd name="T37" fmla="*/ 2147483647 h 367"/>
              <a:gd name="T38" fmla="*/ 2147483647 w 387"/>
              <a:gd name="T39" fmla="*/ 2147483647 h 367"/>
              <a:gd name="T40" fmla="*/ 2147483647 w 387"/>
              <a:gd name="T41" fmla="*/ 2147483647 h 367"/>
              <a:gd name="T42" fmla="*/ 2147483647 w 387"/>
              <a:gd name="T43" fmla="*/ 2147483647 h 367"/>
              <a:gd name="T44" fmla="*/ 2147483647 w 387"/>
              <a:gd name="T45" fmla="*/ 2147483647 h 367"/>
              <a:gd name="T46" fmla="*/ 2147483647 w 387"/>
              <a:gd name="T47" fmla="*/ 2147483647 h 367"/>
              <a:gd name="T48" fmla="*/ 2147483647 w 387"/>
              <a:gd name="T49" fmla="*/ 2147483647 h 367"/>
              <a:gd name="T50" fmla="*/ 2147483647 w 387"/>
              <a:gd name="T51" fmla="*/ 0 h 367"/>
              <a:gd name="T52" fmla="*/ 2147483647 w 387"/>
              <a:gd name="T53" fmla="*/ 2147483647 h 367"/>
              <a:gd name="T54" fmla="*/ 2147483647 w 387"/>
              <a:gd name="T55" fmla="*/ 2147483647 h 367"/>
              <a:gd name="T56" fmla="*/ 2147483647 w 387"/>
              <a:gd name="T57" fmla="*/ 2147483647 h 367"/>
              <a:gd name="T58" fmla="*/ 2147483647 w 387"/>
              <a:gd name="T59" fmla="*/ 2147483647 h 367"/>
              <a:gd name="T60" fmla="*/ 2147483647 w 387"/>
              <a:gd name="T61" fmla="*/ 2147483647 h 367"/>
              <a:gd name="T62" fmla="*/ 2147483647 w 387"/>
              <a:gd name="T63" fmla="*/ 2147483647 h 367"/>
              <a:gd name="T64" fmla="*/ 2147483647 w 387"/>
              <a:gd name="T65" fmla="*/ 2147483647 h 367"/>
              <a:gd name="T66" fmla="*/ 2147483647 w 387"/>
              <a:gd name="T67" fmla="*/ 2147483647 h 367"/>
              <a:gd name="T68" fmla="*/ 2147483647 w 387"/>
              <a:gd name="T69" fmla="*/ 2147483647 h 367"/>
              <a:gd name="T70" fmla="*/ 2147483647 w 387"/>
              <a:gd name="T71" fmla="*/ 2147483647 h 367"/>
              <a:gd name="T72" fmla="*/ 2147483647 w 387"/>
              <a:gd name="T73" fmla="*/ 2147483647 h 367"/>
              <a:gd name="T74" fmla="*/ 2147483647 w 387"/>
              <a:gd name="T75" fmla="*/ 2147483647 h 367"/>
              <a:gd name="T76" fmla="*/ 2147483647 w 387"/>
              <a:gd name="T77" fmla="*/ 2147483647 h 367"/>
              <a:gd name="T78" fmla="*/ 2147483647 w 387"/>
              <a:gd name="T79" fmla="*/ 2147483647 h 367"/>
              <a:gd name="T80" fmla="*/ 2147483647 w 387"/>
              <a:gd name="T81" fmla="*/ 2147483647 h 367"/>
              <a:gd name="T82" fmla="*/ 2147483647 w 387"/>
              <a:gd name="T83" fmla="*/ 2147483647 h 367"/>
              <a:gd name="T84" fmla="*/ 2147483647 w 387"/>
              <a:gd name="T85" fmla="*/ 2147483647 h 367"/>
              <a:gd name="T86" fmla="*/ 2147483647 w 387"/>
              <a:gd name="T87" fmla="*/ 2147483647 h 367"/>
              <a:gd name="T88" fmla="*/ 2147483647 w 387"/>
              <a:gd name="T89" fmla="*/ 2147483647 h 367"/>
              <a:gd name="T90" fmla="*/ 2147483647 w 387"/>
              <a:gd name="T91" fmla="*/ 2147483647 h 367"/>
              <a:gd name="T92" fmla="*/ 2147483647 w 387"/>
              <a:gd name="T93" fmla="*/ 2147483647 h 367"/>
              <a:gd name="T94" fmla="*/ 2147483647 w 387"/>
              <a:gd name="T95" fmla="*/ 2147483647 h 367"/>
              <a:gd name="T96" fmla="*/ 2147483647 w 387"/>
              <a:gd name="T97" fmla="*/ 2147483647 h 367"/>
              <a:gd name="T98" fmla="*/ 2147483647 w 387"/>
              <a:gd name="T99" fmla="*/ 2147483647 h 367"/>
              <a:gd name="T100" fmla="*/ 2147483647 w 387"/>
              <a:gd name="T101" fmla="*/ 2147483647 h 367"/>
              <a:gd name="T102" fmla="*/ 2147483647 w 387"/>
              <a:gd name="T103" fmla="*/ 2147483647 h 367"/>
              <a:gd name="T104" fmla="*/ 2147483647 w 387"/>
              <a:gd name="T105" fmla="*/ 2147483647 h 367"/>
              <a:gd name="T106" fmla="*/ 2147483647 w 387"/>
              <a:gd name="T107" fmla="*/ 2147483647 h 367"/>
              <a:gd name="T108" fmla="*/ 2147483647 w 387"/>
              <a:gd name="T109" fmla="*/ 2147483647 h 367"/>
              <a:gd name="T110" fmla="*/ 2147483647 w 387"/>
              <a:gd name="T111" fmla="*/ 2147483647 h 367"/>
              <a:gd name="T112" fmla="*/ 2147483647 w 387"/>
              <a:gd name="T113" fmla="*/ 2147483647 h 367"/>
              <a:gd name="T114" fmla="*/ 2147483647 w 387"/>
              <a:gd name="T115" fmla="*/ 2147483647 h 367"/>
              <a:gd name="T116" fmla="*/ 2147483647 w 387"/>
              <a:gd name="T117" fmla="*/ 2147483647 h 367"/>
              <a:gd name="T118" fmla="*/ 2147483647 w 387"/>
              <a:gd name="T119" fmla="*/ 2147483647 h 367"/>
              <a:gd name="T120" fmla="*/ 2147483647 w 387"/>
              <a:gd name="T121" fmla="*/ 2147483647 h 3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87" h="367">
                <a:moveTo>
                  <a:pt x="179" y="281"/>
                </a:moveTo>
                <a:lnTo>
                  <a:pt x="175" y="281"/>
                </a:lnTo>
                <a:lnTo>
                  <a:pt x="169" y="287"/>
                </a:lnTo>
                <a:lnTo>
                  <a:pt x="159" y="293"/>
                </a:lnTo>
                <a:lnTo>
                  <a:pt x="145" y="303"/>
                </a:lnTo>
                <a:lnTo>
                  <a:pt x="137" y="307"/>
                </a:lnTo>
                <a:lnTo>
                  <a:pt x="129" y="311"/>
                </a:lnTo>
                <a:lnTo>
                  <a:pt x="121" y="317"/>
                </a:lnTo>
                <a:lnTo>
                  <a:pt x="113" y="323"/>
                </a:lnTo>
                <a:lnTo>
                  <a:pt x="105" y="327"/>
                </a:lnTo>
                <a:lnTo>
                  <a:pt x="99" y="333"/>
                </a:lnTo>
                <a:lnTo>
                  <a:pt x="91" y="339"/>
                </a:lnTo>
                <a:lnTo>
                  <a:pt x="83" y="345"/>
                </a:lnTo>
                <a:lnTo>
                  <a:pt x="73" y="337"/>
                </a:lnTo>
                <a:lnTo>
                  <a:pt x="61" y="327"/>
                </a:lnTo>
                <a:lnTo>
                  <a:pt x="63" y="317"/>
                </a:lnTo>
                <a:lnTo>
                  <a:pt x="67" y="309"/>
                </a:lnTo>
                <a:lnTo>
                  <a:pt x="71" y="301"/>
                </a:lnTo>
                <a:lnTo>
                  <a:pt x="73" y="291"/>
                </a:lnTo>
                <a:lnTo>
                  <a:pt x="77" y="281"/>
                </a:lnTo>
                <a:lnTo>
                  <a:pt x="79" y="273"/>
                </a:lnTo>
                <a:lnTo>
                  <a:pt x="83" y="265"/>
                </a:lnTo>
                <a:lnTo>
                  <a:pt x="87" y="257"/>
                </a:lnTo>
                <a:lnTo>
                  <a:pt x="89" y="249"/>
                </a:lnTo>
                <a:lnTo>
                  <a:pt x="91" y="241"/>
                </a:lnTo>
                <a:lnTo>
                  <a:pt x="93" y="233"/>
                </a:lnTo>
                <a:lnTo>
                  <a:pt x="95" y="231"/>
                </a:lnTo>
                <a:lnTo>
                  <a:pt x="99" y="223"/>
                </a:lnTo>
                <a:lnTo>
                  <a:pt x="101" y="221"/>
                </a:lnTo>
                <a:lnTo>
                  <a:pt x="97" y="219"/>
                </a:lnTo>
                <a:lnTo>
                  <a:pt x="89" y="215"/>
                </a:lnTo>
                <a:lnTo>
                  <a:pt x="83" y="211"/>
                </a:lnTo>
                <a:lnTo>
                  <a:pt x="77" y="209"/>
                </a:lnTo>
                <a:lnTo>
                  <a:pt x="71" y="205"/>
                </a:lnTo>
                <a:lnTo>
                  <a:pt x="63" y="203"/>
                </a:lnTo>
                <a:lnTo>
                  <a:pt x="55" y="197"/>
                </a:lnTo>
                <a:lnTo>
                  <a:pt x="47" y="193"/>
                </a:lnTo>
                <a:lnTo>
                  <a:pt x="39" y="189"/>
                </a:lnTo>
                <a:lnTo>
                  <a:pt x="31" y="185"/>
                </a:lnTo>
                <a:lnTo>
                  <a:pt x="23" y="181"/>
                </a:lnTo>
                <a:lnTo>
                  <a:pt x="14" y="177"/>
                </a:lnTo>
                <a:lnTo>
                  <a:pt x="8" y="173"/>
                </a:lnTo>
                <a:lnTo>
                  <a:pt x="0" y="169"/>
                </a:lnTo>
                <a:lnTo>
                  <a:pt x="0" y="161"/>
                </a:lnTo>
                <a:lnTo>
                  <a:pt x="2" y="155"/>
                </a:lnTo>
                <a:lnTo>
                  <a:pt x="2" y="149"/>
                </a:lnTo>
                <a:lnTo>
                  <a:pt x="4" y="143"/>
                </a:lnTo>
                <a:lnTo>
                  <a:pt x="12" y="141"/>
                </a:lnTo>
                <a:lnTo>
                  <a:pt x="20" y="139"/>
                </a:lnTo>
                <a:lnTo>
                  <a:pt x="29" y="137"/>
                </a:lnTo>
                <a:lnTo>
                  <a:pt x="39" y="137"/>
                </a:lnTo>
                <a:lnTo>
                  <a:pt x="47" y="133"/>
                </a:lnTo>
                <a:lnTo>
                  <a:pt x="57" y="133"/>
                </a:lnTo>
                <a:lnTo>
                  <a:pt x="67" y="131"/>
                </a:lnTo>
                <a:lnTo>
                  <a:pt x="77" y="131"/>
                </a:lnTo>
                <a:lnTo>
                  <a:pt x="83" y="127"/>
                </a:lnTo>
                <a:lnTo>
                  <a:pt x="91" y="127"/>
                </a:lnTo>
                <a:lnTo>
                  <a:pt x="97" y="125"/>
                </a:lnTo>
                <a:lnTo>
                  <a:pt x="103" y="125"/>
                </a:lnTo>
                <a:lnTo>
                  <a:pt x="111" y="123"/>
                </a:lnTo>
                <a:lnTo>
                  <a:pt x="115" y="123"/>
                </a:lnTo>
                <a:lnTo>
                  <a:pt x="113" y="122"/>
                </a:lnTo>
                <a:lnTo>
                  <a:pt x="113" y="112"/>
                </a:lnTo>
                <a:lnTo>
                  <a:pt x="113" y="106"/>
                </a:lnTo>
                <a:lnTo>
                  <a:pt x="113" y="100"/>
                </a:lnTo>
                <a:lnTo>
                  <a:pt x="113" y="92"/>
                </a:lnTo>
                <a:lnTo>
                  <a:pt x="113" y="84"/>
                </a:lnTo>
                <a:lnTo>
                  <a:pt x="111" y="74"/>
                </a:lnTo>
                <a:lnTo>
                  <a:pt x="111" y="64"/>
                </a:lnTo>
                <a:lnTo>
                  <a:pt x="111" y="56"/>
                </a:lnTo>
                <a:lnTo>
                  <a:pt x="111" y="46"/>
                </a:lnTo>
                <a:lnTo>
                  <a:pt x="109" y="36"/>
                </a:lnTo>
                <a:lnTo>
                  <a:pt x="107" y="26"/>
                </a:lnTo>
                <a:lnTo>
                  <a:pt x="107" y="16"/>
                </a:lnTo>
                <a:lnTo>
                  <a:pt x="107" y="8"/>
                </a:lnTo>
                <a:lnTo>
                  <a:pt x="113" y="4"/>
                </a:lnTo>
                <a:lnTo>
                  <a:pt x="119" y="2"/>
                </a:lnTo>
                <a:lnTo>
                  <a:pt x="127" y="0"/>
                </a:lnTo>
                <a:lnTo>
                  <a:pt x="133" y="0"/>
                </a:lnTo>
                <a:lnTo>
                  <a:pt x="139" y="6"/>
                </a:lnTo>
                <a:lnTo>
                  <a:pt x="145" y="12"/>
                </a:lnTo>
                <a:lnTo>
                  <a:pt x="149" y="20"/>
                </a:lnTo>
                <a:lnTo>
                  <a:pt x="157" y="28"/>
                </a:lnTo>
                <a:lnTo>
                  <a:pt x="163" y="34"/>
                </a:lnTo>
                <a:lnTo>
                  <a:pt x="169" y="40"/>
                </a:lnTo>
                <a:lnTo>
                  <a:pt x="175" y="48"/>
                </a:lnTo>
                <a:lnTo>
                  <a:pt x="181" y="56"/>
                </a:lnTo>
                <a:lnTo>
                  <a:pt x="191" y="66"/>
                </a:lnTo>
                <a:lnTo>
                  <a:pt x="199" y="76"/>
                </a:lnTo>
                <a:lnTo>
                  <a:pt x="205" y="82"/>
                </a:lnTo>
                <a:lnTo>
                  <a:pt x="207" y="86"/>
                </a:lnTo>
                <a:lnTo>
                  <a:pt x="209" y="84"/>
                </a:lnTo>
                <a:lnTo>
                  <a:pt x="215" y="78"/>
                </a:lnTo>
                <a:lnTo>
                  <a:pt x="219" y="74"/>
                </a:lnTo>
                <a:lnTo>
                  <a:pt x="225" y="72"/>
                </a:lnTo>
                <a:lnTo>
                  <a:pt x="233" y="68"/>
                </a:lnTo>
                <a:lnTo>
                  <a:pt x="239" y="64"/>
                </a:lnTo>
                <a:lnTo>
                  <a:pt x="247" y="58"/>
                </a:lnTo>
                <a:lnTo>
                  <a:pt x="253" y="52"/>
                </a:lnTo>
                <a:lnTo>
                  <a:pt x="261" y="48"/>
                </a:lnTo>
                <a:lnTo>
                  <a:pt x="271" y="44"/>
                </a:lnTo>
                <a:lnTo>
                  <a:pt x="277" y="36"/>
                </a:lnTo>
                <a:lnTo>
                  <a:pt x="287" y="32"/>
                </a:lnTo>
                <a:lnTo>
                  <a:pt x="293" y="28"/>
                </a:lnTo>
                <a:lnTo>
                  <a:pt x="303" y="24"/>
                </a:lnTo>
                <a:lnTo>
                  <a:pt x="311" y="32"/>
                </a:lnTo>
                <a:lnTo>
                  <a:pt x="321" y="40"/>
                </a:lnTo>
                <a:lnTo>
                  <a:pt x="319" y="48"/>
                </a:lnTo>
                <a:lnTo>
                  <a:pt x="315" y="58"/>
                </a:lnTo>
                <a:lnTo>
                  <a:pt x="311" y="64"/>
                </a:lnTo>
                <a:lnTo>
                  <a:pt x="309" y="74"/>
                </a:lnTo>
                <a:lnTo>
                  <a:pt x="305" y="84"/>
                </a:lnTo>
                <a:lnTo>
                  <a:pt x="303" y="92"/>
                </a:lnTo>
                <a:lnTo>
                  <a:pt x="299" y="100"/>
                </a:lnTo>
                <a:lnTo>
                  <a:pt x="297" y="110"/>
                </a:lnTo>
                <a:lnTo>
                  <a:pt x="293" y="118"/>
                </a:lnTo>
                <a:lnTo>
                  <a:pt x="289" y="123"/>
                </a:lnTo>
                <a:lnTo>
                  <a:pt x="287" y="131"/>
                </a:lnTo>
                <a:lnTo>
                  <a:pt x="287" y="137"/>
                </a:lnTo>
                <a:lnTo>
                  <a:pt x="283" y="143"/>
                </a:lnTo>
                <a:lnTo>
                  <a:pt x="283" y="147"/>
                </a:lnTo>
                <a:lnTo>
                  <a:pt x="287" y="147"/>
                </a:lnTo>
                <a:lnTo>
                  <a:pt x="293" y="151"/>
                </a:lnTo>
                <a:lnTo>
                  <a:pt x="297" y="153"/>
                </a:lnTo>
                <a:lnTo>
                  <a:pt x="303" y="157"/>
                </a:lnTo>
                <a:lnTo>
                  <a:pt x="311" y="161"/>
                </a:lnTo>
                <a:lnTo>
                  <a:pt x="319" y="165"/>
                </a:lnTo>
                <a:lnTo>
                  <a:pt x="325" y="167"/>
                </a:lnTo>
                <a:lnTo>
                  <a:pt x="335" y="171"/>
                </a:lnTo>
                <a:lnTo>
                  <a:pt x="341" y="175"/>
                </a:lnTo>
                <a:lnTo>
                  <a:pt x="351" y="181"/>
                </a:lnTo>
                <a:lnTo>
                  <a:pt x="359" y="183"/>
                </a:lnTo>
                <a:lnTo>
                  <a:pt x="369" y="187"/>
                </a:lnTo>
                <a:lnTo>
                  <a:pt x="377" y="193"/>
                </a:lnTo>
                <a:lnTo>
                  <a:pt x="387" y="197"/>
                </a:lnTo>
                <a:lnTo>
                  <a:pt x="385" y="203"/>
                </a:lnTo>
                <a:lnTo>
                  <a:pt x="385" y="211"/>
                </a:lnTo>
                <a:lnTo>
                  <a:pt x="383" y="217"/>
                </a:lnTo>
                <a:lnTo>
                  <a:pt x="383" y="225"/>
                </a:lnTo>
                <a:lnTo>
                  <a:pt x="373" y="225"/>
                </a:lnTo>
                <a:lnTo>
                  <a:pt x="363" y="227"/>
                </a:lnTo>
                <a:lnTo>
                  <a:pt x="353" y="229"/>
                </a:lnTo>
                <a:lnTo>
                  <a:pt x="345" y="231"/>
                </a:lnTo>
                <a:lnTo>
                  <a:pt x="335" y="231"/>
                </a:lnTo>
                <a:lnTo>
                  <a:pt x="325" y="233"/>
                </a:lnTo>
                <a:lnTo>
                  <a:pt x="315" y="233"/>
                </a:lnTo>
                <a:lnTo>
                  <a:pt x="309" y="237"/>
                </a:lnTo>
                <a:lnTo>
                  <a:pt x="299" y="237"/>
                </a:lnTo>
                <a:lnTo>
                  <a:pt x="293" y="239"/>
                </a:lnTo>
                <a:lnTo>
                  <a:pt x="285" y="241"/>
                </a:lnTo>
                <a:lnTo>
                  <a:pt x="281" y="243"/>
                </a:lnTo>
                <a:lnTo>
                  <a:pt x="273" y="243"/>
                </a:lnTo>
                <a:lnTo>
                  <a:pt x="271" y="245"/>
                </a:lnTo>
                <a:lnTo>
                  <a:pt x="271" y="247"/>
                </a:lnTo>
                <a:lnTo>
                  <a:pt x="271" y="255"/>
                </a:lnTo>
                <a:lnTo>
                  <a:pt x="271" y="259"/>
                </a:lnTo>
                <a:lnTo>
                  <a:pt x="271" y="267"/>
                </a:lnTo>
                <a:lnTo>
                  <a:pt x="271" y="275"/>
                </a:lnTo>
                <a:lnTo>
                  <a:pt x="271" y="285"/>
                </a:lnTo>
                <a:lnTo>
                  <a:pt x="271" y="291"/>
                </a:lnTo>
                <a:lnTo>
                  <a:pt x="273" y="301"/>
                </a:lnTo>
                <a:lnTo>
                  <a:pt x="273" y="311"/>
                </a:lnTo>
                <a:lnTo>
                  <a:pt x="275" y="321"/>
                </a:lnTo>
                <a:lnTo>
                  <a:pt x="275" y="329"/>
                </a:lnTo>
                <a:lnTo>
                  <a:pt x="275" y="339"/>
                </a:lnTo>
                <a:lnTo>
                  <a:pt x="277" y="349"/>
                </a:lnTo>
                <a:lnTo>
                  <a:pt x="277" y="359"/>
                </a:lnTo>
                <a:lnTo>
                  <a:pt x="271" y="361"/>
                </a:lnTo>
                <a:lnTo>
                  <a:pt x="265" y="363"/>
                </a:lnTo>
                <a:lnTo>
                  <a:pt x="259" y="365"/>
                </a:lnTo>
                <a:lnTo>
                  <a:pt x="253" y="367"/>
                </a:lnTo>
                <a:lnTo>
                  <a:pt x="247" y="361"/>
                </a:lnTo>
                <a:lnTo>
                  <a:pt x="239" y="353"/>
                </a:lnTo>
                <a:lnTo>
                  <a:pt x="233" y="345"/>
                </a:lnTo>
                <a:lnTo>
                  <a:pt x="227" y="339"/>
                </a:lnTo>
                <a:lnTo>
                  <a:pt x="221" y="331"/>
                </a:lnTo>
                <a:lnTo>
                  <a:pt x="215" y="325"/>
                </a:lnTo>
                <a:lnTo>
                  <a:pt x="209" y="317"/>
                </a:lnTo>
                <a:lnTo>
                  <a:pt x="205" y="311"/>
                </a:lnTo>
                <a:lnTo>
                  <a:pt x="193" y="299"/>
                </a:lnTo>
                <a:lnTo>
                  <a:pt x="187" y="289"/>
                </a:lnTo>
                <a:lnTo>
                  <a:pt x="181" y="283"/>
                </a:lnTo>
                <a:lnTo>
                  <a:pt x="179" y="281"/>
                </a:lnTo>
                <a:close/>
              </a:path>
            </a:pathLst>
          </a:custGeom>
          <a:solidFill>
            <a:srgbClr val="03B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0" name="Freeform 188"/>
          <p:cNvSpPr>
            <a:spLocks/>
          </p:cNvSpPr>
          <p:nvPr/>
        </p:nvSpPr>
        <p:spPr bwMode="auto">
          <a:xfrm>
            <a:off x="1062038" y="5245100"/>
            <a:ext cx="627062" cy="630238"/>
          </a:xfrm>
          <a:custGeom>
            <a:avLst/>
            <a:gdLst>
              <a:gd name="T0" fmla="*/ 2147483647 w 395"/>
              <a:gd name="T1" fmla="*/ 2147483647 h 397"/>
              <a:gd name="T2" fmla="*/ 2147483647 w 395"/>
              <a:gd name="T3" fmla="*/ 2147483647 h 397"/>
              <a:gd name="T4" fmla="*/ 2147483647 w 395"/>
              <a:gd name="T5" fmla="*/ 2147483647 h 397"/>
              <a:gd name="T6" fmla="*/ 2147483647 w 395"/>
              <a:gd name="T7" fmla="*/ 2147483647 h 397"/>
              <a:gd name="T8" fmla="*/ 2147483647 w 395"/>
              <a:gd name="T9" fmla="*/ 2147483647 h 397"/>
              <a:gd name="T10" fmla="*/ 2147483647 w 395"/>
              <a:gd name="T11" fmla="*/ 2147483647 h 397"/>
              <a:gd name="T12" fmla="*/ 2147483647 w 395"/>
              <a:gd name="T13" fmla="*/ 2147483647 h 397"/>
              <a:gd name="T14" fmla="*/ 2147483647 w 395"/>
              <a:gd name="T15" fmla="*/ 2147483647 h 397"/>
              <a:gd name="T16" fmla="*/ 2147483647 w 395"/>
              <a:gd name="T17" fmla="*/ 2147483647 h 397"/>
              <a:gd name="T18" fmla="*/ 2147483647 w 395"/>
              <a:gd name="T19" fmla="*/ 2147483647 h 397"/>
              <a:gd name="T20" fmla="*/ 2147483647 w 395"/>
              <a:gd name="T21" fmla="*/ 2147483647 h 397"/>
              <a:gd name="T22" fmla="*/ 2147483647 w 395"/>
              <a:gd name="T23" fmla="*/ 2147483647 h 397"/>
              <a:gd name="T24" fmla="*/ 2147483647 w 395"/>
              <a:gd name="T25" fmla="*/ 0 h 397"/>
              <a:gd name="T26" fmla="*/ 2147483647 w 395"/>
              <a:gd name="T27" fmla="*/ 2147483647 h 397"/>
              <a:gd name="T28" fmla="*/ 2147483647 w 395"/>
              <a:gd name="T29" fmla="*/ 2147483647 h 397"/>
              <a:gd name="T30" fmla="*/ 2147483647 w 395"/>
              <a:gd name="T31" fmla="*/ 2147483647 h 397"/>
              <a:gd name="T32" fmla="*/ 2147483647 w 395"/>
              <a:gd name="T33" fmla="*/ 2147483647 h 397"/>
              <a:gd name="T34" fmla="*/ 2147483647 w 395"/>
              <a:gd name="T35" fmla="*/ 2147483647 h 397"/>
              <a:gd name="T36" fmla="*/ 2147483647 w 395"/>
              <a:gd name="T37" fmla="*/ 2147483647 h 397"/>
              <a:gd name="T38" fmla="*/ 2147483647 w 395"/>
              <a:gd name="T39" fmla="*/ 2147483647 h 397"/>
              <a:gd name="T40" fmla="*/ 2147483647 w 395"/>
              <a:gd name="T41" fmla="*/ 2147483647 h 397"/>
              <a:gd name="T42" fmla="*/ 2147483647 w 395"/>
              <a:gd name="T43" fmla="*/ 2147483647 h 397"/>
              <a:gd name="T44" fmla="*/ 2147483647 w 395"/>
              <a:gd name="T45" fmla="*/ 2147483647 h 397"/>
              <a:gd name="T46" fmla="*/ 2147483647 w 395"/>
              <a:gd name="T47" fmla="*/ 2147483647 h 397"/>
              <a:gd name="T48" fmla="*/ 2147483647 w 395"/>
              <a:gd name="T49" fmla="*/ 2147483647 h 397"/>
              <a:gd name="T50" fmla="*/ 2147483647 w 395"/>
              <a:gd name="T51" fmla="*/ 2147483647 h 397"/>
              <a:gd name="T52" fmla="*/ 2147483647 w 395"/>
              <a:gd name="T53" fmla="*/ 2147483647 h 397"/>
              <a:gd name="T54" fmla="*/ 2147483647 w 395"/>
              <a:gd name="T55" fmla="*/ 2147483647 h 397"/>
              <a:gd name="T56" fmla="*/ 2147483647 w 395"/>
              <a:gd name="T57" fmla="*/ 2147483647 h 397"/>
              <a:gd name="T58" fmla="*/ 2147483647 w 395"/>
              <a:gd name="T59" fmla="*/ 2147483647 h 397"/>
              <a:gd name="T60" fmla="*/ 2147483647 w 395"/>
              <a:gd name="T61" fmla="*/ 2147483647 h 397"/>
              <a:gd name="T62" fmla="*/ 0 w 395"/>
              <a:gd name="T63" fmla="*/ 2147483647 h 397"/>
              <a:gd name="T64" fmla="*/ 2147483647 w 395"/>
              <a:gd name="T65" fmla="*/ 2147483647 h 397"/>
              <a:gd name="T66" fmla="*/ 2147483647 w 395"/>
              <a:gd name="T67" fmla="*/ 2147483647 h 397"/>
              <a:gd name="T68" fmla="*/ 2147483647 w 395"/>
              <a:gd name="T69" fmla="*/ 2147483647 h 397"/>
              <a:gd name="T70" fmla="*/ 2147483647 w 395"/>
              <a:gd name="T71" fmla="*/ 2147483647 h 397"/>
              <a:gd name="T72" fmla="*/ 2147483647 w 395"/>
              <a:gd name="T73" fmla="*/ 2147483647 h 397"/>
              <a:gd name="T74" fmla="*/ 2147483647 w 395"/>
              <a:gd name="T75" fmla="*/ 0 h 397"/>
              <a:gd name="T76" fmla="*/ 2147483647 w 395"/>
              <a:gd name="T77" fmla="*/ 0 h 397"/>
              <a:gd name="T78" fmla="*/ 2147483647 w 395"/>
              <a:gd name="T79" fmla="*/ 2147483647 h 397"/>
              <a:gd name="T80" fmla="*/ 2147483647 w 395"/>
              <a:gd name="T81" fmla="*/ 2147483647 h 397"/>
              <a:gd name="T82" fmla="*/ 2147483647 w 395"/>
              <a:gd name="T83" fmla="*/ 2147483647 h 397"/>
              <a:gd name="T84" fmla="*/ 2147483647 w 395"/>
              <a:gd name="T85" fmla="*/ 2147483647 h 397"/>
              <a:gd name="T86" fmla="*/ 2147483647 w 395"/>
              <a:gd name="T87" fmla="*/ 2147483647 h 397"/>
              <a:gd name="T88" fmla="*/ 2147483647 w 395"/>
              <a:gd name="T89" fmla="*/ 2147483647 h 397"/>
              <a:gd name="T90" fmla="*/ 2147483647 w 395"/>
              <a:gd name="T91" fmla="*/ 2147483647 h 397"/>
              <a:gd name="T92" fmla="*/ 2147483647 w 395"/>
              <a:gd name="T93" fmla="*/ 2147483647 h 397"/>
              <a:gd name="T94" fmla="*/ 2147483647 w 395"/>
              <a:gd name="T95" fmla="*/ 2147483647 h 397"/>
              <a:gd name="T96" fmla="*/ 2147483647 w 395"/>
              <a:gd name="T97" fmla="*/ 2147483647 h 397"/>
              <a:gd name="T98" fmla="*/ 2147483647 w 395"/>
              <a:gd name="T99" fmla="*/ 2147483647 h 397"/>
              <a:gd name="T100" fmla="*/ 2147483647 w 395"/>
              <a:gd name="T101" fmla="*/ 2147483647 h 397"/>
              <a:gd name="T102" fmla="*/ 2147483647 w 395"/>
              <a:gd name="T103" fmla="*/ 2147483647 h 3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5" h="397">
                <a:moveTo>
                  <a:pt x="197" y="375"/>
                </a:moveTo>
                <a:lnTo>
                  <a:pt x="203" y="373"/>
                </a:lnTo>
                <a:lnTo>
                  <a:pt x="213" y="373"/>
                </a:lnTo>
                <a:lnTo>
                  <a:pt x="221" y="371"/>
                </a:lnTo>
                <a:lnTo>
                  <a:pt x="231" y="371"/>
                </a:lnTo>
                <a:lnTo>
                  <a:pt x="237" y="367"/>
                </a:lnTo>
                <a:lnTo>
                  <a:pt x="247" y="365"/>
                </a:lnTo>
                <a:lnTo>
                  <a:pt x="255" y="361"/>
                </a:lnTo>
                <a:lnTo>
                  <a:pt x="263" y="359"/>
                </a:lnTo>
                <a:lnTo>
                  <a:pt x="271" y="355"/>
                </a:lnTo>
                <a:lnTo>
                  <a:pt x="279" y="351"/>
                </a:lnTo>
                <a:lnTo>
                  <a:pt x="285" y="347"/>
                </a:lnTo>
                <a:lnTo>
                  <a:pt x="293" y="343"/>
                </a:lnTo>
                <a:lnTo>
                  <a:pt x="299" y="337"/>
                </a:lnTo>
                <a:lnTo>
                  <a:pt x="307" y="333"/>
                </a:lnTo>
                <a:lnTo>
                  <a:pt x="313" y="327"/>
                </a:lnTo>
                <a:lnTo>
                  <a:pt x="319" y="323"/>
                </a:lnTo>
                <a:lnTo>
                  <a:pt x="325" y="315"/>
                </a:lnTo>
                <a:lnTo>
                  <a:pt x="329" y="309"/>
                </a:lnTo>
                <a:lnTo>
                  <a:pt x="335" y="301"/>
                </a:lnTo>
                <a:lnTo>
                  <a:pt x="341" y="295"/>
                </a:lnTo>
                <a:lnTo>
                  <a:pt x="345" y="289"/>
                </a:lnTo>
                <a:lnTo>
                  <a:pt x="349" y="281"/>
                </a:lnTo>
                <a:lnTo>
                  <a:pt x="353" y="273"/>
                </a:lnTo>
                <a:lnTo>
                  <a:pt x="357" y="267"/>
                </a:lnTo>
                <a:lnTo>
                  <a:pt x="361" y="257"/>
                </a:lnTo>
                <a:lnTo>
                  <a:pt x="363" y="249"/>
                </a:lnTo>
                <a:lnTo>
                  <a:pt x="365" y="241"/>
                </a:lnTo>
                <a:lnTo>
                  <a:pt x="367" y="233"/>
                </a:lnTo>
                <a:lnTo>
                  <a:pt x="369" y="223"/>
                </a:lnTo>
                <a:lnTo>
                  <a:pt x="369" y="215"/>
                </a:lnTo>
                <a:lnTo>
                  <a:pt x="371" y="207"/>
                </a:lnTo>
                <a:lnTo>
                  <a:pt x="373" y="197"/>
                </a:lnTo>
                <a:lnTo>
                  <a:pt x="371" y="189"/>
                </a:lnTo>
                <a:lnTo>
                  <a:pt x="371" y="179"/>
                </a:lnTo>
                <a:lnTo>
                  <a:pt x="369" y="171"/>
                </a:lnTo>
                <a:lnTo>
                  <a:pt x="369" y="163"/>
                </a:lnTo>
                <a:lnTo>
                  <a:pt x="367" y="153"/>
                </a:lnTo>
                <a:lnTo>
                  <a:pt x="363" y="147"/>
                </a:lnTo>
                <a:lnTo>
                  <a:pt x="361" y="139"/>
                </a:lnTo>
                <a:lnTo>
                  <a:pt x="359" y="132"/>
                </a:lnTo>
                <a:lnTo>
                  <a:pt x="353" y="124"/>
                </a:lnTo>
                <a:lnTo>
                  <a:pt x="351" y="116"/>
                </a:lnTo>
                <a:lnTo>
                  <a:pt x="347" y="110"/>
                </a:lnTo>
                <a:lnTo>
                  <a:pt x="343" y="104"/>
                </a:lnTo>
                <a:lnTo>
                  <a:pt x="339" y="96"/>
                </a:lnTo>
                <a:lnTo>
                  <a:pt x="335" y="88"/>
                </a:lnTo>
                <a:lnTo>
                  <a:pt x="329" y="82"/>
                </a:lnTo>
                <a:lnTo>
                  <a:pt x="325" y="78"/>
                </a:lnTo>
                <a:lnTo>
                  <a:pt x="313" y="66"/>
                </a:lnTo>
                <a:lnTo>
                  <a:pt x="301" y="56"/>
                </a:lnTo>
                <a:lnTo>
                  <a:pt x="293" y="50"/>
                </a:lnTo>
                <a:lnTo>
                  <a:pt x="285" y="46"/>
                </a:lnTo>
                <a:lnTo>
                  <a:pt x="279" y="42"/>
                </a:lnTo>
                <a:lnTo>
                  <a:pt x="273" y="38"/>
                </a:lnTo>
                <a:lnTo>
                  <a:pt x="263" y="34"/>
                </a:lnTo>
                <a:lnTo>
                  <a:pt x="257" y="32"/>
                </a:lnTo>
                <a:lnTo>
                  <a:pt x="247" y="28"/>
                </a:lnTo>
                <a:lnTo>
                  <a:pt x="241" y="26"/>
                </a:lnTo>
                <a:lnTo>
                  <a:pt x="231" y="24"/>
                </a:lnTo>
                <a:lnTo>
                  <a:pt x="225" y="22"/>
                </a:lnTo>
                <a:lnTo>
                  <a:pt x="215" y="22"/>
                </a:lnTo>
                <a:lnTo>
                  <a:pt x="209" y="22"/>
                </a:lnTo>
                <a:lnTo>
                  <a:pt x="209" y="10"/>
                </a:lnTo>
                <a:lnTo>
                  <a:pt x="209" y="0"/>
                </a:lnTo>
                <a:lnTo>
                  <a:pt x="217" y="0"/>
                </a:lnTo>
                <a:lnTo>
                  <a:pt x="227" y="0"/>
                </a:lnTo>
                <a:lnTo>
                  <a:pt x="235" y="2"/>
                </a:lnTo>
                <a:lnTo>
                  <a:pt x="245" y="4"/>
                </a:lnTo>
                <a:lnTo>
                  <a:pt x="253" y="6"/>
                </a:lnTo>
                <a:lnTo>
                  <a:pt x="263" y="10"/>
                </a:lnTo>
                <a:lnTo>
                  <a:pt x="273" y="14"/>
                </a:lnTo>
                <a:lnTo>
                  <a:pt x="281" y="18"/>
                </a:lnTo>
                <a:lnTo>
                  <a:pt x="289" y="22"/>
                </a:lnTo>
                <a:lnTo>
                  <a:pt x="297" y="26"/>
                </a:lnTo>
                <a:lnTo>
                  <a:pt x="303" y="30"/>
                </a:lnTo>
                <a:lnTo>
                  <a:pt x="313" y="36"/>
                </a:lnTo>
                <a:lnTo>
                  <a:pt x="319" y="42"/>
                </a:lnTo>
                <a:lnTo>
                  <a:pt x="325" y="48"/>
                </a:lnTo>
                <a:lnTo>
                  <a:pt x="333" y="54"/>
                </a:lnTo>
                <a:lnTo>
                  <a:pt x="341" y="62"/>
                </a:lnTo>
                <a:lnTo>
                  <a:pt x="345" y="68"/>
                </a:lnTo>
                <a:lnTo>
                  <a:pt x="351" y="74"/>
                </a:lnTo>
                <a:lnTo>
                  <a:pt x="357" y="82"/>
                </a:lnTo>
                <a:lnTo>
                  <a:pt x="363" y="90"/>
                </a:lnTo>
                <a:lnTo>
                  <a:pt x="367" y="98"/>
                </a:lnTo>
                <a:lnTo>
                  <a:pt x="373" y="104"/>
                </a:lnTo>
                <a:lnTo>
                  <a:pt x="375" y="114"/>
                </a:lnTo>
                <a:lnTo>
                  <a:pt x="381" y="124"/>
                </a:lnTo>
                <a:lnTo>
                  <a:pt x="383" y="130"/>
                </a:lnTo>
                <a:lnTo>
                  <a:pt x="385" y="139"/>
                </a:lnTo>
                <a:lnTo>
                  <a:pt x="389" y="147"/>
                </a:lnTo>
                <a:lnTo>
                  <a:pt x="391" y="157"/>
                </a:lnTo>
                <a:lnTo>
                  <a:pt x="391" y="167"/>
                </a:lnTo>
                <a:lnTo>
                  <a:pt x="393" y="177"/>
                </a:lnTo>
                <a:lnTo>
                  <a:pt x="395" y="187"/>
                </a:lnTo>
                <a:lnTo>
                  <a:pt x="395" y="197"/>
                </a:lnTo>
                <a:lnTo>
                  <a:pt x="395" y="207"/>
                </a:lnTo>
                <a:lnTo>
                  <a:pt x="393" y="217"/>
                </a:lnTo>
                <a:lnTo>
                  <a:pt x="391" y="227"/>
                </a:lnTo>
                <a:lnTo>
                  <a:pt x="391" y="237"/>
                </a:lnTo>
                <a:lnTo>
                  <a:pt x="387" y="245"/>
                </a:lnTo>
                <a:lnTo>
                  <a:pt x="385" y="255"/>
                </a:lnTo>
                <a:lnTo>
                  <a:pt x="381" y="265"/>
                </a:lnTo>
                <a:lnTo>
                  <a:pt x="379" y="275"/>
                </a:lnTo>
                <a:lnTo>
                  <a:pt x="373" y="283"/>
                </a:lnTo>
                <a:lnTo>
                  <a:pt x="369" y="291"/>
                </a:lnTo>
                <a:lnTo>
                  <a:pt x="365" y="299"/>
                </a:lnTo>
                <a:lnTo>
                  <a:pt x="361" y="309"/>
                </a:lnTo>
                <a:lnTo>
                  <a:pt x="353" y="315"/>
                </a:lnTo>
                <a:lnTo>
                  <a:pt x="347" y="323"/>
                </a:lnTo>
                <a:lnTo>
                  <a:pt x="341" y="331"/>
                </a:lnTo>
                <a:lnTo>
                  <a:pt x="337" y="337"/>
                </a:lnTo>
                <a:lnTo>
                  <a:pt x="329" y="343"/>
                </a:lnTo>
                <a:lnTo>
                  <a:pt x="321" y="349"/>
                </a:lnTo>
                <a:lnTo>
                  <a:pt x="313" y="355"/>
                </a:lnTo>
                <a:lnTo>
                  <a:pt x="307" y="361"/>
                </a:lnTo>
                <a:lnTo>
                  <a:pt x="297" y="367"/>
                </a:lnTo>
                <a:lnTo>
                  <a:pt x="289" y="371"/>
                </a:lnTo>
                <a:lnTo>
                  <a:pt x="281" y="375"/>
                </a:lnTo>
                <a:lnTo>
                  <a:pt x="273" y="381"/>
                </a:lnTo>
                <a:lnTo>
                  <a:pt x="263" y="383"/>
                </a:lnTo>
                <a:lnTo>
                  <a:pt x="253" y="387"/>
                </a:lnTo>
                <a:lnTo>
                  <a:pt x="243" y="389"/>
                </a:lnTo>
                <a:lnTo>
                  <a:pt x="235" y="391"/>
                </a:lnTo>
                <a:lnTo>
                  <a:pt x="225" y="393"/>
                </a:lnTo>
                <a:lnTo>
                  <a:pt x="215" y="393"/>
                </a:lnTo>
                <a:lnTo>
                  <a:pt x="205" y="395"/>
                </a:lnTo>
                <a:lnTo>
                  <a:pt x="197" y="397"/>
                </a:lnTo>
                <a:lnTo>
                  <a:pt x="185" y="395"/>
                </a:lnTo>
                <a:lnTo>
                  <a:pt x="175" y="393"/>
                </a:lnTo>
                <a:lnTo>
                  <a:pt x="165" y="393"/>
                </a:lnTo>
                <a:lnTo>
                  <a:pt x="155" y="391"/>
                </a:lnTo>
                <a:lnTo>
                  <a:pt x="145" y="389"/>
                </a:lnTo>
                <a:lnTo>
                  <a:pt x="137" y="387"/>
                </a:lnTo>
                <a:lnTo>
                  <a:pt x="127" y="383"/>
                </a:lnTo>
                <a:lnTo>
                  <a:pt x="117" y="381"/>
                </a:lnTo>
                <a:lnTo>
                  <a:pt x="109" y="375"/>
                </a:lnTo>
                <a:lnTo>
                  <a:pt x="99" y="371"/>
                </a:lnTo>
                <a:lnTo>
                  <a:pt x="91" y="367"/>
                </a:lnTo>
                <a:lnTo>
                  <a:pt x="83" y="361"/>
                </a:lnTo>
                <a:lnTo>
                  <a:pt x="77" y="355"/>
                </a:lnTo>
                <a:lnTo>
                  <a:pt x="69" y="349"/>
                </a:lnTo>
                <a:lnTo>
                  <a:pt x="61" y="343"/>
                </a:lnTo>
                <a:lnTo>
                  <a:pt x="55" y="337"/>
                </a:lnTo>
                <a:lnTo>
                  <a:pt x="49" y="331"/>
                </a:lnTo>
                <a:lnTo>
                  <a:pt x="41" y="323"/>
                </a:lnTo>
                <a:lnTo>
                  <a:pt x="35" y="315"/>
                </a:lnTo>
                <a:lnTo>
                  <a:pt x="29" y="309"/>
                </a:lnTo>
                <a:lnTo>
                  <a:pt x="25" y="299"/>
                </a:lnTo>
                <a:lnTo>
                  <a:pt x="22" y="291"/>
                </a:lnTo>
                <a:lnTo>
                  <a:pt x="18" y="283"/>
                </a:lnTo>
                <a:lnTo>
                  <a:pt x="14" y="275"/>
                </a:lnTo>
                <a:lnTo>
                  <a:pt x="10" y="265"/>
                </a:lnTo>
                <a:lnTo>
                  <a:pt x="6" y="255"/>
                </a:lnTo>
                <a:lnTo>
                  <a:pt x="4" y="245"/>
                </a:lnTo>
                <a:lnTo>
                  <a:pt x="2" y="237"/>
                </a:lnTo>
                <a:lnTo>
                  <a:pt x="0" y="227"/>
                </a:lnTo>
                <a:lnTo>
                  <a:pt x="0" y="217"/>
                </a:lnTo>
                <a:lnTo>
                  <a:pt x="0" y="207"/>
                </a:lnTo>
                <a:lnTo>
                  <a:pt x="0" y="197"/>
                </a:lnTo>
                <a:lnTo>
                  <a:pt x="0" y="187"/>
                </a:lnTo>
                <a:lnTo>
                  <a:pt x="0" y="175"/>
                </a:lnTo>
                <a:lnTo>
                  <a:pt x="0" y="165"/>
                </a:lnTo>
                <a:lnTo>
                  <a:pt x="2" y="157"/>
                </a:lnTo>
                <a:lnTo>
                  <a:pt x="4" y="147"/>
                </a:lnTo>
                <a:lnTo>
                  <a:pt x="6" y="137"/>
                </a:lnTo>
                <a:lnTo>
                  <a:pt x="10" y="130"/>
                </a:lnTo>
                <a:lnTo>
                  <a:pt x="14" y="120"/>
                </a:lnTo>
                <a:lnTo>
                  <a:pt x="18" y="110"/>
                </a:lnTo>
                <a:lnTo>
                  <a:pt x="22" y="102"/>
                </a:lnTo>
                <a:lnTo>
                  <a:pt x="25" y="94"/>
                </a:lnTo>
                <a:lnTo>
                  <a:pt x="29" y="86"/>
                </a:lnTo>
                <a:lnTo>
                  <a:pt x="35" y="78"/>
                </a:lnTo>
                <a:lnTo>
                  <a:pt x="41" y="70"/>
                </a:lnTo>
                <a:lnTo>
                  <a:pt x="49" y="64"/>
                </a:lnTo>
                <a:lnTo>
                  <a:pt x="55" y="58"/>
                </a:lnTo>
                <a:lnTo>
                  <a:pt x="61" y="50"/>
                </a:lnTo>
                <a:lnTo>
                  <a:pt x="69" y="42"/>
                </a:lnTo>
                <a:lnTo>
                  <a:pt x="77" y="36"/>
                </a:lnTo>
                <a:lnTo>
                  <a:pt x="83" y="32"/>
                </a:lnTo>
                <a:lnTo>
                  <a:pt x="91" y="26"/>
                </a:lnTo>
                <a:lnTo>
                  <a:pt x="99" y="22"/>
                </a:lnTo>
                <a:lnTo>
                  <a:pt x="109" y="18"/>
                </a:lnTo>
                <a:lnTo>
                  <a:pt x="117" y="14"/>
                </a:lnTo>
                <a:lnTo>
                  <a:pt x="127" y="10"/>
                </a:lnTo>
                <a:lnTo>
                  <a:pt x="137" y="6"/>
                </a:lnTo>
                <a:lnTo>
                  <a:pt x="145" y="4"/>
                </a:lnTo>
                <a:lnTo>
                  <a:pt x="155" y="4"/>
                </a:lnTo>
                <a:lnTo>
                  <a:pt x="165" y="0"/>
                </a:lnTo>
                <a:lnTo>
                  <a:pt x="175" y="0"/>
                </a:lnTo>
                <a:lnTo>
                  <a:pt x="185" y="0"/>
                </a:lnTo>
                <a:lnTo>
                  <a:pt x="197" y="0"/>
                </a:lnTo>
                <a:lnTo>
                  <a:pt x="199" y="0"/>
                </a:lnTo>
                <a:lnTo>
                  <a:pt x="201" y="0"/>
                </a:lnTo>
                <a:lnTo>
                  <a:pt x="201" y="10"/>
                </a:lnTo>
                <a:lnTo>
                  <a:pt x="201" y="22"/>
                </a:lnTo>
                <a:lnTo>
                  <a:pt x="199" y="22"/>
                </a:lnTo>
                <a:lnTo>
                  <a:pt x="197" y="22"/>
                </a:lnTo>
                <a:lnTo>
                  <a:pt x="187" y="22"/>
                </a:lnTo>
                <a:lnTo>
                  <a:pt x="177" y="22"/>
                </a:lnTo>
                <a:lnTo>
                  <a:pt x="169" y="24"/>
                </a:lnTo>
                <a:lnTo>
                  <a:pt x="159" y="26"/>
                </a:lnTo>
                <a:lnTo>
                  <a:pt x="151" y="26"/>
                </a:lnTo>
                <a:lnTo>
                  <a:pt x="143" y="28"/>
                </a:lnTo>
                <a:lnTo>
                  <a:pt x="133" y="32"/>
                </a:lnTo>
                <a:lnTo>
                  <a:pt x="127" y="36"/>
                </a:lnTo>
                <a:lnTo>
                  <a:pt x="117" y="38"/>
                </a:lnTo>
                <a:lnTo>
                  <a:pt x="111" y="42"/>
                </a:lnTo>
                <a:lnTo>
                  <a:pt x="103" y="48"/>
                </a:lnTo>
                <a:lnTo>
                  <a:pt x="97" y="52"/>
                </a:lnTo>
                <a:lnTo>
                  <a:pt x="89" y="56"/>
                </a:lnTo>
                <a:lnTo>
                  <a:pt x="83" y="62"/>
                </a:lnTo>
                <a:lnTo>
                  <a:pt x="77" y="66"/>
                </a:lnTo>
                <a:lnTo>
                  <a:pt x="71" y="74"/>
                </a:lnTo>
                <a:lnTo>
                  <a:pt x="65" y="78"/>
                </a:lnTo>
                <a:lnTo>
                  <a:pt x="59" y="86"/>
                </a:lnTo>
                <a:lnTo>
                  <a:pt x="53" y="92"/>
                </a:lnTo>
                <a:lnTo>
                  <a:pt x="49" y="100"/>
                </a:lnTo>
                <a:lnTo>
                  <a:pt x="45" y="106"/>
                </a:lnTo>
                <a:lnTo>
                  <a:pt x="39" y="114"/>
                </a:lnTo>
                <a:lnTo>
                  <a:pt x="37" y="120"/>
                </a:lnTo>
                <a:lnTo>
                  <a:pt x="33" y="130"/>
                </a:lnTo>
                <a:lnTo>
                  <a:pt x="29" y="136"/>
                </a:lnTo>
                <a:lnTo>
                  <a:pt x="27" y="145"/>
                </a:lnTo>
                <a:lnTo>
                  <a:pt x="24" y="153"/>
                </a:lnTo>
                <a:lnTo>
                  <a:pt x="24" y="161"/>
                </a:lnTo>
                <a:lnTo>
                  <a:pt x="22" y="169"/>
                </a:lnTo>
                <a:lnTo>
                  <a:pt x="22" y="179"/>
                </a:lnTo>
                <a:lnTo>
                  <a:pt x="22" y="189"/>
                </a:lnTo>
                <a:lnTo>
                  <a:pt x="22" y="197"/>
                </a:lnTo>
                <a:lnTo>
                  <a:pt x="22" y="207"/>
                </a:lnTo>
                <a:lnTo>
                  <a:pt x="22" y="215"/>
                </a:lnTo>
                <a:lnTo>
                  <a:pt x="22" y="223"/>
                </a:lnTo>
                <a:lnTo>
                  <a:pt x="24" y="233"/>
                </a:lnTo>
                <a:lnTo>
                  <a:pt x="24" y="241"/>
                </a:lnTo>
                <a:lnTo>
                  <a:pt x="27" y="249"/>
                </a:lnTo>
                <a:lnTo>
                  <a:pt x="29" y="257"/>
                </a:lnTo>
                <a:lnTo>
                  <a:pt x="33" y="267"/>
                </a:lnTo>
                <a:lnTo>
                  <a:pt x="37" y="273"/>
                </a:lnTo>
                <a:lnTo>
                  <a:pt x="39" y="281"/>
                </a:lnTo>
                <a:lnTo>
                  <a:pt x="45" y="289"/>
                </a:lnTo>
                <a:lnTo>
                  <a:pt x="49" y="295"/>
                </a:lnTo>
                <a:lnTo>
                  <a:pt x="53" y="301"/>
                </a:lnTo>
                <a:lnTo>
                  <a:pt x="59" y="309"/>
                </a:lnTo>
                <a:lnTo>
                  <a:pt x="65" y="315"/>
                </a:lnTo>
                <a:lnTo>
                  <a:pt x="71" y="323"/>
                </a:lnTo>
                <a:lnTo>
                  <a:pt x="77" y="327"/>
                </a:lnTo>
                <a:lnTo>
                  <a:pt x="83" y="333"/>
                </a:lnTo>
                <a:lnTo>
                  <a:pt x="89" y="337"/>
                </a:lnTo>
                <a:lnTo>
                  <a:pt x="97" y="343"/>
                </a:lnTo>
                <a:lnTo>
                  <a:pt x="103" y="347"/>
                </a:lnTo>
                <a:lnTo>
                  <a:pt x="111" y="351"/>
                </a:lnTo>
                <a:lnTo>
                  <a:pt x="117" y="355"/>
                </a:lnTo>
                <a:lnTo>
                  <a:pt x="127" y="359"/>
                </a:lnTo>
                <a:lnTo>
                  <a:pt x="133" y="361"/>
                </a:lnTo>
                <a:lnTo>
                  <a:pt x="143" y="365"/>
                </a:lnTo>
                <a:lnTo>
                  <a:pt x="151" y="367"/>
                </a:lnTo>
                <a:lnTo>
                  <a:pt x="159" y="371"/>
                </a:lnTo>
                <a:lnTo>
                  <a:pt x="169" y="371"/>
                </a:lnTo>
                <a:lnTo>
                  <a:pt x="177" y="373"/>
                </a:lnTo>
                <a:lnTo>
                  <a:pt x="187" y="373"/>
                </a:lnTo>
                <a:lnTo>
                  <a:pt x="197" y="375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1" name="Freeform 189"/>
          <p:cNvSpPr>
            <a:spLocks/>
          </p:cNvSpPr>
          <p:nvPr/>
        </p:nvSpPr>
        <p:spPr bwMode="auto">
          <a:xfrm>
            <a:off x="1368425" y="5245100"/>
            <a:ext cx="41275" cy="34925"/>
          </a:xfrm>
          <a:custGeom>
            <a:avLst/>
            <a:gdLst>
              <a:gd name="T0" fmla="*/ 2147483647 w 26"/>
              <a:gd name="T1" fmla="*/ 0 h 22"/>
              <a:gd name="T2" fmla="*/ 2147483647 w 26"/>
              <a:gd name="T3" fmla="*/ 0 h 22"/>
              <a:gd name="T4" fmla="*/ 2147483647 w 26"/>
              <a:gd name="T5" fmla="*/ 2147483647 h 22"/>
              <a:gd name="T6" fmla="*/ 2147483647 w 26"/>
              <a:gd name="T7" fmla="*/ 2147483647 h 22"/>
              <a:gd name="T8" fmla="*/ 2147483647 w 26"/>
              <a:gd name="T9" fmla="*/ 2147483647 h 22"/>
              <a:gd name="T10" fmla="*/ 0 w 26"/>
              <a:gd name="T11" fmla="*/ 2147483647 h 22"/>
              <a:gd name="T12" fmla="*/ 2147483647 w 26"/>
              <a:gd name="T13" fmla="*/ 0 h 22"/>
              <a:gd name="T14" fmla="*/ 2147483647 w 26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22">
                <a:moveTo>
                  <a:pt x="8" y="0"/>
                </a:moveTo>
                <a:lnTo>
                  <a:pt x="16" y="0"/>
                </a:lnTo>
                <a:lnTo>
                  <a:pt x="26" y="16"/>
                </a:lnTo>
                <a:lnTo>
                  <a:pt x="16" y="22"/>
                </a:lnTo>
                <a:lnTo>
                  <a:pt x="8" y="22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2" name="Freeform 190"/>
          <p:cNvSpPr>
            <a:spLocks/>
          </p:cNvSpPr>
          <p:nvPr/>
        </p:nvSpPr>
        <p:spPr bwMode="auto">
          <a:xfrm>
            <a:off x="1247775" y="5438775"/>
            <a:ext cx="250825" cy="249238"/>
          </a:xfrm>
          <a:custGeom>
            <a:avLst/>
            <a:gdLst>
              <a:gd name="T0" fmla="*/ 2147483647 w 158"/>
              <a:gd name="T1" fmla="*/ 2147483647 h 157"/>
              <a:gd name="T2" fmla="*/ 2147483647 w 158"/>
              <a:gd name="T3" fmla="*/ 2147483647 h 157"/>
              <a:gd name="T4" fmla="*/ 2147483647 w 158"/>
              <a:gd name="T5" fmla="*/ 2147483647 h 157"/>
              <a:gd name="T6" fmla="*/ 2147483647 w 158"/>
              <a:gd name="T7" fmla="*/ 2147483647 h 157"/>
              <a:gd name="T8" fmla="*/ 2147483647 w 158"/>
              <a:gd name="T9" fmla="*/ 2147483647 h 157"/>
              <a:gd name="T10" fmla="*/ 2147483647 w 158"/>
              <a:gd name="T11" fmla="*/ 2147483647 h 157"/>
              <a:gd name="T12" fmla="*/ 2147483647 w 158"/>
              <a:gd name="T13" fmla="*/ 2147483647 h 157"/>
              <a:gd name="T14" fmla="*/ 2147483647 w 158"/>
              <a:gd name="T15" fmla="*/ 2147483647 h 157"/>
              <a:gd name="T16" fmla="*/ 2147483647 w 158"/>
              <a:gd name="T17" fmla="*/ 2147483647 h 157"/>
              <a:gd name="T18" fmla="*/ 2147483647 w 158"/>
              <a:gd name="T19" fmla="*/ 2147483647 h 157"/>
              <a:gd name="T20" fmla="*/ 2147483647 w 158"/>
              <a:gd name="T21" fmla="*/ 2147483647 h 157"/>
              <a:gd name="T22" fmla="*/ 2147483647 w 158"/>
              <a:gd name="T23" fmla="*/ 2147483647 h 157"/>
              <a:gd name="T24" fmla="*/ 2147483647 w 158"/>
              <a:gd name="T25" fmla="*/ 2147483647 h 157"/>
              <a:gd name="T26" fmla="*/ 2147483647 w 158"/>
              <a:gd name="T27" fmla="*/ 2147483647 h 157"/>
              <a:gd name="T28" fmla="*/ 2147483647 w 158"/>
              <a:gd name="T29" fmla="*/ 2147483647 h 157"/>
              <a:gd name="T30" fmla="*/ 2147483647 w 158"/>
              <a:gd name="T31" fmla="*/ 2147483647 h 157"/>
              <a:gd name="T32" fmla="*/ 2147483647 w 158"/>
              <a:gd name="T33" fmla="*/ 2147483647 h 157"/>
              <a:gd name="T34" fmla="*/ 2147483647 w 158"/>
              <a:gd name="T35" fmla="*/ 2147483647 h 157"/>
              <a:gd name="T36" fmla="*/ 2147483647 w 158"/>
              <a:gd name="T37" fmla="*/ 2147483647 h 157"/>
              <a:gd name="T38" fmla="*/ 2147483647 w 158"/>
              <a:gd name="T39" fmla="*/ 2147483647 h 157"/>
              <a:gd name="T40" fmla="*/ 2147483647 w 158"/>
              <a:gd name="T41" fmla="*/ 2147483647 h 157"/>
              <a:gd name="T42" fmla="*/ 2147483647 w 158"/>
              <a:gd name="T43" fmla="*/ 2147483647 h 157"/>
              <a:gd name="T44" fmla="*/ 2147483647 w 158"/>
              <a:gd name="T45" fmla="*/ 2147483647 h 157"/>
              <a:gd name="T46" fmla="*/ 2147483647 w 158"/>
              <a:gd name="T47" fmla="*/ 2147483647 h 157"/>
              <a:gd name="T48" fmla="*/ 2147483647 w 158"/>
              <a:gd name="T49" fmla="*/ 2147483647 h 157"/>
              <a:gd name="T50" fmla="*/ 2147483647 w 158"/>
              <a:gd name="T51" fmla="*/ 0 h 157"/>
              <a:gd name="T52" fmla="*/ 2147483647 w 158"/>
              <a:gd name="T53" fmla="*/ 0 h 157"/>
              <a:gd name="T54" fmla="*/ 2147483647 w 158"/>
              <a:gd name="T55" fmla="*/ 0 h 157"/>
              <a:gd name="T56" fmla="*/ 2147483647 w 158"/>
              <a:gd name="T57" fmla="*/ 2147483647 h 157"/>
              <a:gd name="T58" fmla="*/ 2147483647 w 158"/>
              <a:gd name="T59" fmla="*/ 2147483647 h 157"/>
              <a:gd name="T60" fmla="*/ 2147483647 w 158"/>
              <a:gd name="T61" fmla="*/ 2147483647 h 157"/>
              <a:gd name="T62" fmla="*/ 2147483647 w 158"/>
              <a:gd name="T63" fmla="*/ 2147483647 h 157"/>
              <a:gd name="T64" fmla="*/ 2147483647 w 158"/>
              <a:gd name="T65" fmla="*/ 2147483647 h 157"/>
              <a:gd name="T66" fmla="*/ 2147483647 w 158"/>
              <a:gd name="T67" fmla="*/ 2147483647 h 157"/>
              <a:gd name="T68" fmla="*/ 2147483647 w 158"/>
              <a:gd name="T69" fmla="*/ 2147483647 h 157"/>
              <a:gd name="T70" fmla="*/ 2147483647 w 158"/>
              <a:gd name="T71" fmla="*/ 2147483647 h 157"/>
              <a:gd name="T72" fmla="*/ 2147483647 w 158"/>
              <a:gd name="T73" fmla="*/ 2147483647 h 157"/>
              <a:gd name="T74" fmla="*/ 2147483647 w 158"/>
              <a:gd name="T75" fmla="*/ 2147483647 h 157"/>
              <a:gd name="T76" fmla="*/ 2147483647 w 158"/>
              <a:gd name="T77" fmla="*/ 2147483647 h 157"/>
              <a:gd name="T78" fmla="*/ 2147483647 w 158"/>
              <a:gd name="T79" fmla="*/ 2147483647 h 157"/>
              <a:gd name="T80" fmla="*/ 0 w 158"/>
              <a:gd name="T81" fmla="*/ 2147483647 h 157"/>
              <a:gd name="T82" fmla="*/ 0 w 158"/>
              <a:gd name="T83" fmla="*/ 2147483647 h 157"/>
              <a:gd name="T84" fmla="*/ 0 w 158"/>
              <a:gd name="T85" fmla="*/ 2147483647 h 157"/>
              <a:gd name="T86" fmla="*/ 0 w 158"/>
              <a:gd name="T87" fmla="*/ 2147483647 h 157"/>
              <a:gd name="T88" fmla="*/ 0 w 158"/>
              <a:gd name="T89" fmla="*/ 2147483647 h 157"/>
              <a:gd name="T90" fmla="*/ 2147483647 w 158"/>
              <a:gd name="T91" fmla="*/ 2147483647 h 157"/>
              <a:gd name="T92" fmla="*/ 2147483647 w 158"/>
              <a:gd name="T93" fmla="*/ 2147483647 h 157"/>
              <a:gd name="T94" fmla="*/ 2147483647 w 158"/>
              <a:gd name="T95" fmla="*/ 2147483647 h 157"/>
              <a:gd name="T96" fmla="*/ 2147483647 w 158"/>
              <a:gd name="T97" fmla="*/ 2147483647 h 157"/>
              <a:gd name="T98" fmla="*/ 2147483647 w 158"/>
              <a:gd name="T99" fmla="*/ 2147483647 h 157"/>
              <a:gd name="T100" fmla="*/ 2147483647 w 158"/>
              <a:gd name="T101" fmla="*/ 2147483647 h 157"/>
              <a:gd name="T102" fmla="*/ 2147483647 w 158"/>
              <a:gd name="T103" fmla="*/ 2147483647 h 157"/>
              <a:gd name="T104" fmla="*/ 2147483647 w 158"/>
              <a:gd name="T105" fmla="*/ 2147483647 h 157"/>
              <a:gd name="T106" fmla="*/ 2147483647 w 158"/>
              <a:gd name="T107" fmla="*/ 2147483647 h 157"/>
              <a:gd name="T108" fmla="*/ 2147483647 w 158"/>
              <a:gd name="T109" fmla="*/ 2147483647 h 157"/>
              <a:gd name="T110" fmla="*/ 2147483647 w 158"/>
              <a:gd name="T111" fmla="*/ 2147483647 h 157"/>
              <a:gd name="T112" fmla="*/ 2147483647 w 158"/>
              <a:gd name="T113" fmla="*/ 2147483647 h 157"/>
              <a:gd name="T114" fmla="*/ 2147483647 w 158"/>
              <a:gd name="T115" fmla="*/ 2147483647 h 1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8" h="157">
                <a:moveTo>
                  <a:pt x="80" y="157"/>
                </a:moveTo>
                <a:lnTo>
                  <a:pt x="86" y="155"/>
                </a:lnTo>
                <a:lnTo>
                  <a:pt x="94" y="155"/>
                </a:lnTo>
                <a:lnTo>
                  <a:pt x="102" y="151"/>
                </a:lnTo>
                <a:lnTo>
                  <a:pt x="110" y="151"/>
                </a:lnTo>
                <a:lnTo>
                  <a:pt x="122" y="141"/>
                </a:lnTo>
                <a:lnTo>
                  <a:pt x="134" y="133"/>
                </a:lnTo>
                <a:lnTo>
                  <a:pt x="142" y="121"/>
                </a:lnTo>
                <a:lnTo>
                  <a:pt x="152" y="109"/>
                </a:lnTo>
                <a:lnTo>
                  <a:pt x="152" y="101"/>
                </a:lnTo>
                <a:lnTo>
                  <a:pt x="156" y="93"/>
                </a:lnTo>
                <a:lnTo>
                  <a:pt x="156" y="85"/>
                </a:lnTo>
                <a:lnTo>
                  <a:pt x="158" y="79"/>
                </a:lnTo>
                <a:lnTo>
                  <a:pt x="156" y="69"/>
                </a:lnTo>
                <a:lnTo>
                  <a:pt x="156" y="61"/>
                </a:lnTo>
                <a:lnTo>
                  <a:pt x="152" y="53"/>
                </a:lnTo>
                <a:lnTo>
                  <a:pt x="152" y="47"/>
                </a:lnTo>
                <a:lnTo>
                  <a:pt x="146" y="39"/>
                </a:lnTo>
                <a:lnTo>
                  <a:pt x="142" y="31"/>
                </a:lnTo>
                <a:lnTo>
                  <a:pt x="138" y="25"/>
                </a:lnTo>
                <a:lnTo>
                  <a:pt x="134" y="23"/>
                </a:lnTo>
                <a:lnTo>
                  <a:pt x="122" y="12"/>
                </a:lnTo>
                <a:lnTo>
                  <a:pt x="110" y="6"/>
                </a:lnTo>
                <a:lnTo>
                  <a:pt x="102" y="2"/>
                </a:lnTo>
                <a:lnTo>
                  <a:pt x="94" y="2"/>
                </a:lnTo>
                <a:lnTo>
                  <a:pt x="86" y="0"/>
                </a:lnTo>
                <a:lnTo>
                  <a:pt x="80" y="0"/>
                </a:lnTo>
                <a:lnTo>
                  <a:pt x="70" y="0"/>
                </a:lnTo>
                <a:lnTo>
                  <a:pt x="62" y="2"/>
                </a:lnTo>
                <a:lnTo>
                  <a:pt x="54" y="2"/>
                </a:lnTo>
                <a:lnTo>
                  <a:pt x="48" y="6"/>
                </a:lnTo>
                <a:lnTo>
                  <a:pt x="40" y="8"/>
                </a:lnTo>
                <a:lnTo>
                  <a:pt x="32" y="12"/>
                </a:lnTo>
                <a:lnTo>
                  <a:pt x="26" y="15"/>
                </a:lnTo>
                <a:lnTo>
                  <a:pt x="22" y="23"/>
                </a:lnTo>
                <a:lnTo>
                  <a:pt x="16" y="25"/>
                </a:lnTo>
                <a:lnTo>
                  <a:pt x="12" y="31"/>
                </a:lnTo>
                <a:lnTo>
                  <a:pt x="8" y="39"/>
                </a:lnTo>
                <a:lnTo>
                  <a:pt x="6" y="47"/>
                </a:lnTo>
                <a:lnTo>
                  <a:pt x="2" y="53"/>
                </a:lnTo>
                <a:lnTo>
                  <a:pt x="0" y="61"/>
                </a:lnTo>
                <a:lnTo>
                  <a:pt x="0" y="69"/>
                </a:lnTo>
                <a:lnTo>
                  <a:pt x="0" y="79"/>
                </a:lnTo>
                <a:lnTo>
                  <a:pt x="0" y="85"/>
                </a:lnTo>
                <a:lnTo>
                  <a:pt x="0" y="93"/>
                </a:lnTo>
                <a:lnTo>
                  <a:pt x="2" y="101"/>
                </a:lnTo>
                <a:lnTo>
                  <a:pt x="6" y="109"/>
                </a:lnTo>
                <a:lnTo>
                  <a:pt x="12" y="121"/>
                </a:lnTo>
                <a:lnTo>
                  <a:pt x="22" y="133"/>
                </a:lnTo>
                <a:lnTo>
                  <a:pt x="26" y="137"/>
                </a:lnTo>
                <a:lnTo>
                  <a:pt x="32" y="141"/>
                </a:lnTo>
                <a:lnTo>
                  <a:pt x="40" y="145"/>
                </a:lnTo>
                <a:lnTo>
                  <a:pt x="48" y="151"/>
                </a:lnTo>
                <a:lnTo>
                  <a:pt x="54" y="151"/>
                </a:lnTo>
                <a:lnTo>
                  <a:pt x="62" y="155"/>
                </a:lnTo>
                <a:lnTo>
                  <a:pt x="70" y="155"/>
                </a:lnTo>
                <a:lnTo>
                  <a:pt x="80" y="157"/>
                </a:lnTo>
                <a:close/>
              </a:path>
            </a:pathLst>
          </a:custGeom>
          <a:solidFill>
            <a:srgbClr val="03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3" name="Freeform 191"/>
          <p:cNvSpPr>
            <a:spLocks/>
          </p:cNvSpPr>
          <p:nvPr/>
        </p:nvSpPr>
        <p:spPr bwMode="auto">
          <a:xfrm>
            <a:off x="1358900" y="54689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2"/>
                </a:lnTo>
                <a:lnTo>
                  <a:pt x="16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4" name="Freeform 192"/>
          <p:cNvSpPr>
            <a:spLocks/>
          </p:cNvSpPr>
          <p:nvPr/>
        </p:nvSpPr>
        <p:spPr bwMode="auto">
          <a:xfrm>
            <a:off x="1409700" y="5618163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0 h 20"/>
              <a:gd name="T10" fmla="*/ 2147483647 w 22"/>
              <a:gd name="T11" fmla="*/ 2147483647 h 20"/>
              <a:gd name="T12" fmla="*/ 0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0">
                <a:moveTo>
                  <a:pt x="10" y="20"/>
                </a:moveTo>
                <a:lnTo>
                  <a:pt x="18" y="16"/>
                </a:lnTo>
                <a:lnTo>
                  <a:pt x="22" y="10"/>
                </a:lnTo>
                <a:lnTo>
                  <a:pt x="18" y="4"/>
                </a:lnTo>
                <a:lnTo>
                  <a:pt x="10" y="0"/>
                </a:lnTo>
                <a:lnTo>
                  <a:pt x="2" y="4"/>
                </a:lnTo>
                <a:lnTo>
                  <a:pt x="0" y="10"/>
                </a:lnTo>
                <a:lnTo>
                  <a:pt x="2" y="16"/>
                </a:lnTo>
                <a:lnTo>
                  <a:pt x="10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5" name="Freeform 193"/>
          <p:cNvSpPr>
            <a:spLocks/>
          </p:cNvSpPr>
          <p:nvPr/>
        </p:nvSpPr>
        <p:spPr bwMode="auto">
          <a:xfrm>
            <a:off x="1308100" y="5618163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2" y="22"/>
                </a:moveTo>
                <a:lnTo>
                  <a:pt x="18" y="18"/>
                </a:lnTo>
                <a:lnTo>
                  <a:pt x="20" y="10"/>
                </a:lnTo>
                <a:lnTo>
                  <a:pt x="18" y="4"/>
                </a:lnTo>
                <a:lnTo>
                  <a:pt x="12" y="0"/>
                </a:lnTo>
                <a:lnTo>
                  <a:pt x="4" y="4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6" name="Freeform 194"/>
          <p:cNvSpPr>
            <a:spLocks/>
          </p:cNvSpPr>
          <p:nvPr/>
        </p:nvSpPr>
        <p:spPr bwMode="auto">
          <a:xfrm>
            <a:off x="1273175" y="5535613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0 h 22"/>
              <a:gd name="T10" fmla="*/ 2147483647 w 22"/>
              <a:gd name="T11" fmla="*/ 2147483647 h 22"/>
              <a:gd name="T12" fmla="*/ 0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2">
                <a:moveTo>
                  <a:pt x="12" y="22"/>
                </a:moveTo>
                <a:lnTo>
                  <a:pt x="20" y="18"/>
                </a:lnTo>
                <a:lnTo>
                  <a:pt x="22" y="10"/>
                </a:lnTo>
                <a:lnTo>
                  <a:pt x="20" y="2"/>
                </a:lnTo>
                <a:lnTo>
                  <a:pt x="12" y="0"/>
                </a:lnTo>
                <a:lnTo>
                  <a:pt x="4" y="2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7" name="Freeform 195"/>
          <p:cNvSpPr>
            <a:spLocks/>
          </p:cNvSpPr>
          <p:nvPr/>
        </p:nvSpPr>
        <p:spPr bwMode="auto">
          <a:xfrm>
            <a:off x="1435100" y="5538788"/>
            <a:ext cx="34925" cy="31750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2147483647 h 20"/>
              <a:gd name="T8" fmla="*/ 2147483647 w 22"/>
              <a:gd name="T9" fmla="*/ 0 h 20"/>
              <a:gd name="T10" fmla="*/ 2147483647 w 22"/>
              <a:gd name="T11" fmla="*/ 2147483647 h 20"/>
              <a:gd name="T12" fmla="*/ 0 w 22"/>
              <a:gd name="T13" fmla="*/ 2147483647 h 20"/>
              <a:gd name="T14" fmla="*/ 2147483647 w 22"/>
              <a:gd name="T15" fmla="*/ 2147483647 h 20"/>
              <a:gd name="T16" fmla="*/ 2147483647 w 22"/>
              <a:gd name="T17" fmla="*/ 2147483647 h 20"/>
              <a:gd name="T18" fmla="*/ 2147483647 w 22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0">
                <a:moveTo>
                  <a:pt x="10" y="20"/>
                </a:moveTo>
                <a:lnTo>
                  <a:pt x="18" y="18"/>
                </a:lnTo>
                <a:lnTo>
                  <a:pt x="22" y="12"/>
                </a:lnTo>
                <a:lnTo>
                  <a:pt x="18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8" name="Freeform 196"/>
          <p:cNvSpPr>
            <a:spLocks/>
          </p:cNvSpPr>
          <p:nvPr/>
        </p:nvSpPr>
        <p:spPr bwMode="auto">
          <a:xfrm>
            <a:off x="1314450" y="5232400"/>
            <a:ext cx="101600" cy="53975"/>
          </a:xfrm>
          <a:custGeom>
            <a:avLst/>
            <a:gdLst>
              <a:gd name="T0" fmla="*/ 2147483647 w 64"/>
              <a:gd name="T1" fmla="*/ 2147483647 h 34"/>
              <a:gd name="T2" fmla="*/ 2147483647 w 64"/>
              <a:gd name="T3" fmla="*/ 2147483647 h 34"/>
              <a:gd name="T4" fmla="*/ 2147483647 w 64"/>
              <a:gd name="T5" fmla="*/ 2147483647 h 34"/>
              <a:gd name="T6" fmla="*/ 2147483647 w 64"/>
              <a:gd name="T7" fmla="*/ 2147483647 h 34"/>
              <a:gd name="T8" fmla="*/ 2147483647 w 64"/>
              <a:gd name="T9" fmla="*/ 2147483647 h 34"/>
              <a:gd name="T10" fmla="*/ 2147483647 w 64"/>
              <a:gd name="T11" fmla="*/ 2147483647 h 34"/>
              <a:gd name="T12" fmla="*/ 2147483647 w 64"/>
              <a:gd name="T13" fmla="*/ 2147483647 h 34"/>
              <a:gd name="T14" fmla="*/ 2147483647 w 64"/>
              <a:gd name="T15" fmla="*/ 2147483647 h 34"/>
              <a:gd name="T16" fmla="*/ 2147483647 w 64"/>
              <a:gd name="T17" fmla="*/ 0 h 34"/>
              <a:gd name="T18" fmla="*/ 2147483647 w 64"/>
              <a:gd name="T19" fmla="*/ 0 h 34"/>
              <a:gd name="T20" fmla="*/ 2147483647 w 64"/>
              <a:gd name="T21" fmla="*/ 0 h 34"/>
              <a:gd name="T22" fmla="*/ 2147483647 w 64"/>
              <a:gd name="T23" fmla="*/ 0 h 34"/>
              <a:gd name="T24" fmla="*/ 2147483647 w 64"/>
              <a:gd name="T25" fmla="*/ 2147483647 h 34"/>
              <a:gd name="T26" fmla="*/ 0 w 64"/>
              <a:gd name="T27" fmla="*/ 2147483647 h 34"/>
              <a:gd name="T28" fmla="*/ 0 w 64"/>
              <a:gd name="T29" fmla="*/ 2147483647 h 34"/>
              <a:gd name="T30" fmla="*/ 0 w 64"/>
              <a:gd name="T31" fmla="*/ 2147483647 h 34"/>
              <a:gd name="T32" fmla="*/ 2147483647 w 64"/>
              <a:gd name="T33" fmla="*/ 2147483647 h 34"/>
              <a:gd name="T34" fmla="*/ 2147483647 w 64"/>
              <a:gd name="T35" fmla="*/ 2147483647 h 34"/>
              <a:gd name="T36" fmla="*/ 2147483647 w 64"/>
              <a:gd name="T37" fmla="*/ 2147483647 h 34"/>
              <a:gd name="T38" fmla="*/ 2147483647 w 64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4" h="34">
                <a:moveTo>
                  <a:pt x="18" y="34"/>
                </a:moveTo>
                <a:lnTo>
                  <a:pt x="46" y="34"/>
                </a:lnTo>
                <a:lnTo>
                  <a:pt x="52" y="32"/>
                </a:lnTo>
                <a:lnTo>
                  <a:pt x="58" y="30"/>
                </a:lnTo>
                <a:lnTo>
                  <a:pt x="62" y="24"/>
                </a:lnTo>
                <a:lnTo>
                  <a:pt x="64" y="18"/>
                </a:lnTo>
                <a:lnTo>
                  <a:pt x="62" y="10"/>
                </a:lnTo>
                <a:lnTo>
                  <a:pt x="58" y="4"/>
                </a:lnTo>
                <a:lnTo>
                  <a:pt x="52" y="0"/>
                </a:lnTo>
                <a:lnTo>
                  <a:pt x="46" y="0"/>
                </a:lnTo>
                <a:lnTo>
                  <a:pt x="18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10" y="32"/>
                </a:lnTo>
                <a:lnTo>
                  <a:pt x="18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9" name="Freeform 197"/>
          <p:cNvSpPr>
            <a:spLocks/>
          </p:cNvSpPr>
          <p:nvPr/>
        </p:nvSpPr>
        <p:spPr bwMode="auto">
          <a:xfrm>
            <a:off x="1314450" y="5840413"/>
            <a:ext cx="98425" cy="53975"/>
          </a:xfrm>
          <a:custGeom>
            <a:avLst/>
            <a:gdLst>
              <a:gd name="T0" fmla="*/ 2147483647 w 62"/>
              <a:gd name="T1" fmla="*/ 2147483647 h 34"/>
              <a:gd name="T2" fmla="*/ 2147483647 w 62"/>
              <a:gd name="T3" fmla="*/ 2147483647 h 34"/>
              <a:gd name="T4" fmla="*/ 2147483647 w 62"/>
              <a:gd name="T5" fmla="*/ 2147483647 h 34"/>
              <a:gd name="T6" fmla="*/ 2147483647 w 62"/>
              <a:gd name="T7" fmla="*/ 2147483647 h 34"/>
              <a:gd name="T8" fmla="*/ 2147483647 w 62"/>
              <a:gd name="T9" fmla="*/ 2147483647 h 34"/>
              <a:gd name="T10" fmla="*/ 2147483647 w 62"/>
              <a:gd name="T11" fmla="*/ 2147483647 h 34"/>
              <a:gd name="T12" fmla="*/ 2147483647 w 62"/>
              <a:gd name="T13" fmla="*/ 2147483647 h 34"/>
              <a:gd name="T14" fmla="*/ 2147483647 w 62"/>
              <a:gd name="T15" fmla="*/ 2147483647 h 34"/>
              <a:gd name="T16" fmla="*/ 2147483647 w 62"/>
              <a:gd name="T17" fmla="*/ 0 h 34"/>
              <a:gd name="T18" fmla="*/ 2147483647 w 62"/>
              <a:gd name="T19" fmla="*/ 0 h 34"/>
              <a:gd name="T20" fmla="*/ 2147483647 w 62"/>
              <a:gd name="T21" fmla="*/ 0 h 34"/>
              <a:gd name="T22" fmla="*/ 2147483647 w 62"/>
              <a:gd name="T23" fmla="*/ 0 h 34"/>
              <a:gd name="T24" fmla="*/ 2147483647 w 62"/>
              <a:gd name="T25" fmla="*/ 2147483647 h 34"/>
              <a:gd name="T26" fmla="*/ 0 w 62"/>
              <a:gd name="T27" fmla="*/ 2147483647 h 34"/>
              <a:gd name="T28" fmla="*/ 0 w 62"/>
              <a:gd name="T29" fmla="*/ 2147483647 h 34"/>
              <a:gd name="T30" fmla="*/ 0 w 62"/>
              <a:gd name="T31" fmla="*/ 2147483647 h 34"/>
              <a:gd name="T32" fmla="*/ 2147483647 w 62"/>
              <a:gd name="T33" fmla="*/ 2147483647 h 34"/>
              <a:gd name="T34" fmla="*/ 2147483647 w 62"/>
              <a:gd name="T35" fmla="*/ 2147483647 h 34"/>
              <a:gd name="T36" fmla="*/ 2147483647 w 62"/>
              <a:gd name="T37" fmla="*/ 2147483647 h 34"/>
              <a:gd name="T38" fmla="*/ 2147483647 w 62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2" h="34">
                <a:moveTo>
                  <a:pt x="16" y="34"/>
                </a:moveTo>
                <a:lnTo>
                  <a:pt x="46" y="34"/>
                </a:lnTo>
                <a:lnTo>
                  <a:pt x="52" y="32"/>
                </a:lnTo>
                <a:lnTo>
                  <a:pt x="58" y="30"/>
                </a:lnTo>
                <a:lnTo>
                  <a:pt x="60" y="24"/>
                </a:lnTo>
                <a:lnTo>
                  <a:pt x="62" y="18"/>
                </a:lnTo>
                <a:lnTo>
                  <a:pt x="60" y="10"/>
                </a:lnTo>
                <a:lnTo>
                  <a:pt x="58" y="4"/>
                </a:lnTo>
                <a:lnTo>
                  <a:pt x="52" y="0"/>
                </a:lnTo>
                <a:lnTo>
                  <a:pt x="46" y="0"/>
                </a:lnTo>
                <a:lnTo>
                  <a:pt x="16" y="0"/>
                </a:lnTo>
                <a:lnTo>
                  <a:pt x="10" y="0"/>
                </a:lnTo>
                <a:lnTo>
                  <a:pt x="4" y="4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4" y="30"/>
                </a:lnTo>
                <a:lnTo>
                  <a:pt x="10" y="32"/>
                </a:lnTo>
                <a:lnTo>
                  <a:pt x="16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0" name="Freeform 198"/>
          <p:cNvSpPr>
            <a:spLocks/>
          </p:cNvSpPr>
          <p:nvPr/>
        </p:nvSpPr>
        <p:spPr bwMode="auto">
          <a:xfrm>
            <a:off x="1647825" y="5522913"/>
            <a:ext cx="57150" cy="101600"/>
          </a:xfrm>
          <a:custGeom>
            <a:avLst/>
            <a:gdLst>
              <a:gd name="T0" fmla="*/ 2147483647 w 36"/>
              <a:gd name="T1" fmla="*/ 2147483647 h 64"/>
              <a:gd name="T2" fmla="*/ 2147483647 w 36"/>
              <a:gd name="T3" fmla="*/ 2147483647 h 64"/>
              <a:gd name="T4" fmla="*/ 2147483647 w 36"/>
              <a:gd name="T5" fmla="*/ 2147483647 h 64"/>
              <a:gd name="T6" fmla="*/ 2147483647 w 36"/>
              <a:gd name="T7" fmla="*/ 2147483647 h 64"/>
              <a:gd name="T8" fmla="*/ 2147483647 w 36"/>
              <a:gd name="T9" fmla="*/ 0 h 64"/>
              <a:gd name="T10" fmla="*/ 2147483647 w 36"/>
              <a:gd name="T11" fmla="*/ 0 h 64"/>
              <a:gd name="T12" fmla="*/ 2147483647 w 36"/>
              <a:gd name="T13" fmla="*/ 0 h 64"/>
              <a:gd name="T14" fmla="*/ 2147483647 w 36"/>
              <a:gd name="T15" fmla="*/ 2147483647 h 64"/>
              <a:gd name="T16" fmla="*/ 0 w 36"/>
              <a:gd name="T17" fmla="*/ 2147483647 h 64"/>
              <a:gd name="T18" fmla="*/ 0 w 36"/>
              <a:gd name="T19" fmla="*/ 2147483647 h 64"/>
              <a:gd name="T20" fmla="*/ 0 w 36"/>
              <a:gd name="T21" fmla="*/ 2147483647 h 64"/>
              <a:gd name="T22" fmla="*/ 0 w 36"/>
              <a:gd name="T23" fmla="*/ 2147483647 h 64"/>
              <a:gd name="T24" fmla="*/ 2147483647 w 36"/>
              <a:gd name="T25" fmla="*/ 2147483647 h 64"/>
              <a:gd name="T26" fmla="*/ 2147483647 w 36"/>
              <a:gd name="T27" fmla="*/ 2147483647 h 64"/>
              <a:gd name="T28" fmla="*/ 2147483647 w 36"/>
              <a:gd name="T29" fmla="*/ 2147483647 h 64"/>
              <a:gd name="T30" fmla="*/ 2147483647 w 36"/>
              <a:gd name="T31" fmla="*/ 2147483647 h 64"/>
              <a:gd name="T32" fmla="*/ 2147483647 w 36"/>
              <a:gd name="T33" fmla="*/ 2147483647 h 64"/>
              <a:gd name="T34" fmla="*/ 2147483647 w 36"/>
              <a:gd name="T35" fmla="*/ 2147483647 h 64"/>
              <a:gd name="T36" fmla="*/ 2147483647 w 36"/>
              <a:gd name="T37" fmla="*/ 2147483647 h 64"/>
              <a:gd name="T38" fmla="*/ 2147483647 w 36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" h="64">
                <a:moveTo>
                  <a:pt x="36" y="44"/>
                </a:moveTo>
                <a:lnTo>
                  <a:pt x="36" y="18"/>
                </a:lnTo>
                <a:lnTo>
                  <a:pt x="34" y="10"/>
                </a:lnTo>
                <a:lnTo>
                  <a:pt x="30" y="4"/>
                </a:lnTo>
                <a:lnTo>
                  <a:pt x="24" y="0"/>
                </a:lnTo>
                <a:lnTo>
                  <a:pt x="18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8"/>
                </a:lnTo>
                <a:lnTo>
                  <a:pt x="0" y="44"/>
                </a:lnTo>
                <a:lnTo>
                  <a:pt x="0" y="52"/>
                </a:lnTo>
                <a:lnTo>
                  <a:pt x="6" y="58"/>
                </a:lnTo>
                <a:lnTo>
                  <a:pt x="10" y="60"/>
                </a:lnTo>
                <a:lnTo>
                  <a:pt x="18" y="64"/>
                </a:lnTo>
                <a:lnTo>
                  <a:pt x="24" y="60"/>
                </a:lnTo>
                <a:lnTo>
                  <a:pt x="30" y="58"/>
                </a:lnTo>
                <a:lnTo>
                  <a:pt x="34" y="52"/>
                </a:lnTo>
                <a:lnTo>
                  <a:pt x="36" y="4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1" name="Freeform 199"/>
          <p:cNvSpPr>
            <a:spLocks/>
          </p:cNvSpPr>
          <p:nvPr/>
        </p:nvSpPr>
        <p:spPr bwMode="auto">
          <a:xfrm>
            <a:off x="1036638" y="5522913"/>
            <a:ext cx="53975" cy="104775"/>
          </a:xfrm>
          <a:custGeom>
            <a:avLst/>
            <a:gdLst>
              <a:gd name="T0" fmla="*/ 2147483647 w 34"/>
              <a:gd name="T1" fmla="*/ 2147483647 h 66"/>
              <a:gd name="T2" fmla="*/ 2147483647 w 34"/>
              <a:gd name="T3" fmla="*/ 2147483647 h 66"/>
              <a:gd name="T4" fmla="*/ 2147483647 w 34"/>
              <a:gd name="T5" fmla="*/ 2147483647 h 66"/>
              <a:gd name="T6" fmla="*/ 2147483647 w 34"/>
              <a:gd name="T7" fmla="*/ 2147483647 h 66"/>
              <a:gd name="T8" fmla="*/ 2147483647 w 34"/>
              <a:gd name="T9" fmla="*/ 2147483647 h 66"/>
              <a:gd name="T10" fmla="*/ 2147483647 w 34"/>
              <a:gd name="T11" fmla="*/ 0 h 66"/>
              <a:gd name="T12" fmla="*/ 2147483647 w 34"/>
              <a:gd name="T13" fmla="*/ 2147483647 h 66"/>
              <a:gd name="T14" fmla="*/ 2147483647 w 34"/>
              <a:gd name="T15" fmla="*/ 2147483647 h 66"/>
              <a:gd name="T16" fmla="*/ 0 w 34"/>
              <a:gd name="T17" fmla="*/ 2147483647 h 66"/>
              <a:gd name="T18" fmla="*/ 0 w 34"/>
              <a:gd name="T19" fmla="*/ 2147483647 h 66"/>
              <a:gd name="T20" fmla="*/ 0 w 34"/>
              <a:gd name="T21" fmla="*/ 2147483647 h 66"/>
              <a:gd name="T22" fmla="*/ 0 w 34"/>
              <a:gd name="T23" fmla="*/ 2147483647 h 66"/>
              <a:gd name="T24" fmla="*/ 2147483647 w 34"/>
              <a:gd name="T25" fmla="*/ 2147483647 h 66"/>
              <a:gd name="T26" fmla="*/ 2147483647 w 34"/>
              <a:gd name="T27" fmla="*/ 2147483647 h 66"/>
              <a:gd name="T28" fmla="*/ 2147483647 w 34"/>
              <a:gd name="T29" fmla="*/ 2147483647 h 66"/>
              <a:gd name="T30" fmla="*/ 2147483647 w 34"/>
              <a:gd name="T31" fmla="*/ 2147483647 h 66"/>
              <a:gd name="T32" fmla="*/ 2147483647 w 34"/>
              <a:gd name="T33" fmla="*/ 2147483647 h 66"/>
              <a:gd name="T34" fmla="*/ 2147483647 w 34"/>
              <a:gd name="T35" fmla="*/ 2147483647 h 66"/>
              <a:gd name="T36" fmla="*/ 2147483647 w 34"/>
              <a:gd name="T37" fmla="*/ 2147483647 h 66"/>
              <a:gd name="T38" fmla="*/ 2147483647 w 34"/>
              <a:gd name="T39" fmla="*/ 2147483647 h 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66">
                <a:moveTo>
                  <a:pt x="34" y="48"/>
                </a:moveTo>
                <a:lnTo>
                  <a:pt x="34" y="20"/>
                </a:lnTo>
                <a:lnTo>
                  <a:pt x="32" y="12"/>
                </a:lnTo>
                <a:lnTo>
                  <a:pt x="28" y="6"/>
                </a:lnTo>
                <a:lnTo>
                  <a:pt x="22" y="2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20"/>
                </a:lnTo>
                <a:lnTo>
                  <a:pt x="0" y="48"/>
                </a:lnTo>
                <a:lnTo>
                  <a:pt x="0" y="54"/>
                </a:lnTo>
                <a:lnTo>
                  <a:pt x="4" y="60"/>
                </a:lnTo>
                <a:lnTo>
                  <a:pt x="10" y="64"/>
                </a:lnTo>
                <a:lnTo>
                  <a:pt x="16" y="66"/>
                </a:lnTo>
                <a:lnTo>
                  <a:pt x="22" y="64"/>
                </a:lnTo>
                <a:lnTo>
                  <a:pt x="28" y="60"/>
                </a:lnTo>
                <a:lnTo>
                  <a:pt x="32" y="54"/>
                </a:lnTo>
                <a:lnTo>
                  <a:pt x="34" y="48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3" name="Freeform 200"/>
          <p:cNvSpPr>
            <a:spLocks/>
          </p:cNvSpPr>
          <p:nvPr/>
        </p:nvSpPr>
        <p:spPr bwMode="auto">
          <a:xfrm>
            <a:off x="1539875" y="5299075"/>
            <a:ext cx="85725" cy="88900"/>
          </a:xfrm>
          <a:custGeom>
            <a:avLst/>
            <a:gdLst>
              <a:gd name="T0" fmla="*/ 2147483647 w 54"/>
              <a:gd name="T1" fmla="*/ 2147483647 h 56"/>
              <a:gd name="T2" fmla="*/ 2147483647 w 54"/>
              <a:gd name="T3" fmla="*/ 2147483647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2147483647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2147483647 h 56"/>
              <a:gd name="T22" fmla="*/ 2147483647 w 54"/>
              <a:gd name="T23" fmla="*/ 2147483647 h 56"/>
              <a:gd name="T24" fmla="*/ 2147483647 w 54"/>
              <a:gd name="T25" fmla="*/ 0 h 56"/>
              <a:gd name="T26" fmla="*/ 2147483647 w 54"/>
              <a:gd name="T27" fmla="*/ 2147483647 h 56"/>
              <a:gd name="T28" fmla="*/ 2147483647 w 54"/>
              <a:gd name="T29" fmla="*/ 2147483647 h 56"/>
              <a:gd name="T30" fmla="*/ 0 w 54"/>
              <a:gd name="T31" fmla="*/ 2147483647 h 56"/>
              <a:gd name="T32" fmla="*/ 0 w 54"/>
              <a:gd name="T33" fmla="*/ 2147483647 h 56"/>
              <a:gd name="T34" fmla="*/ 0 w 54"/>
              <a:gd name="T35" fmla="*/ 2147483647 h 56"/>
              <a:gd name="T36" fmla="*/ 2147483647 w 54"/>
              <a:gd name="T37" fmla="*/ 2147483647 h 56"/>
              <a:gd name="T38" fmla="*/ 2147483647 w 5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6">
                <a:moveTo>
                  <a:pt x="6" y="32"/>
                </a:moveTo>
                <a:lnTo>
                  <a:pt x="24" y="52"/>
                </a:lnTo>
                <a:lnTo>
                  <a:pt x="30" y="54"/>
                </a:lnTo>
                <a:lnTo>
                  <a:pt x="36" y="56"/>
                </a:lnTo>
                <a:lnTo>
                  <a:pt x="42" y="54"/>
                </a:lnTo>
                <a:lnTo>
                  <a:pt x="50" y="52"/>
                </a:lnTo>
                <a:lnTo>
                  <a:pt x="52" y="44"/>
                </a:lnTo>
                <a:lnTo>
                  <a:pt x="54" y="40"/>
                </a:lnTo>
                <a:lnTo>
                  <a:pt x="52" y="32"/>
                </a:lnTo>
                <a:lnTo>
                  <a:pt x="50" y="28"/>
                </a:lnTo>
                <a:lnTo>
                  <a:pt x="28" y="8"/>
                </a:lnTo>
                <a:lnTo>
                  <a:pt x="22" y="2"/>
                </a:lnTo>
                <a:lnTo>
                  <a:pt x="14" y="0"/>
                </a:lnTo>
                <a:lnTo>
                  <a:pt x="8" y="2"/>
                </a:lnTo>
                <a:lnTo>
                  <a:pt x="6" y="8"/>
                </a:lnTo>
                <a:lnTo>
                  <a:pt x="0" y="12"/>
                </a:lnTo>
                <a:lnTo>
                  <a:pt x="0" y="20"/>
                </a:lnTo>
                <a:lnTo>
                  <a:pt x="0" y="26"/>
                </a:lnTo>
                <a:lnTo>
                  <a:pt x="6" y="3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4" name="Freeform 201"/>
          <p:cNvSpPr>
            <a:spLocks/>
          </p:cNvSpPr>
          <p:nvPr/>
        </p:nvSpPr>
        <p:spPr bwMode="auto">
          <a:xfrm>
            <a:off x="1108075" y="5729288"/>
            <a:ext cx="85725" cy="88900"/>
          </a:xfrm>
          <a:custGeom>
            <a:avLst/>
            <a:gdLst>
              <a:gd name="T0" fmla="*/ 2147483647 w 54"/>
              <a:gd name="T1" fmla="*/ 2147483647 h 56"/>
              <a:gd name="T2" fmla="*/ 2147483647 w 54"/>
              <a:gd name="T3" fmla="*/ 2147483647 h 56"/>
              <a:gd name="T4" fmla="*/ 2147483647 w 54"/>
              <a:gd name="T5" fmla="*/ 2147483647 h 56"/>
              <a:gd name="T6" fmla="*/ 2147483647 w 54"/>
              <a:gd name="T7" fmla="*/ 2147483647 h 56"/>
              <a:gd name="T8" fmla="*/ 2147483647 w 54"/>
              <a:gd name="T9" fmla="*/ 2147483647 h 56"/>
              <a:gd name="T10" fmla="*/ 2147483647 w 54"/>
              <a:gd name="T11" fmla="*/ 2147483647 h 56"/>
              <a:gd name="T12" fmla="*/ 2147483647 w 54"/>
              <a:gd name="T13" fmla="*/ 2147483647 h 56"/>
              <a:gd name="T14" fmla="*/ 2147483647 w 54"/>
              <a:gd name="T15" fmla="*/ 2147483647 h 56"/>
              <a:gd name="T16" fmla="*/ 2147483647 w 54"/>
              <a:gd name="T17" fmla="*/ 2147483647 h 56"/>
              <a:gd name="T18" fmla="*/ 2147483647 w 54"/>
              <a:gd name="T19" fmla="*/ 2147483647 h 56"/>
              <a:gd name="T20" fmla="*/ 2147483647 w 54"/>
              <a:gd name="T21" fmla="*/ 2147483647 h 56"/>
              <a:gd name="T22" fmla="*/ 2147483647 w 54"/>
              <a:gd name="T23" fmla="*/ 2147483647 h 56"/>
              <a:gd name="T24" fmla="*/ 2147483647 w 54"/>
              <a:gd name="T25" fmla="*/ 0 h 56"/>
              <a:gd name="T26" fmla="*/ 2147483647 w 54"/>
              <a:gd name="T27" fmla="*/ 2147483647 h 56"/>
              <a:gd name="T28" fmla="*/ 2147483647 w 54"/>
              <a:gd name="T29" fmla="*/ 2147483647 h 56"/>
              <a:gd name="T30" fmla="*/ 0 w 54"/>
              <a:gd name="T31" fmla="*/ 2147483647 h 56"/>
              <a:gd name="T32" fmla="*/ 0 w 54"/>
              <a:gd name="T33" fmla="*/ 2147483647 h 56"/>
              <a:gd name="T34" fmla="*/ 0 w 54"/>
              <a:gd name="T35" fmla="*/ 2147483647 h 56"/>
              <a:gd name="T36" fmla="*/ 2147483647 w 54"/>
              <a:gd name="T37" fmla="*/ 2147483647 h 56"/>
              <a:gd name="T38" fmla="*/ 2147483647 w 54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6">
                <a:moveTo>
                  <a:pt x="4" y="32"/>
                </a:moveTo>
                <a:lnTo>
                  <a:pt x="26" y="50"/>
                </a:lnTo>
                <a:lnTo>
                  <a:pt x="30" y="54"/>
                </a:lnTo>
                <a:lnTo>
                  <a:pt x="36" y="56"/>
                </a:lnTo>
                <a:lnTo>
                  <a:pt x="42" y="54"/>
                </a:lnTo>
                <a:lnTo>
                  <a:pt x="50" y="50"/>
                </a:lnTo>
                <a:lnTo>
                  <a:pt x="52" y="44"/>
                </a:lnTo>
                <a:lnTo>
                  <a:pt x="54" y="38"/>
                </a:lnTo>
                <a:lnTo>
                  <a:pt x="52" y="32"/>
                </a:lnTo>
                <a:lnTo>
                  <a:pt x="50" y="28"/>
                </a:lnTo>
                <a:lnTo>
                  <a:pt x="30" y="6"/>
                </a:lnTo>
                <a:lnTo>
                  <a:pt x="22" y="2"/>
                </a:lnTo>
                <a:lnTo>
                  <a:pt x="16" y="0"/>
                </a:lnTo>
                <a:lnTo>
                  <a:pt x="8" y="2"/>
                </a:lnTo>
                <a:lnTo>
                  <a:pt x="4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4" y="3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5" name="Freeform 202"/>
          <p:cNvSpPr>
            <a:spLocks/>
          </p:cNvSpPr>
          <p:nvPr/>
        </p:nvSpPr>
        <p:spPr bwMode="auto">
          <a:xfrm>
            <a:off x="1533525" y="5741988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2147483647 w 56"/>
              <a:gd name="T3" fmla="*/ 2147483647 h 54"/>
              <a:gd name="T4" fmla="*/ 2147483647 w 56"/>
              <a:gd name="T5" fmla="*/ 2147483647 h 54"/>
              <a:gd name="T6" fmla="*/ 2147483647 w 56"/>
              <a:gd name="T7" fmla="*/ 2147483647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0 h 54"/>
              <a:gd name="T16" fmla="*/ 2147483647 w 56"/>
              <a:gd name="T17" fmla="*/ 2147483647 h 54"/>
              <a:gd name="T18" fmla="*/ 2147483647 w 56"/>
              <a:gd name="T19" fmla="*/ 2147483647 h 54"/>
              <a:gd name="T20" fmla="*/ 2147483647 w 56"/>
              <a:gd name="T21" fmla="*/ 2147483647 h 54"/>
              <a:gd name="T22" fmla="*/ 2147483647 w 56"/>
              <a:gd name="T23" fmla="*/ 2147483647 h 54"/>
              <a:gd name="T24" fmla="*/ 0 w 56"/>
              <a:gd name="T25" fmla="*/ 2147483647 h 54"/>
              <a:gd name="T26" fmla="*/ 2147483647 w 56"/>
              <a:gd name="T27" fmla="*/ 2147483647 h 54"/>
              <a:gd name="T28" fmla="*/ 2147483647 w 56"/>
              <a:gd name="T29" fmla="*/ 2147483647 h 54"/>
              <a:gd name="T30" fmla="*/ 2147483647 w 56"/>
              <a:gd name="T31" fmla="*/ 2147483647 h 54"/>
              <a:gd name="T32" fmla="*/ 2147483647 w 56"/>
              <a:gd name="T33" fmla="*/ 2147483647 h 54"/>
              <a:gd name="T34" fmla="*/ 2147483647 w 56"/>
              <a:gd name="T35" fmla="*/ 2147483647 h 54"/>
              <a:gd name="T36" fmla="*/ 2147483647 w 56"/>
              <a:gd name="T37" fmla="*/ 2147483647 h 54"/>
              <a:gd name="T38" fmla="*/ 2147483647 w 56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6" h="54">
                <a:moveTo>
                  <a:pt x="32" y="50"/>
                </a:moveTo>
                <a:lnTo>
                  <a:pt x="50" y="30"/>
                </a:lnTo>
                <a:lnTo>
                  <a:pt x="54" y="24"/>
                </a:lnTo>
                <a:lnTo>
                  <a:pt x="56" y="18"/>
                </a:lnTo>
                <a:lnTo>
                  <a:pt x="54" y="12"/>
                </a:lnTo>
                <a:lnTo>
                  <a:pt x="50" y="6"/>
                </a:lnTo>
                <a:lnTo>
                  <a:pt x="44" y="2"/>
                </a:lnTo>
                <a:lnTo>
                  <a:pt x="40" y="0"/>
                </a:lnTo>
                <a:lnTo>
                  <a:pt x="32" y="2"/>
                </a:lnTo>
                <a:lnTo>
                  <a:pt x="28" y="6"/>
                </a:lnTo>
                <a:lnTo>
                  <a:pt x="6" y="26"/>
                </a:lnTo>
                <a:lnTo>
                  <a:pt x="2" y="32"/>
                </a:lnTo>
                <a:lnTo>
                  <a:pt x="0" y="40"/>
                </a:lnTo>
                <a:lnTo>
                  <a:pt x="2" y="44"/>
                </a:lnTo>
                <a:lnTo>
                  <a:pt x="6" y="50"/>
                </a:lnTo>
                <a:lnTo>
                  <a:pt x="12" y="54"/>
                </a:lnTo>
                <a:lnTo>
                  <a:pt x="18" y="54"/>
                </a:lnTo>
                <a:lnTo>
                  <a:pt x="26" y="54"/>
                </a:lnTo>
                <a:lnTo>
                  <a:pt x="32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6" name="Freeform 203"/>
          <p:cNvSpPr>
            <a:spLocks/>
          </p:cNvSpPr>
          <p:nvPr/>
        </p:nvSpPr>
        <p:spPr bwMode="auto">
          <a:xfrm>
            <a:off x="1100138" y="5311775"/>
            <a:ext cx="84137" cy="88900"/>
          </a:xfrm>
          <a:custGeom>
            <a:avLst/>
            <a:gdLst>
              <a:gd name="T0" fmla="*/ 2147483647 w 53"/>
              <a:gd name="T1" fmla="*/ 2147483647 h 56"/>
              <a:gd name="T2" fmla="*/ 2147483647 w 53"/>
              <a:gd name="T3" fmla="*/ 2147483647 h 56"/>
              <a:gd name="T4" fmla="*/ 2147483647 w 53"/>
              <a:gd name="T5" fmla="*/ 2147483647 h 56"/>
              <a:gd name="T6" fmla="*/ 2147483647 w 53"/>
              <a:gd name="T7" fmla="*/ 2147483647 h 56"/>
              <a:gd name="T8" fmla="*/ 2147483647 w 53"/>
              <a:gd name="T9" fmla="*/ 2147483647 h 56"/>
              <a:gd name="T10" fmla="*/ 2147483647 w 53"/>
              <a:gd name="T11" fmla="*/ 2147483647 h 56"/>
              <a:gd name="T12" fmla="*/ 2147483647 w 53"/>
              <a:gd name="T13" fmla="*/ 2147483647 h 56"/>
              <a:gd name="T14" fmla="*/ 2147483647 w 53"/>
              <a:gd name="T15" fmla="*/ 0 h 56"/>
              <a:gd name="T16" fmla="*/ 2147483647 w 53"/>
              <a:gd name="T17" fmla="*/ 2147483647 h 56"/>
              <a:gd name="T18" fmla="*/ 2147483647 w 53"/>
              <a:gd name="T19" fmla="*/ 2147483647 h 56"/>
              <a:gd name="T20" fmla="*/ 2147483647 w 53"/>
              <a:gd name="T21" fmla="*/ 2147483647 h 56"/>
              <a:gd name="T22" fmla="*/ 0 w 53"/>
              <a:gd name="T23" fmla="*/ 2147483647 h 56"/>
              <a:gd name="T24" fmla="*/ 0 w 53"/>
              <a:gd name="T25" fmla="*/ 2147483647 h 56"/>
              <a:gd name="T26" fmla="*/ 0 w 53"/>
              <a:gd name="T27" fmla="*/ 2147483647 h 56"/>
              <a:gd name="T28" fmla="*/ 2147483647 w 53"/>
              <a:gd name="T29" fmla="*/ 2147483647 h 56"/>
              <a:gd name="T30" fmla="*/ 2147483647 w 53"/>
              <a:gd name="T31" fmla="*/ 2147483647 h 56"/>
              <a:gd name="T32" fmla="*/ 2147483647 w 53"/>
              <a:gd name="T33" fmla="*/ 2147483647 h 56"/>
              <a:gd name="T34" fmla="*/ 2147483647 w 53"/>
              <a:gd name="T35" fmla="*/ 2147483647 h 56"/>
              <a:gd name="T36" fmla="*/ 2147483647 w 53"/>
              <a:gd name="T37" fmla="*/ 2147483647 h 56"/>
              <a:gd name="T38" fmla="*/ 2147483647 w 53"/>
              <a:gd name="T39" fmla="*/ 2147483647 h 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3" h="56">
                <a:moveTo>
                  <a:pt x="29" y="50"/>
                </a:moveTo>
                <a:lnTo>
                  <a:pt x="49" y="30"/>
                </a:lnTo>
                <a:lnTo>
                  <a:pt x="53" y="24"/>
                </a:lnTo>
                <a:lnTo>
                  <a:pt x="53" y="18"/>
                </a:lnTo>
                <a:lnTo>
                  <a:pt x="53" y="12"/>
                </a:lnTo>
                <a:lnTo>
                  <a:pt x="49" y="6"/>
                </a:lnTo>
                <a:lnTo>
                  <a:pt x="43" y="2"/>
                </a:lnTo>
                <a:lnTo>
                  <a:pt x="37" y="0"/>
                </a:lnTo>
                <a:lnTo>
                  <a:pt x="31" y="2"/>
                </a:lnTo>
                <a:lnTo>
                  <a:pt x="25" y="6"/>
                </a:lnTo>
                <a:lnTo>
                  <a:pt x="5" y="28"/>
                </a:lnTo>
                <a:lnTo>
                  <a:pt x="0" y="30"/>
                </a:lnTo>
                <a:lnTo>
                  <a:pt x="0" y="36"/>
                </a:lnTo>
                <a:lnTo>
                  <a:pt x="0" y="44"/>
                </a:lnTo>
                <a:lnTo>
                  <a:pt x="5" y="50"/>
                </a:lnTo>
                <a:lnTo>
                  <a:pt x="9" y="54"/>
                </a:lnTo>
                <a:lnTo>
                  <a:pt x="17" y="56"/>
                </a:lnTo>
                <a:lnTo>
                  <a:pt x="23" y="54"/>
                </a:lnTo>
                <a:lnTo>
                  <a:pt x="29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7" name="Freeform 204"/>
          <p:cNvSpPr>
            <a:spLocks/>
          </p:cNvSpPr>
          <p:nvPr/>
        </p:nvSpPr>
        <p:spPr bwMode="auto">
          <a:xfrm>
            <a:off x="3586163" y="3906838"/>
            <a:ext cx="2438400" cy="104775"/>
          </a:xfrm>
          <a:custGeom>
            <a:avLst/>
            <a:gdLst>
              <a:gd name="T0" fmla="*/ 0 w 1536"/>
              <a:gd name="T1" fmla="*/ 2147483647 h 66"/>
              <a:gd name="T2" fmla="*/ 2147483647 w 1536"/>
              <a:gd name="T3" fmla="*/ 2147483647 h 66"/>
              <a:gd name="T4" fmla="*/ 2147483647 w 1536"/>
              <a:gd name="T5" fmla="*/ 0 h 66"/>
              <a:gd name="T6" fmla="*/ 0 w 1536"/>
              <a:gd name="T7" fmla="*/ 0 h 66"/>
              <a:gd name="T8" fmla="*/ 0 w 1536"/>
              <a:gd name="T9" fmla="*/ 2147483647 h 66"/>
              <a:gd name="T10" fmla="*/ 0 w 1536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66">
                <a:moveTo>
                  <a:pt x="0" y="66"/>
                </a:moveTo>
                <a:lnTo>
                  <a:pt x="1536" y="66"/>
                </a:lnTo>
                <a:lnTo>
                  <a:pt x="1536" y="0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6E9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8" name="Freeform 205"/>
          <p:cNvSpPr>
            <a:spLocks/>
          </p:cNvSpPr>
          <p:nvPr/>
        </p:nvSpPr>
        <p:spPr bwMode="auto">
          <a:xfrm>
            <a:off x="3579813" y="4143375"/>
            <a:ext cx="2438400" cy="104775"/>
          </a:xfrm>
          <a:custGeom>
            <a:avLst/>
            <a:gdLst>
              <a:gd name="T0" fmla="*/ 0 w 1536"/>
              <a:gd name="T1" fmla="*/ 2147483647 h 66"/>
              <a:gd name="T2" fmla="*/ 2147483647 w 1536"/>
              <a:gd name="T3" fmla="*/ 2147483647 h 66"/>
              <a:gd name="T4" fmla="*/ 2147483647 w 1536"/>
              <a:gd name="T5" fmla="*/ 0 h 66"/>
              <a:gd name="T6" fmla="*/ 0 w 1536"/>
              <a:gd name="T7" fmla="*/ 0 h 66"/>
              <a:gd name="T8" fmla="*/ 0 w 1536"/>
              <a:gd name="T9" fmla="*/ 2147483647 h 66"/>
              <a:gd name="T10" fmla="*/ 0 w 1536"/>
              <a:gd name="T11" fmla="*/ 2147483647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66">
                <a:moveTo>
                  <a:pt x="0" y="66"/>
                </a:moveTo>
                <a:lnTo>
                  <a:pt x="1536" y="66"/>
                </a:lnTo>
                <a:lnTo>
                  <a:pt x="1536" y="0"/>
                </a:lnTo>
                <a:lnTo>
                  <a:pt x="0" y="0"/>
                </a:lnTo>
                <a:lnTo>
                  <a:pt x="0" y="66"/>
                </a:lnTo>
                <a:close/>
              </a:path>
            </a:pathLst>
          </a:custGeom>
          <a:solidFill>
            <a:srgbClr val="6E9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49" name="Freeform 206"/>
          <p:cNvSpPr>
            <a:spLocks/>
          </p:cNvSpPr>
          <p:nvPr/>
        </p:nvSpPr>
        <p:spPr bwMode="auto">
          <a:xfrm>
            <a:off x="5735638" y="5159375"/>
            <a:ext cx="107950" cy="161925"/>
          </a:xfrm>
          <a:custGeom>
            <a:avLst/>
            <a:gdLst>
              <a:gd name="T0" fmla="*/ 2147483647 w 68"/>
              <a:gd name="T1" fmla="*/ 2147483647 h 102"/>
              <a:gd name="T2" fmla="*/ 2147483647 w 68"/>
              <a:gd name="T3" fmla="*/ 2147483647 h 102"/>
              <a:gd name="T4" fmla="*/ 2147483647 w 68"/>
              <a:gd name="T5" fmla="*/ 2147483647 h 102"/>
              <a:gd name="T6" fmla="*/ 2147483647 w 68"/>
              <a:gd name="T7" fmla="*/ 2147483647 h 102"/>
              <a:gd name="T8" fmla="*/ 2147483647 w 68"/>
              <a:gd name="T9" fmla="*/ 2147483647 h 102"/>
              <a:gd name="T10" fmla="*/ 2147483647 w 68"/>
              <a:gd name="T11" fmla="*/ 2147483647 h 102"/>
              <a:gd name="T12" fmla="*/ 2147483647 w 68"/>
              <a:gd name="T13" fmla="*/ 2147483647 h 102"/>
              <a:gd name="T14" fmla="*/ 2147483647 w 68"/>
              <a:gd name="T15" fmla="*/ 2147483647 h 102"/>
              <a:gd name="T16" fmla="*/ 2147483647 w 68"/>
              <a:gd name="T17" fmla="*/ 2147483647 h 102"/>
              <a:gd name="T18" fmla="*/ 2147483647 w 68"/>
              <a:gd name="T19" fmla="*/ 2147483647 h 102"/>
              <a:gd name="T20" fmla="*/ 2147483647 w 68"/>
              <a:gd name="T21" fmla="*/ 2147483647 h 102"/>
              <a:gd name="T22" fmla="*/ 2147483647 w 68"/>
              <a:gd name="T23" fmla="*/ 2147483647 h 102"/>
              <a:gd name="T24" fmla="*/ 2147483647 w 68"/>
              <a:gd name="T25" fmla="*/ 2147483647 h 102"/>
              <a:gd name="T26" fmla="*/ 2147483647 w 68"/>
              <a:gd name="T27" fmla="*/ 2147483647 h 102"/>
              <a:gd name="T28" fmla="*/ 2147483647 w 68"/>
              <a:gd name="T29" fmla="*/ 2147483647 h 102"/>
              <a:gd name="T30" fmla="*/ 2147483647 w 68"/>
              <a:gd name="T31" fmla="*/ 0 h 102"/>
              <a:gd name="T32" fmla="*/ 2147483647 w 68"/>
              <a:gd name="T33" fmla="*/ 0 h 102"/>
              <a:gd name="T34" fmla="*/ 2147483647 w 68"/>
              <a:gd name="T35" fmla="*/ 0 h 102"/>
              <a:gd name="T36" fmla="*/ 2147483647 w 68"/>
              <a:gd name="T37" fmla="*/ 2147483647 h 102"/>
              <a:gd name="T38" fmla="*/ 2147483647 w 68"/>
              <a:gd name="T39" fmla="*/ 2147483647 h 102"/>
              <a:gd name="T40" fmla="*/ 2147483647 w 68"/>
              <a:gd name="T41" fmla="*/ 2147483647 h 102"/>
              <a:gd name="T42" fmla="*/ 2147483647 w 68"/>
              <a:gd name="T43" fmla="*/ 2147483647 h 102"/>
              <a:gd name="T44" fmla="*/ 2147483647 w 68"/>
              <a:gd name="T45" fmla="*/ 2147483647 h 102"/>
              <a:gd name="T46" fmla="*/ 0 w 68"/>
              <a:gd name="T47" fmla="*/ 2147483647 h 102"/>
              <a:gd name="T48" fmla="*/ 0 w 68"/>
              <a:gd name="T49" fmla="*/ 2147483647 h 102"/>
              <a:gd name="T50" fmla="*/ 0 w 68"/>
              <a:gd name="T51" fmla="*/ 2147483647 h 102"/>
              <a:gd name="T52" fmla="*/ 2147483647 w 68"/>
              <a:gd name="T53" fmla="*/ 2147483647 h 102"/>
              <a:gd name="T54" fmla="*/ 2147483647 w 68"/>
              <a:gd name="T55" fmla="*/ 2147483647 h 102"/>
              <a:gd name="T56" fmla="*/ 2147483647 w 68"/>
              <a:gd name="T57" fmla="*/ 2147483647 h 102"/>
              <a:gd name="T58" fmla="*/ 2147483647 w 68"/>
              <a:gd name="T59" fmla="*/ 2147483647 h 102"/>
              <a:gd name="T60" fmla="*/ 2147483647 w 68"/>
              <a:gd name="T61" fmla="*/ 2147483647 h 102"/>
              <a:gd name="T62" fmla="*/ 2147483647 w 68"/>
              <a:gd name="T63" fmla="*/ 2147483647 h 102"/>
              <a:gd name="T64" fmla="*/ 2147483647 w 68"/>
              <a:gd name="T65" fmla="*/ 2147483647 h 102"/>
              <a:gd name="T66" fmla="*/ 2147483647 w 68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8" h="102">
                <a:moveTo>
                  <a:pt x="34" y="102"/>
                </a:moveTo>
                <a:lnTo>
                  <a:pt x="40" y="100"/>
                </a:lnTo>
                <a:lnTo>
                  <a:pt x="46" y="98"/>
                </a:lnTo>
                <a:lnTo>
                  <a:pt x="52" y="92"/>
                </a:lnTo>
                <a:lnTo>
                  <a:pt x="58" y="86"/>
                </a:lnTo>
                <a:lnTo>
                  <a:pt x="62" y="78"/>
                </a:lnTo>
                <a:lnTo>
                  <a:pt x="66" y="70"/>
                </a:lnTo>
                <a:lnTo>
                  <a:pt x="68" y="60"/>
                </a:lnTo>
                <a:lnTo>
                  <a:pt x="68" y="50"/>
                </a:lnTo>
                <a:lnTo>
                  <a:pt x="68" y="40"/>
                </a:lnTo>
                <a:lnTo>
                  <a:pt x="66" y="30"/>
                </a:lnTo>
                <a:lnTo>
                  <a:pt x="62" y="20"/>
                </a:lnTo>
                <a:lnTo>
                  <a:pt x="58" y="14"/>
                </a:lnTo>
                <a:lnTo>
                  <a:pt x="52" y="6"/>
                </a:lnTo>
                <a:lnTo>
                  <a:pt x="46" y="4"/>
                </a:lnTo>
                <a:lnTo>
                  <a:pt x="40" y="0"/>
                </a:lnTo>
                <a:lnTo>
                  <a:pt x="34" y="0"/>
                </a:lnTo>
                <a:lnTo>
                  <a:pt x="26" y="0"/>
                </a:lnTo>
                <a:lnTo>
                  <a:pt x="18" y="4"/>
                </a:lnTo>
                <a:lnTo>
                  <a:pt x="12" y="6"/>
                </a:lnTo>
                <a:lnTo>
                  <a:pt x="8" y="14"/>
                </a:lnTo>
                <a:lnTo>
                  <a:pt x="6" y="20"/>
                </a:lnTo>
                <a:lnTo>
                  <a:pt x="2" y="30"/>
                </a:lnTo>
                <a:lnTo>
                  <a:pt x="0" y="40"/>
                </a:lnTo>
                <a:lnTo>
                  <a:pt x="0" y="50"/>
                </a:lnTo>
                <a:lnTo>
                  <a:pt x="0" y="60"/>
                </a:lnTo>
                <a:lnTo>
                  <a:pt x="2" y="70"/>
                </a:lnTo>
                <a:lnTo>
                  <a:pt x="6" y="78"/>
                </a:lnTo>
                <a:lnTo>
                  <a:pt x="8" y="86"/>
                </a:lnTo>
                <a:lnTo>
                  <a:pt x="12" y="92"/>
                </a:lnTo>
                <a:lnTo>
                  <a:pt x="18" y="98"/>
                </a:lnTo>
                <a:lnTo>
                  <a:pt x="26" y="100"/>
                </a:lnTo>
                <a:lnTo>
                  <a:pt x="34" y="102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0" name="Freeform 207"/>
          <p:cNvSpPr>
            <a:spLocks/>
          </p:cNvSpPr>
          <p:nvPr/>
        </p:nvSpPr>
        <p:spPr bwMode="auto">
          <a:xfrm>
            <a:off x="3201988" y="3906838"/>
            <a:ext cx="225425" cy="382587"/>
          </a:xfrm>
          <a:custGeom>
            <a:avLst/>
            <a:gdLst>
              <a:gd name="T0" fmla="*/ 2147483647 w 142"/>
              <a:gd name="T1" fmla="*/ 2147483647 h 241"/>
              <a:gd name="T2" fmla="*/ 2147483647 w 142"/>
              <a:gd name="T3" fmla="*/ 2147483647 h 241"/>
              <a:gd name="T4" fmla="*/ 2147483647 w 142"/>
              <a:gd name="T5" fmla="*/ 2147483647 h 241"/>
              <a:gd name="T6" fmla="*/ 2147483647 w 142"/>
              <a:gd name="T7" fmla="*/ 2147483647 h 241"/>
              <a:gd name="T8" fmla="*/ 0 w 142"/>
              <a:gd name="T9" fmla="*/ 2147483647 h 241"/>
              <a:gd name="T10" fmla="*/ 0 w 142"/>
              <a:gd name="T11" fmla="*/ 2147483647 h 241"/>
              <a:gd name="T12" fmla="*/ 0 w 142"/>
              <a:gd name="T13" fmla="*/ 2147483647 h 241"/>
              <a:gd name="T14" fmla="*/ 0 w 142"/>
              <a:gd name="T15" fmla="*/ 2147483647 h 241"/>
              <a:gd name="T16" fmla="*/ 0 w 142"/>
              <a:gd name="T17" fmla="*/ 2147483647 h 241"/>
              <a:gd name="T18" fmla="*/ 0 w 142"/>
              <a:gd name="T19" fmla="*/ 2147483647 h 241"/>
              <a:gd name="T20" fmla="*/ 0 w 142"/>
              <a:gd name="T21" fmla="*/ 2147483647 h 241"/>
              <a:gd name="T22" fmla="*/ 0 w 142"/>
              <a:gd name="T23" fmla="*/ 2147483647 h 241"/>
              <a:gd name="T24" fmla="*/ 0 w 142"/>
              <a:gd name="T25" fmla="*/ 2147483647 h 241"/>
              <a:gd name="T26" fmla="*/ 0 w 142"/>
              <a:gd name="T27" fmla="*/ 2147483647 h 241"/>
              <a:gd name="T28" fmla="*/ 0 w 142"/>
              <a:gd name="T29" fmla="*/ 2147483647 h 241"/>
              <a:gd name="T30" fmla="*/ 2147483647 w 142"/>
              <a:gd name="T31" fmla="*/ 2147483647 h 241"/>
              <a:gd name="T32" fmla="*/ 2147483647 w 142"/>
              <a:gd name="T33" fmla="*/ 2147483647 h 241"/>
              <a:gd name="T34" fmla="*/ 2147483647 w 142"/>
              <a:gd name="T35" fmla="*/ 2147483647 h 241"/>
              <a:gd name="T36" fmla="*/ 2147483647 w 142"/>
              <a:gd name="T37" fmla="*/ 2147483647 h 241"/>
              <a:gd name="T38" fmla="*/ 2147483647 w 142"/>
              <a:gd name="T39" fmla="*/ 2147483647 h 241"/>
              <a:gd name="T40" fmla="*/ 2147483647 w 142"/>
              <a:gd name="T41" fmla="*/ 2147483647 h 241"/>
              <a:gd name="T42" fmla="*/ 2147483647 w 142"/>
              <a:gd name="T43" fmla="*/ 0 h 241"/>
              <a:gd name="T44" fmla="*/ 2147483647 w 142"/>
              <a:gd name="T45" fmla="*/ 0 h 241"/>
              <a:gd name="T46" fmla="*/ 2147483647 w 142"/>
              <a:gd name="T47" fmla="*/ 0 h 241"/>
              <a:gd name="T48" fmla="*/ 2147483647 w 142"/>
              <a:gd name="T49" fmla="*/ 0 h 241"/>
              <a:gd name="T50" fmla="*/ 2147483647 w 142"/>
              <a:gd name="T51" fmla="*/ 2147483647 h 241"/>
              <a:gd name="T52" fmla="*/ 2147483647 w 142"/>
              <a:gd name="T53" fmla="*/ 2147483647 h 241"/>
              <a:gd name="T54" fmla="*/ 2147483647 w 142"/>
              <a:gd name="T55" fmla="*/ 2147483647 h 241"/>
              <a:gd name="T56" fmla="*/ 2147483647 w 142"/>
              <a:gd name="T57" fmla="*/ 2147483647 h 241"/>
              <a:gd name="T58" fmla="*/ 2147483647 w 142"/>
              <a:gd name="T59" fmla="*/ 2147483647 h 241"/>
              <a:gd name="T60" fmla="*/ 2147483647 w 142"/>
              <a:gd name="T61" fmla="*/ 2147483647 h 241"/>
              <a:gd name="T62" fmla="*/ 2147483647 w 142"/>
              <a:gd name="T63" fmla="*/ 2147483647 h 241"/>
              <a:gd name="T64" fmla="*/ 2147483647 w 142"/>
              <a:gd name="T65" fmla="*/ 2147483647 h 241"/>
              <a:gd name="T66" fmla="*/ 2147483647 w 142"/>
              <a:gd name="T67" fmla="*/ 2147483647 h 241"/>
              <a:gd name="T68" fmla="*/ 2147483647 w 142"/>
              <a:gd name="T69" fmla="*/ 2147483647 h 241"/>
              <a:gd name="T70" fmla="*/ 2147483647 w 142"/>
              <a:gd name="T71" fmla="*/ 2147483647 h 241"/>
              <a:gd name="T72" fmla="*/ 2147483647 w 142"/>
              <a:gd name="T73" fmla="*/ 2147483647 h 241"/>
              <a:gd name="T74" fmla="*/ 2147483647 w 142"/>
              <a:gd name="T75" fmla="*/ 2147483647 h 241"/>
              <a:gd name="T76" fmla="*/ 2147483647 w 142"/>
              <a:gd name="T77" fmla="*/ 2147483647 h 241"/>
              <a:gd name="T78" fmla="*/ 2147483647 w 142"/>
              <a:gd name="T79" fmla="*/ 2147483647 h 241"/>
              <a:gd name="T80" fmla="*/ 2147483647 w 142"/>
              <a:gd name="T81" fmla="*/ 2147483647 h 241"/>
              <a:gd name="T82" fmla="*/ 2147483647 w 1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2" h="241">
                <a:moveTo>
                  <a:pt x="52" y="241"/>
                </a:moveTo>
                <a:lnTo>
                  <a:pt x="50" y="241"/>
                </a:lnTo>
                <a:lnTo>
                  <a:pt x="48" y="241"/>
                </a:lnTo>
                <a:lnTo>
                  <a:pt x="42" y="241"/>
                </a:lnTo>
                <a:lnTo>
                  <a:pt x="36" y="241"/>
                </a:lnTo>
                <a:lnTo>
                  <a:pt x="28" y="241"/>
                </a:lnTo>
                <a:lnTo>
                  <a:pt x="20" y="241"/>
                </a:lnTo>
                <a:lnTo>
                  <a:pt x="10" y="241"/>
                </a:lnTo>
                <a:lnTo>
                  <a:pt x="0" y="241"/>
                </a:lnTo>
                <a:lnTo>
                  <a:pt x="0" y="235"/>
                </a:lnTo>
                <a:lnTo>
                  <a:pt x="0" y="227"/>
                </a:lnTo>
                <a:lnTo>
                  <a:pt x="0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0" y="187"/>
                </a:lnTo>
                <a:lnTo>
                  <a:pt x="0" y="179"/>
                </a:lnTo>
                <a:lnTo>
                  <a:pt x="0" y="171"/>
                </a:lnTo>
                <a:lnTo>
                  <a:pt x="0" y="165"/>
                </a:lnTo>
                <a:lnTo>
                  <a:pt x="0" y="159"/>
                </a:lnTo>
                <a:lnTo>
                  <a:pt x="0" y="149"/>
                </a:lnTo>
                <a:lnTo>
                  <a:pt x="0" y="137"/>
                </a:lnTo>
                <a:lnTo>
                  <a:pt x="0" y="127"/>
                </a:lnTo>
                <a:lnTo>
                  <a:pt x="0" y="117"/>
                </a:lnTo>
                <a:lnTo>
                  <a:pt x="0" y="109"/>
                </a:lnTo>
                <a:lnTo>
                  <a:pt x="0" y="103"/>
                </a:lnTo>
                <a:lnTo>
                  <a:pt x="0" y="93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40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38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2" y="0"/>
                </a:lnTo>
                <a:lnTo>
                  <a:pt x="94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30" y="0"/>
                </a:lnTo>
                <a:lnTo>
                  <a:pt x="142" y="0"/>
                </a:lnTo>
                <a:lnTo>
                  <a:pt x="142" y="12"/>
                </a:lnTo>
                <a:lnTo>
                  <a:pt x="142" y="26"/>
                </a:lnTo>
                <a:lnTo>
                  <a:pt x="142" y="32"/>
                </a:lnTo>
                <a:lnTo>
                  <a:pt x="142" y="40"/>
                </a:lnTo>
                <a:lnTo>
                  <a:pt x="142" y="46"/>
                </a:lnTo>
                <a:lnTo>
                  <a:pt x="142" y="52"/>
                </a:lnTo>
                <a:lnTo>
                  <a:pt x="142" y="66"/>
                </a:lnTo>
                <a:lnTo>
                  <a:pt x="142" y="78"/>
                </a:lnTo>
                <a:lnTo>
                  <a:pt x="142" y="90"/>
                </a:lnTo>
                <a:lnTo>
                  <a:pt x="142" y="101"/>
                </a:lnTo>
                <a:lnTo>
                  <a:pt x="142" y="111"/>
                </a:lnTo>
                <a:lnTo>
                  <a:pt x="142" y="121"/>
                </a:lnTo>
                <a:lnTo>
                  <a:pt x="142" y="127"/>
                </a:lnTo>
                <a:lnTo>
                  <a:pt x="142" y="137"/>
                </a:lnTo>
                <a:lnTo>
                  <a:pt x="142" y="147"/>
                </a:lnTo>
                <a:lnTo>
                  <a:pt x="142" y="149"/>
                </a:lnTo>
                <a:lnTo>
                  <a:pt x="142" y="159"/>
                </a:lnTo>
                <a:lnTo>
                  <a:pt x="140" y="167"/>
                </a:lnTo>
                <a:lnTo>
                  <a:pt x="136" y="175"/>
                </a:lnTo>
                <a:lnTo>
                  <a:pt x="134" y="185"/>
                </a:lnTo>
                <a:lnTo>
                  <a:pt x="130" y="193"/>
                </a:lnTo>
                <a:lnTo>
                  <a:pt x="126" y="201"/>
                </a:lnTo>
                <a:lnTo>
                  <a:pt x="120" y="207"/>
                </a:lnTo>
                <a:lnTo>
                  <a:pt x="116" y="215"/>
                </a:lnTo>
                <a:lnTo>
                  <a:pt x="108" y="219"/>
                </a:lnTo>
                <a:lnTo>
                  <a:pt x="102" y="225"/>
                </a:lnTo>
                <a:lnTo>
                  <a:pt x="94" y="229"/>
                </a:lnTo>
                <a:lnTo>
                  <a:pt x="86" y="233"/>
                </a:lnTo>
                <a:lnTo>
                  <a:pt x="76" y="235"/>
                </a:lnTo>
                <a:lnTo>
                  <a:pt x="68" y="239"/>
                </a:lnTo>
                <a:lnTo>
                  <a:pt x="60" y="241"/>
                </a:lnTo>
                <a:lnTo>
                  <a:pt x="52" y="241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1" name="Freeform 208"/>
          <p:cNvSpPr>
            <a:spLocks/>
          </p:cNvSpPr>
          <p:nvPr/>
        </p:nvSpPr>
        <p:spPr bwMode="auto">
          <a:xfrm>
            <a:off x="4254500" y="5060950"/>
            <a:ext cx="1041400" cy="1039813"/>
          </a:xfrm>
          <a:custGeom>
            <a:avLst/>
            <a:gdLst>
              <a:gd name="T0" fmla="*/ 2147483647 w 656"/>
              <a:gd name="T1" fmla="*/ 2147483647 h 655"/>
              <a:gd name="T2" fmla="*/ 2147483647 w 656"/>
              <a:gd name="T3" fmla="*/ 2147483647 h 655"/>
              <a:gd name="T4" fmla="*/ 2147483647 w 656"/>
              <a:gd name="T5" fmla="*/ 2147483647 h 655"/>
              <a:gd name="T6" fmla="*/ 2147483647 w 656"/>
              <a:gd name="T7" fmla="*/ 2147483647 h 655"/>
              <a:gd name="T8" fmla="*/ 2147483647 w 656"/>
              <a:gd name="T9" fmla="*/ 2147483647 h 655"/>
              <a:gd name="T10" fmla="*/ 2147483647 w 656"/>
              <a:gd name="T11" fmla="*/ 2147483647 h 655"/>
              <a:gd name="T12" fmla="*/ 2147483647 w 656"/>
              <a:gd name="T13" fmla="*/ 2147483647 h 655"/>
              <a:gd name="T14" fmla="*/ 2147483647 w 656"/>
              <a:gd name="T15" fmla="*/ 2147483647 h 655"/>
              <a:gd name="T16" fmla="*/ 2147483647 w 656"/>
              <a:gd name="T17" fmla="*/ 2147483647 h 655"/>
              <a:gd name="T18" fmla="*/ 2147483647 w 656"/>
              <a:gd name="T19" fmla="*/ 2147483647 h 655"/>
              <a:gd name="T20" fmla="*/ 2147483647 w 656"/>
              <a:gd name="T21" fmla="*/ 2147483647 h 655"/>
              <a:gd name="T22" fmla="*/ 2147483647 w 656"/>
              <a:gd name="T23" fmla="*/ 2147483647 h 655"/>
              <a:gd name="T24" fmla="*/ 2147483647 w 656"/>
              <a:gd name="T25" fmla="*/ 2147483647 h 655"/>
              <a:gd name="T26" fmla="*/ 2147483647 w 656"/>
              <a:gd name="T27" fmla="*/ 2147483647 h 655"/>
              <a:gd name="T28" fmla="*/ 2147483647 w 656"/>
              <a:gd name="T29" fmla="*/ 2147483647 h 655"/>
              <a:gd name="T30" fmla="*/ 2147483647 w 656"/>
              <a:gd name="T31" fmla="*/ 2147483647 h 655"/>
              <a:gd name="T32" fmla="*/ 2147483647 w 656"/>
              <a:gd name="T33" fmla="*/ 2147483647 h 655"/>
              <a:gd name="T34" fmla="*/ 2147483647 w 656"/>
              <a:gd name="T35" fmla="*/ 2147483647 h 655"/>
              <a:gd name="T36" fmla="*/ 2147483647 w 656"/>
              <a:gd name="T37" fmla="*/ 2147483647 h 655"/>
              <a:gd name="T38" fmla="*/ 2147483647 w 656"/>
              <a:gd name="T39" fmla="*/ 2147483647 h 655"/>
              <a:gd name="T40" fmla="*/ 2147483647 w 656"/>
              <a:gd name="T41" fmla="*/ 2147483647 h 655"/>
              <a:gd name="T42" fmla="*/ 2147483647 w 656"/>
              <a:gd name="T43" fmla="*/ 2147483647 h 655"/>
              <a:gd name="T44" fmla="*/ 2147483647 w 656"/>
              <a:gd name="T45" fmla="*/ 2147483647 h 655"/>
              <a:gd name="T46" fmla="*/ 2147483647 w 656"/>
              <a:gd name="T47" fmla="*/ 2147483647 h 655"/>
              <a:gd name="T48" fmla="*/ 2147483647 w 656"/>
              <a:gd name="T49" fmla="*/ 2147483647 h 655"/>
              <a:gd name="T50" fmla="*/ 2147483647 w 656"/>
              <a:gd name="T51" fmla="*/ 2147483647 h 655"/>
              <a:gd name="T52" fmla="*/ 2147483647 w 656"/>
              <a:gd name="T53" fmla="*/ 0 h 655"/>
              <a:gd name="T54" fmla="*/ 2147483647 w 656"/>
              <a:gd name="T55" fmla="*/ 0 h 655"/>
              <a:gd name="T56" fmla="*/ 2147483647 w 656"/>
              <a:gd name="T57" fmla="*/ 0 h 655"/>
              <a:gd name="T58" fmla="*/ 2147483647 w 656"/>
              <a:gd name="T59" fmla="*/ 2147483647 h 655"/>
              <a:gd name="T60" fmla="*/ 2147483647 w 656"/>
              <a:gd name="T61" fmla="*/ 2147483647 h 655"/>
              <a:gd name="T62" fmla="*/ 2147483647 w 656"/>
              <a:gd name="T63" fmla="*/ 2147483647 h 655"/>
              <a:gd name="T64" fmla="*/ 2147483647 w 656"/>
              <a:gd name="T65" fmla="*/ 2147483647 h 655"/>
              <a:gd name="T66" fmla="*/ 2147483647 w 656"/>
              <a:gd name="T67" fmla="*/ 2147483647 h 655"/>
              <a:gd name="T68" fmla="*/ 2147483647 w 656"/>
              <a:gd name="T69" fmla="*/ 2147483647 h 655"/>
              <a:gd name="T70" fmla="*/ 2147483647 w 656"/>
              <a:gd name="T71" fmla="*/ 2147483647 h 655"/>
              <a:gd name="T72" fmla="*/ 2147483647 w 656"/>
              <a:gd name="T73" fmla="*/ 2147483647 h 655"/>
              <a:gd name="T74" fmla="*/ 2147483647 w 656"/>
              <a:gd name="T75" fmla="*/ 2147483647 h 655"/>
              <a:gd name="T76" fmla="*/ 2147483647 w 656"/>
              <a:gd name="T77" fmla="*/ 2147483647 h 655"/>
              <a:gd name="T78" fmla="*/ 2147483647 w 656"/>
              <a:gd name="T79" fmla="*/ 2147483647 h 655"/>
              <a:gd name="T80" fmla="*/ 0 w 656"/>
              <a:gd name="T81" fmla="*/ 2147483647 h 655"/>
              <a:gd name="T82" fmla="*/ 0 w 656"/>
              <a:gd name="T83" fmla="*/ 2147483647 h 655"/>
              <a:gd name="T84" fmla="*/ 0 w 656"/>
              <a:gd name="T85" fmla="*/ 2147483647 h 655"/>
              <a:gd name="T86" fmla="*/ 2147483647 w 656"/>
              <a:gd name="T87" fmla="*/ 2147483647 h 655"/>
              <a:gd name="T88" fmla="*/ 2147483647 w 656"/>
              <a:gd name="T89" fmla="*/ 2147483647 h 655"/>
              <a:gd name="T90" fmla="*/ 2147483647 w 656"/>
              <a:gd name="T91" fmla="*/ 2147483647 h 655"/>
              <a:gd name="T92" fmla="*/ 2147483647 w 656"/>
              <a:gd name="T93" fmla="*/ 2147483647 h 655"/>
              <a:gd name="T94" fmla="*/ 2147483647 w 656"/>
              <a:gd name="T95" fmla="*/ 2147483647 h 655"/>
              <a:gd name="T96" fmla="*/ 2147483647 w 656"/>
              <a:gd name="T97" fmla="*/ 2147483647 h 655"/>
              <a:gd name="T98" fmla="*/ 2147483647 w 656"/>
              <a:gd name="T99" fmla="*/ 2147483647 h 655"/>
              <a:gd name="T100" fmla="*/ 2147483647 w 656"/>
              <a:gd name="T101" fmla="*/ 2147483647 h 655"/>
              <a:gd name="T102" fmla="*/ 2147483647 w 656"/>
              <a:gd name="T103" fmla="*/ 2147483647 h 655"/>
              <a:gd name="T104" fmla="*/ 2147483647 w 656"/>
              <a:gd name="T105" fmla="*/ 2147483647 h 655"/>
              <a:gd name="T106" fmla="*/ 2147483647 w 656"/>
              <a:gd name="T107" fmla="*/ 2147483647 h 655"/>
              <a:gd name="T108" fmla="*/ 2147483647 w 656"/>
              <a:gd name="T109" fmla="*/ 2147483647 h 655"/>
              <a:gd name="T110" fmla="*/ 2147483647 w 656"/>
              <a:gd name="T111" fmla="*/ 2147483647 h 6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56" h="655">
                <a:moveTo>
                  <a:pt x="328" y="655"/>
                </a:moveTo>
                <a:lnTo>
                  <a:pt x="336" y="655"/>
                </a:lnTo>
                <a:lnTo>
                  <a:pt x="344" y="655"/>
                </a:lnTo>
                <a:lnTo>
                  <a:pt x="352" y="653"/>
                </a:lnTo>
                <a:lnTo>
                  <a:pt x="360" y="653"/>
                </a:lnTo>
                <a:lnTo>
                  <a:pt x="368" y="651"/>
                </a:lnTo>
                <a:lnTo>
                  <a:pt x="376" y="651"/>
                </a:lnTo>
                <a:lnTo>
                  <a:pt x="384" y="649"/>
                </a:lnTo>
                <a:lnTo>
                  <a:pt x="392" y="647"/>
                </a:lnTo>
                <a:lnTo>
                  <a:pt x="400" y="645"/>
                </a:lnTo>
                <a:lnTo>
                  <a:pt x="408" y="643"/>
                </a:lnTo>
                <a:lnTo>
                  <a:pt x="416" y="641"/>
                </a:lnTo>
                <a:lnTo>
                  <a:pt x="424" y="639"/>
                </a:lnTo>
                <a:lnTo>
                  <a:pt x="432" y="635"/>
                </a:lnTo>
                <a:lnTo>
                  <a:pt x="440" y="633"/>
                </a:lnTo>
                <a:lnTo>
                  <a:pt x="446" y="631"/>
                </a:lnTo>
                <a:lnTo>
                  <a:pt x="456" y="629"/>
                </a:lnTo>
                <a:lnTo>
                  <a:pt x="462" y="625"/>
                </a:lnTo>
                <a:lnTo>
                  <a:pt x="468" y="621"/>
                </a:lnTo>
                <a:lnTo>
                  <a:pt x="476" y="617"/>
                </a:lnTo>
                <a:lnTo>
                  <a:pt x="484" y="613"/>
                </a:lnTo>
                <a:lnTo>
                  <a:pt x="490" y="609"/>
                </a:lnTo>
                <a:lnTo>
                  <a:pt x="496" y="605"/>
                </a:lnTo>
                <a:lnTo>
                  <a:pt x="502" y="601"/>
                </a:lnTo>
                <a:lnTo>
                  <a:pt x="510" y="597"/>
                </a:lnTo>
                <a:lnTo>
                  <a:pt x="522" y="589"/>
                </a:lnTo>
                <a:lnTo>
                  <a:pt x="534" y="579"/>
                </a:lnTo>
                <a:lnTo>
                  <a:pt x="548" y="569"/>
                </a:lnTo>
                <a:lnTo>
                  <a:pt x="560" y="559"/>
                </a:lnTo>
                <a:lnTo>
                  <a:pt x="568" y="547"/>
                </a:lnTo>
                <a:lnTo>
                  <a:pt x="580" y="535"/>
                </a:lnTo>
                <a:lnTo>
                  <a:pt x="588" y="523"/>
                </a:lnTo>
                <a:lnTo>
                  <a:pt x="598" y="509"/>
                </a:lnTo>
                <a:lnTo>
                  <a:pt x="602" y="503"/>
                </a:lnTo>
                <a:lnTo>
                  <a:pt x="606" y="497"/>
                </a:lnTo>
                <a:lnTo>
                  <a:pt x="610" y="489"/>
                </a:lnTo>
                <a:lnTo>
                  <a:pt x="614" y="483"/>
                </a:lnTo>
                <a:lnTo>
                  <a:pt x="618" y="475"/>
                </a:lnTo>
                <a:lnTo>
                  <a:pt x="622" y="469"/>
                </a:lnTo>
                <a:lnTo>
                  <a:pt x="626" y="461"/>
                </a:lnTo>
                <a:lnTo>
                  <a:pt x="628" y="455"/>
                </a:lnTo>
                <a:lnTo>
                  <a:pt x="632" y="447"/>
                </a:lnTo>
                <a:lnTo>
                  <a:pt x="634" y="439"/>
                </a:lnTo>
                <a:lnTo>
                  <a:pt x="636" y="431"/>
                </a:lnTo>
                <a:lnTo>
                  <a:pt x="640" y="425"/>
                </a:lnTo>
                <a:lnTo>
                  <a:pt x="642" y="415"/>
                </a:lnTo>
                <a:lnTo>
                  <a:pt x="644" y="409"/>
                </a:lnTo>
                <a:lnTo>
                  <a:pt x="646" y="399"/>
                </a:lnTo>
                <a:lnTo>
                  <a:pt x="648" y="393"/>
                </a:lnTo>
                <a:lnTo>
                  <a:pt x="650" y="383"/>
                </a:lnTo>
                <a:lnTo>
                  <a:pt x="650" y="375"/>
                </a:lnTo>
                <a:lnTo>
                  <a:pt x="652" y="367"/>
                </a:lnTo>
                <a:lnTo>
                  <a:pt x="654" y="359"/>
                </a:lnTo>
                <a:lnTo>
                  <a:pt x="654" y="351"/>
                </a:lnTo>
                <a:lnTo>
                  <a:pt x="654" y="343"/>
                </a:lnTo>
                <a:lnTo>
                  <a:pt x="654" y="335"/>
                </a:lnTo>
                <a:lnTo>
                  <a:pt x="656" y="327"/>
                </a:lnTo>
                <a:lnTo>
                  <a:pt x="654" y="317"/>
                </a:lnTo>
                <a:lnTo>
                  <a:pt x="654" y="309"/>
                </a:lnTo>
                <a:lnTo>
                  <a:pt x="654" y="301"/>
                </a:lnTo>
                <a:lnTo>
                  <a:pt x="654" y="293"/>
                </a:lnTo>
                <a:lnTo>
                  <a:pt x="652" y="285"/>
                </a:lnTo>
                <a:lnTo>
                  <a:pt x="650" y="275"/>
                </a:lnTo>
                <a:lnTo>
                  <a:pt x="650" y="267"/>
                </a:lnTo>
                <a:lnTo>
                  <a:pt x="648" y="261"/>
                </a:lnTo>
                <a:lnTo>
                  <a:pt x="646" y="252"/>
                </a:lnTo>
                <a:lnTo>
                  <a:pt x="644" y="246"/>
                </a:lnTo>
                <a:lnTo>
                  <a:pt x="642" y="236"/>
                </a:lnTo>
                <a:lnTo>
                  <a:pt x="640" y="230"/>
                </a:lnTo>
                <a:lnTo>
                  <a:pt x="636" y="222"/>
                </a:lnTo>
                <a:lnTo>
                  <a:pt x="634" y="214"/>
                </a:lnTo>
                <a:lnTo>
                  <a:pt x="632" y="208"/>
                </a:lnTo>
                <a:lnTo>
                  <a:pt x="628" y="200"/>
                </a:lnTo>
                <a:lnTo>
                  <a:pt x="626" y="192"/>
                </a:lnTo>
                <a:lnTo>
                  <a:pt x="622" y="186"/>
                </a:lnTo>
                <a:lnTo>
                  <a:pt x="618" y="178"/>
                </a:lnTo>
                <a:lnTo>
                  <a:pt x="614" y="170"/>
                </a:lnTo>
                <a:lnTo>
                  <a:pt x="610" y="164"/>
                </a:lnTo>
                <a:lnTo>
                  <a:pt x="606" y="156"/>
                </a:lnTo>
                <a:lnTo>
                  <a:pt x="602" y="150"/>
                </a:lnTo>
                <a:lnTo>
                  <a:pt x="598" y="144"/>
                </a:lnTo>
                <a:lnTo>
                  <a:pt x="588" y="130"/>
                </a:lnTo>
                <a:lnTo>
                  <a:pt x="580" y="118"/>
                </a:lnTo>
                <a:lnTo>
                  <a:pt x="568" y="106"/>
                </a:lnTo>
                <a:lnTo>
                  <a:pt x="560" y="96"/>
                </a:lnTo>
                <a:lnTo>
                  <a:pt x="548" y="84"/>
                </a:lnTo>
                <a:lnTo>
                  <a:pt x="534" y="72"/>
                </a:lnTo>
                <a:lnTo>
                  <a:pt x="522" y="62"/>
                </a:lnTo>
                <a:lnTo>
                  <a:pt x="510" y="54"/>
                </a:lnTo>
                <a:lnTo>
                  <a:pt x="502" y="50"/>
                </a:lnTo>
                <a:lnTo>
                  <a:pt x="496" y="44"/>
                </a:lnTo>
                <a:lnTo>
                  <a:pt x="490" y="40"/>
                </a:lnTo>
                <a:lnTo>
                  <a:pt x="484" y="38"/>
                </a:lnTo>
                <a:lnTo>
                  <a:pt x="476" y="34"/>
                </a:lnTo>
                <a:lnTo>
                  <a:pt x="468" y="30"/>
                </a:lnTo>
                <a:lnTo>
                  <a:pt x="462" y="28"/>
                </a:lnTo>
                <a:lnTo>
                  <a:pt x="456" y="24"/>
                </a:lnTo>
                <a:lnTo>
                  <a:pt x="446" y="22"/>
                </a:lnTo>
                <a:lnTo>
                  <a:pt x="440" y="18"/>
                </a:lnTo>
                <a:lnTo>
                  <a:pt x="432" y="16"/>
                </a:lnTo>
                <a:lnTo>
                  <a:pt x="424" y="12"/>
                </a:lnTo>
                <a:lnTo>
                  <a:pt x="416" y="10"/>
                </a:lnTo>
                <a:lnTo>
                  <a:pt x="408" y="8"/>
                </a:lnTo>
                <a:lnTo>
                  <a:pt x="400" y="6"/>
                </a:lnTo>
                <a:lnTo>
                  <a:pt x="392" y="6"/>
                </a:lnTo>
                <a:lnTo>
                  <a:pt x="384" y="2"/>
                </a:lnTo>
                <a:lnTo>
                  <a:pt x="376" y="2"/>
                </a:lnTo>
                <a:lnTo>
                  <a:pt x="368" y="0"/>
                </a:lnTo>
                <a:lnTo>
                  <a:pt x="360" y="0"/>
                </a:lnTo>
                <a:lnTo>
                  <a:pt x="352" y="0"/>
                </a:lnTo>
                <a:lnTo>
                  <a:pt x="344" y="0"/>
                </a:lnTo>
                <a:lnTo>
                  <a:pt x="336" y="0"/>
                </a:lnTo>
                <a:lnTo>
                  <a:pt x="328" y="0"/>
                </a:lnTo>
                <a:lnTo>
                  <a:pt x="318" y="0"/>
                </a:lnTo>
                <a:lnTo>
                  <a:pt x="310" y="0"/>
                </a:lnTo>
                <a:lnTo>
                  <a:pt x="302" y="0"/>
                </a:lnTo>
                <a:lnTo>
                  <a:pt x="292" y="0"/>
                </a:lnTo>
                <a:lnTo>
                  <a:pt x="284" y="0"/>
                </a:lnTo>
                <a:lnTo>
                  <a:pt x="276" y="2"/>
                </a:lnTo>
                <a:lnTo>
                  <a:pt x="268" y="2"/>
                </a:lnTo>
                <a:lnTo>
                  <a:pt x="262" y="6"/>
                </a:lnTo>
                <a:lnTo>
                  <a:pt x="252" y="6"/>
                </a:lnTo>
                <a:lnTo>
                  <a:pt x="244" y="8"/>
                </a:lnTo>
                <a:lnTo>
                  <a:pt x="236" y="10"/>
                </a:lnTo>
                <a:lnTo>
                  <a:pt x="228" y="12"/>
                </a:lnTo>
                <a:lnTo>
                  <a:pt x="220" y="16"/>
                </a:lnTo>
                <a:lnTo>
                  <a:pt x="214" y="18"/>
                </a:lnTo>
                <a:lnTo>
                  <a:pt x="206" y="22"/>
                </a:lnTo>
                <a:lnTo>
                  <a:pt x="198" y="24"/>
                </a:lnTo>
                <a:lnTo>
                  <a:pt x="192" y="28"/>
                </a:lnTo>
                <a:lnTo>
                  <a:pt x="184" y="30"/>
                </a:lnTo>
                <a:lnTo>
                  <a:pt x="176" y="34"/>
                </a:lnTo>
                <a:lnTo>
                  <a:pt x="170" y="38"/>
                </a:lnTo>
                <a:lnTo>
                  <a:pt x="162" y="40"/>
                </a:lnTo>
                <a:lnTo>
                  <a:pt x="154" y="44"/>
                </a:lnTo>
                <a:lnTo>
                  <a:pt x="148" y="50"/>
                </a:lnTo>
                <a:lnTo>
                  <a:pt x="142" y="54"/>
                </a:lnTo>
                <a:lnTo>
                  <a:pt x="128" y="62"/>
                </a:lnTo>
                <a:lnTo>
                  <a:pt x="116" y="72"/>
                </a:lnTo>
                <a:lnTo>
                  <a:pt x="106" y="84"/>
                </a:lnTo>
                <a:lnTo>
                  <a:pt x="94" y="96"/>
                </a:lnTo>
                <a:lnTo>
                  <a:pt x="84" y="106"/>
                </a:lnTo>
                <a:lnTo>
                  <a:pt x="72" y="118"/>
                </a:lnTo>
                <a:lnTo>
                  <a:pt x="62" y="130"/>
                </a:lnTo>
                <a:lnTo>
                  <a:pt x="54" y="144"/>
                </a:lnTo>
                <a:lnTo>
                  <a:pt x="50" y="150"/>
                </a:lnTo>
                <a:lnTo>
                  <a:pt x="44" y="156"/>
                </a:lnTo>
                <a:lnTo>
                  <a:pt x="40" y="164"/>
                </a:lnTo>
                <a:lnTo>
                  <a:pt x="38" y="170"/>
                </a:lnTo>
                <a:lnTo>
                  <a:pt x="34" y="178"/>
                </a:lnTo>
                <a:lnTo>
                  <a:pt x="30" y="186"/>
                </a:lnTo>
                <a:lnTo>
                  <a:pt x="28" y="192"/>
                </a:lnTo>
                <a:lnTo>
                  <a:pt x="26" y="200"/>
                </a:lnTo>
                <a:lnTo>
                  <a:pt x="22" y="208"/>
                </a:lnTo>
                <a:lnTo>
                  <a:pt x="18" y="214"/>
                </a:lnTo>
                <a:lnTo>
                  <a:pt x="16" y="222"/>
                </a:lnTo>
                <a:lnTo>
                  <a:pt x="12" y="230"/>
                </a:lnTo>
                <a:lnTo>
                  <a:pt x="10" y="236"/>
                </a:lnTo>
                <a:lnTo>
                  <a:pt x="8" y="246"/>
                </a:lnTo>
                <a:lnTo>
                  <a:pt x="6" y="252"/>
                </a:lnTo>
                <a:lnTo>
                  <a:pt x="6" y="261"/>
                </a:lnTo>
                <a:lnTo>
                  <a:pt x="4" y="267"/>
                </a:lnTo>
                <a:lnTo>
                  <a:pt x="2" y="275"/>
                </a:lnTo>
                <a:lnTo>
                  <a:pt x="0" y="285"/>
                </a:lnTo>
                <a:lnTo>
                  <a:pt x="0" y="293"/>
                </a:lnTo>
                <a:lnTo>
                  <a:pt x="0" y="301"/>
                </a:lnTo>
                <a:lnTo>
                  <a:pt x="0" y="309"/>
                </a:lnTo>
                <a:lnTo>
                  <a:pt x="0" y="317"/>
                </a:lnTo>
                <a:lnTo>
                  <a:pt x="0" y="327"/>
                </a:lnTo>
                <a:lnTo>
                  <a:pt x="0" y="335"/>
                </a:lnTo>
                <a:lnTo>
                  <a:pt x="0" y="343"/>
                </a:lnTo>
                <a:lnTo>
                  <a:pt x="0" y="351"/>
                </a:lnTo>
                <a:lnTo>
                  <a:pt x="0" y="359"/>
                </a:lnTo>
                <a:lnTo>
                  <a:pt x="0" y="367"/>
                </a:lnTo>
                <a:lnTo>
                  <a:pt x="2" y="375"/>
                </a:lnTo>
                <a:lnTo>
                  <a:pt x="4" y="383"/>
                </a:lnTo>
                <a:lnTo>
                  <a:pt x="6" y="393"/>
                </a:lnTo>
                <a:lnTo>
                  <a:pt x="6" y="399"/>
                </a:lnTo>
                <a:lnTo>
                  <a:pt x="8" y="409"/>
                </a:lnTo>
                <a:lnTo>
                  <a:pt x="10" y="415"/>
                </a:lnTo>
                <a:lnTo>
                  <a:pt x="12" y="425"/>
                </a:lnTo>
                <a:lnTo>
                  <a:pt x="16" y="431"/>
                </a:lnTo>
                <a:lnTo>
                  <a:pt x="18" y="439"/>
                </a:lnTo>
                <a:lnTo>
                  <a:pt x="22" y="447"/>
                </a:lnTo>
                <a:lnTo>
                  <a:pt x="26" y="455"/>
                </a:lnTo>
                <a:lnTo>
                  <a:pt x="28" y="461"/>
                </a:lnTo>
                <a:lnTo>
                  <a:pt x="30" y="469"/>
                </a:lnTo>
                <a:lnTo>
                  <a:pt x="34" y="475"/>
                </a:lnTo>
                <a:lnTo>
                  <a:pt x="38" y="483"/>
                </a:lnTo>
                <a:lnTo>
                  <a:pt x="40" y="489"/>
                </a:lnTo>
                <a:lnTo>
                  <a:pt x="44" y="497"/>
                </a:lnTo>
                <a:lnTo>
                  <a:pt x="50" y="503"/>
                </a:lnTo>
                <a:lnTo>
                  <a:pt x="54" y="509"/>
                </a:lnTo>
                <a:lnTo>
                  <a:pt x="62" y="523"/>
                </a:lnTo>
                <a:lnTo>
                  <a:pt x="72" y="535"/>
                </a:lnTo>
                <a:lnTo>
                  <a:pt x="84" y="547"/>
                </a:lnTo>
                <a:lnTo>
                  <a:pt x="94" y="559"/>
                </a:lnTo>
                <a:lnTo>
                  <a:pt x="106" y="569"/>
                </a:lnTo>
                <a:lnTo>
                  <a:pt x="116" y="579"/>
                </a:lnTo>
                <a:lnTo>
                  <a:pt x="128" y="589"/>
                </a:lnTo>
                <a:lnTo>
                  <a:pt x="142" y="597"/>
                </a:lnTo>
                <a:lnTo>
                  <a:pt x="148" y="601"/>
                </a:lnTo>
                <a:lnTo>
                  <a:pt x="154" y="605"/>
                </a:lnTo>
                <a:lnTo>
                  <a:pt x="162" y="609"/>
                </a:lnTo>
                <a:lnTo>
                  <a:pt x="170" y="613"/>
                </a:lnTo>
                <a:lnTo>
                  <a:pt x="176" y="617"/>
                </a:lnTo>
                <a:lnTo>
                  <a:pt x="184" y="621"/>
                </a:lnTo>
                <a:lnTo>
                  <a:pt x="192" y="625"/>
                </a:lnTo>
                <a:lnTo>
                  <a:pt x="198" y="629"/>
                </a:lnTo>
                <a:lnTo>
                  <a:pt x="206" y="631"/>
                </a:lnTo>
                <a:lnTo>
                  <a:pt x="214" y="633"/>
                </a:lnTo>
                <a:lnTo>
                  <a:pt x="220" y="635"/>
                </a:lnTo>
                <a:lnTo>
                  <a:pt x="228" y="639"/>
                </a:lnTo>
                <a:lnTo>
                  <a:pt x="236" y="641"/>
                </a:lnTo>
                <a:lnTo>
                  <a:pt x="244" y="643"/>
                </a:lnTo>
                <a:lnTo>
                  <a:pt x="252" y="645"/>
                </a:lnTo>
                <a:lnTo>
                  <a:pt x="262" y="647"/>
                </a:lnTo>
                <a:lnTo>
                  <a:pt x="268" y="649"/>
                </a:lnTo>
                <a:lnTo>
                  <a:pt x="276" y="651"/>
                </a:lnTo>
                <a:lnTo>
                  <a:pt x="284" y="651"/>
                </a:lnTo>
                <a:lnTo>
                  <a:pt x="292" y="653"/>
                </a:lnTo>
                <a:lnTo>
                  <a:pt x="302" y="653"/>
                </a:lnTo>
                <a:lnTo>
                  <a:pt x="310" y="655"/>
                </a:lnTo>
                <a:lnTo>
                  <a:pt x="318" y="655"/>
                </a:lnTo>
                <a:lnTo>
                  <a:pt x="328" y="655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2" name="Freeform 209"/>
          <p:cNvSpPr>
            <a:spLocks/>
          </p:cNvSpPr>
          <p:nvPr/>
        </p:nvSpPr>
        <p:spPr bwMode="auto">
          <a:xfrm>
            <a:off x="4257675" y="5064125"/>
            <a:ext cx="1035050" cy="1036638"/>
          </a:xfrm>
          <a:custGeom>
            <a:avLst/>
            <a:gdLst>
              <a:gd name="T0" fmla="*/ 2147483647 w 652"/>
              <a:gd name="T1" fmla="*/ 2147483647 h 653"/>
              <a:gd name="T2" fmla="*/ 2147483647 w 652"/>
              <a:gd name="T3" fmla="*/ 2147483647 h 653"/>
              <a:gd name="T4" fmla="*/ 2147483647 w 652"/>
              <a:gd name="T5" fmla="*/ 2147483647 h 653"/>
              <a:gd name="T6" fmla="*/ 2147483647 w 652"/>
              <a:gd name="T7" fmla="*/ 2147483647 h 653"/>
              <a:gd name="T8" fmla="*/ 2147483647 w 652"/>
              <a:gd name="T9" fmla="*/ 2147483647 h 653"/>
              <a:gd name="T10" fmla="*/ 2147483647 w 652"/>
              <a:gd name="T11" fmla="*/ 2147483647 h 653"/>
              <a:gd name="T12" fmla="*/ 2147483647 w 652"/>
              <a:gd name="T13" fmla="*/ 2147483647 h 653"/>
              <a:gd name="T14" fmla="*/ 2147483647 w 652"/>
              <a:gd name="T15" fmla="*/ 2147483647 h 653"/>
              <a:gd name="T16" fmla="*/ 2147483647 w 652"/>
              <a:gd name="T17" fmla="*/ 2147483647 h 653"/>
              <a:gd name="T18" fmla="*/ 2147483647 w 652"/>
              <a:gd name="T19" fmla="*/ 2147483647 h 653"/>
              <a:gd name="T20" fmla="*/ 2147483647 w 652"/>
              <a:gd name="T21" fmla="*/ 2147483647 h 653"/>
              <a:gd name="T22" fmla="*/ 2147483647 w 652"/>
              <a:gd name="T23" fmla="*/ 2147483647 h 653"/>
              <a:gd name="T24" fmla="*/ 2147483647 w 652"/>
              <a:gd name="T25" fmla="*/ 2147483647 h 653"/>
              <a:gd name="T26" fmla="*/ 2147483647 w 652"/>
              <a:gd name="T27" fmla="*/ 2147483647 h 653"/>
              <a:gd name="T28" fmla="*/ 2147483647 w 652"/>
              <a:gd name="T29" fmla="*/ 2147483647 h 653"/>
              <a:gd name="T30" fmla="*/ 2147483647 w 652"/>
              <a:gd name="T31" fmla="*/ 2147483647 h 653"/>
              <a:gd name="T32" fmla="*/ 2147483647 w 652"/>
              <a:gd name="T33" fmla="*/ 2147483647 h 653"/>
              <a:gd name="T34" fmla="*/ 2147483647 w 652"/>
              <a:gd name="T35" fmla="*/ 2147483647 h 653"/>
              <a:gd name="T36" fmla="*/ 2147483647 w 652"/>
              <a:gd name="T37" fmla="*/ 2147483647 h 653"/>
              <a:gd name="T38" fmla="*/ 2147483647 w 652"/>
              <a:gd name="T39" fmla="*/ 2147483647 h 653"/>
              <a:gd name="T40" fmla="*/ 2147483647 w 652"/>
              <a:gd name="T41" fmla="*/ 2147483647 h 653"/>
              <a:gd name="T42" fmla="*/ 2147483647 w 652"/>
              <a:gd name="T43" fmla="*/ 2147483647 h 653"/>
              <a:gd name="T44" fmla="*/ 2147483647 w 652"/>
              <a:gd name="T45" fmla="*/ 2147483647 h 653"/>
              <a:gd name="T46" fmla="*/ 2147483647 w 652"/>
              <a:gd name="T47" fmla="*/ 2147483647 h 653"/>
              <a:gd name="T48" fmla="*/ 2147483647 w 652"/>
              <a:gd name="T49" fmla="*/ 2147483647 h 653"/>
              <a:gd name="T50" fmla="*/ 2147483647 w 652"/>
              <a:gd name="T51" fmla="*/ 2147483647 h 653"/>
              <a:gd name="T52" fmla="*/ 2147483647 w 652"/>
              <a:gd name="T53" fmla="*/ 2147483647 h 653"/>
              <a:gd name="T54" fmla="*/ 2147483647 w 652"/>
              <a:gd name="T55" fmla="*/ 2147483647 h 653"/>
              <a:gd name="T56" fmla="*/ 2147483647 w 652"/>
              <a:gd name="T57" fmla="*/ 2147483647 h 653"/>
              <a:gd name="T58" fmla="*/ 2147483647 w 652"/>
              <a:gd name="T59" fmla="*/ 2147483647 h 653"/>
              <a:gd name="T60" fmla="*/ 2147483647 w 652"/>
              <a:gd name="T61" fmla="*/ 2147483647 h 653"/>
              <a:gd name="T62" fmla="*/ 2147483647 w 652"/>
              <a:gd name="T63" fmla="*/ 2147483647 h 653"/>
              <a:gd name="T64" fmla="*/ 2147483647 w 652"/>
              <a:gd name="T65" fmla="*/ 2147483647 h 653"/>
              <a:gd name="T66" fmla="*/ 2147483647 w 652"/>
              <a:gd name="T67" fmla="*/ 2147483647 h 653"/>
              <a:gd name="T68" fmla="*/ 2147483647 w 652"/>
              <a:gd name="T69" fmla="*/ 2147483647 h 653"/>
              <a:gd name="T70" fmla="*/ 2147483647 w 652"/>
              <a:gd name="T71" fmla="*/ 2147483647 h 653"/>
              <a:gd name="T72" fmla="*/ 2147483647 w 652"/>
              <a:gd name="T73" fmla="*/ 2147483647 h 653"/>
              <a:gd name="T74" fmla="*/ 2147483647 w 652"/>
              <a:gd name="T75" fmla="*/ 2147483647 h 653"/>
              <a:gd name="T76" fmla="*/ 2147483647 w 652"/>
              <a:gd name="T77" fmla="*/ 2147483647 h 653"/>
              <a:gd name="T78" fmla="*/ 2147483647 w 652"/>
              <a:gd name="T79" fmla="*/ 2147483647 h 653"/>
              <a:gd name="T80" fmla="*/ 2147483647 w 652"/>
              <a:gd name="T81" fmla="*/ 2147483647 h 653"/>
              <a:gd name="T82" fmla="*/ 2147483647 w 652"/>
              <a:gd name="T83" fmla="*/ 2147483647 h 653"/>
              <a:gd name="T84" fmla="*/ 2147483647 w 652"/>
              <a:gd name="T85" fmla="*/ 2147483647 h 653"/>
              <a:gd name="T86" fmla="*/ 2147483647 w 652"/>
              <a:gd name="T87" fmla="*/ 2147483647 h 653"/>
              <a:gd name="T88" fmla="*/ 2147483647 w 652"/>
              <a:gd name="T89" fmla="*/ 2147483647 h 653"/>
              <a:gd name="T90" fmla="*/ 2147483647 w 652"/>
              <a:gd name="T91" fmla="*/ 2147483647 h 653"/>
              <a:gd name="T92" fmla="*/ 2147483647 w 652"/>
              <a:gd name="T93" fmla="*/ 2147483647 h 653"/>
              <a:gd name="T94" fmla="*/ 2147483647 w 652"/>
              <a:gd name="T95" fmla="*/ 2147483647 h 653"/>
              <a:gd name="T96" fmla="*/ 2147483647 w 652"/>
              <a:gd name="T97" fmla="*/ 2147483647 h 653"/>
              <a:gd name="T98" fmla="*/ 2147483647 w 652"/>
              <a:gd name="T99" fmla="*/ 2147483647 h 653"/>
              <a:gd name="T100" fmla="*/ 2147483647 w 652"/>
              <a:gd name="T101" fmla="*/ 2147483647 h 653"/>
              <a:gd name="T102" fmla="*/ 2147483647 w 652"/>
              <a:gd name="T103" fmla="*/ 2147483647 h 653"/>
              <a:gd name="T104" fmla="*/ 2147483647 w 652"/>
              <a:gd name="T105" fmla="*/ 2147483647 h 653"/>
              <a:gd name="T106" fmla="*/ 2147483647 w 652"/>
              <a:gd name="T107" fmla="*/ 2147483647 h 653"/>
              <a:gd name="T108" fmla="*/ 2147483647 w 652"/>
              <a:gd name="T109" fmla="*/ 2147483647 h 653"/>
              <a:gd name="T110" fmla="*/ 2147483647 w 652"/>
              <a:gd name="T111" fmla="*/ 2147483647 h 653"/>
              <a:gd name="T112" fmla="*/ 2147483647 w 652"/>
              <a:gd name="T113" fmla="*/ 2147483647 h 6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2" h="653">
                <a:moveTo>
                  <a:pt x="326" y="591"/>
                </a:moveTo>
                <a:lnTo>
                  <a:pt x="338" y="589"/>
                </a:lnTo>
                <a:lnTo>
                  <a:pt x="352" y="589"/>
                </a:lnTo>
                <a:lnTo>
                  <a:pt x="358" y="587"/>
                </a:lnTo>
                <a:lnTo>
                  <a:pt x="366" y="587"/>
                </a:lnTo>
                <a:lnTo>
                  <a:pt x="372" y="585"/>
                </a:lnTo>
                <a:lnTo>
                  <a:pt x="378" y="585"/>
                </a:lnTo>
                <a:lnTo>
                  <a:pt x="390" y="581"/>
                </a:lnTo>
                <a:lnTo>
                  <a:pt x="404" y="577"/>
                </a:lnTo>
                <a:lnTo>
                  <a:pt x="416" y="573"/>
                </a:lnTo>
                <a:lnTo>
                  <a:pt x="428" y="569"/>
                </a:lnTo>
                <a:lnTo>
                  <a:pt x="440" y="563"/>
                </a:lnTo>
                <a:lnTo>
                  <a:pt x="450" y="557"/>
                </a:lnTo>
                <a:lnTo>
                  <a:pt x="462" y="551"/>
                </a:lnTo>
                <a:lnTo>
                  <a:pt x="472" y="545"/>
                </a:lnTo>
                <a:lnTo>
                  <a:pt x="482" y="535"/>
                </a:lnTo>
                <a:lnTo>
                  <a:pt x="494" y="529"/>
                </a:lnTo>
                <a:lnTo>
                  <a:pt x="504" y="521"/>
                </a:lnTo>
                <a:lnTo>
                  <a:pt x="514" y="513"/>
                </a:lnTo>
                <a:lnTo>
                  <a:pt x="520" y="503"/>
                </a:lnTo>
                <a:lnTo>
                  <a:pt x="530" y="493"/>
                </a:lnTo>
                <a:lnTo>
                  <a:pt x="536" y="481"/>
                </a:lnTo>
                <a:lnTo>
                  <a:pt x="546" y="473"/>
                </a:lnTo>
                <a:lnTo>
                  <a:pt x="552" y="461"/>
                </a:lnTo>
                <a:lnTo>
                  <a:pt x="558" y="451"/>
                </a:lnTo>
                <a:lnTo>
                  <a:pt x="564" y="439"/>
                </a:lnTo>
                <a:lnTo>
                  <a:pt x="570" y="429"/>
                </a:lnTo>
                <a:lnTo>
                  <a:pt x="574" y="415"/>
                </a:lnTo>
                <a:lnTo>
                  <a:pt x="578" y="403"/>
                </a:lnTo>
                <a:lnTo>
                  <a:pt x="582" y="391"/>
                </a:lnTo>
                <a:lnTo>
                  <a:pt x="586" y="377"/>
                </a:lnTo>
                <a:lnTo>
                  <a:pt x="586" y="371"/>
                </a:lnTo>
                <a:lnTo>
                  <a:pt x="586" y="365"/>
                </a:lnTo>
                <a:lnTo>
                  <a:pt x="588" y="357"/>
                </a:lnTo>
                <a:lnTo>
                  <a:pt x="588" y="351"/>
                </a:lnTo>
                <a:lnTo>
                  <a:pt x="590" y="337"/>
                </a:lnTo>
                <a:lnTo>
                  <a:pt x="592" y="325"/>
                </a:lnTo>
                <a:lnTo>
                  <a:pt x="590" y="311"/>
                </a:lnTo>
                <a:lnTo>
                  <a:pt x="588" y="299"/>
                </a:lnTo>
                <a:lnTo>
                  <a:pt x="588" y="287"/>
                </a:lnTo>
                <a:lnTo>
                  <a:pt x="586" y="277"/>
                </a:lnTo>
                <a:lnTo>
                  <a:pt x="582" y="265"/>
                </a:lnTo>
                <a:lnTo>
                  <a:pt x="580" y="253"/>
                </a:lnTo>
                <a:lnTo>
                  <a:pt x="576" y="244"/>
                </a:lnTo>
                <a:lnTo>
                  <a:pt x="574" y="232"/>
                </a:lnTo>
                <a:lnTo>
                  <a:pt x="570" y="222"/>
                </a:lnTo>
                <a:lnTo>
                  <a:pt x="564" y="210"/>
                </a:lnTo>
                <a:lnTo>
                  <a:pt x="558" y="200"/>
                </a:lnTo>
                <a:lnTo>
                  <a:pt x="554" y="190"/>
                </a:lnTo>
                <a:lnTo>
                  <a:pt x="548" y="180"/>
                </a:lnTo>
                <a:lnTo>
                  <a:pt x="542" y="172"/>
                </a:lnTo>
                <a:lnTo>
                  <a:pt x="534" y="162"/>
                </a:lnTo>
                <a:lnTo>
                  <a:pt x="528" y="154"/>
                </a:lnTo>
                <a:lnTo>
                  <a:pt x="520" y="144"/>
                </a:lnTo>
                <a:lnTo>
                  <a:pt x="510" y="136"/>
                </a:lnTo>
                <a:lnTo>
                  <a:pt x="502" y="128"/>
                </a:lnTo>
                <a:lnTo>
                  <a:pt x="494" y="120"/>
                </a:lnTo>
                <a:lnTo>
                  <a:pt x="484" y="114"/>
                </a:lnTo>
                <a:lnTo>
                  <a:pt x="476" y="106"/>
                </a:lnTo>
                <a:lnTo>
                  <a:pt x="466" y="100"/>
                </a:lnTo>
                <a:lnTo>
                  <a:pt x="458" y="96"/>
                </a:lnTo>
                <a:lnTo>
                  <a:pt x="446" y="88"/>
                </a:lnTo>
                <a:lnTo>
                  <a:pt x="436" y="82"/>
                </a:lnTo>
                <a:lnTo>
                  <a:pt x="424" y="78"/>
                </a:lnTo>
                <a:lnTo>
                  <a:pt x="414" y="74"/>
                </a:lnTo>
                <a:lnTo>
                  <a:pt x="404" y="70"/>
                </a:lnTo>
                <a:lnTo>
                  <a:pt x="392" y="66"/>
                </a:lnTo>
                <a:lnTo>
                  <a:pt x="382" y="64"/>
                </a:lnTo>
                <a:lnTo>
                  <a:pt x="370" y="64"/>
                </a:lnTo>
                <a:lnTo>
                  <a:pt x="370" y="54"/>
                </a:lnTo>
                <a:lnTo>
                  <a:pt x="372" y="48"/>
                </a:lnTo>
                <a:lnTo>
                  <a:pt x="374" y="38"/>
                </a:lnTo>
                <a:lnTo>
                  <a:pt x="378" y="30"/>
                </a:lnTo>
                <a:lnTo>
                  <a:pt x="382" y="28"/>
                </a:lnTo>
                <a:lnTo>
                  <a:pt x="384" y="26"/>
                </a:lnTo>
                <a:lnTo>
                  <a:pt x="394" y="14"/>
                </a:lnTo>
                <a:lnTo>
                  <a:pt x="398" y="10"/>
                </a:lnTo>
                <a:lnTo>
                  <a:pt x="404" y="8"/>
                </a:lnTo>
                <a:lnTo>
                  <a:pt x="412" y="10"/>
                </a:lnTo>
                <a:lnTo>
                  <a:pt x="418" y="20"/>
                </a:lnTo>
                <a:lnTo>
                  <a:pt x="420" y="34"/>
                </a:lnTo>
                <a:lnTo>
                  <a:pt x="422" y="40"/>
                </a:lnTo>
                <a:lnTo>
                  <a:pt x="426" y="44"/>
                </a:lnTo>
                <a:lnTo>
                  <a:pt x="430" y="48"/>
                </a:lnTo>
                <a:lnTo>
                  <a:pt x="438" y="48"/>
                </a:lnTo>
                <a:lnTo>
                  <a:pt x="442" y="46"/>
                </a:lnTo>
                <a:lnTo>
                  <a:pt x="448" y="44"/>
                </a:lnTo>
                <a:lnTo>
                  <a:pt x="458" y="34"/>
                </a:lnTo>
                <a:lnTo>
                  <a:pt x="460" y="32"/>
                </a:lnTo>
                <a:lnTo>
                  <a:pt x="466" y="32"/>
                </a:lnTo>
                <a:lnTo>
                  <a:pt x="476" y="36"/>
                </a:lnTo>
                <a:lnTo>
                  <a:pt x="480" y="44"/>
                </a:lnTo>
                <a:lnTo>
                  <a:pt x="478" y="60"/>
                </a:lnTo>
                <a:lnTo>
                  <a:pt x="478" y="66"/>
                </a:lnTo>
                <a:lnTo>
                  <a:pt x="482" y="72"/>
                </a:lnTo>
                <a:lnTo>
                  <a:pt x="486" y="74"/>
                </a:lnTo>
                <a:lnTo>
                  <a:pt x="492" y="78"/>
                </a:lnTo>
                <a:lnTo>
                  <a:pt x="498" y="76"/>
                </a:lnTo>
                <a:lnTo>
                  <a:pt x="502" y="74"/>
                </a:lnTo>
                <a:lnTo>
                  <a:pt x="514" y="70"/>
                </a:lnTo>
                <a:lnTo>
                  <a:pt x="520" y="66"/>
                </a:lnTo>
                <a:lnTo>
                  <a:pt x="526" y="66"/>
                </a:lnTo>
                <a:lnTo>
                  <a:pt x="532" y="74"/>
                </a:lnTo>
                <a:lnTo>
                  <a:pt x="536" y="84"/>
                </a:lnTo>
                <a:lnTo>
                  <a:pt x="532" y="98"/>
                </a:lnTo>
                <a:lnTo>
                  <a:pt x="530" y="104"/>
                </a:lnTo>
                <a:lnTo>
                  <a:pt x="532" y="110"/>
                </a:lnTo>
                <a:lnTo>
                  <a:pt x="536" y="114"/>
                </a:lnTo>
                <a:lnTo>
                  <a:pt x="542" y="118"/>
                </a:lnTo>
                <a:lnTo>
                  <a:pt x="546" y="118"/>
                </a:lnTo>
                <a:lnTo>
                  <a:pt x="552" y="118"/>
                </a:lnTo>
                <a:lnTo>
                  <a:pt x="564" y="114"/>
                </a:lnTo>
                <a:lnTo>
                  <a:pt x="570" y="114"/>
                </a:lnTo>
                <a:lnTo>
                  <a:pt x="576" y="114"/>
                </a:lnTo>
                <a:lnTo>
                  <a:pt x="580" y="122"/>
                </a:lnTo>
                <a:lnTo>
                  <a:pt x="580" y="132"/>
                </a:lnTo>
                <a:lnTo>
                  <a:pt x="574" y="146"/>
                </a:lnTo>
                <a:lnTo>
                  <a:pt x="572" y="158"/>
                </a:lnTo>
                <a:lnTo>
                  <a:pt x="580" y="166"/>
                </a:lnTo>
                <a:lnTo>
                  <a:pt x="584" y="168"/>
                </a:lnTo>
                <a:lnTo>
                  <a:pt x="590" y="168"/>
                </a:lnTo>
                <a:lnTo>
                  <a:pt x="602" y="168"/>
                </a:lnTo>
                <a:lnTo>
                  <a:pt x="608" y="168"/>
                </a:lnTo>
                <a:lnTo>
                  <a:pt x="614" y="170"/>
                </a:lnTo>
                <a:lnTo>
                  <a:pt x="618" y="180"/>
                </a:lnTo>
                <a:lnTo>
                  <a:pt x="616" y="190"/>
                </a:lnTo>
                <a:lnTo>
                  <a:pt x="606" y="202"/>
                </a:lnTo>
                <a:lnTo>
                  <a:pt x="602" y="206"/>
                </a:lnTo>
                <a:lnTo>
                  <a:pt x="602" y="212"/>
                </a:lnTo>
                <a:lnTo>
                  <a:pt x="604" y="218"/>
                </a:lnTo>
                <a:lnTo>
                  <a:pt x="608" y="224"/>
                </a:lnTo>
                <a:lnTo>
                  <a:pt x="610" y="224"/>
                </a:lnTo>
                <a:lnTo>
                  <a:pt x="616" y="228"/>
                </a:lnTo>
                <a:lnTo>
                  <a:pt x="630" y="228"/>
                </a:lnTo>
                <a:lnTo>
                  <a:pt x="636" y="230"/>
                </a:lnTo>
                <a:lnTo>
                  <a:pt x="640" y="234"/>
                </a:lnTo>
                <a:lnTo>
                  <a:pt x="640" y="238"/>
                </a:lnTo>
                <a:lnTo>
                  <a:pt x="642" y="244"/>
                </a:lnTo>
                <a:lnTo>
                  <a:pt x="640" y="248"/>
                </a:lnTo>
                <a:lnTo>
                  <a:pt x="638" y="251"/>
                </a:lnTo>
                <a:lnTo>
                  <a:pt x="624" y="261"/>
                </a:lnTo>
                <a:lnTo>
                  <a:pt x="620" y="271"/>
                </a:lnTo>
                <a:lnTo>
                  <a:pt x="624" y="283"/>
                </a:lnTo>
                <a:lnTo>
                  <a:pt x="626" y="287"/>
                </a:lnTo>
                <a:lnTo>
                  <a:pt x="630" y="289"/>
                </a:lnTo>
                <a:lnTo>
                  <a:pt x="642" y="293"/>
                </a:lnTo>
                <a:lnTo>
                  <a:pt x="648" y="295"/>
                </a:lnTo>
                <a:lnTo>
                  <a:pt x="652" y="299"/>
                </a:lnTo>
                <a:lnTo>
                  <a:pt x="652" y="311"/>
                </a:lnTo>
                <a:lnTo>
                  <a:pt x="646" y="319"/>
                </a:lnTo>
                <a:lnTo>
                  <a:pt x="632" y="325"/>
                </a:lnTo>
                <a:lnTo>
                  <a:pt x="624" y="333"/>
                </a:lnTo>
                <a:lnTo>
                  <a:pt x="624" y="345"/>
                </a:lnTo>
                <a:lnTo>
                  <a:pt x="626" y="349"/>
                </a:lnTo>
                <a:lnTo>
                  <a:pt x="632" y="353"/>
                </a:lnTo>
                <a:lnTo>
                  <a:pt x="642" y="359"/>
                </a:lnTo>
                <a:lnTo>
                  <a:pt x="646" y="363"/>
                </a:lnTo>
                <a:lnTo>
                  <a:pt x="650" y="369"/>
                </a:lnTo>
                <a:lnTo>
                  <a:pt x="648" y="379"/>
                </a:lnTo>
                <a:lnTo>
                  <a:pt x="640" y="385"/>
                </a:lnTo>
                <a:lnTo>
                  <a:pt x="626" y="387"/>
                </a:lnTo>
                <a:lnTo>
                  <a:pt x="620" y="391"/>
                </a:lnTo>
                <a:lnTo>
                  <a:pt x="616" y="395"/>
                </a:lnTo>
                <a:lnTo>
                  <a:pt x="612" y="401"/>
                </a:lnTo>
                <a:lnTo>
                  <a:pt x="614" y="407"/>
                </a:lnTo>
                <a:lnTo>
                  <a:pt x="616" y="411"/>
                </a:lnTo>
                <a:lnTo>
                  <a:pt x="620" y="415"/>
                </a:lnTo>
                <a:lnTo>
                  <a:pt x="630" y="425"/>
                </a:lnTo>
                <a:lnTo>
                  <a:pt x="632" y="429"/>
                </a:lnTo>
                <a:lnTo>
                  <a:pt x="634" y="435"/>
                </a:lnTo>
                <a:lnTo>
                  <a:pt x="630" y="445"/>
                </a:lnTo>
                <a:lnTo>
                  <a:pt x="620" y="451"/>
                </a:lnTo>
                <a:lnTo>
                  <a:pt x="606" y="451"/>
                </a:lnTo>
                <a:lnTo>
                  <a:pt x="596" y="453"/>
                </a:lnTo>
                <a:lnTo>
                  <a:pt x="592" y="467"/>
                </a:lnTo>
                <a:lnTo>
                  <a:pt x="592" y="469"/>
                </a:lnTo>
                <a:lnTo>
                  <a:pt x="594" y="475"/>
                </a:lnTo>
                <a:lnTo>
                  <a:pt x="602" y="487"/>
                </a:lnTo>
                <a:lnTo>
                  <a:pt x="604" y="491"/>
                </a:lnTo>
                <a:lnTo>
                  <a:pt x="604" y="495"/>
                </a:lnTo>
                <a:lnTo>
                  <a:pt x="598" y="505"/>
                </a:lnTo>
                <a:lnTo>
                  <a:pt x="588" y="507"/>
                </a:lnTo>
                <a:lnTo>
                  <a:pt x="576" y="505"/>
                </a:lnTo>
                <a:lnTo>
                  <a:pt x="568" y="505"/>
                </a:lnTo>
                <a:lnTo>
                  <a:pt x="562" y="507"/>
                </a:lnTo>
                <a:lnTo>
                  <a:pt x="558" y="511"/>
                </a:lnTo>
                <a:lnTo>
                  <a:pt x="554" y="517"/>
                </a:lnTo>
                <a:lnTo>
                  <a:pt x="554" y="523"/>
                </a:lnTo>
                <a:lnTo>
                  <a:pt x="558" y="527"/>
                </a:lnTo>
                <a:lnTo>
                  <a:pt x="562" y="539"/>
                </a:lnTo>
                <a:lnTo>
                  <a:pt x="564" y="545"/>
                </a:lnTo>
                <a:lnTo>
                  <a:pt x="562" y="551"/>
                </a:lnTo>
                <a:lnTo>
                  <a:pt x="558" y="555"/>
                </a:lnTo>
                <a:lnTo>
                  <a:pt x="554" y="557"/>
                </a:lnTo>
                <a:lnTo>
                  <a:pt x="550" y="557"/>
                </a:lnTo>
                <a:lnTo>
                  <a:pt x="546" y="557"/>
                </a:lnTo>
                <a:lnTo>
                  <a:pt x="532" y="553"/>
                </a:lnTo>
                <a:lnTo>
                  <a:pt x="526" y="551"/>
                </a:lnTo>
                <a:lnTo>
                  <a:pt x="520" y="551"/>
                </a:lnTo>
                <a:lnTo>
                  <a:pt x="514" y="555"/>
                </a:lnTo>
                <a:lnTo>
                  <a:pt x="510" y="561"/>
                </a:lnTo>
                <a:lnTo>
                  <a:pt x="510" y="567"/>
                </a:lnTo>
                <a:lnTo>
                  <a:pt x="510" y="571"/>
                </a:lnTo>
                <a:lnTo>
                  <a:pt x="514" y="587"/>
                </a:lnTo>
                <a:lnTo>
                  <a:pt x="512" y="589"/>
                </a:lnTo>
                <a:lnTo>
                  <a:pt x="510" y="595"/>
                </a:lnTo>
                <a:lnTo>
                  <a:pt x="502" y="599"/>
                </a:lnTo>
                <a:lnTo>
                  <a:pt x="492" y="599"/>
                </a:lnTo>
                <a:lnTo>
                  <a:pt x="480" y="591"/>
                </a:lnTo>
                <a:lnTo>
                  <a:pt x="474" y="587"/>
                </a:lnTo>
                <a:lnTo>
                  <a:pt x="468" y="587"/>
                </a:lnTo>
                <a:lnTo>
                  <a:pt x="462" y="589"/>
                </a:lnTo>
                <a:lnTo>
                  <a:pt x="458" y="595"/>
                </a:lnTo>
                <a:lnTo>
                  <a:pt x="454" y="599"/>
                </a:lnTo>
                <a:lnTo>
                  <a:pt x="454" y="605"/>
                </a:lnTo>
                <a:lnTo>
                  <a:pt x="454" y="619"/>
                </a:lnTo>
                <a:lnTo>
                  <a:pt x="452" y="623"/>
                </a:lnTo>
                <a:lnTo>
                  <a:pt x="450" y="627"/>
                </a:lnTo>
                <a:lnTo>
                  <a:pt x="442" y="631"/>
                </a:lnTo>
                <a:lnTo>
                  <a:pt x="432" y="627"/>
                </a:lnTo>
                <a:lnTo>
                  <a:pt x="422" y="617"/>
                </a:lnTo>
                <a:lnTo>
                  <a:pt x="416" y="613"/>
                </a:lnTo>
                <a:lnTo>
                  <a:pt x="410" y="613"/>
                </a:lnTo>
                <a:lnTo>
                  <a:pt x="404" y="613"/>
                </a:lnTo>
                <a:lnTo>
                  <a:pt x="400" y="617"/>
                </a:lnTo>
                <a:lnTo>
                  <a:pt x="396" y="621"/>
                </a:lnTo>
                <a:lnTo>
                  <a:pt x="394" y="623"/>
                </a:lnTo>
                <a:lnTo>
                  <a:pt x="392" y="639"/>
                </a:lnTo>
                <a:lnTo>
                  <a:pt x="388" y="643"/>
                </a:lnTo>
                <a:lnTo>
                  <a:pt x="384" y="649"/>
                </a:lnTo>
                <a:lnTo>
                  <a:pt x="374" y="649"/>
                </a:lnTo>
                <a:lnTo>
                  <a:pt x="366" y="643"/>
                </a:lnTo>
                <a:lnTo>
                  <a:pt x="360" y="631"/>
                </a:lnTo>
                <a:lnTo>
                  <a:pt x="354" y="625"/>
                </a:lnTo>
                <a:lnTo>
                  <a:pt x="350" y="623"/>
                </a:lnTo>
                <a:lnTo>
                  <a:pt x="342" y="623"/>
                </a:lnTo>
                <a:lnTo>
                  <a:pt x="338" y="627"/>
                </a:lnTo>
                <a:lnTo>
                  <a:pt x="332" y="629"/>
                </a:lnTo>
                <a:lnTo>
                  <a:pt x="332" y="633"/>
                </a:lnTo>
                <a:lnTo>
                  <a:pt x="324" y="645"/>
                </a:lnTo>
                <a:lnTo>
                  <a:pt x="322" y="649"/>
                </a:lnTo>
                <a:lnTo>
                  <a:pt x="316" y="653"/>
                </a:lnTo>
                <a:lnTo>
                  <a:pt x="306" y="653"/>
                </a:lnTo>
                <a:lnTo>
                  <a:pt x="300" y="645"/>
                </a:lnTo>
                <a:lnTo>
                  <a:pt x="294" y="631"/>
                </a:lnTo>
                <a:lnTo>
                  <a:pt x="290" y="625"/>
                </a:lnTo>
                <a:lnTo>
                  <a:pt x="286" y="621"/>
                </a:lnTo>
                <a:lnTo>
                  <a:pt x="280" y="619"/>
                </a:lnTo>
                <a:lnTo>
                  <a:pt x="274" y="621"/>
                </a:lnTo>
                <a:lnTo>
                  <a:pt x="270" y="623"/>
                </a:lnTo>
                <a:lnTo>
                  <a:pt x="268" y="627"/>
                </a:lnTo>
                <a:lnTo>
                  <a:pt x="258" y="639"/>
                </a:lnTo>
                <a:lnTo>
                  <a:pt x="254" y="641"/>
                </a:lnTo>
                <a:lnTo>
                  <a:pt x="250" y="645"/>
                </a:lnTo>
                <a:lnTo>
                  <a:pt x="240" y="639"/>
                </a:lnTo>
                <a:lnTo>
                  <a:pt x="234" y="631"/>
                </a:lnTo>
                <a:lnTo>
                  <a:pt x="232" y="619"/>
                </a:lnTo>
                <a:lnTo>
                  <a:pt x="228" y="611"/>
                </a:lnTo>
                <a:lnTo>
                  <a:pt x="226" y="607"/>
                </a:lnTo>
                <a:lnTo>
                  <a:pt x="220" y="603"/>
                </a:lnTo>
                <a:lnTo>
                  <a:pt x="214" y="605"/>
                </a:lnTo>
                <a:lnTo>
                  <a:pt x="210" y="605"/>
                </a:lnTo>
                <a:lnTo>
                  <a:pt x="206" y="609"/>
                </a:lnTo>
                <a:lnTo>
                  <a:pt x="196" y="617"/>
                </a:lnTo>
                <a:lnTo>
                  <a:pt x="190" y="619"/>
                </a:lnTo>
                <a:lnTo>
                  <a:pt x="184" y="621"/>
                </a:lnTo>
                <a:lnTo>
                  <a:pt x="174" y="615"/>
                </a:lnTo>
                <a:lnTo>
                  <a:pt x="172" y="605"/>
                </a:lnTo>
                <a:lnTo>
                  <a:pt x="174" y="591"/>
                </a:lnTo>
                <a:lnTo>
                  <a:pt x="172" y="585"/>
                </a:lnTo>
                <a:lnTo>
                  <a:pt x="170" y="579"/>
                </a:lnTo>
                <a:lnTo>
                  <a:pt x="164" y="575"/>
                </a:lnTo>
                <a:lnTo>
                  <a:pt x="158" y="575"/>
                </a:lnTo>
                <a:lnTo>
                  <a:pt x="152" y="575"/>
                </a:lnTo>
                <a:lnTo>
                  <a:pt x="150" y="577"/>
                </a:lnTo>
                <a:lnTo>
                  <a:pt x="136" y="583"/>
                </a:lnTo>
                <a:lnTo>
                  <a:pt x="132" y="585"/>
                </a:lnTo>
                <a:lnTo>
                  <a:pt x="126" y="587"/>
                </a:lnTo>
                <a:lnTo>
                  <a:pt x="118" y="577"/>
                </a:lnTo>
                <a:lnTo>
                  <a:pt x="118" y="567"/>
                </a:lnTo>
                <a:lnTo>
                  <a:pt x="122" y="555"/>
                </a:lnTo>
                <a:lnTo>
                  <a:pt x="122" y="547"/>
                </a:lnTo>
                <a:lnTo>
                  <a:pt x="120" y="541"/>
                </a:lnTo>
                <a:lnTo>
                  <a:pt x="114" y="535"/>
                </a:lnTo>
                <a:lnTo>
                  <a:pt x="112" y="535"/>
                </a:lnTo>
                <a:lnTo>
                  <a:pt x="104" y="535"/>
                </a:lnTo>
                <a:lnTo>
                  <a:pt x="102" y="535"/>
                </a:lnTo>
                <a:lnTo>
                  <a:pt x="88" y="539"/>
                </a:lnTo>
                <a:lnTo>
                  <a:pt x="82" y="539"/>
                </a:lnTo>
                <a:lnTo>
                  <a:pt x="76" y="539"/>
                </a:lnTo>
                <a:lnTo>
                  <a:pt x="72" y="533"/>
                </a:lnTo>
                <a:lnTo>
                  <a:pt x="70" y="529"/>
                </a:lnTo>
                <a:lnTo>
                  <a:pt x="68" y="523"/>
                </a:lnTo>
                <a:lnTo>
                  <a:pt x="70" y="521"/>
                </a:lnTo>
                <a:lnTo>
                  <a:pt x="78" y="507"/>
                </a:lnTo>
                <a:lnTo>
                  <a:pt x="80" y="499"/>
                </a:lnTo>
                <a:lnTo>
                  <a:pt x="80" y="493"/>
                </a:lnTo>
                <a:lnTo>
                  <a:pt x="76" y="487"/>
                </a:lnTo>
                <a:lnTo>
                  <a:pt x="70" y="485"/>
                </a:lnTo>
                <a:lnTo>
                  <a:pt x="68" y="483"/>
                </a:lnTo>
                <a:lnTo>
                  <a:pt x="64" y="483"/>
                </a:lnTo>
                <a:lnTo>
                  <a:pt x="48" y="485"/>
                </a:lnTo>
                <a:lnTo>
                  <a:pt x="42" y="483"/>
                </a:lnTo>
                <a:lnTo>
                  <a:pt x="38" y="481"/>
                </a:lnTo>
                <a:lnTo>
                  <a:pt x="32" y="473"/>
                </a:lnTo>
                <a:lnTo>
                  <a:pt x="36" y="463"/>
                </a:lnTo>
                <a:lnTo>
                  <a:pt x="46" y="451"/>
                </a:lnTo>
                <a:lnTo>
                  <a:pt x="50" y="439"/>
                </a:lnTo>
                <a:lnTo>
                  <a:pt x="44" y="429"/>
                </a:lnTo>
                <a:lnTo>
                  <a:pt x="38" y="425"/>
                </a:lnTo>
                <a:lnTo>
                  <a:pt x="36" y="425"/>
                </a:lnTo>
                <a:lnTo>
                  <a:pt x="22" y="425"/>
                </a:lnTo>
                <a:lnTo>
                  <a:pt x="16" y="421"/>
                </a:lnTo>
                <a:lnTo>
                  <a:pt x="12" y="419"/>
                </a:lnTo>
                <a:lnTo>
                  <a:pt x="8" y="413"/>
                </a:lnTo>
                <a:lnTo>
                  <a:pt x="10" y="409"/>
                </a:lnTo>
                <a:lnTo>
                  <a:pt x="10" y="403"/>
                </a:lnTo>
                <a:lnTo>
                  <a:pt x="14" y="399"/>
                </a:lnTo>
                <a:lnTo>
                  <a:pt x="26" y="391"/>
                </a:lnTo>
                <a:lnTo>
                  <a:pt x="30" y="385"/>
                </a:lnTo>
                <a:lnTo>
                  <a:pt x="32" y="379"/>
                </a:lnTo>
                <a:lnTo>
                  <a:pt x="30" y="371"/>
                </a:lnTo>
                <a:lnTo>
                  <a:pt x="30" y="367"/>
                </a:lnTo>
                <a:lnTo>
                  <a:pt x="24" y="365"/>
                </a:lnTo>
                <a:lnTo>
                  <a:pt x="22" y="361"/>
                </a:lnTo>
                <a:lnTo>
                  <a:pt x="8" y="359"/>
                </a:lnTo>
                <a:lnTo>
                  <a:pt x="2" y="355"/>
                </a:lnTo>
                <a:lnTo>
                  <a:pt x="0" y="351"/>
                </a:lnTo>
                <a:lnTo>
                  <a:pt x="0" y="341"/>
                </a:lnTo>
                <a:lnTo>
                  <a:pt x="8" y="333"/>
                </a:lnTo>
                <a:lnTo>
                  <a:pt x="20" y="327"/>
                </a:lnTo>
                <a:lnTo>
                  <a:pt x="24" y="321"/>
                </a:lnTo>
                <a:lnTo>
                  <a:pt x="26" y="317"/>
                </a:lnTo>
                <a:lnTo>
                  <a:pt x="26" y="309"/>
                </a:lnTo>
                <a:lnTo>
                  <a:pt x="26" y="305"/>
                </a:lnTo>
                <a:lnTo>
                  <a:pt x="24" y="301"/>
                </a:lnTo>
                <a:lnTo>
                  <a:pt x="20" y="297"/>
                </a:lnTo>
                <a:lnTo>
                  <a:pt x="8" y="289"/>
                </a:lnTo>
                <a:lnTo>
                  <a:pt x="4" y="287"/>
                </a:lnTo>
                <a:lnTo>
                  <a:pt x="2" y="283"/>
                </a:lnTo>
                <a:lnTo>
                  <a:pt x="2" y="271"/>
                </a:lnTo>
                <a:lnTo>
                  <a:pt x="12" y="267"/>
                </a:lnTo>
                <a:lnTo>
                  <a:pt x="26" y="263"/>
                </a:lnTo>
                <a:lnTo>
                  <a:pt x="30" y="259"/>
                </a:lnTo>
                <a:lnTo>
                  <a:pt x="36" y="255"/>
                </a:lnTo>
                <a:lnTo>
                  <a:pt x="38" y="250"/>
                </a:lnTo>
                <a:lnTo>
                  <a:pt x="38" y="244"/>
                </a:lnTo>
                <a:lnTo>
                  <a:pt x="36" y="240"/>
                </a:lnTo>
                <a:lnTo>
                  <a:pt x="32" y="236"/>
                </a:lnTo>
                <a:lnTo>
                  <a:pt x="24" y="228"/>
                </a:lnTo>
                <a:lnTo>
                  <a:pt x="18" y="222"/>
                </a:lnTo>
                <a:lnTo>
                  <a:pt x="18" y="218"/>
                </a:lnTo>
                <a:lnTo>
                  <a:pt x="20" y="206"/>
                </a:lnTo>
                <a:lnTo>
                  <a:pt x="30" y="202"/>
                </a:lnTo>
                <a:lnTo>
                  <a:pt x="46" y="202"/>
                </a:lnTo>
                <a:lnTo>
                  <a:pt x="52" y="200"/>
                </a:lnTo>
                <a:lnTo>
                  <a:pt x="58" y="198"/>
                </a:lnTo>
                <a:lnTo>
                  <a:pt x="60" y="192"/>
                </a:lnTo>
                <a:lnTo>
                  <a:pt x="62" y="186"/>
                </a:lnTo>
                <a:lnTo>
                  <a:pt x="60" y="180"/>
                </a:lnTo>
                <a:lnTo>
                  <a:pt x="58" y="178"/>
                </a:lnTo>
                <a:lnTo>
                  <a:pt x="48" y="166"/>
                </a:lnTo>
                <a:lnTo>
                  <a:pt x="48" y="160"/>
                </a:lnTo>
                <a:lnTo>
                  <a:pt x="48" y="156"/>
                </a:lnTo>
                <a:lnTo>
                  <a:pt x="52" y="146"/>
                </a:lnTo>
                <a:lnTo>
                  <a:pt x="64" y="144"/>
                </a:lnTo>
                <a:lnTo>
                  <a:pt x="76" y="146"/>
                </a:lnTo>
                <a:lnTo>
                  <a:pt x="84" y="146"/>
                </a:lnTo>
                <a:lnTo>
                  <a:pt x="90" y="142"/>
                </a:lnTo>
                <a:lnTo>
                  <a:pt x="92" y="140"/>
                </a:lnTo>
                <a:lnTo>
                  <a:pt x="96" y="132"/>
                </a:lnTo>
                <a:lnTo>
                  <a:pt x="96" y="130"/>
                </a:lnTo>
                <a:lnTo>
                  <a:pt x="96" y="124"/>
                </a:lnTo>
                <a:lnTo>
                  <a:pt x="90" y="110"/>
                </a:lnTo>
                <a:lnTo>
                  <a:pt x="88" y="106"/>
                </a:lnTo>
                <a:lnTo>
                  <a:pt x="90" y="102"/>
                </a:lnTo>
                <a:lnTo>
                  <a:pt x="96" y="94"/>
                </a:lnTo>
                <a:lnTo>
                  <a:pt x="108" y="92"/>
                </a:lnTo>
                <a:lnTo>
                  <a:pt x="120" y="98"/>
                </a:lnTo>
                <a:lnTo>
                  <a:pt x="132" y="98"/>
                </a:lnTo>
                <a:lnTo>
                  <a:pt x="140" y="92"/>
                </a:lnTo>
                <a:lnTo>
                  <a:pt x="142" y="86"/>
                </a:lnTo>
                <a:lnTo>
                  <a:pt x="142" y="82"/>
                </a:lnTo>
                <a:lnTo>
                  <a:pt x="140" y="66"/>
                </a:lnTo>
                <a:lnTo>
                  <a:pt x="140" y="60"/>
                </a:lnTo>
                <a:lnTo>
                  <a:pt x="140" y="56"/>
                </a:lnTo>
                <a:lnTo>
                  <a:pt x="150" y="50"/>
                </a:lnTo>
                <a:lnTo>
                  <a:pt x="162" y="52"/>
                </a:lnTo>
                <a:lnTo>
                  <a:pt x="172" y="62"/>
                </a:lnTo>
                <a:lnTo>
                  <a:pt x="178" y="62"/>
                </a:lnTo>
                <a:lnTo>
                  <a:pt x="184" y="62"/>
                </a:lnTo>
                <a:lnTo>
                  <a:pt x="190" y="60"/>
                </a:lnTo>
                <a:lnTo>
                  <a:pt x="194" y="56"/>
                </a:lnTo>
                <a:lnTo>
                  <a:pt x="196" y="52"/>
                </a:lnTo>
                <a:lnTo>
                  <a:pt x="198" y="48"/>
                </a:lnTo>
                <a:lnTo>
                  <a:pt x="198" y="34"/>
                </a:lnTo>
                <a:lnTo>
                  <a:pt x="198" y="28"/>
                </a:lnTo>
                <a:lnTo>
                  <a:pt x="202" y="26"/>
                </a:lnTo>
                <a:lnTo>
                  <a:pt x="206" y="20"/>
                </a:lnTo>
                <a:lnTo>
                  <a:pt x="210" y="20"/>
                </a:lnTo>
                <a:lnTo>
                  <a:pt x="214" y="20"/>
                </a:lnTo>
                <a:lnTo>
                  <a:pt x="220" y="26"/>
                </a:lnTo>
                <a:lnTo>
                  <a:pt x="230" y="34"/>
                </a:lnTo>
                <a:lnTo>
                  <a:pt x="234" y="38"/>
                </a:lnTo>
                <a:lnTo>
                  <a:pt x="240" y="38"/>
                </a:lnTo>
                <a:lnTo>
                  <a:pt x="246" y="38"/>
                </a:lnTo>
                <a:lnTo>
                  <a:pt x="252" y="36"/>
                </a:lnTo>
                <a:lnTo>
                  <a:pt x="256" y="32"/>
                </a:lnTo>
                <a:lnTo>
                  <a:pt x="258" y="26"/>
                </a:lnTo>
                <a:lnTo>
                  <a:pt x="260" y="14"/>
                </a:lnTo>
                <a:lnTo>
                  <a:pt x="262" y="8"/>
                </a:lnTo>
                <a:lnTo>
                  <a:pt x="268" y="4"/>
                </a:lnTo>
                <a:lnTo>
                  <a:pt x="272" y="2"/>
                </a:lnTo>
                <a:lnTo>
                  <a:pt x="276" y="2"/>
                </a:lnTo>
                <a:lnTo>
                  <a:pt x="280" y="4"/>
                </a:lnTo>
                <a:lnTo>
                  <a:pt x="286" y="8"/>
                </a:lnTo>
                <a:lnTo>
                  <a:pt x="294" y="22"/>
                </a:lnTo>
                <a:lnTo>
                  <a:pt x="296" y="26"/>
                </a:lnTo>
                <a:lnTo>
                  <a:pt x="302" y="28"/>
                </a:lnTo>
                <a:lnTo>
                  <a:pt x="310" y="28"/>
                </a:lnTo>
                <a:lnTo>
                  <a:pt x="316" y="26"/>
                </a:lnTo>
                <a:lnTo>
                  <a:pt x="318" y="22"/>
                </a:lnTo>
                <a:lnTo>
                  <a:pt x="320" y="20"/>
                </a:lnTo>
                <a:lnTo>
                  <a:pt x="328" y="8"/>
                </a:lnTo>
                <a:lnTo>
                  <a:pt x="328" y="2"/>
                </a:lnTo>
                <a:lnTo>
                  <a:pt x="334" y="0"/>
                </a:lnTo>
                <a:lnTo>
                  <a:pt x="344" y="0"/>
                </a:lnTo>
                <a:lnTo>
                  <a:pt x="352" y="8"/>
                </a:lnTo>
                <a:lnTo>
                  <a:pt x="356" y="22"/>
                </a:lnTo>
                <a:lnTo>
                  <a:pt x="360" y="26"/>
                </a:lnTo>
                <a:lnTo>
                  <a:pt x="364" y="30"/>
                </a:lnTo>
                <a:lnTo>
                  <a:pt x="362" y="38"/>
                </a:lnTo>
                <a:lnTo>
                  <a:pt x="362" y="46"/>
                </a:lnTo>
                <a:lnTo>
                  <a:pt x="360" y="54"/>
                </a:lnTo>
                <a:lnTo>
                  <a:pt x="360" y="64"/>
                </a:lnTo>
                <a:lnTo>
                  <a:pt x="352" y="60"/>
                </a:lnTo>
                <a:lnTo>
                  <a:pt x="344" y="60"/>
                </a:lnTo>
                <a:lnTo>
                  <a:pt x="334" y="60"/>
                </a:lnTo>
                <a:lnTo>
                  <a:pt x="326" y="60"/>
                </a:lnTo>
                <a:lnTo>
                  <a:pt x="318" y="60"/>
                </a:lnTo>
                <a:lnTo>
                  <a:pt x="312" y="60"/>
                </a:lnTo>
                <a:lnTo>
                  <a:pt x="304" y="60"/>
                </a:lnTo>
                <a:lnTo>
                  <a:pt x="298" y="60"/>
                </a:lnTo>
                <a:lnTo>
                  <a:pt x="284" y="60"/>
                </a:lnTo>
                <a:lnTo>
                  <a:pt x="272" y="64"/>
                </a:lnTo>
                <a:lnTo>
                  <a:pt x="266" y="64"/>
                </a:lnTo>
                <a:lnTo>
                  <a:pt x="258" y="66"/>
                </a:lnTo>
                <a:lnTo>
                  <a:pt x="252" y="68"/>
                </a:lnTo>
                <a:lnTo>
                  <a:pt x="246" y="70"/>
                </a:lnTo>
                <a:lnTo>
                  <a:pt x="234" y="74"/>
                </a:lnTo>
                <a:lnTo>
                  <a:pt x="222" y="80"/>
                </a:lnTo>
                <a:lnTo>
                  <a:pt x="210" y="84"/>
                </a:lnTo>
                <a:lnTo>
                  <a:pt x="198" y="90"/>
                </a:lnTo>
                <a:lnTo>
                  <a:pt x="186" y="98"/>
                </a:lnTo>
                <a:lnTo>
                  <a:pt x="176" y="104"/>
                </a:lnTo>
                <a:lnTo>
                  <a:pt x="164" y="112"/>
                </a:lnTo>
                <a:lnTo>
                  <a:pt x="156" y="120"/>
                </a:lnTo>
                <a:lnTo>
                  <a:pt x="146" y="128"/>
                </a:lnTo>
                <a:lnTo>
                  <a:pt x="138" y="138"/>
                </a:lnTo>
                <a:lnTo>
                  <a:pt x="128" y="146"/>
                </a:lnTo>
                <a:lnTo>
                  <a:pt x="120" y="156"/>
                </a:lnTo>
                <a:lnTo>
                  <a:pt x="112" y="164"/>
                </a:lnTo>
                <a:lnTo>
                  <a:pt x="104" y="176"/>
                </a:lnTo>
                <a:lnTo>
                  <a:pt x="98" y="186"/>
                </a:lnTo>
                <a:lnTo>
                  <a:pt x="90" y="198"/>
                </a:lnTo>
                <a:lnTo>
                  <a:pt x="84" y="210"/>
                </a:lnTo>
                <a:lnTo>
                  <a:pt x="80" y="222"/>
                </a:lnTo>
                <a:lnTo>
                  <a:pt x="74" y="234"/>
                </a:lnTo>
                <a:lnTo>
                  <a:pt x="70" y="246"/>
                </a:lnTo>
                <a:lnTo>
                  <a:pt x="68" y="251"/>
                </a:lnTo>
                <a:lnTo>
                  <a:pt x="68" y="257"/>
                </a:lnTo>
                <a:lnTo>
                  <a:pt x="64" y="265"/>
                </a:lnTo>
                <a:lnTo>
                  <a:pt x="64" y="271"/>
                </a:lnTo>
                <a:lnTo>
                  <a:pt x="60" y="283"/>
                </a:lnTo>
                <a:lnTo>
                  <a:pt x="60" y="297"/>
                </a:lnTo>
                <a:lnTo>
                  <a:pt x="60" y="303"/>
                </a:lnTo>
                <a:lnTo>
                  <a:pt x="60" y="311"/>
                </a:lnTo>
                <a:lnTo>
                  <a:pt x="60" y="319"/>
                </a:lnTo>
                <a:lnTo>
                  <a:pt x="60" y="325"/>
                </a:lnTo>
                <a:lnTo>
                  <a:pt x="60" y="337"/>
                </a:lnTo>
                <a:lnTo>
                  <a:pt x="60" y="351"/>
                </a:lnTo>
                <a:lnTo>
                  <a:pt x="60" y="357"/>
                </a:lnTo>
                <a:lnTo>
                  <a:pt x="60" y="365"/>
                </a:lnTo>
                <a:lnTo>
                  <a:pt x="62" y="371"/>
                </a:lnTo>
                <a:lnTo>
                  <a:pt x="64" y="377"/>
                </a:lnTo>
                <a:lnTo>
                  <a:pt x="68" y="391"/>
                </a:lnTo>
                <a:lnTo>
                  <a:pt x="70" y="403"/>
                </a:lnTo>
                <a:lnTo>
                  <a:pt x="74" y="415"/>
                </a:lnTo>
                <a:lnTo>
                  <a:pt x="80" y="429"/>
                </a:lnTo>
                <a:lnTo>
                  <a:pt x="84" y="439"/>
                </a:lnTo>
                <a:lnTo>
                  <a:pt x="90" y="451"/>
                </a:lnTo>
                <a:lnTo>
                  <a:pt x="98" y="461"/>
                </a:lnTo>
                <a:lnTo>
                  <a:pt x="104" y="473"/>
                </a:lnTo>
                <a:lnTo>
                  <a:pt x="112" y="481"/>
                </a:lnTo>
                <a:lnTo>
                  <a:pt x="120" y="493"/>
                </a:lnTo>
                <a:lnTo>
                  <a:pt x="128" y="503"/>
                </a:lnTo>
                <a:lnTo>
                  <a:pt x="138" y="513"/>
                </a:lnTo>
                <a:lnTo>
                  <a:pt x="146" y="521"/>
                </a:lnTo>
                <a:lnTo>
                  <a:pt x="156" y="529"/>
                </a:lnTo>
                <a:lnTo>
                  <a:pt x="164" y="535"/>
                </a:lnTo>
                <a:lnTo>
                  <a:pt x="176" y="545"/>
                </a:lnTo>
                <a:lnTo>
                  <a:pt x="186" y="551"/>
                </a:lnTo>
                <a:lnTo>
                  <a:pt x="198" y="557"/>
                </a:lnTo>
                <a:lnTo>
                  <a:pt x="210" y="563"/>
                </a:lnTo>
                <a:lnTo>
                  <a:pt x="222" y="569"/>
                </a:lnTo>
                <a:lnTo>
                  <a:pt x="234" y="573"/>
                </a:lnTo>
                <a:lnTo>
                  <a:pt x="246" y="577"/>
                </a:lnTo>
                <a:lnTo>
                  <a:pt x="252" y="579"/>
                </a:lnTo>
                <a:lnTo>
                  <a:pt x="258" y="581"/>
                </a:lnTo>
                <a:lnTo>
                  <a:pt x="266" y="583"/>
                </a:lnTo>
                <a:lnTo>
                  <a:pt x="272" y="585"/>
                </a:lnTo>
                <a:lnTo>
                  <a:pt x="284" y="587"/>
                </a:lnTo>
                <a:lnTo>
                  <a:pt x="298" y="589"/>
                </a:lnTo>
                <a:lnTo>
                  <a:pt x="304" y="589"/>
                </a:lnTo>
                <a:lnTo>
                  <a:pt x="312" y="589"/>
                </a:lnTo>
                <a:lnTo>
                  <a:pt x="318" y="589"/>
                </a:lnTo>
                <a:lnTo>
                  <a:pt x="326" y="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3" name="Freeform 210"/>
          <p:cNvSpPr>
            <a:spLocks/>
          </p:cNvSpPr>
          <p:nvPr/>
        </p:nvSpPr>
        <p:spPr bwMode="auto">
          <a:xfrm>
            <a:off x="4822825" y="5111750"/>
            <a:ext cx="41275" cy="53975"/>
          </a:xfrm>
          <a:custGeom>
            <a:avLst/>
            <a:gdLst>
              <a:gd name="T0" fmla="*/ 2147483647 w 26"/>
              <a:gd name="T1" fmla="*/ 0 h 34"/>
              <a:gd name="T2" fmla="*/ 2147483647 w 26"/>
              <a:gd name="T3" fmla="*/ 2147483647 h 34"/>
              <a:gd name="T4" fmla="*/ 2147483647 w 26"/>
              <a:gd name="T5" fmla="*/ 2147483647 h 34"/>
              <a:gd name="T6" fmla="*/ 2147483647 w 26"/>
              <a:gd name="T7" fmla="*/ 2147483647 h 34"/>
              <a:gd name="T8" fmla="*/ 2147483647 w 26"/>
              <a:gd name="T9" fmla="*/ 2147483647 h 34"/>
              <a:gd name="T10" fmla="*/ 0 w 26"/>
              <a:gd name="T11" fmla="*/ 2147483647 h 34"/>
              <a:gd name="T12" fmla="*/ 2147483647 w 26"/>
              <a:gd name="T13" fmla="*/ 0 h 34"/>
              <a:gd name="T14" fmla="*/ 2147483647 w 26"/>
              <a:gd name="T15" fmla="*/ 0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34">
                <a:moveTo>
                  <a:pt x="8" y="0"/>
                </a:moveTo>
                <a:lnTo>
                  <a:pt x="18" y="2"/>
                </a:lnTo>
                <a:lnTo>
                  <a:pt x="26" y="14"/>
                </a:lnTo>
                <a:lnTo>
                  <a:pt x="14" y="34"/>
                </a:lnTo>
                <a:lnTo>
                  <a:pt x="4" y="34"/>
                </a:lnTo>
                <a:lnTo>
                  <a:pt x="0" y="1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4" name="Freeform 211"/>
          <p:cNvSpPr>
            <a:spLocks/>
          </p:cNvSpPr>
          <p:nvPr/>
        </p:nvSpPr>
        <p:spPr bwMode="auto">
          <a:xfrm>
            <a:off x="4381500" y="5187950"/>
            <a:ext cx="787400" cy="785813"/>
          </a:xfrm>
          <a:custGeom>
            <a:avLst/>
            <a:gdLst>
              <a:gd name="T0" fmla="*/ 2147483647 w 496"/>
              <a:gd name="T1" fmla="*/ 2147483647 h 495"/>
              <a:gd name="T2" fmla="*/ 2147483647 w 496"/>
              <a:gd name="T3" fmla="*/ 2147483647 h 495"/>
              <a:gd name="T4" fmla="*/ 2147483647 w 496"/>
              <a:gd name="T5" fmla="*/ 2147483647 h 495"/>
              <a:gd name="T6" fmla="*/ 2147483647 w 496"/>
              <a:gd name="T7" fmla="*/ 2147483647 h 495"/>
              <a:gd name="T8" fmla="*/ 2147483647 w 496"/>
              <a:gd name="T9" fmla="*/ 2147483647 h 495"/>
              <a:gd name="T10" fmla="*/ 2147483647 w 496"/>
              <a:gd name="T11" fmla="*/ 2147483647 h 495"/>
              <a:gd name="T12" fmla="*/ 2147483647 w 496"/>
              <a:gd name="T13" fmla="*/ 2147483647 h 495"/>
              <a:gd name="T14" fmla="*/ 2147483647 w 496"/>
              <a:gd name="T15" fmla="*/ 2147483647 h 495"/>
              <a:gd name="T16" fmla="*/ 2147483647 w 496"/>
              <a:gd name="T17" fmla="*/ 2147483647 h 495"/>
              <a:gd name="T18" fmla="*/ 2147483647 w 496"/>
              <a:gd name="T19" fmla="*/ 2147483647 h 495"/>
              <a:gd name="T20" fmla="*/ 2147483647 w 496"/>
              <a:gd name="T21" fmla="*/ 2147483647 h 495"/>
              <a:gd name="T22" fmla="*/ 2147483647 w 496"/>
              <a:gd name="T23" fmla="*/ 2147483647 h 495"/>
              <a:gd name="T24" fmla="*/ 2147483647 w 496"/>
              <a:gd name="T25" fmla="*/ 2147483647 h 495"/>
              <a:gd name="T26" fmla="*/ 2147483647 w 496"/>
              <a:gd name="T27" fmla="*/ 2147483647 h 495"/>
              <a:gd name="T28" fmla="*/ 2147483647 w 496"/>
              <a:gd name="T29" fmla="*/ 2147483647 h 495"/>
              <a:gd name="T30" fmla="*/ 2147483647 w 496"/>
              <a:gd name="T31" fmla="*/ 2147483647 h 495"/>
              <a:gd name="T32" fmla="*/ 2147483647 w 496"/>
              <a:gd name="T33" fmla="*/ 2147483647 h 495"/>
              <a:gd name="T34" fmla="*/ 2147483647 w 496"/>
              <a:gd name="T35" fmla="*/ 2147483647 h 495"/>
              <a:gd name="T36" fmla="*/ 2147483647 w 496"/>
              <a:gd name="T37" fmla="*/ 2147483647 h 495"/>
              <a:gd name="T38" fmla="*/ 2147483647 w 496"/>
              <a:gd name="T39" fmla="*/ 2147483647 h 495"/>
              <a:gd name="T40" fmla="*/ 2147483647 w 496"/>
              <a:gd name="T41" fmla="*/ 0 h 495"/>
              <a:gd name="T42" fmla="*/ 2147483647 w 496"/>
              <a:gd name="T43" fmla="*/ 0 h 495"/>
              <a:gd name="T44" fmla="*/ 2147483647 w 496"/>
              <a:gd name="T45" fmla="*/ 2147483647 h 495"/>
              <a:gd name="T46" fmla="*/ 2147483647 w 496"/>
              <a:gd name="T47" fmla="*/ 2147483647 h 495"/>
              <a:gd name="T48" fmla="*/ 2147483647 w 496"/>
              <a:gd name="T49" fmla="*/ 2147483647 h 495"/>
              <a:gd name="T50" fmla="*/ 2147483647 w 496"/>
              <a:gd name="T51" fmla="*/ 2147483647 h 495"/>
              <a:gd name="T52" fmla="*/ 2147483647 w 496"/>
              <a:gd name="T53" fmla="*/ 2147483647 h 495"/>
              <a:gd name="T54" fmla="*/ 2147483647 w 496"/>
              <a:gd name="T55" fmla="*/ 2147483647 h 495"/>
              <a:gd name="T56" fmla="*/ 2147483647 w 496"/>
              <a:gd name="T57" fmla="*/ 2147483647 h 495"/>
              <a:gd name="T58" fmla="*/ 2147483647 w 496"/>
              <a:gd name="T59" fmla="*/ 2147483647 h 495"/>
              <a:gd name="T60" fmla="*/ 2147483647 w 496"/>
              <a:gd name="T61" fmla="*/ 2147483647 h 495"/>
              <a:gd name="T62" fmla="*/ 0 w 496"/>
              <a:gd name="T63" fmla="*/ 2147483647 h 495"/>
              <a:gd name="T64" fmla="*/ 0 w 496"/>
              <a:gd name="T65" fmla="*/ 2147483647 h 495"/>
              <a:gd name="T66" fmla="*/ 2147483647 w 496"/>
              <a:gd name="T67" fmla="*/ 2147483647 h 495"/>
              <a:gd name="T68" fmla="*/ 2147483647 w 496"/>
              <a:gd name="T69" fmla="*/ 2147483647 h 495"/>
              <a:gd name="T70" fmla="*/ 2147483647 w 496"/>
              <a:gd name="T71" fmla="*/ 2147483647 h 495"/>
              <a:gd name="T72" fmla="*/ 2147483647 w 496"/>
              <a:gd name="T73" fmla="*/ 2147483647 h 495"/>
              <a:gd name="T74" fmla="*/ 2147483647 w 496"/>
              <a:gd name="T75" fmla="*/ 2147483647 h 495"/>
              <a:gd name="T76" fmla="*/ 2147483647 w 496"/>
              <a:gd name="T77" fmla="*/ 2147483647 h 495"/>
              <a:gd name="T78" fmla="*/ 2147483647 w 496"/>
              <a:gd name="T79" fmla="*/ 2147483647 h 495"/>
              <a:gd name="T80" fmla="*/ 2147483647 w 496"/>
              <a:gd name="T81" fmla="*/ 2147483647 h 495"/>
              <a:gd name="T82" fmla="*/ 2147483647 w 496"/>
              <a:gd name="T83" fmla="*/ 2147483647 h 495"/>
              <a:gd name="T84" fmla="*/ 2147483647 w 496"/>
              <a:gd name="T85" fmla="*/ 2147483647 h 4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6" h="495">
                <a:moveTo>
                  <a:pt x="248" y="495"/>
                </a:moveTo>
                <a:lnTo>
                  <a:pt x="260" y="493"/>
                </a:lnTo>
                <a:lnTo>
                  <a:pt x="272" y="493"/>
                </a:lnTo>
                <a:lnTo>
                  <a:pt x="284" y="489"/>
                </a:lnTo>
                <a:lnTo>
                  <a:pt x="296" y="489"/>
                </a:lnTo>
                <a:lnTo>
                  <a:pt x="308" y="485"/>
                </a:lnTo>
                <a:lnTo>
                  <a:pt x="320" y="483"/>
                </a:lnTo>
                <a:lnTo>
                  <a:pt x="332" y="479"/>
                </a:lnTo>
                <a:lnTo>
                  <a:pt x="344" y="475"/>
                </a:lnTo>
                <a:lnTo>
                  <a:pt x="354" y="469"/>
                </a:lnTo>
                <a:lnTo>
                  <a:pt x="364" y="463"/>
                </a:lnTo>
                <a:lnTo>
                  <a:pt x="374" y="457"/>
                </a:lnTo>
                <a:lnTo>
                  <a:pt x="386" y="451"/>
                </a:lnTo>
                <a:lnTo>
                  <a:pt x="394" y="445"/>
                </a:lnTo>
                <a:lnTo>
                  <a:pt x="404" y="437"/>
                </a:lnTo>
                <a:lnTo>
                  <a:pt x="412" y="429"/>
                </a:lnTo>
                <a:lnTo>
                  <a:pt x="422" y="423"/>
                </a:lnTo>
                <a:lnTo>
                  <a:pt x="430" y="413"/>
                </a:lnTo>
                <a:lnTo>
                  <a:pt x="436" y="403"/>
                </a:lnTo>
                <a:lnTo>
                  <a:pt x="444" y="393"/>
                </a:lnTo>
                <a:lnTo>
                  <a:pt x="452" y="385"/>
                </a:lnTo>
                <a:lnTo>
                  <a:pt x="458" y="373"/>
                </a:lnTo>
                <a:lnTo>
                  <a:pt x="464" y="363"/>
                </a:lnTo>
                <a:lnTo>
                  <a:pt x="468" y="353"/>
                </a:lnTo>
                <a:lnTo>
                  <a:pt x="474" y="343"/>
                </a:lnTo>
                <a:lnTo>
                  <a:pt x="478" y="331"/>
                </a:lnTo>
                <a:lnTo>
                  <a:pt x="482" y="319"/>
                </a:lnTo>
                <a:lnTo>
                  <a:pt x="486" y="307"/>
                </a:lnTo>
                <a:lnTo>
                  <a:pt x="488" y="297"/>
                </a:lnTo>
                <a:lnTo>
                  <a:pt x="490" y="283"/>
                </a:lnTo>
                <a:lnTo>
                  <a:pt x="492" y="271"/>
                </a:lnTo>
                <a:lnTo>
                  <a:pt x="494" y="259"/>
                </a:lnTo>
                <a:lnTo>
                  <a:pt x="496" y="247"/>
                </a:lnTo>
                <a:lnTo>
                  <a:pt x="494" y="233"/>
                </a:lnTo>
                <a:lnTo>
                  <a:pt x="492" y="221"/>
                </a:lnTo>
                <a:lnTo>
                  <a:pt x="490" y="209"/>
                </a:lnTo>
                <a:lnTo>
                  <a:pt x="488" y="195"/>
                </a:lnTo>
                <a:lnTo>
                  <a:pt x="486" y="183"/>
                </a:lnTo>
                <a:lnTo>
                  <a:pt x="482" y="172"/>
                </a:lnTo>
                <a:lnTo>
                  <a:pt x="478" y="162"/>
                </a:lnTo>
                <a:lnTo>
                  <a:pt x="474" y="150"/>
                </a:lnTo>
                <a:lnTo>
                  <a:pt x="468" y="140"/>
                </a:lnTo>
                <a:lnTo>
                  <a:pt x="464" y="128"/>
                </a:lnTo>
                <a:lnTo>
                  <a:pt x="458" y="118"/>
                </a:lnTo>
                <a:lnTo>
                  <a:pt x="452" y="108"/>
                </a:lnTo>
                <a:lnTo>
                  <a:pt x="444" y="98"/>
                </a:lnTo>
                <a:lnTo>
                  <a:pt x="436" y="90"/>
                </a:lnTo>
                <a:lnTo>
                  <a:pt x="430" y="80"/>
                </a:lnTo>
                <a:lnTo>
                  <a:pt x="422" y="72"/>
                </a:lnTo>
                <a:lnTo>
                  <a:pt x="412" y="64"/>
                </a:lnTo>
                <a:lnTo>
                  <a:pt x="404" y="54"/>
                </a:lnTo>
                <a:lnTo>
                  <a:pt x="394" y="48"/>
                </a:lnTo>
                <a:lnTo>
                  <a:pt x="386" y="42"/>
                </a:lnTo>
                <a:lnTo>
                  <a:pt x="374" y="34"/>
                </a:lnTo>
                <a:lnTo>
                  <a:pt x="364" y="30"/>
                </a:lnTo>
                <a:lnTo>
                  <a:pt x="354" y="24"/>
                </a:lnTo>
                <a:lnTo>
                  <a:pt x="344" y="20"/>
                </a:lnTo>
                <a:lnTo>
                  <a:pt x="332" y="14"/>
                </a:lnTo>
                <a:lnTo>
                  <a:pt x="320" y="10"/>
                </a:lnTo>
                <a:lnTo>
                  <a:pt x="308" y="6"/>
                </a:lnTo>
                <a:lnTo>
                  <a:pt x="296" y="4"/>
                </a:lnTo>
                <a:lnTo>
                  <a:pt x="284" y="2"/>
                </a:lnTo>
                <a:lnTo>
                  <a:pt x="272" y="0"/>
                </a:lnTo>
                <a:lnTo>
                  <a:pt x="260" y="0"/>
                </a:lnTo>
                <a:lnTo>
                  <a:pt x="248" y="0"/>
                </a:lnTo>
                <a:lnTo>
                  <a:pt x="234" y="0"/>
                </a:lnTo>
                <a:lnTo>
                  <a:pt x="222" y="0"/>
                </a:lnTo>
                <a:lnTo>
                  <a:pt x="208" y="2"/>
                </a:lnTo>
                <a:lnTo>
                  <a:pt x="196" y="4"/>
                </a:lnTo>
                <a:lnTo>
                  <a:pt x="184" y="6"/>
                </a:lnTo>
                <a:lnTo>
                  <a:pt x="172" y="10"/>
                </a:lnTo>
                <a:lnTo>
                  <a:pt x="162" y="14"/>
                </a:lnTo>
                <a:lnTo>
                  <a:pt x="150" y="20"/>
                </a:lnTo>
                <a:lnTo>
                  <a:pt x="140" y="24"/>
                </a:lnTo>
                <a:lnTo>
                  <a:pt x="128" y="30"/>
                </a:lnTo>
                <a:lnTo>
                  <a:pt x="118" y="34"/>
                </a:lnTo>
                <a:lnTo>
                  <a:pt x="108" y="42"/>
                </a:lnTo>
                <a:lnTo>
                  <a:pt x="98" y="48"/>
                </a:lnTo>
                <a:lnTo>
                  <a:pt x="90" y="54"/>
                </a:lnTo>
                <a:lnTo>
                  <a:pt x="80" y="64"/>
                </a:lnTo>
                <a:lnTo>
                  <a:pt x="72" y="72"/>
                </a:lnTo>
                <a:lnTo>
                  <a:pt x="64" y="80"/>
                </a:lnTo>
                <a:lnTo>
                  <a:pt x="56" y="90"/>
                </a:lnTo>
                <a:lnTo>
                  <a:pt x="48" y="98"/>
                </a:lnTo>
                <a:lnTo>
                  <a:pt x="42" y="108"/>
                </a:lnTo>
                <a:lnTo>
                  <a:pt x="34" y="118"/>
                </a:lnTo>
                <a:lnTo>
                  <a:pt x="30" y="128"/>
                </a:lnTo>
                <a:lnTo>
                  <a:pt x="24" y="140"/>
                </a:lnTo>
                <a:lnTo>
                  <a:pt x="20" y="150"/>
                </a:lnTo>
                <a:lnTo>
                  <a:pt x="14" y="162"/>
                </a:lnTo>
                <a:lnTo>
                  <a:pt x="10" y="172"/>
                </a:lnTo>
                <a:lnTo>
                  <a:pt x="6" y="183"/>
                </a:lnTo>
                <a:lnTo>
                  <a:pt x="4" y="195"/>
                </a:lnTo>
                <a:lnTo>
                  <a:pt x="2" y="209"/>
                </a:lnTo>
                <a:lnTo>
                  <a:pt x="0" y="221"/>
                </a:lnTo>
                <a:lnTo>
                  <a:pt x="0" y="233"/>
                </a:lnTo>
                <a:lnTo>
                  <a:pt x="0" y="247"/>
                </a:lnTo>
                <a:lnTo>
                  <a:pt x="0" y="259"/>
                </a:lnTo>
                <a:lnTo>
                  <a:pt x="0" y="271"/>
                </a:lnTo>
                <a:lnTo>
                  <a:pt x="2" y="283"/>
                </a:lnTo>
                <a:lnTo>
                  <a:pt x="4" y="297"/>
                </a:lnTo>
                <a:lnTo>
                  <a:pt x="6" y="307"/>
                </a:lnTo>
                <a:lnTo>
                  <a:pt x="10" y="319"/>
                </a:lnTo>
                <a:lnTo>
                  <a:pt x="14" y="331"/>
                </a:lnTo>
                <a:lnTo>
                  <a:pt x="20" y="343"/>
                </a:lnTo>
                <a:lnTo>
                  <a:pt x="24" y="353"/>
                </a:lnTo>
                <a:lnTo>
                  <a:pt x="30" y="363"/>
                </a:lnTo>
                <a:lnTo>
                  <a:pt x="34" y="373"/>
                </a:lnTo>
                <a:lnTo>
                  <a:pt x="42" y="385"/>
                </a:lnTo>
                <a:lnTo>
                  <a:pt x="48" y="393"/>
                </a:lnTo>
                <a:lnTo>
                  <a:pt x="56" y="403"/>
                </a:lnTo>
                <a:lnTo>
                  <a:pt x="64" y="413"/>
                </a:lnTo>
                <a:lnTo>
                  <a:pt x="72" y="423"/>
                </a:lnTo>
                <a:lnTo>
                  <a:pt x="80" y="429"/>
                </a:lnTo>
                <a:lnTo>
                  <a:pt x="90" y="437"/>
                </a:lnTo>
                <a:lnTo>
                  <a:pt x="98" y="445"/>
                </a:lnTo>
                <a:lnTo>
                  <a:pt x="108" y="451"/>
                </a:lnTo>
                <a:lnTo>
                  <a:pt x="118" y="457"/>
                </a:lnTo>
                <a:lnTo>
                  <a:pt x="128" y="463"/>
                </a:lnTo>
                <a:lnTo>
                  <a:pt x="140" y="469"/>
                </a:lnTo>
                <a:lnTo>
                  <a:pt x="150" y="475"/>
                </a:lnTo>
                <a:lnTo>
                  <a:pt x="162" y="479"/>
                </a:lnTo>
                <a:lnTo>
                  <a:pt x="172" y="483"/>
                </a:lnTo>
                <a:lnTo>
                  <a:pt x="184" y="485"/>
                </a:lnTo>
                <a:lnTo>
                  <a:pt x="196" y="489"/>
                </a:lnTo>
                <a:lnTo>
                  <a:pt x="208" y="489"/>
                </a:lnTo>
                <a:lnTo>
                  <a:pt x="222" y="493"/>
                </a:lnTo>
                <a:lnTo>
                  <a:pt x="234" y="493"/>
                </a:lnTo>
                <a:lnTo>
                  <a:pt x="248" y="495"/>
                </a:lnTo>
                <a:close/>
              </a:path>
            </a:pathLst>
          </a:custGeom>
          <a:solidFill>
            <a:srgbClr val="0A8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5" name="Freeform 212"/>
          <p:cNvSpPr>
            <a:spLocks/>
          </p:cNvSpPr>
          <p:nvPr/>
        </p:nvSpPr>
        <p:spPr bwMode="auto">
          <a:xfrm>
            <a:off x="4479925" y="5280025"/>
            <a:ext cx="596900" cy="595313"/>
          </a:xfrm>
          <a:custGeom>
            <a:avLst/>
            <a:gdLst>
              <a:gd name="T0" fmla="*/ 2147483647 w 376"/>
              <a:gd name="T1" fmla="*/ 2147483647 h 375"/>
              <a:gd name="T2" fmla="*/ 2147483647 w 376"/>
              <a:gd name="T3" fmla="*/ 2147483647 h 375"/>
              <a:gd name="T4" fmla="*/ 2147483647 w 376"/>
              <a:gd name="T5" fmla="*/ 2147483647 h 375"/>
              <a:gd name="T6" fmla="*/ 2147483647 w 376"/>
              <a:gd name="T7" fmla="*/ 2147483647 h 375"/>
              <a:gd name="T8" fmla="*/ 2147483647 w 376"/>
              <a:gd name="T9" fmla="*/ 2147483647 h 375"/>
              <a:gd name="T10" fmla="*/ 2147483647 w 376"/>
              <a:gd name="T11" fmla="*/ 2147483647 h 375"/>
              <a:gd name="T12" fmla="*/ 2147483647 w 376"/>
              <a:gd name="T13" fmla="*/ 2147483647 h 375"/>
              <a:gd name="T14" fmla="*/ 2147483647 w 376"/>
              <a:gd name="T15" fmla="*/ 2147483647 h 375"/>
              <a:gd name="T16" fmla="*/ 2147483647 w 376"/>
              <a:gd name="T17" fmla="*/ 2147483647 h 375"/>
              <a:gd name="T18" fmla="*/ 2147483647 w 376"/>
              <a:gd name="T19" fmla="*/ 2147483647 h 375"/>
              <a:gd name="T20" fmla="*/ 2147483647 w 376"/>
              <a:gd name="T21" fmla="*/ 2147483647 h 375"/>
              <a:gd name="T22" fmla="*/ 2147483647 w 376"/>
              <a:gd name="T23" fmla="*/ 2147483647 h 375"/>
              <a:gd name="T24" fmla="*/ 2147483647 w 376"/>
              <a:gd name="T25" fmla="*/ 2147483647 h 375"/>
              <a:gd name="T26" fmla="*/ 2147483647 w 376"/>
              <a:gd name="T27" fmla="*/ 2147483647 h 375"/>
              <a:gd name="T28" fmla="*/ 2147483647 w 376"/>
              <a:gd name="T29" fmla="*/ 2147483647 h 375"/>
              <a:gd name="T30" fmla="*/ 2147483647 w 376"/>
              <a:gd name="T31" fmla="*/ 2147483647 h 375"/>
              <a:gd name="T32" fmla="*/ 2147483647 w 376"/>
              <a:gd name="T33" fmla="*/ 2147483647 h 375"/>
              <a:gd name="T34" fmla="*/ 2147483647 w 376"/>
              <a:gd name="T35" fmla="*/ 2147483647 h 375"/>
              <a:gd name="T36" fmla="*/ 2147483647 w 376"/>
              <a:gd name="T37" fmla="*/ 2147483647 h 375"/>
              <a:gd name="T38" fmla="*/ 2147483647 w 376"/>
              <a:gd name="T39" fmla="*/ 2147483647 h 375"/>
              <a:gd name="T40" fmla="*/ 2147483647 w 376"/>
              <a:gd name="T41" fmla="*/ 0 h 375"/>
              <a:gd name="T42" fmla="*/ 2147483647 w 376"/>
              <a:gd name="T43" fmla="*/ 0 h 375"/>
              <a:gd name="T44" fmla="*/ 2147483647 w 376"/>
              <a:gd name="T45" fmla="*/ 2147483647 h 375"/>
              <a:gd name="T46" fmla="*/ 2147483647 w 376"/>
              <a:gd name="T47" fmla="*/ 2147483647 h 375"/>
              <a:gd name="T48" fmla="*/ 2147483647 w 376"/>
              <a:gd name="T49" fmla="*/ 2147483647 h 375"/>
              <a:gd name="T50" fmla="*/ 2147483647 w 376"/>
              <a:gd name="T51" fmla="*/ 2147483647 h 375"/>
              <a:gd name="T52" fmla="*/ 2147483647 w 376"/>
              <a:gd name="T53" fmla="*/ 2147483647 h 375"/>
              <a:gd name="T54" fmla="*/ 2147483647 w 376"/>
              <a:gd name="T55" fmla="*/ 2147483647 h 375"/>
              <a:gd name="T56" fmla="*/ 2147483647 w 376"/>
              <a:gd name="T57" fmla="*/ 2147483647 h 375"/>
              <a:gd name="T58" fmla="*/ 2147483647 w 376"/>
              <a:gd name="T59" fmla="*/ 2147483647 h 375"/>
              <a:gd name="T60" fmla="*/ 2147483647 w 376"/>
              <a:gd name="T61" fmla="*/ 2147483647 h 375"/>
              <a:gd name="T62" fmla="*/ 0 w 376"/>
              <a:gd name="T63" fmla="*/ 2147483647 h 375"/>
              <a:gd name="T64" fmla="*/ 0 w 376"/>
              <a:gd name="T65" fmla="*/ 2147483647 h 375"/>
              <a:gd name="T66" fmla="*/ 2147483647 w 376"/>
              <a:gd name="T67" fmla="*/ 2147483647 h 375"/>
              <a:gd name="T68" fmla="*/ 2147483647 w 376"/>
              <a:gd name="T69" fmla="*/ 2147483647 h 375"/>
              <a:gd name="T70" fmla="*/ 2147483647 w 376"/>
              <a:gd name="T71" fmla="*/ 2147483647 h 375"/>
              <a:gd name="T72" fmla="*/ 2147483647 w 376"/>
              <a:gd name="T73" fmla="*/ 2147483647 h 375"/>
              <a:gd name="T74" fmla="*/ 2147483647 w 376"/>
              <a:gd name="T75" fmla="*/ 2147483647 h 375"/>
              <a:gd name="T76" fmla="*/ 2147483647 w 376"/>
              <a:gd name="T77" fmla="*/ 2147483647 h 375"/>
              <a:gd name="T78" fmla="*/ 2147483647 w 376"/>
              <a:gd name="T79" fmla="*/ 2147483647 h 375"/>
              <a:gd name="T80" fmla="*/ 2147483647 w 376"/>
              <a:gd name="T81" fmla="*/ 2147483647 h 375"/>
              <a:gd name="T82" fmla="*/ 2147483647 w 376"/>
              <a:gd name="T83" fmla="*/ 2147483647 h 375"/>
              <a:gd name="T84" fmla="*/ 2147483647 w 376"/>
              <a:gd name="T85" fmla="*/ 2147483647 h 3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6" h="375">
                <a:moveTo>
                  <a:pt x="190" y="375"/>
                </a:moveTo>
                <a:lnTo>
                  <a:pt x="198" y="373"/>
                </a:lnTo>
                <a:lnTo>
                  <a:pt x="208" y="371"/>
                </a:lnTo>
                <a:lnTo>
                  <a:pt x="216" y="371"/>
                </a:lnTo>
                <a:lnTo>
                  <a:pt x="226" y="369"/>
                </a:lnTo>
                <a:lnTo>
                  <a:pt x="234" y="367"/>
                </a:lnTo>
                <a:lnTo>
                  <a:pt x="244" y="365"/>
                </a:lnTo>
                <a:lnTo>
                  <a:pt x="252" y="361"/>
                </a:lnTo>
                <a:lnTo>
                  <a:pt x="262" y="359"/>
                </a:lnTo>
                <a:lnTo>
                  <a:pt x="270" y="353"/>
                </a:lnTo>
                <a:lnTo>
                  <a:pt x="278" y="349"/>
                </a:lnTo>
                <a:lnTo>
                  <a:pt x="286" y="345"/>
                </a:lnTo>
                <a:lnTo>
                  <a:pt x="294" y="339"/>
                </a:lnTo>
                <a:lnTo>
                  <a:pt x="300" y="333"/>
                </a:lnTo>
                <a:lnTo>
                  <a:pt x="308" y="329"/>
                </a:lnTo>
                <a:lnTo>
                  <a:pt x="314" y="323"/>
                </a:lnTo>
                <a:lnTo>
                  <a:pt x="322" y="319"/>
                </a:lnTo>
                <a:lnTo>
                  <a:pt x="326" y="311"/>
                </a:lnTo>
                <a:lnTo>
                  <a:pt x="332" y="305"/>
                </a:lnTo>
                <a:lnTo>
                  <a:pt x="336" y="297"/>
                </a:lnTo>
                <a:lnTo>
                  <a:pt x="342" y="291"/>
                </a:lnTo>
                <a:lnTo>
                  <a:pt x="348" y="283"/>
                </a:lnTo>
                <a:lnTo>
                  <a:pt x="352" y="275"/>
                </a:lnTo>
                <a:lnTo>
                  <a:pt x="356" y="267"/>
                </a:lnTo>
                <a:lnTo>
                  <a:pt x="360" y="259"/>
                </a:lnTo>
                <a:lnTo>
                  <a:pt x="364" y="249"/>
                </a:lnTo>
                <a:lnTo>
                  <a:pt x="368" y="241"/>
                </a:lnTo>
                <a:lnTo>
                  <a:pt x="370" y="233"/>
                </a:lnTo>
                <a:lnTo>
                  <a:pt x="372" y="223"/>
                </a:lnTo>
                <a:lnTo>
                  <a:pt x="374" y="213"/>
                </a:lnTo>
                <a:lnTo>
                  <a:pt x="374" y="205"/>
                </a:lnTo>
                <a:lnTo>
                  <a:pt x="376" y="195"/>
                </a:lnTo>
                <a:lnTo>
                  <a:pt x="376" y="187"/>
                </a:lnTo>
                <a:lnTo>
                  <a:pt x="376" y="175"/>
                </a:lnTo>
                <a:lnTo>
                  <a:pt x="374" y="167"/>
                </a:lnTo>
                <a:lnTo>
                  <a:pt x="374" y="157"/>
                </a:lnTo>
                <a:lnTo>
                  <a:pt x="372" y="147"/>
                </a:lnTo>
                <a:lnTo>
                  <a:pt x="370" y="137"/>
                </a:lnTo>
                <a:lnTo>
                  <a:pt x="368" y="129"/>
                </a:lnTo>
                <a:lnTo>
                  <a:pt x="364" y="119"/>
                </a:lnTo>
                <a:lnTo>
                  <a:pt x="360" y="114"/>
                </a:lnTo>
                <a:lnTo>
                  <a:pt x="356" y="104"/>
                </a:lnTo>
                <a:lnTo>
                  <a:pt x="352" y="96"/>
                </a:lnTo>
                <a:lnTo>
                  <a:pt x="348" y="88"/>
                </a:lnTo>
                <a:lnTo>
                  <a:pt x="342" y="82"/>
                </a:lnTo>
                <a:lnTo>
                  <a:pt x="336" y="74"/>
                </a:lnTo>
                <a:lnTo>
                  <a:pt x="332" y="66"/>
                </a:lnTo>
                <a:lnTo>
                  <a:pt x="326" y="60"/>
                </a:lnTo>
                <a:lnTo>
                  <a:pt x="322" y="54"/>
                </a:lnTo>
                <a:lnTo>
                  <a:pt x="314" y="48"/>
                </a:lnTo>
                <a:lnTo>
                  <a:pt x="308" y="42"/>
                </a:lnTo>
                <a:lnTo>
                  <a:pt x="300" y="36"/>
                </a:lnTo>
                <a:lnTo>
                  <a:pt x="294" y="30"/>
                </a:lnTo>
                <a:lnTo>
                  <a:pt x="286" y="26"/>
                </a:lnTo>
                <a:lnTo>
                  <a:pt x="278" y="20"/>
                </a:lnTo>
                <a:lnTo>
                  <a:pt x="270" y="16"/>
                </a:lnTo>
                <a:lnTo>
                  <a:pt x="262" y="14"/>
                </a:lnTo>
                <a:lnTo>
                  <a:pt x="252" y="10"/>
                </a:lnTo>
                <a:lnTo>
                  <a:pt x="244" y="6"/>
                </a:lnTo>
                <a:lnTo>
                  <a:pt x="234" y="4"/>
                </a:lnTo>
                <a:lnTo>
                  <a:pt x="226" y="4"/>
                </a:lnTo>
                <a:lnTo>
                  <a:pt x="216" y="0"/>
                </a:lnTo>
                <a:lnTo>
                  <a:pt x="208" y="0"/>
                </a:lnTo>
                <a:lnTo>
                  <a:pt x="198" y="0"/>
                </a:lnTo>
                <a:lnTo>
                  <a:pt x="190" y="0"/>
                </a:lnTo>
                <a:lnTo>
                  <a:pt x="178" y="0"/>
                </a:lnTo>
                <a:lnTo>
                  <a:pt x="170" y="0"/>
                </a:lnTo>
                <a:lnTo>
                  <a:pt x="160" y="0"/>
                </a:lnTo>
                <a:lnTo>
                  <a:pt x="150" y="4"/>
                </a:lnTo>
                <a:lnTo>
                  <a:pt x="140" y="4"/>
                </a:lnTo>
                <a:lnTo>
                  <a:pt x="132" y="6"/>
                </a:lnTo>
                <a:lnTo>
                  <a:pt x="122" y="10"/>
                </a:lnTo>
                <a:lnTo>
                  <a:pt x="116" y="14"/>
                </a:lnTo>
                <a:lnTo>
                  <a:pt x="106" y="16"/>
                </a:lnTo>
                <a:lnTo>
                  <a:pt x="96" y="20"/>
                </a:lnTo>
                <a:lnTo>
                  <a:pt x="90" y="26"/>
                </a:lnTo>
                <a:lnTo>
                  <a:pt x="82" y="30"/>
                </a:lnTo>
                <a:lnTo>
                  <a:pt x="74" y="36"/>
                </a:lnTo>
                <a:lnTo>
                  <a:pt x="68" y="42"/>
                </a:lnTo>
                <a:lnTo>
                  <a:pt x="62" y="48"/>
                </a:lnTo>
                <a:lnTo>
                  <a:pt x="56" y="54"/>
                </a:lnTo>
                <a:lnTo>
                  <a:pt x="48" y="60"/>
                </a:lnTo>
                <a:lnTo>
                  <a:pt x="42" y="66"/>
                </a:lnTo>
                <a:lnTo>
                  <a:pt x="36" y="74"/>
                </a:lnTo>
                <a:lnTo>
                  <a:pt x="32" y="82"/>
                </a:lnTo>
                <a:lnTo>
                  <a:pt x="26" y="88"/>
                </a:lnTo>
                <a:lnTo>
                  <a:pt x="22" y="96"/>
                </a:lnTo>
                <a:lnTo>
                  <a:pt x="18" y="104"/>
                </a:lnTo>
                <a:lnTo>
                  <a:pt x="16" y="114"/>
                </a:lnTo>
                <a:lnTo>
                  <a:pt x="12" y="119"/>
                </a:lnTo>
                <a:lnTo>
                  <a:pt x="8" y="129"/>
                </a:lnTo>
                <a:lnTo>
                  <a:pt x="6" y="137"/>
                </a:lnTo>
                <a:lnTo>
                  <a:pt x="4" y="147"/>
                </a:lnTo>
                <a:lnTo>
                  <a:pt x="2" y="157"/>
                </a:lnTo>
                <a:lnTo>
                  <a:pt x="0" y="167"/>
                </a:lnTo>
                <a:lnTo>
                  <a:pt x="0" y="175"/>
                </a:lnTo>
                <a:lnTo>
                  <a:pt x="0" y="187"/>
                </a:lnTo>
                <a:lnTo>
                  <a:pt x="0" y="195"/>
                </a:lnTo>
                <a:lnTo>
                  <a:pt x="0" y="205"/>
                </a:lnTo>
                <a:lnTo>
                  <a:pt x="2" y="213"/>
                </a:lnTo>
                <a:lnTo>
                  <a:pt x="4" y="223"/>
                </a:lnTo>
                <a:lnTo>
                  <a:pt x="6" y="233"/>
                </a:lnTo>
                <a:lnTo>
                  <a:pt x="8" y="241"/>
                </a:lnTo>
                <a:lnTo>
                  <a:pt x="12" y="249"/>
                </a:lnTo>
                <a:lnTo>
                  <a:pt x="16" y="259"/>
                </a:lnTo>
                <a:lnTo>
                  <a:pt x="18" y="267"/>
                </a:lnTo>
                <a:lnTo>
                  <a:pt x="22" y="275"/>
                </a:lnTo>
                <a:lnTo>
                  <a:pt x="26" y="283"/>
                </a:lnTo>
                <a:lnTo>
                  <a:pt x="32" y="291"/>
                </a:lnTo>
                <a:lnTo>
                  <a:pt x="36" y="297"/>
                </a:lnTo>
                <a:lnTo>
                  <a:pt x="42" y="305"/>
                </a:lnTo>
                <a:lnTo>
                  <a:pt x="48" y="311"/>
                </a:lnTo>
                <a:lnTo>
                  <a:pt x="56" y="319"/>
                </a:lnTo>
                <a:lnTo>
                  <a:pt x="62" y="323"/>
                </a:lnTo>
                <a:lnTo>
                  <a:pt x="68" y="329"/>
                </a:lnTo>
                <a:lnTo>
                  <a:pt x="74" y="333"/>
                </a:lnTo>
                <a:lnTo>
                  <a:pt x="82" y="339"/>
                </a:lnTo>
                <a:lnTo>
                  <a:pt x="90" y="345"/>
                </a:lnTo>
                <a:lnTo>
                  <a:pt x="96" y="349"/>
                </a:lnTo>
                <a:lnTo>
                  <a:pt x="106" y="353"/>
                </a:lnTo>
                <a:lnTo>
                  <a:pt x="116" y="359"/>
                </a:lnTo>
                <a:lnTo>
                  <a:pt x="122" y="361"/>
                </a:lnTo>
                <a:lnTo>
                  <a:pt x="132" y="365"/>
                </a:lnTo>
                <a:lnTo>
                  <a:pt x="140" y="367"/>
                </a:lnTo>
                <a:lnTo>
                  <a:pt x="150" y="369"/>
                </a:lnTo>
                <a:lnTo>
                  <a:pt x="160" y="371"/>
                </a:lnTo>
                <a:lnTo>
                  <a:pt x="170" y="371"/>
                </a:lnTo>
                <a:lnTo>
                  <a:pt x="178" y="373"/>
                </a:lnTo>
                <a:lnTo>
                  <a:pt x="190" y="375"/>
                </a:lnTo>
                <a:close/>
              </a:path>
            </a:pathLst>
          </a:custGeom>
          <a:solidFill>
            <a:srgbClr val="ABA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6" name="Freeform 213"/>
          <p:cNvSpPr>
            <a:spLocks/>
          </p:cNvSpPr>
          <p:nvPr/>
        </p:nvSpPr>
        <p:spPr bwMode="auto">
          <a:xfrm>
            <a:off x="4473575" y="5286375"/>
            <a:ext cx="612775" cy="585788"/>
          </a:xfrm>
          <a:custGeom>
            <a:avLst/>
            <a:gdLst>
              <a:gd name="T0" fmla="*/ 2147483647 w 386"/>
              <a:gd name="T1" fmla="*/ 2147483647 h 369"/>
              <a:gd name="T2" fmla="*/ 2147483647 w 386"/>
              <a:gd name="T3" fmla="*/ 2147483647 h 369"/>
              <a:gd name="T4" fmla="*/ 2147483647 w 386"/>
              <a:gd name="T5" fmla="*/ 2147483647 h 369"/>
              <a:gd name="T6" fmla="*/ 2147483647 w 386"/>
              <a:gd name="T7" fmla="*/ 2147483647 h 369"/>
              <a:gd name="T8" fmla="*/ 2147483647 w 386"/>
              <a:gd name="T9" fmla="*/ 2147483647 h 369"/>
              <a:gd name="T10" fmla="*/ 2147483647 w 386"/>
              <a:gd name="T11" fmla="*/ 2147483647 h 369"/>
              <a:gd name="T12" fmla="*/ 2147483647 w 386"/>
              <a:gd name="T13" fmla="*/ 2147483647 h 369"/>
              <a:gd name="T14" fmla="*/ 2147483647 w 386"/>
              <a:gd name="T15" fmla="*/ 2147483647 h 369"/>
              <a:gd name="T16" fmla="*/ 2147483647 w 386"/>
              <a:gd name="T17" fmla="*/ 2147483647 h 369"/>
              <a:gd name="T18" fmla="*/ 2147483647 w 386"/>
              <a:gd name="T19" fmla="*/ 2147483647 h 369"/>
              <a:gd name="T20" fmla="*/ 2147483647 w 386"/>
              <a:gd name="T21" fmla="*/ 2147483647 h 369"/>
              <a:gd name="T22" fmla="*/ 2147483647 w 386"/>
              <a:gd name="T23" fmla="*/ 2147483647 h 369"/>
              <a:gd name="T24" fmla="*/ 2147483647 w 386"/>
              <a:gd name="T25" fmla="*/ 2147483647 h 369"/>
              <a:gd name="T26" fmla="*/ 2147483647 w 386"/>
              <a:gd name="T27" fmla="*/ 2147483647 h 369"/>
              <a:gd name="T28" fmla="*/ 0 w 386"/>
              <a:gd name="T29" fmla="*/ 2147483647 h 369"/>
              <a:gd name="T30" fmla="*/ 0 w 386"/>
              <a:gd name="T31" fmla="*/ 2147483647 h 369"/>
              <a:gd name="T32" fmla="*/ 2147483647 w 386"/>
              <a:gd name="T33" fmla="*/ 2147483647 h 369"/>
              <a:gd name="T34" fmla="*/ 2147483647 w 386"/>
              <a:gd name="T35" fmla="*/ 2147483647 h 369"/>
              <a:gd name="T36" fmla="*/ 2147483647 w 386"/>
              <a:gd name="T37" fmla="*/ 2147483647 h 369"/>
              <a:gd name="T38" fmla="*/ 2147483647 w 386"/>
              <a:gd name="T39" fmla="*/ 2147483647 h 369"/>
              <a:gd name="T40" fmla="*/ 2147483647 w 386"/>
              <a:gd name="T41" fmla="*/ 2147483647 h 369"/>
              <a:gd name="T42" fmla="*/ 2147483647 w 386"/>
              <a:gd name="T43" fmla="*/ 2147483647 h 369"/>
              <a:gd name="T44" fmla="*/ 2147483647 w 386"/>
              <a:gd name="T45" fmla="*/ 2147483647 h 369"/>
              <a:gd name="T46" fmla="*/ 2147483647 w 386"/>
              <a:gd name="T47" fmla="*/ 2147483647 h 369"/>
              <a:gd name="T48" fmla="*/ 2147483647 w 386"/>
              <a:gd name="T49" fmla="*/ 2147483647 h 369"/>
              <a:gd name="T50" fmla="*/ 2147483647 w 386"/>
              <a:gd name="T51" fmla="*/ 2147483647 h 369"/>
              <a:gd name="T52" fmla="*/ 2147483647 w 386"/>
              <a:gd name="T53" fmla="*/ 0 h 369"/>
              <a:gd name="T54" fmla="*/ 2147483647 w 386"/>
              <a:gd name="T55" fmla="*/ 2147483647 h 369"/>
              <a:gd name="T56" fmla="*/ 2147483647 w 386"/>
              <a:gd name="T57" fmla="*/ 2147483647 h 369"/>
              <a:gd name="T58" fmla="*/ 2147483647 w 386"/>
              <a:gd name="T59" fmla="*/ 2147483647 h 369"/>
              <a:gd name="T60" fmla="*/ 2147483647 w 386"/>
              <a:gd name="T61" fmla="*/ 2147483647 h 369"/>
              <a:gd name="T62" fmla="*/ 2147483647 w 386"/>
              <a:gd name="T63" fmla="*/ 2147483647 h 369"/>
              <a:gd name="T64" fmla="*/ 2147483647 w 386"/>
              <a:gd name="T65" fmla="*/ 2147483647 h 369"/>
              <a:gd name="T66" fmla="*/ 2147483647 w 386"/>
              <a:gd name="T67" fmla="*/ 2147483647 h 369"/>
              <a:gd name="T68" fmla="*/ 2147483647 w 386"/>
              <a:gd name="T69" fmla="*/ 2147483647 h 369"/>
              <a:gd name="T70" fmla="*/ 2147483647 w 386"/>
              <a:gd name="T71" fmla="*/ 2147483647 h 369"/>
              <a:gd name="T72" fmla="*/ 2147483647 w 386"/>
              <a:gd name="T73" fmla="*/ 2147483647 h 369"/>
              <a:gd name="T74" fmla="*/ 2147483647 w 386"/>
              <a:gd name="T75" fmla="*/ 2147483647 h 369"/>
              <a:gd name="T76" fmla="*/ 2147483647 w 386"/>
              <a:gd name="T77" fmla="*/ 2147483647 h 369"/>
              <a:gd name="T78" fmla="*/ 2147483647 w 386"/>
              <a:gd name="T79" fmla="*/ 2147483647 h 369"/>
              <a:gd name="T80" fmla="*/ 2147483647 w 386"/>
              <a:gd name="T81" fmla="*/ 2147483647 h 369"/>
              <a:gd name="T82" fmla="*/ 2147483647 w 386"/>
              <a:gd name="T83" fmla="*/ 2147483647 h 369"/>
              <a:gd name="T84" fmla="*/ 2147483647 w 386"/>
              <a:gd name="T85" fmla="*/ 2147483647 h 369"/>
              <a:gd name="T86" fmla="*/ 2147483647 w 386"/>
              <a:gd name="T87" fmla="*/ 2147483647 h 369"/>
              <a:gd name="T88" fmla="*/ 2147483647 w 386"/>
              <a:gd name="T89" fmla="*/ 2147483647 h 369"/>
              <a:gd name="T90" fmla="*/ 2147483647 w 386"/>
              <a:gd name="T91" fmla="*/ 2147483647 h 369"/>
              <a:gd name="T92" fmla="*/ 2147483647 w 386"/>
              <a:gd name="T93" fmla="*/ 2147483647 h 369"/>
              <a:gd name="T94" fmla="*/ 2147483647 w 386"/>
              <a:gd name="T95" fmla="*/ 2147483647 h 369"/>
              <a:gd name="T96" fmla="*/ 2147483647 w 386"/>
              <a:gd name="T97" fmla="*/ 2147483647 h 369"/>
              <a:gd name="T98" fmla="*/ 2147483647 w 386"/>
              <a:gd name="T99" fmla="*/ 2147483647 h 369"/>
              <a:gd name="T100" fmla="*/ 2147483647 w 386"/>
              <a:gd name="T101" fmla="*/ 2147483647 h 369"/>
              <a:gd name="T102" fmla="*/ 2147483647 w 386"/>
              <a:gd name="T103" fmla="*/ 2147483647 h 369"/>
              <a:gd name="T104" fmla="*/ 2147483647 w 386"/>
              <a:gd name="T105" fmla="*/ 2147483647 h 369"/>
              <a:gd name="T106" fmla="*/ 2147483647 w 386"/>
              <a:gd name="T107" fmla="*/ 2147483647 h 369"/>
              <a:gd name="T108" fmla="*/ 2147483647 w 386"/>
              <a:gd name="T109" fmla="*/ 2147483647 h 369"/>
              <a:gd name="T110" fmla="*/ 2147483647 w 386"/>
              <a:gd name="T111" fmla="*/ 2147483647 h 369"/>
              <a:gd name="T112" fmla="*/ 2147483647 w 386"/>
              <a:gd name="T113" fmla="*/ 2147483647 h 369"/>
              <a:gd name="T114" fmla="*/ 2147483647 w 386"/>
              <a:gd name="T115" fmla="*/ 2147483647 h 369"/>
              <a:gd name="T116" fmla="*/ 2147483647 w 386"/>
              <a:gd name="T117" fmla="*/ 2147483647 h 369"/>
              <a:gd name="T118" fmla="*/ 2147483647 w 386"/>
              <a:gd name="T119" fmla="*/ 2147483647 h 369"/>
              <a:gd name="T120" fmla="*/ 2147483647 w 386"/>
              <a:gd name="T121" fmla="*/ 2147483647 h 369"/>
              <a:gd name="T122" fmla="*/ 2147483647 w 386"/>
              <a:gd name="T123" fmla="*/ 2147483647 h 3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86" h="369">
                <a:moveTo>
                  <a:pt x="180" y="281"/>
                </a:moveTo>
                <a:lnTo>
                  <a:pt x="176" y="281"/>
                </a:lnTo>
                <a:lnTo>
                  <a:pt x="170" y="285"/>
                </a:lnTo>
                <a:lnTo>
                  <a:pt x="164" y="289"/>
                </a:lnTo>
                <a:lnTo>
                  <a:pt x="158" y="293"/>
                </a:lnTo>
                <a:lnTo>
                  <a:pt x="150" y="297"/>
                </a:lnTo>
                <a:lnTo>
                  <a:pt x="144" y="303"/>
                </a:lnTo>
                <a:lnTo>
                  <a:pt x="136" y="307"/>
                </a:lnTo>
                <a:lnTo>
                  <a:pt x="130" y="311"/>
                </a:lnTo>
                <a:lnTo>
                  <a:pt x="122" y="317"/>
                </a:lnTo>
                <a:lnTo>
                  <a:pt x="114" y="323"/>
                </a:lnTo>
                <a:lnTo>
                  <a:pt x="106" y="327"/>
                </a:lnTo>
                <a:lnTo>
                  <a:pt x="98" y="333"/>
                </a:lnTo>
                <a:lnTo>
                  <a:pt x="90" y="339"/>
                </a:lnTo>
                <a:lnTo>
                  <a:pt x="84" y="345"/>
                </a:lnTo>
                <a:lnTo>
                  <a:pt x="72" y="335"/>
                </a:lnTo>
                <a:lnTo>
                  <a:pt x="64" y="327"/>
                </a:lnTo>
                <a:lnTo>
                  <a:pt x="66" y="317"/>
                </a:lnTo>
                <a:lnTo>
                  <a:pt x="68" y="307"/>
                </a:lnTo>
                <a:lnTo>
                  <a:pt x="72" y="299"/>
                </a:lnTo>
                <a:lnTo>
                  <a:pt x="76" y="291"/>
                </a:lnTo>
                <a:lnTo>
                  <a:pt x="78" y="281"/>
                </a:lnTo>
                <a:lnTo>
                  <a:pt x="82" y="273"/>
                </a:lnTo>
                <a:lnTo>
                  <a:pt x="84" y="263"/>
                </a:lnTo>
                <a:lnTo>
                  <a:pt x="88" y="257"/>
                </a:lnTo>
                <a:lnTo>
                  <a:pt x="90" y="247"/>
                </a:lnTo>
                <a:lnTo>
                  <a:pt x="92" y="241"/>
                </a:lnTo>
                <a:lnTo>
                  <a:pt x="94" y="235"/>
                </a:lnTo>
                <a:lnTo>
                  <a:pt x="98" y="229"/>
                </a:lnTo>
                <a:lnTo>
                  <a:pt x="100" y="221"/>
                </a:lnTo>
                <a:lnTo>
                  <a:pt x="102" y="219"/>
                </a:lnTo>
                <a:lnTo>
                  <a:pt x="98" y="217"/>
                </a:lnTo>
                <a:lnTo>
                  <a:pt x="92" y="213"/>
                </a:lnTo>
                <a:lnTo>
                  <a:pt x="86" y="209"/>
                </a:lnTo>
                <a:lnTo>
                  <a:pt x="78" y="207"/>
                </a:lnTo>
                <a:lnTo>
                  <a:pt x="72" y="203"/>
                </a:lnTo>
                <a:lnTo>
                  <a:pt x="66" y="201"/>
                </a:lnTo>
                <a:lnTo>
                  <a:pt x="56" y="197"/>
                </a:lnTo>
                <a:lnTo>
                  <a:pt x="48" y="193"/>
                </a:lnTo>
                <a:lnTo>
                  <a:pt x="40" y="187"/>
                </a:lnTo>
                <a:lnTo>
                  <a:pt x="32" y="185"/>
                </a:lnTo>
                <a:lnTo>
                  <a:pt x="22" y="179"/>
                </a:lnTo>
                <a:lnTo>
                  <a:pt x="16" y="175"/>
                </a:lnTo>
                <a:lnTo>
                  <a:pt x="6" y="171"/>
                </a:lnTo>
                <a:lnTo>
                  <a:pt x="0" y="169"/>
                </a:lnTo>
                <a:lnTo>
                  <a:pt x="0" y="161"/>
                </a:lnTo>
                <a:lnTo>
                  <a:pt x="0" y="155"/>
                </a:lnTo>
                <a:lnTo>
                  <a:pt x="0" y="147"/>
                </a:lnTo>
                <a:lnTo>
                  <a:pt x="4" y="143"/>
                </a:lnTo>
                <a:lnTo>
                  <a:pt x="10" y="139"/>
                </a:lnTo>
                <a:lnTo>
                  <a:pt x="20" y="139"/>
                </a:lnTo>
                <a:lnTo>
                  <a:pt x="28" y="137"/>
                </a:lnTo>
                <a:lnTo>
                  <a:pt x="38" y="135"/>
                </a:lnTo>
                <a:lnTo>
                  <a:pt x="48" y="133"/>
                </a:lnTo>
                <a:lnTo>
                  <a:pt x="56" y="131"/>
                </a:lnTo>
                <a:lnTo>
                  <a:pt x="66" y="129"/>
                </a:lnTo>
                <a:lnTo>
                  <a:pt x="76" y="129"/>
                </a:lnTo>
                <a:lnTo>
                  <a:pt x="82" y="127"/>
                </a:lnTo>
                <a:lnTo>
                  <a:pt x="90" y="125"/>
                </a:lnTo>
                <a:lnTo>
                  <a:pt x="96" y="125"/>
                </a:lnTo>
                <a:lnTo>
                  <a:pt x="102" y="125"/>
                </a:lnTo>
                <a:lnTo>
                  <a:pt x="110" y="123"/>
                </a:lnTo>
                <a:lnTo>
                  <a:pt x="114" y="123"/>
                </a:lnTo>
                <a:lnTo>
                  <a:pt x="114" y="119"/>
                </a:lnTo>
                <a:lnTo>
                  <a:pt x="114" y="111"/>
                </a:lnTo>
                <a:lnTo>
                  <a:pt x="112" y="104"/>
                </a:lnTo>
                <a:lnTo>
                  <a:pt x="112" y="98"/>
                </a:lnTo>
                <a:lnTo>
                  <a:pt x="112" y="90"/>
                </a:lnTo>
                <a:lnTo>
                  <a:pt x="112" y="84"/>
                </a:lnTo>
                <a:lnTo>
                  <a:pt x="110" y="74"/>
                </a:lnTo>
                <a:lnTo>
                  <a:pt x="110" y="64"/>
                </a:lnTo>
                <a:lnTo>
                  <a:pt x="110" y="54"/>
                </a:lnTo>
                <a:lnTo>
                  <a:pt x="110" y="46"/>
                </a:lnTo>
                <a:lnTo>
                  <a:pt x="108" y="36"/>
                </a:lnTo>
                <a:lnTo>
                  <a:pt x="108" y="28"/>
                </a:lnTo>
                <a:lnTo>
                  <a:pt x="108" y="18"/>
                </a:lnTo>
                <a:lnTo>
                  <a:pt x="108" y="10"/>
                </a:lnTo>
                <a:lnTo>
                  <a:pt x="114" y="6"/>
                </a:lnTo>
                <a:lnTo>
                  <a:pt x="120" y="2"/>
                </a:lnTo>
                <a:lnTo>
                  <a:pt x="126" y="0"/>
                </a:lnTo>
                <a:lnTo>
                  <a:pt x="132" y="0"/>
                </a:lnTo>
                <a:lnTo>
                  <a:pt x="138" y="6"/>
                </a:lnTo>
                <a:lnTo>
                  <a:pt x="144" y="12"/>
                </a:lnTo>
                <a:lnTo>
                  <a:pt x="148" y="20"/>
                </a:lnTo>
                <a:lnTo>
                  <a:pt x="156" y="28"/>
                </a:lnTo>
                <a:lnTo>
                  <a:pt x="162" y="34"/>
                </a:lnTo>
                <a:lnTo>
                  <a:pt x="168" y="40"/>
                </a:lnTo>
                <a:lnTo>
                  <a:pt x="174" y="48"/>
                </a:lnTo>
                <a:lnTo>
                  <a:pt x="180" y="56"/>
                </a:lnTo>
                <a:lnTo>
                  <a:pt x="190" y="68"/>
                </a:lnTo>
                <a:lnTo>
                  <a:pt x="198" y="78"/>
                </a:lnTo>
                <a:lnTo>
                  <a:pt x="204" y="84"/>
                </a:lnTo>
                <a:lnTo>
                  <a:pt x="206" y="88"/>
                </a:lnTo>
                <a:lnTo>
                  <a:pt x="208" y="84"/>
                </a:lnTo>
                <a:lnTo>
                  <a:pt x="214" y="80"/>
                </a:lnTo>
                <a:lnTo>
                  <a:pt x="218" y="76"/>
                </a:lnTo>
                <a:lnTo>
                  <a:pt x="224" y="72"/>
                </a:lnTo>
                <a:lnTo>
                  <a:pt x="232" y="68"/>
                </a:lnTo>
                <a:lnTo>
                  <a:pt x="238" y="64"/>
                </a:lnTo>
                <a:lnTo>
                  <a:pt x="246" y="58"/>
                </a:lnTo>
                <a:lnTo>
                  <a:pt x="254" y="52"/>
                </a:lnTo>
                <a:lnTo>
                  <a:pt x="262" y="46"/>
                </a:lnTo>
                <a:lnTo>
                  <a:pt x="270" y="42"/>
                </a:lnTo>
                <a:lnTo>
                  <a:pt x="276" y="36"/>
                </a:lnTo>
                <a:lnTo>
                  <a:pt x="286" y="32"/>
                </a:lnTo>
                <a:lnTo>
                  <a:pt x="292" y="26"/>
                </a:lnTo>
                <a:lnTo>
                  <a:pt x="302" y="22"/>
                </a:lnTo>
                <a:lnTo>
                  <a:pt x="312" y="32"/>
                </a:lnTo>
                <a:lnTo>
                  <a:pt x="322" y="40"/>
                </a:lnTo>
                <a:lnTo>
                  <a:pt x="318" y="46"/>
                </a:lnTo>
                <a:lnTo>
                  <a:pt x="314" y="56"/>
                </a:lnTo>
                <a:lnTo>
                  <a:pt x="312" y="64"/>
                </a:lnTo>
                <a:lnTo>
                  <a:pt x="308" y="74"/>
                </a:lnTo>
                <a:lnTo>
                  <a:pt x="306" y="82"/>
                </a:lnTo>
                <a:lnTo>
                  <a:pt x="302" y="90"/>
                </a:lnTo>
                <a:lnTo>
                  <a:pt x="300" y="100"/>
                </a:lnTo>
                <a:lnTo>
                  <a:pt x="296" y="110"/>
                </a:lnTo>
                <a:lnTo>
                  <a:pt x="292" y="115"/>
                </a:lnTo>
                <a:lnTo>
                  <a:pt x="290" y="123"/>
                </a:lnTo>
                <a:lnTo>
                  <a:pt x="288" y="129"/>
                </a:lnTo>
                <a:lnTo>
                  <a:pt x="286" y="135"/>
                </a:lnTo>
                <a:lnTo>
                  <a:pt x="284" y="143"/>
                </a:lnTo>
                <a:lnTo>
                  <a:pt x="284" y="147"/>
                </a:lnTo>
                <a:lnTo>
                  <a:pt x="286" y="147"/>
                </a:lnTo>
                <a:lnTo>
                  <a:pt x="292" y="151"/>
                </a:lnTo>
                <a:lnTo>
                  <a:pt x="296" y="153"/>
                </a:lnTo>
                <a:lnTo>
                  <a:pt x="304" y="155"/>
                </a:lnTo>
                <a:lnTo>
                  <a:pt x="310" y="159"/>
                </a:lnTo>
                <a:lnTo>
                  <a:pt x="318" y="163"/>
                </a:lnTo>
                <a:lnTo>
                  <a:pt x="326" y="167"/>
                </a:lnTo>
                <a:lnTo>
                  <a:pt x="334" y="171"/>
                </a:lnTo>
                <a:lnTo>
                  <a:pt x="342" y="175"/>
                </a:lnTo>
                <a:lnTo>
                  <a:pt x="352" y="179"/>
                </a:lnTo>
                <a:lnTo>
                  <a:pt x="360" y="183"/>
                </a:lnTo>
                <a:lnTo>
                  <a:pt x="368" y="187"/>
                </a:lnTo>
                <a:lnTo>
                  <a:pt x="378" y="191"/>
                </a:lnTo>
                <a:lnTo>
                  <a:pt x="386" y="197"/>
                </a:lnTo>
                <a:lnTo>
                  <a:pt x="384" y="203"/>
                </a:lnTo>
                <a:lnTo>
                  <a:pt x="384" y="209"/>
                </a:lnTo>
                <a:lnTo>
                  <a:pt x="384" y="217"/>
                </a:lnTo>
                <a:lnTo>
                  <a:pt x="382" y="223"/>
                </a:lnTo>
                <a:lnTo>
                  <a:pt x="372" y="223"/>
                </a:lnTo>
                <a:lnTo>
                  <a:pt x="362" y="225"/>
                </a:lnTo>
                <a:lnTo>
                  <a:pt x="352" y="227"/>
                </a:lnTo>
                <a:lnTo>
                  <a:pt x="344" y="229"/>
                </a:lnTo>
                <a:lnTo>
                  <a:pt x="334" y="229"/>
                </a:lnTo>
                <a:lnTo>
                  <a:pt x="326" y="231"/>
                </a:lnTo>
                <a:lnTo>
                  <a:pt x="316" y="233"/>
                </a:lnTo>
                <a:lnTo>
                  <a:pt x="308" y="235"/>
                </a:lnTo>
                <a:lnTo>
                  <a:pt x="300" y="237"/>
                </a:lnTo>
                <a:lnTo>
                  <a:pt x="292" y="237"/>
                </a:lnTo>
                <a:lnTo>
                  <a:pt x="286" y="239"/>
                </a:lnTo>
                <a:lnTo>
                  <a:pt x="280" y="241"/>
                </a:lnTo>
                <a:lnTo>
                  <a:pt x="274" y="243"/>
                </a:lnTo>
                <a:lnTo>
                  <a:pt x="270" y="245"/>
                </a:lnTo>
                <a:lnTo>
                  <a:pt x="270" y="247"/>
                </a:lnTo>
                <a:lnTo>
                  <a:pt x="270" y="253"/>
                </a:lnTo>
                <a:lnTo>
                  <a:pt x="270" y="259"/>
                </a:lnTo>
                <a:lnTo>
                  <a:pt x="270" y="267"/>
                </a:lnTo>
                <a:lnTo>
                  <a:pt x="270" y="273"/>
                </a:lnTo>
                <a:lnTo>
                  <a:pt x="272" y="283"/>
                </a:lnTo>
                <a:lnTo>
                  <a:pt x="272" y="291"/>
                </a:lnTo>
                <a:lnTo>
                  <a:pt x="274" y="301"/>
                </a:lnTo>
                <a:lnTo>
                  <a:pt x="274" y="309"/>
                </a:lnTo>
                <a:lnTo>
                  <a:pt x="274" y="319"/>
                </a:lnTo>
                <a:lnTo>
                  <a:pt x="274" y="329"/>
                </a:lnTo>
                <a:lnTo>
                  <a:pt x="276" y="339"/>
                </a:lnTo>
                <a:lnTo>
                  <a:pt x="276" y="349"/>
                </a:lnTo>
                <a:lnTo>
                  <a:pt x="278" y="357"/>
                </a:lnTo>
                <a:lnTo>
                  <a:pt x="270" y="361"/>
                </a:lnTo>
                <a:lnTo>
                  <a:pt x="264" y="363"/>
                </a:lnTo>
                <a:lnTo>
                  <a:pt x="258" y="365"/>
                </a:lnTo>
                <a:lnTo>
                  <a:pt x="252" y="369"/>
                </a:lnTo>
                <a:lnTo>
                  <a:pt x="246" y="361"/>
                </a:lnTo>
                <a:lnTo>
                  <a:pt x="240" y="355"/>
                </a:lnTo>
                <a:lnTo>
                  <a:pt x="234" y="347"/>
                </a:lnTo>
                <a:lnTo>
                  <a:pt x="228" y="339"/>
                </a:lnTo>
                <a:lnTo>
                  <a:pt x="220" y="331"/>
                </a:lnTo>
                <a:lnTo>
                  <a:pt x="216" y="323"/>
                </a:lnTo>
                <a:lnTo>
                  <a:pt x="210" y="317"/>
                </a:lnTo>
                <a:lnTo>
                  <a:pt x="204" y="311"/>
                </a:lnTo>
                <a:lnTo>
                  <a:pt x="194" y="299"/>
                </a:lnTo>
                <a:lnTo>
                  <a:pt x="186" y="289"/>
                </a:lnTo>
                <a:lnTo>
                  <a:pt x="180" y="283"/>
                </a:lnTo>
                <a:lnTo>
                  <a:pt x="180" y="281"/>
                </a:lnTo>
                <a:close/>
              </a:path>
            </a:pathLst>
          </a:custGeom>
          <a:solidFill>
            <a:srgbClr val="03B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7" name="Freeform 214"/>
          <p:cNvSpPr>
            <a:spLocks/>
          </p:cNvSpPr>
          <p:nvPr/>
        </p:nvSpPr>
        <p:spPr bwMode="auto">
          <a:xfrm>
            <a:off x="4464050" y="5260975"/>
            <a:ext cx="631825" cy="630238"/>
          </a:xfrm>
          <a:custGeom>
            <a:avLst/>
            <a:gdLst>
              <a:gd name="T0" fmla="*/ 2147483647 w 398"/>
              <a:gd name="T1" fmla="*/ 2147483647 h 397"/>
              <a:gd name="T2" fmla="*/ 2147483647 w 398"/>
              <a:gd name="T3" fmla="*/ 2147483647 h 397"/>
              <a:gd name="T4" fmla="*/ 2147483647 w 398"/>
              <a:gd name="T5" fmla="*/ 2147483647 h 397"/>
              <a:gd name="T6" fmla="*/ 2147483647 w 398"/>
              <a:gd name="T7" fmla="*/ 2147483647 h 397"/>
              <a:gd name="T8" fmla="*/ 2147483647 w 398"/>
              <a:gd name="T9" fmla="*/ 2147483647 h 397"/>
              <a:gd name="T10" fmla="*/ 2147483647 w 398"/>
              <a:gd name="T11" fmla="*/ 2147483647 h 397"/>
              <a:gd name="T12" fmla="*/ 2147483647 w 398"/>
              <a:gd name="T13" fmla="*/ 2147483647 h 397"/>
              <a:gd name="T14" fmla="*/ 2147483647 w 398"/>
              <a:gd name="T15" fmla="*/ 2147483647 h 397"/>
              <a:gd name="T16" fmla="*/ 2147483647 w 398"/>
              <a:gd name="T17" fmla="*/ 2147483647 h 397"/>
              <a:gd name="T18" fmla="*/ 2147483647 w 398"/>
              <a:gd name="T19" fmla="*/ 2147483647 h 397"/>
              <a:gd name="T20" fmla="*/ 2147483647 w 398"/>
              <a:gd name="T21" fmla="*/ 2147483647 h 397"/>
              <a:gd name="T22" fmla="*/ 2147483647 w 398"/>
              <a:gd name="T23" fmla="*/ 2147483647 h 397"/>
              <a:gd name="T24" fmla="*/ 2147483647 w 398"/>
              <a:gd name="T25" fmla="*/ 2147483647 h 397"/>
              <a:gd name="T26" fmla="*/ 2147483647 w 398"/>
              <a:gd name="T27" fmla="*/ 2147483647 h 397"/>
              <a:gd name="T28" fmla="*/ 2147483647 w 398"/>
              <a:gd name="T29" fmla="*/ 2147483647 h 397"/>
              <a:gd name="T30" fmla="*/ 2147483647 w 398"/>
              <a:gd name="T31" fmla="*/ 2147483647 h 397"/>
              <a:gd name="T32" fmla="*/ 2147483647 w 398"/>
              <a:gd name="T33" fmla="*/ 2147483647 h 397"/>
              <a:gd name="T34" fmla="*/ 2147483647 w 398"/>
              <a:gd name="T35" fmla="*/ 2147483647 h 397"/>
              <a:gd name="T36" fmla="*/ 2147483647 w 398"/>
              <a:gd name="T37" fmla="*/ 2147483647 h 397"/>
              <a:gd name="T38" fmla="*/ 2147483647 w 398"/>
              <a:gd name="T39" fmla="*/ 2147483647 h 397"/>
              <a:gd name="T40" fmla="*/ 2147483647 w 398"/>
              <a:gd name="T41" fmla="*/ 2147483647 h 397"/>
              <a:gd name="T42" fmla="*/ 2147483647 w 398"/>
              <a:gd name="T43" fmla="*/ 2147483647 h 397"/>
              <a:gd name="T44" fmla="*/ 2147483647 w 398"/>
              <a:gd name="T45" fmla="*/ 2147483647 h 397"/>
              <a:gd name="T46" fmla="*/ 2147483647 w 398"/>
              <a:gd name="T47" fmla="*/ 2147483647 h 397"/>
              <a:gd name="T48" fmla="*/ 2147483647 w 398"/>
              <a:gd name="T49" fmla="*/ 2147483647 h 397"/>
              <a:gd name="T50" fmla="*/ 2147483647 w 398"/>
              <a:gd name="T51" fmla="*/ 2147483647 h 397"/>
              <a:gd name="T52" fmla="*/ 2147483647 w 398"/>
              <a:gd name="T53" fmla="*/ 2147483647 h 397"/>
              <a:gd name="T54" fmla="*/ 2147483647 w 398"/>
              <a:gd name="T55" fmla="*/ 2147483647 h 397"/>
              <a:gd name="T56" fmla="*/ 2147483647 w 398"/>
              <a:gd name="T57" fmla="*/ 2147483647 h 397"/>
              <a:gd name="T58" fmla="*/ 2147483647 w 398"/>
              <a:gd name="T59" fmla="*/ 2147483647 h 397"/>
              <a:gd name="T60" fmla="*/ 2147483647 w 398"/>
              <a:gd name="T61" fmla="*/ 2147483647 h 397"/>
              <a:gd name="T62" fmla="*/ 0 w 398"/>
              <a:gd name="T63" fmla="*/ 2147483647 h 397"/>
              <a:gd name="T64" fmla="*/ 2147483647 w 398"/>
              <a:gd name="T65" fmla="*/ 2147483647 h 397"/>
              <a:gd name="T66" fmla="*/ 2147483647 w 398"/>
              <a:gd name="T67" fmla="*/ 2147483647 h 397"/>
              <a:gd name="T68" fmla="*/ 2147483647 w 398"/>
              <a:gd name="T69" fmla="*/ 2147483647 h 397"/>
              <a:gd name="T70" fmla="*/ 2147483647 w 398"/>
              <a:gd name="T71" fmla="*/ 2147483647 h 397"/>
              <a:gd name="T72" fmla="*/ 2147483647 w 398"/>
              <a:gd name="T73" fmla="*/ 2147483647 h 397"/>
              <a:gd name="T74" fmla="*/ 2147483647 w 398"/>
              <a:gd name="T75" fmla="*/ 2147483647 h 397"/>
              <a:gd name="T76" fmla="*/ 2147483647 w 398"/>
              <a:gd name="T77" fmla="*/ 2147483647 h 397"/>
              <a:gd name="T78" fmla="*/ 2147483647 w 398"/>
              <a:gd name="T79" fmla="*/ 2147483647 h 397"/>
              <a:gd name="T80" fmla="*/ 2147483647 w 398"/>
              <a:gd name="T81" fmla="*/ 2147483647 h 397"/>
              <a:gd name="T82" fmla="*/ 2147483647 w 398"/>
              <a:gd name="T83" fmla="*/ 2147483647 h 397"/>
              <a:gd name="T84" fmla="*/ 2147483647 w 398"/>
              <a:gd name="T85" fmla="*/ 2147483647 h 397"/>
              <a:gd name="T86" fmla="*/ 2147483647 w 398"/>
              <a:gd name="T87" fmla="*/ 2147483647 h 397"/>
              <a:gd name="T88" fmla="*/ 2147483647 w 398"/>
              <a:gd name="T89" fmla="*/ 2147483647 h 397"/>
              <a:gd name="T90" fmla="*/ 2147483647 w 398"/>
              <a:gd name="T91" fmla="*/ 2147483647 h 397"/>
              <a:gd name="T92" fmla="*/ 2147483647 w 398"/>
              <a:gd name="T93" fmla="*/ 2147483647 h 397"/>
              <a:gd name="T94" fmla="*/ 2147483647 w 398"/>
              <a:gd name="T95" fmla="*/ 2147483647 h 397"/>
              <a:gd name="T96" fmla="*/ 2147483647 w 398"/>
              <a:gd name="T97" fmla="*/ 2147483647 h 397"/>
              <a:gd name="T98" fmla="*/ 2147483647 w 398"/>
              <a:gd name="T99" fmla="*/ 2147483647 h 397"/>
              <a:gd name="T100" fmla="*/ 2147483647 w 398"/>
              <a:gd name="T101" fmla="*/ 2147483647 h 397"/>
              <a:gd name="T102" fmla="*/ 2147483647 w 398"/>
              <a:gd name="T103" fmla="*/ 2147483647 h 3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98" h="397">
                <a:moveTo>
                  <a:pt x="200" y="375"/>
                </a:moveTo>
                <a:lnTo>
                  <a:pt x="208" y="373"/>
                </a:lnTo>
                <a:lnTo>
                  <a:pt x="218" y="373"/>
                </a:lnTo>
                <a:lnTo>
                  <a:pt x="224" y="373"/>
                </a:lnTo>
                <a:lnTo>
                  <a:pt x="234" y="371"/>
                </a:lnTo>
                <a:lnTo>
                  <a:pt x="242" y="369"/>
                </a:lnTo>
                <a:lnTo>
                  <a:pt x="250" y="367"/>
                </a:lnTo>
                <a:lnTo>
                  <a:pt x="258" y="363"/>
                </a:lnTo>
                <a:lnTo>
                  <a:pt x="268" y="361"/>
                </a:lnTo>
                <a:lnTo>
                  <a:pt x="274" y="355"/>
                </a:lnTo>
                <a:lnTo>
                  <a:pt x="282" y="351"/>
                </a:lnTo>
                <a:lnTo>
                  <a:pt x="290" y="349"/>
                </a:lnTo>
                <a:lnTo>
                  <a:pt x="296" y="345"/>
                </a:lnTo>
                <a:lnTo>
                  <a:pt x="302" y="339"/>
                </a:lnTo>
                <a:lnTo>
                  <a:pt x="310" y="333"/>
                </a:lnTo>
                <a:lnTo>
                  <a:pt x="316" y="329"/>
                </a:lnTo>
                <a:lnTo>
                  <a:pt x="324" y="323"/>
                </a:lnTo>
                <a:lnTo>
                  <a:pt x="328" y="317"/>
                </a:lnTo>
                <a:lnTo>
                  <a:pt x="334" y="311"/>
                </a:lnTo>
                <a:lnTo>
                  <a:pt x="338" y="303"/>
                </a:lnTo>
                <a:lnTo>
                  <a:pt x="344" y="297"/>
                </a:lnTo>
                <a:lnTo>
                  <a:pt x="348" y="289"/>
                </a:lnTo>
                <a:lnTo>
                  <a:pt x="352" y="283"/>
                </a:lnTo>
                <a:lnTo>
                  <a:pt x="356" y="275"/>
                </a:lnTo>
                <a:lnTo>
                  <a:pt x="362" y="267"/>
                </a:lnTo>
                <a:lnTo>
                  <a:pt x="364" y="259"/>
                </a:lnTo>
                <a:lnTo>
                  <a:pt x="366" y="251"/>
                </a:lnTo>
                <a:lnTo>
                  <a:pt x="368" y="241"/>
                </a:lnTo>
                <a:lnTo>
                  <a:pt x="370" y="235"/>
                </a:lnTo>
                <a:lnTo>
                  <a:pt x="372" y="225"/>
                </a:lnTo>
                <a:lnTo>
                  <a:pt x="374" y="217"/>
                </a:lnTo>
                <a:lnTo>
                  <a:pt x="374" y="207"/>
                </a:lnTo>
                <a:lnTo>
                  <a:pt x="376" y="199"/>
                </a:lnTo>
                <a:lnTo>
                  <a:pt x="374" y="189"/>
                </a:lnTo>
                <a:lnTo>
                  <a:pt x="374" y="181"/>
                </a:lnTo>
                <a:lnTo>
                  <a:pt x="374" y="171"/>
                </a:lnTo>
                <a:lnTo>
                  <a:pt x="372" y="163"/>
                </a:lnTo>
                <a:lnTo>
                  <a:pt x="370" y="155"/>
                </a:lnTo>
                <a:lnTo>
                  <a:pt x="368" y="147"/>
                </a:lnTo>
                <a:lnTo>
                  <a:pt x="364" y="141"/>
                </a:lnTo>
                <a:lnTo>
                  <a:pt x="362" y="133"/>
                </a:lnTo>
                <a:lnTo>
                  <a:pt x="358" y="126"/>
                </a:lnTo>
                <a:lnTo>
                  <a:pt x="354" y="118"/>
                </a:lnTo>
                <a:lnTo>
                  <a:pt x="350" y="110"/>
                </a:lnTo>
                <a:lnTo>
                  <a:pt x="346" y="104"/>
                </a:lnTo>
                <a:lnTo>
                  <a:pt x="342" y="98"/>
                </a:lnTo>
                <a:lnTo>
                  <a:pt x="336" y="90"/>
                </a:lnTo>
                <a:lnTo>
                  <a:pt x="332" y="84"/>
                </a:lnTo>
                <a:lnTo>
                  <a:pt x="328" y="78"/>
                </a:lnTo>
                <a:lnTo>
                  <a:pt x="314" y="66"/>
                </a:lnTo>
                <a:lnTo>
                  <a:pt x="302" y="56"/>
                </a:lnTo>
                <a:lnTo>
                  <a:pt x="296" y="52"/>
                </a:lnTo>
                <a:lnTo>
                  <a:pt x="288" y="48"/>
                </a:lnTo>
                <a:lnTo>
                  <a:pt x="280" y="44"/>
                </a:lnTo>
                <a:lnTo>
                  <a:pt x="274" y="40"/>
                </a:lnTo>
                <a:lnTo>
                  <a:pt x="266" y="38"/>
                </a:lnTo>
                <a:lnTo>
                  <a:pt x="258" y="34"/>
                </a:lnTo>
                <a:lnTo>
                  <a:pt x="250" y="30"/>
                </a:lnTo>
                <a:lnTo>
                  <a:pt x="242" y="28"/>
                </a:lnTo>
                <a:lnTo>
                  <a:pt x="234" y="26"/>
                </a:lnTo>
                <a:lnTo>
                  <a:pt x="226" y="24"/>
                </a:lnTo>
                <a:lnTo>
                  <a:pt x="218" y="24"/>
                </a:lnTo>
                <a:lnTo>
                  <a:pt x="210" y="24"/>
                </a:lnTo>
                <a:lnTo>
                  <a:pt x="210" y="12"/>
                </a:lnTo>
                <a:lnTo>
                  <a:pt x="210" y="2"/>
                </a:lnTo>
                <a:lnTo>
                  <a:pt x="220" y="2"/>
                </a:lnTo>
                <a:lnTo>
                  <a:pt x="230" y="2"/>
                </a:lnTo>
                <a:lnTo>
                  <a:pt x="238" y="4"/>
                </a:lnTo>
                <a:lnTo>
                  <a:pt x="248" y="6"/>
                </a:lnTo>
                <a:lnTo>
                  <a:pt x="256" y="8"/>
                </a:lnTo>
                <a:lnTo>
                  <a:pt x="264" y="12"/>
                </a:lnTo>
                <a:lnTo>
                  <a:pt x="274" y="16"/>
                </a:lnTo>
                <a:lnTo>
                  <a:pt x="282" y="18"/>
                </a:lnTo>
                <a:lnTo>
                  <a:pt x="290" y="22"/>
                </a:lnTo>
                <a:lnTo>
                  <a:pt x="298" y="26"/>
                </a:lnTo>
                <a:lnTo>
                  <a:pt x="306" y="32"/>
                </a:lnTo>
                <a:lnTo>
                  <a:pt x="314" y="38"/>
                </a:lnTo>
                <a:lnTo>
                  <a:pt x="320" y="42"/>
                </a:lnTo>
                <a:lnTo>
                  <a:pt x="328" y="48"/>
                </a:lnTo>
                <a:lnTo>
                  <a:pt x="336" y="56"/>
                </a:lnTo>
                <a:lnTo>
                  <a:pt x="342" y="62"/>
                </a:lnTo>
                <a:lnTo>
                  <a:pt x="348" y="68"/>
                </a:lnTo>
                <a:lnTo>
                  <a:pt x="354" y="76"/>
                </a:lnTo>
                <a:lnTo>
                  <a:pt x="358" y="82"/>
                </a:lnTo>
                <a:lnTo>
                  <a:pt x="364" y="90"/>
                </a:lnTo>
                <a:lnTo>
                  <a:pt x="370" y="98"/>
                </a:lnTo>
                <a:lnTo>
                  <a:pt x="374" y="106"/>
                </a:lnTo>
                <a:lnTo>
                  <a:pt x="378" y="114"/>
                </a:lnTo>
                <a:lnTo>
                  <a:pt x="384" y="124"/>
                </a:lnTo>
                <a:lnTo>
                  <a:pt x="386" y="131"/>
                </a:lnTo>
                <a:lnTo>
                  <a:pt x="388" y="141"/>
                </a:lnTo>
                <a:lnTo>
                  <a:pt x="390" y="149"/>
                </a:lnTo>
                <a:lnTo>
                  <a:pt x="392" y="159"/>
                </a:lnTo>
                <a:lnTo>
                  <a:pt x="394" y="169"/>
                </a:lnTo>
                <a:lnTo>
                  <a:pt x="396" y="179"/>
                </a:lnTo>
                <a:lnTo>
                  <a:pt x="396" y="187"/>
                </a:lnTo>
                <a:lnTo>
                  <a:pt x="398" y="199"/>
                </a:lnTo>
                <a:lnTo>
                  <a:pt x="396" y="207"/>
                </a:lnTo>
                <a:lnTo>
                  <a:pt x="396" y="219"/>
                </a:lnTo>
                <a:lnTo>
                  <a:pt x="394" y="227"/>
                </a:lnTo>
                <a:lnTo>
                  <a:pt x="392" y="237"/>
                </a:lnTo>
                <a:lnTo>
                  <a:pt x="390" y="247"/>
                </a:lnTo>
                <a:lnTo>
                  <a:pt x="386" y="257"/>
                </a:lnTo>
                <a:lnTo>
                  <a:pt x="384" y="267"/>
                </a:lnTo>
                <a:lnTo>
                  <a:pt x="380" y="277"/>
                </a:lnTo>
                <a:lnTo>
                  <a:pt x="376" y="283"/>
                </a:lnTo>
                <a:lnTo>
                  <a:pt x="372" y="291"/>
                </a:lnTo>
                <a:lnTo>
                  <a:pt x="368" y="301"/>
                </a:lnTo>
                <a:lnTo>
                  <a:pt x="362" y="309"/>
                </a:lnTo>
                <a:lnTo>
                  <a:pt x="356" y="317"/>
                </a:lnTo>
                <a:lnTo>
                  <a:pt x="350" y="323"/>
                </a:lnTo>
                <a:lnTo>
                  <a:pt x="344" y="331"/>
                </a:lnTo>
                <a:lnTo>
                  <a:pt x="340" y="339"/>
                </a:lnTo>
                <a:lnTo>
                  <a:pt x="330" y="345"/>
                </a:lnTo>
                <a:lnTo>
                  <a:pt x="324" y="351"/>
                </a:lnTo>
                <a:lnTo>
                  <a:pt x="316" y="357"/>
                </a:lnTo>
                <a:lnTo>
                  <a:pt x="308" y="363"/>
                </a:lnTo>
                <a:lnTo>
                  <a:pt x="300" y="367"/>
                </a:lnTo>
                <a:lnTo>
                  <a:pt x="292" y="373"/>
                </a:lnTo>
                <a:lnTo>
                  <a:pt x="282" y="377"/>
                </a:lnTo>
                <a:lnTo>
                  <a:pt x="276" y="381"/>
                </a:lnTo>
                <a:lnTo>
                  <a:pt x="266" y="383"/>
                </a:lnTo>
                <a:lnTo>
                  <a:pt x="258" y="387"/>
                </a:lnTo>
                <a:lnTo>
                  <a:pt x="248" y="389"/>
                </a:lnTo>
                <a:lnTo>
                  <a:pt x="238" y="393"/>
                </a:lnTo>
                <a:lnTo>
                  <a:pt x="228" y="393"/>
                </a:lnTo>
                <a:lnTo>
                  <a:pt x="220" y="395"/>
                </a:lnTo>
                <a:lnTo>
                  <a:pt x="208" y="397"/>
                </a:lnTo>
                <a:lnTo>
                  <a:pt x="200" y="397"/>
                </a:lnTo>
                <a:lnTo>
                  <a:pt x="188" y="397"/>
                </a:lnTo>
                <a:lnTo>
                  <a:pt x="178" y="395"/>
                </a:lnTo>
                <a:lnTo>
                  <a:pt x="168" y="393"/>
                </a:lnTo>
                <a:lnTo>
                  <a:pt x="158" y="393"/>
                </a:lnTo>
                <a:lnTo>
                  <a:pt x="148" y="389"/>
                </a:lnTo>
                <a:lnTo>
                  <a:pt x="140" y="387"/>
                </a:lnTo>
                <a:lnTo>
                  <a:pt x="130" y="383"/>
                </a:lnTo>
                <a:lnTo>
                  <a:pt x="122" y="381"/>
                </a:lnTo>
                <a:lnTo>
                  <a:pt x="112" y="377"/>
                </a:lnTo>
                <a:lnTo>
                  <a:pt x="104" y="373"/>
                </a:lnTo>
                <a:lnTo>
                  <a:pt x="94" y="367"/>
                </a:lnTo>
                <a:lnTo>
                  <a:pt x="88" y="363"/>
                </a:lnTo>
                <a:lnTo>
                  <a:pt x="78" y="357"/>
                </a:lnTo>
                <a:lnTo>
                  <a:pt x="72" y="351"/>
                </a:lnTo>
                <a:lnTo>
                  <a:pt x="64" y="345"/>
                </a:lnTo>
                <a:lnTo>
                  <a:pt x="58" y="339"/>
                </a:lnTo>
                <a:lnTo>
                  <a:pt x="50" y="331"/>
                </a:lnTo>
                <a:lnTo>
                  <a:pt x="44" y="323"/>
                </a:lnTo>
                <a:lnTo>
                  <a:pt x="38" y="317"/>
                </a:lnTo>
                <a:lnTo>
                  <a:pt x="32" y="309"/>
                </a:lnTo>
                <a:lnTo>
                  <a:pt x="26" y="301"/>
                </a:lnTo>
                <a:lnTo>
                  <a:pt x="22" y="291"/>
                </a:lnTo>
                <a:lnTo>
                  <a:pt x="18" y="283"/>
                </a:lnTo>
                <a:lnTo>
                  <a:pt x="14" y="277"/>
                </a:lnTo>
                <a:lnTo>
                  <a:pt x="10" y="267"/>
                </a:lnTo>
                <a:lnTo>
                  <a:pt x="6" y="257"/>
                </a:lnTo>
                <a:lnTo>
                  <a:pt x="4" y="247"/>
                </a:lnTo>
                <a:lnTo>
                  <a:pt x="4" y="237"/>
                </a:lnTo>
                <a:lnTo>
                  <a:pt x="0" y="227"/>
                </a:lnTo>
                <a:lnTo>
                  <a:pt x="0" y="219"/>
                </a:lnTo>
                <a:lnTo>
                  <a:pt x="0" y="207"/>
                </a:lnTo>
                <a:lnTo>
                  <a:pt x="0" y="199"/>
                </a:lnTo>
                <a:lnTo>
                  <a:pt x="0" y="187"/>
                </a:lnTo>
                <a:lnTo>
                  <a:pt x="0" y="177"/>
                </a:lnTo>
                <a:lnTo>
                  <a:pt x="0" y="167"/>
                </a:lnTo>
                <a:lnTo>
                  <a:pt x="4" y="157"/>
                </a:lnTo>
                <a:lnTo>
                  <a:pt x="4" y="147"/>
                </a:lnTo>
                <a:lnTo>
                  <a:pt x="6" y="139"/>
                </a:lnTo>
                <a:lnTo>
                  <a:pt x="10" y="129"/>
                </a:lnTo>
                <a:lnTo>
                  <a:pt x="14" y="122"/>
                </a:lnTo>
                <a:lnTo>
                  <a:pt x="18" y="112"/>
                </a:lnTo>
                <a:lnTo>
                  <a:pt x="22" y="104"/>
                </a:lnTo>
                <a:lnTo>
                  <a:pt x="26" y="94"/>
                </a:lnTo>
                <a:lnTo>
                  <a:pt x="32" y="88"/>
                </a:lnTo>
                <a:lnTo>
                  <a:pt x="38" y="78"/>
                </a:lnTo>
                <a:lnTo>
                  <a:pt x="44" y="72"/>
                </a:lnTo>
                <a:lnTo>
                  <a:pt x="50" y="64"/>
                </a:lnTo>
                <a:lnTo>
                  <a:pt x="58" y="58"/>
                </a:lnTo>
                <a:lnTo>
                  <a:pt x="64" y="50"/>
                </a:lnTo>
                <a:lnTo>
                  <a:pt x="72" y="44"/>
                </a:lnTo>
                <a:lnTo>
                  <a:pt x="78" y="38"/>
                </a:lnTo>
                <a:lnTo>
                  <a:pt x="88" y="32"/>
                </a:lnTo>
                <a:lnTo>
                  <a:pt x="94" y="28"/>
                </a:lnTo>
                <a:lnTo>
                  <a:pt x="104" y="22"/>
                </a:lnTo>
                <a:lnTo>
                  <a:pt x="112" y="18"/>
                </a:lnTo>
                <a:lnTo>
                  <a:pt x="122" y="16"/>
                </a:lnTo>
                <a:lnTo>
                  <a:pt x="130" y="12"/>
                </a:lnTo>
                <a:lnTo>
                  <a:pt x="140" y="8"/>
                </a:lnTo>
                <a:lnTo>
                  <a:pt x="148" y="6"/>
                </a:lnTo>
                <a:lnTo>
                  <a:pt x="158" y="4"/>
                </a:lnTo>
                <a:lnTo>
                  <a:pt x="168" y="2"/>
                </a:lnTo>
                <a:lnTo>
                  <a:pt x="178" y="0"/>
                </a:lnTo>
                <a:lnTo>
                  <a:pt x="188" y="0"/>
                </a:lnTo>
                <a:lnTo>
                  <a:pt x="200" y="0"/>
                </a:lnTo>
                <a:lnTo>
                  <a:pt x="204" y="0"/>
                </a:lnTo>
                <a:lnTo>
                  <a:pt x="204" y="12"/>
                </a:lnTo>
                <a:lnTo>
                  <a:pt x="204" y="24"/>
                </a:lnTo>
                <a:lnTo>
                  <a:pt x="200" y="24"/>
                </a:lnTo>
                <a:lnTo>
                  <a:pt x="190" y="24"/>
                </a:lnTo>
                <a:lnTo>
                  <a:pt x="182" y="24"/>
                </a:lnTo>
                <a:lnTo>
                  <a:pt x="172" y="24"/>
                </a:lnTo>
                <a:lnTo>
                  <a:pt x="164" y="26"/>
                </a:lnTo>
                <a:lnTo>
                  <a:pt x="154" y="28"/>
                </a:lnTo>
                <a:lnTo>
                  <a:pt x="144" y="30"/>
                </a:lnTo>
                <a:lnTo>
                  <a:pt x="138" y="34"/>
                </a:lnTo>
                <a:lnTo>
                  <a:pt x="130" y="38"/>
                </a:lnTo>
                <a:lnTo>
                  <a:pt x="122" y="40"/>
                </a:lnTo>
                <a:lnTo>
                  <a:pt x="114" y="44"/>
                </a:lnTo>
                <a:lnTo>
                  <a:pt x="106" y="48"/>
                </a:lnTo>
                <a:lnTo>
                  <a:pt x="100" y="54"/>
                </a:lnTo>
                <a:lnTo>
                  <a:pt x="92" y="56"/>
                </a:lnTo>
                <a:lnTo>
                  <a:pt x="84" y="62"/>
                </a:lnTo>
                <a:lnTo>
                  <a:pt x="78" y="68"/>
                </a:lnTo>
                <a:lnTo>
                  <a:pt x="74" y="76"/>
                </a:lnTo>
                <a:lnTo>
                  <a:pt x="66" y="80"/>
                </a:lnTo>
                <a:lnTo>
                  <a:pt x="60" y="86"/>
                </a:lnTo>
                <a:lnTo>
                  <a:pt x="54" y="94"/>
                </a:lnTo>
                <a:lnTo>
                  <a:pt x="50" y="100"/>
                </a:lnTo>
                <a:lnTo>
                  <a:pt x="46" y="106"/>
                </a:lnTo>
                <a:lnTo>
                  <a:pt x="42" y="114"/>
                </a:lnTo>
                <a:lnTo>
                  <a:pt x="38" y="122"/>
                </a:lnTo>
                <a:lnTo>
                  <a:pt x="34" y="129"/>
                </a:lnTo>
                <a:lnTo>
                  <a:pt x="32" y="137"/>
                </a:lnTo>
                <a:lnTo>
                  <a:pt x="28" y="145"/>
                </a:lnTo>
                <a:lnTo>
                  <a:pt x="26" y="153"/>
                </a:lnTo>
                <a:lnTo>
                  <a:pt x="24" y="163"/>
                </a:lnTo>
                <a:lnTo>
                  <a:pt x="22" y="171"/>
                </a:lnTo>
                <a:lnTo>
                  <a:pt x="22" y="181"/>
                </a:lnTo>
                <a:lnTo>
                  <a:pt x="22" y="189"/>
                </a:lnTo>
                <a:lnTo>
                  <a:pt x="22" y="199"/>
                </a:lnTo>
                <a:lnTo>
                  <a:pt x="22" y="207"/>
                </a:lnTo>
                <a:lnTo>
                  <a:pt x="22" y="217"/>
                </a:lnTo>
                <a:lnTo>
                  <a:pt x="22" y="225"/>
                </a:lnTo>
                <a:lnTo>
                  <a:pt x="24" y="235"/>
                </a:lnTo>
                <a:lnTo>
                  <a:pt x="26" y="241"/>
                </a:lnTo>
                <a:lnTo>
                  <a:pt x="28" y="251"/>
                </a:lnTo>
                <a:lnTo>
                  <a:pt x="32" y="259"/>
                </a:lnTo>
                <a:lnTo>
                  <a:pt x="34" y="267"/>
                </a:lnTo>
                <a:lnTo>
                  <a:pt x="38" y="275"/>
                </a:lnTo>
                <a:lnTo>
                  <a:pt x="42" y="283"/>
                </a:lnTo>
                <a:lnTo>
                  <a:pt x="46" y="289"/>
                </a:lnTo>
                <a:lnTo>
                  <a:pt x="50" y="297"/>
                </a:lnTo>
                <a:lnTo>
                  <a:pt x="54" y="303"/>
                </a:lnTo>
                <a:lnTo>
                  <a:pt x="60" y="311"/>
                </a:lnTo>
                <a:lnTo>
                  <a:pt x="66" y="317"/>
                </a:lnTo>
                <a:lnTo>
                  <a:pt x="74" y="323"/>
                </a:lnTo>
                <a:lnTo>
                  <a:pt x="78" y="329"/>
                </a:lnTo>
                <a:lnTo>
                  <a:pt x="84" y="333"/>
                </a:lnTo>
                <a:lnTo>
                  <a:pt x="92" y="339"/>
                </a:lnTo>
                <a:lnTo>
                  <a:pt x="100" y="345"/>
                </a:lnTo>
                <a:lnTo>
                  <a:pt x="106" y="349"/>
                </a:lnTo>
                <a:lnTo>
                  <a:pt x="114" y="351"/>
                </a:lnTo>
                <a:lnTo>
                  <a:pt x="122" y="355"/>
                </a:lnTo>
                <a:lnTo>
                  <a:pt x="130" y="361"/>
                </a:lnTo>
                <a:lnTo>
                  <a:pt x="138" y="363"/>
                </a:lnTo>
                <a:lnTo>
                  <a:pt x="144" y="367"/>
                </a:lnTo>
                <a:lnTo>
                  <a:pt x="154" y="369"/>
                </a:lnTo>
                <a:lnTo>
                  <a:pt x="164" y="371"/>
                </a:lnTo>
                <a:lnTo>
                  <a:pt x="172" y="373"/>
                </a:lnTo>
                <a:lnTo>
                  <a:pt x="182" y="373"/>
                </a:lnTo>
                <a:lnTo>
                  <a:pt x="190" y="373"/>
                </a:lnTo>
                <a:lnTo>
                  <a:pt x="200" y="375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8" name="Freeform 215"/>
          <p:cNvSpPr>
            <a:spLocks/>
          </p:cNvSpPr>
          <p:nvPr/>
        </p:nvSpPr>
        <p:spPr bwMode="auto">
          <a:xfrm>
            <a:off x="4775200" y="5260975"/>
            <a:ext cx="41275" cy="38100"/>
          </a:xfrm>
          <a:custGeom>
            <a:avLst/>
            <a:gdLst>
              <a:gd name="T0" fmla="*/ 2147483647 w 26"/>
              <a:gd name="T1" fmla="*/ 0 h 24"/>
              <a:gd name="T2" fmla="*/ 2147483647 w 26"/>
              <a:gd name="T3" fmla="*/ 2147483647 h 24"/>
              <a:gd name="T4" fmla="*/ 2147483647 w 26"/>
              <a:gd name="T5" fmla="*/ 2147483647 h 24"/>
              <a:gd name="T6" fmla="*/ 2147483647 w 26"/>
              <a:gd name="T7" fmla="*/ 2147483647 h 24"/>
              <a:gd name="T8" fmla="*/ 2147483647 w 26"/>
              <a:gd name="T9" fmla="*/ 2147483647 h 24"/>
              <a:gd name="T10" fmla="*/ 0 w 26"/>
              <a:gd name="T11" fmla="*/ 2147483647 h 24"/>
              <a:gd name="T12" fmla="*/ 2147483647 w 26"/>
              <a:gd name="T13" fmla="*/ 0 h 24"/>
              <a:gd name="T14" fmla="*/ 2147483647 w 26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" h="24">
                <a:moveTo>
                  <a:pt x="8" y="0"/>
                </a:moveTo>
                <a:lnTo>
                  <a:pt x="16" y="2"/>
                </a:lnTo>
                <a:lnTo>
                  <a:pt x="26" y="16"/>
                </a:lnTo>
                <a:lnTo>
                  <a:pt x="14" y="24"/>
                </a:lnTo>
                <a:lnTo>
                  <a:pt x="8" y="24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4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9" name="Freeform 216"/>
          <p:cNvSpPr>
            <a:spLocks/>
          </p:cNvSpPr>
          <p:nvPr/>
        </p:nvSpPr>
        <p:spPr bwMode="auto">
          <a:xfrm>
            <a:off x="4654550" y="5454650"/>
            <a:ext cx="247650" cy="255588"/>
          </a:xfrm>
          <a:custGeom>
            <a:avLst/>
            <a:gdLst>
              <a:gd name="T0" fmla="*/ 2147483647 w 156"/>
              <a:gd name="T1" fmla="*/ 2147483647 h 161"/>
              <a:gd name="T2" fmla="*/ 2147483647 w 156"/>
              <a:gd name="T3" fmla="*/ 2147483647 h 161"/>
              <a:gd name="T4" fmla="*/ 2147483647 w 156"/>
              <a:gd name="T5" fmla="*/ 2147483647 h 161"/>
              <a:gd name="T6" fmla="*/ 2147483647 w 156"/>
              <a:gd name="T7" fmla="*/ 2147483647 h 161"/>
              <a:gd name="T8" fmla="*/ 2147483647 w 156"/>
              <a:gd name="T9" fmla="*/ 2147483647 h 161"/>
              <a:gd name="T10" fmla="*/ 2147483647 w 156"/>
              <a:gd name="T11" fmla="*/ 2147483647 h 161"/>
              <a:gd name="T12" fmla="*/ 2147483647 w 156"/>
              <a:gd name="T13" fmla="*/ 2147483647 h 161"/>
              <a:gd name="T14" fmla="*/ 2147483647 w 156"/>
              <a:gd name="T15" fmla="*/ 2147483647 h 161"/>
              <a:gd name="T16" fmla="*/ 2147483647 w 156"/>
              <a:gd name="T17" fmla="*/ 2147483647 h 161"/>
              <a:gd name="T18" fmla="*/ 2147483647 w 156"/>
              <a:gd name="T19" fmla="*/ 2147483647 h 161"/>
              <a:gd name="T20" fmla="*/ 2147483647 w 156"/>
              <a:gd name="T21" fmla="*/ 2147483647 h 161"/>
              <a:gd name="T22" fmla="*/ 2147483647 w 156"/>
              <a:gd name="T23" fmla="*/ 2147483647 h 161"/>
              <a:gd name="T24" fmla="*/ 2147483647 w 156"/>
              <a:gd name="T25" fmla="*/ 2147483647 h 161"/>
              <a:gd name="T26" fmla="*/ 2147483647 w 156"/>
              <a:gd name="T27" fmla="*/ 2147483647 h 161"/>
              <a:gd name="T28" fmla="*/ 2147483647 w 156"/>
              <a:gd name="T29" fmla="*/ 2147483647 h 161"/>
              <a:gd name="T30" fmla="*/ 2147483647 w 156"/>
              <a:gd name="T31" fmla="*/ 2147483647 h 161"/>
              <a:gd name="T32" fmla="*/ 2147483647 w 156"/>
              <a:gd name="T33" fmla="*/ 2147483647 h 161"/>
              <a:gd name="T34" fmla="*/ 2147483647 w 156"/>
              <a:gd name="T35" fmla="*/ 2147483647 h 161"/>
              <a:gd name="T36" fmla="*/ 2147483647 w 156"/>
              <a:gd name="T37" fmla="*/ 2147483647 h 161"/>
              <a:gd name="T38" fmla="*/ 2147483647 w 156"/>
              <a:gd name="T39" fmla="*/ 2147483647 h 161"/>
              <a:gd name="T40" fmla="*/ 2147483647 w 156"/>
              <a:gd name="T41" fmla="*/ 2147483647 h 161"/>
              <a:gd name="T42" fmla="*/ 2147483647 w 156"/>
              <a:gd name="T43" fmla="*/ 2147483647 h 161"/>
              <a:gd name="T44" fmla="*/ 2147483647 w 156"/>
              <a:gd name="T45" fmla="*/ 2147483647 h 161"/>
              <a:gd name="T46" fmla="*/ 2147483647 w 156"/>
              <a:gd name="T47" fmla="*/ 2147483647 h 161"/>
              <a:gd name="T48" fmla="*/ 2147483647 w 156"/>
              <a:gd name="T49" fmla="*/ 2147483647 h 161"/>
              <a:gd name="T50" fmla="*/ 2147483647 w 156"/>
              <a:gd name="T51" fmla="*/ 2147483647 h 161"/>
              <a:gd name="T52" fmla="*/ 2147483647 w 156"/>
              <a:gd name="T53" fmla="*/ 2147483647 h 161"/>
              <a:gd name="T54" fmla="*/ 2147483647 w 156"/>
              <a:gd name="T55" fmla="*/ 2147483647 h 161"/>
              <a:gd name="T56" fmla="*/ 2147483647 w 156"/>
              <a:gd name="T57" fmla="*/ 2147483647 h 161"/>
              <a:gd name="T58" fmla="*/ 2147483647 w 156"/>
              <a:gd name="T59" fmla="*/ 0 h 161"/>
              <a:gd name="T60" fmla="*/ 2147483647 w 156"/>
              <a:gd name="T61" fmla="*/ 0 h 161"/>
              <a:gd name="T62" fmla="*/ 2147483647 w 156"/>
              <a:gd name="T63" fmla="*/ 0 h 161"/>
              <a:gd name="T64" fmla="*/ 2147483647 w 156"/>
              <a:gd name="T65" fmla="*/ 2147483647 h 161"/>
              <a:gd name="T66" fmla="*/ 2147483647 w 156"/>
              <a:gd name="T67" fmla="*/ 2147483647 h 161"/>
              <a:gd name="T68" fmla="*/ 2147483647 w 156"/>
              <a:gd name="T69" fmla="*/ 2147483647 h 161"/>
              <a:gd name="T70" fmla="*/ 2147483647 w 156"/>
              <a:gd name="T71" fmla="*/ 2147483647 h 161"/>
              <a:gd name="T72" fmla="*/ 2147483647 w 156"/>
              <a:gd name="T73" fmla="*/ 2147483647 h 161"/>
              <a:gd name="T74" fmla="*/ 2147483647 w 156"/>
              <a:gd name="T75" fmla="*/ 2147483647 h 161"/>
              <a:gd name="T76" fmla="*/ 2147483647 w 156"/>
              <a:gd name="T77" fmla="*/ 2147483647 h 161"/>
              <a:gd name="T78" fmla="*/ 0 w 156"/>
              <a:gd name="T79" fmla="*/ 2147483647 h 161"/>
              <a:gd name="T80" fmla="*/ 0 w 156"/>
              <a:gd name="T81" fmla="*/ 2147483647 h 161"/>
              <a:gd name="T82" fmla="*/ 0 w 156"/>
              <a:gd name="T83" fmla="*/ 2147483647 h 161"/>
              <a:gd name="T84" fmla="*/ 0 w 156"/>
              <a:gd name="T85" fmla="*/ 2147483647 h 161"/>
              <a:gd name="T86" fmla="*/ 0 w 156"/>
              <a:gd name="T87" fmla="*/ 2147483647 h 161"/>
              <a:gd name="T88" fmla="*/ 0 w 156"/>
              <a:gd name="T89" fmla="*/ 2147483647 h 161"/>
              <a:gd name="T90" fmla="*/ 0 w 156"/>
              <a:gd name="T91" fmla="*/ 2147483647 h 161"/>
              <a:gd name="T92" fmla="*/ 2147483647 w 156"/>
              <a:gd name="T93" fmla="*/ 2147483647 h 161"/>
              <a:gd name="T94" fmla="*/ 2147483647 w 156"/>
              <a:gd name="T95" fmla="*/ 2147483647 h 161"/>
              <a:gd name="T96" fmla="*/ 2147483647 w 156"/>
              <a:gd name="T97" fmla="*/ 2147483647 h 161"/>
              <a:gd name="T98" fmla="*/ 2147483647 w 156"/>
              <a:gd name="T99" fmla="*/ 2147483647 h 161"/>
              <a:gd name="T100" fmla="*/ 2147483647 w 156"/>
              <a:gd name="T101" fmla="*/ 2147483647 h 161"/>
              <a:gd name="T102" fmla="*/ 2147483647 w 156"/>
              <a:gd name="T103" fmla="*/ 2147483647 h 161"/>
              <a:gd name="T104" fmla="*/ 2147483647 w 156"/>
              <a:gd name="T105" fmla="*/ 2147483647 h 161"/>
              <a:gd name="T106" fmla="*/ 2147483647 w 156"/>
              <a:gd name="T107" fmla="*/ 2147483647 h 161"/>
              <a:gd name="T108" fmla="*/ 2147483647 w 156"/>
              <a:gd name="T109" fmla="*/ 2147483647 h 161"/>
              <a:gd name="T110" fmla="*/ 2147483647 w 156"/>
              <a:gd name="T111" fmla="*/ 2147483647 h 161"/>
              <a:gd name="T112" fmla="*/ 2147483647 w 156"/>
              <a:gd name="T113" fmla="*/ 2147483647 h 161"/>
              <a:gd name="T114" fmla="*/ 2147483647 w 156"/>
              <a:gd name="T115" fmla="*/ 2147483647 h 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6" h="161">
                <a:moveTo>
                  <a:pt x="78" y="161"/>
                </a:moveTo>
                <a:lnTo>
                  <a:pt x="84" y="159"/>
                </a:lnTo>
                <a:lnTo>
                  <a:pt x="92" y="157"/>
                </a:lnTo>
                <a:lnTo>
                  <a:pt x="100" y="155"/>
                </a:lnTo>
                <a:lnTo>
                  <a:pt x="108" y="153"/>
                </a:lnTo>
                <a:lnTo>
                  <a:pt x="114" y="149"/>
                </a:lnTo>
                <a:lnTo>
                  <a:pt x="122" y="145"/>
                </a:lnTo>
                <a:lnTo>
                  <a:pt x="128" y="141"/>
                </a:lnTo>
                <a:lnTo>
                  <a:pt x="134" y="135"/>
                </a:lnTo>
                <a:lnTo>
                  <a:pt x="138" y="129"/>
                </a:lnTo>
                <a:lnTo>
                  <a:pt x="142" y="123"/>
                </a:lnTo>
                <a:lnTo>
                  <a:pt x="146" y="115"/>
                </a:lnTo>
                <a:lnTo>
                  <a:pt x="150" y="111"/>
                </a:lnTo>
                <a:lnTo>
                  <a:pt x="152" y="101"/>
                </a:lnTo>
                <a:lnTo>
                  <a:pt x="154" y="95"/>
                </a:lnTo>
                <a:lnTo>
                  <a:pt x="156" y="87"/>
                </a:lnTo>
                <a:lnTo>
                  <a:pt x="156" y="79"/>
                </a:lnTo>
                <a:lnTo>
                  <a:pt x="156" y="71"/>
                </a:lnTo>
                <a:lnTo>
                  <a:pt x="154" y="63"/>
                </a:lnTo>
                <a:lnTo>
                  <a:pt x="152" y="55"/>
                </a:lnTo>
                <a:lnTo>
                  <a:pt x="150" y="47"/>
                </a:lnTo>
                <a:lnTo>
                  <a:pt x="142" y="33"/>
                </a:lnTo>
                <a:lnTo>
                  <a:pt x="134" y="23"/>
                </a:lnTo>
                <a:lnTo>
                  <a:pt x="128" y="17"/>
                </a:lnTo>
                <a:lnTo>
                  <a:pt x="122" y="13"/>
                </a:lnTo>
                <a:lnTo>
                  <a:pt x="114" y="9"/>
                </a:lnTo>
                <a:lnTo>
                  <a:pt x="108" y="5"/>
                </a:lnTo>
                <a:lnTo>
                  <a:pt x="100" y="4"/>
                </a:lnTo>
                <a:lnTo>
                  <a:pt x="92" y="2"/>
                </a:lnTo>
                <a:lnTo>
                  <a:pt x="84" y="0"/>
                </a:lnTo>
                <a:lnTo>
                  <a:pt x="78" y="0"/>
                </a:lnTo>
                <a:lnTo>
                  <a:pt x="68" y="0"/>
                </a:lnTo>
                <a:lnTo>
                  <a:pt x="60" y="2"/>
                </a:lnTo>
                <a:lnTo>
                  <a:pt x="52" y="4"/>
                </a:lnTo>
                <a:lnTo>
                  <a:pt x="46" y="5"/>
                </a:lnTo>
                <a:lnTo>
                  <a:pt x="32" y="13"/>
                </a:lnTo>
                <a:lnTo>
                  <a:pt x="22" y="23"/>
                </a:lnTo>
                <a:lnTo>
                  <a:pt x="12" y="33"/>
                </a:lnTo>
                <a:lnTo>
                  <a:pt x="4" y="47"/>
                </a:lnTo>
                <a:lnTo>
                  <a:pt x="0" y="55"/>
                </a:lnTo>
                <a:lnTo>
                  <a:pt x="0" y="63"/>
                </a:lnTo>
                <a:lnTo>
                  <a:pt x="0" y="71"/>
                </a:lnTo>
                <a:lnTo>
                  <a:pt x="0" y="79"/>
                </a:lnTo>
                <a:lnTo>
                  <a:pt x="0" y="87"/>
                </a:lnTo>
                <a:lnTo>
                  <a:pt x="0" y="95"/>
                </a:lnTo>
                <a:lnTo>
                  <a:pt x="0" y="101"/>
                </a:lnTo>
                <a:lnTo>
                  <a:pt x="4" y="111"/>
                </a:lnTo>
                <a:lnTo>
                  <a:pt x="8" y="115"/>
                </a:lnTo>
                <a:lnTo>
                  <a:pt x="12" y="123"/>
                </a:lnTo>
                <a:lnTo>
                  <a:pt x="16" y="129"/>
                </a:lnTo>
                <a:lnTo>
                  <a:pt x="22" y="135"/>
                </a:lnTo>
                <a:lnTo>
                  <a:pt x="32" y="145"/>
                </a:lnTo>
                <a:lnTo>
                  <a:pt x="46" y="153"/>
                </a:lnTo>
                <a:lnTo>
                  <a:pt x="52" y="155"/>
                </a:lnTo>
                <a:lnTo>
                  <a:pt x="60" y="157"/>
                </a:lnTo>
                <a:lnTo>
                  <a:pt x="68" y="159"/>
                </a:lnTo>
                <a:lnTo>
                  <a:pt x="78" y="161"/>
                </a:lnTo>
                <a:close/>
              </a:path>
            </a:pathLst>
          </a:custGeom>
          <a:solidFill>
            <a:srgbClr val="03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0" name="Freeform 217"/>
          <p:cNvSpPr>
            <a:spLocks/>
          </p:cNvSpPr>
          <p:nvPr/>
        </p:nvSpPr>
        <p:spPr bwMode="auto">
          <a:xfrm>
            <a:off x="4762500" y="5487988"/>
            <a:ext cx="34925" cy="34925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2147483647 w 22"/>
              <a:gd name="T7" fmla="*/ 2147483647 h 22"/>
              <a:gd name="T8" fmla="*/ 2147483647 w 22"/>
              <a:gd name="T9" fmla="*/ 0 h 22"/>
              <a:gd name="T10" fmla="*/ 2147483647 w 22"/>
              <a:gd name="T11" fmla="*/ 2147483647 h 22"/>
              <a:gd name="T12" fmla="*/ 0 w 22"/>
              <a:gd name="T13" fmla="*/ 2147483647 h 22"/>
              <a:gd name="T14" fmla="*/ 2147483647 w 22"/>
              <a:gd name="T15" fmla="*/ 2147483647 h 22"/>
              <a:gd name="T16" fmla="*/ 2147483647 w 22"/>
              <a:gd name="T17" fmla="*/ 2147483647 h 22"/>
              <a:gd name="T18" fmla="*/ 2147483647 w 22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22">
                <a:moveTo>
                  <a:pt x="12" y="22"/>
                </a:moveTo>
                <a:lnTo>
                  <a:pt x="20" y="18"/>
                </a:lnTo>
                <a:lnTo>
                  <a:pt x="22" y="10"/>
                </a:lnTo>
                <a:lnTo>
                  <a:pt x="20" y="2"/>
                </a:lnTo>
                <a:lnTo>
                  <a:pt x="12" y="0"/>
                </a:lnTo>
                <a:lnTo>
                  <a:pt x="4" y="2"/>
                </a:lnTo>
                <a:lnTo>
                  <a:pt x="0" y="10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1" name="Freeform 218"/>
          <p:cNvSpPr>
            <a:spLocks/>
          </p:cNvSpPr>
          <p:nvPr/>
        </p:nvSpPr>
        <p:spPr bwMode="auto">
          <a:xfrm>
            <a:off x="4816475" y="56340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2"/>
                </a:lnTo>
                <a:lnTo>
                  <a:pt x="16" y="4"/>
                </a:lnTo>
                <a:lnTo>
                  <a:pt x="10" y="0"/>
                </a:lnTo>
                <a:lnTo>
                  <a:pt x="2" y="4"/>
                </a:lnTo>
                <a:lnTo>
                  <a:pt x="0" y="12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2" name="Freeform 219"/>
          <p:cNvSpPr>
            <a:spLocks/>
          </p:cNvSpPr>
          <p:nvPr/>
        </p:nvSpPr>
        <p:spPr bwMode="auto">
          <a:xfrm>
            <a:off x="4711700" y="5634038"/>
            <a:ext cx="38100" cy="34925"/>
          </a:xfrm>
          <a:custGeom>
            <a:avLst/>
            <a:gdLst>
              <a:gd name="T0" fmla="*/ 2147483647 w 24"/>
              <a:gd name="T1" fmla="*/ 2147483647 h 22"/>
              <a:gd name="T2" fmla="*/ 2147483647 w 24"/>
              <a:gd name="T3" fmla="*/ 2147483647 h 22"/>
              <a:gd name="T4" fmla="*/ 2147483647 w 24"/>
              <a:gd name="T5" fmla="*/ 2147483647 h 22"/>
              <a:gd name="T6" fmla="*/ 2147483647 w 24"/>
              <a:gd name="T7" fmla="*/ 2147483647 h 22"/>
              <a:gd name="T8" fmla="*/ 2147483647 w 24"/>
              <a:gd name="T9" fmla="*/ 0 h 22"/>
              <a:gd name="T10" fmla="*/ 2147483647 w 24"/>
              <a:gd name="T11" fmla="*/ 2147483647 h 22"/>
              <a:gd name="T12" fmla="*/ 0 w 24"/>
              <a:gd name="T13" fmla="*/ 2147483647 h 22"/>
              <a:gd name="T14" fmla="*/ 2147483647 w 24"/>
              <a:gd name="T15" fmla="*/ 2147483647 h 22"/>
              <a:gd name="T16" fmla="*/ 2147483647 w 24"/>
              <a:gd name="T17" fmla="*/ 2147483647 h 22"/>
              <a:gd name="T18" fmla="*/ 2147483647 w 24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22">
                <a:moveTo>
                  <a:pt x="12" y="22"/>
                </a:moveTo>
                <a:lnTo>
                  <a:pt x="20" y="18"/>
                </a:lnTo>
                <a:lnTo>
                  <a:pt x="24" y="12"/>
                </a:lnTo>
                <a:lnTo>
                  <a:pt x="20" y="4"/>
                </a:lnTo>
                <a:lnTo>
                  <a:pt x="12" y="0"/>
                </a:lnTo>
                <a:lnTo>
                  <a:pt x="4" y="4"/>
                </a:lnTo>
                <a:lnTo>
                  <a:pt x="0" y="12"/>
                </a:lnTo>
                <a:lnTo>
                  <a:pt x="4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3" name="Freeform 220"/>
          <p:cNvSpPr>
            <a:spLocks/>
          </p:cNvSpPr>
          <p:nvPr/>
        </p:nvSpPr>
        <p:spPr bwMode="auto">
          <a:xfrm>
            <a:off x="4683125" y="5554663"/>
            <a:ext cx="28575" cy="31750"/>
          </a:xfrm>
          <a:custGeom>
            <a:avLst/>
            <a:gdLst>
              <a:gd name="T0" fmla="*/ 2147483647 w 18"/>
              <a:gd name="T1" fmla="*/ 2147483647 h 20"/>
              <a:gd name="T2" fmla="*/ 2147483647 w 18"/>
              <a:gd name="T3" fmla="*/ 2147483647 h 20"/>
              <a:gd name="T4" fmla="*/ 2147483647 w 18"/>
              <a:gd name="T5" fmla="*/ 2147483647 h 20"/>
              <a:gd name="T6" fmla="*/ 2147483647 w 18"/>
              <a:gd name="T7" fmla="*/ 2147483647 h 20"/>
              <a:gd name="T8" fmla="*/ 2147483647 w 18"/>
              <a:gd name="T9" fmla="*/ 0 h 20"/>
              <a:gd name="T10" fmla="*/ 2147483647 w 18"/>
              <a:gd name="T11" fmla="*/ 2147483647 h 20"/>
              <a:gd name="T12" fmla="*/ 0 w 18"/>
              <a:gd name="T13" fmla="*/ 2147483647 h 20"/>
              <a:gd name="T14" fmla="*/ 2147483647 w 18"/>
              <a:gd name="T15" fmla="*/ 2147483647 h 20"/>
              <a:gd name="T16" fmla="*/ 2147483647 w 18"/>
              <a:gd name="T17" fmla="*/ 2147483647 h 20"/>
              <a:gd name="T18" fmla="*/ 2147483647 w 18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20">
                <a:moveTo>
                  <a:pt x="8" y="20"/>
                </a:moveTo>
                <a:lnTo>
                  <a:pt x="16" y="16"/>
                </a:lnTo>
                <a:lnTo>
                  <a:pt x="18" y="10"/>
                </a:lnTo>
                <a:lnTo>
                  <a:pt x="16" y="2"/>
                </a:lnTo>
                <a:lnTo>
                  <a:pt x="8" y="0"/>
                </a:lnTo>
                <a:lnTo>
                  <a:pt x="2" y="2"/>
                </a:lnTo>
                <a:lnTo>
                  <a:pt x="0" y="10"/>
                </a:lnTo>
                <a:lnTo>
                  <a:pt x="2" y="16"/>
                </a:lnTo>
                <a:lnTo>
                  <a:pt x="8" y="20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4" name="Freeform 221"/>
          <p:cNvSpPr>
            <a:spLocks/>
          </p:cNvSpPr>
          <p:nvPr/>
        </p:nvSpPr>
        <p:spPr bwMode="auto">
          <a:xfrm>
            <a:off x="4841875" y="5557838"/>
            <a:ext cx="31750" cy="34925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2147483647 w 20"/>
              <a:gd name="T7" fmla="*/ 2147483647 h 22"/>
              <a:gd name="T8" fmla="*/ 2147483647 w 20"/>
              <a:gd name="T9" fmla="*/ 0 h 22"/>
              <a:gd name="T10" fmla="*/ 2147483647 w 20"/>
              <a:gd name="T11" fmla="*/ 2147483647 h 22"/>
              <a:gd name="T12" fmla="*/ 0 w 20"/>
              <a:gd name="T13" fmla="*/ 2147483647 h 22"/>
              <a:gd name="T14" fmla="*/ 2147483647 w 20"/>
              <a:gd name="T15" fmla="*/ 2147483647 h 22"/>
              <a:gd name="T16" fmla="*/ 2147483647 w 20"/>
              <a:gd name="T17" fmla="*/ 2147483647 h 22"/>
              <a:gd name="T18" fmla="*/ 2147483647 w 20"/>
              <a:gd name="T19" fmla="*/ 2147483647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2">
                <a:moveTo>
                  <a:pt x="10" y="22"/>
                </a:moveTo>
                <a:lnTo>
                  <a:pt x="16" y="18"/>
                </a:lnTo>
                <a:lnTo>
                  <a:pt x="20" y="10"/>
                </a:lnTo>
                <a:lnTo>
                  <a:pt x="16" y="2"/>
                </a:lnTo>
                <a:lnTo>
                  <a:pt x="10" y="0"/>
                </a:lnTo>
                <a:lnTo>
                  <a:pt x="2" y="2"/>
                </a:lnTo>
                <a:lnTo>
                  <a:pt x="0" y="10"/>
                </a:lnTo>
                <a:lnTo>
                  <a:pt x="2" y="18"/>
                </a:lnTo>
                <a:lnTo>
                  <a:pt x="10" y="22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5" name="Freeform 222"/>
          <p:cNvSpPr>
            <a:spLocks/>
          </p:cNvSpPr>
          <p:nvPr/>
        </p:nvSpPr>
        <p:spPr bwMode="auto">
          <a:xfrm>
            <a:off x="4718050" y="5251450"/>
            <a:ext cx="104775" cy="53975"/>
          </a:xfrm>
          <a:custGeom>
            <a:avLst/>
            <a:gdLst>
              <a:gd name="T0" fmla="*/ 2147483647 w 66"/>
              <a:gd name="T1" fmla="*/ 2147483647 h 34"/>
              <a:gd name="T2" fmla="*/ 2147483647 w 66"/>
              <a:gd name="T3" fmla="*/ 2147483647 h 34"/>
              <a:gd name="T4" fmla="*/ 2147483647 w 66"/>
              <a:gd name="T5" fmla="*/ 2147483647 h 34"/>
              <a:gd name="T6" fmla="*/ 2147483647 w 66"/>
              <a:gd name="T7" fmla="*/ 2147483647 h 34"/>
              <a:gd name="T8" fmla="*/ 2147483647 w 66"/>
              <a:gd name="T9" fmla="*/ 2147483647 h 34"/>
              <a:gd name="T10" fmla="*/ 2147483647 w 66"/>
              <a:gd name="T11" fmla="*/ 2147483647 h 34"/>
              <a:gd name="T12" fmla="*/ 2147483647 w 66"/>
              <a:gd name="T13" fmla="*/ 2147483647 h 34"/>
              <a:gd name="T14" fmla="*/ 2147483647 w 66"/>
              <a:gd name="T15" fmla="*/ 2147483647 h 34"/>
              <a:gd name="T16" fmla="*/ 2147483647 w 66"/>
              <a:gd name="T17" fmla="*/ 0 h 34"/>
              <a:gd name="T18" fmla="*/ 2147483647 w 66"/>
              <a:gd name="T19" fmla="*/ 0 h 34"/>
              <a:gd name="T20" fmla="*/ 2147483647 w 66"/>
              <a:gd name="T21" fmla="*/ 0 h 34"/>
              <a:gd name="T22" fmla="*/ 2147483647 w 66"/>
              <a:gd name="T23" fmla="*/ 0 h 34"/>
              <a:gd name="T24" fmla="*/ 2147483647 w 66"/>
              <a:gd name="T25" fmla="*/ 2147483647 h 34"/>
              <a:gd name="T26" fmla="*/ 2147483647 w 66"/>
              <a:gd name="T27" fmla="*/ 2147483647 h 34"/>
              <a:gd name="T28" fmla="*/ 0 w 66"/>
              <a:gd name="T29" fmla="*/ 2147483647 h 34"/>
              <a:gd name="T30" fmla="*/ 2147483647 w 66"/>
              <a:gd name="T31" fmla="*/ 2147483647 h 34"/>
              <a:gd name="T32" fmla="*/ 2147483647 w 66"/>
              <a:gd name="T33" fmla="*/ 2147483647 h 34"/>
              <a:gd name="T34" fmla="*/ 2147483647 w 66"/>
              <a:gd name="T35" fmla="*/ 2147483647 h 34"/>
              <a:gd name="T36" fmla="*/ 2147483647 w 66"/>
              <a:gd name="T37" fmla="*/ 2147483647 h 34"/>
              <a:gd name="T38" fmla="*/ 2147483647 w 66"/>
              <a:gd name="T39" fmla="*/ 2147483647 h 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34">
                <a:moveTo>
                  <a:pt x="20" y="34"/>
                </a:moveTo>
                <a:lnTo>
                  <a:pt x="48" y="34"/>
                </a:lnTo>
                <a:lnTo>
                  <a:pt x="54" y="30"/>
                </a:lnTo>
                <a:lnTo>
                  <a:pt x="60" y="28"/>
                </a:lnTo>
                <a:lnTo>
                  <a:pt x="64" y="22"/>
                </a:lnTo>
                <a:lnTo>
                  <a:pt x="66" y="18"/>
                </a:lnTo>
                <a:lnTo>
                  <a:pt x="64" y="10"/>
                </a:lnTo>
                <a:lnTo>
                  <a:pt x="60" y="4"/>
                </a:lnTo>
                <a:lnTo>
                  <a:pt x="54" y="0"/>
                </a:lnTo>
                <a:lnTo>
                  <a:pt x="48" y="0"/>
                </a:lnTo>
                <a:lnTo>
                  <a:pt x="20" y="0"/>
                </a:lnTo>
                <a:lnTo>
                  <a:pt x="12" y="0"/>
                </a:lnTo>
                <a:lnTo>
                  <a:pt x="6" y="4"/>
                </a:lnTo>
                <a:lnTo>
                  <a:pt x="2" y="10"/>
                </a:lnTo>
                <a:lnTo>
                  <a:pt x="0" y="18"/>
                </a:lnTo>
                <a:lnTo>
                  <a:pt x="2" y="22"/>
                </a:lnTo>
                <a:lnTo>
                  <a:pt x="6" y="28"/>
                </a:lnTo>
                <a:lnTo>
                  <a:pt x="12" y="30"/>
                </a:lnTo>
                <a:lnTo>
                  <a:pt x="20" y="34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6" name="Freeform 223"/>
          <p:cNvSpPr>
            <a:spLocks/>
          </p:cNvSpPr>
          <p:nvPr/>
        </p:nvSpPr>
        <p:spPr bwMode="auto">
          <a:xfrm>
            <a:off x="4718050" y="5856288"/>
            <a:ext cx="104775" cy="57150"/>
          </a:xfrm>
          <a:custGeom>
            <a:avLst/>
            <a:gdLst>
              <a:gd name="T0" fmla="*/ 2147483647 w 66"/>
              <a:gd name="T1" fmla="*/ 2147483647 h 36"/>
              <a:gd name="T2" fmla="*/ 2147483647 w 66"/>
              <a:gd name="T3" fmla="*/ 2147483647 h 36"/>
              <a:gd name="T4" fmla="*/ 2147483647 w 66"/>
              <a:gd name="T5" fmla="*/ 2147483647 h 36"/>
              <a:gd name="T6" fmla="*/ 2147483647 w 66"/>
              <a:gd name="T7" fmla="*/ 2147483647 h 36"/>
              <a:gd name="T8" fmla="*/ 2147483647 w 66"/>
              <a:gd name="T9" fmla="*/ 2147483647 h 36"/>
              <a:gd name="T10" fmla="*/ 2147483647 w 66"/>
              <a:gd name="T11" fmla="*/ 2147483647 h 36"/>
              <a:gd name="T12" fmla="*/ 2147483647 w 66"/>
              <a:gd name="T13" fmla="*/ 2147483647 h 36"/>
              <a:gd name="T14" fmla="*/ 2147483647 w 66"/>
              <a:gd name="T15" fmla="*/ 2147483647 h 36"/>
              <a:gd name="T16" fmla="*/ 2147483647 w 66"/>
              <a:gd name="T17" fmla="*/ 2147483647 h 36"/>
              <a:gd name="T18" fmla="*/ 2147483647 w 66"/>
              <a:gd name="T19" fmla="*/ 0 h 36"/>
              <a:gd name="T20" fmla="*/ 2147483647 w 66"/>
              <a:gd name="T21" fmla="*/ 0 h 36"/>
              <a:gd name="T22" fmla="*/ 2147483647 w 66"/>
              <a:gd name="T23" fmla="*/ 2147483647 h 36"/>
              <a:gd name="T24" fmla="*/ 2147483647 w 66"/>
              <a:gd name="T25" fmla="*/ 2147483647 h 36"/>
              <a:gd name="T26" fmla="*/ 0 w 66"/>
              <a:gd name="T27" fmla="*/ 2147483647 h 36"/>
              <a:gd name="T28" fmla="*/ 0 w 66"/>
              <a:gd name="T29" fmla="*/ 2147483647 h 36"/>
              <a:gd name="T30" fmla="*/ 0 w 66"/>
              <a:gd name="T31" fmla="*/ 2147483647 h 36"/>
              <a:gd name="T32" fmla="*/ 2147483647 w 66"/>
              <a:gd name="T33" fmla="*/ 2147483647 h 36"/>
              <a:gd name="T34" fmla="*/ 2147483647 w 66"/>
              <a:gd name="T35" fmla="*/ 2147483647 h 36"/>
              <a:gd name="T36" fmla="*/ 2147483647 w 66"/>
              <a:gd name="T37" fmla="*/ 2147483647 h 36"/>
              <a:gd name="T38" fmla="*/ 2147483647 w 66"/>
              <a:gd name="T39" fmla="*/ 2147483647 h 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36">
                <a:moveTo>
                  <a:pt x="18" y="36"/>
                </a:moveTo>
                <a:lnTo>
                  <a:pt x="48" y="36"/>
                </a:lnTo>
                <a:lnTo>
                  <a:pt x="54" y="34"/>
                </a:lnTo>
                <a:lnTo>
                  <a:pt x="60" y="30"/>
                </a:lnTo>
                <a:lnTo>
                  <a:pt x="64" y="24"/>
                </a:lnTo>
                <a:lnTo>
                  <a:pt x="66" y="18"/>
                </a:lnTo>
                <a:lnTo>
                  <a:pt x="64" y="12"/>
                </a:lnTo>
                <a:lnTo>
                  <a:pt x="60" y="6"/>
                </a:lnTo>
                <a:lnTo>
                  <a:pt x="54" y="2"/>
                </a:lnTo>
                <a:lnTo>
                  <a:pt x="48" y="0"/>
                </a:lnTo>
                <a:lnTo>
                  <a:pt x="18" y="0"/>
                </a:lnTo>
                <a:lnTo>
                  <a:pt x="10" y="2"/>
                </a:lnTo>
                <a:lnTo>
                  <a:pt x="6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10" y="34"/>
                </a:lnTo>
                <a:lnTo>
                  <a:pt x="18" y="3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7" name="Freeform 224"/>
          <p:cNvSpPr>
            <a:spLocks/>
          </p:cNvSpPr>
          <p:nvPr/>
        </p:nvSpPr>
        <p:spPr bwMode="auto">
          <a:xfrm>
            <a:off x="5054600" y="5538788"/>
            <a:ext cx="53975" cy="101600"/>
          </a:xfrm>
          <a:custGeom>
            <a:avLst/>
            <a:gdLst>
              <a:gd name="T0" fmla="*/ 2147483647 w 34"/>
              <a:gd name="T1" fmla="*/ 2147483647 h 64"/>
              <a:gd name="T2" fmla="*/ 2147483647 w 34"/>
              <a:gd name="T3" fmla="*/ 2147483647 h 64"/>
              <a:gd name="T4" fmla="*/ 2147483647 w 34"/>
              <a:gd name="T5" fmla="*/ 2147483647 h 64"/>
              <a:gd name="T6" fmla="*/ 2147483647 w 34"/>
              <a:gd name="T7" fmla="*/ 2147483647 h 64"/>
              <a:gd name="T8" fmla="*/ 2147483647 w 34"/>
              <a:gd name="T9" fmla="*/ 0 h 64"/>
              <a:gd name="T10" fmla="*/ 2147483647 w 34"/>
              <a:gd name="T11" fmla="*/ 0 h 64"/>
              <a:gd name="T12" fmla="*/ 2147483647 w 34"/>
              <a:gd name="T13" fmla="*/ 0 h 64"/>
              <a:gd name="T14" fmla="*/ 2147483647 w 34"/>
              <a:gd name="T15" fmla="*/ 2147483647 h 64"/>
              <a:gd name="T16" fmla="*/ 0 w 34"/>
              <a:gd name="T17" fmla="*/ 2147483647 h 64"/>
              <a:gd name="T18" fmla="*/ 0 w 34"/>
              <a:gd name="T19" fmla="*/ 2147483647 h 64"/>
              <a:gd name="T20" fmla="*/ 0 w 34"/>
              <a:gd name="T21" fmla="*/ 2147483647 h 64"/>
              <a:gd name="T22" fmla="*/ 0 w 34"/>
              <a:gd name="T23" fmla="*/ 2147483647 h 64"/>
              <a:gd name="T24" fmla="*/ 2147483647 w 34"/>
              <a:gd name="T25" fmla="*/ 2147483647 h 64"/>
              <a:gd name="T26" fmla="*/ 2147483647 w 34"/>
              <a:gd name="T27" fmla="*/ 2147483647 h 64"/>
              <a:gd name="T28" fmla="*/ 2147483647 w 34"/>
              <a:gd name="T29" fmla="*/ 2147483647 h 64"/>
              <a:gd name="T30" fmla="*/ 2147483647 w 34"/>
              <a:gd name="T31" fmla="*/ 2147483647 h 64"/>
              <a:gd name="T32" fmla="*/ 2147483647 w 34"/>
              <a:gd name="T33" fmla="*/ 2147483647 h 64"/>
              <a:gd name="T34" fmla="*/ 2147483647 w 34"/>
              <a:gd name="T35" fmla="*/ 2147483647 h 64"/>
              <a:gd name="T36" fmla="*/ 2147483647 w 34"/>
              <a:gd name="T37" fmla="*/ 2147483647 h 64"/>
              <a:gd name="T38" fmla="*/ 2147483647 w 34"/>
              <a:gd name="T39" fmla="*/ 2147483647 h 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64">
                <a:moveTo>
                  <a:pt x="34" y="46"/>
                </a:moveTo>
                <a:lnTo>
                  <a:pt x="34" y="20"/>
                </a:lnTo>
                <a:lnTo>
                  <a:pt x="32" y="12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0" y="0"/>
                </a:lnTo>
                <a:lnTo>
                  <a:pt x="6" y="6"/>
                </a:lnTo>
                <a:lnTo>
                  <a:pt x="0" y="12"/>
                </a:lnTo>
                <a:lnTo>
                  <a:pt x="0" y="20"/>
                </a:lnTo>
                <a:lnTo>
                  <a:pt x="0" y="46"/>
                </a:lnTo>
                <a:lnTo>
                  <a:pt x="0" y="52"/>
                </a:lnTo>
                <a:lnTo>
                  <a:pt x="6" y="58"/>
                </a:lnTo>
                <a:lnTo>
                  <a:pt x="10" y="62"/>
                </a:lnTo>
                <a:lnTo>
                  <a:pt x="18" y="64"/>
                </a:lnTo>
                <a:lnTo>
                  <a:pt x="24" y="62"/>
                </a:lnTo>
                <a:lnTo>
                  <a:pt x="30" y="58"/>
                </a:lnTo>
                <a:lnTo>
                  <a:pt x="32" y="52"/>
                </a:lnTo>
                <a:lnTo>
                  <a:pt x="34" y="4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8" name="Freeform 225"/>
          <p:cNvSpPr>
            <a:spLocks/>
          </p:cNvSpPr>
          <p:nvPr/>
        </p:nvSpPr>
        <p:spPr bwMode="auto">
          <a:xfrm>
            <a:off x="4438650" y="5545138"/>
            <a:ext cx="57150" cy="98425"/>
          </a:xfrm>
          <a:custGeom>
            <a:avLst/>
            <a:gdLst>
              <a:gd name="T0" fmla="*/ 2147483647 w 36"/>
              <a:gd name="T1" fmla="*/ 2147483647 h 62"/>
              <a:gd name="T2" fmla="*/ 2147483647 w 36"/>
              <a:gd name="T3" fmla="*/ 2147483647 h 62"/>
              <a:gd name="T4" fmla="*/ 2147483647 w 36"/>
              <a:gd name="T5" fmla="*/ 2147483647 h 62"/>
              <a:gd name="T6" fmla="*/ 2147483647 w 36"/>
              <a:gd name="T7" fmla="*/ 2147483647 h 62"/>
              <a:gd name="T8" fmla="*/ 2147483647 w 36"/>
              <a:gd name="T9" fmla="*/ 0 h 62"/>
              <a:gd name="T10" fmla="*/ 2147483647 w 36"/>
              <a:gd name="T11" fmla="*/ 0 h 62"/>
              <a:gd name="T12" fmla="*/ 2147483647 w 36"/>
              <a:gd name="T13" fmla="*/ 0 h 62"/>
              <a:gd name="T14" fmla="*/ 2147483647 w 36"/>
              <a:gd name="T15" fmla="*/ 2147483647 h 62"/>
              <a:gd name="T16" fmla="*/ 0 w 36"/>
              <a:gd name="T17" fmla="*/ 2147483647 h 62"/>
              <a:gd name="T18" fmla="*/ 0 w 36"/>
              <a:gd name="T19" fmla="*/ 2147483647 h 62"/>
              <a:gd name="T20" fmla="*/ 0 w 36"/>
              <a:gd name="T21" fmla="*/ 2147483647 h 62"/>
              <a:gd name="T22" fmla="*/ 0 w 36"/>
              <a:gd name="T23" fmla="*/ 2147483647 h 62"/>
              <a:gd name="T24" fmla="*/ 2147483647 w 36"/>
              <a:gd name="T25" fmla="*/ 2147483647 h 62"/>
              <a:gd name="T26" fmla="*/ 2147483647 w 36"/>
              <a:gd name="T27" fmla="*/ 2147483647 h 62"/>
              <a:gd name="T28" fmla="*/ 2147483647 w 36"/>
              <a:gd name="T29" fmla="*/ 2147483647 h 62"/>
              <a:gd name="T30" fmla="*/ 2147483647 w 36"/>
              <a:gd name="T31" fmla="*/ 2147483647 h 62"/>
              <a:gd name="T32" fmla="*/ 2147483647 w 36"/>
              <a:gd name="T33" fmla="*/ 2147483647 h 62"/>
              <a:gd name="T34" fmla="*/ 2147483647 w 36"/>
              <a:gd name="T35" fmla="*/ 2147483647 h 62"/>
              <a:gd name="T36" fmla="*/ 2147483647 w 36"/>
              <a:gd name="T37" fmla="*/ 2147483647 h 62"/>
              <a:gd name="T38" fmla="*/ 2147483647 w 36"/>
              <a:gd name="T39" fmla="*/ 2147483647 h 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" h="62">
                <a:moveTo>
                  <a:pt x="36" y="46"/>
                </a:moveTo>
                <a:lnTo>
                  <a:pt x="36" y="16"/>
                </a:lnTo>
                <a:lnTo>
                  <a:pt x="34" y="8"/>
                </a:lnTo>
                <a:lnTo>
                  <a:pt x="32" y="4"/>
                </a:lnTo>
                <a:lnTo>
                  <a:pt x="26" y="0"/>
                </a:lnTo>
                <a:lnTo>
                  <a:pt x="20" y="0"/>
                </a:lnTo>
                <a:lnTo>
                  <a:pt x="10" y="0"/>
                </a:lnTo>
                <a:lnTo>
                  <a:pt x="6" y="4"/>
                </a:lnTo>
                <a:lnTo>
                  <a:pt x="0" y="8"/>
                </a:lnTo>
                <a:lnTo>
                  <a:pt x="0" y="16"/>
                </a:lnTo>
                <a:lnTo>
                  <a:pt x="0" y="46"/>
                </a:lnTo>
                <a:lnTo>
                  <a:pt x="0" y="52"/>
                </a:lnTo>
                <a:lnTo>
                  <a:pt x="6" y="58"/>
                </a:lnTo>
                <a:lnTo>
                  <a:pt x="10" y="60"/>
                </a:lnTo>
                <a:lnTo>
                  <a:pt x="20" y="62"/>
                </a:lnTo>
                <a:lnTo>
                  <a:pt x="26" y="60"/>
                </a:lnTo>
                <a:lnTo>
                  <a:pt x="32" y="58"/>
                </a:lnTo>
                <a:lnTo>
                  <a:pt x="34" y="52"/>
                </a:lnTo>
                <a:lnTo>
                  <a:pt x="36" y="46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9" name="Freeform 226"/>
          <p:cNvSpPr>
            <a:spLocks/>
          </p:cNvSpPr>
          <p:nvPr/>
        </p:nvSpPr>
        <p:spPr bwMode="auto">
          <a:xfrm>
            <a:off x="4943475" y="5321300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2147483647 h 54"/>
              <a:gd name="T14" fmla="*/ 2147483647 w 54"/>
              <a:gd name="T15" fmla="*/ 2147483647 h 54"/>
              <a:gd name="T16" fmla="*/ 2147483647 w 54"/>
              <a:gd name="T17" fmla="*/ 2147483647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2147483647 w 54"/>
              <a:gd name="T23" fmla="*/ 0 h 54"/>
              <a:gd name="T24" fmla="*/ 2147483647 w 54"/>
              <a:gd name="T25" fmla="*/ 0 h 54"/>
              <a:gd name="T26" fmla="*/ 2147483647 w 54"/>
              <a:gd name="T27" fmla="*/ 0 h 54"/>
              <a:gd name="T28" fmla="*/ 2147483647 w 54"/>
              <a:gd name="T29" fmla="*/ 2147483647 h 54"/>
              <a:gd name="T30" fmla="*/ 0 w 54"/>
              <a:gd name="T31" fmla="*/ 2147483647 h 54"/>
              <a:gd name="T32" fmla="*/ 0 w 54"/>
              <a:gd name="T33" fmla="*/ 2147483647 h 54"/>
              <a:gd name="T34" fmla="*/ 0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6" y="30"/>
                </a:moveTo>
                <a:lnTo>
                  <a:pt x="26" y="50"/>
                </a:lnTo>
                <a:lnTo>
                  <a:pt x="32" y="52"/>
                </a:lnTo>
                <a:lnTo>
                  <a:pt x="38" y="54"/>
                </a:lnTo>
                <a:lnTo>
                  <a:pt x="44" y="52"/>
                </a:lnTo>
                <a:lnTo>
                  <a:pt x="50" y="50"/>
                </a:lnTo>
                <a:lnTo>
                  <a:pt x="54" y="44"/>
                </a:lnTo>
                <a:lnTo>
                  <a:pt x="54" y="38"/>
                </a:lnTo>
                <a:lnTo>
                  <a:pt x="54" y="30"/>
                </a:lnTo>
                <a:lnTo>
                  <a:pt x="50" y="24"/>
                </a:lnTo>
                <a:lnTo>
                  <a:pt x="30" y="4"/>
                </a:lnTo>
                <a:lnTo>
                  <a:pt x="22" y="0"/>
                </a:lnTo>
                <a:lnTo>
                  <a:pt x="16" y="0"/>
                </a:lnTo>
                <a:lnTo>
                  <a:pt x="10" y="0"/>
                </a:lnTo>
                <a:lnTo>
                  <a:pt x="6" y="4"/>
                </a:lnTo>
                <a:lnTo>
                  <a:pt x="0" y="10"/>
                </a:lnTo>
                <a:lnTo>
                  <a:pt x="0" y="16"/>
                </a:lnTo>
                <a:lnTo>
                  <a:pt x="0" y="22"/>
                </a:lnTo>
                <a:lnTo>
                  <a:pt x="6" y="3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0" name="Freeform 227"/>
          <p:cNvSpPr>
            <a:spLocks/>
          </p:cNvSpPr>
          <p:nvPr/>
        </p:nvSpPr>
        <p:spPr bwMode="auto">
          <a:xfrm>
            <a:off x="4511675" y="5748338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2147483647 h 54"/>
              <a:gd name="T14" fmla="*/ 2147483647 w 54"/>
              <a:gd name="T15" fmla="*/ 2147483647 h 54"/>
              <a:gd name="T16" fmla="*/ 2147483647 w 54"/>
              <a:gd name="T17" fmla="*/ 2147483647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2147483647 w 54"/>
              <a:gd name="T23" fmla="*/ 0 h 54"/>
              <a:gd name="T24" fmla="*/ 2147483647 w 54"/>
              <a:gd name="T25" fmla="*/ 0 h 54"/>
              <a:gd name="T26" fmla="*/ 2147483647 w 54"/>
              <a:gd name="T27" fmla="*/ 0 h 54"/>
              <a:gd name="T28" fmla="*/ 2147483647 w 54"/>
              <a:gd name="T29" fmla="*/ 2147483647 h 54"/>
              <a:gd name="T30" fmla="*/ 2147483647 w 54"/>
              <a:gd name="T31" fmla="*/ 2147483647 h 54"/>
              <a:gd name="T32" fmla="*/ 0 w 54"/>
              <a:gd name="T33" fmla="*/ 2147483647 h 54"/>
              <a:gd name="T34" fmla="*/ 2147483647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6" y="30"/>
                </a:moveTo>
                <a:lnTo>
                  <a:pt x="26" y="50"/>
                </a:lnTo>
                <a:lnTo>
                  <a:pt x="30" y="54"/>
                </a:lnTo>
                <a:lnTo>
                  <a:pt x="36" y="54"/>
                </a:lnTo>
                <a:lnTo>
                  <a:pt x="42" y="54"/>
                </a:lnTo>
                <a:lnTo>
                  <a:pt x="50" y="50"/>
                </a:lnTo>
                <a:lnTo>
                  <a:pt x="54" y="44"/>
                </a:lnTo>
                <a:lnTo>
                  <a:pt x="54" y="38"/>
                </a:lnTo>
                <a:lnTo>
                  <a:pt x="54" y="32"/>
                </a:lnTo>
                <a:lnTo>
                  <a:pt x="50" y="26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6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6" y="3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1" name="Freeform 228"/>
          <p:cNvSpPr>
            <a:spLocks/>
          </p:cNvSpPr>
          <p:nvPr/>
        </p:nvSpPr>
        <p:spPr bwMode="auto">
          <a:xfrm>
            <a:off x="4940300" y="5761038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2147483647 w 56"/>
              <a:gd name="T3" fmla="*/ 2147483647 h 54"/>
              <a:gd name="T4" fmla="*/ 2147483647 w 56"/>
              <a:gd name="T5" fmla="*/ 2147483647 h 54"/>
              <a:gd name="T6" fmla="*/ 2147483647 w 56"/>
              <a:gd name="T7" fmla="*/ 2147483647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0 h 54"/>
              <a:gd name="T14" fmla="*/ 2147483647 w 56"/>
              <a:gd name="T15" fmla="*/ 0 h 54"/>
              <a:gd name="T16" fmla="*/ 2147483647 w 56"/>
              <a:gd name="T17" fmla="*/ 0 h 54"/>
              <a:gd name="T18" fmla="*/ 2147483647 w 56"/>
              <a:gd name="T19" fmla="*/ 2147483647 h 54"/>
              <a:gd name="T20" fmla="*/ 2147483647 w 56"/>
              <a:gd name="T21" fmla="*/ 2147483647 h 54"/>
              <a:gd name="T22" fmla="*/ 2147483647 w 56"/>
              <a:gd name="T23" fmla="*/ 2147483647 h 54"/>
              <a:gd name="T24" fmla="*/ 0 w 56"/>
              <a:gd name="T25" fmla="*/ 2147483647 h 54"/>
              <a:gd name="T26" fmla="*/ 2147483647 w 56"/>
              <a:gd name="T27" fmla="*/ 2147483647 h 54"/>
              <a:gd name="T28" fmla="*/ 2147483647 w 56"/>
              <a:gd name="T29" fmla="*/ 2147483647 h 54"/>
              <a:gd name="T30" fmla="*/ 2147483647 w 56"/>
              <a:gd name="T31" fmla="*/ 2147483647 h 54"/>
              <a:gd name="T32" fmla="*/ 2147483647 w 56"/>
              <a:gd name="T33" fmla="*/ 2147483647 h 54"/>
              <a:gd name="T34" fmla="*/ 2147483647 w 56"/>
              <a:gd name="T35" fmla="*/ 2147483647 h 54"/>
              <a:gd name="T36" fmla="*/ 2147483647 w 56"/>
              <a:gd name="T37" fmla="*/ 2147483647 h 54"/>
              <a:gd name="T38" fmla="*/ 2147483647 w 56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6" h="54">
                <a:moveTo>
                  <a:pt x="30" y="50"/>
                </a:moveTo>
                <a:lnTo>
                  <a:pt x="50" y="30"/>
                </a:lnTo>
                <a:lnTo>
                  <a:pt x="54" y="24"/>
                </a:lnTo>
                <a:lnTo>
                  <a:pt x="56" y="18"/>
                </a:lnTo>
                <a:lnTo>
                  <a:pt x="54" y="10"/>
                </a:lnTo>
                <a:lnTo>
                  <a:pt x="50" y="6"/>
                </a:lnTo>
                <a:lnTo>
                  <a:pt x="44" y="0"/>
                </a:lnTo>
                <a:lnTo>
                  <a:pt x="38" y="0"/>
                </a:lnTo>
                <a:lnTo>
                  <a:pt x="30" y="0"/>
                </a:lnTo>
                <a:lnTo>
                  <a:pt x="26" y="6"/>
                </a:lnTo>
                <a:lnTo>
                  <a:pt x="6" y="26"/>
                </a:lnTo>
                <a:lnTo>
                  <a:pt x="2" y="30"/>
                </a:lnTo>
                <a:lnTo>
                  <a:pt x="0" y="38"/>
                </a:lnTo>
                <a:lnTo>
                  <a:pt x="2" y="42"/>
                </a:lnTo>
                <a:lnTo>
                  <a:pt x="6" y="50"/>
                </a:lnTo>
                <a:lnTo>
                  <a:pt x="12" y="52"/>
                </a:lnTo>
                <a:lnTo>
                  <a:pt x="18" y="54"/>
                </a:lnTo>
                <a:lnTo>
                  <a:pt x="24" y="52"/>
                </a:lnTo>
                <a:lnTo>
                  <a:pt x="30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2" name="Freeform 229"/>
          <p:cNvSpPr>
            <a:spLocks/>
          </p:cNvSpPr>
          <p:nvPr/>
        </p:nvSpPr>
        <p:spPr bwMode="auto">
          <a:xfrm>
            <a:off x="4505325" y="5330825"/>
            <a:ext cx="85725" cy="85725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2147483647 w 54"/>
              <a:gd name="T9" fmla="*/ 2147483647 h 54"/>
              <a:gd name="T10" fmla="*/ 2147483647 w 54"/>
              <a:gd name="T11" fmla="*/ 2147483647 h 54"/>
              <a:gd name="T12" fmla="*/ 2147483647 w 54"/>
              <a:gd name="T13" fmla="*/ 0 h 54"/>
              <a:gd name="T14" fmla="*/ 2147483647 w 54"/>
              <a:gd name="T15" fmla="*/ 0 h 54"/>
              <a:gd name="T16" fmla="*/ 2147483647 w 54"/>
              <a:gd name="T17" fmla="*/ 0 h 54"/>
              <a:gd name="T18" fmla="*/ 2147483647 w 54"/>
              <a:gd name="T19" fmla="*/ 2147483647 h 54"/>
              <a:gd name="T20" fmla="*/ 2147483647 w 54"/>
              <a:gd name="T21" fmla="*/ 2147483647 h 54"/>
              <a:gd name="T22" fmla="*/ 0 w 54"/>
              <a:gd name="T23" fmla="*/ 2147483647 h 54"/>
              <a:gd name="T24" fmla="*/ 0 w 54"/>
              <a:gd name="T25" fmla="*/ 2147483647 h 54"/>
              <a:gd name="T26" fmla="*/ 0 w 54"/>
              <a:gd name="T27" fmla="*/ 2147483647 h 54"/>
              <a:gd name="T28" fmla="*/ 2147483647 w 54"/>
              <a:gd name="T29" fmla="*/ 2147483647 h 54"/>
              <a:gd name="T30" fmla="*/ 2147483647 w 54"/>
              <a:gd name="T31" fmla="*/ 2147483647 h 54"/>
              <a:gd name="T32" fmla="*/ 2147483647 w 54"/>
              <a:gd name="T33" fmla="*/ 2147483647 h 54"/>
              <a:gd name="T34" fmla="*/ 2147483647 w 54"/>
              <a:gd name="T35" fmla="*/ 2147483647 h 54"/>
              <a:gd name="T36" fmla="*/ 2147483647 w 54"/>
              <a:gd name="T37" fmla="*/ 2147483647 h 54"/>
              <a:gd name="T38" fmla="*/ 2147483647 w 54"/>
              <a:gd name="T39" fmla="*/ 2147483647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" h="54">
                <a:moveTo>
                  <a:pt x="28" y="50"/>
                </a:moveTo>
                <a:lnTo>
                  <a:pt x="50" y="30"/>
                </a:lnTo>
                <a:lnTo>
                  <a:pt x="52" y="22"/>
                </a:lnTo>
                <a:lnTo>
                  <a:pt x="54" y="16"/>
                </a:lnTo>
                <a:lnTo>
                  <a:pt x="52" y="10"/>
                </a:lnTo>
                <a:lnTo>
                  <a:pt x="50" y="6"/>
                </a:lnTo>
                <a:lnTo>
                  <a:pt x="44" y="0"/>
                </a:lnTo>
                <a:lnTo>
                  <a:pt x="36" y="0"/>
                </a:lnTo>
                <a:lnTo>
                  <a:pt x="30" y="0"/>
                </a:lnTo>
                <a:lnTo>
                  <a:pt x="24" y="6"/>
                </a:lnTo>
                <a:lnTo>
                  <a:pt x="6" y="26"/>
                </a:lnTo>
                <a:lnTo>
                  <a:pt x="0" y="30"/>
                </a:lnTo>
                <a:lnTo>
                  <a:pt x="0" y="36"/>
                </a:lnTo>
                <a:lnTo>
                  <a:pt x="0" y="42"/>
                </a:lnTo>
                <a:lnTo>
                  <a:pt x="6" y="50"/>
                </a:lnTo>
                <a:lnTo>
                  <a:pt x="10" y="54"/>
                </a:lnTo>
                <a:lnTo>
                  <a:pt x="18" y="54"/>
                </a:lnTo>
                <a:lnTo>
                  <a:pt x="22" y="54"/>
                </a:lnTo>
                <a:lnTo>
                  <a:pt x="28" y="50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3" name="Freeform 231"/>
          <p:cNvSpPr>
            <a:spLocks/>
          </p:cNvSpPr>
          <p:nvPr/>
        </p:nvSpPr>
        <p:spPr bwMode="auto">
          <a:xfrm>
            <a:off x="4130675" y="3906838"/>
            <a:ext cx="88900" cy="528637"/>
          </a:xfrm>
          <a:custGeom>
            <a:avLst/>
            <a:gdLst>
              <a:gd name="T0" fmla="*/ 0 w 56"/>
              <a:gd name="T1" fmla="*/ 2147483647 h 333"/>
              <a:gd name="T2" fmla="*/ 2147483647 w 56"/>
              <a:gd name="T3" fmla="*/ 2147483647 h 333"/>
              <a:gd name="T4" fmla="*/ 2147483647 w 56"/>
              <a:gd name="T5" fmla="*/ 0 h 333"/>
              <a:gd name="T6" fmla="*/ 0 w 56"/>
              <a:gd name="T7" fmla="*/ 0 h 333"/>
              <a:gd name="T8" fmla="*/ 0 w 56"/>
              <a:gd name="T9" fmla="*/ 2147483647 h 333"/>
              <a:gd name="T10" fmla="*/ 0 w 5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" h="333">
                <a:moveTo>
                  <a:pt x="0" y="333"/>
                </a:moveTo>
                <a:lnTo>
                  <a:pt x="56" y="333"/>
                </a:lnTo>
                <a:lnTo>
                  <a:pt x="5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4" name="Freeform 232"/>
          <p:cNvSpPr>
            <a:spLocks/>
          </p:cNvSpPr>
          <p:nvPr/>
        </p:nvSpPr>
        <p:spPr bwMode="auto">
          <a:xfrm>
            <a:off x="413702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5" name="Freeform 233"/>
          <p:cNvSpPr>
            <a:spLocks/>
          </p:cNvSpPr>
          <p:nvPr/>
        </p:nvSpPr>
        <p:spPr bwMode="auto">
          <a:xfrm>
            <a:off x="414655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6" name="Freeform 234"/>
          <p:cNvSpPr>
            <a:spLocks/>
          </p:cNvSpPr>
          <p:nvPr/>
        </p:nvSpPr>
        <p:spPr bwMode="auto">
          <a:xfrm>
            <a:off x="4156075" y="3906838"/>
            <a:ext cx="38100" cy="528637"/>
          </a:xfrm>
          <a:custGeom>
            <a:avLst/>
            <a:gdLst>
              <a:gd name="T0" fmla="*/ 0 w 24"/>
              <a:gd name="T1" fmla="*/ 2147483647 h 333"/>
              <a:gd name="T2" fmla="*/ 2147483647 w 24"/>
              <a:gd name="T3" fmla="*/ 2147483647 h 333"/>
              <a:gd name="T4" fmla="*/ 2147483647 w 24"/>
              <a:gd name="T5" fmla="*/ 0 h 333"/>
              <a:gd name="T6" fmla="*/ 0 w 24"/>
              <a:gd name="T7" fmla="*/ 0 h 333"/>
              <a:gd name="T8" fmla="*/ 0 w 24"/>
              <a:gd name="T9" fmla="*/ 2147483647 h 333"/>
              <a:gd name="T10" fmla="*/ 0 w 2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33">
                <a:moveTo>
                  <a:pt x="0" y="333"/>
                </a:moveTo>
                <a:lnTo>
                  <a:pt x="24" y="333"/>
                </a:lnTo>
                <a:lnTo>
                  <a:pt x="2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7" name="Freeform 235"/>
          <p:cNvSpPr>
            <a:spLocks/>
          </p:cNvSpPr>
          <p:nvPr/>
        </p:nvSpPr>
        <p:spPr bwMode="auto">
          <a:xfrm>
            <a:off x="415925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8" name="Freeform 236"/>
          <p:cNvSpPr>
            <a:spLocks/>
          </p:cNvSpPr>
          <p:nvPr/>
        </p:nvSpPr>
        <p:spPr bwMode="auto">
          <a:xfrm>
            <a:off x="416877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9" name="Freeform 237"/>
          <p:cNvSpPr>
            <a:spLocks/>
          </p:cNvSpPr>
          <p:nvPr/>
        </p:nvSpPr>
        <p:spPr bwMode="auto">
          <a:xfrm>
            <a:off x="4730750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0" name="Freeform 238"/>
          <p:cNvSpPr>
            <a:spLocks/>
          </p:cNvSpPr>
          <p:nvPr/>
        </p:nvSpPr>
        <p:spPr bwMode="auto">
          <a:xfrm>
            <a:off x="4740275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1" name="Freeform 239"/>
          <p:cNvSpPr>
            <a:spLocks/>
          </p:cNvSpPr>
          <p:nvPr/>
        </p:nvSpPr>
        <p:spPr bwMode="auto">
          <a:xfrm>
            <a:off x="47498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2" name="Freeform 240"/>
          <p:cNvSpPr>
            <a:spLocks/>
          </p:cNvSpPr>
          <p:nvPr/>
        </p:nvSpPr>
        <p:spPr bwMode="auto">
          <a:xfrm>
            <a:off x="4752975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3" name="Freeform 241"/>
          <p:cNvSpPr>
            <a:spLocks/>
          </p:cNvSpPr>
          <p:nvPr/>
        </p:nvSpPr>
        <p:spPr bwMode="auto">
          <a:xfrm>
            <a:off x="4762500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4" name="Freeform 242"/>
          <p:cNvSpPr>
            <a:spLocks/>
          </p:cNvSpPr>
          <p:nvPr/>
        </p:nvSpPr>
        <p:spPr bwMode="auto">
          <a:xfrm>
            <a:off x="4772025" y="3906838"/>
            <a:ext cx="9525" cy="528637"/>
          </a:xfrm>
          <a:custGeom>
            <a:avLst/>
            <a:gdLst>
              <a:gd name="T0" fmla="*/ 0 w 6"/>
              <a:gd name="T1" fmla="*/ 2147483647 h 333"/>
              <a:gd name="T2" fmla="*/ 2147483647 w 6"/>
              <a:gd name="T3" fmla="*/ 2147483647 h 333"/>
              <a:gd name="T4" fmla="*/ 2147483647 w 6"/>
              <a:gd name="T5" fmla="*/ 0 h 333"/>
              <a:gd name="T6" fmla="*/ 0 w 6"/>
              <a:gd name="T7" fmla="*/ 0 h 333"/>
              <a:gd name="T8" fmla="*/ 0 w 6"/>
              <a:gd name="T9" fmla="*/ 2147483647 h 333"/>
              <a:gd name="T10" fmla="*/ 0 w 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33">
                <a:moveTo>
                  <a:pt x="0" y="333"/>
                </a:moveTo>
                <a:lnTo>
                  <a:pt x="6" y="333"/>
                </a:lnTo>
                <a:lnTo>
                  <a:pt x="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5" name="Freeform 243"/>
          <p:cNvSpPr>
            <a:spLocks/>
          </p:cNvSpPr>
          <p:nvPr/>
        </p:nvSpPr>
        <p:spPr bwMode="auto">
          <a:xfrm>
            <a:off x="5330825" y="3906838"/>
            <a:ext cx="85725" cy="528637"/>
          </a:xfrm>
          <a:custGeom>
            <a:avLst/>
            <a:gdLst>
              <a:gd name="T0" fmla="*/ 0 w 54"/>
              <a:gd name="T1" fmla="*/ 2147483647 h 333"/>
              <a:gd name="T2" fmla="*/ 2147483647 w 54"/>
              <a:gd name="T3" fmla="*/ 2147483647 h 333"/>
              <a:gd name="T4" fmla="*/ 2147483647 w 54"/>
              <a:gd name="T5" fmla="*/ 0 h 333"/>
              <a:gd name="T6" fmla="*/ 0 w 54"/>
              <a:gd name="T7" fmla="*/ 0 h 333"/>
              <a:gd name="T8" fmla="*/ 0 w 54"/>
              <a:gd name="T9" fmla="*/ 2147483647 h 333"/>
              <a:gd name="T10" fmla="*/ 0 w 54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" h="333">
                <a:moveTo>
                  <a:pt x="0" y="333"/>
                </a:moveTo>
                <a:lnTo>
                  <a:pt x="54" y="333"/>
                </a:lnTo>
                <a:lnTo>
                  <a:pt x="54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6" name="Freeform 244"/>
          <p:cNvSpPr>
            <a:spLocks/>
          </p:cNvSpPr>
          <p:nvPr/>
        </p:nvSpPr>
        <p:spPr bwMode="auto">
          <a:xfrm>
            <a:off x="5337175" y="3906838"/>
            <a:ext cx="76200" cy="528637"/>
          </a:xfrm>
          <a:custGeom>
            <a:avLst/>
            <a:gdLst>
              <a:gd name="T0" fmla="*/ 0 w 48"/>
              <a:gd name="T1" fmla="*/ 2147483647 h 333"/>
              <a:gd name="T2" fmla="*/ 2147483647 w 48"/>
              <a:gd name="T3" fmla="*/ 2147483647 h 333"/>
              <a:gd name="T4" fmla="*/ 2147483647 w 48"/>
              <a:gd name="T5" fmla="*/ 0 h 333"/>
              <a:gd name="T6" fmla="*/ 0 w 48"/>
              <a:gd name="T7" fmla="*/ 0 h 333"/>
              <a:gd name="T8" fmla="*/ 0 w 48"/>
              <a:gd name="T9" fmla="*/ 2147483647 h 333"/>
              <a:gd name="T10" fmla="*/ 0 w 4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333">
                <a:moveTo>
                  <a:pt x="0" y="333"/>
                </a:moveTo>
                <a:lnTo>
                  <a:pt x="48" y="333"/>
                </a:lnTo>
                <a:lnTo>
                  <a:pt x="4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7" name="Freeform 245"/>
          <p:cNvSpPr>
            <a:spLocks/>
          </p:cNvSpPr>
          <p:nvPr/>
        </p:nvSpPr>
        <p:spPr bwMode="auto">
          <a:xfrm>
            <a:off x="5346700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8" name="Freeform 246"/>
          <p:cNvSpPr>
            <a:spLocks/>
          </p:cNvSpPr>
          <p:nvPr/>
        </p:nvSpPr>
        <p:spPr bwMode="auto">
          <a:xfrm>
            <a:off x="5353050" y="3906838"/>
            <a:ext cx="41275" cy="528637"/>
          </a:xfrm>
          <a:custGeom>
            <a:avLst/>
            <a:gdLst>
              <a:gd name="T0" fmla="*/ 0 w 26"/>
              <a:gd name="T1" fmla="*/ 2147483647 h 333"/>
              <a:gd name="T2" fmla="*/ 2147483647 w 26"/>
              <a:gd name="T3" fmla="*/ 2147483647 h 333"/>
              <a:gd name="T4" fmla="*/ 2147483647 w 26"/>
              <a:gd name="T5" fmla="*/ 0 h 333"/>
              <a:gd name="T6" fmla="*/ 0 w 26"/>
              <a:gd name="T7" fmla="*/ 0 h 333"/>
              <a:gd name="T8" fmla="*/ 0 w 26"/>
              <a:gd name="T9" fmla="*/ 2147483647 h 333"/>
              <a:gd name="T10" fmla="*/ 0 w 2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333">
                <a:moveTo>
                  <a:pt x="0" y="333"/>
                </a:moveTo>
                <a:lnTo>
                  <a:pt x="26" y="333"/>
                </a:lnTo>
                <a:lnTo>
                  <a:pt x="2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9" name="Freeform 247"/>
          <p:cNvSpPr>
            <a:spLocks/>
          </p:cNvSpPr>
          <p:nvPr/>
        </p:nvSpPr>
        <p:spPr bwMode="auto">
          <a:xfrm>
            <a:off x="5359400" y="3906838"/>
            <a:ext cx="28575" cy="528637"/>
          </a:xfrm>
          <a:custGeom>
            <a:avLst/>
            <a:gdLst>
              <a:gd name="T0" fmla="*/ 0 w 18"/>
              <a:gd name="T1" fmla="*/ 2147483647 h 333"/>
              <a:gd name="T2" fmla="*/ 2147483647 w 18"/>
              <a:gd name="T3" fmla="*/ 2147483647 h 333"/>
              <a:gd name="T4" fmla="*/ 2147483647 w 18"/>
              <a:gd name="T5" fmla="*/ 0 h 333"/>
              <a:gd name="T6" fmla="*/ 0 w 18"/>
              <a:gd name="T7" fmla="*/ 0 h 333"/>
              <a:gd name="T8" fmla="*/ 0 w 18"/>
              <a:gd name="T9" fmla="*/ 2147483647 h 333"/>
              <a:gd name="T10" fmla="*/ 0 w 1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333">
                <a:moveTo>
                  <a:pt x="0" y="333"/>
                </a:moveTo>
                <a:lnTo>
                  <a:pt x="18" y="333"/>
                </a:lnTo>
                <a:lnTo>
                  <a:pt x="1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90" name="Freeform 248"/>
          <p:cNvSpPr>
            <a:spLocks/>
          </p:cNvSpPr>
          <p:nvPr/>
        </p:nvSpPr>
        <p:spPr bwMode="auto">
          <a:xfrm>
            <a:off x="5368925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91" name="Freeform 249"/>
          <p:cNvSpPr>
            <a:spLocks/>
          </p:cNvSpPr>
          <p:nvPr/>
        </p:nvSpPr>
        <p:spPr bwMode="auto">
          <a:xfrm>
            <a:off x="3579813" y="3906838"/>
            <a:ext cx="92075" cy="528637"/>
          </a:xfrm>
          <a:custGeom>
            <a:avLst/>
            <a:gdLst>
              <a:gd name="T0" fmla="*/ 0 w 58"/>
              <a:gd name="T1" fmla="*/ 2147483647 h 333"/>
              <a:gd name="T2" fmla="*/ 2147483647 w 58"/>
              <a:gd name="T3" fmla="*/ 2147483647 h 333"/>
              <a:gd name="T4" fmla="*/ 2147483647 w 58"/>
              <a:gd name="T5" fmla="*/ 0 h 333"/>
              <a:gd name="T6" fmla="*/ 0 w 58"/>
              <a:gd name="T7" fmla="*/ 0 h 333"/>
              <a:gd name="T8" fmla="*/ 0 w 58"/>
              <a:gd name="T9" fmla="*/ 2147483647 h 333"/>
              <a:gd name="T10" fmla="*/ 0 w 5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" h="333">
                <a:moveTo>
                  <a:pt x="0" y="333"/>
                </a:moveTo>
                <a:lnTo>
                  <a:pt x="58" y="333"/>
                </a:lnTo>
                <a:lnTo>
                  <a:pt x="5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3B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92" name="Freeform 250"/>
          <p:cNvSpPr>
            <a:spLocks/>
          </p:cNvSpPr>
          <p:nvPr/>
        </p:nvSpPr>
        <p:spPr bwMode="auto">
          <a:xfrm>
            <a:off x="3589338" y="3906838"/>
            <a:ext cx="73025" cy="528637"/>
          </a:xfrm>
          <a:custGeom>
            <a:avLst/>
            <a:gdLst>
              <a:gd name="T0" fmla="*/ 0 w 46"/>
              <a:gd name="T1" fmla="*/ 2147483647 h 333"/>
              <a:gd name="T2" fmla="*/ 2147483647 w 46"/>
              <a:gd name="T3" fmla="*/ 2147483647 h 333"/>
              <a:gd name="T4" fmla="*/ 2147483647 w 46"/>
              <a:gd name="T5" fmla="*/ 0 h 333"/>
              <a:gd name="T6" fmla="*/ 0 w 46"/>
              <a:gd name="T7" fmla="*/ 0 h 333"/>
              <a:gd name="T8" fmla="*/ 0 w 46"/>
              <a:gd name="T9" fmla="*/ 2147483647 h 333"/>
              <a:gd name="T10" fmla="*/ 0 w 4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" h="333">
                <a:moveTo>
                  <a:pt x="0" y="333"/>
                </a:moveTo>
                <a:lnTo>
                  <a:pt x="46" y="333"/>
                </a:lnTo>
                <a:lnTo>
                  <a:pt x="4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93" name="Freeform 251"/>
          <p:cNvSpPr>
            <a:spLocks/>
          </p:cNvSpPr>
          <p:nvPr/>
        </p:nvSpPr>
        <p:spPr bwMode="auto">
          <a:xfrm>
            <a:off x="3595688" y="3906838"/>
            <a:ext cx="57150" cy="528637"/>
          </a:xfrm>
          <a:custGeom>
            <a:avLst/>
            <a:gdLst>
              <a:gd name="T0" fmla="*/ 0 w 36"/>
              <a:gd name="T1" fmla="*/ 2147483647 h 333"/>
              <a:gd name="T2" fmla="*/ 2147483647 w 36"/>
              <a:gd name="T3" fmla="*/ 2147483647 h 333"/>
              <a:gd name="T4" fmla="*/ 2147483647 w 36"/>
              <a:gd name="T5" fmla="*/ 0 h 333"/>
              <a:gd name="T6" fmla="*/ 0 w 36"/>
              <a:gd name="T7" fmla="*/ 0 h 333"/>
              <a:gd name="T8" fmla="*/ 0 w 36"/>
              <a:gd name="T9" fmla="*/ 2147483647 h 333"/>
              <a:gd name="T10" fmla="*/ 0 w 3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33">
                <a:moveTo>
                  <a:pt x="0" y="333"/>
                </a:moveTo>
                <a:lnTo>
                  <a:pt x="36" y="333"/>
                </a:lnTo>
                <a:lnTo>
                  <a:pt x="3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94" name="Freeform 252"/>
          <p:cNvSpPr>
            <a:spLocks/>
          </p:cNvSpPr>
          <p:nvPr/>
        </p:nvSpPr>
        <p:spPr bwMode="auto">
          <a:xfrm>
            <a:off x="3602038" y="3906838"/>
            <a:ext cx="44450" cy="528637"/>
          </a:xfrm>
          <a:custGeom>
            <a:avLst/>
            <a:gdLst>
              <a:gd name="T0" fmla="*/ 0 w 28"/>
              <a:gd name="T1" fmla="*/ 2147483647 h 333"/>
              <a:gd name="T2" fmla="*/ 2147483647 w 28"/>
              <a:gd name="T3" fmla="*/ 2147483647 h 333"/>
              <a:gd name="T4" fmla="*/ 2147483647 w 28"/>
              <a:gd name="T5" fmla="*/ 0 h 333"/>
              <a:gd name="T6" fmla="*/ 0 w 28"/>
              <a:gd name="T7" fmla="*/ 0 h 333"/>
              <a:gd name="T8" fmla="*/ 0 w 28"/>
              <a:gd name="T9" fmla="*/ 2147483647 h 333"/>
              <a:gd name="T10" fmla="*/ 0 w 2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" h="333">
                <a:moveTo>
                  <a:pt x="0" y="333"/>
                </a:moveTo>
                <a:lnTo>
                  <a:pt x="28" y="333"/>
                </a:lnTo>
                <a:lnTo>
                  <a:pt x="2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7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95" name="Freeform 253"/>
          <p:cNvSpPr>
            <a:spLocks/>
          </p:cNvSpPr>
          <p:nvPr/>
        </p:nvSpPr>
        <p:spPr bwMode="auto">
          <a:xfrm>
            <a:off x="3611563" y="3906838"/>
            <a:ext cx="25400" cy="528637"/>
          </a:xfrm>
          <a:custGeom>
            <a:avLst/>
            <a:gdLst>
              <a:gd name="T0" fmla="*/ 0 w 16"/>
              <a:gd name="T1" fmla="*/ 2147483647 h 333"/>
              <a:gd name="T2" fmla="*/ 2147483647 w 16"/>
              <a:gd name="T3" fmla="*/ 2147483647 h 333"/>
              <a:gd name="T4" fmla="*/ 2147483647 w 16"/>
              <a:gd name="T5" fmla="*/ 0 h 333"/>
              <a:gd name="T6" fmla="*/ 0 w 16"/>
              <a:gd name="T7" fmla="*/ 0 h 333"/>
              <a:gd name="T8" fmla="*/ 0 w 16"/>
              <a:gd name="T9" fmla="*/ 2147483647 h 333"/>
              <a:gd name="T10" fmla="*/ 0 w 16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333">
                <a:moveTo>
                  <a:pt x="0" y="333"/>
                </a:moveTo>
                <a:lnTo>
                  <a:pt x="16" y="333"/>
                </a:lnTo>
                <a:lnTo>
                  <a:pt x="16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96" name="Freeform 254"/>
          <p:cNvSpPr>
            <a:spLocks/>
          </p:cNvSpPr>
          <p:nvPr/>
        </p:nvSpPr>
        <p:spPr bwMode="auto">
          <a:xfrm>
            <a:off x="3617913" y="3906838"/>
            <a:ext cx="12700" cy="528637"/>
          </a:xfrm>
          <a:custGeom>
            <a:avLst/>
            <a:gdLst>
              <a:gd name="T0" fmla="*/ 0 w 8"/>
              <a:gd name="T1" fmla="*/ 2147483647 h 333"/>
              <a:gd name="T2" fmla="*/ 2147483647 w 8"/>
              <a:gd name="T3" fmla="*/ 2147483647 h 333"/>
              <a:gd name="T4" fmla="*/ 2147483647 w 8"/>
              <a:gd name="T5" fmla="*/ 0 h 333"/>
              <a:gd name="T6" fmla="*/ 0 w 8"/>
              <a:gd name="T7" fmla="*/ 0 h 333"/>
              <a:gd name="T8" fmla="*/ 0 w 8"/>
              <a:gd name="T9" fmla="*/ 2147483647 h 333"/>
              <a:gd name="T10" fmla="*/ 0 w 8"/>
              <a:gd name="T11" fmla="*/ 2147483647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33">
                <a:moveTo>
                  <a:pt x="0" y="333"/>
                </a:moveTo>
                <a:lnTo>
                  <a:pt x="8" y="333"/>
                </a:lnTo>
                <a:lnTo>
                  <a:pt x="8" y="0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rgbClr val="00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97" name="Freeform 255"/>
          <p:cNvSpPr>
            <a:spLocks/>
          </p:cNvSpPr>
          <p:nvPr/>
        </p:nvSpPr>
        <p:spPr bwMode="auto">
          <a:xfrm>
            <a:off x="3201988" y="3906838"/>
            <a:ext cx="225425" cy="382587"/>
          </a:xfrm>
          <a:custGeom>
            <a:avLst/>
            <a:gdLst>
              <a:gd name="T0" fmla="*/ 2147483647 w 142"/>
              <a:gd name="T1" fmla="*/ 2147483647 h 241"/>
              <a:gd name="T2" fmla="*/ 2147483647 w 142"/>
              <a:gd name="T3" fmla="*/ 2147483647 h 241"/>
              <a:gd name="T4" fmla="*/ 2147483647 w 142"/>
              <a:gd name="T5" fmla="*/ 2147483647 h 241"/>
              <a:gd name="T6" fmla="*/ 2147483647 w 142"/>
              <a:gd name="T7" fmla="*/ 2147483647 h 241"/>
              <a:gd name="T8" fmla="*/ 0 w 142"/>
              <a:gd name="T9" fmla="*/ 2147483647 h 241"/>
              <a:gd name="T10" fmla="*/ 0 w 142"/>
              <a:gd name="T11" fmla="*/ 2147483647 h 241"/>
              <a:gd name="T12" fmla="*/ 0 w 142"/>
              <a:gd name="T13" fmla="*/ 2147483647 h 241"/>
              <a:gd name="T14" fmla="*/ 0 w 142"/>
              <a:gd name="T15" fmla="*/ 2147483647 h 241"/>
              <a:gd name="T16" fmla="*/ 0 w 142"/>
              <a:gd name="T17" fmla="*/ 2147483647 h 241"/>
              <a:gd name="T18" fmla="*/ 0 w 142"/>
              <a:gd name="T19" fmla="*/ 2147483647 h 241"/>
              <a:gd name="T20" fmla="*/ 0 w 142"/>
              <a:gd name="T21" fmla="*/ 2147483647 h 241"/>
              <a:gd name="T22" fmla="*/ 0 w 142"/>
              <a:gd name="T23" fmla="*/ 2147483647 h 241"/>
              <a:gd name="T24" fmla="*/ 0 w 142"/>
              <a:gd name="T25" fmla="*/ 2147483647 h 241"/>
              <a:gd name="T26" fmla="*/ 0 w 142"/>
              <a:gd name="T27" fmla="*/ 2147483647 h 241"/>
              <a:gd name="T28" fmla="*/ 0 w 142"/>
              <a:gd name="T29" fmla="*/ 2147483647 h 241"/>
              <a:gd name="T30" fmla="*/ 2147483647 w 142"/>
              <a:gd name="T31" fmla="*/ 2147483647 h 241"/>
              <a:gd name="T32" fmla="*/ 2147483647 w 142"/>
              <a:gd name="T33" fmla="*/ 2147483647 h 241"/>
              <a:gd name="T34" fmla="*/ 2147483647 w 142"/>
              <a:gd name="T35" fmla="*/ 2147483647 h 241"/>
              <a:gd name="T36" fmla="*/ 2147483647 w 142"/>
              <a:gd name="T37" fmla="*/ 2147483647 h 241"/>
              <a:gd name="T38" fmla="*/ 2147483647 w 142"/>
              <a:gd name="T39" fmla="*/ 2147483647 h 241"/>
              <a:gd name="T40" fmla="*/ 2147483647 w 142"/>
              <a:gd name="T41" fmla="*/ 2147483647 h 241"/>
              <a:gd name="T42" fmla="*/ 2147483647 w 142"/>
              <a:gd name="T43" fmla="*/ 0 h 241"/>
              <a:gd name="T44" fmla="*/ 2147483647 w 142"/>
              <a:gd name="T45" fmla="*/ 0 h 241"/>
              <a:gd name="T46" fmla="*/ 2147483647 w 142"/>
              <a:gd name="T47" fmla="*/ 0 h 241"/>
              <a:gd name="T48" fmla="*/ 2147483647 w 142"/>
              <a:gd name="T49" fmla="*/ 0 h 241"/>
              <a:gd name="T50" fmla="*/ 2147483647 w 142"/>
              <a:gd name="T51" fmla="*/ 2147483647 h 241"/>
              <a:gd name="T52" fmla="*/ 2147483647 w 142"/>
              <a:gd name="T53" fmla="*/ 2147483647 h 241"/>
              <a:gd name="T54" fmla="*/ 2147483647 w 142"/>
              <a:gd name="T55" fmla="*/ 2147483647 h 241"/>
              <a:gd name="T56" fmla="*/ 2147483647 w 142"/>
              <a:gd name="T57" fmla="*/ 2147483647 h 241"/>
              <a:gd name="T58" fmla="*/ 2147483647 w 142"/>
              <a:gd name="T59" fmla="*/ 2147483647 h 241"/>
              <a:gd name="T60" fmla="*/ 2147483647 w 142"/>
              <a:gd name="T61" fmla="*/ 2147483647 h 241"/>
              <a:gd name="T62" fmla="*/ 2147483647 w 142"/>
              <a:gd name="T63" fmla="*/ 2147483647 h 241"/>
              <a:gd name="T64" fmla="*/ 2147483647 w 142"/>
              <a:gd name="T65" fmla="*/ 2147483647 h 241"/>
              <a:gd name="T66" fmla="*/ 2147483647 w 142"/>
              <a:gd name="T67" fmla="*/ 2147483647 h 241"/>
              <a:gd name="T68" fmla="*/ 2147483647 w 142"/>
              <a:gd name="T69" fmla="*/ 2147483647 h 241"/>
              <a:gd name="T70" fmla="*/ 2147483647 w 142"/>
              <a:gd name="T71" fmla="*/ 2147483647 h 241"/>
              <a:gd name="T72" fmla="*/ 2147483647 w 142"/>
              <a:gd name="T73" fmla="*/ 2147483647 h 241"/>
              <a:gd name="T74" fmla="*/ 2147483647 w 142"/>
              <a:gd name="T75" fmla="*/ 2147483647 h 241"/>
              <a:gd name="T76" fmla="*/ 2147483647 w 142"/>
              <a:gd name="T77" fmla="*/ 2147483647 h 241"/>
              <a:gd name="T78" fmla="*/ 2147483647 w 142"/>
              <a:gd name="T79" fmla="*/ 2147483647 h 241"/>
              <a:gd name="T80" fmla="*/ 2147483647 w 142"/>
              <a:gd name="T81" fmla="*/ 2147483647 h 241"/>
              <a:gd name="T82" fmla="*/ 2147483647 w 1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2" h="241">
                <a:moveTo>
                  <a:pt x="52" y="241"/>
                </a:moveTo>
                <a:lnTo>
                  <a:pt x="50" y="241"/>
                </a:lnTo>
                <a:lnTo>
                  <a:pt x="48" y="241"/>
                </a:lnTo>
                <a:lnTo>
                  <a:pt x="42" y="241"/>
                </a:lnTo>
                <a:lnTo>
                  <a:pt x="36" y="241"/>
                </a:lnTo>
                <a:lnTo>
                  <a:pt x="28" y="241"/>
                </a:lnTo>
                <a:lnTo>
                  <a:pt x="20" y="241"/>
                </a:lnTo>
                <a:lnTo>
                  <a:pt x="10" y="241"/>
                </a:lnTo>
                <a:lnTo>
                  <a:pt x="0" y="241"/>
                </a:lnTo>
                <a:lnTo>
                  <a:pt x="0" y="235"/>
                </a:lnTo>
                <a:lnTo>
                  <a:pt x="0" y="227"/>
                </a:lnTo>
                <a:lnTo>
                  <a:pt x="0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0" y="187"/>
                </a:lnTo>
                <a:lnTo>
                  <a:pt x="0" y="179"/>
                </a:lnTo>
                <a:lnTo>
                  <a:pt x="0" y="171"/>
                </a:lnTo>
                <a:lnTo>
                  <a:pt x="0" y="165"/>
                </a:lnTo>
                <a:lnTo>
                  <a:pt x="0" y="159"/>
                </a:lnTo>
                <a:lnTo>
                  <a:pt x="0" y="149"/>
                </a:lnTo>
                <a:lnTo>
                  <a:pt x="0" y="137"/>
                </a:lnTo>
                <a:lnTo>
                  <a:pt x="0" y="127"/>
                </a:lnTo>
                <a:lnTo>
                  <a:pt x="0" y="117"/>
                </a:lnTo>
                <a:lnTo>
                  <a:pt x="0" y="109"/>
                </a:lnTo>
                <a:lnTo>
                  <a:pt x="0" y="103"/>
                </a:lnTo>
                <a:lnTo>
                  <a:pt x="0" y="93"/>
                </a:lnTo>
                <a:lnTo>
                  <a:pt x="0" y="90"/>
                </a:lnTo>
                <a:lnTo>
                  <a:pt x="0" y="80"/>
                </a:lnTo>
                <a:lnTo>
                  <a:pt x="2" y="72"/>
                </a:lnTo>
                <a:lnTo>
                  <a:pt x="2" y="62"/>
                </a:lnTo>
                <a:lnTo>
                  <a:pt x="6" y="54"/>
                </a:lnTo>
                <a:lnTo>
                  <a:pt x="10" y="46"/>
                </a:lnTo>
                <a:lnTo>
                  <a:pt x="14" y="40"/>
                </a:lnTo>
                <a:lnTo>
                  <a:pt x="18" y="32"/>
                </a:lnTo>
                <a:lnTo>
                  <a:pt x="26" y="26"/>
                </a:lnTo>
                <a:lnTo>
                  <a:pt x="32" y="18"/>
                </a:lnTo>
                <a:lnTo>
                  <a:pt x="38" y="14"/>
                </a:lnTo>
                <a:lnTo>
                  <a:pt x="46" y="10"/>
                </a:lnTo>
                <a:lnTo>
                  <a:pt x="54" y="6"/>
                </a:lnTo>
                <a:lnTo>
                  <a:pt x="62" y="2"/>
                </a:lnTo>
                <a:lnTo>
                  <a:pt x="72" y="2"/>
                </a:lnTo>
                <a:lnTo>
                  <a:pt x="80" y="0"/>
                </a:lnTo>
                <a:lnTo>
                  <a:pt x="92" y="0"/>
                </a:lnTo>
                <a:lnTo>
                  <a:pt x="94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30" y="0"/>
                </a:lnTo>
                <a:lnTo>
                  <a:pt x="142" y="0"/>
                </a:lnTo>
                <a:lnTo>
                  <a:pt x="142" y="12"/>
                </a:lnTo>
                <a:lnTo>
                  <a:pt x="142" y="26"/>
                </a:lnTo>
                <a:lnTo>
                  <a:pt x="142" y="32"/>
                </a:lnTo>
                <a:lnTo>
                  <a:pt x="142" y="40"/>
                </a:lnTo>
                <a:lnTo>
                  <a:pt x="142" y="46"/>
                </a:lnTo>
                <a:lnTo>
                  <a:pt x="142" y="52"/>
                </a:lnTo>
                <a:lnTo>
                  <a:pt x="142" y="66"/>
                </a:lnTo>
                <a:lnTo>
                  <a:pt x="142" y="78"/>
                </a:lnTo>
                <a:lnTo>
                  <a:pt x="142" y="90"/>
                </a:lnTo>
                <a:lnTo>
                  <a:pt x="142" y="101"/>
                </a:lnTo>
                <a:lnTo>
                  <a:pt x="142" y="111"/>
                </a:lnTo>
                <a:lnTo>
                  <a:pt x="142" y="121"/>
                </a:lnTo>
                <a:lnTo>
                  <a:pt x="142" y="127"/>
                </a:lnTo>
                <a:lnTo>
                  <a:pt x="142" y="137"/>
                </a:lnTo>
                <a:lnTo>
                  <a:pt x="142" y="147"/>
                </a:lnTo>
                <a:lnTo>
                  <a:pt x="142" y="149"/>
                </a:lnTo>
                <a:lnTo>
                  <a:pt x="142" y="159"/>
                </a:lnTo>
                <a:lnTo>
                  <a:pt x="140" y="167"/>
                </a:lnTo>
                <a:lnTo>
                  <a:pt x="136" y="175"/>
                </a:lnTo>
                <a:lnTo>
                  <a:pt x="134" y="185"/>
                </a:lnTo>
                <a:lnTo>
                  <a:pt x="130" y="193"/>
                </a:lnTo>
                <a:lnTo>
                  <a:pt x="126" y="201"/>
                </a:lnTo>
                <a:lnTo>
                  <a:pt x="120" y="207"/>
                </a:lnTo>
                <a:lnTo>
                  <a:pt x="116" y="215"/>
                </a:lnTo>
                <a:lnTo>
                  <a:pt x="108" y="219"/>
                </a:lnTo>
                <a:lnTo>
                  <a:pt x="102" y="225"/>
                </a:lnTo>
                <a:lnTo>
                  <a:pt x="94" y="229"/>
                </a:lnTo>
                <a:lnTo>
                  <a:pt x="86" y="233"/>
                </a:lnTo>
                <a:lnTo>
                  <a:pt x="76" y="235"/>
                </a:lnTo>
                <a:lnTo>
                  <a:pt x="68" y="239"/>
                </a:lnTo>
                <a:lnTo>
                  <a:pt x="60" y="241"/>
                </a:lnTo>
                <a:lnTo>
                  <a:pt x="52" y="241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777" name="Rectangle 257"/>
          <p:cNvSpPr>
            <a:spLocks noChangeArrowheads="1"/>
          </p:cNvSpPr>
          <p:nvPr/>
        </p:nvSpPr>
        <p:spPr bwMode="auto">
          <a:xfrm>
            <a:off x="2182813" y="4452938"/>
            <a:ext cx="99218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6500" b="1" dirty="0">
                <a:solidFill>
                  <a:schemeClr val="accent2"/>
                </a:solidFill>
                <a:latin typeface="Bwgrkn"/>
                <a:cs typeface="Bwgrkn"/>
              </a:rPr>
              <a:t>pa</a:t>
            </a:r>
            <a:endParaRPr lang="en-US" sz="6500" b="1" dirty="0">
              <a:solidFill>
                <a:schemeClr val="accent2"/>
              </a:solidFill>
              <a:latin typeface="Bwgrkn"/>
              <a:cs typeface="Bwgrkn"/>
            </a:endParaRPr>
          </a:p>
        </p:txBody>
      </p:sp>
      <p:grpSp>
        <p:nvGrpSpPr>
          <p:cNvPr id="107778" name="Group 258"/>
          <p:cNvGrpSpPr>
            <a:grpSpLocks/>
          </p:cNvGrpSpPr>
          <p:nvPr/>
        </p:nvGrpSpPr>
        <p:grpSpPr bwMode="auto">
          <a:xfrm>
            <a:off x="5867400" y="3789363"/>
            <a:ext cx="441325" cy="708025"/>
            <a:chOff x="3696" y="2024"/>
            <a:chExt cx="278" cy="446"/>
          </a:xfrm>
        </p:grpSpPr>
        <p:sp>
          <p:nvSpPr>
            <p:cNvPr id="49303" name="Freeform 259"/>
            <p:cNvSpPr>
              <a:spLocks/>
            </p:cNvSpPr>
            <p:nvPr/>
          </p:nvSpPr>
          <p:spPr bwMode="auto">
            <a:xfrm>
              <a:off x="3728" y="2054"/>
              <a:ext cx="204" cy="405"/>
            </a:xfrm>
            <a:custGeom>
              <a:avLst/>
              <a:gdLst>
                <a:gd name="T0" fmla="*/ 0 w 56"/>
                <a:gd name="T1" fmla="*/ 888 h 333"/>
                <a:gd name="T2" fmla="*/ 35922 w 56"/>
                <a:gd name="T3" fmla="*/ 888 h 333"/>
                <a:gd name="T4" fmla="*/ 35922 w 56"/>
                <a:gd name="T5" fmla="*/ 0 h 333"/>
                <a:gd name="T6" fmla="*/ 0 w 56"/>
                <a:gd name="T7" fmla="*/ 0 h 333"/>
                <a:gd name="T8" fmla="*/ 0 w 56"/>
                <a:gd name="T9" fmla="*/ 888 h 333"/>
                <a:gd name="T10" fmla="*/ 0 w 56"/>
                <a:gd name="T11" fmla="*/ 888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333">
                  <a:moveTo>
                    <a:pt x="0" y="333"/>
                  </a:moveTo>
                  <a:lnTo>
                    <a:pt x="56" y="33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4" name="Freeform 260"/>
            <p:cNvSpPr>
              <a:spLocks/>
            </p:cNvSpPr>
            <p:nvPr/>
          </p:nvSpPr>
          <p:spPr bwMode="auto">
            <a:xfrm>
              <a:off x="3743" y="2054"/>
              <a:ext cx="174" cy="405"/>
            </a:xfrm>
            <a:custGeom>
              <a:avLst/>
              <a:gdLst>
                <a:gd name="T0" fmla="*/ 0 w 44"/>
                <a:gd name="T1" fmla="*/ 888 h 333"/>
                <a:gd name="T2" fmla="*/ 42551 w 44"/>
                <a:gd name="T3" fmla="*/ 888 h 333"/>
                <a:gd name="T4" fmla="*/ 42551 w 44"/>
                <a:gd name="T5" fmla="*/ 0 h 333"/>
                <a:gd name="T6" fmla="*/ 0 w 44"/>
                <a:gd name="T7" fmla="*/ 0 h 333"/>
                <a:gd name="T8" fmla="*/ 0 w 44"/>
                <a:gd name="T9" fmla="*/ 888 h 333"/>
                <a:gd name="T10" fmla="*/ 0 w 44"/>
                <a:gd name="T11" fmla="*/ 888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333">
                  <a:moveTo>
                    <a:pt x="0" y="333"/>
                  </a:moveTo>
                  <a:lnTo>
                    <a:pt x="44" y="333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EDF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81" name="Rectangle 261"/>
            <p:cNvSpPr>
              <a:spLocks noChangeArrowheads="1"/>
            </p:cNvSpPr>
            <p:nvPr/>
          </p:nvSpPr>
          <p:spPr bwMode="auto">
            <a:xfrm>
              <a:off x="3696" y="2024"/>
              <a:ext cx="27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4000" b="1">
                  <a:solidFill>
                    <a:srgbClr val="FF3300"/>
                  </a:solidFill>
                  <a:latin typeface="Bwgrkn"/>
                  <a:cs typeface="Bwgrkn"/>
                </a:rPr>
                <a:t>a</a:t>
              </a:r>
              <a:endParaRPr lang="en-US" sz="4000" b="1">
                <a:solidFill>
                  <a:srgbClr val="FF3300"/>
                </a:solidFill>
                <a:latin typeface="Bwgrkn"/>
                <a:cs typeface="Bwgrkn"/>
              </a:endParaRPr>
            </a:p>
          </p:txBody>
        </p:sp>
      </p:grpSp>
      <p:sp>
        <p:nvSpPr>
          <p:cNvPr id="107785" name="Text Box 265"/>
          <p:cNvSpPr txBox="1">
            <a:spLocks noChangeArrowheads="1"/>
          </p:cNvSpPr>
          <p:nvPr/>
        </p:nvSpPr>
        <p:spPr bwMode="auto">
          <a:xfrm>
            <a:off x="2843213" y="1844675"/>
            <a:ext cx="3600450" cy="649288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35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SFN</a:t>
            </a:r>
            <a:r>
              <a:rPr lang="en-US" sz="3500">
                <a:latin typeface="Bwgrkl" charset="0"/>
              </a:rPr>
              <a:t> </a:t>
            </a:r>
          </a:p>
        </p:txBody>
      </p:sp>
      <p:sp>
        <p:nvSpPr>
          <p:cNvPr id="49301" name="Text Box 256"/>
          <p:cNvSpPr txBox="1">
            <a:spLocks noChangeArrowheads="1"/>
          </p:cNvSpPr>
          <p:nvPr/>
        </p:nvSpPr>
        <p:spPr bwMode="auto">
          <a:xfrm>
            <a:off x="900113" y="404813"/>
            <a:ext cx="7343775" cy="14398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7500" b="1">
                <a:solidFill>
                  <a:schemeClr val="accent2"/>
                </a:solidFill>
                <a:latin typeface="Bwgrkn" charset="0"/>
                <a:cs typeface="Bwgrkn" charset="0"/>
              </a:rPr>
              <a:t>pant</a:t>
            </a:r>
            <a:r>
              <a:rPr lang="en-US" sz="7500"/>
              <a:t> + </a:t>
            </a:r>
            <a:r>
              <a:rPr lang="es-MX" sz="7500" b="1">
                <a:solidFill>
                  <a:srgbClr val="FF3300"/>
                </a:solidFill>
                <a:latin typeface="Bwgrkn" charset="0"/>
                <a:cs typeface="Bwgrkn" charset="0"/>
              </a:rPr>
              <a:t>sa</a:t>
            </a:r>
            <a:r>
              <a:rPr lang="en-US" sz="7500"/>
              <a:t> = </a:t>
            </a:r>
            <a:r>
              <a:rPr lang="es-MX" sz="7500" b="1">
                <a:solidFill>
                  <a:schemeClr val="accent2"/>
                </a:solidFill>
                <a:latin typeface="Bwgrkn" charset="0"/>
                <a:cs typeface="Bwgrkn" charset="0"/>
              </a:rPr>
              <a:t>pa/sa</a:t>
            </a:r>
            <a:r>
              <a:rPr lang="en-US" sz="7500">
                <a:latin typeface="Bwgrkn" charset="0"/>
                <a:cs typeface="Bwgrkn" charset="0"/>
              </a:rPr>
              <a:t> </a:t>
            </a:r>
          </a:p>
        </p:txBody>
      </p:sp>
      <p:pic>
        <p:nvPicPr>
          <p:cNvPr id="49302" name="Picture 268" descr="Daniel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14992"/>
          <a:stretch>
            <a:fillRect/>
          </a:stretch>
        </p:blipFill>
        <p:spPr bwMode="auto">
          <a:xfrm>
            <a:off x="2568575" y="3560763"/>
            <a:ext cx="63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79388" y="715963"/>
            <a:ext cx="87852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"/>
              <a:defRPr/>
            </a:pPr>
            <a:r>
              <a:rPr lang="pt-BR" sz="2500" dirty="0" err="1">
                <a:solidFill>
                  <a:srgbClr val="000000"/>
                </a:solidFill>
                <a:ea typeface="Times New Roman" charset="0"/>
                <a:cs typeface="Arial" charset="0"/>
              </a:rPr>
              <a:t>Jn</a:t>
            </a:r>
            <a:r>
              <a:rPr lang="pt-BR" sz="2500" dirty="0">
                <a:solidFill>
                  <a:srgbClr val="000000"/>
                </a:solidFill>
                <a:ea typeface="Times New Roman" charset="0"/>
                <a:cs typeface="Arial" charset="0"/>
              </a:rPr>
              <a:t> 1:17 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o[ti o` </a:t>
            </a:r>
            <a:r>
              <a:rPr lang="pt-BR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no,moj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dia. </a:t>
            </a:r>
            <a:r>
              <a:rPr lang="pt-BR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Mwu?se,wj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pt-BR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evdo,qh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( </a:t>
            </a:r>
          </a:p>
          <a:p>
            <a:pPr algn="ctr">
              <a:defRPr/>
            </a:pPr>
            <a:r>
              <a:rPr lang="pt-BR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h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` </a:t>
            </a:r>
            <a:r>
              <a:rPr lang="pt-BR" sz="4000" b="1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ca,rij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pt-BR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kai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. </a:t>
            </a:r>
            <a:r>
              <a:rPr lang="pt-BR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h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` </a:t>
            </a:r>
            <a:r>
              <a:rPr lang="pt-BR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avlh,qeia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</a:p>
          <a:p>
            <a:pPr algn="ctr">
              <a:defRPr/>
            </a:pP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dia. </a:t>
            </a:r>
            <a:r>
              <a:rPr lang="en-US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VIhsou</a:t>
            </a:r>
            <a:r>
              <a:rPr lang="en-US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/ </a:t>
            </a:r>
            <a:r>
              <a:rPr lang="en-US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Cristou</a:t>
            </a:r>
            <a:r>
              <a:rPr lang="en-US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/ </a:t>
            </a:r>
            <a:r>
              <a:rPr lang="en-US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evge,netoÅ</a:t>
            </a:r>
            <a:endParaRPr lang="es-ES" sz="4000" dirty="0">
              <a:solidFill>
                <a:srgbClr val="000000"/>
              </a:solidFill>
              <a:latin typeface="Bwgrkn"/>
              <a:ea typeface="Times New Roman" charset="0"/>
              <a:cs typeface="Bwgrkn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268538" y="115888"/>
            <a:ext cx="3967162" cy="54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900" b="1" dirty="0" err="1">
                <a:solidFill>
                  <a:schemeClr val="accent2"/>
                </a:solidFill>
                <a:latin typeface="Bwgrkn"/>
                <a:cs typeface="Bwgrkn"/>
              </a:rPr>
              <a:t>ca,rij</a:t>
            </a:r>
            <a:r>
              <a:rPr lang="pt-BR" sz="2900" dirty="0">
                <a:solidFill>
                  <a:schemeClr val="accent2"/>
                </a:solidFill>
                <a:latin typeface="Bwgrkn"/>
                <a:cs typeface="Bwgrkn"/>
              </a:rPr>
              <a:t>( </a:t>
            </a:r>
            <a:r>
              <a:rPr lang="pt-BR" sz="2900" b="1" dirty="0" err="1">
                <a:solidFill>
                  <a:schemeClr val="accent2"/>
                </a:solidFill>
                <a:latin typeface="Bwgrkn"/>
                <a:cs typeface="Bwgrkn"/>
              </a:rPr>
              <a:t>ca,ritoj</a:t>
            </a:r>
            <a:r>
              <a:rPr lang="pt-BR" sz="2900" dirty="0">
                <a:solidFill>
                  <a:schemeClr val="accent2"/>
                </a:solidFill>
                <a:latin typeface="Bwgrkn"/>
                <a:cs typeface="Bwgrkn"/>
              </a:rPr>
              <a:t>(</a:t>
            </a:r>
            <a:r>
              <a:rPr lang="pt-BR" sz="2900" b="1" dirty="0">
                <a:solidFill>
                  <a:schemeClr val="accent2"/>
                </a:solidFill>
                <a:latin typeface="Bwgrkn"/>
                <a:cs typeface="Bwgrkn"/>
              </a:rPr>
              <a:t> </a:t>
            </a:r>
            <a:r>
              <a:rPr lang="pt-BR" sz="2900" b="1" dirty="0" err="1">
                <a:solidFill>
                  <a:schemeClr val="accent2"/>
                </a:solidFill>
                <a:latin typeface="Bwgrkn"/>
                <a:cs typeface="Bwgrkn"/>
              </a:rPr>
              <a:t>h</a:t>
            </a:r>
            <a:r>
              <a:rPr lang="pt-BR" sz="2900" b="1" dirty="0">
                <a:solidFill>
                  <a:schemeClr val="accent2"/>
                </a:solidFill>
                <a:latin typeface="Bwgrkn"/>
                <a:cs typeface="Bwgrkn"/>
              </a:rPr>
              <a:t>`</a:t>
            </a:r>
            <a:r>
              <a:rPr lang="pt-BR" sz="2900" b="1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2500" dirty="0">
                <a:solidFill>
                  <a:srgbClr val="000000"/>
                </a:solidFill>
                <a:cs typeface="Times New Roman" charset="0"/>
              </a:rPr>
              <a:t>: </a:t>
            </a:r>
            <a:r>
              <a:rPr lang="pt-BR" sz="2500" dirty="0" err="1">
                <a:solidFill>
                  <a:srgbClr val="000000"/>
                </a:solidFill>
                <a:cs typeface="Times New Roman" charset="0"/>
              </a:rPr>
              <a:t>gracia</a:t>
            </a:r>
            <a:endParaRPr lang="en-US" sz="2500" dirty="0">
              <a:solidFill>
                <a:srgbClr val="000000"/>
              </a:solidFill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79388" y="715963"/>
            <a:ext cx="87852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"/>
              <a:defRPr/>
            </a:pPr>
            <a:r>
              <a:rPr lang="pt-BR" sz="2500" dirty="0" err="1">
                <a:solidFill>
                  <a:srgbClr val="000000"/>
                </a:solidFill>
                <a:ea typeface="Times New Roman" charset="0"/>
                <a:cs typeface="Arial" charset="0"/>
              </a:rPr>
              <a:t>Jn</a:t>
            </a:r>
            <a:r>
              <a:rPr lang="pt-BR" sz="2500" dirty="0">
                <a:solidFill>
                  <a:srgbClr val="000000"/>
                </a:solidFill>
                <a:ea typeface="Times New Roman" charset="0"/>
                <a:cs typeface="Arial" charset="0"/>
              </a:rPr>
              <a:t> 1:17 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o[ti o` </a:t>
            </a:r>
            <a:r>
              <a:rPr lang="pt-BR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no,moj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dia. </a:t>
            </a:r>
            <a:r>
              <a:rPr lang="pt-BR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Mwu?se,wj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pt-BR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evdo,qh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( </a:t>
            </a:r>
          </a:p>
          <a:p>
            <a:pPr algn="ctr">
              <a:defRPr/>
            </a:pPr>
            <a:r>
              <a:rPr lang="pt-BR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h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` </a:t>
            </a:r>
            <a:r>
              <a:rPr lang="pt-BR" sz="4000" b="1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ca,rij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  <a:r>
              <a:rPr lang="pt-BR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kai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. </a:t>
            </a:r>
            <a:r>
              <a:rPr lang="pt-BR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h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` </a:t>
            </a:r>
            <a:r>
              <a:rPr lang="pt-BR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avlh,qeia</a:t>
            </a: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</a:p>
          <a:p>
            <a:pPr algn="ctr">
              <a:defRPr/>
            </a:pPr>
            <a:r>
              <a:rPr lang="pt-BR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dia. </a:t>
            </a:r>
            <a:r>
              <a:rPr lang="en-US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VIhsou</a:t>
            </a:r>
            <a:r>
              <a:rPr lang="en-US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/ </a:t>
            </a:r>
            <a:r>
              <a:rPr lang="en-US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Cristou</a:t>
            </a:r>
            <a:r>
              <a:rPr lang="en-US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/ </a:t>
            </a:r>
            <a:r>
              <a:rPr lang="en-US" sz="4000" dirty="0" err="1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evge,netoÅ</a:t>
            </a:r>
            <a:endParaRPr lang="es-ES" sz="4000" dirty="0">
              <a:solidFill>
                <a:srgbClr val="000000"/>
              </a:solidFill>
              <a:latin typeface="Bwgrkn"/>
              <a:ea typeface="Times New Roman" charset="0"/>
              <a:cs typeface="Bwgrkn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79388" y="2852738"/>
            <a:ext cx="878522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300">
                <a:solidFill>
                  <a:srgbClr val="000000"/>
                </a:solidFill>
                <a:cs typeface="+mn-cs"/>
              </a:rPr>
              <a:t>“porque la ley por medio de Moisés fue dada,</a:t>
            </a:r>
            <a:r>
              <a:rPr lang="es-ES" sz="3500">
                <a:solidFill>
                  <a:srgbClr val="000000"/>
                </a:solidFill>
                <a:cs typeface="+mn-cs"/>
              </a:rPr>
              <a:t> la gracia y la verdad </a:t>
            </a:r>
          </a:p>
          <a:p>
            <a:pPr algn="ctr">
              <a:defRPr/>
            </a:pPr>
            <a:r>
              <a:rPr lang="es-ES" sz="3500">
                <a:solidFill>
                  <a:srgbClr val="000000"/>
                </a:solidFill>
                <a:cs typeface="+mn-cs"/>
              </a:rPr>
              <a:t>por medio de Jesucristo llegaron”.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268538" y="115888"/>
            <a:ext cx="3967162" cy="54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900" b="1" dirty="0" err="1">
                <a:solidFill>
                  <a:schemeClr val="accent2"/>
                </a:solidFill>
                <a:latin typeface="Bwgrkn"/>
                <a:cs typeface="Bwgrkn"/>
              </a:rPr>
              <a:t>ca,rij</a:t>
            </a:r>
            <a:r>
              <a:rPr lang="pt-BR" sz="2900" dirty="0">
                <a:solidFill>
                  <a:schemeClr val="accent2"/>
                </a:solidFill>
                <a:latin typeface="Bwgrkn"/>
                <a:cs typeface="Bwgrkn"/>
              </a:rPr>
              <a:t>( </a:t>
            </a:r>
            <a:r>
              <a:rPr lang="pt-BR" sz="2900" b="1" dirty="0" err="1">
                <a:solidFill>
                  <a:schemeClr val="accent2"/>
                </a:solidFill>
                <a:latin typeface="Bwgrkn"/>
                <a:cs typeface="Bwgrkn"/>
              </a:rPr>
              <a:t>ca,ritoj</a:t>
            </a:r>
            <a:r>
              <a:rPr lang="pt-BR" sz="2900" dirty="0">
                <a:solidFill>
                  <a:schemeClr val="accent2"/>
                </a:solidFill>
                <a:latin typeface="Bwgrkn"/>
                <a:cs typeface="Bwgrkn"/>
              </a:rPr>
              <a:t>(</a:t>
            </a:r>
            <a:r>
              <a:rPr lang="pt-BR" sz="2900" b="1" dirty="0">
                <a:solidFill>
                  <a:schemeClr val="accent2"/>
                </a:solidFill>
                <a:latin typeface="Bwgrkn"/>
                <a:cs typeface="Bwgrkn"/>
              </a:rPr>
              <a:t> </a:t>
            </a:r>
            <a:r>
              <a:rPr lang="pt-BR" sz="2900" b="1" dirty="0" err="1">
                <a:solidFill>
                  <a:schemeClr val="accent2"/>
                </a:solidFill>
                <a:latin typeface="Bwgrkn"/>
                <a:cs typeface="Bwgrkn"/>
              </a:rPr>
              <a:t>h</a:t>
            </a:r>
            <a:r>
              <a:rPr lang="pt-BR" sz="2900" b="1" dirty="0">
                <a:solidFill>
                  <a:schemeClr val="accent2"/>
                </a:solidFill>
                <a:latin typeface="Bwgrkn"/>
                <a:cs typeface="Bwgrkn"/>
              </a:rPr>
              <a:t>`</a:t>
            </a:r>
            <a:r>
              <a:rPr lang="pt-BR" sz="2900" b="1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2500" dirty="0">
                <a:solidFill>
                  <a:srgbClr val="000000"/>
                </a:solidFill>
                <a:cs typeface="Times New Roman" charset="0"/>
              </a:rPr>
              <a:t>: </a:t>
            </a:r>
            <a:r>
              <a:rPr lang="pt-BR" sz="2500" dirty="0" err="1">
                <a:solidFill>
                  <a:srgbClr val="000000"/>
                </a:solidFill>
                <a:cs typeface="Times New Roman" charset="0"/>
              </a:rPr>
              <a:t>gracia</a:t>
            </a:r>
            <a:endParaRPr lang="en-US" sz="2500" dirty="0">
              <a:solidFill>
                <a:srgbClr val="000000"/>
              </a:solidFill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7852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"/>
              <a:defRPr/>
            </a:pPr>
            <a:r>
              <a:rPr lang="es-PE" sz="2900" b="1" dirty="0">
                <a:solidFill>
                  <a:schemeClr val="accent2"/>
                </a:solidFill>
                <a:latin typeface="Bwgrkn"/>
                <a:cs typeface="Bwgrkn"/>
              </a:rPr>
              <a:t>sa,rx</a:t>
            </a:r>
            <a:r>
              <a:rPr lang="es-ES" sz="2900" b="1" dirty="0">
                <a:solidFill>
                  <a:schemeClr val="accent2"/>
                </a:solidFill>
                <a:latin typeface="Bwgrkn"/>
                <a:cs typeface="Bwgrkn"/>
              </a:rPr>
              <a:t>( </a:t>
            </a:r>
            <a:r>
              <a:rPr lang="es-PE" sz="2900" b="1" dirty="0">
                <a:solidFill>
                  <a:schemeClr val="accent2"/>
                </a:solidFill>
                <a:latin typeface="Bwgrkn"/>
                <a:cs typeface="Bwgrkn"/>
              </a:rPr>
              <a:t>sa,rkoj</a:t>
            </a:r>
            <a:r>
              <a:rPr lang="es-ES" sz="2900" b="1" dirty="0">
                <a:solidFill>
                  <a:schemeClr val="accent2"/>
                </a:solidFill>
                <a:latin typeface="Bwgrkn"/>
                <a:cs typeface="Bwgrkn"/>
              </a:rPr>
              <a:t>( h` </a:t>
            </a:r>
            <a:r>
              <a:rPr lang="es-PE" sz="2500" dirty="0">
                <a:solidFill>
                  <a:srgbClr val="000000"/>
                </a:solidFill>
                <a:cs typeface="Times New Roman" charset="0"/>
              </a:rPr>
              <a:t>: carne, cuerpo</a:t>
            </a:r>
            <a:r>
              <a:rPr lang="es-ES" dirty="0">
                <a:cs typeface="+mn-cs"/>
              </a:rPr>
              <a:t> </a:t>
            </a:r>
            <a:br>
              <a:rPr lang="es-ES" dirty="0">
                <a:cs typeface="+mn-cs"/>
              </a:rPr>
            </a:br>
            <a:r>
              <a:rPr lang="es-ES" sz="2500" dirty="0" err="1">
                <a:solidFill>
                  <a:srgbClr val="000000"/>
                </a:solidFill>
                <a:cs typeface="Arial" charset="0"/>
              </a:rPr>
              <a:t>Jn</a:t>
            </a:r>
            <a:r>
              <a:rPr lang="es-ES" sz="2500" dirty="0">
                <a:solidFill>
                  <a:srgbClr val="000000"/>
                </a:solidFill>
                <a:cs typeface="Arial" charset="0"/>
              </a:rPr>
              <a:t> 8:15</a:t>
            </a:r>
            <a:r>
              <a:rPr lang="es-ES" dirty="0">
                <a:cs typeface="+mn-cs"/>
              </a:rPr>
              <a:t> </a:t>
            </a: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u`mei</a:t>
            </a:r>
            <a:r>
              <a:rPr lang="es-ES" sz="4000" dirty="0">
                <a:solidFill>
                  <a:srgbClr val="000000"/>
                </a:solidFill>
                <a:latin typeface="Bwgrkn"/>
                <a:cs typeface="Bwgrkn"/>
              </a:rPr>
              <a:t>/j kata. </a:t>
            </a: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th.n</a:t>
            </a:r>
            <a:r>
              <a:rPr lang="es-ES" sz="40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sa,rka</a:t>
            </a:r>
            <a:r>
              <a:rPr lang="es-ES" sz="40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kri,nete</a:t>
            </a:r>
            <a:r>
              <a:rPr lang="es-ES" sz="4000" dirty="0">
                <a:solidFill>
                  <a:srgbClr val="000000"/>
                </a:solidFill>
                <a:latin typeface="Bwgrkn"/>
                <a:cs typeface="Bwgrkn"/>
              </a:rPr>
              <a:t>( </a:t>
            </a:r>
          </a:p>
          <a:p>
            <a:pPr algn="ctr">
              <a:defRPr/>
            </a:pP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evgw</a:t>
            </a:r>
            <a:r>
              <a:rPr lang="es-ES" sz="4000" dirty="0">
                <a:solidFill>
                  <a:srgbClr val="000000"/>
                </a:solidFill>
                <a:latin typeface="Bwgrkn"/>
                <a:cs typeface="Bwgrkn"/>
              </a:rPr>
              <a:t>. </a:t>
            </a: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ouv</a:t>
            </a:r>
            <a:r>
              <a:rPr lang="es-ES" sz="40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kri,nw</a:t>
            </a:r>
            <a:r>
              <a:rPr lang="es-ES" sz="40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ouvde,naÅ</a:t>
            </a:r>
            <a:endParaRPr lang="es-ES" dirty="0">
              <a:latin typeface="Bwgrkn"/>
              <a:cs typeface="Bwgrk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7852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"/>
              <a:defRPr/>
            </a:pPr>
            <a:r>
              <a:rPr lang="es-PE" sz="2900" b="1" dirty="0">
                <a:solidFill>
                  <a:schemeClr val="accent2"/>
                </a:solidFill>
                <a:latin typeface="Bwgrkn"/>
                <a:cs typeface="Bwgrkn"/>
              </a:rPr>
              <a:t>sa,rx</a:t>
            </a:r>
            <a:r>
              <a:rPr lang="es-ES" sz="2900" b="1" dirty="0">
                <a:solidFill>
                  <a:schemeClr val="accent2"/>
                </a:solidFill>
                <a:latin typeface="Bwgrkn"/>
                <a:cs typeface="Bwgrkn"/>
              </a:rPr>
              <a:t>( </a:t>
            </a:r>
            <a:r>
              <a:rPr lang="es-PE" sz="2900" b="1" dirty="0">
                <a:solidFill>
                  <a:schemeClr val="accent2"/>
                </a:solidFill>
                <a:latin typeface="Bwgrkn"/>
                <a:cs typeface="Bwgrkn"/>
              </a:rPr>
              <a:t>sa,rkoj</a:t>
            </a:r>
            <a:r>
              <a:rPr lang="es-ES" sz="2900" b="1" dirty="0">
                <a:solidFill>
                  <a:schemeClr val="accent2"/>
                </a:solidFill>
                <a:latin typeface="Bwgrkn"/>
                <a:cs typeface="Bwgrkn"/>
              </a:rPr>
              <a:t>( h` </a:t>
            </a:r>
            <a:r>
              <a:rPr lang="es-PE" sz="2500" dirty="0">
                <a:solidFill>
                  <a:srgbClr val="000000"/>
                </a:solidFill>
                <a:cs typeface="Times New Roman" charset="0"/>
              </a:rPr>
              <a:t>: carne, cuerpo</a:t>
            </a:r>
            <a:r>
              <a:rPr lang="es-ES" dirty="0">
                <a:cs typeface="+mn-cs"/>
              </a:rPr>
              <a:t> </a:t>
            </a:r>
            <a:br>
              <a:rPr lang="es-ES" dirty="0">
                <a:cs typeface="+mn-cs"/>
              </a:rPr>
            </a:br>
            <a:r>
              <a:rPr lang="es-ES" sz="2500" dirty="0" err="1">
                <a:solidFill>
                  <a:srgbClr val="000000"/>
                </a:solidFill>
                <a:cs typeface="Arial" charset="0"/>
              </a:rPr>
              <a:t>Jn</a:t>
            </a:r>
            <a:r>
              <a:rPr lang="es-ES" sz="2500" dirty="0">
                <a:solidFill>
                  <a:srgbClr val="000000"/>
                </a:solidFill>
                <a:cs typeface="Arial" charset="0"/>
              </a:rPr>
              <a:t> 8:15</a:t>
            </a:r>
            <a:r>
              <a:rPr lang="es-ES" dirty="0">
                <a:cs typeface="+mn-cs"/>
              </a:rPr>
              <a:t> </a:t>
            </a: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u`mei</a:t>
            </a:r>
            <a:r>
              <a:rPr lang="es-ES" sz="4000" dirty="0">
                <a:solidFill>
                  <a:srgbClr val="000000"/>
                </a:solidFill>
                <a:latin typeface="Bwgrkn"/>
                <a:cs typeface="Bwgrkn"/>
              </a:rPr>
              <a:t>/j kata. </a:t>
            </a: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th.n</a:t>
            </a:r>
            <a:r>
              <a:rPr lang="es-ES" sz="40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sa,rka</a:t>
            </a:r>
            <a:r>
              <a:rPr lang="es-ES" sz="40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kri,nete</a:t>
            </a:r>
            <a:r>
              <a:rPr lang="es-ES" sz="4000" dirty="0">
                <a:solidFill>
                  <a:srgbClr val="000000"/>
                </a:solidFill>
                <a:latin typeface="Bwgrkn"/>
                <a:cs typeface="Bwgrkn"/>
              </a:rPr>
              <a:t>( </a:t>
            </a:r>
          </a:p>
          <a:p>
            <a:pPr algn="ctr">
              <a:defRPr/>
            </a:pP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evgw</a:t>
            </a:r>
            <a:r>
              <a:rPr lang="es-ES" sz="4000" dirty="0">
                <a:solidFill>
                  <a:srgbClr val="000000"/>
                </a:solidFill>
                <a:latin typeface="Bwgrkn"/>
                <a:cs typeface="Bwgrkn"/>
              </a:rPr>
              <a:t>. </a:t>
            </a: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ouv</a:t>
            </a:r>
            <a:r>
              <a:rPr lang="es-ES" sz="40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kri,nw</a:t>
            </a:r>
            <a:r>
              <a:rPr lang="es-ES" sz="40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es-ES" sz="4000" dirty="0" err="1">
                <a:solidFill>
                  <a:srgbClr val="000000"/>
                </a:solidFill>
                <a:latin typeface="Bwgrkn"/>
                <a:cs typeface="Bwgrkn"/>
              </a:rPr>
              <a:t>ouvde,naÅ</a:t>
            </a:r>
            <a:endParaRPr lang="es-ES" dirty="0">
              <a:latin typeface="Bwgrkn"/>
              <a:cs typeface="Bwgrkn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79388" y="1916113"/>
            <a:ext cx="878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500">
                <a:solidFill>
                  <a:srgbClr val="000000"/>
                </a:solidFill>
                <a:cs typeface="+mn-cs"/>
              </a:rPr>
              <a:t>“ustedes conforme a la carne juzgan, </a:t>
            </a:r>
          </a:p>
          <a:p>
            <a:pPr algn="ctr">
              <a:defRPr/>
            </a:pPr>
            <a:r>
              <a:rPr lang="es-ES" sz="3500">
                <a:solidFill>
                  <a:srgbClr val="000000"/>
                </a:solidFill>
                <a:cs typeface="+mn-cs"/>
              </a:rPr>
              <a:t>yo no juzgo a nadie”. </a:t>
            </a:r>
          </a:p>
        </p:txBody>
      </p:sp>
    </p:spTree>
    <p:extLst>
      <p:ext uri="{BB962C8B-B14F-4D97-AF65-F5344CB8AC3E}">
        <p14:creationId xmlns:p14="http://schemas.microsoft.com/office/powerpoint/2010/main" val="148318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9" name="Line 507"/>
          <p:cNvSpPr>
            <a:spLocks noChangeShapeType="1"/>
          </p:cNvSpPr>
          <p:nvPr/>
        </p:nvSpPr>
        <p:spPr bwMode="auto">
          <a:xfrm>
            <a:off x="4332288" y="3101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8867" name="Group 675"/>
          <p:cNvGraphicFramePr>
            <a:graphicFrameLocks noGrp="1"/>
          </p:cNvGraphicFramePr>
          <p:nvPr/>
        </p:nvGraphicFramePr>
        <p:xfrm>
          <a:off x="228600" y="609600"/>
          <a:ext cx="8534400" cy="5791200"/>
        </p:xfrm>
        <a:graphic>
          <a:graphicData uri="http://schemas.openxmlformats.org/drawingml/2006/table">
            <a:tbl>
              <a:tblPr/>
              <a:tblGrid>
                <a:gridCol w="668338"/>
                <a:gridCol w="971550"/>
                <a:gridCol w="1077912"/>
                <a:gridCol w="947738"/>
                <a:gridCol w="906462"/>
                <a:gridCol w="930275"/>
                <a:gridCol w="515938"/>
                <a:gridCol w="620712"/>
                <a:gridCol w="601663"/>
                <a:gridCol w="1293812"/>
              </a:tblGrid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1ª y 2ª declinación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3ª declinación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masc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fem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neut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masc/fem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neut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sing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&amp;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&amp;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hj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oj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oj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</a:t>
                      </a:r>
                      <a:r>
                        <a:rPr kumimoji="0" lang="en-US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h|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</a:t>
                      </a:r>
                      <a:r>
                        <a:rPr kumimoji="0" lang="en-US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acu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a/n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&amp;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plur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ej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wn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aij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si$n%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si$n%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acu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aj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aj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68" name="Text Box 676"/>
          <p:cNvSpPr txBox="1">
            <a:spLocks noChangeArrowheads="1"/>
          </p:cNvSpPr>
          <p:nvPr/>
        </p:nvSpPr>
        <p:spPr bwMode="auto">
          <a:xfrm>
            <a:off x="2514600" y="76200"/>
            <a:ext cx="396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b="1">
                <a:cs typeface="+mn-cs"/>
              </a:rPr>
              <a:t>Desinencias de los casos griegos.</a:t>
            </a:r>
            <a:r>
              <a:rPr lang="en-US"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Line 2"/>
          <p:cNvSpPr>
            <a:spLocks noChangeShapeType="1"/>
          </p:cNvSpPr>
          <p:nvPr/>
        </p:nvSpPr>
        <p:spPr bwMode="auto">
          <a:xfrm>
            <a:off x="4132263" y="11779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4132263" y="13589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4132263" y="191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4132263" y="2098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5" name="Text Box 39"/>
          <p:cNvSpPr txBox="1">
            <a:spLocks noChangeArrowheads="1"/>
          </p:cNvSpPr>
          <p:nvPr/>
        </p:nvSpPr>
        <p:spPr bwMode="auto">
          <a:xfrm>
            <a:off x="2268538" y="549275"/>
            <a:ext cx="4537075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5000" b="1" dirty="0">
                <a:solidFill>
                  <a:schemeClr val="accent2"/>
                </a:solidFill>
                <a:latin typeface="Bwgrkn" charset="0"/>
                <a:cs typeface="Bwgrkn" charset="0"/>
              </a:rPr>
              <a:t>nt</a:t>
            </a:r>
            <a:r>
              <a:rPr lang="en-US" sz="5000" b="1" dirty="0"/>
              <a:t> </a:t>
            </a:r>
            <a:r>
              <a:rPr lang="en-US" sz="5000" dirty="0"/>
              <a:t>+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n" charset="0"/>
                <a:cs typeface="Bwgrkn" charset="0"/>
              </a:rPr>
              <a:t>s</a:t>
            </a:r>
            <a:r>
              <a:rPr lang="en-US" sz="5000" b="1" dirty="0"/>
              <a:t> </a:t>
            </a:r>
            <a:r>
              <a:rPr lang="en-US" sz="5000" dirty="0"/>
              <a:t>=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n"/>
                <a:cs typeface="Bwgrkn"/>
              </a:rPr>
              <a:t>s</a:t>
            </a:r>
            <a:endParaRPr lang="en-US" sz="5000" b="1" dirty="0">
              <a:solidFill>
                <a:schemeClr val="accent2"/>
              </a:solidFill>
              <a:latin typeface="Bwgrkn"/>
              <a:cs typeface="Bwgrkn"/>
            </a:endParaRPr>
          </a:p>
        </p:txBody>
      </p:sp>
      <p:sp>
        <p:nvSpPr>
          <p:cNvPr id="56326" name="Text Box 40"/>
          <p:cNvSpPr txBox="1">
            <a:spLocks noChangeArrowheads="1"/>
          </p:cNvSpPr>
          <p:nvPr/>
        </p:nvSpPr>
        <p:spPr bwMode="auto">
          <a:xfrm>
            <a:off x="2268538" y="2132013"/>
            <a:ext cx="4537075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5000" b="1" dirty="0">
                <a:solidFill>
                  <a:schemeClr val="accent2"/>
                </a:solidFill>
                <a:latin typeface="Bwgrkn" charset="0"/>
                <a:cs typeface="Bwgrkn" charset="0"/>
              </a:rPr>
              <a:t>kt</a:t>
            </a:r>
            <a:r>
              <a:rPr lang="en-US" sz="5000" b="1" dirty="0"/>
              <a:t> </a:t>
            </a:r>
            <a:r>
              <a:rPr lang="en-US" sz="5000" dirty="0"/>
              <a:t>+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n"/>
                <a:cs typeface="Bwgrkn"/>
              </a:rPr>
              <a:t>s</a:t>
            </a:r>
            <a:r>
              <a:rPr lang="en-US" sz="5000" b="1" dirty="0"/>
              <a:t> </a:t>
            </a:r>
            <a:r>
              <a:rPr lang="en-US" sz="5000" dirty="0"/>
              <a:t>=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n"/>
                <a:cs typeface="Bwgrkn"/>
              </a:rPr>
              <a:t>x</a:t>
            </a:r>
            <a:endParaRPr lang="en-US" sz="5000" b="1" dirty="0">
              <a:solidFill>
                <a:srgbClr val="FF3300"/>
              </a:solidFill>
              <a:latin typeface="Bwgrkn"/>
              <a:cs typeface="Bwgrk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2474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latin typeface="Minion Pro"/>
                <a:cs typeface="Minion Pro"/>
              </a:rPr>
              <a:t>Juan 3:2 </a:t>
            </a:r>
            <a:r>
              <a:rPr lang="el-GR" sz="4000" dirty="0" smtClean="0">
                <a:latin typeface="Minion Pro"/>
                <a:cs typeface="Minion Pro"/>
              </a:rPr>
              <a:t>οὗτος </a:t>
            </a:r>
            <a:r>
              <a:rPr lang="el-GR" sz="4000" dirty="0">
                <a:latin typeface="Minion Pro"/>
                <a:cs typeface="Minion Pro"/>
              </a:rPr>
              <a:t>ἦλθεν πρὸς αὐτὸν </a:t>
            </a:r>
            <a:r>
              <a:rPr lang="el-GR" sz="4000" b="1" dirty="0">
                <a:solidFill>
                  <a:srgbClr val="FF0000"/>
                </a:solidFill>
                <a:latin typeface="Minion Pro"/>
                <a:cs typeface="Minion Pro"/>
              </a:rPr>
              <a:t>νυκτὸς</a:t>
            </a:r>
            <a:r>
              <a:rPr lang="el-GR" sz="4000" dirty="0">
                <a:latin typeface="Minion Pro"/>
                <a:cs typeface="Minion Pro"/>
              </a:rPr>
              <a:t> καὶ εἶπεν αὐτῷ</a:t>
            </a:r>
            <a:r>
              <a:rPr lang="el-GR" sz="4000" dirty="0" smtClean="0">
                <a:latin typeface="Minion Pro"/>
                <a:cs typeface="Minion Pro"/>
              </a:rPr>
              <a:t>,</a:t>
            </a:r>
            <a:endParaRPr lang="el-GR" sz="40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15487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2474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latin typeface="Minion Pro"/>
                <a:cs typeface="Minion Pro"/>
              </a:rPr>
              <a:t>Juan 3:2 </a:t>
            </a:r>
            <a:r>
              <a:rPr lang="el-GR" sz="4000" dirty="0" smtClean="0">
                <a:latin typeface="Minion Pro"/>
                <a:cs typeface="Minion Pro"/>
              </a:rPr>
              <a:t>οὗτος </a:t>
            </a:r>
            <a:r>
              <a:rPr lang="el-GR" sz="4000" dirty="0">
                <a:latin typeface="Minion Pro"/>
                <a:cs typeface="Minion Pro"/>
              </a:rPr>
              <a:t>ἦλθεν πρὸς αὐτὸν </a:t>
            </a:r>
            <a:r>
              <a:rPr lang="el-GR" sz="4000" b="1" dirty="0">
                <a:solidFill>
                  <a:srgbClr val="FF0000"/>
                </a:solidFill>
                <a:latin typeface="Minion Pro"/>
                <a:cs typeface="Minion Pro"/>
              </a:rPr>
              <a:t>νυκτὸς</a:t>
            </a:r>
            <a:r>
              <a:rPr lang="el-GR" sz="4000" dirty="0">
                <a:latin typeface="Minion Pro"/>
                <a:cs typeface="Minion Pro"/>
              </a:rPr>
              <a:t> καὶ εἶπεν αὐτῷ</a:t>
            </a:r>
            <a:r>
              <a:rPr lang="el-GR" sz="4000" dirty="0" smtClean="0">
                <a:latin typeface="Minion Pro"/>
                <a:cs typeface="Minion Pro"/>
              </a:rPr>
              <a:t>,</a:t>
            </a:r>
            <a:endParaRPr lang="el-GR" sz="4000" dirty="0">
              <a:latin typeface="Minion Pro"/>
              <a:cs typeface="Minion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780928"/>
            <a:ext cx="7276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Minion Pro"/>
                <a:cs typeface="Minion Pro"/>
              </a:rPr>
              <a:t>“</a:t>
            </a:r>
            <a:r>
              <a:rPr lang="en-US" sz="4000" dirty="0" err="1" smtClean="0">
                <a:latin typeface="Minion Pro"/>
                <a:cs typeface="Minion Pro"/>
              </a:rPr>
              <a:t>este</a:t>
            </a:r>
            <a:r>
              <a:rPr lang="en-US" sz="4000" dirty="0" smtClean="0">
                <a:latin typeface="Minion Pro"/>
                <a:cs typeface="Minion Pro"/>
              </a:rPr>
              <a:t> vino a </a:t>
            </a:r>
            <a:r>
              <a:rPr lang="en-US" sz="4000" dirty="0" err="1" smtClean="0">
                <a:latin typeface="Minion Pro"/>
                <a:cs typeface="Minion Pro"/>
              </a:rPr>
              <a:t>él</a:t>
            </a:r>
            <a:r>
              <a:rPr lang="en-US" sz="4000" dirty="0" smtClean="0">
                <a:latin typeface="Minion Pro"/>
                <a:cs typeface="Minion Pro"/>
              </a:rPr>
              <a:t> de </a:t>
            </a:r>
            <a:r>
              <a:rPr lang="en-US" sz="4000" dirty="0" err="1" smtClean="0">
                <a:latin typeface="Minion Pro"/>
                <a:cs typeface="Minion Pro"/>
              </a:rPr>
              <a:t>noche</a:t>
            </a:r>
            <a:r>
              <a:rPr lang="en-US" sz="4000" dirty="0" smtClean="0">
                <a:latin typeface="Minion Pro"/>
                <a:cs typeface="Minion Pro"/>
              </a:rPr>
              <a:t> y le </a:t>
            </a:r>
            <a:r>
              <a:rPr lang="en-US" sz="4000" dirty="0" err="1" smtClean="0">
                <a:latin typeface="Minion Pro"/>
                <a:cs typeface="Minion Pro"/>
              </a:rPr>
              <a:t>dijo</a:t>
            </a:r>
            <a:r>
              <a:rPr lang="en-US" sz="4000" dirty="0" smtClean="0">
                <a:latin typeface="Minion Pro"/>
                <a:cs typeface="Minion Pro"/>
              </a:rPr>
              <a:t>…”</a:t>
            </a:r>
            <a:endParaRPr lang="en-US" sz="40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68138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2474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latin typeface="Minion Pro"/>
                <a:cs typeface="Minion Pro"/>
              </a:rPr>
              <a:t>Juan 3:2 </a:t>
            </a:r>
            <a:r>
              <a:rPr lang="el-GR" sz="4000" dirty="0" smtClean="0">
                <a:latin typeface="Minion Pro"/>
                <a:cs typeface="Minion Pro"/>
              </a:rPr>
              <a:t>οὗτος </a:t>
            </a:r>
            <a:r>
              <a:rPr lang="el-GR" sz="4000" dirty="0">
                <a:latin typeface="Minion Pro"/>
                <a:cs typeface="Minion Pro"/>
              </a:rPr>
              <a:t>ἦλθεν πρὸς αὐτὸν </a:t>
            </a:r>
            <a:r>
              <a:rPr lang="el-GR" sz="4000" b="1" dirty="0">
                <a:solidFill>
                  <a:srgbClr val="FF0000"/>
                </a:solidFill>
                <a:latin typeface="Minion Pro"/>
                <a:cs typeface="Minion Pro"/>
              </a:rPr>
              <a:t>νυκτὸς</a:t>
            </a:r>
            <a:r>
              <a:rPr lang="el-GR" sz="4000" dirty="0">
                <a:latin typeface="Minion Pro"/>
                <a:cs typeface="Minion Pro"/>
              </a:rPr>
              <a:t> καὶ εἶπεν αὐτῷ</a:t>
            </a:r>
            <a:r>
              <a:rPr lang="el-GR" sz="4000" dirty="0" smtClean="0">
                <a:latin typeface="Minion Pro"/>
                <a:cs typeface="Minion Pro"/>
              </a:rPr>
              <a:t>,</a:t>
            </a:r>
            <a:endParaRPr lang="el-GR" sz="4000" dirty="0">
              <a:latin typeface="Minion Pro"/>
              <a:cs typeface="Minion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780928"/>
            <a:ext cx="7276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Minion Pro"/>
                <a:cs typeface="Minion Pro"/>
              </a:rPr>
              <a:t>“</a:t>
            </a:r>
            <a:r>
              <a:rPr lang="en-US" sz="4000" dirty="0" err="1" smtClean="0">
                <a:latin typeface="Minion Pro"/>
                <a:cs typeface="Minion Pro"/>
              </a:rPr>
              <a:t>este</a:t>
            </a:r>
            <a:r>
              <a:rPr lang="en-US" sz="4000" dirty="0" smtClean="0">
                <a:latin typeface="Minion Pro"/>
                <a:cs typeface="Minion Pro"/>
              </a:rPr>
              <a:t> vino a </a:t>
            </a:r>
            <a:r>
              <a:rPr lang="en-US" sz="4000" dirty="0" err="1" smtClean="0">
                <a:latin typeface="Minion Pro"/>
                <a:cs typeface="Minion Pro"/>
              </a:rPr>
              <a:t>él</a:t>
            </a:r>
            <a:r>
              <a:rPr lang="en-US" sz="4000" dirty="0" smtClean="0">
                <a:latin typeface="Minion Pro"/>
                <a:cs typeface="Minion Pro"/>
              </a:rPr>
              <a:t> de </a:t>
            </a:r>
            <a:r>
              <a:rPr lang="en-US" sz="4000" dirty="0" err="1" smtClean="0">
                <a:latin typeface="Minion Pro"/>
                <a:cs typeface="Minion Pro"/>
              </a:rPr>
              <a:t>noche</a:t>
            </a:r>
            <a:r>
              <a:rPr lang="en-US" sz="4000" dirty="0" smtClean="0">
                <a:latin typeface="Minion Pro"/>
                <a:cs typeface="Minion Pro"/>
              </a:rPr>
              <a:t> y le </a:t>
            </a:r>
            <a:r>
              <a:rPr lang="en-US" sz="4000" dirty="0" err="1" smtClean="0">
                <a:latin typeface="Minion Pro"/>
                <a:cs typeface="Minion Pro"/>
              </a:rPr>
              <a:t>dijo</a:t>
            </a:r>
            <a:r>
              <a:rPr lang="en-US" sz="4000" dirty="0" smtClean="0">
                <a:latin typeface="Minion Pro"/>
                <a:cs typeface="Minion Pro"/>
              </a:rPr>
              <a:t>…”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2303463" y="3933056"/>
            <a:ext cx="4537075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5000" b="1" dirty="0">
                <a:solidFill>
                  <a:schemeClr val="accent2"/>
                </a:solidFill>
                <a:latin typeface="Bwgrkn" charset="0"/>
                <a:cs typeface="Bwgrkn" charset="0"/>
              </a:rPr>
              <a:t>kt</a:t>
            </a:r>
            <a:r>
              <a:rPr lang="en-US" sz="5000" b="1" dirty="0"/>
              <a:t> </a:t>
            </a:r>
            <a:r>
              <a:rPr lang="en-US" sz="5000" dirty="0"/>
              <a:t>+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n"/>
                <a:cs typeface="Bwgrkn"/>
              </a:rPr>
              <a:t>s</a:t>
            </a:r>
            <a:r>
              <a:rPr lang="en-US" sz="5000" b="1" dirty="0"/>
              <a:t> </a:t>
            </a:r>
            <a:r>
              <a:rPr lang="en-US" sz="5000" dirty="0"/>
              <a:t>=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n"/>
                <a:cs typeface="Bwgrkn"/>
              </a:rPr>
              <a:t>x</a:t>
            </a:r>
            <a:endParaRPr lang="en-US" sz="5000" b="1" dirty="0">
              <a:solidFill>
                <a:srgbClr val="FF3300"/>
              </a:solidFill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245392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2474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latin typeface="Minion Pro"/>
                <a:cs typeface="Minion Pro"/>
              </a:rPr>
              <a:t>Juan 3:2 </a:t>
            </a:r>
            <a:r>
              <a:rPr lang="el-GR" sz="4000" dirty="0" smtClean="0">
                <a:latin typeface="Minion Pro"/>
                <a:cs typeface="Minion Pro"/>
              </a:rPr>
              <a:t>οὗτος </a:t>
            </a:r>
            <a:r>
              <a:rPr lang="el-GR" sz="4000" dirty="0">
                <a:latin typeface="Minion Pro"/>
                <a:cs typeface="Minion Pro"/>
              </a:rPr>
              <a:t>ἦλθεν πρὸς αὐτὸν </a:t>
            </a:r>
            <a:r>
              <a:rPr lang="el-GR" sz="4000" b="1" dirty="0">
                <a:solidFill>
                  <a:srgbClr val="FF0000"/>
                </a:solidFill>
                <a:latin typeface="Minion Pro"/>
                <a:cs typeface="Minion Pro"/>
              </a:rPr>
              <a:t>νυκτὸς</a:t>
            </a:r>
            <a:r>
              <a:rPr lang="el-GR" sz="4000" dirty="0">
                <a:latin typeface="Minion Pro"/>
                <a:cs typeface="Minion Pro"/>
              </a:rPr>
              <a:t> καὶ εἶπεν αὐτῷ</a:t>
            </a:r>
            <a:r>
              <a:rPr lang="el-GR" sz="4000" dirty="0" smtClean="0">
                <a:latin typeface="Minion Pro"/>
                <a:cs typeface="Minion Pro"/>
              </a:rPr>
              <a:t>,</a:t>
            </a:r>
            <a:endParaRPr lang="el-GR" sz="4000" dirty="0">
              <a:latin typeface="Minion Pro"/>
              <a:cs typeface="Minion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780928"/>
            <a:ext cx="7276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Minion Pro"/>
                <a:cs typeface="Minion Pro"/>
              </a:rPr>
              <a:t>“</a:t>
            </a:r>
            <a:r>
              <a:rPr lang="en-US" sz="4000" dirty="0" err="1" smtClean="0">
                <a:latin typeface="Minion Pro"/>
                <a:cs typeface="Minion Pro"/>
              </a:rPr>
              <a:t>este</a:t>
            </a:r>
            <a:r>
              <a:rPr lang="en-US" sz="4000" dirty="0" smtClean="0">
                <a:latin typeface="Minion Pro"/>
                <a:cs typeface="Minion Pro"/>
              </a:rPr>
              <a:t> vino a </a:t>
            </a:r>
            <a:r>
              <a:rPr lang="en-US" sz="4000" dirty="0" err="1" smtClean="0">
                <a:latin typeface="Minion Pro"/>
                <a:cs typeface="Minion Pro"/>
              </a:rPr>
              <a:t>él</a:t>
            </a:r>
            <a:r>
              <a:rPr lang="en-US" sz="4000" dirty="0" smtClean="0">
                <a:latin typeface="Minion Pro"/>
                <a:cs typeface="Minion Pro"/>
              </a:rPr>
              <a:t> de </a:t>
            </a:r>
            <a:r>
              <a:rPr lang="en-US" sz="4000" dirty="0" err="1" smtClean="0">
                <a:latin typeface="Minion Pro"/>
                <a:cs typeface="Minion Pro"/>
              </a:rPr>
              <a:t>noche</a:t>
            </a:r>
            <a:r>
              <a:rPr lang="en-US" sz="4000" dirty="0" smtClean="0">
                <a:latin typeface="Minion Pro"/>
                <a:cs typeface="Minion Pro"/>
              </a:rPr>
              <a:t> y le </a:t>
            </a:r>
            <a:r>
              <a:rPr lang="en-US" sz="4000" dirty="0" err="1" smtClean="0">
                <a:latin typeface="Minion Pro"/>
                <a:cs typeface="Minion Pro"/>
              </a:rPr>
              <a:t>dijo</a:t>
            </a:r>
            <a:r>
              <a:rPr lang="en-US" sz="4000" dirty="0" smtClean="0">
                <a:latin typeface="Minion Pro"/>
                <a:cs typeface="Minion Pro"/>
              </a:rPr>
              <a:t>…”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2303463" y="3933056"/>
            <a:ext cx="4537075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5000" b="1" dirty="0">
                <a:solidFill>
                  <a:schemeClr val="accent2"/>
                </a:solidFill>
                <a:latin typeface="Bwgrkn" charset="0"/>
                <a:cs typeface="Bwgrkn" charset="0"/>
              </a:rPr>
              <a:t>kt</a:t>
            </a:r>
            <a:r>
              <a:rPr lang="en-US" sz="5000" b="1" dirty="0"/>
              <a:t> </a:t>
            </a:r>
            <a:r>
              <a:rPr lang="en-US" sz="5000" dirty="0"/>
              <a:t>+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n"/>
                <a:cs typeface="Bwgrkn"/>
              </a:rPr>
              <a:t>s</a:t>
            </a:r>
            <a:r>
              <a:rPr lang="en-US" sz="5000" b="1" dirty="0"/>
              <a:t> </a:t>
            </a:r>
            <a:r>
              <a:rPr lang="en-US" sz="5000" dirty="0"/>
              <a:t>=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n"/>
                <a:cs typeface="Bwgrkn"/>
              </a:rPr>
              <a:t>x</a:t>
            </a:r>
            <a:endParaRPr lang="en-US" sz="5000" b="1" dirty="0">
              <a:solidFill>
                <a:srgbClr val="FF3300"/>
              </a:solidFill>
              <a:latin typeface="Bwgrkn"/>
              <a:cs typeface="Bwgrk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6370" y="5157192"/>
            <a:ext cx="4611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6000" b="1" dirty="0">
                <a:latin typeface="Minion Pro"/>
                <a:cs typeface="Minion Pro"/>
              </a:rPr>
              <a:t>νύξ</a:t>
            </a:r>
            <a:r>
              <a:rPr lang="el-GR" sz="6000" dirty="0">
                <a:latin typeface="Minion Pro"/>
                <a:cs typeface="Minion Pro"/>
              </a:rPr>
              <a:t>, </a:t>
            </a:r>
            <a:r>
              <a:rPr lang="el-GR" sz="6000" b="1" dirty="0">
                <a:latin typeface="Minion Pro"/>
                <a:cs typeface="Minion Pro"/>
              </a:rPr>
              <a:t>νύκτος</a:t>
            </a:r>
            <a:r>
              <a:rPr lang="el-GR" sz="6000" dirty="0">
                <a:latin typeface="Minion Pro"/>
                <a:cs typeface="Minion Pro"/>
              </a:rPr>
              <a:t>,</a:t>
            </a:r>
            <a:r>
              <a:rPr lang="el-GR" sz="6000" b="1" dirty="0">
                <a:latin typeface="Minion Pro"/>
                <a:cs typeface="Minion Pro"/>
              </a:rPr>
              <a:t> ἡ</a:t>
            </a:r>
            <a:r>
              <a:rPr lang="es-US" sz="6000" dirty="0" smtClean="0">
                <a:effectLst/>
                <a:latin typeface="Minion Pro"/>
                <a:cs typeface="Minion Pro"/>
              </a:rPr>
              <a:t> </a:t>
            </a:r>
            <a:endParaRPr lang="en-US" sz="60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30568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Line 2"/>
          <p:cNvSpPr>
            <a:spLocks noChangeShapeType="1"/>
          </p:cNvSpPr>
          <p:nvPr/>
        </p:nvSpPr>
        <p:spPr bwMode="auto">
          <a:xfrm>
            <a:off x="4132263" y="11779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4132263" y="13589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4132263" y="191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4132263" y="2098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5" name="Text Box 39"/>
          <p:cNvSpPr txBox="1">
            <a:spLocks noChangeArrowheads="1"/>
          </p:cNvSpPr>
          <p:nvPr/>
        </p:nvSpPr>
        <p:spPr bwMode="auto">
          <a:xfrm>
            <a:off x="2268538" y="549275"/>
            <a:ext cx="4537075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5000" b="1" dirty="0">
                <a:solidFill>
                  <a:schemeClr val="accent2"/>
                </a:solidFill>
                <a:latin typeface="Bwgrkn" charset="0"/>
                <a:cs typeface="Bwgrkn" charset="0"/>
              </a:rPr>
              <a:t>nt</a:t>
            </a:r>
            <a:r>
              <a:rPr lang="en-US" sz="5000" b="1" dirty="0"/>
              <a:t> </a:t>
            </a:r>
            <a:r>
              <a:rPr lang="en-US" sz="5000" dirty="0"/>
              <a:t>+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n" charset="0"/>
                <a:cs typeface="Bwgrkn" charset="0"/>
              </a:rPr>
              <a:t>s</a:t>
            </a:r>
            <a:r>
              <a:rPr lang="en-US" sz="5000" b="1" dirty="0"/>
              <a:t> </a:t>
            </a:r>
            <a:r>
              <a:rPr lang="en-US" sz="5000" dirty="0"/>
              <a:t>=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n"/>
                <a:cs typeface="Bwgrkn"/>
              </a:rPr>
              <a:t>s</a:t>
            </a:r>
            <a:endParaRPr lang="en-US" sz="5000" b="1" dirty="0">
              <a:solidFill>
                <a:schemeClr val="accent2"/>
              </a:solidFill>
              <a:latin typeface="Bwgrkn"/>
              <a:cs typeface="Bwgrkn"/>
            </a:endParaRPr>
          </a:p>
        </p:txBody>
      </p:sp>
      <p:sp>
        <p:nvSpPr>
          <p:cNvPr id="56326" name="Text Box 40"/>
          <p:cNvSpPr txBox="1">
            <a:spLocks noChangeArrowheads="1"/>
          </p:cNvSpPr>
          <p:nvPr/>
        </p:nvSpPr>
        <p:spPr bwMode="auto">
          <a:xfrm>
            <a:off x="2268538" y="2132013"/>
            <a:ext cx="4537075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5000" b="1" dirty="0">
                <a:solidFill>
                  <a:schemeClr val="accent2"/>
                </a:solidFill>
                <a:latin typeface="Bwgrkn" charset="0"/>
                <a:cs typeface="Bwgrkn" charset="0"/>
              </a:rPr>
              <a:t>kt</a:t>
            </a:r>
            <a:r>
              <a:rPr lang="en-US" sz="5000" b="1" dirty="0"/>
              <a:t> </a:t>
            </a:r>
            <a:r>
              <a:rPr lang="en-US" sz="5000" dirty="0"/>
              <a:t>+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n"/>
                <a:cs typeface="Bwgrkn"/>
              </a:rPr>
              <a:t>s</a:t>
            </a:r>
            <a:r>
              <a:rPr lang="en-US" sz="5000" b="1" dirty="0"/>
              <a:t> </a:t>
            </a:r>
            <a:r>
              <a:rPr lang="en-US" sz="5000" dirty="0"/>
              <a:t>=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n"/>
                <a:cs typeface="Bwgrkn"/>
              </a:rPr>
              <a:t>x</a:t>
            </a:r>
            <a:endParaRPr lang="en-US" sz="5000" b="1" dirty="0">
              <a:solidFill>
                <a:srgbClr val="FF3300"/>
              </a:solidFill>
              <a:latin typeface="Bwgrkn"/>
              <a:cs typeface="Bwgrkn"/>
            </a:endParaRPr>
          </a:p>
        </p:txBody>
      </p: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2268538" y="3716338"/>
            <a:ext cx="4537075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5000" b="1" dirty="0">
                <a:solidFill>
                  <a:schemeClr val="accent2"/>
                </a:solidFill>
                <a:latin typeface="Bwgrkn" charset="0"/>
                <a:cs typeface="Bwgrkn" charset="0"/>
              </a:rPr>
              <a:t>ont</a:t>
            </a:r>
            <a:r>
              <a:rPr lang="en-US" sz="5000" b="1" dirty="0"/>
              <a:t> </a:t>
            </a:r>
            <a:r>
              <a:rPr lang="en-US" sz="5000" dirty="0"/>
              <a:t>+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l" charset="0"/>
                <a:cs typeface="Times New Roman" charset="0"/>
              </a:rPr>
              <a:t>$&amp;%</a:t>
            </a:r>
            <a:r>
              <a:rPr lang="en-US" sz="5000" b="1" dirty="0"/>
              <a:t> </a:t>
            </a:r>
            <a:r>
              <a:rPr lang="en-US" sz="5000" dirty="0"/>
              <a:t>=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n"/>
                <a:cs typeface="Bwgrkn"/>
              </a:rPr>
              <a:t>wn</a:t>
            </a:r>
            <a:endParaRPr lang="en-US" sz="5000" b="1" dirty="0">
              <a:solidFill>
                <a:srgbClr val="FF3300"/>
              </a:solidFill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218458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latin typeface="Minion Pro"/>
                <a:cs typeface="Minion Pro"/>
              </a:rPr>
              <a:t>Efesios 2:2 </a:t>
            </a:r>
            <a:r>
              <a:rPr lang="el-GR" sz="4000" dirty="0" smtClean="0">
                <a:latin typeface="Minion Pro"/>
                <a:cs typeface="Minion Pro"/>
              </a:rPr>
              <a:t>ἐν αἷς ποτε περιεπατήσατε κατὰ τὸν αἰῶνα τοῦ κόσμου τούτου, κατὰ τὸν ἄρχοντα τῆς ἐξουσίας τοῦ ἀέρος, τοῦ πνεύματος τοῦ νῦν ἐνεργοῦντος ἐν τοῖς υἱοῖς τῆς ἀπειθείας·</a:t>
            </a:r>
          </a:p>
        </p:txBody>
      </p:sp>
    </p:spTree>
    <p:extLst>
      <p:ext uri="{BB962C8B-B14F-4D97-AF65-F5344CB8AC3E}">
        <p14:creationId xmlns:p14="http://schemas.microsoft.com/office/powerpoint/2010/main" val="291478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latin typeface="Minion Pro"/>
                <a:cs typeface="Minion Pro"/>
              </a:rPr>
              <a:t>Efesios 2:2 </a:t>
            </a:r>
            <a:r>
              <a:rPr lang="el-GR" sz="4000" dirty="0" smtClean="0">
                <a:latin typeface="Minion Pro"/>
                <a:cs typeface="Minion Pro"/>
              </a:rPr>
              <a:t>ἐν αἷς ποτε περιεπατήσατε κατὰ τὸν αἰῶνα τοῦ κόσμου τούτου, κατὰ τὸν ἄρχοντα τῆς ἐξουσίας τοῦ ἀέρος, τοῦ πνεύματος τοῦ νῦν ἐνεργοῦντος ἐν τοῖς υἱοῖς τῆς ἀπειθείας·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284984"/>
            <a:ext cx="820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inion Pro"/>
                <a:cs typeface="Minion Pro"/>
              </a:rPr>
              <a:t>“</a:t>
            </a:r>
            <a:r>
              <a:rPr lang="el-GR" sz="3600" dirty="0">
                <a:latin typeface="Minion Pro"/>
                <a:cs typeface="Minion Pro"/>
              </a:rPr>
              <a:t>en las cuales antes andaron conforme al orden del mundo este, conforme al príncipe de la autoridad del aire, el espíritu que ahora obra en los hijos de </a:t>
            </a:r>
            <a:r>
              <a:rPr lang="el-GR" sz="3600" dirty="0" smtClean="0">
                <a:latin typeface="Minion Pro"/>
                <a:cs typeface="Minion Pro"/>
              </a:rPr>
              <a:t>desobediencia</a:t>
            </a:r>
            <a:r>
              <a:rPr lang="en-US" sz="3600" dirty="0">
                <a:latin typeface="Minion Pro"/>
                <a:cs typeface="Minion Pro"/>
              </a:rPr>
              <a:t>.</a:t>
            </a:r>
            <a:r>
              <a:rPr lang="en-US" sz="3600" dirty="0" smtClean="0">
                <a:latin typeface="Minion Pro"/>
                <a:cs typeface="Minion Pro"/>
              </a:rPr>
              <a:t>”</a:t>
            </a:r>
            <a:endParaRPr lang="en-US" sz="36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80158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latin typeface="Minion Pro"/>
                <a:cs typeface="Minion Pro"/>
              </a:rPr>
              <a:t>Efesios 2:2 </a:t>
            </a:r>
            <a:r>
              <a:rPr lang="el-GR" sz="4000" dirty="0" smtClean="0">
                <a:latin typeface="Minion Pro"/>
                <a:cs typeface="Minion Pro"/>
              </a:rPr>
              <a:t>ἐν αἷς ποτε περιεπατήσατε κατὰ τὸν αἰῶνα τοῦ κόσμου τούτου, κατὰ τὸν ἄρχοντα τῆς ἐξουσίας τοῦ ἀέρος, τοῦ πνεύματος τοῦ νῦν ἐνεργοῦντος ἐν τοῖς υἱοῖς τῆς ἀπειθείας·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284984"/>
            <a:ext cx="820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inion Pro"/>
                <a:cs typeface="Minion Pro"/>
              </a:rPr>
              <a:t>“</a:t>
            </a:r>
            <a:r>
              <a:rPr lang="el-GR" sz="3600" dirty="0">
                <a:latin typeface="Minion Pro"/>
                <a:cs typeface="Minion Pro"/>
              </a:rPr>
              <a:t>en las cuales antes andaron conforme al orden del mundo este, conforme al príncipe de la autoridad del aire, el espíritu que ahora obra en los hijos de </a:t>
            </a:r>
            <a:r>
              <a:rPr lang="el-GR" sz="3600" dirty="0" smtClean="0">
                <a:latin typeface="Minion Pro"/>
                <a:cs typeface="Minion Pro"/>
              </a:rPr>
              <a:t>desobediencia</a:t>
            </a:r>
            <a:r>
              <a:rPr lang="en-US" sz="3600" dirty="0">
                <a:latin typeface="Minion Pro"/>
                <a:cs typeface="Minion Pro"/>
              </a:rPr>
              <a:t>.</a:t>
            </a:r>
            <a:r>
              <a:rPr lang="en-US" sz="3600" dirty="0" smtClean="0">
                <a:latin typeface="Minion Pro"/>
                <a:cs typeface="Minion Pro"/>
              </a:rPr>
              <a:t>”</a:t>
            </a:r>
            <a:endParaRPr lang="en-US" sz="3600" dirty="0">
              <a:latin typeface="Minion Pro"/>
              <a:cs typeface="Minion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6056" y="5867884"/>
            <a:ext cx="3844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latin typeface="Minion Pro"/>
                <a:cs typeface="Minion Pro"/>
              </a:rPr>
              <a:t>ἄρχων, ἄρχοντος, ὁ </a:t>
            </a:r>
            <a:endParaRPr lang="en-US" sz="3600" dirty="0">
              <a:latin typeface="Minion Pro"/>
              <a:cs typeface="Minion Pro"/>
            </a:endParaRPr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395536" y="5732735"/>
            <a:ext cx="4537075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MX" sz="5000" b="1" dirty="0">
                <a:solidFill>
                  <a:schemeClr val="accent2"/>
                </a:solidFill>
                <a:latin typeface="Bwgrkn" charset="0"/>
                <a:cs typeface="Bwgrkn" charset="0"/>
              </a:rPr>
              <a:t>ont</a:t>
            </a:r>
            <a:r>
              <a:rPr lang="en-US" sz="5000" b="1" dirty="0"/>
              <a:t> </a:t>
            </a:r>
            <a:r>
              <a:rPr lang="en-US" sz="5000" dirty="0"/>
              <a:t>+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l" charset="0"/>
                <a:cs typeface="Times New Roman" charset="0"/>
              </a:rPr>
              <a:t>$&amp;%</a:t>
            </a:r>
            <a:r>
              <a:rPr lang="en-US" sz="5000" b="1" dirty="0"/>
              <a:t> </a:t>
            </a:r>
            <a:r>
              <a:rPr lang="en-US" sz="5000" dirty="0"/>
              <a:t>=</a:t>
            </a:r>
            <a:r>
              <a:rPr lang="en-US" sz="5000" b="1" dirty="0"/>
              <a:t> </a:t>
            </a:r>
            <a:r>
              <a:rPr lang="es-MX" sz="5000" b="1" dirty="0">
                <a:solidFill>
                  <a:srgbClr val="FF3300"/>
                </a:solidFill>
                <a:latin typeface="Bwgrkn"/>
                <a:cs typeface="Bwgrkn"/>
              </a:rPr>
              <a:t>wn</a:t>
            </a:r>
            <a:endParaRPr lang="en-US" sz="5000" b="1" dirty="0">
              <a:solidFill>
                <a:srgbClr val="FF3300"/>
              </a:solidFill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418467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650" name="Group 322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6065840"/>
        </p:xfrm>
        <a:graphic>
          <a:graphicData uri="http://schemas.openxmlformats.org/drawingml/2006/table">
            <a:tbl>
              <a:tblPr/>
              <a:tblGrid>
                <a:gridCol w="666750"/>
                <a:gridCol w="962025"/>
                <a:gridCol w="2268538"/>
                <a:gridCol w="2089150"/>
                <a:gridCol w="2243137"/>
              </a:tblGrid>
              <a:tr h="548669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Declinación de</a:t>
                      </a:r>
                      <a:r>
                        <a:rPr kumimoji="0" lang="es-P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wgrkl" charset="0"/>
                          <a:ea typeface="Times New Roman" charset="0"/>
                          <a:cs typeface="Arial" charset="0"/>
                        </a:rPr>
                        <a:t> </a:t>
                      </a:r>
                      <a:r>
                        <a:rPr kumimoji="0" lang="es-MX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wgrkn"/>
                          <a:ea typeface="Times New Roman" charset="0"/>
                          <a:cs typeface="Bwgrkn"/>
                        </a:rPr>
                        <a:t>pa/j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1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Masculino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Feminino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Neutro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Nom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pa/j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pa/sa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pa/n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panto,j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pa,shj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panto,j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panti,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pa,sh|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panti,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Acu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pa,nta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pa/san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pa/n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Nom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pa,ntej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pa/sai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pa,nta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pantw/n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pasw</a:t>
                      </a:r>
                      <a:r>
                        <a:rPr kumimoji="0" 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/n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pa,ntwn</a:t>
                      </a:r>
                      <a:endParaRPr kumimoji="0" lang="en-US" sz="3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pa/si$n%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pa,saij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pa/si$n%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Acu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pa,ntaj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pa,saj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pa,nta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651" name="Text Box 323"/>
          <p:cNvSpPr txBox="1">
            <a:spLocks noChangeArrowheads="1"/>
          </p:cNvSpPr>
          <p:nvPr/>
        </p:nvSpPr>
        <p:spPr bwMode="auto">
          <a:xfrm rot="16200000" flipH="1">
            <a:off x="2381" y="2382044"/>
            <a:ext cx="1547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500">
                <a:cs typeface="+mn-cs"/>
              </a:rPr>
              <a:t>Singular</a:t>
            </a:r>
            <a:endParaRPr lang="en-US" sz="2500">
              <a:cs typeface="+mn-cs"/>
            </a:endParaRPr>
          </a:p>
        </p:txBody>
      </p:sp>
      <p:sp>
        <p:nvSpPr>
          <p:cNvPr id="99652" name="Text Box 324"/>
          <p:cNvSpPr txBox="1">
            <a:spLocks noChangeArrowheads="1"/>
          </p:cNvSpPr>
          <p:nvPr/>
        </p:nvSpPr>
        <p:spPr bwMode="auto">
          <a:xfrm rot="16200000" flipH="1">
            <a:off x="2381" y="4829969"/>
            <a:ext cx="1547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500">
                <a:cs typeface="+mn-cs"/>
              </a:rPr>
              <a:t>Plural</a:t>
            </a:r>
            <a:endParaRPr lang="en-US" sz="25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51" grpId="0"/>
      <p:bldP spid="996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75" name="Line 191"/>
          <p:cNvSpPr>
            <a:spLocks noChangeShapeType="1"/>
          </p:cNvSpPr>
          <p:nvPr/>
        </p:nvSpPr>
        <p:spPr bwMode="auto">
          <a:xfrm>
            <a:off x="4779963" y="11779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76" name="Line 192"/>
          <p:cNvSpPr>
            <a:spLocks noChangeShapeType="1"/>
          </p:cNvSpPr>
          <p:nvPr/>
        </p:nvSpPr>
        <p:spPr bwMode="auto">
          <a:xfrm>
            <a:off x="4779963" y="13589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259" name="Line 275"/>
          <p:cNvSpPr>
            <a:spLocks noChangeShapeType="1"/>
          </p:cNvSpPr>
          <p:nvPr/>
        </p:nvSpPr>
        <p:spPr bwMode="auto">
          <a:xfrm>
            <a:off x="4779963" y="191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260" name="Line 276"/>
          <p:cNvSpPr>
            <a:spLocks noChangeShapeType="1"/>
          </p:cNvSpPr>
          <p:nvPr/>
        </p:nvSpPr>
        <p:spPr bwMode="auto">
          <a:xfrm>
            <a:off x="4779963" y="2098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2367" name="Group 383"/>
          <p:cNvGraphicFramePr>
            <a:graphicFrameLocks noGrp="1"/>
          </p:cNvGraphicFramePr>
          <p:nvPr/>
        </p:nvGraphicFramePr>
        <p:xfrm>
          <a:off x="1042988" y="155575"/>
          <a:ext cx="6985000" cy="6873877"/>
        </p:xfrm>
        <a:graphic>
          <a:graphicData uri="http://schemas.openxmlformats.org/drawingml/2006/table">
            <a:tbl>
              <a:tblPr/>
              <a:tblGrid>
                <a:gridCol w="649287"/>
                <a:gridCol w="2447925"/>
                <a:gridCol w="1008063"/>
                <a:gridCol w="1008062"/>
                <a:gridCol w="1871663"/>
              </a:tblGrid>
              <a:tr h="79255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Desinencias de los casos griegos: 3ª declinación</a:t>
                      </a: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4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Masc/Fem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Neut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0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Nominativo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06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j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&amp;</a:t>
                      </a:r>
                      <a:endParaRPr kumimoji="0" lang="es-PE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&amp;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Genitivo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oj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oj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Dativo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Acusativo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a Æ n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&amp;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0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Nominativo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ej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a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Genitivo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wn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wn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Dativo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si$n%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si$n%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Acusativo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aj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l" charset="0"/>
                          <a:ea typeface="ＭＳ Ｐゴシック" charset="0"/>
                          <a:cs typeface="Times New Roman" charset="0"/>
                        </a:rPr>
                        <a:t>a</a:t>
                      </a:r>
                      <a:endParaRPr kumimoji="0" lang="es-MX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360" name="Text Box 376"/>
          <p:cNvSpPr txBox="1">
            <a:spLocks noChangeArrowheads="1"/>
          </p:cNvSpPr>
          <p:nvPr/>
        </p:nvSpPr>
        <p:spPr bwMode="auto">
          <a:xfrm rot="16200000" flipH="1">
            <a:off x="578645" y="2202656"/>
            <a:ext cx="15478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500">
                <a:cs typeface="+mn-cs"/>
              </a:rPr>
              <a:t>Singular</a:t>
            </a:r>
            <a:endParaRPr lang="en-US" sz="2500">
              <a:cs typeface="+mn-cs"/>
            </a:endParaRPr>
          </a:p>
        </p:txBody>
      </p:sp>
      <p:sp>
        <p:nvSpPr>
          <p:cNvPr id="42361" name="Text Box 377"/>
          <p:cNvSpPr txBox="1">
            <a:spLocks noChangeArrowheads="1"/>
          </p:cNvSpPr>
          <p:nvPr/>
        </p:nvSpPr>
        <p:spPr bwMode="auto">
          <a:xfrm rot="16200000" flipH="1">
            <a:off x="578644" y="5045869"/>
            <a:ext cx="1547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500">
                <a:cs typeface="+mn-cs"/>
              </a:rPr>
              <a:t>Plural</a:t>
            </a:r>
            <a:endParaRPr lang="en-US" sz="25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60" grpId="0"/>
      <p:bldP spid="4236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444" name="Group 68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6065840"/>
        </p:xfrm>
        <a:graphic>
          <a:graphicData uri="http://schemas.openxmlformats.org/drawingml/2006/table">
            <a:tbl>
              <a:tblPr/>
              <a:tblGrid>
                <a:gridCol w="666750"/>
                <a:gridCol w="962025"/>
                <a:gridCol w="2268538"/>
                <a:gridCol w="2089150"/>
                <a:gridCol w="2243137"/>
              </a:tblGrid>
              <a:tr h="548669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Declinación de</a:t>
                      </a:r>
                      <a:r>
                        <a:rPr kumimoji="0" lang="es-P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wgrkl" charset="0"/>
                          <a:ea typeface="Times New Roman" charset="0"/>
                          <a:cs typeface="Arial" charset="0"/>
                        </a:rPr>
                        <a:t> </a:t>
                      </a:r>
                      <a:r>
                        <a:rPr kumimoji="0" lang="es-MX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wgrkn"/>
                          <a:ea typeface="Times New Roman" charset="0"/>
                          <a:cs typeface="Bwgrkn"/>
                        </a:rPr>
                        <a:t>pa/j</a:t>
                      </a:r>
                    </a:p>
                  </a:txBody>
                  <a:tcPr marT="45722" marB="4572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1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Masculino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Feminino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Neutro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Nom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</a:t>
                      </a: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pa/s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 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$&amp;%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pant</a:t>
                      </a: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pa,s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pant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pant</a:t>
                      </a: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i,</a:t>
                      </a: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35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pa,s</a:t>
                      </a: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h|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pant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i,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Acu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pa,nt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pa/s</a:t>
                      </a: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 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$&amp;%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Nom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pa,nt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pa/s</a:t>
                      </a: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pa,nt</a:t>
                      </a: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pant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w/n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pas</a:t>
                      </a:r>
                      <a:r>
                        <a:rPr kumimoji="0" lang="en-US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w/n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pa,nt</a:t>
                      </a:r>
                      <a:r>
                        <a:rPr kumimoji="0" 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  <a:endParaRPr kumimoji="0" lang="en-US" sz="35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/si$n%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pa,s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</a:t>
                      </a: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/si$n%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Acu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pa,nt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pa,s</a:t>
                      </a:r>
                      <a:r>
                        <a:rPr kumimoji="0" lang="es-MX" sz="35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aj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pa,nt</a:t>
                      </a:r>
                      <a:r>
                        <a:rPr kumimoji="0" lang="es-MX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41" name="Text Box 65"/>
          <p:cNvSpPr txBox="1">
            <a:spLocks noChangeArrowheads="1"/>
          </p:cNvSpPr>
          <p:nvPr/>
        </p:nvSpPr>
        <p:spPr bwMode="auto">
          <a:xfrm rot="16200000" flipH="1">
            <a:off x="2381" y="2382044"/>
            <a:ext cx="1547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500">
                <a:cs typeface="+mn-cs"/>
              </a:rPr>
              <a:t>Singular</a:t>
            </a:r>
            <a:endParaRPr lang="en-US" sz="2500">
              <a:cs typeface="+mn-cs"/>
            </a:endParaRPr>
          </a:p>
        </p:txBody>
      </p:sp>
      <p:sp>
        <p:nvSpPr>
          <p:cNvPr id="101442" name="Text Box 66"/>
          <p:cNvSpPr txBox="1">
            <a:spLocks noChangeArrowheads="1"/>
          </p:cNvSpPr>
          <p:nvPr/>
        </p:nvSpPr>
        <p:spPr bwMode="auto">
          <a:xfrm rot="16200000" flipH="1">
            <a:off x="2381" y="4829969"/>
            <a:ext cx="1547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500">
                <a:cs typeface="+mn-cs"/>
              </a:rPr>
              <a:t>Plural</a:t>
            </a:r>
            <a:endParaRPr lang="en-US" sz="25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41" grpId="0"/>
      <p:bldP spid="1014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latin typeface="Minion Pro"/>
                <a:cs typeface="Minion Pro"/>
              </a:rPr>
              <a:t>Juan 1:16 </a:t>
            </a:r>
            <a:r>
              <a:rPr lang="es-ES_tradnl" sz="4000" dirty="0" err="1" smtClean="0">
                <a:latin typeface="Minion Pro"/>
                <a:cs typeface="Minion Pro"/>
              </a:rPr>
              <a:t>ὅτι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ἐκ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τοῦ</a:t>
            </a:r>
            <a:r>
              <a:rPr lang="es-ES_tradnl" sz="4000" dirty="0" smtClean="0">
                <a:latin typeface="Minion Pro"/>
                <a:cs typeface="Minion Pro"/>
              </a:rPr>
              <a:t> π</a:t>
            </a:r>
            <a:r>
              <a:rPr lang="es-ES_tradnl" sz="4000" dirty="0" err="1" smtClean="0">
                <a:latin typeface="Minion Pro"/>
                <a:cs typeface="Minion Pro"/>
              </a:rPr>
              <a:t>ληρώμ</a:t>
            </a:r>
            <a:r>
              <a:rPr lang="es-ES_tradnl" sz="4000" dirty="0" smtClean="0">
                <a:latin typeface="Minion Pro"/>
                <a:cs typeface="Minion Pro"/>
              </a:rPr>
              <a:t>α</a:t>
            </a:r>
            <a:r>
              <a:rPr lang="es-ES_tradnl" sz="4000" dirty="0" err="1" smtClean="0">
                <a:latin typeface="Minion Pro"/>
                <a:cs typeface="Minion Pro"/>
              </a:rPr>
              <a:t>τος</a:t>
            </a:r>
            <a:r>
              <a:rPr lang="es-ES_tradnl" sz="4000" dirty="0" smtClean="0">
                <a:latin typeface="Minion Pro"/>
                <a:cs typeface="Minion Pro"/>
              </a:rPr>
              <a:t> α</a:t>
            </a:r>
            <a:r>
              <a:rPr lang="es-ES_tradnl" sz="4000" dirty="0" err="1" smtClean="0">
                <a:latin typeface="Minion Pro"/>
                <a:cs typeface="Minion Pro"/>
              </a:rPr>
              <a:t>ὐτοῦ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ἡμεῖς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π</a:t>
            </a:r>
            <a:r>
              <a:rPr lang="es-ES_tradnl" sz="40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άντες</a:t>
            </a:r>
            <a:r>
              <a:rPr lang="es-ES_tradnl" sz="4000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ἐλά</a:t>
            </a:r>
            <a:r>
              <a:rPr lang="es-ES_tradnl" sz="4000" dirty="0" smtClean="0">
                <a:latin typeface="Minion Pro"/>
                <a:cs typeface="Minion Pro"/>
              </a:rPr>
              <a:t>β</a:t>
            </a:r>
            <a:r>
              <a:rPr lang="es-ES_tradnl" sz="4000" dirty="0" err="1" smtClean="0">
                <a:latin typeface="Minion Pro"/>
                <a:cs typeface="Minion Pro"/>
              </a:rPr>
              <a:t>ομεν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</a:p>
          <a:p>
            <a:pPr algn="ctr"/>
            <a:r>
              <a:rPr lang="es-ES_tradnl" sz="4000" dirty="0" err="1" smtClean="0">
                <a:latin typeface="Minion Pro"/>
                <a:cs typeface="Minion Pro"/>
              </a:rPr>
              <a:t>κ</a:t>
            </a:r>
            <a:r>
              <a:rPr lang="es-ES_tradnl" sz="4000" dirty="0" smtClean="0">
                <a:latin typeface="Minion Pro"/>
                <a:cs typeface="Minion Pro"/>
              </a:rPr>
              <a:t>α</a:t>
            </a:r>
            <a:r>
              <a:rPr lang="es-ES_tradnl" sz="4000" dirty="0" err="1" smtClean="0">
                <a:latin typeface="Minion Pro"/>
                <a:cs typeface="Minion Pro"/>
              </a:rPr>
              <a:t>ὶ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χάριν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ἀντὶ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χάριτος</a:t>
            </a:r>
            <a:r>
              <a:rPr lang="es-ES_tradnl" sz="4000" dirty="0" smtClean="0">
                <a:latin typeface="Minion Pro"/>
                <a:cs typeface="Minion Pro"/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9787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latin typeface="Minion Pro"/>
                <a:cs typeface="Minion Pro"/>
              </a:rPr>
              <a:t>Juan 1:16 </a:t>
            </a:r>
            <a:r>
              <a:rPr lang="es-ES_tradnl" sz="4000" dirty="0" err="1" smtClean="0">
                <a:latin typeface="Minion Pro"/>
                <a:cs typeface="Minion Pro"/>
              </a:rPr>
              <a:t>ὅτι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ἐκ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τοῦ</a:t>
            </a:r>
            <a:r>
              <a:rPr lang="es-ES_tradnl" sz="4000" dirty="0" smtClean="0">
                <a:latin typeface="Minion Pro"/>
                <a:cs typeface="Minion Pro"/>
              </a:rPr>
              <a:t> π</a:t>
            </a:r>
            <a:r>
              <a:rPr lang="es-ES_tradnl" sz="4000" dirty="0" err="1" smtClean="0">
                <a:latin typeface="Minion Pro"/>
                <a:cs typeface="Minion Pro"/>
              </a:rPr>
              <a:t>ληρώμ</a:t>
            </a:r>
            <a:r>
              <a:rPr lang="es-ES_tradnl" sz="4000" dirty="0" smtClean="0">
                <a:latin typeface="Minion Pro"/>
                <a:cs typeface="Minion Pro"/>
              </a:rPr>
              <a:t>α</a:t>
            </a:r>
            <a:r>
              <a:rPr lang="es-ES_tradnl" sz="4000" dirty="0" err="1" smtClean="0">
                <a:latin typeface="Minion Pro"/>
                <a:cs typeface="Minion Pro"/>
              </a:rPr>
              <a:t>τος</a:t>
            </a:r>
            <a:r>
              <a:rPr lang="es-ES_tradnl" sz="4000" dirty="0" smtClean="0">
                <a:latin typeface="Minion Pro"/>
                <a:cs typeface="Minion Pro"/>
              </a:rPr>
              <a:t> α</a:t>
            </a:r>
            <a:r>
              <a:rPr lang="es-ES_tradnl" sz="4000" dirty="0" err="1" smtClean="0">
                <a:latin typeface="Minion Pro"/>
                <a:cs typeface="Minion Pro"/>
              </a:rPr>
              <a:t>ὐτοῦ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ἡμεῖς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π</a:t>
            </a:r>
            <a:r>
              <a:rPr lang="es-ES_tradnl" sz="40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άντες</a:t>
            </a:r>
            <a:r>
              <a:rPr lang="es-ES_tradnl" sz="4000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ἐλά</a:t>
            </a:r>
            <a:r>
              <a:rPr lang="es-ES_tradnl" sz="4000" dirty="0" smtClean="0">
                <a:latin typeface="Minion Pro"/>
                <a:cs typeface="Minion Pro"/>
              </a:rPr>
              <a:t>β</a:t>
            </a:r>
            <a:r>
              <a:rPr lang="es-ES_tradnl" sz="4000" dirty="0" err="1" smtClean="0">
                <a:latin typeface="Minion Pro"/>
                <a:cs typeface="Minion Pro"/>
              </a:rPr>
              <a:t>ομεν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</a:p>
          <a:p>
            <a:pPr algn="ctr"/>
            <a:r>
              <a:rPr lang="es-ES_tradnl" sz="4000" dirty="0" err="1" smtClean="0">
                <a:latin typeface="Minion Pro"/>
                <a:cs typeface="Minion Pro"/>
              </a:rPr>
              <a:t>κ</a:t>
            </a:r>
            <a:r>
              <a:rPr lang="es-ES_tradnl" sz="4000" dirty="0" smtClean="0">
                <a:latin typeface="Minion Pro"/>
                <a:cs typeface="Minion Pro"/>
              </a:rPr>
              <a:t>α</a:t>
            </a:r>
            <a:r>
              <a:rPr lang="es-ES_tradnl" sz="4000" dirty="0" err="1" smtClean="0">
                <a:latin typeface="Minion Pro"/>
                <a:cs typeface="Minion Pro"/>
              </a:rPr>
              <a:t>ὶ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χάριν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ἀντὶ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χάριτος</a:t>
            </a:r>
            <a:r>
              <a:rPr lang="es-ES_tradnl" sz="4000" dirty="0" smtClean="0">
                <a:latin typeface="Minion Pro"/>
                <a:cs typeface="Minion Pro"/>
              </a:rPr>
              <a:t>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132856"/>
            <a:ext cx="820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inion Pro"/>
                <a:cs typeface="Minion Pro"/>
              </a:rPr>
              <a:t>“</a:t>
            </a:r>
            <a:r>
              <a:rPr lang="en-US" sz="3600" dirty="0" err="1" smtClean="0">
                <a:latin typeface="Minion Pro"/>
                <a:cs typeface="Minion Pro"/>
              </a:rPr>
              <a:t>porque</a:t>
            </a:r>
            <a:r>
              <a:rPr lang="en-US" sz="3600" dirty="0" smtClean="0">
                <a:latin typeface="Minion Pro"/>
                <a:cs typeface="Minion Pro"/>
              </a:rPr>
              <a:t> de la </a:t>
            </a:r>
            <a:r>
              <a:rPr lang="en-US" sz="3600" dirty="0" err="1" smtClean="0">
                <a:latin typeface="Minion Pro"/>
                <a:cs typeface="Minion Pro"/>
              </a:rPr>
              <a:t>plenitud</a:t>
            </a:r>
            <a:r>
              <a:rPr lang="en-US" sz="3600" dirty="0" smtClean="0">
                <a:latin typeface="Minion Pro"/>
                <a:cs typeface="Minion Pro"/>
              </a:rPr>
              <a:t> de </a:t>
            </a:r>
            <a:r>
              <a:rPr lang="en-US" sz="3600" dirty="0" err="1" smtClean="0">
                <a:latin typeface="Minion Pro"/>
                <a:cs typeface="Minion Pro"/>
              </a:rPr>
              <a:t>él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todos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nosotros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recibimos</a:t>
            </a:r>
            <a:r>
              <a:rPr lang="en-US" sz="3600" dirty="0" smtClean="0">
                <a:latin typeface="Minion Pro"/>
                <a:cs typeface="Minion Pro"/>
              </a:rPr>
              <a:t> y </a:t>
            </a:r>
            <a:r>
              <a:rPr lang="en-US" sz="3600" dirty="0" err="1" smtClean="0">
                <a:latin typeface="Minion Pro"/>
                <a:cs typeface="Minion Pro"/>
              </a:rPr>
              <a:t>gracia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sobre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gracia</a:t>
            </a:r>
            <a:r>
              <a:rPr lang="en-US" sz="3600" dirty="0" smtClean="0">
                <a:latin typeface="Minion Pro"/>
                <a:cs typeface="Minion Pro"/>
              </a:rPr>
              <a:t>.”</a:t>
            </a:r>
            <a:endParaRPr lang="en-US" sz="36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86598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latin typeface="Minion Pro"/>
                <a:cs typeface="Minion Pro"/>
              </a:rPr>
              <a:t>Juan 1:16 </a:t>
            </a:r>
            <a:r>
              <a:rPr lang="es-ES_tradnl" sz="4000" dirty="0" err="1" smtClean="0">
                <a:latin typeface="Minion Pro"/>
                <a:cs typeface="Minion Pro"/>
              </a:rPr>
              <a:t>ὅτι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ἐκ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τοῦ</a:t>
            </a:r>
            <a:r>
              <a:rPr lang="es-ES_tradnl" sz="4000" dirty="0" smtClean="0">
                <a:latin typeface="Minion Pro"/>
                <a:cs typeface="Minion Pro"/>
              </a:rPr>
              <a:t> π</a:t>
            </a:r>
            <a:r>
              <a:rPr lang="es-ES_tradnl" sz="4000" dirty="0" err="1" smtClean="0">
                <a:latin typeface="Minion Pro"/>
                <a:cs typeface="Minion Pro"/>
              </a:rPr>
              <a:t>ληρώμ</a:t>
            </a:r>
            <a:r>
              <a:rPr lang="es-ES_tradnl" sz="4000" dirty="0" smtClean="0">
                <a:latin typeface="Minion Pro"/>
                <a:cs typeface="Minion Pro"/>
              </a:rPr>
              <a:t>α</a:t>
            </a:r>
            <a:r>
              <a:rPr lang="es-ES_tradnl" sz="4000" dirty="0" err="1" smtClean="0">
                <a:latin typeface="Minion Pro"/>
                <a:cs typeface="Minion Pro"/>
              </a:rPr>
              <a:t>τος</a:t>
            </a:r>
            <a:r>
              <a:rPr lang="es-ES_tradnl" sz="4000" dirty="0" smtClean="0">
                <a:latin typeface="Minion Pro"/>
                <a:cs typeface="Minion Pro"/>
              </a:rPr>
              <a:t> α</a:t>
            </a:r>
            <a:r>
              <a:rPr lang="es-ES_tradnl" sz="4000" dirty="0" err="1" smtClean="0">
                <a:latin typeface="Minion Pro"/>
                <a:cs typeface="Minion Pro"/>
              </a:rPr>
              <a:t>ὐτοῦ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ἡμεῖς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π</a:t>
            </a:r>
            <a:r>
              <a:rPr lang="es-ES_tradnl" sz="40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άντες</a:t>
            </a:r>
            <a:r>
              <a:rPr lang="es-ES_tradnl" sz="4000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ἐλά</a:t>
            </a:r>
            <a:r>
              <a:rPr lang="es-ES_tradnl" sz="4000" dirty="0" smtClean="0">
                <a:latin typeface="Minion Pro"/>
                <a:cs typeface="Minion Pro"/>
              </a:rPr>
              <a:t>β</a:t>
            </a:r>
            <a:r>
              <a:rPr lang="es-ES_tradnl" sz="4000" dirty="0" err="1" smtClean="0">
                <a:latin typeface="Minion Pro"/>
                <a:cs typeface="Minion Pro"/>
              </a:rPr>
              <a:t>ομεν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</a:p>
          <a:p>
            <a:pPr algn="ctr"/>
            <a:r>
              <a:rPr lang="es-ES_tradnl" sz="4000" dirty="0" err="1" smtClean="0">
                <a:latin typeface="Minion Pro"/>
                <a:cs typeface="Minion Pro"/>
              </a:rPr>
              <a:t>κ</a:t>
            </a:r>
            <a:r>
              <a:rPr lang="es-ES_tradnl" sz="4000" dirty="0" smtClean="0">
                <a:latin typeface="Minion Pro"/>
                <a:cs typeface="Minion Pro"/>
              </a:rPr>
              <a:t>α</a:t>
            </a:r>
            <a:r>
              <a:rPr lang="es-ES_tradnl" sz="4000" dirty="0" err="1" smtClean="0">
                <a:latin typeface="Minion Pro"/>
                <a:cs typeface="Minion Pro"/>
              </a:rPr>
              <a:t>ὶ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χάριν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ἀντὶ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χάριτος</a:t>
            </a:r>
            <a:r>
              <a:rPr lang="es-ES_tradnl" sz="4000" dirty="0" smtClean="0">
                <a:latin typeface="Minion Pro"/>
                <a:cs typeface="Minion Pro"/>
              </a:rPr>
              <a:t>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132856"/>
            <a:ext cx="820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inion Pro"/>
                <a:cs typeface="Minion Pro"/>
              </a:rPr>
              <a:t>“</a:t>
            </a:r>
            <a:r>
              <a:rPr lang="en-US" sz="3600" dirty="0" err="1" smtClean="0">
                <a:latin typeface="Minion Pro"/>
                <a:cs typeface="Minion Pro"/>
              </a:rPr>
              <a:t>porque</a:t>
            </a:r>
            <a:r>
              <a:rPr lang="en-US" sz="3600" dirty="0" smtClean="0">
                <a:latin typeface="Minion Pro"/>
                <a:cs typeface="Minion Pro"/>
              </a:rPr>
              <a:t> de la </a:t>
            </a:r>
            <a:r>
              <a:rPr lang="en-US" sz="3600" dirty="0" err="1" smtClean="0">
                <a:latin typeface="Minion Pro"/>
                <a:cs typeface="Minion Pro"/>
              </a:rPr>
              <a:t>plenitud</a:t>
            </a:r>
            <a:r>
              <a:rPr lang="en-US" sz="3600" dirty="0" smtClean="0">
                <a:latin typeface="Minion Pro"/>
                <a:cs typeface="Minion Pro"/>
              </a:rPr>
              <a:t> de </a:t>
            </a:r>
            <a:r>
              <a:rPr lang="en-US" sz="3600" dirty="0" err="1" smtClean="0">
                <a:latin typeface="Minion Pro"/>
                <a:cs typeface="Minion Pro"/>
              </a:rPr>
              <a:t>él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todos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nosotros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recibimos</a:t>
            </a:r>
            <a:r>
              <a:rPr lang="en-US" sz="3600" dirty="0" smtClean="0">
                <a:latin typeface="Minion Pro"/>
                <a:cs typeface="Minion Pro"/>
              </a:rPr>
              <a:t> y </a:t>
            </a:r>
            <a:r>
              <a:rPr lang="en-US" sz="3600" dirty="0" err="1" smtClean="0">
                <a:latin typeface="Minion Pro"/>
                <a:cs typeface="Minion Pro"/>
              </a:rPr>
              <a:t>gracia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sobre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gracia</a:t>
            </a:r>
            <a:r>
              <a:rPr lang="en-US" sz="3600" dirty="0" smtClean="0">
                <a:latin typeface="Minion Pro"/>
                <a:cs typeface="Minion Pro"/>
              </a:rPr>
              <a:t>.”</a:t>
            </a:r>
            <a:endParaRPr lang="en-US" sz="3600" dirty="0">
              <a:latin typeface="Minion Pro"/>
              <a:cs typeface="Minion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00506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latin typeface="Minion Pro"/>
                <a:cs typeface="Minion Pro"/>
              </a:rPr>
              <a:t>Juan 1:16 </a:t>
            </a:r>
            <a:r>
              <a:rPr lang="es-ES_tradnl" sz="4000" dirty="0" err="1" smtClean="0">
                <a:latin typeface="Minion Pro"/>
                <a:cs typeface="Minion Pro"/>
              </a:rPr>
              <a:t>ὁ</a:t>
            </a:r>
            <a:r>
              <a:rPr lang="es-ES_tradnl" sz="4000" dirty="0" smtClean="0">
                <a:latin typeface="Minion Pro"/>
                <a:cs typeface="Minion Pro"/>
              </a:rPr>
              <a:t> πα</a:t>
            </a:r>
            <a:r>
              <a:rPr lang="es-ES_tradnl" sz="4000" dirty="0" err="1" smtClean="0">
                <a:latin typeface="Minion Pro"/>
                <a:cs typeface="Minion Pro"/>
              </a:rPr>
              <a:t>τὴρ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ἀγ</a:t>
            </a:r>
            <a:r>
              <a:rPr lang="es-ES_tradnl" sz="4000" dirty="0" smtClean="0">
                <a:latin typeface="Minion Pro"/>
                <a:cs typeface="Minion Pro"/>
              </a:rPr>
              <a:t>απ</a:t>
            </a:r>
            <a:r>
              <a:rPr lang="es-ES_tradnl" sz="4000" dirty="0" err="1" smtClean="0">
                <a:latin typeface="Minion Pro"/>
                <a:cs typeface="Minion Pro"/>
              </a:rPr>
              <a:t>ᾷ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τὸν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υἱὸν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κ</a:t>
            </a:r>
            <a:r>
              <a:rPr lang="es-ES_tradnl" sz="4000" dirty="0" smtClean="0">
                <a:latin typeface="Minion Pro"/>
                <a:cs typeface="Minion Pro"/>
              </a:rPr>
              <a:t>α</a:t>
            </a:r>
            <a:r>
              <a:rPr lang="es-ES_tradnl" sz="4000" dirty="0" err="1" smtClean="0">
                <a:latin typeface="Minion Pro"/>
                <a:cs typeface="Minion Pro"/>
              </a:rPr>
              <a:t>ὶ</a:t>
            </a:r>
            <a:r>
              <a:rPr lang="es-ES_tradnl" sz="4000" dirty="0" smtClean="0">
                <a:latin typeface="Minion Pro"/>
                <a:cs typeface="Minion Pro"/>
              </a:rPr>
              <a:t> π</a:t>
            </a:r>
            <a:r>
              <a:rPr lang="es-ES_tradnl" sz="4000" dirty="0" err="1" smtClean="0">
                <a:latin typeface="Minion Pro"/>
                <a:cs typeface="Minion Pro"/>
              </a:rPr>
              <a:t>άντ</a:t>
            </a:r>
            <a:r>
              <a:rPr lang="es-ES_tradnl" sz="4000" dirty="0" smtClean="0">
                <a:latin typeface="Minion Pro"/>
                <a:cs typeface="Minion Pro"/>
              </a:rPr>
              <a:t>α </a:t>
            </a:r>
            <a:r>
              <a:rPr lang="es-ES_tradnl" sz="4000" dirty="0" err="1" smtClean="0">
                <a:latin typeface="Minion Pro"/>
                <a:cs typeface="Minion Pro"/>
              </a:rPr>
              <a:t>δέδωκεν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ἐν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τῇ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χειρὶ</a:t>
            </a:r>
            <a:r>
              <a:rPr lang="es-ES_tradnl" sz="4000" dirty="0" smtClean="0">
                <a:latin typeface="Minion Pro"/>
                <a:cs typeface="Minion Pro"/>
              </a:rPr>
              <a:t> α</a:t>
            </a:r>
            <a:r>
              <a:rPr lang="es-ES_tradnl" sz="4000" dirty="0" err="1" smtClean="0">
                <a:latin typeface="Minion Pro"/>
                <a:cs typeface="Minion Pro"/>
              </a:rPr>
              <a:t>ὐτοῦ</a:t>
            </a:r>
            <a:r>
              <a:rPr lang="es-ES_tradnl" sz="4000" dirty="0" smtClean="0">
                <a:latin typeface="Minion Pro"/>
                <a:cs typeface="Minion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87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latin typeface="Minion Pro"/>
                <a:cs typeface="Minion Pro"/>
              </a:rPr>
              <a:t>Juan 1:16 </a:t>
            </a:r>
            <a:r>
              <a:rPr lang="es-ES_tradnl" sz="4000" dirty="0" err="1" smtClean="0">
                <a:latin typeface="Minion Pro"/>
                <a:cs typeface="Minion Pro"/>
              </a:rPr>
              <a:t>ὅτι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ἐκ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τοῦ</a:t>
            </a:r>
            <a:r>
              <a:rPr lang="es-ES_tradnl" sz="4000" dirty="0" smtClean="0">
                <a:latin typeface="Minion Pro"/>
                <a:cs typeface="Minion Pro"/>
              </a:rPr>
              <a:t> π</a:t>
            </a:r>
            <a:r>
              <a:rPr lang="es-ES_tradnl" sz="4000" dirty="0" err="1" smtClean="0">
                <a:latin typeface="Minion Pro"/>
                <a:cs typeface="Minion Pro"/>
              </a:rPr>
              <a:t>ληρώμ</a:t>
            </a:r>
            <a:r>
              <a:rPr lang="es-ES_tradnl" sz="4000" dirty="0" smtClean="0">
                <a:latin typeface="Minion Pro"/>
                <a:cs typeface="Minion Pro"/>
              </a:rPr>
              <a:t>α</a:t>
            </a:r>
            <a:r>
              <a:rPr lang="es-ES_tradnl" sz="4000" dirty="0" err="1" smtClean="0">
                <a:latin typeface="Minion Pro"/>
                <a:cs typeface="Minion Pro"/>
              </a:rPr>
              <a:t>τος</a:t>
            </a:r>
            <a:r>
              <a:rPr lang="es-ES_tradnl" sz="4000" dirty="0" smtClean="0">
                <a:latin typeface="Minion Pro"/>
                <a:cs typeface="Minion Pro"/>
              </a:rPr>
              <a:t> α</a:t>
            </a:r>
            <a:r>
              <a:rPr lang="es-ES_tradnl" sz="4000" dirty="0" err="1" smtClean="0">
                <a:latin typeface="Minion Pro"/>
                <a:cs typeface="Minion Pro"/>
              </a:rPr>
              <a:t>ὐτοῦ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ἡμεῖς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π</a:t>
            </a:r>
            <a:r>
              <a:rPr lang="es-ES_tradnl" sz="40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άντες</a:t>
            </a:r>
            <a:r>
              <a:rPr lang="es-ES_tradnl" sz="4000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ἐλά</a:t>
            </a:r>
            <a:r>
              <a:rPr lang="es-ES_tradnl" sz="4000" dirty="0" smtClean="0">
                <a:latin typeface="Minion Pro"/>
                <a:cs typeface="Minion Pro"/>
              </a:rPr>
              <a:t>β</a:t>
            </a:r>
            <a:r>
              <a:rPr lang="es-ES_tradnl" sz="4000" dirty="0" err="1" smtClean="0">
                <a:latin typeface="Minion Pro"/>
                <a:cs typeface="Minion Pro"/>
              </a:rPr>
              <a:t>ομεν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</a:p>
          <a:p>
            <a:pPr algn="ctr"/>
            <a:r>
              <a:rPr lang="es-ES_tradnl" sz="4000" dirty="0" err="1" smtClean="0">
                <a:latin typeface="Minion Pro"/>
                <a:cs typeface="Minion Pro"/>
              </a:rPr>
              <a:t>κ</a:t>
            </a:r>
            <a:r>
              <a:rPr lang="es-ES_tradnl" sz="4000" dirty="0" smtClean="0">
                <a:latin typeface="Minion Pro"/>
                <a:cs typeface="Minion Pro"/>
              </a:rPr>
              <a:t>α</a:t>
            </a:r>
            <a:r>
              <a:rPr lang="es-ES_tradnl" sz="4000" dirty="0" err="1" smtClean="0">
                <a:latin typeface="Minion Pro"/>
                <a:cs typeface="Minion Pro"/>
              </a:rPr>
              <a:t>ὶ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χάριν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ἀντὶ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χάριτος</a:t>
            </a:r>
            <a:r>
              <a:rPr lang="es-ES_tradnl" sz="4000" dirty="0" smtClean="0">
                <a:latin typeface="Minion Pro"/>
                <a:cs typeface="Minion Pro"/>
              </a:rPr>
              <a:t>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132856"/>
            <a:ext cx="820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inion Pro"/>
                <a:cs typeface="Minion Pro"/>
              </a:rPr>
              <a:t>“</a:t>
            </a:r>
            <a:r>
              <a:rPr lang="en-US" sz="3600" dirty="0" err="1" smtClean="0">
                <a:latin typeface="Minion Pro"/>
                <a:cs typeface="Minion Pro"/>
              </a:rPr>
              <a:t>porque</a:t>
            </a:r>
            <a:r>
              <a:rPr lang="en-US" sz="3600" dirty="0" smtClean="0">
                <a:latin typeface="Minion Pro"/>
                <a:cs typeface="Minion Pro"/>
              </a:rPr>
              <a:t> de la </a:t>
            </a:r>
            <a:r>
              <a:rPr lang="en-US" sz="3600" dirty="0" err="1" smtClean="0">
                <a:latin typeface="Minion Pro"/>
                <a:cs typeface="Minion Pro"/>
              </a:rPr>
              <a:t>plenitud</a:t>
            </a:r>
            <a:r>
              <a:rPr lang="en-US" sz="3600" dirty="0" smtClean="0">
                <a:latin typeface="Minion Pro"/>
                <a:cs typeface="Minion Pro"/>
              </a:rPr>
              <a:t> de </a:t>
            </a:r>
            <a:r>
              <a:rPr lang="en-US" sz="3600" dirty="0" err="1" smtClean="0">
                <a:latin typeface="Minion Pro"/>
                <a:cs typeface="Minion Pro"/>
              </a:rPr>
              <a:t>él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todos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nosotros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recibimos</a:t>
            </a:r>
            <a:r>
              <a:rPr lang="en-US" sz="3600" dirty="0" smtClean="0">
                <a:latin typeface="Minion Pro"/>
                <a:cs typeface="Minion Pro"/>
              </a:rPr>
              <a:t> y </a:t>
            </a:r>
            <a:r>
              <a:rPr lang="en-US" sz="3600" dirty="0" err="1" smtClean="0">
                <a:latin typeface="Minion Pro"/>
                <a:cs typeface="Minion Pro"/>
              </a:rPr>
              <a:t>gracia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sobre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gracia</a:t>
            </a:r>
            <a:r>
              <a:rPr lang="en-US" sz="3600" dirty="0" smtClean="0">
                <a:latin typeface="Minion Pro"/>
                <a:cs typeface="Minion Pro"/>
              </a:rPr>
              <a:t>.”</a:t>
            </a:r>
            <a:endParaRPr lang="en-US" sz="3600" dirty="0">
              <a:latin typeface="Minion Pro"/>
              <a:cs typeface="Minion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00506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latin typeface="Minion Pro"/>
                <a:cs typeface="Minion Pro"/>
              </a:rPr>
              <a:t>Juan 1:16 </a:t>
            </a:r>
            <a:r>
              <a:rPr lang="es-ES_tradnl" sz="4000" dirty="0" err="1" smtClean="0">
                <a:latin typeface="Minion Pro"/>
                <a:cs typeface="Minion Pro"/>
              </a:rPr>
              <a:t>ὁ</a:t>
            </a:r>
            <a:r>
              <a:rPr lang="es-ES_tradnl" sz="4000" dirty="0" smtClean="0">
                <a:latin typeface="Minion Pro"/>
                <a:cs typeface="Minion Pro"/>
              </a:rPr>
              <a:t> πα</a:t>
            </a:r>
            <a:r>
              <a:rPr lang="es-ES_tradnl" sz="4000" dirty="0" err="1" smtClean="0">
                <a:latin typeface="Minion Pro"/>
                <a:cs typeface="Minion Pro"/>
              </a:rPr>
              <a:t>τὴρ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ἀγ</a:t>
            </a:r>
            <a:r>
              <a:rPr lang="es-ES_tradnl" sz="4000" dirty="0" smtClean="0">
                <a:latin typeface="Minion Pro"/>
                <a:cs typeface="Minion Pro"/>
              </a:rPr>
              <a:t>απ</a:t>
            </a:r>
            <a:r>
              <a:rPr lang="es-ES_tradnl" sz="4000" dirty="0" err="1" smtClean="0">
                <a:latin typeface="Minion Pro"/>
                <a:cs typeface="Minion Pro"/>
              </a:rPr>
              <a:t>ᾷ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τὸν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υἱὸν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κ</a:t>
            </a:r>
            <a:r>
              <a:rPr lang="es-ES_tradnl" sz="4000" dirty="0" smtClean="0">
                <a:latin typeface="Minion Pro"/>
                <a:cs typeface="Minion Pro"/>
              </a:rPr>
              <a:t>α</a:t>
            </a:r>
            <a:r>
              <a:rPr lang="es-ES_tradnl" sz="4000" dirty="0" err="1" smtClean="0">
                <a:latin typeface="Minion Pro"/>
                <a:cs typeface="Minion Pro"/>
              </a:rPr>
              <a:t>ὶ</a:t>
            </a:r>
            <a:r>
              <a:rPr lang="es-ES_tradnl" sz="4000" dirty="0" smtClean="0">
                <a:latin typeface="Minion Pro"/>
                <a:cs typeface="Minion Pro"/>
              </a:rPr>
              <a:t> π</a:t>
            </a:r>
            <a:r>
              <a:rPr lang="es-ES_tradnl" sz="4000" dirty="0" err="1" smtClean="0">
                <a:latin typeface="Minion Pro"/>
                <a:cs typeface="Minion Pro"/>
              </a:rPr>
              <a:t>άντ</a:t>
            </a:r>
            <a:r>
              <a:rPr lang="es-ES_tradnl" sz="4000" dirty="0" smtClean="0">
                <a:latin typeface="Minion Pro"/>
                <a:cs typeface="Minion Pro"/>
              </a:rPr>
              <a:t>α </a:t>
            </a:r>
            <a:r>
              <a:rPr lang="es-ES_tradnl" sz="4000" dirty="0" err="1" smtClean="0">
                <a:latin typeface="Minion Pro"/>
                <a:cs typeface="Minion Pro"/>
              </a:rPr>
              <a:t>δέδωκεν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ἐν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τῇ</a:t>
            </a:r>
            <a:r>
              <a:rPr lang="es-ES_tradnl" sz="4000" dirty="0" smtClean="0">
                <a:latin typeface="Minion Pro"/>
                <a:cs typeface="Minion Pro"/>
              </a:rPr>
              <a:t> </a:t>
            </a:r>
            <a:r>
              <a:rPr lang="es-ES_tradnl" sz="4000" dirty="0" err="1" smtClean="0">
                <a:latin typeface="Minion Pro"/>
                <a:cs typeface="Minion Pro"/>
              </a:rPr>
              <a:t>χειρὶ</a:t>
            </a:r>
            <a:r>
              <a:rPr lang="es-ES_tradnl" sz="4000" dirty="0" smtClean="0">
                <a:latin typeface="Minion Pro"/>
                <a:cs typeface="Minion Pro"/>
              </a:rPr>
              <a:t> α</a:t>
            </a:r>
            <a:r>
              <a:rPr lang="es-ES_tradnl" sz="4000" dirty="0" err="1" smtClean="0">
                <a:latin typeface="Minion Pro"/>
                <a:cs typeface="Minion Pro"/>
              </a:rPr>
              <a:t>ὐτοῦ</a:t>
            </a:r>
            <a:r>
              <a:rPr lang="es-ES_tradnl" sz="4000" dirty="0" smtClean="0">
                <a:latin typeface="Minion Pro"/>
                <a:cs typeface="Minion Pro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301208"/>
            <a:ext cx="820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inion Pro"/>
                <a:cs typeface="Minion Pro"/>
              </a:rPr>
              <a:t>“el padre </a:t>
            </a:r>
            <a:r>
              <a:rPr lang="en-US" sz="3600" dirty="0" err="1" smtClean="0">
                <a:latin typeface="Minion Pro"/>
                <a:cs typeface="Minion Pro"/>
              </a:rPr>
              <a:t>ama</a:t>
            </a:r>
            <a:r>
              <a:rPr lang="en-US" sz="3600" dirty="0" smtClean="0">
                <a:latin typeface="Minion Pro"/>
                <a:cs typeface="Minion Pro"/>
              </a:rPr>
              <a:t> al </a:t>
            </a:r>
            <a:r>
              <a:rPr lang="en-US" sz="3600" dirty="0" err="1" smtClean="0">
                <a:latin typeface="Minion Pro"/>
                <a:cs typeface="Minion Pro"/>
              </a:rPr>
              <a:t>hijo</a:t>
            </a:r>
            <a:r>
              <a:rPr lang="en-US" sz="3600" dirty="0" smtClean="0">
                <a:latin typeface="Minion Pro"/>
                <a:cs typeface="Minion Pro"/>
              </a:rPr>
              <a:t> y </a:t>
            </a:r>
            <a:r>
              <a:rPr lang="en-US" sz="3600" dirty="0" err="1" smtClean="0">
                <a:latin typeface="Minion Pro"/>
                <a:cs typeface="Minion Pro"/>
              </a:rPr>
              <a:t>todas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las</a:t>
            </a:r>
            <a:r>
              <a:rPr lang="en-US" sz="3600" dirty="0" smtClean="0">
                <a:latin typeface="Minion Pro"/>
                <a:cs typeface="Minion Pro"/>
              </a:rPr>
              <a:t> </a:t>
            </a:r>
            <a:r>
              <a:rPr lang="en-US" sz="3600" dirty="0" err="1" smtClean="0">
                <a:latin typeface="Minion Pro"/>
                <a:cs typeface="Minion Pro"/>
              </a:rPr>
              <a:t>cosas</a:t>
            </a:r>
            <a:r>
              <a:rPr lang="en-US" sz="3600" dirty="0" smtClean="0">
                <a:latin typeface="Minion Pro"/>
                <a:cs typeface="Minion Pro"/>
              </a:rPr>
              <a:t> ha dado en la </a:t>
            </a:r>
            <a:r>
              <a:rPr lang="en-US" sz="3600" dirty="0" err="1" smtClean="0">
                <a:latin typeface="Minion Pro"/>
                <a:cs typeface="Minion Pro"/>
              </a:rPr>
              <a:t>mano</a:t>
            </a:r>
            <a:r>
              <a:rPr lang="en-US" sz="3600" dirty="0" smtClean="0">
                <a:latin typeface="Minion Pro"/>
                <a:cs typeface="Minion Pro"/>
              </a:rPr>
              <a:t> de </a:t>
            </a:r>
            <a:r>
              <a:rPr lang="en-US" sz="3600" dirty="0" err="1" smtClean="0">
                <a:latin typeface="Minion Pro"/>
                <a:cs typeface="Minion Pro"/>
              </a:rPr>
              <a:t>él</a:t>
            </a:r>
            <a:r>
              <a:rPr lang="en-US" sz="3600" dirty="0" smtClean="0">
                <a:latin typeface="Minion Pro"/>
                <a:cs typeface="Minion Pro"/>
              </a:rPr>
              <a:t>.”</a:t>
            </a:r>
            <a:endParaRPr lang="en-US" sz="36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60544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29" name="Group 129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6309036"/>
        </p:xfrm>
        <a:graphic>
          <a:graphicData uri="http://schemas.openxmlformats.org/drawingml/2006/table">
            <a:tbl>
              <a:tblPr/>
              <a:tblGrid>
                <a:gridCol w="666750"/>
                <a:gridCol w="962025"/>
                <a:gridCol w="1981200"/>
                <a:gridCol w="2376488"/>
                <a:gridCol w="2243137"/>
              </a:tblGrid>
              <a:tr h="70096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02" marB="4570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nu,x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avnh,r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fw/j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69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02" marB="4570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Nom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nu,x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avnh,r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fw/j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nu,ktoj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avndro,j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fw,toj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nu,kti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avndri,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fw,ti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Acu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nu,kta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avndra,</a:t>
                      </a: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fw/j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69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02" marB="4570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Nom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nu,ktej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avndre,j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fw,ta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nu,ktwn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avndrw,n</a:t>
                      </a: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45702" marB="4570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fw,twn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45702" marB="4570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nu,xi$n%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avndra,si$n%</a:t>
                      </a: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fw,si$n%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Acu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nu,ktaj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avndra,j</a:t>
                      </a: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fw,ta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MX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65" name="Text Box 65"/>
          <p:cNvSpPr txBox="1">
            <a:spLocks noChangeArrowheads="1"/>
          </p:cNvSpPr>
          <p:nvPr/>
        </p:nvSpPr>
        <p:spPr bwMode="auto">
          <a:xfrm rot="16200000" flipH="1">
            <a:off x="2381" y="2382044"/>
            <a:ext cx="1547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500">
                <a:cs typeface="+mn-cs"/>
              </a:rPr>
              <a:t>Singular</a:t>
            </a:r>
            <a:endParaRPr lang="en-US" sz="2500">
              <a:cs typeface="+mn-cs"/>
            </a:endParaRPr>
          </a:p>
        </p:txBody>
      </p:sp>
      <p:sp>
        <p:nvSpPr>
          <p:cNvPr id="102466" name="Text Box 66"/>
          <p:cNvSpPr txBox="1">
            <a:spLocks noChangeArrowheads="1"/>
          </p:cNvSpPr>
          <p:nvPr/>
        </p:nvSpPr>
        <p:spPr bwMode="auto">
          <a:xfrm rot="16200000" flipH="1">
            <a:off x="2381" y="4829969"/>
            <a:ext cx="1547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500">
                <a:cs typeface="+mn-cs"/>
              </a:rPr>
              <a:t>Plural</a:t>
            </a:r>
            <a:endParaRPr lang="en-US" sz="25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5" grpId="0"/>
      <p:bldP spid="1024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50825" y="260350"/>
            <a:ext cx="8713788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PE" sz="2500" dirty="0">
                <a:cs typeface="Times New Roman" charset="0"/>
              </a:rPr>
              <a:t>Jn 1:4</a:t>
            </a:r>
            <a:r>
              <a:rPr lang="es-PE" sz="4500" dirty="0">
                <a:cs typeface="Times New Roman" charset="0"/>
              </a:rPr>
              <a:t> </a:t>
            </a:r>
            <a:r>
              <a:rPr lang="es-PE" sz="4500" dirty="0">
                <a:latin typeface="Bwgrkn"/>
                <a:cs typeface="Bwgrkn"/>
              </a:rPr>
              <a:t>evn auvtw/| zwh. h=n( kai. h` zwh. h=n </a:t>
            </a:r>
            <a:br>
              <a:rPr lang="es-PE" sz="4500" dirty="0">
                <a:latin typeface="Bwgrkn"/>
                <a:cs typeface="Bwgrkn"/>
              </a:rPr>
            </a:br>
            <a:r>
              <a:rPr lang="es-PE" sz="4500" dirty="0">
                <a:latin typeface="Bwgrkn"/>
                <a:cs typeface="Bwgrkn"/>
              </a:rPr>
              <a:t/>
            </a:r>
            <a:br>
              <a:rPr lang="es-PE" sz="4500" dirty="0">
                <a:latin typeface="Bwgrkn"/>
                <a:cs typeface="Bwgrkn"/>
              </a:rPr>
            </a:br>
            <a:r>
              <a:rPr lang="es-PE" sz="4500" dirty="0">
                <a:latin typeface="Bwgrkn"/>
                <a:cs typeface="Bwgrkn"/>
              </a:rPr>
              <a:t>to. fw/j tw/n avnqrw,pwn\</a:t>
            </a:r>
            <a:r>
              <a:rPr lang="en-US" sz="4500" dirty="0">
                <a:latin typeface="Bwgrkn"/>
                <a:cs typeface="Bwgrk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50825" y="260350"/>
            <a:ext cx="87137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MX" sz="2500" dirty="0">
                <a:solidFill>
                  <a:srgbClr val="000000"/>
                </a:solidFill>
                <a:cs typeface="Times New Roman" charset="0"/>
              </a:rPr>
              <a:t>Jn 1:8-9</a:t>
            </a:r>
            <a:r>
              <a:rPr lang="es-MX" sz="21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s-MX" sz="4000" dirty="0">
                <a:solidFill>
                  <a:srgbClr val="000000"/>
                </a:solidFill>
                <a:latin typeface="Bwgrkn"/>
                <a:cs typeface="Bwgrkn"/>
              </a:rPr>
              <a:t>ouvk h=n evkei/noj to. </a:t>
            </a:r>
            <a:r>
              <a:rPr lang="es-PE" sz="4000" dirty="0">
                <a:solidFill>
                  <a:srgbClr val="000000"/>
                </a:solidFill>
                <a:latin typeface="Bwgrkn"/>
                <a:cs typeface="Bwgrkn"/>
              </a:rPr>
              <a:t>fw/j( avllV i[na marturh,sh| peri. tou/ fwto,jÅ  VHn to. fw/j to. avlhqino,n( o] fwti,zei pa,nta a;nqrwpon( evrco,menon eivj to.n ko,smonÅ</a:t>
            </a:r>
            <a:r>
              <a:rPr lang="en-US" sz="4000" dirty="0">
                <a:latin typeface="Bwgrkn"/>
                <a:cs typeface="Bwgrk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50825" y="0"/>
            <a:ext cx="871378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PE" sz="2500" dirty="0">
                <a:solidFill>
                  <a:srgbClr val="000000"/>
                </a:solidFill>
                <a:ea typeface="Times New Roman" charset="0"/>
                <a:cs typeface="Arial" charset="0"/>
              </a:rPr>
              <a:t>Jn 6:53</a:t>
            </a:r>
            <a:r>
              <a:rPr lang="es-PE" sz="2100" dirty="0">
                <a:solidFill>
                  <a:srgbClr val="000000"/>
                </a:solidFill>
                <a:ea typeface="Times New Roman" charset="0"/>
                <a:cs typeface="Arial" charset="0"/>
              </a:rPr>
              <a:t> </a:t>
            </a:r>
            <a:r>
              <a:rPr lang="es-PE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ei=pen ou=n auvtoi/j o` VIhsou/j( VAmh.n avmh.n le,gw u`mi/n( eva.n mh. fa,ghte th.n sa,rka tou/ ui`ou/ tou/ avnqrw,pou kai. pi,hte auvtou/ to. ai-ma( ouvk e;cete zwh.n evn </a:t>
            </a:r>
          </a:p>
          <a:p>
            <a:pPr>
              <a:lnSpc>
                <a:spcPct val="150000"/>
              </a:lnSpc>
              <a:defRPr/>
            </a:pPr>
            <a:r>
              <a:rPr lang="es-PE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e`autoi/jÅ</a:t>
            </a:r>
            <a:r>
              <a:rPr lang="en-US" sz="4000" dirty="0">
                <a:solidFill>
                  <a:srgbClr val="000000"/>
                </a:solidFill>
                <a:latin typeface="Bwgrkn"/>
                <a:ea typeface="Times New Roman" charset="0"/>
                <a:cs typeface="Bwgrk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Line 2"/>
          <p:cNvSpPr>
            <a:spLocks noChangeShapeType="1"/>
          </p:cNvSpPr>
          <p:nvPr/>
        </p:nvSpPr>
        <p:spPr bwMode="auto">
          <a:xfrm>
            <a:off x="4132263" y="11779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03" name="Line 3"/>
          <p:cNvSpPr>
            <a:spLocks noChangeShapeType="1"/>
          </p:cNvSpPr>
          <p:nvPr/>
        </p:nvSpPr>
        <p:spPr bwMode="auto">
          <a:xfrm>
            <a:off x="4132263" y="13589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4132263" y="191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4132263" y="2098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6876" name="Group 76"/>
          <p:cNvGraphicFramePr>
            <a:graphicFrameLocks noGrp="1"/>
          </p:cNvGraphicFramePr>
          <p:nvPr/>
        </p:nvGraphicFramePr>
        <p:xfrm>
          <a:off x="1692275" y="188913"/>
          <a:ext cx="5761038" cy="6553200"/>
        </p:xfrm>
        <a:graphic>
          <a:graphicData uri="http://schemas.openxmlformats.org/drawingml/2006/table">
            <a:tbl>
              <a:tblPr/>
              <a:tblGrid>
                <a:gridCol w="719138"/>
                <a:gridCol w="1081087"/>
                <a:gridCol w="2016125"/>
                <a:gridCol w="1944688"/>
              </a:tblGrid>
              <a:tr h="2016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Declinación de </a:t>
                      </a:r>
                      <a:r>
                        <a:rPr kumimoji="0" lang="es-MX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wgrkn"/>
                          <a:ea typeface="Times New Roman" charset="0"/>
                          <a:cs typeface="Bwgrkn"/>
                        </a:rPr>
                        <a:t>ti,j</a:t>
                      </a:r>
                      <a:endParaRPr kumimoji="0" lang="es-PE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wgrkn"/>
                        <a:ea typeface="Times New Roman" charset="0"/>
                        <a:cs typeface="Bwgrkn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Masc/Fem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Neut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06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ti,j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ti,noj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ti,noj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ti,ni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ti,ni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Acus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ti,na 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ti,na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ti,nwn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ti,nwn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ti,si$n%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ti,si$n%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Acus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ti,naj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ti,na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59" name="Text Box 59"/>
          <p:cNvSpPr txBox="1">
            <a:spLocks noChangeArrowheads="1"/>
          </p:cNvSpPr>
          <p:nvPr/>
        </p:nvSpPr>
        <p:spPr bwMode="auto">
          <a:xfrm rot="16200000" flipH="1">
            <a:off x="1258095" y="2202656"/>
            <a:ext cx="15478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500">
                <a:cs typeface="+mn-cs"/>
              </a:rPr>
              <a:t>Singular</a:t>
            </a:r>
            <a:endParaRPr lang="en-US" sz="2500">
              <a:cs typeface="+mn-cs"/>
            </a:endParaRPr>
          </a:p>
        </p:txBody>
      </p:sp>
      <p:sp>
        <p:nvSpPr>
          <p:cNvPr id="76860" name="Text Box 60"/>
          <p:cNvSpPr txBox="1">
            <a:spLocks noChangeArrowheads="1"/>
          </p:cNvSpPr>
          <p:nvPr/>
        </p:nvSpPr>
        <p:spPr bwMode="auto">
          <a:xfrm rot="16200000" flipH="1">
            <a:off x="1258094" y="5045869"/>
            <a:ext cx="1547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500">
                <a:cs typeface="+mn-cs"/>
              </a:rPr>
              <a:t>Plural</a:t>
            </a:r>
            <a:endParaRPr lang="en-US" sz="25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59" grpId="0"/>
      <p:bldP spid="768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4132263" y="11779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4132263" y="13589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4132263" y="191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4132263" y="2098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8908" name="Group 60"/>
          <p:cNvGraphicFramePr>
            <a:graphicFrameLocks noGrp="1"/>
          </p:cNvGraphicFramePr>
          <p:nvPr/>
        </p:nvGraphicFramePr>
        <p:xfrm>
          <a:off x="1692275" y="188913"/>
          <a:ext cx="5761038" cy="6553200"/>
        </p:xfrm>
        <a:graphic>
          <a:graphicData uri="http://schemas.openxmlformats.org/drawingml/2006/table">
            <a:tbl>
              <a:tblPr/>
              <a:tblGrid>
                <a:gridCol w="719138"/>
                <a:gridCol w="1081087"/>
                <a:gridCol w="2016125"/>
                <a:gridCol w="1944688"/>
              </a:tblGrid>
              <a:tr h="2016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Declinación de </a:t>
                      </a:r>
                      <a:r>
                        <a:rPr kumimoji="0" lang="es-MX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wgrkl" charset="0"/>
                          <a:ea typeface="Times New Roman" charset="0"/>
                          <a:cs typeface="Arial" charset="0"/>
                        </a:rPr>
                        <a:t>ti,j</a:t>
                      </a:r>
                      <a:endParaRPr kumimoji="0" lang="es-PE" sz="25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wgrkl" charset="0"/>
                        <a:ea typeface="Times New Roman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Masc/Fem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Neut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06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</a:t>
                      </a: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 </a:t>
                      </a: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$&amp;%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</a:t>
                      </a: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oj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</a:t>
                      </a: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oj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</a:t>
                      </a: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</a:t>
                      </a: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i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Acus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</a:t>
                      </a: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 </a:t>
                      </a: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$&amp;%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</a:t>
                      </a: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Gen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ti,n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</a:t>
                      </a: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si$n%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</a:t>
                      </a: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si$n%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Acus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</a:t>
                      </a: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aj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ti,n</a:t>
                      </a: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905" name="Text Box 57"/>
          <p:cNvSpPr txBox="1">
            <a:spLocks noChangeArrowheads="1"/>
          </p:cNvSpPr>
          <p:nvPr/>
        </p:nvSpPr>
        <p:spPr bwMode="auto">
          <a:xfrm rot="16200000" flipH="1">
            <a:off x="1258095" y="2202656"/>
            <a:ext cx="15478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500">
                <a:cs typeface="+mn-cs"/>
              </a:rPr>
              <a:t>Singular</a:t>
            </a:r>
            <a:endParaRPr lang="en-US" sz="2500">
              <a:cs typeface="+mn-cs"/>
            </a:endParaRPr>
          </a:p>
        </p:txBody>
      </p:sp>
      <p:sp>
        <p:nvSpPr>
          <p:cNvPr id="78906" name="Text Box 58"/>
          <p:cNvSpPr txBox="1">
            <a:spLocks noChangeArrowheads="1"/>
          </p:cNvSpPr>
          <p:nvPr/>
        </p:nvSpPr>
        <p:spPr bwMode="auto">
          <a:xfrm rot="16200000" flipH="1">
            <a:off x="1258094" y="5045869"/>
            <a:ext cx="1547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500">
                <a:cs typeface="+mn-cs"/>
              </a:rPr>
              <a:t>Plural</a:t>
            </a:r>
            <a:endParaRPr lang="en-US" sz="25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05" grpId="0"/>
      <p:bldP spid="789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"/>
              <a:defRPr/>
            </a:pPr>
            <a:r>
              <a:rPr lang="pt-BR" sz="5500" dirty="0">
                <a:solidFill>
                  <a:srgbClr val="000000"/>
                </a:solidFill>
                <a:latin typeface="Bwgrkn"/>
                <a:cs typeface="Bwgrkn"/>
              </a:rPr>
              <a:t>ti, </a:t>
            </a:r>
            <a:r>
              <a:rPr lang="pt-BR" sz="5500" dirty="0" err="1">
                <a:solidFill>
                  <a:srgbClr val="000000"/>
                </a:solidFill>
                <a:latin typeface="Bwgrkn"/>
                <a:cs typeface="Bwgrkn"/>
              </a:rPr>
              <a:t>le,gei</a:t>
            </a:r>
            <a:r>
              <a:rPr lang="pt-BR" sz="5500" dirty="0">
                <a:solidFill>
                  <a:srgbClr val="000000"/>
                </a:solidFill>
                <a:latin typeface="Bwgrkn"/>
                <a:cs typeface="Bwgrkn"/>
              </a:rPr>
              <a:t> o` </a:t>
            </a:r>
            <a:r>
              <a:rPr lang="pt-BR" sz="5500" dirty="0" err="1">
                <a:solidFill>
                  <a:srgbClr val="000000"/>
                </a:solidFill>
                <a:latin typeface="Bwgrkn"/>
                <a:cs typeface="Bwgrkn"/>
              </a:rPr>
              <a:t>ku,riojÈ</a:t>
            </a:r>
            <a:endParaRPr lang="es-PE" sz="5500" dirty="0">
              <a:latin typeface="Bwgrkn"/>
              <a:cs typeface="Bwgrkn"/>
            </a:endParaRPr>
          </a:p>
        </p:txBody>
      </p:sp>
      <p:sp>
        <p:nvSpPr>
          <p:cNvPr id="43126" name="Text Box 118"/>
          <p:cNvSpPr txBox="1">
            <a:spLocks noChangeArrowheads="1"/>
          </p:cNvSpPr>
          <p:nvPr/>
        </p:nvSpPr>
        <p:spPr bwMode="auto">
          <a:xfrm>
            <a:off x="-612775" y="3027363"/>
            <a:ext cx="1044098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"/>
              <a:defRPr/>
            </a:pP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ti,noj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e;labon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oi`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maqh,tai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tou.j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lo,gouj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*</a:t>
            </a:r>
            <a:endParaRPr lang="es-PE" sz="4400" dirty="0">
              <a:solidFill>
                <a:srgbClr val="000000"/>
              </a:solidFill>
              <a:latin typeface="Bwgrkn"/>
              <a:cs typeface="Bwgrkn"/>
            </a:endParaRPr>
          </a:p>
        </p:txBody>
      </p:sp>
      <p:graphicFrame>
        <p:nvGraphicFramePr>
          <p:cNvPr id="43329" name="Group 321"/>
          <p:cNvGraphicFramePr>
            <a:graphicFrameLocks noGrp="1"/>
          </p:cNvGraphicFramePr>
          <p:nvPr/>
        </p:nvGraphicFramePr>
        <p:xfrm>
          <a:off x="107950" y="4941888"/>
          <a:ext cx="8928100" cy="1858963"/>
        </p:xfrm>
        <a:graphic>
          <a:graphicData uri="http://schemas.openxmlformats.org/drawingml/2006/table">
            <a:tbl>
              <a:tblPr/>
              <a:tblGrid>
                <a:gridCol w="1727200"/>
                <a:gridCol w="649288"/>
                <a:gridCol w="503237"/>
                <a:gridCol w="504825"/>
                <a:gridCol w="647700"/>
                <a:gridCol w="647700"/>
                <a:gridCol w="647700"/>
                <a:gridCol w="649288"/>
                <a:gridCol w="1295400"/>
                <a:gridCol w="165576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ti,noj</a:t>
                      </a:r>
                      <a:endParaRPr kumimoji="0" lang="es-PE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e;labon</a:t>
                      </a:r>
                      <a:endParaRPr kumimoji="0" lang="es-PE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"/>
              <a:defRPr/>
            </a:pPr>
            <a:r>
              <a:rPr lang="pt-BR" sz="5500" dirty="0">
                <a:solidFill>
                  <a:srgbClr val="000000"/>
                </a:solidFill>
                <a:latin typeface="Bwgrkn"/>
                <a:cs typeface="Bwgrkn"/>
              </a:rPr>
              <a:t>ti, </a:t>
            </a:r>
            <a:r>
              <a:rPr lang="pt-BR" sz="5500" dirty="0" err="1">
                <a:solidFill>
                  <a:srgbClr val="000000"/>
                </a:solidFill>
                <a:latin typeface="Bwgrkn"/>
                <a:cs typeface="Bwgrkn"/>
              </a:rPr>
              <a:t>le,gei</a:t>
            </a:r>
            <a:r>
              <a:rPr lang="pt-BR" sz="5500" dirty="0">
                <a:solidFill>
                  <a:srgbClr val="000000"/>
                </a:solidFill>
                <a:latin typeface="Bwgrkn"/>
                <a:cs typeface="Bwgrkn"/>
              </a:rPr>
              <a:t> o` </a:t>
            </a:r>
            <a:r>
              <a:rPr lang="pt-BR" sz="5500" dirty="0" err="1">
                <a:solidFill>
                  <a:srgbClr val="000000"/>
                </a:solidFill>
                <a:latin typeface="Bwgrkn"/>
                <a:cs typeface="Bwgrkn"/>
              </a:rPr>
              <a:t>ku,riojÈ</a:t>
            </a:r>
            <a:endParaRPr lang="es-PE" sz="5500" dirty="0">
              <a:latin typeface="Bwgrkn"/>
              <a:cs typeface="Bwgrkn"/>
            </a:endParaRPr>
          </a:p>
        </p:txBody>
      </p:sp>
      <p:sp>
        <p:nvSpPr>
          <p:cNvPr id="43102" name="Text Box 94"/>
          <p:cNvSpPr txBox="1">
            <a:spLocks noChangeArrowheads="1"/>
          </p:cNvSpPr>
          <p:nvPr/>
        </p:nvSpPr>
        <p:spPr bwMode="auto">
          <a:xfrm>
            <a:off x="179388" y="1412875"/>
            <a:ext cx="87852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500" dirty="0">
                <a:solidFill>
                  <a:srgbClr val="000000"/>
                </a:solidFill>
                <a:cs typeface="Times New Roman" charset="0"/>
              </a:rPr>
              <a:t>¿qué dice el Señor?</a:t>
            </a:r>
            <a:endParaRPr lang="es-PE" sz="45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43126" name="Text Box 118"/>
          <p:cNvSpPr txBox="1">
            <a:spLocks noChangeArrowheads="1"/>
          </p:cNvSpPr>
          <p:nvPr/>
        </p:nvSpPr>
        <p:spPr bwMode="auto">
          <a:xfrm>
            <a:off x="-612775" y="3027363"/>
            <a:ext cx="1044098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"/>
              <a:defRPr/>
            </a:pP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ti,noj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e;labon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oi`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maqh,tai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tou.j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lo,gouj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*</a:t>
            </a:r>
            <a:endParaRPr lang="es-PE" sz="4400" dirty="0">
              <a:solidFill>
                <a:srgbClr val="000000"/>
              </a:solidFill>
              <a:latin typeface="Bwgrkn"/>
              <a:cs typeface="Bwgrkn"/>
            </a:endParaRPr>
          </a:p>
        </p:txBody>
      </p:sp>
      <p:graphicFrame>
        <p:nvGraphicFramePr>
          <p:cNvPr id="43329" name="Group 321"/>
          <p:cNvGraphicFramePr>
            <a:graphicFrameLocks noGrp="1"/>
          </p:cNvGraphicFramePr>
          <p:nvPr/>
        </p:nvGraphicFramePr>
        <p:xfrm>
          <a:off x="107950" y="4941888"/>
          <a:ext cx="8928100" cy="1858963"/>
        </p:xfrm>
        <a:graphic>
          <a:graphicData uri="http://schemas.openxmlformats.org/drawingml/2006/table">
            <a:tbl>
              <a:tblPr/>
              <a:tblGrid>
                <a:gridCol w="1727200"/>
                <a:gridCol w="649288"/>
                <a:gridCol w="503237"/>
                <a:gridCol w="504825"/>
                <a:gridCol w="647700"/>
                <a:gridCol w="647700"/>
                <a:gridCol w="647700"/>
                <a:gridCol w="649288"/>
                <a:gridCol w="1295400"/>
                <a:gridCol w="165576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ti,noj</a:t>
                      </a:r>
                      <a:endParaRPr kumimoji="0" lang="es-PE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e;labon</a:t>
                      </a:r>
                      <a:endParaRPr kumimoji="0" lang="es-PE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"/>
              <a:defRPr/>
            </a:pPr>
            <a:r>
              <a:rPr lang="pt-BR" sz="5500" dirty="0">
                <a:solidFill>
                  <a:srgbClr val="000000"/>
                </a:solidFill>
                <a:latin typeface="Bwgrkn"/>
                <a:cs typeface="Bwgrkn"/>
              </a:rPr>
              <a:t>ti, </a:t>
            </a:r>
            <a:r>
              <a:rPr lang="pt-BR" sz="5500" dirty="0" err="1">
                <a:solidFill>
                  <a:srgbClr val="000000"/>
                </a:solidFill>
                <a:latin typeface="Bwgrkn"/>
                <a:cs typeface="Bwgrkn"/>
              </a:rPr>
              <a:t>le,gei</a:t>
            </a:r>
            <a:r>
              <a:rPr lang="pt-BR" sz="5500" dirty="0">
                <a:solidFill>
                  <a:srgbClr val="000000"/>
                </a:solidFill>
                <a:latin typeface="Bwgrkn"/>
                <a:cs typeface="Bwgrkn"/>
              </a:rPr>
              <a:t> o` </a:t>
            </a:r>
            <a:r>
              <a:rPr lang="pt-BR" sz="5500" dirty="0" err="1">
                <a:solidFill>
                  <a:srgbClr val="000000"/>
                </a:solidFill>
                <a:latin typeface="Bwgrkn"/>
                <a:cs typeface="Bwgrkn"/>
              </a:rPr>
              <a:t>ku,riojÈ</a:t>
            </a:r>
            <a:endParaRPr lang="es-PE" sz="5500" dirty="0">
              <a:latin typeface="Bwgrkn"/>
              <a:cs typeface="Bwgrkn"/>
            </a:endParaRPr>
          </a:p>
        </p:txBody>
      </p:sp>
      <p:sp>
        <p:nvSpPr>
          <p:cNvPr id="43102" name="Text Box 94"/>
          <p:cNvSpPr txBox="1">
            <a:spLocks noChangeArrowheads="1"/>
          </p:cNvSpPr>
          <p:nvPr/>
        </p:nvSpPr>
        <p:spPr bwMode="auto">
          <a:xfrm>
            <a:off x="179388" y="1412875"/>
            <a:ext cx="87852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500">
                <a:solidFill>
                  <a:srgbClr val="000000"/>
                </a:solidFill>
                <a:cs typeface="Times New Roman" charset="0"/>
              </a:rPr>
              <a:t>¿qué dice el Señor?</a:t>
            </a:r>
            <a:endParaRPr lang="es-PE" sz="45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43126" name="Text Box 118"/>
          <p:cNvSpPr txBox="1">
            <a:spLocks noChangeArrowheads="1"/>
          </p:cNvSpPr>
          <p:nvPr/>
        </p:nvSpPr>
        <p:spPr bwMode="auto">
          <a:xfrm>
            <a:off x="-612775" y="3027363"/>
            <a:ext cx="1044098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Char char=""/>
              <a:defRPr/>
            </a:pP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ti,noj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e;labon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oi`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maqh,tai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tou.j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Bwgrkn"/>
                <a:cs typeface="Bwgrkn"/>
              </a:rPr>
              <a:t>lo,gouj</a:t>
            </a:r>
            <a:r>
              <a:rPr lang="pt-BR" sz="4400" dirty="0">
                <a:solidFill>
                  <a:srgbClr val="000000"/>
                </a:solidFill>
                <a:latin typeface="Bwgrkn"/>
                <a:cs typeface="Bwgrkn"/>
              </a:rPr>
              <a:t>*</a:t>
            </a:r>
            <a:endParaRPr lang="es-PE" sz="4400" dirty="0">
              <a:solidFill>
                <a:srgbClr val="000000"/>
              </a:solidFill>
              <a:latin typeface="Bwgrkn"/>
              <a:cs typeface="Bwgrkn"/>
            </a:endParaRPr>
          </a:p>
        </p:txBody>
      </p:sp>
      <p:graphicFrame>
        <p:nvGraphicFramePr>
          <p:cNvPr id="43329" name="Group 321"/>
          <p:cNvGraphicFramePr>
            <a:graphicFrameLocks noGrp="1"/>
          </p:cNvGraphicFramePr>
          <p:nvPr/>
        </p:nvGraphicFramePr>
        <p:xfrm>
          <a:off x="107950" y="4941888"/>
          <a:ext cx="8928100" cy="1858963"/>
        </p:xfrm>
        <a:graphic>
          <a:graphicData uri="http://schemas.openxmlformats.org/drawingml/2006/table">
            <a:tbl>
              <a:tblPr/>
              <a:tblGrid>
                <a:gridCol w="1727200"/>
                <a:gridCol w="649288"/>
                <a:gridCol w="503237"/>
                <a:gridCol w="504825"/>
                <a:gridCol w="647700"/>
                <a:gridCol w="647700"/>
                <a:gridCol w="647700"/>
                <a:gridCol w="649288"/>
                <a:gridCol w="1295400"/>
                <a:gridCol w="165576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ti,noj</a:t>
                      </a:r>
                      <a:endParaRPr kumimoji="0" lang="es-PE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ti,j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quién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e;labon</a:t>
                      </a:r>
                      <a:endParaRPr kumimoji="0" lang="es-PE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2049</Words>
  <Application>Microsoft Macintosh PowerPoint</Application>
  <PresentationFormat>On-screen Show (4:3)</PresentationFormat>
  <Paragraphs>540</Paragraphs>
  <Slides>48</Slides>
  <Notes>18</Notes>
  <HiddenSlides>4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ＭＳ Ｐゴシック</vt:lpstr>
      <vt:lpstr>Palatino Linotype</vt:lpstr>
      <vt:lpstr>Times New Roman</vt:lpstr>
      <vt:lpstr>Bwgrkn</vt:lpstr>
      <vt:lpstr>Bwgrkl</vt:lpstr>
      <vt:lpstr>Wingdings</vt:lpstr>
      <vt:lpstr>Minion Pro</vt:lpstr>
      <vt:lpstr>Benguiat Bk BT</vt:lpstr>
      <vt:lpstr>Default Design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OWNERCOMP</dc:creator>
  <cp:lastModifiedBy>Jonathan &amp; Angela Stone</cp:lastModifiedBy>
  <cp:revision>76</cp:revision>
  <dcterms:created xsi:type="dcterms:W3CDTF">2006-05-27T19:13:32Z</dcterms:created>
  <dcterms:modified xsi:type="dcterms:W3CDTF">2014-07-02T13:47:31Z</dcterms:modified>
</cp:coreProperties>
</file>